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ink/ink25.xml" ContentType="application/inkml+xml"/>
  <Override PartName="/ppt/theme/theme1.xml" ContentType="application/vnd.openxmlformats-officedocument.theme+xml"/>
  <Override PartName="/ppt/ink/ink26.xml" ContentType="application/inkml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671" r:id="rId4"/>
    <p:sldId id="261" r:id="rId5"/>
    <p:sldId id="275" r:id="rId6"/>
    <p:sldId id="262" r:id="rId7"/>
    <p:sldId id="260" r:id="rId8"/>
    <p:sldId id="263" r:id="rId9"/>
    <p:sldId id="278" r:id="rId10"/>
    <p:sldId id="264" r:id="rId11"/>
    <p:sldId id="272" r:id="rId12"/>
    <p:sldId id="672" r:id="rId13"/>
    <p:sldId id="265" r:id="rId14"/>
    <p:sldId id="276" r:id="rId15"/>
    <p:sldId id="277" r:id="rId16"/>
    <p:sldId id="266" r:id="rId17"/>
    <p:sldId id="274" r:id="rId18"/>
    <p:sldId id="267" r:id="rId19"/>
    <p:sldId id="268" r:id="rId20"/>
    <p:sldId id="673" r:id="rId21"/>
    <p:sldId id="269" r:id="rId22"/>
    <p:sldId id="270" r:id="rId23"/>
    <p:sldId id="674" r:id="rId24"/>
    <p:sldId id="271" r:id="rId25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KUUYG7c9Q6t+1VAt6c99xOvLB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3T12:41:56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1338 5145 88 0,'-3'-8'373'0,"1"0"7"0,2 2 1 16,0-1-12-16,-3 0 2 0,3 3-6 0,-1-1-23 16,1 0-23-16,0 5-23 0,0-4-24 0,0 4-23 15,0 0-24-15,0 0-11 0,0 0-9 0,0 0-17 16,1 19-10-16,2-8-19 0,-1-1-15 0,1 6-13 16,0 2-13-16,1-1-12 0,1 0-10 0,3 0-8 15,1-2-8-15,1 0-11 0,3 0-5 0,3-2-2 16,0-2-6-16,3-6-5 0,-1 2-8 0,5-2 2 15,5-1-2-15,1-6-7 0,1 1-3 0,1-6-2 16,1-1-2-16,-2-2-3 0,3 3-2 0,1-7-3 16,-2 3 0-16,-3-3-4 0,0 0-3 0,1-1 0 15,-1 2-2-15,-1 4-1 0,-1-2-4 0,-6 2 1 16,-1 5-2-16,2 1-2 0,-3 1-1 0,3 2 3 16,-3 1-3-16,1 3 2 0,2-1-2 0,6 5-2 15,-10 1 4-15,1 0-1 0,2 3 0 16,-5-3-1-16,3 1 1 0,7 1 0 0,2 4-2 0,0-3 0 15,-1 1 4-15,0-1-3 0,4-1 3 0,-1 0-4 16,3-4-2-16,-4 0-1 0,4-1 2 0,-4-2 1 16,4-3-1-16,-2-1 3 0,-4 0-1 0,4-2 0 15,-3-2 2-15,-1-6-3 0,-1 2 2 0,0-3 2 16,-7 0-2-16,8-3-2 0,-4-1 0 16,0-1 0-16,-1 0 2 0,-2 0-5 0,-2 6 2 0,-4 0 2 15,0 3 0-15,-4 1-4 0,2 1 0 0,-1 3-3 16,1 2 5-16,-2 0 0 0,0 3 0 0,3 2 2 15,5 0-3-15,-6 3-1 0,3 2 0 0,-4 1 3 16,3 1-1-16,-1-1 1 0,1-1-1 16,0 3 2-16,-1-3 6 0,4 1-4 0,-2-2-4 0,-1 0 1 15,4-3 2-15,0 0-1 0,0-2-1 0,-3-2 1 16,-2-2 0-16,7 0 0 0,-1-1-1 0,-1-1 0 16,3-6 4-16,-1 2-2 0,-2 2 0 0,1-6-2 15,4-2 2-15,3 0-1 0,-3-1 0 16,-1 1-2-16,3 1 2 0,-6 3-3 0,-1 4 2 15,1-2-3-15,-2 1-2 0,-3 2 2 0,-1 3-1 0,6 0 1 16,-9 4 0-16,3 0 0 0,1 0 0 0,-2 1 4 16,-1 2-7-16,2-2 3 0,-4 2 0 0,5 1 1 15,-4-1 2-15,2 0 1 0,0-1-1 16,-1-2-1-16,3 0 1 0,-3-1-3 0,2 1 4 0,1-7 1 16,4 1 0-16,0-2-2 0,0-2 0 15,1-1-1-15,0-1-1 0,8-5 2 0,-2 2 2 0,-1-4-4 16,1-1 2-16,-5 2-1 0,6 0 0 0,-7-3 1 15,-1 7-2-15,-1 0 0 0,-2 2-2 0,-2 2 1 16,-2 2-2-16,0 0 1 0,0 4 1 16,-11 0-1-16,20 7 2 0,-3 0 0 0,-8 1 0 15,5 5-1-15,-5-5 1 0,3 4 2 0,-1 0 0 16,3-1-1-16,-5 0-2 0,5 0 2 0,-5-3 1 0,0-1 0 16,5 0 1-16,-2-2-3 0,0-2 3 0,1 2 2 15,4-5-2-15,-3 1 2 0,2-4-4 16,4 0 9-16,-4 1-7 0,3-1-2 0,-1-4 3 15,-1 0-2-15,1-1-1 0,-2 0 1 0,0-2-2 16,-1 2 2-16,-4 0 3 0,2 1-6 0,-2 3 0 0,-1-1-4 16,-3 2 3-16,0 0-16 0,-2 2-19 0,-5 1-14 15,15 2-19-15,-15-2-39 0,13 5-49 0,-9-3-54 16,2 2-73-16,-6-4-75 0,8 7-98 16,-8-7-373-16,1 7-899 0,-1-7 399 0</inkml:trace>
  <inkml:trace contextRef="#ctx0" brushRef="#br0" timeOffset="1450.31">5578 4506 183 0,'-13'3'394'0,"3"-3"-8"0,1-2-1 0,0 4 1 16,4-2-4-16,-3 2-10 0,8-2-8 0,-7-4-16 0,7 4-15 16,0 0 11-16,-9 2-22 0,9-2-23 0,0 0-22 15,0 0-16-15,0 0-32 0,0 0-16 0,33-7-15 16,-4 6-21-16,11-1-24 0,14-3-4 15,6 4-18-15,1 1-12 0,30-2-7 0,-27 2-15 0,29-7-7 16,-29 7-14-16,27-3-6 0,-34 3-6 0,2-4-10 16,-2 1-3-16,-5-3-3 0,-14 3-9 0,0-2 1 15,-2 3-8-15,-7-3-1 0,-7 0-4 0,-4 2 2 16,-4-1-10-16,-2 1 1 0,-3-4-5 0,-3 0 1 16,0 1 0-16,-6-1-8 0,-2 0 3 0,-5-2-4 15,2 1 1-15,-8-3 0 0,-1 2 1 0,-1-1-4 16,-1 2 5-16,4 0-8 0,-2 0 3 0,2 1-1 15,2 2 1-15,0 1-3 0,5 1 6 0,0-1-6 16,1 2-9-16,0 0 8 0,4 2-6 0,0 0 7 16,0 0 3-16,0 0 0 0,0 0-6 0,14 5-8 15,-5-1 11-15,0 2 0 0,-1-1 3 0,2 2-4 16,3 1 3-16,-4 0-2 0,3 3 1 0,-1-1-10 16,-5 1 9-16,2 0 1 0,-3 1 1 0,-1 0-1 15,-3 0 4-15,-2 5-13 0,-2-5 6 0,-3 6 6 16,-2-1-5-16,2 3 2 0,-2-3-19 0,-5 0-48 15,3-3-60-15,5-4-73 0,-4-2-93 0,5-1-89 16,-1-3-91-16,5 2-79 0,0-6-348 0,0 0-972 16,0 0 430-16</inkml:trace>
  <inkml:trace contextRef="#ctx0" brushRef="#br0" timeOffset="2602.53">7177 4300 68 0,'5'-8'446'0,"1"1"18"15,1 2 5-15,-4-1 8 0,1 3 4 0,-1-1-12 16,-2 0-18-16,0 2-55 0,-1 2-35 0,0 0-32 16,0 0-37-16,0 0-22 0,-5 17-34 0,-1-6-22 15,-3 6-18-15,0 0-17 0,0 9-16 0,-2-1-19 16,-1 3-20-16,6 0-15 0,-2 1-25 0,3-3-22 16,1 1-24-16,4-8-20 0,0-1-7 0,0-1-14 15,4-6-1-15,1 0 3 0,3-6-5 0,1 0 6 16,1-2-2-16,5-3 2 0,1-8 0 0,1 1 0 0,1-1-3 15,-4-5 6-15,7-6 11 0,-4 0 16 16,0-3 5-16,-4 6-2 0,-1 2 14 0,-5-1 5 16,1 4 8-16,0 2-2 0,-1 1-9 0,-3 3 1 15,0 0-13-15,0 3-4 0,0 2-3 0,-4 0-4 0,9 9-5 16,-2 0 4-16,2 1-1 0,-1 5-6 16,0 4-2-16,3 4-1 0,-1 1 2 0,-2-7-6 0,5-1-3 15,-3 1-5-15,1-3-7 0,2 0-1 16,-8-4-11-16,3-2 7 0,0 0 5 0,-2-5 2 15,3 0-3-15,-4 0 4 0,4-4-1 0,-9 1-2 0,13-7 0 16,-3 3 1-16,-6-6 1 0,6-1-2 16,-2-5 1-16,1 1 3 0,2-10-6 0,-1 0 2 15,2-2-5-15,-2 2 6 0,0 1 0 0,-2 7 2 16,0 0-1-16,-3 5 3 0,0 1 0 0,1 2-5 0,-2 1 6 16,0 0-2-16,2 5 0 0,1 0 4 0,-1 1-14 15,3 2 10-15,1 4 1 0,-1-2 4 16,2 1-4-16,1 6-2 0,1-1 2 0,0 4 1 0,2-1 2 15,-2-4-4-15,1 5-12 0,-1 0 6 16,1 1 12-16,-1-2-6 0,1 0 5 0,-4 4-2 0,-1-6 0 16,-1 2-3-16,-1-3 3 0,0 0-1 0,-4-5 1 15,0 2 0-15,2 1-4 0,-4-2-9 0,2-2 11 16,-2 2 2-16,3-3 2 0,-4-1-1 0,5 3 0 16,-5-3-6-16,0 0 1 0,13-3-1 0,-7 0 4 15,4-2 2-15,0-2-5 0,0 5-5 0,0-4 1 16,-4-1 5-16,2 0-2 0,0-3 4 0,-2 3 0 15,-1-3-1-15,-1 4-3 0,0-3 4 0,-3-1-6 16,-2 3 3-16,0-3-3 0,-6-1 2 0,2 0 3 16,-5 2-1-16,2-4 4 0,-1 4-5 0,-2-1-3 15,1 0 5-15,3 2 0 0,-2-1-3 0,2 3-7 16,4 1 14-16,-1 0 4 0,4-2 5 0,0 4-4 16,4-3 4-16,2-2-6 0,7 2-1 0,1 1-1 15,4-3 1-15,5 2 8 0,-5 2-14 0,11-3 2 16,1 3-1-16,-1 0 1 0,-2 2 0 0,1-2-4 15,-5 5 2-15,-2 2 1 0,-2 0-1 0,10 4 2 16,-10 1-5-16,-1 1 1 0,6 3 3 0,-7-1-3 16,4 6 3-16,0 0 0 0,-8-2 1 0,1 0 0 15,-1 2 3-15,-4-1-7 0,1-2 4 0,-5-1-3 16,2 2 0-16,-2 0-20 0,-4-5 11 0,-1 3 2 16,0-2-4-16,0-2 5 0,-4-4 1 0,2 2-12 15,-5-3 16-15,2-1-6 0,-1-2 0 0,-2 2 3 16,0-2 9-16,8-1-16 0,-14-4 8 0,13 1 3 15,-4-2 1-15,5-2 1 0,4-4-1 0,-2 0-2 16,7-2-2-16,4-1 1 0,0-1 5 0,6-2 1 16,-1 4-6-16,6 0 4 0,0 0-4 0,2 1-2 15,0 2-1-15,-5 4 1 0,6 0 2 0,-1-1-1 16,-6 2 0-16,0 3 0 0,-1 3 3 0,-6-2-3 16,2 1 0-16,-3 1-2 0,0 0 4 0,-1 3 2 15,-1-2-6-15,-2 2 4 0,-3-1-2 0,1 2 1 16,1 0-1-16,-4 1 0 0,0 0-1 0,0 4 5 15,-3 0-3-15,-3 0 2 0,3-1 1 0,-1 3-4 16,-1 2 7-16,0 0-1 0,1 1-3 0,1 0 1 16,0-2 2-16,0-4-2 0,5 2-5 0,-1-2 0 15,2-2-4-15,3 0-2 0,4-2 4 0,0-3-1 16,2-1 4-16,6-4-3 0,-1-3 1 0,-1-3-6 0,1-8 23 16,-5 4 24-16,4-8 3 0,-8 6 18 15,1-9 12-15,-5-2 1 0,-4-1 1 0,1-2-8 16,-8-1 1-16,1-4 7 0,-3 1-12 0,-3-1-2 0,-2 2 2 15,-2 1-10-15,-6 0-5 0,0 6-17 0,-3 2 7 16,-1 5-6-16,0 1 0 0,-4 7-5 0,4 3-20 16,2 5-50-16,-1 3-67 0,0 1-70 15,-5 4-83-15,8 0-110 0,4 2-101 0,2-1-105 0,4 2-414 16,0 0-1078-16,8-2 477 0</inkml:trace>
  <inkml:trace contextRef="#ctx0" brushRef="#br0" timeOffset="3416.96">9577 4120 3173 0,'10'-16'46'0,"-2"1"12"0,-2 1 9 0,-2 5 72 0,-1 0 24 16,-1 2 26-16,1 1-6 0,-2 0-17 0,0 2-29 16,-1 4-12-16,0 0-12 0,0 0-13 0,-7 17-10 15,-1 0 1-15,-6 9 0 0,-2 5-8 0,-4 10 4 16,0 2 0-16,-1 3-4 0,7-15-13 0,-3 18 0 16,2 3-11-16,7 0-2 0,2-3-7 0,5 0 0 15,3-2-7-15,3-12-4 0,4-2-7 0,5 1-17 16,3-5-61-16,2-2-70 0,4-1-93 0,2-3-91 15,3-7-109-15,-3-4-371 0,-4-6-844 0,-3 0 374 16</inkml:trace>
  <inkml:trace contextRef="#ctx0" brushRef="#br0" timeOffset="4535.46">9886 4716 228 0,'-4'-9'439'16,"4"4"35"-16,0-2-17 0,0-4-31 0,4-3-38 0,-1 0-28 15,8-9-30-15,5 0-33 0,-1-4-28 0,5 0-31 16,2 0-20-16,1-2-20 0,-1-1-21 0,2 1-15 16,9-10-17-16,-12 8-20 0,8-7-8 0,-11 8-14 15,4-11-12-15,-6-2-9 0,-3 9-8 0,-1-11-11 16,-5 11-6-16,-3 3-3 0,0 5-6 0,-1 8-2 16,-3 1-5-16,0 6 4 0,1 4-7 0,-4 2-4 15,-2 3-4-15,-1 3-4 0,-4 4 4 0,-2 5-5 16,-2 6-4-16,0 11-2 0,-3-1-3 0,5 4-2 15,1 3 1-15,1 0-4 0,1-1 0 0,-1 2-2 16,7 2 2-16,-4-3-1 0,9 1 1 0,3-2-4 16,0 1 4-16,3-2-2 0,2 0 1 0,6 2-3 15,0-8 0-15,5 3 2 0,-1-9-3 0,2-1 1 16,1-5-2-16,-1-5-2 0,-2-1 7 0,-1-4-6 16,0-3 1-16,1 0-2 0,0-6 0 0,-1 0-1 15,-5-5 1-15,4-2 0 0,-1-7 1 0,-3-3-2 16,-4-2 2-16,-2-5 0 0,-3 1-4 0,1 0 0 15,-3-1 1-15,-5 1-1 0,2 4 0 0,-1 6 7 16,-1 3 9-16,-2 6 5 0,-1 2-4 0,1 3-1 16,-1 1-1-16,0 6 2 0,5-2-6 0,-14 11-1 0,9 1 2 15,-3 2-3-15,0 6-2 0,7 6 3 16,-2-1-3-16,6-6 0 0,1 0 4 0,2-1-2 16,6 4-3-16,6-3 2 0,2 1 0 0,2-6 3 15,5-1-2-15,-1-2-1 0,2-8-3 0,3-1 3 16,0-4 1-16,-2-2-2 0,1-4-3 0,-5-6-1 15,-2 1-1-15,0-4 6 0,-2 1-3 0,-9 1-2 16,5-6 0-16,-3-1 0 0,-9 4 2 0,4-9-2 16,-6 7 6-16,-3 0 2 0,-3 1 3 0,2 1 3 15,-2 6-2-15,-3 1-2 0,-2 3 3 0,2 2-1 16,-2 5 2-16,-2 0-6 0,2 3-2 0,-1 1 1 0,2 4 5 16,-1 0-2-16,2 1-8 0,3 2 2 15,2 1-4-15,2-2-1 0,3 5-1 0,4-3 2 16,4 3 5-16,2-2-3 0,7-1-4 0,3 0 8 15,4 3-10-15,-1-2-15 0,-3-3-6 0,-4 1-12 16,0-2 2-16,-3 0-3 0,0 1 2 0,-4 3-4 16,0 0-1-16,-8-1 7 0,3 0 0 0,-3 1 5 15,-1-2 0-15,-3 0 5 0,-1 0 4 0,0-3 0 0,3 0 4 16,-2-1 5-16,-2-1-2 0,2 0 4 16,-1-2-1-16,0-3 8 0,0 0 27 0,0 5 0 15,0-5 6-15,0 0-11 0,10-8 1 0,-2-1-7 0,2-4-1 16,4-4 0-16,4-2-2 0,1-2-2 15,0-2-2-15,-3 1-2 0,1 3 0 0,-4 3 1 16,0 3 5-16,1 1 3 0,-5 4 1 0,0 1 0 16,-4 0-2-16,0 4-3 0,-1 1-4 0,0 0-1 15,-4 2-1-15,0 0 7 0,9 7-6 0,-4 1-1 0,0 0 1 16,-4 2-1-16,-1 2 1 0,3-3 0 16,-2 2-4-16,-1 1 0 0,0-1 3 0,4-2-4 0,-4 3 0 15,4-2-2-15,-3 0 3 0,3-2 2 16,-1-2-3-16,2 1 0 0,-3-4 2 0,5-2-5 15,-1 1 5-15,2-3-1 0,3-2-3 0,-1-6 1 0,2 3 0 16,-1-3 4-16,4-1-5 0,-3-2 0 0,1 0 0 16,0 0 0-16,-4 5 2 0,-3 0-2 0,1 4-2 15,-1-1-1-15,0 0 0 0,-2 1 2 16,0 2-3-16,-4 1-2 0,0 0 2 0,9 5 1 16,-8-3 1-16,3 4-1 0,-4-1 4 0,4 1-5 0,-4-2 1 15,5 6 3-15,-4-5-3 0,3 1 2 0,-3-1 3 16,3 0-3-16,-4 0 0 0,3-3 0 0,1-1 1 15,-4-1 1-15,11-1-2 0,-6-1 3 16,3-3-3-16,-3 2 1 0,5-3-1 0,0 0-1 16,2 1 1-16,-3-3 0 0,1 3-2 0,-4 3 5 0,2 1-7 15,-1 1-2-15,1 0 2 0,-1 2 1 0,3 2 0 16,0 0 1-16,-2 2-23 0,1 2-39 16,5-2-49-16,-4 1-66 0,2-1-46 0,3 4-27 15,-2-3-24-15,-2-5-28 0,-4 2-34 0,0-3-30 16,-7-1-40-16,0 0-294 0,8-6-760 0,-8 6 336 0</inkml:trace>
  <inkml:trace contextRef="#ctx0" brushRef="#br0" timeOffset="4704.5">10506 4158 101 0,'-27'-8'482'0,"10"4"33"0,4-2 11 0,5-2-26 16,0 1-43-16,8 0-42 0,4-1-39 0,5-2-37 0,9-1-33 15,1 4-30-15,12-2-28 0,1 2-55 16,3-1-107-16,1 1-146 0,-1 1-168 0,-5 1-176 16,4-2-284-16,-2 0-746 0,-2-3 330 0</inkml:trace>
  <inkml:trace contextRef="#ctx0" brushRef="#br0" timeOffset="4949.85">11747 4008 33 0,'22'2'493'0,"-3"2"30"0,0-1-4 0,-1 0-14 15,-4 1-27-15,3 5-22 0,0 3-31 0,5 5-23 16,0 2-38-16,-3 4-31 0,-1 3-31 0,1 3-44 0,-5 5-14 16,1-1-17-16,1 16-26 0,-5-1-17 0,-2-1-23 15,-5 4-13-15,-3-4-33 0,-1 3-2 0,-5-15-17 16,-2-2-18-16,-5 1-32 0,-1-3-32 15,-3-1-32-15,-1-5-49 0,-3 2-53 0,-2-7-67 0,-4-2-101 16,3 0-71-16,-1-6-118 0,-1-1-390 0,4-5-940 16,1-4 416-16</inkml:trace>
  <inkml:trace contextRef="#ctx0" brushRef="#br0" timeOffset="5333.68">12362 4227 4122 0,'11'-15'283'16,"2"-1"-158"-16,1 1 52 0,-6-1 53 0,2 3 30 16,-4 2-12-16,-1 1-25 0,0 2-24 0,-2 2-29 15,1 0-7-15,-2 1-12 0,1 2-12 0,-2 2-22 16,-1 1-9-16,0 0-21 0,-1 14 4 0,0 1-15 16,-2 3-1-16,-1 11-13 0,2 0-2 0,-1 1-9 15,-1 1 4-15,-2 0-4 0,4 3-3 0,0-1-6 16,2-2-9-16,0 0-3 0,2-1-12 0,-2-3 10 15,1 0-2-15,1-12-10 0,2-4 3 0,-3-2 1 16,2-2-1-16,-2-1-6 0,2-5 6 0,1-1-3 16,-4 0 1-16,11-7-5 0,-6-2-2 0,4-6 6 15,-2 1-4-15,-1-6-6 0,-1 1-2 0,5-5-9 16,-6 6-4-16,2 3 10 0,-3 2 1 0,2 3 5 16,-1 1 4-16,-3 2-5 0,6 4 1 0,-7 0-9 15,0 3 2-15,0 0-2 0,10 11 1 0,-5-2 5 16,3 6-5-16,2 0 4 0,-4 0-4 0,3 2 4 15,8 7-10-15,-2-3-19 0,2 0-30 0,-6-3-32 16,8-2-47-16,-2-2-40 0,2-5-46 0,4-3-47 16,-3 0-56-16,1-3-59 0,-2-2-76 0,3-5-86 15,-2-2-303-15,1-1-918 0,2-5 407 0</inkml:trace>
  <inkml:trace contextRef="#ctx0" brushRef="#br0" timeOffset="5833.72">13066 4388 225 0,'2'-7'363'0,"1"-3"42"0,1 2 23 0,-4 0-8 15,-3 2-9-15,3-2-1 0,-4 1-15 0,2-1-14 16,-2 3-29-16,0 1-33 0,-1 2-33 0,-1 2-38 16,-6-1-12-16,3 4-20 0,-1 3-25 0,-4 4-16 15,0 1-19-15,1 0-14 0,-1 4-14 0,5 1-15 16,-2 0-6-16,0-1-17 0,6 0-14 0,3 0-11 16,0 1-16-16,4 3-6 0,3-3-9 0,-1-5-3 15,5 1-3-15,-2-3-5 0,6-3-2 0,-3-4 3 16,-1 2-8-16,5-5 2 0,-2-2-4 0,-2-3-1 15,-1 2-1-15,0-6 0 0,-1-1 8 0,0-3-7 0,-1 4 15 16,-1-7 1-16,-3 8 10 0,-1-2-2 16,2 0-1-16,-1 5-2 0,-2-1 0 0,1 2-12 0,-2 1 7 15,0 4-22-15,4-1 8 0,-4 1 5 16,4 8-9-16,-2-3 6 0,0 1-16 0,1 2-11 16,-1-2-13-16,6 4-5 0,-3-2-15 0,3 0-8 15,-1-1 0-15,2-1 2 0,0 3 5 0,0-2 4 0,0-5-2 16,-1-1 14-16,3-1 2 0,-6 0 1 15,4-2 4-15,3-3 1 0,-3-2 2 0,0 0 1 16,1-1 8-16,3-5 6 0,-4 4 11 0,5-3 7 0,-3-3-1 16,4 1 2-16,1 2-1 0,-3-1-1 15,2 1 0-15,0 4 1 0,-4 2-2 0,5-3-3 0,6 7 1 16,-8 2 0-16,1 1-6 0,6 2 4 0,-6 6-4 16,2-1 1-16,-2 3 0 0,-1 3-1 15,-2 1-1-15,3-1 1 0,-7 4-3 0,-2-1 2 0,-1 1 1 16,-4-1-1-16,-2-5 1 0,1 1 0 0,-5-1 3 15,-1-1-6-15,-5 1-12 0,-3 0-32 16,4-5-40-16,-3-2-31 0,1-1-67 0,1-2-82 0,1 0-101 16,5-3-117-16,5 1-391 0,-9-5-943 0,9 5 416 15</inkml:trace>
  <inkml:trace contextRef="#ctx0" brushRef="#br0" timeOffset="7432.44">14267 4411 359 0,'13'-12'476'0,"-3"-2"-8"16,3-1-6-16,-7 2-1 0,-6 1-12 0,4 0-31 16,-5-1-23-16,-2 2-35 0,-2 1-36 0,0 2-42 15,-4 3-17-15,-1 3-26 0,-4 3-25 0,-5 5-20 16,0 3-22-16,-7 6-17 0,0 3-13 16,2 1-14-16,1 5-14 0,0-1-7 0,8 1-12 0,-3 0-12 15,6-1-8-15,4-4-8 0,5-2-11 0,0-2-5 16,7-4-1-16,0-2-14 0,5-3 3 0,0-5-6 15,4 0 2-15,1-1 6 0,1-4 20 0,5-4-4 16,0-1 9-16,-4-3 6 0,7-4 7 0,-9 0 13 16,8-2-7-16,-9 5 0 0,2-1-7 0,-4-2-16 15,1 3-4-15,-3 1-4 0,0 5-8 0,-4 0-1 16,0 2-3-16,-1 2-9 0,0 2 1 0,-4 1-12 16,5 7 2-16,-2-1 2 0,-1 3-10 0,2 0 9 15,0 3-6-15,5 2-4 0,-4 3 3 0,0 1-5 16,3-1-5-16,2 0-2 0,-1-2 4 0,0-7-2 15,4 4-9-15,-6-5 0 0,5-2 3 0,2-3 6 16,-3 0-8-16,3-4-10 0,-1 1 22 0,0-6-8 16,2-1-1-16,-2-5 1 0,0-1 1 0,-3 0 2 15,7-8-7-15,-8 4 0 0,2-5 2 0,1-4-1 16,-3-1 0-16,2-2-7 0,-1-1 10 0,-1-5-6 16,2-11 7-16,-5 12-10 0,0-2-2 0,-1 6-5 15,-1 2 14-15,-3 10 4 0,1 3-2 0,-1 4 9 16,2 5-11-16,-3 3-4 0,0 4-7 0,0 0 8 15,-9 15 4-15,3 2 1 0,1 6 1 0,-1 5-5 16,2 2 6-16,2 1-4 0,-1 4 7 0,4-2-2 16,1-1 0-16,0 1-1 0,5 0 0 0,0 0-6 15,2-2 3-15,2-1-3 0,2-4-1 0,3-1-4 16,-1-4 5-16,-2-7-3 0,2-3 1 0,3-1-2 16,0-5-1-16,1-2 2 0,2-2 0 0,-1-3 8 15,-2-4-7-15,8-9-4 0,-10 5 7 0,-3-5-2 0,3-7 3 16,-3-3 5-16,1 0-12 0,-3-1 1 0,-2-3 9 15,-3 0-3-15,2-1 0 0,-6 5-8 16,-2 5 10-16,0 4-8 0,0 4-4 0,-2 1 8 16,-1 3-9-16,-2 3-3 0,0 2 8 0,0 3 1 0,5 0-3 15,-13 7-3-15,4-2 4 0,4 4 0 0,1 0-2 16,3 2-2-16,1 1-13 0,1 0-3 0,7 4 3 16,2-1-12-16,0-2 2 0,3 2-5 15,1-3-7-15,3-1-5 0,-2 0 1 0,12-1-12 16,-13-1 12-16,1-1 10 0,-3-3 4 0,-2 0 1 0,0-3 9 15,-3 2-14-15,-1-2 12 0,-3 2-1 0,0-2 3 16,0 2-3-16,2-1 11 0,-4 0-1 0,-1 1 3 16,0 3 8-16,-5-3-5 0,4 2-2 15,-3 4 1-15,0-1 9 0,-1 5-3 0,5-5-3 0,-2-1 5 16,2 2-1-16,2-1-4 0,2 0 6 0,2-2 2 16,4-3-1-16,1 0-2 0,3-2 1 0,4 0 3 15,0-7 2-15,0 1-4 0,-1-2 0 0,1-1 4 16,-1-3-11-16,3-2 7 0,-3 1 2 0,0-2 0 15,-2 0 6-15,4-7 12 0,-6 5 3 0,-2-2-2 16,-3 1 1-16,4-1-1 0,-6 0-1 0,4-1 2 16,-3 4 3-16,-4 0 8 0,0 5-19 0,-3 1 8 15,3 1 3-15,-6 4 2 0,-1 1-6 0,-2 2-4 16,6 0 3-16,-19 8-4 0,7-2 0 0,4 4-4 16,-7 1-3-16,6 1 1 0,-1 5 4 0,2-1-10 15,3 1 10-15,1 1-9 0,2-3 7 0,4 2-7 16,2 0 1-16,3-1-5 0,4 1-4 0,-1-2-4 15,9-4-19-15,7-2-18 0,1 2-20 0,1-4-22 16,3-2-24-16,-2-2-28 0,4-3-20 0,-1-7-19 16,3 3-17-16,-3-2 0 0,3-3-24 0,-1-1-8 15,1-2 3-15,-3-1 9 0,3 1 16 0,-6-1 24 16,-2 0 21-16,-3 1 20 0,-7 2 20 0,0 1 29 16,-5-1 31-16,-3 3 38 0,0-1 23 0,-2 1 34 15,-4 0 25-15,1-1 22 0,-2 2 12 0,-4 0 6 16,-2-1 5-16,-1 3 10 0,-4-3 4 0,-3 3 0 15,-6 2-6-15,-1 0-10 0,-3 1-5 0,-5 4-10 16,6 2-12-16,1 5-4 0,-7 2-10 0,9-3-6 16,-1 3-7-16,3 1 1 0,3 2-10 0,0 0-1 15,4 0-9-15,5-5-2 0,4 4-7 0,3 3-8 16,1-8-3-16,5 3-2 0,0-4-2 0,2-4 0 0,8 1-6 16,-2-4 3-16,-2-1 0 0,4-2 0 15,-2-4-4-15,2-6 1 0,-2-2-2 0,-2 3 0 16,1 0 1-16,1-11-1 0,-4 8 4 0,0-1 4 15,-3 2 6-15,-3 2 0 0,-1 2 4 0,0 0 2 16,-1 2-1-16,-1 1-4 0,0 1-5 0,-3 4-1 16,-1 1-1-16,0 0-2 0,0 0-3 0,9 9 3 15,-5-2 2-15,-1 2-4 0,-1 2-1 0,2 0 1 0,1 1-2 16,0 2-17-16,8-1-7 0,-8-4-8 16,4 1-11-16,0-1-4 0,5 0 2 0,3 2 2 0,-6-2 4 15,2-5 1-15,4-1 1 0,-5-2 5 16,7 0 3-16,-6-1 4 0,5-4-1 0,-5 0 4 0,4-4 2 15,-2 2 1-15,0-4 5 0,-6 3 5 0,0-2-1 16,4-4 5-16,-2 2 5 0,1 0 5 0,-2-3 7 16,-3 6 1-16,0-2 12 0,0 2 11 0,-5 1 8 15,3 1-2-15,-1 0 10 0,-4 1-6 0,1 1-8 16,-1 4-5-16,0 0-4 0,0 0 0 16,0 0-9-16,0 0 1 0,-17 11-6 0,9-3 2 0,3 2-1 15,1 1-4-15,1 0-1 0,0-1 1 0,1 1-17 16,2 0 8-16,4 1-11 0,-1 0 1 0,3 3-4 15,0-6 0-15,10 2-5 0,-6-5 1 0,5-1 3 16,-1 1-1-16,-1-5 7 0,5-2-7 16,-4-1 4-16,0-5-1 0,-1 3 1 0,5-5 2 0,-5 1 2 15,1-5-2-15,-4 1 5 0,-1-2 9 0,1-1 1 16,-4-1 0-16,1-2-2 0,-1-8-10 0,-2 2 13 16,-4-4-5-16,-2-2-2 0,-4-1-8 0,-1-2 9 15,-6 2-3-15,0 1 1 0,-3 1-1 0,-1 4-2 16,-5 4 1-16,-2 5-35 0,-7 3-58 0,2 6-59 15,-4-1-77-15,1 11-100 0,-3 3-85 0,3 0-92 16,0 5-387-16,6 2-961 0,0 3 425 0</inkml:trace>
  <inkml:trace contextRef="#ctx0" brushRef="#br0" timeOffset="8566.83">16830 4361 333 0,'3'-8'480'16,"-1"3"-12"-16,1-2-20 0,-1 0-22 0,0 4-8 15,-2-2-16-15,0 5-26 0,2-6-38 0,-2 3-31 16,0 3-32-16,0 0-27 0,0 0-26 0,0 0-21 16,0 0-20-16,-16 16-17 0,13-5-17 0,-3-2-12 0,-1 7-14 15,3-1-12-15,2-2-16 0,2 1-18 0,2-2-18 16,0 0-17-16,3 0-19 0,1-2-11 16,8 3-9-16,1-5-1 0,1-3 2 0,5-3-1 15,-3-4-1-15,2 1-2 0,0-6 2 0,-3 0 1 0,1 4-2 16,4-14-1-16,-5 5 4 0,-5-1 5 0,1-1-5 15,1-2 10-15,-5 1 6 0,0-1 7 0,0-1 14 16,-4 6 8-16,-1 2 8 0,1 0 9 0,-1 2-3 16,-4 3-8-16,1 1-7 0,-1 3-3 15,0 0-7-15,0 0 1 0,-6 19-6 0,0-5 0 0,0 3-6 16,2 12 0-16,1-1-5 0,-1 4-2 0,4 15 4 16,-3-12-2-16,6 12-2 0,1-1 0 15,-1 2-3-15,4-12-2 0,-2 13 6 0,-1-14-9 0,1 12 2 16,1-12 1-16,-3-1-5 0,-2-2 2 0,3-2-3 15,-4-1 0-15,-4 0-5 0,3-6-20 0,-8-5 2 16,1-2 6-16,-2-4-1 0,0 1 1 0,-5-5 3 16,-2 2 0-16,0-7 0 0,-3-3 0 0,1-1 1 15,-3-3 1-15,-5-7-2 0,-1-2 2 0,6-2-4 16,7-4 7-16,1 2-1 0,2-6-2 0,5-6-4 16,2-2 8-16,7-1-2 0,7-1 1 0,4-1-4 15,6 1 8-15,12-7-12 0,-11 13 5 0,8 6 2 16,-1 1 0-16,5 3-1 0,1 2-1 0,-1 5 3 15,-4 0-2-15,1 2-62 0,-10 3-54 0,0 1-99 16,-9 2-102-16,-1 1-92 0,0-2-97 0,-8 2-349 16,-1 1-928-16,0 0 411 0</inkml:trace>
  <inkml:trace contextRef="#ctx0" brushRef="#br0" timeOffset="10016.99">17191 4691 335 0,'0'0'457'0,"0"0"-27"16,15-7-23-16,-8-2-30 0,2 3-37 15,6-4-28-15,3-7-23 0,6-2-29 0,-1-2-27 16,3 3-16-16,-3-4-17 0,5-2-25 0,5-12-16 16,4 4-16-16,-4-3-12 0,2 0-7 0,-11 6-11 0,8-9 25 15,-2-3-12-15,-7-3-8 0,0-4-10 16,-4-2-9-16,1 2-10 0,-8-2-4 0,-6 16-7 15,-2 0 1-15,-4 2 0 0,0 4 7 0,-4 11-6 0,4 5-12 16,-5 1-6-16,1 8-5 0,-5 4-5 0,-2 0-8 16,-3 8-1-16,-7 9-6 0,4 7-4 0,0 4-5 15,-5 14-7-15,7 1 8 0,2 4-2 0,5-13-4 16,3 13-3-16,1-3 0 0,8-10-3 0,1 0 4 16,8-1-5-16,8 11-4 0,-1-16 1 0,2-4-1 15,3 1 0-15,3-1 0 0,-1-7-6 0,4-3 5 16,-12-8-2-16,-1 1-3 0,5-5 2 0,-6-5 1 15,2-4-15-15,-8 1 17 0,3-7-3 0,-5 5 0 16,-2-5 1-16,0-5 5 0,-4 1-2 0,-1-3 0 16,-4 0-4-16,-2 1 3 0,0 0 0 0,0 1 5 15,1 3 2-15,-1 0-2 0,-1 5-1 0,5 2-2 16,-2 1-2-16,1 2-5 0,-3 2 2 0,4 2-2 16,0 0 1-16,0 0-6 0,0 12 5 0,5-5-4 15,3 4 2-15,0 0 4 0,7 0-3 0,3-1-2 16,6 0 4-16,4-1-3 0,3-3-7 0,1 1 7 15,3-5 2-15,-2 0-1 0,4-1 2 0,-3-1-4 16,-3-4-1-16,-2 1 0 0,-2-3-8 0,-9 1 10 16,-1 0 1-16,-3-3-2 0,1-1 2 0,-5-6-3 15,-1 5 2-15,-6 0 1 0,1-4-1 0,-4 3-10 16,-2-1 10-16,0 1-5 0,-3 0 1 0,-2 2 3 16,-2 4-1-16,-2-1 2 0,1 1-2 0,-3 3-3 15,-1 4 0-15,-2 2 1 0,4 0 3 0,-1 4-5 16,-1 3 3-16,6-2-1 0,-1 5 3 0,5-3-3 15,3 3-3-15,2-3 8 0,4 5-4 0,7 0 1 16,3-2-1-16,7 0 0 0,4-2-1 0,3-1 2 16,0-4 0-16,5-2-1 0,-1 0 8 0,-4-4-12 15,6-1 3-15,-2-3 2 0,-2 1-2 0,-2-4-1 16,-7 2-4-16,-2-3 6 0,-3-1-2 0,-2-2 1 16,-5-1-3-16,-2 1 6 0,1-4 0 0,-8-2 0 15,3-2-3-15,-5 2 3 0,-2 5-5 0,2 2 6 16,-5-1-1-16,-1 5-3 0,-2 0-2 0,4 3-1 0,-5 1 2 15,2 2 0-15,-1 3-1 0,0 2 0 16,-1 1 4-16,2 3 0 0,3 0-2 0,1 0-1 16,3 5 6-16,1-4-6 0,3 0 0 0,1 1-2 15,2-2 3-15,9 2 2 0,-2-3-1 0,0-4 2 0,6 1-1 16,3-1 3-16,-3-4-3 0,3-1 0 16,-3-2-2-16,-2 1 2 0,0-4-1 0,-5 0 4 15,2-1-5-15,1-2-3 0,-3 1 3 0,-1-2 0 16,-3 0-1-16,-2 0 1 0,2-3-1 0,-3 4 2 0,0-3 6 15,-1 0 5-15,0 5-1 0,-3 0 0 0,3 1-5 16,-4-1 2-16,5 5 1 0,-5 1-4 0,0 0-2 16,0 0 2-16,5 13 1 0,-5-3-1 15,0-1-2-15,0 4 0 0,3-2 3 0,-2-1-3 0,2 5 2 16,-2-5 5-16,3 0-6 0,0-1-1 0,-1 0 0 16,4-1 0-16,-1-3-2 0,-1 0 3 0,3-4-3 15,2 1 1-15,2-3 1 0,-2 0-1 16,3-4 0-16,-1-1 3 0,4-2-7 0,-1-1 6 0,-2-1-5 15,4 0 0-15,0-1-1 0,-1-1 6 0,-3 2-2 16,2 0-4-16,-5 2 3 0,2 1-1 0,-5 1-1 16,0 1-1-16,-2 2-1 0,0 3 3 0,-5 0-4 15,9 4 5-15,-5-1-1 0,-2 2-2 16,1 3 4-16,-2 1-13 0,2 1 12 0,1 0 0 0,1 2-31 16,0-1-44-16,2 0-52 0,4 1-75 0,-1-4-92 15,3 3-101-15,3-4-126 0,-2-2-389 0,-1-4-984 16,5-1 435-16</inkml:trace>
  <inkml:trace contextRef="#ctx0" brushRef="#br0" timeOffset="11099.79">20094 4239 4170 0,'5'-3'300'0,"0"-2"-120"0,-1 0-4 0,2 2 63 16,-5 0 34-16,3 2-15 0,-4 1-43 0,4-3-40 16,-4 3-35-16,0 0-16 0,0 0-15 0,0 0-6 15,5 12-13-15,-5-1-6 0,1 2-16 0,-6 6-2 0,4 0-2 16,-2 7-12-16,3 2-3 0,0-2-2 0,3-1-19 16,3-5 4-16,-2 5-8 0,4-6-21 15,-3-1-8-15,5-2-11 0,2-3-13 0,-6-2 10 16,3-4 2-16,4-2 0 0,0-4 0 0,2-3 6 0,-4-6 0 15,5 1 2-15,-2-5-2 0,-1 0 4 16,-1-2 0-16,-1-1 5 0,3-7 7 0,-7 5-9 16,2-1 9-16,0 0 5 0,0 0 4 0,-4 0-2 15,-1 0 6-15,-3 1 4 0,3 3-1 0,-4 5 1 0,0 0-1 16,4 4-7-16,-4 1-4 0,0 4 1 0,0 0-1 16,0 0 1-16,0 0-3 0,0 22-3 0,-1-10 0 15,1 5 4-15,1 3-2 0,-1-1-2 16,3 0-1-16,0-2-7 0,0 1-8 0,3-1 0 15,2-3-1-15,-3-3-1 0,5-2 2 0,-1-2-3 0,-1 0 0 16,0-6 6-16,3-1-3 0,-1 0 2 0,1-5 2 16,0-2 0-16,-1-1-6 0,6-3 11 0,-4-1 3 15,4-3 1-15,-1 1 2 0,4-6 4 16,-2-1 6-16,3 2 4 0,5 1-8 0,-4 1 0 0,-1 7 0 16,-1 0-4-16,-3 3 2 0,3 2 0 0,-2 1-3 15,-3 5-1-15,4 2 1 0,-4 2-3 0,-5 2 0 16,6 3 2-16,-6 1 2 0,-1 5-2 0,1-1-2 15,-4 0-14-15,-2 1-3 0,-2 0-8 0,-1 2-10 16,-3-3 1-16,1 0 0 0,-6 1-1 0,-1-1-3 16,0-1 5-16,-2-1 1 0,-1-7 2 0,3 3 5 15,-3-5 1-15,1-3 3 0,4 2 0 0,-1-3 2 16,2-1 5-16,6 1-1 0,-8-6 1 0,5 2-1 16,3-3 5-16,3 2-2 0,3-2-7 0,1-1 7 15,5 4 1-15,3-5 0 0,6 1-3 0,5-2 6 16,-1 1 1-16,1-1-2 0,2 2 1 0,0 0 1 15,2-3 1-15,-1 4 1 0,-1-2 0 0,-9 1-1 16,-1 2 2-16,10-6 1 0,-10 2 0 0,-1 2 3 16,1-5-5-16,-4 3 2 0,-3 1 0 0,1-1 2 15,-6 0-1-15,-5-1-1 0,3 3 2 0,-4 1 4 16,-4 0-3-16,-1 3 2 0,-1 0-1 0,-4 3 1 16,-6 2-4-16,3 3 2 0,-3 2 0 0,2 5-1 15,0 2-7-15,2 3 6 0,-3 1 3 0,7-2-3 16,3 2 0-16,4-1 1 0,2 1 0 0,4 0 1 15,7-1 1-15,1-1 1 0,11-1-2 0,1-3 4 16,0-1-3-16,2 0 1 0,3-6-2 0,1-1 2 16,-2-6 0-16,-7 1-1 0,7-3-1 0,-7 0-1 15,-4-4 2-15,-1 0-1 0,-1-3-1 0,-2 1 3 16,-1-1-2-16,1-3 4 0,-8 1-3 0,2-2 6 16,-3 2 8-16,3 3-3 0,-7-1 3 0,3 7-3 0,-3-3 0 15,2 4-5-15,-6 1-3 0,3 3 5 16,0 0-7-16,0 0 2 0,-11 13-1 0,4-8 1 15,2 9 0-15,0 3 2 0,1 0-1 0,-2 8-2 16,2-11 1-16,4 3-3 0,0-1-4 0,4 3 5 16,-3-8-2-16,9 4-3 0,2-2 3 0,2-4-1 0,-1-2 6 15,6-5-3-15,-2 3-2 0,4-7-2 0,-1-2 4 16,0 0 3-16,-2-4 23 0,9-6 12 16,-11 3 10-16,0-1 0 0,-1-4 14 0,0-4-1 15,-6 2-14-15,-1-7 2 0,-3-2-4 0,-5 0-2 0,-4-4-4 16,-2 2-6-16,-6-4-4 0,-7-10-5 0,1 13-5 15,0 0-1-15,-5 4-6 0,0 3 4 0,-1 1-5 16,-3 6-16-16,-1 1-28 0,1 6-50 0,0 4-68 16,1 5-68-16,8 1-85 0,0 6-95 0,0 1-86 15,8 5-86-15,-2-1-326 0,7 1-967 0,1 2 428 16</inkml:trace>
  <inkml:trace contextRef="#ctx0" brushRef="#br0" timeOffset="11733.5">22299 4386 329 0,'4'-4'519'0,"0"1"9"16,-4-1 7-16,4 0 0 0,-4 4-10 16,1-3-27-16,-1-1-30 0,0 4-47 0,5-2-52 0,-5 2-23 15,0 0-36-15,0 0-30 0,0 0-25 0,0 9-27 16,0 0-23-16,0 0-18 0,4 2-20 15,-3 1-8-15,3-1-25 0,4 5-9 0,-3-6-12 16,4 1-14-16,0 3-12 0,-1-4-16 0,3-1-4 0,-2-1-9 16,4-3-10-16,-2-2-8 0,7-6 1 0,1 0-5 15,-4-1-6-15,2-4 1 0,0 0-10 0,-2-4 7 16,-1 0 2-16,3-1-5 0,-3-2-12 0,1 1 1 16,-3-3 0-16,2 3-1 0,-4-2-2 0,-1 9-2 15,-1-3 6-15,-2 3-14 0,-2 3 3 0,0 1-7 16,-4 3-1-16,0 0 4 0,8 11 0 0,-7-1-1 15,-1 0-2-15,1 4-1 0,2 1 6 0,0 2-4 16,0-1-8-16,1-3-6 0,2 3-14 0,2 0-12 16,3-1-4-16,-2-6-1 0,-2 1 0 0,3-3 0 15,0-5 6-15,-1-1-7 0,0-2 18 0,2-1 0 16,1-3 5-16,-3-5 5 0,1 3 4 0,-1-3-4 16,4-3 6-16,-3-2-1 0,2 2 4 15,-3-2 0-15,5 2 6 0,-5 5-4 0,-2 1-3 0,-2 0 4 16,2 4-5-16,-1 2 6 0,2-1-6 0,3 5 13 15,-6 0-20-15,3 4 17 0,1 1 0 0,1 2 1 16,-1-1-4-16,2 4-46 0,2 0-40 0,0-2-39 16,1 1-40-16,3 1-20 0,-1-5-47 0,-4-6-44 15,0 2-34-15,0-3-41 0,-1-4-54 0,-1 0-45 16,-6-5-322-16,-2-2-841 0,-1-2 372 0</inkml:trace>
  <inkml:trace contextRef="#ctx0" brushRef="#br0" timeOffset="11850.2">22578 4075 39 0,'-20'-9'350'16,"4"-1"-10"-16,6 3-28 0,0 3-28 0,3 1-24 16,6 2-22-16,1 1-20 0,0 0-22 0,23 12-26 15,-5-2-72-15,9 2-107 0,9-3-146 0,-1 2-236 16,1 0-422-16,14 0 187 0</inkml:trace>
  <inkml:trace contextRef="#ctx0" brushRef="#br0" timeOffset="12066.57">23496 4124 197 0,'12'-11'506'0,"-3"2"23"0,-2 0 12 0,-2 3 6 16,-1 2-27-16,-2-1-13 0,1 2-43 0,1 0-51 15,-4 3-32-15,0 0-46 0,3 10-32 0,-1 1-30 16,-4 7-17-16,4 10-45 0,1 3 1 0,3 5-23 16,0 10-19-16,3 3-21 0,-1 0-7 0,3 8-14 15,-2-5-8-15,-4 3-43 0,5-3-39 0,-2 0-58 16,0 1-53-16,-4-3-66 0,-7-3-69 0,6-12-62 15,-6-2-54-15,-1-1-37 0,-1-4-43 0,0-10-44 16,-4-1-380-16,-4-2-895 0,6-7 397 0</inkml:trace>
  <inkml:trace contextRef="#ctx0" brushRef="#br0" timeOffset="13150.1">23525 4507 109 0,'10'-55'293'15,"2"3"27"-15,-3 3 27 0,2 5 17 0,-4 12 10 16,-2 2 16-16,2 5 6 0,-2-1-7 0,-1 9-3 15,-1 4-21-15,-1 2-30 0,1 3-36 0,3 2-27 16,-2 4-26-16,4 2-22 0,-8 0-26 0,15 9-19 16,-1 2-20-16,10 6-18 0,-4 3-29 0,0 2-32 15,0 0-24-15,-1 1-32 0,-6 0-31 0,-1 1-16 16,-3 0-16-16,-3-5-1 0,-2-1-1 0,-6 1-2 16,-5-1 7-16,2-2 6 0,-4 0 2 0,-4-5 0 0,-1 0 6 15,-2-1 0-15,-2-4 5 0,0 0 7 16,5-5-3-16,0 0 14 0,-2-1 21 0,6 0 17 15,0-1 6-15,7-1 0 0,-1-5-1 0,3 1-1 16,9-1-3-16,1-1-4 0,14-5-5 0,2-2-2 16,6 0-3-16,0 0-5 0,15-6-1 0,-1-2-1 15,-11 6-1-15,8-7-2 0,-12 7-3 0,-2 2 0 16,-4-2-2-16,-9 5-3 0,1 0 0 0,-7 3-2 16,-1 1 6-16,-3 2 2 0,-3-3-5 0,-2 5-1 15,-3-2 1-15,-2 1-7 0,-3 0 5 0,0 3 4 0,-5 1-8 16,7 0 1-16,-4 1 1 0,2 0-1 0,0 1-1 15,-1 0 2-15,3 1-4 0,5 3 3 16,0 3-3-16,4-1 0 0,5 2 1 0,5 0 1 16,4 0 0-16,8 3-2 0,-1-1 2 0,3-2-6 15,-2 1 6-15,2 0 1 0,0-2-1 0,-9-1 1 16,-2 0 0-16,2 1-5 0,-1-4 1 0,-8 3 1 0,-1 0-1 16,0-3 1-16,-5 4 4 0,-3-1 2 15,2-1 8-15,-6 1 1 0,-2 3 0 0,-1-3-2 16,-1 3 2-16,-4 2-3 0,2-3-2 0,0 3-1 0,1-2 2 15,3 1-4-15,1-3 0 0,-1-1 1 0,5-1-1 16,4 2 5-16,-3-4-1 0,7 1-3 0,2 0 3 16,3-4-1-16,0 2 0 0,5-4-1 15,1-1 4-15,0-1 14 0,3-1 10 0,-6-4-7 16,3-1 11-16,-2-3 4 0,-2 0 4 0,2 0-2 0,2-5-7 16,-5 3-1-16,0-2 0 0,-1 0-9 15,1-8-3-15,-2 2 4 0,-7 4-8 0,4 0-4 0,-6 0-3 16,1 4 0-16,-4 1-2 0,0 4-1 15,-2 2-7-15,-1 2 2 0,-4 4 1 0,0 0 1 0,7 1-1 16,-16 7-3-16,4 1 3 0,7 0-2 0,-3 3-6 16,-1 5 6-16,4-4-2 0,4 5-3 0,1 2 2 15,6 0-20-15,2-1-5 0,2-1 13 0,3 0-5 16,1-3 4-16,3 0-1 0,-2-3 0 0,4 0-2 16,0-4 8-16,2 0-6 0,-1-1 2 0,-2-3 3 15,0-2-3-15,-1-2 3 0,-3 0-2 0,-1-3 1 16,-1 0 3-16,0-2-2 0,-2 1 1 0,4-6-1 15,-4 1 2-15,-2 0 4 0,3-2-6 0,-3 2 4 16,1-5 2-16,1 2-4 0,-3 4 2 0,-2-3-9 16,1 6-2-16,-1-3 11 0,2 3-1 0,-5 1-4 15,-1 2 2-15,3 2-2 0,-4 1-1 0,0 0 1 16,0 0 0-16,8 10 4 0,-8-3 0 0,5 3-5 16,-1 2 7-16,-3-1-2 0,4 2 0 0,-1 3 0 15,1-2 0-15,-2 2 1 0,2-1-1 0,-4-3 3 16,3-2-4-16,0-2 3 0,2 0-2 0,-2-1 1 15,1-4 1-15,3 2 3 0,-3-3-3 0,5-2-1 16,-1-1 4-16,2 0-5 0,0-1-2 0,-1-3 5 16,-1-1 0-16,3-1-4 0,-3 0 5 0,1-3-4 15,2-2 2-15,-1 3 1 0,2-4-1 0,-1 0-3 16,1 0-1-16,1 1-1 0,-5-1 7 0,4 2-3 16,-4 0-3-16,-3 3 3 0,2 0-2 0,0 0 0 15,-1 3 8-15,-2 1-7 0,-1 0-4 0,0 1 1 16,-4 3-4-16,15 1 5 0,-6 4 0 0,0-1-8 15,0 3 12-15,3 2-5 0,-5 0 2 0,6 5-3 16,1-2 3-16,-3-2 2 0,1 4 0 0,-3-1 2 16,0-1-1-16,1-3-7 0,-5 1 5 0,2-2 6 15,-6-2-7-15,0 1 1 0,3-3 2 0,-4 1-5 16,3-2-2-16,-2 2-12 0,-1-3-8 0,0-2-14 16,0 6-29-16,0-6-40 0,0 0-35 0,0 0-42 15,0 0-75-15,0 0-63 0,0 0-74 0,5-22-68 16,0 12-367-16,0 2-902 0,3-3 399 0</inkml:trace>
  <inkml:trace contextRef="#ctx0" brushRef="#br0" timeOffset="13282.93">25474 4208 155 0,'-5'-18'343'15,"0"0"8"-15,0 2 8 0,-3 1 10 0,3 3 2 16,1 0 6-16,-1 2 1 0,2 5-15 0,1-2-37 16,2 4-33-16,-3-1-26 0,3 4-25 0,0 0-26 0,0 0-36 15,0 0-77-15,5 14-113 0,-1-5-140 16,0 1-149-16,-1-1-407 0,4 6-764 0,7-1 337 15</inkml:trace>
  <inkml:trace contextRef="#ctx0" brushRef="#br0" timeOffset="13966.51">25677 4327 50 0,'-5'-3'400'0,"1"0"11"0,0-1-9 15,2 2-27-15,2 2-23 0,-4-1-36 0,4 1-34 16,0 0-28-16,0 0-23 0,-8 7-25 0,7-1-17 15,0 3-22-15,-1 5-8 0,1-2-24 0,2 0-13 16,2 6-15-16,0-3-9 0,2 1-27 0,-1-3-22 16,2-2-7-16,3 5-12 0,-3-6 10 0,2 0-21 15,-2-2 4-15,1 0-3 0,-2-6-8 0,0-1 0 16,-5-1 0-16,10 0 5 0,-10 0-8 0,7-3 4 16,-4-2-1-16,-1-1-4 0,0-4 1 0,-2 0-5 0,-2-1 0 15,2-1 1-15,0-5 0 0,-2 0 5 16,2 0 7-16,-3-1 16 0,3-1 3 0,3 1 3 15,-1 2 19-15,1 1 19 0,3 3 4 0,-4 0-3 16,3 2-1-16,4 0-5 0,0 3-5 0,0 3-1 16,0 1-40-16,5 1 0 0,-2 2-2 0,2 4-1 15,-3-1 1-15,7 2-6 0,-4 3-10 0,3 2 0 16,-4 1 3-16,-2 3-3 0,2-2 5 0,-4 4-8 16,-1-1 5-16,0 1-3 0,-4 1 1 0,-3-4 0 15,3 1-1-15,-4 2 5 0,0-3-4 0,0-1-9 16,2-1 0-16,-2-4-3 0,0 3 0 0,2-3 3 15,-2-5-5-15,1 0 4 0,2 1 3 0,-3-3-5 16,5 3 3-16,-5-3 4 0,15-6-3 0,-7 3-3 16,1-4 3-16,1-1 0 0,6-1 0 0,-4-1 3 15,4-1-3-15,-1-2-5 0,-1 1 1 0,0 1 6 0,-2-2-3 16,-1 3 1-16,-1 1 1 0,-1 2 0 16,0 0-1-16,-5 3 1 0,1 2-4 0,0 0-1 15,-1 0-1-15,-4 2 2 0,0 0 6 0,3 6-2 16,-3 2 3-16,2-2-1 0,-2 2-1 0,0 2-4 15,0-2-3-15,0 4-1 0,0-3-14 0,4 0-2 16,-3-1 0-16,5 1-4 0,-3-3 5 0,6 1 3 16,-4-4 0-16,3-1 0 0,1 0 6 0,-9-2 4 15,18-7-7-15,-9 2 13 0,-1 1-1 0,2-4 10 16,1-4 3-16,2-1 10 0,-3 0-9 0,1 0 7 16,1-3 3-16,0 0-4 0,-1 0 0 0,1 3-6 0,-1-1 3 15,-2 1-5-15,5 2-7 0,-5 3 7 16,-4-1-1-16,4 3-4 0,-4 1 3 0,1 3-5 15,1 2 2-15,-7 0-1 0,15 7-4 0,-7 1 4 16,1 1 1-16,1 2-24 0,-1 6-34 0,2 0-34 16,0 0-29-16,-1 8-43 0,1 0-31 0,-6 0-33 0,1 2-40 15,-6 0-60-15,-1 2-368 0,-4 0-750 16,-3-3 333-16</inkml:trace>
  <inkml:trace contextRef="#ctx0" brushRef="#br0" timeOffset="14882.91">24248 5081 174 0,'4'-3'442'0,"9"0"-15"0,-3-1-12 15,7-3-34-15,1-1-12 0,9-2-35 0,1-2-32 0,4 2-20 16,2-1-37-16,4-2-25 0,12-6-22 16,-3 1-20-16,0-2-15 0,-13 3-19 0,9-8-22 15,-12 7-1-15,1-4-14 0,-6 0-10 0,-4 3-7 0,-7 6 1 16,-4 1-6-16,-4 3-9 0,-5 3-6 0,-2 0-4 15,-5 2-13-15,-5 3 1 0,-2 1-11 0,-8 4-3 16,0 3-1-16,-7 4-4 0,10-1-4 0,-5 9-9 16,4 0 2-16,1 5-1 0,6-2-3 15,4-2 0-15,4 3 0 0,3-3 7 0,10 5 5 0,-3-1 1 16,6-1 3-16,-1-8 4 0,6 6-6 0,1-2-3 16,2-1 0-16,-8-4-6 0,-1 0 4 0,1 0-7 15,-4-7-2-15,-1 3-4 0,-2-4 3 0,-2 4 3 16,-3-5 4-16,-2 1-2 0,-2-2 1 0,-7 2-2 15,0-3-5-15,-2 0 0 0,-3 0-3 0,0-2-1 16,-6-1 1-16,-2-1-4 0,5-1 3 0,-1-2-1 16,0 0-2-16,6 1 1 0,4-3 1 0,-1-1-2 15,8 1-9-15,0-2 11 0,2 3 1 0,2-6 2 16,1 0-7-16,11-2-1 0,4-5 4 0,8 0-3 16,-2 3-1-16,8-2-2 0,0 0 0 0,1 0-2 15,2 1-1-15,-2 1 1 0,-1-1 0 0,0 0 1 16,-1 2 0-16,-4 1 0 0,-1 1 4 0,-1 0 7 15,-6 1 4-15,-3 3 9 0,2-2 8 0,-5 2 12 16,2-3-12-16,-7 4 14 0,-3-2-3 0,3 1 0 16,-3-2-5-16,1-1-4 0,-2 2-2 0,1-3-1 15,-1 4-3-15,-4 1 3 0,4-1 1 0,-3 2-1 16,-1 0-2-16,3 0-2 0,-2 2-3 0,-1 4-2 16,-4-3 0-16,4 3-3 0,0 0-16 0,0 0 13 15,-14 15 2-15,5-6 1 0,0 5 7 0,0 2 0 16,-1 9-13-16,1-6 20 0,-4 7-1 0,1-1-3 15,3 2-4-15,4-1-1 0,1 2 7 0,4 0-13 0,2-1 4 16,3 2-1-16,4 1-4 0,5-5-1 16,-1 0-7-16,6-2-3 0,-3-3-8 0,-1-6-5 15,3 5-7-15,-1-5-8 0,-3-6-7 0,-2-2 2 16,1-3 0-16,0-2 3 0,0-2 4 0,1-2-13 16,1-4 12-16,-3 1 1 0,2-3 4 0,-1-4-1 15,-1 0-3-15,6-6 3 0,1 0-7 0,0-6 11 16,-3 2 1-16,-1-3 0 0,0 2 8 0,-2 2 10 15,-4 6 3-15,0 2 9 0,-2 4 9 0,-4 3-20 16,1 1 3-16,0 2 4 0,-4 4-1 0,0 0-5 0,0 0 1 16,-9 13-9-16,7-4 9 0,-1 3-2 15,0 0-6-15,2 3 0 0,0 5-4 0,2-2-30 16,3-1-33-16,2-1-42 0,3 0-53 0,2-2-57 16,-1-4-67-16,1 0-67 0,2-6-61 0,-3 2-63 15,4-3-80-15,-1-5-295 0,-3 0-917 0,2-4 405 16</inkml:trace>
  <inkml:trace contextRef="#ctx0" brushRef="#br0" timeOffset="15033.84">25633 4800 3036 0,'-10'-17'263'0,"3"7"-87"0,2 1 29 16,0 0-76-16,2 4-20 0,-1 0-18 0,3-1-4 0,0 3-11 16,1 3-27-16,0 0 0 0,0 0-8 15,16 14-33-15,-7-6-77 0,3 3-71 0,0 3-79 16,8 5-86-16,-1 0-293 0,2 5-647 0,0-2 285 15</inkml:trace>
  <inkml:trace contextRef="#ctx0" brushRef="#br0" timeOffset="15432.76">25990 5139 277 0,'0'0'390'0,"8"-5"-2"16,-7 0-5-16,2-1-3 0,-2 3-18 0,3-6-14 15,-2 1-21-15,-2 0-24 0,3-1-12 0,-2 0-16 16,-2 0-14-16,-2-1-21 0,3 3-24 0,-5 1-14 0,3-4-24 15,-2 6-18-15,-4 0-14 0,-1-1-17 16,-1 4-11-16,-3 1-10 0,-4 3-14 0,-3 2-8 16,-1 4-8-16,-4 2-7 0,1 0-8 0,2 5-7 15,7-3-6-15,2 3-5 0,3-7-8 0,1 7-3 0,3 0-12 16,4-4 0-16,2-2-1 0,4 3-5 0,1-6 0 16,8 1-1-16,-3-1-2 0,3-3-2 15,6-3 0-15,2 0-2 0,-1-2 1 0,-1-5-3 16,0-1-3-16,-1-3 2 0,0-1 4 0,-2-3-3 0,5-5 0 15,-4 0 3-15,2-1-5 0,-4-3 0 0,3 0-2 16,-2-1 3-16,0-2 2 0,1-3-5 0,0 0 0 16,-2-1 0-16,-2 3 2 0,1-1 9 15,-3 3 16-15,-6 7 3 0,-1 8 0 0,1 1-2 0,0 0-5 16,-5 4-1-16,1 2-5 0,-1 3 0 0,0 0-4 16,0 0-2-16,-6 27 2 0,1-8-4 0,1 6 3 15,0 1-6-15,4 3 1 0,0 0-12 0,2 2-38 16,0-3-56-16,2-1-47 0,4 0-51 15,2-2-52-15,-1 0-52 0,-3-9-52 0,6 0-40 0,-2-4-47 16,-1 3-310-16,1-6-810 0,-1 0 358 0</inkml:trace>
  <inkml:trace contextRef="#ctx0" brushRef="#br0" timeOffset="15733.48">26312 5188 383 0,'7'-6'157'0,"-6"0"27"16,0-2 19-16,0 0 16 0,-2 3 17 16,2-3 15-16,1 2 15 0,-1 1 23 0,-2-1-1 0,-1 0 2 15,4 3-21-15,-2 3-19 0,1-7-21 0,3 6-25 16,1-1-22-16,-5 2-18 0,12 1-16 0,-2-2-19 15,1 1-11-15,3 1-6 0,-3 0-12 0,-4 0-8 16,7-2-10-16,-3 1-13 0,0-2-2 0,3 1-11 16,-5-2-4-16,1 1-8 0,-1-3-4 0,-2 0-2 15,-5 1 2-15,3-3-12 0,-3-1 2 0,-1 1-2 16,-1-4-1-16,-1 1-5 0,-6 0-5 0,3-1-4 16,-5 0 8-16,2 1-14 0,-5-1 8 0,-2 2-4 15,0 2-2-15,-4 3-1 0,0 3-1 0,0 4 1 16,-1 1 0-16,3 3 0 0,0 2 0 0,4 1 4 15,0 6-3-15,3-3 2 0,4 3 2 0,1-1 0 16,3-3-1-16,6 5-2 0,1-1 2 0,5-1 1 16,1-2-5-16,4-1 1 0,-1 0-15 0,3-4-28 15,2 1-31-15,0-2-54 0,1-4-54 0,1-2-61 16,-3 2-71-16,2-4-83 0,0-2-333 0,-1 2-781 16,0-1 346-16</inkml:trace>
  <inkml:trace contextRef="#ctx0" brushRef="#br0" timeOffset="15867">26804 5155 2570 0,'0'0'275'0,"4"-3"-118"16,-4 3-30-16,0 0-11 0,0 0 12 0,-7-7 7 16,1 5 9-16,6 2-19 0,-7-1-31 0,7 1-8 15,-12 1-7-15,5-1-11 0,1 4-6 0,1 1-26 16,1 0-96-16,-2-2-103 0,2 3-128 0,-3 0-324 16,1-1-666-16,1 3 295 0</inkml:trace>
  <inkml:trace contextRef="#ctx0" brushRef="#br0" timeOffset="16133.55">24950 5535 92 0,'-9'-4'533'15,"5"-1"-42"-15,4 0-23 0,5 1-31 0,8-2-34 16,9-1-40-16,14 2-36 0,19-2-36 0,7 3-25 15,1 1-29-15,31 2-25 0,-3 3-25 0,-26-3-25 16,-1 4-30-16,1-3-24 0,1-2-33 16,-3 2-28-16,-4-2-26 0,-5 2-15 0,-13-1-35 0,-6-1-12 0,-3 0-30 15,-11 0-16-15,-2 0-19 0,-9 1-40 16,-1-2-35-16,-5 2-27 0,-4 1-31 0,0 0-23 16,0 0-22-16,-29 0-250 0,6 1-579 0,-5 1 256 15</inkml:trace>
  <inkml:trace contextRef="#ctx0" brushRef="#br0" timeOffset="16299.67">25192 5623 109 0,'-34'4'288'0,"6"1"5"0,10-1 17 0,8-1 29 15,2 0 27-15,4-2 6 0,4-1-8 0,0 0-15 16,21 1-31-16,10-1-24 0,7 1-25 0,14 0-27 16,11 1-25-16,-3-4-17 0,4 1-24 0,-1 1-17 15,-2-2-29-15,-1-5-60 0,-1 0-68 0,-2 4-80 16,-2-2-94-16,-2-1-89 0,-16 4-133 0,0-3-267 15,-3 1-715-15,2-4 317 0</inkml:trace>
  <inkml:trace contextRef="#ctx0" brushRef="#br0" timeOffset="16434.7">26430 5624 3224 0,'5'1'378'0,"-4"1"-129"0,-1-2-71 0,0 0-15 15,8 0 19-15,-8 0 10 0,0 0 11 0,0 0-12 16,0 0-32-16,6-2-18 0,-6 2-12 0,0 0-16 15,0 0-46-15,0 4-81 0,0-4-114 0,3 6-157 16,-3-6-195-16,-3 7-297 0,3-7-842 0,-1 6 372 16</inkml:trace>
  <inkml:trace contextRef="#ctx0" brushRef="#br0" timeOffset="19784.05">12278 7458 3809 0,'0'0'57'0,"-11"-12"7"0,5 5-15 0,-2-1 37 16,3 2 61-16,-3-1 34 0,1 0 22 0,1-1 4 15,3 2-9-15,-1 2-4 0,1 1-22 0,2 0-16 16,-3 1-16-16,4 2-17 0,0 0-7 0,0 0-13 16,0 0-9-16,4 14-10 0,2-7-8 0,2 2-10 15,6 4-6-15,1 0-3 0,8 5-8 0,2-3-3 16,0 2-6-16,6-2 2 0,6 0-4 0,-3-1-8 16,4-7 5-16,11 5-8 0,-9-8-7 0,14 2 2 15,-17-2-6-15,14-5-1 0,0-1 3 0,-14 0-4 16,5-3-1-16,-3 0-2 0,12-3 3 0,-13 3-2 15,12-8-1-15,1 0 5 0,-15 1-4 0,-2 1 3 16,3-3 4-16,-5-2 7 0,4 1-4 0,-1-2-5 16,-2 1 2-16,0 3-2 0,-4 0-9 0,2 2 3 15,-4 4 4-15,0 5-6 0,-8 0 2 0,1 6-2 16,1-2-1-16,-2 4-6 0,4 9 5 0,1 1 0 16,-6 3 1-16,4 0-1 0,-3 5 2 0,-1-3-6 15,4-1 7-15,-2 2-9 0,2-2-2 0,2-1 6 16,0-5-3-16,3-1-2 0,0-3 1 0,2-3 2 15,2-3-2-15,1-3 0 0,-1-6 4 0,-1 0-2 16,2-3-1-16,2-3 9 0,-5 0-8 0,4 0-2 0,-2-5-2 16,1 0 1-16,0-1-1 0,1-2 3 15,-1 1 2-15,1-2-4 0,-1 1 1 0,0-1-1 16,-4 3 2-16,0 1-6 0,-10 6 2 0,7-1 5 0,-5 5-6 16,-2 0 2-16,-3 4 3 0,-1 1-4 0,-1 3 2 15,-1 0-2-15,2 5 1 0,0 0 4 0,1 5 0 16,-1-2-2-16,1 2-1 0,1 2 3 15,0-1-2-15,-1-1-3 0,2-1 3 0,8 3 0 0,1-3 1 16,3-2 0-16,-1 1 2 0,1-3-2 0,1-2-1 16,1 0 1-16,0-5-1 0,0 1 1 0,-2-3 4 15,-2-5-1-15,4 2-3 0,-1-1-1 0,2-2-1 16,-1-1 3-16,-3-2-1 0,4-1 1 0,-1-1 0 16,-1-2 0-16,-2 0 3 0,-2 1-5 0,2 1 11 15,-10 5 3-15,1-2 0 0,-6 7-4 0,1-3 2 16,-2 3-2-16,-1 2-9 0,-1 2 4 0,2 4 1 15,-2 0-2-15,2 0 4 0,-1 7-3 0,2 1-1 16,-2-1 3-16,3 4-7 0,-1-2 0 0,0 0 6 16,6 6-5-16,-4-6 0 0,2-2-3 0,2-1 6 15,3 2 1-15,-3-2-7 0,3-6-3 0,-2 2 5 16,2-6 3-16,6 3-4 0,2-4 0 0,-1 0 6 16,-1-1-3-16,0-5 0 0,1 2 2 0,2-2-6 15,-3-2 4-15,4 1-2 0,-4 0-4 0,3 0 0 16,-4-2 5-16,1-1-1 0,-1 2 2 0,1-1-1 15,-6 3-1-15,-3 0-1 0,3 1 2 0,-1 0-9 16,-4 2 5-16,-2-1-5 0,-2 3 8 0,1-1-1 16,-1 1-1-16,1 1 5 0,-3 0-1 0,0-2-8 15,-2 4 13-15,-2-2-14 0,4 0 2 0,-5 1 7 0,3 0-6 16,-3-1 5-16,3 1-4 0,-2 0 2 16,0-1-3-16,-2 2-1 0,-5-2-15 0,9 0-29 15,-9 0-40-15,14 0-56 0,-14 0-86 0,0 0-127 16,0 0-179-16,0-4-469 0,0 4-1088 0,-19-6 481 0</inkml:trace>
  <inkml:trace contextRef="#ctx0" brushRef="#br0" timeOffset="22016.91">1431 4923 59 0,'0'0'143'16,"6"18"-4"-16,-2-4-16 0,-4 3-20 0,9 9-1 15,-4 0-7-15,0 1-13 0,5-1-5 0,3 3-3 16,-5 0-13-16,5 1-2 0,0 0-15 0,3-1-20 16,2 0-19-16,4-3-29 0,3-2-25 15,3-3-21-15,3-6-105 0,-2-3-189 0,5-5 84 16</inkml:trace>
  <inkml:trace contextRef="#ctx0" brushRef="#br0" timeOffset="22149.98">2535 5221 8 0,'9'3'71'0,"1"2"-32"15,-1 0-45-15,5-3-13 0,-1 1-20 0,5 0 8 0</inkml:trace>
  <inkml:trace contextRef="#ctx0" brushRef="#br0" timeOffset="22449.89">4571 5033 1 0,'9'-1'226'0,"-4"0"4"16,-5 1-1-16,9 1-3 0,-9-1-4 0,8 0-10 15,-8 0-13-15,8 0-7 0,-8 0-23 0,0 0-25 16,0 0-12-16,0 0-11 0,0 0-13 0,7 0-12 15,-7 0-22-15,0 0-27 0,0 0-26 0,0 0-40 16,0 0-35-16,0 0-50 0,0 0-60 0,0 0-221 16,0 0-417-16,0 0 185 0</inkml:trace>
  <inkml:trace contextRef="#ctx0" brushRef="#br0" timeOffset="24299.84">17990 6282 95 0,'9'-7'167'0,"0"-1"-6"16,-3 2-4-16,-2 0-7 0,3-3-12 0,-5 5-7 16,-2-3-13-16,0 0-10 0,-1 3-13 15,-3-2-16-15,-1-4-31 0,-7 3-37 0,2-1-32 0,-4-1-18 16,-4-1-17-16,0 0-24 0,-5-1 9 0,-5-2 12 16,-3 0 9-16,-1-3 2 0,-1 0-1 0,-18-9 10 15,4 2 7-15,-4 4 7 0,-5-3-11 0,-3 2 19 16,-27-9 11-16,-1 3 1 0,-4 6-2 0,1-2 4 15,-8 0 8-15,4 4-8 0,-3-2 8 0,0 3 6 16,-3 0 6-16,-4 3-14 0,1-4-12 0,0 0 12 16,0 3-12-16,-3 1 1 0,7 3 3 0,-4-1-5 15,-1 4-2-15,1-2-12 0,0 2 27 0,-1 7 4 16,7-1 7-16,5 2 13 0,-5 3-6 0,6 3 2 16,23 2-9-16,-24 2 4 0,3 4 3 0,22-4-8 15,-22 7 4-15,25-7-10 0,0 5-1 0,-24 5 6 16,29-4-7-16,-5 0 0 0,4 0 4 0,0 4 1 15,0-1-32-15,3 5-14 0,-2-4-38 0,-1 1-73 16,-3 0-158-16,2-2 69 0</inkml:trace>
  <inkml:trace contextRef="#ctx0" brushRef="#br0" timeOffset="25150.23">12909 6470 80 0,'-44'29'84'0,"2"-2"-5"0,14-4 4 0,1 0-24 15,-2 2 0-15,6-1-2 0,2 2-9 0,3-1 6 16,0 3-12-16,8 2 2 0,-3 0-4 0,8 3-6 16,0-1 6-16,4 2 1 0,5-2-5 0,6 3 3 15,7 8-7-15,-5-10-1 0,13 10-8 0,1-1 2 16,4-2 1-16,3-2 0 0,3 0-5 0,5 3 0 16,0-6-3-16,2 1-6 0,4-4 0 0,2 4-10 15,0-6 16-15,2 3-8 0,1-2 6 0,30 11-5 16,-26-16-11-16,35 12 5 0,-7-6 9 0,3-2-6 15,0-3-6-15,2 1-9 0,2-5-2 0,0-3 11 16,2-4-4-16,-3 1-6 0,4-3 7 0,2-4 7 16,1-3 7-16,2 0-4 0,-1 1 3 0,0-4 2 15,0 0-5-15,-3 3-4 0,3-5 2 0,0-1 3 16,0 1 0-16,-2-4-5 0,1 2 1 0,0-2-16 16,-2 1-7-16,0-4-18 0,-5-1-6 0,-24 1-3 15,27-5 1-15,-27 3 3 0,26-4 2 0,-29 3 5 16,28 0 11-16,-25 2 10 0,-2-1 5 0,2 0 9 15,25-3 8-15,-31 2 17 0,0-3 7 0,2 1 7 16,25-6 2-16,-29 4 5 0,4-1-3 0,0 0-1 16,1-2 0-16,3 2-8 0,-1 2 2 0,-4-1-4 15,1 1-2-15,-2-1-10 0,0-1 3 0,-3 3-4 0,0-1-3 16,1 2-2-16,-2-2-13 0,0-1 5 0,-5-1 10 16,4 4-5-16,-5-3-3 0,-12 4-1 15,0-3 0-15,11-4-11 0,-13 4 1 0,-1-4-1 16,-3-1-11-16,0-2 3 0,-6-3-17 0,1-1 2 15,-4-4 3-15,-5-1 0 0,1-4 8 0,-6-1 4 0,2-15-7 16,-8 12 15-16,-2-11 6 0,-5-5-3 0,-1 3 12 16,-6-1 6-16,-3 1-8 0,-3-4 7 0,-2 3 4 15,-3 2 4-15,0-1 11 0,-5 1 2 16,-3 2-5-16,-2 2 2 0,-4-1 0 0,-6 2-10 0,2 0 5 16,-7 1 0-16,-8 2-9 0,-19-13 7 0,16 19-10 15,-23-12 7-15,18 15-3 0,-21-11-3 16,16 18-2-16,-23-11 0 0,0 4 1 0,1 3-5 15,23 14-1-15,-27-9-3 0,29 9-2 0,-3 1 3 0,1 2-8 16,-3 0 3-16,6 1 4 0,1 0-3 0,4 4 1 16,1-2-3-16,16 3-6 0,0 1 6 0,2 0-2 15,4 3 4-15,5-3-6 0,5 1 2 0,6 1 2 16,2 0-5-16,2 2-2 0,1-2-1 0,3 2 0 16,3-1 6-16,-2 1-5 0,7-1 1 0,-7 4 4 15,3-1-4-15,4-3-6 0,-4 3 8 0,4-3-2 16,-2 3-3-16,2-3 5 0,-3 2 1 0,3-2 1 15,0 0-5-15,0 0 1 0,-4 4 6 0,4-4 1 16,0 0 1-16,0 0 7 0,0 0-4 0,-2 3 1 16,2-3 1-16,0 0-1 0,0 0 0 0,0 0 0 15,0 0-1-15,0 0-3 0,0 0 1 0,-2 5-2 16,2-5-1-16,0 0 1 0,0 0-5 0,0 0 2 16,0 0-8-16,0 0-11 0,0 0-28 0,0 0-26 15,-2 2-34-15,2-2-60 0,-5 5-153 0,3-3-342 16,2-2 152-16</inkml:trace>
  <inkml:trace contextRef="#ctx0" brushRef="#br0" timeOffset="31699.62">3436 4150 79 0,'-10'0'333'0,"2"-1"1"0,0 1-6 0,2 0 2 16,-4 1-19-16,3-1-11 0,7 0-15 0,-10 0-8 16,4 2-16-16,6-2-12 0,-9-2-18 0,9 2-18 15,-8 2-17-15,8-2-17 0,0 0-14 0,0 0-17 16,0 0-17-16,-5-3-15 0,5 3-10 0,0 0-2 16,18-10-6-16,-3-1-11 0,12-5-7 0,5-2-9 15,13-8-10-15,10-2-1 0,-3 0-8 0,7-6-3 16,20-12-10-16,-1 4 3 0,3 1-8 0,1 1-3 15,3 1-1-15,1 8-3 0,3-5-3 0,5 2-2 16,-4 7-6-16,1 4 1 0,1 3-2 0,-32 5-2 16,4 1 3-16,4-1-2 0,-11 6-3 0,0 4 0 15,-22 0-1-15,2 0-4 0,-5 1-4 0,-4 2 7 16,-10 1-5-16,-4-2 3 0,-2 2 0 0,-4 1 3 16,-2-1 7-16,0 1-6 0,-1-1 4 0,-5 1 3 15,8-1-1-15,-8 1-3 0,0 0 1 0,0 0-4 16,0 0-2-16,0 0 0 0,0 0 0 0,-13-7 0 15,4 4 0-15,0 1-8 0,0-2-5 0,-2-1-9 16,1 1-5-16,-7-3-7 0,0-1-2 0,0 2 2 16,0 0 2-16,-5 0 1 0,4 3 2 0,-10-1-2 15,9 0-1-15,-4 1 9 0,3-2-2 0,-1 3 5 16,2-1 4-16,0 1 0 0,0-2 1 0,1 3 6 16,1 0 11-16,7-1-1 0,-3 2 7 0,5-1-2 15,3 1-6-15,5 0-6 0,-10-2 0 0,10 2-4 16,0 0 5-16,0 0-2 0,0 0-2 0,26 2 5 15,-7-1-4-15,0 2 0 0,8-1 0 0,1 3 0 16,0 0 3-16,-1-3-5 0,-5 2 2 0,-3-1 1 16,0 0-2-16,0 1 2 0,-2 0-2 0,-3 1 3 15,-4-1-3-15,2 2 0 0,-1 0 0 0,-5 1 2 16,1 1 3-16,-3 2 5 0,0 1 10 0,-4 1 2 16,-2 1-1-16,0-1 7 0,-6 5 1 0,-1 0-3 15,3-3 0-15,-7 2-5 0,4-1 1 0,-5 1-6 16,4-2 2-16,-2 1-3 0,-3 0-3 0,6-2 1 15,-5-2-4-15,2 3-18 0,5-7-26 0,-1 1-39 16,2-4-45-16,1 2-57 0,1-4-61 0,0 2-61 16,4-4-85-16,-7 5-386 0,7-5-831 0,0 0 368 15</inkml:trace>
  <inkml:trace contextRef="#ctx0" brushRef="#br0" timeOffset="31849.94">5191 3728 361 0,'0'0'373'0,"0"0"-14"16,-8 6-24-16,8-6-35 0,0 0-36 0,0 0-43 15,0 0-85-15,0 0-102 0,0 0-103 0,0 0-108 0,0 0-180 16,0 0-385-16,4 8 170 0</inkml:trace>
  <inkml:trace contextRef="#ctx0" brushRef="#br0" timeOffset="34033.44">21871 7365 30 0,'-9'-8'228'0,"4"3"14"0,1 0 6 16,3 0-1-16,-4 2-1 0,1-2-3 0,4 3 0 15,0 2-9-15,0-9 4 0,0 7-3 0,-2-2 3 16,2 4-9-16,0 0-6 0,0-4-23 16,0 4-12-16,0 0-17 0,0 0-3 0,0 0-1 0,0 0-7 15,4 14-14-15,-2-3-10 0,-1 0-10 0,4 0-16 16,-1 5-8-16,1 2-9 0,0 0-9 0,4-1-8 16,3 0-5-16,-2-2-9 0,8 6-6 0,-5-6-6 15,2-2 2-15,11 1-5 0,3-1 5 0,-1-5-6 16,8 1 2-16,1-6 6 0,0-2-1 0,17-3 3 15,0-2-1-15,3 2 4 0,3-5-3 0,0 0-5 16,0-5 6-16,3 1 0 0,-3 0-3 0,-1-5-1 16,-2 0-2-16,-1-4 3 0,1 2-5 0,0-1-5 15,-2-2-2-15,-1 0-5 0,1 6-5 0,-7-1-7 16,-11 5 1-16,3 3-5 0,-7 3-4 0,0 3 0 16,-5 1-5-16,2 3 1 0,-10 3-5 0,7 2 1 15,-4 6 2-15,1 1-2 0,-2 4-2 0,1 2-1 16,-1 1-1-16,-5 1-4 0,2 1 4 0,0-2 1 15,-4 2-1-15,4-4-1 0,1-1 2 0,4-1-4 16,0 0 1-16,2-4 0 0,-7-4 0 0,13 0 2 16,-3-3-3-16,7-3-1 0,-3-2 2 0,0-1 0 15,2-1-2-15,-1-4-2 0,0-3 2 0,-1-1 2 16,-4-2 1-16,7 1-1 0,-4-5 0 0,0-1 0 16,1-1 0-16,-3 1 0 0,0-2-6 0,0 2 8 15,-1 0-6-15,-1 2-1 0,-5 1-1 0,-1 6 0 16,-4 0 0-16,1 4-1 0,-2 2-2 0,2 1 2 0,0 3-1 15,-2 2 1-15,-1 5-3 0,2 1 7 16,-3 2-4-16,7 2 2 0,-8-2-1 0,9 6-6 16,-2 2-4-16,-1-3 2 0,2-3-3 0,-6-4 5 0,6 6 4 15,-3-6-2-15,3 2 3 0,-2-8 1 0,10 2 7 16,-8-3-7-16,-1-1 1 0,8-6 0 0,2-1-1 16,1-3 2-16,-1-1-3 0,2-2 3 0,3-2 2 15,-2-2-1-15,0 0 0 0,2-4 0 16,7-7 2-16,-10 6 1 0,13-6-3 0,-11 7 1 0,-2 0 1 15,0 3-4-15,1 2 4 0,-1 0 7 0,-5 5-7 16,-7 3-2-16,1 4-2 0,-3 1 6 16,2 2-7-16,-2 6 1 0,0-3-1 0,0 8 1 15,-2-3 3-15,1 4-2 0,-3-2-2 0,2 1 3 0,3 2 4 16,-2-1-5-16,0-3 3 0,-3 1-3 0,10 4 2 16,-6-8 2-16,8 4 0 0,-2 0-3 0,3-6 6 15,3 0-3-15,0-2 0 0,-1-1 1 0,2-1 0 16,-2-1-2-16,3 0-2 0,-4-2 6 0,7-1-5 15,-5 1 2-15,2-3-1 0,-1 1-1 0,2-1 1 16,1 1 1-16,-3-2-1 0,-1-3-1 0,2 2 4 16,-4 3-2-16,2-4-5 0,-2 4-1 0,-8 0 2 15,-1 3 0-15,-1-1-1 0,-2 0-1 0,2 1 3 16,0 0 2-16,-3 0-4 0,-2-1 0 0,-2 2 2 16,1-1-1-16,-1 0-8 0,1 1-23 0,-1-1-28 15,-1 0-48-15,-2 0-65 0,3 0-72 0,-4 0-89 16,-3 0-92-16,-5 0-449 0,0 0-945 0,0 0 418 15</inkml:trace>
  <inkml:trace contextRef="#ctx0" brushRef="#br0" timeOffset="35733.71">3349 8484 2431 0,'-4'-5'94'0,"-2"0"-43"0,2 1 24 0,-1-2 52 0,1 2 6 16,0 0-4-16,3 2-5 0,-2-2 18 0,2 0-2 15,-1 0 18-15,0 0 5 0,2 4-14 0,-3-3-18 16,3 3-25-16,0 0-5 0,0 0-5 0,0 0 4 16,0 0-3-16,14 15-7 0,-9-5-3 0,4 5-8 15,1 0-4-15,1 2-3 0,3 4-10 0,3 1-3 16,-2-1 17-16,2-1-6 0,3-1-8 0,5-1 1 16,-2-2-10-16,5-6 1 0,3 0-4 0,-2-2 2 15,2-4 3-15,-2-3-5 0,3-2 1 0,0-4 0 16,-3-3 3-16,3-2 0 0,0-1-1 0,0-2-1 15,1-1 1-15,1-2 3 0,0-2-4 0,0 0-2 16,11-3-4-16,-10 3 2 0,12-9-4 0,-15 9-8 16,0 4-4-16,3 0-3 0,-2 2-4 0,-3 4-3 15,1 1-3-15,0 1-6 0,-4 3 1 0,-1 8-3 16,-5-1 5-16,6 4-7 0,-7 1 2 0,6 0-2 16,-2 4 0-16,-6-2-1 0,6 5 1 0,-11-5-3 15,10 6 2-15,-1 0-3 0,-7-5 0 0,5 5 3 16,3-1-2-16,-5-5 0 0,5 3-3 0,3-3 0 15,-6-4-3-15,11 2 3 0,-4-3-3 0,7-2-4 16,0-1-4-16,0-3 0 0,-2 0 2 0,0-4-2 16,0-2 4-16,4-1 1 0,-4-1-1 0,0-1 1 15,-2-1 0-15,1-2 3 0,1-4 0 0,-4-1-1 16,1-1-1-16,-2 1-1 0,-2 0 4 0,-2-1-3 16,-3 2 1-16,-3 5-5 0,-2-1 2 0,-1 3-2 15,-1 3 1-15,-3 3-3 0,4 0 3 0,-2 6-1 16,-2 1 2-16,8 5 2 0,-3 3 2 0,4 6 0 15,-1 2 1-15,1 3 4 0,0-1-5 0,1-1 0 16,-1 1 2-16,1 1-1 0,6-3 5 0,-2-1-4 16,4-3-1-16,3-5 1 0,-3-1 0 0,0-4 2 15,4-3 4-15,-4-3 1 0,3-3-11 0,0-4 9 0,-2-3 7 16,3-4 3-16,0 2 1 0,1-2 3 0,-2-5 6 16,-2 0 11-16,2-3 4 0,-2 0 1 15,1-2 4-15,-1 1 1 0,0 1-5 0,-2-5-1 16,1 7-4-16,-1 2-5 0,-1 1-5 0,-2 5-3 15,2 1 0-15,-5 4-4 0,6 5-6 0,1 3 3 0,-6 0-4 16,0 4-3-16,-2 1-1 0,11 1-8 16,-3 3 12-16,-1-2 0 0,0 4-5 0,-7-2 6 15,-1-1-8-15,-2 0 1 0,1-1 1 0,-3 2-1 16,-1-3-2-16,-1-2 5 0,-4-1-11 0,1-1 8 0,-1 2 0 16,-1-4 0-16,1 1 2 0,-2-2-5 0,0 0 3 15,0-1-2-15,2 0 3 0,0-2 7 16,0 0 4-16,1 0-5 0,1-2 7 0,-4 0-5 15,1 3-9-15,-2-2 6 0,2-2-5 0,-3 1 1 16,3-1 7-16,-4 2-8 0,-2 1-3 0,3-2-11 0,-1 1-24 16,0 3-18-16,-4 1-28 0,4-3-36 0,-4 3-33 15,0 0-51-15,1-4-71 0,-1 4-75 0,0 0-68 16,0 0-78-16,-20 8-421 0,12-3-983 0,-1-1 435 16</inkml:trace>
  <inkml:trace contextRef="#ctx0" brushRef="#br0" timeOffset="51333.56">12282 7367 78 0,'-5'1'93'15,"-4"-1"0"-15,3 1-16 0,0 0-8 0,-1 0-9 16,1-1-3-16,-3 1-12 0,2-1 4 0,0 0-6 15,-1 2-4-15,-3-1 9 0,2-1-5 0,-4-1 6 16,7 2-2-16,-5-2-5 0,2 1 21 0,3-2 6 16,-3 1 7-16,5 1 3 0,4 0 13 0,-9-3-1 15,5 0 9-15,-2-1-1 0,6 4 7 0,-4-4 8 16,4 1 9-16,-4 1 9 0,4 2-12 0,-4-7 2 16,4 4-1-16,0 3 2 0,0-6 5 0,0 6 0 0,0-4-8 15,0 4-1-15,-1-4-14 0,1 4-12 16,0 0-9-16,0 0-12 0,0 0-9 0,0 0 8 15,0 0-7-15,0 0-1 0,1 17-2 0,2-9 1 16,-2 2-6-16,3 1-7 0,0 2 3 0,5 2-10 0,-3-3-1 16,6 2-8-16,-1-1 2 0,2 0-5 15,0 0-10-15,1-2 7 0,3 0-1 0,6 2 0 16,-3-6 3-16,-1 2-1 0,9-3-1 0,2-1 6 16,-1 1-7-16,2-3-3 0,0-1-5 0,-3-3 11 15,4 1-6-15,2 0-5 0,-2 0-4 0,0-1-1 0,1-4 3 16,-1 1-6-16,-5 2 1 0,1-3 3 0,-5 4-6 15,-3-6 0-15,1 0-3 0,1 2 5 16,-3-3-3-16,-1 2 1 0,-6 2 0 0,1 1 2 16,0-2-3-16,-3 0 9 0,1 2-7 0,-5 1-6 0,1 1 4 15,0 0 2-15,-7 1-3 0,12 6 12 0,-4 0 2 16,-3-1-11-16,3 3-3 0,-1 2 9 0,4 6-5 16,-2-3-3-16,0 1 4 0,1 1-6 0,4 0 4 15,3 3-4-15,5-2 2 0,-6-5-5 0,2 1 2 16,1-3 5-16,2-3 1 0,4 2-5 0,-3-3-2 15,1 0 5-15,5-6-9 0,-1-2 10 0,-7-1-2 16,7 0 1-16,-1-6 2 0,2-1 1 0,-4-1-9 16,4-1 9-16,-6-1 3 0,1-2 5 0,-5 2 3 15,-4 3 3-15,5-1-2 0,-6 0 0 0,1 6-6 16,-4-3 0-16,-1 7-5 0,-2-2-1 0,1 2-3 16,0 0 0-16,-1 4-3 0,0-2 2 0,5 4-4 15,-2 0 5-15,-1 1-2 0,2 2 8 0,1 0-10 16,-1 7-2-16,-2-5 1 0,0-3 3 0,4 3-2 15,-1-2-1-15,-2-1 0 0,5 3-2 0,1-2 2 16,-1-4 2-16,-1 5 3 0,4-5 0 0,1 1-1 16,0-1 0-16,4-2-1 0,-4-1-4 0,11 0 1 15,-10-2 6-15,3-1 2 0,5-3 6 0,0-3 9 16,-3 1 0-16,-4 0 4 0,6-1 3 0,-5 0-7 16,-4 2 4-16,0 2 2 0,-3-3 1 0,-2 4-14 15,-4 2 6-15,-1 0-7 0,0 1 2 0,-1-1-4 16,0 4-3-16,0-1 1 0,-7-1-3 0,11 4-3 15,-4-2 3-15,-1 3-4 0,-1 3 1 0,4-3 1 16,0 2 1-16,0 0 1 0,0-1-1 0,1 0-2 16,-1 1 1-16,2 0 1 0,1 0 1 0,6 0-2 15,1-3-3-15,-2 1 0 0,3-1 7 0,1-2-6 0,-3 0-2 16,11-4 4-16,-1 0-2 0,-1-2 2 16,1 3-4-16,3-3 1 0,-1-4 0 0,1 0 0 15,0-3-1-15,-2 1-2 0,3 0-2 0,-8-1 4 0,-3 5-6 16,1-1 1-16,-6 0 4 0,2 2-1 15,-6-1-1-15,-2 3-2 0,0 1-1 0,0-1-1 16,-3 3-1-16,3 0 4 0,-4 1 3 0,6 2-1 16,-2 0-1-16,-4 2 4 0,5 0-1 0,1-1-3 0,0 6-2 15,-2-5 4-15,4 2 2 0,-1-1-5 0,-3-2 3 16,9 3 1-16,-7-2-4 0,6 1 3 16,1-2-1-16,-5-1-2 0,3 2 3 0,3 0 1 15,2-3-1-15,-3 0 1 0,1-4-1 0,1 2-2 16,2-1 2-16,8-2-2 0,-3-4 1 0,-2 3-3 0,3-2 7 15,-4-2-4-15,3 0 3 0,-1 2 0 0,-9-1 0 16,5 2-2-16,-5-1 3 0,2-1 4 0,1 4 0 16,-5 1 1-16,-2-1-1 0,1 3-2 15,-3-4-2-15,1 2 1 0,0 2-3 0,2 0 3 0,-1 0-2 16,0 2 1-16,7 2 0 0,-8-3 0 0,6 1 5 16,-3-1 12-16,5 0 9 0,-3-1 3 0,-2 3 6 15,2-2 0-15,0 0 4 0,-3-1-1 0,-2 0 3 16,0 0 2-16,2 0 1 0,-2-2 0 0,1 1 5 15,-1-1-5-15,1 0-1 0,-1-1-1 0,0-3-3 16,-1 4 1-16,0-1-9 0,2 0-5 0,-1-3 2 16,1 4-7-16,-3-1-2 0,2 0 0 0,-2 2-8 15,1-2-1-15,2 2-1 0,-4-1-3 0,2 4 1 16,-1-5-11-16,-3 3 6 0,-4 0 1 0,-4 0 0 16,11-2-1-16,-4 4-8 0,-7-2 7 0,7 0 0 15,-7 0-1-15,7 0 6 0,-7 0-9 0,0 0 2 16,0 0 2-16,0 0 1 0,7-2-7 0,-7 2 5 15,0 0 0-15,0 0-24 0,0 0-25 0,0 0-45 16,0 0-91-16,7-3-98 0,-7 3-118 0,-3-6-129 16,3 6-433-16,-11-9-1035 0,-1 4 458 0</inkml:trace>
  <inkml:trace contextRef="#ctx0" brushRef="#br0" timeOffset="60699.75">5042 10500 40 0,'-2'-3'134'16,"2"3"-7"-16,-8-3 11 0,8 3 9 0,-6-2 4 0,6 2 2 15,-4-2 15-15,4 2 4 0,0 0 9 16,0 0 4-16,-5-1-1 0,5 1 3 0,0 0-3 16,0 0 3-16,0 0-8 0,-5-3-7 0,5 3-4 0,0 0-2 15,0 0-16-15,0 0-15 0,0 0-14 0,0 0-15 16,0 0-13-16,-4 6 6 0,5-1-10 16,2 1 10-16,-2 0-11 0,3 1-9 0,1 3-5 15,-1-1-11-15,4 1-3 0,-1 1-3 0,3 2-7 16,-1-3 1-16,7 1-6 0,-2 0 5 0,5-1-3 0,-2-3-9 15,3-2-1-15,-1-2 2 0,2 1 1 0,7-1-4 16,-1-3-3-16,1-1-2 0,0-3-2 16,-1-3 1-16,-1 1-6 0,0-3 1 0,-8 3-2 15,4 3 5-15,-4-6 6 0,1 0-3 0,-1 1 4 0,-2-1 1 16,-1-2 8-16,0 2-4 0,-3-1-4 0,0 3 0 16,0 0-2-16,-2 0-4 0,-1 3-4 0,-3 0-6 15,3 1 0-15,1 0-5 0,-2 2-4 0,-3 1 3 16,6 2-3-16,1 0 2 0,-3 1-3 0,1 3 3 15,2-3 0-15,4 5-3 0,-3-3 2 0,1 2-7 16,-1 0 3-16,2-1-2 0,2 0 1 0,-4 0 1 16,4-1-1-16,0-2 0 0,2 2-6 0,-2-4 8 15,2 0-1-15,0-1-2 0,2-1 1 0,-1-1 1 16,2-2-2-16,-2 0-2 0,7-1 3 0,0-5 2 16,1 3-2-16,-9-2-2 0,-1 3 2 0,3-6 2 15,-2 2-3-15,3-3-3 0,-5 2 1 0,-2 2-1 16,0 0-1-16,-4 4-4 0,1 0 5 0,-3 3-6 15,1-2 3-15,-4 3-4 0,3 2 7 0,-1 1-4 16,-2 2 11-16,2 2 5 0,2 2-1 0,-1 0-1 16,4 5-1-16,1-2-1 0,-2 0 3 0,3 1 7 15,0-2-1-15,2 1 4 0,-3-4 7 0,5 1 2 0,-2-3 10 16,1-2 2-16,2-2 7 0,-5 0 8 16,2 1 3-16,-4-5 2 0,5-1 1 0,-7 1-3 15,6-5-1-15,-1 1-3 0,-2-5 0 0,-3 6-10 16,1-7-6-16,1 2-5 0,-1-2-2 0,-1 1-7 0,3-1-7 15,-1 2-25-15,-3 3-31 0,-1 1-44 16,-1 0-65-16,3 0-64 0,1 4-67 0,-3-1-49 16,2 7-76-16,0-3-66 0,-1 2-342 0,-5 2-873 15,1-2 387-15</inkml:trace>
  <inkml:trace contextRef="#ctx0" brushRef="#br0" timeOffset="62049.99">10220 10515 114 0,'-8'1'311'0,"-1"-1"-3"15,3-1-5-15,-2 2-9 0,8-1-13 0,-9 0-16 16,9 0-14-16,-6 2-11 0,6-2-12 0,-7 0-2 15,7 0-12-15,0 0 5 0,0 0-7 0,0 0-1 16,0 0-10-16,0 0-2 0,0 0-11 0,31-3-5 16,-12 2-14-16,2 1-5 0,7-3-15 0,4 3-15 15,3-2-13-15,5 0-8 0,0 2-11 0,12-5-16 16,-12 3-6-16,-2 0-7 0,-1 2-9 0,0-1-9 16,-5 2-19-16,1-2-19 0,-5 0-23 0,-10-1-28 15,-4 4-33-15,-1-2-41 0,-6 0-27 0,0 0-30 16,-7 0-42-16,0 4-51 0,0-4-68 0,-18 5-60 15,-8 1-301-15,-5 1-743 0,-2-1 328 0</inkml:trace>
  <inkml:trace contextRef="#ctx0" brushRef="#br0" timeOffset="62300.11">10180 10661 64 0,'-13'4'371'0,"8"-1"-5"0,-4-1 18 15,3-1 12-15,-2 2 8 0,3-3-4 0,1 1-2 16,-1 0-12-16,5-1-28 0,-9 1-39 0,9-1-33 15,0 0-29-15,0 0-29 0,0 0-21 0,0 0-21 16,18-5-19-16,1 4-18 0,3-2-11 0,14-3-16 16,-1 4-12-16,4 1-15 0,13-1-6 0,-15 0-10 15,17 2-6-15,-18 2-11 0,-3-6-1 0,0 5-4 16,-12 0-13-16,-2 1-11 0,-5-2-7 0,-3 0 4 16,0 0 0-16,-4-2-5 0,-7 2-5 0,4 2-9 15,-4-2-20-15,0 0-17 0,0 0-29 0,0 0-36 16,-23 0-50-16,23 0-46 0,-9-2-43 0,9 2-71 15,-10 0-90-15,10 0-443 0,-4-2-903 0,4 2 400 16</inkml:trace>
  <inkml:trace contextRef="#ctx0" brushRef="#br0" timeOffset="63885.71">21214 9479 2967 0,'4'-12'257'16,"0"-4"-49"-16,0 2-27 0,-3 2 47 0,2-1 12 16,-3 1 0-16,0 0-20 0,1 0-17 0,-1 2-17 15,0 3-3-15,0 0-9 0,0 1-14 0,1 2-18 16,-1 1-17-16,0 3-12 0,0-5-15 0,0 5-7 0,0 0-11 15,0 0-8-15,-5 17-9 0,1-9-4 16,3 4-6-16,-3-1-6 0,4 1-4 0,-4 4-6 16,3-5-2-16,-2 0-11 0,6-1-10 0,-2 1-5 0,2-6-23 15,-2 3 3-15,3-3-1 0,1-3 4 0,-1 1 1 16,2-1 5-16,-6-2-1 0,9-6 1 16,-2 1-2-16,-1-1 1 0,-2-4 3 0,2 2-2 15,-2-3 4-15,1-4-1 0,-1-1-4 0,-4 4 3 0,3 2 0 16,-6-1 1-16,3 1-2 0,-1 0 1 0,-2 1-6 15,1 6 9-15,-2 0-5 0,-5 2 4 0,1 1-7 16,-1 3-3-16,-5 1 3 0,8 1 1 0,-3 3-5 16,1 1 5-16,-1 2-1 0,6-1 0 0,-1 0 0 15,2-2 1-15,1 2 3 0,2-1-1 0,5-2-1 16,2 0-1-16,0-3-2 0,-3-2 3 0,4 1 0 16,0-3 2-16,-1 0-1 0,-2-3 3 0,-1 2 2 15,3-2 3-15,-2-1-7 0,-2-3 4 0,3-2 0 16,-5 0 0-16,1-1 4 0,-2-1 0 0,-2 2 3 15,-2-1 3-15,-1 2 1 0,2 1 0 0,-5-1 2 16,5 4-2-16,-6 0-5 0,-1 1-1 0,-1 3-1 16,1 1 2-16,0 1-1 0,1 3-4 0,-1-1-1 15,-1 4 7-15,5 0-9 0,1 1 0 0,0-2 0 16,3-1 0-16,1 0-1 0,0 0 3 0,3-1 0 16,1-1 3-16,3 0-4 0,1-1 2 0,2-1-3 15,0-3 0-15,3-2-2 0,0 0-6 0,-3 0 0 16,3 0-1-16,-3-2 5 0,0-1-2 0,-1 0 2 15,-4 1-2-15,0-3 4 0,-1-2-2 0,-1 3 1 0,1-3 0 16,-3 4-1-16,-1-1-2 0,-1 0 2 0,-2 3-3 16,-2 1 3-16,0 1-3 0,5 2 0 15,-12 1-3-15,1 0 6 0,2 2 0 0,0 1-5 16,0 2-1-16,4-1-15 0,-3 2-27 0,3-3-30 0,1 2-46 16,4-2-57-16,-1 0-58 0,1-1-54 0,0-3-78 15,4 5-94-15,-4-5-306 0,6-1-837 0,-6 1 370 16</inkml:trace>
  <inkml:trace contextRef="#ctx0" brushRef="#br0" timeOffset="65199.91">21343 9283 115 0,'-11'-1'363'0,"7"1"-5"0,-2-2-1 0,-1 1-13 16,7 1-2-16,-6 0-22 0,6 0-23 0,-5-4-23 15,5 4-21-15,-5-1-16 0,5 1-33 0,0 0-17 16,0 0-15-16,0 0-7 0,0 0 2 0,0 0 2 16,0 0 0-16,2 9 3 0,3-6-3 0,3-1-2 15,4 4-19-15,4-1-5 0,6-1-5 0,7-2 0 16,4 3-2-16,3-2-1 0,19 0-4 0,-2 2-2 16,4-2 3-16,3 4-7 0,2-5-12 0,0-1 0 15,3 3-1-15,35-2 5 0,-12 1-3 0,-19 2-9 0,26-1-8 16,-1-3-10-16,1-1-12 0,-3 1-12 15,-3-1 1-15,-23 0-8 0,28-2-7 0,-1-2 1 16,-27 2-7-16,30-1-2 0,-4-2-4 0,-30 3-6 0,32 0-4 16,-33-4 2-16,2 4-9 0,-1 1-2 0,1-2-4 15,-2 3 2-15,2-3-3 0,-2 5 5 0,-2-6-4 16,1 9 0-16,-1-8-9 0,-3 5 5 16,3-2 0-16,2 1-10 0,-5-1 2 0,2 3-2 15,-5-3-7-15,1 1 2 0,-3 4-4 0,-14-3-4 0,0 0 0 16,2 1 1-16,-1-1 5 0,-5 0-9 0,4 0 4 15,-7 0 1-15,-2-1 6 0,-9 0 2 0,1 1-7 16,-1-2 17-16,-6-2-14 0,1 2 4 0,-6 0-1 16,2-1 0-16,-3 2 7 0,0-1 2 0,-7 0-22 15,12-2-4-15,-8 2-14 0,-4 0-13 0,0 0-22 16,9 0-18-16,-9 0-29 0,6-2-30 0,-6 2-31 16,0 0-43-16,5-1-36 0,-5 1-22 0,0 0-15 15,0 0-5-15,9-2 7 0,-9 2 10 0,5-3 24 16,-2 1 25-16,-1 0 19 0,3-1 23 0,-2-2 28 15,-1 1 33-15,1 1 32 0,-2-1 33 0,1 0 27 16,-2-2 30-16,1 2 22 0,-1 0 25 0,0-3 21 16,-1 2 24-16,-1 1 20 0,0-1 12 0,-1 3 7 15,1-2-2-15,2 4-6 0,-9-5-12 0,9 5-11 16,-8 3-2-16,8-3-10 0,-13 3-7 0,3 5-5 16,1-4-11-16,3 3-7 0,-6 1 0 0,7-1-6 15,-3 3-10-15,3-3 6 0,0 4-9 0,1-2-1 16,-1 1-3-16,4-1-5 0,1 0 0 0,0-2-1 15,0-1 2-15,4 0-3 0,1 0-4 0,0-4 0 16,0 1 0-16,3-2-1 0,-2 0-8 0,3-2 6 16,3-1 1-16,-3-2-1 0,2-2-3 0,-4-1 1 15,-1-1-2-15,0-2 8 0,1-1 9 0,-4 0 13 0,0-2-3 16,-2 1 9-16,-1-1 7 0,0 3 4 16,-4 1 2-16,2-2-3 0,-3 2-9 0,1 1-3 0,-1 3-4 15,-1 2-6-15,-2 1-7 0,-5 1-2 16,0 4-1-16,-2 4-4 0,1 2-1 0,2-3 2 0,-2 8-5 15,5-3-4-15,4-2-3 0,0 4-2 0,1 0 3 16,6-3-7-16,0 1 0 0,3 0-2 0,2 0 0 16,3-4-2-16,1 0 2 0,-2-2-3 15,7-3 0-15,-2-1 6 0,-1-3-2 0,1 0 0 0,-3-2 1 16,1-3 2-16,-1 0 3 0,1-6 4 0,-5 4 5 16,0-2 5-16,0-5-2 0,-2 1 1 15,-2-3 5-15,0 1 2 0,-1 2 2 0,-4-1-4 16,0 4 1-16,0 4-9 0,0-2-3 0,0 5-3 0,-1 0-1 15,-2 3-6-15,0 2 4 0,-4 4-1 0,3-2-2 16,-2 4 0-16,2 4-12 0,-1 0-5 0,2 1-8 16,4 1 0-16,-3-1-12 0,4 1 4 0,3-4-2 15,1 4-1-15,-1-1-3 0,5 0-2 0,1-4 0 16,-1 0 8-16,1-1-1 0,2-1 2 0,-1-1 6 16,-1-3-1-16,0 1 2 0,0-2 4 0,0-1 4 15,-4 0 1-15,0-1 7 0,2-2 4 0,-3-1 2 16,-1-1 1-16,1 0 1 0,-4-4 2 0,0 1 1 15,0-2-1-15,-5-1 1 0,3 8 1 0,-2-5-4 16,-2 0 0-16,0 5 5 0,1 0-9 0,1 0 0 16,-3 2-3-16,-1 2 1 0,-2 0 2 0,-1 3-3 15,5 1-1-15,0 0 4 0,-1 1-2 0,4-1-1 0,-1 6 2 16,1-6 3-16,2 7 0 0,-1-6-5 16,4 2 1-16,2 0 5 0,-3-1-5 0,3-1 6 15,0 0-1-15,1-3-3 0,0 1 2 0,-1-1 3 0,1 0-5 16,0 0 4-16,-1-1 0 0,-4-1 0 15,0 0-3-15,9 0-2 0,-9 0-7 0,2-5-14 16,-2 1-21-16,0 4-42 0,-2-8-59 0,0 4-72 16,-3 3-100-16,0-3-111 0,0 1-411 0,-3 2-907 0,-4-2 400 15</inkml:trace>
  <inkml:trace contextRef="#ctx0" brushRef="#br0" timeOffset="66732.78">14124 10430 2210 0,'5'-2'189'0,"1"-4"-86"0,1 3-12 0,-2-1 33 0,0 1 2 16,-1 1 9-16,0 0-6 0,1-1-10 0,-5 3-12 16,0 0 3-16,8 0 27 0,-8 0 15 0,7 7 4 15,0 0-1-15,-2 2-6 0,0 0-8 0,1 7-9 16,3-2-6-16,1 2-13 0,-1-1-8 0,2 2-15 15,1 0-3-15,5 2-7 0,2 1-11 0,3-4-3 16,1-5-7-16,4 3-6 0,2-5-4 0,2-4-5 16,2 1-7-16,4-6 2 0,-4 0-5 0,3-6-2 15,1-2-3-15,0-2-2 0,0 0 2 0,0-6-7 16,8-4 5-16,-10 2-4 0,-3 1 1 0,-2-2-1 16,0-3 4-16,-1 1 6 0,-1 2-3 0,-5 2-3 15,3 1-2-15,-11 6-3 0,4 1-2 0,-1 3-1 16,0 2-2-16,-5 4-3 0,5 4 1 0,1 1-4 15,-3 4 8-15,7 4-8 0,-2 5 0 0,-2 0 1 16,3 3-4-16,-6-2 1 0,5 0-2 0,-3 0 4 16,2-1-4-16,3-2 2 0,1 0 0 0,3-2-4 0,0-2 2 15,0-2 6-15,2-4-5 0,-2-3 0 16,3-1-2-16,-1-3 5 0,3-1-1 0,-4-2 0 16,3 0 6-16,-3-4 4 0,0 1 3 0,1-4 6 15,1-2-2-15,-1 1 1 0,3-3 2 0,-1-2-3 0,1-1-1 16,1 1-4-16,0 3 3 0,-1 0-3 15,0 7-5-15,-4-1-4 0,-5 4-3 0,-5 2 0 16,4 4-1-16,-1 2 0 0,-3 2-4 0,0 3-3 16,-2 2 3-16,0 2 3 0,-2 2-7 0,2 1 3 0,-3-1 0 15,3 1 1-15,-3-1-4 0,1 1 3 0,0-2-1 16,1-2 0-16,1 0 2 0,1-2 3 0,3-2-4 16,-1-1 1-16,2-3 0 0,6-3 2 15,-1 0-3-15,2-3 0 0,0 1 2 0,-1-2-3 0,4-4 0 16,-3-2 2-16,1-1-3 0,1-1 2 0,0-3 2 15,2-2-4-15,-1-1 1 0,0 2-1 16,-2-1 2-16,3 3-5 0,-3 0 0 0,-2 2 3 16,-9 6-7-16,5 2 1 0,-4-1-2 0,-1 4 2 0,3 1 1 15,-9 2-1-15,2 0 2 0,-2 2-2 0,6 2 2 16,-2 1 1-16,4 0 1 0,1-1 0 0,5 3 0 16,-4-3 0-16,3 0 4 0,6 2 0 0,-3-5 6 15,3 2 8-15,1-2 6 0,0-2 2 0,1 1 4 16,-4-4 3-16,1 1-1 0,1-2 2 0,-1-2 1 15,-1 2 3-15,-1-5-4 0,0 1 4 0,-1-2-10 16,4-1-4-16,-7 1-3 0,3 0 9 0,-8 2-12 16,-3-1-8-16,2 3-25 0,-7-1-38 0,-1 1-53 15,-2 2-65-15,-3-1-88 0,0 1-89 0,-5 0-101 16,0 2-509-16,0 0-1039 0,0 0 460 0</inkml:trace>
  <inkml:trace contextRef="#ctx0" brushRef="#br0" timeOffset="67966.8">22030 8890 87 0,'-7'-4'380'0,"2"0"-9"0,1 1-6 16,2 0-8-16,2 3-14 0,-5-4-8 0,1 3-23 15,4 1-28-15,-1-4-12 0,1 4-9 0,0 0-17 16,0 0-10-16,0 0-12 0,0 0-12 0,0 0-16 15,0 0-14-15,0 0-16 0,0 0-15 0,0 0-12 16,0 0-11-16,0 0-13 0,0 0-14 0,0 0-5 16,0 0-11-16,0 0-2 0,0 0-6 0,0 0-5 15,14-2-8-15,-14 2-4 0,0 0-10 0,0 0-4 16,0 0-4-16,7 0-6 0,-7 0-5 0,0 0-4 16,6 3-2-16,-6-3-3 0,3 6 1 0,2-2 0 15,-3 0-8-15,0 3-2 0,-2-2 2 0,0 2-1 16,3 1-1-16,-1-1-4 0,0 1 4 0,4-1-2 15,-5-2 1-15,3 2-1 0,1-3 1 0,2 1 1 0,2 0 16 16,1 0 19-16,1-2 2 0,1-3 1 16,1 0 5-16,6-3-7 0,8-3 9 0,-1-3-11 15,4 1 5-15,4-5-4 0,15-7-6 0,-2-1-2 0,4-2-1 16,1 0-3-16,2-6-7 0,3 2-4 0,-1 0-4 16,-4-1-3-16,3 3-1 0,-5 1-2 0,-14 10-1 15,-3 1 3-15,-2 5-7 0,-6-3-1 0,-6 6-2 16,-6 0 3-16,-2 2 3 0,1-1-6 0,-7 1-6 15,3 0 9-15,-3 2-10 0,-1 0 0 0,-4 1-3 16,6-2-8-16,-6 2-15 0,0 0-26 0,0 0-25 16,0 9-41-16,0-6-56 0,0-3-66 0,-2 9-60 15,-2-5-80-15,0 0-90 0,3 2-447 0,-2-2-991 16,3 0 439-16</inkml:trace>
  <inkml:trace contextRef="#ctx0" brushRef="#br0" timeOffset="68133.19">23487 8993 46 0,'0'0'407'0,"0"0"-44"0,0 0-36 16,0 0-54-16,0 0-70 0,-14-8-74 0,11 5-103 16,2-2-122-16,-2 3-184 0,1-4-303 0,2 6 134 15</inkml:trace>
  <inkml:trace contextRef="#ctx0" brushRef="#br0" timeOffset="76468.86">1202 11058 366 0,'-2'-5'360'0,"2"5"-19"15,-2-5-18-15,2 5-10 0,-1-2-29 0,1 2-22 16,0 0-21-16,1-9-19 0,-1 9-26 0,0 0-15 16,0 0-13-16,4-4-14 0,-4 4-7 0,0 0 2 15,0 0 4-15,4 15-4 0,-3-10-11 0,3 4-11 16,-1 2-11-16,0 1-12 0,1 5-6 0,0 1-8 16,2 0-9-16,1 1-8 0,-2 2-9 0,5 1-6 15,-6-4-2-15,1-1-11 0,0 0-6 0,2 0-2 16,-1-1-6-16,-1-6 1 0,-1 0-7 0,1-1-3 15,-1-1 1-15,0-1 6 0,-3-5 1 0,3 2 4 16,1 0-1-16,4-6 6 0,0-1-3 0,10-8-1 16,8-5 2-16,0-2-6 0,12-13 3 0,2-2-4 15,3-3-4-15,2-2-1 0,3-3-3 0,-1-1-1 16,26-13-3-16,-28 18-3 0,2 1 5 0,0 4-4 16,-1 3-2-16,-3 0-1 0,-14 8 0 0,0 3-3 15,-2-1 2-15,1-2-3 0,-6 3 2 0,-1-2-10 16,-7 15 7-16,-3-1 1 0,-1-1 5 0,-3 3-4 15,-3 3 1-15,1-3 0 0,-2-1 0 0,-4 5 5 16,7-4 1-16,-6 2-1 0,-1 2-2 0,0 0-4 16,0 0-21-16,0 0-66 0,0 0-84 0,0 0-88 15,0 0-104-15,-14 17-134 0,5-5-296 0,-4 2-846 16,-1 1 374-16</inkml:trace>
  <inkml:trace contextRef="#ctx0" brushRef="#br0" timeOffset="80716.67">3752 12254 95 0,'-3'-4'327'0,"1"-2"10"16,-1 1-11-16,2 1-4 0,-2 1-15 0,2-1-22 0,1 4-29 16,0 0-12-16,-5-5-35 0,5 5-6 15,0 0-9-15,0 0-6 0,0 0-3 0,0 0-6 16,2 13-16-16,0-4-16 0,-1 3-14 0,4 3-10 15,0 3-12-15,0 0-11 0,2 0-7 0,0-2-11 0,11 6-8 16,-5-8 4-16,7 3 6 0,-2-7 4 0,3 0-4 16,8 0-3-16,2-4-1 0,-2-1 1 15,3-5 1-15,0-1-1 0,1-2-7 0,2-2-3 16,-2-3 2-16,-1 1 0 0,1-2 0 0,-3-3-8 16,-1-2 2-16,-5 3-8 0,2-1-3 0,-6 1 0 0,-3 4 3 15,1-1-4-15,-4-2-6 0,-1 2-5 16,-4 3-5-16,-2 5-2 0,0-1-5 0,0 0-5 15,0 1 0-15,1-2-4 0,-3 5-2 0,3-2-1 16,3 5-5-16,0 1 3 0,1-2-4 0,-1 1-1 0,4 4 1 16,1-6-2-16,-1 6-1 0,2-3 1 0,1-1 2 15,-3-1-10-15,3 0 3 0,0-1-3 0,0 0 3 16,2-2-1-16,-8-1 0 0,7-2 2 0,-6 1 0 16,3-1 1-16,-3 0-3 0,1-3 1 0,-4 1-1 15,2-1 0-15,-2-1 1 0,2-1-1 0,-3-1 3 16,1-1-3-16,0-3-3 0,-1 1 1 0,4-1 3 15,-2 0-4-15,-3 0-2 0,-3 4 6 0,3-2-6 16,-3 4 2-16,1 3-5 0,1 0 0 0,-1 0 0 16,5 2 5-16,-2 4-6 0,3 1 3 0,3 3 3 15,-1 0 1-15,3 5-3 0,-3 0 1 0,3-4 5 16,4 8-7-16,-4-3 0 0,1-4-3 0,7 5 6 16,-7-6-3-16,1 1 1 0,8-1 1 0,-9-4-4 15,9 0 4-15,-4-3 1 0,-1-1 0 0,0-1-2 16,-1-2 1-16,1-3 1 0,-2 0 2 0,6-4-1 15,-1-2 0-15,1 0-2 0,-2-2 1 0,-3 5-1 16,2-9-5-16,-2 0-36 0,-5 7-72 0,2 0-78 16,-3 0-84-16,-2 4-94 0,-3 3-99 0,-1 3-432 15,-9 0-972-15,17 8 431 0</inkml:trace>
  <inkml:trace contextRef="#ctx0" brushRef="#br0" timeOffset="82000.17">6974 12449 278 0,'1'-8'320'0,"-2"3"-1"0,1-1-2 0,0-1-13 16,0 2-8-16,0 0-5 0,0 0-13 15,0 1-19-15,0 4-20 0,0-6-20 0,0 6-20 16,0 0-21-16,0 0 0 0,0 0-16 0,0 0-8 0,8 16-10 16,-1-8-10-16,-2 3-2 0,5 4-17 0,0-2-8 15,3 1-11-15,2 2-7 0,1-3-9 16,6 2-8-16,-6-2-4 0,11-1-3 0,5-3 0 0,-5 0-7 15,2-2-3-15,1-4-7 0,2-2-1 0,-6-1-4 16,6-3-5-16,3-2-2 0,1-2 1 0,1-1-2 16,-4-3-1-16,0-2 2 0,-1-2 3 0,-1 0 4 15,-2-2-5-15,-2 0 5 0,0-1 3 0,-1 1 0 16,-4 2-2-16,-4 1-2 0,0 6-7 0,-3 0 0 16,-2 3-5-16,-1 0 0 0,-1 1-5 0,1 5 0 15,3 3-2-15,1 3-3 0,0 2-3 0,2 2-1 16,5 9 1-16,0-1-3 0,0-1-1 0,0 1-3 15,1 1 2-15,3-2 0 0,0-2-2 0,2-1-1 16,1-2-1-16,-1-5-1 0,1 1 1 0,-2-3 1 16,2-2-4-16,0-3 2 0,-11-4 2 0,10 0-1 15,-10-2-1-15,1-1-2 0,0-1 2 0,4-5 0 16,-7 2-1-16,3-7 0 0,-3 4 2 0,-3-3 2 16,3 2 13-16,-4-2 3 0,1 1-1 0,-2-1 0 15,0 3 0-15,1 1-5 0,-3 4 2 0,-1-1-5 16,2 3 0-16,2 3-3 0,-1 0 1 0,3 3-2 15,3 1 4-15,-2 3-8 0,5-1-2 0,-3 5 0 16,1 0 2-16,9 3-1 0,-9-2-5 0,7 4 5 16,-1-2-5-16,0-1 2 0,-5-3 0 0,-2 1 1 15,5-2-3-15,-1 0 4 0,-4-3-2 0,2-1-7 16,1-1 3-16,-2 0 1 0,2-3 4 0,-3 0-2 16,1-3-2-16,1-1 2 0,1 3-3 0,5-7-2 15,1 2 6-15,0-6-3 0,-4 0 2 0,1 0-1 16,-6 3-3-16,6-1 3 0,-6 2-2 0,-3 1 0 15,2 0-1-15,-3 4 1 0,-4 1 3 0,4 0-2 16,-2 3 0-16,-2-1-1 0,3 3 0 0,-4 1-2 16,5 0 2-16,-3 2 0 0,0 1 0 0,5 2-2 15,0 1 4-15,1-3-1 0,0 2 0 0,0 0 0 16,4-4 2-16,-4 2-1 0,5-4-2 0,-7 1 1 16,4-2-1-16,3-1 5 0,-4 0 2 0,0-2 14 0,-2-2 7 15,2-1 5-15,-5 1 3 0,6-4 10 16,-5 0-5-16,-1 2 3 0,0-4 2 0,1 0-8 15,-4-2-1-15,4 4-3 0,-1-1 0 0,-5 0 0 16,2 2-5-16,-1 1-2 0,-4 2-3 0,0 1 0 0,0 1-5 16,-1-2 2-16,1 2 1 0,-5 3-9 0,8-3-2 15,-3 0-7-15,-5 3-13 0,14 0-40 0,-14 0-59 16,9 5-85-16,-3-2-104 0,-5 1-121 0,2 0-139 16,-3 2-433-16,0-6-1069 0,0 0 474 0</inkml:trace>
  <inkml:trace contextRef="#ctx0" brushRef="#br0" timeOffset="86699.7">21843 12311 2353 0,'-9'-4'135'0,"1"2"-24"0,3 0-33 0,0-2 23 15,2 0 9-15,1 2 3 0,2 2-10 0,-5-5-9 16,5 5-3-16,0 0-2 0,0 0 13 16,0 0 4-16,12 13-1 0,-5-7 11 0,0 5-2 15,-1-3 13-15,1 6-9 0,1-1-12 0,1 0-6 0,0 1-1 16,-1 0-1-16,3-3 2 0,1 3-5 0,1-1 2 16,1-1-23-16,1-1 4 0,0-3-3 0,6 2 3 15,-2-4-7-15,11 1-4 0,1-1-2 0,4-2-8 16,-1 0-1-16,3-3-6 0,1-2-7 0,1 0 1 15,12 1 0-15,-15-5-8 0,4 3-4 0,0-3-1 16,11-4-3-16,-13 4 2 0,1-8-6 0,-3 2 7 16,1-2-2-16,0 2 2 0,-2-3-1 0,-3 1-6 15,1 2 1-15,-4 1-3 0,-2 2-3 0,-5 4 2 16,-3 0-4-16,-1 0-2 0,0 4 0 0,-5 0-3 16,5 3-1-16,-1 2-3 0,0 2 2 0,-2 4-2 15,2-1 0-15,-3 1-1 0,3-1-3 0,3 6-4 16,2-1 7-16,0 1 0 0,-5-3-2 0,5 3-2 15,3-3 1-15,1 0 1 0,1-3-2 0,1-2 2 16,2-2-5-16,0-1 4 0,0-3 1 0,4-1 0 16,-2-3 0-16,3 1 4 0,-1-1 7 0,1-6 5 0,4 0 5 15,-4-3-4-15,1-1 3 0,-2-1-5 0,2-4 3 16,-2 1-3-16,0-1 0 0,-5 3-2 16,-1 1 0-16,-4 0-1 0,-2 6 3 0,-4 0-3 0,0 3 1 15,-5 0-4-15,-2 1 1 0,2 0-2 16,0 3 1-16,-2 3-1 0,1 0-2 0,-1 4 0 0,1 1-5 15,-2 0 4-15,3 4-5 0,0 1 0 16,3 0 1-16,-6 2 2 0,7-4-4 0,-3 2 3 0,4-1-1 16,-3-3 1-16,3 1 0 0,0-2-2 0,3-1-1 15,5-2 3-15,1 0-1 0,1-3 6 0,-1-3 4 16,4 0 3-16,-3-4 2 0,3 2-2 0,2-2-2 16,1-1 2-16,-4-2-4 0,5-2-1 0,1 1-2 15,1-5 1-15,-3 3 1 0,-2 2-5 0,-2-2 2 16,-2 4 3-16,-6 3-8 0,-4 1-1 0,0 2 1 15,-5 1 0-15,-2 2-1 0,2 2-4 0,-2 1 4 16,0 3-1-16,-1 0-4 0,4 4 2 0,-1-2-1 16,2 2 2-16,-2-2-1 0,2 0 0 0,1-1 4 15,3 0-6-15,5-1 6 0,-1 0-1 0,-1-5-6 16,4 2 6-16,-5-2 4 0,-1 0-8 0,1-1 0 16,-2-4-4-16,0 1 7 0,0-1-3 0,-2 1 2 15,-3 0-3-15,-4 0 0 0,2-3 0 0,-1 2-1 16,-2-3-4-16,0 3-26 0,-2 0-25 0,-1 1-38 15,-2-1-50-15,1 1-69 0,-5 1-75 0,0 0-65 16,0 0-79-16,0 0-86 0,0 0-302 0,0 0-888 16,-10 10 393-16</inkml:trace>
  <inkml:trace contextRef="#ctx0" brushRef="#br0" timeOffset="88299.55">3432 13480 119 0,'0'0'348'0,"0"0"-7"0,0 0-19 0,0 0-22 15,0 0-18-15,9 1-15 0,-9-1-19 0,0 0-20 16,0 0-28-16,5 3-2 0,-2 0-16 0,-2 1-8 0,2-1-7 16,2 1-16-16,0 0-7 0,4 3-10 0,1-2-3 15,2-2-12-15,8 3-9 0,-1-2-2 0,0 1-5 16,3-2-13-16,5 1-2 0,1-4-4 0,0 0-21 16,-6-3 13-16,9 1-4 0,-2-3-4 0,0 3-5 15,1-7-8-15,-2 1-1 0,4-3-2 0,-4 1 0 16,-1 0 0-16,0-4-3 0,-1-1 2 0,-10 4-1 15,7-6 6-15,-2 2 3 0,-4 3 3 0,-2 1-1 16,-7 2 3-16,2 2-1 0,2 0-6 0,-7 3-3 16,0-2-8-16,3 4-3 0,-2 0-3 0,-1 2-4 15,-5 0-4-15,9 4-2 0,-1 2-2 0,1 1-4 16,0 2 0-16,0 1-4 0,5 2-5 0,-1-2 1 16,2 4-2-16,1-2-1 0,2 0 2 0,2-5-4 15,0 1 0-15,8 1 1 0,0-4-3 0,-1-1 1 16,6-3-2-16,-3-1-6 0,0-2 6 0,1-1-1 15,1-2 0-15,-3-4 1 0,4 2-2 0,-2 0 0 16,2-4-1-16,1-1 0 0,0 3 0 0,-2-5-9 16,4 3 9-16,-4-1-2 0,1 2 2 0,-2-2-1 15,2 6-4-15,-6 1 3 0,-8 4-8 0,4 1 8 16,-6 2 1-16,0 1-4 0,-4-1 1 0,0 3-1 16,-1 1-1-16,-1-1 2 0,1 0-6 0,-2 3 6 15,4 0 2-15,-1-2-3 0,-4 0-4 0,1-1-31 16,1-2-45-16,1 1-59 0,-1-1-63 0,2-3-70 15,-4 2-77-15,8-3-85 0,-7-2-381 0,9-2-884 16,-2 0 392-16</inkml:trace>
  <inkml:trace contextRef="#ctx0" brushRef="#br0" timeOffset="89499.38">7843 11125 311 0,'-4'-3'370'0,"-3"2"-7"16,5-1-17-16,-2-2-4 0,1 2-11 0,3 2-4 15,-3-3-26-15,3 3-12 0,-3-3-22 0,3 3-15 16,0 0-10-16,0 0-14 0,0 0-6 0,9 8-12 16,-4-3-11-16,3 2-10 0,-3 2-16 0,0 0-13 15,3 1-15-15,1 4-6 0,1-1-10 0,0 1-10 16,0-1-14-16,3-3-4 0,-4 0 4 0,1-4 3 15,6 5-3-15,-1-5 1 0,4-4 2 0,3-2-2 16,6-3 0-16,4-3-14 0,-2-4-10 0,4-2-10 16,0-3-1-16,12-6-7 0,7-4 2 0,-5-4-11 15,3-2-6-15,0-3 2 0,3 1-17 0,-4-1 1 16,4-2-5-16,-2 0-5 0,-2 1 2 0,-4 1-4 16,-3 1 0-16,-1 3-8 0,-11 9 3 0,-3 2-3 15,-3 1 1-15,-2 3-4 0,-6 3-1 0,-6 7-1 16,-1-3 2-16,0 2-2 0,-3 1-1 0,-2 3 3 15,0-2 0-15,0 1-4 0,0 0-5 0,-1 2 2 16,0 0-1-16,-2-3-1 0,-2 4-6 0,0 0 3 16,7-1-1-16,-7 1 0 0,0 0 3 0,0 0-3 15,12 0 0-15,-12 0-18 0,4 2-21 0,-4-2-38 16,3 3-45-16,-3-3-67 0,4 4-67 0,-4-4-74 0,6 5-82 16,-6-5-98-16,1 6-425 0,-1-6-1013 15,-1 13 449-15</inkml:trace>
  <inkml:trace contextRef="#ctx0" brushRef="#br0" timeOffset="105799.64">12346 626 183 0,'0'0'351'16,"0"0"-12"-16,0 0-24 0,0 0-26 0,-5-32-18 16,5 32-29-16,0 0-16 0,0 0-16 15,-14-14-15-15,14 14-23 0,0 0-5 0,-23-3-19 16,23 3-11-16,0 0-4 0,-68 17-3 0,38-6-7 15,-2-1 0-15,0 1-14 0,-3 3 5 0,3 2-3 0,3 1-1 16,2-1 5-16,2-2 0 0,1 0-8 16,8-3-1-16,6 0-6 0,2-1-7 0,8-10-2 15,-14 18 1-15,14-18-6 0,0 18-5 0,0-18-4 16,9 18-5-16,8-9-13 0,-2 3-1 0,5-3-11 16,6 2 0-16,1 1-4 0,-1-4-5 0,3 4-5 15,-4 0-1-15,1 2-3 0,-8-4-3 0,-3 1-5 16,0 2-2-16,-4 3 2 0,-4-2 3 0,0 4-5 15,-5 1 0-15,-4 1-2 0,-7 3 5 0,-3 1-5 16,-4 2-4-16,-5-2-1 0,-3-2-1 0,-3 0 1 16,2-1-1-16,-4-1-1 0,1-1 0 0,3-1-1 15,-2-2 1-15,4-1 3 0,0 0-2 0,6-7 12 16,7-4 6-16,-2-1 9 0,6 1 17 0,6-4 2 16,-10 1-6-16,10-1-1 0,0 0-7 0,-9-12-7 15,9 6-5-15,3-1-3 0,0-3-1 0,6 2-7 16,-1-2 1-16,-2 3-7 0,2-2-2 0,1 4 0 15,0-1-3-15,-4 2-1 0,4 1 0 0,1 2-4 16,-10 1-4-16,18 6 0 0,-8-1 2 16,-2 3-1-16,1 4 4 0,-1 3-17 0,4 8-4 15,-3 1-5-15,-4 2-6 0,-1 4 6 0,-1 2-3 16,-6 0 0-16,-1 1 6 0,1 0-2 0,-4-2 3 16,-2 3 0-16,-5-2 4 0,0 3 0 0,-9 7 3 15,8-11 2-15,-3-1 2 0,-4 0-5 0,4-5 8 16,0 2-1-16,5-5 2 0,5-6 1 0,1 1 0 15,5-3 2-15,-1-1 3 0,3-4 5 0,5 0 2 16,2-2-4-16,4 0 6 0,7-3-3 0,2-1 2 16,11-1-5-16,0-2 0 0,2-1 1 0,-1-1-4 15,0-2 4-15,1-1-7 0,-1 4 3 0,0-1 1 16,-10-1-3-16,-2-1 3 0,-3 3-1 0,-3-3-3 16,-4 3 3-16,0-1 0 0,-10 2 3 0,13-1-1 15,-13 1 4-15,9-2-15 0,-9 2-27 0,0 0-74 16,5-4-110-16,-5 4-103 0,0 0-124 0,0 0-453 15,-11-13-971-15,11 13 430 0</inkml:trace>
  <inkml:trace contextRef="#ctx0" brushRef="#br0" timeOffset="107333.45">9922 1031 2661 0,'0'-10'228'0,"3"-3"-83"16,-3 0 2-16,0 5 33 0,0-3 24 0,2 0 21 16,-2 2 1-16,-2 2-8 0,0 1-19 0,2 1-6 15,-1 1-20-15,1 4-20 0,0 0-15 0,0 0-10 16,0 0-13-16,3 13-11 0,-1 3-10 0,2 4-6 16,2 9-8-16,-6 2-7 0,4 1-5 0,-4 1-7 15,1 3-4-15,-1-2-9 0,-1 12-3 0,1-16-3 16,-4 0-3-16,3-1-5 0,-4-3-2 0,2 2-2 15,2-9-2-15,-3-4 9 0,0 0 4 0,3-4 12 16,-1-5 15-16,2-1 38 0,0-5 19 0,0 0-13 16,0 0-6-16,0 0-13 0,0 0-5 0,-2-24-10 15,4 6-8-15,0-2-8 0,2-8-7 0,-3-5-8 16,3-1-1-16,0-12-8 0,2-1-4 0,-5 11-4 16,3 3 1-16,3 1-8 0,-5 5-6 15,2 8-1-15,0 2-4 0,-1 6 3 0,-1 1-5 16,-1 3-5-16,3 3-1 0,0 2-1 0,-4 2 0 0,0 0 2 15,23 11-2-15,-14 0 8 0,0 4-10 0,4 1 4 16,-4 2 2-16,2 5 2 0,3 2 5 16,-1 0-15-16,0-2 3 0,-4-4 0 0,-2-2-4 15,2 1 8-15,0-2-3 0,0-6-3 0,-1 4-1 0,-3-7 9 16,1 1-12-16,-2-2 7 0,1-2 2 16,2-1 0-16,-1-3 1 0,-6 0 1 0,18-7-4 15,-9 0-7-15,7-5 3 0,0-7-2 0,3-6 1 16,-2-4 1-16,1-5 0 0,3-11 0 0,1 2-13 15,-5-1 6-15,-2 14-4 0,-1 2 5 0,-1 5 0 16,-7 7 0-16,2 5-4 0,-8 11 2 0,10-14 0 16,-10 14 1-16,7-4 4 0,-6 9-1 0,0 2 0 15,3 8-3-15,0 4 7 0,-2 8 1 0,-1 4-5 16,1 3 4-16,-5 0 4 0,3 1-2 0,-2 11 3 16,-3-10-9-16,2-3 10 0,1 2-7 0,-2-2 9 15,0 2-6-15,1 0 1 0,2-3-1 0,-3 0 13 16,0 0-13-16,-1-2 6 0,4-11-2 0,1 1-20 15,-1-2-26-15,1-1-31 0,-3-5-58 0,3-2-50 16,-1-3-51-16,1-2-53 0,0-5-98 0,0 0-112 16,0 0-483-16,0 0-1059 0,0 0 468 15</inkml:trace>
  <inkml:trace contextRef="#ctx0" brushRef="#br0" timeOffset="107533.18">10626 1370 3493 0,'0'0'229'15,"0"0"-104"-15,0 0 6 0,0 0 44 0,0 0-2 16,0 0-30-16,0 0-20 0,0 0-10 16,-19 10-1-16,18-2 0 0,1 6 1 0,0 3-3 15,1-1-5-15,-1 11-5 0,0-3-7 0,5 2-7 16,-4 0-6-16,2 1-6 0,-2 0-10 0,-1 0-6 16,3-1-8-16,-6-7-12 0,3 0-28 0,-1-1-53 15,1-6-52-15,-3-2-71 0,3-3-64 0,-5-2-103 16,5-5-170-16,-2 4-254 0,2-4-820 0,0 0 363 15</inkml:trace>
  <inkml:trace contextRef="#ctx0" brushRef="#br0" timeOffset="107735.54">10992 1194 475 0,'-3'-2'549'0,"3"2"-31"15,-6-4-36-15,6 4-49 0,0-6-41 0,6 4-40 16,0-4-35-16,12-2-29 0,8 0-31 0,2-4-55 16,5 4-65-16,2-3-81 0,-1 0-68 0,-2 1-101 15,-4 1-103-15,0 0-120 0,-11 6-295 0,-3 1-682 16,-5 0 302-16</inkml:trace>
  <inkml:trace contextRef="#ctx0" brushRef="#br0" timeOffset="107883.43">11071 1352 185 0,'-4'4'504'0,"3"0"-2"16,-3-1-5-16,4-3-19 0,0 0-36 0,0 0-39 15,0 0-38-15,0 0-36 0,37-10-33 0,-10 3-32 16,0 2-58-16,-1-4-81 0,5 3-90 0,-4 0-99 16,1-1-144-16,-1 3-180 0,-9-3-275 0,-4 4-716 15,-4-1 317-15</inkml:trace>
  <inkml:trace contextRef="#ctx0" brushRef="#br0" timeOffset="109966.89">25013 1034 78 0,'0'0'421'15,"0"-9"5"-15,-2 4-7 0,2-1-7 0,0 6-11 16,-1-5-10-16,2 2-25 0,-1 3-23 0,-4-7-30 16,4 7-28-16,0 0-25 0,0 0-25 0,0 0-23 15,0 0-14-15,0 0-28 0,-16 11-12 0,8-6-16 16,3 3-10-16,0 0-13 0,-3 2-17 0,-2-1-12 15,5 1-2-15,0-2-12 0,0 2-11 0,1-4-4 16,1 0-7-16,-2-1-6 0,4-1-7 0,1-4-4 16,6 5-3-16,-6-5-6 0,9 0 1 0,-9 0-4 15,21-9-3-15,-11 2-1 0,3-2-2 0,-3 1 1 16,0-1-7-16,1-3-3 0,0-1 0 0,-5 2 2 16,-2-1-1-16,0 3 3 0,-3 0 5 0,2 2 0 15,-3-1 2-15,-3 3-2 0,-1 2-4 0,-1 0 2 16,5 3-3-16,-17 0-1 0,6 4 2 0,1 0-7 15,-1 3-2-15,2 0 3 0,-2-1 0 0,4 5-3 16,0-1-2-16,2 1 1 0,4-1-8 0,2-1 0 16,-1 0-1-16,5 0-9 0,2-2-2 15,0 0-5-15,1-1-3 0,2-1-1 0,2-1 2 16,-3-2 6-16,1-1-2 0,-4-2 0 0,-6 1 5 0,14-3 0 16,-9-1 2-16,-1-1 8 0,-2 0-2 0,-2-1 2 15,0-2-1-15,-4 2 1 0,0 0 2 0,-1-1-2 16,-5 1 0-16,2-1 5 0,-1 3 0 15,1 3 0-15,-1-1-3 0,9 2-1 0,-14 2-1 16,14-2 1-16,-14 4 1 0,9 0-5 0,3 1-11 16,-1 1-21-16,3 1-17 0,0-1-21 0,3-1-16 15,2-2-22-15,1 1-23 0,0-1-16 0,1 0-14 16,1-2-11-16,0 1-4 0,-8-2-4 0,16-2-5 16,-10 0-5-16,3 1-7 0,-4-3 9 0,-1-1 4 15,0 2 24-15,-2-2 12 0,-2 5 19 0,2-8 11 16,-2 8 19-16,-3-7 33 0,3 7 24 0,-2-4 27 15,2 4 22-15,-8-2 19 0,8 2 16 0,0 0 21 16,-8-5 16-16,8 5 10 0,0 0 20 0,0 0 17 16,-3-4 17-16,3 4 20 0,0 0 15 0,0 0 17 15,0 0 5-15,0 0 1 0,0 0-1 0,0 0-7 16,0 0-11-16,0 0-13 0,0 0-15 0,0 0-16 16,0 0-4-16,0 0-20 0,25 0-14 0,-3 3-4 15,10 1-13-15,3 2-5 0,5-1-7 16,18 1-3-16,4 1-13 0,30 1-1 0,-27 0-3 0,31-5-12 15,5 2 8-15,-4 2-10 0,-1-4 1 16,1 0-6-16,2-4-3 0,-1 1-5 0,-2-2 0 16,-3-2 3-16,3 2-2 0,3-2-5 0,-5 2-5 15,3-1 1-15,-7 5 1 0,-25-1-2 0,32 2-2 16,-29 1 1-16,25 1-4 0,-29 0 1 0,-3 0-2 0,2 1 1 16,-7 2-3-16,0-2-2 0,-5 0 3 0,-12-1 1 15,-3 0-3-15,-7-2 1 0,-6-1 1 16,-4 2 5-16,-6-3-3 0,0 0 0 0,-6 2 7 15,-7-3-2-15,11-7 1 0,-10 4-2 0,-1 3 0 16,-1-8-2-16,1 8 0 0,-8-10 1 0,0 4-5 16,-2 0 3-16,1 1-7 0,0 0 8 0,-1 2-1 15,5-1-2-15,-2 1-1 0,1 2-4 0,6 1 7 16,-14-3-5-16,14 3-2 0,-13 4-1 0,8-2 0 16,-3-1 4-16,2 4 5 0,-2-1-5 0,2 3-1 15,-2 0-2-15,-1 1 4 0,4 2 4 16,0-1-6-16,0 1 0 0,1 1 0 0,0 0-3 0,-1-1-13 15,2-1-2-15,3 1-9 0,-2-2-7 0,6 2-3 16,-3-4 9-16,4-3 0 0,-1 1-1 0,3-1 7 16,-7-3 2-16,15-2-3 0,-15 2 7 0,18-6-1 15,-8 0 3-15,0-1 3 0,-1-2-1 0,2-4 3 16,-3 3 4-16,0 0 11 0,-2-4 8 0,-2 5 8 16,-1-3 1-16,-2 3 5 0,-1 2-1 15,-2 3-3-15,-2-1-8 0,-3 0-3 0,7 5 6 16,-16-1-5-16,8 2 0 0,8-1-9 0,-17 6 1 15,7-1 3-15,4 1 1 0,-1 1-3 0,2-3 1 16,0 1-13-16,1 3-4 0,3-2-3 0,2-2 0 16,3 3 1-16,1-1 0 0,0-5-1 0,3 0 4 15,4-1-2-15,-2 0 1 0,1 0 1 0,0-1 3 16,0-2-1-16,-1-2-1 0,-1-2 2 0,0 1 1 16,-2-5 2-16,-2 3 1 0,-3-3-2 0,1 1 8 15,-2 0-1-15,-2 1 4 0,-2-1 2 0,1 3 3 16,-1 1-8-16,-1-1 3 0,-1 4 4 0,0 1-5 15,5 2-6-15,-15 0-6 0,15 0-30 0,-14 7-36 16,4 0-30-16,2-1-47 0,3 3-61 0,-2 0-84 16,3 1-100-16,2 2-144 0,1-3-304 0,-2 2-910 15,6 0 403-15</inkml:trace>
  <inkml:trace contextRef="#ctx0" brushRef="#br0" timeOffset="110321.53">27450 1130 425 0,'-5'-9'431'0,"1"0"-8"0,0 3-10 0,1 2-12 16,-1-1-29-16,4 0-32 0,-2 3-34 0,-4-1-31 15,6 3-21-15,0 0-11 0,-7 14-18 0,5-5-13 16,-2 8-22-16,0 2-15 0,-1 9-16 0,1 3-9 15,-2 0-18-15,-3 15-8 0,1 4-6 0,2 3-10 16,-7 3-9-16,0 1-12 0,-2 0-8 0,-2 23-9 16,3-21-1-16,-4-3-12 0,-14 22-3 15,12-26-6-15,-3 0-2 0,6 3-4 0,-7 21-3 0,6-19-2 16,5-2-9-16,-1-3-9 0,3 0-16 0,-1-1-21 16,7-2-9-16,-4-12-7 0,8-2-14 0,-3-2-16 15,1-1 2-15,2-4-8 0,1-9-13 0,1-1-4 16,-1-8 0-16,0 2 12 0,-1-7-5 0,1-5 14 15,0 0-15-15,0 0-16 0,0 0-22 0,0 0-36 16,0 0-41-16,-9-24-46 0,5 9-42 0,4-3-54 16,-3 5-319-16,0 2-712 0,1-2 315 15</inkml:trace>
  <inkml:trace contextRef="#ctx0" brushRef="#br0" timeOffset="110833.02">27051 2464 244 0,'0'0'213'16,"8"-4"40"-16,-8 4 3 0,0 0-5 0,0 0 2 15,0 0 13-15,0 0 15 0,0 0 10 0,0 0 1 0,0 0-2 16,0 0 5-16,0 0-18 0,0 0-23 15,0 0-23-15,0 0-14 0,-2 21-20 0,-1-14-18 16,1 3-17-16,1-1-18 0,-1 2-14 0,0 0-13 16,0 1-13-16,0-1-18 0,2 0-16 0,0 0-24 15,2 0-8-15,0-2-8 0,3 0-8 0,0-4-1 16,0 3-7-16,1-4-3 0,-6-4 6 0,11 5-6 16,-11-5 1-16,0 0 7 0,19-6 8 0,-15 1 14 15,1-1 8-15,-1 1 6 0,0 1 10 0,-3-4 0 16,3 4 3-16,-4 4 2 0,-5-11-7 0,5 11-5 15,-8-7-5-15,3 3-5 0,5 4-2 0,-14 0-8 16,14 0-1-16,-22 8-9 0,13-1 0 0,-3 0-5 16,3-3 0-16,2 5 0 0,0-4-8 0,3 0-3 15,1 3-6-15,3-8-2 0,2 9 2 0,3-4-2 16,-5-5-3-16,16 3-1 0,-3-3 0 0,2 0 4 16,-2-2-3-16,5-4 1 0,-4 2 0 0,4-3-3 15,-6 0 3-15,0 4-4 0,-2-5 5 0,1-2 7 16,-5 0 1-16,0 1 11 0,-2-3 7 0,0 4 2 15,-5-2 6-15,1 10-5 0,-4-11-5 16,-2 6 6-16,-3 3-7 0,-2 1 0 0,11 1-1 16,-30 9-7-16,11-1 1 0,3 1-5 0,-2 0-3 0,6 1 2 15,-2 2-1-15,3 0-2 0,2-1 2 0,7-3-8 16,-1 1-1-16,3-3 10 0,0-1-5 16,0-5-1-16,9 9 3 0,-4-7-1 0,-5-2 0 15,14 4-1-15,-14-4 2 0,0 0 5 0,27-8-3 16,-18 1-4-16,0 2 1 0,-1-4-1 0,-2 1 0 15,-1-3-2-15,3 1-15 0,-4-3-21 0,-3 1-36 16,-1 1-48-16,-4 0-67 0,2 0-72 0,-7 2-95 16,-12 0-105-16,2 2-493 0,-9 3-1024 0,-3 0 454 15</inkml:trace>
  <inkml:trace contextRef="#ctx0" brushRef="#br0" timeOffset="111516.86">24527 2644 8 0,'-5'-2'385'15,"1"-2"4"-15,3-1 14 0,-2 3 5 0,3 2 5 16,-5-5-5-16,1 3-19 0,4 2-26 0,0 0-28 16,-4-1-30-16,4 1-26 0,-7 5-28 0,3-2-24 15,-1 1-20-15,-2 4-19 0,-2 0-22 16,3 3-15-16,-3 0-15 0,5 0-14 0,-1 0-13 0,1-2-8 16,4-1-18-16,0 0-6 0,2-4-6 0,1 3-11 15,5-1-5-15,1-5-5 0,1 0-4 0,2-2-8 16,-2 0-1-16,4-6-1 0,0-1 0 0,-1 1 12 15,0-4 11-15,-3-2 1 0,1 0 4 0,-3-2 4 16,-3-2 4-16,-1 2-1 0,-1 0 2 0,-1 4-3 16,-4 0 1-16,-1 4-10 0,-1 1-1 0,0 2-8 15,-1 3-5-15,5 1-4 0,-16 5-5 0,7 1-7 16,0-1 0-16,-4 9-5 0,7-3 2 0,-1-1-6 16,3 1 2-16,3 0-9 0,1 0-3 0,1-1-3 15,6-1 1-15,-1-1-5 0,3 0-2 16,0-3-3-16,1-1 7 0,-1-3-2 0,4 0 2 0,-3-1-2 15,-1 0-4-15,0-3-1 0,1-1 2 0,-5 0-2 16,-1-1 6-16,1-3 0 0,-2 0-1 0,-2 1 8 16,-2-3-8-16,0 1 2 0,-2 0-4 0,-2 1 4 15,1 2-7-15,2 0-1 0,0 1-22 0,-3 1-43 16,0 4-51-16,5 0-57 0,-11 6-61 0,8-3-55 16,-2 2-70-16,-1 2-61 0,4 0-70 0,-3 1-410 15,2 1-977-15,1 0 432 0</inkml:trace>
  <inkml:trace contextRef="#ctx0" brushRef="#br0" timeOffset="111899.51">24576 2696 26 0,'0'0'279'16,"-7"-15"10"-16,4 12 0 0,0 0 6 0,-2 0 19 0,3-1 24 15,0 2 20-15,-1-2 12 0,3 4-6 0,-4-6-19 16,3 4-27-16,1 2-22 0,0 0-31 0,0 0-25 16,0 0-23-16,10-4-14 0,4 4-14 0,3 4-12 15,7-2-14-15,8 3-14 0,4 1-15 16,19 0-14-16,0 1-2 0,6 4-13 0,4-3-4 0,30 6-11 15,-3-4-11-15,-1-2-5 0,-25-1-8 0,35-3-9 16,-9 2 0-16,5-1-9 0,-8-2-1 0,3-1-6 16,3-3-9-16,-5 0 2 0,-23 1-3 0,27-6-6 15,-3 0-4-15,-29 4 3 0,2 1-1 0,1 1-4 16,-2 0-4-16,0-1 3 0,-3 0-5 0,-2 0-5 16,-8 1 3-16,-9 0-2 0,-6-3 0 0,-3-1 22 15,-11 3 21-15,-1-4 30 0,-7 2 22 0,-1 1 2 16,-2-1 16-16,0 0 0 0,-2 2-6 0,-3-2-7 15,-1 0-8-15,1 2-11 0,0-1-6 0,-5 2-10 16,5-1-10-16,-5 1-43 0,0 0-21 0,0 0 0 16,11 1 0-16,-11-1 0 0,6 1 0 0,-6-1 0 15,5 4 0-15,0-3 0 0,-1 2 0 0,-4-3 0 16,4 2 0-16,-4-2 0 0,0 0 0 0,5 1 0 16,-5-1 0-16,0 0-2 0,7-4-313 0,-7 4-143 15,-4-9-175-15,-5 1-498 0,-3-5-1224 0,-3 0 541 16</inkml:trace>
  <inkml:trace contextRef="#ctx0" brushRef="#br0" timeOffset="112732.37">25094 1238 317 0,'-1'-10'342'0,"-2"5"-13"0,2 0-17 16,-1 0-24-16,0 1-12 0,-4-2-20 0,4 2-22 16,0-1-12-16,-2 0-17 0,1-2-7 0,1 3-21 15,-3 1-14-15,1-2-6 0,-1 0-18 0,5 5-10 16,-9-5-11-16,5 2-10 0,-1-2-4 0,0 2-8 15,3 0-11-15,-1 1-11 0,-2 0-2 0,5 2-16 16,-5-5 10-16,5 5-3 0,-4-3-6 0,4 3 7 16,-4-2-7-16,4 2-3 0,0 0 1 0,0 0-1 15,0 0 2-15,0 0-5 0,-9 1 0 0,9-1-1 16,-9 8 8-16,3-3 9 0,-3 5 3 0,0 4 13 16,-2 1 6-16,-1 2 1 0,-6 4 1 15,0 4-6-15,3 4 2 0,-1 2-8 0,-3 0-4 0,0 11-4 16,-3 4-1-16,1 3-5 0,2-1-6 0,-2 1-3 15,2 2-2-15,1 3-4 0,-1-4-1 0,-3 3-3 16,4-1-5-16,-2-2-1 0,3 1-4 0,-2 2 2 16,1-6-3-16,0 1-5 0,2 1 4 15,3-2-8-15,-1-2 1 0,5-13 0 0,0 1-4 16,-1 0-3-16,-2-2 2 0,7-2-2 0,-5-1-3 16,2-2 3-16,3-6-8 0,1-1 6 0,0-4-7 15,1-3-1-15,1-1-1 0,-3-2 0 0,1-1 4 16,3-2-4-16,-1-2-1 0,2-4 0 0,-2 10 1 15,2-10-6-15,0 6 11 0,0-6-3 0,-6 7 0 16,3-2-2-16,3-5-2 0,-4 5-3 0,4-5 5 16,-5 4-4-16,5-4-16 0,0 0-39 0,0 0-44 15,0 0-59-15,0 0-95 0,0 0-112 0,0 0-101 16,0 0-506-16,0-24-1046 0,9 7 463 0</inkml:trace>
  <inkml:trace contextRef="#ctx0" brushRef="#br0" timeOffset="113533.4">24834 1277 185 0,'-7'-4'293'0,"1"0"-9"0,1-2-12 0,-2 2-11 16,0-1-7-16,2 0-1 0,2 1-5 0,0 0-7 15,3 4-1-15,-6-7-9 0,5 3-5 0,-1 2 0 16,1-2-5-16,0 0-7 0,1 4-12 0,0-6-20 16,0 6-17-16,4-4-16 0,-2 2-12 0,-2 2-11 15,5-6-17-15,-5 6-2 0,6-3-12 0,-4 0-7 16,2 1-1-16,-3-1-7 0,4 0-2 0,0-2-6 16,1 3-1-16,-1-1-5 0,0 0-5 0,1-2 4 15,3-2-6-15,-2 2-4 0,2-5-4 0,-2 3-3 16,3-4-3-16,-2 1-2 0,1-4-1 15,-1 0 0-15,-1 0-6 0,-3-2 0 0,1 4-3 16,-2 0 1-16,1 2 1 0,-3 1 1 0,-1 2 5 16,0 1 3-16,5-1-6 0,-4 3-2 0,-1 0-2 0,0 4-9 15,3-2-2-15,-3 2 1 0,0 0-5 0,4 12 0 16,-2 0-1-16,2-1-3 0,4 7-5 16,6 3 5-16,-1 1-4 0,-1 1-1 0,2 1 1 0,4 0 0 15,0 0 0-15,3 1 1 0,0 3 0 16,1-1-2-16,9 14 0 0,-2-1 3 0,5-3 1 15,-3-1 2-15,5 1 0 0,6 4 4 0,-1 1 1 16,-1 2-5-16,20 16 3 0,-13-15 0 0,13 17-2 16,-11-20-1-16,15 18-4 0,-22-19 1 0,5 3-1 15,17 15-1-15,-22-17 4 0,4 0-4 0,-2 2-4 16,-1-3 2-16,3 5 2 0,-4-1-2 0,-3-6 1 16,4 1 0-16,-6-6-2 0,-9-6 1 0,-1 0-1 15,0-4 1-15,-1 2-2 0,1-3 2 0,-1 1-7 16,-3-3 0-16,-2 0 3 0,-1-3-4 0,-1 3 3 15,-6-6 0-15,5-3 3 0,-4 1 0 0,0-1 6 16,-1 0-4-16,3 1 10 0,-3-3 4 0,1 1-4 16,2-2-3-16,0 0 1 0,-3-1-1 0,0-2-3 15,2 3 3-15,-4-4-4 0,1 1 2 0,1-1 0 16,-3-1 2-16,2-2-8 0,-6 3 0 0,-6-5 0 16,12 4 2-16,-12-4-2 0,7 3-8 15,-7-3 5-15,0 0-43 0,0 0-70 0,0 0-78 0,0 0-104 16,0 0-132-16,-6-21-137 0,1 11-392 0,-3 2-1029 15,4-2 455-15</inkml:trace>
  <inkml:trace contextRef="#ctx0" brushRef="#br0" timeOffset="113682.95">26670 2664 4304 0,'-5'0'309'0,"0"0"-164"16,5 0-44-16,-9 0-5 0,9 0-29 0,-8-1-17 15,8 1-27-15,-6-3-101 0,3 0-135 0,3 3-203 0,-1-7-316 16,-3 2-792-16,4 5 351 0</inkml:trace>
  <inkml:trace contextRef="#ctx0" brushRef="#br0" timeOffset="114316.76">23922 2685 208 0,'2'-7'464'0,"0"-1"13"0,0 1 24 0,-1 1 5 16,0 0-2-16,2 3-11 0,-2-3-31 0,0 3-17 15,-1 3-43-15,3-4-32 0,-3 4-28 0,0 0-34 16,0 0-24-16,-12 14-22 0,3 0-12 0,-2 3-27 16,-6 8-20-16,-2 2-19 0,2 1-18 0,1 5-21 0,-10 8-10 15,8-11-14-15,-1 13-9 0,6-14-6 16,-1 2-18-16,4-4-5 0,1-4-6 0,4-5-12 16,1-5-10-16,0-2-10 0,2-1 0 0,1-3-5 15,-2-5-20-15,2 4-20 0,1-6 0 0,0 0 0 16,0 0 0-16,14-22 0 0,-10 10 0 0,7-11 0 0,-1-2 0 15,1-2 0-15,1-2 0 0,3-4 0 16,4-10 0-16,-3 0 0 0,-2 10 0 0,2 1 0 16,-2 5 0-16,-4 1 0 0,0 8 0 0,0 4 0 15,-3 3 0-15,-3 2 0 0,-1 5 0 0,0 0 0 0,2 5 0 16,-5-1 0-16,12 13 0 0,-5 3 0 0,0 2 0 16,1 10 0-16,-1 2 0 0,1 1 0 15,-1-1 0-15,5 14 0 0,-1 3 0 0,-3-13 0 16,2-1 0-16,-1 0 0 0,0-2 0 0,-4-3-74 15,0-3-127-15,-1-7-62 0,-3-5-60 0,-2-1-70 0,1 0-65 16,-4-6-65-16,-1-1-63 0,-4-4-309 0,-1-3-971 16,-8-4 430-16</inkml:trace>
  <inkml:trace contextRef="#ctx0" brushRef="#br0" timeOffset="114449.68">23765 2987 152 0,'-4'-5'347'0,"-3"2"-2"15,3-1-26-15,4 4 26 0,0 0 42 0,0 0 15 16,13-4-10-16,-2 4-29 0,10 0-35 0,4-1-31 15,8 0-31-15,6-4-34 0,-3 3-87 0,17-8-136 16,-16 4-160-16,14-6-198 0,-15-2-290 0,-1-4-691 16,-3 3 307-16</inkml:trace>
  <inkml:trace contextRef="#ctx0" brushRef="#br0" timeOffset="115302.29">24993 526 237 0,'0'0'475'0,"0"0"-2"0,3-26-7 0,-3 26-11 16,0 0-27-16,0 0-37 0,0 0-33 0,2-15-40 15,-2 15-32-15,0 0-26 0,0 0-14 16,0 0-19-16,0 0-23 0,0 0-17 0,-13 59-18 16,6-33-13-16,2-1-17 0,-3 3-11 0,3 0-10 15,-1-2-16-15,2 0-7 0,-4-7-9 0,6-1-8 16,-5 0-10-16,6-6-6 0,1-12-11 0,-6 20-3 15,6-20-3-15,0 0-1 0,-4 13-5 0,4-13-5 16,0 0-6-16,0 0-3 0,0 0-5 0,0 0 0 16,15-54 0-16,-7 35-5 0,0-5 1 0,4-5 0 15,-3 0-7-15,3-2 1 0,-1-2 0 0,6-11-3 16,-6 10-1-16,2 4-4 0,-1 0 13 0,0 3 8 16,-3 10 11-16,0 1-1 0,0 3-2 0,0 1-1 15,-9 12-11-15,14-13-1 0,-14 13 2 0,27-7-5 16,-27 7-1-16,36 4-2 0,-36-4-3 0,36 15-20 15,-21-2-22-15,-1-2-20 0,-2 3-23 16,-1 1-10-16,-2-1 0 0,-1 1-7 0,-4 2 3 0,-2-1 9 16,-2-16 9-16,-4 31 7 0,-4-15 7 0,-3-2 2 15,0-2 7-15,-2-1 7 0,-5-1 8 0,-1-2 4 16,3-2 11-16,16-6 20 0,-28 6 10 16,28-6 13-16,-19 6 15 0,19-6 6 0,0 0 7 15,0 0-11-15,0 0 2 0,0 0-8 0,0 0-2 16,0 0-5-16,0 0-3 0,0 0-2 0,0 0 3 15,82 10-7-15,-59-8-5 0,-3 1-2 0,-20-3 1 16,42 10-2-16,-23-3-2 0,-3 2-1 0,-2 0-14 16,-14-9-2-16,23 20-1 0,-18-11 1 0,-5-9 3 15,8 20-1-15,-8-20-3 0,-5 23 0 0,5-23 0 16,-13 22 5-16,0-11 2 0,-5-3 6 0,3 0-6 16,-6 0-2-16,-3-2 0 0,-4 1 6 0,6-3 2 15,-6-2-1-15,0 1-3 0,28-3-14 0,-50 5-51 16,31-4-68-16,19-1-94 0,-32-4-126 0,32 4-152 15,0 0-339-15,-14-13-913 0,14 13 404 0</inkml:trace>
  <inkml:trace contextRef="#ctx0" brushRef="#br0" timeOffset="115733.34">27682 508 402 0,'0'0'425'0,"0"0"-19"0,0 0 6 16,0 0-28-16,-19-35-7 0,19 35-19 0,-29-8-23 0,10 5-26 16,19 3-21-16,-50 6-26 0,19-3-23 15,-1 6-20-15,3 2-18 0,-1 3-21 0,6 3-19 0,7-4-10 16,-4 4-16-16,7-4-9 0,4 3-13 16,4-1-7-16,6 5-8 0,7-3-6 0,7-2-6 15,6 2-8-15,7 2-7 0,6-7-3 0,4 0-9 16,13-4-6-16,3-3-5 0,-15-2-5 0,2-2-2 15,-1-1-4-15,-2-1 3 0,-5-3-8 0,0 1-1 16,-5-1 0-16,-27 4-3 0,32-5-1 0,-32 5-7 16,22-7 8-16,-22 7-13 0,0 0-36 0,0 0-63 15,0 0-83-15,0 0-92 0,0 0-142 0,0 0-547 16,0 0-1026-16,0 0 455 0</inkml:trace>
  <inkml:trace contextRef="#ctx0" brushRef="#br0" timeOffset="116285.48">27422 3064 3421 0,'1'-11'264'0,"-1"-1"-63"0,4-4 34 0,-4 5 2 0,0-1 28 16,-3 5 5-16,6 1 2 0,-7-1-13 15,4 4-28-15,1-1-10 0,-1 4-24 0,0-6-15 16,0 6-15-16,0 0-18 0,0 0-11 0,-5 11-4 16,4-1-8-16,-4 6-11 0,1 2-2 0,-3 6-6 0,1 1-24 15,-2 2 9-15,3 1-15 0,0-3-11 0,-1 2-3 16,3-7-6-16,-2 0-17 0,0-2-46 0,4 0-41 16,0-2-44-16,-2-7-51 0,2 0-45 0,1-3-20 15,-2-3-31-15,2-3-57 0,0 0-70 0,0 0-42 16,3-15-35-16,-4 3-19 0,5-4-17 0,-2-1-258 15,3-8-798-15,1 0 353 0</inkml:trace>
  <inkml:trace contextRef="#ctx0" brushRef="#br0" timeOffset="116549.68">27427 2977 278 0,'5'-27'161'0,"-1"9"57"15,-2 0 29-15,-2 2 30 0,0 5 30 0,2-3 41 16,-2 10 18-16,1-2 19 0,-1 1 4 0,0 0-13 0,0 1-25 16,2 1-22-16,-2 3-32 0,0 0-15 0,6-1-10 15,-6 1-21-15,12 7-14 0,-3-1-25 16,0 3-17-16,5 5-18 0,0-3-24 0,5 9-13 0,2 2-7 15,1-1-15-15,-2 1-12 0,-1-1-5 16,0 3-13-16,-1-1-10 0,-2 1-10 0,0 0 0 16,-6-6-15-16,-1 6 1 0,2-1-7 0,-8-3-4 0,-3 0 1 15,-1-1-2-15,-8 5 1 0,-4-2-5 0,-6-3-2 16,-1-1 9-16,-7 1-9 0,-2-4 8 0,-3-1 1 16,-3-1-9-16,-3-4-5 0,1 0 5 15,4 0-4-15,-3-2-7 0,1-3-2 0,3 0-10 0,2-2-31 16,1-3-54-16,8-3-64 0,3 0-99 0,1-3-111 15,2-2-128-15,0-1-141 0,7 1-365 0,0-6-1062 16,-2-1 471-16</inkml:trace>
  <inkml:trace contextRef="#ctx0" brushRef="#br0" timeOffset="117416.73">27052 2731 8 0,'0'0'363'0,"0"0"-2"0,-5-3 5 0,5 3-23 15,0 0-9-15,-2-3-5 0,2 3-9 0,0 0-13 16,0 0-22-16,-6-2-12 0,6 2-20 0,0 0-23 16,0 0-23-16,0 0-21 0,0 0-18 0,-9 4-16 15,9-4-14-15,-6 5-14 0,2-3-13 0,2 1-11 16,-1-1-12-16,1 1-20 0,0 1-10 0,1 2-12 16,1-6-8-16,1 5-3 0,3-2-10 0,0 1 1 15,-1-1-2-15,9-1-4 0,-4-2 0 0,1 0-2 16,2-2 0-16,1-1 8 0,-3-3 3 0,1 0 1 15,-2-1 9-15,-2 0 7 0,1-4 1 0,-1 0 5 16,-5-1 0-16,3 2 3 0,-3-2 0 0,-2 2-3 16,-3-1-3-16,-2 1-4 0,-2 3-5 15,-1 1-3-15,0 1-3 0,-1 2-2 0,-3 4-5 0,-2-2-2 16,-2 2-5-16,3 4-1 0,3-2 0 0,-1 4-2 16,0 1-3-16,3 0-3 0,3 2 1 0,0-2-3 15,4 3 2-15,4-3-2 0,1-1-3 0,2 1 2 16,2 0-5-16,4-2 1 0,1 0 0 0,1-2-4 15,4-1 3-15,-4-2-3 0,1-1 1 0,-2-1 1 16,1 0-1-16,-3-1 4 0,3-5-3 0,-4 0-1 16,0 0 4-16,-4-1 0 0,-1-2 0 0,1-1-1 15,-2 0 0-15,-3 1 1 0,-3-1-4 0,-2 1 5 16,0 0-5-16,-3 0 3 0,3 3-1 0,-4 1 1 16,0 0-2-16,0 2 2 0,-1 1-7 0,1 3 6 15,0 1-3-15,0-1-1 0,4 2 2 0,-3 0-34 16,3 0-42-16,5-2-64 0,-4 3-75 0,3 1-95 15,1-4-117-15,0 0-450 0,0 0-948 0,14 3 420 16</inkml:trace>
  <inkml:trace contextRef="#ctx0" brushRef="#br0" timeOffset="122249.8">24993 1060 65 0,'-3'-4'322'16,"0"1"-20"-16,3 3-15 0,-2-3-19 0,-1 1-27 15,3 2-19-15,-4-4-26 0,4 4-8 0,0 0-11 16,0 0-19-16,0 0-2 0,-1-3-13 0,1 3 1 16,0 0-17-16,0 0 0 0,0 0-10 0,0 0 13 15,0 0-26-15,0 0 19 0,0 0-13 0,-7-4-5 16,7 4-7-16,0 0-11 0,0 0-16 0,0 0 0 16,0 0-15-16,0 0 8 0,0 0-4 0,0 0-14 15,0 0-4-15,0 0-3 0,0 0-11 0,0 0-4 16,0 0 2-16,0 0 11 0,-5-3 0 15,5 3 7-15,0 0-2 0,0 0 8 0,0 0-7 16,0 0 9-16,0 0-3 0,0 0-3 0,0 0 5 16,0 0-8-16,0 0-2 0,0 0-7 0,0 0-9 15,0 0 1-15,0 0-1 0,0 0-4 0,0 0 1 0,0 0-3 16,0 0-6-16,0 0 4 0,0 0-7 16,0 0-1-16,0 0 4 0,0 0-10 0,0 12 6 15,-1-8-5-15,-4 1 3 0,4 1 3 0,-2 2-1 16,-3 3-3-16,-1-1-2 0,1-1 0 0,-3 7 2 15,4-2-4-15,-4 2 5 0,1 1 1 0,-2-2-1 16,5 2 0-16,-5 0-3 0,3 0-1 0,-2-1-4 16,4-1 9-16,0 2-3 0,1-1 7 0,-3 2 1 15,0-1-1-15,2 2 2 0,0-1 5 0,0-1-1 16,-2 3 3-16,2-2-4 0,-2 0-3 0,2-2 2 16,2 1 3-16,-2-1 1 0,0 2-11 0,-4-2 6 15,4 2-2-15,1 0-2 0,-1 0-2 0,1-2-4 16,0 4 0-16,2-2-1 0,-5 0 4 0,5-1 2 15,-2 0-5-15,0 1 5 0,0 0-11 0,0 0 5 16,2 0 10-16,-1-1-5 0,-1-1-3 16,4 1 2-16,-1 0 2 0,-5-2-4 0,2 0-1 15,1-1 2-15,-2 1 0 0,1-3-1 0,4 0-4 16,-5 0 1-16,1 5 0 0,-4-2-8 0,5-4 11 16,-5 5 0-16,3 1-1 0,1-6-3 0,-3 3 5 0,2-2-4 15,1 4 0-15,-1-7 1 0,-1 5-2 0,1-2-2 16,0-1 7-16,1 2-6 0,2-2 3 0,-1 0-5 15,-3 4 4-15,2 2 3 0,-4-3-4 16,3 0 1-16,2 0 0 0,-1-2-1 0,1 3 3 16,1 1-4-16,2-2 0 0,-3 1 1 0,-2-1 0 15,2-2 1-15,2-1-1 0,0 2 2 0,-2-2-4 16,2 0 5-16,-2-2-2 0,2 3-3 0,0-1-2 16,1-1 4-16,-1-2-2 0,-2 3 1 0,2-1 6 15,-2-3-5-15,1 0-3 0,2 4 4 0,-3-5 0 16,2 2 2-16,-2-3-4 0,2 3 1 0,-2-3-2 15,3-5 2-15,-5 10 3 0,4-6-4 0,1-4-4 16,-4 9 4-16,4-9-1 0,-2 8 2 0,2-8-2 16,0 5-2-16,0-5 2 0,-3 6-2 0,3-6 6 15,0 0-2-15,-4 6-3 0,4-6 3 0,0 0-2 16,-4 6-2-16,4-6 1 0,-2 7-3 0,2-7 0 16,0 0 4-16,-7 6 0 0,7-6-1 0,-6 4-8 15,6-4-6-15,0 0-10 0,0 0-8 0,0 0-8 16,0 0-4-16,0 0-8 0,0 0 6 15,0 0-5-15,0 0-12 0,0 0 0 0,0 0 3 0,0 0 2 16,0 0 6-16,0 0 9 0,0 0 0 0,10-24 7 16,-6 19-2-16,-4 5 2 0,1-12 7 0,-1 12 6 15,3-13 1-15,-3 6 10 0,1 0 10 0,-1 7-5 16,0-15-13-16,0 8 21 0,0-2-12 0,4 2 15 16,-1-4-6-16,-3 3 3 0,0-5 8 15,1 2 7-15,0-1-5 0,3 1 14 0,0-1 0 16,-4-4-2-16,1 5 9 0,2-2-8 0,-2-2 4 15,0 2 0-15,3 1-1 0,-3 2-3 0,3-4 1 16,-1 2 0-16,-1-4-3 0,2 4-4 0,1 0 5 16,3-4-2-16,-3 5-3 0,3-5-3 0,1-2-5 0,-1 0 7 15,5-3-1-15,0-1-9 0,-1 5 2 16,-1 0-7-16,-1 0 4 0,1 1-2 0,0 1 1 16,-1-1-3-16,4-1 5 0,-6 2 2 0,2-2-4 15,-1 1 6-15,0 0 1 0,1-1 1 0,-3 0-5 16,-1 0 1-16,1-1-1 0,-1 1 2 0,0-2-3 15,2 1 1-15,-2 0-3 0,0 0 0 0,1 0-3 16,-1-1 2-16,2-6-1 0,-4 6-2 0,1 3 0 16,3-1-2-16,-4 4 1 0,1-2 1 0,-3-1-2 15,2 2-2-15,1-2 8 0,-3 4-5 0,0 1-1 16,1 0-9-16,2 1 7 0,-3-1 6 0,3-1-9 16,-3 3 5-16,0 0 1 0,2 4-1 0,0-7 3 15,-3 1 0-15,3 1-1 0,1 1 1 0,0 1-4 16,0-1 1-16,-1 1-2 0,1-2 2 0,-1 3 1 15,1-2-2-15,4 2 2 0,-4-1-1 0,-1-1 3 16,1 1 1-16,-1 0-2 0,0-3-5 0,1 4 10 16,-4-4-2-16,3 0-6 0,0 2 5 0,-3-1 0 15,3 1 0-15,-1 0 2 0,-2 3-3 0,0-2-3 16,1 3 8-16,-1 0-4 0,0 0 4 0,0 1 2 16,-1 0-4-16,0-2-4 0,0 6-1 0,0-5 4 15,0 1 2-15,0 4 0 0,0-6-2 16,2 4-2-16,-2 2-4 0,0 0 5 0,0-8-2 0,1 5 0 15,-1 3 3-15,0 0-7 0,2-2 6 0,-2 2 1 16,0 0-4-16,2-6-4 0,-2 6 5 0,1-3-11 16,-1 3 14-16,0-5 0 0,0 5 2 0,0 0-7 15,0 0 4-15,0 0-6 0,0 0 0 0,0 0-5 16,0 0 6-16,0 0-5 0,0 0 9 0,0 0-1 16,0 0-4-16,-5 12 2 0,5-12-1 0,-4 5 3 15,3 0 0-15,1-5-3 0,-3 5 3 0,3-5 0 16,0 3 0-16,0-3 3 0,0 0-2 0,-1 4 0 15,1-4-2-15,0 0 3 0,-1 3 0 0,1-3 4 16,0 0 4-16,0 0-1 0,0 0-4 0,0 0 2 16,0 0-4-16,0 0 2 0,-3-10 1 0,3 10 2 15,0-10-5-15,0 7-6 0,0-2 7 16,-1 1-8-16,1-2 4 0,0 1 3 0,0 1-1 16,-1-3-3-16,1 7 1 0,-2-5-3 0,1 2 2 0,1 3 1 15,-1-7 0-15,1 7 2 0,0-4-6 16,0 4 1-16,0 0 3 0,0 0-6 0,0 0-2 0,0 0 5 15,0 0-1-15,0 0 2 0,-4 16 2 16,1-9-5-16,1 3 8 0,-3 7-6 0,1-2 3 16,-1 3-3-16,1 2 3 0,-1 5 1 0,-3 0 1 15,-1 5 2-15,1-1-3 0,3 7 2 0,0-5 6 0,-5 4 0 16,1-1-1-16,0 0-1 0,-4 13-3 0,8-11 1 16,-4-1-1-16,-1 9 2 0,-1-9 1 15,-2 8-4-15,5-10-7 0,-1 1 11 0,1-4-1 16,-1 1 0-16,-1-2-1 0,3 0 6 0,-1 3 0 15,-1-3-6-15,0 0 1 0,3-1-3 0,-1-2-3 16,2 4 5-16,0-3 1 0,-4-1 1 0,4 2 0 16,-3-3-3-16,3-1-2 0,1-5 5 0,-2 0 3 15,2-2-5-15,-1-1-4 0,-1 2 4 0,0-3 1 16,5-2-4-16,-4 2 2 0,0-3-1 0,1 4 2 16,-1-4-2-16,1-2-2 0,-2 3 1 0,3-4 6 15,-2 1-15-15,3-2 11 0,-3 2-3 0,3-3 3 16,0-1-2-16,-3 2 2 0,5-8-1 0,-3 12-2 15,0-7-1-15,3-5 5 0,-3 9-4 0,3-9 1 16,-5 9-3-16,5-9 3 0,-5 7 1 0,3-3-2 16,2-4 0-16,-1 7-1 0,1-7 0 0,0 0 5 15,0 0-1-15,0 0-5 0,-3 8-5 0,3-8-33 16,0 0-51-16,0 0-82 0,0 0-126 0,0 0-214 16,0 0-268-16,0 0-845 0,0 0 373 0</inkml:trace>
  <inkml:trace contextRef="#ctx0" brushRef="#br0" timeOffset="124699.64">27414 1183 125 0,'-3'-2'253'16,"1"-1"-14"-16,-1 0-5 0,2-1-19 0,0-1-12 16,1 5-11-16,-3-6-12 0,3 3 24 0,0-3-10 15,0 1-18-15,-1 3 3 0,2-5-12 0,0 4-8 16,-1 3-6-16,2-8-7 0,-2 8-1 0,0-7-7 15,0 7-7-15,2-4 2 0,-2 4-5 0,0 0-18 16,3-9-12-16,-3 9-5 0,0 0-14 0,0 0-5 16,0 0-16-16,1-3 0 0,-1 3-1 0,0 0-11 15,0 0-10-15,0 0 2 0,0 0 4 0,0 0-3 16,-6 19 3-16,4-12-8 0,0 4 1 0,-1-4-6 16,-2 6 2-16,1 3 0 0,1 1 0 0,-1 0 0 15,-1 2-3-15,-2 6 7 0,0 0 5 0,0 4-6 16,1-3 4-16,-1 6 3 0,1-2-2 0,-3 0-2 15,3 3-3-15,-1-1-2 0,-7 3-1 0,8-2-1 16,-4 0-6-16,-1 2 3 0,-1 0 2 16,3-1-4-16,-2 0-11 0,-4-1 8 0,7-1 1 15,-4 0-7-15,4 0 5 0,-2-1-6 0,-2 0-2 16,6-1 4-16,-1-1-2 0,0-1 1 0,2-1-5 16,-3 2 1-16,3-4 4 0,0 3 1 0,0-1 6 15,1-2 4-15,1-6 2 0,-3 6-8 0,2-6 1 16,0 1 2-16,2 0-3 0,-5-2-1 0,7 2-2 0,-6 5 2 15,2 1-4-15,-4-2 2 0,6-6-4 16,-5 1 1-16,4-2-4 0,-3 1-1 0,1 0 2 16,-3 0-8-16,2-1 6 0,1 0-1 0,1 0-3 15,-3-2 3-15,0-3-5 0,2 1 8 0,1-3-6 16,-1 2 2-16,-2 2-4 0,3-3 0 0,-1 0 4 16,1 0-7-16,-1-2-1 0,2 2-2 0,1-3 1 15,0 1 6-15,0-3-3 0,2 1 2 0,-2 0 2 16,2-7-4-16,0 12-2 0,0-6 4 0,0-6 1 15,2 10 0-15,-2-10-3 0,-2 6-3 0,2-6-4 16,0 0 3-16,2 8 1 0,-2-8 3 0,0 0-8 16,0 0-5-16,0 0-12 0,0 0-7 0,0 0-11 15,0 0-7-15,0 0-10 0,14-27-2 0,-10 17-8 16,3-5-3-16,-3 1 7 0,1-3 2 0,2 1 4 16,-3-2 11-16,3-9 10 0,3 4-6 0,-6-3 10 15,1 1 7-15,1-3 1 0,2 2 9 16,-4 2 0-16,1-1 11 0,0-2 9 0,2 1 0 0,-6-4 5 15,4 2 2-15,0-3 6 0,-1 2 0 16,1 1 0-16,-1-2-5 0,1 1 1 0,2-4 2 16,0 0-3-16,1 2 1 0,0 0-4 0,-2-1-1 0,4 0 4 15,-1-1-4-15,-1-1 6 0,2 0-7 0,0 0-3 16,2 1 4-16,-1 0-1 0,1 1-4 0,-3 3 5 16,2 1 9-16,-2-1 0 0,-4 0 3 0,3 2 0 15,0 2 0-15,-2 0 3 0,-3 10-3 16,4-4-6-16,-3-2 3 0,1 2-8 0,3 1 5 15,-2-1 3-15,-2 1-18 0,1 1 11 0,5 1-1 16,-2-2-7-16,0 0 6 0,0 2-5 0,0 0 5 0,1 0 1 16,-2 0-6-16,2 1-1 0,0 0 1 0,0 2-3 15,-2 1 3-15,0 2 0 0,1 0 4 16,-2-1-4-16,0 1-5 0,2-1-1 0,-1 2 1 16,-2 2 3-16,-1 0-6 0,-2 2 8 0,0-2-5 15,1 3 4-15,1 0 1 0,-2-2-14 0,2 2 13 16,-3 0-8-16,2 0 10 0,-1 0-4 0,-2 1 0 15,0 3-4-15,4-7 5 0,-4 7 0 0,1-2 0 16,-1 2 0-16,4-4-1 0,-4 4 0 0,0 0 3 16,0 0-11-16,0 0 7 0,0 0 0 0,0 0-1 15,-9 11 2-15,4-2-3 0,0-2 4 0,-3 4-1 16,-1 2-1-16,1 1-2 0,-3 2-1 0,2 0 6 16,-3 8-2-16,1 0 0 0,1 3 7 0,-3 0-4 15,6 0 0-15,-4 4 0 0,0 3-1 0,2-3 4 16,-1 4-2-16,0-3 2 0,1 4 0 0,-2 9-1 15,0-1 3-15,-2 6-2 0,4-17 0 0,-1 1-1 16,2 0 3-16,-1 0-2 0,0 1 1 0,-1-1-2 16,1-2 3-16,-1 0 1 0,0 0-1 0,-3-3 0 15,4 3 3-15,0-3-2 0,0-2 0 0,4 2 7 16,-3-3-6-16,0 2 6 0,-3 1-2 0,5-7-3 16,-3 3 1-16,4-6-4 0,0-1 0 0,-2 0 4 15,-3 5-4-15,2-6-2 0,3-2 2 16,1-3 1-16,-1-1-1 0,1 1-5 0,1-1 8 0,1-1-5 15,-3-1-3-15,4 1 3 0,-3-3-1 0,2-4-1 16,2-3-2-16,-2 14 4 0,1-11-7 0,-2 3 4 16,3-6-2-16,-3 12 1 0,1-7 1 0,0 1-3 15,0 0 1-15,2-6-6 0,-6 10 8 0,4-4-1 16,2-6-2-16,-5 8 1 0,3-4 0 0,2-4-3 16,-6 8 3-16,6-8-1 0,-3 6 2 15,3-6-6-15,-2 4 1 0,2-4 6 0,0 0-1 16,0 0 4-16,0 0-3 0,0 0-2 0,0 0 3 15,-5-19-10-15,6 10 10 0,0-2-6 0,0-5 1 16,1-2 0-16,2 1-14 0,1-10 9 0,0 2-2 0,4-4-4 16,0 0-9-16,4-3 6 0,-1-2-6 15,6-11-4-15,1 0 1 0,3 2-3 0,-8 9 3 16,6-10 0-16,1-2 2 0,-1 3 7 0,-2-3 0 16,0 4 0-16,1-2-2 0,-10 11 0 0,-1 0 3 15,0-1-10-15,1 5 3 0,-2-4 6 0,-3 2 6 16,1-1 2-16,-1 1-2 0,-3 5 1 0,2-3 0 15,-1 0 1-15,-2 3 1 0,0-1 2 0,4 1 1 0,0 1-11 16,-1 6 10-16,-2 0-2 0,0-8 1 16,3 8-1-16,0 0-4 0,1 2 4 0,1 3 0 15,-3-2 8-15,-2 4-6 0,2 0 1 0,-1 1-1 16,1 1 2-16,-2 1-2 0,2-1 0 0,-2 2 1 16,4 0-7-16,-4 4 8 0,1-3 0 0,0 0 5 15,1 2-3-15,-2 1 0 0,0-3-4 0,2 2 1 16,-2-1-11-16,3 1 11 0,-1 2 6 0,-2-2-7 15,3 0 1-15,2 0-3 0,-3 2 2 0,0-1 5 16,1 0-5-16,0 0 5 0,1 0-10 0,-2 2 13 16,-1-2-4-16,2 0-2 0,0 2 4 0,-4 2-6 15,6-6 2-15,-4 5 0 0,-2 1 1 0,2-2 1 16,-2 2-3-16,0 0 4 0,3-4 2 0,-3 4 0 16,0 0-2-16,0 0-1 0,0 0 1 0,0 0-2 15,2-3-1-15,-2 3 0 0,0 0-5 0,0 0 2 16,0 0 0-16,0 0 1 0,-3 14-8 0,1-9 11 15,-2 5 7-15,0 1-10 0,-3 6 5 0,1 2-2 16,-3 5 1-16,1 4 4 0,-4 2-3 0,2 1 0 16,0 2 2-16,-4 17 0 0,0-5 3 0,1 0 3 15,4-10-5-15,-1 14 1 0,-3-2 4 0,8-14-6 16,-8 15 5-16,3-4-1 0,-2 2-2 0,5-12 1 16,-3 0 2-16,-1-1 1 0,5 1-4 0,-1-3-2 15,-3-2 5-15,1 1-2 0,2-1 2 0,-2 0-5 16,0-2 4-16,1 0-3 0,0-1 3 0,1 1 2 15,2-6 3-15,-3 3-7 0,3-5 5 0,-3-1-12 16,3 5 9-16,-1-4 2 0,1 0-1 0,1-2-8 16,1 0 6-16,-1-5 1 0,-1 0-1 15,5-2 1-15,-6 3 1 0,3-4-4 0,2-3-2 16,-3 2-1-16,4 0 2 0,-1 0 6 0,1 0-7 16,-3-3-3-16,2 1 3 0,1-6 2 0,-4 13-1 15,4-10-5-15,0-3 3 0,-1 6 2 0,1-6 5 16,0 0-4-16,0 10-2 0,0-10 1 0,0 0 1 15,0 0-1-15,0 0-5 0,0 0-12 0,0 0-37 16,0 0-61-16,0 0-90 0,0 0-111 0,0 0-169 16,0 0-260-16,-8-32-803 0,3 21 356 0</inkml:trace>
  <inkml:trace contextRef="#ctx0" brushRef="#br0" timeOffset="125966.64">12915 943 252 0,'0'-9'342'0,"0"9"-6"15,0 0-1-15,-1-32-10 0,1 32-6 0,1-19 2 16,-1 19 6-16,0-17-12 0,0 17-6 0,0 0-7 15,1-17-14-15,-1 17-13 0,0 0-18 0,0 0-24 16,0 0-27-16,0 0-19 0,-5-5-18 0,5 5-17 16,-17 25-16-16,4-1-11 0,0 4-14 0,-3 3-12 15,1 1-6-15,0 3-12 0,-6 8-6 0,6-9-9 16,1-3-1-16,0-1-5 0,2-6-8 16,7-4-3-16,0-3-7 0,0-5-4 0,3 2-4 15,0-5-7-15,4-6 4 0,0 1-1 0,-2-4-4 0,0 0-5 16,18-8-2-16,-8-5-1 0,4 0-6 0,0-8 2 15,4-3 0-15,-4 1-8 0,1-5 3 0,0-1 2 16,0-1-3-16,-2 0 7 0,-2-3 2 0,2 1 7 16,-3-1-7-16,0 5 9 0,-1 2 1 15,-4 7 5-15,1 8-11 0,-6 11 2 0,7-19-4 16,-7 19-1-16,0 0 0 0,0 0-3 0,0 0-2 16,18 7 3-16,-13 9-3 0,-1 3-1 0,6 7 3 15,-6 1-7-15,4 3 7 0,-4-1-4 0,2 4-2 16,-2-1-1-16,6-4-4 0,-5 1 4 0,2-1 2 15,-1-5 0-15,3 5-7 0,-5-11-25 0,0 1-36 16,-1-1-38-16,-3-5-48 0,3-1-48 0,-2-5-34 16,2 0-35-16,-2-1-28 0,-1-5-59 0,0 0-39 15,0 0-46-15,0 0-333 0,0 0-830 0,-22-10 368 16</inkml:trace>
  <inkml:trace contextRef="#ctx0" brushRef="#br0" timeOffset="126116.6">12911 1178 151 0,'-15'-7'229'0,"2"0"22"0,3 2 15 16,0-1 19-16,-1 2 22 0,2 1 3 0,3 1 2 15,1-1 7-15,5 3-1 0,-9-6-22 0,9 6-24 16,-5-2-29-16,5 2-21 0,0 0-17 0,0 0-16 16,13-7-19-16,-2 4-13 0,-1 1-37 0,10 0-50 15,0-5-75-15,1 4-109 0,0-2-131 16,-2 2-169-16,3-2-239 0,-3-1-706 0,-2 3 312 16</inkml:trace>
  <inkml:trace contextRef="#ctx0" brushRef="#br0" timeOffset="126885.09">13439 908 96 0,'-4'-23'506'0,"4"23"8"16,-1-16-9-16,1 16-20 0,0 0-32 0,-4-16-42 15,4 16-42-15,0 0-37 0,0 0-28 0,-9 5-28 16,9-5-27-16,-5 26-19 0,0-2-20 0,-3 3-20 15,3 1-15-15,1 3-14 0,0-1-17 16,0 1-16-16,3-1-10 0,-1-3-14 0,-2 1-8 16,4-9-9-16,-3-1-8 0,3-1-6 0,0-5-9 15,0 0-6-15,0-2-15 0,3-3 2 0,-3-3-2 16,1 1-2-16,-1-5-4 0,0 0-8 0,0 0 1 16,14-11-7-16,-10-1-4 0,0 1 3 0,1-5 0 0,-1-2-5 15,2 0-1-15,-1-8-6 0,3-2-1 0,-3-2 1 16,-1-1-1-16,2 0-1 0,2-1-2 15,-3 4-6-15,2 2 3 0,-4 6 7 0,4 2-1 16,-2 1-3-16,-3 5 3 0,7-2-1 0,-9 14 0 16,18-18 1-16,-6 12-3 0,-12 6-1 0,27-8-1 15,-27 8-4-15,34 4-1 0,-34-4 4 0,30 12 6 16,-15 0-14-16,-1-1-5 0,-4 0-7 0,-1 1 3 16,-1 4-1-16,-7 0 1 0,-1 0-5 0,-4 1 4 15,-3-1 2-15,-4 4 7 0,-3-1-1 0,-7-1-3 16,4-5 3-16,0-4 1 0,1 1 4 0,-1 0 2 15,1-2-1-15,5-2 5 0,0 0 4 0,2-2 9 16,2 0 1-16,2-2 8 0,0-1-5 0,5-1 3 16,0 0-2-16,0 0-1 0,0 0-5 0,0 0-3 15,0 0 0-15,29-6-5 0,-17 3-3 0,6 0 5 16,1 0-1-16,2 1-2 0,0 0 2 0,5 1-3 16,-6 2 1-16,2 0 1 0,0 1-6 15,-3 1 0-15,-3 2 3 0,0 1-10 0,-3 0 3 16,-3 1-5-16,-1 1-4 0,-3 1 0 0,2 3 4 15,-6-4-2-15,2 4 4 0,-4 0 0 0,-5 0 4 16,1-1-1-16,-6 3-4 0,-1 0 7 0,-5-3-4 16,-2 0 1-16,1-1 10 0,-2 0 5 0,-6 1 2 15,3-3 0-15,2-5-6 0,-1 2 6 0,-2-2-1 16,3 0-2-16,3-2 1 0,3 1-2 0,5-1-20 16,-1 1-54-16,10-2-103 0,0 0-104 0,-14-7-111 15,14 7-106-15,0 0-470 0,27-13-1036 0,-9 9 459 16</inkml:trace>
  <inkml:trace contextRef="#ctx0" brushRef="#br0" timeOffset="127083.06">14053 1217 3176 0,'8'1'264'0,"-8"-1"-142"0,0 0-29 0,0 0 101 16,0 8 37-16,0-8-1 0,0 7-8 15,0-7-20-15,-6 11-30 0,6-4-2 0,-2 1-9 16,0 2-12-16,1-1-10 0,-3 3-11 0,0 0-13 15,0 0-19-15,0 5-1 0,-3 2-11 0,1-6-26 16,-3 4-58-16,-2-2-79 0,0-1-92 0,-5 5-125 16,3-3-129-16,-2-4-430 0,3 1-927 0,3-5 410 15</inkml:trace>
  <inkml:trace contextRef="#ctx0" brushRef="#br0" timeOffset="130033.47">14493 862 384 0,'0'0'443'0,"0"0"-12"0,0-25-18 0,0 25-15 16,0 0-22-16,0 0-29 0,3-18-31 0,-3 18-32 15,0 0-22-15,0 0-28 0,0 0-16 0,0 0-17 16,0 0-14-16,-13 38-11 0,9-19-15 16,-1 5-9-16,0 1-14 0,1 1-11 0,-5-1-14 15,6 0-6-15,-3 2-17 0,1-3-4 0,0-6-14 0,1 0-8 16,2-2-2-16,-2-4-6 0,1 0-5 16,2 0-3-16,0-4-8 0,0 1 1 0,-1-4-8 15,4-2 0-15,-2-3 3 0,0 9 20 0,0-9 9 16,0 0-2-16,0 0-3 0,0 0-5 0,0 0-11 15,0 0-1-15,8-18-9 0,-6 6-2 0,0 0-6 16,-2 0 5-16,0-5-8 0,1-1-3 0,-2 0 0 16,1 0-6-16,0 0 1 0,0-1 0 0,-2 1-3 15,-2 0-1-15,1-4-4 0,1 5 2 0,1 1-8 16,1 16 6-16,-3-23 0 0,3 23-7 0,-4-18 8 16,4 18-5-16,0 0-5 0,0-17 4 0,0 17-1 15,0 0 1-15,0 0 0 0,0 0-1 0,1-18-6 16,-1 18 4-16,0 0-1 0,0 0-1 0,0 0 3 15,0 0-3-15,0 0-1 0,0 0 0 0,0 0 1 16,0 0 3-16,0 0 0 0,0 0-1 0,0 0-10 16,0 0 6-16,0 0-1 0,0 0-5 0,0 0 0 15,0 0 2-15,0 0-1 0,0 0 3 16,0 0-4-16,0 0 4 0,0 0-2 0,0 0 0 16,0 0 4-16,0 0-2 0,0 0 2 0,0 0 1 15,0 0 0-15,0 0 3 0,0 0-1 0,0 0 2 16,0 0-3-16,0 0-2 0,0 0 5 0,0 0-3 0,0 0 3 15,0 0 3-15,25-6-4 0,-25 6 1 16,0 0-1-16,0 0-1 0,0 0 2 0,0 0-5 16,0 0 2-16,0 0-1 0,2-17 5 0,-2 17-4 15,0 0 0-15,0 0 1 0,0 0 4 0,0 0-2 16,0 0-5-16,0 0 3 0,4-14 5 0,-4 14-7 16,0 0-34-16,0 0-37 0,0 0-43 0,0 0-68 15,0 0-101-15,0 0-103 0,0 0-121 0,0 0-334 16,0 0-914-16,0 0 405 0</inkml:trace>
  <inkml:trace contextRef="#ctx0" brushRef="#br0" timeOffset="131499.57">14371 867 154 0,'0'0'284'16,"0"0"-11"-16,0 0-16 0,0 0-9 0,0 0-12 16,0 0-13-16,0 0-5 0,0 0-14 0,0 0-10 15,0 0-2-15,0 0-5 0,0 0-16 0,0 0 13 16,0 0-16-16,0 0-2 0,-26-11-3 0,26 11-8 16,0 0-7-16,0 0-8 0,0 0-12 15,0 0-9-15,0 0-15 0,0 0-3 0,0 0 3 16,0 0-2-16,0 0-9 0,0 0-6 0,0 0 0 0,0 0-5 15,0 0-4-15,0 0-8 0,81 0-2 0,-81 0-8 16,39 3-1-16,-17 1-5 0,-2 0-2 0,2 4-6 16,5 0-5-16,0 3-5 0,-3-2-5 15,2 4-4-15,-7-1 6 0,1 2-5 0,2 3-6 16,-7-5-1-16,-3 6 0 0,-2-1 0 0,-1 1-1 16,-4 0 0-16,-2 2-7 0,-1-1 3 0,-3 1-5 15,-3-1 9-15,-4 6 1 0,1-7 0 0,-5-1 0 16,-2-2-1-16,1 1 3 0,-7 0 0 0,-2 1 2 15,-2-3 1-15,-2-1-6 0,0-1 3 0,0 0 7 16,-2 3-8-16,5-7 5 0,-4 1-1 0,7-5-1 16,-3-3 1-16,3 1-6 0,0 1-1 0,6-2 1 15,1 0-5-15,3 1-3 0,2-1-30 0,8-1-69 16,0 0-82-16,-12-11-95 0,12 11-103 0,6-11-137 16,7 4-312-16,2-4-884 0,7-3 391 0</inkml:trace>
  <inkml:trace contextRef="#ctx0" brushRef="#br0" timeOffset="131933.37">15251 977 3156 0,'5'-4'238'0,"2"-3"-67"15,-2 3-28-15,0 1 9 0,-3-1 2 0,2 3 2 16,0-2-16-16,-1 0-24 0,-3 3-18 0,4-3-17 15,-4 3-10-15,0 0 8 0,0 0-4 0,8 7-2 16,-6-4-6-16,-1 1-4 0,0-1-1 0,-1-3-12 16,2 5 3-16,-2-5-10 0,2 6 3 0,-2-3-12 15,0-3 0-15,1 2-9 0,-1-2 2 0,0 0 3 16,0 0-4-16,0 0 1 0,0 0 3 0,0 0 2 16,0 0-1-16,0 0-6 0,0 0-1 0,9-7 8 15,-7 2 0-15,-2 0 2 0,1 0-1 0,-1 1 1 16,-1-4 5-16,-1 4-3 0,-1-3-1 0,-4 0 2 15,-2 1-4-15,-1 2-1 0,-3 0 1 0,-3 0-1 16,2 4 1-16,-6 2-1 0,0 3-2 0,-8 1-9 16,2 4 7-16,-2 2-4 0,5 3-6 15,1 1 0-15,2 2 3 0,8-3-4 0,1 2-1 0,2 0 0 16,0 0-4-16,3-1 8 0,2 1-6 0,4-2 3 16,2 2-1-16,7-2 3 0,0-2-1 0,5 0-10 15,5-1 3-15,7-1 1 0,2-2-9 0,4-4-29 16,1-1-52-16,2-1-44 0,-3-8-50 0,1 2-73 15,-1 2-78-15,1-6-96 0,-6-3-434 16,0 2-922-16,-8-3 408 0</inkml:trace>
  <inkml:trace contextRef="#ctx0" brushRef="#br0" timeOffset="132532.93">15632 659 134 0,'3'-22'374'0,"-3"22"-12"0,9-19-16 0,-9 19-25 0,12-19-23 15,0 12-21-15,-12 7-10 0,20-12-20 0,-3 4-31 16,-17 8-14-16,32-5-18 0,-32 5-23 0,31-1-12 16,-31 1-13-16,34 4-16 0,-34-4-12 0,24 8-9 15,-8-1-11-15,0 2-7 0,-3 2-7 0,-2 2-5 16,-2 0-5-16,-1 2-1 0,-3 2-7 0,-1-1-8 15,-3 2 3-15,-1 1 2 0,-5 0-6 16,0 1 5-16,-1 3 3 0,-6 1-4 0,-2 0 1 16,-1-1-4-16,-3-1 1 0,5 1 0 0,-2-1-4 15,2-1-2-15,0-4-5 0,4-2-6 0,2 0-1 16,4-4-1-16,0 2-7 0,2-2 5 0,1 1-5 16,4-2-7-16,3-2-1 0,0 1-17 0,5-2 16 15,4 1-7-15,2-2 6 0,0-2 1 0,1 0 2 16,-2 0-4-16,1-2-1 0,-7 1 2 0,5-2-10 15,-5 1 4-15,-1-2 4 0,-1 2-2 0,-2 0 1 16,-7-2 9-16,7 2 4 0,-7-2-8 0,0 5 12 16,0-5 1-16,-11 12 1 0,-6-2 10 0,1 2 2 15,-9 2-3-15,0 3 7 0,2 0-8 0,0 0 2 16,-2 0-8-16,5-2 0 0,2 4-4 0,2-6-9 16,5 2 4-16,0-1 2 0,2 0-2 0,4 0-1 15,3 2-4-15,1 2 3 0,5 2-5 0,1-3 2 16,4-1-7-16,1 0-3 0,6 6 1 0,-5-7-4 15,3 1-5-15,0-2-10 0,-1-1 8 0,-3 0 2 16,2-5-4-16,-6 2-3 0,1 0-1 0,-5-1 13 16,-2 2-3-16,-2-1 2 0,-6 1 0 0,-5 1-1 15,-10 4 4-15,0 3-2 0,-6-8 2 0,1-1 5 16,-3 4 0-16,0-4-1 0,3 1 0 0,0 0 1 16,5-3-2-16,3-3 1 0,2-1-3 15,7 0 2-15,2 0-10 0,-2 0-46 0,6-2-66 16,5-2-67-16,0 0-108 0,0 0-123 0,0 0-460 15,0 0-945-15,22-14 418 0</inkml:trace>
  <inkml:trace contextRef="#ctx0" brushRef="#br0" timeOffset="132699.84">16321 1556 3820 0,'0'0'254'16,"0"0"-31"-16,6-5-29 0,-6 5 20 0,3-3 16 15,-3 3-23-15,0 0-41 0,0 0-37 0,4-2-31 16,-4 2-41-16,0 0-66 0,0 0-92 0,7 0-122 16,-7 0-147-16,0 0-446 0,0 0-882 0,0 0 391 15</inkml:trace>
  <inkml:trace contextRef="#ctx0" brushRef="#br0" timeOffset="142116.5">12665 1528 106 0,'0'0'325'0,"-4"-2"6"0,4 2-4 0,0 0-6 15,0 0-12-15,0-6-9 0,0 6-6 16,0 0-11-16,0 0-6 0,0 0-13 0,0 0-11 15,0 0-14-15,0 0-16 0,0 0-24 0,0 0-17 0,0 0-22 16,0 0-7-16,0 0-8 0,0 0-10 0,-2 15-12 16,4-9-14-16,-2 1-8 0,1 0-9 0,2 3-8 15,3 6-8-15,-1-5-11 0,3 3 0 0,1-4-8 16,1 2-4-16,6-3-5 0,1 0-7 0,-3-1 2 16,4 0-8-16,-1-2-2 0,-1-4-1 15,4 0-2-15,-4-2-2 0,3 0-3 0,-1 0-2 0,-4-4 0 16,4-1-24-16,-4 2 1 0,0-5 3 0,4-1 3 15,-4 1 7-15,-4 1 0 0,2-1 3 0,-2 1 1 16,2 0-3-16,-2 0-5 0,0 2-1 0,-1-1-5 16,2 1-2-16,-2 3 0 0,0-1 0 15,0 2-2-15,2 1-2 0,-1 1 2 0,2 1 3 0,-1 2-3 16,0 1 3-16,-1 1-4 0,-1 1 4 16,3 1-1-16,-2-1 0 0,-1 3 3 0,0-1-3 15,0 0 0-15,0-1 5 0,-1-1-5 0,1 0 3 0,-2-2-1 16,5 1 0-16,-2-3 3 0,3-1 1 0,-2-1-2 15,4-2-2-15,-2-2 3 0,1-1 3 16,2-4-2-16,0-1-1 0,0 0-1 0,1 0 2 16,-1-2 3-16,-2-1 4 0,-1 1-7 0,-3-2 4 15,0 4 6-15,-1 2-5 0,-1 0 0 0,-3 3 2 16,0 0-4-16,-2 1-6 0,-3 3-4 0,6-4-5 16,-2 2-1-16,-4 2 7 0,0 0-3 0,0 0 1 15,9 8 1-15,-5-4-1 0,-2 0 4 0,2 2-2 16,0-1-1-16,1-1-3 0,0 1 7 0,0 0 0 15,4-2-1-15,-3 0-2 0,2-1 4 0,1 1 1 16,1-3 1-16,-3 0-1 0,3-3 3 0,-4 3-3 16,3-1 1-16,0-1 0 0,-1-3 1 0,-3 1-1 15,5 0-2-15,-2-1-2 0,1-1-26 0,-4 1-45 16,4-2-78-16,-4-2-99 0,0 2-122 0,3 0-151 16,-4-3-319-16,1 6-906 0,1-5 400 0</inkml:trace>
  <inkml:trace contextRef="#ctx0" brushRef="#br0" timeOffset="142949.94">14061 1600 292 0,'-1'-4'479'0,"-3"-1"5"0,3 1-11 16,-3-1-11-16,3 1-30 0,-2 2-30 0,3 2-42 0,-1-4-36 16,1 4-38-16,0 0-29 0,0 0-23 15,0 0-19-15,0 0-19 0,5 15-19 0,-1-6-15 16,2 1-19-16,2 0-12 0,1 4-11 0,-4-2-12 15,9-2-11-15,-2 2-7 0,-3-3-11 0,7 1-4 16,0-3-4-16,-1-1-9 0,5 1-6 0,-3-3-2 16,1-2-5-16,-5-1-6 0,4 1 0 0,0-4-8 15,-3 1-1-15,-1-3-2 0,5 0 2 0,-1-2 2 16,-2-4 5-16,2 1 4 0,-1-3 8 0,-3 2-15 16,1-1 4-16,-1 1-4 0,3 0-4 0,-7 3-8 15,0-3-4-15,1 4-5 0,-1 1 2 0,3 0-7 16,-1 2-4-16,-2 1 1 0,3 2-1 0,-1 0-2 15,-2 4 1-15,3-3-4 0,0 3 0 0,-1 1-2 16,0-1 1-16,2 3 2 0,-3 0 0 0,3-1-5 16,-3 2 1-16,1-3 0 0,0 2 5 0,-1-1-3 15,1-2 6-15,-1 2-8 0,1-4 6 0,-6 0-3 16,3-1 3-16,-2 1-3 0,-1-2 5 16,-5 0 1-16,13-3-1 0,-5 1-2 0,-2 0-1 0,1-3 4 15,-1 1-5-15,3-1 0 0,1-2 2 0,2 0-8 16,-2 2-1-16,1-3 1 0,2-2 0 0,-1 3-1 15,-2 0 1-15,-1 1-1 0,2 0 3 0,-4 2-8 16,0 2-3-16,1 0 5 0,0 2 1 0,-2 0 0 16,1 2-2-16,-7-2-1 0,15 4 4 15,-9-1-1-15,2 2 2 0,-3 1 3 0,0-1-2 16,3-1-2-16,2 1 6 0,-1 0-1 0,-4-1 0 0,7-1 1 16,-3 3 1-16,0-2 2 0,2-3-1 0,2-1 1 15,-3 2-2-15,1-2 1 0,1-2 0 16,0 2 2-16,2-1-4 0,-3-3 1 0,1 1-2 15,-1-1 4-15,-2-1-3 0,1 1-12 0,-2 0-25 16,1 0-33-16,-4 1-60 0,4 0-67 0,-4-1-86 16,-1 2-111-16,1-1-141 0,-5 3-382 0,3-7-991 15,-3 7 440-15</inkml:trace>
  <inkml:trace contextRef="#ctx0" brushRef="#br0" timeOffset="151902.37">15541 1412 164 0,'0'0'335'0,"0"0"-19"0,0 0-28 15,0 0-28-15,0 0-20 0,0 0-16 16,0 0-22-16,0 0-18 0,0 0-13 0,0 0-13 0,0 0-13 16,-18 7-14-16,17-5 7 0,1-2 1 0,-6 5-9 15,2-3-5-15,4-2-3 0,-10 3-5 0,10-3-11 16,-8 0-3-16,4 1 1 0,0 1-3 0,4-2 4 16,-7 1-5-16,7-1-9 0,0 0-14 0,-9-3 1 15,8-1-5-15,-1 0 3 0,2 0-10 16,-1 0-11-16,2 0-1 0,1-3-10 0,0 3-1 15,2-1 2-15,0 0-6 0,-2 0 2 0,1 3-5 0,-1-1-4 16,0 0-7-16,-2 3-1 0,6-1 0 0,-6 1-1 16,9 3-1-16,-5 1 5 0,-2 0-2 0,-2 4 3 15,3 1-3-15,-1 1 1 0,0 1-2 0,-2 2-9 16,0 0 8-16,-3 4 0 0,1-1-6 16,-2 0-2-16,-4 1-2 0,0-2 1 0,-1 0-19 15,-2 0-44-15,0-2-56 0,-2-1-96 0,-6-1-109 16,1 2-138-16,1-6-275 0,-10 1-782 0,8-4 347 15</inkml:trace>
  <inkml:trace contextRef="#ctx0" brushRef="#br0" timeOffset="158550.84">11805 2316 138 0,'5'-9'362'15,"3"3"6"-15,-1-1 5 0,-5 1 2 0,1 2-12 16,-2 2-20-16,3-1-26 0,-3 0-23 0,-1 3-32 16,0 0-27-16,0 0-17 0,0 0-17 0,7 12-10 15,-5-3-18-15,2 3-14 0,1 5-17 0,3 0-19 16,3 7-6-16,2-2-16 0,6 1-12 0,2-1-2 15,3 0-13-15,7-2-9 0,2-5-1 0,4-3-6 16,1-3-6-16,2-2-8 0,14-2-3 0,-3-3-3 16,-17-5-4-16,17-2 0 0,-11 0-5 0,0-3-1 15,-3-1 8-15,0-1 5 0,13-5 11 0,-15 2 5 16,1-1 7-16,-4-2 5 0,-1 0 2 0,0-5-2 16,0 1-4-16,0 2-4 0,-3 0-6 0,2 0-4 15,-2 3-7-15,0 1-5 0,-4 3-8 16,-3 6-3-16,2 3-4 0,-2-1 1 0,1 6-4 15,0-2-3-15,7 10-2 0,-5-2 1 0,1 6-4 0,-3-1-4 16,-5-2 0-16,3 5-15 0,0 0-1 0,-3-3-7 16,2-3-5-16,-3 0-2 0,10 3 3 0,-7-7-1 15,-1 1 3-15,4-4 3 0,-2-1 0 0,1-2 2 16,0-2-1-16,6-2 7 0,4-4-1 0,2-1-2 16,-6 0 4-16,0-3 0 0,2-2 1 15,1 1 2-15,-1-2 4 0,0-2 0 0,2 1 6 0,-3-3 3 16,2-1-1-16,-5-1-1 0,3 3 2 0,-10 9-1 15,6-6-2-15,-6 7 2 0,0-1-6 0,0 6 1 16,-4 2-1-16,3 1-2 0,-2 3 1 0,3 2 0 16,-1 1 2-16,-1 0-1 0,2 4-4 0,1 6 2 15,-4-3-5-15,0-1-13 0,1-1-8 16,-3-1-2-16,-3-1-4 0,8 1-4 0,-5-1 3 0,2-3 1 16,2 0 6-16,-3-4 2 0,-1-1 3 0,6 0-3 15,0-4 5-15,7-3 2 0,-6 0 3 0,-1-3 5 16,8-3 6-16,-9 1 6 0,6 1 2 0,2-7 3 15,-8 6 4-15,6-5 0 0,-1-3 3 16,1 0 4-16,-2 0 3 0,-5 6 2 0,-2-2-3 16,3 5-3-16,-4 0-4 0,-1 6-3 0,0-1-2 0,0 3 0 15,-1 2-3-15,2 0 0 0,-1 4 1 0,-2 1-2 16,5 4-3-16,-2 2 0 0,-2-2-2 0,0 5 1 16,3 0-5-16,-7-7-6 0,2 5-3 0,4 0-6 15,-1-2 14-15,-4-2-1 0,4-2-1 16,-3-3 4-16,4 3-6 0,3-5 5 0,3-1-4 0,-4-1 5 15,3-2-9-15,0 2 6 0,0-5 1 0,1 1 1 16,7-5 2-16,-9 5-5 0,3-4 6 0,-1 1-1 16,4-6-5-16,-6 3 6 0,1-1 3 0,2-5-2 15,-5 6-2-15,1 0 5 0,0 0 2 16,-2 3-9-16,0 0 0 0,-3 5 3 0,2-1-5 16,-4 3 2-16,3 1-1 0,-3 5 3 0,3-1-2 0,-4 2 4 15,4 0-4-15,-3 2 2 0,5 2-1 0,-2 1 3 16,2-2-2-16,-1 3 3 0,4-6-1 0,-7 0-2 15,6-2 2-15,0 1 2 0,5-2-3 16,-3 0 0-16,3-5 1 0,-1-3-1 0,-1 2 3 16,0-3 4-16,7-1 5 0,-12 1 5 0,4-1 4 15,3 0-5-15,-8-4 8 0,4 2-5 0,-4-4 1 0,4-1 4 16,-4 5-3-16,3-5-3 0,-6 3-4 0,2-2-3 16,-3 5-9-16,-2-1 1 0,1 0 3 0,-4 6-5 15,1-3-16-15,-2 2-30 0,1 2-15 16,-5 1-34-16,8-1-36 0,-2 0-51 0,-6 1-71 15,9 3-78-15,-9-3-118 0,9 3-423 0,-4 1-940 0,-5-4 416 16</inkml:trace>
  <inkml:trace contextRef="#ctx0" brushRef="#br0" timeOffset="161133.54">14128 2680 73 0,'1'-2'207'0,"3"-2"-3"0,-2 0-3 0,1 2-1 16,0-2 5-16,-3 4 11 0,5-4 23 0,-4 1-18 15,2 1 17-15,-3 2 4 0,3-5 0 16,-3 5 5-16,3-4-10 0,-3 4-5 0,0 0-13 0,2-2-11 15,-2 2-16-15,0 0-20 0,0 0-9 16,0 0 1-16,-6 11-3 0,2 0-1 0,-1 3-5 0,-1 4-12 16,-2 8-15-16,-2 2-3 0,1 5-10 0,1-2-10 15,3 1-9-15,0 15-3 0,0-12-14 0,4 1-9 16,1-2-1-16,5 0-8 0,-3 1-8 0,6-4 0 16,0 0-2-16,1-2 0 0,2-1 3 15,3-4 1-15,-1-2-4 0,6-1 1 0,4-3-6 0,0-2-3 16,3-3-5-16,4-5 0 0,6-1-3 0,0 2-5 15,15-1-6-15,-11-1 1 0,-1-4-2 0,20 1-2 16,1 3 1-16,0-5-5 0,0 0-3 0,-1 1 1 16,-3 1-5-16,-2 0-1 0,-3 1-5 15,-16-3-2-15,-1-1-4 0,-3-1-4 0,-10 1 1 16,1-2-2-16,-3 1 0 0,-6 0 3 0,-3 1 1 0,2-1 8 16,-6 1-1-16,3-2-2 0,-5 0-1 0,0 0 0 15,-3-6-7-15,-1 7-6 0,-4-7-11 0,2 3-8 16,-5-3-8-16,2 4-4 0,-1-5-3 15,-3 1 7-15,1 3 3 0,-1-2 5 0,0-1 0 16,2 2 4-16,0-2 6 0,1 1 2 0,-2-1 7 16,3 3 10-16,1-3 6 0,-1-1 8 0,3 1 8 0,-2 2 13 15,4-2 7-15,-3 0 11 0,2 1 4 0,-2 1 8 16,3-1 5-16,-2 2 10 0,4-1-4 0,-5 1-2 16,3 4-9-16,0-5-6 0,0 5-16 0,0 0 2 15,0 0-9-15,0 0-6 0,10 0 0 16,-10 0-3-16,9 6-4 0,-4-1 1 0,3 1-3 0,2 3-2 15,-1 0-1-15,2 4-4 0,5 2 3 0,-5 0-1 16,3 0-1-16,-5 0-4 0,0-1-3 0,-3 2 4 16,-2 0-3-16,-4-1-2 0,3 1 5 15,-6 1-3-15,-3-7 3 0,-2 5-17 0,2-5-22 0,-6 3-32 16,2 0-49-16,-1-4-48 0,0 0-44 0,2-3-72 16,4-2-57-16,0 0-72 0,1-1-95 0,4-3-387 15,0 0-959-15,0 0 424 0</inkml:trace>
  <inkml:trace contextRef="#ctx0" brushRef="#br0" timeOffset="161699.69">15850 3062 3351 0,'12'-17'157'0,"-3"4"-17"0,-5 1 37 16,2 2 73-16,-3-1 34 0,-1 6 5 0,1-1-27 0,-1 0-32 15,-2 2-43-15,2 1-25 0,-2 3-17 16,0 0-2-16,0 0-7 0,0 15 0 0,-2-5-8 15,5 6-9-15,-3 6-13 0,3-3-11 0,-2 8-5 16,3-2-13-16,-4 0-9 0,1-6-4 0,2 6-8 16,-3-7 1-16,3 3-11 0,-1-6-4 0,-1-3-1 15,-1 0-3-15,1-5-2 0,0 1 2 0,-1-2-3 16,2-2 2-16,-1 0 13 0,-1-4 4 0,0 0-11 16,0 0-8-16,0 0 2 0,-4-22-5 0,3 12 2 15,3-9-2-15,-2-1 0 0,3-6-9 0,1-2 5 16,0-1-8-16,0 0-1 0,1-2 6 0,4-1-8 15,-2 5 5-15,-2 0 9 0,1 11 7 0,0 1-13 16,0 3-3-16,-2 4 0 0,-1 0-7 0,-1 5-7 16,2 1-4-16,-4 2 1 0,14 5 9 0,-8 5-10 15,6 6 4-15,-4 1 4 0,3 5 1 0,1 3-16 16,-2 2 11-16,0-1-6 0,-1-2 5 0,0 0-2 16,0 1 3-16,-3-5-6 0,-4-1-5 0,4-2 2 0,-1-3 4 15,-2-2-4-15,-1-5 5 0,2 1 1 16,-1-3 3-16,-1-1 1 0,-1 0-1 0,-1-4 2 15,0 0 6-15,0 0-9 0,12-14 2 0,-7 2-6 16,3-4 9-16,1-7-3 0,4-4 3 0,3-2-4 16,7-13-3-16,0-1 6 0,-1 1-11 0,-4 10 2 15,-3 1 1-15,2 0 1 0,-2 8 13 0,0-1 2 16,-6 9 6-16,-1 4-13 0,-2 4-12 0,1 2 0 16,-4 3 0-16,5 3 0 0,-3 5 0 0,3 3 0 15,2 6 0-15,-3 8 0 0,-4 5 0 0,1-3 0 16,0 5 0-16,-3 1 0 0,2 2 0 0,-2-4 0 15,4-1 0-15,-3 2 0 0,0-2-57 0,3-4-81 0,-5-5-56 16,4 1-56-16,0-1-70 0,1 1-73 16,0-4-65-16,3-4-79 0,-2-1-437 0,2-2-1056 15,1-2 468-15</inkml:trace>
  <inkml:trace contextRef="#ctx0" brushRef="#br0" timeOffset="162383.18">16879 3110 367 0,'7'-16'383'15,"-5"-2"15"-15,7 5 24 0,-9 1 4 0,0-4 1 16,-6 0-13-16,2 4-20 0,3 1-22 0,-7 0-28 16,0 1-27-16,-3-1-26 0,2 6-37 0,-1 1-21 15,-2 2-26-15,1 3-21 0,-5 5-21 0,-1 4-14 16,-3 8-16-16,8-3-4 0,-1 2-21 0,-1 4-10 16,2 5-9-16,5-6-12 0,0-2-6 0,7 0-11 15,0 0-3-15,4-2-9 0,-1-4-7 0,3-1-1 16,2-2-3-16,3-3-1 0,6-1-6 0,-4-4-3 15,0 0 5-15,2-1-8 0,2-3-2 0,0-3-2 16,2-3-1-16,-5 1 5 0,4-2 7 0,-5-1-2 16,1-2 6-16,-5-1 4 0,5-1 0 0,-6 1-2 15,-2 0 9-15,1 4 4 0,-2-2-2 0,2 6-3 16,-3 0-2-16,0 0-10 0,-1 1-9 0,-3 5-5 16,0 0 3-16,0 0-4 0,0 0-5 0,10 17 0 15,-6-7-7-15,-3 0 9 0,3 5-14 0,-1-3-10 16,4 3-15-16,-3-3-5 0,1-1-16 0,-1 0 0 15,3-1-2-15,-2-2-2 0,4-2 9 0,2-1 5 16,0-3 2-16,-1-2 4 0,2-2 4 0,3 0 5 16,-1-7-1-16,-1 3 1 0,5-4 5 0,-1 0 1 15,-2-5 1-15,4-2 3 0,-6 6 13 0,2-4 8 16,1 1-1-16,-1-1 4 0,-1 2 7 0,1 2-5 16,-6 5 2-16,0 0-6 0,4 4-6 15,-4 1 1-15,-3 2 8 0,7 3-8 0,-4 3-4 16,4 1-5-16,0 6 5 0,-1 0 5 0,6 7-5 0,-5-5 2 15,1 0-3-15,4 4-9 0,-3-5-3 0,-2-1 1 16,1-1-1-16,0-1-1 0,0 0 2 0,-4-5 2 16,2 0-2-16,-2-2 9 0,-1-2-3 0,-1-2-3 15,1 0 2-15,1-3 2 0,-2 0 5 0,-3-1 6 16,0-3-17-16,2-1 0 0,0-3 10 0,-2 2-5 16,2-8-1-16,-2 6 5 0,-2-1-7 0,1-5-1 15,1 1 2-15,-2-2 7 0,-1 3-7 0,-2-3-1 16,2 5 2-16,-4 3-5 0,1 0-2 0,-1 3 3 15,-2 1-7-15,-1 3 0 0,5 2 5 0,-22 5 0 16,4 2 2-16,-6 5-1 0,-3 4 1 16,-4 0 1-16,3 2 2 0,-1 2-1 0,3-1 0 0,-3 1-15 15,2-1-22-15,4 2-27 0,4-3-30 0,-2 1-37 16,11-6-42-16,1-3-51 0,5-1-54 0,3 0-57 16,1-3-69-16,4-1-84 0,2-2-329 0,3-2-890 15,5-2 395-15</inkml:trace>
  <inkml:trace contextRef="#ctx0" brushRef="#br0" timeOffset="163499.93">17977 3038 67 0,'4'-7'473'0,"-3"2"26"16,-1-1-8-16,0 2-32 0,0 4-42 15,0 0-34-15,0 0-30 0,0 0-26 0,-5 19-26 0,1-6-29 16,3 2-29-16,-3 6-20 0,0-2-23 0,4 5-19 15,3-5-19-15,-3-1-16 0,0 0-16 0,1-1-19 16,4-2-13-16,0-3-11 0,-1-2-9 0,3-2-5 16,-1-2-5-16,4-1-7 0,-2-3-5 0,4-3-5 15,0 0-6-15,1-2-2 0,-1-5-4 0,3 1-3 16,0-2-1-16,-1-2-1 0,2 1 0 0,0-4 0 16,3-5 2-16,-6 4 5 0,5-5 0 0,-8 5 1 15,3 1 8-15,1-2 4 0,-2 6-2 16,-6 0 0-16,4 3-12 0,-5-1-8 0,0 6-3 0,-1 1-5 15,1 2 2-15,-5-1-2 0,11 4-4 16,-8 2 0-16,-1 2-4 0,-1 2 0 0,2-1 5 16,-2 2 0-16,-1 1-11 0,0-1-2 0,1-1-12 0,-1 0-6 15,-1 0-8-15,1-3-9 0,0-2 0 0,1 1 2 16,0-1 1-16,-1-2 7 0,0-3 3 0,3 3 0 16,-3-3 5-16,0 0-3 0,15-6 5 0,-6 1 1 15,0-2-2-15,1 0 8 0,3-5-2 16,0 1 7-16,2-3 5 0,-2 0 2 0,2-1 10 15,1 4 3-15,-2-1 9 0,-4-2 14 0,-1 8 7 0,2-1 0 16,-3 1-7-16,-3 1-14 0,-2 2 3 0,-3 3-3 16,0 0-3-16,14 6-6 0,-10-1 1 0,-2 5-4 15,-2 0 1-15,2 2-1 0,-1-1-12 0,-1 2-13 16,0 0-9-16,1-2-12 0,0-2-6 16,-1 3-7-16,2-3-2 0,0 0 4 0,0-2 3 0,0-1 6 15,1-1 7-15,3-3 0 0,0-2 9 0,-6 0-7 16,16-2 4-16,-5-5 1 0,-1 1 0 0,2-1 3 15,3-3 2-15,-1 0 4 0,4 0-3 16,-5 1 7-16,1-2 0 0,2 1 9 0,-5 3-4 16,-2 0-1-16,-1-2-2 0,2 6-3 0,-3 0-2 15,1 1 1-15,0 3-3 0,1-1 2 0,-2 5-1 0,4-2 5 16,-4 5-5-16,5-2 1 0,-3 2-5 16,1-1-5-16,1 2 1 0,4-1-2 0,1-2-4 0,1-1-1 15,2 0-8-15,0-1-1 0,2-3 1 0,0-2 1 16,1-2 5-16,-1 1 1 0,0-3 4 15,-2-1 0-15,-2-1 4 0,2-1 2 0,-5 0-2 0,4-3-2 16,-9 4 4-16,6-6 1 0,-4-2 2 0,-1 1-2 16,-3-1 0-16,-2 0 4 0,-2 2-1 0,0-2 5 15,-3 3-3-15,-2 4 3 0,0 1-5 0,-2 4-4 16,-2 1 3-16,-3 2-2 0,0 2 2 16,-5 3 1-16,-2 4 1 0,1 1 2 0,-2 4-2 15,3 0 2-15,4 2-4 0,-2-1 2 0,5 0 3 0,1-4 5 16,4-1-2-16,-2 1 0 0,4-2 7 0,4-1-6 15,0-2 3-15,1-3-1 0,7 3 1 0,-1-4 0 16,3-1-1-16,-2-1 1 0,1-2 2 16,2-1-3-16,-5 0 1 0,8-4 0 0,-3 2 2 15,-3-3 1-15,-1 7 5 0,2-6 6 0,-3-2 7 16,-2 6-4-16,0 0-3 0,-1 2-5 0,-3 1-5 0,-4 0 0 16,10 1 2-16,-2 3-1 0,-5 1-4 15,4 0 4-15,-3 2 0 0,3 1-5 0,-1 1 2 16,-1-1 2-16,5-1-4 0,-5 0 2 0,4 0 0 15,5-1 0-15,-5-2 1 0,4-2-1 0,1 0-2 16,-1-4 1-16,1 0 2 0,4-1 2 0,0-5 1 16,-2-1 13-16,2-2-2 0,-5-3 5 0,1 2-9 0,2-10-3 15,1-4 0-15,0 0-4 0,-2 0-1 0,-2-3-2 16,1-3 5-16,-1 1-9 0,3-13-9 16,-4 0-1-16,-4 9-2 0,3-14 4 0,-7 16-5 15,0 1 3-15,-2 5 12 0,-3 8 2 0,1 1 3 16,-1 8-9-16,-3 2-3 0,-1 5 0 0,-3 4 1 0,-2 4 1 15,-4 7-1-15,-3 10-2 0,2 3 0 16,2 6 6-16,4 0-2 0,3 3 3 0,-3 1-1 16,5 1-6-16,7 8-25 0,-1-9-21 0,3-4-35 15,4 2-45-15,-1-6-44 0,1-2-51 0,0-7-32 16,4-2-34-16,-1-3-41 0,-1-1-48 0,-1-6-65 16,1-4-360-16,-4-3-870 0,-7 1 385 0</inkml:trace>
  <inkml:trace contextRef="#ctx0" brushRef="#br0" timeOffset="163649.97">18370 2453 4631 0,'-56'-6'99'16,"17"0"-54"-16,7 3-37 0,10 3-10 0,3 0 6 16,0 0 9-16,7 2-6 0,2-1-3 0,3 4-9 15,2 0-42-15,3 1-93 0,2 5-119 0,0-1-156 16,5 3-243-16,5 1-711 0,-1-1 315 0</inkml:trace>
  <inkml:trace contextRef="#ctx0" brushRef="#br0" timeOffset="165916.23">18125 3451 311 0,'0'-8'432'0,"-3"4"3"15,3-2-2-15,0 2-6 0,0 4-7 0,0-8-14 16,0 6-24-16,3-3-27 0,-3 5-23 0,0-5-25 15,0 5-28-15,2-4-33 0,-2 4-21 0,6-2-24 16,-6 2-14-16,18 3-23 0,-8 3-16 0,3-1-13 16,2 5-16-16,-2 1-10 0,5 2-12 15,-4 2-11-15,4 4-12 0,-5-5-15 0,-3 1-13 0,0 3-5 16,-2-1-6-16,-3-1-5 0,0 1-8 0,-4-4-2 16,1-1 2-16,-1-1 0 0,-1-5-1 15,0 0 0-15,-1 0 1 0,1 0 13 0,1-3 15 0,-1-3-4 16,0 0 0-16,0 0 1 0,0 0 1 0,0 0-3 15,6-12 7-15,-1 2-4 0,3 0-1 0,2-4-2 16,3-2-5-16,3-3-4 0,1-2 3 0,0-1 1 16,3 4-4-16,1 2 2 0,-11 4 4 0,4 1-7 15,-5 4-17-15,-1-1 1 0,1 4-8 0,-2 2 5 16,1 2-6-16,1 5-2 0,1 2 0 0,-2 2-2 16,2 4 3-16,-2 2 5 0,-1 0-2 0,-2 5 5 15,-1-4-24-15,1 1-13 0,-2-4-15 0,2 2-8 16,-4-3 0-16,2 0 0 0,3-1-1 0,-6-4 2 15,2-3 11-15,0 3 4 0,-2-7 6 0,1 4 5 16,-1-4 1-16,0 0 0 0,0 0 3 0,17-11 12 16,-8 3 4-16,-4 0-3 0,4-5 1 0,0-1 0 15,4 1 1-15,-3-1-3 0,4-2 1 0,-4 3 2 16,1 2 1-16,-1 0 6 0,-3 4-7 0,0 1-4 16,-1 2-2-16,-1 2 4 0,3 1 0 0,-3 2 1 15,1 1-3-15,0 2 0 0,0 3 1 16,2 0 0-16,-1 4 0 0,1-1 2 0,1 0 0 0,6 2-3 15,-2 2-1-15,2-3-12 0,5-3-5 0,8 2-8 16,-1-3-7-16,1-1-1 0,1-5 2 0,-1 0 2 16,0-3 5-16,-1-2 2 0,-4 1 3 0,-5-3 1 15,1-2 2-15,0-1 3 0,-1-2 0 0,-2-2 2 16,-2-1 4-16,-4-2 4 0,4-1-3 0,-4 0 4 16,-1-1 5-16,-4 0 5 0,0 0 12 0,-1 0-2 15,-4 6 5-15,-3 4 0 0,2 0-5 0,-4 2-1 16,0 2-3-16,-3 6 2 0,-3 0-5 0,-6 6-6 15,3 4 0-15,-8 4 3 0,2 5 2 0,2-1-2 16,-1 2 9-16,5-3-11 0,1-1-1 0,7-2 0 16,-2-1 1-16,5-4 2 0,2 1 3 0,1-1-4 15,1-5 1-15,3 0 4 0,3-5 8 0,-1 1-9 16,7-2 2-16,-3-3-1 0,3 0-5 0,1-4 1 16,1-1 4-16,1-2-1 0,-1 0-6 0,0-5 4 15,-2 2 0-15,2 1 1 0,-2-3 4 0,1 2-1 16,-5 1 5-16,0 6-5 0,-1 2-4 0,-3-1-3 15,0 1-5-15,0 3 1 0,-1 1-3 0,-4 0 3 16,9 5 1-16,-3 2-3 0,3 0-1 0,-2 3 0 16,-1-1 5-16,3 1-14 0,4 2-8 0,-4-4-8 15,7 3 1-15,-1-5-8 0,4 2-3 0,2-2-1 16,7-3-2-16,-1-3-3 0,-5-2 0 0,6 0 5 16,-1-10 3-16,-2 4 7 0,-7-3 0 0,5-4 5 15,-1-3 2-15,-4-4 4 0,-1 1 4 0,-2-4 2 16,4-2 10-16,-6-2 2 0,2-4 3 0,-3 0 6 15,-2-13 2-15,-2 12 8 0,-2 1 6 0,-3 4 20 16,1 4 10-16,-3 7 2 0,0 7-7 0,0 4-17 16,-1 1-4-16,-1 2-5 0,1 4-3 0,-9 11 3 15,4 0-2-15,-7 12 2 0,4 4-13 0,0 4 8 16,0 0 0-16,4 2-6 0,-1 2-7 0,5-1 6 16,4-1 0-16,1 0-3 0,4-2 3 0,3-3-7 15,2-6-5-15,0 0 3 0,2-9-10 0,-2 1 4 16,3-5 7-16,0 0-1 0,-1-7 0 0,3-2 1 15,-6-1 5-15,6-2 0 0,-2-6-3 0,-2 2 10 16,2-4-7-16,-2-2 7 0,-2-1-5 0,7-6-8 16,-5-1 4-16,1 1 4 0,-3-2-3 0,2 0-1 15,-3 7 2-15,-1 1-2 0,-2 4 0 0,0 0-4 16,-2 3-6-16,-1 2-1 0,0 1-4 0,2 1 3 16,-3 1-1-16,0 2-1 0,-5 0 2 0,9 3 2 15,0 0 0-15,-4-2-2 0,-1 3 2 0,1-2 1 16,-1 2-1-16,4-2-3 0,-6-1 1 0,2 2-1 15,-4-3 6-15,4 2 2 0,-4-2-4 0,0 0 7 16,5 2-6-16,-5-2 5 0,0 0-7 0,3-7-5 16,-3 7 1-16,-3-6 5 0,3 6-1 0,-1-5-2 15,-3 1-3-15,1 1 5 0,-2 1-3 0,0 0-3 16,-4 2 0-16,9 0 1 0,-15 5 0 0,5 3 3 16,-2 0-4-16,-1 3 6 0,3 2 0 0,2 0-7 15,3-1 5-15,0 4 4 0,5-3 3 0,0-1-2 16,0 0-2-16,5-2 7 0,3 1-8 0,2-3 1 15,4-5-4-15,4 4 1 0,0-5-8 0,1-1-3 16,4-3 4-16,-2-2 0 0,6-4-1 0,-8 0 4 16,4-5 5-16,-7 3-5 0,1-3 5 0,-2-2 1 15,1-7 1-15,-1 0-3 0,-2-1 2 0,-3-4-5 16,0-2 5-16,-1-2 1 0,0-3 1 0,0-13 1 16,-3 12 6-16,-2-3 1 0,3 4 11 0,-2-1 10 15,-3 6 10-15,-1 4 2 0,1 9-7 0,-2 3-11 16,1 8-6-16,-1 3 0 0,0 2-6 0,0 0 6 15,-13 15-4-15,7 3 1 0,0 11-5 0,2 4-1 16,-8 11 4-16,11-8-3 0,2 10 2 0,-3-11 0 16,3 0-1-16,4 0-1 0,-1-1-2 0,0-5 1 15,3-2-5-15,4-2-2 0,-5-8 4 0,0-1-6 16,1-5 2-16,1-1 1 0,-3-2 3 0,2-3 1 16,1-3 3-16,-2-1 0 0,3-3-3 0,3-1 2 15,-1-2-6-15,-2-4 5 0,4 1-6 0,-3-4 4 16,4-2-4-16,-1-1 3 0,1-1-1 0,-1 1 1 15,-2-2 2-15,-1 5-2 0,0 2-3 0,-1 0-8 16,-3 2 0-16,1 5-6 0,-1 1 4 0,-1 2 2 16,-5 0-3-16,10 7 0 0,-2-1 2 0,-5 4 2 15,3 3-3-15,-4-2 1 0,1 6 2 0,-1-1-6 16,0-1-12-16,0-2-5 0,-2 3-8 0,0-4-9 16,1-1-4-16,3-2 1 0,1-3 3 0,-1 1 4 15,-1-3 5-15,3 0 7 0,-1-2-1 0,4-2 9 16,0 0 0-16,0-2 4 0,0 0 2 0,1-3 4 15,2-3 3-15,3 1 2 0,-1-3 2 0,4 0 2 16,-1-1 0-16,-1 0 4 0,-3 2 4 0,-3 0 7 16,0 2 2-16,-2 0-2 0,-1 3 1 0,-2 0-3 15,2 1-2-15,-6-1-2 0,-1 4-9 0,0 0 4 16,0 0-2-16,10 8 1 0,-10-1-11 0,2 2-12 16,-2-2-14-16,-2 4-6 0,4 0-22 0,-1 0-12 15,2-1-14-15,-2 1-8 0,4-2 6 0,4 1 1 16,0-2 13-16,0-3 7 0,4 0 4 0,0-2 19 15,3-3 0-15,2 0 7 0,-5-1 12 0,0-1 16 16,6 0 7-16,-2-4 15 0,4 3 11 0,0-3 10 16,-5 0 12-16,2-1 0 0,-4 0 4 0,4-3-6 15,-1 2-1-15,-2-3 2 0,2-1-4 0,-1 2-2 16,-1-4-11-16,-2-2 3 0,0 2-4 0,0-2-2 16,-5-1-5-16,-2-2 1 0,-1 0-4 0,-3-1-1 15,-2-6-4-15,-2 8 5 0,-3 1 9 0,1 2 3 16,-5 1 2-16,0 4 0 0,-1 4-2 0,0 0 2 15,-1 6-2-15,-6 4 11 0,-1 2 5 0,-9 9 5 16,9 5 12-16,-4 7 8 0,8 4 13 0,-1 14 6 16,2 0-6-16,-1 1-5 0,7 0-4 0,-1 0-9 15,4-10-5-15,3 0 3 0,1-2-8 0,-3 1-12 16,1-1-21-16,2-1-10 0,1 0-19 0,3-5-18 16,-2-2-18-16,1-7-21 0,-2-6-31 0,-1-4-30 15,0-2-13-15,1-2-20 0,1-1-44 0,-2-4-32 16,0 0-35-16,0 0-25 0,5-19-37 0,-5 7-39 15,4-7-62-15,-4-11-324 0,2 0-824 0,-2-5 364 16</inkml:trace>
  <inkml:trace contextRef="#ctx0" brushRef="#br0" timeOffset="166050.71">21250 3102 393 0,'-4'-14'420'16,"2"0"16"-16,-1 3 2 0,-2 3-5 0,0 1-4 15,1-2-10-15,0 4-29 0,3-1-42 0,-2 3-39 16,2-1-54-16,1 0-63 0,0 4-54 0,0 0-83 15,-11-1-109-15,11 1-124 0,0 0-130 0,-25 1-379 16,11 1-742-16,0 0 328 0</inkml:trace>
  <inkml:trace contextRef="#ctx0" brushRef="#br0" timeOffset="166233.49">19699 3275 4733 0,'-12'6'439'0,"-1"0"-201"0,8-4-94 16,1 0 12-16,4 1-1 0,0-3-15 0,11 3-28 16,5-3-23-16,15-1-22 0,5-1-5 0,1 2-25 15,2-4-47-15,12 2-65 0,-15-1-85 0,4-2-107 16,-9 3-134-16,-5-4-510 0,-3 3-984 0,-6-4 435 16</inkml:trace>
  <inkml:trace contextRef="#ctx0" brushRef="#br0" timeOffset="167199.17">22016 3261 185 0,'1'-5'442'0,"0"-1"9"0,1 0 5 16,0 4 3-16,-2-2 1 0,1 0-11 0,-1 4-26 15,0-5-26-15,0 5-38 0,0 0-36 0,0 0-30 16,0 0-3-16,0 0-15 0,-9 15-20 0,4-2-30 16,-2 2-15-16,0 1-22 0,1 1-16 0,1 2-12 15,0 0-20-15,1-1-14 0,0 1-12 0,3-1-15 16,-1 1-11-16,6-2-5 0,1-4-6 0,3 0-3 0,-2-3-13 16,5-2-1-16,1-2-5 0,5 1-8 15,2-6 0-15,0-1-1 0,-1-3-15 0,4-4 5 0,-2-1-6 16,-3-3-10-16,10-6-4 0,-6 0 5 15,0-5-9-15,-1 0 1 0,2-3-7 0,-8-2 5 16,2-4-3-16,0 0-2 0,-2-2-2 0,4-13-2 16,-1 2 1-16,-7 9 2 0,7-8-2 0,-10 11-2 15,1 1 7-15,-3 6-8 0,-1 10 2 0,0 3 10 0,-2 1-14 16,-2 6-1-16,0 1-1 0,0 3 9 16,0 1-9-16,-7 10 1 0,2 7 9 0,-3 11 3 15,-2 0 6-15,-2 5 7 0,3 3 13 0,-1 8 12 0,-3 4 7 16,4 0 7-16,0 1-4 0,0-1-2 15,4 4-53-15,-4-3-2 0,4 4 0 0,3-5 0 16,2 2 0-16,-2-1 0 0,2 4 0 0,0 0 0 16,0-6 0-16,2 0 0 0,0-1 0 0,-2-10 0 0,0-3 0 15,4-1 0-15,-1-4 0 0,-1 1 0 0,-2-6 0 16,4-5 0-16,-3-7 0 0,2-2 0 0,-2-2 0 16,-1 0 0-16,4-4 0 0,1-3 0 0,-5 0 0 15,9-4 0-15,-4-4 0 0,4-2 0 0,1-6 0 16,3-7 0-16,-4-2 0 0,1-4 0 0,-1-1 0 15,-4-1 0-15,-1-3 0 0,4-14-12 0,-7 3-25 16,-2 11-4-16,-6-1 5 0,2 3 1 16,-2-1 4-16,-4 5 3 0,-1 0-3 0,-4 4 22 15,1 1 3-15,1 3 17 0,5 4 19 0,1 6 6 0,1 1 5 16,1 0-1-16,5 5-3 0,-3-2-9 0,-1-1-3 16,5 4-7-16,0 3-18 0,9-6 0 0,1 4 0 15,3 1 0-15,6-2-9 0,4 2-50 0,7-1-17 16,-1 0-30-16,4 1-30 0,-1-3-35 0,-4 2-36 15,4 0-42-15,-5-5-34 0,-6 3-41 0,-2-1-43 16,-4-3-52-16,-2-4-69 0,-9 2-396 0,-4-3-955 16,-5-4 422-16</inkml:trace>
  <inkml:trace contextRef="#ctx0" brushRef="#br0" timeOffset="167366.07">21902 2962 296 0,'-4'-3'509'0,"0"0"4"16,0 1 10-16,4 2 1 0,-5-4-20 0,5 4-36 16,-6-1-47-16,6 1-44 0,-4-3-62 15,4 3-66-15,0 0-100 0,0 0-155 0,0 0-181 0,19 7-248 16,-10-5-269-16,5-1-761 0,-14-1 336 0</inkml:trace>
  <inkml:trace contextRef="#ctx0" brushRef="#br0" timeOffset="168034.89">23234 3338 3223 0,'11'-17'219'0,"-5"2"-29"15,2 0-4-15,-3 4 61 0,0 0 36 0,-3-1-1 16,-1 5-10-16,0 0-33 0,0 1-27 0,-2 0-29 0,2 3-19 16,-1-1-20-16,2 0-13 0,-2 4-16 15,-4-7-16-15,1 5-2 0,-4 1-12 0,0-1-11 0,0 1-4 16,-4-3-6-16,0 1-3 0,-2-2-6 15,2 1-8-15,-5-6-6 0,1-1-2 0,2 0 0 16,2-2 3-16,3 4-9 0,-5-7-4 0,4 0-6 16,4-2-1-16,-1 2 1 0,5-2-6 0,-1-2 0 15,4 3-1-15,-1 0-3 0,1 7-3 0,2 0 1 16,2 1-5-16,0-2-2 0,0 2 1 0,1 2-5 16,-4 3-4-16,6 2-1 0,-4 2 2 0,0 4-5 15,3 3 5-15,1 4-1 0,0 5 0 0,-1 9 5 0,1 1-2 16,-2 4-2-16,-3 2 0 0,1 0 2 15,-1 3 0-15,1 10 0 0,-5-9 1 0,0 0 0 0,-1 11 1 16,0-13-1-16,-3 0 3 0,0 0-1 0,-4-4-1 16,-2 1 0-16,1-4-1 0,-4-2 6 15,2-2-2-15,-5-3-4 0,-1-1 5 0,-4-3 11 0,-2-2 5 16,3-6 10-16,-7 0 0 0,-1-5 9 0,-3 0-7 16,3-3 3-16,6-3-8 0,1-3 6 0,1 0-10 15,5-2-42-15,1-3-42 0,8 0-77 16,-1-3-107-16,6 0-92 0,3 3-128 0,5-7-561 15,6 2-1111-15,7-2 491 0</inkml:trace>
  <inkml:trace contextRef="#ctx0" brushRef="#br0" timeOffset="168866.48">23686 3368 59 0,'3'-8'453'0,"2"-2"12"0,0 1-1 0,-8-1-6 15,3 0-5-15,-2 1-21 0,-2 0-26 0,0 2-31 0,-1 1-28 16,-3 0-32-16,-2 4-40 0,1 1-22 16,0 4-31-16,-9 3-17 0,4 3-24 0,0 5-16 15,-4 5-17-15,2 2-12 0,3 3-16 0,3 2-7 16,3-1-11-16,2 2-7 0,5 0-7 0,5 0-11 0,2-2-5 16,7 0-9-16,4-1-2 0,6-5-8 0,0-1-5 15,7-5-6-15,1-1-3 0,2-1-5 0,1-5-1 16,1-4-2-16,-1 1-4 0,-3-3 4 15,-1-4-8-15,-2-2 2 0,-4-5 2 0,-5 7 4 16,-1-6 11-16,-3 1 5 0,-2-5 4 0,-2 1-9 16,-3-4 1-16,0 1-2 0,-4-4 4 0,-1 1-10 15,0-2-8-15,-5 6 2 0,-2 3 9 0,2 2-22 16,-2 1 1-16,-1 3 1 0,-2 3-3 0,-1 2-6 16,-4 2 6-16,0 4-6 0,-5 2-9 0,2 4 2 15,-1 2-5-15,2 2 3 0,1-1-1 0,3 1 3 0,2-2 1 16,1 1 1-16,1 1-3 0,3-3 7 0,2-1-8 15,3-1 0-15,2 0 0 0,-1-3 10 16,0-2-9-16,2-2 8 0,2 1-6 0,-2-3 5 16,7-2-4-16,-3 0 6 0,3-3-2 0,-2 0-7 15,1-1 0-15,2-3 1 0,0 0 7 0,0-2-4 0,0-1 3 16,0 1-5-16,-1-1-1 0,1-2-4 0,-1 2 4 16,-3 3 4-16,0 0-5 0,-2 1-2 15,-3 4-5-15,2-1 4 0,-5 3-1 0,4 1-11 0,-6 0 5 16,7 6 5-16,-7 0-3 0,0 2 3 15,1 2-9-15,-1 0 2 0,0 1 5 0,-1 3-1 0,1-1-12 16,0 1-1-16,0-2-1 0,1-1 4 16,2 0 0-16,-2-5 0 0,1 2 2 0,2-1 9 0,-2 0 1 15,3-3 1-15,2 0 3 0,-2-3-5 0,3 0 10 16,-1-2-1-16,5-1 3 0,-1-3 2 16,0 0 3-16,0-2 0 0,5-3 3 0,-5 2 0 15,2-4-3-15,0 0 3 0,2 0-1 0,-2 0-3 0,-3 2-2 16,-1 1 6-16,2 2-7 0,-5 2-5 15,0 0-4-15,-1 3-6 0,-1 2 4 0,1-3-1 16,-5 3 1-16,0 0 1 0,11 6-6 0,-6 0 4 16,-2-1-3-16,-1 0 5 0,2 4-3 0,-3 0-6 15,0-1-12-15,2 1-2 0,-1-2 2 0,2 1-5 0,-4-1 2 16,3-2 1-16,-1 1 0 0,1-2 4 0,-1-1 7 16,0 1 3-16,0-2 2 0,3 2-1 15,3-5 7-15,-2 1-6 0,4-4 10 0,1 2-6 16,-1-1 4-16,3 1-4 0,-3-1 2 0,0 2 2 15,-1 1 2-15,1-1-11 0,-4 1 4 0,0 4-4 0,1-2 5 16,-1 2-3-16,-2 2-1 0,1 2 5 16,-3 0-12-16,0-1-42 0,1 6-55 0,2-2-68 15,-1-8-57-15,0 2-51 0,1 1-35 0,0-2-30 0,-1-3-44 16,-4-1-47-16,19-4-349 0,-8-2-861 16,1-2 381-16</inkml:trace>
  <inkml:trace contextRef="#ctx0" brushRef="#br0" timeOffset="168999.71">24814 3331 222 0,'4'-32'322'0,"1"4"13"16,-2-1 28-16,2 3 34 0,0 6 14 16,-5 5-2-16,3 4-24 0,-2 1-42 0,0 3-44 15,-1 2-29-15,3 4-37 0,-3 1-50 0,0 0-66 0,10 13-82 16,-1-3-103-16,-1 5-92 0,-1 3-118 0,1 7-359 16,2 1-689-16,0 0 305 0</inkml:trace>
  <inkml:trace contextRef="#ctx0" brushRef="#br0" timeOffset="169316.45">24951 3785 382 0,'2'4'488'0,"-4"1"19"0,2-3 10 15,0-2-27-15,0 0-39 0,13-7-24 16,-5-2-32-16,3-4-28 0,3-1-36 0,3-6-34 16,2-3-28-16,0-2-29 0,0 1-19 0,4-1-28 15,-1-3-22-15,-3-1-16 0,-1-4-18 0,4-10-23 16,0 2-16-16,-3-2-15 0,-5 8-13 0,1 2-4 0,-3 2-6 15,-3 1-7-15,-2 11-8 0,-2 2-10 16,-3 1-4-16,0 4-12 0,-2 7-2 0,0 2-4 16,0 3 2-16,-9 11-2 0,2-1 2 0,0 10 2 15,-2 8 3-15,0 1 5 0,0 5 7 0,2 1 1 16,-1 10-2-16,4-9-7 0,2-1 1 0,2 11 1 0,-2-10-2 16,6-4-5-16,3 1-25 0,0-2-14 0,0 0-17 15,7-7-15-15,-7-5-28 0,6-2-37 16,1-4-32-16,0-2-32 0,2-4-32 0,-3-4-27 15,0-4-30-15,0-2-34 0,0-3-40 0,-8-3-47 16,4-5-75-16,-5-5-233 0,-3-5-756 0,-3-6 334 0</inkml:trace>
  <inkml:trace contextRef="#ctx0" brushRef="#br0" timeOffset="169449.42">25037 3473 309 0,'-10'0'331'15,"1"0"37"-15,5 1 37 0,0 1 15 0,4-2 14 16,0 0-12-16,9 7-24 0,1-3-37 0,7 0-36 0,12 1-31 15,-1-1-32-15,0-1-36 0,3 1-49 0,0-1-68 16,-10-1-95-16,8-2-109 0,-11 0-146 16,-1-3-193-16,-4-1-248 0,1 0-737 0,-5 2 327 15</inkml:trace>
  <inkml:trace contextRef="#ctx0" brushRef="#br0" timeOffset="169600.1">26867 3903 321 0</inkml:trace>
  <inkml:trace contextRef="#ctx0" brushRef="#br0" timeOffset="170799.89">26499 3811 227 0,'5'-5'443'0,"0"-1"-1"0,0-2 9 15,-1-3-7-15,-1 3-17 0,-2-2-19 0,-1-1-26 16,0 0-22-16,-3-2-24 0,0 0-25 0,-1 2-17 16,-3 2-21-16,-2-2-23 0,-2 4-13 0,-1-1-25 15,-2 5-21-15,-4-1-20 0,-1 5-17 0,-4 3-18 0,5 2-9 16,-3 2-15-16,0 3-6 0,8-1-17 0,-2 4-10 15,-3 3-4-15,7-1-2 0,6-3-10 16,2 1-7-16,3-2-2 0,5-1-7 0,3 0 3 16,6-1-19-16,-4-2-10 0,9-2 20 0,0-4-5 15,1-1-8-15,1-3 2 0,-3 1-3 0,4-3-1 0,-2 1-7 16,-4-5 5-16,0 2 6 0,-2-3 2 0,-1-2 7 16,-1 0 2-16,-2-2 8 0,-1 2-11 15,-3 1 0-15,1 0-1 0,-2 0-19 0,-1 3 16 0,1 1-3 16,-3 1-8-16,-1 1-11 0,3-2-6 0,-4 6 5 15,0 0-5-15,0 0 3 0,0 0-6 0,-5 18-9 16,5-4-7-16,0 2-5 0,1-1-10 0,3 0 3 16,5 0-13-16,0-2-4 0,3 1-4 0,3 0-3 15,9-2-3-15,-5-4-3 0,8 2-1 0,0-1-4 16,-6-5 11-16,8 0 2 0,-1-2-1 0,-4-2-3 16,-6-5 9-16,1 0 0 0,3-2 4 0,-4 4 5 15,3-6 8-15,-4 3-1 0,-1-6 2 0,0 3 5 16,-2-2-1-16,-3-2 4 0,0-2 0 0,-2 0 4 15,-1 1 4-15,-2 5 3 0,-3 0 2 0,-1 1 3 16,-2 5-10-16,0-3 3 0,-5 3 0 0,-1-1 3 16,-6 5-2-16,3 2 1 0,-3 0-1 0,-1 4 4 15,-4 3-2-15,2 1-1 0,-2 3 1 0,3-4 2 16,4 3 4-16,0-1-6 0,3-1 3 0,2 1-2 16,5-1 4-16,0 0-2 0,5-2 4 0,4 0-2 15,0 0-3-15,3-2 3 0,-1-4 2 0,3 2 1 16,3-4-3-16,3 1 2 0,-4-4-1 0,2-3 0 15,-2 3 3-15,-2-5 3 0,-3 0 1 0,2-2 2 16,0-4 6-16,-8 2 3 0,7-5-3 0,-7-3 2 16,0 0 0-16,-1-6-2 0,0 0-1 0,-3 0 0 15,-1-4 0-15,-1 2 2 0,-2-2-5 0,3 1 10 16,-2 0-9-16,-1 0 9 0,-1 2-12 0,3 6 2 16,-2 4 11-16,2 0 7 0,1 6 6 0,0 2-3 15,0 2-14-15,0 1-7 0,-1 3-2 0,1 2-3 16,0 0 1-16,0 0-1 0,-9 17-5 0,5-2 1 15,0 2 1-15,0 7 1 0,3 2 2 0,-1 2 0 16,2 1-4-16,2 1 4 0,-2 2 1 0,8 1-3 16,-2 0 1-16,3-3-1 0,0 3 2 0,3-3-8 15,3-3-11-15,-3 1-9 0,5-5-5 0,5-1-6 16,-1-1-11-16,4-5-9 0,-3-1-11 0,3-1-13 16,-7-7-5-16,9 1-4 0,-8-3-4 0,2-4 7 15,-2 2-6-15,3-6 5 0,-4 0 11 0,1-6 0 16,-3 0 4-16,2-1 8 0,1-3 4 0,-1-7 8 15,1 1 10-15,-6 3-4 0,5-4 10 0,-8 4 24 16,3 4 9-16,-4-4 11 0,-4 6 10 0,-2 3 17 16,1 1 11-16,-2-1 0 0,-1 2-3 0,-2 0-8 15,-1 2-6-15,2 3-7 0,-12 0 3 0,-2 2-6 16,5 1-1-16,-4 1-4 0,-2 5-1 0,3-1-2 16,-2 2-1-16,2 2-1 0,1-1-4 0,-1 3 0 15,5-5 0-15,-1 3-1 0,3-2-1 0,5 1-3 16,-3 1-3-16,6-2 3 0,0-1 1 0,5 0 3 15,-1-1-3-15,5-3 4 0,1 0-2 0,3-3 2 16,-2-2 6-16,-1-1 15 0,2-4 18 0,0-2 3 16,2-5-1-16,-6-1 2 0,1-3 0 0,2-7-6 15,-2-1 0-15,-1-6-7 0,-2-1-9 0,-1-1 3 16,0-3-9-16,-3-12 0 0,1 12 0 0,-5-10-6 16,-1 13-4-16,0 4-1 0,-1 0 1 0,1 9-10 15,-4 3 1-15,4 5-37 0,-4 5-42 0,-1 4-34 16,-2 2-35-16,-4 4-46 0,1 5-60 0,-2 3-60 15,-4 9-62-15,2 2-70 0,5 2-86 0,7-4-283 16,-2 8-876-16,8 0 388 0</inkml:trace>
  <inkml:trace contextRef="#ctx0" brushRef="#br0" timeOffset="172033.18">28294 3764 2531 0,'3'-6'273'0,"0"-3"-70"0,-2 2 32 15,0 3 20-15,2-2 17 0,-1-1 6 16,-2 4-17-16,0-2-22 0,0 5-30 0,0-4-11 0,0 4-17 16,0-4-14-16,0 4-18 0,0 0-16 0,0-6-15 15,0 6-14-15,0 0-14 0,0 0-2 0,0 0-16 16,0 0-9-16,-11 11-5 0,6-2-1 0,-2 1-10 15,1 0-2-15,-3 4-4 0,0 0-3 0,0 3-6 16,1 1 1-16,2-2-5 0,0 3-2 0,2 0-4 16,-1-2 2-16,2 2-3 0,3-2-4 0,3 0 2 15,-2-2-3-15,3 2 3 0,0-5-3 0,1-2 2 16,0-2 0-16,1 0 0 0,-1 0-1 0,3-2 14 16,-2-5 9-16,1 0 8 0,-1-2-2 0,1 0-8 15,0-5-1-15,1-2 5 0,1-1-2 0,-3-2-9 16,4-3 10-16,-2-2-2 0,-3 1 0 0,4-1 3 15,-3-3-7-15,2 1 10 0,0-7-16 0,-5 5 5 16,5 1-12-16,-4 2 11 0,1 5-5 0,-1 1 11 16,-1 2-7-16,-1-1 2 0,-2 6-8 0,3-2-14 15,-2 0-3-15,-1 5 1 0,0 1-5 0,0 0 0 16,0 0 0-16,5 18 4 0,-5-7-1 0,0 1 0 16,0 4-7-16,4 1 0 0,-4-5-10 0,1 5-5 15,3 0-12-15,-1-2-7 0,-1-3 4 0,2 2-3 16,4 1 3-16,-3-3 1 0,4-3 7 0,-1 0 2 15,-2-2 2-15,2-1 6 0,2-1-2 0,-1-1 5 16,0-3 2-16,3 0 0 0,-1-2 3 0,0-3-1 16,3 0 10-16,-5-2 1 0,6-3 2 0,-2 2 7 15,1-6 1-15,-2 3 1 0,-2-5-4 0,5 2 6 16,-4 0 2-16,-2 2 5 0,-2 4-6 0,0 0 1 16,-2 2-7-16,-1 1-9 0,-2 2-9 0,-2 2 9 15,0 0 2-15,8 7-4 0,-6-1 0 0,2 4-3 16,-3 1-1-16,1 2-10 0,-1 2-4 0,0 2-10 15,2-1-10-15,-2 1-10 0,2-2-4 0,1 2-10 16,-1-3-3-16,4 1-7 0,-3-3 1 0,1-4 5 16,0 2 9-16,1-5 6 0,-1-3 5 0,3-1 4 15,-2-2 7-15,3 1 6 0,-1-5 7 0,3-3 7 16,-2 1 5-16,3-4 8 0,-2-4 7 0,0 2 2 16,1-2 4-16,1-1 2 0,-4 0-2 0,1 3 11 15,-3 2 3-15,-2 0 10 0,4 2-4 0,-4 4-5 16,1 0-2-16,-1-2-16 0,0 6-2 0,1 1 8 15,-5 0-7-15,0 0 0 0,7 8-4 0,-4 0-3 16,-1-2-3-16,2 3-7 0,0 2-9 0,1 0-7 16,0-1-2-16,2 3-10 0,-2-2-4 0,4 1-6 15,-3 1-1-15,4-5-3 0,-1 1 3 0,-1-3 6 16,2 2 10-16,-1-3-3 0,0-3 6 0,1-2 5 16,2 0 4-16,-2-1-1 0,0-1 1 0,-1-2 2 15,0-4 3-15,3 4 2 0,-3-2-3 0,0-4 4 16,-2 2 2-16,2-2 2 0,-1 2 1 0,-2-2 2 15,1 3 1-15,-1-2 5 0,-2 7 1 0,0-4-3 16,0 3-3-16,-3 2-6 0,-1 1-1 0,0 0 3 16,0 0 1-16,0 0-1 0,4 9 0 0,-3-4 2 15,-1 1 1-15,3 0 2 0,2-2-2 0,0 2-1 16,0-1 0-16,2-2 7 0,5 0-1 0,-2-2-3 16,3-2 3-16,-3-1 1 0,7 0-5 0,-4-2 3 15,3-3 3-15,0-2-2 0,-2-3 9 0,0 1 15 16,-3-2-3-16,1-1 3 0,-1-1 5 0,2 0 1 15,-4 2-1-15,2-2 1 0,-4 6 15 0,-1 1 9 16,-1-1 2-16,-1 4-6 0,-2 0-12 0,1 2-7 16,-1 0-10-16,-2 3 7 0,0 0-10 0,-2 11 1 15,2 0-3-15,-2 6-2 0,1 2-5 0,-1 7 6 16,-2 3-6-16,0 4 1 0,4 12 0 0,-1-9-1 16,1 11-1-16,0 0 2 0,0 2-3 0,1-14 3 15,-1 1-11-15,2 9-7 0,-4-7-10 0,-1-2-4 16,-3-1-4-16,4-2 1 0,-7-1 6 0,1 1-11 15,-2-4 5-15,1-5 5 0,2-7 1 0,-2-3 5 16,0-5-2-16,-3 1 6 0,2-4 24 0,0-1 8 16,-2-5 6-16,-1-3 1 0,2-9 4 0,-1 1 7 15,3-6 6-15,3-7-4 0,-2-3 11 0,7 0-2 16,6-3-9-16,4-1-6 0,4-2-4 0,7-11-3 16,7-1-11-16,3 2-19 0,4-1-30 0,4 3-47 15,-2 2-72-15,0 6-101 0,-8 11-117 0,0 4-174 16,-3 4-512-16,0 3-1138 0,-9 4 503 0</inkml:trace>
  <inkml:trace contextRef="#ctx0" brushRef="#br0" timeOffset="173432.37">28693 4898 366 0,'8'-7'551'0,"0"0"0"16,-1 1-19-16,2-1-7 0,0-1-22 0,1 0-39 15,0 2-41-15,1-2-40 0,-1 4-44 0,1-1-38 16,1 1-22-16,-2 3-35 0,0 1-20 0,3 3-30 16,0 2-19-16,-4-1-16 0,1 6-18 0,3 2-13 15,-2 2-12-15,-3 2-13 0,2 2-7 0,-3-1-14 16,-2 1-8-16,0 1-10 0,0 2 0 0,-2-5-9 15,2 1-6-15,-5-5 5 0,2-1-14 0,-2-1-4 16,0-1-8-16,0-2 2 0,2-3 1 0,-2 1 6 16,1-2 5-16,1 0 19 0,-2-3-8 0,0 0-8 15,0 0-1-15,8-7 4 0,-3 2-5 0,4-4 0 16,5-1-2-16,-3-2-4 0,5-3 5 0,-2 1-10 16,8-5 6-16,-7 6 2 0,7-5 2 0,-7 5-4 15,-1 2 4-15,-1 1-23 0,-4 3-19 0,-1 0 0 16,-3 5 0-16,1 0 0 0,1 1 0 0,-7 1 0 15,7 7 0-15,-4-2 0 0,1 2 0 0,-3 4 0 16,0 1 0-16,1 3 0 0,0 1 0 0,-1 0 0 16,-1-1 0-16,5 3 0 0,-5-7-10 0,3 1-44 15,-2-3 5-15,2 0 3 0,-1-2 4 0,-2-2 12 16,0 0 7-16,2-3 9 0,-2-2-3 0,0 0 3 16,0 0 18-16,13-9-8 0,-5 4 4 0,-1-2 6 15,0-2 2-15,1 0 0 0,2-2 0 0,3-3-6 16,-1 0 4-16,3 1-2 0,-2 1-2 0,8-4-8 15,-5 3 2-15,-3 3 3 0,-4 3 0 0,2 1-3 16,-2 1-2-16,-3 3 0 0,1 2-4 0,0 1 1 16,-2 3-1-16,1 1-6 0,-1 3-9 0,1 1-20 15,-4 0-3-15,1 2-15 0,-1 2-22 0,1-1-16 16,1-3-13-16,-4 4-4 0,3-4-3 0,1 0 9 0,2 1 13 16,-1-1 6-16,4-6 11 0,-3 4 14 0,6-4 5 15,-1-2 6-15,1 2 12 0,-2-4 8 0,9-1 17 16,-6 0 12-16,0-1 16 0,-2-4 9 15,2 1 3-15,4 1 16 0,-1-5 0 0,-2 1 2 16,-1 0 5-16,1-1 1 0,0 3 0 0,-1 2-4 0,-6-2 6 16,0 4-9-16,-3 0-7 0,2 0-5 15,-2 0-3-15,-1 2-1 0,-3 1-17 0,0 0 9 16,-7 10 1-16,2-5 0 0,0 5-8 0,-2-3-7 16,1 4-11-16,1 0-12 0,0 0-10 0,4 2-5 0,1 2-8 15,1-2-3-15,4-2-5 0,0-1-5 0,3 1-3 16,0-3-4-16,-1-1 8 0,5 1 6 0,2-5 6 15,-4 0 4-15,-1-3 6 0,3 0 2 16,-1-2 2-16,-2 0 5 0,-4-2 2 0,2-5 3 16,-4 2 2-16,1-5 1 0,-1 1 1 0,-2-6 3 0,-1 0-2 15,0 1 4-15,-5-3 5 0,4-1-2 0,-1 4 9 16,0 0 11-16,1 3 3 0,1 2 11 0,1 1 11 16,3 0 0-16,-3 3-3 0,0 1-7 0,4 2 1 15,0-2-4-15,3 5-3 0,2 2-4 0,2 2-1 16,-2 1-2-16,4 0-3 0,-5 3 2 0,5 3-6 15,0 1 3-15,-1 2-4 0,2 0 1 0,-3 2-5 16,-3-2-2-16,1 2-5 0,-5 1-7 0,3 0-7 16,-7 0-5-16,-1-4-12 0,0 1-14 15,-2-1-14-15,-5-1-9 0,6 0-3 0,-4 0-1 0,-2-4 5 16,2-1 14-16,-1-1-2 0,-2 0 9 0,3-3 6 16,0 1 5-16,-3-3 9 0,8 0 15 0,-6-5 9 15,6 5 9-15,-3-4 8 0,3-2 4 0,4 0 7 16,5-1-7-16,0-2 11 0,5 2-4 0,3-3-6 15,-1 3 1-15,5-1 2 0,-1 1 0 0,0 3-7 16,0-3 1-16,0 6-4 0,-4-2 1 0,1 3-1 16,-1 0 0-16,-2 1-1 0,-1 0 4 0,-2 0-5 15,1 2-1-15,2-1 2 0,-4 2-2 0,-2-3-1 16,1 5 4-16,3-3 0 0,1-4 4 0,-1 3-6 16,6 1 0-16,-2-2 0 0,3-2 2 0,0 0-3 15,2-2 2-15,-2 3-4 0,0-4 2 0,1-2-1 16,-4-1 2-16,-2-2 5 0,-2 1-5 0,-2-4 2 15,-1-2-3-15,-3-1-1 0,-6-1 2 0,0 0 0 16,-4-2 2-16,-1 3 1 0,0 3 6 0,-3 2-10 16,-4-2 7-16,4 7-5 0,-4-2 1 0,1 6 3 15,0 1-3-15,0 3 1 0,-3 2 6 0,8 3 16 16,-2 3 9-16,7 2 4 0,1 6 3 0,5-1 0 16,4 4-1-16,5 3 4 0,1 0-4 0,3-4-2 15,5 4-4-15,-1-7-4 0,2-2-3 0,-1 1-3 16,0-5-5-16,-4-4-19 0,-1 2-29 0,-5-5-35 15,-1-2-58-15,-2 0-92 0,-5-2-111 0,0-2-141 16,-5 1-395-16,0 0-929 0,0 0 411 0</inkml:trace>
  <inkml:trace contextRef="#ctx0" brushRef="#br0" timeOffset="174882.51">30307 5661 220 0,'-3'3'459'0,"3"-3"4"16,0 0-6-16,0 0-1 0,0 6-10 15,0-6-33-15,7 0-44 0,-7 0-33 0,15-4-38 0,-2 0-26 16,5-1-28-16,0-1-28 0,0-1-17 0,2-1-18 15,5-1-21-15,-4 2-16 0,-3-4-14 0,0 2-11 16,-3-1-13-16,2-1-10 0,-3-1-9 16,-5 4-9-16,-1-1-12 0,-3 1-3 0,0 0-14 15,-5 2-1-15,-4 1-6 0,-1-1-10 0,-3 3-1 0,2 2-4 16,-8 4-2-16,1 0-1 0,-5 2-8 0,2 5-2 16,-1 0-7-16,2 3 8 0,-2 8 5 0,8-3 5 15,4 1 1-15,1 1 1 0,5-1-1 0,6 6 4 16,-1-7 6-16,7-1 3 0,5 3 3 0,4-2 2 15,3-3-2-15,3-3 2 0,-1 1 3 0,-6-9 6 16,11 3-7-16,-2-1 7 0,-2-3-5 0,2-3-3 16,-1-1-3-16,-10-1 3 0,3-3-7 0,5-4-5 15,-9 3 4-15,1-4-3 0,-2 0-1 0,-1-1-5 16,3-8-3-16,-7 4-3 0,-1 0 7 0,-2 0 3 16,-5 3-4-16,-4 0-3 0,2 2-7 0,-6 0 0 15,-3 3-3-15,-2 3 1 0,-3 0-4 0,-1 3 3 16,-6 3-4-16,-1 5 6 0,-8 1-7 0,5 4 1 15,-1-1 6-15,7 1-17 0,2 0 12 0,0 2-4 16,3-1 1-16,2 1 9 0,7-4-10 0,-2 1-2 16,5 0 6-16,5-1-6 0,-1 1 7 0,5-2 2 15,1-3 1-15,-1-2-3 0,4-2 1 0,5-2 1 16,-3-1-7-16,3-2 2 0,0-5-3 0,0 0 0 16,0-6 4-16,-4 2-5 0,1-2 5 0,3-7-8 15,-1-1 3-15,1-3-14 0,-2-1 17 0,-3-4-10 16,1 1 2-16,0 1 2 0,-1-3-5 0,0 3-9 15,-3-1 8-15,0 4-3 0,-3 6-5 0,-2 2 6 0,-1 7-5 16,-2 1-26-16,1 5 2 0,-3 3 4 16,0 1 0-16,0 0 5 0,-7 11-10 0,2 2 15 15,0 4 3-15,0 7-9 0,-1 2 11 0,3 2 10 16,3-1-5-16,0 2 3 0,8 3-5 0,1-6 5 16,2 4-4-16,4-4 0 0,6 1-14 0,1-4 13 15,3-3 7-15,3-1-5 0,0-1-4 0,4-6 1 0,2-1 1 16,-5-1 1-16,3-4 3 0,-3-2 1 15,3-3 2-15,-4-2 0 0,-11-1 3 0,2-6-2 16,-1-1 0-16,-5-3 2 0,-2-2 1 0,1-3-3 16,-3-8 2-16,-3 1-5 0,-1-3 0 0,-6 8 1 0,-1-6 2 15,-4 5-1-15,-1 4-1 0,-9 2 2 16,2 1 3-16,-5 5-10 0,1 1 8 0,-1 4-5 16,-3 3-9-16,4 3 11 0,1 1 0 0,2 5 4 0,5-1 0 15,1 3 2-15,7 2-1 0,1-2 0 0,2 0-7 16,5 0 3-16,1-1 0 0,5 4 7 0,3-3-2 15,0-2 1-15,0-2-1 0,0-2 5 16,-2-2 1-16,6-2-1 0,-7-2 3 0,2 0-10 16,-4-3 29-16,3-1 12 0,0 0 6 0,-3 1 1 0,0-3-2 15,-1 2 9-15,-1-2 5 0,-3 3 6 0,1-1 9 16,-4 1-4-16,3 1-10 0,-3 1-11 0,-2 2-12 16,0 0-6-16,0 0 0 0,1 12-16 0,-3 1 16 15,2 2-5-15,-1 4-2 0,-4 6-7 0,3 6-1 16,4-3-3-16,-4 5-12 0,2 0 0 0,0 2 0 15,0 3 0-15,2 7 0 0,-1-10 0 0,-1 11 0 16,0-13 0-16,4 1 0 0,-6-2 0 0,0-2 0 16,1-1 0-16,-1-9 0 0,-3-1 0 0,1-5 0 15,-2-1 0-15,-1-4 0 0,-3-1 0 0,1-5 0 16,-3-1 0-16,-2-6 0 0,-2-6 0 0,-2 0 0 16,3-10 0-16,-2 0 0 0,3-2 0 0,0-4 0 15,5-1 0-15,5-1 0 0,2-4 0 0,6 0 0 16,5 0 0-16,7-1 0 0,7-9 0 0,8 0 0 15,1 4-33-15,6 2-12 0,1 4 6 0,-9 8-3 16,1 4-18-16,-2 1 3 0,3 3 6 0,-5 1 3 16,1 2 3-16,0 0 6 0,-3 4 7 0,-5-1 4 15,-3 2 2-15,-1-1 10 0,1 1-2 0,-3-1-3 16,-5 1 1-16,-3 4 3 0,2-6-1 0,-4 4 2 16,-3 0 0-16,-1-1-2 0,-1 1 7 0,-4-3-5 0,-4 4 0 15,-3 2 1-15,2 3 2 0,-3-2 0 16,3 4-1-16,-3 1 4 0,1 4-1 0,-1 4 4 15,6 2 3-15,0 1-5 0,3 4 6 0,4 0-2 16,2 1 3-16,5 0 0 0,4 4 2 0,3 0-2 16,9 1-5-16,0-4-12 0,0-1-22 0,4-2-21 0,1-1-23 15,3-4-29-15,0 1-37 0,-1-4-58 0,-3-5-49 16,4-1-59-16,-11-1-45 0,3-4-69 16,5-4-57-16,-10-2-311 0,3-1-864 0,-3 0 382 15</inkml:trace>
  <inkml:trace contextRef="#ctx0" brushRef="#br0" timeOffset="175083.15">32481 5518 315 0,'9'-24'373'0,"-4"7"0"0,-1 0 4 16,-3 2 15-16,2 4 22 0,-2 0 18 0,3 2 0 15,-8 2-21-15,4 2-37 0,0-1-45 0,0 6-34 0,0 0-20 16,0 0-29-16,0 0-13 0,-13 18-24 0,10-2-18 16,0 2-19-16,-1 11-12 0,4 1-18 0,-2 1-15 15,4 3-11-15,2 2-6 0,1-1-17 16,0 1-33-16,0-1-36 0,3-3-38 0,-3-1-50 15,0-2-50-15,3-1-48 0,-3-3-38 0,0-6-51 0,0-8-33 16,-5 0-37-16,0-2-25 0,-5-3-37 0,5-3-39 16,0-3-264-16,-10-2-743 0,10 2 328 0</inkml:trace>
  <inkml:trace contextRef="#ctx0" brushRef="#br0" timeOffset="175399.22">32467 5867 1182 0,'-7'-11'55'0,"-3"-3"45"0,4 3 32 0,1 1 23 16,-1 1 17-16,-1-1 32 0,6 1 20 0,0-2 26 15,-1 5 15-15,2-5 1 0,0 5-9 0,3-1-10 16,-2 0-20-16,4 1-17 0,1 0-24 0,4 0-16 15,1 2-18-15,2-1-12 0,1 3-11 16,1-2-15-16,6 1-11 0,-2 0-12 0,-2 1 12 0,0-2-9 16,0 2-9-16,2-2-8 0,-2 2-13 0,-3-1-2 15,-2 1-7-15,0 1-6 0,-2 0-7 0,-2 0-5 16,-3-1-4-16,4 1-15 0,-9 1 4 0,5 3-4 16,-5-3-1-16,2 8-6 0,-2 0 2 0,0 3-2 15,2 0 0-15,-2 5 0 0,4 0-1 0,-3 2-2 16,3 1 5-16,5 0-1 0,1 3-1 0,3-1 5 15,1-6-2-15,-1 0 10 0,2-1 16 0,2-2 21 16,-1-3 17-16,-1-1 21 0,-15-8 20 0,28 6 3 16,-28-6 4-16,0 0-5 0,0 0 0 0,44-14-1 15,-44 14-1-15,13-18-13 0,-8 6-7 0,-1-5-23 16,-3 1 7-16,2-2-21 0,-6-1 2 0,0-2-8 16,-4 2-4-16,-1-5-32 0,-2 10-37 0,-4 1-52 15,-4 2-67-15,0 2-81 0,-10 1-114 0,-5 6-130 16,-3-1-621-16,-1 6-1170 0,0 3 518 0</inkml:trace>
  <inkml:trace contextRef="#ctx0" brushRef="#br0" timeOffset="176084.37">30842 6327 382 0,'0'-6'538'0,"-2"2"6"15,2 4-3-15,-1-6-26 0,1 6-38 0,-2-3-29 16,2 3-27-16,0 0-29 0,-16 9-10 0,7 1-33 16,0 3-33-16,-1 3-30 0,-4 4-30 0,2 4-27 15,3 1-15-15,3 2-20 0,1-3-28 0,1 0-12 16,4-5-17-16,0 0-11 0,4 0-24 0,2 1-15 16,2-5-26-16,2-3 1 0,4 1-6 0,3-4-2 15,1-4-8-15,0-3-7 0,0-2 0 0,1-5-5 16,-3-1-7-16,5-3 0 0,-4-4-7 15,4-6-1-15,-5-3 0 0,1-1-1 0,1-2 4 0,-5-1-19 16,0-3 6-16,1-2 1 0,-1-2 1 0,1 0-3 16,-4 0 0-16,0 3-6 0,-1 0 11 0,0 7 2 15,-4 5 5-15,-1 3-3 0,0 5 4 0,-3 0-8 16,2 5-23-16,-2 2 19 0,-2 0-2 0,1 3 6 16,0 0 5-16,-7 13 5 0,1 2-6 0,0 2-10 15,-1 8 1-15,2 0 13 0,-3 0-3 0,2 3 1 16,2 1-3-16,-2 1-3 0,2 0 4 0,1 0-5 15,-2 0-1-15,3-5 1 0,1 4-1 0,-2-11-11 16,0 1-17-16,2-2-7 0,0-4-17 0,-2-2 1 16,2-3-10-16,0 2 2 0,-2-4 3 0,3-3 17 15,-1 1-1-15,1-4 1 0,0 0 1 0,0 0 4 16,0 0 5-16,0 0-5 0,0-18 3 0,2 7 6 0,2-1 0 16,3-4 3-16,2-2 6 0,7-9-14 0,-3 2 16 15,6 2 12-15,-1 0 1 0,1 4 3 16,4 2-2-16,-2 1-4 0,-1 6-1 0,6 0-17 15,-5 5 15-15,1 2-11 0,-1 4-19 0,0 0-27 0,0 3-42 16,-1 0-51-16,-3 3-44 0,-1 0-55 16,2-1-52-16,-6 0-59 0,-2 1-46 0,-6-2-68 0,1 1-435 15,-4-3-979-15,-1 0 433 0</inkml:trace>
  <inkml:trace contextRef="#ctx0" brushRef="#br0" timeOffset="176249.95">30770 6113 4105 0,'-15'-12'377'16,"5"5"-119"-16,3-1-138 0,1 1-42 0,2 5-11 15,1 0-9-15,3-2-2 0,0 4-6 0,9-2-9 0,-2 2-13 16,-7 0-48-16,21 6-103 0,-8 1-154 0,5-3-197 16,6 5-250-16,-3 2-785 0,-1-3 347 0</inkml:trace>
  <inkml:trace contextRef="#ctx0" brushRef="#br0" timeOffset="176749.98">31973 6992 318 0,'5'4'612'0,"-3"-3"-40"0,-2-1-26 0,0 0-24 15,0 0-27-15,7-7-38 0,-7 7-29 0,-7-8-45 16,1 0-31-16,-3-2-44 0,-3-2-32 0,-4-1-27 16,-3-7-24-16,1-3-22 0,-5-1-10 0,2-1-25 15,2-2-13-15,-3-1-7 0,6-3-4 0,0 1-3 16,5-2-2-16,0 0-10 0,5 0 1 0,4-1-13 16,2-1-15-16,2 0-4 0,7 0-13 0,3 0-4 15,2 2-6-15,6 0-11 0,1 4-6 0,-2 3-9 16,0 3 1-16,0 2-2 0,-6 8-14 0,1 1-6 15,-3 2-19-15,-3 2-9 0,3 3 0 0,-3 4 0 16,-3 0 0-16,1 3 0 0,-1 3 0 0,-3 1 0 16,0 4 0-16,-5 5 0 0,-2 0 0 0,-4 2 0 15,-2 7 0-15,-8-3 0 0,-1 2 0 0,-3-2 0 16,-4 3-15-16,4-2 4 0,-9-3-4 0,-1 0 5 16,-10 7 2-16,8-11 1 0,2 3-1 0,1-3-5 15,-3-1 1-15,1 1 3 0,4-2 1 0,6-2 2 16,9-2 3-16,6-2-6 0,1-1 7 0,6 0 9 15,4-1 0-15,7 3-2 0,17 3-2 0,5-5 5 16,7 2-7-16,18 0 7 0,3 0-4 0,2-6 5 16,1 3-4-16,-1-2 3 0,-1-6-4 0,-6 5-4 15,-15-4-21-15,-7-1-29 0,-4 1-51 0,-6 2-60 16,-5-1-82-16,-7-2-103 0,-3 4-109 0,-3 0-123 16,-4-2-451-16,0 0-1113 0,-34 8 492 0</inkml:trace>
  <inkml:trace contextRef="#ctx0" brushRef="#br0" timeOffset="177366.63">30559 7419 3970 0,'0'-26'250'0,"1"2"-48"16,3-5-85-16,1 10 66 0,0 1 47 0,-2-2-10 15,1 5 5-15,-3 2-2 0,2 3 9 0,-1 1 11 16,-2 1-9-16,3 1-28 0,-2 5-26 0,-1 0-20 0,0 2-2 16,0 0-25-16,0 14-8 0,-4-5-11 0,-1 8-13 15,0 1-13-15,-3 6-9 0,-2 0 2 16,1 2-19-16,1 0-12 0,3-7-30 0,0 6-18 0,-2-7-19 15,5-1-20-15,4 0-14 0,0 0 0 0,2-5-8 16,2 2 0-16,2-7 0 0,1-2-7 0,1-2-5 16,11-3 7-16,0-3 5 0,5-4 3 15,-2-6 1-15,1-1 6 0,-1-2 4 0,-3-1 8 0,1-3 26 16,-3-2 9-16,3-2-8 0,-5 0 1 0,2-6-1 16,-4 0 7-16,1 0 6 0,-2-2 8 0,0 0 6 15,-4 1 13-15,-1 2 7 0,2 4 12 0,-9 9 13 16,2 4-1-16,-1 3-1 0,-1-1-18 0,-2 5-5 15,0 2-6-15,0 3 0 0,0 0 3 0,-9 14-1 16,2 0 4-16,0 4-1 0,-1 10-2 0,2-2 0 16,0 3-1-16,-5 2-5 0,6-2-7 0,0 2 0 15,0-2 4-15,-1 0-15 0,-2-1 5 0,5-2-7 16,-1-6 0-16,2-2 0 0,-1-3-15 0,1-3 10 16,0-1 2-16,2-5 0 0,-1 0 2 0,0-4 0 15,1-2 2-15,0 0 4 0,0 0 8 0,-2-20 7 16,5 10 5-16,0-2 7 0,0-3 1 0,4-3-3 15,3-1-2-15,3-7-5 0,3 2-14 0,4 3-17 16,-1 0 0-16,4 3 0 0,-3 4 0 0,-1 3 0 16,3 4 0-16,-4 1 0 0,1 2 0 0,0 4-9 15,-5 3-109-15,-1-2-44 0,0 4-56 0,-2-1-50 16,-2 4-65-16,-1-1-74 0,-4 0-78 0,0 2-96 16,-4-5-354-16,-2 0-1014 0,-4-2 449 0</inkml:trace>
  <inkml:trace contextRef="#ctx0" brushRef="#br0" timeOffset="177533.69">30516 6961 4704 0,'-12'-14'333'0,"3"3"-72"0,3 3-50 16,3-1-33-16,-1 4-14 0,-1-1-19 0,5 2-29 16,-1 2-25-16,1 2-15 0,6-3-12 0,-2 2-29 15,-4 1-70-15,0 0-105 0,26 4-135 0,-15 0-188 16,3 1-449-16,3 3-986 0,7 4 437 0</inkml:trace>
  <inkml:trace contextRef="#ctx0" brushRef="#br0" timeOffset="178752.58">31481 7367 331 0,'0'-13'506'0,"0"2"-28"0,-2 0-30 0,0-1 13 16,-5-4-7-16,2 0-18 0,-5 8-34 16,0 0-51-16,-3-3-21 0,0 7-31 0,-5-1-33 0,4 4-22 15,-2 2-22-15,0 5-13 0,-2 0-15 0,7 2-9 16,-1 3-18-16,1 4-15 0,3 2-3 0,3 0-11 16,1 2-14-16,3 0-9 0,2 4-5 0,4-2-12 15,2 2-18-15,2 3-6 0,0-4-8 0,0 3-12 16,3 2 8-16,-3-4-14 0,-4-3-5 0,1-1-4 15,-4-2-7-15,-2-1-8 0,-2-1 0 0,-4 1 2 16,-1-2-1-16,-3-1-5 0,-3 0-3 16,-1-5 9-16,1-2-8 0,-7-2-2 0,-1-2 0 0,-7-3-1 15,5-3 0-15,1 0 6 0,-3-5 2 0,9 0-9 16,0 2 9-16,3-6 3 0,4-1 6 0,5 2-10 16,3-2 4-16,1 1 6 0,4-1-16 0,5-3 7 15,10-3-3-15,6 2-7 0,-3 1 6 16,5 1-4-16,1 1-5 0,0 3 3 0,0 3-10 0,-1 2-1 15,2 1 1-15,1 1-5 0,-10 2-7 0,10-1 1 16,-10 2-9-16,2-1 3 0,-2 2-5 0,0-1-5 16,0-2-2-16,-2 1-6 0,0-2-12 0,-1-2-4 15,0 3 2-15,1-1 0 0,-4-2 9 0,0-3 4 16,-1 2 1-16,1-4 1 0,1-3 6 0,-3 1 8 16,-2-3 1-16,3-6-20 0,-1 1 14 0,-1-4 9 15,-3 2 7-15,1-1 6 0,0-3 6 0,-1 1 8 16,0-1 5-16,1 2 0 0,1 2 10 0,-3 6 6 15,0 0 6-15,-1 1 5 0,0 5-8 0,-5 4-2 16,2 3-6-16,-1 0 2 0,-2 5-13 0,0 0 10 16,0 0-2-16,-14 17 4 0,5-1 12 0,-5 7 1 15,1 4-4-15,1 0 14 0,-1 5-4 0,-1 2 3 16,0-1-6-16,-2 10 0 0,5-9-47 0,2 0 0 0,-4 11 0 16,4-10 0-16,4-3 0 0,1 1 0 15,2-1 0-15,2 3 0 0,0-4 0 0,1-3 0 0,4-3 0 16,0-7 0-16,3-3 0 0,1 1 0 0,-1-9 0 15,3 1 0-15,2-5 0 0,0-2 0 16,1-2-1-16,4-6-16 0,-1-2 1 0,1-2 0 16,0-6 4-16,4-2 5 0,-2-3-2 0,-2-1 1 0,7-2 9 15,-4-3-7-15,-3 1 6 0,3 0-8 0,2 0 9 16,-7 2 2-16,3 0 18 0,-6 3-6 0,-3 8-2 16,-2 6 10-16,-3-1-3 0,0 2-17 15,-1 3-3-15,-2 1 0 0,-2 3 0 0,0 0 0 0,0 0 0 16,-11 14 0-16,7-3 0 0,-5 0 0 0,1 6 0 15,-1-2 0-15,3 3 0 0,1 2 0 0,0-1 0 16,5-1 0-16,-2 1-6 0,4-2-30 0,5 1-1 16,0-1-5-16,2-2 2 0,5 0-11 0,0-5 1 15,3 0 0-15,-2-4 4 0,7-1 4 0,-5-2 5 16,1-4 5-16,-1-3 5 0,0-1 3 0,1-2 1 16,-3-4 3-16,2 0 2 0,0-8 4 0,-1-3 0 15,-2 1 0-15,4-2 0 0,-1-4 20 0,-1 2-11 16,0-3 3-16,0-3 0 0,-3 0 7 0,1 1-4 15,-1 0 7-15,0 0-3 0,-1 1 10 0,-1 7 18 16,-4 4-11-16,-2 3 2 0,-1 4 10 0,-2 2-14 16,1 2-8-16,-3 4-2 0,0 1-1 0,0 2 10 15,0 0 8-15,-11 7 2 0,3 3-1 0,-1 5 8 16,-6 6 2-16,0 2 5 0,-1 5-6 0,1 1 6 16,-2 0 2-16,2 1-10 0,2 1-2 0,-2 0-4 15,7 1-29-15,0-1 0 0,2 1 0 0,2-3 0 16,9 2 0-16,-5 2 0 0,5-6 0 0,7-3 0 15,-2 0 0-15,3-8 0 0,0-2 0 0,2-3 0 16,1-1 0-16,3-6 0 0,-7-3 0 0,2-1 0 16,1-2 0-16,2-6 0 0,1-1 0 0,-2-5 0 0,5-7 0 15,-3-1 0-15,1-3 0 0,-1-2 0 0,1-4 0 16,6-11 0-16,-9 11 0 0,11-12 0 16,-3-2 0-16,-1-1 0 0,3 1 0 0,-7-1 0 15,-6 14 0-15,0-3 0 0,-4 4 0 0,0 3 0 0,-7 9 0 16,1 2 0-16,-3 6-7 0,-4 3-11 0,-4 4 6 15,-2 2-7-15,0 6 13 0,-8 5-3 0,-4 10-5 16,4 6 11-16,-1 6 6 0,6 2-6 16,-4 10 9-16,4-9-13 0,5 0 1 0,-1 1 6 0,4 2 0 15,4-2-18-15,2-1-31 0,4-1-43 0,3-1-43 16,-1 3-43-16,6-5-58 0,-1-5-61 0,2-1-76 16,-3-7-74-16,3-4-90 0,-5 0-419 15,0-5-1036-15,0-4 459 0</inkml:trace>
  <inkml:trace contextRef="#ctx0" brushRef="#br0" timeOffset="178966.24">32166 7071 3649 0,'-18'-8'332'15,"1"-1"-22"-15,7 6-114 0,-2-3-37 0,6 2-14 16,-2 2 1-16,3-1 7 0,-3 1-2 15,6 2-15-15,2 0-8 0,-9-2-20 0,9 2-37 16,0 0-40-16,0 0-64 0,0 0-89 0,15-4-99 0,-15 4-95 16,9-1-109-16,-9 1-342 0,0 0-830 0,0 0 367 15</inkml:trace>
  <inkml:trace contextRef="#ctx0" brushRef="#br0" timeOffset="179116.62">31378 7023 305 0,'0'2'452'0,"4"5"4"0,5-4 4 0,3 3-14 0,17 4-22 16,3-2-30-16,6 1-35 0,13 2-37 0,-1-1-34 15,5-2-53-15,1 1-63 0,2-1-93 16,-6-5-87-16,2-2-96 0,-14-1-105 0,-1 0-121 0,0-3-294 16,-9 1-675-16,0 0 298 0</inkml:trace>
  <inkml:trace contextRef="#ctx0" brushRef="#br0" timeOffset="179716.5">29727 8185 10 0,'0'4'1'0,"3"-1"-4"0,-2 1-1 15,4 1 1-15</inkml:trace>
  <inkml:trace contextRef="#ctx0" brushRef="#br0" timeOffset="180699.03">29787 8328 194 0,'-4'4'387'0,"2"-3"27"0,2-1-7 16,0 0 15-16,0 0-8 0,0 0-11 16,-5-9-19-16,2 3-21 0,3 1-31 0,0-1-28 15,1-5-23-15,2 1-26 0,2 2-14 0,2-9-18 0,-1 0-22 16,3 1-19-16,-2-1-21 0,4-5-17 0,-2 1-11 16,-2-2-15-16,0 4-10 0,0-7-11 0,2 2-10 15,-7 5-7-15,-2-2-12 0,-2 6-10 0,0 2-4 16,-3 3-9-16,0 2-4 0,-3 1-7 0,-2 3-3 15,-2 2-7-15,1 3-3 0,-3 2-3 0,-3 4-4 16,2 2-9-16,2 2-4 0,4 3-4 0,1 0-1 16,7 2 0-16,2 1-1 0,6-1 1 0,4 7 0 15,9-5-2-15,1 3 0 0,3-5 1 0,-1-1-2 16,0-1 0-16,-6-3 1 0,-2-3 3 0,-1 0-3 16,-1-2 1-16,-5-2-5 0,1 1 5 0,-7 0 7 15,1 2 16-15,-3-3 4 0,-1 2 12 0,-6 1-3 0,-2 1 5 16,-5 2 1-16,5-2 2 0,-2 1-9 15,-5 1-2-15,4 4 2 0,0-3-7 0,-1 2-2 16,1 0 0-16,4 2 1 0,5-4-8 0,1 1 0 16,0 1 6-16,8-4-10 0,-1 3 3 0,9 0-5 0,-1-1 2 15,6-2-1-15,0-4-5 0,0 2-4 16,3-4 5-16,-3-3-2 0,3 0 2 0,-1-4-3 16,-1 0 0-16,-3-2 0 0,1-3 5 0,0-1-3 15,-4-3 5-15,0 0-5 0,-2 0-2 0,-1-4-4 0,-2-1 9 16,0-2-1-16,-4 2-3 0,-1 0-1 15,-4 0 2-15,0 2 8 0,0 5-3 0,-4 2-2 16,-1 3 0-16,3 2-5 0,-5 0-6 0,-2 6 2 16,0 0 0-16,-5 4 3 0,5 6-1 0,-1 4 2 0,-1-1 0 15,2 11 0-15,1-6 0 0,4 4-2 0,4-5 3 16,0 0 0-16,7 1-3 0,-2-3 0 0,6-1 2 16,3 0 5-16,0-7-4 0,4 2 1 0,0-7 4 15,1 1-1-15,3-3 11 0,-4-6 9 0,1 2 5 16,-1-1 12-16,-1-1 8 0,-1-3 5 0,0-2 3 15,-5 2 13-15,2-2-18 0,-2-4 10 0,1 0-7 16,-5 4-1-16,1-1 2 0,-3 0-8 0,2-2-3 16,-5 3 4-16,3 1-14 0,-2 4-8 0,-2-2-10 15,0 2-20-15,-1 2 0 0,0 2 0 0,0 0 0 16,0 0 0-16,-5 13 0 0,0-2 0 0,3 1 0 16,-2 3 0-16,0 0 0 0,0-3 0 0,4 0 0 15,-4 1 0-15,4-2 0 0,0-3 0 0,0 3-20 16,0-5-10-16,3 1 15 0,-2-3-7 0,4-2 0 15,2 1 7-15,0-1-2 0,1-2-2 0,0-2 6 16,1-2 1-16,1-1-5 0,1 0 10 0,1 0 2 16,3-6-3-16,1 1 1 0,-1-1 5 0,0-3 1 15,-1 2-5-15,-1 0 4 0,2 2 4 0,-6 2-8 16,-1 1 7-16,-2-1-3 0,-1 4-5 0,3 1 5 16,-3 1-6-16,-5 2 6 0,0 0 9 0,4 9-3 15,-5 0 5-15,-2 1-1 0,2 1-8 0,-3 0 9 16,0 2-9-16,-1-2-6 0,3 2-19 0,-1-4-1 15,-1 1-17-15,4-1 1 0,0-1-6 0,0-3 11 16,0 1 2-16,5-2 3 0,-1-3 0 0,-4-1 10 0,0 0 0 16,18-8 2-16,-8 5 4 0,-1-3 1 0,-1-1 1 15,2 2 0-15,4-6 0 0,2 3 1 16,-5 2 3-16,1 0 4 0,0-1 1 0,0 2 8 16,-2 0-10-16,3 3 0 0,-2 1 1 0,-3 2 1 0,2 2 1 15,-1 1 3-15,0 3-1 0,0 3-3 0,-6 1 2 16,0 2-1-16,5 2-11 0,-3 0-30 0,-1 2-44 15,0-2-58-15,-3-1-73 0,4-4-58 16,0 0-56-16,3-1-74 0,-3-1-84 0,3-1-408 0,1-2-975 16,-1-3 431-16</inkml:trace>
  <inkml:trace contextRef="#ctx0" brushRef="#br0" timeOffset="181699.39">31123 8504 133 0,'5'-11'375'0,"0"0"20"0,-1 0 20 0,-2 0 7 15,0 1 11-15,0-1 5 0,-6 1-10 0,-1 1-23 16,-1-1-17-16,-4 2-25 0,-1 1-20 0,-1 1-24 16,-5 4-25-16,0 2-19 0,-2 5-25 0,-1 0-26 15,-2 10-14-15,4-3-30 0,-1 9-14 0,-2 1-17 16,6 3-9-16,4 0-33 0,3 2-27 0,3-7-24 16,5 5 15-16,4-8-19 0,1 0-4 0,3-4-6 15,2 0-5-15,2-5-5 0,5-1 1 0,-3-4-4 16,3-2 10-16,-3-1 2 0,-1-3 15 0,-1-2 14 15,4-4 10-15,-5-1 0 0,-1 0 7 0,-1-3 1 16,-1-2-3-16,0-1 2 0,-3 2-1 0,-1-3-26 16,-2 6-60-16,0-5 0 0,-2 4 0 0,1 1 0 15,-1 2 0-15,0 3 0 0,1 0 0 0,-1 2 0 16,0 4 0-16,0 0 0 0,0 0 0 0,0 0 0 16,-6 11 0-16,3-2 0 0,2 1 0 0,1 1 0 15,1 4 0-15,2 1 0 0,2-1 0 0,0-1 0 16,3 0 0-16,0-5 0 0,0 1 0 0,3-2 0 15,1 0 0-15,-3-4 0 0,1 2 0 0,4-5 0 16,-5 1 0-16,4-4 0 0,1-1 0 0,-5-1 0 16,4 1 0-16,-4-1 0 0,1-3 0 0,0 0 0 0,-1-2 0 15,-1 1 0-15,2-4 0 0,-1 2 0 16,1-2 0-16,-2-2 0 0,-2 2 0 0,5 0 0 16,-4 2 0-16,-1 1 0 0,-3 2 0 0,2 3 0 15,-2-1 0-15,-1 1 0 0,0 2 0 0,-2 2 0 0,0 0 0 16,0 0 0-16,-2 15 0 0,-1-6 0 0,-2 1 0 15,0 1 0-15,-1 4 0 0,1-2 0 0,3 2 0 16,0-2 0-16,0-2 0 0,2-1 0 16,2 0 0-16,2 1 0 0,1-6-22 0,-1-1 7 0,6 2 4 15,-1-2 4-15,-4-3-12 0,8 1-11 0,-3-2 27 16,-1-2-8-16,3-1 5 0,-1-3 0 0,-2 2 4 16,4-2 2-16,-3-1-2 0,2 1 6 15,-1-1-7-15,-2-1 3 0,0 1 3 0,0 0 2 0,4 1 17 16,-5 1-6-16,-1 2-4 0,-2 0-6 0,-1 1 5 15,1 2-3-15,-5 0-4 0,9 2 17 0,-6 2-13 16,0 2 3-16,-2 1-9 0,1 0 2 0,-2 3-4 16,0-2 0-16,3 3 0 0,-6 0-3 0,3 0-20 15,0-5-13-15,3 3-5 0,-1-3-3 0,-2 3 2 16,2-5 4-16,1-1 0 0,1-1 4 0,0-2 5 16,-4 0 5-16,13-1-1 0,-7-3 9 0,3 2-5 15,0-5 0-15,1 2-1 0,-1-2 3 0,4 0 8 16,4-1-5-16,-1-1 4 0,1 4 2 0,0-2 2 15,-1 2-7-15,-2 3 15 0,-2 1 3 0,1 1-8 16,-1 3 5-16,-1 1 7 0,0 0 8 0,0 3-7 16,-3 0-4-16,3 1 5 0,-3-1-2 0,0 3-3 15,1-2 1-15,-4 2 1 0,5-1 2 0,-1-2-4 16,0 0 1-16,3-3 0 0,-1 0 1 0,0-2 0 0,6-2 2 16,-4-2 1-16,0-2-5 0,0 0-5 0,-2-3 3 15,5-2 1-15,-5-2 0 0,3-2 3 0,-4-2-3 16,-1-1 3-16,0 0-2 0,-1-2-3 15,1-5-3-15,-4 0 1 0,0 5-2 0,-4-2-8 0,2 5 17 16,-3 3-6-16,0 2 0 0,-3-1-4 0,3 4-3 16,0 3-14-16,-1 2 14 0,1 2 0 0,0 0 4 15,-13 9 4-15,8-1-1 0,4 4 4 0,1 5 3 16,0 3-1-16,4-1-2 0,2 7 6 0,4 1-7 16,-1-1 8-16,4 3-11 0,2-2 3 0,-2-2 2 15,1 0-4-15,-1-3-6 0,1 0-15 0,-5-4 0 16,-1-1-4-16,-2-2-9 0,-1 2-23 0,-5-6-43 15,0-1-21-15,-4-1-23 0,-1 1-36 0,-5-4-32 16,1-2-59-16,-11-1-44 0,-7-3-45 0,-5-5-58 16,1-3-56-16,-3 0-367 0,0-5-910 0,0-2 402 15</inkml:trace>
  <inkml:trace contextRef="#ctx0" brushRef="#br0" timeOffset="181866.48">31496 8218 6161 0,'4'-21'222'16,"-2"3"-19"-16,2 0 47 0,1 6-19 0,-1 1-31 16,0-1-42-16,2 3-35 0,-2-1-30 0,-1 4-17 15,1 0-59-15,-2 1-92 0,-2 3-126 0,0 2-136 16,0 0-183-16,0 0-581 0,-12 12-1191 0,0-2 527 16</inkml:trace>
  <inkml:trace contextRef="#ctx0" brushRef="#br0" timeOffset="182399.8">29818 9300 324 0,'8'-12'486'0,"2"-1"7"0,-3-1-1 0,1-2-12 16,-3-9-10-16,0 6-19 0,-3-9-20 0,-4 4-19 15,2 6-24-15,-5-1-26 0,-2 1-18 16,-1 3-23-16,-4 2-26 0,1 6-30 0,-6 0-24 16,-1 5-23-16,-1 4-11 0,-8 3-18 0,-1 7-23 0,4 3-15 15,-3 4-15-15,4 3-12 0,1 3-12 0,5-1-11 16,1 3-10-16,5-2-8 0,4-7-23 0,5 3-2 16,2-1-6-16,4-2-5 0,1-4-18 0,4 0 13 15,1-7-3-15,1-1-8 0,3-2-31 0,-1-2 0 16,6-4 0-16,-6-2 0 0,5-1 0 0,0-1 0 15,-3-3 0-15,2 0 0 0,-3-3 0 0,-1-3 0 16,-2-2 0-16,1 2 0 0,-5-3 0 0,1-2 0 16,0 4 0-16,-2 2 0 0,-3 2 0 0,2 4 0 15,-3 1 0-15,-2 1 0 0,2 5 0 0,-2 1 0 16,0 0 0-16,-4 26 0 0,1-8 0 0,2 1 0 16,2 8 0-16,4-1 0 0,-5 7-86 0,7-3-215 15,2-5-78-15,1 6-78 0,0-5-83 0,5-2-95 16,-2-7-331-16,1-2-1046 0,-1-4 463 0</inkml:trace>
  <inkml:trace contextRef="#ctx0" brushRef="#br0" timeOffset="183366.72">30169 9280 267 0,'8'-18'455'0,"0"1"19"0,-2 7 14 16,-1 1 18-16,0 3-2 0,-1-4-21 15,1 4-31-15,-1 3-30 0,1 0-33 0,2 6-32 16,0 0-19-16,2 4-28 0,0 0-36 0,0 4-28 0,-1 4-13 15,-1 2-25-15,1 1-25 0,-3-1-11 0,0 2-9 16,-2-1-39-16,-1 1-27 0,-2-1-29 0,0-1-17 16,0-2-20-16,0-2-21 0,-2-3-12 0,2 1 22 15,2-1 0-15,-2-5-3 0,0-1 6 0,2-1-7 16,-2-3-2-16,0 0 2 0,0 0 3 0,11-5 11 16,-3-6-3-16,-2 2 4 0,4-5 4 0,3-2-2 15,8-6 4-15,-6-2 0 0,4 1-5 0,-1 2 0 16,-6 5 26-16,0 2-5 0,-3 5-12 0,-1 2 2 15,2 4-3-15,-3-3-12 0,0 6 9 0,-7 0 5 16,11 10-6-16,-8-2-17 0,1 4 15 0,1 5-16 16,-5 0-18-16,3 3 0 0,-1-1 0 0,-4 7 0 15,0-6 0-15,2-1 0 0,0 1 0 0,-1-3 0 16,1-6 0-16,-2 1-43 0,-1-2 1 0,3-2 9 16,0-1 0-16,0-3 3 0,0-4 8 0,0 0 4 15,0 0 3-15,0 0 1 0,8-11 1 0,-6 4 16 16,6-1-3-16,-3-3-2 0,0 0 10 0,5-5 2 15,2 2-6-15,-2 1 17 0,3 0-18 0,-5 4 12 16,1 1-3-16,2 1-12 0,-1 1 9 0,2 2-4 16,-1 3-1-16,-3 2 7 0,2 3-10 0,-1 3 1 15,1 1-3-15,3 3-10 0,-3 3 12 0,-1 2 2 16,0 1-10-16,1 1-2 0,3-1-19 0,-4 0-8 16,5-3-14-16,3-1-31 0,6 3-4 0,-5-5-19 15,6-2-13-15,-5-2-7 0,9-1-1 0,-9-5 5 16,2 1 12-16,7-4 2 0,-5-2 10 0,-4 0 18 15,-1-3 6-15,0-1 9 0,-4-3 10 0,-1-1 14 16,-4-5 15-16,-3 1 13 0,-2 0 16 0,-1-3 18 16,-2 1 18-16,-4 2 15 0,1 1 16 0,-6 1 11 15,2 4 3-15,-4 3 1 0,-2 1 6 0,-3 2 7 0,1 6-4 16,-3 1 2-16,-1 3-2 0,0 3 0 0,2 4-15 16,-3 6-3-16,6-2-16 0,-3 3 1 15,7-2-5-15,3-1-6 0,1-1-2 0,4 2-20 16,2-3 9-16,0-2 3 0,3-3-7 0,1 0-8 15,3-3 2-15,1-1-6 0,0 0-23 0,2-6 0 0,-1 0 0 16,1-1 0-16,0-2 0 0,1-1 0 16,-3-3 0-16,1 3 0 0,-4-5 0 0,7 2 0 0,-4-1 0 15,-1 1 0-15,2 0 0 0,-6 3 0 16,-2 0 0-16,3 1 0 0,-2 2 0 0,-3 1 0 0,6-2 0 16,-6 2 0-16,5 6 0 0,-2-2 0 0,1 2 0 15,-2 0 0-15,5 2 0 0,-1 1 0 0,4 1 0 16,3 0 0-16,4-1 0 0,-1-1 0 15,2-1 0-15,10-1 0 0,-7-4 0 0,-1-1 0 0,-1-1 0 16,3-2 0-16,-1-2-41 0,-2-1-22 0,-3-5 0 16,5 0 5-16,-4 1 7 0,4-11 7 0,-2 2 3 15,-2-3 5-15,-2-1 4 0,2-1 4 0,-2-4 9 16,-1-1-5-16,2 1 8 0,-4-6 5 0,0 0 2 16,1 0 11-16,-3-2 5 0,1 2 15 0,-2 7 20 15,-4 1 5-15,-3 11 5 0,3 2-4 0,-4 4-15 16,-1 3-9-16,-2 2 1 0,2 3-13 0,0 0 20 15,-16 26 5-15,5 0 0 0,-1 4-6 0,2 2 0 16,-7 13-3-16,6 0-5 0,1-12-20 0,2 11-3 16,2-10 0-16,3 1-34 0,-1-3-49 0,0-2-55 15,4-2-56-15,-1-3-53 0,-3-10-57 0,3-1-61 16,-3-4-49-16,4-1-51 0,0-4-45 0,-4-3-397 16,-1-1-981-16,5-1 434 0</inkml:trace>
  <inkml:trace contextRef="#ctx0" brushRef="#br0" timeOffset="184499.42">31302 9385 261 0,'-3'-8'402'16,"2"-1"13"-16,0 4 5 0,4-2-8 0,0 2-12 15,4 1-19-15,1 0-24 0,3 4-31 0,8-1-31 16,9 1-28-16,2 1-31 0,2 2-21 0,8 1-28 16,-7 0-34-16,4 0-41 0,-5-1-41 0,5 2-38 0,-5 0-35 15,1-2-34-15,-4-1-36 0,-3 1-38 16,-6-1-42-16,-3-2-8 0,-4 1 4 0,1-1 9 15,-1 0 18-15,-6-1 18 0,0 1 21 0,2 0 36 16,-4-2 29-16,-5 2 34 0,9 0 33 0,-9 0 21 16,8-2 25-16,-8 2 26 0,5-1 21 0,-5 1 11 0,1-4 4 15,-1 4 11-15,0 0 3 0,0 0 13 0,-18 0 6 16,12 3 14-16,-7 0 3 0,2 2-1 16,-7 4-7-16,0 1-13 0,-5 6-11 0,4 2-14 15,-2 1-12-15,3 4-17 0,4-1-13 0,4 0-12 0,1 1-3 16,8-3-13-16,2 0-18 0,3-1 10 0,2-1-7 15,7 3-8-15,1-5-5 0,4-4-8 16,1-1-7-16,4 0 6 0,0-5-16 0,4-2-6 16,1-4 0-16,-9-3 0 0,-1-3 3 0,3-2-2 0,-3-3 0 15,-3-3-6-15,3-7-5 0,-2-2 0 0,1-5 5 16,-3-1-7-16,0-3 1 0,0 0 0 0,0-14-4 16,0 13 14-16,3-14-5 0,-2-1 1 15,-2 14 13-15,0 0 16 0,-7 7 11 0,2 3 7 0,-3 6 1 16,-2 2-68-16,-2 7 0 0,0 2 0 0,2 3 0 15,-3 3 0-15,0 1 0 0,-8 10 0 0,3 4 0 16,-5 10 0-16,1 2 0 0,-3 6 0 0,-2 13 0 16,0-1 0-16,5-9 0 0,-2 8 0 0,-1-9 0 15,3 12 0-15,0-14 0 0,2-1 0 0,3 1 0 16,1-6 0-16,1-7 0 0,2-1 0 0,2-6 0 16,-2-1 0-16,4-3 0 0,-1-1 0 0,4-1 0 15,-2-4 0-15,3-1 0 0,-1-2 0 0,5-4 0 16,-3 0 0-16,2-2 0 0,2-3 0 0,3 0 0 15,-2-2 0-15,-3-3 0 0,5-1 0 0,0-3 0 16,-4 4 0-16,6-7 0 0,-7 8 0 0,2 1 0 0,-3 2 0 16,-1 4 0-16,-1 0 0 0,-2 4 0 15,-1 0 0-15,1 3 0 0,-6 0 0 0,8 9 0 16,-4-3 0-16,0 0 0 0,-3 5 0 0,-1 0 0 16,0 0 0-16,0 2 0 0,0-2 0 0,4 1 0 0,-4-2-60 15,0 1-6-15,4-2 0 0,-3-1 6 0,3-1 4 16,-2-2 11-16,5-2 3 0,-2 1 5 15,3-3 4-15,-2 0 2 0,3-2 6 0,0 1 2 16,0-2 6-16,0-1 1 0,1 1 4 0,-1 0 1 0,0-2 4 16,4-1-3-16,-2 3 7 0,0-1-1 0,-2 1-7 15,3 0 6-15,-1 1 0 0,1-2 2 16,-5-1 4-16,1 3 1 0,0 0-1 0,-3 1 2 16,-5 0 8-16,8 2-8 0,-3 2-1 0,-1-1 4 0,0-2-4 15,-3 3 3-15,3 0 2 0,-4 0-6 0,1 3 0 16,-1-1 2-16,3-2 0 0,-1 2-6 15,2 2-3-15,0-4 0 0,4 0-8 0,2 2 0 0,-1-2-4 16,4-1 10-16,-2 0-5 0,3-2 4 16,0-2-5-16,4-1 4 0,1 0 3 0,-6 1 3 0,0 0 7 15,-2 0 9-15,2-1 6 0,1 1-1 0,-5 0 1 16,4 1-4-16,-3 2 7 0,-1 0-6 0,4-1-3 16,-13-1-1-16,0 0-4 0,0 0 2 15,45 8 4-15,-45-8 4 0,21 4-7 0,-21-4-7 0,0 0-1 16,38 0-1-16,-38 0-7 0,0 0 8 0,37-5 0 15,-37 5-4-15,25-10-4 0,-16 3 6 0,5-4 1 16,-14 11-2-16,18-22-18 0,-12 7 7 16,1-2-1-16,-2 0 1 0,-1 1 3 0,-3-2-6 0,-1-2 4 15,0 5 5-15,0 15 2 0,-1-31-2 0,-2 19-4 16,3 12 0-16,-5-20-1 0,5 20 3 0,0 0-2 16,-8-12 0-16,8 12 5 0,0 0 12 0,0 0 0 15,0 0 14-15,-34 44 3 0,22-20-11 0,3 2 30 16,-1 5-7-16,1 2 7 0,0 1-8 0,-7 9-3 15,11-10-12-15,-3 2 5 0,-1 13-6 0,1-13-5 16,3-2-2-16,-4 1-12 0,3-1-10 0,-2-1-19 16,3-3-20-16,0-3-30 0,1-2-27 0,0-6-28 15,2-4-31-15,-1-1-30 0,1-4-41 0,-1 0-33 16,-2-5-42-16,0-1-26 0,0-5-19 0,5 2-18 16,-18-10-35-16,9 4-68 0,-4-7-241 0,-2-2-778 15,2-6 345-15</inkml:trace>
  <inkml:trace contextRef="#ctx0" brushRef="#br0" timeOffset="184649.72">32614 9396 4144 0,'-2'-26'337'15,"0"7"-126"-15,0 0-50 0,-1 1 9 0,3 5 0 16,-1-1-10-16,1 7-11 0,1-5-26 0,0 2-30 16,1 2-7-16,-2 4-59 0,0 4-94 0,2-7-116 15,1 3-162-15,-3 4-528 0,0 0-946 0,14-3 419 16</inkml:trace>
  <inkml:trace contextRef="#ctx0" brushRef="#br0" timeOffset="184816.25">33295 9596 5018 0,'0'0'236'0,"16"15"-163"0,-16-15-41 0,16 12-53 15,-16-12-32-15,19 11-52 0,-19-11-33 0,17 6-58 16,-17-6-81-16,0 0-485 0,0 0-825 0,0 0 366 16</inkml:trace>
  <inkml:trace contextRef="#ctx0" brushRef="#br0" timeOffset="185216.42">30632 10071 65 0,'-18'-5'646'0,"0"3"-8"15,7 0 15-15,4 2 5 0,-2-1-1 0,3 0-21 16,1 0-44-16,5 1-48 0,-7-1-47 0,7 1-44 16,0-4-36-16,0 4-34 0,18-4-30 0,4 3-33 15,8 2-24-15,0-1-31 0,10 0-147 0,17 6-118 16,7-2 0-16,26 0 0 0,0 3 0 0,4-2 0 16,-4 3 0-16,5-3 0 0,-29-2 0 15,33-1 0-15,-9 3 0 0,-24-1 0 0,-1-3 0 0,-2-1 0 16,-3 3 0-16,-2-3 0 0,-18 3 0 0,-3-6 0 15,-2 3 0-15,-7 0 0 0,-8 0 0 0,-6 0 0 16,0-1 0-16,-7-1 0 0,0 2 0 0,-2-1 0 16,-3-2-113-16,-2 3-404 0,-14-5-64 0,0 4-63 15,-8 0-412-15,-9 1-1144 0,-1 0 506 0</inkml:trace>
  <inkml:trace contextRef="#ctx0" brushRef="#br0" timeOffset="185482.71">30790 10211 434 0,'-33'-2'492'0,"11"1"13"0,2 0 15 16,6 1 12-16,1-1-3 0,7 1-19 0,6 0-44 15,0 0-30-15,0 0-34 0,0 0-26 0,0 0-25 0,57 1-28 16,-21 3-27-16,19 1-31 0,4 1-18 16,3 0-28-16,32 6-19 0,-28-7-28 0,29 1-14 15,-30-1-13-15,33-3-13 0,-9 0-10 0,-28 0-16 16,0 1-11-16,2-5-8 0,-9 4-16 0,-1 0-71 0,-14-2 0 15,-1-2 0-15,-4 0 0 0,-8 0 0 16,-4 1 0-16,-5-2 0 0,-6 0 0 0,-1 0 0 16,0-3 0-16,-3 3 0 0,-2 0 0 0,-1-3-284 15,0 1-111-15,-3 3-109 0,3-2-116 0,-4 4-445 0,5-4-1154 16,-5 4 511-16</inkml:trace>
  <inkml:trace contextRef="#ctx0" brushRef="#br0" timeOffset="185633.02">32371 10305 295 0,'0'0'480'0,"0"0"-1"0,0 0-1 15,0 0-4-15,0 0-39 0,0 0-41 0,-16-4-56 16,16 4-90-16,0 0-107 0,0 0-133 0,0 0-152 16,-8-3-202-16,8 3-201 0,0 0-592 0,0 0 261 0</inkml:trace>
  <inkml:trace contextRef="#ctx0" brushRef="#br0" timeOffset="189984.47">5684 11294 111 0,'0'0'178'16,"-5"-5"-8"-16,4 2-21 0,1 3-15 0,-8-4-14 0,8 1-8 15,0 3-12-15,-4-4-7 0,-1-1-6 0,5 3 1 16,-3-2-6-16,-3 1-4 0,4-1 0 0,-3 1 0 15,-2 0-8-15,2-1-5 0,0 1-4 0,-4-1-1 16,0-2-1-16,0 0-4 0,0 1-5 0,-4-1-1 16,3 3-4-16,-4-7-3 0,0 5-4 0,-4 0-3 15,0 0 0-15,-1-1-4 0,-3 2-3 0,-3-3-3 16,-5 0-4-16,2 3-4 0,-4 0 1 0,1 0-3 16,0 1 3-16,-3-1-6 0,0 3 0 0,-2-2 2 15,-1 0 2-15,1 1-8 0,2 2 8 0,-3 0 7 16,-3 0-3-16,2-1-1 0,-2 2-3 0,-2 1-1 15,2 1-4-15,-12 1 1 0,15-4 1 0,-3 3-3 16,2-2 4-16,-13 2 8 0,12-2-5 0,-1 0 2 16,0 0-4-16,4 1 1 0,-2 0-2 0,-2 0 2 15,2 1-6-15,2 0-2 0,2 0 2 0,-1-1-3 16,6 0 1-16,-1-2-5 0,1 3 0 0,1-3-5 16,6 0-2-16,4 0-4 0,-4 1-6 0,2-2-7 15,1-2-3-15,-2 6-3 0,3-7-4 0,-2 3-3 16,2 0-4-16,1 1 2 0,-3-3-1 0,1 2 6 15,-2 1 7-15,1-1-3 0,2-1 2 0,-4 1 1 16,1 0 7-16,3 0-1 0,-3-1 3 0,1-1 2 16,1 1-1-16,1 0 2 0,-1-1 4 0,-1 0-3 15,1 1 2-15,3 1 4 0,-4 0-1 0,3 0-2 16,0 1 1-16,3 0 0 0,-4-3 1 0,-1 3 3 16,3 0-2-16,-4 1-2 0,5-1 6 0,-7 2 0 15,3-1 1-15,2 0-6 0,-1 0 0 0,0 0 4 16,2 0-2-16,-3 2 2 0,2 0 0 0,2-1-2 15,-1 1 3-15,1 0-3 0,1-1 3 0,4 0-2 16,-7 1 5-16,3 0-3 0,0 0 0 0,1 1 2 16,-1-2 1-16,-3 0-3 0,4-1 9 0,0 3-8 15,0-2 3-15,0 2 1 0,2 0-1 0,-5-2-2 16,3 0 1-16,0 2 2 0,0 1-2 0,-4 1 4 16,4-3-4-16,3 4 2 0,-4-3-1 0,1 0 2 15,1 1 1-15,0-1 5 0,-1 0-5 0,4 1 1 16,-1 1-1-16,0-1-2 0,-2 1 1 0,3 0 3 15,0 0-2-15,-1 0-1 0,0 1 3 0,5-1-4 16,-4 1 2-16,0 0-1 0,4 2 1 0,-3-1-4 16,2 2-2-16,-3-1 3 0,1 1 3 0,3-3-5 15,0 4 1-15,1-4-2 0,-5 6-1 0,5-3-1 16,-2 1 4-16,2 5-2 0,-1-2-1 0,2-1 2 16,-2-1 1-16,4 0 0 0,-1 6-3 0,-1-2 8 15,0 0-5-15,2 1-2 0,-3-5 3 0,3 5-1 0,0-3-2 16,-1-3-2-16,2 3 3 0,-1 1-5 15,1-3 4-15,0 0 0 0,0 3-1 0,0-3 0 16,0-1 2-16,-2 1-2 0,4-2 3 0,-4 2-3 16,0 0 0-16,2 0 0 0,-1-1 0 0,0 1 3 15,-2 1-4-15,2-2 4 0,0 3 0 0,-2 1 4 0,3 0-25 16,-1-4 4-16,0 6 4 0,-2-1-2 16,3-3 6-16,1 2-4 0,1 2 4 0,-1-1 0 15,3-3-3-15,1 4 6 0,1-4 2 0,-1 2-5 16,3 0 1-16,1 1 4 0,-3-3-2 0,2 1-1 0,1 1 8 15,5-2-5-15,-4 0-1 0,2 0 2 0,-1 2-4 16,2 1 1-16,1-3 2 0,0 1 0 16,-1 0 2-16,2 0-1 0,-1-4 4 0,3 2-5 15,-2-1-2-15,3 0 4 0,-1-4-2 0,2 3-1 16,5 3 4-16,-6-2-6 0,-1 0 3 0,7-2 1 0,1 4 3 16,0 1-2-16,-1-1 2 0,-6-2 2 15,6 1-3-15,-7-2 2 0,10 2 1 0,-8-2-5 16,-1 0 3-16,1-2 0 0,9 4 0 0,-3 0 1 15,-1 1-4-15,3-3 2 0,-1-3-1 0,4 3 3 16,-2-4-3-16,2-1 1 0,-1 1 3 0,1-1-5 0,-2 0 5 16,3-1-1-16,-2-2 2 0,2 2 1 0,1-1-2 15,-3 0-1-15,2-2-1 0,-2 0 0 16,2-3-1-16,0 1 3 0,-3-1 0 0,4 2-2 16,-2-3-1-16,1 4 3 0,1-3-7 0,0-1 8 15,-1 2-3-15,2 1 5 0,-2-3-2 0,1 2-4 16,-3 1 3-16,2-1-4 0,-2-1-2 0,-1 1 4 15,3-2-5-15,-3 2 3 0,0-1-5 0,0 1 3 16,-6-1 8-16,6 0-2 0,-1-2-5 0,-4-1-3 16,-5 3 7-16,4 0-2 0,-2-1 3 0,-2 0-3 15,4-2 7-15,-2 1-5 0,-2 1-4 0,4-5 1 16,-3 5 5-16,0-3-3 0,1 1 1 0,1 2-1 0,1-3 2 16,-2 1-3-16,-2-1-2 0,0 1 7 0,2-1-7 15,0 0 4-15,0-2 2 0,-2 1 0 16,1 3-2-16,-4-3-2 0,3 2 1 0,0-2 1 15,0 0-6-15,0 1 2 0,-3-2 5 0,3 2-3 16,-1 0-1-16,-4 3-1 0,-1-1-3 0,1-2 8 0,1 0-2 16,0 1-3-16,-4-1 3 0,2 1 0 15,-2 3-4-15,3-4 4 0,-4-2-2 0,1 5 5 16,2-4-8-16,-2 2 2 0,0 0 2 0,2-1 0 16,-1-1 5-16,-2 0-5 0,1-1 2 0,-1-2 0 15,3-4 4-15,1 3 1 0,0-1-3 0,-2-1 2 0,-1 1 3 16,0-3-3-16,0 0 3 0,2 3 2 15,-3-1-4-15,-3 2 1 0,3-2-2 0,-1 1 2 0,2-1 1 16,-1-1-5-16,3 1-2 0,-2-2 6 16,-1 3-4-16,1-1-4 0,-2 1 2 0,-1-3-1 0,1 3 2 15,-3 2-3-15,3-5 3 0,-2 1 4 0,2-1 0 16,-3 0-1-16,0-1 1 0,1 4 1 0,-3 2 2 16,-1-5-4-16,2 4 5 0,-2 1-3 15,0-3-6-15,1 1 5 0,-1 2 0 0,0-1 0 16,-1 0 0-16,-1-1 3 0,0 2-5 0,0 1 3 0,-1-1 0 15,-1 2-5-15,2-1 8 0,-2 0-7 0,-1-2 4 16,-1 0-1-16,2 1-2 0,-2-1 3 0,-2 0-4 16,1 0 2-16,-3-3-4 0,1-2 4 0,0 2-2 15,-1-6 1-15,-1 6-4 0,0-2 5 0,-2 3 4 16,0-2-4-16,-1-1-3 0,-1 1 5 0,0 3 2 16,-1-3-4-16,1 2 2 0,-2-1 1 0,2 2-2 15,-5-1 2-15,2 0-1 0,-6-4 2 16,5 7-5-16,1 0 7 0,-1-2-7 0,-2 3 1 0,-5-5 0 15,-2 2-3-15,8 2 7 0,-9-4-8 16,3 2 1-16,-4 0 0 0,2 0-1 0,0 2 0 0,0 3-4 16,-2 0-9-16,6 5-16 0,-2-2-25 0,-3 2-45 15,6 2-66-15,1 0-70 0,-1 0-177 0,0 0-444 16,-2 1 197-16</inkml:trace>
  <inkml:trace contextRef="#ctx0" brushRef="#br0" timeOffset="-207312.78">6847 12237 99 0,'0'0'305'0,"-2"-2"-6"16,2 2-13-16,-4-5-17 0,4 5-10 0,-3-4-7 15,3 4-14-15,-2-3-11 0,2 3-5 0,-2-5-15 16,2 5-10-16,0 0-15 0,0 0-15 0,-2-3-6 15,2 3-14-15,0 0-12 0,0 0-10 0,0 0-9 16,0 0-8-16,0 0-1 0,4 20-9 0,-3-8-2 0,1 0-12 16,2 5-5-16,1 1 2 0,2-2-13 15,0 2 7-15,1 1-34 0,1-1-3 0,1-3 2 16,-1 3-9-16,4-2-4 0,1-3 2 0,0 0-2 16,0-3 3-16,5 0-8 0,-1-1 1 0,1-4-2 0,1-1 0 15,0-3-1-15,2 0 1 0,-2-2 2 0,8-4-2 16,-6 4-1-16,6-6-2 0,-7 2 4 15,-1-1 0-15,7-8 1 0,-7 8 0 0,5-8 3 0,-5 6-1 16,-3-3 4-16,-1 5 2 0,2-1-2 0,-9 1 0 16,0 0-1-16,1 2-9 0,-2 2 3 0,0-1-7 15,-2 3 4-15,2 1-2 0,-1 3-1 0,-3 1 0 16,3 0 0-16,0 3-2 0,7 4 1 0,-2 3 2 16,-2-2-4-16,8 6-2 0,-3-5-1 0,3-2 0 15,5 4-4-15,0-1 0 0,4-3 1 0,1 1-1 16,-2-5 1-16,2-2-1 0,3-1-5 0,-1-3 5 15,1-2 0-15,-3-1 0 0,4-3 0 0,-1-1 2 16,-3-3 4-16,1 0 1 0,3-3 3 0,-3-2-1 16,2-1 1-16,-4-4-6 0,1 2 5 0,-3 1-3 15,-9 5-1-15,2-1 1 0,-2 2 3 0,0 2 3 16,-6 2-4-16,-4 3-4 0,3 0 2 0,0 1 0 16,-4 2 1-16,3 1 2 0,1 3 3 0,-3 2-5 15,5 4 3-15,0-1-1 0,2 2-4 0,-2 2-2 16,3 0 0-16,-1-1-4 0,2-1 6 0,1 1-2 15,4-3-3-15,6 1 0 0,3-2 5 0,-2-3-3 16,0-4 1-16,4-4 4 0,-3 0-1 0,4-2 3 16,-4-1 2-16,0-1 3 0,1-4 2 0,-2-1 2 15,-1-2 7-15,-1-1 3 0,2-2-2 0,-3 2 2 16,-1-3 1-16,-1 0-1 0,-3 0 3 0,-1 6-1 0,-4 1 1 16,0-2 1-16,-1 6 0 0,-3-1-4 0,2 2-5 15,-3 1-2-15,0 2-4 0,-3-1 1 16,2 2-4-16,0 2-3 0,-1 2 1 0,1-2 5 15,1 1-6-15,1 4-1 0,1-1-2 0,0-1 0 16,-1 0 2-16,3 2-7 0,-2-1 12 0,3-1-10 0,0 3 0 16,4-4-5-16,0 1 3 0,-1-1 7 15,3-2-8-15,-2-3 11 0,1 0 0 0,-2 0 14 0,2-1-4 16,-4 0 4-16,1-1 1 0,-1-3 10 16,-1 2 7-16,-1-1 5 0,-3 2-8 0,-1-3-4 0,1 0 2 15,3 3-7-15,-5-2-8 0,-3 4 7 0,0-4-7 16,0 4-4-16,0-2-9 0,0 2-32 15,-1 0-76-15,-4 2-96 0,8-5-131 0,-8 5-113 0,7-2-139 16,-7 2-444-16,0 0-1096 0,0 0 485 0</inkml:trace>
  <inkml:trace contextRef="#ctx0" brushRef="#br0" timeOffset="-204114.31">12621 356 121 0,'0'0'315'0,"0"0"-23"0,0 0-23 0,0 0-8 16,0 0-9-16,0 0-1 0,0 0-9 0,0 0-15 15,0 0 9-15,0 0-11 0,0 0-8 0,0 0-8 16,0 0-4-16,12 41-13 0,-12-41 1 0,7 23-12 16,-3-12-12-16,-4-11-14 0,9 27-10 0,-4-10-11 15,0 0-10-15,-1-1-14 0,-1 2-9 0,3-3-6 16,0 1-10-16,0 0-1 0,0-5-13 0,-6-11-3 15,9 21-1-15,-2-10 9 0,-7-11 5 0,9 14 7 16,-9-14 13-16,10 11 10 0,-10-11 13 0,0 0 4 16,34 1-6-16,-34-1-10 0,59-21-15 15,-25 6-5-15,19-7-5 0,0 0-13 0,5-5-4 0,0-2 4 16,1 1-16-16,-1 0-13 0,24-16-2 0,-29 16-8 16,2 1 3-16,-2-1-7 0,0 3-3 0,-3 1 0 15,-2 5-8-15,-14 5 3 0,-2 4-7 16,-3-2-2-16,-3 3 1 0,-6 3-1 0,-3-1-3 15,-17 7 0-15,24-7-1 0,-24 7 1 0,0 0-4 16,19-6 2-16,-19 6 1 0,0 0-3 0,0 0 2 16,0 0-1-16,0 0 4 0,21-6-5 0,-21 6-4 15,0 0 5-15,0 0-5 0,0 0 0 0,0 0 1 16,0 0-22-16,0 0-39 0,0 0-44 0,0 0-62 16,0 0-78-16,0 0-92 0,0 0-124 0,0 0-527 15,0 0-1066-15,0 0 471 0</inkml:trace>
  <inkml:trace contextRef="#ctx0" brushRef="#br0" timeOffset="-201646.81">25075 1026 46 0,'0'0'334'0,"-4"-7"-13"15,1 2-23-15,3 5-11 0,0 0-39 0,0-6-11 16,0 6-22-16,0 0-25 0,0 0-21 0,0 0-11 15,0 0-17-15,0 0-4 0,0 17-12 0,0-5-4 0,0 7 8 16,-2 8-8-16,2 2 4 0,-5 5 4 16,-4 14 0-16,0 0 8 0,2 2-7 0,-7 0-5 15,2 4 4-15,-3 2 1 0,-2 0-4 0,-7 23-8 16,6-28-8-16,-3 5-10 0,-3 21-6 0,4-24-9 16,2-2-7-16,-1 4-7 0,1-3-3 0,-1-1-5 15,2-3-9-15,2 3-2 0,3-2-4 0,-2-3-3 16,5 0-5-16,0-13-2 0,5-4-2 0,-2 2-4 15,-2-3-2-15,4-2-7 0,2-7 0 0,-2 0 0 16,0 0-1-16,0-3-1 0,2-6-7 16,2 1-32-16,-4-4-50 0,4-7-41 0,0 10-59 0,0-10-98 15,0 0-150-15,0 0-364 0,0 0-845 0,0 0 373 16</inkml:trace>
  <inkml:trace contextRef="#ctx0" brushRef="#br0" timeOffset="-200580.44">27351 1182 137 0,'3'-1'201'0,"0"-3"-13"15,-1 2-8-15,3-2-14 0,-2-1-3 0,-3 5-7 16,5-6 0-16,-1 3 3 0,-1-3 24 0,0 1-3 16,0 1-7-16,-1-1-3 0,1-2-9 0,-1 3-2 15,2-2-14-15,-3 0-15 0,2 2 8 0,-2-1-5 16,-1 5-1-16,1-7-8 0,-1 7-7 0,3-6-15 15,-3 6-5-15,1-5-14 0,-1 5-4 0,0 0-11 16,0 0-16-16,0 0 5 0,-7 18-9 0,0-7 4 16,2 5-5-16,-1 1-11 0,-2 11-2 0,0 1-2 15,-3 1 9-15,3 4 3 0,-1 9-4 0,-1 11 17 16,0-1 2-16,-3 1 2 0,4 1-4 0,1 0-6 16,2 3-8-16,0-4 11 0,-2 0-10 0,4-2 5 15,-2-2-2-15,3 0-1 0,-3-1-2 0,3-1-3 16,1 2 0-16,0-14-9 0,-6 14-5 15,1-3 4-15,-1-1-3 0,2-10-4 0,-8-3-3 16,8 0 1-16,-2-1 1 0,-1-2-4 0,0-2-3 0,0-4 2 16,1 3 1-16,-2-2-4 0,5-7-3 0,0-1-1 15,0-1-13-15,1-4 15 0,-5 2-5 16,5-2-2-16,3-5 2 0,-3 2 1 0,4-9-1 16,-4 8 1-16,0-1 0 0,4-7-4 0,-2 7-15 15,2-7-35-15,0 0-65 0,0 0-30 0,0 0-42 16,0 0-38-16,0 0-39 0,5-34-46 0,-4 17-65 15,3-8-265-15,1-1-687 0,-1 0 304 0</inkml:trace>
  <inkml:trace contextRef="#ctx0" brushRef="#br0" timeOffset="-200196.82">27487 1174 168 0,'2'-9'271'0,"0"4"-21"0,0 1-16 0,-2-3-26 16,0 7-21-16,0-5-16 0,0 5-16 0,0 0-15 16,0 0-8-16,0 0-13 0,0 0-6 0,9 19-12 15,-9-7-2-15,4 5 10 0,-7 8-4 0,2 0-8 16,-3 5-2-16,0 5 0 0,-3 16-15 0,-1-1 12 15,-3-1 0-15,0 4-4 0,-5-3-4 0,-2 3-4 16,3 4 0-16,-5-6-6 0,5-1-18 0,1 3 11 16,0-5-10-16,-1 1 3 0,-2-3-7 0,4-12-12 15,0-1 5-15,-1 14-11 0,-4 0 5 0,6-16-1 16,0 3-1-16,1-3-3 0,-3-1-14 0,6 1 11 16,-4-4-13-16,2-1 7 0,0-4-4 0,2-4-8 15,2-2 0-15,0-5-9 0,1 0-19 0,1-3-21 16,0 2-23-16,1-5-20 0,3-5-12 15,-4 7-49-15,4-7-47 0,0 0-58 0,0 0-83 0,-21-15-185 16,10 1-553-16,5-1 244 0</inkml:trace>
  <inkml:trace contextRef="#ctx0" brushRef="#br0" timeOffset="-199763.44">27185 1133 222 0,'-4'-16'219'0,"6"8"-11"0,-2 1-21 16,0 0-20-16,0 2-16 0,0 5-18 0,1-5-17 16,-1 5-6-16,0 0-13 0,0 0-8 0,14 16-6 15,-11-6-4-15,-1 6-7 0,1 9-4 0,-3 4-2 16,-5-1-7-16,1 7 2 0,-4-1-3 0,-2 18 8 15,-8 4-1-15,3-3 3 0,2 7 1 16,1-4-6-16,-11 25-1 0,14-25 0 0,-1 0 5 16,1 4-1-16,0-1-7 0,-1-2-4 0,2 1 2 0,-1-5-7 15,4 0-1-15,-2 3-2 0,0-7 1 0,0-4-6 16,1-10-8-16,3-2 4 0,-1-4-3 16,-3-1-5-16,6-2 2 0,-3-5-5 0,2-4 0 15,0-2 2-15,0 0-5 0,-1-4-4 0,2-2 5 16,-2-2-1-16,1-2-5 0,2-5-2 0,-1 12 6 15,1-12 6-15,-2 6 11 0,2-6 0 0,0 0 8 16,0 0-6-16,0 0-4 0,0 0-6 0,0 0-2 16,0 0-1-16,0 0-9 0,0 0-18 0,0 0-21 15,13-18-29-15,-13 18-39 0,7-15-48 0,-4-2-56 16,4 1-74-16,-7 1-277 0,0-5-587 0,-4-5 260 16</inkml:trace>
  <inkml:trace contextRef="#ctx0" brushRef="#br0" timeOffset="-199346.75">27445 1104 65 0,'2'-3'202'0,"-2"3"-19"15,0 0-16-15,0 0-12 0,0 0-2 0,0 0-12 16,0 27-2-16,-6-8-7 0,-3 9-11 0,0 2-3 16,-1 2-7-16,-7 15 2 0,-1 6 5 0,-1 27 2 15,4-26-9-15,-2 6-6 0,0 25-4 0,2-27-11 16,2 0 4-16,-1 24 1 0,5-27-11 0,-4-3-1 16,2 4 2-16,2-2-8 0,1-4-8 0,2 6 4 15,0-11-10-15,-3 0 4 0,6-11-1 16,-1-1-21-16,0-2 14 0,2-5-4 0,-6 1-10 15,3-3 0-15,3-6-2 0,-2-1-4 0,1-5-13 16,-1-3 11-16,3 4 1 0,-2-6-8 0,1 1 0 16,-1-2 5-16,3-6-9 0,0 9-3 0,0-9 2 0,-2 8 2 15,2-8 5-15,0 0 10 0,0 0-2 0,-4 7 2 16,4-7-6-16,0 0 2 0,0 0-16 16,0 0 6-16,0 0-10 0,0 0-25 0,0 0-35 15,0 0-54-15,19-18-49 0,-19 18-70 0,3-10-126 16,-3 3-223-16,0 7-610 0,-3-18 269 0</inkml:trace>
  <inkml:trace contextRef="#ctx0" brushRef="#br0" timeOffset="-191877.46">12781 2094 357 0,'-3'-2'456'0,"-2"-2"-6"0,4 1-6 16,-2 0-6-16,3 3-21 0,-6-1-27 0,6 1-28 15,-3-5-34-15,3 5-31 0,0 0-24 0,0 0-23 16,0 0-13-16,0 0 0 0,0 0-16 15,4 13-17-15,1-5-14 0,-1 0-17 0,1 3-17 16,-1 0-13-16,1 6-16 0,2-3-13 0,0 2-6 16,0 2-15-16,-1-3-10 0,1 1-1 0,-5-4-8 0,3-1-10 15,1-1-2-15,0 1 7 0,-4-5 15 0,2 1 6 16,0-3 10-16,0-1 28 0,3-2 4 0,-7-1 0 16,20-8-8-16,-3-2-11 0,10-6-9 0,-4-2-8 15,8-4-12-15,0 1-2 0,12-12-59 0,1 0-23 16,3-3 0-16,0 0 0 0,4 4 0 15,-2-1 0-15,-2 3 0 0,4 1 0 0,-1 3 0 0,1 5 0 16,-16 8 0-16,-1-2 0 0,-4 4 0 16,-1 0 0-16,-2 4 0 0,-11 1 0 0,-4 2 0 0,-3 0 0 15,-4 3 0-15,5 0-41 0,-5 2-144 0,-5-1-55 16,7 1-69-16,-7-1-94 0,0 0-112 16,-2 7-107-16,-1-1-358 0,-4-3-1060 0,-3 1 469 0</inkml:trace>
  <inkml:trace contextRef="#ctx0" brushRef="#br0" timeOffset="-191096.9">14325 1946 295 0,'0'0'434'0,"0"0"-12"16,0 0-16-16,0 0-25 0,0 0-31 0,0 0-37 15,0 0-17-15,0 0-4 0,-7 10-8 0,7-4-21 16,-1 3-12-16,1 2-16 0,0 1-15 0,1 3-14 15,-1-1-14-15,4 1-14 0,3 2-16 0,-5-1-12 16,2 0-12-16,2-1-8 0,-2 2-9 0,4-2-5 16,0-1-11-16,-3-3 1 0,2-1-1 0,-2-1-4 15,2-2 10-15,-3-1-3 0,2-2 1 0,0-1 10 16,2 0 10-16,2-3-5 0,4-1 2 0,-2-3-13 16,8-1 0-16,2-8-12 0,5 0 0 0,0-1-10 15,2-5-15-15,4-1-2 0,11-7-10 0,-5-3-21 16,2 0 3-16,3 0 3 0,-2-3-11 0,-4 2-7 15,-6 6 2-15,5-5-3 0,-7 10-11 0,-1-1-2 16,-3 6 5-16,-3-2-12 0,-6 5 3 0,-1 4-1 16,0-1-11-16,-7 2 1 0,-2 3 0 0,-1 0-10 15,2 1-12-15,-2 0-11 0,-5 0-12 0,3 1-12 16,0-1-16-16,-4 3-22 0,0 0-22 0,0 0-19 16,4 7-29-16,-3-4-49 0,-1-3-52 0,0 8-75 15,0-4-92-15,2-1-120 0,-2-3-391 0,-2 10-1020 16,2-10 452-16</inkml:trace>
  <inkml:trace contextRef="#ctx0" brushRef="#br0" timeOffset="-182030.19">2907 11128 194 0,'-3'-6'420'0,"1"1"-1"0,1-2 2 0,-1 0 1 16,1 2-9-16,0 1-18 0,-1 0-20 0,1 0-25 16,1 4-30-16,-1-3-31 0,1 3-30 0,0 0-30 15,0 0-19-15,0 0-4 0,0 0-7 0,0 0-7 16,2 18-14-16,-2-7-15 0,0-1-11 0,2 3-12 15,0 2-4-15,0-3-4 0,0-1-4 0,-1 1-1 16,2-1-3-16,2-3 4 0,-2-1-6 0,0-2 12 16,3 1 2-16,0-2 6 0,4-4 3 0,4-3-2 15,13-4-12-15,1-6-9 0,4-4-9 0,16-11-12 0,5-2-14 16,20-18-10-16,1 0-60 0,-4-4-17 16,-19 19 0-16,25-17 0 0,-22 14 0 0,19-13 0 0,-21 17 0 15,-5 5 0-15,0 2 0 0,-15 7 0 16,-1 2 0-16,-3 5 0 0,-10 3 0 0,-5 2 0 0,-3-1 0 15,0 3 0-15,-2 1 0 0,-4 1 0 16,0 0 0-16,1 0 0 0,-5 2 0 0,6-2 0 16,-6 2-76-16,0 0-331 0,0 0-145 0,0 0-641 15,0 0-1293-15,0 0 573 0</inkml:trace>
  <inkml:trace contextRef="#ctx0" brushRef="#br0" timeOffset="-180063.72">2139 15523 171 0,'0'0'372'0,"-4"-4"-24"0,4 4-26 0,-1-3-19 16,1 3-14-16,0 0 9 0,-4 10-11 16,4-6-24-16,0 7-11 0,5 1-12 0,-2 5-8 15,0 2-5-15,4 0-19 0,2 7-15 0,-3 1-13 0,8-2-10 16,-6-1-17-16,7-1-16 0,3-2-10 0,5-2-7 16,-2-5 0-16,-4-4-6 0,10-2-3 0,1-1-3 15,-1-4-3-15,4-6-1 0,1-4-4 0,2-1-8 16,2-5-7-16,9-7 1 0,1-3-6 15,-3 0 0-15,3-5-5 0,-1 0-8 0,1-3-6 16,-2 2-6-16,1 2-3 0,-2 3-6 0,-9 6-6 0,13-3 7 16,-11 8-1-16,13 5 2 0,-11 3 7 0,-1 2-5 15,-3 4 2-15,-3 5 1 0,-1-2 1 16,-2 7 2-16,-10-4 3 0,1 4-6 0,0-1-9 16,-2 3 4-16,1-1-4 0,-3 0-4 0,5-4 0 15,6 1 1-15,3-2-9 0,2-6 7 0,4-6-15 16,0-2-43-16,3-3-48 0,1 1-82 0,12-4-99 0,-14 0-130 15,12-3-195-15,-18 3-421 0,-1-2-1078 16,0 2 477-16</inkml:trace>
  <inkml:trace contextRef="#ctx0" brushRef="#br0" timeOffset="-172764.61">9814 15558 279 0,'-2'-5'392'0,"-2"3"-5"0,4 2 6 16,-4-5-16-16,2 2-3 0,2 3-20 0,-5-3-22 16,5 3-22-16,0 0-30 0,0 0-22 0,0 0-5 15,-4 10 1-15,4 0-9 0,0 8-18 0,1 8-9 16,2 1-14-16,1 4-20 0,2-1-18 0,3 3-17 15,2-3-13-15,3 1-15 0,0-4-9 0,3-2-13 16,4-1-5-16,8-7-7 0,0-3 8 0,5-6-6 16,1-4-1-16,16-7-6 0,0-4-3 0,-2-7-2 15,4-5-2-15,0-5-7 0,-3-1-4 0,1-5-2 16,-1-3-5-16,-1 2-7 0,-5-5-3 0,1 1 2 16,1 2-17-16,-6 4 4 0,-10 7-8 0,1 1 1 15,0 5-8-15,-1 2-1 0,1 2-5 0,1 4-1 16,0 2 0-16,0 5-1 0,-1 2-5 0,0 5 7 15,-2 2-6-15,0 2 1 0,-1 2 8 0,0-2-14 16,-1 4 4-16,-1 0-6 0,-1 2 5 0,2 1-7 16,1-2-6-16,0 0-3 0,-1-3-3 0,4-1-8 15,-2 0 3-15,2-4-5 0,2-3-5 0,-1 3 3 16,1-6-4-16,-1 0-2 0,4-2-5 0,-3-4 4 16,1-2 3-16,0 1 2 0,3-5 4 0,-4 0 2 15,-1-3 4-15,1-2 5 0,2-2-3 0,-4 0 5 16,-1-1-3-16,2 2 4 0,-4 2-2 0,-1 0 0 15,0 3 2-15,-9 2 1 0,1 4 0 0,-4 2 1 16,1 3 1-16,-5-1-4 0,3 5-1 0,-3 1 4 16,0 1 0-16,0 5 2 0,5 3-4 0,2 6 5 15,0 4 1-15,6 1-1 0,3 2 0 0,10 6 3 16,1-1 0-16,4-4 1 0,-11-6-2 0,19 3-2 16,-4-4 3-16,0 0 0 0,-8-6 0 0,11 0-1 15,-11-4-3-15,15-1 1 0,-15-1 2 0,13-2 4 16,-14-5-2-16,5-4-4 0,-2 0 6 0,12-6 0 15,-16 2-1-15,1-4-2 0,2 1 0 0,-1-1-3 16,-4-1-1-16,-1 3 6 0,2 0-1 0,-7 3-1 16,0 0-1-16,-6 2-1 0,-3 2-2 0,0 1 0 15,-1 1 4-15,0 0-2 0,-1 1 2 0,-1 1 0 16,2 1 0-16,0 1 6 0,1 1-1 0,-1-1 6 16,5 2 1-16,5 0 1 0,2-1-1 0,-1 0-3 15,4-3 5-15,-2 1 1 0,1-1 4 0,0-1 0 16,0-4 5-16,1 1 2 0,2-3-2 0,-1-1 0 15,3-1-3-15,0-3 6 0,0 1-5 0,-1-4 2 16,11-6 7-16,-11 4-4 0,-3-1 2 0,15-9 5 16,-16 9-9-16,-2 0 10 0,5 3-5 0,-5 2 1 15,2 3-1-15,-14 2-6 0,12 2 1 0,-10 1-5 16,-3 5-3-16,3 1 5 0,-2 2-6 0,-3 2-1 16,-1 3 5-16,0-1-11 0,-1 2 10 0,1 1-13 15,0 0 5-15,0 3-3 0,7 2 6 0,-6-5-2 16,1 0-6-16,1-3 2 0,3 2-5 0,-2-4 6 15,3-1 0-15,-2-1-7 0,3-2 7 0,5 0-3 16,1-3 1-16,0 0-1 0,-1-3-1 0,4 0 1 16,-3-2-12-16,0-2 6 0,-1-1-11 0,1-2 1 15,0 0-3-15,-2-1 6 0,-1-1-3 0,1-3 2 16,-2 2 0-16,-6 4-3 0,0 2-4 0,-5 3 0 16,3 0 4-16,-3 3-5 0,-3 2 4 0,4 1 6 15,-5 4 7-15,4 1-8 0,-4 3 0 0,0 1 4 16,0-2-2-16,0 4 2 0,-3 3 3 0,3-4-5 15,-1 0 8-15,-2-1-4 0,4-3-2 0,-1-1 8 16,8 2 1-16,3-3-3 0,-6-3 3 0,6-1-8 16,0-4-13-16,-1 1-30 0,-1-2-47 0,-5-1-65 15,-3-1-97-15,4-1-107 0,-7-1-132 0,-4-2-565 16,0-1-1144-16,-4 3 507 0</inkml:trace>
  <inkml:trace contextRef="#ctx0" brushRef="#br0" timeOffset="-170347">21034 8583 1394 0,'-5'-5'33'0,"1"0"-36"0,-1 0-11 0,0 0-16 16,0 2 32-16,-2 3-2 0,7 0-4 15,-16-2 5-15,7 5-2 0,-4 0 2 0,-1 5-10 0,-3 1 15 16,1 5 3-16,-3 5 1 0,0 0 1 0,2 2 2 16,3 1 4-16,1-1 3 0,-1 2 3 15,6-5-2-15,3 0 3 0,0-2 0 0,0 1 2 16,1 2-4-16,7-2 5 0,-2-2-7 0,5 2 0 0,2 0 7 16,0-2-6-16,2 2 2 0,4-4-6 0,3 7-2 15,1-1 2-15,-7-2-2 0,8 2 0 0,-7-3-4 16,0-1 4-16,-4 1-5 0,1 1 12 15,-5 7 9-15,-4 0 11 0,-4 3 1 0,-6-3 5 16,-7 4 5-16,-10 14-3 0,-8-1-3 0,-9 4 3 0,-24 11-6 16,1-1-1-16,17-16-5 0,-4-2 0 0,8-6-3 15,15-8 5-15,3-4 1 0,7-3 2 0,5-2-3 16,5-7-5-16,1 2-3 0,3-4 1 0,5 2-4 16,0-3 8-16,2 2-4 0,4-3-2 0,1 2-1 15,8-2-7-15,1 1-2 0,3-1-2 0,2 0-2 16,1 4-1-16,-3-2-2 0,3 2-3 0,-3 0-2 15,1 2-1-15,-4 4 1 0,-4 1 0 0,-1 3-4 16,-1 7 3-16,-4 2 0 0,-7 3-7 0,-2 1 7 16,-3 3 11-16,-11 17-1 0,-5-5 2 0,-2 0 4 15,-3 0 1-15,-1-5 5 0,5 0-2 0,8-13 0 16,3-2-1-16,4 0-4 0,5-7 3 0,1-3 0 16,8-3 9-16,5-1-14 0,8 0-2 0,12-2-5 15,11-2-30-15,18-3-34 0,5-2-51 0,6 0-61 16,19-6-69-16,-30 2-247 0,-1-7-517 0,-1-3 228 15</inkml:trace>
  <inkml:trace contextRef="#ctx0" brushRef="#br0" timeOffset="-169463.84">25415 8857 188 0,'-1'-18'240'0,"2"-1"-10"16,2 2-1-16,-2-1-10 0,2 3-19 0,0-1-3 16,2 1 0-16,-2 2-14 0,2-2-11 0,0 0-11 0,0 4-9 15,4-3-21-15,-1 3-12 0,1-2-9 0,4 1-13 16,-2 5-12-16,3-1-9 0,4 3-7 0,-5 1-10 15,2 4-3-15,3 2-5 0,-4 1-3 16,3 3-8-16,-2 3-6 0,-3 2-2 0,0 1-6 0,-4 5-2 16,-3 0 2-16,-3 2-6 0,-8 10-3 0,1-1 0 15,-5 2 0-15,-7 1-2 0,-3 0 2 0,-7 9-1 16,-1-2 6-16,-3 0 1 0,2 2 4 0,10-10-1 16,-5 12 3-16,8-11-3 0,4-2 1 0,1 2-5 15,2-2 6-15,8-1-5 0,2-2 0 0,7 3 2 16,2-2-3-16,5-3-1 0,6 1-4 0,5-4-2 15,-1 0 12-15,4-2-16 0,2-1 2 0,-3-2-1 16,4-1-1-16,-5 1-1 0,-2-4-6 0,-8-5 7 16,0 2-10-16,-6-1 2 0,-3 2 2 0,-2-1-5 15,-4 3 0-15,-7 0 5 0,-2 3-1 0,-6 2 4 16,-10 4-7-16,-2-1 12 0,-3 1-10 0,-3 2-3 16,-1-4-2-16,0 1 6 0,3 0 8 0,6 4-8 15,4-5-8-15,2 3-2 0,4 0 7 0,8-4-1 16,5 6 1-16,3-4-2 0,6 9 1 0,7-1-6 15,1-1 2-15,5 1-4 0,9 7-3 0,-4-9-3 16,-4 1-7-16,-1-1 1 0,0-1 4 0,-3-3 3 0,-9-6-4 16,-2 0 1-16,-4-2 7 0,-7-2-6 0,-5-4 9 15,-7 3 9-15,-12-2 4 0,-10-1 4 16,-13-1 8-16,-3-6-4 0,-2 0 1 0,2-2-5 0,-2 0-5 16,3-1 9-16,12 4-16 0,6-6-24 0,2 3-30 15,10 0-48-15,4 1-80 0,13-1-98 0,7-2-282 16,-2 3-610-16,26-10 271 0</inkml:trace>
  <inkml:trace contextRef="#ctx0" brushRef="#br0" timeOffset="-169330.35">26136 10346 301 0,'0'0'351'0,"0"0"-28"15,-28-5-37-15,14 3-40 0,2-1-42 0,-3 1-68 16,2 2-103-16,4 1-140 0,-5-1-189 0,9 2-320 15,-3 0 142-15</inkml:trace>
  <inkml:trace contextRef="#ctx0" brushRef="#br0" timeOffset="-165111.16">22412 9926 143 0,'10'-8'281'0,"-1"-1"-3"0,0 1 0 16,-1 1-7-16,-1 0-13 0,-3 5-7 0,0-2-15 15,2 1-15-15,-4 1-23 0,-2 2-3 0,0 0-12 16,0 0-3-16,1 14-3 0,-9 0-11 0,-1 8 7 16,-2 5 1-16,-3 6-8 0,-2 14-6 0,-3 4-5 15,1 5-5-15,-6 26-29 0,6-25-14 0,-5 28 4 16,10-27-13-16,-1 28-10 0,4-4-9 0,10 3-6 15,0-28-2-15,5 28-8 0,5-30-7 0,3 3-2 16,5-2-8-16,6-1-10 0,2-6 4 0,6-4-3 16,5-6-1-16,1-2-4 0,-2-4-1 0,-8-13-8 15,0-2 5-15,2-1-13 0,-4-6-13 0,-7-5-23 16,-2-1-46-16,-5-7-62 0,-6 0-68 0,-1-4-62 16,-5-4-56-16,0-3-57 0,-10-4-326 0,-1-6-754 15,-5-3 334-15</inkml:trace>
  <inkml:trace contextRef="#ctx0" brushRef="#br0" timeOffset="-164677.09">22450 9935 140 0,'-1'-7'336'0,"0"0"-24"15,-3 1-22-15,0 0-23 0,-1 3-19 0,0-2-24 16,-5 2-21-16,-1 2-4 0,-3 3-28 0,-2 3-16 0,-2 0-20 16,-8 7-9-16,7-4-14 0,-3 2-11 0,-1 3-10 15,5-3-8-15,3-1-8 0,1 2-8 0,0-3-11 16,4-1-3-16,1 0-6 0,1 0-5 16,4-3 8-16,0-1 21 0,1 1 17 0,3-4 9 0,0 0-2 15,0 0 3-15,0 0-8 0,12-16-3 0,-3 7 0 16,3-2-5-16,1-3-12 0,6-4-2 0,-3-2 2 15,2 0-12-15,1 0-2 0,-2 1-5 0,2 0 10 16,-6 5-13-16,0-1 1 0,-2 1 0 0,2 2 2 16,-7 6-2-16,1-3 0 0,-3 6-7 0,1-2-3 15,-1 5-3-15,-4 0-4 0,7 7 2 0,-4-1-6 16,-2 5 2-16,2 5-3 0,2 2-5 0,-3 1-1 16,6 7-1-16,-5-6 3 0,3 7-8 0,0 1 1 15,2-2-1-15,1-1-1 0,6-1-5 0,-2-1 7 16,2-1-7-16,6-3 2 0,-3 1-5 0,2-4 3 15,-2-4-12-15,0-4-32 0,0-1-57 0,0-3-84 16,0 0-76-16,-6-3-97 0,6-5-430 0,0-1-845 16,0-3 374-16</inkml:trace>
  <inkml:trace contextRef="#ctx0" brushRef="#br0" timeOffset="-164546.95">23088 10160 3041 0,'5'1'135'0,"-2"-1"14"16,-3 0-34-16,0 0-11 0,0 0-22 0,0 0-25 15,0 0-17-15,0 0-7 0,0 0-19 0,1 3-44 0,3 1-79 16,0 0-103-16,3 0-359 0,9 4-616 16,5-1 273-16</inkml:trace>
  <inkml:trace contextRef="#ctx0" brushRef="#br0" timeOffset="-163280.54">23383 11079 193 0,'0'0'285'0,"0"0"-10"0,0 0-11 0,0 0-7 0,0 0-7 15,0 0-9-15,0 0-4 0,-13-3-12 0,13 3-3 16,0 0 0-16,0 0-4 0,0 0-7 15,-5 2-4-15,5-2 5 0,0 0-11 0,0 0 1 16,0 0 0-16,0 0-6 0,0 0-22 0,0 0-8 0,5-11-18 16,-1 4-16-16,4-4-11 0,2-2-9 0,0-1-12 15,-1-3-14-15,9-6-6 0,-2-4-9 0,0-2 0 16,1-1-14-16,2-16-6 0,3 1-2 0,-1 0-7 16,1-3-5-16,-3 1-4 0,-5-2-3 0,3 0-3 15,-11 4-4-15,2 9 2 0,-3 5-5 0,-5 1-4 16,4 1 0-16,-4 10-6 0,-1 3 3 0,-2 6 0 15,-1 0-4-15,-1 5-1 0,1 3-1 0,-2 4-1 16,-3 2 3-16,1 4-4 0,-1 6 3 0,0 4-2 16,-1 9 2-16,1 4-5 0,1-1 3 0,3 3 0 15,-3 3-1-15,1 12 0 0,2 0 1 0,4-12 0 16,-2 10 3-16,3-8-3 0,-1-5-1 0,5 2-1 16,0 0-1-16,-2-2 2 0,5-4 3 0,1-1-5 15,1-3-1-15,-2-6 2 0,3-3-2 0,0-4 6 16,-1-1-4-16,1-4-2 0,3 0 4 0,0-3-1 15,1-3 3-15,-1-3-1 0,5-3-1 0,-3-3-1 16,2-2-1-16,-1-2 0 0,6-5 2 0,-5-2-6 16,-1-3 5-16,-3-3-6 0,-3-4 4 0,-1 2-2 15,0-1-1-15,-4 3 1 0,4 0-1 0,-8 7 2 16,-1 2-2-16,-1 5 0 0,1 3 3 0,-2-3-3 16,0 9-6-16,-3 0 9 0,5 2-3 0,0 0 4 15,-10 7-6-15,2 2 2 0,3-3-2 0,1 3 0 0,-2 2 4 16,6-1-1-16,0 1-2 0,6 0 5 0,2-2-5 15,-2 1 4-15,7 1 0 0,1-1-2 16,2 0-1-16,-1-2 1 0,-2-4 0 0,1-1-1 16,-3 4 5-16,2-4-5 0,-1 0 1 0,-2-2-2 0,-4 1 1 15,2-1-2-15,-2 2 3 0,-2 3-2 0,-1-3 0 16,-1 2 2-16,-3 6 1 0,0 0 2 0,-2 0-5 16,-1 4-2-16,-1 1 3 0,1-2 0 0,-3 2 1 15,2-1 0-15,2-2-2 0,2-2 0 0,1 3 1 16,1-5 0-16,2 2 3 0,2-2-2 0,3-4 0 15,-1 0 0-15,3-3 0 0,4-2 2 0,4-1 0 16,1-2-2-16,-1-2 3 0,-1-2-4 0,3-2 2 16,-3-2 0-16,-2 1-2 0,3-3 2 0,-3-3-1 15,-2 1-4-15,0-2 3 0,-3 0 0 0,-1 1 1 16,1 2 1-16,-5-1 19 0,1 7 10 0,-1-2 3 16,-3 6-2-16,0-1-3 0,-2 0-1 0,0 5-7 15,0 0 3-15,0 0-1 0,0 0-5 0,-2 15-3 16,0-6-2-16,2 0-1 0,2 4-1 0,-4-3-2 15,6 1 2-15,1 3-5 0,2-4-20 0,0 1-29 16,0-2-60-16,1 0-55 0,6-2-55 0,-5-5-61 16,4 2-41-16,-2-2-57 0,0-4-48 0,-5 2-371 15,3-2-856-15,1-1 379 0</inkml:trace>
  <inkml:trace contextRef="#ctx0" brushRef="#br0" timeOffset="-163146.92">24418 10614 13 0,'0'-17'340'0,"-2"-1"-12"0,0 8-9 0,1-2-24 16,-1 4-29-16,2-1-28 0,-2 2-25 0,-1 1-16 16,0 3-66-16,1-2-81 0,-4 2-103 0,2 2-114 0,-2 0-195 15,-2 1-392-15,-6 0 173 0</inkml:trace>
  <inkml:trace contextRef="#ctx0" brushRef="#br0" timeOffset="-162997.25">23467 10561 238 0,'-12'0'421'0,"0"-1"-15"0,7-1-32 0,5 2-32 0,0 0-32 15,0 0-25-15,24-1-38 0,4 4-29 0,22-2-71 16,-13 1-94-16,3 2-98 0,16 1-116 0,-3-2-312 16,2 3-512-16,1 0 227 0</inkml:trace>
  <inkml:trace contextRef="#ctx0" brushRef="#br0" timeOffset="-162480.06">24546 10769 188 0,'0'0'517'0,"3"-3"3"16,-3 3-8-16,2-2-21 0,-2 2-34 0,0 0-30 15,0 0-30-15,17 4-29 0,-11 1-25 0,3 5-36 16,1-1-32-16,-2 6-31 0,2 2-14 0,-2 1-27 15,0 4-18-15,-1 5-16 0,0-2-19 0,-5 0-12 16,2 1-17-16,-3-8-5 0,1 0-14 0,0-2-10 16,1 1-12-16,-1-2-4 0,-1-5-13 0,2 0-2 15,-2-5-12-15,3-1 1 0,0 0-2 0,1-2-10 16,3-1 0-16,3-3-1 0,1 0-10 0,2-2-1 16,4-3-10-16,-3 0-7 0,-6-1 1 0,9-3-8 0,-5-3 1 15,-2 3-5-15,1-5-2 0,-2 0 2 16,0-2-7-16,-3 0 2 0,-2 0 2 0,-3-1-4 15,-2 0 8-15,0 1 1 0,-4-1 3 0,2 4-2 16,-2 5 15-16,0 1-7 0,4 2 3 0,-4 0-4 0,2 4 2 16,2-1-7-16,-3 1 3 0,3 3 4 0,0 0 2 15,13 7-6-15,-1-4 5 0,-1 2 1 0,10 0-3 16,5 0-1-16,5 0-1 0,-2-1-2 0,2-2 1 16,0 2 1-16,-2-4-5 0,-8 1 1 0,0-2 3 15,1 1 6-15,-5-2-11 0,-3 2-1 0,-4-1 7 16,-2 0-5-16,-1 1 10 0,1 0 2 15,-8 0 0-15,8 1 3 0,-8 3 4 0,-3 2-3 0,3 0-1 16,-5 2 2-16,-3 5-5 0,2 2-4 0,-2 0 3 16,-1 2-4-16,4 2 5 0,-4-2 0 0,7 2-3 15,-1-1-20-15,6-1-27 0,-1 1-37 0,3-6-37 16,3-4-45-16,1 2-35 0,4-5-55 0,-2-4-34 16,0-2-34-16,1-1-24 0,-2-5-28 0,-2-2-23 15,4-7-18-15,-5 1-47 0,-2-5-247 0,2-5-758 16,-1-1 336-16</inkml:trace>
  <inkml:trace contextRef="#ctx0" brushRef="#br0" timeOffset="-162363.72">25293 10789 770 0,'3'-30'90'0,"-3"0"41"16,-1 11 43-16,1 1 22 0,-2-2 17 0,0 6 16 16,0 2 14-16,-1 1 3 0,-1 5-1 0,2-1-5 15,-2 2-28-15,1 2-25 0,1 1-21 0,2 2-17 0,0 0-14 16,-5 9-49-16,7-1-102 0,1-1-99 16,0 3-124-16,1 2-318 0,9 4-604 0,-3 2 267 15</inkml:trace>
  <inkml:trace contextRef="#ctx0" brushRef="#br0" timeOffset="-161163.9">25674 10963 135 0,'4'-4'392'0,"-1"0"-21"0,0-1-4 16,-1-3-20-16,-1-1-4 0,1 0-5 0,-2-1-7 0,-2-4-24 16,0 6-29-16,-3-5-18 0,-2 2-21 0,-4-1-19 15,2 5-15-15,-3 1-25 0,0 1-16 16,-1 3-10-16,-9 1-18 0,4 3-13 0,-4 3-9 0,3 3-14 15,1 2-9-15,-5 5-7 0,8-1-8 0,2-2-8 16,2 5-6-16,1-1-3 0,4 1-9 0,3-1-2 16,3-4-6-16,2-1-2 0,2 0-5 0,1-2 0 15,3-4-8-15,1 3 0 0,4-2-2 0,-2-5-1 16,-1 0-3-16,1-2-3 0,1 0-1 0,2-5-1 16,-1 1-2-16,-3-1-2 0,-1-2-2 0,0-1 2 15,1 1-4-15,-2-2-1 0,-3 0-2 0,2-2 2 16,0 4 0-16,1 0 12 0,-3-1 12 0,2 2 1 15,-5 2-2-15,3 2-2 0,-2 0-3 0,-3 3-4 16,0 0 1-16,6 9-2 0,-3-2-3 0,-3 1-1 16,0 5 6-16,2-2-10 0,1 5-2 0,1 0 0 15,1-1 0-15,1-4 0 0,2 0-2 0,2-3 1 16,1 1-4-16,2-7 4 0,0 0-4 0,6-3-2 16,-1-1 2-16,-3-6-1 0,6 0 2 0,-6-2-3 15,-1-4-2-15,2 1 0 0,1-7 2 0,-1-2-3 0,0 0 4 16,-1-3-1-16,2-4 1 0,-2 0 1 15,-3 0-1-15,1-4 5 0,0 3-2 0,-2 0-3 16,1 4 13-16,-5 3 10 0,-3 7 4 0,1 6 0 0,-1 1-4 16,-4 4-4-16,0 4-2 0,0 1-2 0,0 0-4 15,-9 16 0-15,5-2-3 0,-3 4 4 0,-1 10-6 16,4 3 6-16,0-4-5 0,-1 5-5 16,5-1 3-16,0 0-1 0,5-1 1 0,-1-2-4 0,4-2 3 15,1 1-4-15,2-5-2 0,-3-6 2 0,4 0 0 16,0-3-6-16,2-4 2 0,-1-1 0 0,4-5 3 15,-3 0-4-15,0-3 5 0,6-4-7 0,-4-5 3 16,4 4 0-16,3-11 0 0,-5-1 2 0,1-2 2 16,0-4-5-16,2-2-2 0,-3-5 2 0,-2-1 0 15,5-15-3-15,-2-2 4 0,1-1 0 0,2-1-2 16,1-5 2-16,-5 0 0 0,-3 1-3 0,-2 5-2 16,-3 5 2-16,-7 12 1 0,-2 6-4 0,-7 8 7 15,-2 2-6-15,-1 9 3 0,-1 5-1 0,-7 4 3 16,-2 9 4-16,-3 9-2 0,-1 7-2 0,4 7-3 15,-1 9 3-15,1 6-1 0,10-4-1 0,-3 11 3 16,7-1 2-16,6 1-1 0,6-1-2 0,-1-3 3 16,3-5-1-16,4 0-4 0,-2-13-15 0,4-4-10 15,2 1-8-15,-1-9-8 0,4-1-4 0,-3-8-1 16,-1-2 6-16,2-4 2 0,-5-5 8 0,2-3 2 16,-2-2 2-16,1-6 3 0,2-2 0 0,-4-3 5 15,1-4 3-15,-1-7 0 0,0-2 2 0,-3 0 0 16,0-3 3-16,-5 2 0 0,1 0 0 0,-5 5-1 0,5 5 4 15,-4 4 4-15,1 4-4 0,-2 2 6 16,2 6 4-16,-2 2-7 0,0 0 3 0,0 0-2 16,-10 18 3-16,10-6 0 0,-2 6 0 0,0 7 4 0,4-6-2 15,0 9-1-15,4-4-11 0,0 1-15 0,0-6-9 16,3-1-8-16,1-2-7 0,-1-2 12 0,0-5 5 16,1 0 3-16,-1-4 1 0,3 1 4 0,-1-3 0 15,1-4 3-15,-1-1 1 0,2-4 8 0,1-1 6 16,1-3 8-16,-2 1 8 0,1-3 1 0,0-2 2 15,4-6 9-15,-5 4 2 0,-3 1 6 0,4-2 8 16,-5 3 3-16,4-3 13 0,-7 1 7 16,2 7 4-16,-5-2 8 0,2 3-5 0,-1 0-1 0,-3 5-7 15,0 0-4-15,2 0-9 0,-3 3-2 0,0 0-1 16,0 0 6-16,-17 12 2 0,12 0 0 0,-4 2 1 16,-4 8-7-16,4-4-1 0,-5 9-3 0,4 3-4 15,-2 5-4-15,6 0-3 0,-9 9 1 0,5-9-5 16,-3 9-2-16,5-10-3 0,-1 2-1 0,4 0-2 15,-4-3-3-15,1 2-8 0,2 0 0 0,0-2-12 16,1-1-2-16,-2-4-8 0,0 2 2 0,0-6-2 16,-2 0-1-16,3-7 2 0,2-4 3 0,-1-2 0 15,-3 0 2-15,3-5 3 0,-4-1 1 0,0 1-5 16,0-6 4-16,-1 1 0 0,-1-8 2 0,-5 0 2 16,3-4-1-16,1-3 0 0,-2-10 4 0,3-1-1 0,5-4-1 15,-2-3 1-15,10-1 1 0,5 1 3 16,2-2-6-16,7 3 1 0,5 1-1 0,6 4 3 15,1-1-6-15,0 6-8 0,6 3-33 0,-6 2-41 16,-3 5-52-16,-4 4-71 0,-1 3-60 0,-6 0-50 0,-2 3-56 16,-1-2-64-16,-3 3-400 0,-2-3-911 0,-1 1 403 15</inkml:trace>
  <inkml:trace contextRef="#ctx0" brushRef="#br0" timeOffset="-159947.3">27625 10898 438 0,'-3'-9'465'0,"-1"-2"-19"0,2 2 1 16,2 3-9-16,1-3-20 0,0 0-33 0,2 0-27 16,1-1-26-16,0 2-19 0,2 0-26 0,0 1-21 15,3-2-28-15,0 2-23 0,0 2-17 0,1-1-20 16,1 3-17-16,-4 2-12 0,6 0-19 0,-4 4-12 15,0 3-12-15,0 5-8 0,0 3-11 0,-3 5-10 16,2 6-9-16,1 4-6 0,-5-2-2 0,-2 3-7 16,2 0-7-16,-4 0-5 0,0 0-1 15,3-4-5-15,-3 1-6 0,1-8-1 0,-1-2-8 0,3-5 0 16,1-2-5-16,-2-3-3 0,4-3 2 0,-2-1 4 16,4-4-7-16,-2-3-1 0,6-2-2 0,-3-3 0 15,0-6-2-15,5-2 2 0,-4-6-2 0,0-2 0 16,2 0-2-16,-1-1 0 0,-2-1 0 0,1-2-1 15,-1 4 10-15,0 1-5 0,-1 8 5 0,-2 2 0 16,-1 4-5-16,-1 1 0 0,0 6-1 0,1 0-3 16,-1 3 4-16,-4 0-2 0,13 14-2 0,-7-5-1 0,3 8 2 15,-1 1-2-15,1 6-1 0,-3-5 4 0,1 5-4 16,-1 1-3-16,0-6 5 0,-1 1-2 16,2-5-8-16,-3-3-3 0,0-1 6 0,1-1-9 15,0-4 5-15,-2-2 1 0,0-1 0 0,-3-3 5 0,0 0-5 16,6-7 1-16,-2 1 2 0,3-4 1 15,0-1-1-15,-2 0-6 0,4-4 5 0,0-2 3 16,5-7-2-16,1 1 5 0,2-1-3 0,0 2 0 0,2 2 2 16,-1 1-2-16,-5 6 0 0,-2 6-1 0,1 0-5 15,-2 1 3-15,0 6 0 0,-1 4 0 0,-1 1-2 16,-2 3 5-16,-1 4 0 0,-1 5-1 0,1 0 3 16,-2 2-6-16,-1 2 4 0,0 3-36 0,2-6-40 15,3 7-46-15,-3-9-40 0,6 0-33 0,1-1-54 16,0-3-38-16,7-3-42 0,-3-3-39 0,3-3-42 15,4-4-42-15,-4-1-262 0,2 0-773 0,1-4 342 16</inkml:trace>
  <inkml:trace contextRef="#ctx0" brushRef="#br0" timeOffset="-158481.35">28767 10899 33 0,'4'-8'299'0,"3"-7"16"0,-2 4 3 16,-2 2-2-16,-4-1 26 0,-1 1 4 0,0-1 2 15,-3 4-3-15,4 0-6 0,-3 1-8 0,-3 3-16 16,1 1-17-16,-1-1-26 0,-5 5-21 0,-1 0-20 15,-2 6-25-15,1 3-18 0,0 0-17 0,1 4-21 16,-1 2-12-16,0 2-14 0,6-2-14 0,2 1-8 16,2 0-14-16,3-2-6 0,1 1-13 0,1-2-4 15,4-6-8-15,3 1-8 0,0-5-1 0,1 1-6 16,2-4-5-16,2-3 0 0,0-1-8 0,-1-3-1 0,0-1-5 16,1 1-2-16,1-5 2 0,-3 1-2 0,3-3 4 15,-3 0 16-15,-3 0 6 0,0 2 1 0,0 0 3 16,-2 2 5-16,-1 1-4 0,-1 2-6 15,0 1-5-15,-4 3-8 0,5-1 3 0,-5 1-3 0,0 0-3 16,0 13-7-16,0-6-3 0,0 4 4 0,0-2-7 16,5 4-3-16,-1-1-14 0,0 1-11 0,2-1-12 15,3-4-16-15,0 3-9 0,5-2-14 0,3-5-14 16,-2-1-6-16,2-3-13 0,-3-3-1 0,3-3-3 16,0-1-6-16,0-4-6 0,-2 0 1 0,-1-3 8 15,3-2 4-15,-3-4 5 0,5-5 9 0,-3-2 11 16,0 0-1-16,0-3 11 0,0-2 5 0,5-16 4 15,-2 0 11-15,1 3 2 0,-9 11 4 0,2 3 7 16,0 2 8-16,-5 4 16 0,-2 10 25 0,-1 2 33 16,-2 6 3-16,-2 0-3 0,-1 3 1 0,0 4-5 15,0 0 17-15,-5 14 9 0,0-1 5 0,-3 11 1 16,-1 4-4-16,4 5-5 0,0 13-5 0,-4-2-4 16,4-8-5-16,5-1-3 0,0 12-6 0,0-13-9 15,5 2-1-15,0-1-5 0,4-2-2 0,2-5-2 16,3 0-8-16,2-6-10 0,2-2-5 0,-4-7-7 15,3-2-5-15,1-3 0 0,2-6 0 0,0-3 2 16,-3-7-1-16,2-1 1 0,-3-2-1 0,4-6 0 16,-1-6 2-16,-1 1 0 0,0-9 3 0,0 3-4 15,-1-1 7-15,-3-2-9 0,1 2 4 0,-3 7 0 0,-5 3-1 16,2 2 3-16,-4 7 0 0,0 1 1 16,-3 5-2-16,0-3-3 0,1 5 4 0,1-1 0 15,-4 3-5-15,10 3 5 0,-5 0 0 0,1 0 0 16,-1 1 2-16,2 0-2 0,0 1 0 0,-3 0 1 0,4-2 1 15,-3 1-4-15,0-1 5 0,0-1-3 0,0 0-3 16,-1-1 9-16,-4-1-6 0,0 0 0 16,13-4 0-16,-12 0 0 0,2 1 3 0,-1-3-3 15,-2 2-1-15,0 4-1 0,-7-7 1 0,3 2 1 0,-4 2-3 16,0 2 1-16,-3 2 2 0,0 5-2 0,-7 0 1 16,2 6 1-16,-1 0 0 0,-3 8-1 0,1 0 0 15,1 3 0-15,5 0 2 0,3-1-1 0,8-4 0 16,0 2-3-16,4-1 4 0,3 0-2 0,5-2-2 15,4 0 10-15,1-6-6 0,4-3 2 0,2-1-3 16,7-3 0-16,0-3 1 0,4-7-1 0,-1 0 0 16,0-2 1-16,-6-4-3 0,-1-5 2 0,-2-1 0 15,-3-4 0-15,0-2-1 0,-2-2 2 0,-2-4-2 16,-2-1-2-16,1-15 0 0,0-1 4 0,-1-3 2 16,-4 1-3-16,-4 2 2 0,0 12-1 0,-1 3 13 15,-3 4 6-15,-2 9 1 0,1 3 4 0,-1 5-3 16,-3 5-3-16,0 3-5 0,0 3 0 0,4 0-2 15,-15 14 0-15,7 2-2 0,-3 9-1 0,4 3 2 16,-3 5-3-16,5 16 5 0,1-2-7 0,0 3 3 16,3-15 0-16,-2 1-3 0,3 0-2 0,3-1 1 15,-3-4 2-15,1 2 1 0,5-4-4 0,-3-3 0 16,1-7 3-16,1-2-7 0,0-1 6 0,-1-7-3 16,1-3 5-16,-1-1-4 0,0-2-2 0,1-3 3 15,3-1-2-15,-2-2 1 0,-1-2-1 0,4-6-3 16,3-1-2-16,-1-2 31 0,1-4-4 0,6-2-2 15,-2-5-1-15,1 4-4 0,1-2-1 0,-7 10-2 16,0-2-1-16,-1 3-5 0,-3 3 2 0,-2 4-5 16,2 4-1-16,-3 1-4 0,-4 0 1 0,6 4-1 15,-6 5 3-15,0 0-1 0,0 6-2 0,-4 1 2 0,3 2 2 16,0 0-5-16,-2 1 1 0,2 0 1 16,-2 0-1-16,3-2 2 0,0 1-4 0,3-6 3 15,-2 0 1-15,3 0-13 0,2-4 11 0,-2-2 1 16,1-1 0-16,2 0-3 0,-1-3-1 0,7-1 2 0,-3-1-1 15,3 0-11-15,0-2 11 0,0-1 1 16,3-2 2-16,-1-4-3 0,3 3 1 0,0-2 1 16,1-2-3-16,-1 1 1 0,3-1 0 0,-5-1 2 15,0 4-3-15,0-1 2 0,-4 3-4 0,-1 1 3 0,-2 0-2 16,-1 4-5-16,-2 1 3 0,1 2-2 0,-4 0 2 16,1 1 1-16,-1 4 1 0,1 0 2 0,0 2-2 15,1-2-1-15,0 4 2 0,0-1 1 0,1-1 0 16,-1-1-3-16,3 0 7 0,2-2-14 0,1-1 11 15,0 0 2-15,7-1-7 0,-7-2 5 0,7-3 1 16,-2 0-1-16,2-2 2 0,1-2-2 16,-4 0 0-16,2-4 1 0,-3 0 0 0,0-3 2 0,0-1-3 15,-4-2 2-15,0-4-1 0,4-4 1 0,-8 3-4 16,2-7-1-16,0 1-2 0,-7-1 2 0,3 8 6 16,-4-9-3-16,0 12 2 0,-2 5 0 0,0-1 3 15,-2 6-1-15,3 3-1 0,-8 2 3 0,9 0-6 16,-13 10 4-16,6 5 0 0,-3 10-11 0,3 1 12 15,1 5-1-15,1 1-3 0,3 4-3 0,-3 2 8 16,5-4-3-16,-1 0-1 0,1 2 3 0,1 0 1 16,-1-3-1-16,3-5-2 0,-1 1 1 0,0-1-7 15,-1-9 8-15,2 5-13 0,-2-4-14 0,-2-10-23 16,1 2-3-16,-2-3-12 0,2-2-22 0,-1-4-38 16,-4-1-57-16,5-2-56 0,0 0-59 0,-13-9-70 15,5 2-84-15,-3-9-421 0,1-1-938 0,-2-5 416 16</inkml:trace>
  <inkml:trace contextRef="#ctx0" brushRef="#br0" timeOffset="-158330.46">30738 10692 3270 0,'-8'-20'234'0,"1"-3"-41"16,-2 6-36-16,2 0 18 0,-2 0-11 0,-1 5-12 16,0 2-31-16,6 3-19 0,-2-1-22 0,-1 3-2 15,2-1-13-15,2 2-33 0,-1 2-82 0,-2 1-105 16,-1 0-103-16,-2 2-119 0,1 0-288 0,-3-1-718 15,-7 2 318-15</inkml:trace>
  <inkml:trace contextRef="#ctx0" brushRef="#br0" timeOffset="-158163.49">29137 10672 133 0,'-13'3'502'0,"3"-2"-17"15,2-1-10-15,5 1-38 0,3-1-36 0,0 0-33 0,21 3-46 16,10 3-50-16,8-4-40 0,17 3-86 0,6-2-113 16,-4 1-126-16,-4-2-156 0,4 4-329 0,-8-1-625 15,-13 0 276-15</inkml:trace>
  <inkml:trace contextRef="#ctx0" brushRef="#br0" timeOffset="-157497.47">29665 12079 179 0,'-3'5'378'0,"-1"1"-5"0,2-1 21 0,-2 1-3 0,2-2 4 15,1 1-7-15,-1-2-12 0,0 0-15 16,2-3-11-16,-5 5-18 0,1-4-20 0,4-1-28 16,-10-4-26-16,4-1-26 0,-6-4-24 0,0-3-20 15,-5-2-20-15,-1-5-20 0,-4-3-12 0,1-3-14 0,1-1-12 16,0-6-7-16,2 2-13 0,4-3-9 0,2-3-5 16,2-12-2-16,5 14-8 0,5-11-8 0,3 11-7 15,8-1-5-15,-1 6 0 0,7 3-6 0,-2 1-5 16,8 7-11-16,2 2-5 0,-6 7-7 0,1 5-1 15,8 1-8-15,-5 3-9 0,-5 4-8 16,1 2-4-16,-2 5-8 0,-3 1-3 0,-4 1-4 0,-2 2 5 16,-4 2-3-16,-8 1 3 0,0 0 4 0,-3 1 0 15,-9 4 4-15,-6 2 2 0,-6-3 1 0,-8 10 3 16,-6-3 1-16,3 0 1 0,-5-4 0 0,0 1 3 16,13-7-1-16,2-2 2 0,0 0-1 0,3 0 2 15,4-1 4-15,8-6 8 0,2 3-2 0,5-5 19 16,5 0 6-16,4-1 8 0,8 2 0 0,5 0-2 15,12-2-3-15,10-2-3 0,1-1 1 0,17-2-3 16,-1-2-4-16,4-2 0 0,-3-5-3 0,3 6-4 16,-7-6 5-16,1 5-6 0,-15-1-5 0,-2 0-6 15,-1 3-22-15,-6-1-36 0,-8-2-37 0,-6 1-51 16,-2 2-50-16,-2-3-63 0,-4 4-48 0,-2 1-54 16,-4-2-71-16,0 0-414 0,-9 13-914 0,3-6 404 15</inkml:trace>
  <inkml:trace contextRef="#ctx0" brushRef="#br0" timeOffset="-156897.66">28897 12721 333 0,'8'-9'362'0,"-1"-6"-4"0,-3 3-2 0,1-6-5 0,0 2-11 15,-1-4-2-15,-2 1-4 0,2 1-14 0,-8 6-1 16,2 0-14-16,-2 0-17 0,-1 4-20 16,-3 1-24-16,-3 0-18 0,-2 7-13 0,-5 3-17 0,0 2-10 15,-8 9-12-15,2 4-13 0,-3 4-14 0,3 3-15 16,0 1-16-16,1 2-7 0,2 0-10 15,6 1-9-15,1-1-7 0,5 1-13 0,4-5-6 16,2 2-4-16,3-6-7 0,4-5-6 0,3-1-1 0,-1-3-10 16,3-3 0-16,0-1-4 0,1-4 2 0,1-3-6 15,2-2-5-15,5-6-1 0,-4 0-3 0,3-4 1 16,2-6-6-16,-4-1 2 0,0-4-3 0,1 3 1 16,-6-7 3-16,-1 1 0 0,1 0-4 0,-3 1 7 15,-3 6 9-15,2 4 5 0,-3 3 5 0,3 0-11 16,-5 6 5-16,-1 2-7 0,3 2-3 0,-3 2-3 15,0 0 11-15,2 12-16 0,-2-1-3 0,2 4-3 0,-1 2 3 16,0 1-4-16,4-1-2 0,1 4-14 16,-1-3-27-16,1 0-44 0,2 0-61 0,-2-3-69 15,4-1-92-15,0-3-74 0,-4-1-64 0,1-4-93 16,0 0-364-16,1-3-968 0,2 0 428 0</inkml:trace>
  <inkml:trace contextRef="#ctx0" brushRef="#br0" timeOffset="-156347.97">29410 12705 90 0,'-2'-11'502'0,"0"1"1"0,-2-2 3 16,2 1-4-16,-1 2-18 0,3 0-14 0,-5 1-21 16,4 1-25-16,1 2-50 0,1 1-33 0,4 2-32 0,-5 2-32 15,14 5-27-15,-1-1-24 0,1 6-19 0,3 1-31 16,-2 3-8-16,2 8-21 0,-2-2-18 15,-1 3-8-15,-1 0-14 0,-5-5-11 0,1 6-14 16,-3-6-15-16,-3-1-24 0,-2-2-3 0,1 1-9 0,-2-4-12 16,0-2-8-16,0-3 2 0,-1-1 0 0,1-1 1 15,1-1 6-15,-1-1-11 0,0-3 4 0,0 0-2 16,0 0-5-16,0 0 7 0,0 0-6 0,8-16 1 16,-3 7-2-16,7-4 6 0,-2-2-5 0,0-1-2 15,7-5-3-15,-2 1 5 0,2 0-4 0,-4 3 3 16,4-2 5-16,-4 9 2 0,-3 1-1 0,-1 3-2 15,-2 1 4-15,2 2 0 0,0 5-3 0,-3 0-3 16,-1 3 0-16,3 3 0 0,-4 3-4 0,3 4 1 16,-3 2 1-16,-1 0 2 0,-3 3-1 0,1-2-5 15,-1-1-8-15,0-1-14 0,-1 0-8 0,1-4-8 16,1 0-6-16,0-2 5 0,1-4 1 0,0 1 3 16,1-4 3-16,1 1 2 0,-1-4 5 0,-3 0 4 15,13-5 4-15,-5-1-1 0,1-1-1 0,1-2 3 16,-1-1 1-16,4-4 2 0,-1 0 5 0,1-1 3 0,6-5 5 15,-2 2 3-15,-2 5 5 0,-3 3 1 16,-2 2 1-16,-1 2 4 0,0 2-6 0,-1 2 0 16,-1 2-2-16,0 2 25 0,-3 2 1 0,2 3 1 15,-1 4-11-15,1-1 0 0,-2 3-2 0,1 3-6 0,0 0-1 16,1-4-10-16,1 4-44 0,2-2-49 16,0 1-57-16,1-2-59 0,4-1-52 0,1-3-59 15,1 1-35-15,1-5-25 0,2 0-22 0,1-2-21 16,-2-3-24-16,3-1-275 0,-1-2-775 0,1-2 343 15</inkml:trace>
  <inkml:trace contextRef="#ctx0" brushRef="#br0" timeOffset="-155763.92">30325 12918 1360 0,'18'-10'15'0,"0"-1"54"0,-4-4 41 0,1 1 33 16,-3-2 34-16,-1 1 35 0,-2-1 28 0,-2 0 29 0,-3 3 13 15,0 1 29-15,-4 0 18 0,0 2 2 16,-3 1-9-16,-1 3-13 0,-2 2-13 0,-3-1-3 0,-4 4-15 16,1 2-16-16,-3 3-24 0,1 4-26 0,-4 0-18 15,4 2-14-15,-2 1-15 0,5 4-19 0,2-1-14 16,-1 1-13-16,2 0-8 0,1-1-19 0,5 2-14 15,2-2-7-15,2-3-21 0,0 0-19 0,2-2-13 16,1 1-9-16,2-3-4 0,1-1-1 16,2 1-6-16,-3-6 7 0,5 0-1 0,-2-1-2 0,0-5-2 15,0 2 3-15,2-4-5 0,-2-1 1 16,4-3 3-16,-1-3-3 0,1 1 6 0,-3-1-4 0,1 1 4 16,-1 0 9-16,-3 5 2 0,0 1 9 0,1 1-5 15,-5-1-5-15,1 6 2 0,-1 1-7 0,-4 0 4 16,7 9-15-16,-4-1 14 0,1 3-4 15,-2 0 3-15,3 4-2 0,-2 2-3 0,1 0 0 0,3 2-3 16,-3-2-5-16,6-1-13 0,-5-1-27 0,3-3-9 16,-3-1-7-16,4 4 5 0,0-8 2 0,0-2 3 15,0 1-2-15,4-5 13 0,-7-2 1 0,3-5 7 16,3-1 4-16,-3 2-2 0,0-3 6 0,3-4 2 16,-1-2 7-16,1 1 8 0,2-2 8 0,-1 3 4 15,1 0 8-15,-5 2 12 0,0 3-4 0,1 2-2 16,1-1 1-16,0 4-4 0,-1 1 1 0,2 1-3 15,-2 3-4-15,0 3-1 0,2 1 1 0,-1-1-8 16,-1 2 2-16,3 3 0 0,-1-3-8 0,-3-1 9 16,5 5-4-16,-3-6 4 0,-2 3-6 0,3-4-3 15,-1-1 3-15,-2 1 0 0,0-5-3 0,3 0 5 16,-5-5-4-16,1 3-1 0,-3-5 2 0,4 1 3 16,-4 0-6-16,0-2 0 0,-1-1 5 0,-1-2 0 15,-1-1 1-15,-2 2-4 0,0 0-3 0,-1 0 13 16,0 3 0-16,-2 0 5 0,-1 2-2 0,-5 1-2 15,-1 3-3-15,-3 2 2 0,-4 3 0 0,-2 2 2 16,-5 5-3-16,0 4-7 0,0 1 4 0,1 1 2 16,-3 0-7-16,3 4-24 0,1 2-41 0,7-2-63 0,2-4-53 15,4-1-58-15,5 1-73 0,1-7-71 16,3 1-71-16,6-1-58 0,-3-6-371 0,9 3-953 16,-1-5 421-16</inkml:trace>
  <inkml:trace contextRef="#ctx0" brushRef="#br0" timeOffset="-154762.62">31185 12943 2882 0,'18'-19'358'0,"-4"3"-91"0,0 2 15 16,-2 0 14-16,-1-2 9 0,0 2-14 0,-6 2 7 15,2 1-13-15,-2 2-18 0,1 0 1 0,-4 3-21 16,1 0-25-16,-1 1-20 0,2 5-22 0,-4 0-19 16,0 0-17-16,9 6-8 0,-9 1-28 0,2-1 3 15,-2 6-10-15,3 0-17 0,-2 4-17 0,1 1-35 16,0-1-18-16,0 4-22 0,-2-5-6 0,1-2-4 0,3 5-5 15,-2-7-1-15,1 0-3 0,-1-3 5 0,1 1 2 16,1-3 9-16,-1-1-7 0,3-1 5 16,-1-4 5-16,-5 0-4 0,16-7 2 0,-7 1 1 15,2-3 7-15,5-2 3 0,-6 0 9 0,7-2-7 0,-11 6 23 16,7-7 9-16,0 6-1 0,-4 1-1 0,-1 0 10 16,-3 3-10-16,2 1-18 0,-2 0 19 0,1 2-9 15,-6 1-5-15,9 3-5 0,-6 0 4 16,1 1-6-16,1 1 4 0,-2 1-3 0,-1 1 2 0,2 1-17 15,0 3-16-15,-3-4-6 0,1 1-8 0,0-1-12 16,1 3-4-16,-1-3-2 0,-2-2 6 0,3 0 0 16,-1 0 4-16,1-3-6 0,-3-2 15 0,2 4 1 15,-2-4 3-15,0 0 5 0,11-5-9 0,-5 1 14 16,2 0 2-16,-1-4 5 0,1 0-2 0,1-1-6 16,2 2 8-16,2-5-1 0,1 2 1 0,-2 1 0 15,-2 2 3-15,0-1 2 0,1 3-1 0,-5 2 1 16,0 0 0-16,2 1-2 0,-3 0-1 0,3 4-2 15,-8-2 4-15,10 4 2 0,-2 2-4 0,-3 0 5 16,2 0 0-16,0 0-2 0,-1 3-8 0,2 0-26 16,0-1-13-16,1 1-16 0,1-4-17 0,1 3-10 0,0-2-9 15,2-2-15-15,0 2-10 0,5 0-35 16,-4-3 2-16,7 1-22 0,-3-1-2 0,0-2-13 16,1-2-2-16,-1 2 1 0,1-2 8 0,1-2 13 0,-2 0 16 15,1 0 14-15,1-2 18 0,1 1 12 0,6-4-1 16,-9 1 24-16,1-3 24 0,-1 0 30 15,0 0 28-15,0-2 26 0,-5 1 30 0,0 0 48 16,-1-2 16-16,-5 3 14 0,1 2 21 0,-4 0 17 16,-4 1 0-16,4-1-5 0,-7 2-15 0,2 3-11 0,-8-1-13 15,4 3-9-15,-4 1-12 0,-2 2-12 0,-1 3-5 16,1 1-12-16,2 3-2 0,-5 1-7 16,5 0-6-16,2 1-8 0,2 0 0 0,0 0-9 15,1-2-5-15,4 1-6 0,3-1-6 0,-2 1 1 0,2-3-5 16,1-1-4-16,2 0 3 0,-1-4-2 15,1 0-1-15,2-2 0 0,-3 0-2 0,5-3 0 16,-4 0 2-16,3-4-2 0,-6 4-1 0,6-4-2 16,0 2 3-16,-2 1 0 0,-1 2 4 0,0-3-1 0,-2 2 0 15,0 2-1-15,-4 1-2 0,0 0 4 0,0 0-4 16,10 7 0-16,-10-4 0 0,4 1 2 0,-2 5-4 16,1-2-1-16,2 4 1 0,-1-4 1 15,1 4-1-15,3-1-2 0,1-3 3 0,-3-2-2 0,3 0-1 16,4-3 3-16,0-2-3 0,1-1-1 0,2-2 1 15,1-1-5-15,1-2 6 0,-1-4-3 0,-1-4 1 16,7-4-1-16,-5 1 1 0,0-4 0 0,1 0 2 16,2-2-3-16,-1-2 1 0,-3-3 0 0,3 1-3 15,7-16 22-15,-2 3-4 0,-3-3-3 0,-6-2 0 16,0 2-2-16,-6 10-3 0,-2 1 1 0,-4 5-3 16,-7 7 2-16,3 2-5 0,-2 7 5 0,-5 3 0 15,2 5-7-15,-4 2 3 0,0 2-2 0,0 7 3 16,-2 6-2-16,-2 8 2 0,2 7 1 0,2 5-2 15,6-1 1-15,-1 14-5 0,4-10 2 0,2 7 0 16,0-8 4-16,8 11-7 0,-6-13-15 0,5-3-28 16,-2-2-35-16,0-1-30 0,2-9-30 0,-2-5-34 15,-4 1-42-15,1-8-37 0,-1 1-38 0,-3-4-42 16,0-4-59-16,0 0-336 0,0 0-785 0,-21-15 348 16</inkml:trace>
  <inkml:trace contextRef="#ctx0" brushRef="#br0" timeOffset="-154613.48">31447 12255 39 0,'-19'0'417'0,"6"2"-44"0,1-1-31 16,1 1-45-16,2 4-28 0,6-1-32 0,3 2-80 16,-4 4-128-16,6 3-177 0,-4 1-188 0,0 0-363 15,-1 2 161-15</inkml:trace>
  <inkml:trace contextRef="#ctx0" brushRef="#br0" timeOffset="-153347.86">28196 13817 45 0,'-5'-7'366'0,"1"-1"-23"0,0-1-6 0,2 0-10 16,-1-1-5-16,3 0-13 0,3-2-17 0,-2 3-14 0,3-2-16 15,1 1-21-15,4 0-16 0,0 2-11 0,0 1-22 16,4 1-6-16,-3 2-17 0,3 2-18 0,1 2-14 16,-3 2-7-16,2 4-12 0,-2 1-15 0,2 6-5 15,-3 3-8-15,5 4-8 0,-8-3-6 0,3 7-13 16,-1 0-5-16,-5 1-3 0,1-1-6 0,0-5-3 16,-1 0-5-16,0-2-4 0,-3 0-5 0,3-5-9 15,-4-2 1-15,4-1-7 0,-4-2-1 0,1-2-3 16,-1-1 1-16,4-2-3 0,-4-2 4 0,0 0-3 15,13-7-3-15,-4 1 2 0,-3-3-1 0,2 0-3 16,3-8 0-16,1 0-2 0,1 0-3 0,2-5 2 16,5-1 0-16,-3 2 0 0,-2 6-3 0,-2 2 4 15,-1 1-4-15,-1 5 0 0,-3 1 2 0,-3 3 0 16,1 2 0-16,-6 1 3 0,9 7-5 0,-5 4 2 16,-3 0 0-16,-1 4 4 0,0 1-3 0,0 2-2 15,-1 6 1-15,1-5-1 0,0 0-2 0,5-1 5 0,-5-4-4 16,4 1 2-16,-1-3-4 0,3-1 2 15,-1-2-2-15,3-2 5 0,0-5-3 0,-1-1 5 16,5-2-6-16,-1-1 3 0,2-3-5 0,0-4 7 0,2 1-4 16,-1-2 4-16,3-1-5 0,-4-3-1 0,-1 1 0 15,2-3 2-15,-1 4 1 0,2-2-2 0,-2 1 1 16,-4 4 0-16,1 0 1 0,1 0-4 16,-2 3 0-16,-2 3 1 0,1 3 4 0,0 2-1 0,-2 2-2 15,5 3-1-15,-2 0 1 0,4 4 3 0,1 0-3 16,0 2-2-16,4-1 0 0,-2 0 6 0,7 1-5 15,-2-2-3-15,6 2-3 0,4-2-20 16,-1-3-12-16,1-3-12 0,0-1-6 0,-1-3-12 0,-1-3 10 16,0 0-1-16,-10-1 7 0,3-1 6 0,-9-1 1 15,6-3 15-15,-5 1-3 0,1-3 15 0,-6-1-10 16,1 3 6-16,-5-4 0 0,1 0 10 0,-4 3 6 16,-1-10 7-16,-2 1 14 0,-1 6 9 0,-2 0 6 15,-3 4 7-15,-1 1-7 0,-1 4 1 0,-2 2 0 16,-1 3 7-16,-4 6-1 0,1 1 0 0,1 3 0 15,0 3-4-15,1 0-1 0,0 4 2 0,8-3-1 16,-4 1-5-16,8 0-4 0,2-5-5 0,-1 0 1 16,5-2 24-16,3 1 1 0,2-2-4 0,0-2-4 15,-2-2-3-15,5-2 4 0,0-2 6 0,-1-2 16 16,-1-1 6-16,-2 0 7 0,1-3 4 0,-4-3 4 16,4 0-19-16,-3-2-3 0,0 2 11 0,-2-4-4 15,-1 2-3-15,0-4-4 0,1 7-3 0,-3 0-6 16,0 2-8-16,1 0-2 0,-1 2-7 0,-2 3-5 15,5-3-3-15,-5 3-8 0,0 0 7 0,7 11-3 16,-1-3-1-16,-1 1-5 0,4-2-3 0,4 3-19 16,-4-3-12-16,9 1-15 0,-3-1-20 0,6-2-11 15,-1 0-12-15,-1-4-3 0,2-3-2 0,0-1 6 16,-3-4 3-16,1 0 11 0,-1-3-1 0,0-1 10 16,1 1 7-16,-1-9 3 0,-1 3 6 0,-2-3 2 15,-3-7 6-15,2 1 0 0,0-2 11 0,0-3-4 16,1 2 6-16,-1-7 0 0,-1 4 11 0,-1 2 7 15,-1 4 4-15,-2 5 7 0,1 5 12 0,-5 6-4 16,-2 0-3-16,0 7-2 0,0 2-6 0,-3 0 6 16,4 11 0-16,-4 6 2 0,0-2-3 0,-1 12-2 0,-2 2-2 15,2 1 2-15,-3 5 0 0,0 0 1 16,4 13-1-16,-5-16-10 0,5 0-24 0,-5-5-44 16,0 1-46-16,1-10-54 0,-1 0-59 0,-3-4-59 15,3-3-62-15,-4-2-73 0,-1-6-336 0,0 1-815 16,-1-4 360-16</inkml:trace>
  <inkml:trace contextRef="#ctx0" brushRef="#br0" timeOffset="-152397.25">29662 13798 157 0,'1'-9'371'0,"3"-3"17"0,0 2-4 16,2 1-49-16,3 0-25 0,0-1-20 0,9 3-24 0,-1 1-25 16,6 1-21-16,7 2-34 0,4-2-10 0,-2 4-21 15,2 2-11-15,-1-3-19 0,4 0-16 0,-4 5-8 16,-1-2-27-16,0-2-32 0,-1-3-11 15,-3 0-22-15,0 1-1 0,-10-2-8 0,0-1 8 0,-1 0-5 16,-5 1 2-16,0-1 1 0,-2 0 18 0,-2 1-3 16,-4 0 3-16,0 1 20 0,-3-1 15 0,-2 1 10 15,1 4 15-15,0 0 19 0,-18 3 11 0,8 3 23 16,-8 2 10-16,-2 9 6 0,-4-2 2 16,5 3 1-16,1 2-5 0,2 1-7 0,1 2-14 0,5 3-9 15,5-1-4-15,-1 0-14 0,8-1-16 0,0-3 6 16,5-3-9-16,5-2-6 0,9 1-12 15,1-3-2-15,4-2-5 0,2-3-8 0,0-2-4 16,1-5-7-16,-1 0 1 0,2-5-6 0,-1-2-6 0,-6-4 1 16,-2-2-4-16,2-4-2 0,-2-1 3 0,-1-3-11 15,0-5 1-15,-3-3 1 0,1-2-3 0,3-13-2 16,-7 11 4-16,9-13-6 0,-1-2-2 0,-9 0 1 16,6 2 2-16,-7 10-7 0,-1 4 1 0,-2 2-8 15,-3 9 7-15,1 3 5 0,-3 4-3 0,-2 1 0 16,0 7-3-16,-2 2 3 0,0 2-5 0,0 0 3 15,-12 11 1-15,3 2 0 0,-2 4-4 0,2 7 6 16,-3 0-3-16,-1 0-3 0,4 2 2 0,4 4 4 16,-4-2-6-16,9-1 6 0,-4 2-3 0,3-3 1 15,6 1 0-15,0-8-3 0,0 1 0 0,2-1 2 16,-1-5 0-16,3 0-4 0,-1-5 4 0,0-2 1 16,-3-1 6-16,4-1-22 0,-2-2 19 0,0-3-5 15,-1 0 0-15,1-4-2 0,0-4 4 0,2 1 2 16,-1 0 5-16,1-4-5 0,3-1-11 0,-5-1 5 15,4-2-9-15,3 5 13 0,-5-1-1 0,0 4-4 16,0 0-3-16,-2 2 1 0,-1 3-2 0,-1-2 0 16,-5 4 2-16,0 0-17 0,9 7 8 0,-8-1 6 15,2 5 3-15,-3 1 4 0,-3-1-3 0,3 7 1 16,0-5-5-16,0 4 7 0,0-2 1 0,5 1-4 16,-1-4-1-16,0 0-2 0,4-3-5 0,1 3 1 15,0-7-3-15,1 3-1 0,0-3 2 0,0-3-2 16,2-2 3-16,-1-1 1 0,1-2 3 0,1-2-14 15,-1 2 16-15,1-2 4 0,-3 2-5 0,1-7-1 16,2 0 2-16,3-2 0 0,-2 0-1 0,0 4 7 16,-4 2-5-16,2 0-4 0,-1 2 3 0,1 2 2 15,1 2-5-15,-3 3-3 0,1 1-6 0,2-1 10 16,-3 4-2-16,1 0-1 0,4 2 2 0,-5-2 7 16,0 3-7-16,3 1 3 0,1-1-2 0,-1-5 3 15,0 2 0-15,2 1-2 0,-3-4 3 0,0-2 1 16,6 0-1-16,-5-4-3 0,-1 0 4 0,-1-2-1 15,2-2 2-15,-3-3 1 0,-2 3-3 0,3-10-2 16,-3-1 1-16,2-1 0 0,-5 0 1 0,0 0 2 16,-1-1-13-16,1 0 9 0,-3 0 6 0,0 3-6 0,-2 0 5 15,0 4-6-15,1 2 2 0,-1 5 0 16,0-1-6-16,0 6 2 0,-5 0-1 0,5 0-4 0,-14 15 0 16,9 1 8-16,-8 12-4 0,2 1 6 0,-3 16-4 15,2-1 2-15,0 1 4 0,0 1 0 16,4-11-29-16,0 13 3 0,1-1 2 0,2-12 3 0,-3 1-1 15,4-3 6-15,1-2-12 0,0 0-31 16,3-5-34-16,-4-8-37 0,7-1-39 0,-3-2-35 0,0-6-25 16,-3-2-33-16,3-6-51 0,-5 0-61 0,5-1-68 15,-13-9-353-15,2-4-857 0,-5-8 380 16</inkml:trace>
  <inkml:trace contextRef="#ctx0" brushRef="#br0" timeOffset="-152247.15">31096 13597 335 0,'6'-16'408'16,"-1"5"-13"-16,-2 3-24 0,0-2-17 16,-1 4-33-16,-1 0-31 0,2 1-32 0,-3 2-26 15,0 3-24-15,0 0-52 0,0 0-80 0,0 0-97 16,-9 11-100-16,4-2-120 0,-7 5-263 0,-3 7-545 16,-2-1 241-16</inkml:trace>
  <inkml:trace contextRef="#ctx0" brushRef="#br0" timeOffset="-151363.93">28677 14645 184 0,'0'0'344'0,"0"0"8"0,5 2 2 0,-5-2 6 15,0 0-20-15,0 0 1 0,9-10-16 0,-8 4-14 16,0 1-13-16,-1-4-18 0,-1-1-18 0,-2 2-15 16,-2-2-17-16,2 1-14 0,-5 0-21 0,0 1-19 15,-2 0-16-15,1 4 9 0,-3 1-15 0,-3 5-15 16,-3 2-18-16,0 5-9 0,-8 4-6 0,4 6-14 16,-3 1-1-16,6 5-11 0,-1-1-10 0,5 7-7 15,2-1-7-15,1 0-5 0,3-6-5 0,8 1-2 0,1-6-5 16,1-2-2-16,6-4-7 0,-3-2 1 0,1-2-2 15,2 1-2-15,-2-5-5 0,2-2-2 16,3-1 2-16,0-2-3 0,0-3-3 0,1-1 0 16,-1-6-3-16,3 2 1 0,-4-3 1 0,1-1-4 15,-1-1 0-15,1-3-3 0,0 3 2 0,-3-5-3 16,0 2 2-16,1 1-2 0,-2 4-3 0,-2-1-2 16,1 3 1-16,-1 2-5 0,-4 3 1 0,1 2 1 15,-1 2 0-15,0 0 0 0,3 11 0 0,-6-4-3 16,2 5 2-16,0-1 0 0,1 3-2 0,1-1 3 15,3 0-2-15,1-3 1 0,0 1 1 0,4-1 1 16,0-2-2-16,0-1 0 0,4-2 5 0,-2-5-1 16,8 0-3-16,-2-4 2 0,0 1-1 0,-1-3 0 15,4 1-7-15,-3-4 5 0,0-1 7 0,0-1-2 16,-1-1-5-16,2-2 3 0,4-1 0 0,0-3 2 0,-1 0 1 16,4 2-5-16,-5-1 0 0,-1 7-7 0,0-1 10 15,-2 4-4-15,-3 3 0 0,-1 4-2 0,2 3 1 16,3 3-1-16,0 3 1 0,-5 5-3 15,2 0 4-15,2 7 1 0,1 0-1 0,-6-1-4 0,2 3 6 16,-3 0-3-16,-6-6-2 0,1 0 2 0,-1-1-7 16,-5-3 8-16,-1-4 2 0,-3 2 4 15,0-1-2-15,-3-4 3 0,-2 1-3 0,-1-2 1 16,-3-2-4-16,1 0-23 0,1-2-37 0,3-1-63 16,2-1-69-16,-1-2-105 0,7 3-93 0,-2-4-96 0,2 4-382 15,14-11-941-15,1 5 416 0</inkml:trace>
  <inkml:trace contextRef="#ctx0" brushRef="#br0" timeOffset="-150380.49">29826 14700 3900 0,'6'-9'322'0,"-2"-2"-137"16,-2 1 50-16,-2 2 24 0,-7 0-37 0,0 1-28 16,-2 2-12-16,0-1-25 0,3 3-27 0,-4 3-7 15,2 4-5-15,0 1-16 0,2 4-4 16,0 2-10-16,-2 5-6 0,3 2-10 0,1-2-6 15,4 5-11-15,0 3-3 0,4-5-19 0,-3-1-13 0,6-1-13 16,0-1-8-16,3 0-3 0,-2-6-6 0,1-1-2 16,0-2 0-16,-1-3 2 0,1 2 0 0,2-3 2 15,-1-2 2-15,3-2-3 0,-5-2 5 16,1-1-2-16,2-1 3 0,1-3-2 0,-1 1-3 0,-2-1 3 16,1-2 3-16,3-1 1 0,-4 1 0 0,1 1 2 15,-2-3 2-15,0 6 7 0,-2-1-4 0,-2 4-6 16,1-1 8-16,0 4-1 0,-5 0 3 15,8 4-1-15,-6 1-1 0,0 0-2 0,-1 0 1 16,2 2-2-16,-3 3 0 0,1 0-3 0,0-1 2 0,2-2-26 16,0 0 4-16,-1-3 1 0,0 3 4 0,2-4 1 15,-1 1 0-15,0-3 3 0,-3-1 2 0,11-2 1 16,-4-1-1-16,2-1 2 0,2 0 0 0,-1-3 1 16,-3 0 2-16,2-1-2 0,3-1-1 0,2-2 2 15,1 1 2-15,-1-1-1 0,2 0 1 0,2 1-2 16,-3 1 3-16,3 4-1 0,0 1-2 0,-6 1 2 15,8 1-2-15,-9 0-1 0,8 4 0 0,-1-2 0 16,-4 4 4-16,-1-2 0 0,5 0 0 0,-5 1 0 16,2-1-1-16,-2 0 3 0,-2 1-2 15,3-3-1-15,-2 0 2 0,2-2 1 0,-1 0-2 0,2 1 1 16,0-4-2-16,3-1 5 0,-4 0-5 0,-1 0 5 16,-7-4 1-16,3 2 2 0,0-2-1 0,0 1 3 15,-4 0 2-15,-1-1 8 0,-1-1-4 0,-3-5 2 16,-3 9 4-16,2-3-3 0,-4 2 5 0,-3 0-2 15,-1 5-3-15,0 0-1 0,-5 4 2 0,-4 5-3 16,1-1 2-16,2 6-6 0,0 4 3 0,0 6 1 16,0 3-4-16,5 0 7 0,5 1-8 0,5 0 3 15,3 0-1-15,5-1 3 0,7 0-5 0,2-2-6 16,4-1 4-16,2-1-3 0,4-5 7 0,0-3-8 16,5-1-2-16,2-2 7 0,0-5-2 0,-3-2-2 15,0-2-4-15,-1-3-1 0,0-4 1 0,-12 0-1 16,8-4 3-16,-2-2-2 0,-9 1 2 0,7-9-4 15,-3 0 4-15,-1-7 1 0,-1 4-5 0,-2-6 2 16,-1-2-2-16,3-12-3 0,-7 8 8 0,-1 5-3 16,0 5 13-16,-4 1 9 0,-5 9 1 0,4 0-2 15,-4 5-9-15,-1 4 3 0,-2 1-1 0,-2 6-4 16,-7 6-3-16,1 4 5 0,-2 8-3 0,0 5 1 16,-1 4-1-16,1 6-3 0,2-1 1 0,3 4 1 15,2-1-7-15,3 0 3 0,3-2 1 0,2 1 0 16,3-3-4-16,5-3 2 0,1-3 1 0,6-1-1 15,4-6 2-15,-5-6-4 0,2-4 0 0,4-2-2 16,-2-5 2-16,7-2-1 0,-5-5 2 0,5-3-4 16,-9-2 0-16,7-8-1 0,-2 0 2 0,0-6 0 15,-5-3-2-15,1-4 4 0,3-11-7 0,-3-5 5 16,-4 3-1-16,0-7-2 0,-3 2 4 0,2 3 1 16,-10 12-2-16,1 4 0 0,0 4 1 0,-5 11-3 15,0 2-2-15,0 6 3 0,-3 3-4 0,-1 4 6 16,4 1-5-16,-9 12 5 0,2 4-4 0,1 9 4 15,-2 7 0-15,7 14 1 0,1 1-5 0,1-1 1 16,2 2 0-16,6 2 0 0,0-2 4 0,4-3-9 16,4 0-31-16,-4-14-26 0,6-1-31 0,-1-2-41 15,5-3-49-15,3-7-72 0,-3-2-76 0,2 1-68 16,-4-10-85-16,1-5-401 0,-1 0-958 0,2-3 424 16</inkml:trace>
  <inkml:trace contextRef="#ctx0" brushRef="#br0" timeOffset="-150230.18">32054 14789 171 0,'8'-8'389'0,"-7"3"-16"16,3 1-15-16,-4 0-23 0,2 0-36 0,-2 4-11 15,0 0-26-15,-11-1-23 0,11 1-22 0,-11 5-20 16,4-1-20-16,-2 3-15 0,4-1-48 0,-2 3-93 16,-4 0-98-16,1 5-121 0,-3 1-127 0,-5 5-176 15,1 0-542-15,-4-1 240 0</inkml:trace>
  <inkml:trace contextRef="#ctx0" brushRef="#br0" timeOffset="-149747">29974 15163 4956 0,'-37'-4'465'0,"2"1"-186"16,7-5-83-16,8 5-35 0,8 2-47 0,8 0-26 15,-2-1-22-15,6 2-14 0,0 0-7 0,29-4 1 16,7 2 1-16,20 1-20 0,11 1 14 0,31 0 7 16,2 4 0-16,-7-3 0 0,4 4 0 0,-1-1-7 0,5 4 1 15,-5 0-6-15,1 3 1 0,-7 2-11 16,-27-7-2-16,1 4-5 0,-4-7-4 0,-1 1-19 16,-18 1-19-16,-4-4-19 0,-6 2-17 0,-3 0-17 0,-11-1-15 15,-6-2-10-15,-3 1-5 0,-6-1-10 0,-2 0-32 16,0 0-3-16,-23 1-18 0,-5-2-14 15,-10-1-8-15,-20-2-13 0,-8 2-6 0,-25-3-1 16,-7 5 5-16,3 3 1 0,-2-7 8 0,1 9 7 16,-5-4 2-16,-1 0 14 0,2 2-4 0,3 2 19 0,0 3 11 15,32-5 17-15,4 2 40 0,-2 0 51 0,8-1 46 16,1-2 42-16,16-1 31 0,7 2 28 16,13-4 43-16,4 2 19 0,4 1 31 0,2-1 19 15,6-1 12-15,2 0 1 0,15 2-5 0,16 1-6 16,6 0-12-16,26 0-13 0,29 5-10 0,7 6-6 15,2-2-12-15,1-5-14 0,-2 5-10 0,6 4-13 16,0-2-10-16,-5 0-15 0,0 2-11 0,-10-3-8 16,-30-7-5-16,4 1-6 0,-6 3-17 0,-6-6-4 15,-15 0-14-15,-2 0-19 0,-6-3-38 0,2 2-43 16,-2-3-62-16,-12 0-70 0,2-5-80 0,-8 0-110 16,6-2-131-16,-12-1-401 0,0 1-987 0,2-2 437 15</inkml:trace>
  <inkml:trace contextRef="#ctx0" brushRef="#br0" timeOffset="-149547.37">32059 15363 5755 0,'-9'-3'291'0,"4"-3"-124"0,-3-1-39 0,2 3-33 0,1-1-19 16,1 0-18-16,-1 3-18 0,0 0-4 0,1-2-7 15,4 4-18-15,-3-5-47 0,-1 3-68 16,4 2-93-16,-5-5-109 0,-1 3-130 0,-4-3-499 16,4 4-1012-16,6 1 448 0</inkml:trace>
  <inkml:trace contextRef="#ctx0" brushRef="#br0" timeOffset="74369.28">613 5802 1993 0,'0'0'270'0,"-41"2"-123"0,41-2-25 0,-27 2 12 16,27-2 18-16,-28 4 10 0,28-4-2 0,0 0 0 15,-29 1-27-15,29-1-4 0,0 0-3 0,0 0-5 16,0 0-6-16,0 0-9 0,0 0-2 0,-31 1-3 16,31-1 2-16,0 0 1 0,0 0 5 0,0 0-1 0,0 0 8 15,0 0 19-15,0 0 9 0,0 0-3 16,0 0-3-16,0 0-9 0,0 0-8 0,0 0-6 16,81-29-5-16,-42 18-12 0,7-4-10 0,10-1-6 15,4-3-6-15,-1 2-12 0,3-2-1 0,-1 1-8 16,4 0-6-16,-1-3-8 0,-3 2-2 0,-3 2-6 15,-2 3 2-15,-7 0-3 0,-12 4-4 0,-3 0-2 16,2 1-5-16,-4 2-4 0,-12-1-8 0,-2 4-6 16,-5 1-3-16,0 0-7 0,-7 2-8 0,1-2-10 15,-7 3-36-15,0 0-56 0,0 0-51 0,6-3-53 16,-6 3-57-16,0 0-52 0,-42 9-64 0,15 1-68 16,-2-1-304-16,-2 1-828 0,-2 3 367 0</inkml:trace>
  <inkml:trace contextRef="#ctx0" brushRef="#br0" timeOffset="74869.15">536 6021 2643 0,'-16'8'200'0,"-2"-2"-95"0,18-6-15 0,-33 8 35 16,33-8 17-16,-21 6 20 0,21-6 18 0,0 0-23 15,-23 3-14-15,23-3-6 0,0 0-9 0,0 0-29 16,0 0 6-16,0 0-13 0,0 0-3 0,0 0-2 15,0 0-7-15,0 0-5 0,0 0 0 0,0 0-1 16,35-34 3-16,-15 29-4 0,6-5-2 16,11-2-1-16,14-4-7 0,0 1 1 0,5-1-5 0,5-2-6 15,2 0-2-15,28-6-8 0,-30 6-5 0,3 1-4 16,23-11-3-16,-31 10 0 0,3-3-3 16,1 4 0-16,0-1-3 0,2 1-8 0,-10 2 7 15,-1-2-9-15,-17 7 2 0,0 0-3 0,-5 0 11 16,-3 2 16-16,-10 1 8 0,-3 4 16 0,-4-2 13 15,-3 3 9-15,1 0 4 0,-1-1 6 0,-6 3-6 16,9-3 1-16,-9 3-13 0,5-1-3 0,-5 1-8 16,0 0-13-16,0 0 0 0,8-2-8 0,-8 2-9 0,0 0-8 15,0 0-1-15,0 0-4 0,0 0-7 16,0 0 3-16,8-1-7 0,-8 1-2 0,0 0-1 16,0 0 0-16,0 0-2 0,0 0 5 0,0 0-2 15,0 0-3-15,0 0-2 0,0 0 1 0,0 0-3 16,0 0 2-16,0 0 3 0,0 0-1 0,0 0-1 15,0 0 0-15,0 0-1 0,0 0 0 0,0 0-1 16,0 0 2-16,0 0 6 0,0 0-4 0,0 0 6 16,0 0-7-16,0 0-6 0,0 0 4 0,0 0-4 15,0 0-19-15,1-4-16 0,-1 4-31 0,0 0-54 16,0 0-69-16,0 0-122 0,0 0-143 0,0 0-590 16,0 0-1127-16,0 0 499 0</inkml:trace>
  <inkml:trace contextRef="#ctx0" brushRef="#br0" timeOffset="75819.28">338 12023 339 0,'0'0'419'0,"-27"7"-15"0,27-7 8 16,0 0-15-16,0 0-14 0,0 0-28 0,0 0-23 15,-25 5-26-15,25-5-23 0,0 0-22 0,0 0-26 16,0 0-13-16,0 0-5 0,0 0-10 0,0 0-15 15,0 0-15-15,65-20-14 0,-37 11-11 0,7-3-14 16,16-5-16-16,2-1-7 0,4-4-12 0,0 2-9 16,1-1-9-16,26-12-7 0,-24 11-11 0,-2 1-10 15,0-3-3-15,-2 3-6 0,0 2-1 0,-7 0-9 16,1 0-3-16,-17 6-2 0,-2 0-1 0,1 1-3 16,-14 3-6-16,-3 4-1 0,-3-1 2 0,-2 0-4 15,-2 3-1-15,-3 0-11 0,-1 1-17 0,-4 2-40 16,5-4-38-16,-5 4-36 0,0 0-63 0,0 0-29 15,0 0-41-15,0 0-37 0,-32 17-35 0,18-5-45 16,-3 2-41-16,-6 7-322 0,-3 1-797 0,1-2 353 16</inkml:trace>
  <inkml:trace contextRef="#ctx0" brushRef="#br0" timeOffset="76168.95">677 12222 146 0,'-14'10'397'0,"-4"-3"-3"0,18-7 5 15,-22 9 3-15,22-9-4 0,0 0-6 0,-19 6-19 16,19-6-24-16,0 0-15 0,0 0-30 16,0 0-28-16,0 0-22 0,-18 9-27 0,18-9-18 0,0 0-18 15,0 0-12-15,0 0-20 0,0 0-12 16,54-35-14-16,-27 22-13 0,2-2-12 0,7-3-10 16,11-3-9-16,9-3-9 0,4-4-13 0,-1 3-2 0,28-8-6 15,-32 11-15-15,8 0 4 0,17-12-2 0,-21 12-8 16,1 0-2-16,-2 3-5 0,-4-3 2 15,-1 4-6-15,-5-1-3 0,-10 6 1 0,-3-2-6 16,1 4 2-16,-4 1-2 0,-5 0 0 0,0 2 5 16,-11 0 6-16,0 3 14 0,-4 1 8 0,-4 2 3 15,-1-1 14-15,-1-1 1 0,-6 4 8 0,11-3-7 0,-11 3-5 16,8-5 4-16,-8 5-10 0,0 0-16 16,9-1 7-16,-9 1-16 0,0 0-10 0,6-1-29 15,-6 1-58-15,0 0-55 0,0 0-88 0,0 0-101 16,0 0-125-16,8 5-173 0,-8-5-379 0,0 0-1064 15,0 0 471-15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3T13:11:29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7895 434 20 0,'-55'-2'116'0,"-1"1"-7"0,-7 2-6 0,-28-3-5 16,26 0 1-16,-28 5-15 0,29-2-7 0,-37 1-9 15,0 1 5-15,-5 1-14 0,0 0-7 0,-4 4-8 16,-1-2-4-16,-7 3-2 0,2-1 3 0,-8 3-17 16,0 2-3-16,2-2-10 0,-5 1-5 0,2 4 0 15,-1-8-2-15,2 2 1 0,0 2-4 0,2-3 4 16,4 1-3-16,6 2 5 0,4 0-10 0,9-5 9 16,4 2-7-16,32-4-2 0,1 2 5 0,-1-1-5 15,2 6-4-15,-3 1 7 0,1 0-6 0,6-2-21 16,3 2-7-16,2 1-11 0,-1 1 10 0,15-7 8 15,1 3-5-15,1-2 7 0,3-1 4 0,5-3 3 16,6 2 10-16,7-1-9 0,15-6 6 0,-27 5-1 16,27-5 2-16,0 0-3 0,-27 7-3 0,27-7 8 15,0 0 5-15,-13 8 0 0,13-8 6 0,-10 15-6 16,6-3 19-16,0-3-5 0,-1 8-1 16,1 2 8-16,-1 6-6 0,-3 1 10 0,1 3 2 15,-2 0-10-15,0 2 4 0,2-2 8 0,0 6-7 16,-3 0-2-16,0 10 2 0,2 6 11 0,-1 7-8 15,5-3 3-15,-2 35 2 0,-2 0 2 0,2-6-5 16,7 10 1-16,-2 1 3 0,-3-3-2 0,1 3 3 16,1 8-6-16,-2-1-3 0,4 5 3 0,-4-3-4 15,-1-2-5-15,5-2-2 0,-4-3 8 0,8 3-5 16,5-5 2-16,-9 2-1 0,4-4 1 0,-3 2 2 16,8 1-4-16,-6-3-2 0,-1-5 0 0,5 3-4 15,-6-1 6-15,-1 0 5 0,4 1-6 16,-4-1-5-16,1 0 16 0,-1 2 6 0,-6-5 1 15,-2 1-2-15,0-7-3 0,4 6 11 0,-6-1-6 0,4-1 0 16,2-25 1-16,-5 23 5 0,5-25-7 0,-1 2 8 16,-4 20-6-16,5-25 2 0,3-1-1 0,-7-1-5 15,4-5 6-15,-1 5 3 0,0 0-7 0,0-3-3 16,1 0 2-16,2-14-6 0,-2-2-3 16,0 4 2-16,1-6-5 0,-3 0 0 0,2 1-3 15,1-4 0-15,-1 0-2 0,1 2-3 0,-2-6-3 16,0 0-4-16,0-1 1 0,0-5 1 0,1-1 0 15,1 3-2-15,-1-4 2 0,1-1-1 0,0 1-3 16,-1-2 1-16,2-4 2 0,-3 2-2 0,2-2-1 16,2 1-1-16,0-1 4 0,-2 0-6 0,3 0-2 15,0-3-3-15,0-1-1 0,0-7-2 0,3 11 0 16,-3-11-2-16,5 12-4 0,0-7 2 0,-5-5-1 16,12 6 0-16,-1-3 3 0,1-1 0 0,1 0-1 15,6-3-10-15,1-2-2 0,3 1 2 16,3-3 3-16,4 4-2 0,2-3 4 0,0-2 27 0,6-2 5 15,-1 5 2-15,4-5-6 0,10 5 0 16,0-2-1-16,4-5-1 0,1 4 0 0,6 2-2 16,-4 1 1-16,3 1 1 0,1-2 1 0,2 0-5 0,0 2 2 15,2-3-5-15,29-3 2 0,-31 4 2 0,29 1-1 16,-26-1-3-16,26-3 0 0,-1 4-5 16,-28 1 6-16,4-1-1 0,24-2-5 0,0 0 1 15,-26 1-3-15,26 0 3 0,-29 2 3 0,2 0-3 16,28-4 1-16,-28 6 3 0,-1-3 0 0,4 2-4 15,24 0 4-15,-29 0-2 0,1 2 1 0,2-6-2 16,-2 5 0-16,28-1 3 0,-37 1 0 0,6-2 2 16,2 2-4-16,-3-1 0 0,0 1 2 0,4 0-1 15,-4 1 0-15,-4-1 6 0,0 2-5 0,-2-2-2 16,1 5 1-16,-4-3-2 0,2 0 1 0,-1 1 3 16,-12-1-6-16,13 2 4 0,-3-1 1 0,-9 1-2 15,10 3 2-15,-10-2-5 0,9 1 4 16,4-1 0-16,-19 1 2 0,5 1-1 0,-4 0-3 0,1-2 1 15,-4 1 1-15,4-1-3 0,-1 2 3 0,-3-1 0 16,7 0 3-16,-8 3-3 0,6-3 0 0,-7 1 0 16,3 0-1-16,-3-1 2 0,1 3-1 0,4-3 2 15,-4 2-1-15,0-1 2 0,2 0 0 0,-2 1 0 16,0-1-2-16,0 0 1 0,4-1-1 0,1 2 1 16,-3 0 1-16,2 0-2 0,4-2-3 15,-2-1-2-15,0 4 5 0,-1 2-2 0,-1-3 2 16,0 0 1-16,5 1-5 0,8 5 1 0,-14-6 4 15,0 2-1-15,-1-2 2 0,-2 1-1 0,3 2 0 16,-3-1-4-16,1-1 10 0,-4 1-9 0,3 1 1 0,-2-1 2 16,-1 0-2-16,2 1 1 0,-2-2-3 0,2 0 0 15,-2 1 3-15,3-1-1 0,-3 4 2 16,2-5-3-16,0 4-3 0,-2-2 2 0,-2-2 1 16,-3 1 3-16,-5 0-3 0,7 0 3 0,-12 1 5 15,4 2-6-15,-4-1 1 0,0 2-3 0,-1 1 2 16,-3-2-2-16,3 4-1 0,-3-3 4 0,-2 2-2 15,-2-5 2-15,3 4 0 0,-2-5-6 0,-2 2 3 16,2-2 1-16,-2 0 2 0,1-2 1 0,-1 0-4 16,1-2 0-16,0 0 3 0,-1 0-2 0,4-1 0 15,-9-4-1-15,17 6 2 0,-11-4 2 0,-6-2 0 16,22 2 0-16,-9-3 2 0,-13 1 1 0,32-3 7 16,-13-1-1-16,-1 3 2 0,1-3-5 0,0-1-1 15,8-1 1-15,1 1 3 0,0-3-2 0,3 0 4 16,-3-2-2-16,-1 1-2 0,4-2-1 0,-2-1 2 15,0 0 1-15,1-3 2 0,-1 0 0 0,2-1-1 16,-2 0 5-16,1-1 5 0,3-1 2 16,-4-3-6-16,1 1-2 0,-3-2 3 0,0 2 0 15,-2-1-6-15,-1 3 12 0,0-2 1 0,0-1 4 16,-4 5 0-16,3-2 2 0,0 0-2 0,0-3-32 16,-3-1-2-16,6 1 11 0,-12-2 7 0,5 1-3 15,3-1 2-15,-1 0 11 0,-1-3-1 0,3 0 4 16,0-1-6-16,-1-1 2 0,7-9 0 0,-5 8-5 15,8-14-3-15,0 2-3 0,-2-1 1 0,0-2 0 16,3-2-5-16,2-3-2 0,1 1 3 0,7-23-7 16,-7 20 5-16,10-22-5 0,-15 21 2 0,16-18 0 15,-15 17-2-15,9-19 1 0,-2-4-4 0,-8 24 0 16,-5-4 2-16,22-18-2 0,-9-4 0 0,-14 25 7 16,14-26-5-16,-13 30 4 0,2-4-3 0,13-22-2 15,-14 21 8-15,14-24 2 0,-17 24 4 0,10-25-1 16,-11 25-4-16,9-21 4 0,-9 19 0 0,2-30-1 15,-1 7 2-15,-8 23-8 0,0-27 0 16,-3 27-2-16,5-28-3 0,-3 0 1 0,-2 2 0 0,-3 0-2 16,-3 1 1-16,-5 1-6 0,-2-7 4 0,0 27-5 15,0-25 1-15,-2 26-3 0,-5-27-5 0,-2 5-1 16,1 23 1-16,1-26 1 0,2 26-1 0,-2-3-4 16,-1-21 1-16,5 26-1 0,1-5-3 0,-1 3 0 15,2-1-1-15,-2 5 1 0,1 0 0 16,-2-5 0-16,1 5 5 0,3 2-13 0,-1-1 0 15,-2 8-4-15,1-2 6 0,-6 0 2 0,6 15-2 16,-5-3 2-16,3 0 4 0,-1 1 1 0,-4 0-4 0,3 5-3 16,-3-1-3-16,-3 1 2 0,1-1 4 0,-2 6-1 15,-1-4-13-15,-1 3-2 0,-3 2 2 0,-1 1 2 16,-3 2-3-16,3 2 10 0,-8-3-7 16,8 3 10-16,-6-2-21 0,-3 2-7 0,0-3 7 15,-1 1 2-15,-3-1 5 0,-9-4-6 0,9 6 11 16,-14-8 35-16,-1 2-1 0,0 3-6 0,11 7 9 15,-18-4-11-15,0 3-13 0,-7-1-1 0,1 5-3 16,-4-2 7-16,1 0-8 0,-2 3 7 0,0 4-4 16,1-1 10-16,-2 1-8 0,2 4 4 0,-27-5-3 15,28 2 5-15,1 3 2 0,-5-1 4 0,1 3-3 16,-26-1-1-16,29 2 7 0,-35-6-6 0,39 6 10 16,0-5-12-16,-5 6 8 0,2-3-4 0,-5-1 4 15,4-1 0-15,-1 0-8 0,-3 4 6 0,-25-2-3 16,29 4 2-16,-29-2-5 0,26 4 0 0,-25 0-7 15,-1 0 0-15,28 1-2 0,-28 4-2 0,2 0-2 16,23-4-7-16,-29-1 9 0,0 2-8 0,3 3 5 16,-3-2 0-16,7-3 1 0,-3 3 1 0,24-4-4 15,-24 0 1-15,-6-1-11 0,31-1-66 0,-29 3-8 16,3 2 11-16,-2-1 8 0,1-4 5 0,3 8 3 16,27-8-61-16,-37 2-159 0,5 0 72 0</inkml:trace>
  <inkml:trace contextRef="#ctx0" brushRef="#br0" timeOffset="933.69">874 2339 367 0,'-8'-6'370'0,"-1"-2"2"0,1-2-12 16,2 1 5-16,-4-7 9 0,2 2-6 0,-2 2-12 16,6 0-1-16,-1 2-18 0,1 2-24 0,0 1-33 15,3 1-30-15,-3 2-31 0,1 3-24 0,3 1-20 0,0 0-12 16,7 21-13-16,-2-3-6 0,4 9-13 0,0 3-14 16,0 3-10-16,0 10-15 0,5 6-4 15,-5-5-8-15,4 1-11 0,-3-12-19 0,-1 2-26 0,-1-2-33 16,-1 1-30-16,1-5-36 0,-2-2-31 15,1-3-35-15,-3-6-30 0,-1-1-46 0,1-6-46 16,0-2-25-16,-4-2-36 0,0-6-57 0,0-1-329 16,0 0-769-16,0 0 341 0</inkml:trace>
  <inkml:trace contextRef="#ctx0" brushRef="#br0" timeOffset="1499.9">866 2444 52 0,'-10'-53'196'0,"-3"5"14"0,-1 4 26 15,5 15 20-15,0 2 16 0,4 8-10 0,1 2 33 16,-1 2 4-16,5 4-4 0,-4 1-15 0,0 1-13 15,3 2-20-15,3-3-27 0,1 3-22 0,-3 1-13 16,4 2-15-16,1-2-15 0,2 4-15 0,4-2-17 16,2 1-16-16,-3 2-9 0,4-1-15 0,-1 5-6 15,5 1-5-15,-3 2-9 0,0 6-4 0,-2 0-10 16,1 3-3-16,-7 1-3 0,-2 4-2 0,-4 6-8 16,-2 2-4-16,-6 2-1 0,-3 0-2 0,-3-1-2 15,0-2-1-15,-3-1 0 0,2-3-3 16,0-6 5-16,5-1-1 0,4-6-7 0,-3 1 5 0,3-5-7 15,1 0 0-15,3-1 5 0,-3-1-4 16,4-4-3-16,0 4 1 0,0-4-4 0,0 0 0 16,14 0 3-16,-14 0-6 0,22-5 4 0,-8 1-7 15,0-1 4-15,8 1-5 0,-4 2 0 0,5 1 1 16,-3 1-4-16,3 2-2 0,-2 2 2 0,-1-1 4 0,0 5-8 16,-3 0-6-16,2 4-3 0,-3 0-4 15,-3 2 7-15,0 1-4 0,-4 1-2 0,0-1 1 16,-6 3-1-16,-2 0 4 0,-2 0-1 0,-3 0 4 15,-4 0-6-15,-1-1 9 0,-7 2 1 0,2-4 7 16,-3-1 11-16,-6 2 9 0,4-7 10 0,2 0 11 16,-1-5 4-16,2 3 11 0,2-6 7 0,1 0-1 15,0-3-7-15,3-2-6 0,2-6-6 0,1-1-8 16,3-8-4-16,3-6-2 0,9-2-5 0,3-1-5 16,1-1-3-16,6 0-4 0,3-2-7 0,1 2-11 15,3 1 1-15,-2 5-4 0,4-2 0 16,-5 5-3-16,1 2 4 0,-6 9-6 0,0-1 2 15,-4 4-4-15,-2 4 1 0,-2-2 2 0,4 8 2 0,-7-3-6 16,2 6 9-16,1 4-6 0,-3 3 6 0,1 1-5 16,-3 1 1-16,-2 1 7 0,2 1 2 0,4 0 2 15,-6 0-1-15,2-1-2 0,0 0 2 0,4-2-15 16,-3-2-34-16,0-5-44 0,4-1-37 16,0-1-47-16,0-4-68 0,3-4-88 0,1-3-118 15,3-4-284-15,-4-4-795 0,1-1 353 0</inkml:trace>
  <inkml:trace contextRef="#ctx0" brushRef="#br0" timeOffset="1650.02">1425 2097 3592 0,'-12'-18'242'15,"-1"3"-13"-15,2 2-65 0,-5 0 27 0,6 5 13 16,2-1-28-16,1 3-27 0,0-1-19 0,0 4-27 16,2-3-21-16,1 4-58 0,4 2-45 0,0 0-47 15,0 0-84-15,0 0-103 0,0 0-127 16,0 0-353-16,38 9-796 0,-20-2 352 0</inkml:trace>
  <inkml:trace contextRef="#ctx0" brushRef="#br0" timeOffset="2133.51">1675 2041 4212 0,'0'0'299'0,"0"-9"-111"0,-3 4 4 16,2 2-18-16,1 3-36 0,-1-5-28 0,1 5-32 15,0 0 1-15,0 0 23 0,0 15 30 0,2 3 9 16,2 11 0-16,5 2 0 0,1 16 0 0,3-1-2 16,0 6-9-16,0 6-11 0,2-2-6 0,1 4-9 15,-1-3-8-15,-1 1-10 0,6-1-14 0,-6-3-2 16,4-1-19-16,-5-3-15 0,4-5-26 0,-7-13-21 16,1 0-25-16,1 0-28 0,-6-6-27 0,2 0-38 15,-3-8-31-15,0-8-23 0,-1 1-11 0,-3-6 2 16,2 0-42-16,-3-5-39 0,0 0-26 0,0 0-5 15,-17-23-11-15,12 7 0 0,-3-3-8 0,2-11-9 16,-3-4 15-16,-1-2 25 0,-3-14 44 0,-1-2 43 16,2-3 45-16,-10-25 53 0,13 30 43 0,1 2 44 15,-2 1 46-15,5 16 37 0,2-4 35 16,-2 2 14-16,4 3 37 0,-1 0 3 0,2 1 6 16,2 4 11-16,1 0-7 0,1 6 9 0,1 3-11 15,3 1-5-15,0 0-17 0,1 1-12 0,1 6-10 16,4-7-11-16,0 8-16 0,4 1-7 0,-4 4-6 15,5 1-6-15,-1 7-8 0,-8-1-7 0,6 2-4 0,-5 7-2 16,-2 4-7-16,-1 1-4 0,-2-1 0 16,-7 8-4-16,-2 0-3 0,-3 0-4 0,-1 0-5 15,-3 0-6-15,-2-1-14 0,-4-2-16 0,1 1-10 16,-2-2-22-16,2-8-29 0,2-1-26 0,2-4-36 16,2-2-38-16,1 1-51 0,3-5-59 0,1-1-90 15,4-2-261-15,0 0-688 0,-8-15 305 0</inkml:trace>
  <inkml:trace contextRef="#ctx0" brushRef="#br0" timeOffset="2665.98">2208 2156 276 0,'8'-14'422'0,"-5"1"9"0,-1 3-21 0,-1-4 1 0,-1 2-13 16,0 1-21-16,-1 0-30 0,-2 2-19 0,1 0-25 15,-1 2-22-15,0 3-25 0,1-1-22 0,-2 1-34 16,-1 3-17-16,5 1-17 0,-14 6-17 0,9 1-19 15,-5 6-12-15,2 2-13 0,-1 1-10 0,-3 8-8 16,5 1-12-16,-2 2-7 0,5 0-6 16,0-3-16-16,4-4-7 0,-2-2-8 0,2-1-7 15,2-3-2-15,2-2-2 0,1-2-6 0,0-2 4 16,3-3-3-16,1-2 1 0,0-2-3 0,-9-1 3 16,23-7-5-16,-14 2 3 0,0-2-3 0,6-8 3 15,-3 1-8-15,0-3 2 0,0 3-1 0,-4-4 5 16,3 0 0-16,-3 1 5 0,-1 1-1 0,-2 0 6 15,-1 4 1-15,5 3 1 0,-6 1-3 0,3-1-5 16,-5 6-3-16,2-1-10 0,-3 4-1 0,5-5 1 16,-5 5 0-16,0 0 0 0,11 10-2 0,-4-1 5 15,-2 0-3-15,0 4-1 0,3 1-8 0,-3-2-8 16,0-1-3-16,3 0-4 0,-3-1 0 0,3 0-2 16,-1-1 1-16,-3-5-3 0,2 1 1 0,0-5 3 15,0 1 1-15,-6-1 0 0,14-4-2 0,-4-2 7 16,-2-4-1-16,2-6 0 0,-1 1 5 0,-1-2-1 15,4-6 2-15,-4 5 1 0,-1-1-8 0,-1 0 9 16,5-4 1-16,-7 7-2 0,4 2 1 0,-5 2-1 16,-1 3-1-16,2 4-2 0,-4-1-1 0,5 2 0 15,-3 0 3-15,2 2-1 0,3 1 1 0,-7 1-4 16,14 1 0-16,-3 1-22 0,0 2-17 0,0 0-14 16,3-2-7-16,-2 0-6 0,6-2-8 0,1-2-22 15,-1 0-22-15,1-3-28 0,-3-2-29 0,2-2-25 16,-5 0-32-16,2-5-29 0,-3-2-33 0,6-6-32 15,-9 5-257-15,-5 3-645 0,-3-4 285 0</inkml:trace>
  <inkml:trace contextRef="#ctx0" brushRef="#br0" timeOffset="3600.64">2636 1476 37 0,'0'0'277'0,"0"0"5"0,0 0 6 16,0 0 1-16,0 0 0 0,0 0 3 16,0 0-15-16,0 0 9 0,0 0-8 0,0 0-2 15,-8 1-10-15,8-1-9 0,0 0-14 0,0 0-20 16,0 0-19-16,0 0-28 0,0 0-12 0,0 0-19 16,-3 5-13-16,3-5-19 0,0 0-7 0,0 7-13 15,-3-1-9-15,6 4-14 0,-6 2 0 0,3 5-10 16,3 7-4-16,-2-5-6 0,1 6-2 0,1 4-7 15,4 2-1-15,0 1-5 0,-1-2-7 0,1 5 0 16,2-3-2-16,-2-2-11 0,1 0 9 0,2-3-2 16,2 0-1-16,-2-1-5 0,0-3-11 0,3 1-2 15,-4-7-8-15,0-3-2 0,1 1-2 0,-4-5-5 16,2-1 4-16,2-3-1 0,-1 1 6 0,2-3-2 16,-1-1 3-16,0 0 0 0,-1-5-3 0,5 0 7 15,-2-3 1-15,-1 0 0 0,3-5 1 0,0-1-2 16,0-1 7-16,0-2 7 0,4-6-1 0,-4-2 8 15,0 0 2-15,-1-1 8 0,-3-2 11 0,3-2-3 16,-4 2 16-16,0 1 6 0,0 0 3 0,-5 4 7 16,1 2 2-16,-4 0-1 0,3 3 12 0,-1 5 7 15,-1 0 13-15,-1 0-16 0,1 4-7 0,-1 1-15 16,-1 2-11-16,0 3-7 0,0 0-4 0,0 0-1 16,0 0-7-16,0 23-6 0,0-11 7 0,4-1-11 15,-2 5-4-15,-1 0-2 0,3 1-5 0,1-2-4 16,-2-2-16-16,5 2-5 0,-1-7-3 0,1 2-2 15,-2-3-1-15,2-2 2 0,2 0-1 0,1-2-6 16,0-1-4-16,-1-5 1 0,3-1-7 0,2-3 1 16,-1-2-2-16,3-4-2 0,-4-2 2 0,1-6 1 15,0-4 3-15,0 1-3 0,-1-2 3 0,-4-5 4 16,-1-2-1-16,-1-13 5 0,-4-1-3 0,-2 1 5 16,-4-4-3-16,0 0 1 0,-5 4-2 0,-1-2 1 15,2 0-1-15,-3 13 3 0,-1 2 2 0,-1 1 0 16,2 8 2-16,1 6 5 0,0 5 7 0,4 3 2 15,-4 3-4-15,5 2-1 0,0 4 1 0,4 1-2 16,-10 9 8-16,6 1 2 0,3 7 0 0,-4 8 2 16,5 2 1-16,0 0 1 0,5 2-1 15,0 3 4-15,3 1-1 0,1 0 3 0,1 16 0 16,0-5 1-16,11-1-3 0,-6 2-1 0,-3-13 2 16,3-2 1-16,0-1 0 0,2-2-1 0,1-1-1 0,-2-1-3 15,6-4-5-15,-3-3 0 0,4-3-1 16,-4-8-2-16,2-1 1 0,-2-3 3 0,10-3 0 0,-7-4-2 15,-3-2 1-15,1-2 1 0,2-7-1 16,0-2 0-16,0-2 4 0,-4-6-2 0,-3 1-1 16,2-6 5-16,-7 2 0 0,-1-2 7 0,-1-1 0 15,-3-3 4-15,-1 3 0 0,-4 4 5 0,-3 2 5 16,2 8-1-16,-1 4 11 0,1 2-2 0,-4 2-11 16,3 2-3-16,-2 1-6 0,0 6 1 0,4 0-4 15,-17 3-7-15,11 4 1 0,2 4 1 0,-1 1-4 16,0 5 5-16,1 1 0 0,1-1-9 0,3 2 6 15,3-3-4-15,2 1 3 0,-1-2-12 0,5 1-9 16,1-4-12-16,-1-3-18 0,5 4-22 0,-5-8-18 16,4 1-22-16,2-3-22 0,-1-2-38 0,0-3-28 15,-2 0-47-15,-2-2-47 0,1-5-55 0,-3 0-50 16,-3-2-93-16,-6-7-246 0,-2 0-794 0,2 0 352 16</inkml:trace>
  <inkml:trace contextRef="#ctx0" brushRef="#br0" timeOffset="3766.63">3303 1252 398 0,'-10'-4'377'0,"3"2"-33"15,0 0-37-15,4-4-29 0,5 1-30 0,3-2-22 16,2-3-20-16,9-1-28 0,2 0-35 0,8-2-40 16,1 2-67-16,-4-2-61 0,-5 2-72 15,0-1-89-15,-5 0-237 0,-3 1-458 0,-1 3 203 16</inkml:trace>
  <inkml:trace contextRef="#ctx0" brushRef="#br0" timeOffset="3916.92">2968 1175 179 0,'-12'1'375'0,"-1"0"-31"0,0-2-25 15,1 2-29-15,6-1-28 0,6 0-35 0,-13 0-64 16,13 0-64-16,-10 3-71 0,6-2-57 0,-2 5-57 15,2-2-84-15,-5-1-164 0,1 4-362 0,1 0 161 16</inkml:trace>
  <inkml:trace contextRef="#ctx0" brushRef="#br0" timeOffset="4100.07">2530 1583 139 0,'0'0'429'0,"-8"2"-1"16,8-2-3-16,0 0-8 0,0 0-25 0,0 0-26 15,-5-14-31-15,5 14-28 0,9-15-28 0,-4 8-25 0,4-1-24 16,4 0-25-16,1-3-21 0,1 2-15 0,6 2-50 16,-3 0-59-16,3 1-67 0,7-2-71 15,-7 4-93-15,1-1-97 0,5 3-131 0,-7 2-238 16,-2 2-688-16,-4 0 305 0</inkml:trace>
  <inkml:trace contextRef="#ctx0" brushRef="#br0" timeOffset="6016.55">895 3995 194 0,'-6'-16'340'0,"2"-9"1"15,2-1-11-15,-1-1-8 0,2 1-11 0,-8-4-9 16,8-3-8-16,-7 3-8 0,4-2-8 0,-5 0-12 16,-1 5-4-16,1-1-8 0,0 7-14 0,-2 5-5 15,4 2-11-15,-2 4-21 0,9 10-24 16,-22-9-19-16,22 9-19 0,0 0-16 0,-49 30-12 0,31-8-14 15,-5 7-8-15,0 13-5 0,-2 4-10 0,6-2-8 16,9-9-6-16,0 9-5 0,2-10-5 16,4-4-10-16,6-1-5 0,1-4-1 0,5-8-4 0,-3-2-4 15,5-5-2-15,-10-10-1 0,36 8-1 0,-6-9-3 16,-4-6 1-16,1-6-6 0,0-6 2 16,0-4 2-16,-4-4-3 0,0 1 11 0,-4-3 7 0,-6-4-2 15,5-11 9-15,-8 11 10 0,-4-2 6 16,0 0 10-16,-4 3 1 0,-2 2 6 0,-1 6 9 0,-3 6 17 15,4 6 1-15,-1 1-11 0,1 2-9 0,-2 4-22 16,2 1-13-16,0 4-3 0,0 0-6 16,0 0-1-16,3 31-7 0,3-3-6 0,-2 7 12 15,6 11-11-15,2 4-2 0,-4 1-4 0,6 6 2 16,-3 1-1-16,6 20-6 0,-6-21 2 0,1-3-13 16,-2 2-15-16,2 3 3 0,-1-3-12 0,-1 2-8 15,-1-4-7-15,0-2-7 0,-4-4-2 0,-1 1-2 16,-4-14-4-16,-4-2-1 0,0-1 5 0,-2-3 6 15,-2-3 4-15,3-8 7 0,-4-2 0 0,-1-7 10 16,1-3-2-16,-3-2 0 0,-1-6-10 0,-4-3-1 16,-1-7-3-16,0-13 0 0,-1-3-2 0,-1-23 4 15,4-6 5-15,5-1 2 0,-3-27 0 0,7 1-1 16,2-3 3-16,5 0 1 0,5 0-1 0,3 1 1 16,1 31 0-16,1-3 3 0,7 3 1 0,3 5 5 15,4 9-5-15,-1 11 0 0,2 4 2 0,2 6-1 16,2 3 4-16,2 1 2 0,-2 6-1 0,3 4 7 15,0 7-3-15,1 1 1 0,-4 3 2 0,1 3 0 16,-3 6 3-16,-8 3-2 0,7-1 4 0,-13 0-3 16,2 6 3-16,-4-5 3 0,-5-1-3 0,1 2 4 15,-3-2-1-15,-4-3 0 0,0 1 1 0,-3-2 0 16,2 1 2-16,-2-3 3 0,-2-3 0 0,1 0 11 16,-2-3 10-16,0-1-2 0,6-3-4 0,-13-3-1 15,4-5 0-15,0-2-1 0,4-5-3 16,-3-12 0-16,3 8 0 0,0 0 2 0,5 1-2 0,4-10 2 15,-3 4-7-15,4 5-4 0,3-1 0 16,5-2-4-16,-2 5 1 0,6-3 0 0,3 1-2 0,2 3-1 16,0 1-1-16,2 1 1 0,0 2-1 0,7 1-4 15,-3-2-8-15,-1 4 0 0,0-1-1 0,-3 0-1 16,2 1 2-16,-6 0 2 0,-1 3-1 16,-5 0 4-16,4 0 1 0,-9 1 3 0,0 1 3 15,-4-1 1-15,3 0 11 0,-5-2 7 0,0 0 7 16,1 3 0-16,-4-1 0 0,0 5-1 0,-5-9-5 15,1 8-4-15,4 1 0 0,-15 0-5 0,6 3-3 16,-5 8-2-16,2 2 0 0,-2 2 1 0,-4 6 0 16,3 3-4-16,1-1 1 0,3 3-3 0,4-8 3 15,-1 7 0-15,4-4 0 0,2-3-3 0,2-1-3 16,1-4 1-16,2-1 1 0,2-3-1 0,0 0 1 16,2-3 11-16,0-3-4 0,3-1 1 0,2-2-5 15,-2-3 2-15,0-1 0 0,3-4 1 0,-4 0 0 16,1-5 3-16,0-3 1 0,-1 0-1 0,-1-1-4 15,-3-1 0-15,4-1 7 0,-4 0-3 0,-2 3-2 16,0 2 3-16,0 2-1 0,-3 3-5 0,4 2-1 16,-4 2-9-16,3 0-5 0,-2 1 4 0,-1 4-3 15,9-1 4-15,-9 1 3 0,0 0-1 0,18 8 0 16,-8-3-1-16,-1 1-10 0,0-1-6 0,0 0-5 16,2-1-8-16,1 2-1 0,0-4-4 0,-1 0 5 15,-1-1 4-15,3-2 1 0,-2 0 6 0,1-5 1 16,-1 0 0-16,-2-1 7 0,0-2-1 0,-1-1 4 15,-2-5 5-15,2-2-2 0,-1-1 0 16,-3 0 5-16,3-9 8 0,-5-1-2 0,-1 1 4 16,-1 8 21-16,0-1 5 0,-2 2 9 0,1 6 14 15,-2 2 2-15,6 3-9 0,-6 1-16 0,3 6-8 0,0-3-4 16,0 3 7-16,4 16-3 0,1 2-4 0,0 13 4 16,0 2-6-16,3 3-4 0,7 15 4 0,-2 2 1 15,4 4 3-15,1-2-2 0,2 3-5 0,8 26 6 16,-9-28-5-16,2-1-3 0,3 26 1 15,-4-30-2-15,-3 0-16 0,-3-2-19 0,0-3-12 16,-2-11-14-16,-2-2-26 0,-5-3-24 0,-2-4-20 16,0-7-24-16,-3-6-7 0,-2-2-28 0,-2-6-29 15,-1 1-41-15,-3-6-10 0,8 0-7 0,-25-13-3 0,11-1 0 16,0-10-4-16,-4-5-1 0,-4-17 3 16,-1-10 11-16,5 1 23 0,0-1 21 0,-1-38 20 15,-4 5 35-15,6 4 20 0,3-4 7 0,3 3 41 16,-2-2 26-16,2 5 32 0,7 27 22 0,2 4 44 15,2 2 19-15,0 15 11 0,2 5 14 0,2 2 2 16,-1 9 2-16,4 2 3 0,-1 3 8 0,3 1 5 16,0 7 10-16,2 1-16 0,2-1 1 0,1 6-2 0,7 3 1 15,-2 2-9-15,-1 3-7 0,5 7-6 16,-1 3-11-16,-3 3-5 0,-5 1-5 0,-3 3 3 16,-1 1-9-16,-2 2-7 0,-6-1-7 0,-2 4 8 15,-3-2 5-15,-2-3-15 0,-4-3-6 0,3-3 2 16,-2-4-2-16,-1 0 0 0,4-4 12 0,0-4 26 15,1-3 20-15,0 0 3 0,1-3-12 0,3-2-15 16,0 0 1-16,-2-18-7 0,7 1-8 0,3-11-5 16,4-1-4-16,1-5-7 0,6-8-1 0,1-2-6 15,0 2-3-15,0 0-1 0,1-1 0 0,-6 10-4 16,-2 3 4-16,2-3-2 0,-3 4 2 0,-2 2 10 16,-1 3 11-16,-3 7 20 0,-3 7 16 0,1-1 15 15,-4 4 4-15,0 0-5 0,2 2-14 0,-2 5-7 16,0 0-6-16,0 0-10 0,0 0-2 0,-7 26-3 15,5-7-7-15,0 8 0 0,-2 2-6 0,4-2-3 16,3 3-2-16,-3-2-3 0,2-2-2 0,1 0-4 16,1-6 2-16,-1-1-6 0,4-3-5 0,-3-4-9 15,1-3-7-15,-4 0 0 0,5-1 1 0,-3-2 4 16,1-5 2-16,-4-1 4 0,0 0-1 0,0 0 0 16,16-11 2-16,-9 0-1 0,-2-4-2 0,1 0 1 15,1-3 3-15,-2 0-3 0,1-2 6 16,1 1-8-16,-1 1 2 0,0 0-1 0,-1 1-3 15,-1 9-3-15,1-1 1 0,3 2 1 0,-4 2 3 16,3 4-1-16,4 2 5 0,-1 7 5 0,3 0 7 0,0 5-1 16,2 1 1-16,-4 3-2 0,6 9-1 0,-4-4 0 15,0 1-2-15,-5-5 2 0,0 0-1 0,0 5 1 16,-2-4-3-16,-1-1-1 0,-1-1 1 16,0-5-1-16,0-3-6 0,-2 2-28 0,1-1-33 15,-2-4-46-15,3-2-72 0,-1 0-101 0,-3-4-170 16,0 0-429-16,0 0-949 0,0 0 421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3T13:09:45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4662 2087 3613 0,'6'-8'153'0,"-3"2"-75"0,-2-1-16 16,1 2 41-16,1-1 1 0,-3 3 3 0,0 3-8 15,-3-3-5-15,3 3-18 0,0 0 7 0,0 0-6 16,-15 8-7-16,11-3-5 0,0 1-9 0,-1 2-5 15,1-3 0-15,1 1-5 0,1-2-8 0,-1-1 4 16,0 2-2-16,3-2-1 0,0-3 24 0,0 0 10 16,0 0-1-16,0 0 5 0,0 0-10 0,10-16 5 15,-6 4-9-15,-1 1-2 0,0-6 4 0,-1-1-3 16,-1 0 1-16,-5-2-7 0,2-4-10 0,-2 4-18 16,-1 4-1-16,-8-2 0 0,-1 6-5 0,-4 2-3 15,0 7-3-15,-13 5-1 0,-3 7 2 0,-2 6-3 16,-13 17-3-16,-22 20 3 0,25-14-2 0,-18 26 0 15,3 3 0-15,7 2 1 0,18-19-3 0,-11 20 3 16,16-23-1-16,4 4-3 0,3-3 1 0,5 0 0 16,4-3 2-16,7-9-5 0,7-4-1 0,5 0-1 15,7-4 4-15,7 0-3 0,5-4-1 0,6-5 8 16,7-3-4-16,14 0-4 0,1-9-1 0,4-3-12 16,-3-5-15-16,2-2-19 0,-4-5-10 0,-13-3-6 15,-4-2-4-15,-2-3 6 0,-8-4 0 16,1-6-1-16,-10 1 11 0,-5-4 0 0,-5 1 2 0,-8-1 7 15,-1 3 10-15,-9-1 5 0,0 5 18 0,-6 1 10 16,-1 2 9-16,-6 3 16 0,2 3 14 0,0 0 20 16,5 6 14-16,2 1 2 0,3 0 9 15,2 1-1-15,5 1-5 0,-1 2-11 0,4 0-15 16,5 2-5-16,0 0-2 0,0 0-3 0,0 0-10 16,31 3 3-16,-9 2 0 0,6 0-6 0,1 4-12 15,0 0 2-15,0 0-8 0,-1 6 11 0,0 1-12 16,-4 3-2-16,-2 1 0 0,-3 5-2 0,-5 3 2 15,-4 1-2-15,-3 1 1 0,-6 1 7 0,-4 1-9 16,-4 2 1-16,-1 2 1 0,-2-2-3 0,-3-1 6 16,2-2-10-16,-1 2-21 0,2-7-34 0,1-1-54 15,0-1-82-15,1-9-91 0,7-3-97 0,1 0-91 16,0-6-468-16,0-6-1007 0,10 6 445 0</inkml:trace>
  <inkml:trace contextRef="#ctx0" brushRef="#br0" timeOffset="1031.4">4905 2753 140 0,'-2'-5'471'0,"-3"2"-12"0,5 3-16 16,0 0-25-16,0 0-24 0,5-7-22 0,5 3-28 16,2-3-35-16,8 0-30 0,6-1-28 0,-7-1-23 15,13-2-20-15,-4-1-25 0,0-2-24 0,-1 2-18 16,-3-1-23-16,-2-2-13 0,-4 3-17 15,-4 0-3-15,0-2-12 0,-5 0-6 0,0 0-7 16,-5 5-10-16,-4-3-2 0,-1 4-9 0,-4 0-4 16,-3 1-5-16,-5 3-4 0,0 2 0 0,-5 2-6 0,0 4-1 15,-2 5-3-15,3 3-2 0,-3 5-2 0,2 1 2 16,5 0 5-16,0 2-7 0,2 7 4 16,5-3 1-16,3-4-1 0,3-2-4 0,4 6 5 0,7-7-7 15,1 0 0-15,1-2 1 0,10 2-1 16,-6-8 4-16,10 0-2 0,-1-3-2 0,5-3 1 15,-2-4 2-15,-2-3-3 0,1-2 5 0,-1-3 11 16,-9 0 13-16,-2-2 10 0,2-5 9 0,-1-3 2 16,-2-3 2-16,-2 1 4 0,-3-2-2 0,2 0 9 0,-6 5 9 15,-2 6 5-15,1-1-1 0,-1 5-15 16,0 0-3-16,-2 4-17 0,1 0-11 0,-3 4-4 16,0 0-5-16,0 0-3 0,5 17 4 0,-3-9-8 15,-2 9-3-15,0-1 0 0,2 3-1 0,-1-2-1 16,-1 1-4-16,3 1 0 0,-2-2 1 0,3-2-11 15,-2-2 10-15,2-1-6 0,-1-1 1 0,-1-4-7 16,1 0-4-16,-1 0 4 0,2-3-2 0,0-2 7 16,-4-2-8-16,16-3-8 0,-5-1-1 0,-1-3-5 15,5-2-3-15,0-4-3 0,-2-3-5 0,8-2 1 16,-2-1-2-16,-6 3-4 0,1 2 3 0,0-1-1 16,-1 3 6-16,-3 4-1 0,-1 1 0 0,1 0-2 15,-1 2 3-15,-2 4 3 0,4 1 1 0,-11 0 3 16,17 8 2-16,-10-1 2 0,2 3 0 0,0-1 2 15,-2 6 3-15,3-2 3 0,-4 2-2 0,3-2 3 16,1 3-2-16,3 0 4 0,0-4 3 0,2 0-1 16,2-1-1-16,2-3 2 0,0-2 0 0,3-1 2 15,0-3-2-15,-1-1 0 0,9-2 2 0,-10-5 0 16,7-1-1-16,-1-2 2 0,-7-2-1 0,3-5 1 16,-1-2 0-16,-5-1 5 0,-1-4-6 0,-3 0-3 15,-2-2 2-15,-4-1-2 0,2 1-1 0,-4 5 2 16,-2 4-3-16,-2 1 6 0,-2 5-4 0,2 1-1 15,-2 3 0-15,1 3-3 0,1 3 0 0,0 0 7 16,-13 12-5-16,4 2-3 0,2 4 4 16,1 0-2-16,0 7 1 0,1 0 0 0,0 1 6 0,5 1-9 15,0-3 0-15,6 0 1 0,-1-6-1 0,3-1 4 16,2-3-1-16,4 1 1 0,3-2 1 0,7-4 3 16,-5-2 1-16,3-3 1 0,0-1-1 0,0-3 9 15,4-4-7-15,-6-1-1 0,1-2 5 16,-2-3-7-16,-1 1 1 0,4-8 0 0,-9 3 0 15,2-8-3-15,-2-2 5 0,-4-1-2 0,-4-2-6 16,-5 2 4-16,0 0-5 0,1 7 8 0,-1-1 5 0,0 2 7 16,-1 6 5-16,0 0 13 0,-2 6-2 15,3-2-3-15,0 2-5 0,0 5-15 0,-1-4 3 16,1 4 2-16,0 0-7 0,0 0-4 0,14 13 4 16,-6-6-5-16,2 4 7 0,0 1-5 0,3 2 7 15,7 3-9-15,-1 0 1 0,-4-3-2 0,2 4-2 16,-4-2-1-16,-4-1 2 0,3 2 3 0,-5-1-9 15,1 4 2-15,-4-4 3 0,1 1 3 0,-5 0-4 16,0-2 7-16,-3-5-6 0,6 1 8 0,-6-2-8 16,3-3 3-16,3-1 4 0,-3-5 2 0,1 7 0 15,-1-7 0-15,0 0-5 0,0 0 1 0,37-13-3 16,-11-1-26-16,2-2-29 0,-4-1-60 0,3-1-81 16,3-2-99-16,-5-2-111 0,-2 4-109 0,-4-1-469 15,-1 7-1061-15,-1 5 470 0</inkml:trace>
  <inkml:trace contextRef="#ctx0" brushRef="#br0" timeOffset="2165.65">7432 2692 28 0,'8'-18'454'0,"-2"-1"6"0,-2 2 0 16,-1 0 4-16,-1 3-5 0,0 5-28 0,-4-1-38 16,0 5-36-16,-3-1-40 0,-2 5-31 0,-2 2-27 15,-2 5-26-15,-6 2-22 0,-3 8-20 0,-2 2-20 16,2 2-15-16,-1 2-15 0,2-1-16 0,-1 3-11 16,3-4-10-16,3 3-11 0,5-7-11 0,1 0-9 15,4-4-10-15,3 0-5 0,1-1 0 0,1-4-6 16,2 0-5-16,1-2-6 0,2 0 2 0,2-4 4 15,5-1 0-15,-2-3-1 0,3-1 1 0,-1-4-1 16,2 0 1-16,2-4 3 0,-3 0-7 16,-1-2-3-16,-3-1 7 0,0 0-2 0,2-2 0 0,-4 8-2 15,-3-1-1-15,1 2 4 0,-1 1-14 0,-2 2-9 16,0 2-8-16,-1 1 7 0,-2 2-8 0,0 0-3 16,11 7 5-16,-6-2-5 0,2 5-2 0,0 0 0 15,2 3 2-15,1 0-2 0,3 1-1 0,1-1-3 16,0 0 1-16,3-3-4 0,1 1 3 0,0-1-4 15,0-4-11-15,2 1-11 0,-2-2-9 0,3-1-8 16,0-5-4-16,0-2-5 0,-1 0 2 0,1-5-3 16,-6 0 2-16,9-8-8 0,-1 1-2 0,-2-3-3 15,-6-6-14-15,2-3-2 0,-5-1-1 0,1-6-5 16,1-11-1-16,-1-7-6 0,-2 2 10 0,0-1 0 16,-1-6 9-16,1 8 8 0,-2 2 7 0,-3 16 15 15,-4-1 19-15,2 5 24 0,-3 8 32 0,-1 2 44 16,0 7 18-16,-1-1-2 0,1 5-13 0,0 2-3 15,-3 2-5-15,3 2-1 0,-10 11-2 0,1 3-2 16,0 3 3-16,-2 10-5 0,0 5 2 0,-1 1-8 16,2 1-2-16,-1 10-5 0,0 3-4 0,3-11-3 15,0 11-5-15,2-11-4 0,5-1-7 0,2 1 1 16,-1-3-4-16,5 1-2 0,2-4 0 0,2-2-2 16,3 0 0-16,2-5-3 0,2-8-4 0,-2-3 5 15,4-1-5-15,-2-4-13 0,6-1-7 0,-4-5 4 16,5 0-3-16,-1-2-2 0,-1-4-4 0,-1-4 5 15,-1-1 1-15,5-8 0 0,-2-1 0 0,-2-4-3 16,0-1 4-16,0-1-5 0,-5 0 2 0,-2 3 3 16,-3 7 0-16,-2 3-3 0,-2 4-1 0,-2 2-6 15,0 2-2-15,0 4 0 0,-4 0-2 0,0 0 7 16,0 17 1-16,-2-5 1 0,0 5 2 0,-6 1-2 16,6 1 2-16,-2 8 1 0,0-8-4 0,1 1 4 15,2-2 1-15,5-1-8 0,-3 0-5 0,3-1 8 16,4-6-11-16,-1-4 9 0,6 0 1 0,0-1 3 15,6-5 0-15,0 0 4 0,4-2-4 0,-2-3 3 16,-2-3 1-16,0 0 3 0,5-4-2 0,-7 2-6 16,2-3-2-16,-6 0 10 0,4 3-5 0,-6 0-2 15,0 0 2-15,-3 4 1 0,-1 1-5 0,-2 1-11 16,1 1 4-16,-6 3 7 0,0 0-5 0,9 10 2 16,-6-4-2-16,0 3 9 0,0 0-8 0,1 4-1 15,1 1-15-15,1 2-9 0,3-1-4 0,0-3-8 16,5 2 0-16,-1 0-2 0,2-5 7 0,2 0 2 15,2 0 7-15,2-5 3 0,-1 3 1 0,2-4 8 16,1-3 0-16,-4-3 5 0,5 0 3 0,-5-2 4 16,2-1 8-16,-2-1 4 0,-1-3 5 0,0 1 2 15,-4-4 1-15,8-8 1 0,-6 2-5 0,1-2 3 16,-1-5 0-16,-1 3-3 0,-2-3-3 0,-1 3 7 16,-3 5 9-16,-1 0 5 0,-5 6 3 15,0 1-1-15,0 3-3 0,-1 2-5 0,-4 3-2 0,2 3 0 16,-12 11-3-16,-2 1-1 0,-5 10 3 0,-2 4-9 15,-7 13 2-15,1 1 2 0,-2 5-2 0,2-1 0 16,3 3-1-16,2 3 1 0,3-1-4 0,1-3 6 16,8 2 1-16,5-13-6 0,2 0-7 15,2 0-15-15,0-4-9 0,3-3-18 0,1-3-19 0,-1-7-6 16,2-4-22-16,-2-3-17 0,0 0-23 0,-1-5-40 16,2 0-36-16,-3-1-46 0,0-5-68 0,0 0-69 15,0 0-88-15,-12-14-326 0,6 4-869 16,-4-13 385-16</inkml:trace>
  <inkml:trace contextRef="#ctx0" brushRef="#br0" timeOffset="2399.01">7863 2289 4251 0,'-4'-2'351'0,"3"-1"-194"0,1 3 5 16,0 0 44-16,8-8 25 0,2 3-6 0,1 3-11 16,7-3-22-16,3-2-29 0,6 2-11 0,2 2-18 15,3-3-15-15,1 0-9 0,0 5-34 0,1-1-56 0,-4 0-84 16,1 0-100-16,-3 1-133 0,-9 4-187 16,11 2-475-16,-16-1-1040 0,0-2 461 0</inkml:trace>
  <inkml:trace contextRef="#ctx0" brushRef="#br0" timeOffset="4481.79">10744 2495 98 0,'6'-25'412'0,"-3"7"-7"0,1-1-20 0,-6-8-25 0,-3 10-16 15,-1-1-16-15,-7 3-36 0,1 4-28 0,-2-1-24 16,-2 4-26-16,-1 3-18 0,-2 2-17 16,-1 5-15-16,-7 4-17 0,1 4-6 0,8 4-12 15,2-1-4-15,-2 9-8 0,2 0-9 0,5 4-6 0,3-1-8 16,4 0-4-16,3 3-8 0,4-1 2 16,3-1-7-16,4 0 0 0,5 1-6 0,1-4-3 0,0 4-5 15,1-5-6-15,1 2-5 0,-8-8-3 16,4 7-1-16,-5-6-4 0,2-1-3 0,-9-1 3 15,-2 0 4-15,-1-4 0 0,-4 0 5 0,-7 2-5 0,-2-2-2 16,-3-2-1-16,-2-1-3 0,-2-1 2 0,3-3-4 16,-5-4 2-16,2 0 2 0,2-5 5 15,3-1-6-15,5-1-3 0,1-3-7 0,1-4-2 0,9-3-3 16,3-2-6-16,7-4-2 0,3-2-7 16,3 2 0-16,5 1 13 0,3 3-13 0,2 2 9 15,0 0-2-15,1 6-7 0,1 2-3 0,2 3 1 16,-11 4-2-16,9 1-1 0,-10 3-2 0,1 3-4 15,0 1 1-15,-2 1 1 0,-2 5 0 0,-1 1-1 16,-1-1-9-16,-4 5 10 0,-1-1-9 0,-2 1 10 16,-2 3 0-16,0 0 0 0,-2-3-1 0,2 0-1 15,-1-2-4-15,1-2-7 0,-2-3-3 0,2 1 6 16,2-3 0-16,3 0 6 0,0-1-8 0,0-6 6 0,4 1 4 16,0-2-3-16,2-3 5 0,2-3 1 15,0-4 0-15,5-4 8 0,0-2 3 0,-8 1-2 16,4-5 6-16,4 1 15 0,-12 5-3 0,3 0 14 15,-7 6 6-15,0 0-5 0,2 2-6 0,-2 0-5 16,-2 2-9-16,-1 0-5 0,-1 3-1 0,-2 1-3 16,0 0-1-16,9 12-1 0,-5-5-11 0,2 6 6 0,0-2 2 15,-1-1-4-15,3 3-2 0,-3-2-10 16,6 2-1-16,3-2-5 0,1 0 4 0,2-1 2 16,1-5 2-16,-1 2 2 0,3-5 2 0,2-1-3 15,-2-3-3-15,2-2 4 0,0-2 2 0,-4-1-3 16,1-3 1-16,1-1 1 0,-6-3 1 0,5-4-3 15,2-6 2-15,-6 0-3 0,3-3-2 0,-1-4 4 16,-3-2-4-16,4-13 5 0,-3-2-2 0,-5 2-2 16,-2 12-6-16,-4-2 14 0,2 6-1 0,-5 5 4 15,-1 8 1-15,0 3 0 0,2 6-2 0,-2 2 0 16,-3 8-9-16,3-2 2 0,-13 12 5 0,4 4 1 16,-3 9 0-16,0 3-8 0,2 7 8 0,-2-1-8 0,1 11 3 15,6-10 1-15,-3 1-2 0,3-2-3 16,1-3-7-16,3-3 2 0,0 3-2 0,1-5-5 15,0-8-2-15,2-1 2 0,1-5 5 0,-2-2-3 16,2 0 2-16,-1-4 8 0,-2-2 3 0,4-4 6 16,-4 0 1-16,0 0 7 0,14-12-4 0,-6 2-3 15,2-3 5-15,0-1-7 0,3-2-5 0,1-1 8 16,3-1-2-16,4 0-8 0,-3 6 2 0,0 0 0 16,1 2 1-16,-1 5-7 0,-1 0-3 0,2 2 3 15,-5 3 2-15,-1 1-1 0,0 4 3 0,-2 1-1 16,3 4-9-16,-6 1-7 0,0-1-2 0,0 3 3 15,-3 0-13-15,-3-1-6 0,-2 0-6 0,-4 1 0 16,1-1 1-16,-5 4 3 0,-4-3 2 0,-3 0 7 0,1 0 4 16,-6-6 0-16,5 2 4 0,-3-2 1 15,4-1 5-15,-4 0 8 0,5-2 12 0,3-2 6 16,3-1 15-16,0 3 8 0,7-4-5 0,-6-5-5 16,6 5-4-16,4-9-7 0,7 4 2 0,0-2 2 15,15-6-5-15,5 0-2 0,-3-2-8 0,4-2-14 16,14-5 2-16,-12 4-6 0,12-5-1 0,-10 5-6 15,6-6-4-15,-10 6 5 0,-1-1 5 0,-3 0-1 16,0 1 7-16,-5 0-2 0,-5 6 12 0,1-6 7 16,-6 8 3-16,-3-1 4 0,-1 2 1 0,-4 0 1 15,1 2-4-15,-4 0-4 0,-1 2 0 0,-1 2-5 16,-2-2 2-16,-2 1-1 0,-1 2-1 0,-3 2-5 16,8 0 4-16,-19 4-7 0,10 0 7 0,-1 3-4 15,0 1-4-15,2 1 8 0,-4 5-2 0,5-3 1 16,4 0 5-16,3 5 4 0,4 1-3 0,1-2 3 15,4 0-4-15,4-1-1 0,6 4 1 0,3-2 1 16,0-2-1-16,-5-3-2 0,1 1 0 0,1-2-3 16,-1-1 1-16,-2 3 2 0,0-4-4 0,-3 3-1 15,-4-1 1-15,1-2 0 0,-5 2-1 0,2 0 8 16,-6-1-2-16,-1 0 2 0,-4 1-2 0,-2 0-4 16,-7 2 4-16,0-4 2 0,0 1-3 0,-6-1 2 15,3-2 0-15,0 0 0 0,5 0-3 0,-3-2-6 16,3-2 13-16,0-1-5 0,6 0 10 0,-2 1-4 15,7-2-4-15,-7-3 3 0,7 3-7 0,0 0-1 16,5-8-2-16,3 1-2 0,3 1-5 0,3-4-3 16,3 2-14-16,-1 1 4 0,3-3-8 0,2 3-13 15,-2 0-2-15,3-1-12 0,5-1-8 0,-8 3-9 16,1 1-5-16,0 0-5 0,-3-1-4 0,2 1 5 16,-2 1 4-16,-3-1 9 0,2-1 6 0,-4 1 7 15,0 0 9-15,-2-1 3 0,3-1 11 0,-3 1 12 16,-1-3 10-16,1 4 8 0,1-4 13 0,-1 1 5 15,-1-2 5-15,1 2 8 0,-2-2 4 0,2 2 3 16,-3-2-3-16,0 0 8 0,1 2 3 0,-1 1 2 16,1-1-3-16,-6 3 5 0,4 0-2 0,-5 1-7 15,1 2-3-15,0-3-6 0,-2 5-2 0,0 0-5 16,0 0 0-16,0 0 2 0,-13 15-5 0,0-5-5 16,5 1-2-16,-4 2 6 0,-2 3 3 0,5-2-1 15,-3 2-2-15,2 0-1 0,4 1-1 0,3-1-4 16,2 0-2-16,3-2 1 0,2-1 2 0,1-3 1 15,4 0-2-15,5 2 1 0,3-3-3 0,-1-2-4 16,6-3-6-16,-3 0-3 0,4-7-6 0,5-2 3 16,-1-1-7-16,3-2 3 0,-4-3-4 0,0-5-2 15,0 1-2-15,-1-3-4 0,2-7-1 0,-3-3-3 16,8-9-1-16,-5-3 1 0,4-4 1 0,-2-4-3 16,-1-1 2-16,-1-4 1 0,-4 0 1 0,0-2 2 15,-1 4 4-15,-7 4 2 0,-5 14 15 0,-2 3 7 16,0 6 2-16,-7 8 3 0,3 5 2 0,-4 2-6 15,0 2 5-15,-4 6-1 0,4 1 0 0,0 0 0 16,-14 18 7-16,5-3 2 0,0 7 0 0,-4 8 1 16,3 1-4-16,1 3 1 0,0 10-2 0,-1 4-3 15,2-12 3-15,3 13-4 0,-1-2-4 0,3-11 2 16,3-3 1-16,-2 3-3 0,4-4 7 0,-1-1 1 16,3-3-6-16,1-2-3 0,3-2-3 0,-3-7 2 15,4-1-11-15,-2-2 7 0,-1-6-2 0,0 1 2 16,3-2 4-16,0-2 1 0,-1-4-9 0,0-1 1 15,2-1 9-15,0-5-7 0,8-2-2 0,-4-5 2 16,5-5-1-16,5 0 5 0,-4 2-1 0,3-1-8 16,-2 1 6-16,-4 6 1 0,-2 1-2 0,-2 3 4 15,1 1-4-15,3 0 5 0,-2 5-11 0,-5 0 6 16,1 3-2-16,-1 2 3 0,-1 2-3 0,-4 3 6 16,3 3-7-16,-5 0 9 0,1 4-5 0,-1-1 1 15,-3 1-1-15,-2 2 0 0,-1-2 3 16,1 1-1-16,-1-2-2 0,-3 1 4 0,-1-2-1 0,-1-5-6 15,2 0 9-15,-2 1-2 0,-1-5-8 0,1 3-7 16,-2-3-14-16,-1-4-18 0,0 0-40 0,1-2-59 16,10 0-73-16,-18-4-97 0,0-8-131 0,4-2-557 15,-4-7-1078-15,8-3 477 0</inkml:trace>
  <inkml:trace contextRef="#ctx0" brushRef="#br0" timeOffset="4632.21">13260 2369 295 0,'-5'-9'578'0,"2"-1"7"0,2 3-3 16,0-4-26-16,2 3-27 0,3-1-37 0,2 1-38 16,2-2-38-16,7 2-40 0,5-2-49 15,0 3-26-15,-1 2-71 0,4 2-87 0,-9-2-128 16,5 3-147-16,-10 1-212 0,0 4-557 0,-1-2-976 0,-8-1 433 16</inkml:trace>
  <inkml:trace contextRef="#ctx0" brushRef="#br0" timeOffset="5466.79">14925 2475 300 0,'8'-11'501'0,"-3"0"10"0,-1 0-6 0,0 3-19 16,-3-3-32-16,2 7-37 0,-6-3-39 0,3 2-38 15,-4 2-36-15,-2 3-30 0,-5 3-25 16,0 6-24-16,-3 2-21 0,-4 8-24 0,-2 3-15 15,1-1-21-15,1 3-6 0,2 1-16 0,2 1-11 16,4-2-15-16,5-5-11 0,1 1-7 0,4-3-7 0,6 1-10 16,1-3-1-16,6-2-3 0,1-6-9 15,5-1 2-15,0-6-5 0,3-4-11 0,5-3 5 16,-2-6-8-16,-1-3 1 0,-2-4-2 0,1-3-4 16,-4-3 4-16,-7-4-6 0,1-3-4 0,1-11-2 15,-8-4-1-15,-2-2 0 0,-3-2-5 0,-6-5 0 16,1 1 1-16,-2-3-4 0,-3 4-4 0,0 2-2 0,0 4-1 15,3 13 14-15,-2 6 13 0,3 4 13 0,1 6 11 16,1 6-3-16,3 4-9 0,-2 3-12 16,2 5-6-16,0 2 6 0,0 0-3 0,10 26 3 15,3 2-11-15,-2 7 0 0,10 18 1 0,-6 4-7 16,8 23 8-16,-13-21-7 0,8 27 2 0,-7-4 2 16,-4 4-3-16,-2-5-3 0,-5-22 2 0,-6 21 2 0,-3 3-1 15,-4 0-1-15,0-1-1 0,3-24-2 16,-8 25 2-16,3-25-4 0,0 0 3 0,2-1-5 15,0-3 4-15,-1-4 0 0,9-2 3 0,1-14-8 16,4-2-8-16,3-2 3 0,3-5-2 0,-1-7-3 16,7-4 1-16,0-2-6 0,6-3 2 0,0-6 1 15,5-2 2-15,5-4 4 0,4-5 2 0,-4-6-12 0,-1-4 11 16,0-6 3-16,-5-5-5 0,5-9 2 0,-8-7 2 16,-8-5-2-16,-4-6 0 0,-5 3-4 15,-6-6-2-15,-6 0 0 0,-8 5 6 0,-1 3 1 16,-4 2-9-16,-5 9 2 0,5 10 0 0,1 1 4 15,-1 1 2-15,0 5-15 0,5 2-33 0,-1 3-63 16,9 7-85-16,4 0-110 0,3 2-156 0,6-4-142 16,5 4-376-16,17-3-1062 0,4-3 471 0</inkml:trace>
  <inkml:trace contextRef="#ctx0" brushRef="#br0" timeOffset="6215.38">16386 2576 3301 0,'9'-17'255'0,"-1"-10"-94"0,-3 1 15 16,-1-4 56-16,-2 4-2 0,-2-2-18 15,-6 2-7-15,-1 1-10 0,-1 9-22 0,-1 0-9 0,-3 3-9 16,-3 3-16-16,-2 4-16 0,-2 5-9 0,-1 8-11 16,-7 4-9-16,2 6-11 0,2 5-5 0,-1 3-17 15,1 4 0-15,4 2-7 0,1 0 0 0,5 0-6 16,7 2-4-16,-3-3-10 0,5 0 0 0,1-5 1 15,5-6-6-15,3 0-1 0,4-4-3 16,0-1 5-16,2-2-8 0,1-5 1 0,-1-2 2 16,2-4-2-16,1-1 12 0,4-2 11 0,1-5 0 0,-5-2 4 15,4-4-2-15,1-6 1 0,1-3-7 0,-3-4-8 16,-5-4-1-16,2-1-1 0,-3-1 0 0,-2 0 3 16,0 5 9-16,-2 1-3 0,-2 10-4 0,-3 1 4 15,2 3-17-15,-2 5 2 0,-1 1-7 16,-1 4 4-16,0 2-12 0,0 0 4 0,0 18-5 15,-5-1 1-15,3 3-2 0,-1 10-2 0,-1-3 6 0,1 4-2 16,3 0-2-16,1-3-16 0,3 0 0 0,0-2-5 16,4-3-4-16,3-5-3 0,-1-2 5 15,3-4 1-15,5-3-1 0,1-2 2 0,-1-5 4 0,13-2-5 16,-9-5 7-16,4-5 1 0,-1-2-2 16,-3-3 5-16,0-6-4 0,4 1-5 0,-8-10 10 15,1-1-1-15,4-12 2 0,-5-1 0 0,0 0-6 16,-4-3 1-16,-1 0-1 0,-3 3 4 0,-5 12 3 0,-1 1-6 15,1 5 4-15,-4 10 3 0,-2 5 6 0,0 2-5 16,-3 4-1-16,1 4-7 0,3 1 5 16,-14 11 5-16,5 6-7 0,-5 9 2 0,3 5-1 15,-3 15 0-15,3-2 3 0,8-6-2 0,-4 7-1 16,7 1 4-16,4-11-4 0,4-2 2 0,2 1 6 0,5-2-5 16,3-4 2-16,5-7 2 0,4-1-1 0,1-3-7 15,2-6 9-15,3-4-1 0,-1-6 2 16,2-2-5-16,-2-6-1 0,0-3 2 0,0-5 1 15,-4-4-2-15,2-5 6 0,-6-3-4 0,5-13-8 16,-5-2 9-16,-4-6-6 0,-6-3 5 0,1-4-10 16,-3 0-1-16,-5-5 6 0,-2 0-3 0,-1 9 0 0,-4 15-8 15,0 5 12-15,-2 5 1 0,-1 8 3 16,-1 7-6-16,-1 5 0 0,-8 2-2 0,3 9 4 16,-3 9-3-16,-5 8-1 0,2 10-3 0,1 18 10 15,-2 3-1-15,4 2 3 0,8 0-1 0,1 1 1 16,4-1 5-16,9-2-4 0,3-3 0 0,6-6-3 15,2-1-14-15,-1-14-20 0,4 0-35 0,3-5-39 0,-1-5-58 16,-2-1-64-16,12-5-66 0,-8-4-98 16,2-3-140-16,-9-7-431 0,0-2-1041 0,-2-3 462 15</inkml:trace>
  <inkml:trace contextRef="#ctx0" brushRef="#br0" timeOffset="6815.39">18171 2821 427 0,'0'0'519'16,"7"1"21"-16,-7-1-6 0,11-5-29 0,-2-1-18 15,3-1-52-15,2-3-35 0,1-3-35 0,6-4-37 16,-2-6-29-16,1 2-31 0,3-3-23 15,9-13-26-15,-5-2-24 0,1-3-20 0,-1-2-18 0,-1-1-16 16,-2-4-11-16,-1 1-17 0,-2 0-19 0,0 1-14 16,-4 15-8-16,-5 1-10 0,1 8-11 0,-8 7-5 15,-1 5-15-15,0 5-14 0,-8 3 0 0,0 2-2 16,4 1-8-16,-21 13 4 0,8 0 0 16,-6 8-2-16,2 4 0 0,2 3-2 0,3 1 0 0,2 1-5 15,4 0 2-15,2 2-3 0,4-4-2 0,5 2 0 16,4-1-1-16,0-2-11 0,2 0-6 0,6 0 3 15,-4-3-4-15,6-3 4 0,-4 3 4 0,4-2-5 16,-10-6 2-16,4 1 0 0,-4-1 3 0,-5-4 2 16,1 4-2-16,-5-1 11 0,-4-4-3 0,-1 5 0 15,-3-7 4-15,-6 1-2 0,0-3 0 0,-4 1 5 16,2-2-1-16,-5-2 0 0,5-1 5 0,-2-3 2 16,5-2 3-16,1 0 4 0,3-1 4 0,1 0 3 15,4-4-4-15,1-4-2 0,5 1-5 0,5-4-1 16,3-2-1-16,8-6 1 0,4-2 0 15,3-2-4-15,13-8-4 0,-4 2 2 0,7 1-2 0,-12 7 0 16,-2 6-5-16,3 1 4 0,-5 4 2 0,-6 4 6 16,-2 2 6-16,-3 4-12 0,0 3 6 0,0 1-3 15,-4 5 3-15,1 0-2 0,-4 3 1 0,2 6 5 16,-2 2-5-16,-4 0 3 0,-1 3-4 0,-2-2 7 16,0 0-7-16,-3 2 4 0,1 0-2 0,-1-2-1 15,-1-1 0-15,3-2-15 0,-2-3-25 0,2 5-39 16,0-7-49-16,-2-2-65 0,3-4-64 0,0 4-57 15,-1-3-54-15,1-5-102 0,1 2-447 0,-1-2-984 16,0 0 435-16</inkml:trace>
  <inkml:trace contextRef="#ctx0" brushRef="#br0" timeOffset="6969">19162 2307 300 0,'-8'-24'455'0,"2"11"9"0,-1-1-10 16,1 4-21-16,1 0-29 0,1 3-40 0,0 2-39 15,-1 1-35-15,4 2-39 0,1 2-61 16,0 0-96-16,0 0-105 0,6 14-121 0,1-4-138 16,0 4-333-16,6 0-651 0,1 1 288 0</inkml:trace>
  <inkml:trace contextRef="#ctx0" brushRef="#br0" timeOffset="7782.07">19322 2512 380 0,'-3'-3'469'0,"1"-3"-3"0,2 1-3 0,0-2-23 16,2-2-32-16,2 3-31 0,6-2-30 0,-1-2-29 0,8 2-25 16,-7 0-22-16,5 1-20 0,3-1-29 0,-5 4-18 15,2 2-23-15,-2 1-21 0,-2-2-18 16,1 5-13-16,-3-1-16 0,1 6-12 0,-2 1-8 16,-6 1-10-16,-2 3-7 0,-1 5-7 0,-3-2-5 15,-2 4-9-15,-2 0 1 0,2 6-10 0,-4 0-5 0,3-1-4 16,-2 1-1-16,4 0-5 0,1 0-4 0,4-5-1 15,4 5-3-15,-2-7 0 0,6 1 2 16,-4 8-6-16,6-5 2 0,3 0-5 0,1 2 5 16,-1-2-8-16,1-1-2 0,-1 3-5 0,-4-7 4 15,-3 1-6-15,1 0 3 0,-2 0-3 0,-1 1 2 16,-4-1 3-16,-3 0 1 0,-2-1-2 0,1-1 3 16,-6 1 5-16,5 1 0 0,-7-2-1 0,3-1 7 0,-2-2-6 15,-2-3 4-15,0-1 6 0,3-1-1 16,-2 0 4-16,1-2-3 0,0-3-3 0,0 2 2 15,1-4-4-15,4-2 9 0,-2 1-10 0,-1-5-5 16,0-2-1-16,1 0 0 0,3-2-1 0,3 1-8 0,3-5-4 16,4-3-18-16,4-2-7 0,9-9-7 0,6 2-3 15,12-15-10-15,1 0-2 0,3 2-6 16,3-5-9-16,3 5-3 0,1-3 2 0,2 2 5 16,5 0 4-16,-7 3 6 0,-3 5 3 0,-4 4 6 15,-9 5 10-15,-3 1 18 0,-1 0 12 0,-5 4 15 16,-3 1 15-16,-5 2 17 0,-2 2-2 0,-4 2 9 15,-3 1-2-15,-1-1 2 0,-4 1-12 0,-2-1-3 0,-5 3-2 16,-3 1-3-16,-3 1-4 0,-4 1-7 16,-1 4-5-16,-3 5 13 0,1 2-5 0,-1 1 3 15,1 7-7-15,-2 3-5 0,5 4-1 0,6-4 0 16,3 7-2-16,6-2-1 0,3 3-4 0,4 0 3 0,7-1 1 16,3-3-1-16,8 0 3 0,1-2-11 0,2-1 4 15,3-5-10-15,1 0 9 0,-2-5 1 16,5-2-3-16,-4-2 3 0,-7-5-4 0,9-3 3 15,-2-3-4-15,-1 1 3 0,-7-4-1 0,4-4 3 16,-2-3-5-16,0-2 1 0,-5-1-2 0,1-5 2 16,2 1-4-16,-6-4-1 0,2-3 2 0,-3-3-3 0,-9 5 2 15,4-3-1-15,-1 2-2 0,-6 3 0 0,-4 7-4 16,0 2 2-16,-3 5-2 0,0 3 2 16,-3-1 1-16,1 4-1 0,-2 4 4 0,-4 2-1 15,4 1-5-15,0 3 0 0,1 6 3 0,-2-2-4 16,5 7-2-16,1 3 7 0,4 1-1 0,0 0 1 15,5 2-4-15,2-3 9 0,4 4 1 0,2 2-5 16,-1-2-1-16,-1-5 1 0,-2-1 3 0,6-1-3 16,-2-2-2-16,-1 3 0 0,-1-3-2 0,-3-3 1 15,0 0-1-15,-3-1 0 0,0 0 3 0,-3-2-1 16,-1-2 1-16,-1 4-9 0,-5-2-8 0,-2-1-12 16,-3 1-37-16,-6-2-18 0,-3 3-53 0,-1-3-70 0,-7 1-94 15,-5-1-131-15,-3-5-566 0,-2 0-1082 16,-4 0 479-16</inkml:trace>
  <inkml:trace contextRef="#ctx0" brushRef="#br0" timeOffset="9919.94">21733 2477 43 0,'5'-3'532'0,"-1"-3"20"16,0 0 10-16,-3-1-7 0,-1 2-15 0,-1-1-23 16,-2 1-31-16,2 3-39 0,-3-1-44 0,4 3-40 0,-15 3-33 15,5 1-32-15,-2 6-27 0,2 3-26 0,-3 4-20 16,4 1-28-16,-2 4-16 0,2 4-18 0,1 0-15 15,4 0-10-15,-2-1-21 0,6-7-10 0,1 1-11 16,4-3-4-16,-1 1-1 0,5-2-8 16,-4-4-7-16,3-4-20 0,2 0-1 0,2-3-5 0,-2-2-5 15,0 0 1-15,3-2-8 0,2-3-4 0,1-2-25 16,0-6-9-16,1 1 0 0,6-6 0 0,0-4 0 16,2-1 0-16,-2-3 0 0,2-2 0 0,3-2 0 15,-1 3 0-15,-1 1 0 0,0 4 0 16,-4 2 0-16,-4 7 0 0,1 2 0 0,-3 2 0 0,2 7 0 15,0 2 0-15,1 6 0 0,4 6 0 0,-3 7 0 16,-3 1 0-16,-2 3 0 0,-2 4 0 0,-1 0 0 16,-5-2 0-16,1 1 0 0,-4-1 0 0,-4-1 0 15,0 0 0-15,0-7 0 0,-4-2 0 16,-2-6 0-16,2 0 0 0,-5-1-58 0,-1-3-79 16,-5 0-43-16,-2-5-48 0,-2-3-48 0,0-5-58 0,-6-6-67 15,1-1-71-15,1-6-90 0,-4-4-363 0,4 2-1000 16,0-10 443-16</inkml:trace>
  <inkml:trace contextRef="#ctx0" brushRef="#br0" timeOffset="10050.89">21995 2158 4220 0,'7'-24'375'0,"-2"7"-92"0,-3 1-18 0,-2 4 18 0,1 5-2 16,1 0-11-16,-1 2-35 0,-1 1-42 0,1 0-40 16,-1 0-17-16,2 1-22 0,-2 3-61 15,0 0-50-15,0 0-95 0,0 0-150 0,0 0-181 16,11 12-596-16,-1-6-1101 0,3 2 487 0</inkml:trace>
  <inkml:trace contextRef="#ctx0" brushRef="#br0" timeOffset="10565.74">23186 2331 5744 0,'3'-12'297'15,"-2"-1"-91"-15,-1 2-45 0,3-1 11 0,-3 0 0 16,0 1-4-16,0 4-34 0,0 1-20 0,-3 1-32 16,3 5-7-16,0 0-15 0,0 0-7 0,-10 22-2 15,1 1-4-15,-6 5-1 0,1 3-4 0,-6 11-4 16,-1 4-7-16,-2-2-4 0,3-1-14 0,-4 0-6 16,5-13-15-16,4 0-1 0,-6-4 4 0,6-3 0 15,2-6-3-15,0-4 11 0,6-3-3 0,-1-2 7 16,4-2 17-16,-1-2 21 0,1-3-4 0,4-1-5 15,0 0 8-15,-5-18-1 0,4 6 8 0,7-5 12 16,-1-1 3-16,4-11-3 0,5 0-63 0,-1-2 0 16,13-11 0-16,-6-1 0 0,3-1 0 0,2-2 0 15,0 3 0-15,1 2 0 0,-5 11 0 0,-3 6 0 16,1 2 0-16,-6 11 0 0,6 4 0 0,-2 6 0 16,5 6 0-16,2 9 0 0,4 9 0 0,-2 1 0 15,4 13 0-15,0 5 0 0,-5 3 0 0,2-2 0 16,-4 1 0-16,0-3 0 0,-6-10 0 0,1 1 0 15,-3-1 0-15,4-4 0 0,-4 0 0 0,-2-4 0 16,-4-6 0-16,-2-7 0 0,0-2 0 0,-2-1 0 16,-1-3 0-16,-3-3 0 0,-1-1 0 0,0 0 0 15,4-8 0-15,-4-4 0 0,-4-5 0 0,1 0 0 16,-3-9 0-16,-2 0 0 0,1-4 0 0,2-2 0 16,-1 0 0-16,2-2 0 0,1 0 0 0,3-1 0 15,5-12 0-15,0 15 0 0,3-1 0 0,6 4 0 16,0 2 0-16,4 8 0 0,4 4 0 0,-4 6-131 15,2 2-356-15,10 10-95 0,0 1-584 0,0 4-1262 16,-3-1 559-16</inkml:trace>
  <inkml:trace contextRef="#ctx0" brushRef="#br0" timeOffset="10964.65">24153 2392 184 0,'3'0'420'0,"-3"0"33"0,0 0 20 0,0 0 13 15,0 0 2-15,3-7-2 0,-3 7-19 0,0 0-39 16,0 0-32-16,0 0-15 0,-8 18-10 0,1-1-26 15,0 5-32-15,3 6-22 0,-2 0-27 0,2 1-31 16,-1 1-22-16,1 3-23 0,0 1-20 0,-1-4-17 16,5-2-31-16,-2-1-24 0,0-8-17 0,1 3-25 15,-4-4-25-15,4-2-14 0,-2-6-12 0,3 0-2 16,-1-2 2-16,0-3 0 0,-1 0 16 0,2-5-9 16,-1 1-2-16,1-1-3 0,0 0 2 0,-1-19 5 15,1 7 6-15,0-7 4 0,4-8 9 0,-2 1 15 16,2-8-7-16,5-13 13 0,0-1 2 0,2-4 0 15,5 0 1-15,-1-2 0 0,15-29-2 0,-9 27-6 16,18-22-43-16,-9 25-4 0,5 5 0 0,-3 0 0 16,0 8 0-16,-8 12 0 0,3 6 0 0,-2 2 0 15,-1 8 0-15,-3 5 0 0,1 4 0 0,-4 5 0 16,0 3 0-16,-2 5 0 0,0 4 0 0,-4 0 0 16,-3 12 0-16,-4-8 0 0,-5 8 0 0,0-1 0 15,-7 1 0-15,-7-3 0 0,-2 5 0 0,-3-3 0 16,-10 0 0-16,-1 0 0 0,1-1 0 0,-15-2 0 15,11-4 0-15,-1 1 0 0,-1-2-76 0,2 1-91 16,1-4-74-16,5 0-85 0,5 1-118 0,8-2-117 16,4-7-502-16,8 1-1151 0,3 0 508 0</inkml:trace>
  <inkml:trace contextRef="#ctx0" brushRef="#br0" timeOffset="11299.27">25179 2064 507 0,'6'-9'494'0,"1"0"0"0,-5 5-18 0,2 0-29 0,-1 1-28 16,-3 3 3-16,0 0 5 0,0 0-20 0,-9 22-27 15,-2 2-16-15,0-1-24 0,-1 4-21 0,-2 7-19 16,0 12-29-16,-4-2-23 0,5 2-24 0,3-1-18 16,-4 1-22-16,5 0-20 0,-1-11-5 0,0-1-20 15,5 1-15-15,-3 0-21 0,4-4-36 0,2-1-23 16,-1-9-36-16,-1-2-44 0,3-2-46 16,0-6-46-16,-2-1-27 0,3-4-15 0,0-3-65 0,4-3-84 15,-4 0-109-15,13-9-90 0,-4-4-427 0,2-4-1023 16,5-3 453-16</inkml:trace>
  <inkml:trace contextRef="#ctx0" brushRef="#br0" timeOffset="11482.02">25413 2269 3163 0,'19'-27'454'0,"-3"5"-70"0,-3 8-49 15,-4 1 17-15,-4 4-38 0,2 1-29 0,-5 2-31 16,2 1-28-16,-3 3-38 0,-1 2 3 0,0 0 5 16,0 0-12-16,-15 12-12 0,7 5-12 0,1 1-10 0,-2 6-12 15,1 2-18-15,3 5-5 0,0 5-15 0,1-1-7 16,0 1-3-16,0 1-11 0,3-2-28 0,-3 0-28 15,4-2-32-15,-1-1-28 0,2-1-37 0,-1-5-54 16,0 0-31-16,-2-10-48 0,2 0-59 16,0-5-77-16,1-1-63 0,-4-3-67 0,-2-3-480 15,0-4-1032-15,5 0 457 0</inkml:trace>
  <inkml:trace contextRef="#ctx0" brushRef="#br0" timeOffset="11631.73">25046 2464 3539 0,'-8'-8'349'0,"3"-4"-56"15,0 5-12-15,1-6-33 0,2 6-23 0,5-4-30 16,2 2-22-16,4 0-17 0,9 1-31 0,0-1-10 16,10 2-12-16,4 2-15 0,0 1-38 0,-1 1-51 15,1 0-73-15,-3-1-90 0,-8 4-129 0,-3-2-154 0,-6 3-381 16,-7-1-895-16,-5 0 397 0</inkml:trace>
  <inkml:trace contextRef="#ctx0" brushRef="#br0" timeOffset="11798.84">24643 2709 4375 0,'-7'3'386'0,"1"-2"-85"0,0 1-45 16,0 0-16-16,6-2-4 0,-5 4-19 0,5-4-55 16,0 0-46-16,0 0-19 0,0 0-13 0,30-15-38 15,-12 9-54-15,0 1-90 0,10-6-119 0,-1 2-156 16,-8 2-186-16,0-2-319 0,-3 3-949 0,-6-2 421 15</inkml:trace>
  <inkml:trace contextRef="#ctx0" brushRef="#br0" timeOffset="12964.49">26112 2656 49 0,'7'-10'458'0,"1"0"10"0,0-3-9 0,-3-2 0 16,-1-1-4-16,-3-2-27 0,-1 0-29 0,-3 0-15 15,-1 0-18-15,-2 3-21 0,-3-1-20 0,3 5-21 16,-2 3-34-16,-1 1-20 0,0 2-33 0,-5 5-23 15,-6 5-20-15,1 1-12 0,-3 6-23 0,-4 5-13 16,3 2-11-16,-1 1-6 0,3 3-15 0,2 2-13 16,5-4 1-16,3-4-17 0,4-1-6 0,0 0-6 15,3-1-8-15,4-3-2 0,2 0-2 0,1-2-1 16,2-1-6-16,5-2 5 0,0-2-10 0,1-2-1 16,0-1-2-16,3 0-5 0,-1-3 1 0,6-2-1 15,-2-2-8-15,-2-1 7 0,2-1-5 0,-2-1 2 16,1 0-3-16,0-4 4 0,1 2-2 0,-2 0-5 15,-1-2-8-15,-2 5 4 0,-1 1-8 0,-4 0 4 16,-1 2-8-16,0 2-1 0,-2 2 1 0,-4 0 7 16,10 6-6-16,-6 0 4 0,1 3 0 0,-3 4 0 15,0-2-2-15,1 5 1 0,-1-4 2 0,-2-1-6 16,2 0 8-16,1 1-2 0,1-3 0 0,0 1-1 16,0-4-1-16,0-1-1 0,2 0 5 0,-1-3 2 15,3-1-7-15,-2-3 7 0,7-4 1 0,-4 2 1 16,3-1-3-16,-1-4 4 0,2-3-6 0,2 1 5 15,-3-1-3-15,3-2-2 0,-2 0-1 0,7-4 2 16,-6 4 1-16,0 0-1 0,-1 2 0 0,-4 3-5 16,1 1-6-16,-2 2-5 0,-2 0 3 0,1 3-3 15,0 3 2-15,-7 0-5 0,13 7-2 0,-8-3 3 16,3 3-4-16,-2 2-11 0,1-1-16 0,-3 3-13 16,1-2-10-16,0 4-14 0,0-3-6 0,-1 1-11 15,-2-1-9-15,2-1-5 0,-1-2-4 0,1 0 5 16,-2 0 2-16,-1-4 9 0,2 1 13 0,1-1 9 15,1-2 5-15,-5-1 11 0,14-3 1 0,-6 0 10 16,1-1 5-16,3-1 5 0,0-1 4 0,-1-2 2 16,7-2 6-16,-4 0 4 0,3 1 3 0,-2 0 6 15,-6 2 1-15,4 0 2 0,-4 0-3 0,0 2-4 16,-3 0 7-16,-1 3 1 0,-2-1 0 0,3 2 2 16,-6 1 19-16,0 0 11 0,5 8-2 0,-6-5 2 15,1 3-2-15,0 0-4 0,1 4 2 0,-1-1-3 16,2 1 0-16,0-1-3 0,3 3 1 0,1 0-1 15,4-3-1-15,-3 0-3 0,9 0 5 0,0-2-1 16,-3-2 3-16,8-3 2 0,-2 1 28 0,1-3 20 16,-1-4 22-16,2-3 18 0,-6 0 8 0,7-1 16 15,-2-8-2-15,-2 2-4 0,1-6-2 0,-1-4 6 16,-3-2-20-16,-2-6-1 0,1-15-4 0,-5 12-9 16,-4-15-10-16,-1-4-8 0,-4-1-9 0,-5 1-4 15,-4 3-10-15,-5 5 11 0,1 16-9 16,-4 5-11-16,-1 3-5 0,-5 5-8 0,-3 7-27 0,-3 6-27 15,-2 5-41-15,-1 4-50 0,-2 10-65 0,3 3-75 16,-1 3-114-16,6 6-115 0,1 1-541 0,4 2-1113 16,7 1 492-16</inkml:trace>
  <inkml:trace contextRef="#ctx0" brushRef="#br0" timeOffset="13848.22">27799 2492 3398 0,'24'-24'256'0,"-5"0"-31"16,1 6-62-16,-5 6 16 0,-3 0 6 0,-3 6-1 15,-4-1-4-15,1 3-8 0,-3 0-16 0,1 2-4 16,-4 2 29-16,0 0 25 0,-9 18 8 0,0 1 1 15,-8 3-22-15,0 8-1 0,-4 0-13 0,2 1-15 16,1 0-17-16,-6 14-8 0,10-13-15 0,-3 0-13 16,7 1-8-16,0-3-6 0,2 0-16 0,3-4-1 15,5-5-13-15,0-5-3 0,0 1-17 0,4-4-14 16,0-3-3-16,-3-5 2 0,4-1 4 0,1-2-16 16,2-4 5-16,1-5 3 0,4-5-5 0,-3-1 5 15,2-9 0-15,-1-5 3 0,-1-6-8 0,-1 0-23 16,3-21 0-16,-2-1 0 0,-1-4 0 0,6-26 0 15,1 5 0-15,0-1 0 0,-2-1 0 0,0 25 0 16,9-26 0-16,-10 30 0 0,3 2 0 0,-2 3 0 16,-5 14 0-16,2 3 0 0,-2 2 0 0,0 5 0 15,-3 7 0-15,2 7 0 0,0 1 0 0,-1 4 0 16,4 0 0-16,0 7 0 0,1 4 0 0,0 0 0 16,1 9 0-16,1 8 0 0,-2 1 0 0,-2 3 0 15,-5 2 0-15,-1 1 0 0,-8 3 0 0,-1 4 0 16,-5-5-38-16,-9 15-1 0,-8-2-6 0,-3-1-7 15,-3-5-3-15,-1 0-15 0,-5-2-17 0,2-1-46 16,-4-5-28-16,4 1-41 0,8-11-58 0,2 2-71 16,4-3-87-16,1 3-84 0,8-8-465 0,5-1-1047 15,5-3 464-15</inkml:trace>
  <inkml:trace contextRef="#ctx0" brushRef="#br0" timeOffset="15584.11">28137 2633 3361 0,'-2'-9'327'0,"-1"-2"-89"0,2-1 40 16,-3-1 3-16,-2-3 17 0,-1-1-10 0,3 0-23 16,2 6-28-16,1-3-31 0,2 2-10 0,-1 2-19 15,2 0-29-15,2 4-8 0,3 0-14 0,4 2-16 16,1 4-4-16,4 4-11 0,5 3-12 0,2 8-12 16,-4 1-9-16,3 5-6 0,-2 2-7 0,-4 3-6 15,0 3-9-15,-4-2-3 0,-2 3-11 0,-5-2-11 16,-3-2-9-16,-2 1 2 0,0-2-4 0,-3-7-14 15,-4 0-2-15,2-2 1 0,-3-2 3 0,2-3-2 16,-2-3 6-16,0-3 2 0,1 0 2 0,-2-3 13 16,1-2 12-16,8 0 5 0,-15-4 8 0,7-4 10 15,3 1-2-15,-1-5 7 0,2-2-8 16,4-2 4-16,5-2-1 0,7-7-10 0,3 0 5 16,4-5-4-16,5 7-13 0,3-1-4 0,0 3 4 0,4 2-3 15,-2 6-9-15,1 0 5 0,2 7-13 0,-4 1 2 16,-8 6 5-16,1 2-3 0,-3-1-5 0,-1 7 3 15,-2-2-6-15,-3-2 4 0,-3 5-3 0,0 1 6 16,-4-1-3-16,0 3-4 0,-5-1 6 16,0 2 6-16,-1-2-4 0,-3 0-1 0,3 5-11 15,-3-4-11-15,0-3-11 0,-1 2-5 0,5-2-15 0,-1-3-4 16,1 1-10-16,1-1-2 0,4 0-7 0,2 0-9 16,4-3-15-16,2 0-13 0,3-2-4 0,4-1 4 15,0-1 7-15,2-2 3 0,-5-3 7 16,2-1 14-16,-4-3 6 0,-1-1 6 0,-4-4 6 15,-1-5 8-15,-4-1 18 0,-3-4 24 0,-10 0 11 16,-4 0 31-16,0 3 20 0,-4-1 8 0,-3 3 18 0,3 6 13 16,-5-5 2-16,6 7-5 0,3 3-2 15,2 1-12-15,2 0-7 0,3 4-10 0,0-3-11 16,4 4-10-16,1 2-8 0,9-5-9 0,2 3-22 16,19 0-11-16,2-1-16 0,2-1-3 0,3-1-5 15,4-1 2-15,-3-3 1 0,12-3 5 0,0-3 5 16,-17 0 3-16,3 1 1 0,-1-1 4 0,-10-8 14 0,1 1 15 15,-7-1 9-15,1-1 10 0,-6-2 18 16,-2 1 10-16,-2-1 15 0,-7 10 12 0,-1 3 16 16,0 2 5-16,0 1-18 0,-2 5-13 0,-2 1-12 15,2 4-5-15,0 0-1 0,-21 14-6 0,10 2-7 16,0 8-6-16,-1 7-2 0,0-1-3 0,-3 14-3 16,7-10-3-16,2 2-5 0,-4 9-12 0,5 2 18 0,-2-15-3 15,4 2 2-15,2 0-18 0,-3-3-2 16,2-4-8-16,2 0-15 0,0-8-7 0,-3-1-1 15,3-3 5-15,0-1-8 0,-1-4 4 0,0-3 6 16,1-3 5-16,0 1 6 0,0-5-2 0,0 0-4 16,0 0 10-16,0 0-3 0,0 0 0 0,0 0 3 15,7-18-1-15,-2 10 1 0,3-4-1 0,4-2 3 16,2 1-6-16,1 1 1 0,0 3-2 0,3 0-1 16,0 0 0-16,1 3 2 0,-1 3 1 0,1 1-5 15,3 3 2-15,-4 3-1 0,0 2-1 0,0 2-2 16,-2 3-7-16,-4 1-14 0,3 1 1 0,-4 0-11 15,0 2-13-15,-5-1-5 0,-2-2 5 0,-4 0 5 16,-2 0 2-16,0 1 7 0,-3-2 1 0,-5-1 8 0,-4 0 3 16,-3-4 5-16,-1 1 2 0,-2-2 1 15,2-2 5-15,-4-1 8 0,2 0 3 0,2-4 1 16,4 0 7-16,1-1 7 0,-1-1 3 0,5 0 6 16,5-1-9-16,0-2 1 0,6-1-11 0,7-6-3 15,4-1-7-15,12-5-10 0,3-3-15 0,11-5-7 16,4-4-7-16,3-1-9 0,-1-1-19 0,2-3-18 15,3-6-2-15,-4 0-2 0,15-25 3 0,-15 25 2 16,-5-3 11-16,1-2 1 0,-7 1 5 0,-6 1 28 16,-1 8 18-16,-15 13 20 0,-4 6 22 0,-4 3 24 15,0 3 9-15,-4 2 0 0,2 1 0 0,-7 7 5 16,-1-1 7-16,-5 3 9 0,-2 3 4 0,-5 6-5 16,-4 9-1-16,-2 2-3 0,1 5 6 0,-1 7-11 15,-3 7 7-15,1 5-8 0,2 6-1 0,4-4-7 16,8 1-5-16,2 2 1 0,2 0-4 0,7-3-2 15,9-10-8-15,4 11 4 0,2-14-1 0,8 8-6 16,3-14-4-16,1-2-1 0,14 5-6 0,-9-10-2 16,3-5-2-16,-2-3-5 0,3-2-2 0,-2-4 2 15,-2-4-3-15,-2-2-5 0,0-4 8 0,-2-4-2 16,-3-2 5-16,-7 0-1 0,1-9-4 0,-3 0 1 16,-2-3 0-16,-5-3 0 0,-3-3 4 0,-1 1 2 15,-1 2-2-15,-4 7 2 0,0 2-1 0,-1 4-5 16,-6 3-3-16,1 3 0 0,-4 3-5 0,-3 6 2 15,0 2 2-15,-5 6-7 0,3 2 4 0,-3 9 2 16,1 0-1-16,2 2-4 0,4 1 3 0,3 1-4 16,5-1-3-16,3 1 3 0,2-8 4 0,5 2-3 15,-2-3 0-15,6-2 2 0,3-2-1 0,1 0 2 16,0-2 2-16,3-4 1 0,0-3 2 0,4 0 5 16,-3-3-8-16,2-4 2 0,-1 1 9 0,-2-3 6 15,0-2 6-15,-3-1-6 0,4-3 5 0,0-5-1 16,-5 4 1-16,7-7-3 0,-3 1-7 0,-2-1 2 15,2-2 0-15,-4 7 4 0,-2 1-5 0,-4 5-6 16,0 1 4-16,-1 0-12 0,-2 5-3 0,-1 0 4 16,0 5-6-16,-4-2 4 0,7 8 4 0,-4 2-2 15,1 1-2-15,-2 3-7 0,-2 2-9 0,0 4 0 16,0-2 1-16,2 0-11 0,-1 0-3 16,0-3 8-16,-1 2-2 0,1-5 6 0,1 0 2 0,-2-2 3 15,2-2 1-15,1-1 4 0,-1-2 8 0,2 0 4 16,2-3 4-16,0 1 12 0,-6-3 5 0,15-3 6 15,-5 0-3-15,-1-2 5 0,5-2-3 0,-4-1-2 16,7-4-6-16,-3 2 4 0,0-5-7 0,9-4-1 16,-1 4-1-16,-7 1-5 0,0 1-1 0,-2 1 6 15,-4 3-4-15,0 1-1 0,-2 4-5 0,0-2-10 16,-3 4 9-16,0 0-1 0,-4 2-4 0,8 4 4 16,-5 1-4-16,1 0-5 0,0 3-11 0,-4 5-4 15,4-3-15-15,-3 0-13 0,-1 3-17 16,0 0-13-16,0-3-13 0,4 2-5 0,-3-1 4 15,2-4 3-15,-2-1 16 0,4 0 13 0,0-2 23 0,2 0 12 16,-1-3 11-16,1-1 35 0,0 0 15 16,5-4 9-16,1-2 24 0,4-1 4 0,1-3-3 0,5-1 8 15,4-2 8-15,1 0-10 0,-1 1 1 16,-5 3 7-16,-4 5-11 0,1 0 4 0,-4 0-1 0,-1 4-12 16,0 2-14-16,-2 0-2 0,-3 3-3 15,-1 2-6-15,-2 2 0 0,1-1-2 0,-3 2-14 16,1-1-24-16,-1 2-30 0,0-1-24 0,-2-3-53 15,-1 2-47-15,-1-1-57 0,2-3-62 0,-2 2-74 0,5-1-57 16,-1-3-69-16,-1 0-485 0,4-1-1039 0,-7-2 460 16</inkml:trace>
  <inkml:trace contextRef="#ctx0" brushRef="#br0" timeOffset="15714.94">31504 2795 198 0,'5'-3'451'16,"-3"2"16"-16,2-3-4 0,-3-1-26 0,1 3-24 15,-2 2-41-15,2-5-36 0,-2 5-38 0,0 0-65 0,0 0-86 16,-2-6-111-16,2 6-131 0,0 0-143 16,-14-1-349-16,6 0-635 0,8 1 281 0</inkml:trace>
  <inkml:trace contextRef="#ctx0" brushRef="#br0" timeOffset="17314.95">6078 3360 2491 0,'0'0'148'0,"0"0"-55"0,0 0-4 15,-8-10 12-15,8 10 18 0,0-4 3 0,0 4-6 16,0 0-8-16,0 0-15 0,0 0-15 0,0 0-6 16,0 0 34-16,0 0 15 0,18 17 4 0,-8-5-5 15,3 1-10-15,6 4-9 0,0 3 1 0,-3 0-7 16,3-2-10-16,-4 2-7 0,3-2-13 0,0 1 6 16,1 0-12-16,0-2 0 0,3 0-7 0,-4-5-3 15,2-2-3-15,5-2-7 0,3-1 2 0,2-1-5 16,1-4-8-16,6-1 8 0,0-7-8 15,1 1 3-15,1-4-7 0,12-7 4 0,0-2-1 0,-1 0 5 16,0 1 3-16,-2-6 2 0,2-2 4 0,-5 1 0 16,0 0 5-16,-12 5-5 0,10-5-4 0,-11 7-4 15,-2 2-2-15,-1 2-3 0,-2 5-5 0,0 2-3 16,-8 4-2-16,-2 3 2 0,0 3-1 0,0 5-5 16,2 2-2-16,4 4 0 0,-5 4-2 0,0 1 2 15,4-1-2-15,-3 2 1 0,4 5-2 0,2-3-2 16,2-3 2-16,3-1 1 0,-1-1-2 0,4-6-1 15,2 0 0-15,2-4 1 0,1-3 0 0,13-2-1 16,8-8-1-16,-5-2-2 0,-3-4 6 0,3-2-4 16,-1-4 2-16,1-4 4 0,-2-5 8 0,-2 2 8 15,-1-2 6-15,-2-5 3 0,0-1-1 0,-2 2 4 16,-3 1 0-16,0-3 0 0,-10 12-2 0,0 1-7 16,-4 4-3-16,-2 3-5 0,1-1 2 0,-5 8-2 15,-1 0-7-15,1 9-1 0,6 1-1 0,-1 7-1 16,-2 2-1-16,2 2 0 0,-4 3 1 15,-1 3-3-15,2-2-3 0,-2 1 3 0,1 1 5 16,4-1-6-16,-4-2 2 0,0-2-5 0,0-2-6 0,-6-4-4 16,7 0 0-16,-4-3 0 0,2-3 1 0,-2-3 1 15,3-3 1-15,11-1-3 0,-5-3 2 0,2-4 0 16,2 1-1-16,0-4 2 0,4-3 4 16,9-7-5-16,0-1 0 0,-14 5-4 0,14-6 9 0,-1-3-5 15,-4 2 3-15,-10 4-5 0,2 1 4 0,-1 3-3 16,-2 1 0-16,-3 2 0 0,1 4-6 0,-2 2 4 15,-7 8-1-15,-1 2 1 0,4 3 0 0,-7 1 1 16,2 3-1-16,-2 1 4 0,-4 2 0 0,1 3-1 16,-1 1-1-16,-2 1 6 0,0-3-1 0,1 3-3 15,0-1 5-15,-4 0-6 0,3-3 5 16,2-1-3-16,-2-2 3 0,4-5 2 0,-4 4 0 0,9-5 1 16,4-3 2-16,-2-1-3 0,7-1 0 0,0-6-2 15,1 3 2-15,0-2 0 0,4-4-4 0,-1-1 3 16,1 0-2-16,0-2 0 0,3 1-3 0,-5-1 1 15,0-2-1-15,-3 2-4 0,0-1 1 0,-5 5-1 16,3 0-3-16,-9 4 1 0,-4 0-2 0,-1 5-1 16,-1 1 4-16,0 2 0 0,-1 1-3 0,0 2 1 15,-1 3 2-15,-2 1 1 0,-1 0-1 0,-1 1 4 16,0 0-1-16,1 1 1 0,0 3-6 16,0-3-12-16,-1-2-14 0,1 1-12 0,0-1-16 15,2-2-25-15,-1-2-23 0,2 2-35 0,1-4-20 0,0-1-42 16,1 0-47-16,0-1-48 0,-1-3-80 0,2 0-89 15,-2-2-244-15,-3 0-773 0,0 1 342 0</inkml:trace>
  <inkml:trace contextRef="#ctx0" brushRef="#br0" timeOffset="18332.64">12381 3341 155 0,'0'-7'343'0,"0"1"-2"0,0 1-3 0,-1-1 2 16,1 3-29-16,0 3-37 0,0-5-35 0,0 5-24 16,0 0-10-16,0 0-10 0,1 23-23 0,0-7-15 15,-1 0-16-15,3 4-14 0,3 6-3 0,2 3-16 16,-2-4-12-16,3 0-9 0,1 0-3 0,6 0-11 15,3-2-4-15,-1-7-4 0,7 2-5 0,2-9 6 16,6-1 0-16,-1-2-4 0,4-1 0 0,0-3 0 16,5-8 17-16,-3 1 1 0,12-9 12 0,-12 3 5 15,-1-1 0-15,11-6 4 0,-13 1-2 0,0-1-6 16,-6-1 2-16,3-2 0 0,-1 2-3 0,-4-4-1 16,-4 2-3-16,-2-2-2 0,-3 11-2 0,-5 0-9 15,-4 3-11-15,0 2-7 0,-3 1-6 0,2 4-7 16,4 3-3-16,-2 4-4 0,4 2-5 0,1 7 0 15,2 5-5-15,2 4 1 0,-2 2-6 0,2 0 0 16,1 1-1-16,-2 2-6 0,1-4 2 0,3 1-3 16,1-1-3-16,5-5-2 0,2-1-4 0,2-3-1 15,-1-3 4-15,4-4-2 0,-1-6-2 0,2 1 0 16,-4-6 3-16,5-1-2 0,0-4-1 0,-1-3 1 16,-3-1 2-16,2-3-4 0,-7 0 0 0,6-2 1 15,-5-1 3-15,-4-3-1 0,-1 1 4 0,1-1 2 16,-1-3 3-16,-5 4-5 0,-2 7-1 0,-3 2-3 15,0 0-4-15,-4 5 2 0,2-1-2 0,2 4 1 16,-2 3-1-16,2 1 1 0,2 7-3 0,4 1 0 16,-3 1 0-16,7 5 0 0,-6-3 0 0,6 4 6 15,1-1-3-15,-2 1 0 0,1-3 0 0,0 3-2 16,2-4 0-16,-1-4 2 0,3 2-2 0,2-4 1 16,-2-3 8-16,0-3-4 0,3 1-5 0,1-3 0 15,-4-3 1-15,6-2 0 0,-2-1-3 0,4-1-17 16,-3 0-22-16,2-5-34 0,-3 2-39 0,0-2-67 15,-2 1-48-15,-4-1-69 0,-7 3-75 0,8-1-94 16,-16 4-375-16,6 0-909 0,-8 3 402 0</inkml:trace>
  <inkml:trace contextRef="#ctx0" brushRef="#br0" timeOffset="19065.52">19966 3428 112 0,'1'-3'389'0,"-1"3"-13"0,3-3-27 0,-3 3-35 16,0 0 12-16,0 0 1 0,0 0-2 0,-3 16-16 15,-1-7-25-15,3 2-22 0,-3 2-19 0,3 3-19 16,1-1-22-16,1 2-17 0,-1 0-15 0,5-1-17 16,-1-1-6-16,4-3-15 0,2 4-14 0,3-4-6 15,6 0-11-15,6-4-5 0,2-2-9 0,5-2-6 16,0-3-7-16,4-1-3 0,0-1-4 0,1-5-2 16,2-1 0-16,-5-3 3 0,1-2-1 0,1 0 1 15,-1-3-1-15,-3-1 6 0,-3 0-5 0,-2 0-1 16,-3-1-1-16,-8 5 4 0,0-1 3 0,-2 5-2 15,-4 2-9-15,-3 2-7 0,-1 1-5 0,-2 1-15 16,0 0-5-16,-4 2-1 0,8 6-3 0,-5 1-1 16,0 2-2-16,1 2-4 0,1-1 2 0,0 5 1 15,0-1-3-15,4 2-8 0,0 0 2 0,3-3 3 16,3-1-1-16,9 4-2 0,-1-6 4 0,5 0-3 16,0-4-2-16,2-1 1 0,-1-4-4 0,-1 0 3 15,3-2-3-15,-9 0-10 0,8-3-22 0,-4 2-37 16,-7-2-54-16,0 1-79 0,-1-5-90 0,1 5-102 15,-8-2-107-15,1 1-433 0,-1 0-1000 0,-4-3 443 16</inkml:trace>
  <inkml:trace contextRef="#ctx0" brushRef="#br0" timeOffset="21815.51">23150 3478 2584 0,'-10'-7'78'0,"1"-1"-71"0,2 1 13 16,-5-1 19-16,5 2 26 0,-1 1 19 0,3 1 18 16,-2 1 12-16,1 1-9 0,1-1 4 0,5 3-8 15,-10 4-8-15,2 1-2 0,-1 2 12 16,4 3-3-16,0 2-5 0,1 2-7 0,3 4 10 0,1 0-5 16,5-1 8-16,4 8-8 0,3-9-12 0,7 5-2 15,3-1 3-15,5-2-3 0,3-5 6 0,8 0-3 16,14-1 0-16,2-6 2 0,-1-2 1 0,4-4-1 15,2-1-1-15,5-5 0 0,25-2-1 16,-28 1 5-16,1-1-2 0,4-2-2 0,1 2-3 0,-2-3-10 16,1 1-2-16,-6-3-6 0,4-2-4 0,-7-2-4 15,0 3-5-15,-6-2-2 0,1 3-7 0,-17 2-3 16,0 0-8-16,0 3-3 0,-3 1-3 0,-5 4-6 16,8 0 3-16,-7 7-2 0,-1 1-1 0,-7 2-4 15,-1 5-2-15,6 3-1 0,1 6 0 16,-3 2-2-16,-2 3 3 0,-1-2-5 0,3-1 5 0,-3-1-4 15,2 2 0-15,5 4-2 0,1-7 3 0,4-2-3 16,4-2 3-16,13 1-2 0,-1-5 4 0,3-4-6 16,3-5 0-16,-1-4-1 0,1 3 2 15,1-8-1-15,0-3-2 0,-2-2 1 0,0-3 1 16,2-5 1-16,0-4 0 0,-1 4-1 0,-2-2 1 0,1 0-4 16,-2-2 4-16,-4-2-3 0,-1 0 5 0,-4-1-8 15,-12 9 4-15,-1 0-2 0,-5 3-1 16,-4 3 1-16,-4 5-1 0,0-3-2 0,-5 6-2 0,1 2 3 15,-1 2 0-15,6 7 2 0,-4 4-2 16,0 1-1-16,4 6 1 0,2 2 5 0,2 2 0 0,-5 1-4 16,-2-3-11-16,-1 2-10 0,6 0 1 0,3 0-3 15,0-4 6-15,1-2-3 0,6-3 4 0,4-3 3 16,3-6-3-16,0-1 3 0,15-5 3 0,-13 1 0 16,1-6 1-16,21-3 4 0,-6-2-1 15,-3-6 0-15,-1-3 4 0,-1 1-1 0,-1-1 1 16,-2-4 4-16,-12 6 2 0,15-8 9 0,-1 1-5 0,-3-1 6 15,-3 1 6-15,-12 7 0 0,-4 5 8 0,-9 2 2 16,2 0-1-16,-5 4-8 0,-1 1-6 0,-3 1 1 16,-1 4-3-16,4 4 1 0,-3-1-5 0,0 2 0 15,3 8-2-15,0-1-3 0,-2 2-5 0,0 2-8 16,0-1-9-16,1-1-4 0,-2 2-8 0,0 0-4 16,4-3 1-16,0 0-5 0,4-3-3 0,1 1-6 15,-1-6 7-15,9 5-3 0,4-7 7 16,1-2-1-16,1-3 9 0,-1 0-4 0,2-1 5 15,1-1-2-15,2-4 5 0,-5-3 6 0,0 1 2 16,1-3 2-16,0 0 2 0,-1-3-1 0,-1 2-1 0,0-2 9 16,-3 1-5-16,-2 0 1 0,-4 3 1 0,-5 1 8 15,-6 5 16-15,-2-1-1 0,-2 5-4 0,0-3 0 16,-3 3-7-16,1 2-2 0,-5 0 4 16,7 0-1-16,-7 0-3 0,0 0 0 0,2 4 3 15,-2 1-4-15,0 0-19 0,0-1-21 0,0 0-33 0,0-4-46 16,0 10-51-16,1-5-60 0,-2-3-59 0,1-2-73 15,4 7-92-15,-4-7-264 0,3 5-777 0,-3-5 343 16</inkml:trace>
  <inkml:trace contextRef="#ctx0" brushRef="#br0" timeOffset="32814.83">2617 4874 372 0,'-4'-4'418'0,"4"-1"-34"0,-4 1-13 0,4-1-24 15,0 5-18-15,-2-3-20 0,2 3-17 0,-4-3-31 16,4 3-18-16,0 0-26 0,-13 5-21 0,8-3-19 16,1 4-5-16,-1-2 1 0,-5 2 4 0,2-2 10 15,-1 0 6-15,-5-2-4 0,-3 0-5 0,-2-1-9 16,1-3 6-16,-1 0-11 0,-1-6-3 0,-3-2-9 15,-3-5 3-15,2 0-17 0,1-7-4 0,5 1-16 16,-6-6-14-16,8-1-6 0,4 2-12 0,-1-2-10 16,4-1-3-16,4 6-17 0,2 3-7 0,3 1-7 15,2 0-9-15,0 7-6 0,2 6-1 0,2-1-14 16,7 7 9-16,5 3-11 0,1 8-5 0,5 8 0 16,-1 6 1-16,3 3-4 0,3 9 0 0,-2 7-6 0,-4-1 5 15,-2 5 2-15,-2 0 0 0,-4-1 7 16,-2-1-8-16,-4 5-7 0,-3-6-3 0,-5-9 2 15,-2 11-2-15,-5 1 8 0,-3-2-4 0,-4-12 2 16,-1-1-1-16,-1-3 8 0,-6-1-6 0,1-5-1 16,-3-1 1-16,-4-6-2 0,-1-3 9 0,1-3-1 0,-1-5-4 15,5-6 2-15,2 0 8 0,-5-6-5 16,1-7-7-16,9 1 2 0,-3-6 3 0,2-3-2 0,4 0 1 16,4-2-4-16,5 4 4 0,2 1-7 15,2 0-4-15,5 1 2 0,-1 2-8 0,1 1 2 16,5 2 2-16,7 1-4 0,-3 5-2 0,6 2-4 0,8 4-14 15,-8 0-7-15,13 3-18 0,1 0-12 16,2-1-17-16,0 0-5 0,1-1 2 0,3 0 0 16,-1-2-12-16,-3-3 2 0,1-1 1 0,-2-5 8 15,-5 2 11-15,0-8 9 0,-5-2 6 0,-1 0 4 16,-3-3 12-16,-2-3 3 0,-4-2 15 0,-2 1 11 0,-4-5 12 16,3-1 6-16,-7-4 15 0,-1 2 4 15,-2-2 4-15,1-2 5 0,-3 3 3 0,-3 1 11 0,3 7 10 16,-2 6 9-16,-1 3 8 0,3 6-7 15,0 0-12-15,-1 5-13 0,-2 3-7 0,3 3-4 16,0 0 4-16,0 16-6 0,3 4 0 0,-6 9-4 0,3 3-1 16,3 5-5-16,-2 12 1 0,-1 4 0 0,-4 0 3 15,4 1-2-15,-5 4 2 0,0-2-5 16,1 4-2-16,-1 24 7 0,-3-1-2 0,3-29-2 16,0 3-1-16,-5 26 2 0,3-27-9 0,1 3-1 15,-2-6 2-15,3-2-4 0,2 0-4 0,1-4-7 0,2-13 0 16,4-5-8-16,0 0 3 0,1-2-2 0,1-3 0 15,2-10-6-15,1 0 1 0,1-7-6 0,-2-1-7 16,1-4 0-16,5-6 4 0,4-3 1 16,-2-4 0-16,-1-3 6 0,2-6-4 0,0-7-8 15,-2 1 7-15,-2-8 0 0,1-13 3 0,-5 2 0 16,-5-3 2-16,-1 2 6 0,-5-1 3 0,-3 12 8 0,-3 1 9 16,-2-1 2-16,-3 2 8 0,-2 2 3 0,-3 4-4 15,0 4-1-15,-1-1 0 0,-4 6-3 16,9 7-20-16,0 2-49 0,1 2-76 0,3 0-114 15,-2 1-119-15,3 2-135 0,2 5-446 0,7-1-1023 16,0 0 452-16</inkml:trace>
  <inkml:trace contextRef="#ctx0" brushRef="#br0" timeOffset="34248.65">4166 5239 91 0,'-4'2'376'0,"4"-2"-13"0,0 0-9 15,0 0 19-15,0 0-7 0,-3-7-7 0,3 7-18 16,13-11-28-16,1-1-20 0,-2 1 5 0,2-3-14 15,4-6-13-15,3-1-10 0,1-3-14 0,-4-1-11 16,4 0-13-16,-2-3-11 0,-4-2-16 0,8-14-16 16,-3 0-16-16,-1-4-16 0,-4-1-10 0,-3 1-9 15,-1-1-12-15,-5-2-8 0,-2-1-3 0,-2 6-11 16,-4 12 10-16,-2 3 3 0,3 5 4 0,-4 11-2 16,3 3-11-16,0 3-17 0,-2 4-9 0,-1 8-14 15,-3 4 2-15,-2 16-6 0,-3 8-19 0,-2 14 5 16,1 4-6-16,2 4-6 0,3 4 5 0,3 1-3 15,0-2-4-15,5-3 1 0,0 0-11 0,4-6-2 16,1-14-7-16,3-1 6 0,6-4 4 0,0-1-11 16,0-4 7-16,5-5-8 0,-2-6 7 0,2-5-2 15,1-4-3-15,2-3 8 0,-2-4-9 0,5-6 0 16,2-5 4-16,-5-4 0 0,0-3-1 0,-3-5-7 16,1-2 9-16,6-9-3 0,-8-7-5 0,0-3-1 15,-6 2 1-15,-1-2-3 0,-4 1 2 0,-5 1-3 16,-2 17 10-16,0 0-2 0,3 8-5 0,-3 9-8 15,-3 3-3-15,3 2-2 0,0 9-4 0,0-2 4 16,-5 15 1-16,-4 11-2 0,3 2 8 0,-2 8-8 16,3 10 0-16,-3 2 0 0,3-2 4 0,0-10-7 15,1-1-6-15,4-2 2 0,3-1-1 0,-1-1 3 16,3-5-6-16,-1-8 2 0,4 0 0 0,-3-6 9 16,3-4-5-16,-2 0 4 0,2-5 0 0,-3 1 7 15,0-4 1-15,4-3 5 0,0-1-1 0,0-4 3 16,2-3-3-16,-1-4-1 0,3-6 4 0,3-3-1 15,-5-1-6-15,3-1 1 0,-1 3 6 0,-4 4-6 16,0 5-4-16,-5 3-2 0,2 0-5 0,-3 6 5 16,0 3-1-16,4 4 2 0,-4 3 2 0,4 5 1 0,-1 5 1 15,2 3-4-15,0 8-12 0,2 1 19 16,-1 0-2-16,0 0-13 0,6-1 18 0,2-1-2 16,-1-2-6-16,4-2 6 0,3-3 1 0,0-2-1 15,2-1-3-15,-5-9 0 0,1-1 0 0,2-3 3 0,-2-1 4 16,0-4-2-16,7-5-1 0,-8-1 4 15,-5-1-6-15,5-7-1 0,-2-2 13 0,-5 3-5 16,-3-10 4-16,3 1 6 0,-8-2 2 0,-4-2-2 16,2-3 2-16,-3 2 3 0,0 2 0 0,-4 2 5 15,-1 9 15-15,5 3-9 0,-5 3-8 0,2 3-7 0,1 2-10 16,-1 3 7-16,3 3 3 0,0 0-18 16,-7 16 5-16,4-1 2 0,3 3-10 0,0 1 11 15,3 7-5-15,3-2 2 0,-1 1-3 0,5-1 8 16,6 2-4-16,-1-5-7 0,3 0-4 0,6-1-3 15,-1-5-2-15,0-2 1 0,3-1-7 0,-1-4 2 0,-6-2-3 16,2-2 3-16,-3-3 9 0,-2-1-7 0,-3-1 6 16,-1-3 4-16,-1-3-3 0,-2 1 4 15,-1-4-4-15,2 1 1 0,-1-7 10 0,-4-2-6 16,-1-1 1-16,-3-6-2 0,-2-4 2 0,-2 0-2 0,-3-2 3 16,0 0 0-16,-3 1 2 0,-2 5 4 0,4 7 22 15,-1 2 0-15,3 4-9 0,0 2 16 0,4 5-8 16,-3-1-16-16,4 2-1 0,0 4-1 0,0 0 5 15,0 0-7-15,0 0-5 0,5 21 2 16,0-10-1-16,8 3 3 0,0 0-11 0,3-1-13 0,11 4-3 16,-1-4-2-16,3 0-1 0,-2 2-9 0,-3-1-7 15,-1-1-2-15,-6-2 4 0,-2 0 4 0,0 3 1 16,-2-1 5-16,-3 2 3 0,-3-1 0 0,-2-3 1 16,-3 2 4-16,0-1-1 0,-2 1 9 0,-4-1-4 15,6 2 3-15,-4-5-11 0,2 1 14 0,0 0-1 16,2-1 8-16,1-3 4 0,2-1 1 0,5-3 7 15,3-1-16-15,5-1 8 0,10-5 1 0,0-3-1 16,4 0-1-16,1-4-3 0,-1-5 8 0,0 0 1 16,13-5 4-16,-16 1 5 0,2 3 11 0,-8-4 4 15,3-2 13-15,-3-1 10 0,-5 2 7 0,-3-4 5 16,-2 2 7-16,-3 1 14 0,-5 6 2 0,0 9 3 16,-5-2-67-16,-4 1-25 0,0 6 0 0,-2 1 0 15,-7 6 0-15,2 4 0 0,-6 2 0 16,-3 13 0-16,-2 0 0 0,4 2 0 0,3 1 0 0,1 3 0 15,2-1 0-15,8-1 0 0,3 0 0 0,2-7 0 16,7 5 0-16,0-8 0 0,3-2 0 0,7 4 0 16,0-8-40-16,1-3-215 0,2-4-50 0,-1 0-70 15,-2-4-61-15,-1-5-69 0,-5 0-115 0,-3-3-323 16,-5-1-1021-16,-4-1 452 0</inkml:trace>
  <inkml:trace contextRef="#ctx0" brushRef="#br0" timeOffset="34414.94">4751 4689 5672 0,'-33'-3'157'15,"6"-3"-56"-15,9 1-14 0,5 1-37 0,6 3-12 16,2 0 0-16,3-1 10 0,2 2-10 0,0 0-14 16,28-6 6-16,-1 6-25 0,9-1-74 0,14 1-116 15,-9 4-153-15,15 2-174 0,4-2-352 0,-5 1-936 16,5 0 414-16</inkml:trace>
  <inkml:trace contextRef="#ctx0" brushRef="#br0" timeOffset="35331.61">8425 5157 92 0,'3'-7'424'0,"-2"-1"10"0,2-3 6 16,-2 1 9-16,-2-5 7 0,-2 0-6 0,-2-2-13 15,0 0-16-15,-4 0-29 0,1 0-14 0,-3 0-15 16,2 2-6-16,-3 2-24 0,-3 4-16 0,1 0-35 15,-4 4-26-15,-1 6-25 0,-1 5-25 0,-7 5-17 16,0 7-21-16,0 5-16 0,5 1-18 0,-3 4-15 16,4-1-14-16,6 2-9 0,1 1-9 0,5-3-13 15,4-3-8-15,3 0-11 0,4-3 5 0,3-7-8 16,3 1-17-16,-1-4 6 0,5-7-1 0,1 1-40 16,7-5 0-16,-2-2 0 0,1-3 0 0,5-10 0 0,-2 0 0 15,2-2 0-15,-2-3 0 0,-3-1 0 0,-1-4 0 16,0 2 0-16,-4-3 0 0,0 0 0 15,-2 1 0-15,-6 6 0 0,4 1 0 0,-6 7 0 0,-3 0 0 16,3 2 0-16,-3 5 0 0,2 1 0 0,-3 3 0 16,0 0 0-16,0 14 0 0,0-2 0 15,0 6 0-15,-3 2 0 0,2 6 0 0,1 0 0 16,4-1 0-16,0 3 0 0,1-9 0 0,9 4 0 0,-6-5 0 16,2-4 0-16,3-2 0 0,2 2 0 0,2-8 0 15,-4-5 0-15,4 0 0 0,0-2 0 16,0-4 0-16,-2-4 0 0,2 0 0 0,-2-3 0 15,-1-2 0-15,5-5 0 0,-6-2 0 0,-3-2 0 0,4-6 0 16,-5-2 0-16,-2-1 0 0,-2-1 0 0,-4-1 0 16,-1 2 0-16,0 2 0 0,-1 11 0 0,-2 2 0 15,1 1 0-15,-1 7 0 0,-1 3 0 0,3 1 0 16,-3 6 0-16,4-1 0 0,-9 8 0 0,4 1 0 16,4 2 0-16,1 7 0 0,1-1 0 0,5 1 0 15,2 1 0-15,1-2 0 0,7 5 0 0,-3-6 0 16,8 1 0-16,-8-3 0 0,4-3 0 0,-1-1 0 15,-1 0 0-15,1-2 0 0,-4-1 0 0,-3-1-27 16,0 2 0-16,0-6-4 0,-4 1 2 0,-1 2 6 16,1 4 5-16,-2-5 3 0,-2 3 8 0,-1 2-15 15,0 3 21-15,0 0-1 0,-1-3 1 0,-2 7-8 16,3-3 0-16,0 3 12 0,0-3-5 0,5-2 5 16,3 3 0-16,5-1 6 0,1-5-4 0,1 0-3 15,8-4-5-15,5-1 11 0,5-5 2 0,3-1-8 16,0-5 6-16,13-4-3 0,-14-1 6 0,1 0-7 15,-1-3-4-15,-3-1 6 0,2-2-4 0,-6-3 2 16,-1 1 1-16,-3-4-2 0,-4-2 3 0,-4 0 2 16,-4-2-6-16,-3-4 3 0,-4 0 11 0,-7 3 10 15,-4 1-1-15,-2 4 9 0,1 8-23 0,-6 4-11 16,-1 2 0-16,-3 6 0 0,-2 5 0 0,3 6 0 16,-10 5 0-16,4 6 0 0,0 6 0 0,3 2 0 0,5 2 0 15,5 5 0-15,9-2 0 0,0 1 0 0,9-1 0 16,4-1 0-16,6 1 0 0,5-3 0 15,15 8-160-15,-9-12-161 0,13 1-130 0,5-4-170 0,-12-10-486 16,0-1-1199-16,-3-3 532 0</inkml:trace>
  <inkml:trace contextRef="#ctx0" brushRef="#br0" timeOffset="35865.41">10907 5028 73 0,'-1'-3'385'0,"0"-1"21"0,-1-3 13 0,1-2 13 16,2-1 5-16,1 0-10 0,0-3-10 0,2-3-18 0,1-1-12 15,3-1-13-15,0-7-11 0,2 1-5 0,1-1-23 16,1-1-19-16,-1 3-3 0,2-1-30 0,1 2-22 16,-2 9-28-16,0 2-23 0,5 0-27 15,-3 7-26-15,5 0-9 0,2 8-12 0,4 4-17 0,1 6-12 16,-3 6-8-16,1 3-12 0,-3 5-8 0,-1 4-15 16,-3 0-5-16,-5 0-20 0,1 2-11 0,-1-1-11 15,-6-3-4-15,-1-1-1 0,-1-3-5 0,-1 1-3 16,-2-9 1-16,0-3-5 0,-1-4 0 0,-1-2 0 15,1-3 0-15,0 0 0 0,0 0 0 0,0-6 0 16,0 0 0-16,0 0 0 0,0 0 0 0,2-24 0 16,2 7 0-16,3-7 0 0,-1-5 0 0,2 0 0 15,3-3 0-15,7-12 0 0,-3 11 0 0,-2 1 0 16,1 5 0-16,2 3 0 0,-5 7 0 0,-1 6 0 16,-2 3 0-16,1 1 0 0,-3 8 0 0,6 4 0 15,-3 2 0-15,1 9 0 0,4 7 0 0,-1 3 0 16,1 1 0-16,-1 2 0 0,-1 2 0 0,1 0 0 15,0 0 0-15,1-3 0 0,0-2 0 0,-2 1 0 16,0-4 0-16,-3-6-65 0,4-1-123 0,-6-1-67 16,0-6-78-16,-2-1-79 0,3 1-84 0,-3-5-125 0,0-1-350 15,2-2-1051-15,4-2 466 0</inkml:trace>
  <inkml:trace contextRef="#ctx0" brushRef="#br0" timeOffset="36181.08">12530 4866 301 0,'9'-9'568'0,"-2"6"1"0,-1-1-10 15,-2 0-15-15,-2 0-47 0,2 1-42 0,-4 3-27 16,8 7 2-16,-4-3-31 0,1 7-45 0,0 5-25 0,3 9-28 16,-3 1-32-16,5 2-23 0,0 3-28 15,-2-3-27-15,-2 2-11 0,2 0-18 0,1-1-18 16,-1-2-23-16,1 1-23 0,-3-8 3 0,3-1-22 0,-1-3-1 15,-1-2-15-15,0-4 0 0,0-3-4 0,-4-2 1 16,3-2 7-16,-1-3 2 0,-5 0 13 0,14-8 8 16,-6 0-73-16,1-2-17 0,0-6 0 0,1 0 0 15,-1-2 0-15,0-6 0 0,5-4 0 0,-5-2 0 16,5 2 0-16,-2-5 0 0,2 2 0 0,0-3 0 16,0 2 0-16,1 4 0 0,-3 4 0 0,-1 9 0 15,-3 0 0-15,-2 9-91 0,-1 3-235 0,3 3-40 16,-2 2-43-16,2 6-42 0,-3 7-49 0,4 2-59 15,-5 2-357-15,5 5-990 0,0 2 438 0</inkml:trace>
  <inkml:trace contextRef="#ctx0" brushRef="#br0" timeOffset="36981.6">13121 5159 305 0,'6'6'328'16,"-3"-1"19"-16,3-2 25 0,-1 0 22 0,-1-2 6 16,-4-1-5-16,14-1-5 0,-9-3-14 0,9-1-24 15,-1-4-22-15,6 3-21 0,7-6-27 0,-11-1-26 16,11-3-19-16,-2-1-20 0,0-1-19 0,-2-2-19 15,-3 0-18-15,1 0-14 0,-7 3-7 0,4-5-30 16,-3-2-1-16,-10 6-10 0,1 1-7 0,-2 1-13 16,-6 4-11-16,2 2-10 0,-6 1-8 0,2 4-7 15,-4 3-7-15,-5 5 3 0,0 2-16 0,-8 6 5 16,0 5-5-16,1 2 0 0,1 3-1 0,0 2-6 16,5 3 1-16,0 0 1 0,3-3-3 0,10-2-2 15,-1-2 1-15,6 5-3 0,2-4 6 0,4-4-8 16,0-2-2-16,3-3 2 0,5-1 1 0,1-4-3 15,2 0 2-15,8-6-3 0,-7-1 0 0,2-2 3 16,5-4-6-16,-9 0 1 0,8-3-5 0,-9 0 6 16,2 0-1-16,-4-3-2 0,4-4 8 0,-3 3-5 15,1-7-1-15,-2 2-1 0,-3 3 0 0,2-6 16 16,-3 8 5-16,-3 5 1 0,1 1-6 0,-5 0-4 16,-1 4-4-16,1 3 2 0,-1 1-2 0,2 4-3 0,2 2-1 15,-3 5-2-15,0-1 2 0,3 6 1 16,-2 1-2-16,2 0-3 0,1 7 2 0,0-7-12 15,2-1-9-15,1-1 5 0,-1 0-5 0,5 0 7 16,-1-8-2-16,3 1 0 0,1-3 4 0,0-3 4 0,3-2 2 16,6-4-7-16,-2-5 6 0,1 0-4 0,-2-3 2 15,1-5 1-15,-1-3 1 0,-1-4 1 16,2 2-1-16,-4-6-6 0,9-11 8 0,-3-3-1 16,1 0-7-16,-1-4 5 0,1-3 2 0,2-2 0 0,9-23-3 15,-17 24 4-15,-3-1 0 0,-4 4 12 0,-6 12-5 16,-1 6 22-16,-7 3 19 0,1 10 1 0,-3 7-14 15,1 3-9-15,-5 5-6 0,4 1 7 0,-11 14-7 16,-6 9 2-16,1 7 2 0,-2 15 0 16,0 2 2-16,4 5 4 0,1 2 11 0,8 0 1 0,-3-1-8 15,7-2 7-15,-2 1-1 0,2-6-14 0,2-13 2 16,2 1-5-16,2-4 4 0,4 0-4 0,1-5-4 16,-1-7 1-16,0-2-2 0,4-2-3 0,-2-4 4 15,-2 0 1-15,3-6-2 0,-2 1-3 0,4-4-1 16,-1 0 3-16,5-3-17 0,-2-3 0 0,2 2 0 15,0-5 0-15,-3-1 0 0,2-1 0 0,9 0 0 16,-6-6 0-16,4 0 0 0,1 0 0 0,-5-1 0 16,3 1 0-16,-9 1 0 0,0 5 0 0,-4 1 0 15,-1 2 0-15,0 1 0 0,-5 3 0 0,1-1 0 16,-1 4 0-16,-4 0 0 0,0 0 0 0,0 12 0 16,-4-3 0-16,3 2 0 0,-3 7 0 0,0-5 0 15,-2 4 0-15,2-1 0 0,-1 2 0 0,5 0 0 16,0-1 0-16,4-2 0 0,-2 2 0 0,7-2-56 15,-4-5-69-15,7 2-46 0,3-2-38 0,1 0-35 16,3-8-39-16,0 1-60 0,4 0-38 0,-1-4-43 16,-4-2-47-16,8-5-44 0,-6 1-314 0,0-3-896 15,-2 1 396-15</inkml:trace>
  <inkml:trace contextRef="#ctx0" brushRef="#br0" timeOffset="37165.61">15094 4667 4395 0,'-8'-16'279'0,"1"-1"-59"0,-1 3 82 16,3 2 37-16,-2-3-21 0,1-1-19 0,1-1-37 15,-3 3-19-15,5 2-32 0,0-4-12 0,-1 4-24 16,3 0-20-16,-2 1-19 0,3-2-61 0,-1 1-69 16,1 3-88-16,0 2-105 0,0 1-140 0,-3 4-137 15,3 2-112-15,-6 0-421 0,6 0-1079 0,-20 7 478 16</inkml:trace>
  <inkml:trace contextRef="#ctx0" brushRef="#br0" timeOffset="37334.3">14166 4688 5147 0,'-20'-7'356'0,"7"4"-110"0,3-2 7 0,2 2-7 0,3 0-28 15,5-1-8-15,3-4-45 0,7 2-43 16,0-2-21-16,17 0-10 0,7 1-18 0,15-3-32 15,6 5-71-15,-3 0-82 0,2-4-98 0,0 8-125 16,-2 0-162-16,2-1-518 0,-16-5-1098 0,-2 0 486 0</inkml:trace>
  <inkml:trace contextRef="#ctx0" brushRef="#br0" timeOffset="37698.21">15531 4828 3211 0,'-5'-9'147'0,"0"-1"-75"0,-3 2 33 0,2 0 89 15,-2-1 39-15,-1 1 7 0,0 1-3 16,-2-1-8-16,1 4-23 0,-1 0-1 0,0 2-13 15,-2 2-7-15,-2 4-14 0,-2 1 2 0,-6 8 3 0,0 3 8 16,-1 4-3-16,1 2 6 0,0 3-17 0,0 0-8 16,1 1-14-16,3 0-10 0,1 1-18 0,1 0-8 15,6 0-14-15,2-3-5 0,1-2-12 16,8-4-8-16,0-2-3 0,4 0-8 0,5-3 0 0,5 0-8 16,3-6-5-16,4 2-23 0,6-4-19 0,5-4-21 15,1-4-29-15,3-2-40 0,0-4-45 16,1 2-57-16,-1-5-54 0,-3 0-41 0,0-4-63 0,-6-1-44 15,1 0-60-15,0-3-46 0,-3 0-410 0,-5-1-976 16,2 1 432-16</inkml:trace>
  <inkml:trace contextRef="#ctx0" brushRef="#br0" timeOffset="38280.97">15738 4911 512 0,'0'0'97'0,"0"0"23"16,0 0 6-16,0 0 8 0,1 9 19 0,-1-9 22 0,0 5 20 16,2-2 10-16,-2 2 11 0,1 0 7 0,0-1 8 15,3 0 0-15,-1 1-15 0,4-2 6 0,-2-1-2 16,3 2-15-16,1-1-18 0,1-2-11 0,3 2-12 15,-3-7-16-15,4 4-22 0,-1-1-5 0,1-2-8 16,-2-1-6-16,2 0-1 0,-5-3-4 0,0 1-7 16,2-2-8-16,-3-2-7 0,-1-1-3 0,-1 1-6 15,-3-3-8-15,0 2-4 0,-2-1-8 0,-3 1 4 16,0-2 2-16,-3 2-3 0,1 2 2 0,-3 0 5 16,-1 2 1-16,-3 5 0 0,0-1-5 0,0 5 11 15,-2-1 9-15,-6 5 3 0,2 6 0 0,-3 5 4 16,-1 1 6-16,2 2-3 0,1 2 0 0,4 1-6 15,3-1 3-15,3-3-7 0,3 6-6 0,2-6-4 16,2 0-6-16,1 0-1 0,4-2-3 0,2 0-10 16,5 0 0-16,0-4-6 0,2 1 4 0,6-4-15 15,0 1-6-15,3 1-7 0,6-6 21 0,-1 1-14 16,4-3 2-16,-2-3-3 0,2-1-2 0,1-1-4 16,-3-3 0-16,-1-4-4 0,2-1-1 0,-5 0-3 15,2-4 2-15,-4-1 6 0,1-4-6 0,-1 0 4 16,-2-3-11-16,-1-3 1 0,3-4 2 0,3-13-10 15,-8 13-1-15,2-4-4 0,6-8-2 0,-14 11 0 16,2-2-4-16,-5 5 8 0,-3 2 1 0,-4 7-4 16,-2 5 4-16,0 1-5 0,-4 0 3 0,-3 2 0 0,-1 4 4 15,-2 1-11-15,-3 1 3 0,-5 3-2 0,0 3 2 16,0 1 5-16,3 3 2 0,-2 2-17 16,3 2 14-16,3 1 5 0,-1 0-1 0,4-1 1 15,5 0-14-15,1 5 13 0,2 1 6 0,5-1-2 0,4 1 1 16,4-3 7-16,9 6-7 0,1-1-1 15,0-1 1-15,0-5-2 0,-1 4 6 0,1 0-10 16,-8-2 0-16,0-2-2 0,-1 2-4 0,3 0 7 16,-7-2 4-16,-2 2-18 0,1-1 15 0,-8-2 3 0,-1-2-2 15,0 1 1-15,-4 2-4 0,-3-2-6 0,-5 1-12 16,-1 1-8-16,-2 0-22 0,-5-4-36 16,-4 1-43-16,-4-2-57 0,-1-1-59 0,-3 1-61 0,-4-5-75 15,6 0-102-15,-6 1-421 0,1-1-980 0,2-3 435 16</inkml:trace>
  <inkml:trace contextRef="#ctx0" brushRef="#br0" timeOffset="39115.82">18283 4796 45 0,'-2'-25'378'0,"0"6"-5"0,-2-5 5 0,-1 5-7 15,-2-2-24-15,1 3-12 0,-3 3-11 0,-1 2-21 0,-3 1-21 16,3 5-10-16,1 1-20 0,-5 5-3 0,-7 5-6 16,-3 7-5-16,-4 8 3 0,1 5-4 0,-8 16-8 15,3 3 0-15,-3 5-6 0,0 2-10 16,3 3-15-16,3 0 8 0,2 0-12 0,-1-1-20 0,6 2-13 15,5-2-15-15,0 0-10 0,7 1-14 16,6-2-17-16,4-3-7 0,1-12-20 0,7-3-31 16,3 0-44-16,2 0-53 0,6-5-63 0,-2-2-72 0,6-5-69 15,-1 1-93-15,-3-6-91 0,8-9-116 0,-7-3-362 16,-2-5-990-16,-4-2 438 0</inkml:trace>
  <inkml:trace contextRef="#ctx0" brushRef="#br0" timeOffset="39998.05">18178 5217 311 0,'0'0'324'0,"0"0"-10"0,0 0-1 0,5-1-27 16,-5 1-15-16,10 0-22 0,-2 0-22 0,2 0-20 15,3 0-10-15,1-2-11 0,2-1-19 0,1-1 2 16,2-2-20-16,-1 1-8 0,1-3 4 0,-1-1 0 15,0-2-1-15,0 1-3 0,-4-2 0 0,0 0 2 16,-4-1-3-16,-2 2 9 0,-2 0-2 0,-2 1 0 16,-1 2-3-16,-3 1-7 0,0 2-11 0,-4-1-10 15,-2 2-7-15,-2 2-9 0,-5 1-4 0,-1 2-12 16,0 5 3-16,-6 0-6 0,2 4-7 0,-4 7-3 16,0-2-15-16,-1 3 9 0,7 2-9 0,2-4-2 15,2 5-3-15,3-3-2 0,5-1-7 0,-2 1-2 16,12-5-5-16,1 6-1 0,4-5-2 0,4-2-1 15,10 1-5-15,2-3-2 0,3-4-2 0,7-5-1 16,-1-1-4-16,0-3 0 0,15-5-11 0,-17-1 6 16,4-3 2-16,-3-2 1 0,1-3-3 0,10-9 0 15,-15 5 1-15,-6-5 0 0,11-10-6 0,-6-5-4 16,-1 0 4-16,-7-3-1 0,-2-4-2 0,-1 2-1 16,-6 1 2-16,-5 12 0 0,-3 4 20 0,0 2 8 15,-3 7 6-15,-3 3 9 0,1 5 1 0,-1 1 3 16,-3 4-18-16,0 1 0 0,-2 6-1 0,0 0-7 15,-2 7 2-15,-5 7-7 0,3 2-6 0,-3 10 4 16,0 3 2-16,3 3-1 0,2 0-6 0,-2 4 13 16,3 8-9-16,4-9-2 0,0 0-3 0,6-2-1 15,0 0 0-15,4 1 4 0,1-7-2 0,6 3 0 0,0-2-3 16,4-5-6-16,2-4 0 0,3-6-6 16,0 2 1-16,7-7-8 0,-3-2 5 0,1-6-1 15,1-5 6-15,-5-2-8 0,2-3 3 0,0-4-5 16,-4 1 8-16,1-6 0 0,-2-6 6 0,-2 1-9 0,-5-5 9 15,4-5-7-15,1-11 1 0,-2-1 1 0,-6-5-4 16,2 2-2-16,-4 0 1 0,4 1 2 16,-12 14 4-16,4 4 7 0,-2 5 5 0,-3 7 3 15,0 6 0-15,1 1-3 0,-1 5-8 0,-1 4 6 0,1 2 1 16,0 0 0-16,-9 19-15 0,4 4 12 0,-3 6-2 16,4 4-3-16,-1 2 6 0,5 0-6 0,-1 0-2 15,1 0 5-15,1 12-5 0,4-17 0 16,-1 2-6-16,5-4 7 0,0 0 4 0,1-5-6 0,3-7-16 15,-5-1 23-15,3-2-12 0,3-1 6 0,-2-6 5 16,7-1-5-16,-2-1 8 0,2-5-5 0,2-3 2 16,-4-1 4-16,2-2-4 0,10-4 6 15,-5-3 1-15,-1-1 9 0,1 0 5 0,-6 3 8 0,0 1 1 16,-2 1-5-16,1 1-1 0,-6 2-3 0,1 4-9 16,-2 0-5-16,-1 1-1 0,-1 4-1 0,-2 1 7 15,-1 2-20-15,3 3 0 0,-2 3 0 0,-2 1 0 16,0 6 0-16,1-1 0 0,-2 2 0 0,-1 0 0 15,0 6 0-15,-2-8 0 0,0 1 0 0,0-1-20 16,-2-2-31-16,2-3-16 0,-2-1-25 0,-1-1-39 16,-2-4-34-16,-2 2-49 0,-1-4-42 0,-1-4-69 15,-3 0-72-15,-6-3-82 0,4-4-103 0,-8-7-320 16,-2-2-978-16,-3-9 433 0</inkml:trace>
  <inkml:trace contextRef="#ctx0" brushRef="#br0" timeOffset="40148.68">19357 4696 3711 0,'-3'-12'287'0,"-1"1"-70"16,1 4-36-16,-1-3 35 0,3 5 16 0,0-1-18 15,0 0-48-15,1 0-35 0,2 1-31 0,3 1-10 16,8-1-7-16,4 2-44 0,3 1-46 0,9 2-67 16,3-1-83-16,3 3-94 0,1 0-103 0,2-2-450 15,3 2-871-15,10-4 385 0</inkml:trace>
  <inkml:trace contextRef="#ctx0" brushRef="#br0" timeOffset="40382.08">20092 4448 198 0,'0'0'393'0,"0"0"-10"16,0 0 14-16,0 0 2 0,0 0 10 0,0 0 1 16,-1 20-12-16,4-3-6 0,2 4-10 0,2 9-23 15,-2 0-17-15,3 2-21 0,1 3-16 0,1 14-21 16,2 0-25-16,-1 1-21 0,1-4-23 0,-3 0-21 15,-2 1-14-15,0-3-19 0,-7-8-10 0,-3-2-28 16,3 2-2-16,-7-1-13 0,0-1-5 0,-4-1-14 16,-2 1-7-16,-4-4-25 0,-6-2-21 0,-1-1-29 15,-2-2-35-15,-4-5-49 0,-3 0-75 0,1-5-85 16,1-1-103-16,-1-3-111 0,6-2-123 0,7-5-366 16,1-3-1018-16,8-1 450 0</inkml:trace>
  <inkml:trace contextRef="#ctx0" brushRef="#br0" timeOffset="40548.61">20432 5327 3652 0,'12'0'385'15,"-5"4"-41"-15,1-3-82 0,-3 0 0 0,1 0-14 16,-6-1-19-16,8 1-36 0,-8-1-40 0,5 0-29 16,-5 0-41-16,0 0-40 0,7-3-60 0,-7 3-88 0,0 0-117 15,7-4-125-15,-7 4-163 0,0 0-287 16,9-2-862-16,-9 2 382 0</inkml:trace>
  <inkml:trace contextRef="#ctx0" brushRef="#br0" timeOffset="42418.04">22069 4571 2950 0,'5'-50'57'0,"-1"5"80"0,-4 11 7 16,0 4 37-16,0 0 6 0,2 3 39 0,0 7 8 15,-4 3-4-15,0 6-1 0,2 1 5 0,0 3 6 16,0 1-25-16,-4 2-17 0,4 4-11 0,0 0-22 16,-14 18 3-16,2 5-1 0,1 7-4 0,-5 16-6 0,2 3 10 15,0 3-34-15,1 2-2 0,3-1-15 0,2 6 0 16,4 0-20-16,-2-2-7 0,-1-5-9 15,4 1-5-15,5-5-4 0,-1-11-12 0,2-2-8 16,6-1-6-16,2-4-20 0,3-4-17 0,2-1-15 0,4-6-14 16,3-6-27-16,-5-5-23 0,3-3-18 15,0-10-20-15,0 2-23 0,7-9-12 0,0-4-5 16,-4-3 9-16,-2-5 6 0,0-2 13 0,-1-3 9 16,2-12 14-16,-1-7 6 0,0 2 13 0,-7-5 8 0,-1-3 10 15,0 1 25-15,0 2 13 0,-1 3 26 0,-10 16 33 16,2 5 27-16,-1 8 21 0,-2 7 6 0,0 1-15 15,1 4-6-15,0 4-2 0,-3 3 3 0,0 0 1 16,-4 18 6-16,2 1 4 0,-2 7-2 0,-2 3-9 16,-1 3-4-16,2 4-2 0,-2 11-22 0,-2-1 7 15,4-11-2-15,-2-1-5 0,2-1-7 0,2 0-2 16,-1-5-4-16,3 0 4 0,1-2-3 0,-1-9-10 16,1-5 1-16,0-3 1 0,0 3-14 0,0-6 20 15,1-1 5-15,-1-1 8 0,0-4 11 0,0 0-18 16,0 0 0-16,13-10 2 0,-4 3-4 0,-2-3-5 15,4-4 2-15,-1-3-18 0,4-3 7 0,0-4 5 16,2 4-7-16,2-1 1 0,-5 8-17 0,-3 1-4 16,3 3 7-16,-4 4 0 0,0 1-3 0,2 4 2 15,1 1-15-15,-3 5 12 0,4 1-3 0,0 5 0 16,-2 3 5-16,1 2-4 0,3 4 5 0,-4-4-2 16,6 5 1-16,0 0-4 0,-2-3-8 0,5-2-4 15,2 0-4-15,-6-6 2 0,4-1-1 0,7-3 2 16,-8-2 4-16,4-3-15 0,-1-2 20 0,1-2-1 15,-4-2-1-15,1-3-7 0,4-4 13 0,-5 0 5 16,-2-2-2-16,-4-2 1 0,1-6-5 0,0-5 6 16,-1-1-3-16,-8-6 1 0,3-1 2 0,-4 1 3 15,-2 0-6-15,-2-1 1 0,0 6 4 0,-4 2 6 16,2 10 4-16,-2 3-8 0,0 4 2 0,0 5-6 16,-3 3 2-16,0 3-1 0,-2 6 0 0,-2 6-4 15,-2 8-4-15,5 2 9 0,-1 5-8 0,4 0 8 16,4 0-9-16,2 1 2 0,8-2-3 0,3-1-2 15,4-1-16-15,6-5 4 0,1 1 6 0,1-4-2 16,2-3 1-16,1-4 1 0,-2-3 0 0,4-2-3 16,-3-3 1-16,-3-2-2 0,-1-2 9 0,-1-1 0 0,-2-2 1 15,-4-2 7-15,3-2 0 0,-5-2 3 0,1-2 1 16,-1 1 2-16,-1-5 6 0,-3 0 4 16,0-1-5-16,4-6 0 0,-7 7 6 0,3-1 0 15,-2 6-2-15,-5 2-1 0,3 1-4 0,-1 4-8 0,-4 2 1 16,0 2-2-16,0 0 2 0,9 12 4 0,-5-1-7 15,-1 1-3-15,-1 5 2 0,1 2 7 0,0-2-3 16,0 1 4-16,-2-1-1 0,3-1 0 0,-3-4-1 16,2-1-7-16,-3-1 4 0,1-5 1 15,2 2-5-15,-2-2 4 0,3-2-2 0,-1-2 4 0,0 0 5 16,-3-1-2-16,13-4-3 0,-4-1 0 0,1-3-11 16,4 0 13-16,5-3-4 0,-5-2-1 0,8-2 2 15,0-4-5-15,2 1-7 0,-1-3 10 16,1 3 4-16,-2 4-2 0,-4 1-4 0,-4 4 2 0,-1 2-4 15,-1 2 2-15,-4 3-4 0,1 2 4 0,-2 3-5 16,1 5 3-16,-6-1 2 0,4 4 1 0,-2 4 3 16,0 2 0-16,-3 2-12 0,-1 0 5 0,2-1-12 15,4 0-16-15,-1 0-28 0,4 5-29 0,-4-6-32 16,3-3-29-16,1-4-26 0,-2 1-14 0,2-4-40 16,-1 0-38-16,-1-2-31 0,0-3-34 0,-3-2-47 15,-4 0-61-15,5-8-371 0,-9 3-879 0,-1-3 390 16</inkml:trace>
  <inkml:trace contextRef="#ctx0" brushRef="#br0" timeOffset="42632">21942 4537 218 0,'-13'-2'478'15,"6"-1"-31"-15,2 2-11 0,3-1 10 0,2 2-4 16,0 0-19-16,0 0-33 0,27-1-38 0,1 2-37 16,9 0-35-16,-3 1-45 0,5 1-60 0,-1 0-82 15,-2 0-91-15,-2-2-90 0,-6 5-95 0,-6-5-116 16,-7-1-395-16,-4 0-751 0,-4 1 331 0</inkml:trace>
  <inkml:trace contextRef="#ctx0" brushRef="#br0" timeOffset="46166.53">25284 4552 3525 0,'7'-32'233'0,"-2"1"-101"0,2 5-7 0,-2-1 31 16,-3 8 48-16,2 2 22 0,-3 6 7 0,3 1 15 0,-4 0-1 15,2 3-10-15,-2 1-25 0,2 1-28 16,-2 5-10-16,0 0-12 0,0 0 1 0,0 19-6 16,-4 6 5-16,0 9-6 0,-1 13-4 0,0-3-12 15,-2 7-19-15,2-2-8 0,1 1-4 0,1 1-16 0,2-3-7 16,1 1-9-16,2-15-10 0,4 0-4 0,-1 0-8 16,2-3 0-16,3-1-13 0,0-5-1 0,2-7-7 15,-3-3-27-15,3 0-7 0,0-3 0 16,0-7 0-16,2 0 0 0,0-6 0 0,-4-3 0 0,7-4 0 15,-2-3 0-15,1-2 0 0,0-9 0 0,1-2 0 16,-6-1 0-16,3-6 0 0,-1-1 0 0,-1-16 0 16,-5 3 0-16,2-1 0 0,-1-2 0 0,-7-1 0 15,4 13 0-15,0 2 0 0,-5 6 0 0,3 10 0 16,-3 2 0-16,1 3 0 0,-1 7 0 0,0 4 0 16,0 2 0-16,0 0 0 0,3 22 0 0,-6-3 0 15,3 12 0-15,-1 1 0 0,-2 1 0 16,2 14 0-16,-3-1 0 0,-1-11 0 0,4 11 0 0,2-12 0 15,3-2 0-15,-3 0 0 0,4-1 0 0,-1-3 0 16,0-5 0-16,0-5 0 0,0-1 0 0,0-6 0 16,1 0 0-16,-3-5 0 0,2 1 0 0,1-2 0 15,2-3 0-15,-1-1 0 0,3-4 0 0,0-2 0 16,-1-2 0-16,5-4 0 0,-1-2 0 0,3-1 0 16,-2-2 0-16,0-1 0 0,2 3 0 0,-2-1 0 15,-3 5 0-15,-1 3 0 0,0 2 0 0,-4 1 0 16,4 3 0-16,3 3 0 0,-2 1 0 0,0 4 0 15,3 5 0-15,-3-1 0 0,3 1 0 0,-1 3 0 16,1 0 0-16,2-1 0 0,0 1 0 0,4 0 0 16,0-3 0-16,-2-2 0 0,2-1 0 0,0-2 0 15,3-2 0-15,-3-2 0 0,3-3 0 0,-4-3 0 0,1-1 0 16,1-1 0-16,-2-4 0 0,0 1 0 16,0-3 0-16,-3 0 0 0,-2-2 0 0,1 0 0 15,0-10 0-15,0 1 0 0,-3-4 0 0,-1 2 0 16,-1-4 0-16,-3 2 0 0,-2-1 0 0,-3 9 0 15,2-1 0-15,-1 9 0 0,0 1 0 0,-1 2 0 16,-2 2 0-16,1 5 0 0,0 0 0 0,0 0 0 16,-12 23 0-16,6-5 0 0,-2 1 0 0,-1 4 0 15,7 4 0-15,-1-3 0 0,-1-1 0 0,4-1 0 0,4-4 0 16,1 0 0-16,2-2 0 0,-1-2 0 0,7-2 0 16,0-1 0-16,4-2 0 0,-2-2 0 0,2-4 0 15,1-2 0-15,-4-1 0 0,7-1 0 16,-1-4 0-16,-1 1 0 0,-2-4 0 0,2-2 0 0,-5 1 0 15,2-3 0-15,-4-2 0 0,2-2 0 0,-1-7 0 16,0-1 0-16,-2-2 0 0,2 1 0 0,-3-1 0 16,-2 7 0-16,-3 2 0 0,-1 6 0 0,2 1 0 15,-2-1 0-15,-3 6 0 0,2 0 0 0,-2 4 0 16,-1 1 0-16,0 0 0 0,9 12 0 0,-3 0 0 16,1-1 0-16,-1 7 0 0,2-1 0 0,1 7 0 15,-4-7 0-15,0 1 0 0,2-1 0 16,-1-1 0-16,1 0 0 0,-2-1 0 0,0-3 0 0,0 3 0 15,0-3 0-15,-3-3 0 0,2 3 0 0,0-3 0 16,0 3 0-16,1-2 0 0,-1-1 0 0,2-2-9 16,2 1 15-16,-2-2-6 0,6-1 3 0,-1-1-9 15,2-1 12-15,1-3-6 0,5 0 0 0,3-1 0 16,0-5 0-16,-2 2 0 0,1-3 0 0,4-4 0 16,0-2 0-16,-9 3 0 0,7-7 0 0,-2-1 0 15,-6-1 0-15,2-5 0 0,-1 2 0 0,-2-4 0 16,-1-1 0-16,-3-4 0 0,-1 1 0 0,-1 2 0 15,-7 2 0-15,1 6 0 0,-4 4 0 0,0 4 0 16,-2 1 0-16,0 8 0 0,-4 0 0 0,2 5 0 16,-4 5 0-16,-3 5 0 0,-5 9 0 0,1 4 0 15,3 4 0-15,5-1 0 0,2 1 0 0,4 1 0 16,3 0 0-16,5 0 0 0,4-3 0 0,4-2 0 16,2-4 0-16,3 0 0 0,4-6 0 0,-4-4-237 15,-1-3-78-15,2-4-58 0,0-3-52 0,-3-3-54 16,1-4-65-16,-11-2-426 0,-2-1-1050 0,-2-4 464 0</inkml:trace>
  <inkml:trace contextRef="#ctx0" brushRef="#br0" timeOffset="46332.09">25274 4557 5558 0,'-58'0'170'0,"21"0"-144"0,7 4-16 0,12-4-9 0,9 4 1 16,4-1 9-16,7 1 5 0,-2-4 2 15,30 6-5-15,6-1-13 0,22 2-50 0,34-5-108 16,-27 5-146-16,37-9-195 0,-5 3-304 0,0 0-869 0,-5-7 384 16</inkml:trace>
  <inkml:trace contextRef="#ctx0" brushRef="#br0" timeOffset="47148.49">28278 4789 446 0,'-1'-18'497'0,"-3"0"1"0,-3 1-10 15,-4 2-11-15,2 1-25 0,0 5-32 0,-9 0-37 16,5 8-33-16,-3 4-32 0,0 4-18 0,-10 8-20 15,1 5-7-15,-3 6-22 0,-1 9-7 0,8-4-32 0,-7 10-21 16,12-9-17-16,0-2-10 0,6 3-30 0,2-2-6 16,3-2-10-16,1-1-9 0,4-2-14 15,8-9-10-15,-4 0-1 0,4-3-2 0,-1-3 4 0,5-4 5 16,-2-2-2-16,7 1 5 0,3-6 6 0,-5-2-5 16,4-1 2-16,-2-4 5 0,2-3-5 0,-6 0-10 15,8-10-87-15,-6 5 0 0,0-6 0 0,-1-2 0 16,0-2 0-16,-3 0 0 0,-4-3 0 0,2 2 0 15,-4 0 0-15,-1 8 0 0,0 3 0 0,-1 4 0 16,-2 1 0-16,0 6 0 0,0 0 0 0,1 3 0 16,-2 1 0-16,0 0 0 0,3 18 0 0,1-2 0 15,0 2 0-15,-1 0 0 0,2 1 0 0,0 0 0 16,5 7 0-16,-4-8 0 0,2 0 0 0,2-1 0 16,2-2 0-16,1-1 0 0,1-3 0 0,-3-1 0 15,2-2 0-15,-3-5 0 0,-1 0 0 0,0 0 0 16,4-3 0-16,-3-3 0 0,2-2 0 0,-1-1 0 15,-1-1 0-15,4-4 0 0,-2-2 0 0,0-2 0 16,1 0 0-16,0-7 0 0,6-1 0 0,-8-3 0 16,3 2 0-16,-3 0 0 0,-2 7 0 0,1 3 0 15,-2 3 0-15,-2 1 0 0,1 3 0 0,-3 3 0 16,-2 0 0-16,3 4 0 0,2 6 0 0,-1 1 0 16,-1 3 0-16,2 6 0 0,0-1 0 0,1 9 0 15,-3 0 0-15,0 1 0 0,0-6 0 0,5 7 0 16,1-3 0-16,-5-5 0 0,4-2 0 0,-1 2 0 15,2-4 0-15,1 0 0 0,0-7 0 0,1 4 0 16,-1-5 0-16,1-1 0 0,1-3 0 0,3 1 0 16,1-3 0-16,-7-3 0 0,8-1 0 0,-2-2 0 15,1-2 0-15,0-1 0 0,-3-5 0 0,7-3 0 16,-7-4 0-16,4-1 0 0,-1-4 0 0,0-3 0 0,-4-1 0 16,0-3 0-16,-2 3 0 0,-2-1 0 0,-4 3 0 15,-1 9 0-15,-2 2 0 0,0 6 0 16,-3 1 0-16,0 3 0 0,-2 3 0 0,2 4 0 15,-14 6 0-15,0 6 0 0,0 6 0 0,-1 7 0 0,-1 0 0 16,2 4 0-16,5-1 0 0,4 1 0 0,5 0 0 16,0-2 0-16,8-1 0 0,2 0 0 0,9-3 0 15,8-3 0-15,5-1 0 0,3-5 0 16,14-1 0-16,0-3-47 0,-12-7-143 0,0-2-57 0,-1-6-115 16,-5-2-138-16,-6-5-642 0,-2 0-1235 0,-9-1 547 15</inkml:trace>
  <inkml:trace contextRef="#ctx0" brushRef="#br0" timeOffset="48281.98">5495 6904 216 0,'-8'-19'436'16,"3"1"-2"-16,-1 1 6 0,1 1-6 0,-3 3-12 15,0-2-8-15,3 5-11 0,0 4-10 0,2 0-21 16,0 0-34-16,-2 3-32 0,2-4-27 0,1 4-30 16,-2-2-25-16,1 3-23 0,-2-2-26 0,-3 3-11 15,1 0-15-15,-5-1-19 0,-2 1-9 0,-4-2-11 16,-1 0-16-16,1-4-6 0,-4 2-8 0,3-5-6 15,-5-5-9-15,1-3-9 0,3-1-4 0,-1-4-3 16,3-2-3-16,4-1 4 0,0-4-6 0,2 3-1 16,7 4 3-16,2-2 3 0,1 7-2 0,2 3-9 15,2 3-10-15,1 2-3 0,5 3-1 0,-3 3-10 16,6 1 8-16,2 6 23 0,8 4-6 0,5 8-5 0,0 6-5 16,0 2 5-16,-1 5-8 0,5 15-2 0,-11-11 9 15,4 11-20-15,-4 3 6 0,-5 1 8 16,0-2-7-16,-2 0-7 0,-7 3 0 0,-1-12 3 15,-5 10-1-15,-2-11-3 0,-1-1-1 0,-5 0 3 0,-1 2-4 16,-3-3 5-16,-5-2-7 0,-1-4-3 0,-4-2 5 16,-2-3-2-16,-4-1 6 0,-1-5 0 0,-1-5-4 15,-1-3-2-15,2-4 8 0,1-4 3 16,4-4-6-16,4-4 7 0,-7-6-1 0,8-6-11 16,3-1 5-16,7-6-4 0,1 1-13 0,5-3 7 0,8 1 5 15,1 2-8-15,9 0-2 0,2 3-4 0,4-2 5 16,4 4-5-16,-1 7 10 0,4 1-16 15,5 6 14-15,-1 5-7 0,-2 3-7 0,6 7-7 16,-2 2 14-16,-1 5 4 0,0 2 10 0,-2 4-9 0,1 3-3 16,-4-1 3-16,0 2-10 0,0-1-11 0,-7-1-23 15,2-1-19-15,-6-1-31 0,-2-5-27 0,-1 2-36 16,-4-6-42-16,-4-4-25 0,4 1-35 0,-5-3-25 16,0-4-25-16,-3 1-48 0,-1-3-56 0,8-8-54 15,-8-2-371-15,1-1-909 0,-1-9 402 0</inkml:trace>
  <inkml:trace contextRef="#ctx0" brushRef="#br0" timeOffset="48614.94">5759 6185 3733 0,'0'-17'214'0,"0"1"-22"0,0 4 57 0,2 1-20 16,-2-1-6-16,0 7-13 0,0-1-12 0,0 0-22 15,-2 2-29-15,2 4-19 0,0 0 1 16,0 0 23-16,12 10-4 0,-4 1-6 0,-1 8-10 0,5 5-15 15,-2 1-8-15,-1 3-4 0,-4 1-22 0,0-3-5 16,-1 6-6-16,0-3-5 0,-2-2-8 0,2-2-1 16,-4-6-14-16,3-3-2 0,-3-2 1 0,0-3-12 15,0-2-4-15,0-1-3 0,1-2 0 0,-2-2 1 16,2-1 0-16,-1-3-2 0,0 0-7 0,0 0 2 16,9-19-1-16,-5 3 0 0,1 1 3 0,3-4-7 15,-3-1 4-15,2 2-5 0,-4-1 9 0,5 0 9 16,-2 4 6-16,-2 6 0 0,-2 2-6 0,1 1-6 0,-2-1-11 15,2 5 4-15,-3 2 4 0,0 0-3 16,6 7-8-16,-2 4 2 0,2 4-23 0,-2 3-26 16,1 5-29-16,0 2-50 0,1 3-52 0,-5 0-66 15,7 0-75-15,0 2-89 0,0-1-96 0,-1-3-511 16,3 0-1087-16,0-1 482 0</inkml:trace>
  <inkml:trace contextRef="#ctx0" brushRef="#br0" timeOffset="50082.04">7256 7059 2845 0,'0'6'258'0,"-1"-2"-87"16,-2-1 18-16,3-3 73 0,0 0 17 0,0 0-18 15,-11-6-24-15,8-1-20 0,1-2-21 0,0-5-2 16,5-5-16-16,-1-6-14 0,7-6-4 0,8-13-9 15,-3 11 1-15,5-12-14 0,4 2-10 0,-1-3-7 16,5-1-12-16,-3 2-1 0,0-2-21 0,0-3-8 16,0 3-4-16,-3 5-12 0,-8 11-7 0,-3 4-2 15,-5 8-6-15,3 3-2 0,-7 6-5 0,2 4-3 16,-3 1-11-16,-4 4-2 0,4 1-1 0,-14 11-8 16,-2 3 0-16,-1 7-1 0,-4 5-6 0,1 3 2 15,5-1-4-15,3 0-1 0,1 2-1 0,3 0-2 16,4 0 3-16,4-1 0 0,4-1-7 0,4-4 1 15,7-2-2-15,3 1 2 0,2-1 4 0,6-3 1 16,-2 0-6-16,0 1 6 0,3-5-2 0,-4-1-10 16,0 2 1-16,-5-4-4 0,-3-1-4 0,-6-1 5 15,-2 0-2-15,-5-5 7 0,-2 7-2 0,-5 0 7 0,-6 4-4 16,-5-5-3-16,0 0 11 0,-15 3-1 16,3-5-2-16,-4-1 9 0,5-5-1 0,-2 1 8 15,2-4 1-15,9 1 9 0,1-5-1 0,5 1 3 16,-1-4-2-16,5 1-11 0,2-6 2 0,3 1-2 0,7-7-3 15,8-5-1-15,3-5-6 0,2 1 2 16,4-3 1-16,13-8-8 0,-8 12 2 0,2 2-4 16,3-1-7-16,0 6 0 0,-3 3 3 0,-1 3-4 15,-8 4 0-15,-1 5 0 0,1 3 2 0,-1 2-2 0,-3 5 1 16,3-1 0-16,-8 8-3 0,3 2 7 0,-3 8 4 16,-3-5-10-16,3 8 7 0,-6 2 7 0,-2 2-8 15,2-2 0-15,-1 1 8 0,-2-7-2 16,2 0-5-16,-2-5 5 0,4 0-4 0,3-2 7 0,-6-2-12 15,2-4 1-15,2-2 2 0,1 0 4 0,2-4-3 16,1-2 0-16,2-2 5 0,0-4-2 0,6-2 1 16,1-2 1-16,6-6-7 0,-1-4 9 0,-1 0-4 15,1-6 5-15,-1-4-6 0,-1 0 2 0,-2 1-1 16,6-15-3-16,-4 3 2 0,-2-6-4 0,-6 2 2 16,-1-4 1-16,0-4-5 0,-6 2 5 0,-1-4-3 15,-3-1-1-15,0 3 2 0,-3 2 0 0,-4 0 0 16,4 15 2-16,-4 4 8 0,3 6 9 0,-3 7 5 15,1 7 12-15,2 0-10 0,-4 6 3 0,4 2-7 16,-7 6-2-16,8-3-2 0,-11 13-2 0,3 2 0 16,-1 4-6-16,0 8 1 0,3 0-2 0,-1 5 7 15,1-1-5-15,2 5 2 0,4-1 1 0,0 12 7 16,2-11-4-16,1 9 4 0,-3-11 1 0,7 0-8 16,-2 11 4-16,0-9 11 0,0-3-14 0,0 2-2 15,3-2-4-15,-2-2 0 0,1-1 1 0,-1-2 2 16,-1-9 4-16,0-1-4 0,0-1-9 0,-4-8-6 15,2 1 10-15,-2-4 4 0,3 1 3 0,-4-3 1 16,4-4-4-16,-4 0-2 0,4-9-5 0,1 1 8 16,1-8 1-16,-2 4-4 0,1-6 5 0,2-1 6 0,-1-4-2 15,3-2 6-15,-1 1-4 0,-7 6 6 0,8 0 8 16,-3 2 10-16,1 6-8 0,-2 0-18 16,0 2 8-16,-1 2-8 0,1 1-15 0,1 1 0 15,6 3 0-15,-1 2 0 0,7 4 0 0,-2 0 0 0,0 2 0 16,0 3 0-16,1 1 0 0,0 2 0 15,6 5-12-15,-4-1-28 0,-3-3-10 0,-3 4-4 0,-1 5-7 16,0-1 2-16,-6-3-2 0,-4 0 0 0,1-2 10 16,-3 1-4-16,-4-5 15 0,-5 0 3 0,2-2 7 15,-5 0 2-15,-1 0 10 0,2-5 4 0,-2 1 13 16,-1-4 8-16,4 2 4 0,-3-5 1 0,1-1 3 16,6-3 0-16,-2 1-3 0,2-3 1 0,4-3-1 15,0-2-11-15,6-4 0 0,6-2-14 0,7-10-8 16,2 5-9-16,5-3-6 0,6 0-7 0,7-7-6 15,-8 8-4-15,12-10-3 0,-1 1-3 0,-11 11 2 16,7-11 7-16,-9 8 4 0,0 3 4 0,-4-2 4 16,-4 4 6-16,-6 6 13 0,-1 1 20 0,-3 5 15 15,0-1 17-15,-5 3 10 0,0 1-3 0,-3 3-6 16,-1 0-2-16,0 2-6 0,0 0-6 0,-20 4 6 16,8 3-1-16,-1 4 3 0,-2 0-6 0,1 2 2 15,0 2-6-15,2 1 10 0,2-3-15 0,-1 4-3 16,6-1 7-16,1 2-3 0,2-5 0 0,2 2-5 15,6 2 2-15,3-2-1 0,5-1-6 0,-3 0-3 16,7-1 4-16,-1-2-5 0,6 2 4 0,-6-1-2 0,9 2-1 16,-8-4-11-16,-3 1-1 0,2-2 0 15,-4 4 0-15,-3-6 5 0,0 7 0 0,-3 1 3 16,-2-4-1-16,-5 2 6 0,-2 2 0 0,-5 2-3 16,-2-3 8-16,-3-1 7 0,-3 1 3 0,-2-3 5 0,2-1 5 15,-2 0 5-15,-1-4-4 0,3 2-2 16,1-3-1-16,1 0-1 0,2-4-11 0,4-1-34 15,2 0-51-15,1-3-61 0,3-4-90 0,2-2-102 16,3-1-106-16,7-4-130 0,-1 0-426 0,3-1-1067 0,6-9 472 16</inkml:trace>
  <inkml:trace contextRef="#ctx0" brushRef="#br0" timeOffset="50832.23">9114 6807 44 0,'4'5'375'15,"0"-2"-3"-15,1 2 6 0,3-1 3 0,-2 0-13 0,2-1-10 16,-2 0-16-16,4-1-13 0,1-1-14 0,0-1-13 16,2-2-18-16,0-2-19 0,4-2-13 0,0 0-16 15,-2-3-19-15,2-1-21 0,-2 0-16 16,-3-2-13-16,-1 0-10 0,-3 2-13 0,1-5-12 0,-2 5-12 15,-5-6-12-15,1 4-10 0,-3-1-9 0,-3 2-8 16,-2-1-5-16,1 1-4 0,-5 1-17 0,-1 2 4 16,1 3-14-16,-4 1-1 0,0 3-11 15,1 4-2-15,-5 4-2 0,-1 4-1 0,0 8-1 0,5-2-2 16,-1 4 0-16,3 5-2 0,1 0 0 0,3 0 1 16,7 2-7-16,4-2 9 0,1 1-15 0,5-3 0 15,1-7 2-15,9-1-2 0,3 1-10 0,3-5-7 16,-1-2-7-16,6-7-4 0,2-3-6 0,2-7-6 15,-1-3-6-15,-1-2 2 0,-1-4 0 0,12-8 8 16,-17 2-3-16,-3-2 6 0,-1-3-3 0,-3 4 4 16,-3-5 5-16,2-2 0 0,-9-2 1 0,3-1 1 15,1-12 0-15,-5-2 5 0,0-2-1 16,-4-2 2-16,1-1 1 0,-2-1-3 0,-4 1 2 0,0-1 9 16,-4 3 20-16,2 16 19 0,-3 5 23 0,1 4 8 15,0 11 13-15,0 2-3 0,3 2-12 0,1 5-13 16,-4 5 0-16,4 0-9 0,-9 15-6 0,3 0 0 15,0 14 1-15,0 6-3 0,1 13 1 0,3 2-6 16,-3 2-2-16,-2 0 1 0,4 0-7 0,-1-2 1 16,6-1-5-16,-4-2-3 0,4-11-1 0,2-4-4 15,1 1-5-15,1-7-12 0,0-6-3 0,0-3 4 16,4-3-1-16,-1-6 3 0,1-2-3 0,7-4 6 16,-4 0 2-16,6-4 2 0,-1-2-6 0,1-4 3 15,3 1-1-15,1-8 2 0,0 0-10 0,2-4 10 16,-2 1 5-16,-1-1 6 0,1 1 14 0,-1 1 8 15,-3 0 0-15,-5 6 2 0,-5 4 2 0,5-1-16 0,-4 4 2 16,1 0-8-16,-3 1 2 0,3 5 1 16,-2 2-1-16,3 3-8 0,-5 2 0 0,0 1 3 15,2 4-3-15,-2 3-3 0,0 0-2 0,1 2-4 16,-4-1 10-16,1 0-15 0,-1 3-2 0,-4-2 6 0,0-2-6 16,2-2-9-16,-2-2 5 0,-2-3-8 0,-2-1-1 15,0 0-9-15,-1 0-5 0,-1-2-33 16,0-3-28-16,-1 4-44 0,-5-5-53 0,2 0-72 15,-3-4-71-15,1-3-64 0,-7-5-74 0,3-1-98 0,-3-1-345 16,1-7-987-16,-1-1 437 0</inkml:trace>
  <inkml:trace contextRef="#ctx0" brushRef="#br0" timeOffset="50982.88">9779 6400 4080 0,'-13'-13'319'15,"7"3"-167"-15,-2 2 109 0,-1 0 28 0,4 0-10 16,0 0-28-16,1 2-24 0,4-4-39 0,0 3-40 15,5-1-12-15,3-1-17 0,7 0-12 0,2 0-28 16,7-3-50-16,4 3-74 0,5 2-110 0,1-3-126 16,0 4-152-16,-2-2-526 0,9-2-1038 0,-5-1 459 15</inkml:trace>
  <inkml:trace contextRef="#ctx0" brushRef="#br0" timeOffset="51115.34">10598 6318 244 0,'5'6'442'15,"-1"-1"10"-15,-3 0 16 0,3 0 4 0,-3-2-18 16,2 0-33-16,-2 1-49 0,-1-1-34 0,0 2-44 16,0-1-80-16,0 3-121 0,0 0-143 0,-1 3-155 15,-3-1-192-15,-1 0-205 0,-3 2-653 0,2 0 289 16</inkml:trace>
  <inkml:trace contextRef="#ctx0" brushRef="#br0" timeOffset="51448.55">7638 7629 231 0,'-52'0'516'0,"16"-1"4"0,4 1 6 0,0 3 16 0,10-5 6 16,6 1-1-16,3 0-21 0,3 2-35 0,3-2-45 16,2 1-43-16,5 0-34 0,0 0-17 0,13-5-26 15,18 0-27-15,18-3-35 0,10-1-22 0,36-6-27 16,2 1-29-16,3 1-30 0,2 4-34 0,4-2-23 16,-6 0-30-16,6 4-24 0,-8 0-24 0,-2 3-30 0,-1 3-22 15,-32 1-36-15,4-2-46 0,-6 2-29 16,-6 1-31-16,-19 0-41 0,-4 0-31 0,-10 0-32 15,-8-1-20-15,-9-1-22 0,0 2-42 0,-5-1-55 0,0 0-42 16,-46 8-366-16,-4-2-892 0,-10-2 395 0</inkml:trace>
  <inkml:trace contextRef="#ctx0" brushRef="#br0" timeOffset="51664.9">7537 7794 450 0,'-37'6'457'0,"9"-2"18"0,9 0 15 0,6-1 2 16,4-1 1-16,1-2-16 0,3 0-27 0,5 0-10 15,0 0-33-15,0 0-29 0,31-13-34 0,5 3-32 16,24 1-27-16,5-1-35 0,31-2-17 0,4 5-29 16,-5-5-25-16,1 3-14 0,-4 3-22 0,0-1-18 15,-25 4-6-15,25-4-19 0,-27 6-11 0,-5-1-19 16,3 1-18-16,-2 2-9 0,-9-2-5 0,-16 1-13 16,-5-1-17-16,-11 1-20 0,-2 0-29 0,-5-1-39 15,-5 1-78-15,-1-2-150 0,-5-4-177 0,-4 2-634 16,2 4-1211-16,-2-12 537 0</inkml:trace>
  <inkml:trace contextRef="#ctx0" brushRef="#br0" timeOffset="51798.94">9168 7606 3229 0,'-36'-3'-181'0,"-1"2"-271"0,-15-1 19 0,-1-3-469 16,-7-1 208-16</inkml:trace>
  <inkml:trace contextRef="#ctx0" brushRef="#br0" timeOffset="52698.2">5841 6242 250 0,'-4'-8'341'0,"2"-1"-5"16,-2 0-5-16,3 0-8 0,-3 1 7 0,4 1 3 16,-4 0-4-16,4 0-1 0,-5 2-3 0,1-1-6 15,4 2-7-15,-4-2-5 0,3 3-10 0,-3 1-26 16,4 2-30-16,-1-5-22 0,1 5-28 0,0 0-16 16,0 0-18-16,-4 9-13 0,4 2-9 0,1 5-12 15,2 3-11-15,-2 6-17 0,5 3-6 0,1 1-17 16,-2-3 0-16,3 3-4 0,-3 0-9 0,4 0-5 15,-3 1-4-15,2-5-6 0,0-1-3 0,-3-7-8 16,0-2-3-16,-1-3-2 0,-1-2-2 0,0 0-3 16,1-1-1-16,-3-3 3 0,0 0 4 0,1-3 20 15,0 0 32-15,-2-3 32 0,0 0-7 0,0 0-13 16,0 0 6-16,8-12-7 0,-6 1-18 0,0-1-3 16,-2-6-1-16,2 0-2 0,0-2-7 0,1-6-13 0,0 1-1 15,3-5-17-15,1 4-30 0,-5 7 0 16,3-5 0-16,2 9 0 0,-3 4 0 0,1 1 0 15,-1 1 0-15,3 2 0 0,0 2 0 0,3 2 0 16,1 3 0-16,2 0 0 0,-3 2 0 0,8 7 0 0,-1-1 0 16,1 3 0-16,-3 2 0 0,3 5 0 0,0 2 0 15,-4 1 0-15,-3-4 0 0,0 1 0 0,-4-1 0 16,-1 1 0-16,-3 1 0 0,2-3 0 16,-3-3 0-16,0 0 0 0,-1 0 0 0,-1-1 0 0,0-1 0 15,0-2 0-15,-1-1 0 0,2-1 0 16,-1-2 0-16,0-1 0 0,2 1 0 0,-2-1-48 15,0-4-99-15,0 0-91 0,0 0-101 0,0 0-96 0,6-12-105 16,-5 2-534-16,7-5-1164 0,-4 0 515 0</inkml:trace>
  <inkml:trace contextRef="#ctx0" brushRef="#br0" timeOffset="52865.54">6572 6442 3297 0,'8'7'295'0,"-3"-2"-105"0,-2 0 18 0,-1-4 73 0,1 3-15 15,-1-2-4-15,-2-2-21 0,0 0-45 0,0 0-37 16,-4 5-18-16,4-5-42 0,0 0-71 0,0 0-83 16,0 0-111-16,-1 6-127 0,1-6-159 0,0 0-332 15,0 0-847-15,0 0 375 0</inkml:trace>
  <inkml:trace contextRef="#ctx0" brushRef="#br0" timeOffset="60364.02">2081 9593 127 0,'4'17'312'16,"-3"4"3"-16,3-8 5 0,-2-1-3 0,0-3 8 0,-1-3 6 16,-1 0-5-16,3-2 5 0,-3 1 5 15,0-2 11-15,0-3 6 0,0 0-19 0,0 0-27 16,0 0-24-16,0-17-20 0,4 1-18 0,1-9-22 15,3-8-18-15,7-13-20 0,4-2-16 0,4-7-21 16,4-25-11-16,6-1-21 0,4 2-18 0,-1 0 0 16,5-5-7-16,-9-5-15 0,0 0-27 0,0-1 16 15,0 1-4-15,-7 1-8 0,-9 31-7 0,-1-1-2 16,-6 8-7-16,-2 18-4 0,0 7-5 0,-3 9 1 0,-3 3-7 16,0 8 1-16,-2 1 0 0,-3 2-1 15,4 2-9-15,-24 12-5 0,6 9 4 0,-6 4 1 0,-11 13-3 16,2 2-4-16,5 0 5 0,-3 2-1 15,3-1-6-15,9-8 5 0,6 0-4 0,0-1 1 0,2 14-4 16,7-13 1-16,5 1 3 0,4 1-2 0,7-1-5 16,14 6 4-16,3 4-3 0,-1-6 7 0,3 0-7 15,1 0-1-15,-8-11 5 0,7 12-4 16,-11-12-2-16,-2 1 0 0,1-1 4 0,-6-1 7 0,-7 0-7 16,-3-1 5-16,-3-5-5 0,-4-1 2 0,-6-1 0 15,-7 2-5-15,-3-2 9 0,-6-1 19 0,-3-5 11 16,-1-2 19-16,-2-7 3 0,-5-1 12 0,4-4-3 15,-1-4 2-15,2-6-7 0,0-1 2 0,1-4-2 16,4-1-3-16,3-3 0 0,5-1-10 0,2-4-41 16,-1 2-10-16,8-3 0 0,4 8 0 0,-2 3 0 15,6 5 0-15,-2-1 0 0,4 4 0 0,2 3 0 16,2 3 0-16,2 2 0 0,-6 0 0 0,17 12 0 16,-3 3 0-16,-4 1 0 0,3 7 0 0,1 2 0 15,-1 2 0-15,2-2 0 0,1 3 0 0,-1-6 0 16,-1 2 0-16,8-3 0 0,-3-2-39 0,1-2-92 15,-2-7-27-15,1-5-27 0,3-1-23 0,1-7-13 16,5-5 5-16,2-6 8 0,-6-5 18 0,2 3 16 16,-2-6 0-16,-3-3 32 0,-4-2 17 0,1-5 14 15,0-10 17-15,-7 10 22 0,0 1 30 0,-5 1 37 16,-1 2 42-16,-1 2 27 0,-4 10 26 0,1 0 25 16,-1 6 16-16,0 0-6 0,0 3-9 0,3 1-12 15,-3 2-10-15,0 4-9 0,0 0-6 0,0 0-6 16,6 18-4-16,-2-6-8 0,0 7-4 0,6-1-2 15,3 9-9-15,-2-1-3 0,2-2-3 0,0 1-4 16,2 1-4-16,1-4 1 0,1 0-2 0,-4-6-3 16,9 2-7-16,-7-7 4 0,6-4-3 0,-3 0 4 15,-3-5-9-15,5-3 4 0,-3 1 6 0,2-4-3 16,-1-4 13-16,-3-3 11 0,2-2 11 0,-7-1 7 16,1-3 5-16,-1-10 5 0,-4-1 5 0,-5 0-6 0,-1-2 1 15,-5 0-12-15,-5 0-49 0,-3 1-15 0,-3 4 0 16,-1 2 0-16,-3 6 0 0,3 7 0 15,-3 1 0-15,-2 5 0 0,-5 6 0 0,0 0 0 16,-1 7 0-16,2 6 0 0,2-1 0 0,1 4 0 0,4 8-80 16,2-2-266-16,2 4-113 0,5-3-123 0,1 2-539 15,11-1-1215-15,5-1 538 0</inkml:trace>
  <inkml:trace contextRef="#ctx0" brushRef="#br0" timeOffset="60781.55">4668 8215 298 0,'-22'-20'394'0,"1"3"2"0,3 6-12 16,-4 2 6-16,2 9-11 0,-7 5-17 0,0 10-8 15,5 9-6-15,-1 3-2 0,-4 19-8 0,8 5-8 16,3 8-13-16,-1 27-11 0,8-1-4 0,4-3-31 15,5 0-8-15,4-24-23 0,2 3-13 0,7 22-25 16,-3-24-12-16,7 27-14 0,-8-25-27 0,6 20-5 16,-2-28-22-16,-2 1-11 0,1 0-12 0,-6-3-7 15,-2 0-13-15,-1-14-47 0,-3-6-37 0,-2 1-37 16,-3-4-49-16,0-7-60 0,-8-1-63 0,-1-3-82 16,-4-7-84-16,-3-4-88 0,0-6-83 0,-12-5-357 15,1-6-983-15,0-6 436 0</inkml:trace>
  <inkml:trace contextRef="#ctx0" brushRef="#br0" timeOffset="60931.12">3981 9185 322 0,'1'-12'345'0,"-1"1"-26"15,4 0 4-15,4 2-3 0,0-5 15 0,4 0-10 16,4 1-15-16,9 0-18 0,4-4-23 0,3-1-25 16,18-1-32-16,6-3-16 0,4 0-13 0,3 2-22 15,24-7-45-15,-30 10-64 0,3-2-90 0,-2 1-83 16,-6 3-75-16,-1 4-74 0,4-2-65 0,-23 8-226 15,1 0-608-15,-1 3 269 0</inkml:trace>
  <inkml:trace contextRef="#ctx0" brushRef="#br0" timeOffset="61616.92">4967 8845 252 0,'9'3'220'0,"-4"-2"45"0,-5-1 3 0,0 0-2 15,0 0 14-15,4-4 24 0,-4 4 27 0,-4-9 13 16,4 4 4-16,-5-1-2 0,0-4-12 0,0 3-6 16,-3-4-10-16,4 3-4 0,-1-2-8 0,0 2-15 0,-2 3-25 15,1-1 0-15,2 2-22 0,-2-1-27 16,-2 4-24-16,-2 2-16 0,0 6-14 0,0 0-18 15,-4 7-13-15,1 3-15 0,-2 5-11 0,0 4-17 16,4-1-6-16,0 2-2 0,-1-1-7 0,6-1-11 0,3 0-8 16,-2-5-10-16,8-2 8 0,-6-2-22 0,6 1 10 15,0-6-11-15,4-2 2 0,-1-3-4 0,-2 0 0 16,5-3-10-16,-1 0 0 0,3-5 3 16,1 0-3-16,-1-3 3 0,3-3-1 0,-1-3-8 0,-2-1 2 15,2-3 0-15,1 0 0 0,-6-2-7 0,2 0 3 16,-1-3-2-16,0 2-8 0,-1 3 17 15,-2 0 6-15,-2 5 1 0,1 2-3 0,0 3 4 16,-2 0-13-16,-2 2-12 0,2 0 0 0,-3 3 0 0,0 0 0 16,5 10 0-16,0-3 0 0,0 4 0 0,0 0 0 15,0 4 0-15,3 2 0 0,0-2 0 0,0 1 0 16,1 0 0-16,2-3 0 0,1-1 0 0,1-1 0 16,1 0 0-16,-2-5 0 0,4-2 0 0,-2 0 0 15,3-4 0-15,-3 0 0 0,4-1 0 0,0-5 0 16,-8 1 0-16,7-5 0 0,-3 0 0 0,-2-4 0 15,-1 1 0-15,-1-3 0 0,0-1 0 0,-1 0 0 16,-1-2 0-16,-2 6 0 0,0 0 0 0,0 4 0 16,-1 0 0-16,-3 2 0 0,2 3 0 0,0 0 0 15,-1 2 0-15,4 2 0 0,-7 0 0 0,13 4 0 16,-4 2 0-16,1 1 0 0,-1 2 0 0,4 3 0 16,-3 1 0-16,3 2 0 0,-4 1 0 0,1-1-3 15,2-2-9-15,-6-3-5 0,2 3 4 0,-2-3-2 16,2 0-4-16,-3-2-7 0,-3 0 4 0,5 0 1 15,-5-2 5-15,1-1-6 0,1-1 13 0,-3-2-7 16,2 0 8-16,-3-2 1 0,0 0 3 0,0 0-2 16,6-7-3-16,-5 2-2 0,2-4 9 0,1-2-2 15,2-1 1-15,3-4 3 0,-1 0-3 0,6-8 0 16,-2-1-2-16,5 5-3 0,1 2-2 0,-4 6 6 16,0-2 3-16,3 4-11 0,-5 1 7 0,8 0-4 0,-8 5 7 15,0 0-1-15,2 3-5 0,-1 1 4 16,-1 1 4-16,-1 1-2 0,-1 2 2 0,0-1 0 15,-3 1 2-15,-1 1 4 0,0-2-6 0,-2 1-2 16,2-1-1-16,-3 0 0 0,-2-1-4 0,3 1-2 0,-4-3 5 16,4 2-21-16,-4-2-41 0,0 0-44 0,0 0-78 15,0 0-87-15,0 0-125 0,-18-10-156 16,14 4-479-16,2-2-1120 0,-2 1 495 0</inkml:trace>
  <inkml:trace contextRef="#ctx0" brushRef="#br0" timeOffset="62532.01">4924 8813 59 0,'-3'-7'352'15,"3"1"-3"-15,-4 0-13 0,-2 0-19 0,0 0 7 16,-1-1-22-16,1 3-10 0,-2 0-10 0,0 2-7 15,-2 1-13-15,-1 2-6 0,1 1-9 0,0 3-12 16,0 4-1-16,-5 1-3 0,2 3-5 0,2 3-9 16,-3 7-14-16,6-5-10 0,-1 7-12 0,0-1-14 15,5-5-12-15,4 5-13 0,3-2-3 0,-1-4-18 0,2 1-10 16,4 0-5-16,-2-1-10 0,3-1-7 16,4-1-15-16,0-3-2 0,0 2-2 0,3-7-3 15,2-2-7-15,0 0-4 0,2-5-5 0,2-1-3 16,-2-2-1-16,7-5-3 0,-6 0 13 0,-3-1 3 15,-1-4 13-15,-1 0 14 0,2-7 11 0,-7 3-2 16,1-1 15-16,-6 0-5 0,-1-9 10 0,-2 2-9 16,-3-4-2-16,-8 1-18 0,-1-1-87 0,-2 1 0 15,-3 0 0-15,-8 1 0 0,2 6 0 0,0 0 0 0,4 9 0 16,3 1 0-16,-8 2 0 0,5 4 0 0,-2 4 0 16,4 1 0-16,-1 5 0 0,4 1-102 0,-3 8-457 15,-1 4-696-15,10-4-1361 0,5-2 602 16</inkml:trace>
  <inkml:trace contextRef="#ctx0" brushRef="#br0" timeOffset="63315.06">7003 8854 137 0,'0'2'352'0,"0"-2"10"0,-1 4 9 15,1-4-1-15,0 0-6 0,0 0-11 0,0 0-21 16,0 0-19-16,12-7-4 0,-6 2-10 15,1-4-10-15,2 0-4 0,-1-2-15 0,3-5-12 16,3 1-15-16,0-8-15 0,3 0-7 0,-3-2-16 0,0-3-17 16,3-3-5-16,3-16-25 0,-3 5-9 0,1-6-15 15,-5-2-12-15,3 1-16 0,-2-3-6 0,-5 2-5 16,-1 1-18-16,3 2-4 0,-7 12-3 16,-4-1-9-16,2 8 2 0,-2 3 2 0,-2 8-2 0,1 4 12 15,0 2-17-15,1 4 1 0,-3 1-11 0,1 5 1 16,2 1-4-16,0 0-8 0,-13 15 2 15,3 2-2-15,-2 8-9 0,-1 3-6 0,2 3 4 0,0 3-12 16,3-1 5-16,-7 14-6 0,5 2 3 0,0-3 3 16,4-11 5-16,2 1-16 0,0 1 1 0,4-2-1 15,0-1 0-15,4 0-2 0,1-2-4 0,4 0 9 16,4-2-11-16,2-6 3 0,4 1 0 0,2-3 7 16,-2-4-3-16,5-3-6 0,2 0-5 0,-1-6-14 15,3 1-24-15,2-6-33 0,-12-2-43 0,2 0-64 16,2-3-76-16,-4-1-80 0,-4-1-98 0,2 0-107 15,-2-3-450-15,-3 0-1076 0,0 0 476 0</inkml:trace>
  <inkml:trace contextRef="#ctx0" brushRef="#br0" timeOffset="64447.92">8125 8622 227 0,'-1'-11'422'0,"2"-7"32"15,-4 1-3-15,-3 3-12 0,-1-1-1 0,-1 5-14 16,0-6-19-16,-5 4-21 0,2-1-27 0,-2-1-25 16,2 6-13-16,-1 0-23 0,3 3-30 0,-5 3-28 15,4 3-20-15,-3-1-21 0,-1 6-25 0,-4 5-10 16,4 0-20-16,-3 10-18 0,3 1-5 0,2 4-17 16,3-1-7-16,1 2-8 0,3 0-11 0,1 1-7 0,4-3-11 15,4-6-1-15,-2-1-5 0,5 1-5 16,-1-4-7-16,4-3-3 0,-2-2-6 0,2-3 5 15,4-2-7-15,-3-2-6 0,0-3 5 0,3-1-11 16,-4-1-2-16,4-6 3 0,2 0-8 0,-6-5 6 0,4 1 1 16,-1-2-9-16,-1-2-2 0,-1-2 1 0,-2 1 2 15,1-2-1-15,0-3-1 0,-2 3 1 0,0 2-1 16,-1 2-4-16,-2 4 5 0,0-1-6 0,-1 2-1 16,0 3 1-16,-1 4-2 0,-1 1-6 0,-2 2 3 15,9 6 11-15,-9 1-5 0,4 5-2 0,-1 5-4 16,-1 1 7-16,-1 7-2 0,3 2 1 0,0-3 3 15,0-7-7-15,3 0 5 0,1-2 0 16,-4-2-5-16,1-2-1 0,4-4-10 0,-4 1 4 16,3-5 4-16,-3 0 3 0,4-3-6 0,1-3 1 0,-1-4 5 15,3-1 3-15,0-4-5 0,1-1 2 16,1-2-11-16,2-5 9 0,-5 4-1 0,4-4 10 0,-2 3-5 16,0 2-3-16,1 0 2 0,-3 1-3 0,1 4-1 15,-2 4 1-15,3 1-2 0,-4 3 4 0,5 2-2 16,-1 4-5-16,1 4 9 0,1 1-4 0,-1 4 6 15,2 3 0-15,3 3-6 0,-1 1 2 0,3 1-2 16,2-3 1-16,3-3 3 0,1-1 1 0,1-1 3 16,3-5-4-16,-1-3 1 0,-2-3 0 0,6-2 2 15,-4-4-4-15,2-3-3 0,-1-4 3 0,-3-3 11 16,-1 2-10-16,-3-5-4 0,-5-1 8 0,3-2-8 16,-5 0 6-16,-6 3 0 0,-2-10 1 0,1 1 3 15,-7 2-3-15,-2-1 2 0,-5-1-1 0,3 7 0 16,-8 1 6-16,1 3 1 0,-2 3-5 0,-2 6 3 15,1 2-5-15,-4 7 1 0,-2 3-3 0,-2 2 2 0,-4 4 1 16,0 5-1-16,7 3 6 0,0 3-9 16,5-6-1-16,3 0 5 0,3 3 0 0,2-2-8 15,7 0 9-15,0 0 6 0,5-2-11 0,1-2 0 16,2-2 7-16,2 0-8 0,-2-4 3 0,6 0-4 0,-2-4 2 16,1 2 1-16,0-3-2 0,0 2-7 0,2-1 17 15,-2 4-13-15,-2 0 1 0,4 2 20 16,-6 3-8-16,2 3 5 0,-2 5 1 0,4 3 0 15,-6 6 5-15,1-2 4 0,-3 7-8 0,-2-3 1 0,6 13-3 16,-7-9-2-16,1 9 0 0,-1 4 3 0,-4-3-3 16,1-15 4-16,-3-1-10 0,3 2-1 0,-6-1-3 15,2-3 3-15,-5-2-2 0,2 1 3 0,-4-9-1 16,-2 6 1-16,-4 1 8 0,1-9-5 0,-5 4-2 16,-2 1-1-16,-1-4 3 0,2-6-3 0,-5 2 1 15,-2-2-6-15,8-6-3 0,1-2 8 0,0-3 4 16,4-1 7-16,0-3-10 0,-1-8-9 0,5-2 0 15,3-13 0-15,2-1 0 0,10-8 0 0,4-14 0 16,7-6 0-16,14-24 0 0,2 3 0 0,9 2 0 16,-11 24 0-16,20-25 0 0,-16 24 0 0,4 4 0 15,2-1 0-15,-5 2 0 0,1 8 0 0,1 3 0 16,-9 11 0-16,-3 4 0 0,-1 3 0 0,-2-1 0 16,-8 5 0-16,-1 2 0 0,0 2 0 0,-6 2 0 15,2 3 0-15,-5 0 0 0,0-1 0 0,-1 1 0 16,-1 0 0-16,-1-1 0 0,-2 0 0 0,-2 1 0 15,-1 0 0-15,-2 2 0 0,-3 2 0 0,1-3 0 16,-1 4 0-16,-4 0 0 0,1 1 0 0,-2 3 0 16,-2 0 0-16,2 5 0 0,3 2 0 0,-4 1 0 0,3 2 0 15,4 1 0-15,2 1 0 0,1 0 0 16,4 1 0-16,5-1 0 0,1-1 0 0,5-2 0 16,3 0 0-16,4-3 0 0,2-1 0 0,8 0 0 15,0-2 0-15,2-5 0 0,-2 0 0 0,-1-1 0 0,-7-2 0 16,8-2 0-16,-7-1 0 0,-2-2-44 0,-4 0-135 15,-6 2-78-15,5-3-97 0,-6 2-91 0,-4 1-106 16,-3 0-510-16,0 0-1148 0,-1 4 508 16</inkml:trace>
  <inkml:trace contextRef="#ctx0" brushRef="#br0" timeOffset="65032.03">11062 8502 142 0,'-5'-18'448'0,"1"-1"17"0,0 2 9 16,4 0 5-16,0 6-1 0,0-1-17 0,0 5-29 15,0 0-36-15,0 2-36 0,3 2-30 0,-3 3-12 0,0 0-20 16,9 10-16-16,-7 2-18 0,2 6-20 0,0 7-16 16,2 2-20-16,-2 5-15 0,-1 1-20 15,-1 0-7-15,2 13-14 0,-1-10-20 0,0-1-14 0,1-2-9 16,4-2-17-16,1-2-3 0,0-1-14 0,-3-9 0 16,0-3-6-16,2-2-9 0,-3-3-2 0,2-4 8 15,0-2 18-15,1-2 10 0,-2-4-15 0,4-5-79 16,0-2 0-16,1-5 0 0,-2-2 0 0,3-7 0 15,-2-6 0-15,0 0 0 0,0-2 0 0,2-2 0 16,-3-3 0-16,1-1 0 0,0-8 0 0,-2 11 0 16,1 1 0-16,0 3 0 0,-2 3 0 0,-1 8 0 15,0 3 0-15,-2 5 0 0,-2 2 0 0,1 3 0 16,1 4 0-16,-4 1 0 0,7 10 0 0,-3-1 0 16,1 4-226-16,0 5-221 0,3 9-70 0,1-3-73 0,0 5-479 15,4 1-1158-15,2-3 513 0</inkml:trace>
  <inkml:trace contextRef="#ctx0" brushRef="#br0" timeOffset="66348.31">12125 8802 3522 0,'17'-13'206'0,"-6"0"-71"16,1-3 64-16,-7-1 82 0,0-1 33 0,-6 1-13 16,-3-2-22-16,-5-5-29 0,0 6-14 0,-5-2 7 0,1 3-5 15,-1 4 2-15,-3 2-12 0,-2 1-12 0,5 5-13 16,-7 3-20-16,-1 5-13 0,1 3-17 0,-4 6-10 15,-2 3-11-15,3 4-11 0,2 4-15 0,5 2-14 16,2-1-92-16,0 3 0 0,3-1 0 0,7 0 0 16,0-1 0-16,5-7 0 0,3-1 0 0,0-1 0 15,4-4 0-15,-1-1 0 0,3-2 0 0,-2-3 0 16,5-2 0-16,-3-4 0 0,0-1 0 0,4-2 0 16,-4-4 0-16,1-1 0 0,2-5 0 0,-2 0 0 15,-2-5 0-15,2-4 0 0,-4-3 0 0,1 1 0 16,-4-4 0-16,1 4 0 0,-1-1 0 0,-1 7 0 15,-2 1 0-15,2 6 0 0,-2 2 0 0,2 2 0 16,-2 1 0-16,1 3 0 0,-1 3 0 0,0 0 0 16,0 0 0-16,5 22 0 0,-2-6 0 0,2 9 0 15,2 0 0-15,0 0 0 0,3 1 0 0,2 0 0 16,3-1 0-16,2-2 0 0,2-4 0 0,5-2 0 16,-2-4 0-16,5-1 0 0,-2-4 0 0,-3-4 0 15,8-3 0-15,0-6 0 0,-3-2 0 0,1-4 0 16,-1-3 0-16,3-4 0 0,-4-1 0 0,0-5 0 0,-3-1 0 15,-1-5 0-15,5-10 0 0,-14 7 0 0,14-11 0 16,-6-2 0-16,1-1 0 0,-3-5 0 16,-7-7 0-16,4 4 0 0,-5-4 0 0,0 5 0 0,-4-5 0 15,3 5 0-15,-6 3 0 0,-5 17 0 0,2 5 0 16,-1 11 0-16,-1 1 0 0,1 8 0 0,-3 4 0 16,-1 6 0-16,4-1 0 0,-15 19 0 0,1 7 0 15,3 7 0-15,-2 12 0 0,0 6 0 0,3-4 0 16,0 4 0-16,7 6 0 0,-2 1 0 0,4-4 0 15,3-1 0-15,-2-1 0 0,7-4 0 0,4-2 0 16,1-13 0-16,0 1 0 0,1-4 0 0,3-1 0 16,0-6 0-16,2-3 0 0,-5-7 0 0,2-1 0 15,3-3 0-15,-4-5 0 0,-1-1 0 0,6-3 0 16,-1-5 0-16,-1-3 0 0,0-1 0 0,-2-3 0 16,5-7 0-16,-3 0 0 0,-2-1 0 0,0-5 0 15,-1 0 0-15,-1-1 0 0,1-2 0 0,-5 4 0 16,0 6 0-16,0 4 0 0,-4 3 0 0,-1 0 0 15,-3 5 0-15,3 1 0 0,-1 5 0 0,-3 0 0 0,2 9 0 16,-2-1 0-16,4 8 0 0,-5 1 0 16,1 2 0-16,1 8 0 0,-1 0 0 0,3-1 0 15,-2-1 0-15,5-7 0 0,-2-2 0 0,1 0 0 0,3-4 0 16,-3 0 0-16,5-4 0 0,-2-1 0 0,1-3 0 16,0-2 0-16,1-4 0 0,-1-1 0 15,2-3 0-15,1-1 0 0,-2-1 0 0,4-6 0 16,-4-2 0-16,3 0 0 0,3-5 0 0,-4-1 0 0,6-1 0 15,-5 0 0-15,-3 8 0 0,2-1 0 0,-2 2 0 16,-1 4 0-16,-4 2 0 0,3-1 0 0,-4 5 0 16,1-1 0-16,0 4 0 0,-2 0 0 0,-3 1 0 15,11 7 0-15,-6 2 0 0,0-1 0 0,3 2 0 16,-1 5 0-16,1-1 0 0,1 2 0 0,1-1 0 16,0 2 0-16,2-3 0 0,8 4 0 0,-2-4 0 15,0-4 0-15,3 0 0 0,3 0 0 0,3-4 0 16,0 0 0-16,-1-5 0 0,5 0 0 0,-3-5 0 15,-1 1 0-15,4-3 0 0,-2-3 0 0,-2-1 0 16,0-2 0-16,-2-2 0 0,-3-3 0 0,1-1 0 16,-4-1 0-16,2-5 0 0,-3 2 0 0,-4-2 0 15,-3-2 0-15,-1 0 0 0,-2 2 0 0,-4 6 0 16,-2 1 0-16,-4 6 0 0,-1 2 0 0,0 3 0 16,-4 1 0-16,-2 5 0 0,-1 5 0 0,-7 5 0 15,-6 6 0-15,8 5 0 0,-3 4 0 0,0 1 0 16,8 3 0-16,4 0 0 0,0 1 0 0,8 0 0 15,2 0 0-15,3-1 0 0,7-4 0 0,4-2 0 0,5-2 0 16,3-3 0-16,3-3 0 0,2-3 0 0,2-6 0 16,2-3 0-16,0-4 0 0,1-1 0 0,-1-4 0 15,-5-4 0-15,-2-2 0 0,-2-2 0 16,0-2 0-16,-1-3 0 0,-7-3 0 0,1-2 0 0,0-1 0 16,-3-6 0-16,-1 0 0 0,-5-3 0 0,-2 1 0 15,0-13 0-15,-3 11 0 0,-2 1 0 0,-4 3 0 16,-1 2 0-16,-3 5 0 0,0 9 0 0,-3 0 0 15,0 7 0-15,-3 2 0 0,2 3 0 0,0 4 0 16,-4 1 0-16,4 8 0 0,-4 1 0 0,3 5 0 16,2 1 0-16,3 1 0 0,0 7 0 0,5-4 0 15,1 3 0-15,3-4 0 0,7 4 0 0,2-2 0 16,-1-5 0-16,6 2 0 0,1-1 0 0,5-2 0 16,-1 2 0-16,2 0 0 0,-4-2 0 0,2 1 0 15,-5-5 0-15,4 6 0 0,-8-3 0 0,-1-2 0 0,-2 1 0 16,-4 0 0-16,-6 3 0 0,-5-5 0 15,0 2 0-15,-6 0 0 0,-3-1 0 0,-5 0 0 16,-3-1 0-16,-5 0 0 0,-1-4 0 0,-3-1 0 0,1-2-401 16,0-3-195-16,9-2-603 0,-1 0-1300 0,7-2 576 15</inkml:trace>
  <inkml:trace contextRef="#ctx0" brushRef="#br0" timeOffset="67198.5">15500 8526 315 0,'2'-17'538'0,"-4"1"19"0,0-3 0 0,-2 0-14 15,-2 0-30-15,-1 1-20 0,-5-5-35 0,1 6-11 16,0 4-39-16,-2-2-32 0,0 5-15 0,-2 2-48 15,-2 4-23-15,-2 5-33 0,0 4-20 0,0 4-24 16,-4 9-16-16,2 7-18 0,2 2-24 0,1 3-11 16,5-1-13-16,3 3-17 0,5 1-9 0,6-3-8 0,3-1-15 15,5-2-3-15,5 0-47 0,5-2-32 0,1-5 0 16,5-3 0-16,-2-1 0 0,5-6 0 0,-1-2 0 16,-4-8 0-16,-5-1 0 0,2-3 0 0,-3-4 0 15,1-1 0-15,-5-4 0 0,-2-3 0 0,-3-2 0 16,-2-7 0-16,-4-3 0 0,-4 0 0 0,-3-5 0 15,-4-1 0-15,-5-12 0 0,0-4 0 0,-2 0 0 16,1 0 0-16,3 0 0 0,0 2 0 0,3-2 0 16,5 3 0-16,3 13 0 0,1 1 0 0,3 3 0 15,2 0 0-15,1 5 0 0,1 6 0 0,3 4 0 0,0 1 0 16,2 1 0-16,-2 5 0 0,1 2 0 16,1 5 0-16,0 0 0 0,1 7 0 0,1 5 0 15,-1 5 0-15,2 6 0 0,-6 7 0 0,-1 6 0 16,1 11 0-16,-3 0 0 0,-2 2 0 0,-1 3 0 0,-2 3 0 15,0 4 0-15,2 1 0 0,-2-1 0 0,3 2 0 16,0 0 0-16,6 22 0 0,-5-25 0 16,5-3 0-16,-1-1 0 0,4-2 0 0,1 0 0 0,1-4 0 15,-2 0 0-15,1-15 0 0,-1 2 0 0,1 11 0 16,0-13 0-16,-3-2 0 0,-1-4 0 0,1-4 0 16,-2-7 0-16,0 1 0 0,-4-7 0 0,3 2 0 15,0-6 0-15,-2 0 0 0,3-1 0 0,0-1 0 16,0-5 0-16,0-1 0 0,1-4 0 0,-1 1 0 15,1-5 0-15,-2-5 0 0,-2-2 0 0,1-9 0 16,-5 1 0-16,-3-4 0 0,-4-2 0 0,-7 1 0 16,-3-1 0-16,-2-1 0 0,-8-7 0 0,2 9 0 15,-11-6 0-15,9 13 0 0,-2-1 0 0,0 2 0 16,2 4 0-16,3 2 0 0,5 4 0 0,5 1 0 16,3 4 0-16,5-2 0 0,4 1 0 0,6-1 0 15,7 1 0-15,10-6 0 0,6 2 0 0,6-1 0 16,13-4 0-16,1-1 0 0,-1 4 0 0,1-5 0 15,-2 2 0-15,-11 3-132 0,-1 0-292 0,-7 3-82 16,-4 1-91-16,-7 1-492 0,-6 3-1180 0,-3 0 522 16</inkml:trace>
  <inkml:trace contextRef="#ctx0" brushRef="#br0" timeOffset="68114.95">17140 8571 170 0,'0'0'288'0,"0"0"13"0,0 0 3 15,0 0 11-15,0 0 19 0,-2-9 9 0,-1 7 20 0,3 2 15 16,0 0 14-16,0-6-3 0,0 1-3 16,0 1-8-16,5-1-3 0,-1 0-20 0,1-3-5 0,0 1-9 15,4-2-17-15,0-1-13 0,3 2-19 0,2-3-22 16,1 1-23-16,0 2-23 0,2-1-21 0,3 4-16 16,-2 1-19-16,1 0-17 0,-1 3-99 0,3-2-52 15,-2 7 0-15,-2 2 0 0,-1 2 0 0,0 3 0 16,-4 4 0-16,0 2 0 0,-1 9 0 0,-2 0 0 15,-1 2 0-15,-2-1 0 0,-2 3 0 0,-3-1 0 16,-1 2 0-16,-1-3 0 0,-1 1 0 0,-2-3 0 16,-1-1 0-16,1-5 0 0,-1-4 0 0,-2-1 0 15,2-3 0-15,-1-1 0 0,2-1 0 0,1-5 0 16,1 0 0-16,-1-3 0 0,-1 2 0 0,4-4 0 0,0 0 0 16,0 0 0-16,-2-14 0 0,6 4 0 15,1-7 0-15,0-1 0 0,5-6 0 0,2 0 0 16,0-3 0-16,4 2 0 0,-1-6 0 0,4 2 0 15,-2-4 0-15,3 4 0 0,1-1 0 0,-3 2 0 0,1 6 0 16,-2 1 0-16,-5 9 0 0,1-1 0 0,0 1 0 16,-6 6 0-16,2 4 0 0,0 2 0 15,0 1 0-15,0 4 0 0,-4 4 0 0,3 6 0 0,-4 4 0 16,0 5 0-16,-1 1 0 0,1 1 0 0,0 2 0 16,-4 1 0-16,1-2 0 0,2 0 0 0,1 1 0 15,1-9 0-15,1 0 0 0,3-2 0 16,-1-3 0-16,1-2 0 0,5 0 0 0,-4-3 0 0,7-2 0 15,-4-2 0-15,1-4 0 0,2-1 0 0,2-2 0 16,0-1 0-16,-1-3 0 0,-2-2 0 0,2 0 0 16,-2-3 0-16,-4-3 0 0,2-1-245 0,-5-2-271 15,1 0-89-15,-5-2-533 0,1 1-1233 0,-1 1 547 16</inkml:trace>
  <inkml:trace contextRef="#ctx0" brushRef="#br0" timeOffset="69648.62">19925 8018 19 0,'1'-49'341'0,"-1"15"11"0,0 5 8 16,4 1 14-16,-3 8-2 0,-1 7 0 0,0 1 4 15,0 4-7-15,3 1-20 0,-6 2-28 0,3 2-23 16,0 3-18-16,0 0-9 0,-5 14-7 0,0 2-17 16,-3 15-13-16,-1 4-16 0,3 10-1 0,-2 4-21 15,4 3-11-15,-1 0-3 0,5 1-19 0,2-1-8 16,-2 3-14-16,2 4-11 0,7-7-12 0,-2-2-8 0,5-4-15 15,0 1-6-15,-2-12-15 0,3-2-5 0,0-2-7 16,2-1 0-16,-1-6-14 0,4-2-3 16,-5-8-4-16,3-3-13 0,-4-6 7 0,1-4-5 15,1-2-5-15,-3-4 4 0,8-5-11 0,-6-3 5 0,6-7-5 16,-3-4-4-16,0-5 3 0,-3-2-16 0,2-2 9 16,1-17-2-16,-2-4 1 0,-4 5-5 0,-1-2 6 15,-3-3-4-15,1-1 10 0,0 1-12 16,-3 0 3-16,-1 5-10 0,-3 14 2 0,1 5 3 0,-1 4 5 15,0 11 3-15,0 4-10 0,1 7 3 0,-1 2 0 16,0 2 8-16,-1 21 1 0,4 4-10 0,-3 5-2 16,0 5 10-16,3 13-1 0,-1 2-6 0,-1 2-11 15,1-3 12-15,0 4 0 0,2-3 3 0,1 2 14 16,1-4-21-16,-2-12 0 0,-1-3-3 0,5-1 2 16,1-5-2-16,0 0 5 0,0-9-5 0,-1-2 6 15,-3-6-1-15,-5 0-6 0,5-5 15 16,-5-2-2-16,4-2 1 0,-4-1 0 0,0 0-3 0,9-17 10 15,-8 6-14-15,2-5 5 0,-2-3-2 0,4-6 2 16,3-3-2-16,-3-2-1 0,4-2 3 0,1 2-2 16,-1 2 2-16,4 4-1 0,-4 1-7 0,-1 7-3 15,-1 7 8-15,3 2-2 0,-1 2-5 0,-1 3 2 16,2 4-1-16,0 4-6 0,3 5 11 0,1 3-5 16,-1 9 6-16,-2 0-3 0,1 2 3 0,-3-3-2 15,1 5 4-15,2-1-10 0,-3-1 5 0,2-4-4 16,-3-2 4-16,1-3 1 0,0 0 4 0,0-2-6 0,0-3 3 15,0-4-10-15,2-1 6 0,-1-1-1 16,1-3 13-16,1-2-3 0,-1-2-10 0,3-2 5 16,1-6 3-16,0 0-8 0,-2-1 4 0,5-3-10 0,0-7 2 15,0-1-1-15,-2-4 5 0,0 2-4 0,-2 0 2 16,1 3 4-16,-6 5 3 0,-1 1-11 16,-2 5-5-16,0 1 17 0,-2 3-11 0,1 4 7 15,-1 2-2-15,-4 0 5 0,7 11-8 0,-5-2 9 0,3 4-3 16,-1 3-1-16,-3 4 3 0,3 0 0 0,1 4-2 15,1 1-2-15,0-7-3 0,0-1-1 0,2 0-3 16,-2-3-4-16,7-1 4 0,-5-2 3 16,1-5-6-16,1-1 2 0,0-2 0 0,3-3 4 0,-3-2-1 15,3-1 0-15,-1-5 8 0,4-1-11 0,-2 0 4 16,9-5-1-16,1-7 5 0,-1 2 3 0,-2-1 4 16,3-4-7-16,3-1 6 0,-3 0 5 0,1 4 16 15,1 1-7-15,-1 3 7 0,-6 6-12 0,0 1-15 16,0 4 0-16,0 3 0 0,-1 3 0 0,-4 5 0 15,2 2 0-15,0 5 0 0,-3 1 0 0,-1 4 0 16,0 3 0-16,-4-2 0 0,1 7 0 0,-3-1 0 16,-5-3 0-16,-2 3 0 0,-1-5 0 0,-3 0 0 15,-2-1 0-15,-3-2-59 0,-8 2-102 0,3-6-59 16,-4 0-66-16,2-4-64 0,-10-1-80 0,-4-3-82 16,3-4-518-16,0-2-1114 0,3-7 493 0</inkml:trace>
  <inkml:trace contextRef="#ctx0" brushRef="#br0" timeOffset="69798.83">21269 7998 90 0,'-10'-17'465'0,"-3"3"-19"16,-2 0 3-16,1 5-25 0,-4-1-38 0,1 1-41 16,-2 2-34-16,4 4-40 0,0 3-96 0,2 0-129 15,-8 3-154-15,5 3-164 0,-3-2-233 0,-2 0-547 16,-7 2 242-16</inkml:trace>
  <inkml:trace contextRef="#ctx0" brushRef="#br0" timeOffset="69964.92">19679 8251 133 0,'-26'2'610'0,"8"2"-10"0,6-1-12 0,5-1 12 15,4-1-9-15,3-1-28 0,0 0-36 0,0 0-45 0,54-3-49 16,-19 3-47-16,23-2-39 0,3 1-38 0,-1 2-65 15,-1-2-87-15,6 0-158 0,-5 0-169 0,-2 1-164 16,2 2-193-16,0-2-396 0,-4-1-1001 0,3 2 443 16</inkml:trace>
  <inkml:trace contextRef="#ctx0" brushRef="#br0" timeOffset="70365.31">22812 7754 61 0,'0'0'396'0,"0"0"10"0,1 13 13 0,-6 3 8 15,0 0 11-15,-3 6-8 0,-2 6 7 0,-4 4-2 16,4 3-9-16,-8 12-8 0,5 0-11 0,0 6-19 0,3-2-13 16,4 6-15-16,-1-1-13 0,3 4-20 0,8 27-17 15,-4-29-23-15,7 3-23 0,0 21-20 16,2-22-27-16,-1 20-21 0,-2-23-20 0,2-2-176 0,1-2 0 15,-7 0 0-15,2-1 0 0,0-3 0 0,-5-14 0 16,-2-1 0-16,-2 0 0 0,1-6 0 0,-6-2 0 16,5-8 0-16,-4 0-100 0,0-9-228 15,0-3-66-15,0-5-56 0,-5-1-57 0,5-9-41 0,-4-3-430 16,-2-9-1059-16,4-7 469 0</inkml:trace>
  <inkml:trace contextRef="#ctx0" brushRef="#br0" timeOffset="71165.38">22725 8419 189 0,'14'-44'282'0,"-3"15"-5"0,1 5 10 0,2-1 12 16,-2 10 14-16,-1 1 10 0,3 1 0 0,-1 3-6 16,2 3-14-16,2 2-16 0,2 3-13 0,0 2-18 15,0 2-29-15,4 3-13 0,-5 2-15 0,5 6-19 16,2 3-18-16,-14-2-12 0,7 6-12 0,-5 3-14 16,-4 3-11-16,-6-1-10 0,-3 1-11 0,-7 2-8 15,1 1-6-15,-7-6-7 0,-6 3-7 0,-3-2-4 16,-4-4-9-16,-1-3-4 0,1-1-3 0,1-2 2 15,0-2 15-15,5-5 7 0,3 0 13 0,2-4 11 16,4-1 3-16,2 0 6 0,3-4-8 0,3-2-3 16,2 0-13-16,5-7-9 0,6-1-4 0,5-2-8 15,7-5-5-15,6-3-6 0,4 1-7 0,10-11-1 0,-2 0-5 16,0 0-6-16,-3 3 5 0,-8 4-9 16,0 0 3-16,-2 2-2 0,-3-1-6 0,-2 0 0 15,-4 2 1-15,-4 6-5 0,-5-1 1 0,-1 3-1 0,-4 2-1 16,-4 2-4-16,0 4 0 0,-3-1 0 0,-2 6 2 15,0-1-1-15,5 2-6 0,-18 7 7 0,8 1-9 16,-1-1 8-16,5 4-6 0,-3 5 1 16,4-1 2-16,2 1-2 0,6 1 1 0,1-1 2 0,2 0-1 15,8 1 0-15,7 2-4 0,1-3 0 0,3-3 6 16,4-4-6-16,1-1 3 0,2-3-1 0,1-3-3 16,-1 1 1-16,-4-4-8 0,3-1 10 0,-10-2 3 15,-3 2-3-15,0-4 6 0,-5 2-3 0,-3 2 5 16,-1 1 16-16,-4-2 15 0,1 2 0 0,-6 1 7 15,8 0-12-15,-8 0-3 0,0 0 1 0,-10 11-7 16,2-3-9-16,3 3 1 0,-4-1 6 0,-1 4-11 16,3-1 7-16,0-2-19 0,-2 5 14 0,4 0-6 15,1-4-1-15,3 2 2 0,0-6-4 0,2 4-2 16,3-2 4-16,0-1-3 0,5-1 3 0,0-2-8 16,1-2 3-16,2 0-1 0,1-4-2 0,6-4 4 15,-1 2 0-15,0-4-5 0,0-3 3 0,-1 0 1 16,-1-3-7-16,1 1-2 0,-2-5 3 0,2-5 8 15,-3 6-7-15,0-9 4 0,3 3-2 0,-6 9 2 16,-4-2-2-16,-1 3 6 0,0 1-4 0,-2 2-11 16,0 3 4-16,-3 3 2 0,-1 2-3 0,0 0 3 15,0 0-3-15,-1 22 10 0,-7-6-5 0,3 0 3 16,0 2-4-16,3 1-1 0,-1 6 1 0,4-5-2 16,7 3 2-16,0-5 0 0,3-1 11 0,2-2-7 0,2-1 2 15,4-4-2-15,5 0 3 0,-3-4-4 16,0-5 0-16,7-2 2 0,-9-3 1 0,1-2 2 15,1-3-8-15,3-4-1 0,-6 0 0 0,-4-2 0 16,5-4 0-16,-6-3 0 0,-3 3 0 0,-1-7 0 0,-4-4 0 16,-2 1 0-16,-4 0 0 0,-3 0 0 0,-4-2 0 15,-1 2 0-15,-4 7 0 0,-1 1 0 16,0 8 0-16,-3 1 0 0,1 6 0 0,-3 4 0 0,-2 2 0 16,0 4 0-16,0 4 0 0,-1 5-20 0,-1 3-283 15,9-1-101-15,-2 9-103 0,9-5-108 0,1 5-442 16,3 4-1146-16,6-9 507 0</inkml:trace>
  <inkml:trace contextRef="#ctx0" brushRef="#br0" timeOffset="72050.77">24693 8219 104 0,'9'-16'427'0,"-4"1"13"0,0 3 4 15,0 2-7-15,-5 2-17 0,-1 3-23 0,-5 1-23 16,-1 3-25-16,-6 2-11 0,-3 5-13 0,-3 4-22 16,-6 7-16-16,1 5-20 0,1 1-21 0,0 1-22 15,5 4-16-15,-1 3-21 0,5 0-17 0,0 0-13 16,9-2-16-16,1 2-14 0,5-2-7 0,6-2-12 16,4-1-13-16,7-4-10 0,1-2-9 0,4-2-3 15,7-5-7-15,3-2-12 0,1-4 0 0,3-2-11 16,2-4 2-16,-2-3-6 0,1-4 0 0,-1 0-5 15,-5-5-5-15,0-1 0 0,-4-2-6 0,-1-8-1 16,-3 2-4-16,-6-1 5 0,-1-5-6 0,0 0-1 16,-5-5-4-16,-1 3 5 0,-4-2-5 0,-3 2-3 15,-4 3 10-15,0 7 10 0,-2 6-9 0,0 0 1 16,-3 3 3-16,-1 4-3 0,-6 7-4 0,2 1-4 16,-4 8 2-16,1 1-3 0,-2 10 1 0,0 3 1 0,7-1-8 15,0 4 3-15,4-2 2 0,4 2 0 16,7-1 0-16,2-1-14 0,3-1 1 0,4-4-1 15,-1-8-2-15,6 2-7 0,-2-5 3 0,2-2 1 16,1-6 1-16,6-2-3 0,-6 0 4 0,5-6-2 0,-9-1 5 16,0-1 5-16,-3-3-3 0,0-4 2 15,3-4-1-15,-1-2 5 0,-1-2-5 0,-3-1 11 0,1-3 4 16,3 0 0-16,-2 0 5 0,2 0-1 16,-4 2 2-16,-2 9 6 0,1 0-2 0,2 5-1 0,0 1 10 15,-3 4-12-15,1 2-3 0,1 4 4 0,-2 2-13 16,1 2 4-16,-2 3-10 0,2 8 2 0,-3 0 1 15,-1 2 0-15,2 1 6 0,-6 6-16 0,0-3 15 16,-3-2-14-16,-1 1-1 0,-1-1-9 0,-3 5 7 16,-5-4-7-16,0-2-1 0,-5-4 4 0,0 1 1 15,1-3-4-15,-4-2 1 0,2-2 5 0,3-2 5 16,1-2-3-16,2 0 9 0,-2-3-7 0,5 0 7 16,6-1-2-16,-7-5 8 0,7 5-9 0,5-8-3 15,4 0 3-15,8-5-5 0,7-1 9 0,4-4-3 16,2-1-6-16,2 0 2 0,11-10 1 0,-12 6-4 15,12-6 9-15,-1 0-4 0,-14 6 1 0,1 0-5 16,0 0-9-16,-7 5 12 0,-8 3-2 0,-4 2-1 16,-4 4 6-16,1-2-2 0,-10 4 3 0,2 1-1 15,-5 0 5-15,-3 2-8 0,-3 2-5 0,-2 1 6 16,1 2-1-16,-6 0-1 0,1 2 7 0,8 1 1 16,-3 3-6-16,1 0 2 0,4 1-5 0,1 1 4 15,3 0 1-15,2 0 5 0,3 0-6 0,4 0 2 16,0 0-1-16,8 3 3 0,5 0-4 0,5 1 5 15,0 1-5-15,3-4 10 0,-2 3-13 0,0 3 6 0,-7-5-3 16,5 4 2-16,-7-3-1 0,-4 0-6 16,-3 3 3-16,-3-1 0 0,-3-3-1 0,-2 2 6 15,-3-1-4-15,-3 3 6 0,-3-1-9 0,-4 0 11 16,0-2-10-16,-1 2 6 0,-3-4-2 0,-2 0-1 0,3-4 4 16,-5 2-20-16,3-6-50 0,-1 2-69 0,0 0-105 15,0-3-113-15,-2-1-149 0,-7-2-636 16,10-2-1228-16,3 1 543 0</inkml:trace>
  <inkml:trace contextRef="#ctx0" brushRef="#br0" timeOffset="74398.27">27337 8229 152 0,'0'-18'412'16,"0"3"22"-16,-4-3 13 0,2 7 2 0,-3 1-6 15,1 0-15-15,-4 1-25 0,3 2-28 0,0 2-33 0,-8 5-28 16,4 2-28-16,-6 3-21 0,0 8-14 16,-6 5-15-16,1 3-17 0,2 2-16 0,1 2-21 0,2 3-19 15,1 0-20-15,1 7-7 0,9-3-17 0,3-2-10 16,1-2-10-16,4-1-10 0,2-8-7 0,4-1-11 16,2-4-8-16,3 1-5 0,3-7-2 0,4-1-4 15,-2-3-6-15,3-6-6 0,4-4-8 16,0-4 2-16,-9-1 0 0,4-4-3 0,-3-6-3 0,-4-3-5 15,-2-1 2-15,-2-1-2 0,-3-1-4 0,-7-4 0 16,1 0 2-16,-5-1-3 0,-2 2 6 0,-4 1 11 16,-5-1-2-16,0 3 10 0,1 3 6 0,-5 2-12 15,3 3-1-15,2 5 0 0,8 4-11 0,-3 2 1 16,-2-1-13-16,6 5 9 0,0-1-5 0,3 1-10 0,1 4 6 16,5-5 3-16,9 2-7 0,7-1-7 15,8-4-6-15,2 2-14 0,2-2-11 0,5 0-5 16,-1-2 7-16,12-5-5 0,-12 3-6 0,-2 1 7 15,-4-3-4-15,-4-1 1 0,-1 1 9 0,-9 1 0 0,3-6 1 16,-10 3 8-16,-1 2 0 0,-5-2 1 16,0 0 19-16,-2 5 1 0,-5 0 14 0,0 1-10 15,-5 3 5-15,3 1-2 0,-3 5-5 0,-2 1 10 16,0 6-4-16,-5 5-3 0,-2 8 13 0,1 6 11 0,1 6 7 16,-2 17-3-16,3-1 16 0,2 5-8 0,2 0 20 15,3-1 10-15,1 6 11 0,1 3-2 16,2-1-68-16,-4 30-17 0,4-31 0 0,2 2 0 0,1-2 0 15,-1 2 0-15,-2 1 0 0,2-5 0 0,-2-3 0 16,2 1 0-16,0-3 0 0,1-4 0 0,-2-12 0 16,0 0 0-16,-1-3 0 0,2-4 0 0,-2 1 0 15,0-4 0-15,-4-7 0 0,2-4-153 0,1-3-131 16,-2-5-82-16,-2-3-69 0,-1-6-82 0,0-1-78 16,-5-8-379-16,3-3-1055 0,-5-8 467 0</inkml:trace>
  <inkml:trace contextRef="#ctx0" brushRef="#br0" timeOffset="74533.89">27382 8641 228 0,'10'-14'389'16,"3"1"-25"-16,-1 0 0 0,5 1 28 0,0 1 8 15,7-2-9-15,3 3-22 0,4 0-31 0,2 5-37 16,5-6-31-16,17 0-27 0,0 1-62 0,0 2-72 16,0-4-106-16,-1 3-119 0,-2 7-120 0,6-5-144 15,-6-2-222-15,3 3-652 0,-15 2 288 0</inkml:trace>
  <inkml:trace contextRef="#ctx0" brushRef="#br0" timeOffset="76681.56">28876 8439 3649 0,'17'-9'338'0,"-3"-3"-43"16,-3-2-140-16,-3-1 13 0,-2-2 54 0,2 2 12 16,-8-7-10-16,-3 4-2 0,-4-6-29 0,2 5 3 15,-4-4-8-15,1 4 7 0,-9-3-18 0,6 7 3 16,-2 1-11-16,0 7-14 0,-2 0-12 0,2 4-14 15,-10 3-15-15,3 4-17 0,-7 7-6 0,1 6 0 0,1 2-15 16,3 4-9-16,4 2-4 0,2-1-5 0,3 4-7 16,6 4-15-16,2-3 1 0,4-1-2 15,7-2 1-15,-2-2-11 0,4-7-7 0,2-2-2 16,1-2 6-16,4-3-3 0,-5-5-12 0,4 1-7 0,-3-5 0 16,7-2 0-16,-6-4 0 0,0-1 0 0,3-6 0 15,-1-2 0-15,-3-2 0 0,3-5 0 16,-5 3 0-16,4-8 0 0,-5 2 0 0,3-1 0 0,-2 3 0 15,-2 6 0-15,-5 4 0 0,4-1 0 0,-2 4 0 16,-1 4 0-16,-1 2 0 0,1 3 0 0,-3 0 0 16,2 9 0-16,1 2 0 0,-3 13 0 0,1 10 0 15,-2 3 0-15,0 12 0 0,-1 4 0 0,0 0 0 16,4 2 0-16,-4 1 0 0,-2 3 0 0,0-1 0 16,3 3 0-16,-2-2 0 0,0-3 0 0,0 0 0 15,-2-3 0-15,1 1 0 0,0-3 0 0,-5-4 0 16,-1-12 0-16,1-2 0 0,-4-1 0 0,-2 0 0 15,-2-4 0-15,1-6 0 0,-3-1 0 0,2-10 0 16,-3-1 0-16,3-5 0 0,-2-4 0 0,0-3 0 16,2-6 0-16,-5-2 0 0,4-7 0 0,-1-5 0 15,6-5 0-15,1-3 0 0,5-7 0 0,7-12 0 16,3-2 0-16,7-3 0 0,5-1 0 0,12-23 0 16,-4 27 0-16,4 0 0 0,6-2 0 0,4 5 0 15,2 0 0-15,6 6 0 0,3 1 0 0,-1 0 0 16,4 8 0-16,3 1 0 0,-3 3 0 0,3 2 0 15,0-1 0-15,-3 2 0 0,-3 6 0 0,-2 0 0 16,-11 2 0-16,-5 3 0 0,0-1 0 0,-3 0 0 16,-6-1 0-16,-4 2 0 0,-7 2 0 0,0-2 0 0,-3 0 0 15,-5 3 0-15,-3 1 0 0,-4 0 0 0,-4 3 0 16,-4 0 0-16,-8 1 0 0,1 6 0 16,-7 1 0-16,-2 5 0 0,2 2 0 0,-1 4 0 15,3 6 0-15,2 2 0 0,3 1 0 0,1 5 0 0,6 1 0 16,5-1 0-16,5 4 0 0,3 0 0 0,6-1 0 15,3-1 0-15,5-3 0 0,8 0 0 0,2-6 0 16,3-1 0-16,5-2 0 0,-1-5 0 16,-1-1 0-16,1-5 0 0,1-3 0 0,-4-3 0 0,-7-1 0 15,0-3 0-15,0-3 0 0,-4-2 0 0,3-5 0 16,-3-5 0-16,-1 0 0 0,-2-2 0 0,-2-4 0 16,-5 1 0-16,2 2 0 0,-5 0 0 0,1 7 0 15,-4 5 0-15,2 1 0 0,-2 3 0 0,2 2 0 16,-2 1 0-16,-1 5 0 0,0 0 0 0,0 0 0 15,-1 19 0-15,1-2 0 0,-3 1 0 0,6 10 0 16,-2-2 0-16,-1 1 0 0,0-2 0 0,2-5 0 16,0 0 0-16,-1-2 0 0,3 1 0 0,-1-3 0 15,-1-4 0-15,3-1 0 0,-5-1 0 0,3-4 0 16,-2 1 0-16,2-6 0 0,-3-1 0 0,6 0 0 16,-6 0 0-16,12-8 0 0,-5 1 0 0,4-7 0 15,1 1 0-15,2-2 0 0,4-5 0 0,0-2 0 16,0 2 0-16,1-1 0 0,0 0 0 0,-4 8 0 15,1 1 0-15,-3 1 0 0,2 3 0 0,-6 3 0 16,3 2 0-16,-2 1 0 0,0 4 0 0,-3 1 0 16,3 4 0-16,-4 4 0 0,1 0 0 0,-1 1 0 15,2 1 0-15,-1 3 0 0,2 2 0 0,-1-3 0 16,2 2 0-16,2-2 0 0,0-3 0 0,2-1 0 16,3 0 0-16,2-3 0 0,-1-3 0 0,1-2 0 0,4-2 0 15,-2-2 0-15,-2-2 0 0,0-1 0 16,0-2 0-16,-1-3 0 0,-1 1 0 0,1-4 0 15,-4-2 0-15,-3-1 0 0,2-7 0 0,1-3 0 16,-6 1 0-16,-2-1 0 0,2-1 0 0,-6 1 0 0,2 8 0 16,-4 3 0-16,-1 3 0 0,-2 1 0 0,2 5 0 15,-3 2 0-15,-1 2 0 0,5 1 0 16,-13 10 0-16,4 3 0 0,-1 4 0 0,1 7 0 16,0 0 0-16,3-1 0 0,2 2 0 0,2 0 0 0,4 0 0 15,4-6 0-15,2-2 0 0,2-1 0 0,4-3 0 16,-1-1 0-16,4-3 0 0,-1-2 0 0,3-2 0 15,-2-3 0-15,2-2 0 0,-1-2 0 0,0-2 0 16,2-2 0-16,-3-1 0 0,1-3 0 0,-3-2 0 16,2 1 0-16,-3-3 0 0,1-2 0 0,-2 2 0 15,1-1 0-15,-2 2 0 0,-1 2 0 0,-3 2 0 16,-2 4 0-16,1-2 0 0,-1 3 0 0,-1 3 0 16,-5 1 0-16,12 6 0 0,-7 2 0 0,1 0 0 15,-2 2 0-15,2 2 0 0,3 3 0 0,0-1 0 16,0 2 0-16,7-3 0 0,-4 0 0 0,6-1 0 15,9 1 0-15,0-4 0 0,2-3 0 0,1-4 0 16,4 0 0-16,-4-5 0 0,0 1 0 0,1-4 0 16,-3 0 0-16,-2-4 0 0,-1-2 0 0,-1-1 0 15,-2-3 0-15,-6 3 0 0,4-6 0 0,-6-3 0 16,0 6 0-16,0-9 0 0,-4-2 0 0,2 2 0 16,-6 7 0-16,-2-1 0 0,-2 3 0 0,-1 4 0 15,-2 2 0-15,-3 6 0 0,-3 0 0 0,-3 4 0 16,-7 4 0-16,-2 5 0 0,-3 3 0 0,-1 6 0 0,-1-1 0 15,4 5 0-15,-2 0 0 0,3 0 0 16,5 1 0-16,2-8 0 0,5 3 0 0,-2-3 0 16,7-5 0-16,2 0 0 0,2-1 0 0,0-3 0 15,5-2 0-15,-1 0 0 0,4-4 0 0,2 0 0 0,2-3 0 16,4 0 0-16,-1-2 0 0,3-3 0 0,-2-1 0 16,-2 0 0-16,2-3 0 0,0 3 0 0,-3 0 0 15,-1 1 0-15,-1 1 0 0,-1 3 0 0,-3 0 0 16,-2 3 0-16,0 1 0 0,0 0 0 0,2 5 0 15,-2-1 0-15,-1 2 0 0,2 1 0 0,1 0 0 16,-2 2 0-16,4 0 0 0,1 0 0 0,4 2 0 16,0-5 0-16,2-1 0 0,0-2 0 0,1-1 0 15,3-4 0-15,0 0 0 0,-2-5 0 0,1 0 0 16,4-4 0-16,-1-5 0 0,-9 3 0 0,6-6 0 16,-2 0 0-16,-1-4 0 0,0-3 0 0,-2 3 0 15,-1-4 0-15,-4-2 0 0,1-1 0 0,-1-5 0 16,1-12 0-16,2-3 0 0,-6-2 0 0,-1 2 0 15,-2 0 0-15,-1 15 0 0,-1 2 0 0,-1 10 0 16,-2 7 0-16,0 7 0 0,-5 3 0 0,3 9 0 16,2-3 0-16,-17 22 0 0,1 5 0 0,0 6 0 15,-3 12 0-15,5 7 0 0,-1-2 0 0,6-3 0 16,2 5 0-16,-2-3 0 0,9 2 0 0,0-3 0 16,5-14 0-16,0 0 0 0,3-4 0 0,4-4 0 0,0-1 0 15,-1-9 0-15,1-2 0 0,1-3 0 16,1-2 0-16,-2-5 0 0,1-1 0 0,6-3 0 15,-6-3 0-15,7-3 0 0,-5-1 0 0,2 0 0 16,-2-4 0-16,3 0 0 0,-4-1 0 0,0-1 0 0,0 0-17 16,0 3-6-16,-3 1 14 0,0 3 1 0,-2-2 1 15,1 4-7-15,2 2 3 0,-3 2 5 0,2 1-3 16,-1 2 8-16,-1 3-9 0,0 0-11 0,4 3 11 16,-3-1 10-16,2 5-4 0,-1-3 1 0,5 2-10 15,0-1 4-15,0 0 10 0,0-2 1 16,1-2-5-16,2-2 6 0,0 0-2 0,4-3-1 0,-5 0 7 15,1-2 0-15,-1-1-8 0,1-2 6 0,-1-1-4 16,0-2 10-16,-1 0 5 0,-1-1 0 0,-2-3-5 16,3-1-18-16,-4-4 18 0,3 3-9 0,1-11 6 15,-2 1 3-15,-2-3-15 0,2 0 12 0,-2-1 4 16,5 0-8-16,-8-1-2 0,2 0 6 0,-5 8-2 16,-1 1 2-16,-3 6 5 0,0 1 0 0,-2 4-10 15,2 3-3-15,-4 1 0 0,1 3 0 0,0 0 0 16,-15 18 0-16,8-1 0 0,-5 9 0 0,2 5 0 15,-1 2 0-15,-1 2 0 0,-1 10 0 0,3-9 0 16,1 12 0-16,4-12 0 0,-3 9 0 0,2-12 0 16,6 2 0-16,-4 0 0 0,4-2 0 0,0-4 0 15,-2 0 0-15,0-2 0 0,4-1 0 0,0-7 0 0,0-2 0 16,-2-4-40-16,0-2-64 0,0-4-31 16,2 1 10-16,-2-4-1 0,-2-2-14 0,2-2-10 15,0 0-23-15,0 0-28 0,-15-7-27 0,10-3-37 16,-2-3-40-16,-6-2-53 0,-5-8-54 0,3-4-76 0,-7-2-336 15,-2-11-892-15,-2-3 395 0</inkml:trace>
  <inkml:trace contextRef="#ctx0" brushRef="#br0" timeOffset="76882.03">31920 8122 216 0,'-10'-8'466'0,"4"-3"14"0,0 2 4 15,1-1 7-15,4 1-10 0,1-1-13 16,4 1-24-16,4-1-38 0,3-1-32 0,8 2-39 15,8-2-37-15,2 4-25 0,3-2-34 0,0 3-20 0,0 1-23 16,3-1-21-16,-3 2-37 0,-11 1-35 0,0-1-44 16,-7 3-44-16,-2 0-55 0,-5 2-55 15,3-2-44-15,-6 0-63 0,-4 1-64 0,0 0-98 16,0 0-92-16,-23 2-344 0,3-2-867 0,-8 2 384 0</inkml:trace>
  <inkml:trace contextRef="#ctx0" brushRef="#br0" timeOffset="79481.67">3349 11143 128 0,'-19'10'349'0,"2"-5"9"0,-1 1 0 0,6-2-1 0,-2-1 8 16,2-1-5-16,2-1-6 0,2-2-24 15,-1-1-29-15,4-4-25 0,4-2-17 0,-2-5-17 0,7-4-20 16,8-9-14-16,3-4-21 0,11-12-16 15,-1-4-18-15,7-4-18 0,4-1-12 0,19-16-10 0,-19 21-8 16,2-4-14-16,12-18-8 0,-17 24-8 16,5-1-6-16,-12 1-8 0,-7 12-8 0,8-10 0 0,-14 16-8 15,-3 1-4-15,-5 9 0 0,-1 4-12 0,-4 5 25 16,-1 2-5-16,-5 3-5 0,-4 3-7 0,-1 4-8 16,-12 10 1-16,1 3-3 0,-4 3-5 0,6 6-4 15,-3 1-1-15,5-1-6 0,4 2 1 16,5-1-3-16,4 4-8 0,2 0 6 0,6-4 1 0,6 2-1 15,4-3 1-15,3 0 0 0,5-4-3 0,3 1-1 16,-1-1 1-16,0-2 0 0,-4-2 0 0,2 0 0 16,-6-5 1-16,-2-1-2 0,-3 3 4 0,-5-5 9 15,-2-1 12-15,-5 4 14 0,0-2-5 0,-10 2 9 16,0-2 1-16,-11 4-7 0,-3-3 3 0,-1-3-1 16,4-1 5-16,0-3 2 0,4-3 6 0,1-3 6 15,5-2-8-15,2-2-3 0,1-1-12 0,2-4-4 16,5-3-5-16,6-5-7 0,7-7-4 0,6-2-5 15,5-4-12-15,15-11-13 0,0 5 3 0,1-3-15 16,4 5 1-16,0 2 1 0,-13 8 0 0,9-7 1 16,-8 15 0-16,-2 2 1 0,2 0-11 0,-9 7 15 15,-5 1 1-15,3 6 0 0,-7 1 0 0,1 4 6 16,-1 2 0-16,0 7 6 0,0 7 3 0,-6-3-1 16,2 6-9-16,-1 4 14 0,-3-3-3 0,-1 2 2 15,2 0-1-15,-4-1 2 0,4-7-3 0,-3 8 0 16,2-7 2-16,-1-2 0 0,2-1-5 0,1-3 4 15,-1-3 1-15,2-2-4 0,6-3 7 0,-3-3 1 16,0 0-3-16,2-7 7 0,1 2 1 0,-2-4-1 16,7-4 5-16,-3-3 7 0,0-3 1 0,0-7-2 15,0 1-5-15,-3 1 5 0,0-4 0 0,-3-1 2 16,-2 8 10-16,0 3 3 0,-1 3 6 0,-1 4-3 16,0-2-9-16,-3 5-3 0,0-1-6 0,3 3-9 15,-4 3-1-15,0 0 6 0,5 14-7 0,-1-3-1 16,1 3 2-16,0 3-6 0,3 1 6 0,-2 6-8 15,2 1-1-15,1-7 1 0,5 4-18 0,-2-5 2 0,-1-1-6 16,4-6-3-16,1 1 1 0,0-4-16 16,-2-3 16-16,4-4-2 0,1-5 0 0,2-2-2 15,3-5-2-15,2-6-3 0,-6-1 1 0,-1-4 7 16,2-4-8-16,-5 0 12 0,1-3 7 0,-2-3 0 0,-1 2-5 16,-2-3 9-16,3-11-14 0,-7 10 11 0,1-13 5 15,-3 4-1-15,-2 9 3 0,-4 0 7 16,-3-2 6-16,3 6 13 0,0 4 0 0,-1 11 10 15,5 0-8-15,-8 7-1 0,4 3-3 0,-5 5 3 0,5 1-17 16,-5 15 6-16,-3 0-2 0,1 10-7 0,-1 6 4 16,0 5 2-16,3-1-7 0,0 10 9 0,3-9-5 15,-4 15 4-15,1-5-6 0,2 0 1 0,0-10-1 16,2-3 0-16,-3-1-3 0,1-2-3 0,3-4 0 16,-1-2 4-16,0-4-4 0,-1-10 9 0,1 2-12 15,-1-2 5-15,0-4 5 0,1-1 1 0,1-2 9 16,0-3-3-16,-4 1-6 0,4-1-1 0,0 0-1 15,-4-15-6-15,4 5 2 0,3-3-12 16,-1-4 8-16,7-6 11 0,2 0-13 0,1 6 1 0,4-2 12 16,3-1-15-16,3 5 2 0,2 0-3 0,-5 8 3 15,8-2-4-15,-5 7 2 0,5 0 4 0,-6 4-10 16,0 4-2-16,-2 1-6 0,-2 4-6 0,-2 1-3 16,-2 3 0-16,0 6 0 0,-5-6 0 0,-4 2-3 15,-4-1 8-15,0 2-5 0,-9 2 6 0,-1-3 7 16,-7 4-3-16,-2-2 5 0,0-2-2 0,4-4 5 15,-3-2 0-15,1-2 0 0,-2 0 2 0,-1-3 14 16,3-3 13-16,3-2 10 0,5 1 6 0,0-4-1 16,4-1-4-16,1 1-6 0,0-5-5 0,8-3-5 15,5-6-4-15,9-3-9 0,4-3 14 0,5 2-3 16,12-11-6-16,3 1 0 0,3-1-9 0,-4 0 2 16,1 0-5-16,0 1-5 0,-1 4 8 0,-13 3-5 15,1 1 4-15,-3 2 2 0,-3 0-2 0,-2 2-6 16,-11 2 13-16,2 1 7 0,-9 3 13 0,2 2 3 15,-5 3 0-15,-3-1-15 0,-1 3 0 0,-5 2 5 16,1 1-2-16,-6 2 1 0,4 4-2 0,-4 2-4 16,-3 3-3-16,4 7 1 0,2-2 3 0,1 1 5 15,1 1-15-15,2 2 6 0,6 0-4 0,1 1 1 16,10 4-1-16,-1-5-4 0,4-1 1 0,6 4 2 16,3-3 2-16,1-1-3 0,0-2-1 0,2-1-13 15,1 0-3-15,1-3 1 0,-3 1-7 0,-6-1 6 16,0-1-2-16,-4 0-2 0,1-1-1 0,-7 0 2 15,0-1 2-15,-4 0 9 0,-3 1-1 0,-1 0-1 16,-5-2 1-16,-2 2 6 0,-2-2 0 0,-1 0-2 16,-7 0 3-16,6-2-1 0,-6 0 3 0,3-1 3 0,3-3-1 15,0-1 7-15,-1 0-15 0,4-1 25 0,2-2 0 16,1 0-8-16,-2-1 3 0,7-2-10 16,4-1 4-16,0-3-3 0,5-3 3 0,5 0-6 15,9-4 3-15,5 1-15 0,0-1 14 0,-2-1-10 0,0 1 3 16,3 1-5-16,1-2-1 0,-5 1-3 0,2 0 2 15,-2 1 5-15,-1-1 1 0,-1 2-9 0,-1-2 11 16,-2-1 1-16,0-2 1 0,-8 8-2 16,0-3 3-16,-1-1 2 0,-2 0 3 0,-1-2 11 0,1 3-3 15,-5-2 13-15,-3 6-4 0,0-1 3 0,-2 1 0 16,1 2 2-16,-4 3-3 0,2 2-3 16,-7 3 4-16,1 2-9 0,-4 6-3 0,-4 3 10 0,2 5-13 15,-1 7 7-15,0 3 6 0,3 3-8 0,4 1 5 16,2 2-5-16,-1 0 8 0,7 2-1 0,4-5-7 15,0-1-3-15,9-1 3 0,1-5-1 0,0-5-5 16,4-2 2-16,11-5-2 0,2-2 3 0,-1-5-1 16,5-6 0-16,-2-6 0 0,2 0-19 0,-2-7 7 15,9-10 7-15,-15 7-12 0,2-1 6 0,-2-4-1 16,0-1-1-16,-4 0-5 0,-5-4 7 0,1 0 3 16,-2-4-6-16,1-9 5 0,-2-3-5 0,-7 12 3 15,4-11-1-15,-7 10-1 0,-2 2-4 0,1 2 4 16,-1 4 20-16,-4 8 12 0,0 6 14 0,0 1-10 15,0 4-19-15,0 1-15 0,-2 5 0 0,2 2 0 16,0 0 0-16,-12 19 0 0,3 1 0 0,0 5 0 16,-1 5 0-16,0 1 0 0,1 6 0 0,0 9 0 15,0-11 0-15,-3 14 0 0,6-12 0 0,1-3 0 16,1 12 0-16,4-12 0 0,0-3 0 0,4-1 0 16,0-5 0-16,0-6 0 0,2-3 0 0,3-2 0 15,0-5 0-15,0 0 0 0,2-4 0 0,3-4 0 16,3-3 0-16,2-3 0 0,0-3 0 0,2-1 0 15,3-4 0-15,-1-3 0 0,1-1 0 0,-2 1 0 16,1-4 0-16,-3 4 0 0,-5 3 0 0,1 0 0 16,-2 4 0-16,0 3 0 0,-1 1 0 0,-3 2 0 15,2 0 0-15,-6 4 0 0,3 3 0 0,0 2 0 16,0 4 0-16,-4 2 0 0,-1 6 0 0,1-2-11 0,-2 2 3 16,-2 1 7-16,-1 7-7 0,0-2 7 15,-1 1-2-15,-1-7-10 0,-4 3 13 0,1-2 11 16,0-1-7-16,-3-1-7 0,-1 0-1 0,3-2-9 15,-2-4 0-15,3 0-6 0,-4-1-15 0,4-2-19 16,0-1-31-16,-3-3-43 0,3 0-58 0,-3-3-50 16,3-1-69-16,5 0-72 0,-7-5-62 0,4-6-82 15,-1 0-440-15,0-1-1038 0,2-6 460 0</inkml:trace>
  <inkml:trace contextRef="#ctx0" brushRef="#br0" timeOffset="79717.6">6458 10498 348 0,'-2'-11'488'0,"-3"0"19"0,1 2 29 0,-4 2 12 16,3 1 8-16,3 0 1 0,-1 2-18 0,0-1-18 0,2 1-31 16,1-2-44-16,0 2-43 0,5-1-43 15,3-2-30-15,11 1-33 0,8-2-30 0,5 1-27 0,4-3-19 16,1 0-25-16,13-1-18 0,-12 4-18 16,-1 0-157-16,2 0-3 0,-4 0 0 0,0-2 0 0,-8 2 0 15,-7 4 0-15,-1 0 0 0,-6 0 0 0,-3 1 0 16,-1 1 0-16,-4 1 0 0,2-2 0 0,-7 2 0 15,5-2 0-15,-5 2 0 0,0 0 0 0,0 0-9 16,0 0-257-16,-17 7-71 0,7-1-80 0,-2-3-90 16,3 2-137-16,-7-2-359 0,3 1-1084 0,-5 2 480 15</inkml:trace>
  <inkml:trace contextRef="#ctx0" brushRef="#br0" timeOffset="82600.48">7876 9904 6 0,'-8'-7'334'15,"3"3"-16"-15,-3 5-13 0,-1 1 7 0,-2 6-2 0,-2 7-23 16,-6 6-3-16,5 4 5 0,-4 5-9 0,0 16 0 15,-4 7-8-15,5 4-4 0,-8 25-7 0,4-25-11 16,-10 25-17-16,1-1-9 0,-4-1-15 0,7 2-11 16,-1 3-9-16,-3-1-14 0,13-26-12 0,3-1-7 15,2 2-6-15,6-5 0 0,4 0-11 0,7-7-12 16,5-13-9-16,2 0-4 0,17 4-9 0,-6-6-10 16,6-8-2-16,17 2-12 0,-10-9-5 0,13 2-9 15,2-6-2-15,-13-3-14 0,0-4 0 0,-1-6-6 16,-3 0-3-16,-5 0-9 0,-7 1-14 0,-5-1-15 15,-3-1-12-15,-5 1-13 0,-4-2-28 0,-2-2-45 16,-6-2-57-16,-1 0-76 0,-8 2-77 0,-6-1-95 16,-6-3-126-16,-7-1-384 0,0-1-984 0,1-3 436 15</inkml:trace>
  <inkml:trace contextRef="#ctx0" brushRef="#br0" timeOffset="85115.47">8181 10665 446 0,'-18'-21'454'0,"4"1"11"0,0 6 14 0,1-2-29 16,1 1-12-16,1 3-15 0,2 0-17 0,2 0-32 15,2 1-35-15,2 0-29 0,2 0-26 0,4 1-26 16,0 0-28-16,6 0-5 0,0 1-22 0,9 0-22 15,-1 3-11-15,12 0-14 0,-1 5-26 0,0 3-5 16,3 4-16-16,4 4-10 0,-5 2-2 0,-2 5-11 16,2 3-7-16,-5 4-8 0,-2-1-8 0,-1 6-1 15,-4 0-7-15,-4 2-2 0,-1 2-7 16,-6-3-10-16,-3 3 0 0,-4-2 1 0,-2-1-5 0,-6-2-2 16,0-3 1-16,-2-2-3 0,1-9 2 0,4-4-2 15,-5 0 0-15,-2-3 5 0,7-5 19 0,-4 0 0 16,3-4 2-16,-1-3-4 0,1-4 0 0,2-7-10 15,-2 0 2-15,6-10 4 0,4-3-7 0,3-4-7 16,1-1-13-16,6 0-19 0,0 2 0 0,4 0 0 16,4 3 0-16,-2 2 0 0,3 1 0 0,-1 7 0 15,1 3 0-15,1 4 0 0,-3 5 0 0,-1 5 0 16,2 0 0-16,-2 4 0 0,1 3 0 0,-1 5 0 0,-2-2 0 16,-3 6 0-16,1 1 0 0,-6 3 0 0,-1 0 0 15,-1 9 0-15,-1 3 0 0,-7-3 0 16,1 1 0-16,-2-1 0 0,-4-3 0 0,1-6 0 15,-1-1 0-15,0-1 0 0,4-4 0 0,-3-1 0 0,1-2 0 16,2-3 0-16,-1-1 0 0,0-2 0 0,2-3 0 16,0 0 0-16,0 0 0 0,7-16 0 0,-1 0 0 15,3-2 0-15,4-8 0 0,1-5 0 0,1-1 0 16,-1 5 0-16,3 0 0 0,-3 5 0 0,4 1 0 16,-5 7 0-16,2 2 0 0,0 0 0 0,-1 8 0 15,-1 0 0-15,-1 6 0 0,6 0 0 0,-6 2 0 16,6 4 0-16,-7 5 0 0,-1 1 0 0,-1 2 0 15,2 7 0-15,-1 2 0 0,-2 1 0 0,0 2 0 16,-2-3 0-16,-2 2 0 0,2-8 0 0,-3 2 0 16,2-2-28-16,0-2-116 0,-1 0-42 0,1-3-45 15,3-2-47-15,1-4-44 0,1-2-21 0,1-1-23 16,3-3-12-16,4-2-14 0,3-1-2 0,6-8 3 16,2 0 20-16,3-6 28 0,0-1 30 0,-1-1 50 15,1-1 49-15,1-2 56 0,10-10 50 0,-11 8 40 16,8-7 42-16,-12 7 32 0,10-9 36 0,-12 9 26 0,-1-3 25 15,-2 2 31-15,-1 0 29 0,-3 0 24 16,-10 6 30-16,4 1 16 0,-8 0 8 0,0 4 11 16,-5 3 9-16,0-1-3 0,-2 5-8 0,-5 3-11 15,-4 2-12-15,-6 3 16 0,-2 4 4 0,-7 9-22 16,2 4 8-16,-3 4-10 0,4-1-15 0,-1 6-16 16,6 1-10-16,-5 11-20 0,9-9-15 0,5-4-9 15,1 1-16-15,6-2-8 0,3-2-13 0,0-7-10 16,6-4-5-16,-1-2-64 0,8-2-12 0,-1-3 0 0,4-5 0 15,2-2 0-15,-1-1 0 0,0-5 0 0,-1-6 0 16,1 1 0-16,-1-1 0 0,6-7 0 16,-8-1 0-16,3-4 0 0,-5-2 0 0,0-4 0 15,-3 1 0-15,-1 0 0 0,-1 2 0 0,-3 3 0 0,-1 6 0 16,-2 0 0-16,-1 4 0 0,2 0 0 0,-3 7 0 16,3-1 0-16,-3 5 0 0,0 3 0 0,2-1 0 15,-2 1 0-15,4 13 0 0,1-1 0 0,-1 4 0 16,2-1 0-16,1 3 0 0,2 7 0 0,2 0 0 15,2-1 0-15,2 0 0 0,1-2 0 0,-3-7 0 16,3-2 0-16,11-2 0 0,-7-4 0 0,1-2 0 16,9-4 0-16,-3 0 0 0,1-8 0 0,-1-2 0 15,-1-5 0-15,-1 0 0 0,1-4 0 0,-3-2 0 16,0-2 0-16,1-4 0 0,-5 0 0 0,0-3 0 16,-1-2 0-16,-5-2 0 0,6-13 0 0,-6 0 0 15,-4-3 0-15,0-1-3 0,-7 1-6 0,1-2 0 16,-3 15 2-16,-4 6-5 0,3 4 16 0,-3 8 7 15,-3 3-9-15,4 6 10 0,-5 6-4 0,3 5-5 16,-5 6-3-16,0 7 0 0,-3 11 0 0,0 8 0 16,-1 13 0-16,5 4 0 0,0 0 0 0,4 2 0 15,0-5 0-15,5 3 0 0,5-2 0 0,4-1 0 16,4 0 0-16,1-5 0 0,1-10 0 0,1-7 0 16,5 1 0-16,2-5 0 0,-1-5 0 0,1-4 0 0,-1-5 0 15,-3-6 0-15,4-3 0 0,-1-3 0 0,4-3 0 16,5-4 0-16,-8-3-4 0,3-1-12 15,-2-5 3-15,-1-3 7 0,0-5 0 0,-4 2-1 16,4-1-3-16,-4-1 0 0,-2-2 8 0,-2-2-4 0,3 3-1 16,-4 2 7-16,-1 5-6 0,-3 7 3 15,3 1-6-15,-5 4 1 0,1 3 0 0,-4 0 0 16,0 5-1-16,1 1 11 0,1 2-8 0,-7-1 0 0,14 6-4 16,-7 1 5-16,-2 0 4 0,2 1-1 0,-2 1 4 15,1-1 1-15,-1 0-4 0,-1-1-7 0,-1 0-2 16,-1-2-9-16,2-1-9 0,-2 0 15 0,-1-2 5 15,1 0-2-15,-2-2 3 0,0 0-4 0,0 0 7 16,0 0-4-16,3-8 3 0,-3 3 3 0,-1-1-2 16,-1 0 10-16,-1-1-18 0,-1-1 2 0,-1-1 5 15,-2 1 3-15,-2-1-4 0,0 1 1 0,-1 2 3 16,-3 1 0-16,3 4 0 0,-3 2 11 0,-2 4 0 16,-2 3-2-16,2 3 0 0,-3 8 9 0,0 3 4 15,2 2-4-15,4 5 10 0,-1-3-3 0,6 1 4 16,0 4-3-16,5-2-7 0,0-1-3 0,5 1 8 15,3-5-7-15,3-4-13 0,2-4 26 0,1-1-11 16,6-6-4-16,0 0-16 0,4-6-13 0,6 1-10 16,0-8-4-16,1 0 1 0,1-3 2 0,-1-3-1 15,-5-6-1-15,3 0 7 0,-5-5 5 0,1-2-3 16,-4-5-3-16,-1 2 1 0,0-7 1 0,-3 1 6 16,3-13-2-16,-4-4 3 0,0 0-8 0,-3-2 3 15,-2-3-4-15,-2-3 1 0,-3 1-1 0,-1 4-6 16,-3 5 12-16,-3 14 3 0,-1 6 2 0,0 0 10 15,-2 11-3-15,-3 3 3 0,1 5 1 0,-1 5 6 0,-3 2-2 16,-1 7 14-16,-4 3 12 0,2 10-4 16,0 9-1-16,3 4 9 0,2 13-13 0,1 3-2 0,8 4-4 15,-2-3 6-15,2 3-2 0,1 2-8 16,1 1 6-16,-1 0-3 0,-1 0 0 0,2-1-5 0,-1 1-5 16,3-3 24-16,-2-16-13 0,3-1-7 0,-3-4-5 15,7-2 5-15,-3-4 8 0,-4-8-11 16,3-1 2-16,-2-7 3 0,0-2 0 0,-1 0 4 15,2-3 1-15,-1-4-7 0,-2 0 5 0,8-8-3 0,-3-2 2 16,1-4 1-16,-1-6-6 0,2-6-3 0,2-4 8 16,-2-1-10-16,0 2 2 0,1 3 4 0,-3 6-9 15,2 4 4-15,-2 3 0 0,0 4-3 0,1 2-8 16,0 2 8-16,2 3-2 0,-1 2-2 0,2 1-6 16,4 6 19-16,-4 6-5 0,1 1 4 0,4 2-9 15,-5 1 10-15,3 4-7 0,-1 3 1 0,1-2-1 16,-3-5 10-16,0 2-13 0,-2-3-1 0,2 0 11 15,0-1-11-15,3-1 3 0,-3-4-2 0,0-2 1 16,2 0-2-16,1-3-5 0,0-3 2 0,1-1 9 16,0-2 0-16,1-4-2 0,0-1-2 0,1-3 0 15,1-7 5-15,-1 1-6 0,3-3 6 0,1-4-8 16,-2 0 6-16,-1-3 7 0,-2 3-10 0,2 1 16 16,-6 6 12-16,3 3 2 0,-7 1-29 0,3 4 0 15,-4 0 0-15,1 5 0 0,1 0 0 0,-7 2 0 16,10 14 0-16,-5-4 0 0,4 6 0 0,-4 8 0 15,-1-6 0-15,3 7 0 0,-5-1 0 0,2-3 0 16,2-3 0-16,-3-2 0 0,2 2 0 0,1-3 0 16,0-4 0-16,-3-2 0 0,5 0 0 0,0-3 0 15,-2-3 0-15,1-1 0 0,1-2 0 0,1-5 0 0,0 1 0 16,2-3 0-16,4-2 0 0,-5-5 0 16,4 2 0-16,-4-3 0 0,2-2 0 0,4-6 0 15,1 2 0-15,-7 7 0 0,3 1 0 0,-1 4 0 16,-6-1 0-16,3 2 0 0,0 2 0 0,1 1 0 0,-3 2 0 15,0 3 0-15,0 1 0 0,0 4 0 0,0 2 0 16,-2 2 0-16,4 5 0 0,-4-3 0 16,4 2 0-16,-3 3 0 0,3-2 0 0,1 0 0 15,1 1 0-15,0-2 0 0,3-1 0 0,-1-3-53 0,5-2-15 16,0-1 2-16,0-2 4 0,3-4-1 0,0 1 6 16,0-4 4-16,1-2 3 0,6-3 5 0,-5-3 1 15,4 0 8-15,-9 0 2 0,6-5 5 16,-2-4 1-16,1 0 12 0,-4-1-5 0,0-2 7 0,-1-5-2 15,-2-2 1-15,0-2 12 0,-5-1-2 0,-4 2 8 16,-2 1-1-16,-5 1 15 0,4 10 11 0,-7-1 1 16,0 3 7-16,0 5 6 0,-4 1-2 0,0 4 0 15,1 5-1-15,-3 5 8 0,-4 2 4 0,-1 8 5 16,-5 8 10-16,-2 0 2 0,7 9 0 0,-6 12-1 16,3 2-2-16,6 6-51 0,2-3-14 0,1 3 0 15,4 3 0-15,4-4 0 0,0 2 0 0,4 2 0 16,1-3 0-16,0-5 0 0,2-11 0 0,0-2 0 15,0-2 0-15,-2-2 0 0,0-2 0 0,0 0 0 16,-1-7 0-16,3-1 0 0,-1 1 0 0,-5-2 0 16,3 0 0-16,-3-5 0 0,0 4 0 0,-3 1 0 15,-2-1 0-15,0-5 0 0,-2-4 0 0,-4 1 0 16,-2-1 0-16,-2-1 0 0,1-1 0 0,0-1 0 16,-1-5 0-16,1-2 0 0,0-4 0 0,2 0 0 0,-3-6 0 15,5-4 0-15,3-2 0 0,1-11 0 16,3 0 0-16,4-6 0 0,5-14 0 0,4-2 0 0,5-3 0 15,-3 0 0-15,11-24 0 0,-6 27 0 16,4 5-100-16,-4-2-20 0,0 5-14 0,-3 14-20 0,-5 1-19 16,4 3-26-16,-5 1-54 0,4 2-63 0,-9 4-90 15,0 3-123-15,-6-1-440 0,0 7-1048 16,-6 0 465-16</inkml:trace>
  <inkml:trace contextRef="#ctx0" brushRef="#br0" timeOffset="85298.4">11978 10251 4041 0,'-16'-22'221'0,"2"7"-75"16,2 1-48-16,-2 3 66 0,9 2 24 0,-3 1-26 16,-1-1-41-16,4 4-27 0,0 2-28 0,1-2-51 15,-1 3-77-15,-1-1-96 0,-1 2-124 0,7 1-110 16,-14 3-345-16,5-1-799 0,-5 2 353 0</inkml:trace>
  <inkml:trace contextRef="#ctx0" brushRef="#br0" timeOffset="85549.2">10198 10448 344 0,'-9'-4'515'0,"0"3"3"16,4-3-2-16,0 2-10 0,2-2-25 0,3 4-32 15,8-5-37-15,2-1-29 0,8 2-35 0,4 0-34 0,8 0-32 16,1 2-53-16,6-2-25 0,0 4-40 0,4-1-46 16,13-2-72-16,-15 3-85 0,14-4-95 0,-11 3-105 15,-6 0-113-15,2 0-129 0,-2 0-283 16,0-2-828-16,-1-2 366 0</inkml:trace>
  <inkml:trace contextRef="#ctx0" brushRef="#br0" timeOffset="86030.73">12566 9846 3509 0,'4'-10'175'0,"1"0"-61"16,-1 1-23-16,2 0 74 0,2 1 20 0,0-1 38 16,-1 4-3-16,1 2 2 0,0 1-18 0,2-3-5 15,1 3-3-15,2 4 8 0,0 3-11 0,6 0 11 16,0 5 1-16,4 3-1 0,0 6-4 0,4-1-12 15,2 3-5-15,-3 4-21 0,10 16-3 0,-2-6-20 16,-2 3-19-16,-1 2-12 0,0 3-2 0,-3 0-14 16,-4 6-6-16,1-1-5 0,-3 4-27 0,0-2-54 15,-7 3 0-15,-2 2 0 0,-3-2 0 0,-1-2 0 16,-5 2 0-16,-4 4 0 0,-4-2 0 0,-8-2 0 16,-4-2 0-16,-3-2 0 0,-4 1 0 0,-4-3 0 15,-6-2 0-15,1-1 0 0,-1-7 0 0,-2-1 0 0,9-10 0 16,-1-1 0-16,-3 0 0 0,6-5 0 0,1-1 0 15,0-1 0-15,9-6 0 0,1-6 0 16,4 2 0-16,1-2 0 0,3-2 0 0,-3 0 0 0,6-2 0 16,-2 1 0-16,4-3 0 0,0 0 0 0,0 0 0 15,0 0 0-15,0 0 0 0,13-9 0 0,-8 6 0 16,0-1 0-16,-1 2 0 0,1-3 0 0,-1 1 0 16,-3-2 0-16,-2 1 0 0,0-1 0 0,-3 2 0 15,-5-1-290-15,-4 0-1028 0,3 0-1426 0,-10 0 631 16</inkml:trace>
  <inkml:trace contextRef="#ctx0" brushRef="#br0" timeOffset="87548.4">15012 10008 76 0,'-10'-15'413'0,"4"-1"9"0,-1 6 13 16,2-3 6-16,0 4-2 0,1 4-15 0,2-1-22 15,-1 1-37-15,-1 3-29 0,4 2-30 0,0 0-4 0,-6 13-8 16,3 3-2-16,-1 8-17 0,2 6-21 0,-3 4-17 16,1 14-9-16,0 2-22 0,3 0-13 0,-3 2-20 15,4 0-13-15,-4-1-13 0,0-3-20 16,4 3-4-16,1-5-11 0,-2 1-16 0,1-11-9 0,0-3-20 15,-1 16 7-15,1-19-3 0,-4 1-18 0,3-3 4 16,-2-3-9-16,2-9-5 0,1 0 2 0,-2-7-13 16,0 3 0-16,4-7 7 0,-4 1-3 0,2-4-5 15,0-2-2-15,0 0-4 0,0 0 0 0,0-22-5 16,4 7-4-16,0-3 1 0,2-10-12 0,-1 0 13 16,7-2-4-16,-3 3-3 0,6-1 3 0,1 2-10 15,0 1-4-15,3 6 0 0,-5 5 0 0,3 1 0 16,0 3 0-16,2 4 0 0,0 3 0 0,4 2 0 15,0 2 0-15,-5 3 0 0,4 6 0 0,-3 0 0 16,1 6 0-16,-4-1 0 0,-5 1 0 0,0-1 0 16,-2 8 0-16,-6 2 0 0,-2-1 0 0,-2-3 0 15,-4 4 0-15,-4 0 0 0,-5-4 0 0,0 1 0 16,-5-1 0-16,-3-2 0 0,3-5 0 0,1-1 0 16,0-3 0-16,-2-4 0 0,3 0 0 0,-1-1 0 0,4-4 0 15,2-2 0-15,2 0 0 0,0-4 0 0,4 3 0 16,-1-2 0-16,5 0 0 0,-1-2 0 15,4-1 0-15,2-1 0 0,3-2 0 0,3 2 0 0,5-2 0 16,1 1 0-16,2 0 0 0,0 3 0 0,11-3 0 16,3 1 0-16,-2 1 0 0,6-4 0 0,-2 5 0 15,5-4 0-15,-1 1 0 0,-1-4 0 0,15-4 0 16,-12 5 0-16,-2 0 0 0,0 0 0 0,1-2 0 16,-5 1 0-16,-1-2 0 0,-3 0 0 0,0 0 0 15,-5-1 0-15,-4 0 0 0,-4 2 0 0,-3-1 0 16,-4-1 0-16,-1-1 0 0,-4-1 0 0,0 0 0 15,-4 0 0-15,-4 1 0 0,0 6 0 0,-6-4 0 16,1 7 0-16,0 3 0 0,-3 2 0 0,-1 5 0 16,-6 3 0-16,2 4 0 0,-4 7 0 0,2 5 0 15,4 1 0-15,1 0 0 0,4 4 0 0,3 0 0 16,6 0 0-16,5 2 0 0,4-3 0 0,4 3 0 16,8-4 0-16,2-1 0 0,5-8 0 0,5 0 0 0,2-2-58 15,0-5-129-15,2-2-92 0,1-3-105 16,-6-3-128-16,4 0-149 0,-3-4-358 0,-4-3-1103 15,-7 4 488-15</inkml:trace>
  <inkml:trace contextRef="#ctx0" brushRef="#br0" timeOffset="88998.57">16624 10410 3875 0,'-2'-6'170'16,"1"-4"-94"-16,-3 1-46 0,-4 2 75 0,0 1 67 0,-3 0 23 16,-1 2 0-16,-1 2-13 0,-6 3-7 0,-2 2 8 15,0 1 1-15,-5 7-8 0,2 4-12 16,-2 1-8-16,6 3-11 0,-1 3-7 0,5 2-13 16,0 2-17-16,6-1-5 0,0 1-2 0,5 1-11 0,2 0-6 15,7 0-12-15,4 1-12 0,3-2-1 0,3-3-8 16,6-4-5-16,1 0 9 0,2-2-10 15,4-8-8-15,1-3-3 0,2-1-8 0,0-4 0 16,0-4-2-16,0-5-3 0,1 1-1 0,-2-4-2 0,2 0-2 16,-5-7-4-16,0 0-1 0,-1 0 2 0,-2-3-2 15,-3 1-7-15,1-2 2 0,-1-1-3 0,-1-2 2 16,-5 4 7-16,4-4-6 0,-9 11 2 0,3 2-2 16,-6 3 1-16,-1 0-2 0,-1 4 1 0,0 2-2 15,-2 2-4-15,-2 1 0 0,0 0 10 0,3 15-2 16,1-4-5-16,-3 6-4 0,0 0 4 0,1 2 0 15,0-1 2-15,3 8 4 0,0-1-14 0,2 3 9 16,2-1-10-16,2-1 10 0,-2-8-2 0,4-3-4 16,-2-2 10-16,7 1-8 0,-4-5 0 0,4 0 6 15,0-6-1-15,0 1 1 0,0-4-3 0,1-2-4 16,0-2 1-16,-2-1-1 0,-1-4 5 0,-1-1 2 16,-1-2-1-16,-4-5-11 0,-2 2 8 0,-3-5 3 15,-3 1-1-15,-6-6-2 0,-2-3-2 0,-6 4 0 16,-4-2 1-16,-2 6-5 0,-2-3 6 0,-3 2-1 15,-3 6 6-15,3 0-9 0,-3 4 0 0,6 5 2 16,3 4-6-16,-3 2 1 0,7 1 7 0,-1 3 1 16,1 2-12-16,4 1 4 0,3 0-1 0,3 3-2 15,3-1 4-15,7 2 6 0,5 1-5 0,3 0 0 0,5-2 0 16,6 1 2-16,5-2 0 0,3-5 0 16,-1 2 1-16,0-3 0 0,2-2-5 0,-1-2 12 15,0-2-1-15,0-4-4 0,-6 4 2 0,0-3-2 16,-9-1-2-16,1 2 10 0,-4-2 2 0,-3 5 10 0,2-2 3 15,-6 1-4-15,0 0-6 0,-1 1-2 0,-2 2-3 16,1 3-5-16,-1 1 3 0,-2 4 6 16,0 1 7-16,-1 2-9 0,0 6-3 0,1 1-6 15,-3-1 4-15,0 3 6 0,2 0-20 0,-3 5 7 0,0-4-10 16,1-5-1-16,2 1 0 0,-3-5 5 0,1 0-5 16,-1-1 12-16,3-2-11 0,-2-2 1 0,-1-1 16 15,1-5-12-15,4 1 7 0,-5-2-2 0,0 0 3 16,17-10-3-16,-8 1 1 0,1 0-2 0,4-5-4 15,4-8 4-15,-2 0-6 0,4-1 6 0,-1-2 12 16,2 0-10-16,2 3 0 0,-2-2-4 0,1 4 2 16,-3 0 2-16,-2 6 5 0,-3 3-2 0,-4 4 10 15,3 2-1-15,-4 2-7 0,-1 1 1 0,3 5 6 16,-2 3-2-16,-1 2 7 0,-2 3-7 0,2 7 2 16,-6-1-16-16,2 2 17 0,-3 1-1 0,-1-1-1 15,2 9-5-15,-1 0-10 0,0-9-9 0,-1 0-9 16,1-1-11-16,1-5-10 0,-2-2 5 0,2-4 5 15,0-1-1-15,0-1-2 0,1-4 7 0,2 0 2 16,-5-1 1-16,12-8 1 0,-4 1 6 0,2-3-3 16,1-5 10-16,4-8 2 0,0 6 0 0,2-3-2 15,2-3-2-15,-4 8 7 0,-2 2 3 0,1-1 6 16,2 4 2-16,-6 4-2 0,4 0 5 0,-4 0-5 16,2 4 6-16,-1 2-1 0,-1 3 2 0,1 2 6 0,-3 4 2 15,1 0-1-15,3 3-7 0,-2 3 2 16,-1 1 1-16,4 6 0 0,1 1-4 0,-1 2 6 15,-2-8-3-15,-1-3-2 0,2 0 1 0,2-2-2 16,0-1 2-16,1-1-5 0,2-3 2 0,0 0-4 0,-1-4-1 16,-2-3-7-16,4 1-1 0,0-2 1 0,0-4-1 15,-5 0 1-15,3-3 0 0,0-3 0 0,-2-1 2 16,-1-1 0-16,1-8 11 0,-3 3-14 0,-1-4 2 16,-1-2-2-16,-1 0 1 0,-2-1 0 0,-2 2 0 15,-3 3-5-15,1 1 11 0,-2 8-4 0,-3 0 0 16,1 0 7-16,0 4-3 0,-2 0-3 15,2 4 3-15,-4 1 3 0,6 2-3 0,-13 12 8 0,5-3 5 16,2 5 8-16,-2 6-1 0,2 6 5 0,3 0-2 16,4 4 2-16,5-2 8 0,-3 0-15 0,9-3 4 15,3 0-1-15,4-1-6 0,4-4-1 0,-1-5 6 16,9-4-5-16,-2-3-3 0,1-3 2 0,-1-5-6 16,0-1 9-16,1-4-15 0,-1-5 8 0,-1-2 0 15,0-1-5-15,-2-3-7 0,-4 0 0 0,1-1 0 16,-4-6 0-16,-2-3 0 0,-2 1 0 0,-2-2 0 15,-1-1 0-15,-3 1 0 0,-5-2 0 0,0-1 0 16,-3 1 0-16,-1 4 0 0,-1 6 0 0,-3 3 0 16,-2 2 0-16,3 3 0 0,-6 3 0 0,2 1 0 0,1 5 0 15,-1 3 0-15,7-1 0 0,-14 8 0 16,7 2 0-16,3 2 0 0,3 4 0 0,2 1 0 16,6 1 0-16,4 6 0 0,5-1 0 0,4-1 0 15,2 1 0-15,5-5 0 0,1 4 0 0,-3-2 0 0,2 4 0 16,-1-5 0-16,-1-2 0 0,-11-2 0 15,4-3 0-15,-5 1 0 0,-6-5 0 0,1 1 0 0,-4 0 0 16,-4-3 0-16,-4 0 0 0,-7 7 0 0,-6-6 0 16,-10 3 0-16,-2-4 0 0,-4 1 0 0,-8-3-186 15,4 0-122-15,1-3-136 0,2 2-176 0,2-6-486 16,5-1-1198-16,6 2 530 0</inkml:trace>
  <inkml:trace contextRef="#ctx0" brushRef="#br0" timeOffset="90183.98">20656 10843 19 0,'-9'2'410'0,"3"-2"20"0,-2-1 20 0,0 1 11 15,-2-4 15-15,5 0-6 0,-3-4-30 16,3 0-18-16,1-4-13 0,0-5-22 0,2-12-12 15,2 5-30-15,2-3-24 0,5 1-21 0,-1-2-21 0,2-1-23 16,3-5-27-16,0 0-21 0,3-11-19 0,-2-1-17 16,1-1-21-16,-1-3-17 0,0-1-14 0,-2 1-16 15,1-6-4-15,-2 5-14 0,-3-1-7 16,-2 17-9-16,0-14-5 0,-4 15-6 0,1 8-10 0,-1 8-8 16,0 5-4-16,0 5-1 0,0 5-24 0,0 3-12 15,0 0 0-15,-5 21 0 0,-1 6 0 0,-1 5 0 16,-2 16 0-16,1 5 0 0,2 1 0 0,0 1 0 15,2 1 0-15,1 0 0 0,1-4 0 0,2 0 0 16,2-4 0-16,5-1 0 0,-2-11 0 0,5 12 0 16,4-2 0-16,-1-14 0 0,1-2 0 0,4-2 0 15,5-6 0-15,-4 0 0 0,7-4 0 0,-7-8 0 16,4 1 0-16,-1-5 0 0,-3-4 0 0,3-4 0 16,-1-4 0-16,-3 0 0 0,6-8 0 0,-2-2 0 15,-1-3 0-15,-5-3 0 0,-3-2 0 0,0-1 0 16,-5-4 0-16,-3 1 0 0,-3-1 0 0,-3-1 0 15,-2 0 0-15,-3 1 0 0,-4 5 0 0,2 6 0 16,-2 4 0-16,2 5 0 0,-2 3 0 0,0 3 0 16,-2 5 0-16,2 5 0 0,-3 4 0 0,4 5 0 15,3 3 0-15,0 8 0 0,4-1 0 0,7 3 0 0,8 0 0 16,5 2 0-16,13 6 0 0,7-1 0 0,3-7 0 16,9-3 0-16,2-6 0 0,3-3 0 0,6-4 0 15,2-1 0-15,-3-8 0 0,5 0 0 0,-1-1 0 16,-5-7 0-16,-5 4 0 0,-6-9 0 0,-10 1 0 15,-2-3 0-15,-4-1 0 0,0-6 0 0,-4-2 0 16,0-3 0-16,-2 0 0 0,-5-1 0 0,-5-2 0 16,-4 1 0-16,-5 1 0 0,-2 6 0 0,-5 0 0 15,-6 7 0-15,-2-4 0 0,-2 8 0 0,-3-1 0 16,-3 5 0-16,-7 2 0 0,-8 7 0 0,4 6 0 16,-5 4 0-16,4 2 0 0,-2 1 0 0,5 4 0 15,2 2 0-15,1 3 0 0,7-2 0 0,1 2 0 16,5-5 0-16,8-3 0 0,1-5 0 0,1 2 0 15,6-1 0-15,0-6 0 0,5-1 0 0,0-3 0 16,6-4 0-16,3-2 0 0,-1-2 0 0,8-5 0 16,-1-2 0-16,0-4 0 0,-5-2 0 0,2-3 0 0,-1-4 0 15,-4-3 0-15,0-2 0 0,3-4 0 16,-4 0 0-16,5-10 0 0,-6-3 0 0,-5-2 0 16,1-2 0-16,-4-1 0 0,-4-3 0 0,-1 1 0 0,-1 0 0 15,-1 0 0-15,-4 5 0 0,-1 17 0 16,-1 4 0-16,0 8 0 0,3 5 0 0,-3 2 0 0,-1 8 0 15,1 4 0-15,-2 6 0 0,-2 7 0 0,-6 13 0 16,5 4 0-16,2 17 0 0,3 2 0 0,2 4 0 16,4-2 0-16,4 3 0 0,1-1 0 0,7 0 0 15,2-3 0-15,2 0 0 0,0-4 0 0,5-2 0 16,4-7 0-16,-8-8 0 0,3-3 0 0,3-4 0 16,0-2 0-16,0-7 0 0,2-5 0 0,-9-2 0 15,2-4 0-15,-3-5 0 0,2 0 0 0,0-7 0 16,-1-1 0-16,-1-3 0 0,3-5 0 0,-1-2 0 0,0-3 0 15,-2 1 0-15,-3-4 0 0,3-4 0 16,-2-2 0-16,-6 6 0 0,4-1 0 0,-4 9 0 16,-1 1 0-16,-3 4 0 0,-1 1 0 0,-2 7 0 0,1 0 0 15,2 4 0-15,-5 0 0 0,5 7 0 16,-3 3 0-16,1 2 0 0,2 3 0 0,2 10 0 16,3 0 0-16,1-2 0 0,-1-4 0 0,3-4 0 15,5 5 0-15,0-8 0 0,-3-2 0 0,6-2 0 0,-1-6 0 16,-2-1-307-16,1-4-98 0,2-2-69 0,-5-2-78 15,1-3-524-15,-2-5-1165 0,4-5 516 0</inkml:trace>
  <inkml:trace contextRef="#ctx0" brushRef="#br0" timeOffset="90331.75">22977 10299 3649 0,'-16'-16'305'0,"2"1"-57"0,0 0-31 15,0 4 4-15,-1-2 17 0,1 2-34 0,0 2-50 16,2 3-30-16,2 0-25 0,1 1-11 0,-4 2-24 15,3 1-78-15,1 0-123 0,-4 2-154 0,1 0-187 16,-6 0-305-16,-2 1-846 0,-12-1 374 0</inkml:trace>
  <inkml:trace contextRef="#ctx0" brushRef="#br0" timeOffset="90517.49">20956 10268 4240 0,'-39'-5'377'0,"3"2"-159"16,4-3 1-16,9 5 87 0,6-5 2 0,3 3-38 16,5 1-56-16,4-4-43 0,5 1-32 0,7 0-8 15,10-3-23-15,8-1-4 0,8 0-53 0,18 2-65 16,1 0-105-16,12-1-124 0,-4 2-132 0,31 2-136 16,-28 5-422-16,27 1-1010 0,-26-1 447 0</inkml:trace>
  <inkml:trace contextRef="#ctx0" brushRef="#br0" timeOffset="91532.03">23333 10410 280 0,'0'-5'465'0,"-5"3"-11"0,-1 1-5 0,6 1-5 16,-17 8-7-16,4-3-13 0,-10 9-17 0,5 6-23 15,-2 3-29-15,6 3-26 0,-1 2-27 0,2 2-22 16,1-1-21-16,4 2-19 0,1 2-25 0,4-2-11 0,3 1-22 16,4-2-22-16,4-1-15 0,2-4-11 0,2-1-10 15,4-4-13-15,0-5-12 0,1-3-9 16,0 0-2-16,4-8-14 0,0 2-1 0,0-5-6 15,2-2-8-15,-3-6-5 0,0 1-8 0,-3-6-2 0,1-1-3 16,-1-8 9-16,-1-4-11 0,-4 2-3 0,-4-3 9 16,-2-4-9-16,-3-2-5 0,-5-2-1 0,-4-1-10 15,-1 2 1-15,-3-14 6 0,-4 16-6 0,0 0-4 16,-4 2 0-16,0 4 0 0,-3 6-3 0,4 5-5 16,-1 8 4-16,0 0-2 0,2 5 1 0,0 3-7 15,1 5-2-15,0 3 10 0,3 2-8 0,2 4 1 16,4 2 6-16,4-1-1 0,5 2-8 0,8 2 4 15,2 3-2-15,7-2-2 0,5-2 4 0,2-3-5 16,2-4 1-16,4-3 6 0,4-3-3 0,0-2 4 16,-3-3-1-16,0-3-1 0,1-2-4 0,-2-2 7 15,-8-1-7-15,5-1 6 0,-5-4 5 0,-4 1 14 16,-5 0-23-16,0-1-6 0,-1 1 0 0,-6 2 0 16,2-1 0-16,-3 3 0 0,-3 2 0 0,3 1 0 15,-5 2 0-15,-3 1 0 0,0 0 0 0,5 13 0 16,-7-2 0-16,-3 5 0 0,-2 2 0 0,4 2 0 0,2 4 0 15,-2 3 0-15,6-2 0 0,-1 0 0 16,2-7 0-16,0 2 0 0,-3-3 0 0,6-5 0 0,0-2 0 16,-2 0 0-16,2-4 0 0,3-1 0 15,0-2 0-15,-1-2 0 0,5-2 0 0,-2-3 0 16,-2-3 0-16,7-4 0 0,-6 0 0 0,2-2 0 16,-3 0 0-16,3-4 0 0,0 3 0 0,-3-4 0 0,3 2 0 15,-2-1 0-15,-2 4 0 0,5 1 0 0,-7 3 0 16,0 2 0-16,2 3 0 0,0 0 0 0,-4 4 0 15,0 1 0-15,3 7 0 0,1 1 0 0,0 5 0 16,-3 2 0-16,-2 8 0 0,6 1 0 0,-6-6 0 16,4 8 0-16,-2-2 0 0,3-2 0 0,0-4 0 15,-1-3 0-15,2-1 0 0,3-2 0 0,1 1 0 16,1-9 0-16,3 2 0 0,1-6 0 0,3-2 0 16,0-4 0-16,-2-2 0 0,7-7 0 0,1 1 0 15,-1-5 0-15,-4-6 0 0,1 4 0 0,3-3 0 16,-7-5 0-16,0 1 0 0,-1-2 0 0,0-2 0 0,-2-2 0 15,-2 2 0-15,-1 0 0 0,-2-3 0 16,-4 6 0-16,-1 0 0 0,-5 1 0 0,0 10 0 16,-5 5 0-16,3-1 0 0,-4 6 0 0,0 0 0 0,-2 4 0 15,-3 3 0-15,9 0 0 0,-17 9 0 16,5-1 0-16,3 3 0 0,6 2 0 0,-2 3 0 16,5 1 0-16,0 2 0 0,5-1 0 0,7 6 0 15,4 1 0-15,0-3 0 0,5 1 0 0,1-3 0 0,1 1 0 16,0 0 0-16,1 2 0 0,1 0 0 0,-2-3 0 15,-3-1 0-15,-3 3 0 0,-6-7 0 0,0 0 0 16,-1 0 0-16,-5-4 0 0,0 1 0 0,-2-1 0 16,-2-1 0-16,-5-2 0 0,0-1 0 0,-6-2 0 15,-3 0 0-15,-6-2 0 0,-1 0 0 0,-2-2 0 16,-9-1 0-16,3-1 0 0,6-2 0 0,2-1 0 16,1-1 0-16,3 3 0 0,4-3-324 0,1 0-282 15,6-1-605-15,3 2-1311 0,2 4 581 0</inkml:trace>
  <inkml:trace contextRef="#ctx0" brushRef="#br0" timeOffset="91698.4">25126 10819 473 0,'0'5'571'0,"-1"0"13"0,-2-1 6 0,3-4-31 15,-1 4-45-15,1-4-46 0,0 5-46 0,0-5-46 16,0 0-86-16,4 2-130 0,-4-2-164 0,0 0-192 15,6-7-256-15,-2 3-275 0,-4 4-785 0,0-11 348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3T13:11:52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3601 5978 293 0,'-17'-5'343'0,"5"1"-3"0,0-1 13 0,-1 3 5 15,7 0 4-15,-1 1-8 0,0-1-16 0,0 1-15 16,2 0-21-16,5 1-18 0,-7-2-13 0,7 2-27 15,-6-2-20-15,6 2-18 0,0 0-20 0,0 0-14 16,0 0-12-16,16 8-17 0,0-5-16 0,4 1-10 16,12 1-11-16,7 1-11 0,15-1-10 0,10 0-6 15,24 3-7-15,9-5-7 0,3-2-6 0,2 2-5 16,9-2-6-16,2-5-4 0,-1 2-3 0,4 4-8 16,-6-3 3-16,-1-2-6 0,-5 3-3 0,-7-3-1 15,1 0-6-15,-1 0-4 0,-33 1-2 0,1-1-2 16,-1 1-1-16,-6 0-3 0,-19 0 1 0,-4 1-5 15,-7 0 5-15,-8-1-2 0,-7 1-2 0,1 0-6 16,-5 1-1-16,-4-3-6 0,-1 3 8 0,-4 0-31 16,0 0-35-16,0 0-45 0,-31 3-48 0,13-3-55 15,-5 4-64-15,-8 1-71 0,-1-3-71 0,-6 3-393 16,-1-1-881-16,2-1 390 0</inkml:trace>
  <inkml:trace contextRef="#ctx0" brushRef="#br0" timeOffset="283.24">3947 6190 2802 0,'-52'2'170'15,"17"-1"-46"-15,2 2-1 0,4-2 31 0,9 3 16 0,4-5 11 16,4 2-11-16,5-1-13 0,0-1-10 0,2-2-7 16,5 3-7-16,0 0-13 0,16-5-11 15,9 1-6-15,12 0-12 0,18-3-9 0,9 3-4 16,33-9-11-16,2 6-5 0,2-3-10 0,6 3-1 15,-2 3-7-15,3 4-5 0,0-7 0 0,-6 4-7 16,0-2 0-16,-6 5-4 0,-1-1-4 0,-29-2-4 16,25 0 2-16,-31 2-3 0,-1 2-1 0,-6-1-5 15,-13 0 4-15,-7 0-12 0,-2-1 5 0,-12 2 1 16,-2-2-3-16,-5 2-2 0,-1 0 0 0,-4-2-9 0,-1 1-4 16,-6 0-28-16,0 0-50 0,10 1-56 15,-10-1-103-15,0 0-124 0,0 0-432 0,0 0-865 16,0 0 382-16</inkml:trace>
  <inkml:trace contextRef="#ctx0" brushRef="#br0" timeOffset="1601.04">11697 6079 178 0,'-4'-2'433'0,"0"-5"6"15,3 2-2-15,-3 1-10 0,3 1-7 0,1-1-26 16,0 4-34-16,-4-3-37 0,4 3-32 16,0 0-29-16,0 0-20 0,0 12-14 0,4 0-15 0,1 6-21 15,3 0-15-15,2 5-18 0,5 2-14 0,2-1-34 16,2-1-8-16,0 0-11 0,6 0-10 0,0-4-3 16,3 1-11-16,0-4-2 0,3-6-6 0,1 0-7 15,3-4-5-15,-1-3-4 0,3-1-4 0,-1-5-4 16,-2-3-1-16,5-2-2 0,-5-2-2 0,-1-2-2 15,1-3 4-15,-4 2-3 0,-2-4 1 0,2-1 5 16,-3-2-3-16,-3-1-5 0,-2-1 1 0,-2-1-5 16,0 3-2-16,-1 1-1 0,-7 3-2 0,1 2-6 15,-4 5-2-15,1 1-3 0,-1 2 2 0,3 4-7 16,-1 3 0-16,2 2 1 0,-4 2 6 0,4 2-9 16,3 4-1-16,1 1 0 0,3 4 7 0,-4-2-5 15,1-2 1-15,8 6 0 0,1-1 3 0,3-3-5 16,-2-1 3-16,2-3-1 0,0 0-3 0,1-1 7 15,-1-1-4-15,3-2-2 0,0-6-1 0,0 2 1 16,-1-1 2-16,1-7-2 0,-3 1 2 0,2-2 2 16,-2-4 0-16,-1 1-2 0,-1-4-1 0,1-4-2 15,-6-1 1-15,4-2 6 0,-5 1-5 0,5 0-2 16,-6 3-1-16,-6 5-1 0,0 3 3 0,-1 2-2 16,-4 3-2-16,0 0 0 0,5 4-1 0,-5 4-1 0,0 2 3 15,1 2-2-15,3 4 5 0,2 3-3 16,-4 0 1-16,-1 1-1 0,2 1 0 0,1-1 3 15,-2 1-1-15,9 2 2 0,-7-4-4 0,2-2 5 16,-2-2 0-16,2-2 0 0,-2-4-3 0,5 1 0 16,-1-2 1-16,-1 0-2 0,4-4 3 0,-4-3-1 0,6-2 0 15,-4 2-1-15,8-5 1 0,-10-1-1 16,9-5 2-16,-3 3-4 0,6-5 1 0,-5-2-2 16,4-1 3-16,-2 1 0 0,2 1 2 0,-5 0-5 15,2 4 0-15,-6 3 0 0,0 5 2 0,-4-1-4 0,-1 5-1 16,2 2-2-16,-2 2 2 0,7 3 2 0,-9 1 0 15,2 8 1-15,-5-6 1 0,4 4 0 0,2 1-3 16,-1 0 4-16,0 1 2 0,1 1-2 16,5 2 1-16,-3-5-1 0,6 2 3 0,-4-5-1 0,9 4-1 15,-8-10 0-15,5 1 1 0,2 0 3 0,-4-3-4 16,6-2 2-16,1 1 0 0,-1-7 0 0,2 2 2 16,-4-1-4-16,1-3 2 0,-1 0-2 15,2 0 3-15,0-2-3 0,-1 2 3 0,1-2-2 0,-9 3-1 16,3 2 2-16,-2-2-4 0,-2 4 7 0,-1-2-12 15,-3 5-26-15,-2 2-19 0,-1 1-24 0,-1 0-17 16,-1 1-27-16,-2-1-34 0,-1 4-48 0,0-3-45 16,-1 5-48-16,-1-1-75 0,-2 0-78 0,-2 0-325 15,-2 2-836-15,2-2 370 0</inkml:trace>
  <inkml:trace contextRef="#ctx0" brushRef="#br0" timeOffset="2567.11">16957 4575 366 0,'0'-3'361'0,"0"-2"-5"0,2 3-17 0,-2 2-38 16,0 0-31-16,0 0-34 0,0 0-18 0,0 0 0 15,1 18-14-15,1-3-16 0,-2 4-4 0,3 8-10 16,-2 3-9-16,1 3-14 0,-1-1-14 0,1-1-10 16,1 0-12-16,1-1-5 0,0-4-15 0,3 1-7 15,-3-8 8-15,1-2 7 0,3-2 21 0,-3-5 20 16,3 1 28-16,-2-4 5 0,4-2 1 0,4-5-6 15,-1-5-13-15,4-1-13 0,2-5 28 0,5-7-14 0,-1-1-25 16,3-4 2-16,-1-2-17 0,1-1-13 0,8-11-8 16,1-1-15-16,-2 3-8 0,-1-3-6 15,0-4-8-15,1 2 2 0,-1 0-21 0,-1-4 2 16,-1 6-2-16,-4 11 0 0,-4-2-14 0,2 1-3 0,-1 5-7 16,-5 3-13-16,-3 8-18 0,-3 0-21 0,-2 4-29 15,0 2-19-15,-5 5-14 0,2 1-24 16,-1 4-33-16,0 1-36 0,2 2-60 0,-3 5-51 15,-1-1-69-15,-6 7-91 0,-1-3-425 0,1 5-956 0,-4-2 423 16</inkml:trace>
  <inkml:trace contextRef="#ctx0" brushRef="#br0" timeOffset="4385.8">18260 6054 77 0,'-6'-4'345'0,"1"-3"-6"0,-1 4-1 16,2 1-9-16,3-2-7 0,-3 2-12 0,0-1-18 15,4 3-26-15,-1-4-21 0,1 4-17 0,0 0-8 16,0 0-5-16,0 0-8 0,0 0-4 0,0 14-10 16,1-8-17-16,3 2-13 0,3 2-16 0,-2 3-12 15,2-3-12-15,1 0-9 0,3 5-10 0,3-3-6 16,3-1 3-16,6 2-6 0,5-4-1 0,0-1-11 16,7-2-8-16,-2-3-5 0,4-3-4 15,4-3-6-15,10-4-5 0,3-2 4 0,-4-4-4 0,-12 3-4 16,14-7 1-16,-6-2-6 0,4-1-1 0,-13 4-2 15,-1 2-3-15,-1-2-6 0,-3 4 0 0,-2-1 3 16,-3 1-10-16,0 2-4 0,-9 5-3 0,-2-1-5 16,-5 4 0-16,0 1-8 0,-3 3 5 0,1 2-3 15,1 2 2-15,-4 2-2 0,1 2-1 0,2 5-4 0,-2 1 5 16,-2 2-2-16,3 2 1 0,-1-2-2 0,0 2-1 16,2-2 1-16,0-4 4 0,4-1-5 15,2 1 4-15,-2-5-1 0,6 0-1 0,3-5 2 16,6-2-2-16,-7-2 0 0,7-2-1 0,-2-2 3 0,2 0-1 15,2-7-3-15,-3 0-2 0,-4-2 1 16,1-3 0-16,0 0-1 0,1 0 0 0,0-2 1 16,-1 4 1-16,-10 1-5 0,4 3 4 0,-4 2-4 15,-2 1-1-15,1 3-5 0,-3 1 5 0,1 5-2 0,0-1 1 16,0 1-1-16,1 3 1 0,-2 3-1 0,3 5 0 16,-1-3 4-16,0 3-3 0,-2 0 4 15,4-2-3-15,-3 3 0 0,1-7 5 0,1 5-3 16,2-3 4-16,-1 1-2 0,4-4 1 0,-1 0 1 0,1-2 2 15,0-2-4-15,2-1 2 0,1-2-1 0,-5-1 1 16,5-2-1-16,-5-2 4 0,2 0-4 0,-4-2-1 16,0-2-1-16,2 2-1 0,-5 0-25 0,-2 0-36 15,-1-3-58-15,2 1-73 0,-4 1-77 0,-1 0-73 16,-3-1-83-16,-2 0-463 0,-2 4-962 0,1 0 426 16</inkml:trace>
  <inkml:trace contextRef="#ctx0" brushRef="#br0" timeOffset="5417.26">20305 4603 2441 0,'1'-7'199'0,"1"1"-29"16,3 2-10-16,-5 1 34 0,2-2-17 0,0 1 12 15,-2 4-14-15,-2-7 3 0,4 5-23 0,-2 2-4 16,0 0-17-16,0 0-13 0,0 0-11 0,0 0 3 16,5 8 4-16,-5-1-2 0,0 3-1 0,0 2-10 15,2 3-4-15,0 2-4 0,-2 0-13 0,4 2-6 16,-3 0-8-16,1 2-3 0,0-6-5 0,2 2-1 15,-3-1-3-15,4-4-1 0,-1-2 6 0,1 1-3 0,-1-2 3 16,1-3 6-16,-1 0 1 0,6 1 12 0,-2-5-6 16,2 0 5-16,3 0-2 0,4-4-11 15,3-2 1-15,-1-3-10 0,9-4 22 0,0-2-4 16,-1-2-5-16,4-3-4 0,1-3-28 0,-1 0 14 16,9-11-8-16,-8 8-8 0,9-9-3 0,-4-5-2 0,2 5-2 15,-6 0 2-15,-5 11-10 0,-4-1-2 0,-1 4-1 16,-10 6-2-16,2 1-2 0,-3 4-5 15,-6 0 1-15,3 2-3 0,-1 1-4 0,-6 3-3 16,1-3 0-16,1 1-6 0,0 3 6 0,-4 1-4 0,0 0-5 16,0 0 12-16,0 0-2 0,0 0-2 0,1 10 0 15,-1-7 1-15,0-3-4 0,-1 5 1 16,-2-2 10-16,3-3-6 0,0 7-4 0,0-7-5 16,0 5-7-16,0-5-17 0,-1 4-40 0,1-4-35 15,0 0-54-15,-4 3-69 0,4-3-93 0,-5 6-131 0,-3-5-547 16,2 0-1082-16,-6-1 479 0</inkml:trace>
  <inkml:trace contextRef="#ctx0" brushRef="#br0" timeOffset="9833.78">21263 5918 40 0,'-4'-2'331'0,"0"0"-6"0,4 2-4 0,0 0-15 16,-5-4-19-16,5 4-29 0,0 0-20 16,-4-2-27-16,4 2-22 0,0 0-21 0,0 0-19 15,0 0-3-15,0 0-1 0,-5 8-16 0,5-8 1 16,3 8-17-16,-3-8-4 0,0 3-7 0,1 1-7 0,-1-4-4 15,4 5-9-15,-3 0-1 0,-1-5-2 0,3 4-13 16,-3-4 17-16,2 1-2 0,1 2 4 16,-3-3 6-16,10 1-9 0,-5 0 2 0,4-2-7 15,3 1 5-15,3 0-8 0,5 0-2 0,1 0-5 0,8 0-1 16,-2 3-12-16,1-1-2 0,3-1-2 0,0 0-10 16,-3 2-2-16,-2-1-2 0,-5-1-1 0,-1 0-5 15,-2-1-3-15,-5 2-5 0,-4-2-12 16,1 2-5-16,-5-2-9 0,0 1-11 0,-5-1-14 0,4 1-36 15,-4-1-49-15,0 0-52 0,0 0-59 0,0 0-93 16,-24 1-110-16,15 1-267 0,-4-4-754 0,2 0 334 16</inkml:trace>
  <inkml:trace contextRef="#ctx0" brushRef="#br0" timeOffset="10950.28">24319 5998 2445 0,'0'0'153'16,"0"0"-1"-16,-9-9-29 0,4 6 14 0,1-1 17 16,-3 2 21-16,5-1-6 0,2 3-5 0,-7-3-18 15,4 0 0-15,3 3-9 0,-7-1-9 0,7 1-13 16,0 0-2-16,-4 8-9 0,4-2 1 0,0 1-4 16,0 0-3-16,3 1-11 0,-2 4-7 0,3-1-2 15,2 3-11-15,-2-1-7 0,4 0-5 0,-2-3-3 16,1 4-6-16,3-6-4 0,-1 2-3 0,5-1-5 15,-3-1-4-15,2-5 3 0,4 2-1 0,1-5 0 16,1 1 9-16,1-2 8 0,0-3 4 0,1 2 0 16,-2-5 2-16,2 0 4 0,4-4-1 0,1-1 2 15,1-5 0-15,-2 0 5 0,-3-1-5 0,1 1-1 0,1-2-2 16,-1 3 1-16,-7 5-7 0,0-1 3 0,0 2-9 16,-4 1-4-16,0 7-7 0,-2-1-7 15,2 0-1-15,-3 6-6 0,1 0-1 0,0 1 2 16,0 6-2-16,-3-3-4 0,2 7-4 0,-1 1 0 0,2-3 2 15,-3 3-3-15,3-1 2 0,-2 2 1 16,1-1 0-16,0-3-6 0,5 2 4 0,-4-7-2 16,4 4 0-16,3-4-1 0,1 2 9 0,-1-7-7 15,2 0-1-15,1-2-3 0,-1-2 2 0,2-2-4 0,0 1 4 16,-3-5-5-16,4 4 2 0,-4-5 1 0,8-4-1 16,-2 0-2-16,0-5 0 0,-1 1 0 0,0 0 2 15,0 0-2-15,-6 7 1 0,-1-2-3 0,2 5-3 16,-9 0-3-16,4 3-1 0,-2 2 2 0,0 1-4 15,1 2 3-15,-3 4-1 0,3-1 1 0,-1 2 3 16,0 1-3-16,-2 0 2 0,1 3 0 0,-1-3 2 16,0 4 3-16,3-3-1 0,1 2 4 0,0 0-2 15,2-1 9-15,-6-2 6 0,5-1 3 0,4 1 10 16,-1-3-4-16,1 1 1 0,0 0 1 0,1-5-9 16,0 0 2-16,-5-1-2 0,3-2-2 0,0 2 0 15,1-3-3-15,0-2-2 0,0 1-9 0,-1 0-20 16,1-2-29-16,-4 0-48 0,2 1-58 0,-4 0-65 15,1-2-63-15,-2 2-56 0,-1-1-86 0,2-6-65 16,-5 4-387-16,0 0-944 0,-1 0 419 0</inkml:trace>
  <inkml:trace contextRef="#ctx0" brushRef="#br0" timeOffset="13116.82">4388 6017 152 0,'-24'-6'197'0,"-4"-1"-17"0,-3 2-17 15,9 4-13-15,-1 0-15 0,-6 1-10 0,0 2-4 16,3 2-15-16,-6 4-7 0,5 1-3 0,-2 3-4 16,-1 1-5-16,4 6-7 0,-3 3-5 0,3 3 0 15,1-2-5-15,1 4-3 0,-9 9 11 0,6 5-1 16,4-10-7-16,-3 13-4 0,2-4-5 0,7-8-4 0,-3 11 0 16,6-12 0-16,-1 1 3 0,3 2 6 15,1-2 4-15,2 2 1 0,4-1-1 0,1-3-1 16,4 3-1-16,1-2 6 0,3 1-2 0,4 2 0 15,3-3-3-15,2 1 7 0,5-5-3 0,4 1-7 0,3 1 0 16,3-6 1-16,2 0-13 0,13 3-15 16,-11-9 9-16,1-1-8 0,3-2 2 0,2-3-4 15,-1-3-5-15,-1-3 0 0,0 3-9 0,5-9 6 16,-4-1-5-16,-1-3-2 0,1-1-3 0,-4-6 5 16,3-3-6-16,-8 2 10 0,6-2 1 0,-8-3 14 0,-2-2 18 15,-2-3 9-15,-2 2 12 0,-3-7-1 16,-3 0 0-16,-5 0 1 0,-1-1-10 0,-7-4-7 15,-5 1-5-15,-1 0-8 0,-4-3-3 0,-10-7-4 16,-4 0-10-16,-4 2 0 0,0-1-15 0,5 13 9 0,0 0-6 16,-3 1-16-16,-2 0-30 0,7 2-45 0,-3 6-95 15,0 2-108-15,7 7-155 0,0 2-296 16,4 2-779-16,1 2 345 0</inkml:trace>
  <inkml:trace contextRef="#ctx0" brushRef="#br0" timeOffset="18733.77">5954 8304 123 0,'0'0'321'0,"0"0"-12"0,0-5-11 0,0 5-15 16,0 0-20-16,0 0-22 0,-3-4-18 15,3 4-28-15,0 0-5 0,0 0-3 0,0 0-5 0,13 9 1 16,-7-2-2-16,1 0 0 0,0 8-11 15,6-1-9-15,-4 0-6 0,1 2-4 0,3 1-9 0,4 4-8 16,2-1-15-16,0 1-10 0,-1-2-11 16,-2-6-1-16,9 3-7 0,-3 0-4 0,-3-5-6 0,0-3-4 15,0-1-2-15,4-4-2 0,4 4-6 0,-8-7 1 16,8-1-8-16,4-4 3 0,-3-1-5 0,4-3-4 16,1-4-9-16,3-2 2 0,-3-1 0 0,13-8-1 15,-3-1-1-15,-11 5-4 0,14-9 2 0,-11 10-5 16,-2-1-4-16,3 1 1 0,-4 2-6 0,1 7-6 15,-1-1-5-15,-1 3-3 0,-2 6 1 0,-2 2-1 16,2 5 0-16,-3 2 2 0,1 7 1 0,-1 2-2 16,0 5 0-16,-3 0 1 0,0 4 1 0,0 1-6 15,0 2-1-15,0-1 1 0,1 0-4 0,-2 0 1 16,0-2 4-16,2-1-4 0,0-3-3 0,2-2-4 16,1-4 4-16,-8-5 2 0,8-1-2 0,0-2-1 15,1-4-1-15,1-4 4 0,-2-3-1 0,1-4-1 16,0-2 0-16,2-4-2 0,0-3 2 0,-2 0 1 15,3-5-1-15,7-12-1 0,-7 10-4 0,4-14 1 16,-1 1 1-16,-8 13-8 0,0 2 1 0,1 2-1 16,-1 4 1-16,-3 3-1 0,1 2 0 0,-1 7 1 15,-2 0-2-15,0 3 3 0,2 4 5 0,4 4-2 16,-8 2-5-16,8 0 3 0,0 5 3 0,-4 4-3 16,0 0 5-16,3 3-1 0,-5-4-2 0,2 3 2 0,3 0 7 15,-3 0-7-15,1-4-4 0,0 0-6 16,3-2-16-16,0-2-9 0,1-2-2 0,0-4-3 15,2 0-1-15,-2-5 3 0,1-1 1 0,2-2 7 16,-3-3-2-16,3-1 6 0,-4-4 4 0,-1-4 3 0,-1-3 1 16,0 1 2-16,-3-3 4 0,2-1 1 0,-2 4-3 15,-5 4 5-15,-2 1 0 0,2 4 8 0,-1 1 0 16,-3 5 11-16,0 2 4 0,0 2 6 0,3 4 5 16,0 2 1-16,0 2 3 0,-2 0 0 0,1 3 1 15,2-2-5-15,-4-1-1 0,1 2 1 0,4 2-5 16,-4-3-4-16,2 0 2 0,2 0-3 0,0-4 2 15,3-1 1-15,-1-2-7 0,8-1 3 0,0-2-2 16,-6-2-3-16,6 0-1 0,3-4-1 0,1 0-2 16,-3-4 1-16,3-1-1 0,0-2 0 0,0-3-1 15,-4-3-1-15,4 1 1 0,0-4 2 0,-5 6-5 16,-1-5-1-16,0 5 0 0,0 3-3 0,-7 4-1 16,2 1 0-16,-7 3 1 0,5 0 1 0,-1 3 2 15,1 6 7-15,-4 1-1 0,8 6 0 0,-5 1 0 16,-1-2-3-16,3 7 2 0,-6-2 0 0,0-2-1 15,-1 1 0-15,2-2 0 0,1 1-1 0,-6-1 0 16,7 0-2-16,-2-1 0 0,0-3 1 0,-2-1-2 16,2-1-2-16,2-3 4 0,0 1-3 0,-5-4-1 15,10 0 2-15,-3-5-3 0,2 1 3 0,8-3 0 16,1-5-1-16,0 2-1 0,1-5-4 0,5 2-1 0,12-10 1 16,3-2 2-16,-1-1-7 0,1 2-3 15,3 0-3-15,-8 3 2 0,4 5 0 0,0 6 2 16,-13 8 2-16,1 3 0 0,12 6 4 0,-11 0 2 15,-4 4-4-15,12 8 3 0,-10-5 1 0,8 6 4 0,-13-6-2 16,0 0 2-16,1 1-2 0,1-1-3 16,-4-3-1-16,2 1-2 0,-1-1-4 0,-2-5-4 15,2 0 9-15,0-8-3 0,-1 0 2 0,2-1 0 0,0-4 4 16,0-4-4-16,0-1 5 0,-1-2 0 0,-1 0-2 16,1-4 1-16,-2 1-2 0,2-2 0 15,-3-4-4-15,2 1-7 0,-2-6 1 0,-2 2-5 16,-3-4-4-16,2 4 0 0,-5 0 2 0,-1 4-2 0,-2 6 6 15,-3 3 0-15,-5 1 1 0,4 4 1 0,-3 0-3 16,2 4 5-16,-2 3 1 0,-4 0-1 0,4 3 2 16,1 1 5-16,-1 2 0 0,0 1 0 0,-2-1 0 15,2 3 4-15,0 2 2 0,-1-4-4 0,1 0-1 16,-1-3 4-16,0 1 0 0,3 0 8 0,3 0-5 16,0-4 2-16,2-1-4 0,2-1 2 0,0-3-1 15,3 0 8-15,5-6-5 0,1 2 0 0,-1-1 2 16,2-5-7-16,2-1 5 0,1-1-4 0,4-2 5 15,-6-1-3-15,2-1 0 0,-4-1 2 0,4 5 5 16,-1-1 4-16,-4 6 2 0,-8 2 1 0,7 0-1 16,-7 7-1-16,-1 2 6 0,1 4-5 0,1 1 0 15,-4 6 0-15,1-1-3 0,4 7 5 0,-3-5-3 16,-4 0-3-16,4 8 1 0,-5-6 2 0,3 5-4 16,-2-5 2-16,2-1 0 0,-1-2 3 0,2 0-7 15,-1-3 1-15,2-3 1 0,2-2 3 0,-2-1 3 16,4-2-3-16,-3-1-2 0,2 0 2 0,0-4-2 15,1-4 3-15,-4-2-2 0,2 1-3 0,3-3-1 16,-6 0 3-16,6-5-2 0,-4-1 0 0,2-2 2 16,-2 1 7-16,-5 5 7 0,0 0 3 0,-1 0 9 0,-3 5 8 15,-1-1 3-15,-3 4-9 0,2 0 0 0,-2 1-5 16,-1 1-9-16,1 3 1 0,-1-1-3 0,1 2-1 16,-6 0 0-16,7 4-2 0,0-2-5 15,-3 2 1-15,1-2 1 0,-2 1-5 0,1 0 3 0,2 0-3 16,0 0-1-16,-2 0-3 0,1-2 2 0,0 1 1 15,3-2-4-15,2 1 1 0,-5-1-11 0,7 0-8 16,-1-1-9-16,0 0-21 0,-5-1-30 16,2-2-40-16,-1 1-47 0,0-1-64 0,0-2-88 0,-1 1-124 15,-3-1-444-15,-1-1-951 0,-1-1 421 0</inkml:trace>
  <inkml:trace contextRef="#ctx0" brushRef="#br0" timeOffset="23602.96">13050 6897 123 0,'-35'4'195'0,"-1"1"-13"16,9 2-12-16,-5 1-10 0,5 2-13 0,2-1-13 15,0 3-12-15,3 4-7 0,1 0-8 0,-1 2-8 16,3 2-4-16,2 3-5 0,0 1-12 0,1 1-4 16,1 1-10-16,1 0-3 0,0 3-8 0,0-1-3 15,0 2-6-15,3-1-1 0,0 1-5 0,0 1-4 16,4 0-4-16,1 1-1 0,-2-4-5 0,-1 3-3 16,4-2 1-16,-3 4-2 0,4-3 1 0,3 1-3 15,0 0-5-15,-2-2 0 0,3-1 0 0,0 1-2 16,3-3 0-16,-2 2-3 0,7-4 1 0,-3 1-5 0,-1-7 2 15,6 0 2-15,0 5-2 0,6 1 1 0,0-3-3 16,2 1 2-16,0-3 2 0,4 0-1 16,3-2 2-16,-3 0 2 0,5 1 3 0,0-1 4 0,2-3-1 15,0 2-6-15,1-2 1 0,1-1 1 0,0-1-2 16,0-1 0-16,1 0-2 0,0-1 0 0,-1 1 2 16,2-4-5-16,-2 0 0 0,-1 1-1 0,-2-3 0 15,3-1 1-15,-3-1-5 0,-1 4 1 0,-8-5 3 16,2 0 0-16,-2 1-3 0,1-1 5 0,-1 0 2 15,3-4 4-15,-3 1-3 0,3 1 4 0,-3-1-4 16,2-2 5-16,-1 1-2 0,2-2 1 0,-3-2 2 16,3 0-6-16,-1 2 1 0,0-5-2 0,3-2 2 15,-6 0 0-15,6-3-2 0,-4 3-4 0,3-6 2 16,-3-1 1-16,-1-1 1 0,2 1-8 0,-5-2 3 16,2 0 0-16,1 1 0 0,-6 3-3 0,-3 1 2 15,3-2-2-15,-3 0 5 0,2 2 4 0,-6-3 4 16,2-1 2-16,-4-1-1 0,1 3-2 0,-4-1 2 15,3-2 2-15,-4 1 3 0,4-7 2 0,-2 1 0 0,-3-1 0 16,1-2-4-16,0 1-3 0,1 0-3 16,-2 2 0-16,1-5 2 0,0 4-2 0,-1-3-15 15,1 1 2-15,0 2 2 0,-4-1-1 0,4 2 2 16,-1-2-3-16,-2 9-1 0,2-3 7 0,-3 2 2 0,0-5-1 16,-1 7-1-16,0-1 2 0,-4 0 3 0,0 1-2 15,0 1 0-15,-5 0-4 0,2 1 2 16,0 0-1-16,-4 2-1 0,-5-3-2 0,0 2-2 15,-3-2 5-15,1 4 0 0,-1-2-2 0,-1 5-2 0,-2-3 2 16,2 1-1-16,-2 4-2 0,-2-2 4 0,-2 0-5 16,3 2-1-16,-4 0 3 0,4 2-5 15,-3 2 13-15,4 2-7 0,6 1-2 0,-9-2-2 0,2 1-1 16,8 2 5-16,-2-1 1 0,4 0-2 0,-1 0 1 16,2 3-5-16,3-2 0 0,0 0 0 0,1 1 4 15,3 1-2-15,1 0 1 0,-3-2-3 0,4 2 1 16,1 1 2-16,1-3-3 0,0 2 2 15,1 1-1-15,1-2-2 0,0 1 2 0,1-1 5 0,3-2-6 16,-5 4 2-16,2-2 2 0,3-2-1 0,-2 3-2 16,2-3 3-16,-5 3-1 0,5-3 1 0,0 0 0 15,-3 2 1-15,3-2-2 0,0 0 0 0,-3 4 1 16,3-4 0-16,-3 3-4 0,3-3 4 0,0 0-2 16,0 0 2-16,0 0-1 0,0 0 0 0,0 0 3 15,0 0-1-15,0 0-3 0,0 0 3 0,0 0 1 16,0 0-1-16,-5 1-5 0,5-1 0 0,0 0-10 0,0 0-7 15,0 0-14-15,0 0-14 0,0 0-19 16,0 0-26-16,0 0-38 0,-4 1-51 0,4-1-52 16,0 0-194-16,0 0-462 0,-8 1 204 0</inkml:trace>
  <inkml:trace contextRef="#ctx0" brushRef="#br0" timeOffset="26117.2">14966 8007 284 0,'0'0'329'0,"-1"-2"-6"15,1 2-14-15,0 0-18 0,0 0-5 0,0 0-20 16,0 11-20-16,0-4-15 0,1-2-12 0,-1 3-22 16,3-1-23-16,-2 3-8 0,4 1-7 0,-2-1-22 15,-2 0-5-15,5 0-20 0,-2 0-3 0,3-1-10 0,-2-1-2 16,0 0 2-16,4-1-1 0,1-3-4 15,-1 1-3-15,2-2 2 0,0 0-6 0,-1-1-1 16,4-2-3-16,-1 0-7 0,1-3-2 0,-3 1-5 16,6-1-2-16,-3-4-7 0,0 1 5 0,0 2-4 0,0-5-3 15,0 4-2-15,-1-5-2 0,1 3 0 0,-2 0 0 16,-2 2 0-16,0 1-7 0,-1-1-7 16,-1 3-4-16,-3 0-2 0,2 1-1 0,-7 1-1 15,13 5-3-15,-8 0 3 0,0-1-5 0,4 6-5 0,-2-2 2 16,-1 3-2-16,-1-1-2 0,-1 2-1 0,6 2-3 15,-5 2-1-15,2-4-2 0,-1-2-1 0,-2-1 4 16,2 2-8-16,1-3 1 0,-1-2 5 0,3 0-2 16,-5-1-3-16,5-3 4 0,-1 1-4 0,2-3-2 15,1 0 4-15,-2-3-6 0,0 1 3 0,4-3 0 16,-3 1-3-16,7-4-3 0,-3-1 5 0,-1-1-1 16,1 1-3-16,-3-1-1 0,2-2-2 0,-3 4 2 15,-1 0-1-15,1 3-2 0,-2 0 0 0,0 1 0 16,-2 1 0-16,-2 1-3 0,5 3 4 0,-9-1-4 15,13 3 6-15,-7 0-3 0,-2 1 1 0,3 2-2 16,-3 1 1-16,0-4 1 0,0 4-5 0,1 2 9 16,0-2-3-16,0 0 0 0,-1-3-2 0,1 1 6 15,0 0-3-15,1-3 4 0,-1 1 0 0,2-1 6 16,2-1 2-16,-2-1 4 0,3-1 4 0,1 0 0 16,2-1-2-16,1-3-2 0,-1 1 1 0,-3-1 0 15,8-1 1-15,-5 1 3 0,2-4-1 0,-4 2 2 16,-1 0 2-16,-1 4 1 0,-2-2-1 0,0 2 1 15,-1 1-2-15,-2-1 1 0,0 1 0 0,-2-1-5 16,-2 3-4-16,7-2-5 0,-7 2 2 0,0 0 1 16,0 0-3-16,7 0 1 0,-7 0-3 0,0 0-2 15,0 0 1-15,7 5-2 0,-7-5-1 0,2 3 3 16,1 0-3-16,1-2 0 0,-4-1 1 0,2 2 1 16,-2-2 0-16,5 2 0 0,-5-2-2 0,0 0 0 0,4 2 0 15,-4-2-3-15,0 0 5 0,0 0-1 16,0 0-5-16,10-3-4 0,-10 3-5 0,0 0-4 15,0 0-9-15,8-2-5 0,-8 2-13 0,0 0-15 0,0 0-24 16,1-2-27-16,-1 2-37 0,4-3-44 0,-4 3-44 16,0 0-58-16,0 0-68 0,0 0-76 0,-9-11-410 15,7 8-909-15,2 3 403 0</inkml:trace>
  <inkml:trace contextRef="#ctx0" brushRef="#br0" timeOffset="36500.47">18533 8325 172 0,'4'-2'408'15,"0"-1"-14"-15,-2 0-6 0,-2 3 1 0,0 0-9 16,0 0-19-16,0 0-22 0,-11 11-18 0,-1-4-13 16,-2 7-16-16,-6 5-11 0,1-2-7 0,-2 6-14 15,-2 5-35-15,-5 14-3 0,0-5-3 0,4 5-15 16,-2-1-10-16,2 2-3 0,0 1-6 0,4-3-9 16,5-8-10-16,2 3-13 0,-1-4-16 0,9 2-6 15,0-4-9-15,5-2-12 0,4 2-15 0,2-3-3 16,11-3-11-16,2-2-14 0,3-3 2 0,5-2 3 15,2-4-21-15,0-2-5 0,-1-4-2 0,3 3-1 16,-13-9-1-16,4 0-9 0,-4-2-9 0,-3-2-20 16,-2 0-15-16,-4-2-25 0,-4 1-38 0,-1-2-42 15,-4-1-57-15,-4 0-76 0,-3-2-64 0,-7-1-101 16,-2-1-95-16,-7-2-470 0,1 3-1060 0,5 1 470 16</inkml:trace>
  <inkml:trace contextRef="#ctx0" brushRef="#br0" timeOffset="37383.83">19227 8537 3682 0,'4'-19'100'0,"-3"3"0"0,-2-2-11 0,0 5 70 15,-2-3 54-15,-3 6 30 0,-1-2-26 0,1 3-24 16,-6 2-23-16,3-2-13 0,-5 1-11 0,2 7-7 15,0 2-5-15,-2 0 0 0,1 4-10 0,-3 1-3 16,4 0-6-16,-1 5-5 0,-1 1-6 0,5 1-8 16,4-2-32-16,1 6-1 0,-1 0-4 0,5-1 3 15,5 2-3-15,0 0-3 0,3 2-5 0,4 4-5 16,3-1 3-16,-2 1-15 0,5-1-5 0,-3 1-3 16,2 1 2-16,-3 0-6 0,-2-1 5 0,0-1-9 15,-4 4 1-15,-3-9 0 0,-5 2 0 0,-3-2 1 16,-1 2 14-16,-3-2 7 0,-6 3 7 0,-5 1 2 15,-1-4 7-15,2-6 9 0,-8 1 2 0,-1-3 9 16,-1-2 3-16,8-3 4 0,-1-3 11 0,4 1 1 16,1-5-17-16,2 1-79 0,2-3 0 0,2-2 0 15,2-4 0-15,2-2 0 0,3-5 0 0,5-1 0 16,8-6 0-16,5-2 0 0,2 1 0 0,5 0 0 0,1-1 0 16,3 2 0-16,4 2 0 0,-4 3 0 15,7 2 0-15,-3 2 0 0,-4 1 0 0,2 5 0 16,-2 3 0-16,-4 2 0 0,-1 4 0 0,-5 1 0 0,-1 6 0 15,-2 0 0-15,-4 3 0 0,1 1 0 0,-4 4 0 16,-1 2 0-16,1-1 0 0,-2 8 0 0,-2-3 0 16,-1-3 0-16,2 1 0 0,-3-2 0 15,1 1 0-15,-1-6 0 0,2 1 0 0,-1-2 0 0,2 2 0 16,2-6 0-16,-6-1 0 0,4 0 0 0,5-2 0 16,-2-4 0-16,5 0 0 0,-3-3 0 0,2 2 0 15,1-6 0-15,2-3 0 0,3-2 0 0,-2 1 0 16,0-2 0-16,-2 0 0 0,3-2 0 0,-4 3 0 15,-1-1 0-15,-1 5 0 0,-4 2 0 0,3-2 0 16,-5 5 0-16,4 2 0 0,-2 0 0 0,-6 1 0 16,14 5 0-16,-7 3 0 0,1 2 0 0,4 1 0 15,-3 4 0-15,2-1 0 0,2 0 0 0,5 5 0 16,0 0 0-16,-4-8 0 0,5 0 0 0,7 1 0 16,-6-4-11-16,2-2-40 0,7-5 9 0,-9 1 22 15,4-5-17-15,-4-3-2 0,0 0 13 0,0-5 6 16,3-3-2-16,-8 2 4 0,6-6 12 0,-3-5 8 15,-2-1 20-15,-2-1-15 0,0-5-3 0,-1 0 2 16,-1-5-1-16,-1-10 7 0,-2 13 2 0,-4 1 14 16,3 2 14-16,-7 5 20 0,-1 7 0 0,0 3-36 15,0 3-26-15,0 3 0 0,0 3 0 0,-1 3 0 16,1 2 0-16,0 0 0 0,-13 15 0 0,5 1 0 16,3 2 0-16,-5 9 0 0,1 6 0 0,-4 13 0 15,6 2 0-15,-1 2 0 0,0-2 0 0,3 2 0 0,1-3 0 16,2-2 0-16,0 5 0 0,1 1 0 0,2-4 0 15,1-11 0-15,-1 1 0 0,0-4 0 16,-1-3 0-16,-1 0 0 0,0-4-172 0,-2-7-100 0,-1 0-32 16,-1-8-30-16,0-1-23 0,-2-2-21 0,-1-3-25 15,-5-3-27-15,4-5-21 0,-2-1-37 0,-6-6-279 16,2-4-832-16,1-1 369 0</inkml:trace>
  <inkml:trace contextRef="#ctx0" brushRef="#br0" timeOffset="37999.48">19898 9153 565 0,'0'-24'148'0,"5"-3"39"0,-4 9 22 16,3-1 34-16,3 2 15 0,0 3 32 0,-2-2 25 15,7 1 18-15,-2 2 1 0,4 0-6 0,3 1-15 16,0-1-17-16,7-1-21 0,1 1-23 0,3 1-25 16,4 0-19-16,0 1-23 0,4-1-17 0,14-2-18 15,-14 3-11-15,-2-3-26 0,16 0-30 0,-14 2-32 16,0-2-25-16,7-10-23 0,-11 7-20 0,-3-1-14 16,2-2-5-16,-3-4-4 0,-2-4 6 0,-3 1-4 15,-4-3 8-15,0 1 5 0,-4 2 6 0,-2 3 27 16,0 0 11-16,-5 7 24 0,-5 1 19 0,-1 5 22 15,0-1 20-15,-4 2 13 0,0 0 3 0,0 5 8 16,-2 3-2-16,-3 2 13 0,-1 5 10 0,-1 1 18 16,-3 7 4-16,1 4 16 0,-3 11 5 0,1 4 5 15,-2 11 2-15,-2 3-2 0,9 4-4 0,2-1-33 16,-2 1-160-16,3 2 0 0,5-2 0 0,-1 2 0 16,2-1 0-16,-1-1 0 0,3 1 0 0,-1 1 0 15,7-1 0-15,-6-6 0 0,-2 2 0 0,0-11 0 16,-1-1 0-16,0-1 0 0,-2-6 0 0,-1 4 0 15,2-5 0-15,-7-1 0 0,3-8 0 0,-1-3 0 16,-2-1 0-16,-2 0 0 0,2-7 0 0,-3-2 0 16,-1-2 0-16,1-1 0 0,-1-6 0 0,-4-6 0 15,-1-1-315-15,-2-7-23 0,2-7-20 0,3-1 1 16,0-4 17-16,0-4 12 0,5-10 18 0,-5 10 34 16,1-10 26-16,8 13 43 0,-5-1 35 0,7 5 41 0,-2 1 35 15,4 8 48-15,-3 0 57 0,4 2 47 16,0-1 41-16,0 5 25 0,1 4 19 0,3-4 14 15,0 3 9-15,6-2 5 0,-1-1-5 0,4 0 7 16,6 1-17-16,4 1-13 0,4-3-12 0,4-1-4 0,-1 5-15 16,4-3-11-16,1 1-14 0,1 0-9 0,3 1-5 15,-1 0-6-15,0 1-6 0,-5 1-1 0,-5-1-13 16,-1 3-4-16,-6 1-4 0,-6-1-5 0,1 4-5 16,-5 0 2-16,-3 1-2 0,-2 2 9 0,-1 0 7 15,-5-1 22-15,5 3 11 0,-3 3-6 0,-1-1 6 16,-2 5-2-16,-1 0 0 0,1 2 1 0,-1-1-18 15,-2 5-2-15,2 1-8 0,0-1-4 0,1 1-6 16,2-1-4-16,-1 0-26 0,4-4-7 0,-2 0-6 16,3-3-46-16,3 1-43 0,0-3-46 0,-1 2-55 15,1-3-66-15,5-5-74 0,-4 0-68 0,1-3-72 16,1-5-71-16,1-1-399 0,-3 1-1026 0,5-5 454 16</inkml:trace>
  <inkml:trace contextRef="#ctx0" brushRef="#br0" timeOffset="38134.31">21148 8721 286 0,'0'-17'416'16,"-4"5"21"-16,0-1 21 0,-1 2 23 0,0 1-8 16,-1-1-23-16,-1 2-34 0,2 0-41 0,-1 4-42 15,2-1-39-15,0 3-68 0,2-1-85 0,-4 1-97 16,4 1-111-16,2 2-118 0,0 0-116 0,0 0-413 16,-14 7-772-16,10-3 343 0</inkml:trace>
  <inkml:trace contextRef="#ctx0" brushRef="#br0" timeOffset="38566.64">21386 8778 416 0,'0'-11'497'0,"-2"2"1"15,-1 0-3-15,-4 2-13 0,-2 0-13 0,-2 0-26 16,0 3-29-16,0 1-19 0,-3 4-30 0,-3 2-24 15,1 4-26-15,-1 4-31 0,-1 3-16 0,-1 5-28 16,5 2-12-16,0 3-29 0,1 1-20 0,5-2-17 16,3 2-1-16,5-5-30 0,4 5-8 0,1-6-3 15,4-1-16-15,6 5-14 0,1-9-14 0,8 1-11 0,-1-3-3 16,-2-4-13-16,8-2-11 0,-1-3-9 0,2-1 6 16,-2-5-1-16,1-4-13 0,-2 0-1 15,0-4-2-15,-3-1-1 0,-2-4 4 0,1 1-2 16,-9-1 1-16,6-4 10 0,1-3 10 0,-6 1 4 0,0 0 13 15,-3 4 20-15,-6 2-77 0,3 1 0 16,-4 7 0-16,-1 1 0 0,1 3 0 0,-2 1 0 16,-3 3 0-16,0 0 0 0,0 0 0 0,9 14 0 0,-8-2 0 15,3 4 0-15,-3-1 0 0,3 4 0 0,1-1 0 16,-1 1 0-16,1 0 0 0,4-3 0 0,-1 2 0 16,2-3 0-16,0-2 0 0,-2-2 0 0,1-2 0 15,0-1 0-15,1-2 0 0,0 0-56 0,-2-6-298 16,3-2-67-16,-4-1-66 0,-1-1-75 0,1-6-491 15,0 0-1139-15,-2-1 505 0</inkml:trace>
  <inkml:trace contextRef="#ctx0" brushRef="#br0" timeOffset="38700.17">21894 8657 322 0,'-5'-11'352'0,"1"1"7"0,-2 3 13 16,2 2 8-16,0 1-15 0,-1 2-32 0,1 1-31 15,4 1-30-15,0 0-29 0,-5 10-24 0,5-5-47 16,0 1-45-16,5 3-62 0,3-2-81 0,-3 4-77 15,9 2-85-15,-2-2-79 0,0 3-300 0,1-4-603 16,0 3 267-16</inkml:trace>
  <inkml:trace contextRef="#ctx0" brushRef="#br0" timeOffset="39453.75">22059 8875 182 0,'4'11'241'0,"4"0"24"16,-6-1 26-16,-1-2 16 0,3-1 31 0,0-2 23 16,-4 0 21-16,1-1 10 0,3-1 4 0,0-2-12 15,-4-1-24-15,10-1-19 0,-2-2-23 0,1 0-22 16,-1-4-34-16,3-1-22 0,1-4-19 0,0 0-20 15,0 0-14-15,-4-2-25 0,3 1-16 0,-5-2-14 16,-2 2-13-16,-1-1-6 0,-2 1-12 0,-1-1-16 16,0 4-5-16,-1 0-10 0,-3 3-8 0,1 1-12 15,-3 2-6-15,-3 4-5 0,0 2-8 0,-4 4-5 0,1 4 9 16,-4 4-3-16,2 2-5 0,0 4-9 0,0 2-1 16,1 0 2-16,8-4-3 0,1 1-3 15,6 0-5-15,1 0-2 0,5-2 7 0,1-1-1 16,5 1-5-16,0-3 5 0,5-3 0 0,1 0-1 0,5-3-3 15,-4-2 4-15,-2-2-1 0,1-4 2 0,1-2 19 16,0-4-3-16,-3 2 5 0,0-3 9 16,0-2 7-16,1-2-2 0,-2-2-3 0,-3 2 8 15,-1-1-11-15,-1-2 1 0,0-1-1 0,-1 1-7 0,-2 5-2 16,-2-1-8-16,1 1-6 0,-5 5-5 0,2 0-2 16,-1 3-18-16,-4 1 15 0,0 0-6 0,7 11-5 15,-5-4 18-15,-2 3-14 0,0 1-1 0,0 0-7 16,0 1-11-16,3 3-6 0,-1-5-7 0,2 3 2 15,1-4-1-15,4 0 3 0,0-1 3 0,0-2 6 16,2-1 7-16,1-4-3 0,3-2 0 0,2-2 1 16,0-2 10-16,-1-1-7 0,1-2 7 0,-2-2-3 15,0 0 0-15,1-3 3 0,-1 0-3 0,1 1 12 16,0-2-8-16,-3 3-1 0,1 1 6 0,-4 1 1 16,-1 3-8-16,-2 3 5 0,-1 0-2 0,-1 2 0 15,0 1 8-15,-5 0-2 0,8 7 0 0,-4-2-1 16,-2 1-1-16,3 2 3 0,-1 3 1 0,0-2-10 15,0-2 4-15,2 2 5 0,2-4 3 0,2 4-7 16,-1-6-2-16,3 0 4 0,0-1 3 0,6-4-2 16,1 0 2-16,-1-5-2 0,-1-1 3 0,-2-2-1 15,-2-2 7-15,1-1-12 0,-1-3 5 0,-3-1-3 16,4-8 1-16,-2 0 12 0,-2-1 5 0,3-1-5 16,-3-2 5-16,-1 0-4 0,-2 1 12 0,-1 0-8 0,-1 2-23 15,-3 10 0-15,0 6 0 0,-1 1 0 16,-1 2 0-16,0 5 0 0,0 2 0 0,0 0 0 15,-9 15 0-15,5-1 0 0,-2 7 0 0,-2 6 0 16,4 2 0-16,-1 0 0 0,1 2 0 0,-1-2 0 0,1 1 0 16,0 1 0-16,-1-3 0 0,3-3 0 0,-1-1 0 15,2-6 0-15,0-6 0 0,-1 0 0 0,2 0 0 16,0-6 0-16,0 3 0 0,-1-5 0 0,1 0 0 16,0-4 0-16,4 1 0 0,-4-1 0 0,0 0 0 15,16-8 0-15,-7 2 0 0,1-1 0 0,5-6 0 16,1 2 0-16,6-7 0 0,-5 7-75 15,-2-2-143-15,0 4-68 0,3-1-90 0,-6 4-99 0,-2 1-109 16,-1-2-446-16,-4 5-1116 0,6-2 495 0</inkml:trace>
  <inkml:trace contextRef="#ctx0" brushRef="#br0" timeOffset="40733.68">24541 8705 2946 0,'5'-17'247'0,"0"0"-59"0,-1-2-13 16,0 0 20-16,-3 1 35 0,2-1-3 0,-7-1-12 15,1 2-11-15,1 3 0 0,-1-2 7 0,-2 5 6 16,-1-2-3-16,-2 7-15 0,-2 0-1 0,-2 5-2 15,-3 2-4-15,-3 7-9 0,-11 3 1 0,1 9-12 16,-1 4-12-16,5 3-14 0,-8 11-20 0,4 3-6 16,9-9-16-16,-3 14-8 0,8-13-4 0,5 2-13 15,5-2-11-15,4 1-3 0,4-4-9 16,5-1 5-16,5 0-38 0,5-4 17 0,1-4-17 0,4-3-3 0,4-3-13 16,0-3 5-16,3-7-29 0,-1-2 5 15,-3-1 0-15,5-3-1 0,0-4 1 0,-4-4-2 16,-1-2 6-16,-3-1 12 0,-6 1-7 0,5-8 2 15,-6-1-3-15,-1-1 14 0,-3-2 6 0,0 0-2 16,-3 2 4-16,-3 6 9 0,-2 4 1 0,-1 3 4 16,-3 2-1-16,3 3-19 0,-3 3-12 0,-1 1 0 15,0 0 0-15,-5 14 0 0,4-4 0 0,-3 7 0 0,1-2 0 16,2 3 0-16,1 2 0 0,1-4 0 0,3 4 0 16,1-2 0-16,4-4 0 0,0 1 0 0,1-1 0 15,0-6 0-15,-1 0 0 0,2-1 0 0,0-3 0 16,-1 0 0-16,-3-4 0 0,4-2 0 0,-2-1 0 15,0-2 0-15,0-1 0 0,-4-2 0 0,0-3 0 16,-1-1 0-16,0-4 0 0,-3-1 0 0,-1-2 0 16,-1-5 0-16,-3 0-37 0,0-1-12 0,-3 0 5 15,0 10 10-15,2 5-3 0,0-2 0 0,1 3 1 16,-2 6 1-16,-2 0 1 0,3 4 7 0,5-1 3 16,-14 8 1-16,9-1-2 0,-1 4-1 0,3-3 11 15,2 4-2-15,0 0-3 0,2 0 7 0,3 0 4 16,1-1 0-16,1-1-1 0,2-2 2 0,3 1 2 15,1-5-1-15,1 1 3 0,4-3-2 0,5 0 3 0,-4-2 0 16,1-3 0-16,2-2 3 0,-1 1 0 16,0-3 6-16,-3 1 8 0,4-2 6 0,-5 0 3 15,0 1 4-15,-4 0 0 0,1 3 8 0,-4-3-20 16,-2 5 5-16,1 0-5 0,-3 1 6 0,-5 1-6 0,9 3-2 16,-5 3 1-16,-1 0-1 0,-2 5-3 0,-1 1 1 15,3 5 0-15,-3-3-6 0,0 3-7 0,-3 0-14 16,6-1 0-16,-1-2-8 0,2-2 2 0,0-2-6 15,0 2 1-15,1-2 3 0,1-1 7 0,1-3-3 16,0-3 11-16,1 0-2 0,2-3-2 0,2-3 7 16,-2 1 1-16,-1-3 1 0,4-1-5 0,-3-1 5 15,3-6 0-15,3 2-1 0,-3-2-1 0,2-2-2 16,3-3 2-16,4-1-7 0,-3 0 3 0,-5 4-4 16,4 2-3-16,-2 2-1 0,-1 1 9 0,-4 4 3 15,2 0-6-15,-4 2-7 0,-3 3 13 0,0 2-5 16,-6-1-3-16,7 6 2 0,-4 0 1 0,-2 4-1 15,-1 0 0-15,-4 1 2 0,2 3 2 0,-2 1-1 16,1 0 6-16,2 1-9 0,0-4-6 0,1-1 4 16,2 1-3-16,2 0 3 0,4-4 1 0,3 1 1 15,-2-3 3-15,5-1 3 0,2-3 0 0,4-2 1 16,-1-2 0-16,-1-3 7 0,1 1 7 0,2-3 5 16,-2-2 11-16,-1 0 5 0,-4-2 4 0,2 0 5 15,-7 4 2-15,0 0 12 0,-1 2 1 0,-2 1-9 0,-1 0-6 16,-1 2-9-16,0 2-1 0,-4 0-2 0,0 0-7 15,4 4 4-15,-3 1-12 0,-1 0 8 16,0 2-12-16,2-1-9 0,0 3 1 0,3-2 1 16,0 2-4-16,-1-3 5 0,5-1-5 0,-1 1 3 0,-2 0-2 15,8-3 3-15,-5-1-3 0,5-1 2 0,-2-2 6 16,-1-1-3-16,3 0 2 0,-2-2 2 16,-2 0 15-16,-1-4 6 0,0 0 6 0,0-5 4 15,2-2-1-15,-6-1 4 0,1-1-3 0,-4-9-3 0,-2-2-10 16,-4-2-7-16,-1-5 5 0,-4-12-4 0,-6 4-17 15,3 12-15-15,-3 1-14 0,1 2-29 16,-1 7-48-16,3 5-69 0,-2 3-92 0,3 5-103 16,-1 3-108-16,-1 1-105 0,3 3-441 0,2 2-1106 0,8-1 489 15</inkml:trace>
  <inkml:trace contextRef="#ctx0" brushRef="#br0" timeOffset="41067.37">26057 8268 446 0,'4'-15'484'16,"-2"4"7"-16,2 1-12 0,-3 3-33 0,2 0-42 15,-1 4-35-15,0 2-33 0,-2 1-22 0,0 0-28 16,5 8-25-16,-4-2-29 0,0 5-21 0,1 0-22 16,0 0-18-16,-1-1-21 0,2 6-3 0,-2-4-21 15,-1 0-14-15,3 0-12 0,-3-2-9 0,2 0-13 16,2-2-10-16,1-1-5 0,0-4-4 0,1 1-7 15,0-4-3-15,-1 0-4 0,6 0-2 0,-4-2-2 16,3-2 2-16,0-4 24 0,-1 3 5 0,0-2 2 16,0-4 10-16,1 3 10 0,-2-2 13 0,1 1 0 15,-3 1-1-15,3 2-8 0,-6 2-11 0,1 0-13 16,-2 1-7-16,2 1-3 0,-4 2-15 0,0 0 4 16,7 8-3-16,-5-1-11 0,-1 3-2 0,3-1-25 15,1 1-19-15,-1 1-28 0,3 0-40 0,-1 3-44 16,-1-3-40-16,-3 1-61 0,4-3-69 0,-2 1-72 15,-3 0-84-15,-1-3-90 0,-3-2-379 0,-1 0-990 16,-6 0 438-16</inkml:trace>
  <inkml:trace contextRef="#ctx0" brushRef="#br0" timeOffset="43067.17">27354 8202 57 0,'4'-10'473'15,"-3"-4"12"-15,2 4 9 0,-3 0-1 0,-3 3-11 16,1 3-25-16,-2-1-26 0,-3 3-28 0,7 2-20 15,-13 6-8-15,3 4-3 0,-3 7-10 0,-2 7-9 16,1 6-10-16,-6 12-16 0,0 4-10 0,4 4-12 16,-2 4-10-16,4 1-18 0,-3 3-15 0,2 23-16 15,5-27-47-15,-3 3-199 0,4-3 0 0,1 6 0 16,2-6 0-16,1-1 0 0,1 0 0 0,3 2 0 16,-6-4 0-16,6-13 0 0,1 9 0 0,0-2 0 15,-3-14 0-15,3 1 0 0,-1-7 0 0,1 0 0 16,-4-8 0-16,-2-3 0 0,1-4-350 0,-3-4-214 15,-1-4-117-15,-5-3-419 0,-4-5-1190 0,-9-7 526 16</inkml:trace>
  <inkml:trace contextRef="#ctx0" brushRef="#br0" timeOffset="43583.95">26661 8932 4009 0,'-4'-13'400'0,"3"3"-133"0,-3 0-118 15,8 2 10-15,-3-2 8 0,7 1 0 0,6-3-6 16,4 0-7-16,10-1-22 0,8-1-11 0,17 1-10 15,6 0-14-15,1-1-10 0,2 1-6 0,0 2-13 0,1-1-21 16,-4-2-17-16,-3 3-20 0,-1-2-10 16,-4 0-9-16,-15 4-4 0,-2-1 3 0,-3 0-1 15,-3 2 3-15,-9 1 3 0,-5-1 13 0,-2 2 12 16,-3 2 22-16,-7 0 6 0,1 4 12 0,-3 0 6 0,0 0 14 16,-18 0 12-16,9 4 7 0,-9 3 6 0,2 4 12 15,-2 2-5-15,2 1-2 0,-3 6-8 16,3 3 5-16,-2-1-16 0,10-4-2 0,-1 5-10 0,3-4-17 15,5-1-3-15,3 1-6 0,3-3-3 0,4-2-1 16,1-1-17-16,-1-4 10 0,9-1-6 0,1-1-16 16,-1-4-20-16,1-2 0 0,-2-2 0 0,2-2 0 15,0-5 0-15,-5-2 0 0,4-3 0 0,-4-1 0 16,4-8 0-16,-2 0 0 0,-1 0 0 0,-5-1 0 16,-1 4 0-16,1 2 0 0,-2 1 0 0,-2 0 0 15,0 5 0-15,2 1 0 0,-5 2 0 0,-1 0 0 16,2 4 0-16,0 1 0 0,1 1 0 0,-5 2 0 15,14 7 0-15,-5-1 0 0,0 2 0 0,5 7 0 16,-5 1 0-16,8 3 0 0,-6-1 0 0,1 5 0 16,-2-5 0-16,-2 0 0 0,-3 2 0 0,1-2 0 15,-3-1 0-15,-1-2 0 0,-2-2 0 0,2-2 0 16,-4-1 0-16,1-2 0 0,0 0 0 0,-2-3 0 16,2-2 0-16,1-3 0 0,-4 1 0 0,4-1 0 15,0 0 0-15,-4-11 0 0,6 0 0 0,1-6 0 16,4-3 0-16,5-7 0 0,0-2 0 0,3-2 0 15,1 5 0-15,2-2 0 0,-2 5 0 0,-2 1 0 16,-1 7-212-16,-6 5-354 0,5 3-128 0,-4-1-427 16,-2 5-1212-16,-2 1 537 0</inkml:trace>
  <inkml:trace contextRef="#ctx0" brushRef="#br0" timeOffset="44783.84">28840 8449 77 0,'4'-19'572'0,"-4"3"-13"0,0 4-2 0,-5 3-12 16,1 2-17-16,-1-1-29 0,-4 2-1 0,-5 6-42 15,-3 4-24-15,-8 7-35 0,-3 9-30 0,0 3-32 16,-9 13-25-16,1 5-49 0,2-3-24 0,6 0-24 15,-2 7-20-15,5-1-21 0,5 1-17 0,6-1-12 16,7-9-18-16,2-1-3 0,7-3-18 0,3 1-8 16,4 0-11-16,6-5-11 0,4 0-12 0,4-6-45 15,0-4-17-15,5-5 0 0,-1-2 0 0,3-7 0 0,0-1 0 16,0-4 0-16,-1-2 0 0,-1-6 0 16,0-2 0-16,0-1 0 0,-2-4 0 0,-2-4 0 15,1-4 0-15,-4-1 0 0,-4-3 0 0,-4 2 0 16,-2 1 0-16,-1 8 0 0,-4 3 0 0,-3 4 0 0,1 2 0 15,-2 3 0-15,0 4 0 0,-2 2 0 0,0 0 0 16,1 12 0-16,-2 2 0 0,1 2 0 16,0 1 0-16,0 2 0 0,1 7 0 0,4-2 0 0,-1-5 0 15,5 6 0-15,-4-7 0 0,4-2 0 0,1 0 0 16,-1-3 0-16,4-1 0 0,0-4 0 0,-3-2 0 16,4 0 0-16,-2-6 0 0,-2-2 0 0,1 0 0 15,0-6 0-15,-2 0 0 0,2-5 0 0,-3-5 0 16,-3 0 0-16,-1-9 0 0,-2-2 0 0,-4-3 0 15,-1 1 0-15,-3-4 0 0,-2 2 0 0,-5 2 0 16,1 4 0-16,-4 4 0 0,5 9 0 0,-1 2 0 16,-2 6 0-16,-1 5 0 0,1 4 0 0,-7 4 0 15,2 9 0-15,-2 4 0 0,6 4 0 0,1-1 0 16,7 4 0-16,4 0 0 0,4 0 0 0,3-2 0 16,8-3 0-16,1-1 0 0,4-2 0 0,0-5 0 15,6-1 0-15,1-4 0 0,4-3 0 0,-2-2 0 16,-4-4 0-16,6-4 0 0,-8 1 0 0,0-2 0 15,1-5 0-15,-2 2 0 0,-5-6 0 0,4 0 0 16,-2-6 0-16,-1-1 0 0,-4-1 0 0,1-4 0 16,-3 1 0-16,-1 0 0 0,-5 8 0 0,5 3 0 15,-5 5 0-15,-1 1 0 0,-2 3 0 0,3 3 0 16,-3 2 0-16,0 0 0 0,0 0 0 0,-5 20 0 16,6-7 0-16,-2 2 0 0,-1 0 0 0,2 2 0 0,0 0 0 15,3 1 0-15,3-1 0 0,-1-1 0 16,-2-5 0-16,1 0 0 0,2-1 0 0,1-2 0 15,1-1 0-15,1-3 0 0,1 0 0 0,2-2 0 0,-3-2 0 16,4-1 0-16,-2 0 0 0,2-1 0 0,0-4 0 16,-3 1 0-16,6-4 0 0,0-2 0 0,-2 1 0 15,3 0 0-15,-3-2 0 0,0 1 0 0,-1 0 0 16,-4 4 0-16,-2 1 0 0,-2 0 0 0,1 3 0 16,-1 0 0-16,2 2 0 0,-7 1 0 0,0 0 0 15,9 5 0-15,-9-2 0 0,4 4 0 0,-4 0 0 16,4 3 0-16,-4-2 0 0,1 1 0 0,3 1 0 15,-3-1 0-15,3 0 0 0,1-1 0 0,0-2-12 16,-1-1-76-16,5 1 9 0,-1-2 8 0,2-1 8 16,0-1 8-16,1-2 5 0,0-3 3 0,-1-1 6 15,3 1 15-15,-1-3 11 0,-1 1 11 0,2 0 10 16,-2-1 12-16,-2 3-10 0,0 0 2 0,-1 0 1 16,0 2 1-16,4 0-3 0,-3 1-3 0,0 1 0 15,0 0-3-15,5 4 5 0,-1-3-8 0,2 2 2 16,7-1-3-16,-4 0-14 0,4-2-2 0,-3 1-14 15,3-4-3-15,4-3-8 0,-3 1 8 0,2-6 30 16,0 0-3-16,-2-5 2 0,-6 2 2 0,1-7-3 16,-2-3 3-16,-3 1-4 0,-1-3 4 0,-3-3-1 15,-4 2 8-15,1-3 3 0,-1-1 9 0,-1-2 4 16,-1 1 15-16,-3-2-10 0,1 5 29 0,1 1 1 0,-2 7 15 16,-2 3 3-16,2 6-15 0,-3 4-5 15,1 4-10-15,-3 4-6 0,0 9 10 0,-3 6-3 16,-1 10-17-16,-2 9-27 0,-1 13 0 0,-1 6 0 15,8 5 0-15,-1 0 0 0,-3 22 0 0,2-23 0 0,6-2 0 16,-4 3 0-16,5-1 0 0,-4 0 0 16,3 1 0-16,-2-6 0 0,-2-4 0 0,4-1 0 15,-7-13 0-15,4-4 0 0,-2-1 0 0,-2-7 0 16,-1-7-119-16,0-5-182 0,-1-4-57 0,3-7-51 16,0 0-30-16,-6-8-25 0,1-6-19 0,0-14-31 0,1 2-337 15,3-7-922-15,4-15 409 0</inkml:trace>
  <inkml:trace contextRef="#ctx0" brushRef="#br0" timeOffset="45683.15">30123 8946 746 0,'39'-74'160'0,"-14"27"55"0,1 1 37 16,-6 16 24-16,-1 5 19 0,1 4 26 0,-4 1 20 0,-2 8 10 16,-5 5 0-16,3 2-6 0,-1 3-25 0,-2-1-9 15,5 9-25-15,-5 1-27 0,5 3-34 0,0 3-11 16,-3 2-23-16,4 6-18 0,-8-1-22 16,-1 4-14-16,-2-5-9 0,-3 1-21 0,0 6-21 0,-2-8-20 15,-4-2-13-15,-2 3-15 0,-2-4-8 0,-3 0-4 16,0-4-6-16,-2 5-6 0,1-5-4 0,4-2-3 15,-1-3 2-15,2 2 3 0,3-6 2 0,1 0 1 16,3 0-2-16,1-2-2 0,0 0-4 0,0 0 1 16,14-20-2-16,4 8-1 0,6-5 4 0,2-3-2 15,7-2 0-15,12-11-2 0,-2-4 3 0,3-3-1 16,-1-1 0-16,20-17-1 0,-23 17 1 0,-6-3 12 16,0 0 2-16,-3-2 16 0,-3 1 19 0,-6 4 10 15,-10 14 18-15,-1 1 23 0,-6 8 15 0,-1 3 10 16,-5 3-6-16,-1 3-14 0,-3 3-10 0,-1 3-9 15,-5 5-13-15,-2 3 1 0,-3 8-7 0,-3 9-10 16,-2 6 0-16,1 1-10 0,-1 14-25 0,5-10-29 16,-3 12 0-16,7-10 0 0,1 0 0 0,5 11 0 15,4-12 0-15,2 1 0 0,4-2 0 0,0-3 0 16,7-4 0-16,-1 2 0 0,4-7 0 0,5-1 0 16,0-5 0-16,5-2 0 0,-7-6 0 0,8-2 0 0,1-2 0 15,-7-4 0-15,3-3 0 0,3-4 0 16,-3 0 0-16,-5 0 0 0,4-8 0 0,-4-3 0 15,0-1 0-15,-1-4 0 0,-5 0 0 0,0 2 0 16,-3 4 0-16,-5 1 0 0,0 3 0 0,-1 3 0 16,-1 1 0-16,-3 5 0 0,-3 1 0 0,-1 1 0 15,4 3 0-15,0 0 0 0,-19 12 0 0,10-2 0 16,0 5 0-16,0-1 0 0,-1 2 0 0,6 0 0 16,2 1 0-16,2-1 0 0,4-1 0 0,1 1 0 15,6-3 0-15,-1-2 0 0,6 1 0 0,-1-5 0 16,7 0 0-16,-3-2-34 0,3-4-5 0,6-1 19 15,-1-2-5-15,1-4 9 0,-1 0 1 0,-7-3 2 16,8-5 5-16,-5-4-20 0,3-2 20 0,-2-3 1 16,-1-3 1-16,10-11-1 0,-1-1 4 0,-5-5 0 0,4 1-2 15,-2-2-3-15,2-7 8 0,-2-2 1 0,2 1-6 16,-2 1 0-16,-2 0 11 0,-7 6 9 16,-7 16 21-16,-1 5 14 0,-6 5 1 0,-2 4 3 0,0 5-12 15,-3 4-42-15,-1 4 0 0,0 2 0 0,0 0 0 16,-19 13 0-16,8 5 0 0,-5 7 0 0,-2 1 0 15,0 4 0-15,0 17 0 0,-2 2 0 0,3-1 0 16,2 0 0-16,2 0 0 0,2-2 0 0,3 1 0 16,3-13 0-16,4 2 0 0,1-1 0 0,2 0 0 15,6-6 0-15,0 0 0 0,3-3 0 0,3-5 0 16,-1-6 0-16,0-1 0 0,5-4 0 0,-2-2 0 16,3-2 0-16,2-6 0 0,-1-2 0 0,3-3 0 15,-6-4 0-15,2-2 0 0,3-7 0 0,-2-7 0 16,-1 1 0-16,1-5 0 0,-4-4 0 0,-4 2 0 15,-1 2 0-15,-2 3 0 0,-4 1 0 0,0 9 0 16,-3 4 0-16,-4 2 0 0,-3 6 0 0,0 0 0 16,-2 4 0-16,-4 4 0 0,-3 3 0 0,3 0 0 15,-1 5 0-15,3 3 0 0,3 1 0 0,-1 1 0 16,6 4 0-16,0-2 0 0,6-2 0 0,4-1 0 0,0 1 0 16,6-3-95-16,-1-4-55 0,4 1-26 15,1-6-24-15,-1 0-36 0,1-4-34 0,1-5-37 16,-4 0-49-16,1-5-59 0,-3-4-79 0,-4 0-422 0,3-4-991 15,-4-8 438-15</inkml:trace>
  <inkml:trace contextRef="#ctx0" brushRef="#br0" timeOffset="45834.18">31787 8304 124 0,'-11'-4'529'0,"-1"2"-17"0,6 0-21 15,1-2-15-15,1 0-26 0,4 4-37 16,4-5-42-16,4 4-39 0,5-1-36 0,4 2-68 15,4-1-95-15,0 1-114 0,-3 2-149 0,-4-1-181 16,-5 0-345-16,0 2-710 0,-9-3 314 0</inkml:trace>
  <inkml:trace contextRef="#ctx0" brushRef="#br0" timeOffset="47167.03">26729 9728 60 0,'-10'-6'399'0,"0"-1"-2"0,2 0 6 16,3 2-5-16,1-3-3 0,1 0-20 0,3-2-15 16,3 1-18-16,1-1-14 0,2 2-12 0,4-2-9 15,2 2-15-15,1-2-18 0,3 4-21 0,1 0-18 16,-1 3-18-16,2 6-17 0,2 2-20 0,5 4-10 15,-1 7-14-15,-2 3-14 0,1 4-18 0,-3 2-8 16,1 3-15-16,-4 2-7 0,-2 0-10 0,-1-1-9 16,-4 3-14-16,-1 1-8 0,-3-3-16 0,-2 2-7 15,1-7-7-15,-2-5-1 0,-2-3-9 0,-1-5-8 16,0-1 3-16,0-1 3 0,0-5 3 0,0 1 8 16,-4-3 1-16,4-3 4 0,0 0 3 0,0 0 3 15,0 0-2-15,3-20 6 0,0 6 0 0,3-2 2 16,2-9 0-16,3-2-9 0,-1 2-4 0,7-1 0 15,0 2-4-15,-2 3-11 0,-2 5 1 0,1 3-4 16,1 2-5-16,2 4 11 0,-6 3-10 0,3 2-2 16,-3 3 1-16,-4 4 4 0,7 4-3 0,-4 3-2 15,2 5 1-15,-2-1-3 0,-1 2 8 0,-1 7-3 16,-6 0-4-16,2-5 7 0,0-1-7 0,-4-2-10 16,-4 0-10-16,3-1-4 0,-2-5 0 0,2 0 7 15,0-5-4-15,-2-1 18 0,3-2-6 0,0-3-3 0,0 3 1 16,0-3 2-16,0 0-1 0,0-14-2 15,4 4 5-15,1-2-3 0,4-5 1 0,3-8 3 16,0 0-3-16,4 0-1 0,0 6 6 0,-2 4-3 16,2 1-2-16,-2 1-1 0,-1 4 0 0,5 2 0 0,-1 4 2 15,-1 3 4-15,2 3-7 0,-2 2 7 0,2 6-3 16,-4-1-3-16,0 5 4 0,8 3 3 0,-4 2-2 16,2 0 0-16,0 1 2 0,4-2-10 0,1-1-6 15,2-2-10-15,1-2-11 0,0-2-18 16,4 0-14-16,0-6-3 0,3 1-4 0,-1-5 4 0,2-3 4 15,-4 0 8-15,0-5 3 0,-3 0 1 0,-2-4 9 16,-3-1 5-16,-7 2 3 0,-2-5 3 16,0 0 5-16,-5-3 6 0,-3 0 8 0,-5-1 7 15,0-3 15-15,-2 6 11 0,-4-1 12 0,-1 4 11 0,-1 3 2 16,-7 2 3-16,2 4 9 0,-3 2 12 0,-3 4 6 16,-3 5 5-16,-6 7 6 0,4 2 7 0,3 1-7 15,-3 2 2-15,4-1-10 0,3 2-7 16,4-5-3-16,3 2-7 0,0-2-3 0,3 0-7 0,5-4-2 15,0-2 2-15,0-1-2 0,5 1 3 0,0-6 2 16,9 1-5-16,-8-3-1 0,6-2 2 0,2-3-2 16,-1-1 3-16,6-2-4 0,-3 1-7 0,-1-7-6 15,0 1 3-15,1-3 3 0,-1 0-17 0,0 1 6 16,-2 0-3-16,2 2-4 0,-6 3 0 0,-1 0-2 16,2 0-3-16,-5 3 1 0,1 1-14 0,-3 2 10 15,-3 2-5-15,12 0 7 0,-12 0-11 0,10 2 1 16,-5 2 3-16,0 0 1 0,6 0-6 0,-1 2-12 15,0-1-3-15,0-1-13 0,4-1 3 0,3 1-6 16,-2-3-6-16,3 1-1 0,1-4-2 0,-2 1-1 16,2-1 4-16,-2-3 2 0,-1 1 6 0,1-4-3 15,-2-2 7-15,-1-1 9 0,-1-2-2 0,0 1 7 16,-2-2-7-16,-2-5 10 0,4-5-2 0,-3-1 1 16,-1-2 5-16,0-2 5 0,-1-4-4 0,-2-3 8 15,3-11 5-15,-1 12 8 0,-2-1 14 0,-3 6 19 16,1 11 14-16,-2 3 1 0,0 4-2 0,0 3-12 15,-1 4-12-15,-2 5-4 0,1 0 5 0,-4 13 3 16,0 6-7-16,-1 10 10 0,-2 1-34 0,0 4-11 16,2 0 0-16,3 2 0 0,2 12 0 0,0-12 0 15,1 9 0-15,5-11 0 0,1-1 0 0,3-2 0 0,0-2 0 16,0-4-16-16,-1-7-118 0,2 5-40 16,0-9-40-16,-5-2-51 0,3-7-53 0,-5 1-54 15,1-6-58-15,-5 0-72 0,9-6-459 0,-9-1-1042 16,-1-5 461-16</inkml:trace>
  <inkml:trace contextRef="#ctx0" brushRef="#br0" timeOffset="47318.45">28450 9677 36 0,'-5'-6'419'0,"3"2"-24"0,-2-1-35 0,4 1-6 16,4 2-11-16,-4 2-12 0,11-3-21 0,2 3-26 16,6 0-30-16,9 3-22 0,2-1-38 15,0 1-57-15,6 0-51 0,-1-2-77 0,2 2-61 0,-4-1-85 16,0 0-87-16,4 0-103 0,-5 0-174 15,0-1-543-15,-1 3 240 0</inkml:trace>
  <inkml:trace contextRef="#ctx0" brushRef="#br0" timeOffset="48183.04">29102 9756 164 0,'5'3'345'0,"-1"-1"11"16,-1-1 7-16,1 2 35 0,-4-3 18 0,0 0 11 16,6 1-5-16,-6-1-11 0,0 0-14 0,0 0-23 15,0 0-18-15,0 0-20 0,-23-5-10 0,15 5-25 16,-2 4-19-16,0-2-11 0,-2 3-23 0,-3 6-24 15,-7 2-14-15,8 1-23 0,-5 5-29 0,6 3-7 16,-1 3-14-16,4 3-12 0,1 0-16 0,6-2-18 16,3 2-21-16,4-9-26 0,1 0-15 0,6-1-21 15,5 1-15-15,0-6-6 0,9-1-14 0,2-5 0 16,-4-4-2-16,8-3 2 0,1-3-4 0,-2-5 12 16,-2-3-2-16,0-3 4 0,-1-4 1 0,-2-3-2 15,-1-3 8-15,-1-1 6 0,-3-3 8 0,-2-2 1 16,-1-3 4-16,-3-11 1 0,6-2 1 0,-7 1 4 15,1-2-7-15,-4-2 16 0,-1-2 9 0,0 4 11 16,-4 15 25-16,-2 3 14 0,-2 10 11 0,-1 2-2 16,0 5-14-16,-1 4-16 0,-2 6-5 0,-1 4-34 15,4-2-23-15,-11 18 0 0,0 10 0 0,2 2 0 16,-3 4 0-16,3 15 0 0,-1-2 0 0,2 4 0 0,2-4 0 16,3-1 0-16,3-11 0 0,3 10 0 15,1-13 0-15,5 3 0 0,-4-8 0 0,4 2 0 16,-1-11 0-16,2-2 0 0,-3-3 0 0,2-2 0 15,0-6 0-15,4 0 0 0,-3-3 0 0,0-3 0 0,2-2 0 16,-2-3 0-16,3 0 0 0,-4-3 0 0,4-3 0 16,-1-4 0-16,-1 1 0 0,5-6 0 15,-2-1 0-15,-5 8 0 0,5-2 0 0,-10 5 0 16,5-1 0-16,1 4 0 0,-5 1 0 0,3 3 0 0,-3 3 0 16,0 1 0-16,4 4 0 0,-4 1 0 0,3 4 0 15,-3 3 0-15,-1 3 0 0,2 1 0 16,-2 1 0-16,0-1 0 0,-3 1 0 0,2-5 0 15,-2 2 0-15,4-2 0 0,-1-3 0 0,0 1 0 0,1-3 0 16,-1 0 0-16,0-3 0 0,1-2-7 0,1 1-20 16,2-2-10-16,3-1-1 0,0-1 14 0,-1-3-2 15,3 1-13-15,-2-1 10 0,4-6 7 0,2 2 10 16,2-2-7-16,-1-1 3 0,0 2-4 0,1-2 13 16,-1 4-9-16,3-3 0 0,-5 4 3 0,1 2-5 15,1 0 10-15,-6 3-2 0,1 3 0 0,1 1 14 16,-1 0 0-16,1 3 1 0,0 0 0 0,1 1 4 15,1 0-3-15,-1 4 6 0,3-4-6 0,1 2 2 16,2-2-4-16,-3 1 1 0,3-4 11 0,1 2-8 16,-1-4-5-16,0 3 0 0,2-7-3 0,-5 2 5 15,1-6 3-15,2-1 3 0,-5-2-1 0,1 0 2 16,-4-4-5-16,-2-1 5 0,2 0-11 0,0-1 4 16,-2-2 7-16,-2-1-8 0,-4-2 8 0,3-3-1 15,-3-3-12-15,0 7 2 0,-5 2 3 0,-2 0-7 16,-1 7-2-16,1 0 4 0,-3 5 10 0,-1 2-15 15,1 3 15-15,5 0 15 0,-19 9 13 0,8 7 3 16,-5 8 25-16,1 3-32 0,1 6-33 0,-3 12 0 16,2 1 0-16,6 1 0 0,1-14 0 0,3 5 0 15,1 7 0-15,3-9 0 0,1-1 0 0,0-4 0 0,1 1 0 16,3-3 0-16,-3-2 0 0,3-8 0 0,0-3 0 16,0-4 0-16,0-2 0 0,-3-3-228 15,3-1-70-15,-3-1-34 0,2-5-33 0,-3 0-40 16,0 0-57-16,0 0-55 0,-5-15-414 0,-2 4-1008 0,2-5 445 15</inkml:trace>
  <inkml:trace contextRef="#ctx0" brushRef="#br0" timeOffset="48333.84">29884 9508 458 0,'-12'-11'550'0,"3"2"-17"0,2 2-10 0,2 0-21 16,-3 1-34-16,5 1-31 0,-1-2-44 0,1 4-44 0,1 0-63 15,2 3-101-15,-2-3-127 0,2 3-143 0,-1-7-166 16,1 7-484-16,4-3-796 0,-4 3 354 0</inkml:trace>
  <inkml:trace contextRef="#ctx0" brushRef="#br0" timeOffset="48650.37">30923 9097 157 0,'14'-3'502'0,"-1"3"-46"0,3 5-26 16,4 0-4-16,-10 3-2 0,8 1 0 0,-5 5-9 16,0 1-19-16,1 8-20 0,-2 5-27 0,-1 4-29 15,0 11 0-15,2 7-19 0,-7 1-25 16,0 1-23-16,-3 1-8 0,0 1-21 0,-2-3-20 0,-7-1-12 15,-1 1-11-15,-2 0-19 0,-5-4-22 0,4 0-12 16,-6 2-10-16,-1-3-7 0,-5-3-14 0,7-11-7 16,-7-2-7-16,3 1-8 0,-3-3-10 0,-3 0-12 15,3 1-31-15,-1-6-30 0,2-3-48 0,-1-2-66 16,4-6-80-16,6-3-99 0,-2 3-137 0,5-6-157 16,1-4-455-16,5-2-1136 0,3 0 504 0</inkml:trace>
  <inkml:trace contextRef="#ctx0" brushRef="#br0" timeOffset="48800.32">31389 10028 3966 0,'-2'3'339'0,"2"-3"-121"16,0 0-71-16,0 0-7 0,-15 0 0 0,9 1 2 16,6-1-20-16,-11 0-23 0,7 1-23 0,4-1-42 15,-5 3-78-15,5-3-120 0,-6 1-157 0,6-1-495 16,0 0-884-16,0 0 391 0</inkml:trace>
  <inkml:trace contextRef="#ctx0" brushRef="#br0" timeOffset="69717.19">11257 8232 97 0,'0'0'173'0,"0"0"-21"16,0 0-14-16,-2 17-18 0,8-10-23 0,3 1-24 15,0-1-23-15,17 5-22 0,1-3-22 0,-1-1-24 16,6-1-45-16,-1-3-80 0,2 1-154 16,2-4 69-16</inkml:trace>
  <inkml:trace contextRef="#ctx0" brushRef="#br0" timeOffset="70500.25">12976 7016 73 0,'-38'-1'116'0,"-2"3"-9"15,2 2-18-15,-13 8-5 0,11-7-1 0,3 5-6 16,-10 6-9-16,11-6 3 0,-1 5-7 0,3-1 4 16,-1 3-6-16,-6 8-8 0,9-6-6 0,0 2-8 15,-7 12-12-15,9-11 11 0,-8 12-4 0,12-9-3 16,-1 3-5-16,-6 8-2 0,9-7-4 0,1 0-1 0,3-1-3 16,4 4-3-16,1 0 4 0,2 2-4 15,4 1 1-15,0 14-1 0,8-2-4 0,1-10 4 16,6 9-6-16,2 3 1 0,4-2-4 0,3-1-2 15,3 0 6-15,2-2-5 0,4 1-1 0,6-5-4 0,3 0-1 16,4-2 0-16,3-3-6 0,3-1-8 16,1-6 18-16,5-1-11 0,0-4 1 0,5 2 0 15,-3-6-11-15,-1-3-1 0,3-4-3 0,1-10-11 16,1-3-1-16,0 3-12 0,0-2 13 0,-1-1 5 0,-3-6 4 16,-13 1 8-16,18-5 13 0,-8 1-2 0,1-4 3 15,-11 5 9-15,-3-3-1 0,15-4 8 0,-13 2 11 16,7-8-8-16,-12 3 3 0,0 1-12 15,-3-5 16-15,0 0-6 0,11-10 2 0,-12 6-8 0,-7-2 0 16,11-13-9-16,-6-1-9 0,4 0-1 0,-7-3-19 16,0-4 0-16,-3-3-15 0,-5 4 1 0,2-6 5 15,-3 1 1-15,-1 1 6 0,-4 1 5 16,-3 2 15-16,-8 2 5 0,-6 1 13 0,3 0 4 16,-8 1-6-16,-5 1 13 0,4 10 3 0,-9-7 3 0,4 10 2 15,-1 4 6-15,-10-9-7 0,3 9 0 0,-2 5 1 16,-3 3-2-16,1 1 2 0,-1 1-7 0,0 4 0 15,-1 2-9-15,0 2 4 0,2 2-11 0,-1 5 1 16,0 0-5-16,4 0-1 0,7 2-1 0,0 2-7 16,8 0-5-16,-1 0-30 0,7-1-2 0,0 3-7 15,2-2-9-15,2 1-18 0,2 2-105 0,1-4-198 16,0 0 87-16</inkml:trace>
  <inkml:trace contextRef="#ctx0" brushRef="#br0" timeOffset="71167.1">14165 7232 46 0,'0'0'56'16,"0"0"-8"-16,0 0-7 0,-4-4-18 0,4 4-19 15,-3-3-41-15,3 3-39 0,-3-4 18 0</inkml:trace>
  <inkml:trace contextRef="#ctx0" brushRef="#br0" timeOffset="71950.03">5403 8365 22 0,'-9'0'197'0,"9"0"-5"0,-8 0-6 0,8 0-10 16,-10-1 1-16,2 2-7 0,8-1-5 0,-6-1-9 16,6 1-12-16,0 0-9 0,-9 0-11 15,9 0-9-15,0 0-17 0,0 0-8 0,-8-1-12 0,8 1-24 16,0 0-27-16,0 0-36 0,-3 5-54 0,3-5-68 15,0 0-220-15,7 8-379 0,-7-8 167 0</inkml:trace>
  <inkml:trace contextRef="#ctx0" brushRef="#br0" timeOffset="72233.67">7450 8418 45 0,'0'0'92'15,"0"0"-4"-15,0 0-1 0,0 0-6 0,0 0-13 16,0 0 9-16,12-3-13 0,-7 2 3 0,-5 1-14 16,16-2-15-16,-6 1-32 0,3 1-62 0,-1-1-63 15,2-1-128-15,4 0 57 0</inkml:trace>
  <inkml:trace contextRef="#ctx0" brushRef="#br0" timeOffset="72550.32">9169 8237 138 0,'-5'-2'177'0,"5"2"-12"0,0 0-4 15,-9 0-11-15,9 0-9 0,0 0-6 0,0 0-11 16,0 0-1-16,0 0-2 0,0 0-12 0,0 0-6 16,14-4-10-16,-7 2-10 0,0 1-9 0,1 1-26 15,1 0-33-15,-1-2-31 0,-1 2-34 0,7-2-54 16,-7 2-195-16,2-4-323 0,2 3 143 0</inkml:trace>
  <inkml:trace contextRef="#ctx0" brushRef="#br0" timeOffset="72800.28">11157 8076 1 0</inkml:trace>
  <inkml:trace contextRef="#ctx0" brushRef="#br0" timeOffset="73200.6">12578 8052 30 0,'5'1'261'0,"-5"-1"-19"0,2 3-21 15,-2-3-13-15,4 3-4 0,-4-3 0 0,0 0 0 16,0 0-2-16,0 0-4 0,0 0-3 0,0 0-11 0,0 5-6 16,0-5-10-16,0 0-2 0,0 0-20 0,4 1 1 15,-4-1-25-15,0 0-15 0,0 0-3 0,0 0 0 16,0 0-7-16,0 0-10 0,0 0 8 0,0 0-3 15,0 0-3-15,0 0-14 0,0 0 15 0,0 0-15 16,0 0-1-16,0 0-8 0,0 0 0 0,0 0-6 16,0 0-4-16,0 0-8 0,0 0-6 0,0 0-5 15,0 0-3-15,0 0 0 0,0 0-4 0,0 0-1 16,0 0-7-16,0 0 2 0,0 0-3 0,0 0-1 16,0 0-9-16,0 0 3 0,0 0-3 0,0 0-5 15,0 0-26-15,0 0-5 0,0 0-28 0,0 0-35 16,0 0-26-16,0 0-28 0,0 0-42 0,0 0-44 15,0 0-62-15,0 0-44 0,0 0-253 0,0 0-637 16,0 0 282-16</inkml:trace>
  <inkml:trace contextRef="#ctx0" brushRef="#br0" timeOffset="76883.64">15944 7186 113 0,'-9'-14'208'0,"1"5"-8"0,1-2-12 0,-5-1-13 15,-1 0-6-15,0-1-12 0,3 4-2 0,-2-2-5 16,-5 0-4-16,4 1-2 0,-6 1-6 0,5 0-1 15,-4 4-4-15,0-4-9 0,-2 5-5 0,-1-1-5 16,1-1-7-16,-7 1-4 0,-2 0 4 0,-1 2-13 16,-1 2-9-16,2-1-5 0,-3 2 0 0,-1 3-7 0,2 0-2 15,-2 0-5-15,1 2-8 0,0 3 1 0,5-2-3 16,-3 5 4-16,0-4-5 0,2 6-7 16,0 0 0-16,4 3-6 0,2-1-3 0,0 3 4 15,1 3-6-15,5 0 0 0,-3 4 5 0,5 0-6 0,3 0-3 16,0 0 5-16,3 0-12 0,-2 4 5 0,7-1-9 15,-1 1 4-15,-1 0 1 0,1 2-13 16,4-3 2-16,0 2-7 0,2 3 8 0,1 2 0 16,-1 0-5-16,1-1 3 0,2 13-4 0,-1-12-1 0,5 1-5 15,0 8 6-15,-1-9-1 0,2-1 1 0,-3 2-1 16,4-3-3-16,1-1 1 0,-3 1-2 0,4-3-1 16,-3-1 2-16,3-1-4 0,5-2 7 0,-1-2-3 15,2 0-8-15,0-1 13 0,0-2-10 0,0-3 6 16,3 0 0-16,1-3 2 0,5 0 1 0,-5 1-6 15,5-5 6-15,-1 0-8 0,0-3 6 0,1-1-2 16,-1 2-4-16,2-6 10 0,-1 1-6 0,3-3-3 16,0 2 7-16,-2-3-14 0,2 1 6 0,-4-4 5 15,1 2-3-15,-5-2-1 0,-3 1-6 0,8-1 6 16,-1-6 5-16,-4 5 1 0,-2 1 0 0,6-4 6 16,-7 0 0-16,7-1-1 0,-2-2-3 0,-5 3-5 15,1 0 5-15,1 0 2 0,-3-1-2 0,0-2-4 16,5-7-3-16,-2 2-1 0,1-2-2 0,0 0 4 15,0-4 0-15,-1 0-4 0,-2-2 2 0,5 2-1 16,-6-4 7-16,3-2-10 0,-1 1 0 0,-4-3 3 16,1 1-5-16,1-1 14 0,-5 2-17 0,1-2 10 15,-6 3 1-15,4-2 3 0,-8 0 6 0,4 2 7 16,-4-2 3-16,-1-3 5 0,-3 5-6 0,2-2 1 16,-2 2 4-16,-1 0-4 0,0-2-3 0,-1 2 0 0,-3-1 1 15,0 1-1-15,0 0 2 0,-2 1-3 0,-3 0-2 16,1 1 2-16,-1-4-4 0,-2 4 2 15,-2 2-2-15,4 6 3 0,-3-2 1 0,0 2-3 16,-2 1-2-16,-4-3-3 0,3 5-1 0,-6-5 0 0,2 9-7 16,0-1 2-16,-5-3 3 0,3 5-4 0,-6 1 1 15,-1-2-4-15,1 3-2 0,8 0 7 0,-1 1-1 16,-2 2-4-16,3 0 6 0,-3-1-12 0,3 1 6 16,1 1-3-16,0 0-1 0,0 0-1 0,4 2 0 15,3-1 4-15,-1 1-2 0,2-1 0 0,0 2 2 16,1-1-4-16,4 0-1 0,5 0 4 0,-10-1-1 15,10 1-1-15,-10 0-1 0,10 0 2 0,-8 0 0 16,8 0-3-16,-5 1 3 0,5-1-5 0,0 0 4 16,-7-3-6-16,7 3 6 0,0 0 2 0,0 0-1 15,-9 3-1-15,9-3-2 0,0 0 4 0,-4 1 2 16,4-1-3-16,0 0-4 0,0 0 6 0,0 0-2 16,0 0 1-16,0 0-1 0,0 0 0 0,0 0 0 15,-6 1 2-15,6-1-2 0,0 0-2 0,0 0-4 16,0 0 4-16,0 0 0 0,0 0 1 0,0 0-5 15,0 0-2-15,0 0-6 0,0 0-7 0,0 0-10 16,0 0-8-16,0 0-15 0,0 0-8 0,0 0-9 16,0 0-18-16,0 0-5 0,0 0-3 0,0 5-7 15,0-5-8-15,0 0-13 0,0 0-15 0,0 5-23 16,-4-1-24-16,4-4-28 0,-1 5-51 0,-2-2-24 0,2 1-252 16,-3-2-587-16,0 2 260 0</inkml:trace>
  <inkml:trace contextRef="#ctx0" brushRef="#br0" timeOffset="86966.43">15987 7042 4 0,'0'0'157'0,"-4"-3"-4"0,4 3-9 0,-5-5-5 15,5 5 1-15,-4-2-8 0,3-2-11 0,1 4-5 16,-6-6-6-16,3 4-10 0,2-3-9 0,-3 3-6 15,0-1-8-15,1-1-7 0,-3 1-5 0,3 2-12 16,-4-3-3-16,1 2-6 0,-1-1-1 0,2 0-4 16,-2 2-7-16,-5-1-6 0,2 1-4 0,-4-3-3 15,1 2-11-15,1-1-1 0,-1 0-5 0,0 0-2 0,-5 1-6 16,1 1-7-16,-2 0 2 0,1-1-11 0,3 1 4 16,-3 0-5-16,4 1 2 0,-4 0-8 15,1 2-6-15,0 1-6 0,0-3 3 0,2 1 1 16,2 1-1-16,-4-1 1 0,3 5 1 0,0-3-11 0,1 1-13 15,4 0 5-15,-5 2 0 0,3 1-9 0,-2-2-4 16,3 4-5-16,-1-2-15 0,-1 4-101 0,2-3-205 16,0 2 90-16</inkml:trace>
  <inkml:trace contextRef="#ctx0" brushRef="#br0" timeOffset="87433.12">15232 7873 36 0,'4'16'59'15,"0"-1"-8"-15,0 2 0 0,-1-5 1 0,3 4-14 16,-3-1-4-16,2 1 1 0,0 0 1 0,2-1-11 16,-2 0 5-16,4 0-4 0,0-2-5 0,-1 2 4 15,-1-2-2-15,1-3-1 0,5 1-12 0,-3-1 7 16,1 3-2-16,2-2-6 0,-4-2 6 0,1-2-1 15,-1 3 5-15,4 0-12 0,0-2-5 0,-2 0 1 16,0-1-3-16,-1 3 4 0,0-3-4 0,0 1-2 16,2-1 0-16,-2 0-5 0,0 1 6 0,0-1 4 15,1-1-3-15,-1 0-1 0,0-3-7 0,-1 0 0 16,0 2 8-16,1-3 1 0,0 1-2 0,2-1-5 16,1-1 4-16,0-1-1 0,1 0 3 0,-2-1-1 15,0 2-8-15,4 0-10 0,2-3-14 0,-4 1-3 16,4-3-12-16,-2-1-35 0,1 3-90 0,0-2 41 15</inkml:trace>
  <inkml:trace contextRef="#ctx0" brushRef="#br0" timeOffset="88183.37">15190 7862 20 0,'9'26'74'0,"0"-3"-7"0,1 1-4 0,0-1-3 16,2 0-2-16,-1 1-11 0,4-4-7 0,0 2 3 15,-1-6-12-15,-2-1-3 0,8 4-4 0,0 2 9 16,-1-3-7-16,-5-4-3 0,3 0-10 15,3 3 12-15,-3-3 3 0,1-3-2 0,-3-1-4 0,3 0-1 16,-1-1-5-16,1 1 3 0,-2 0-7 0,2-3 0 16,0-1-4-16,-3-3 2 0,3 2-6 0,-1-1 2 15,1-2-3-15,0-1-3 0,-1-1-1 0,1 0 1 16,2-1-11-16,-1-1 5 0,-3-2 9 0,2 1-14 16,3-3 5-16,-2-1 0 0,1-2-3 0,-3 3-7 15,2-4-2-15,0 1-2 0,-2 1 0 0,2-4 2 16,3-4-5-16,-8 2-5 0,2 1-19 0,2-5-58 15,-4 2-112-15,3-5 49 0</inkml:trace>
  <inkml:trace contextRef="#ctx0" brushRef="#br0" timeOffset="88701.43">15258 7170 64 0,'0'0'88'0,"0"0"-18"16,-3 2 0-16,3-2-8 0,0 0-1 0,0 0-6 16,0 0-5-16,0 0-20 0,0 0 3 0,0 0 5 15,0 0 5-15,0 0-4 0,-1 5-6 0,1-5-4 16,0 0 8-16,0 0-4 0,0 0-5 0,0 0-12 16,0 0-8-16,-1 4 20 0,1-4 3 0,0 0-11 15,0 0-7-15,1 4 9 0,-1-4 0 0,0 0-15 16,-1 4 7-16,1-4 4 0,0 0-13 0,-3 4 3 15,3-4-13-15,0 0-23 0,0 0-18 0,-3 3-120 16,3-3-181-16,0 0 80 0</inkml:trace>
  <inkml:trace contextRef="#ctx0" brushRef="#br0" timeOffset="89217.4">9760 8770 59 0,'-3'-6'155'0,"3"1"-9"0,-1 0-22 0,1 0-15 15,0 2-6-15,0 3-18 0,0 0-7 0,0 0 0 16,0 0-1-16,0 0-11 0,13 11-13 0,-7-2-1 15,3 7 4-15,1 2-8 0,3 3-11 0,-2-4-20 16,7 5-23-16,1 0-21 0,1-4-31 0,4 3-39 16,-1-3-96-16,0 0-209 0,5-4 94 0</inkml:trace>
  <inkml:trace contextRef="#ctx0" brushRef="#br0" timeOffset="99066.11">5892 11216 197 0,'4'0'315'0,"-4"0"-2"0,0 0-21 0,0 0-14 16,0 0-17-16,0 0-11 0,0 0-5 0,4 9-26 15,-4-6-12-15,0 2-5 0,0-1-13 0,0 2-6 16,-1-1-19-16,-2 1-7 0,2 0-12 0,1 1-18 15,-1-3 1-15,1 0-8 0,0 1-15 0,0 0-1 16,0-2-6-16,0-3-2 0,0 0 6 0,1 4 5 16,-1-4 20-16,0 0 12 0,0 0 3 0,0 0-12 15,0 0-13-15,0 0-11 0,0 0-6 0,-3-16-12 0,1 9-4 16,-2-2-7-16,1-1-5 0,0 0-2 0,-4 0-5 16,2 2 0-16,-5 0 2 0,2-2-5 15,-7 4-3-15,-3 1-2 0,0 2-7 0,-2 5-4 0,-1 2 0 16,-11 1 0-16,3 10 5 0,-1-1 8 15,1 6 2-15,2 2 5 0,-1 3 3 0,1 0-1 0,5 2 1 16,-4 13 1-16,9-10-2 0,4-1-4 0,3 1-3 16,4-3-5-16,5 3-10 0,2-1 2 0,5 0-5 15,4-6-3-15,3-6-1 0,8 3-10 0,4-7 3 16,4 0 0-16,1-5 1 0,3-3-10 0,3-2-1 16,1-2-14-16,0-3-14 0,-4 0-36 0,-2-5-31 15,0 1-35-15,-11-1-40 0,-1 1-38 0,-1-2-46 16,-5 2-47-16,-4-2-54 0,-3 1-51 0,-1 3-57 15,0-3-60-15,-3 3-307 0,-2-1-874 0,-2 2 387 16</inkml:trace>
  <inkml:trace contextRef="#ctx0" brushRef="#br0" timeOffset="99299.85">6013 11582 229 0,'6'-2'325'0,"0"0"13"0,-2-3 11 15,0 3 26-15,-3 0 12 0,-1 2 2 0,5-1-7 16,-5 1-11-16,0 0-19 0,8 0-21 0,-8 0-23 15,0 0-24-15,0 0-12 0,4 4 4 0,-4 3-7 16,0 2-10-16,0 3-8 0,0 4-21 0,-1 2-13 16,-2 0-15-16,2 8-15 0,-3 1-8 0,0 0-18 0,3-1-9 15,-3 2-22-15,4-2-17 0,0-5-12 16,-3 3-5-16,3-5-6 0,3 1-6 0,-3-2-28 16,1-3-28-16,3 2-29 0,-3-6-54 0,2-2-61 15,-3 1-74-15,5-3-96 0,-5-3-92 0,0 2-107 0,0-2-139 16,-4 0-316-16,3 1-1018 0,-3-1 451 0</inkml:trace>
  <inkml:trace contextRef="#ctx0" brushRef="#br0" timeOffset="99800.1">5615 12661 27 0,'4'0'349'16,"2"0"17"-16,-6 0 23 0,8-1 10 0,-8 1 8 15,1-3-10-15,-1 3-5 0,0 0-4 0,-9-6-11 16,-5 4-17-16,4 0-13 0,-4 4-16 0,-4 4-17 0,-10 1 1 16,2 7-17-16,0 4-13 0,-2 3-25 15,1 5 4-15,-9 13-16 0,0 6-19 0,3-6-14 16,5 5-13-16,2 2-7 0,7-4-14 0,5-8-14 15,7-2-8-15,5 2-17 0,2 0-11 0,4-1-74 0,4-2-57 16,5-2 0-16,3-5 0 0,4-1 0 0,3-3 0 16,0-3 0-16,3-3 0 0,2-5 0 0,0-2 0 15,-6-3 0-15,-4-3 0 0,1-1 0 0,0-3 0 16,-2-2 0-16,-5 0 0 0,-1-2 0 0,-2-1 0 16,-3 1 0-16,-1 0 0 0,-4 1-88 0,1 0-209 15,-4-2-51-15,1 6-50 0,-3-1-53 0,-1 1-65 16,5 2-56-16,-8 0-349 0,8 0-996 15,-6 4 440-15</inkml:trace>
  <inkml:trace contextRef="#ctx0" brushRef="#br0" timeOffset="100133.48">5696 13258 216 0,'1'-7'489'0,"0"2"14"0,-2-1-6 15,0 1-13-15,1 5-19 0,-2-9-33 0,2 5-40 16,3-3-43-16,-1 3-34 0,1-1-29 0,2 2-29 15,4 0-26-15,-3 2-20 0,2 2-22 0,2 0-20 16,3 3-9-16,-3 2-24 0,2 1-9 0,-5 4-13 16,5 2-12-16,-6 4-6 0,2 2-14 0,-7 6-9 15,-1 0-3-15,-1 1-10 0,-7-1-3 0,3 1-8 16,0-1-1-16,0-6-1 0,-5-1 12 0,2-2 6 16,0 0 9-16,5-4 7 0,0-4 1 0,0 0 5 15,2-2 1-15,0-3-4 0,3 2 15 0,0-2-6 16,4-2 6-16,-6-1-8 0,19-5-7 0,-2-1-6 15,2-2-8-15,5-4-5 0,5-3-7 0,-4 3-9 16,2 0-7-16,-2 2-5 0,-5 1-37 0,-1 2 0 16,0 3 0-16,-9-1 0 0,3 2 0 0,-8 2-12 15,3 1-54-15,-8 0-29 0,2 8-46 0,-3-2-61 16,-4 5-79-16,-3-1-74 0,-7 5-87 0,0 6-103 16,-5 0-464-16,3-2-1093 0,2-3 484 0</inkml:trace>
  <inkml:trace contextRef="#ctx0" brushRef="#br0" timeOffset="100599.57">5289 14210 316 0,'3'-6'378'0,"1"-3"2"15,1 0-7-15,-1 3 2 0,-1-2-4 0,0 1-2 0,-2 1-7 16,-1 2-2-16,0-1-6 0,0 0-10 0,-2-1-15 15,-1 4-20-15,-1-1-23 0,-3 3-20 0,7 0-18 16,-25 7-13-16,9 3-14 0,-10 7-10 0,-2 2-3 16,5 5-7-16,-5 2-10 0,-3 10-13 0,1 3-11 15,10-10-8-15,-8 13-5 0,9-11-10 0,4-1-20 16,2 0-2-16,4 0-2 0,5 2-15 0,7 0-6 16,2-7-16-16,4 0-34 0,6-1-49 0,3-4 0 15,6-2 0-15,3-3 0 0,5-3 0 0,0 0 0 16,0-5 0-16,3 0 0 0,-6-6 0 0,2-1 0 15,-5-1 0-15,-5-1-175 0,-2-2-78 0,0 0-63 16,-9 0-44-16,3-2-61 0,-8-2-59 0,3-2-69 16,-8 4-391-16,1 0-1018 0,2-1 450 0</inkml:trace>
  <inkml:trace contextRef="#ctx0" brushRef="#br0" timeOffset="101000.07">5543 14614 195 0,'4'-5'453'0,"0"0"-27"16,0-5-3-16,1 2-20 0,1-3-20 0,2 1-31 16,1 0-32-16,4-1-25 0,-3 3-31 0,3-1-22 15,-3 1-22-15,3 1-24 0,0 3-23 0,-1-2-16 16,1 4-11-16,0 2-21 0,-4 1-10 0,-1 3-9 16,-2 3-12-16,-2 1-10 0,-6 5-7 0,1-2-5 15,-1 2-5-15,-3 3-11 0,-2 2-4 0,0-1-4 16,-2 0 2-16,-2-1 13 0,4-2 8 0,-1-3 7 15,3-1 3-15,-4-1-5 0,7-1-5 0,-1-4-12 16,2 3 4-16,1-4-1 0,0 1-2 0,0-4-4 16,9 2-4-16,-2 1-5 0,1-3-4 0,3-1-9 15,3-2 0-15,3 0-6 0,1 1 0 0,-5 0-5 16,7 2 1-16,-1 0-8 0,-2 2-1 0,-2 2 0 16,-2 0-2-16,-1 2-1 0,-1-1 3 0,-3 2-5 15,0 3 7-15,-1 1 9 0,-3-1 8 0,-3 2 10 16,2 5 7-16,-6 0 10 0,1-1-4 0,-6 1 8 15,-1 1-8-15,0-2 8 0,-5 7-6 0,0-3-3 16,1-5-11-16,-3 4-2 0,-5-2 4 0,7-4-11 16,-2-2-24-16,1-1-11 0,-1-2-28 0,4-1-38 15,2-2-60-15,-4-4-72 0,5 0-90 0,-5-3-112 0,5-2-138 16,0-4-444-16,-1-1-1062 0,1-6 470 16</inkml:trace>
  <inkml:trace contextRef="#ctx0" brushRef="#br0" timeOffset="102367.12">10935 10155 329 0,'-1'-6'393'0,"0"0"-12"15,-3-2-17-15,-1 2-16 0,-4-2-21 16,4 4-13-16,-4-2-22 0,1 1-28 0,-4 3-25 0,-5 0-10 15,-2 1-20-15,-2 2-5 0,2 1-13 0,0 2-9 16,-4 0-12-16,4 4-8 0,-2-2-26 0,3 1-12 16,0 0-7-16,3 2-1 0,-2-1-10 0,7 1-10 15,0-2-7-15,1 1-9 0,3 1-1 0,-1-2-13 16,1 0-1-16,6 0-4 0,-1 0 0 0,3 2 5 16,3 0-3-16,3-1-2 0,1 0-8 0,4 0 1 15,2 0-7-15,4 2-8 0,0-2-3 0,6 5-7 16,-5-4-1-16,2 4 2 0,-3-5-9 0,8 5-1 15,0-1-2-15,-12-1-2 0,8 2-3 0,-6 1-2 16,-3-3-2-16,-5-2-1 0,2 5 1 0,-7-2 0 16,-1 0-1-16,-5 0 0 0,0 0 4 0,-10 4-6 15,-1-2 5-15,-9 4-3 0,-4-1 15 0,0-4 15 16,-4-1 8-16,-2 3 25 0,1-7 7 0,-5 1 12 16,4-4 12-16,2 0 10 0,-1-5 10 0,4 1 3 15,9-2 4-15,-5-1-1 0,6-4-6 0,0 2-11 16,6-1-7-16,0-2-14 0,2 4-5 0,4-2-14 15,0-2-14-15,2 1-57 0,2 2 0 0,0-2 0 16,2 1 0-16,0 2-109 0,2 0-51 0,2 0-54 16,0 1-58-16,1 2-61 0,5 4-55 0,-2-1-56 15,2 0-62-15,-1 2-456 0,4 5-1040 0,-3-3 461 0</inkml:trace>
  <inkml:trace contextRef="#ctx0" brushRef="#br0" timeOffset="102616.81">11224 10473 453 0,'5'-7'529'0,"-3"-2"15"0,-2 3-26 0,0 1-26 16,0-2-18-16,-2 3-32 0,1-1-31 0,1 5-40 15,-5-2-38-15,5 2-29 0,0 0-28 0,-15 10-22 16,9-1-16-16,0 1-30 0,1 6-30 0,-1 2-1 15,2 1-21-15,1 0-16 0,-2 8-13 0,4-7-29 16,2 8-23-16,0-3-39 0,3 0-51 0,-4-4-65 16,0 4-71-16,3-7-94 0,-3 7-115 0,0-6-142 15,-8 5-412-15,0 0-990 0,-6 2 438 16</inkml:trace>
  <inkml:trace contextRef="#ctx0" brushRef="#br0" timeOffset="103316.33">10699 11606 252 0,'4'-5'375'0,"-2"1"-16"0,0-1 2 16,-1-1 1-16,-1 1-5 0,1-1-7 0,-2 0-11 15,0 1-11-15,-2 1-24 0,-2-2-25 0,0 3-20 16,-2-1-23-16,-2 2-19 0,-3 1-17 0,-2 0-16 15,-4 4-13-15,-9 5-11 0,0 2-6 0,1 1-11 16,-2 1-3-16,2 4-5 0,-1-1-11 0,3 3-10 16,-2-1-26-16,8 2-12 0,0 1 0 0,8-4-12 15,-3 0 0-15,6 2-5 0,1-3-2 0,5 3-3 16,2-1-2-16,5-2-2 0,2-2-1 0,5 3-5 0,9-1-4 16,0-2-5-16,5-1 6 0,-2 0-16 15,3-2 3-15,2 1 1 0,0-2-10 0,-3 1-3 16,1 1-2-16,-1 0 4 0,-9-4-10 0,1 2-10 0,-1 0-7 15,-4 1 2-15,-4-5-1 0,-1 3-2 0,0 0 0 16,-4 2 2-16,-5-3 6 0,-4 3-3 16,0 0 4-16,-6 1 1 0,-2-1-2 0,-6-1 4 15,-8 2 10-15,0-2 5 0,-3 0 11 0,-3-2 8 0,-2-2 5 16,-1 1 20-16,1-5-7 0,2 1 1 0,0 0 4 16,5-4-2-16,6 1-14 0,2-2 9 0,6 2-7 15,2-3-11-15,2 0-22 0,1 2-38 16,5-1-57-16,1 0-64 0,4-2-88 0,3 1-73 0,2-2-82 15,4 2-83-15,6-1-493 0,4 0-1045 0,-2 0 462 16</inkml:trace>
  <inkml:trace contextRef="#ctx0" brushRef="#br0" timeOffset="103750.1">10954 12023 242 0,'0'0'445'0,"0"-4"-13"0,-1 0-13 0,0 1-2 15,1 3-7-15,1-6-20 0,-1 6-27 0,3-5-26 16,-1 1-23-16,3 0-21 0,1 1-23 0,1 1-18 16,3 0-22-16,2 1-20 0,3-2-21 0,-2-1-21 15,5 4-17-15,-5-1-13 0,1 2-17 0,0 4-11 0,-3-2-11 16,2-1-13-16,-4 4-12 0,0 1-4 15,-1 0-4-15,-5 3-6 0,-1 1-8 0,-4 2-7 16,-1-1-2-16,-4 1-2 0,0 3 2 0,-4-1-10 16,-1 0-3-16,0-1 3 0,-3 0 5 0,2 0 12 0,-1 0 7 15,0-2 12-15,1-1 2 0,3-4 4 16,2 2 4-16,3-3 5 0,1-2-2 0,0 0 2 16,1-1 12-16,1-1-11 0,2-2-4 0,0 5 8 0,0-5-7 15,9 0-8-15,2-2-6 0,3 4-5 0,2-5-6 16,5 3-5-16,-2-3-9 0,3 0-7 0,-1 2-36 15,2-2 0-15,-3 0 0 0,1 1 0 0,-3 0 0 16,0 2 0-16,-8-2 0 0,3 1 0 0,-7 1-95 16,2 0-60-16,-8 0-67 0,0 0-81 0,0 0-89 15,3 2-106-15,-3-2-113 0,-17 6-376 0,3-2-1067 16,-5 2 472-16</inkml:trace>
  <inkml:trace contextRef="#ctx0" brushRef="#br0" timeOffset="104433.48">10479 12935 64 0,'0'0'68'0,"-10"0"-6"0,10 0-4 15,-5-1-9-15,5 1-10 0,0 0-8 0,-9 0-11 16,9 0-25-16,0 0-18 0,0 0-38 0,-6-2-66 15,6 2 30-15</inkml:trace>
  <inkml:trace contextRef="#ctx0" brushRef="#br0" timeOffset="105166.89">10575 12928 107 0,'0'0'292'0,"0"0"-4"0,0 0-7 0,0 0-11 16,0 0-8-16,0 0-12 0,0 0-7 0,0 0-7 15,6-5-13-15,-6 5-11 0,0 0-6 0,3-5-6 16,-3 5-10-16,0 0-4 0,-3-6-12 0,3 6-15 16,-1-5-5-16,1 5-5 0,0-3-7 0,0 3-8 15,-7-5-14-15,5 3-4 0,-3-2-8 0,-1 0-12 16,-1 2-6-16,-3-2-6 0,-1 3-10 0,-2 2-1 0,-1-1-9 16,-4 4-2-16,-3-1-3 0,-5 6 4 15,0 3 6-15,-1 0-6 0,4 1-4 0,-3 3 6 16,6 3-4-16,-2 0-1 0,3 0-1 0,5-3-5 15,3 0 1-15,3-1-4 0,-1 1-4 0,4 1 8 0,4-1 4 16,1-3 4-16,1-2 3 0,8 4-1 16,2-1-2-16,1-1-5 0,3-2-5 0,2-2-2 0,2-1-6 15,6 2-4-15,1-2-6 0,1-1-1 0,0 1-8 16,-2-1-1-16,-4-1-1 0,-2 0-2 0,1 4-5 16,-2-2-4-16,-4 2-2 0,-2 1-2 0,-1-3 3 15,-3 7-2-15,-3 1 3 0,-1-4-4 0,-4 4-2 16,0-5 1-16,-5 5 1 0,-3 0 1 0,-5-2-3 15,-2 0 16-15,-3-1 16 0,-4 1 10 0,-4-2 17 16,-1-2 16-16,-1 0 12 0,-3-1 9 0,3-4-6 16,-3-1 9-16,4-1-1 0,-1-2-2 0,10-1 3 15,-2 0-10-15,7-1-12 0,-1-2-5 0,4-1-50 16,-3 0-29-16,4-2 0 0,0-1 0 0,4-1 0 16,1-1-42-16,3 3-183 0,2-3-93 0,3 0-87 15,5-1-78-15,4 5-77 0,2-3-467 0,5 4-1112 16,7 1 493-16</inkml:trace>
  <inkml:trace contextRef="#ctx0" brushRef="#br0" timeOffset="105566.52">10850 13365 357 0,'-1'-10'473'0,"-2"1"-5"0,2 0-5 16,-2 0-26-16,2 3-25 0,-2-2-27 0,2 3-37 0,2-1-36 15,-1-1-39-15,4 2-22 0,0 2-26 16,4-2-24-16,-1 4-19 0,1-1-20 0,2 2-28 16,2 2-27-16,-6-1-24 0,3 5-11 0,0 0-11 15,-3-3-10-15,-1 7-9 0,-2 0-2 0,0 0-4 0,-3 2-6 16,-3-2-4-16,0 2 2 0,-2 4-5 0,-1-1-4 16,0-5-2-16,2 1-1 0,0-3-1 15,0 0-1-15,1-1 0 0,2 0-5 0,2-2 4 16,-2 1 3-16,2-2 0 0,2 0-1 0,2 0 2 0,4 0-4 15,1-1-1-15,2-1 1 0,-1-1-5 16,2 1 3-16,1-1-5 0,0 1 0 0,-1 3 0 16,1-1-5-16,-4-2 6 0,2 3-5 0,-1 2 0 15,-7-1 7-15,4 1-5 0,-7 2 4 0,3-2 13 0,-4 0 10 16,-1 2 14-16,-6 0 5 0,1 2 8 0,-3-1 9 16,0-2 6-16,-4 5 5 0,-3-1-5 0,4-2-3 15,-2-2-7-15,-4 1-4 0,3-1-8 0,-1-2-11 16,-1 1-40-16,5-2-53 0,-2 0-101 0,1 0-131 15,-2-2-157-15,5 1-528 0,-6-2-1050 0,2 2 465 16</inkml:trace>
  <inkml:trace contextRef="#ctx0" brushRef="#br0" timeOffset="106099.38">10277 14447 122 0,'4'-6'359'16,"-1"1"0"-16,-1-3-6 0,1 0-15 0,-2-3 6 15,-4 3-17-15,1-3-18 0,-3 3-19 0,-3-2-14 16,-3 2-13-16,-2-2-13 0,-5 3-25 0,0 1-14 0,-9 2-10 16,4 3-13-16,-4 2-11 0,7 2-11 15,-2 1-14-15,3 2-13 0,4 4-12 0,3-2-10 16,3 3-14-16,4 1-9 0,2 2-1 0,3 4-8 15,4-1-2-15,7-1-9 0,9 4-3 0,-1-1-12 0,4 1-6 16,4 1 0-16,0-2-5 0,1-1-4 0,0 2-8 16,0-4-6-16,-3 4-3 0,0-4 0 15,-2 0-4-15,-6-2-4 0,-8 0 16 0,1 1 8 16,-4 0-5-16,-2 0-3 0,-4-2 0 0,-7 2-5 0,-3 0 2 16,-4 0 8-16,-7 2 7 0,-5-1 7 0,-2-4 10 15,0 1 7-15,-4-4 3 0,0 1-2 0,1-4 10 16,3-2-6-16,5 0-12 0,3-1-11 0,2-3 0 15,4 1-4-15,4-1-7 0,-1 0-35 0,5 0-62 16,1-1-94-16,5 1-98 0,-1-6-95 0,1 6-96 16,14-5-104-16,5 0-398 0,0-1-1018 0,9 3 451 15</inkml:trace>
  <inkml:trace contextRef="#ctx0" brushRef="#br0" timeOffset="106350.15">10677 14747 458 0,'0'0'519'0,"0"0"-1"0,-7-4-14 16,0 4-29-16,7 0-27 0,-14 2-34 0,9 1-31 0,-4 0-31 15,4 2-35-15,0 1-29 0,0 2-27 0,2 3-26 16,-1-1-35-16,-1 2-6 0,4-1-21 0,1 1-14 16,1-1-9-16,3 2-31 0,1 3-1 0,-1-5-13 15,4 1-10-15,-2 0-12 0,2-2-7 0,2 2-7 16,-1-4-9-16,1 1-6 0,0-2-15 0,2 0-11 15,-1-3-22-15,0-2-21 0,-1 1-26 0,0 1-32 16,0-1-37-16,-3-2-59 0,0-1-79 0,2 0-100 16,-9 0-100-16,5-5-460 0,-1 2-984 0,-3 0 435 15</inkml:trace>
  <inkml:trace contextRef="#ctx0" brushRef="#br0" timeOffset="106933.64">10926 14774 86 0,'2'-4'484'0,"-2"4"-7"0,2-4-7 0,-2 4-5 0,0-8-6 15,0 8-19-15,0-2-23 0,0 2-27 0,0 0-34 16,0 0-32-16,0 0-22 0,0 0-6 0,0 0-11 16,-4 11 1-16,2-4-20 0,-1 4-11 0,1-1-12 15,-3 7-12-15,0 1-11 0,-1 2-18 0,0 3-10 16,1 4-19-16,-4-3-15 0,5-5-18 0,-1 0-12 16,2 1-9-16,0 3-15 0,0-5-12 0,2 2-32 15,-2-4-37-15,1 1-59 0,-2-1-85 16,0-3-103-16,4-2-122 0,-1 5-136 0,-3 0-154 0,0-5-414 15,0 1-1137-15,-5 0 503 0</inkml:trace>
  <inkml:trace contextRef="#ctx0" brushRef="#br0" timeOffset="107633.58">10287 15791 167 0,'0'0'354'15,"0"0"-3"-15,0 0-10 0,-15-9 8 0,15 9-17 16,-7-2-12-16,4-1-13 0,-1 2-20 0,0-1-24 16,4 2-15-16,-10-4-20 0,2 2-16 0,1 3-18 15,-1 0-9-15,-10 3-9 0,8 2-11 0,-9 1-10 16,-6 6-6-16,6-1-8 0,4 2-8 0,-8 4-10 15,4 0-10-15,-2 1-10 0,8-4-9 0,4 1-6 16,-2-1-5-16,6 0-8 0,1-1-5 0,5 6-8 16,-3-5-7-16,7-1-1 0,8 0-4 0,-1 1-6 15,5 0 6-15,2 1-16 0,6-1-4 0,0 0 2 16,-3 0-10-16,2 3 0 0,3-8-3 0,-4 6-2 16,-8-1-2-16,2-3-1 0,-2 2-4 0,-2 0 9 15,-1 3-17-15,-6-2 5 0,0-3 1 0,-6 0-3 16,-2 0 3-16,-6 2 5 0,-1 0-3 0,-4-1 11 15,-5-1 15-15,-4 0 14 0,2-4 18 0,-8 1-5 16,1-1-2-16,1-2 1 0,-1-3-6 0,11-2 1 16,-4 2-4-16,2-2-5 0,4-1-6 0,2 0-9 15,0-1-35-15,0 0-49 0,6-1-67 0,-2 0-98 16,8 2-89-16,-2-6-120 0,4 3-90 0,-2 3-390 16,18-7-979-16,0 3 433 0</inkml:trace>
  <inkml:trace contextRef="#ctx0" brushRef="#br0" timeOffset="107966.03">10644 16172 249 0,'-5'-9'434'0,"4"-2"0"0,-7 2-15 0,0-3-24 16,-1 4-27-16,-1 3-37 0,0 0-23 0,1 4-32 15,-2-1-30-15,0 4-23 0,3-1-25 16,3 2-18-16,-1 6-16 0,4 0-16 0,2 3-16 0,2-3-12 15,1 5-12-15,5 1-10 0,4 0-5 0,-3-2-14 16,6 2-9-16,2-1-5 0,-3-1-6 0,0 0-10 16,4 0-5-16,-4 0-8 0,1-3 2 0,-1 3-8 15,2-3 1-15,-9-2-8 0,1 2 1 0,0 0-4 16,-2-2-1-16,-5 2-3 0,3-2-1 0,-4 2 3 16,0-2 0-16,-5 2 12 0,0 0 9 0,-3-2 9 15,3-1 23-15,-5 3-2 0,-5-2-17 0,1-1 3 16,2 1-2-16,-2-4-6 0,4 2-7 0,-3-1-31 15,3-2-35-15,-2 0-61 0,2-3-81 0,1 0-107 16,0-4-105-16,-1 1-480 0,5-6-931 16,-2 0 413-16</inkml:trace>
  <inkml:trace contextRef="#ctx0" brushRef="#br0" timeOffset="108167.47">10685 16098 119 0,'-1'-5'473'0,"-1"0"17"15,1 2 0-15,1 3-20 0,0-6-37 16,3 3-42-16,0-1-34 0,4 0-36 0,11-2-33 16,0 1-26-16,3 0-29 0,11 0-22 0,-1-2-23 0,5 3-19 15,-3-1-30-15,3-1-33 0,-3 0-37 0,0 1-43 16,-14 2-46-16,3-2-35 0,-3 1-54 0,-6 2-54 16,-5 2-54-16,-4 0-62 0,-4 0-59 15,6-3-338-15,-6 3-732 0,0 0 324 0</inkml:trace>
  <inkml:trace contextRef="#ctx0" brushRef="#br0" timeOffset="110016.97">6556 11364 186 0,'-7'0'198'15,"-2"1"-5"-15,3 0-10 0,-3 0-5 0,5-1-9 16,-2 2-8-16,-2 0-7 0,3-2-8 0,1 4-5 16,4-4 2-16,-6 1-13 0,6-1-2 0,-8 1-3 15,8-1-3-15,0 0-6 0,-9 0-5 0,9 0-13 0,0 0 9 16,0 0-20-16,0 0 1 0,0 0 8 15,0 0-3-15,0 0 28 0,27-10-20 0,-5 5-9 16,8-8-8-16,18-4-3 0,5 2 2 0,9-3-1 16,30-10-5-16,2 0 2 0,6-5-1 0,6 2-7 0,10-8-5 15,12 4-5-15,12-6-3 0,10-4-2 16,9-2-10-16,4 1-2 0,6-1-8 0,3-5 4 0,4 5-11 16,-1-3 0-16,1 5 0 0,-14 0-8 15,-1 1 1-15,-6 5-3 0,-9 1 0 0,-13 3-7 0,-12 1-12 16,-12 3 5-16,-11 2-1 0,-38 6 0 0,-5 0-1 15,-6 4-3-15,-16 5 10 0,-5 2-8 0,-9 2 3 16,-1 2 4-16,-5 2 4 0,-3-1 1 16,-6 2-7-16,5 2-3 0,-4 0 4 0,0 0-6 0,-2 1-22 15,3-1-24-15,2 0-20 0,-1 2-42 0,1 0-50 16,1 0-67-16,2 2-73 0,0-2-349 0,-1 1-699 16,-10 0 309-16</inkml:trace>
  <inkml:trace contextRef="#ctx0" brushRef="#br0" timeOffset="112133.36">6429 11453 42 0,'0'-4'174'0,"0"1"-5"0,0 3-9 0,0-7-13 0,0 7-10 15,0-4-13-15,0 4-14 0,0-4-5 0,0 4-9 16,0 0-3-16,3-5 0 0,-3 5 3 0,0 0 3 16,0 0-5-16,10 6-3 0,-5-5 2 0,1 3-1 15,3 2-5-15,3-2 1 0,6 3 4 0,9 1-2 16,3-2-2-16,5 5-4 0,15 2-2 0,7-1-5 16,7 2-6-16,28 6-6 0,4 0-4 0,1 1-19 15,3-1-5-15,-2 2-1 0,3-1 3 0,5 2-6 16,4 1-7-16,9 4-3 0,4-1 3 0,-2 2-4 15,3-5-8-15,1 4 5 0,3 2 2 0,-3-3-7 16,9 2-3-16,-7 1-1 0,2-3 1 0,-9 0-1 16,-4 1-3-16,-6-7 0 0,-7 3 0 0,-5 0 0 15,-5-2-1-15,-29-9-1 0,1 4-2 0,-5-4 2 16,-5 3-4-16,-15-6 4 0,-5 1-3 0,-2 0 0 16,-6-4 2-16,-10 0 2 0,-4-3 1 0,-1-2 16 15,-6 0 24-15,3-1 0 0,-5 0-1 0,1-1 4 0,-5 0-4 16,0 0-3-16,0 0-4 0,0 0-8 15,8-3 0-15,-8 3-4 0,0 0-3 0,0-4-4 16,0 4-2-16,2-4-1 0,-2 4-25 0,0 0 2 16,0 0-2-16,0 0-9 0,8 5 2 0,-5-1-24 15,0-2-17-15,1-1-28 0,0 3-43 0,-3-2-68 0,-1-2-81 16,0 0-232-16,0 0-550 0,0 0 244 0</inkml:trace>
  <inkml:trace contextRef="#ctx0" brushRef="#br0" timeOffset="115083.4">6347 12952 112 0,'-6'-1'207'0,"6"1"-11"15,-9 0-10-15,3-1-11 0,6 1-3 16,0 0-10-16,-9 0-7 0,9 0-8 0,-8 0-4 0,8 0-5 15,-5-3-6-15,5 3 3 0,0 0-6 16,0 0 0-16,0 0-9 0,-9 0 1 0,9 0 0 16,0 0-11-16,0 0-6 0,0 0-5 0,0 0-12 15,0-5-6-15,0 5-6 0,14-13-7 0,-5 5-2 16,5-6 10-16,8-3-4 0,3-2-15 0,3-2 1 0,13-7-3 16,5-2-2-16,3-3 3 0,30-12 4 0,-23 13-7 15,29-15 9-15,-1 2 0 0,2-2-8 16,-1-3-2-16,2 4-4 0,-2-7-4 0,2 0 2 15,2-2-2-15,4 1-5 0,-1-3-7 0,0 1 4 0,-1 3-5 16,0-5-3-16,-6 4-1 0,2-2 6 0,-9 3-15 16,-2 1-1-16,-5 5-5 0,5-2-5 0,-4 0 17 15,-18 13-14-15,25-12 1 0,-24 17 1 0,21-15 0 16,-24 15-4-16,3 1-5 0,1-1 1 0,21-14 6 16,-23 17-8-16,-1-2 2 0,29-11 3 0,-27 15 0 15,4-2 13-15,2 0-19 0,-5 2-6 0,29-10 6 16,-31 13 1-16,0 0-6 0,3-1-3 0,-4 4 17 15,-5 0-17-15,0 3-4 0,-15 5 1 0,3-5 10 16,-4 2-2-16,-1 1 0 0,-4 1-7 0,1 0 21 16,-3-2-21-16,-8 6 6 0,-1-1-4 0,1 1 2 15,-7 1 0-15,2 1 7 0,-3-2-6 0,0 1 7 16,-3 5-4-16,1-4 2 0,-4 1-3 0,3 2 2 16,-6 4-16-16,8-7 16 0,-5 4-4 0,-3 3-4 15,0 0 8-15,5-6 2 0,-5 6-21 0,0-5-28 16,0 5-22-16,3-4-24 0,-3 4-21 0,0 0-30 15,0 0-39-15,0 0-44 0,0 0-51 0,0 0-302 16,-13 14-627-16,13-14 278 0</inkml:trace>
  <inkml:trace contextRef="#ctx0" brushRef="#br0" timeOffset="117266.98">6322 13018 160 0,'-8'-4'168'0,"-1"-2"-7"0,-1 0-5 0,1 0-3 16,1-1-10-16,-1 0 5 0,2 1-4 0,-2-1-3 15,1-1-3-15,0 2 4 0,2 1-12 0,2-1-8 16,0 2-6-16,1-2 1 0,-1 1-7 0,1 0 13 16,1 2-18-16,0-1-8 0,2 4-6 0,4-8-8 15,0 5-12-15,5 0-2 0,10 0-7 0,4 2 3 16,9 1-6-16,19 4-2 0,4 0-3 0,4 4-1 15,6 1-5-15,36 7 2 0,1-5-6 0,3 9 2 16,6-3-5-16,9-1-6 0,-3 2 2 0,4 9 0 16,1-3-1-16,4 0-1 0,9 1 13 0,0-2-24 15,-1 3 0-15,0-5-5 0,-1 1 1 0,7 1-1 16,-4 1-5-16,2-2-1 0,-5 0 0 0,-4-3-2 16,-4 4-4-16,-2-5 5 0,-8 1-1 0,-4-5-5 15,-1 2 1-15,-9-2-3 0,-13-1 5 0,-29-5-6 16,0-2-3-16,-8-4 6 0,-13 0 3 0,2 1 18 15,-8-3-2-15,-4 0 12 0,-9 0 7 0,-2 0 7 16,-3-1-5-16,-5 1 13 0,-1-4-11 0,0 3-7 16,-4 0-3-16,0-2-9 0,-4 3-5 0,3-3 1 15,-3 3-4-15,0 0-16 0,0 0-23 0,0 0-31 16,0 0-36-16,-14 0-34 0,14 0-55 0,-12 2-72 16,6 2-83-16,-1-2-242 0,0 2-620 0,-1-2 275 0</inkml:trace>
  <inkml:trace contextRef="#ctx0" brushRef="#br0" timeOffset="119967.12">6391 13102 81 0,'-4'-5'123'15,"1"0"-9"-15,1-3-4 0,-2 3-8 0,1 1 0 16,0-2-1-16,1 1-6 0,1 0 4 0,0-1-8 16,-1 1 5-16,1 0-8 0,1 0 0 0,-1 0-4 15,2 1-3-15,-2 0-5 0,1 4-7 0,0-5-3 16,0 5-13-16,0 0-1 0,0 0-7 0,0 0-9 15,0 0-3-15,0 0-3 0,0 0 1 0,5 16-7 0,0-5-1 16,2-2 1-16,4 8-3 0,4 4 1 16,3 0-2-16,2 3-3 0,5 1-3 0,-1 2 0 15,11 9-5-15,1 1 6 0,1 2-4 0,-3 0 2 16,8 2 7-16,-2 4 0 0,5-1 0 0,-2-1-1 0,21 15-2 16,-22-14-3-16,20 17-1 0,-4 0 1 0,5-1 10 15,-18-16 0-15,20 19 2 0,3 2-3 16,-2-2-3-16,3-1 1 0,-1-6-3 0,-3 3-1 15,-19-17-2-15,25 17 12 0,1-4-1 0,0-2-4 16,0 1-2-16,0-5-3 0,-4 4 8 0,3 7-7 0,-22-21-2 16,20 16-5-16,-23-15 8 0,23 15-7 15,-24-17-4-15,-2 0 1 0,1 1-2 0,-4-3-1 16,-1-3-1-16,-2 1 0 0,-9-8-1 0,0-2 3 16,-1 0 1-16,-4-1-3 0,0 1 3 0,-3 0-3 0,2-3 1 15,-4 2-2-15,0-2-1 0,-3-1 2 16,1 1 0-16,-6-4-2 0,3-1 3 0,-2 0-1 0,-2 2 0 15,5-3-1-15,-5 0-3 0,3-1 4 16,3 0 4-16,-3-3-6 0,3 3 0 0,5 1 0 16,-4-2 7-16,-1-3-1 0,0 1 5 0,2-2 3 0,3 1 2 15,-2 0 2-15,0-2-3 0,4 0 2 0,-3 0-1 16,-2-2 0-16,0 0-4 0,-2 1 1 16,1-1-4-16,-4 0 1 0,-3-1-22 0,1 0 3 15,-2 1-1-15,-3-3 0 0,1 1 4 0,-2-3 0 16,2 2 2-16,-3 1-1 0,-1 0 1 0,2-1-2 15,0 1 1-15,-4 0 2 0,0-1-9 0,0-3-13 0,-3 6-19 16,3-6-28-16,-1 5-45 0,-3-4-40 16,4-1-66-16,-5 4-182 0,3-3-434 0,2-1 192 15</inkml:trace>
  <inkml:trace contextRef="#ctx0" brushRef="#br0" timeOffset="120133.52">9472 15731 170 0,'0'0'285'0,"0"-5"-46"0,1 1-55 15,-1 4-60-15,-2-4-76 0,2 4-73 0,1-6-147 16,2 0-184-16,-1 2 82 0</inkml:trace>
  <inkml:trace contextRef="#ctx0" brushRef="#br0" timeOffset="122382.8">6268 14455 163 0,'-6'-1'157'0,"-1"-1"-7"0,1 0-12 0,2-1-1 15,0 1-10-15,-2 1-11 0,0-2-6 0,0 2-9 16,1 0-5-16,5 1-1 0,-7-2 2 0,7 2-6 16,-8-1 1-16,8 1-1 0,-8-2-3 0,8 2-3 0,-5-1-1 15,5 1-6-15,-6 0-2 0,6 0-4 16,0 0-7-16,-13 1 0 0,9 1-1 0,4-2-3 15,0 0-4-15,-9 0 0 0,9 0-4 0,0 0-3 16,-5 1-6-16,5-1-2 0,0 0-1 0,0 0-4 16,0 0 3-16,0 0-5 0,0 0-2 0,0 0-2 0,0 0-1 15,18-9 1-15,-5 4-4 0,-3 1-4 0,4-1-3 16,1-2 1-16,4 0 1 0,2-4 1 0,6 1 5 16,0-1-3-16,2-3 1 0,2 1-2 15,1-3 3-15,16-3 0 0,0-1 1 0,-1-2 2 16,1-3 9-16,6 1 0 0,1-4 8 0,1 3-1 0,-1-1-5 15,24-14 3-15,-25 17-2 0,-4 4-7 0,2-2-1 16,-1 2-7-16,-2-1 4 0,-14 4-4 0,13-2-11 16,-12 4 8-16,-3 1-4 0,2-2-2 0,-2 2 0 15,0 4-7-15,-2-3-1 0,-1 3-5 16,-4 0-7-16,-6 1-6 0,2 1-9 0,-4 2-2 0,0-1-3 16,1 2 1-16,-5 2 5 0,-4-3-7 0,2 1 6 15,-2 1-1-15,-5 1 1 0,3-1-6 0,-4 2-4 16,-2-1-6-16,-2 2-5 0,0 0-3 15,1-4-4-15,-1 4-1 0,0 0 1 0,-8-6-5 0,4 5 5 16,-1 0-4-16,5 1 7 0,-11 1 1 0,5-2 3 16,-2 0 5-16,8 1 5 0,-7-2 0 0,7 2 6 15,-8 2 2-15,8-2-7 0,0 0-13 0,0 0-23 16,-9 3-55-16,9-3-66 0,0 0-267 16,0 0-486-16,0 0 215 0</inkml:trace>
  <inkml:trace contextRef="#ctx0" brushRef="#br0" timeOffset="124150.24">7063 14054 112 0,'-13'3'106'0,"3"-1"-11"0,-1 3 6 16,0-3 0-16,2 1-8 0,-2 0 3 0,2-1-4 15,1-1-6-15,1 3 1 0,-1-3-1 0,3 1 7 16,-3-1-3-16,4 1-2 0,-2-1-2 0,6-1-3 15,-6 0-7-15,6 0 0 0,-4 1-6 0,4-1-2 16,0 0 1-16,-7 2-1 0,7-2-5 0,0 0 0 16,0 0 0-16,0 0-6 0,13-10 3 0,-3 3 0 15,1 1 4-15,4-3-2 0,10-1 0 0,4-5 7 16,3 2-4-16,3-3 1 0,19-2 3 0,2 1-7 16,3-4-1-16,33-7-1 0,-4 2 1 0,-1-1-6 15,5 6-2-15,1-3-5 0,-2 1-2 0,2 1-6 16,-3-2-4-16,-1 4-3 0,-25 6-2 0,31-10-5 15,-30 10-1-15,22-6-2 0,-23 4-2 16,-2 2-3-16,0-2-4 0,-1 0 5 0,-7 0-7 0,-2-1-2 16,-1 2-1-16,-15 2-2 0,-3 1 2 0,1-2 3 15,-4 0-4-15,0 0 7 0,-4 2 3 0,1-2 8 16,0 2-3-16,-4-2 2 0,4 2 1 0,1 2-1 16,3-3-2-16,-3 1 1 0,3 1 2 0,0-1-6 15,4 1-2-15,1 3-5 0,2-3 0 0,-2 3-1 16,2 0 1-16,-1 1 1 0,0-1-4 0,-2 3-4 15,2-2 2-15,-4-1-6 0,-2 5 5 0,-2-1-2 16,-1-1-2-16,-2-2 13 0,-7 4-18 0,3-1 0 16,-3 1 8-16,-1-1-3 0,0 0-1 0,-3 1 0 15,-3 0 4-15,-1-1 0 0,-3 3-1 0,0-1-2 16,-2 1-9-16,-2-1-33 0,-2 1-40 0,-2 1-54 16,0 0-73-16,4-4-79 0,-4 4-251 0,0 0-581 15,0 0 256-15</inkml:trace>
  <inkml:trace contextRef="#ctx0" brushRef="#br0" timeOffset="125034.51">6101 14383 213 0,'0'-5'236'0,"0"5"-13"0,0-6-5 0,1 2-10 0,3 3-16 16,1-4-8-16,2 3-12 0,3-2-11 0,1 2-12 15,6-1-10-15,1 2-10 0,3-1-15 0,10 2-12 16,1-1-7-16,1 2-12 0,7-1-6 0,-1 3-8 16,16 0-10-16,4-2 2 0,-4 3-11 0,8-1-1 15,-1 1-6-15,30 3-7 0,-29-4-1 0,29 4-2 16,-24-3-7-16,26 1-5 0,2 3 5 0,1-3 6 16,12 4-4-16,3-1 4 0,10 2-5 0,0-3-1 15,2 1-3-15,8 0-2 0,3 1-4 0,-3 0 2 16,5-2-2-16,3-4-5 0,1 1 0 0,-7 2-5 15,-5-5 1-15,-5 3 10 0,-4 0-8 0,-5-1 12 16,-5-3 11-16,-4 3 2 0,-11-2 6 0,-29-1-7 16,-11 1-1-16,-2 0 1 0,-18 2-3 0,-6-7-2 15,-10 4-4-15,-5-1 11 0,-6 1-10 0,-2-2-4 16,-1 2-4-16,-5 0-3 0,0 0 2 0,0 0-10 16,-14-7-38-16,4 6-31 0,-2 2-46 0,-1-1-47 15,1 0-58-15,2 0-65 0,-3-1-243 0,0-1-564 16,4 2 250-16</inkml:trace>
  <inkml:trace contextRef="#ctx0" brushRef="#br0" timeOffset="126267.03">6361 14734 89 0,'0'0'171'0,"0"0"-2"16,0 0-15-16,0 0-7 0,0 0-12 0,0 0-12 15,0 0-5-15,0 0-7 0,0 0-6 0,0 0 5 16,0 0-16-16,0 0-4 0,0 0-7 0,0 0-8 16,11-9-7-16,-11 9-2 0,0 0-4 0,0 0-2 15,0 0-4-15,11 6-5 0,-6-4 0 0,2 2-3 16,-1 0-1-16,-1 0-5 0,5 3-2 0,3 0-4 0,0 3-3 15,6 1-5-15,-2 1 1 0,6 0-3 16,1 2-2-16,5 1-4 0,-1 2 0 0,4 1-1 16,2 0-4-16,12 8-1 0,0-1 0 0,1 1-15 15,2 2-5-15,0 2 1 0,3-1 2 0,-1 0-4 16,5 1 7-16,26 11 1 0,-4 1-5 0,-22-16 1 16,26 17-2-16,-26-16 5 0,31 10 3 0,-7 3-3 15,3 0 2-15,-3-1-2 0,4-6 2 0,-6 5-2 16,-18-11-3-16,28 11 4 0,-5-4-3 0,0 3 1 15,-24-11 0-15,3-3 5 0,27 13-4 0,-26-14-2 16,21 10 3-16,-24-11-1 0,0 1 3 0,-1-1 5 16,3 0 5-16,-3-2 4 0,-6-1 3 0,-2-3-2 15,1 0 3-15,-20-2-1 0,4-2-4 0,-3 2 1 16,-2-2 0-16,-4-1-1 0,2 1 1 0,-9-3-5 16,-2 0-3-16,1-1 3 0,-7 0 1 0,3 2 1 15,-2-3 1-15,-1 0 2 0,-1 0 2 0,2 2 4 16,-3-1-1-16,2 0 3 0,-3 1-1 0,3-1 2 15,2 3-3-15,2-2 0 0,-1 4-2 0,4-3-2 16,4 1 2-16,-1-1-6 0,2 1 12 0,3 1-14 16,1 0 1-16,1-1-8 0,-2-2 3 0,0-2 0 15,4 2 1-15,-7 1-3 0,7-1 6 0,-3 1-8 16,0-2-1-16,0 2 1 0,-7-3-4 0,-2-2 2 16,3 1 3-16,-1 0-5 0,-3-1 4 0,0 0-6 15,3-1 3-15,-7-1 1 0,1-2-1 0,-2 4 1 16,0-4 2-16,-1 5-6 0,-2-3-1 0,0 1 0 15,-3-1 3-15,-2-1 6 0,2 1-1 0,-4 2 10 16,3-2-2-16,-3 0 6 0,0 0-3 0,-3-2 4 16,6 3-1-16,-6-3-7 0,3 3 3 0,-3 0-4 15,0-3-18-15,1 4-17 0,-1-4-44 0,0 0-48 16,0 0-49-16,0 0-73 0,-2 5-241 0,2-5-519 16,0 0 230-16</inkml:trace>
  <inkml:trace contextRef="#ctx0" brushRef="#br0" timeOffset="126383.76">10252 16351 79 0,'3'1'301'0,"-3"-1"-11"0,4 2-23 15,-4-2-23-15,0 0-27 0,0 0-40 0,0 0-62 16,0 0-86-16,0 0-126 0,0 0-174 0,0 0-293 16,0 0 130-16</inkml:trace>
  <inkml:trace contextRef="#ctx0" brushRef="#br0" timeOffset="133233.71">9007 15474 98 0,'2'-5'131'0,"-2"5"0"0,2-5-5 0,-2 5-1 16,2-2-7-16,-2 2-2 0,0 0-1 0,0-5 4 15,0 5-7-15,0 0-8 0,0 0-3 0,0 0-10 16,1-3-4-16,-1 3-3 0,0 0-3 0,0 0 1 16,6-2-5-16,-6 2 4 0,0 0-2 0,0 0-3 15,0 0 3-15,9 4 3 0,-9-4-2 0,6 3-4 16,0 0 1-16,-1-1-5 0,3 2 1 0,1 2-9 16,1 1-3-16,2 3 0 0,1-2-6 0,3 4-2 15,2 0-1-15,3 3-5 0,2 0-2 0,-1 1-8 16,2 2-2-16,1 0-3 0,3 0 4 0,3 2-5 15,0-1-4-15,-1 0 0 0,4 0-3 0,-1 1-3 16,0-2-4-16,4 0-4 0,-5 0-1 0,0-2-1 16,0 3 2-16,0-2-5 0,-2 1 1 0,1-1 0 15,-8-1-2-15,4 0 2 0,-1-3-4 0,-6 1 1 16,-1-2 2-16,3 1-3 0,-6-2 0 0,0 0 0 16,0 0-4-16,-3-2 2 0,1 2 0 0,-1-6 2 15,-4 5 2-15,1-4-8 0,-1 0 5 0,0 0-3 16,0 1 1-16,0 0-2 0,0-2 2 0,-1 2-1 15,-1-2-13-15,1 1-11 0,0 0-16 0,-1 0-17 16,2 1-23-16,-2-2-25 0,0-2-23 0,0 0-30 16,-1 1-17-16,2-1-20 0,-3-2-16 0,3 2-23 15,-3 0-125-15,-5-3-386 0,14 3 171 0</inkml:trace>
  <inkml:trace contextRef="#ctx0" brushRef="#br0" timeOffset="133350.62">10171 16176 104 0,'3'3'146'16,"-3"-3"5"-16,1 7 8 0,-1-7 4 0,4 1-1 15,-3 1-7-15,-1-2-8 0,0 0-12 0,0 0-16 16,0 0-13-16,0 0-52 0,0 0-93 0,0 0-222 16,0 0-282-16,0 0 125 0</inkml:trace>
  <inkml:trace contextRef="#ctx0" brushRef="#br0" timeOffset="136666.12">5326 9918 225 0,'3'-17'403'0,"2"1"-5"0,0 0-8 0,-2 4-19 15,2 0-13-15,-2 0-17 0,0 3-17 0,0-2-28 16,-1 5-25-16,-1 0-26 0,2 1-21 0,-3 0-23 15,1 3-22-15,-1 2-17 0,0 0-2 0,13 7-4 16,-8 3-17-16,0 9-4 0,4 9-17 0,-1 5-10 16,2 14-10-16,-2 1-8 0,6 1-7 0,-7-1-11 15,1-2-9-15,0 1-6 0,1-12-2 0,-2 1-7 16,2-6-3-16,2 1-5 0,-1-5-7 0,-4-8-1 16,2-3-2-16,-2-3 0 0,3-3-1 0,-2 0 4 0,-4-4-3 15,5-2-1-15,-1-4-3 0,4-3 4 16,3-7 2-16,-5-1-7 0,5-11 2 0,-5-2-4 15,5-2 2-15,-5-3-2 0,0-4-1 0,0-1 0 16,2-10-4-16,-8-1 0 0,3 10 0 0,-2 0-4 0,0 0-2 16,0 1-2-16,0 3-1 0,-2 6-2 0,0 6-2 15,-1 2 1-15,-2 6-12 0,2 2-46 0,-1 1-62 16,0 4-49-16,1 2-30 0,-1 3-24 0,0 0-22 16,0 0-32-16,7 13-31 0,-4-2-33 0,4 5-22 15,2 7-24-15,-2 2-260 0,5 1-694 0,-3-1 307 16</inkml:trace>
  <inkml:trace contextRef="#ctx0" brushRef="#br0" timeOffset="136850.44">5949 10178 71 0,'5'0'291'0,"-5"0"3"0,6-3 8 0,-6 3 7 16,5-2 1-16,-5 2-8 0,3-2-9 0,-3 2-21 16,0 0-14-16,0 0-12 0,0 0-12 0,-13 10-7 15,5-1-23-15,-1 4-18 0,0 1-21 0,-1 5-5 16,0 3-23-16,0 2-7 0,1-1-16 0,2 2-14 15,1-6-8-15,2 0-10 0,4 6-11 0,0-6-33 16,0-1-34-16,3-1-56 0,-2 1-61 0,-1-7-52 16,0 5-81-16,5-5-92 0,-6 1-325 0,3-2-719 15,-2 0 318-15</inkml:trace>
  <inkml:trace contextRef="#ctx0" brushRef="#br0" timeOffset="137533.31">5873 9778 238 0,'-10'-13'325'0,"-5"-8"-14"0,-6 2-17 15,2 0-25-15,-7-1-14 0,2 2-26 0,0-3-15 16,-5-1-18-16,-2 6-21 0,2-2-5 0,-5 2-11 15,1 2-13-15,1 3-8 0,-1 4-8 0,-3 4-12 0,0 5-4 16,-2 3-4-16,-12 9-15 0,-1 5 6 0,4 6 0 16,2 4-4-16,-1 1-2 0,-4 7-6 15,-14 20 7-15,24-18-14 0,-3 7-4 0,6 1 5 16,-1 4-8-16,3 0-6 0,6 0 6 0,2 2-10 0,10 4-6 16,2-2-8-16,11-1 2 0,0 0-8 0,8-3-5 15,4 1 0-15,5-2-4 0,7 1-2 0,4-2 0 16,8-2-2-16,4 4-3 0,5-6-3 0,5-1-3 15,3-3-1-15,3-3-12 0,23 8 8 0,-21-15-3 16,0-4-2-16,1-6-3 0,2-2-4 0,-4-5-4 16,3-6 5-16,-17-4-7 0,19-5 2 0,-4-4-3 15,-1-6 6-15,1-3-3 0,-4-7 0 0,-3-2-1 16,-1-3 0-16,0-4 1 0,-5-4 1 0,0-5 3 16,1-1 7-16,-1-6 16 0,-5 1 1 0,-2-6 2 15,10-24 0-15,-19 20 2 0,3-30 1 0,-3 3-4 16,-10-1 3-16,-3 1 5 0,-7-1-3 0,-9 27 2 15,-1-3 1-15,-7 1-2 0,-11-24 9 0,0 31-2 16,-4 1-2-16,-6 7-4 0,-7 1-1 0,-3 2-3 16,-7 5-4-16,-3 10-5 0,-2 5-7 0,-4 3 2 15,-3 5-2-15,0 6-1 0,-2 4-2 0,5 7-28 16,-1 4-59-16,4 4-57 0,2 3-67 0,3 3-52 16,6 3-55-16,12-3-74 0,6 1-71 0,2-1-299 15,7 4-808-15,1-3 358 0</inkml:trace>
  <inkml:trace contextRef="#ctx0" brushRef="#br0" timeOffset="138282.66">10935 9224 177 0,'2'-18'423'0,"-4"-2"-12"0,1 1 2 0,-1-1-12 16,0 1-2-16,0-1-16 0,0 4-19 0,1 3-9 15,-1 2-21-15,0 2-18 0,0 3-30 16,-1-1-28-16,3 3-28 0,0 4-22 0,0 0-18 0,0 0-17 16,3 16-17-16,-1 1-16 0,3 8-12 0,1 4-10 15,-1 2-15-15,0 3-9 0,4 11-7 0,0-9-9 16,-3 10-11-16,3-11-5 0,1-1-4 0,3 12-5 16,-4-14-4-16,2-1-7 0,-3-6-5 0,1-9-5 15,0 0-1-15,-4 0-3 0,0-8-3 0,2 1-20 16,-5-4-1-16,2-3 1 0,0-2-2 0,-4 0-2 15,10-13 1-15,-6 2 1 0,1-6 1 0,3-7-2 16,-6-3 2-16,5-1-3 0,-5-2 0 0,2-1-1 16,1-5 2-16,2 3-2 0,-1-2 0 0,-1-12 2 15,0 14-1-15,0 5 0 0,0 5-4 0,1 7-15 16,-4 5-56-16,1 4-66 0,0-2-74 0,2 5-42 16,3 1-57-16,-3 3-63 0,8 0-65 0,-7 1-379 15,6 5-887-15,-2 3 393 0</inkml:trace>
  <inkml:trace contextRef="#ctx0" brushRef="#br0" timeOffset="138566.19">11433 9382 259 0,'0'0'366'0,"-7"2"-5"0,5-1-2 0,2-1-7 16,-7 2-25-16,7-2-21 0,0 0-26 0,0 0-31 15,-4 2-24-15,4-2-21 0,0 0-18 0,13 5-22 16,-6-3-15-16,-1 1-14 0,5 0-16 0,-3 2-7 0,1 1-15 15,-3-2-14-15,2 4-5 0,-3-1-10 0,-2-2-16 16,-2 6 4-16,-1-3-10 0,-1 3-10 0,-3 0 0 16,-1 0-3-16,-7 2-1 0,6-2-3 0,-3-2-5 15,1 1-1-15,-2 0 13 0,5-3-8 0,-1-1-2 16,2 0-4-16,1-3 2 0,3 2 4 0,0 0-1 16,0-5-6-16,7 4 5 0,-1-3-8 0,8-1-4 15,-4-3 5-15,9 0-11 0,-2-2-46 0,5-1-46 16,-4-1-48-16,-4 2-57 0,-1 0-79 0,2-5-84 15,-6 2-328-15,-3 0-737 0,1-1 325 0</inkml:trace>
  <inkml:trace contextRef="#ctx0" brushRef="#br0" timeOffset="139016.97">11279 8846 333 0,'-33'-14'341'0,"-3"-1"-2"16,-1 2-7-16,-1 5-6 0,-1 6-16 0,0-2-17 16,-14 9-15-16,3 3-15 0,12 4-15 0,3 4-23 15,-9 7-8-15,-2 6-14 0,15-4-13 0,-6 10-13 16,3 7-4-16,3-3-11 0,8 6-19 0,4 4-3 16,1-5-14-16,5 8-11 0,3 1-5 0,2 2-16 15,7-1-9-15,6 2-8 0,4-3-6 0,1-1-8 16,8-2-8-16,7 3-3 0,3-4-1 0,5-2-9 0,1-1-3 15,11-6-5-15,0 1-2 0,5 0-5 16,-4-8-7-16,5-1-9 0,1-4-4 0,1-4-8 0,2-4-3 16,-2-7 0-16,2-6-2 0,3-2-3 0,-6-5 3 15,0-5 1-15,-12-2-1 0,11-6 4 0,-15 1-2 16,1-3 6-16,10-7 11 0,-2-3 6 0,-3-5 15 16,-3-4 9-16,-4-4 6 0,-7-1 9 0,-1-5 6 15,0-6-2-15,-3-4 0 0,-7-2 0 0,1-27 1 16,-8 25-5-16,-1-27-5 0,-9 30-5 0,0-29 0 15,-5 25 8-15,-4 0-14 0,-6 6 3 16,-6 3 3-16,-4 4 0 0,-5 3-2 0,-6 5-4 0,-3 7-6 16,-6 7-5-16,8 9-2 0,-15 3-7 0,-3 5 0 15,-1 6-11-15,-1 8-33 0,-2 3-70 0,-1 4-89 16,3 4-79-16,2 5-72 0,1 2-120 0,2 1-487 16,11 0-1018-16,9-2 450 0</inkml:trace>
  <inkml:trace contextRef="#ctx0" brushRef="#br0" timeOffset="141399.51">14153 12564 190 0,'0'-6'350'0,"-5"-4"2"0,4 1-17 16,-3-1-33-16,0-2-7 0,-1-2-19 0,-1 3-8 15,1-2-21-15,-5 0-12 0,-1 1-14 0,2 1-6 16,-1 3-10-16,-3 2-18 0,-2-2-6 0,-3 3-16 16,-4 7-4-16,-7 1-13 0,-2 7-6 0,2 3-13 15,0 4-6-15,-1 4-12 0,2 4-14 0,1 2-8 16,-5 9-7-16,16-8-10 0,-1-1-5 0,7 2-8 16,3-4 0-16,3 0 3 0,6-6-2 0,3-2 1 15,1-1 1-15,7-3 0 0,1-2-2 0,5-2 0 16,8-6-3-16,5-3 4 0,-1-5 3 15,-3-7 0-15,4-2-2 0,-3-4-2 0,1-3 4 0,-1 1-6 0,-2-7-2 16,-3-4-3-16,7-8-3 0,-11 6-7 0,2-12-4 16,-2-4-5-16,1 0-1 0,-6-1-5 15,-1-3 1-15,-3 3-5 0,1 0-2 0,2-1-3 16,-6 6 0-16,-7 15-5 0,3 1-1 0,-2 8 1 0,-2 4 7 16,2 5 2-16,-2 1-5 0,0 6-1 0,-2 4-2 15,2 1 1-15,-10 10-4 0,4 6-1 16,-5 8 1-16,4 2-4 0,0 7-4 0,-3 12 1 0,2 5 0 15,3-15 1-15,-1 11 3 0,5-10-7 0,1 11 5 16,0 0-1-16,0-11-5 0,3-1 5 0,-2 0-5 16,3-2 1-16,0 0 4 0,3 1-3 0,-2-4-3 15,3-1 2-15,-3-4 0 0,2-8-18 0,-2-2-35 16,1 1-39-16,-1-4-56 0,4-2-57 0,1 0-60 16,-2-6-52-16,5 1-67 0,-2-1-63 0,2-4-402 15,0-4-917-15,5-1 406 0</inkml:trace>
  <inkml:trace contextRef="#ctx0" brushRef="#br0" timeOffset="142299.97">14534 12680 145 0,'0'0'302'15,"0"0"19"-15,0 0 1 0,-10 9 3 0,5-8-3 16,5-1-9-16,-5 3-29 0,5-3-25 0,-4 2-10 16,4-2-16-16,0 0-10 0,0 0-16 0,0 0-13 15,0 0-16-15,0 0-20 0,15 0-15 0,-2-5-13 16,0 1-11-16,5-3-11 0,0 3-13 0,1-4-7 15,5-2-13-15,-4 0-9 0,7-1-4 0,-5-2-6 16,-4-2-5-16,0-2-4 0,-3 2-6 0,-3-1-5 16,-1 0-3-16,-3-2-2 0,-3 1-2 0,-2 4-4 15,-2 2-4-15,-5-1-2 0,-1 1-5 0,-3 4 5 16,-2-1-10-16,-5 1 6 0,-3 6-9 0,1 1 10 16,-2 4-4-16,-4 2 3 0,0 6-3 0,4 0 8 0,1 0 1 15,1 7 4-15,3-2 9 0,4-1-1 16,4 1 3-16,0 8 1 0,4-8 4 0,2 2-6 15,4-3-1-15,5 5 2 0,2-6-6 0,10 4-2 0,4-2 4 16,2-2-9-16,6-3-1 0,3-5-2 16,1 2-3-16,4-5-2 0,9 1-7 0,-9-4 4 15,11-2-5-15,-16-3 4 0,5-1-5 0,-3-5-2 16,13-5 0-16,-18 2-2 0,2-2-4 0,6-11 0 0,-9 5 1 16,-7-2 0-16,0-2 0 0,-6-1-5 0,0 1 6 15,-4 3-1-15,-7 5-1 0,-3 0 1 0,-2 0 1 16,-6 5 2-16,-2 3-3 0,-5-3 1 0,-5 4 1 15,-5 4-5-15,2 1 8 0,-2 3-2 0,-8 1-1 16,0 4 1-16,1 4-5 0,1 0 2 0,7 3 2 16,1-1-2-16,4 1 1 0,0 1-2 0,7-2 4 15,0-1-2-15,3 3 0 0,0-4 4 0,6 3-7 16,0-1 2-16,3-3 1 0,3 1 0 0,6-3 0 16,0 1 3-16,4-3-5 0,3-3 5 0,-1-1-3 15,-1-1-1-15,-2-1 2 0,3-4-2 0,-3-2-1 16,-1-2 7-16,2 1-6 0,-5-2 4 0,-1-1-4 15,-1 4-1-15,-2-2 10 0,-2 2 8 0,-1-1 13 16,0 3 11-16,-5-1 11 0,2 2 2 0,-2 0-6 16,3 2 1-16,-4 3-6 0,-1-4 0 0,1 4-6 15,0 0 3-15,-12 12-1 0,7-3 5 0,0 3 2 16,-4 3 2-16,4-1-5 0,-1 6-2 0,-1-2 2 16,1 7-5-16,2 1 1 0,0 6-1 0,-1-2-5 15,3-2-4-15,0 5 1 0,2 0-5 0,0 0-1 16,0 2-7-16,2 11 2 0,-2-12-1 0,-2 2 2 15,4 2-3-15,-4 7-2 0,2-9 0 0,0-2-2 16,0 1 4-16,-3-6-6 0,-1 5-4 0,0-3 5 16,-3 0-6-16,4-1 2 0,-4 0-9 0,-2-7 8 15,3-5 0-15,-3 5 2 0,1-5-2 0,-2-2 3 0,-3 2-6 16,-2-6 0-16,1 0 3 0,-4-2 2 0,4-1-3 16,-4-2 7-16,5-4-5 0,-2-1 9 15,2-2 11-15,-7-2 4 0,4-5-6 0,0-1-1 16,0-4 3-16,1-2-4 0,1-9 2 0,5-2 0 0,0-4 5 15,3-2-8-15,3 0-7 0,3-19-1 0,8 2 1 16,0 0-8-16,3 2 6 0,6 1-4 16,-3 10 2-16,4 4-5 0,1 3 4 0,1 0-2 0,3 1-4 15,2 4 3-15,4 4-6 0,-5 1-15 0,4 4-12 16,-5 2-30-16,-3 2-26 0,-1 2-37 0,-1 3-43 16,-4 1-52-16,-3 1-39 0,3 0-40 0,-5 1-35 15,-2 1-32-15,-1 2-49 0,-6-1-31 0,0 0-378 16,5 4-886-16,-5-4 392 0</inkml:trace>
  <inkml:trace contextRef="#ctx0" brushRef="#br0" timeOffset="147199.72">14118 11028 188 0,'1'-18'345'0,"3"2"-11"0,-2 5-19 0,-1 0-8 15,1 2-10-15,-1-1-21 0,-1 3-16 0,0 2-20 16,3-1-23-16,-2 5-12 0,-1 1-8 0,0 0-1 16,4 11-3-16,-3 2-6 0,0 6-4 0,-1 10-5 15,-2 1-12-15,-1 6-13 0,-2-3-5 0,1 2-14 16,-6 11-13-16,5-14-9 0,-3 3-12 0,-1-2-9 15,2-5-6-15,-1-1-3 0,4-2-4 0,0-6-3 16,-1-3 3-16,1-4-4 0,3-2 1 0,-4 2 1 16,3-1 13-16,0-3 22 0,1-4 7 0,1-2-4 15,0-2-8-15,0 0-9 0,-7-17-6 0,7 5 8 16,0-7-12-16,0-7-7 0,3 0-9 0,1-5-8 0,-1-1-4 16,4-14-5-16,-1 11-9 0,5-17-1 15,-1 3-6-15,0 0 10 0,3 4-17 0,-4 0-12 16,0 12 5-16,-3 4 5 0,2 0-18 0,2 13 1 0,-5 1 6 15,0 6 1-15,-1 1-13 0,3 6-3 0,-4 2 2 16,-3 0-2-16,11 9 5 0,-8 1-7 0,4 5 6 16,-1 6-2-16,3 5 0 0,0 3-5 15,0-2 6-15,-2 2-10 0,-1 0 10 0,4 1-1 0,-4-1-2 16,2-1-2-16,-4-3-1 0,5-2 4 0,-7-2 10 16,6-3-12-16,-4-3 3 0,4 1-5 0,-6-6 4 15,3-1-3-15,-1 0-3 0,0-2 1 0,1-1-5 16,0-2 6-16,3-1 3 0,-1-1-2 0,4-4 2 15,-2-1-1-15,3-4-1 0,3-3 2 0,1-3 3 16,3-9-6-16,4-5-2 0,2 1 2 0,5-13 3 16,1-1 0-16,-3 1-2 0,-4 10-3 0,-3-2 3 15,-1 6 2-15,1-1-3 0,-9 10-3 0,0 2 2 16,-2 7-1-16,-1-1 0 0,-4 5-3 0,3 4 1 16,-3 4 2-16,0 2 1 0,-5 5 7 0,4 6-9 15,-3 2-31-15,-1 8 12 0,0 1 1 0,0 3 9 16,-4 2-9-16,1-3 3 0,1 0 4 0,1-2 1 15,2 1 1-15,-2-2 2 0,1-3 2 0,0-4 2 0,1-2 0 16,1-3-5-16,1-1 5 0,1-5 2 0,0 1-2 16,4 0-1-16,-3-4 5 0,5 1-4 15,-1-4 4-15,3-1 4 0,2-3-2 0,-2-4-2 0,5-3 2 16,1 0 2-16,5-10-4 0,1-1 2 0,-1-2-1 16,-1-2 0-16,2-1-1 0,-1 0 6 0,-1-4-2 15,-3 2-2-15,2 3 0 0,-2 3-1 16,-9 6-3-16,-2 3 2 0,-1 3 0 0,3 2-2 0,-4 3 3 15,-4 3-5-15,-2-1 3 0,9 8 0 0,-8 2 1 16,-2 1-4-16,-1 4 3 0,0 2 7 0,0 2-9 16,2-1 3-16,-3 1 1 0,1 1-1 0,-2-1 2 15,2-1 0-15,0-2 0 0,3 0-3 0,-1-6 4 16,3 0 1-16,-2-3-4 0,2-2 3 0,2 3-1 16,1-5 0-16,-1 1 4 0,5-3-6 0,-2-1 9 15,2-1-4-15,8 0-2 0,-5-3 2 0,2-3-3 16,1 1 0-16,0-5 0 0,1 0 0 0,0 1 2 15,0-3-1-15,-1 0 1 0,0 2 1 0,-3 0-7 16,-3 5 4-16,3-1-1 0,-6 3-1 0,0 1 0 16,1 2 1-16,-2 1 3 0,-1 4-6 0,-1-2 3 15,0 5-3-15,1-3 4 0,-2 3-2 0,-2-1-2 16,4 3 3-16,-4-3-2 0,3 3 4 0,-4-2-1 16,3 1 1-16,-2 1-1 0,4-3 0 0,-2-2 0 0,-2 1 0 15,4-1 4-15,-1-1-8 0,4-2 4 16,1-1-2-16,0-1-2 0,2-2 8 0,2-1-3 15,5-4-6-15,-3 1 0 0,3-4 2 0,2-3-3 0,3-3 1 16,-1 1-4-16,-5 1 4 0,-2 3-2 0,2 1-4 16,-6 5 4-16,1 0-3 0,-5 5 2 15,1 1 1-15,-2 1 2 0,-2 5-1 0,0 0 2 0,0 2 1 16,-3 5 2-16,2-1-1 0,-3-2-2 0,1 4 2 16,0-3 0-16,3-1 1 0,-1 1-1 0,0 0-10 15,0-3-30-15,1 2-31 0,1-7-33 0,3 1-29 16,-1-4-35-16,4 1-39 0,0-5-35 0,0 1-35 15,-1-1-50-15,-1-3-63 0,3-5-73 0,-3 3-297 16,3-7-826-16,-5 1 365 0</inkml:trace>
  <inkml:trace contextRef="#ctx0" brushRef="#br0" timeOffset="147599.73">15971 11043 53 0,'-4'-6'365'0,"4"6"-4"0,-1-5-6 0,-2 3-8 15,3 2-15-15,-2-4-18 0,0 1-27 0,2 3-23 16,0 0-29-16,-2-5-26 0,2 5-13 0,0 0-22 16,0 0-14-16,0 0-15 0,0 0-13 0,7-1-14 15,-7 1-13-15,0 0-6 0,0 0-19 0,0 0 6 16,14 2 2-16,-14-2-1 0,8-1 6 0,-8 1 8 0,0 0 4 16,5 0 7-16,-5 0-3 0,0 0-1 0,0 0-4 15,0 0 0-15,0 0-10 0,0 0-4 16,0 0-9-16,9-1-11 0,-9 1-4 0,0 0-7 0,0 0-7 15,0 0-3-15,0 0-5 0,0 0-9 0,0 0 0 16,0 0-3-16,0 0-3 0,0 0-7 16,5 2 2-16,-5-2-5 0,0 0-6 0,0 0 4 15,0 0-2-15,0 0 1 0,0 0-2 0,0 0-5 0,0 0 2 16,-4 7-5-16,4-7 2 0,-1 6 0 0,-4 3 2 16,3-2-3-16,0 3 0 0,2-1-2 0,-4 3 1 15,0 0-1-15,3-1 0 0,1 1-1 16,0 4 1-16,0-1-6 0,1-3-8 0,2-2-26 0,-2 1-31 15,3-4-34-15,0 4-42 0,2-7-31 0,-1 5-28 16,2-3-27-16,-1-2-34 0,2 2-42 0,2-5-48 16,-5 0-39-16,2-1-299 0,-7 0-747 0,15-4 331 15</inkml:trace>
  <inkml:trace contextRef="#ctx0" brushRef="#br0" timeOffset="147749.79">16069 10839 2380 0,'-10'-24'140'0,"5"-2"-9"0,-3 8 1 16,3 0 13-16,-3 3-28 0,2 3-7 0,2 0-22 16,3 0-22-16,-3 5-8 0,0 1-7 0,3 0-10 15,-2 0-24-15,2 1-49 0,1 2-67 0,0 3-80 16,0 0-79-16,-3-4-227 0,3 4-526 0,0 0 234 16</inkml:trace>
  <inkml:trace contextRef="#ctx0" brushRef="#br0" timeOffset="147933.25">14978 10771 54 0,'-12'-2'453'0,"3"2"-2"0,2 0-9 0,0-2-26 16,3-4-30-16,3 2-37 0,1 0-38 0,4-1-33 15,-3 0-23-15,9 0-26 0,-3 2-38 0,-2-2-67 16,0 1-93-16,-1 2-116 0,-3-3-148 15,-1 5-376-15,0 0-660 0,0 0 292 0</inkml:trace>
  <inkml:trace contextRef="#ctx0" brushRef="#br0" timeOffset="152699.94">16361 12522 143 0,'10'-8'326'15,"-3"-2"-16"-15,0-1-9 0,-1 3-7 0,-2-3-2 16,2 1-2-16,-4 2-10 0,0 1-17 0,-2 2-7 16,-4-1-27-16,-2 1-11 0,0 4-11 0,6 1-5 15,-21 6-9-15,6 3-12 0,-3 0-5 0,-3 8-13 16,0 2-13-16,-1 4-12 0,4 1-14 0,0-2-9 16,5 0-10-16,7-2-6 0,1 0-11 0,1-1-8 15,4 0-1-15,4-1-4 0,6-2-5 0,0-2-2 16,7-3-4-16,2-5-6 0,8 1-4 0,2-4-6 15,5-6-6-15,0-4-2 0,-2-1-5 0,0-6-4 16,-4 0-1-16,-1-3-4 0,0-4 0 0,-7-3-2 16,-2 1-3-16,-4-4-2 0,-5-3 4 0,-4-1-11 15,-5-1 2-15,-1 2 0 0,-4 4 2 0,-3-3 8 16,-2 5-1-16,1 8 8 0,-1 2-5 0,-2 4-5 16,2 2-1-16,1 3 2 0,-2 4-5 0,0 1-2 15,4 1 1-15,-2 2-5 0,5 3-1 0,4 1 1 0,0 0 0 16,9 2-4-16,1-3 2 0,9 2-4 0,1-1 4 15,8 1-1-15,1-5-2 0,0-1-2 0,2-5 3 16,1 1-2-16,-1-4-1 0,-3-4-1 16,1 0 1-16,-2-2 1 0,1 1-4 0,-6-6 0 0,1 4 1 15,-8-4 1-15,1-5 0 0,-2 1-1 0,-4-3 1 16,0 0-1-16,-2 0-1 0,-2-3 2 16,-2 9-3-16,-3-1 6 0,1 3-2 0,-1 5 6 15,0 1 1-15,-2 4 0 0,-2 5-2 0,3 1-4 0,-9 9-2 16,-2 3 2-16,-1 11 3 0,0 5 2 0,0 7 7 15,-2 12 9-15,1 5 2 0,0 1 12 0,2 6-2 16,2 21 6-16,5-22-1 0,-2 0-3 0,4 2-6 16,4-2-1-16,0 0 1 0,2 1-6 0,-3 1-2 15,2-4 2-15,2 1-8 0,-1-3-1 0,2-4-2 16,-6-1 1-16,0-13-5 0,0-1 1 0,0 0-2 16,-5-3 0-16,0 1-3 0,0-7-5 0,-5-3 2 15,0-6-4-15,1-3 8 0,-2-2-6 0,2-2 2 16,-5-5-2-16,-1-1 0 0,-3-1-3 0,-4-8 4 15,-2-3-5-15,-3-4 3 0,0-4 5 0,3-4-3 16,-1-4-5-16,3-1 2 0,4-2 0 0,3 0 2 16,3-1-5-16,3-1 6 0,5-2-4 0,4-1 5 15,5 2-4-15,6-1 3 0,5 2-1 0,4 2-2 16,1 0-1-16,7 2 6 0,13-5-9 0,-10 11 1 16,0 0 2-16,14-3 1 0,-13 8-4 0,2 2-23 15,-4 0-19-15,0 5-29 0,-11-1-30 0,0 5-29 16,-6 0-39-16,1 0-39 0,-5 1-33 0,-3-1-16 15,1 6-26-15,-7-3-36 0,2 2-40 0,-2-2-48 16,0 5-359-16,0-5-832 0,-10 7 368 0</inkml:trace>
  <inkml:trace contextRef="#ctx0" brushRef="#br0" timeOffset="153300.28">17958 12387 2483 0,'-4'-30'118'16,"-1"-3"3"-16,-3 3-15 0,7 4 38 0,-3 6 9 15,3 2-8-15,1 0-11 0,0 3 9 0,-2 4 12 16,4 0 6-16,-2 7-1 0,0-2-7 0,0 2-3 15,0 4 2-15,0 0 7 0,10 11 7 0,-9 0-7 16,3 9-2-16,1 11 0 0,2 4-5 0,-2 1-8 16,4-1-29-16,-4 12-6 0,4-1-7 0,-4 1-7 15,4-11-6-15,0 10-6 0,-4-10-7 0,7 9-9 16,-5-12-6-16,-3-4-8 0,4-1-4 0,-2-2-2 0,4-1-8 16,-3-9 1-16,-2-2-6 0,1-2-2 15,-2-5 16-15,1-1 22 0,0-4 5 0,0 0-2 16,-5-2-8-16,13-9-5 0,-6-2 0 0,3-4-8 15,-4-4 8-15,5-9-19 0,-3-5-3 0,3-12-3 0,0-2-3 16,-1-1-7-16,-2-1 3 0,1-3-9 16,1 0-3-16,3 4-1 0,-3 3 2 0,-1 10-6 15,-3 6 4-15,2 4-4 0,-3 8 0 0,-1 6-7 16,0 0-14-16,2 1-17 0,-2 5-11 0,1 4-5 0,-1 1-13 16,-4 0-30-16,9 7-31 0,-1 0-33 0,-5 6-46 15,4 3-49-15,-2 3-50 0,2 7-48 16,1-2-65-16,-1 5-59 0,-3-1-378 0,3 2-913 0,-1 0 405 15</inkml:trace>
  <inkml:trace contextRef="#ctx0" brushRef="#br0" timeOffset="153633.74">18583 12783 116 0,'-4'-7'455'0,"-2"4"0"16,3-3-17-16,-1 3-27 0,-1 0-31 0,5 3-17 16,-4-2-11-16,4 2-8 0,0 0-18 0,-7 14-16 15,6-7-29-15,-1 5-18 0,2 0-24 0,0 4-9 16,2-1-29-16,-2 2-11 0,1 1-17 0,-2 1-17 16,2 0-9-16,1 1-15 0,0-1-15 0,1 6-5 15,-1-8-10-15,-1 0-11 0,-1 0-8 0,0-6-11 16,0 5-3-16,0-5-10 0,-3-1-2 0,3-2-6 15,0-1-7-15,0-2-2 0,-3-2-5 0,8 1 2 16,-5 0-9-16,0-4 2 0,0 0 0 0,0 0-8 16,0 0 0-16,0 0-16 0,0 0-42 0,2-13-58 15,-1 8-70-15,3-3-77 0,-2 1-76 0,0 0-79 0,1-2-99 16,-1 0-400-16,2 3-968 0,0 0 428 0</inkml:trace>
  <inkml:trace contextRef="#ctx0" brushRef="#br0" timeOffset="154299.99">19392 12462 2723 0,'-9'0'216'0,"1"-1"-117"0,2-2 38 0,-1 3 58 15,7 0 10-15,-8-2-2 0,8 2-8 0,-5-1-12 16,5 1-10-16,0 0 7 0,0 0 2 0,-3-1-2 16,3 1-15-16,0 0-6 0,19-4-17 0,-6 3-14 15,1 0-15-15,8-2-3 0,-1 3-15 0,10-2-8 16,-4-1-10-16,1 2-6 0,0 0-12 0,-6 1-10 16,0-1-22-16,-1 0-25 0,-4-2-33 0,-2 5-42 15,-2-4-52-15,-2 2-49 0,-3 0-51 0,-4 2-39 16,-3 0-58-16,-1-2-64 0,0 0-374 0,-14 7-822 15,-4-2 364-15</inkml:trace>
  <inkml:trace contextRef="#ctx0" brushRef="#br0" timeOffset="154500.2">19306 12686 108 0,'0'7'365'0,"3"-3"9"16,-2-1 17-16,4-1-1 0,-5-2-12 0,17 0-10 15,-9-1-11-15,2-3-14 0,2 1-18 0,5-1-21 16,4-1-26-16,0-1-26 0,-1 3-22 0,6-5-17 15,-7 2-26-15,2 3-20 0,-3 1-17 0,1-1-17 0,-2 0-16 16,-3-1-34-16,-3 3-39 0,-1-2-46 0,1 3-37 16,-2 1-41-16,-4-1-35 0,1 0-31 15,2 2-25-15,-8-2-30 0,5 5-57 0,-5-5-55 16,1 3-65-16,-1-3-265 0,-5 5-696 0,1-3 309 0</inkml:trace>
  <inkml:trace contextRef="#ctx0" brushRef="#br0" timeOffset="158250.15">5242 11193 33 0,'-19'42'54'0,"5"-9"1"16,2 0-6-16,2 2-4 0,2 13-5 0,6-12-4 15,-1 11-2-15,7 0-5 0,0-13-2 0,5 1-4 16,1 0 2-16,8 11 2 0,4-5 4 0,3 1-7 16,3-4 2-16,-5-8-6 0,9 5 3 0,-5-9 0 15,0-1-10-15,12 7 4 0,-9-11-1 0,12 4-4 16,-7-6-2-16,13 2-7 0,-16-8 10 0,19-1 3 16,-13-5-8-16,2 0 2 0,15-6 0 0,-18-1-5 15,17-3 9-15,-15-2-3 0,11-3 13 0,-10 0-3 16,10-9-4-16,-13 4 2 0,-1-3 0 0,7-7 3 0,-11 4-2 15,0-4 3-15,-4-1-15 0,-4-3 8 16,-2-1-5-16,-3 0 4 0,2-16-9 0,-10 13 7 16,1-5-6-16,-6-10 0 0,-3 11-7 0,-3-1 7 15,-3-10-9-15,-1 8 2 0,-10-6 1 0,7 9-2 16,-9-11-2-16,-3 3 7 0,1 12 6 0,-5-10-3 0,-5 3 5 16,0-2 6-16,-7 2-5 0,2 3 5 15,6 8-2-15,-2 4 5 0,1 0 7 0,-3 0-2 16,2 4-12-16,-6 2 8 0,3 2-5 0,2 0-5 15,-5 5 5-15,1 3 1 0,-2 0-7 0,5 5 3 0,-2-1-7 16,2 3 3-16,1 1-7 0,0 4 1 0,5 0 4 16,3 0-5-16,0-1-1 0,3 2 8 15,1 0-10-15,-1 0-15 0,7 1-14 0,-4 0-18 16,3 1-11-16,1-1-31 0,1 0-102 0,1 2-204 0,2-2 90 16</inkml:trace>
  <inkml:trace contextRef="#ctx0" brushRef="#br0" timeOffset="160232.37">4934 14446 70 0,'5'54'63'0,"5"-1"-1"15,3-2-4-15,5-5-9 0,-1 0-3 0,5-2-8 16,3-2-5-16,3-3 1 0,1-1-7 0,3-3-3 15,5-2 1-15,3-2-6 0,2-3-2 0,-1 0-11 0,1-3-3 16,-9-9-6-16,3-1-5 0,2 0-3 0,0-2-7 16,-3-3-11-16,0-1-11 0,2-1-38 0,0-5-84 15,-4-1 38-15</inkml:trace>
  <inkml:trace contextRef="#ctx0" brushRef="#br0" timeOffset="160416.84">6218 14633 46 0,'9'-47'69'0,"-7"12"-3"16,-4-1-4-16,-3 0-13 0,-4 1-6 0,-9-9-2 16,4 10 2-16,-10-10-16 0,-5 0 2 0,-2 2-4 15,-5 5 6-15,-6-1-5 0,0 2-1 0,-3 4-6 0,-6 1-2 16,-4 2 1-16,0 4-4 0,2-1 3 0,0 2-17 16,-6 2-6-16,-1 5-8 0,0 3-12 15,-4 2-4-15,5 0-7 0,2 6-56 0,1 2-100 16,-1 2 45-16</inkml:trace>
  <inkml:trace contextRef="#ctx0" brushRef="#br0" timeOffset="161966.34">20654 12322 144 0,'6'-4'175'0,"-1"-6"14"0,0 7 8 16,0-1 7-16,1-1 4 0,-1 2 7 0,1-1 3 0,-1 1 1 16,-3 0-9-16,4 2-12 0,-6 1-14 0,5-1-2 15,-5 1-4-15,7 5 6 0,-6-3-5 0,-2 3 8 16,1-1-12-16,-2 4-4 0,-3-2-8 0,0 2-6 16,-3 1-12-16,-1 0-15 0,-1-3-1 0,-2 6-14 15,-3-3-7-15,-2-1-11 0,1-1-3 0,0-1-11 16,-2 0 0-16,7-1 7 0,-1-3-13 0,-2 1 4 15,1-2 1-15,2-1 1 0,1-2 1 0,3 0-2 16,0-2 1-16,-3-3 0 0,6 2-8 0,1-4-4 16,2-3-6-16,0 2-5 0,2-6-2 0,1 4-7 15,1-6 1-15,1 2-5 0,5-1-6 0,-2 7-2 16,-2-6-3-16,4 3-5 0,4-2 2 0,-8 6-5 16,4-1-21-16,-1 1 8 0,-1 1-4 0,1 1 3 15,1 3-2-15,1-2-2 0,-3 3-1 0,-1 2 2 16,3 0-4-16,1 2-3 0,-2 0 2 0,0 2-1 15,-1 3 1-15,3-3-4 0,0 8 2 0,-1-5 4 16,-1 3-5-16,0 5-1 0,0 0 0 0,-2 3-2 16,-1 1 3-16,-1 0-1 0,-3 6 1 0,1 2-1 0,-4 2 1 15,-3-1-3-15,2 0 2 0,-5 3-1 0,-1 0 3 16,-3-2-1-16,2 3 1 0,-3-2-1 0,-5-1 2 16,3 2-2-16,-3-3 3 0,-1-1-2 0,-2-3 0 15,1 0-1-15,-3-3 2 0,3 1 1 0,-3-1 1 16,-2-2-1-16,2-3 4 0,-3 1 0 0,1-4 3 15,-3-2 3-15,1-4 0 0,8 0-1 0,-3-2 5 16,3-1 4-16,1-3 0 0,6-1 4 0,-4-2-9 16,3-1 4-16,3-2-6 0,-1-2 1 0,2-1-2 15,0-4 0-15,5-1 0 0,0-4-5 0,3 1-1 16,2-1 4-16,7-1-8 0,-2 1-1 0,3 0 2 16,5 1-5-16,-1 2 0 0,2 3 7 0,-2-1-10 15,4 6 0-15,-4-1-2 0,4 5 2 0,-1 1-2 16,-3 5 1-16,1 1-1 0,2 5 4 0,1 1 0 15,-3 0 3-15,1 6-6 0,-2 0-2 0,4 4 0 16,-6-3 0-16,4 5 4 0,-3-6 0 0,3 7 0 16,-4-5 0-16,0-2-1 0,0-2 3 0,2 2-3 15,1-3-1-15,-5-1 4 0,2-3 1 0,1-1 0 16,0-2-1-16,-2-2 2 0,4 0-1 0,-2-2-1 16,0-2-1-16,0-2 2 0,-1-1 3 0,3-1-5 15,-1-1 2-15,2-5-2 0,-2 1 2 0,1-2 1 16,0 0-1-16,-2-1-15 0,3 0-17 0,-6 4-18 15,0-1-36-15,0 0-44 0,0 0-50 0,-1 1-60 16,-1 2-63-16,-3 0-70 0,0 0-99 0,-4 4-382 0,1-3-923 16,-1 5 409-16</inkml:trace>
  <inkml:trace contextRef="#ctx0" brushRef="#br0" timeOffset="168116.56">25096 11272 232 0,'-3'-17'411'16,"0"4"0"-16,2 1-21 0,-1 1-5 0,0 6-14 15,2-1-23-15,0-1-33 0,-3 4-33 0,3 3-29 16,0 0-5-16,0 0-9 0,-5 18-2 0,1 1-14 15,1 7-5-15,-3 3-16 0,3 5-10 0,-3-1-19 16,-1 12-8-16,4-9-14 0,-1 0-14 0,-1 10-15 16,1-14-7-16,0 1-6 0,1-4 4 0,-2-4-8 15,4-7-4-15,0-3-1 0,0-3-3 0,-1-1 3 16,2-3 21-16,-1-3 17 0,1-1 1 0,0-4-4 16,0 0-17-16,0 0-10 0,-1-22-10 0,1 5-13 15,1-2-5-15,0-9-4 0,1-2-4 0,-1-4-22 16,3 0 3-16,-1-14-4 0,2-3-9 0,2 4-1 15,1-4-8-15,-1 5-1 0,-4 12-4 0,3 2-12 16,-1 7-6-16,2 6 8 0,-1 4-5 0,0 5-6 16,-2 3-1-16,1 3 3 0,3 4-6 0,1 5 0 15,1 4-6-15,3 6-2 0,-3 7 13 0,4 4-6 16,-1 3 0-16,0 1 3 0,-4 2-2 0,0 2 1 16,1 1 1-16,-1 0-5 0,0-2 12 0,1-1-4 15,-4-4-1-15,2 1-8 0,0-4-4 0,-4-7 7 16,2-2 4-16,0-7-3 0,0 1 5 0,-1-3-6 0,1-3 16 15,2-3-4-15,-8-1-7 0,16-6-3 16,-3-6 5-16,-3-4-6 0,6-6 2 0,-4-6 2 16,1 0-3-16,1-4-5 0,-2 0 3 0,8-15 2 15,-7 0-6-15,4 2-5 0,-8 14 6 0,1 4 1 0,-4 7-4 16,2 6 3-16,-4 1-2 0,0 8-9 16,3 3 1-16,-3 2 9 0,-4 0-8 0,11 14 4 15,-3 3-6-15,-4 8 9 0,-1 3 0 0,-1 2 4 16,2 2 2-16,-4 5-5 0,-3 13 0 0,6-15 3 0,-6 0 3 15,3 1-4-15,-1-2 1 0,1 0-2 0,1-2-3 16,-1-2 16-16,3-6-14 0,-2 4-1 16,3-12 5-16,-3 0 1 0,4-4-1 0,2-2-3 15,-1-3 3-15,3-1-1 0,1-4 6 0,3-1-2 0,5-4-16 16,0-6 6-16,1 0-6 0,4-7-2 0,1-1-1 16,-2-3 2-16,-1-6 2 0,0-1 3 0,-3-1 1 15,1 0 1-15,-6 0 0 0,1 3-1 0,-2 8 5 16,-3 3 0-16,-3 5-12 0,-1 0 5 0,-1 5-7 15,0 4 1-15,-4 0 4 0,6 7 3 0,-4 4 8 16,0 6 0-16,-1 1-1 0,2 0 5 0,-2 7-4 16,4-1-2-16,-1-5 1 0,0 1 3 0,0-2 0 15,0-1-1-15,0-1-1 0,2-2-4 0,1 1 5 16,-3-5 7-16,0-3-2 0,5-1 6 0,-4-2 0 16,4-3-4-16,0-1 1 0,1-4-2 0,3 0-5 15,-3 0 7-15,2-5 13 0,3-2-21 0,-2-2 0 16,1-2-1-16,-2-3 7 0,3-3-9 0,-4 5 9 15,0 1-7-15,-1 1 3 0,-4 3-9 0,-1 2 4 16,2 4-7-16,0 2 2 0,-2 3 7 0,-5 0-2 16,13 10 3-16,-9-1-3 0,1 2 3 0,0 5-3 15,-1 0 1-15,1 1-1 0,-3 0-2 0,0 2 7 16,5-6-1-16,-5 1-2 0,2-3 0 0,-3-2 8 16,5 0-9-16,-2-2 5 0,0-3 9 0,0 0-6 15,-3-1 1-15,-1-3-6 0,12-3 1 0,-6-1 2 16,-1-2-1-16,3-2 1 0,1-4 3 0,5-1-7 15,-5-5 1-15,5-4-13 0,1-3-2 0,2 4-2 16,-4 7 4-16,-3 1-7 0,1 5 5 0,-3 0-5 16,1 4 4-16,1 2 4 0,-5 2 1 0,3 4 3 15,-1 3-2-15,-4 2 2 0,6 2-3 0,-4 3 4 16,-1-2 0-16,4 6 0 0,-3-2 1 0,4 2 1 0,-3-3-14 16,3-1-26-16,-2-2-16 0,0-3-21 15,4-2-17-15,-1-2-13 0,0-2-25 0,0-3-16 16,3-2-26-16,0-2-29 0,-2-3-21 0,5-4-12 15,-4-3-15-15,7-6-12 0,-4-5-7 0,-1 1-14 0,-3-4-3 16,2-1 5-16,1-2 4 0,-4-2 29 0,2 4 31 16,-2 7 44-16,-5 4 38 0,3 2 32 15,-2 7 25-15,-1 0 18 0,-1 5 30 0,-1 1 28 0,-3 3 27 16,0 0 21-16,0 0 15 0,5 14 13 0,-5-4 16 16,0 2 7-16,1 0 6 0,0 1 0 0,2 4 7 15,0 1 14-15,-2-1-12 0,1 0 3 0,2-2-11 16,1 3-1-16,0-2-15 0,-1-4-7 15,1-1-2-15,-1 1-9 0,1-1-6 0,-1-2-6 0,-1-1-6 16,-1-2-28-16,-1-1-23 0,3 1-36 0,-1-2-35 16,-2-2-29-16,-1-2-45 0,3 3-47 0,-3-3-52 15,0 0-61-15,6-8-307 0,-6 8-666 0,3-13 295 16</inkml:trace>
  <inkml:trace contextRef="#ctx0" brushRef="#br0" timeOffset="168350.13">26611 11186 3519 0,'-11'-24'149'0,"-3"-2"43"0,2 4-13 0,-3-2 22 15,3 7-19-15,2 2-17 0,1-1-33 0,3 4-30 16,0 3-17-16,-1-1-16 0,2 2-4 0,0 1-33 15,2 3-47-15,1 0-54 0,1 1-68 0,-1 0-37 16,2 3-46-16,0 0-50 0,0 0-74 0,-15 1-297 16,5 2-694-16,-2 0 307 0</inkml:trace>
  <inkml:trace contextRef="#ctx0" brushRef="#br0" timeOffset="168483.99">25986 11095 16 0,'0'0'293'0,"0"0"-31"0,0 0-29 0,9-10-42 16,3 7-60-16,6-2-73 0,10 0-85 0,-8 0-167 15,13 3-208-15,-1 1 93 0</inkml:trace>
  <inkml:trace contextRef="#ctx0" brushRef="#br0" timeOffset="169683.28">27578 11357 222 0,'0'0'318'0,"14"-3"19"0,-8 0-11 0,0 1 1 16,5-3 7-16,-5 1 12 0,3-2 3 0,-4 1-3 15,1 0-6-15,-1-1-4 0,-1 0-9 0,0-1-20 0,-3 0 2 16,1 1-29-16,-4 0-17 0,1 0-17 0,-3 2-22 15,-5 1-24-15,-2 3-22 0,-6 3-13 16,-3 4-10-16,-7 8-13 0,0-1-18 0,3 5-9 16,-2 3-9-16,5 5-9 0,-2 1-12 0,7-1-5 0,-2 0-7 15,8-2-15-15,-1 0 7 0,6-2-8 16,5-5-2-16,2-2-15 0,3-4 9 0,7 0-11 0,-2-6 7 16,6-2 5-16,3-6 4 0,2 0 5 15,7-8 11-15,0-3-11 0,-1-1 6 0,0-5 1 0,-4-3 0 16,0-1 11-16,-3-2-10 0,-1-1-4 0,-2-3-32 15,0-4-31-15,-3-1 0 0,1-11 0 0,2-6 0 16,-4 0 0-16,-2 4 0 0,-2 0 0 0,-4 13 0 16,1 1 0-16,-3 5 0 0,0 13 0 0,-1 0 0 15,-2 6 0-15,2 5 0 0,-4 4 0 0,2 0 0 16,-5 15 0-16,0 4 0 0,-4 10 0 0,0 3 0 16,-2 15 0-16,-1 0 0 0,3 0 0 0,3-12 0 15,1 1 0-15,5-3 0 0,1 3 0 0,3-2 0 16,3-2 0-16,4 1 0 0,-2-5 0 0,6-1 0 15,1-2 0-15,-4-9 0 0,2-5 0 0,4 2 0 16,-2-7 0-16,-1-1 0 0,0-3 0 0,-1-3 0 16,0-3 0-16,0-2 0 0,-1-3 0 0,0-1 0 15,-2-6 0-15,2-2 0 0,-3-6 0 0,-2 0 0 16,-3-4 0-16,0 2 0 0,-2-3 0 0,-2 5 0 0,-1 7 0 16,0 2 0-16,0 4 0 0,-1 4 0 15,-2 4 0-15,2 2 0 0,1 1 0 0,0 0 0 16,-6 17 0-16,4-6 0 0,4 5 0 0,0 1 0 15,6 8-8-15,2-6-12 0,4 2 0 0,8 2-8 0,0-4 2 16,4-2-3-16,5-1-7 0,1-4 0 0,5-3-4 16,-1-2-5-16,1-1 5 0,1-6-1 15,-1-3 2-15,4-1 4 0,-4-1 7 0,0-4 6 16,-2-3-3-16,-2 2 2 0,-1-4 5 0,-5-3 3 0,-3-2-1 16,-1-2 4-16,-5-4-6 0,-1 0 3 0,-6 0 5 15,-3 6 3-15,-3-1 8 0,-3 5-5 0,-3 4 2 16,-1 3 0-16,-5 3-4 0,-3 2 0 15,-8 3 4-15,-1 7-6 0,-8 2 4 0,4 4 1 0,1 2-2 16,3-2 0-16,0 6-1 0,6-2 2 0,1 0 4 16,5-1-8-16,1 0 8 0,4-5 3 0,2 1-1 15,4-1 1-15,3-3 0 0,2 0-2 0,1-5 3 16,1-1-3-16,3-2 5 0,-1-1-1 0,6-2 6 16,-6-2-5-16,2-1 11 0,2-2 10 0,-3-5-3 15,0 1 1-15,-2-4 1 0,-1 3 7 0,0-1 1 16,-1 0 0-16,-4 3 12 0,0 2-7 0,-2 2-11 15,1 1 8-15,-2 1 2 0,1 4-15 0,-4 1-10 16,0 0 4-16,1 14 5 0,-5 1-6 0,0 3-7 16,-1 11 5-16,-2 3-2 0,-1 13 0 0,-3 5 0 15,0 1-1-15,1-1-4 0,-3 1 3 0,3 4 1 16,-3 0 1-16,4-6-11 0,3 4-7 0,-2-4-5 16,-1-1-11-16,6-13 6 0,0 2-1 0,-4-1-7 15,4-3 10-15,1-1-5 0,-3-2 4 0,3-3 2 16,0-9 3-16,-4 0-1 0,2-5 1 0,2-5 21 0,-2 2 0 15,1-8 3-15,-3-1 2 0,-2-2-8 16,-1-6 7-16,2-2 5 0,-5-6-10 0,-2-6-1 16,4-5 5-16,-3-3-8 0,5-6 1 0,1-13-1 15,5-3-3-15,5-1-3 0,3-1 0 0,8-1-2 0,3 5-13 16,1 2-5-16,6 6-4 0,-7 18-11 16,3-3-16-16,-2 3-29 0,4 4-44 0,-7 9-51 15,6 0-50-15,-2 2-68 0,1 2-59 0,-2 5-54 0,-4 2-69 16,-1 3-74-16,0-1-329 0,-3 0-951 0,0 3 421 15</inkml:trace>
  <inkml:trace contextRef="#ctx0" brushRef="#br0" timeOffset="170517.43">29422 11218 137 0,'0'-10'471'0,"0"0"-8"16,0 1-17-16,-3 2-21 0,1 4-27 0,-2 3-15 15,4 0-5-15,-14 8-5 0,0 2-22 0,-2 4-32 16,-3 5-26-16,0 4-23 0,4-1-31 0,-6 2-19 15,7 0-24-15,-1 1-14 0,3-1-19 0,3 1-20 16,3-1-13-16,2-5-9 0,4 1-12 0,1-5-13 16,3 2-5-16,1-5-9 0,0 0-8 0,4-5-5 15,2 0-2-15,0-4-9 0,2-3-5 0,0-1-7 16,-2-3-5-16,2-7-2 0,2 1 0 0,-3-4-7 16,-2-1 10-16,2-9-16 0,-2-1 1 0,-1-1-6 15,-4-2 1-15,-1-5-3 0,1 1-2 0,-3-1 1 16,0 1 1-16,0-3 3 0,-2 4 5 0,2-2 14 15,-1 6-3-15,1 2 0 0,0 6 13 0,1 1 2 16,-1 3 2-16,0 2-3 0,1 2-7 0,3 0 5 16,1 0-15-16,0 4-7 0,6-2-4 0,-3 4-5 15,8-1 3-15,-4 4-8 0,4 2 3 0,0 1-8 16,1 5-3-16,-5 3-10 0,5 3 12 0,-1 8-1 0,-2 6 4 16,-4 0-8-16,-3 9 4 0,4 10-1 0,-3 1 3 15,-5-10 13-15,-1 12-6 0,1 0-8 16,-1 5 7-16,-4-1-3 0,0 2-1 0,0-2-3 15,0 4 9-15,0 0-9 0,-4 1-6 0,4-2 9 0,3-3-1 16,-2 4 4-16,-1-7-5 0,0-2-4 0,0-10-1 16,4-2-2-16,-3-2 11 0,2 2-14 0,-1-3 1 15,-2-4-1-15,0-1 11 0,0-8-10 0,0-2-2 16,0-7-4-16,-5 3 2 0,3-5 2 0,-2-2 10 16,-4-4-2-16,-1 0 1 0,-1-5 9 0,-3-2-8 15,-3-3-3-15,0-4 5 0,-1-7-7 0,-2-1 12 16,3-5-13-16,3 2 4 0,2-7 4 0,3-1-1 15,2-1-5-15,3-5-7 0,6-14 2 0,4 2 5 16,7-1-4-16,7 0 0 0,4 2 0 0,7 1 0 16,0-2 0-16,5 2-22 0,26-16-22 0,-20 29-26 15,0 2-29-15,-1 7-44 0,-9 8-58 0,-1 4-70 16,2-2-80-16,0 5-74 0,-4 4-62 0,0 0-59 16,-9 0-376-16,-3 6-1000 0,-4 0 443 0</inkml:trace>
  <inkml:trace contextRef="#ctx0" brushRef="#br0" timeOffset="170883.22">30352 11100 165 0,'0'-20'460'0,"-4"2"13"16,4 3 5-16,-1 5 2 0,1 2-22 0,0 4-39 15,0-2-41-15,0 4-39 0,0 2-25 0,0 0-10 16,1 22-9-16,3-3-24 0,-3 7 15 0,3 4-21 15,1 2-35-15,-1 2-11 0,1 2-16 0,-1-1-20 16,5 13-19-16,-5-13-19 0,2 13-4 0,-2-13-20 0,0 1-7 16,2-5-14-16,-1 1-10 0,-1-4-10 15,0-8-5-15,0-4-10 0,0 2-7 0,-2-8-2 0,0 0 2 16,0-3 9-16,1-2 19 0,-1-3 5 16,-2-2-1-16,0 0-10 0,9-11-7 0,-4 1 0 0,2-5-16 15,-1-5 10-15,4-5-47 0,-1-4-20 0,0 0 0 16,3-2 0-16,-1-1 0 0,8-13 0 0,-6 11 0 15,6-9 0-15,-2 11 0 0,-2 1 0 16,1 2 0-16,-2 7 0 0,-3-1 0 0,-3 12 0 0,-3 2 0 16,1 1 0-16,-2 4 0 0,1 4 0 0,-5 0-43 15,8 8-167-15,-4 3-47 0,0 0-63 0,-2 3-61 16,2 6-48-16,-4 2-50 0,2 1-52 0,-2-3-393 16,2 5-1000-16,0 0 442 0</inkml:trace>
  <inkml:trace contextRef="#ctx0" brushRef="#br0" timeOffset="171216.72">30771 11568 413 0,'5'-7'459'0,"-2"0"-8"15,-2 3 7-15,3-4 10 0,-3-2-7 0,4-1-21 16,-1 4-24-16,0-4-26 0,5 5-35 0,0-1-35 16,1 1-27-16,1 2-27 0,2 0-30 0,0 6-24 15,3-2-25-15,0 2-21 0,3 3-15 0,-6 6-9 16,1-2-21-16,-1 6-16 0,-3-2-7 0,-3 2-6 15,-4 1-13-15,-3 1-7 0,0 1-6 0,-5 0 0 16,-1 0-16-16,-3-1-1 0,-1 0-9 0,-3-1 5 16,3 1-6-16,-2-4 2 0,0 1 16 0,4-5 7 15,1 0-18-15,1-2 25 0,0-1 13 0,3-1 5 16,-1-1 12-16,3-1 16 0,1-3 5 0,3 4-1 16,-3-4-49-16,17 0-72 0,0 2 0 0,5-5 0 15,7 1 0-15,1-2 0 0,0 0 0 0,6-1 0 16,-7 1 0-16,1 1 0 0,-2-1 0 0,-8 2 0 15,-2 1 0-15,-6-2-183 0,-5 2-137 0,1-2-91 16,-7 2-102-16,-1 1-113 0,0 0-397 0,0 0-1109 16,-32 4 490-16</inkml:trace>
  <inkml:trace contextRef="#ctx0" brushRef="#br0" timeOffset="171816.84">27024 12887 146 0,'0'0'487'15,"-7"-1"-17"-15,7 1-15 0,0 0-23 0,0 0-19 16,0 0-23-16,21-6-29 0,-2 4-34 0,8-2-32 16,8-1-26-16,-2 2-28 0,1 2-25 0,4-2-25 15,-1-1-53-15,1 2-61 0,-4 1-82 0,1-3-59 16,-4 4-91-16,-10 0-65 0,-3 1-67 0,1-1-56 0,-10 1-296 15,-9 1-693-15,0-2 306 0</inkml:trace>
  <inkml:trace contextRef="#ctx0" brushRef="#br0" timeOffset="171966.75">27080 13042 2554 0,'-6'8'261'0,"-2"-1"-113"0,3 0 2 16,1-2 25-16,1-1 16 0,1-1 24 0,2 3-13 15,0-6 0-15,7 2-10 0,-1-1 2 16,4-1-9-16,4 0-17 0,3-2-16 0,3-1-16 0,10 1-13 15,0-1-37-15,4 1-51 0,-2 0-74 0,2-4-91 16,-2 7-83-16,-1 0-89 0,1 0-96 0,-12 2-317 16,-2 0-774-16,-5-1 342 0</inkml:trace>
  <inkml:trace contextRef="#ctx0" brushRef="#br0" timeOffset="176733.37">11126 14334 166 0,'5'-9'183'0,"1"-2"-8"0,-1 1-11 16,1-1-2-16,1-5 6 0,-2 5-4 0,3-4-10 16,-4-1-9-16,0 3-3 0,-2-3-12 0,-1 1-9 15,-2 1-13-15,-4-1-11 0,0-1-3 0,-6-1-16 16,-4 3-7-16,-5-4-8 0,-6 1-4 0,-3 4-9 16,-4-4-2-16,-16 1-7 0,1 1-5 0,-1 2-4 15,11 3-2-15,-16 1-3 0,-6 0-3 0,1 2-5 16,-1 2 1-16,-4 4-1 0,-1 4-8 0,-4 0 6 15,4 6-4-15,0 1-3 0,2 7-5 0,-24 10 2 0,32-6 3 16,3 6-1-16,2 1-4 0,4 5 3 16,0 3-2-16,4 2 1 0,1-1 3 0,6 4 1 15,2 1-5-15,5 0 0 0,6 2 2 0,-1-1-3 16,7 5 1-16,4 1-3 0,4-1 0 0,5 1 0 16,3 0 0-16,5 3-2 0,4-1-19 0,6 0 5 15,2 2 3-15,7-3-1 0,0-3 2 0,4 2-2 16,3-3 3-16,2-2 3 0,2-2 3 0,3 2-3 15,4-4 0-15,2-2 2 0,1 0-7 0,0-6-1 16,0-2-2-16,2-2-9 0,1-3-7 0,0-1 1 16,-12-9-13-16,15 3-2 0,-11-8-13 0,13 0 2 0,-15-3-7 15,1-2 1-15,16-3 4 0,-1-3 5 0,-4-3 8 16,3 1-2-16,4-4 10 0,-4-2 3 16,1 0 1-16,-2-5 4 0,3 2 9 0,4 1 2 15,-8-4 1-15,4-1 10 0,-2 2-1 0,0-4 4 16,-2 1 4-16,-15 4 1 0,11-8 0 0,-12 6 8 15,-2-3-2-15,-1 0 2 0,3-1 2 0,-5 0 2 16,0-5 3-16,-1 1 1 0,-2-4 3 0,10-10 1 16,-5-1-1-16,-1-3 0 0,-6-1-5 0,-2-1 1 15,-2-3 2-15,-6 3 4 0,-7-7-4 0,-1 16 2 16,-6-16-4-16,-2 0-1 0,-8 0 1 0,-1 0-1 16,-1 2 0-16,-5 0-4 0,-2 2 0 0,-3 3-2 15,-4 2 1-15,-4-2-5 0,-3 2 5 0,-2 3-4 16,-2 0 0-16,-5 0-1 0,0-1-4 0,0 6 0 15,-4 1-5-15,3 3 0 0,0-2-4 0,-1 5-9 16,11 7-10-16,-3 2-21 0,3 4-13 0,0-1-31 16,5 4-42-16,8 0-43 0,-4 1-159 0,9 1-360 15,8 1 159-15</inkml:trace>
  <inkml:trace contextRef="#ctx0" brushRef="#br0" timeOffset="176883.75">12183 14164 70 0,'-13'4'87'0,"-1"3"-114"0,-5-3-28 0,-2-1 13 0</inkml:trace>
  <inkml:trace contextRef="#ctx0" brushRef="#br0" timeOffset="183533.71">11201 11754 16 0,'-25'-29'74'0,"0"4"-8"0,2-3-6 16,-2 4-8-16,-1-1-3 0,1 5 0 0,-5 0-16 15,2 2 0-15,-4 0 2 0,0 4-8 0,-1 1-3 0,1 2-8 16,-1 3 0-16,-2 0 2 0,0 4-12 0,0 1 2 16,-1 3-3-16,-2 1-4 0,-2 4-3 15,-11 2 1-15,3 8 3 0,-1-2-4 0,-2 2 0 16,15-5 0-16,-15 6 1 0,6 4-13 0,11-4 13 0,-13 5 0 15,-1 4-2-15,1-2 6 0,3 4-1 0,15-3-8 16,0 0 9-16,1 2-4 0,2 2 7 16,-2 9-3-16,6-6 3 0,8-2 0 0,1 1 2 15,2 1-3-15,4 2-8 0,5 2 3 0,2-2 6 0,6 3-9 16,6-3 8-16,7 17-4 0,4-4 2 0,5-4-11 16,4-4-13-16,3-2-11 0,0-1-59 0,-5-11-98 15,12 7 43-15</inkml:trace>
  <inkml:trace contextRef="#ctx0" brushRef="#br0" timeOffset="183766.98">11309 12010 44 0,'11'-32'84'0,"-1"-2"-7"16,-1 2-13-16,-1 1 10 0,-1 0-12 0,0 0-1 16,-2 2-12-16,-2-1-3 0,-1 2-8 0,-2 2 4 15,-4 2-1-15,-1 4-6 0,-1-6-5 0,-3 8-6 16,0 0-2-16,-3 4-6 0,-3-1-18 0,1 4-20 16,-1 1-21-16,-2 4-81 0,3 1-134 0,0 1 60 15</inkml:trace>
  <inkml:trace contextRef="#ctx0" brushRef="#br0" timeOffset="186416.41">28569 12954 234 0,'0'0'323'0,"0"0"1"0,0 0-11 0,1 5 4 15,-1-5 5-15,4 2-1 0,-4-2-2 0,0 0-5 16,2 3-4-16,-2-3-6 0,0 0-6 0,0 0-9 0,0 5-9 15,0-5-8-15,0 0-8 0,0 0-6 16,0 0-14-16,0 0-9 0,0 0-7 0,0 0-8 16,0 0-18-16,0 0-8 0,0 0-20 0,3-10-15 15,1 5-15-15,0-2-13 0,5 0-8 0,-4-5-11 0,5-1-12 16,3-3 2-16,1-4-23 0,3-1-7 0,2-2-7 16,-1-1-8-16,-1 2-6 0,0-5-8 0,5 2 6 15,-6 1-18-15,1 0-2 0,0 2 4 16,-7 7-3-16,4 0 8 0,-6 1 10 0,0 5 6 0,-2 0-1 15,-1 4-24-15,-2 1-29 0,-1 1 0 0,-2 3 0 16,3-2 0-16,-3 2 0 0,0 0 0 0,-8 20 0 16,4-8 0-16,-1 6 0 0,0 1 0 0,1 5 0 15,-1 3 0-15,0 0 0 0,-1 2 0 0,-1 0 0 16,2 1 0-16,-3 2 0 0,5-2 0 0,-3 3 0 16,3 1 0-16,1 0 0 0,-1 0 0 0,0-1 0 15,-1 0 0-15,0 1 0 0,2-4 0 0,-1-2 0 16,1 0 0-16,0-1 0 0,0 0 0 0,2-10 0 15,-2 3 0-15,2-2-10 0,0-3-90 0,2 1-14 16,-2-5-21-16,0 0-19 0,2-3-27 0,-2 2-21 16,0-4-24-16,0-1-15 0,0 2-13 0,2-2-4 15,0-3-1-15,-2 2 8 0,0 0 0 0,-4 1 6 16,2-1 4-16,-1-1 12 0,-2 0 18 0,-1 1 18 16,-1-1 17-16,1 0 15 0,-4-1 15 0,-2 0 19 15,2-2 12-15,-1 4 22 0,-1-3 20 0,0 0 26 16,1-1 26-16,-2 0 25 0,4-1 23 0,-2 1 29 15,-1 0 25-15,6 1 27 0,-3-1 24 0,1 0 15 16,1 0 16-16,7 0 13 0,-11 0 14 0,5 0 10 0,6 0 3 16,-8-1 4-16,8 1 0 0,0 0-1 15,-7-1 3-15,7 1 6 0,0 0-18 0,0 0-4 16,-5-3-17-16,5 3-7 0,0 0-11 0,0 0-20 16,0 0-11-16,12-3-17 0,-4 3-11 0,7-2-7 0,-3 2-12 15,4 0-4-15,4 0-4 0,0 0-14 0,10-1-2 16,-9 2-15-16,7-2-4 0,-1 1-12 15,0 0-10-15,-4 0 2 0,-4 0 0 0,3 0-13 0,-3-1 0 16,0 0 9-16,-6 1-9 0,2-1 0 0,-4 1 6 16,-4-2-6-16,1 1-6 0,0 1 5 0,-1-3 7 15,-2 3-11-15,1-3 4 0,-6 3-12 0,7-3-23 16,-3 2-25-16,-3-2-46 0,-1 3-58 0,5-6-76 16,-3 3-77-16,0 0-82 0,0 0-87 0,1 0-122 15,1-2-332-15,0 1-1015 0,2-2 449 0</inkml:trace>
  <inkml:trace contextRef="#ctx0" brushRef="#br0" timeOffset="186566.8">29231 13398 210 0,'0'0'453'0,"0"0"-41"0,-9-4-46 15,5 3-30-15,-1-1-39 0,5 2-66 0,0 0-90 16,-8-1-84-16,8 1-125 0,-6-1-127 0,6 1-179 15,0 0-404-15,0 0 179 0</inkml:trace>
  <inkml:trace contextRef="#ctx0" brushRef="#br0" timeOffset="189882.62">16653 14920 32 0,'1'-1'339'0,"3"-1"2"16,-4 2-24-16,5-4-19 0,-5 4-26 15,7 0-23-15,-7 0-7 0,5 6-9 0,-4-1-5 0,3 0 0 16,-4 1-16-16,-4 0-5 0,4 1-17 0,-1 3-6 16,-2 0-9-16,1 1-9 0,-2 0-12 0,-1-1-10 15,-3 1-13-15,-2 1-7 0,2-1-7 0,-1-2-7 16,0 0 1-16,-1-2 0 0,-3 2-2 15,1-4-3-15,0 1 1 0,0-2-3 0,-3-3 8 16,2 0-5-16,0-1-2 0,1-1-3 0,-2-1-7 0,5-3-2 16,-3-3-6-16,2 1-9 0,4-3-1 0,-1-1-13 15,2 0-2-15,-2-5-7 0,5 0 0 0,-3 1-9 16,5-2-3-16,0 0 1 0,-1 1 6 0,6 3-6 16,-2-3 0-16,0 3 4 0,4 1-2 0,-2 2 4 15,0-2 0-15,5 3-2 0,-1 1-1 0,0 0-10 16,-1 1 0-16,5 0-5 0,-2 3 3 0,2-1-9 15,-3 1-1-15,3 2-2 0,0 3-3 0,1-1-6 16,0 4 2-16,-3 2-5 0,7-1 0 16,-5 3-3-16,2 4 3 0,-2 2 0 0,6 6 4 0,-6 0-2 15,-4-1-1-15,8 3-22 0,-6 1 16 0,-1 0-15 16,-3 2 15-16,-2-1-2 0,1 2-11 0,-4-1 9 16,-2 0 5-16,-2 0-1 0,-2 1-2 0,-1 0 3 15,1-7-2-15,-2 5-2 0,-4 3 0 0,0-4 1 16,-2 2 0-16,-2 0 0 0,1-2-2 0,-1 1 3 15,-4-4 10-15,-1 0-9 0,-1-3-13 0,3-3 14 16,-1-2-1-16,-2 3-1 0,1-4 2 0,0 0-1 16,-1-5 0-16,1 2 2 0,1-3-5 0,3 0 5 15,2-4-4-15,-4 1-3 0,8-2 3 0,-3-2 6 16,0-2-2-16,4 0 3 0,0-4-1 0,1 1-5 16,5-4-4-16,0 0 2 0,2-4 4 0,2-3-2 15,3 0 2-15,1-7-2 0,2 8-2 0,1-1-4 16,1 0 7-16,5-1 0 0,-2 3-7 0,2 3-2 15,-2 2 0-15,5 4 6 0,-4 0-9 0,3 2 2 16,-4 3 3-16,1 4-4 0,2 2 4 0,2 0-4 16,-1 5 6-16,-1 0-2 0,-1 1 3 0,1 3-5 15,2 6 6-15,1 3 3 0,-6-2-9 0,6-1 0 16,-5 3 3-16,-2-6 2 0,-2 0 2 0,0 0-3 16,0-1 1-16,1-1-6 0,1-2 5 0,-4-4 3 15,2 2-7-15,2-4 10 0,-3-2-3 0,2 1 4 16,3-3-8-16,-4-4-1 0,9 0 15 0,-2-4 4 15,-4 2 13-15,6-6 2 0,-2 0-5 0,-3-2 1 16,1-1-7-16,-2-3 2 0,1 3-11 0,-2-2-6 16,0-1-21-16,1 0-33 0,1 4-48 0,-4 3-71 15,-3 0-91-15,0 3-127 0,-3 2-172 0,1 1-488 16,-2 0-1131-16,-3 3 500 0</inkml:trace>
  <inkml:trace contextRef="#ctx0" brushRef="#br0" timeOffset="191500.12">18143 15001 274 0,'-4'-3'342'0,"-1"0"-4"16,1-1-20-16,-1 1-8 0,-2-1-17 15,-1 0 0-15,3 1-16 0,0-1-25 0,0 1 8 16,-3 0-5-16,3-1-7 0,0 1-11 0,0 0-9 0,0 0-5 16,-3 0-8-16,6 0-7 0,-2-1-7 0,-2 2-7 15,3 1-11-15,3 1-11 0,-7-3-8 0,7 3-5 16,-7-3-14-16,4 1-15 0,3 2-13 0,-4-3-11 16,4 3-14-16,0 0-11 0,0 0-10 0,0 0-11 15,0 0 6-15,0 0-1 0,0 0-6 0,8 15 0 16,-2-9 0-16,1 1 3 0,4 5-10 0,4-2 4 15,2 3-6-15,7 1-1 0,4 2-2 16,7-1-12-16,-2 2-8 0,2 0 7 0,13 2-3 16,0 0-6-16,-11-7-1 0,15 6-14 0,-3-5 20 0,-12-1-7 15,0-2-3-15,0-2-10 0,1 2 3 0,-3-2 4 16,-5-2-7-16,0-1-1 0,-11-1-2 0,-1-2 2 16,-5-1 0-16,-1 2 0 0,-7-1 0 0,7-1-15 15,-11 0 17-15,4 0-6 0,-5-1 1 0,0 0 4 16,0 0-11-16,-19 3 1 0,6-1 2 0,-6 3-2 15,-9 2 6-15,0 2-3 0,-4 1-1 0,0 3 1 16,-2 0-5-16,-2 3 1 0,1-2-1 0,2 8 0 16,-4-4 4-16,-4 3-4 0,9-1 2 0,-2-4-1 15,3 1 1-15,-1-2-1 0,0-1 2 0,3 1-3 16,-2 1 3-16,4-1-1 0,-1-3 1 0,-1 1-4 16,3 0-2-16,7-5-3 0,-2 1 8 0,5-1 2 15,2-1 1-15,-4-1-3 0,9-1 0 0,1-1 5 16,-1-1-2-16,0-3 2 0,3 2-4 0,0 0 8 15,6-2-3-15,-7 1-7 0,3 0-12 0,4-1-13 16,-6 2-20-16,6-2-25 0,0 0-35 0,0 0-48 16,0 0-61-16,0 0-49 0,0 0-63 0,0 0-64 15,0 0-56-15,23-2-53 0,-14 0-321 0,2-1-888 16,2 3 393-16</inkml:trace>
  <inkml:trace contextRef="#ctx0" brushRef="#br0" timeOffset="191850.07">18823 15550 176 0,'2'-3'359'0,"1"1"7"0,0-2-6 0,-1 0-12 15,2 0-15-15,-4 4-13 0,1-3-9 0,-1 3-28 16,3-2-17-16,-3 2-21 0,0 0-21 0,0 0-14 15,0 0-16-15,0 0-9 0,-22 4-10 0,12 4-5 16,-3-1-7-16,-3 4-4 0,-9 3-9 0,0 3-5 16,-2 1-8-16,-2 2-8 0,-3 2-6 0,-8 7-6 15,9-7-7-15,-1 0-7 0,3-1-6 0,-2 0 2 16,2 1 0-16,5-2-3 0,-6 0-7 0,2-3 0 16,3-1-4-16,-1 1-2 0,3-4-6 0,5-3-4 15,3-1-10-15,2 1 3 0,-1-3-11 0,5-2-4 16,-1 1-8-16,2-2-5 0,3-1 2 0,-3-1-4 15,7 1-8-15,-3-1 1 0,-2-1-10 0,6-1-18 16,-4 3-32-16,4-3-49 0,0 0-74 0,0 0-92 16,0 0-102-16,0 0-109 0,0 0-527 0,18-11-1065 15,-4 4 471-15</inkml:trace>
  <inkml:trace contextRef="#ctx0" brushRef="#br0" timeOffset="192666.93">19939 15961 99 0,'0'0'304'0,"0"0"-2"0,0 0-9 16,0 0-13-16,0 0-22 0,0 0-7 0,5-3-6 15,-5 3-4-15,0 0 0 0,0 0-1 0,0 0-4 16,13 2 0-16,-13-2-2 0,13 1 1 0,-2-1-12 16,5 0-11-16,4 0-8 0,9-1-13 0,7 1-13 15,16-5-14-15,6 3-13 0,-2-2-11 0,11 2-8 16,25 3-14-16,-29-1-6 0,32 6-12 0,-30-6-13 15,29 2-7-15,-28 4-8 0,-1-3-7 0,27 4-6 16,-28-1-7-16,-5-1-3 0,-3 3-6 0,-1-4-7 16,-5 1 1-16,-12-4-5 0,-2 0 0 0,-8-1 0 15,-9-1 18-15,1 2 15 0,-9-1 14 16,-1 0 12-16,-5-1 5 0,3 0-15 0,-3 1-5 0,-5 0-6 16,4-4-10-16,-4 4-16 0,6-3-39 0,-2 1-67 15,-4 2-95-15,4-4-122 0,-4 4-152 0,0 0-583 16,9-3-1099-16,0-1 486 0</inkml:trace>
  <inkml:trace contextRef="#ctx0" brushRef="#br0" timeOffset="193483.18">22495 15031 79 0,'-8'-5'317'0,"3"-2"-4"0,-3-1-3 0,0 2-6 16,1-2-9-16,-1 2-4 0,1-1-1 0,0 2-15 16,1 1-32-16,1-1 16 0,-1 0-8 15,3 1-8-15,-1 2-11 0,-2-2-9 0,2 2-15 16,0 0-11-16,4 2-20 0,-4-4-19 0,4 4-9 0,0 0-6 15,0 0 2-15,0 0 1 0,5 13-1 0,4-6-9 16,4 4-5-16,5 1-8 0,8 3-10 0,4 2-10 16,6 0-12-16,9 5-3 0,4-3-10 15,1 1-8-15,2-3-8 0,-3 1-4 0,3 0-6 16,-3-5-4-16,-10-2-3 0,9 4-18 0,-9-6 7 0,-9 1-2 16,3-2-7-16,-11-3-1 0,-1 0-1 0,-3-1-3 15,-7-1-1-15,0-1 2 0,-3 0-4 0,-4-1-1 16,-4-1 1-16,0 0-2 0,0 0-2 0,0 0 2 15,0 0-2-15,-31 1-3 0,12 1 6 0,0 1 4 16,-10 2-2-16,7-4 0 0,-5 3 1 0,-1 7 0 16,2-2-5-16,-2 1 2 0,1-1 0 0,8 0 0 15,-2 0-2-15,-3 4 0 0,3 3-2 0,3-4 2 16,-4 2-18-16,3-3 18 0,2 2-2 0,-2-1-16 16,4 2 1-16,-8-1 18 0,6-2-1 0,2-2-2 15,0 2 1-15,0-1 0 0,2-1-4 0,2-1-1 16,0-3-2-16,-2 1 1 0,4 1-4 0,0-4 5 15,0-1-7-15,4 2 4 0,1-2-17 0,3 1-18 16,1-3-30-16,0 0-41 0,-8 4-48 0,8-2-51 16,0-2-81-16,0 0-77 0,0 0-102 0,0 0-91 15,0 0-297-15,32-8-918 0,-20 5 406 0</inkml:trace>
  <inkml:trace contextRef="#ctx0" brushRef="#br0" timeOffset="193802.75">23324 15545 154 0,'0'0'372'0,"-1"-5"-6"16,1 5-13-16,0 0-22 0,-6-7-10 0,2 6-14 16,4 1-20-16,-9 1-8 0,0 2-19 15,3-1-10-15,-5 3-8 0,1 3-11 0,-7-1-9 16,1 1-7-16,-1 3-13 0,-2 0-8 0,-3 5-8 0,-2-2-12 15,-1 2-7-15,0-1-5 0,-4-1-17 0,3 3-7 16,3-2-3-16,-5-4-9 0,-3 2-3 16,5-1-7-16,0-3-5 0,4-2-10 0,2 1-6 15,1-1-7-15,0-1-12 0,3 1-11 0,2-3-1 16,3-3-9-16,2 2-8 0,1 0-4 0,2-2-14 0,-1 2-32 16,5-2-32-16,2-1-52 0,-7 2-54 0,7-2-76 15,0 0-59-15,0 0-72 0,0 0-93 0,23-10-440 16,-3 2-955-16,6-4 423 0</inkml:trace>
  <inkml:trace contextRef="#ctx0" brushRef="#br0" timeOffset="194650.22">23917 15174 26 0,'0'0'357'0,"0"0"6"15,5-2-5-15,-5 2 3 0,0 0-10 16,0 0-11-16,0 0-21 0,0 0 5 0,-12-8-9 0,9 6-14 15,-1-2-9-15,0 2-19 0,1-4-10 0,-1 0-13 16,1 0-15-16,-2-4-20 0,0 1-11 0,3-3-17 16,0-1-16-16,1-4-14 0,0 2-12 0,1-3-12 15,2-1-11-15,0-1-13 0,0-3-12 0,6-1-8 16,-6-1-5-16,6-1-13 0,-2 2-3 0,3-4-7 16,-1 5-11-16,-2-1 2 0,2 0-8 0,-3 4-6 15,0 3-4-15,0 0-6 0,0 0 0 0,-2 6-2 16,1-1-4-16,-2 2-3 0,1 0-9 0,1 2 5 15,-4 3-5-15,1-2-1 0,0 4-2 0,-1 3-3 16,5-3 1-16,-5 3 0 0,0 0-3 0,0 0-1 16,0 0 2-16,0 16 0 0,0-9 0 0,0 3-1 15,0 6 3-15,0-1-6 0,2 3-5 0,-1 3 6 16,0 4 0-16,0 0 1 0,-1 1 0 0,0 4-1 16,4-1 3-16,-4 1-1 0,0-1-1 0,0 2-1 15,0 1 6-15,0-2 2 0,0 1-8 0,0-1 5 16,0 1 0-16,-2-1-4 0,2-3 2 0,-3 2-3 15,4 1 2-15,-2-1 3 0,1-2-3 0,-1 1 1 16,0 0 9-16,1-3-9 0,0 0-2 0,-2-6 3 16,2-3-2-16,2 2-10 0,-1-2-18 0,3 1-27 15,-2-7-17-15,-2 2-28 0,0-2-33 0,2-2-34 16,0-1-39-16,-1 1-37 0,1-2-47 0,0-2-16 16,0 2-8-16,0-2 2 0,-2 0-2 0,0-1 13 15,-4 1 8-15,2-1 13 0,-1 0 36 0,-3-1 16 16,-1 0 22-16,0 0 31 0,-2 0 35 0,0-1 34 15,-3 2 26-15,5-2 42 0,-4 1 30 0,-1-1 41 16,1 1 16-16,0-1 30 0,0-1 21 0,0 0 16 16,1 1 10-16,1-1 31 0,1-1 8 0,-1 1 20 15,4-1 9-15,-1-1 8 0,-2 1 6 0,8 1 9 16,-9-1-3-16,4 0-4 0,5 1-9 0,-4-2-12 16,4 2-15-16,0 0-18 0,0 0-13 0,0 0-15 15,13-7-12-15,-3 5-8 0,4 1-19 0,6-2-3 16,0 1-11-16,3 1-7 0,5-1-8 0,1-1-5 15,0 1-2-15,-8 1-6 0,6-2-10 0,1 2 1 0,-1-3-4 16,-4 2-5-16,-6 0-1 0,-3 0-6 16,-1 1-3-16,-4 0-3 0,-1 0 7 0,-2 1-12 15,-1-1-12-15,-1-2-16 0,-4 3-20 0,4-2-36 16,-4 2-31-16,1-4-54 0,-1 4-56 0,0 0-64 16,0 0-62-16,0 0-65 0,-8-5-78 0,8 5-317 0,0 0-864 15,0 0 382-15</inkml:trace>
  <inkml:trace contextRef="#ctx0" brushRef="#br0" timeOffset="194783.66">24461 15565 2376 0,'3'1'273'0,"2"1"-140"0,-5-2 10 0,0 0 49 16,0 0 24-16,0 0-2 0,0 0-42 0,0 0-35 16,0 0-30-16,0 0-35 0,0 0-73 0,0 0-120 15,3 3-180-15,-3-3-301 0,-11 6-653 0,11-6 289 16</inkml:trace>
  <inkml:trace contextRef="#ctx0" brushRef="#br0" timeOffset="196516.98">19659 15101 8 0,'-4'33'98'0,"4"1"-13"0,4 11 1 15,6 2-23-15,3-1 16 0,2-3-16 0,6 5-16 16,3-4 2-16,4 2-16 0,3 3-18 0,1-1-34 16,2 0-28-16,2 0-47 0,1 0-101 0,4-1 45 15</inkml:trace>
  <inkml:trace contextRef="#ctx0" brushRef="#br0" timeOffset="197000.04">21138 14536 25 0,'-55'-26'52'16,"0"7"-3"-16,-3 0-3 0,3 2-4 0,-1 2-6 16,2 3-7-16,-2 3 1 0,-3 3-7 0,6 0 0 15,-2 2 2-15,-5 5-9 0,1 3 8 16,1 4-7-16,-3 2 5 0,1 5 0 0,-1 1-4 0,-1 6 2 16,-21 9 7-16,26-2-2 0,-19 18 1 0,21-13-7 15,-14 21 4-15,22-17 1 0,2 6-5 0,-15 17 4 16,22-16 4-16,2 5-3 0,8 0 8 0,0 2-4 15,11 3 7-15,2 1 0 0,3 4-11 0,3 22 4 16,8-26 5-16,6 0-8 0,3 4-1 0,11 24 0 16,-2-29-5-16,10 25-1 0,-3-29-15 0,0 1 11 15,5-2-37-15,2 1-26 0,6-2 9 0,2-1-22 16,-1-6-4-16,4 0-77 0,2-1-156 0,4-5 70 16</inkml:trace>
  <inkml:trace contextRef="#ctx0" brushRef="#br0" timeOffset="197133.81">20651 16337 8 0,'33'-6'93'0,"0"2"-1"0,-1-4-1 16,-4 1-16-16,4-4-7 0,-4 1-13 0,-2-1-8 15,8 0-5-15,-7-3-22 0,0-1-30 0,1-2-39 16,-4 3-40-16,-2 0-97 0,0-4 44 0</inkml:trace>
  <inkml:trace contextRef="#ctx0" brushRef="#br0" timeOffset="198766.99">20446 14908 290 0,'0'0'354'0,"4"-3"-2"0,-3 0-13 15,-1 3-7-15,0 0-14 0,4-3-14 0,-2-1-23 16,-2 4-22-16,0 0-28 0,3-2-9 0,-3 2-18 16,0 0-18-16,0 0-12 0,0 0-14 0,0 0-3 15,0 0-7-15,0 0-5 0,0 0-8 0,-12 8-4 16,6-5-15-16,1-2-9 0,-4 2-9 0,2 0-2 16,-5 1-5-16,1-3-4 0,-5 1-1 0,7-1-9 15,-6 0-2-15,2 1-4 0,-1-4-5 0,3 1-3 16,-2 0-4-16,0-1-8 0,2-1-4 0,-1-2-1 15,3 1-5-15,-1-1-3 0,0-1 1 0,1-3-5 16,1 0-2-16,2 0-6 0,-2-2 2 0,3 1-5 16,1-2-2-16,2 1-2 0,-1-4-3 0,2-1-1 15,2-1-5-15,-1 1 1 0,3 5-1 0,-1 0 0 16,2-2-1-16,0 1 1 0,-3 2 0 0,2 3 2 16,2 0-2-16,0-1 4 0,-1 4-2 0,1-3-5 15,0 3 1-15,0-1 4 0,4 1-7 0,0 1 3 16,-1 1 0-16,-2 1-6 0,5 1 3 0,0 1-1 15,-1 0 1-15,1 0-3 0,2 2 1 0,-4 0-1 16,5 1 2-16,-2-1-5 0,-1 1 3 0,2 3 0 16,5-1 0-16,-7-2-3 0,0 4-2 0,0 1 4 15,2 0-1-15,-4 1-1 0,1 0 1 0,-1 1 1 0,3 1-5 16,0 0 6-16,-4 1 1 0,-2 1 0 16,1-1 0-16,-1 1-1 0,-1-1 1 0,-1-1-2 0,-3 4 5 15,3-3-3-15,-4 3 1 0,4 1 0 16,-4-1 2-16,0 0 1 0,0-1-2 0,-4 1-1 0,4 1-3 15,-4 0-7-15,3-1 10 0,-3 0 1 16,-1 1-1-16,1-2-4 0,-3 1 1 0,0 1 3 0,2-2-9 16,-1 1 9-16,-1-1-1 0,-4 0 3 0,2-1-7 15,-1 1 3-15,-3-2 1 0,3 0-2 0,-3-1 0 16,1 1 0-16,0-1 2 0,0-4 0 0,-1 4-1 16,2-1-1-16,-1-3 2 0,3-1-3 15,-2-1-2-15,-4 1-6 0,4-1 14 0,-1-1-4 0,1-3-1 16,2 4 2-16,-3-1 0 0,1-4-1 0,-1 2 0 15,1-2 3-15,2 1-3 0,-3 0-1 0,3-1 0 16,1 0-2-16,2-2 3 0,-3 2 1 0,1-2-3 16,8 1-2-16,-13-3 6 0,6 1-1 0,0 0-2 15,2-3 4-15,0 1-5 0,1-1 5 0,0 1-2 16,4-4-8-16,-5 0 7 0,5 1 0 0,0-2 1 16,4 0-3-16,-3-1-3 0,3-2 3 0,0 2-2 15,1-2 3-15,-1 1-5 0,1 1-8 0,4-1 10 16,-4 2-8-16,4 0 10 0,-1 1-3 0,1 2 0 15,-2-2 1-15,4 4-3 0,-1 1-2 0,0 1-8 16,0 1 3-16,-2 1 9 0,2 0-2 0,2 3 3 16,0 1-2-16,-1 1 1 0,-2 1 0 0,0 1-1 15,3 1 2-15,-7 1-1 0,1 1-2 0,6 4 2 16,-7-3-2-16,3 4 5 0,1-2 0 0,1 2 1 16,-1-2-3-16,-1 2-7 0,3-3 8 0,-4-2 2 15,3 5 0-15,-4-7 3 0,3 2 0 0,-1-3-5 16,1-1 3-16,-1 1 1 0,2-2 1 0,-2-4 1 15,1 1-2-15,1 2 1 0,-1-3 2 0,2 0 7 16,-3-1 9-16,-2-1 2 0,1 0 2 0,0-2-2 16,1 0-1-16,2-2-3 0,-2 0-3 0,-2 0-2 15,2 0 0-15,-2 1-3 0,-1-2-20 0,2 0-58 16,-6 2-104-16,3 2-175 0,-5-5-293 0,1 7-349 16,0 0-1066-16,-22-12 472 0</inkml:trace>
  <inkml:trace contextRef="#ctx0" brushRef="#br0" timeOffset="200268.11">20947 15075 180 0,'0'-6'366'15,"-2"-1"-16"-15,-2-1-10 0,1-2 0 16,-2 5-10-16,1 0-29 0,-1-2-14 0,2 3-31 16,-3 2-22-16,1 1-11 0,5 1-20 0,-10 3 4 0,1 1-8 15,1 3-13-15,-5 3-13 0,3 1-11 0,0 2-8 16,1 2-5-16,-1-1-17 0,6 1-12 0,-5 2-9 16,4 0-16-16,1-1-5 0,3-1-9 15,-2-2-7-15,6-1-2 0,-2-1-13 0,2 1-5 16,2-1-3-16,0 0-6 0,0-3-3 0,3-1-3 0,-2 0-2 15,3 0-5-15,0-5-4 0,0-1-2 0,-1-1 4 16,-2-2 5-16,2 0 9 0,2-2 8 0,-5-2 3 16,3 0-1-16,0-1-3 0,-3-3 3 15,1 0-1-15,0-5-8 0,-2-1 8 0,-3 1-7 0,3-2 6 16,0 0 0-16,-1 0 2 0,-1 1 3 0,1 1 8 16,-1 2-4-16,-2 1 11 0,4 2 9 0,-3-1-24 15,3 0 14-15,-2 2-2 0,4 0-7 0,-5 3-2 16,4-4-9-16,0 4-3 0,0 2 0 0,3-3-10 15,1 2 0-15,0 4-2 0,1 0-5 0,1 1-2 16,1 1-4-16,0 3-9 0,3 3 0 0,-3 0 1 16,2 4-4-16,7 2-12 0,-9 2 11 0,3 0-2 15,-4 2 2-15,1-2-4 0,-3 4-7 0,-2-2 9 16,0 1-5-16,2-1 4 0,-8 0-4 0,-2 0-2 16,2 0-1-16,-2-6 2 0,1 0-4 0,-9 1 1 15,4-3 3-15,-2 1 5 0,0-2-9 0,-2-3 4 16,-2 1 0-16,0-3 6 0,1 1-3 0,3-4 5 15,-1-1 4-15,1-2 4 0,2 0 16 16,0-3 4-16,3-1 1 0,1-5-8 0,2 1 2 0,0-5-10 16,7-2-4-16,3-7-4 0,6 1 5 0,-1 1-3 15,3 2-10-15,6-1 5 0,-6 2-29 0,5 2-29 16,-1 0-39-16,-2 3-57 0,-5 6-79 0,-1-2-91 16,0 3-120-16,-2 2-129 0,3 1-491 0,-6 1-1138 15,-1 3 503-15</inkml:trace>
  <inkml:trace contextRef="#ctx0" brushRef="#br0" timeOffset="200965.77">21746 15019 134 0,'4'-10'448'0,"0"-1"-18"0,1 2-19 0,-1-2-10 0,1 0-15 15,0 1-22-15,-1-2-20 0,2 2-21 0,-1-1-17 16,5-2-19-16,-2-3-14 0,0 4-16 0,-1-2-16 16,2-1-20-16,-5 0-17 0,3-1-15 0,-1 1-14 15,0 0-15-15,2-1-15 0,-3 1-9 0,0 0-14 16,-1 2-12-16,0 1-11 0,-3 2-10 0,4 0-8 16,-5-1-3-16,3 5-8 0,-2-2-3 0,0 3-2 15,2 0 1-15,-2-1-10 0,-1 3-5 0,0 3-3 16,3-6-11-16,-3 6-1 0,0 0-4 0,0 0-1 15,0 0-4-15,-4 15 2 0,1-5 7 0,2 2 1 16,-3 4 2-16,3 2 9 0,-4-1-1 0,2 9-2 16,1-6 12-16,-1 4-4 0,-1 2-5 0,1 1-7 15,1-1 8-15,-2 0-7 0,3-1 3 0,-1 0-6 16,0 0-8-16,-4 0 5 0,4 0-9 0,0-6-3 16,0 7-3-16,-1-7-3 0,3 0 0 0,-4 5 7 0,0-6-8 15,2-1 0-15,-1 3-8 0,-1-2 9 16,-1-1-12-16,2-1-22 0,1-3-12 0,2-1-16 15,-4 0-26-15,3-1-30 0,0 0-30 0,0-4-36 16,-1 0-41-16,0 0-22 0,2 1-27 0,-3-5-28 16,2 1-15-16,-2 2-4 0,2-1 6 0,-3-2 14 15,2 0 17-15,-2 1 30 0,-1 1 18 0,0-3 22 16,-2 2 23-16,1-1 22 0,-2-1 27 0,-2 0 29 16,0-2 30-16,-2 1 32 0,1 1 31 0,-2-2 24 15,3 1 26-15,-2-1 34 0,2 0 23 0,-2-1 19 0,3 1 21 16,4 0 16-16,-5 0 13 0,10 0 20 0,-9-2 10 15,3 4 7-15,6-2 1 0,0 0 2 0,-10-3-3 16,10 3-12-16,0 0-18 0,-3-2-5 16,3 2-14-16,0 0-26 0,0 0-5 0,11-6-15 15,-3 5-14-15,5-1-4 0,-2 1-13 0,7 0-9 0,4-1-8 16,5 0-2-16,4 4-9 0,1-2-15 0,-2 0-3 16,2 1 3-16,0 0-6 0,0-1-3 15,0 0-1-15,-4-1-9 0,-1 2-4 0,-8-2-7 16,-1 0 5-16,-6-1-8 0,0 1-1 0,-3-2-11 15,-1 2-21-15,-2-1-43 0,-6 2-44 0,2-1-44 0,-2 1-63 16,0 0-85-16,-21 1-101 0,8 1-113 0,-4 1-471 16,-5-1-1068-16,1 1 473 0</inkml:trace>
  <inkml:trace contextRef="#ctx0" brushRef="#br0" timeOffset="207399.69">18786 15687 2 0,'0'-6'109'0,"0"2"-2"0,0-1-16 15,1-2 9-15,-1 2-2 0,2-3 3 0,-1 4-18 16,-1-1 0-16,1-4 9 0,-1 5 0 0,2-2-4 15,0 1 11-15,-2 0 5 0,1-1 2 0,2 2 6 16,-2 0 1-16,2-1-1 0,-1-1 3 0,-2 3-3 16,0-3 1-16,4 3-1 0,-4-1 1 0,1 1 1 15,-1 3-2-15,4-6-1 0,-4 6-6 0,0-4-3 16,0 4-3-16,2-3-9 0,-2 3-4 0,0 0-4 16,0 0 0-16,0 0 1 0,-9-2 6 0,9 2 6 15,-12 6 5-15,3 1-3 0,-1 1 11 0,-4 2 7 16,-3 0-2-16,1 2 3 0,-9 6 4 0,0-1 3 15,-5 2-6-15,2-1-3 0,0 2 0 0,-1 0 4 0,-2-2-2 16,2 1 2-16,1 0-5 0,-2 2-8 16,2-1-5-16,4 3-4 0,-2-2-6 0,3-2-2 15,2 0-6-15,-1-1-4 0,8-4-9 0,0-1-7 16,2 1-3-16,1-4-4 0,2 1 2 0,1-3-13 0,4 1-3 16,-1-4-1-16,4 0-2 0,-3 1-8 15,-1-3 0-15,4 1 0 0,-2-2 2 0,3-2 2 16,0 4 1-16,0-4-1 0,0 0-2 0,0 0-2 15,17-9-3-15,-8 5-4 0,7-7-4 0,0 4 0 16,8-7-4-16,-1-1-3 0,2-1-7 0,-3-2-7 16,5-1-11-16,1-3-6 0,4-2-1 0,6-11-11 15,-9 13-9-15,11-15 0 0,-4 4-5 0,-7 9-3 16,1 0 5-16,-2 0 3 0,-1 4 4 0,-3 0 7 16,-3 1 5-16,-5 8 1 0,0 2 0 0,-5 0 4 15,-1 1 5-15,-2 1 3 0,-3 2 4 0,-4 1 3 16,3 2-1-16,-4 2-1 0,0 0-2 0,0 0 5 0,0 0 1 15,-20 12 0-15,4 0 0 0,2 0-1 16,-10 5-3-16,0 1 8 0,-4 1-4 0,0 3 2 16,-2-1-1-16,-2 1 1 0,4 1 3 0,0-3-5 15,1-2 3-15,4 0-5 0,1-3 7 0,8-2-2 16,-1-1 0-16,5-3-18 0,1 1-38 0,1-3-47 16,3-2-61-16,1 1-64 0,4 0-72 0,-5-1-96 15,1-1-421-15,4-4-884 0,0 0 391 0</inkml:trace>
  <inkml:trace contextRef="#ctx0" brushRef="#br0" timeOffset="209099.74">23410 15630 297 0,'-1'-6'289'0,"1"0"-10"0,-3 0-17 16,-1 1-16-16,3 2-20 0,-4-3-19 15,-3 4-13-15,3 1-7 0,5 1-4 0,-17 3-8 0,6 1-2 16,-2 1-8-16,-5 1-5 0,0 3-6 0,-5 5-7 16,4-3-5-16,-4 3-4 0,0 3-9 15,-1 0-13-15,-1 0-1 0,1 2-14 0,5-4-8 16,-4 2-6-16,9-3-8 0,-4-1-4 0,5 1-9 16,0-1-13-16,2-3 2 0,2-2-7 0,-1 2-11 0,5-4-2 15,1-1 7-15,0 0-7 0,2-2 1 16,-1-1-3-16,3-2 0 0,0 0 1 0,8 4-5 0,-8-4 2 15,10-6-8-15,-1 1 2 0,1-3-2 16,1 2-2-16,4-9-3 0,-1 2-1 0,5-5-3 16,0-2-2-16,0-2-1 0,3 1 1 0,-4-1 2 0,1-1-3 15,0 4-3-15,-1-3-5 0,-4 8 4 0,-1 2 6 16,-4 3-3-16,2 1-8 0,-4 2 1 0,-1-1-8 16,-2 2-1-16,0 3 5 0,0 1-3 15,-4 1-2-15,0 0 9 0,0 0 2 0,-12 14-4 16,3-6 5-16,-5 3-1 0,-8 3 5 0,-2 3-2 0,-1 1 1 15,-2 1 0-15,-4-1 3 0,1 0-4 0,2-1-3 16,-3-1 0-16,3 1-2 0,1-4-1 16,1 0-5-16,7-2 6 0,2-2-6 0,0 2 9 15,6-5 0-15,1 3-2 0,4-4-1 0,1-1 6 16,1 0-3-16,1 0 3 0,3-4 1 0,0 0-2 0,12 0 1 16,-1-1 5-16,7-5-4 0,2-3-1 0,7-4-2 15,3-2-5-15,2-2 2 0,1-1 2 0,-1-1-4 16,0-1 0-16,11-6 0 0,-11 8 2 0,-2-2-2 15,-4 3-3-15,-1 2 4 0,-11 4-1 16,1 1 1-16,-6 5-1 0,0-1-4 0,-4 3 2 0,0 1-9 16,-5 2 7-16,0 0 1 0,0 0 0 0,-20 7 4 15,2 0-6-15,-5 2-2 0,-5 0 1 0,-3 2 5 16,-2 2 2-16,-2 0-3 0,-2 3 3 16,-10 1-5-16,11-4 5 0,2 2 1 0,-4-1-2 0,4-1-3 15,2-1 4-15,6 1-2 0,-3-1 4 0,10-1-4 16,3-2-5-16,0-3 4 0,5-1-9 0,2 2 1 15,1-3 11-15,3-1-1 0,0 1 3 16,5-4 2-16,0 0-2 0,0 0-6 0,0 0 4 0,34-9 1 16,-14 2 6-16,9-5-4 0,0-2-3 15,3-3-1-15,0 2-2 0,14-9-7 0,-15 6-7 0,1 2 3 16,-2-1-2-16,1 2 6 0,-3 2-2 0,-10 3 0 16,1 3 4-16,-6-1 2 0,-3 4-2 0,-1 0 1 15,-1 2-3-15,-4-3 3 0,-3 4 0 0,-1 1-1 16,0 0 2-16,-17 7 0 0,2-2-5 15,-3 3 3-15,-3-2 5 0,-8 8-3 0,-1-3 2 0,-5 2 1 16,-3 0-4-16,3 0 4 0,-3-1-2 0,-11 2 3 16,16-2-2-16,1-1-2 0,0 1 1 0,5-2-1 15,8-2-4-15,0-1 5 0,3 0 1 0,5 0 1 16,0-3-8-16,4-1 6 0,2 2 0 0,0-2 1 16,3 1 3-16,2-4-2 0,0 0 3 0,18 0-3 15,-6-2 6-15,10-1-7 0,6-6 5 0,7 1 4 16,3-3-16-16,8-3-8 0,-9 2-9 0,14-4-5 15,-2 0 5-15,-14 5-6 0,-1-2 9 0,-1 1 2 16,-2 3 6-16,-2 0-3 0,-11 3-2 0,1 0-2 16,-7 1 2-16,-1 2-6 0,-3 1 11 0,-3 1 0 15,0 0 13-15,-5 1-5 0,0 0 8 0,0 0-1 16,0 0 1-16,-32 5 0 0,14 0-1 0,-9 4 7 16,-1-2 4-16,-2 3 2 0,-1-1-8 0,-2 1 2 15,-2 0-2-15,3 1 1 0,0 0 8 0,3-2-9 16,3 0 1-16,7-2-5 0,4 0 1 0,2-1-17 15,3 2-17-15,2-5-32 0,5 2-33 0,2 1-42 16,2-1-39-16,2 0-57 0,2-2-90 0,0 1-347 16,6-1-726-16,3-2 321 0</inkml:trace>
  <inkml:trace contextRef="#ctx0" brushRef="#br0" timeOffset="209949.37">16573 16348 48 0,'30'-3'81'0,"24"1"-13"0,10-1-6 16,34 2-11-16,8-1-1 0,8 4 3 0,19-2-13 15,9 1-14-15,6-1-16 0,12 2-18 16,7 0-73-16,12-1-86 0,14 4 38 0</inkml:trace>
  <inkml:trace contextRef="#ctx0" brushRef="#br0" timeOffset="211483.57">16414 16144 105 0,'4'6'258'0,"-3"-1"-12"0,3 8-12 16,0-2-1-16,1 5-15 0,-2 1-13 0,4 7-12 15,-3 1-14-15,0 2 23 0,1-1-21 0,5-1-13 16,-2 4-17-16,0 1-26 0,1-5 1 0,2 0-12 16,2 0-10-16,2-4-12 0,3 1-6 15,3-4-9-15,3-1-21 0,3-3 14 0,3-1-13 0,-3-3-6 16,13-3-7-16,-4-3 4 0,2 1-14 0,14-8 3 15,-12 1-9-15,-3-1 5 0,15-3-12 0,-14-1 3 16,0-2-2-16,0 0-1 0,-2-2 5 0,15-3 2 16,-18 0 5-16,0 1-2 0,3 2-2 0,-5 3-7 15,-3 0-7-15,3 4 0 0,-5 1 2 16,3 4-5-16,-4 0 3 0,2 5 4 0,1 5-3 16,-1 1-4-16,0 1 5 0,1 4-9 0,-1 1 5 0,1-2-3 15,0 4 1-15,5 0-2 0,0-3-5 0,2 0 11 16,0-2-15-16,11 7 12 0,-11-10-7 0,2-1-1 15,0-3 6-15,21 2-18 0,-3-6 20 0,-4-1 6 16,5 0-6-16,-1-5-15 0,-1 1 25 16,-4-3-6-16,2-3 13 0,3 1-14 0,-5-4 7 15,4 0 3-15,-2-2 4 0,-15 3-1 0,15-5 2 16,-14 2-10-16,1 3 14 0,-2 1-8 0,1-1 3 16,0 4 1-16,-6 1-7 0,-3 5-1 0,-2 3 3 0,-8 1-4 15,0 3-2-15,0 0-1 0,3 8-2 16,-3 1 0-16,0 2-2 0,-6-5-2 0,-1 2-1 15,2-1 1-15,-1 0 8 0,0 2-14 0,3-4 1 16,0-2 4-16,1 2-7 0,2-1 9 0,8-2-6 16,1-4-4-16,0-2 1 0,3-1 2 0,3-3 0 15,4-5-1-15,13 0 1 0,-12 1 2 0,10-6-5 16,5-3 1-16,-5-1 5 0,1 1-5 0,3-5-8 16,-2 2 8-16,-1-3-3 0,-2-1 4 0,-2 3-20 15,-9 7 21-15,2 0-9 0,-2-1 3 0,1 7 2 16,0 3-1-16,-6 2-15 0,3 3 15 0,-2 3 1 15,3 2 1-15,-3 2 4 0,0 1-6 0,2 3 5 0,-6-1 2 16,3 0-3-16,1 2-9 0,1-1-16 16,1-1 21-16,1-4 6 0,-3-1-8 0,3 1 9 15,4-3-6-15,11 0 1 0,0-4 5 0,0-3-5 16,-16 0-1-16,20-3-3 0,-4-3-13 0,-13 2 21 16,20-6-4-16,-7 4 5 0,1-2-7 0,3-2 2 15,-4-3 3-15,-1-2-2 0,0-1 0 0,2-2-2 16,-2 0-5-16,0 0 8 0,-3 2-15 0,-9 4 14 15,-2 5-1-15,-4-2-1 0,4 2-1 0,-1 4-2 16,0 3-3-16,-3 2 2 0,-1 3 5 0,-3 1-4 16,3-1 2-16,-3 1-2 0,0 2 1 0,1-1 5 15,2 1-12-15,-2-2 6 0,3-3-3 0,3 4 5 16,-2-3 2-16,3-2-2 0,5 1 1 0,11-2 0 16,3-5-12-16,-1 3-9 0,3-5 12 0,2 1-9 15,1-2 0-15,0-1-2 0,4-2 9 0,0 0-24 16,1 1 25-16,25-5 2 0,-29 4 3 0,-2 0-8 15,1-3 6-15,1-2 1 0,-1 3 2 0,-3-3-1 16,-2 2 8-16,-4 3 0 0,-13 1 4 0,-3 3 5 16,-2 1 2-16,-1 0-3 0,-3 3 3 0,-1-1 1 15,-7 3 0-15,0 1 7 0,-3 2 4 0,3-2 9 16,-6 0 1-16,0 2 7 0,-1-1 9 0,6-1 2 16,0 1 14-16,1 0 3 0,0-2 1 0,6-1-10 15,1 1-1-15,-7-3-5 0,7 1-2 0,-1-2-9 16,5-1-2-16,-3 0-6 0,4-3-5 0,-1 2-2 15,0-1-5-15,0-1 0 0,-4-2-4 0,3 1-6 16,-3-2-15-16,-3 1-41 0,-3 3-65 0,-4 1-93 16,-4 1-123-16,-1 1-151 0,-8 0-340 0,-2 2-878 15,-3 2 388-15</inkml:trace>
  <inkml:trace contextRef="#ctx0" brushRef="#br0" timeOffset="-213446.96">25900 14641 2964 0,'3'-7'274'0,"1"2"-60"0,0 1-54 0,-1 1 6 16,0-4 43-16,0 5-6 0,-1-2-12 0,0 1-30 15,0-1-21-15,-2 4-6 0,0-3-14 0,0 3-3 16,0 0-8-16,0 13-6 0,0-3-8 0,0 0-4 16,-4 3-10-16,3 0-7 0,0 6-9 0,0-2-6 15,1 1-7-15,0 0 24 0,1-7-9 0,1 5-5 16,2-4-7-16,0-2-2 0,-1 0-6 0,3-6-3 15,-1 1-4-15,2-2 0 0,0 0 1 0,-2-4-2 16,-5 1 19-16,13-9 4 0,-7 2 7 0,1-3 9 16,-4 0 4-16,3-1-8 0,-2-2 3 0,-3-4-5 15,-1 2-5-15,0-2-10 0,-4-1 3 0,0 6-7 16,3 0-7-16,-4 3-4 0,-2 5-9 0,1-3-14 16,1 5-52-16,-3 3-65 0,-2 4-78 0,-1 8-86 15,-2 2-84-15,-5 7-82 0,3 7-100 0,-3 3-376 0,-4 10-980 16,0 5 434-16</inkml:trace>
  <inkml:trace contextRef="#ctx0" brushRef="#br0" timeOffset="-213129.87">25710 15169 290 0,'-6'-7'505'0,"-3"1"-9"16,-1 1-19-16,1 1-23 0,0 2-33 0,1 3-32 15,-2 1-37-15,-1 3-29 0,4 4-27 0,-2 1-33 16,0 1-22-16,-1 7-25 0,1-2-19 0,4 0-29 0,2-1-9 16,3-3-17-16,0 1-10 0,4 3-16 15,-1-4-12-15,2-2-12 0,0 2-8 0,5-6-11 0,0-2-4 16,1 4-8-16,3-7-7 0,-1 0-2 16,-1-2-9-16,-1-2-4 0,-2-2-2 0,1 2-4 0,-3-3-6 15,0-3-1-15,-1 1 0 0,-2 0-4 16,-3-3 0-16,-1 1 9 0,2 1 8 0,-5-1 2 0,1 1 6 15,0 2-2-15,-2 1-8 0,-1 2-15 16,3 2 8-16,-4-1-3 0,3 1-5 0,3 2-19 16,0 0-54-16,-10 8-62 0,8-3-73 0,1 2-81 0,2 1-96 15,3 0-108-15,2 1-428 0,3-2-975 0,4 0 432 16</inkml:trace>
  <inkml:trace contextRef="#ctx0" brushRef="#br0" timeOffset="-212847.01">26112 15265 3449 0,'0'0'399'0,"-4"-6"-130"0,0 2-37 0,-2 2 14 16,6 2-1-16,-9-2-8 0,4 2-32 0,5 0-39 15,-11 2-25-15,6 2-6 0,3 0-6 0,-2 1-15 16,3 1-10-16,1 1-9 0,1 1-8 0,0-1-8 0,3 1-10 16,2 1-7-16,-1-4-5 0,3 3-6 0,1-3-6 15,2 0 1-15,1 2-18 0,-2-5 7 0,4 0-6 16,-1 0-3-16,1-2-6 0,-5-2-1 15,4 0 0-15,-2-5-1 0,-2 1-3 0,0 0-2 0,0-3-4 16,-1-1 5-16,-4 0-5 0,-2 1-3 0,2-2 6 16,-8-1-8-16,4 1 6 0,-2 0-1 0,-5 2-6 15,1 1 5-15,-4 2-8 0,-3 0-42 0,-5 1-71 16,1 2-84-16,2 0-111 0,-5 4-125 0,2 3-143 16,-1-2-308-16,1 2-957 0,0 4 424 0</inkml:trace>
  <inkml:trace contextRef="#ctx0" brushRef="#br0" timeOffset="-211592.72">27257 14519 3542 0,'10'-28'158'15,"-4"1"-40"-15,-4 8-17 0,-4 1-19 0,-1 2 60 16,-2 6 28-16,-5-5-2 0,1 8-9 0,-3 4-22 0,-4-1-2 16,-3 6-2-16,1 6 0 0,-5 6-3 0,-1 5 3 15,0 6-2-15,3 7-4 0,-9 10-14 0,5 7-4 16,-4-3-10-16,7 0-10 0,3 7 21 0,4-3-17 16,-1 0-3-16,4-1-10 0,1-1-3 0,6-2-13 15,4-13-6-15,2-1-4 0,6 1-12 0,-1-6 0 16,3 0-6-16,2-4-2 0,1-8-8 0,0 1-1 15,2-5 0-15,1-2-5 0,4-3 1 0,0-1-4 16,1-4 3-16,1-4-7 0,7-3-2 0,-2-6-2 16,-1 0 2-16,-1-5 1 0,0-3-5 0,-3-4 3 15,2-1-2-15,-3-2-3 0,-3 4 0 0,0-4-2 16,-2 6 5-16,-3 6 10 0,-4 1 10 0,-2 6 12 16,-1-2-1-16,-1 5-5 0,0 1 2 0,-3 1 1 15,-1 3-9-15,0 0-5 0,1 12-2 0,-2-1-3 16,0 5-3-16,2 2 4 0,-1 0-2 0,-1 1-1 15,3 0-5-15,-2 0-2 0,4 3 1 0,5 1-1 16,-1-6-8-16,2-3 8 0,3 0-2 0,-4-4 5 16,5-2-21-16,2 2 18 0,-3-5-3 0,0-1-4 15,0-4-7-15,-2 2 5 0,2-7 5 0,-4 0-3 16,1-1 2-16,-1-2 3 0,-4-4-3 0,0-4-6 16,-1-2 4-16,-4-7-2 0,0-2 5 0,-4 1 0 15,-1-2-5-15,-5 2 5 0,-3 3-3 0,4 7-2 16,-5 1 2-16,3 4 3 0,-1 4-3 0,0 1 5 15,0 6-8-15,-2 4 3 0,-3 4-1 0,1 3 1 16,3 2-4-16,3 2 4 0,-3 2 3 0,5 3-4 0,3-1-1 16,1-1 5-16,7 0-8 0,1 1 10 15,3-3-6-15,4-1-3 0,1 0-2 0,4-5 5 16,0 0-1-16,6-3-6 0,-3-2 8 0,2-2-1 16,-2-2 3-16,1-4-6 0,2 0 3 0,-4-1-1 0,0-2 0 15,0-4-6-15,-6 2 8 0,5-5-4 0,-3 1-1 16,-1-1-5-16,0-2-7 0,-4 0 19 15,3 0-1-15,-7 5 2 0,3 2 1 0,-3-1-1 0,-1 3-4 16,0 1 1-16,-3 2-4 0,4 2 5 0,-5 1-8 16,4 7 7-16,-3 0-1 0,3 4 1 0,-4 0-3 15,4 6-4-15,-3 1 5 0,-1-1 0 0,4-4 0 16,-1 1 4-16,-2 3-5 0,3-6-11 0,1 1 8 16,0-2 9-16,0-2-8 0,0 2 0 15,-1-6 2-15,3 2 2 0,-1-4 0 0,2-1-3 0,-2-1 9 16,2-1-6-16,-1-2-4 0,5-3 5 0,-2 0 1 15,5-5-2-15,-2 1 2 0,2-2-1 0,0-3-2 16,-1-1 4-16,-2 3-6 0,1-1 0 16,3 3 4-16,-5 3 1 0,-2 0-1 0,-3 3 3 0,2 1-3 15,-3 3-4-15,2 2-2 0,-1 4 3 0,-1-1 7 16,-1 4-9-16,0 2 5 0,-2 3-3 0,1-1 3 16,-2 4 2-16,-1-5-6 0,4 0-3 0,-4 2-3 15,0-2-13-15,4 0-9 0,-3-2-15 0,-1-1-4 16,1-1 2-16,3-1 3 0,-4-3 5 0,4-1-2 15,-4-2 10-15,0 0 4 0,14-6 1 0,-4-1-4 16,4-4 9-16,0-1 4 0,-2-5 2 0,1 1 2 16,3-5-4-16,2 2 3 0,-8 3 3 0,2 4 4 15,-6 1-2-15,3 4 6 0,-4 1 2 0,2 2-6 16,-2 2 6-16,0 2 14 0,-5 0 2 0,9 7 2 16,-5 0-3-16,-2 3 4 0,2 2-14 0,1 2 8 15,-1 3 0-15,1 0 0 0,3-1-2 0,-2-6-1 16,3 5-6-16,4-3-4 0,-3-3 7 0,-1-3-2 15,8 0 1-15,-2-1-3 0,0-5 0 0,2-5 3 16,0-1-2-16,-1-3-2 0,1-2 0 0,3-6-3 16,1-3 6-16,1 0-1 0,-5-4 2 0,-1-3 0 15,0-6-2-15,4-10-3 0,-6 12 2 0,4-16 1 16,-1-1-3-16,-2 0 1 0,1 3 0 0,-6 13-2 16,-1 0 15-16,-1 6 17 0,-3 6 5 0,-4 9 0 15,3 0-1-15,-1 3-5 0,-2 3-5 0,-1 5 5 16,0 0 1-16,-1 23-1 0,-3 4 4 0,0 3-3 15,-4 4 3-15,-2 19 13 0,2-1 0 0,-2 0 6 16,6 2-7-16,-4-2-8 0,2 0-8 0,-1 0-1 16,1-3-1-16,5 0-2 0,-3-3-12 0,-2 2-27 15,2-16-33-15,-2 3-43 0,1-4-45 0,-2 1-57 16,2-5-61-16,1-2-79 0,1-10-71 0,-1-3-72 0,2-8-57 16,-1 0-400-16,0-4-1008 0,3 0 445 0</inkml:trace>
  <inkml:trace contextRef="#ctx0" brushRef="#br0" timeOffset="-210629.97">28661 14912 46 0,'12'-26'352'0,"-4"1"-1"16,0 9 12-16,-1 1 20 0,-5 7 4 0,2-2-5 0,-1 6-25 15,-1-3-31-15,2 4-27 0,0 0-24 16,4 3-25-16,-8 0-22 0,14 9-21 0,-5-2-22 16,1 3-19-16,-1 3-18 0,2 3-10 0,-2 0-17 15,1 2-14-15,-2 0-15 0,2 0-22 0,-2 0-35 16,-7 1-32-16,3 0-20 0,0-1-9 0,-7-1-5 15,1-1-1-15,-6 0 0 0,-1 0 6 0,0-1 5 16,-1-1-1-16,-4-2-11 0,3-4 26 0,-5 0 24 0,7-3 12 16,-2 1 13-16,2-3 21 0,-1 0 9 15,2-2 5-15,3-1 7 0,5 0-13 0,-5-6-2 16,6 1-9-16,4-2-5 0,7-6-6 0,3-2-2 16,7-4-6-16,5 0-4 0,12-11-3 0,-1-2-4 15,2-1-2-15,-2-3-2 0,1 4 0 0,-4-5-7 16,-8 10-3-16,5-10 0 0,-10 10-1 0,0 0-1 15,-4 0-5-15,-4 2 3 0,0 2-4 0,-4 6 2 0,-2-3 0 16,-4 5 6-16,-2 3 2 0,1 2 7 0,-3 2-1 16,3 3-4-16,-8 3-2 0,5 2-1 15,0 0-2-15,-15 20 3 0,6 3-3 0,-2 5-1 16,0 0-1-16,2 5-4 0,-2-1 2 0,1 0-3 16,2 1 1-16,2 0-3 0,2 0 2 0,1-2-3 0,6-3 2 15,2-1-4-15,1-1 4 0,4-4-3 0,-2-7 0 16,5-2 3-16,1 0 0 0,3-6 2 0,-1 0-6 15,3-3 0-15,4-4-3 0,-5-1 5 0,4-4-2 16,6-2-1-16,-10 0 0 0,4-3-2 16,2-5 4-16,0-3-5 0,-2 0 5 0,-2-2-3 0,0 0 2 15,-5-2 1-15,-5 4-2 0,0 5 1 0,-1-1 5 16,-1 4 5-16,-2 2-3 0,-2 2 3 0,-4 3-7 16,0 3 2-16,0 0-5 0,0 0 4 15,-14 18 0-15,5-2-4 0,-1 2-1 0,-4 4 1 16,4-4-1-16,-2 4 1 0,3-4-1 0,4 2 1 0,-1-4-2 15,4 2 0-15,1-2 2 0,2-3-4 0,3-2-1 16,3-4-1-16,2 1 3 0,3-3 0 0,5-1 1 16,2-3-1-16,8-2 0 0,-6 0 5 0,5-5-5 15,4-3 0-15,-5-4-2 0,2 0 3 16,3-6-3-16,-1-3-1 0,13-8 0 0,-5-5 3 0,-4-2-2 16,-4-3-1-16,1-1-2 0,-3-4 1 0,-3-1-1 15,-1-5 1-15,-1 0 0 0,-3 1 1 0,-2-3 5 16,-2 4-2-16,-3 3-1 0,-7 14-2 15,-3 0 2-15,-3 7-3 0,-2 9 2 0,0 0-2 0,-5 8-2 16,0 1 0-16,1 4 1 0,-7 5 1 0,0 9 4 16,-7 5 1-16,3 3-1 0,0 6 4 0,2 4-1 15,0 2 4-15,6 2 3 0,-4 13 1 0,3-1 3 16,2-11 3-16,2-1-3 0,4 13 0 16,0-11 0-16,3 1-4 0,0 8 0 0,1-12 0 0,4 0-1 15,2-3 0-15,0 0-3 0,2-4-3 0,-2 0 0 16,5-9-2-16,-4 0-5 0,6-3-1 0,0-1-2 15,0 0-2-15,4-4 2 0,0-3-2 0,1-1 1 16,2-3 1-16,7-2 0 0,-1-7 3 0,-7 1-2 16,8-4 0-16,0-3 3 0,-1-1-4 0,5-5 5 15,-1-1-2-15,-4-3 1 0,-1 1 1 0,1 1-1 16,-9 1-2-16,0-1 5 0,-5 7 0 0,-2-1 2 16,-2 8 3-16,-5-3 3 0,0 1-3 0,-4 3 1 15,0 2-1-15,-4 2-1 0,-4 2-3 0,8 1 3 16,-19 7-3-16,3 1 0 0,0 5 2 0,3 0-3 15,0 3 0-15,2-1 3 0,-3 6-2 0,5-2 0 16,4-3-1-16,3 1-3 0,4 0-12 0,1-4-37 16,2-1-53-16,8 0-58 0,3-4-56 0,-1-2-53 15,6-1-62-15,-2-2-65 0,4-3-88 0,4-4-273 16,-8-4-821-16,2 0 364 0</inkml:trace>
  <inkml:trace contextRef="#ctx0" brushRef="#br0" timeOffset="-210446.88">29958 14421 4337 0,'-28'-12'213'0,"12"6"-85"15,4 0-27-15,8 0-9 0,0 2 46 0,7 1 24 16,2-3 11-16,3 1-26 0,10 1-28 0,2 2-11 16,17 1-9-16,0 1-14 0,2 2-12 0,-1-2-67 15,0 1-117-15,3 0-125 0,-7 2-178 0,-3-4-456 16,-2 2-943-16,-8 2 417 0</inkml:trace>
  <inkml:trace contextRef="#ctx0" brushRef="#br0" timeOffset="-207796.96">25121 16229 246 0,'1'-11'348'0,"3"1"-9"0,0-1-10 0,1 0-13 15,-1 1-27-15,6 2-8 0,2-6-23 0,-2 10-9 16,0-6-16-16,2 3-15 0,-1 4-16 0,2 0-19 15,1 1-8-15,-2 2-12 0,-1 3-2 0,-1-1-16 16,4 4-10-16,-1 5-7 0,1 3-11 0,-5-2-9 16,0 5-8-16,3 6-5 0,-5 1-10 0,-2-7-12 15,2 8-7-15,-6-7-6 0,4 0-7 0,-1-2-8 16,-3 0 0-16,2-4-8 0,-2-1-6 0,-1-2 3 16,0 0-6-16,0-4 0 0,1 0 5 15,-1-2 4-15,0-3 8 0,0 0 0 0,0 0-1 16,0 0 8-16,4-15-4 0,-1 5 0 0,-2-1-4 0,4-7-5 15,2 0-2-15,5-9-5 0,-3 5-2 0,2 3-1 16,5-2 1-16,-4 6 0 0,2 3 0 0,-1 0-4 16,2 5-4-16,-4 2-3 0,3 3 0 0,-1 3-3 15,-3 1-1-15,3 5 1 0,1 2-5 0,0 4 4 16,-5 1 3-16,0 1-6 0,-1 3 4 0,-2 1-2 16,-3 1-2-16,1 0 2 0,-4 5-4 0,-2-9-1 15,0-1 0-15,-2 2 3 0,-1-6-4 0,1 0 0 16,0-3 1-16,-1-2-3 0,1 0 3 0,3-3-4 15,-2 0 5-15,3-3-5 0,0 0 6 0,0 0-4 16,-6-15-4-16,7 5 0 0,4-7 2 0,6-1 1 16,3-6-3-16,0-2 2 0,2 1 0 0,0-2-4 15,3 4 5-15,-2 3-2 0,0 1 2 0,-2 6-2 16,0 4 2-16,0-3-3 0,-1 7 1 0,-4 2 1 16,3 2-1-16,1 1 3 0,-1 5 3 0,2 5-4 15,-3 3 0-15,-1 3 0 0,0-1-2 0,-1 8 0 16,-1-4-3-16,1 6 2 0,-2 1-2 0,4-2 16 15,-3-6-17-15,0 0-33 0,5-4-32 0,3 6-28 16,-2-8-41-16,3-3-24 0,1-6-32 0,3 0-34 16,0-6-27-16,5 1-16 0,-2-8-10 0,3-1-3 15,-1-3 8-15,-1 0 9 0,-6-4 17 0,7-1 17 16,-8-2 27-16,0 0 35 0,-1 0 38 0,-9 3 46 16,-1 4 47-16,1 0 40 0,-5 4 44 15,-3-1 30-15,-2 4 28 0,-3 0 22 0,0-1 16 0,-1 4 5 16,0 1 12-16,5 3 5 0,-13 0 3 0,4 4 0 15,-4 2-2-15,4 1-8 0,-1 0-10 0,1 4-10 16,-1 3-10-16,2-4-13 0,-1 6-1 0,4-3-17 16,0 3-5-16,0-3-9 0,1-2-10 0,0 1-7 15,4-5-4-15,1 1-3 0,2 0-5 16,-2-3-5-16,3 0-4 0,0-3-4 0,1 1-6 0,3-3-5 16,-2 0-10-16,6-4 9 0,-2 0 0 0,0-3-5 15,4-6-1-15,0 3 4 0,-6-1 5 0,5-1 2 16,1-1 10-16,-5 5 8 0,-1-1 2 0,2 3 3 15,-5 2 1-15,0 0-2 0,1 0-10 16,-6 4 9-16,7-1 5 0,-7 1-5 0,11 6-8 16,-6-1-1-16,2 3-9 0,-1 3 3 0,2 0-11 15,-1-3 4-15,5 2-4 0,-2-2-1 0,0 3-9 0,3-2 3 16,5-4-3-16,0 0-7 0,2-4 4 0,-2-1-4 16,2-2-1-16,0-5-6 0,0-1 5 0,2-6 1 15,-3 3-2-15,4-8-2 0,-1 3-2 16,-3-4 0-16,4-3-2 0,-6-1 2 0,-1-2 3 15,2-3-5-15,-2-2-1 0,0-3 5 0,-2 5-7 16,-1-1 4-16,-3 1-2 0,-1 11 0 0,-1 1-2 0,-5 5 3 16,0 4-3-16,2 1 10 0,-5 3-10 0,0 4 9 15,0 0-6-15,0 0-2 0,-5 29-2 16,-1-5 4-16,-2 7-3 0,3 1 5 0,-3-1-9 16,3 2 3-16,4 2 3 0,-1-1 2 0,5-4-5 15,4 0 1-15,0-2 3 0,2-3-8 0,5-4 3 16,-2-5 0-16,1-3-3 0,1-2 4 0,1-3-2 15,0-3 8-15,3-4-8 0,-1 2 3 0,3-7-3 16,-2-1-3-16,1-1 8 0,-1-3-2 0,0-2 0 16,5-7-5-16,-5 0 5 0,5-1-5 0,0-8 3 15,-4 5 4-15,3-4-5 0,0 1 6 0,-4 2-6 16,-2 0 5-16,-5 12 1 0,-3 1 0 0,1 4-3 16,-1-1 2-16,-3 4-5 0,0 1 1 0,-5 2 3 15,13 2-6-15,-9 4-2 0,0 0 8 0,-2-2-1 16,2 3-5-16,2 3 1 0,-3-7 4 0,2 7 5 15,-2-4-5-15,-1 0-2 0,3 0-1 0,-2-1-4 16,0-1 4-16,-3-4 1 0,2 7-1 0,-2-7-7 16,0 0 2-16,0 0 1 0,0 0-6 0,0 0-3 15,0 0 9-15,0 0-3 0,0 0-3 0,-15-14-4 16,8 11 6-16,-3 3 3 0,0-1-3 0,-2 4 4 16,2 1-7-16,-8 3 4 0,2 4 5 0,0 2-1 15,-3 5-1-15,6-3 0 0,2 1 1 0,4 2 2 16,2 0-2-16,3-1-1 0,2 1 5 0,5-1-2 15,6-3-3-15,10 2-4 0,-3-5 6 0,6-2 0 16,4-3-2-16,4-4 7 0,0-3-2 0,0-2-3 16,1-3 2-16,2-4-2 0,-3-6 3 0,-2 1 0 15,2-3-1-15,-1-4-1 0,-3 1 1 0,5-16 4 16,-5-3-8-16,-6 10 5 0,5-13-3 0,-4 1-8 16,-6-1 7-16,-1-4-4 0,-4 0-2 0,-5 14 5 15,0 4-1-15,-6 4 3 0,0 9 1 0,-2 3-2 16,-3 5 0-16,0 4 1 0,-3 5-6 0,-5 5 5 15,2 9 0-15,-8 9-2 0,4 6 2 0,-8 13 1 16,7 3-1-16,2 1 0 0,3-2 1 0,4 5 2 16,4-1 0-16,7-13-2 0,0-4-2 0,6 15 1 15,-1-17 0-15,4-2 2 0,-1-5 2 0,2 1-2 16,2-4-2-16,-6-10 1 0,3 4 1 0,-1-8 2 16,-1-5 2-16,0-1-1 0,1-1-2 0,3-5 4 15,0-5-2-15,-2 0 0 0,1-2 1 0,2-7-4 16,-7 3 5-16,7-6-4 0,-6-1 3 0,-2 7 1 15,3-1 0-15,-8 2 0 0,3 3-5 0,-3 4 4 16,-1 3-1-16,-1 3 2 0,-2 3-2 0,0 0 1 16,0 0-1-16,4 15-1 0,-4-4 2 0,-1 1-2 15,2 6 1-15,-1-2-2 0,0 2 2 0,0-1 0 16,4 0 1-16,1 1-2 0,3-3-5 0,-3-4 6 16,3 3-2-16,-1-6 1 0,5 2-2 15,-3-6 1-15,1 0-6 0,1-1 3 0,1-3-1 16,-1-3 1-16,7 2-1 0,-5-3-1 0,1-3 3 0,0 0 2 15,1-1 1-15,1-1 0 0,-1 0-3 0,-2 2 0 16,-3 0 4-16,2 1-1 0,-3 2-1 16,3 1 0-16,-3 3-2 0,2-1 2 0,-2 1-1 15,5 1 1-15,-5 2 2 0,3-1-1 0,-1 0 2 16,0 1-2-16,3 0-3 0,-1-1-3 0,-2 3 7 16,5-5-1-16,-5 0 3 0,3-2-1 0,4 1-1 0,-2-2-6 15,-1-1 10-15,1-3-2 0,-1-1 3 0,-4 0-5 16,-1-1-1-16,4-1 3 0,-5-2 0 0,-2-3-4 15,-1 6 0-15,-3-3 4 0,2-5-1 16,-3 0 0-16,-1 0-4 0,2 5 6 0,-2-3-2 16,-1 4 1-16,0 1-1 0,0 4-4 0,0 1 0 15,-1 2 0-15,1 3 2 0,0 0-2 0,-8 15 2 0,2 1-2 16,2 3-7-16,-3 11 10 0,3 1 0 16,0 1 0-16,1 0-2 0,1 0 0 0,-1 0-1 15,3 0-3-15,0-2-4 0,0-1-40 0,0-3-47 0,5-6-54 16,-5-2-48-16,2-4-67 0,-1-4-48 15,-1 0-50-15,0-6-108 0,-3 0-350 0,3-1-889 16,0-3 393-16</inkml:trace>
  <inkml:trace contextRef="#ctx0" brushRef="#br0" timeOffset="-207662.73">28654 15977 3468 0,'-8'-35'251'0,"-2"4"-97"0,-2 3-18 0,2 4-3 16,2 8-33-16,-1 1-16 0,-2 0-29 0,-1 3-10 15,-3 4-11-15,4 1-74 0,-2 3-121 0,-1 3-185 16,-5-3-307-16,-10 6-706 0,1 1 313 0</inkml:trace>
  <inkml:trace contextRef="#ctx0" brushRef="#br0" timeOffset="-207496.6">27261 15908 5638 0,'-34'-7'230'0,"6"4"-71"0,8-1-21 16,2 0 40-16,8 2-3 0,-2 0-51 0,7-1-29 16,5 3-22-16,0 0-13 0,20-7-54 0,10 6-91 15,8 2-127-15,22 0-128 0,-2 5-168 0,7-3-448 16,30 2-1035-16,-29 2 459 0</inkml:trace>
  <inkml:trace contextRef="#ctx0" brushRef="#br0" timeOffset="-206931.01">29415 15872 135 0,'-2'-6'440'0,"0"-5"12"0,2 3-12 0,-1-3-19 16,2 3-23-16,1-3-24 0,2 4-19 0,0-4-30 15,4 3-26-15,1-1-30 0,0 1-19 0,5-4-24 0,0 1-19 16,4 0-24-16,-1 1-16 0,2 0-18 0,-2 0-8 16,3 2-20-16,-1-2-11 0,-1-2-13 0,1 7-9 15,-3-3-8-15,-4 3-3 0,1 1 9 0,-4-3 7 16,0 4 12-16,-4 0 10 0,3 1-5 0,-4 1 7 15,1-4-9-15,-3 4-4 0,-2 1-7 0,0 0 4 16,3 8 8-16,-6 2-2 0,-3 2 3 0,2 5 2 16,-1 3 10-16,-3 7-8 0,-2 0 0 0,3 3-7 15,0 1 5-15,3 1-7 0,0 1-7 0,-1 13-5 16,3-13-45-16,-3 14-48 0,2-1 0 0,1-10 0 16,4 9 0-16,-4-9 0 0,0 11 0 0,0-13 0 15,2 2 0-15,-2 1 0 0,0-1 0 0,2-1 0 16,-3-3 0-16,-3 2 0 0,0-4 0 0,-3-1 0 15,1-3 0-15,-1-3 0 0,1-4 0 0,2-4 0 16,-2 0 0-16,1-3 0 0,-4-4 0 16,4 1 0-16,-5-3 0 0,2-1 0 0,-4-3 0 15,-4 1 0-15,1-5 0 0,-3-2 0 0,-2-1 0 0,-5-1 0 16,-3-2 0-16,2 0 0 0,2-1 0 0,-1 0 0 16,0-1 0-16,3 0 0 0,4 3 0 0,2-1 0 15,2 1 0-15,2 3 0 0,3-2 0 16,1 2 0-16,2-1-33 0,2 0-270 0,2-1-60 0,0 0-95 15,1 0-101-15,3 0-521 0,4-3-1169 0,1-2 518 16</inkml:trace>
  <inkml:trace contextRef="#ctx0" brushRef="#br0" timeOffset="-206729.31">29208 16162 365 0,'-5'-9'471'16,"3"4"-4"-16,0 1-18 0,4-2-30 0,2-1-35 16,4 5-37-16,3-2-31 0,9 2-32 0,-1 1-25 15,16 0-28-15,-1 2-25 0,3 4-20 0,13-2-31 16,-8 2-62-16,11-2-76 0,0 2-85 0,2-5-111 16,-1-3-130-16,-18-1-374 0,19-2-739 0,-5-1 328 15</inkml:trace>
  <inkml:trace contextRef="#ctx0" brushRef="#br0" timeOffset="-206563.09">30392 16200 371 0,'0'0'555'0,"0"0"-6"16,0 0-28-16,0 0-36 0,-17-1-47 0,17 1-42 15,0 0-40-15,0 0-43 0,0 0-78 0,-5 1-109 16,5-1-145-16,0 0-205 0,0 0-460 0,0 0-741 15,0 0 328-15</inkml:trace>
  <inkml:trace contextRef="#ctx0" brushRef="#br0" timeOffset="-127013.96">1545 8197 351 0,'-12'0'369'16,"-2"0"-12"-16,0 0-2 0,1 0-7 0,3 0-8 15,5 1-11-15,-3-2-34 0,3 0-19 0,5 1-32 16,-10-1-28-16,10 1-18 0,0 0-19 0,0 0 6 15,0 0 1-15,0 0-2 0,24-6-12 0,3 0-6 16,1-3-3-16,8-2 3 0,11-5 0 0,7-2-2 16,5-1-13-16,2-3-7 0,26-9-9 0,-26 5-9 15,26-7-10-15,-4-2-8 0,-24 10-2 0,28-11-10 16,0 1-10-16,-31 12-4 0,4 3-14 0,-2-3-5 16,-5 4 1-16,1 2-10 0,-6-2 0 0,-14 5-13 15,-5 2-2-15,-2 2 3 0,-9 3-3 0,-3 2-10 0,-3-1 6 16,-3 4-20-16,-3 1-18 0,2-1-17 15,-3 0-23-15,-5 2-33 0,0 0-34 0,0 0-43 16,-14 13-36-16,-3-3-37 0,-7 4-38 0,-5 2-27 16,-1 0-22-16,-4 2-25 0,-11 6-24 0,-2-1-24 15,-2 1-34-15,-3 4-232 0,-3-4-705 0,1 1 311 16</inkml:trace>
  <inkml:trace contextRef="#ctx0" brushRef="#br0" timeOffset="-126630.18">1330 8455 166 0,'-18'11'284'0,"3"0"2"0,3-5 0 0,1 1 1 15,-1-1-2-15,7-2 4 0,1 0-5 0,-1-1-13 16,0-1-3-16,3 0-12 0,-1 1-7 0,3-3-6 16,-4 1-3-16,4-1-17 0,0 0 2 0,0 0-8 15,14-9-7-15,3-1-14 0,7-4-6 0,4-4-10 16,16-4-3-16,8-6-8 0,5 0-9 0,27-13-7 15,3 0-6-15,6 0-9 0,4 4-13 0,1-3 1 16,3-4-10-16,4 2-13 0,-2-4-4 0,2-1-10 16,-1 8-14-16,-5-2 0 0,0 7-11 0,-11 1 1 0,-28 10-13 15,-1-1 1-15,1 5-8 0,-10-1-5 16,-14 7-4-16,-3 0 1 0,-2 3-4 0,-12 2-3 16,-8 3-4-16,2 2 1 0,-1-2 7 0,-6 2 7 15,0 1-6-15,-6 2-4 0,11-4-2 0,-11 4 0 16,6-1-8-16,-6 1-6 0,0 0 2 0,9-2-11 0,-9 2-18 15,0 0-19-15,0 0-11 0,0 0-4 16,0 0-25-16,5 6-26 0,0-3-31 0,-5-3-35 16,0 0-44-16,5 6-44 0,-5-6-57 0,2 4-60 0,-2-4-84 15,0 0-462-15,0 0-988 0,0 0 438 16</inkml:trace>
  <inkml:trace contextRef="#ctx0" brushRef="#br0" timeOffset="-120877.95">19856 9817 238 0,'1'-11'329'0,"0"1"1"0,1-1 3 0,0 0 8 16,-2 3 1-16,2-3-23 0,-1 4-7 0,0 1-11 16,0 3-29-16,1 0-30 0,0-1-33 0,-2 4-15 15,0 0-18-15,0 0-15 0,0 0-4 0,7 12-15 16,-2-1-10-16,-2 6-14 0,3 0-11 0,0 1-10 15,4 4-7-15,4 2-5 0,-1-2-6 0,9 1-10 16,-2 2-3-16,7-4-2 0,-1-6-3 0,6 2-1 16,0-3-1-16,7-1-3 0,-2-4-5 0,3-3-4 15,15 0 3-15,-2-4-5 0,2-2-2 0,0-2-6 0,-3-4-2 16,4 1 0-16,0-4-7 0,-1-2 5 16,1 0-5-16,-1-6-3 0,-1-4 0 0,-3-1-1 15,-3 3-3-15,0-4 0 0,-14 7 0 0,1 1-2 0,-3 2-2 16,-4 1-3-16,-1 3-8 0,-2 4 8 0,-2 2-5 15,-5 3-4-15,0 2 4 0,1 3-6 16,0 2-2-16,-2 5 4 0,-2 1 2 0,6 4-6 0,-2 3 4 16,3 1 0-16,-2 3-1 0,4-3 1 0,3-3-3 15,1-2 2-15,-1 1-2 0,5-4 2 0,0-2 3 16,4-2 0-16,0-1 2 0,2-3-4 0,13-3 2 16,1-2 0-16,-12-1-2 0,-1-4-5 0,0-1 7 15,7-4-5-15,-9 1 3 0,13-11 0 0,-5 1 1 16,2-5-7-16,-6-3 4 0,-9 8 1 0,-3-2 1 15,2 2-4-15,-2 5 4 0,-2 0-5 0,-8 7-4 16,-2 1 1-16,-3 3 0 0,0 0-2 0,0 6-2 16,-1 0 0-16,5 5 1 0,-4 2 2 0,1 3 0 15,7 4 1-15,-4 2 3 0,2 2 0 0,1-2 0 16,0-2 1-16,5 2-1 0,-3-2 2 0,4-1 2 16,1-5-3-16,0 1 2 0,3-2 2 0,-2-5-1 15,1 2 0-15,0-5-1 0,1-3 0 0,2 0-1 16,-2 0 2-16,-1-4 4 0,2-2-6 0,-4-3 1 15,3-3 2-15,-1 1-1 0,-2-5-1 0,1-2 2 16,-1-2-3-16,0 1 2 0,0 0 6 0,-2-1 8 16,-2 6 6-16,-1 2 0 0,-6 5-4 0,-1 4-3 15,-3-1-9-15,-1 1 3 0,-1 4-2 0,2 2-5 16,-1 0 3-16,-1 3 2 0,3-2-3 0,2 6-1 16,1 0 3-16,0 2-5 0,2-2 5 0,4 5-1 0,4-2-1 15,-1 0 0-15,3-4 2 0,0 3-1 0,3-6-2 16,-1 2 4-16,6-5-2 0,-1 3-4 15,1-6 3-15,0-1 1 0,1-2-2 0,16-5 2 16,-17 1 0-16,1-1 7 0,11-6 3 0,3 0 5 0,-16 1 1 16,14-6 5-16,-3 0 1 0,-13 5 12 0,-3 1 8 15,0 1-1-15,-4 0 7 0,-7 4-6 0,-4 3-1 16,-5 0-1-16,-2 0-13 0,-2 4 6 16,-1-1-20-16,1 2-1 0,-3 0-1 0,-4 1 0 0,0 0-1 15,9 2-6-15,-6 3 1 0,1 1 2 0,-3-3-2 16,2 0-1-16,2 2-1 0,-3 1 0 0,2-2-3 15,0 0-1-15,2 1-10 0,-2 0-9 16,3-2-9-16,0 1-9 0,3-2-17 0,-2-1-28 0,2 3-42 16,-1-2-56-16,-4 0-55 0,1-3-59 0,2 2-49 15,-8-1-64-15,12-1-74 0,-12 1-385 0,5 0-932 16,-5 0 412-16</inkml:trace>
  <inkml:trace contextRef="#ctx0" brushRef="#br0" timeOffset="-105663.78">8147 2094 135 0,'-4'-8'373'0,"3"1"9"0,-1-1-16 16,1 4-21-16,1-1-10 0,-5 0-12 0,2 1-22 15,1 2-22-15,2 2-26 0,-9 0-29 0,9 0-17 16,-10 9-1-16,3 1 0 0,-2 7 0 0,-5 9-2 15,2 5-2-15,-1 1-5 0,-5 15-1 0,3 3-10 16,-1 4-9-16,3-1-8 0,-1 4-4 0,4 0-13 16,-4 0-7-16,5 0-9 0,0 1-13 0,-2-4-1 15,6 1-9-15,-2 0-13 0,5 3-12 0,0-7-5 16,6 1-9-16,1-2-5 0,8-2-3 0,-3-2-10 16,7-1-4-16,-3-12-11 0,4 9 4 0,1-10-15 15,-1-6 6-15,0 2-5 0,-2-5-1 0,1 0-1 16,-2-7-21-16,-3-2-18 0,-4-3-25 0,0-1-26 15,-4-5-38-15,1 3-41 0,-1-3-40 0,0-1-62 16,-3 0-121-16,-1-4-145 0,0 0-430 0,0 0-1017 16,0 0 450-16</inkml:trace>
  <inkml:trace contextRef="#ctx0" brushRef="#br0" timeOffset="-104263.58">8706 2486 340 0,'6'-5'410'0,"-1"0"-11"0,0 3-11 16,-1-1-29-16,0 2-21 0,-4 1-21 0,0 0-9 16,2 7-25-16,-6-1-28 0,3 2-21 0,-4 0-24 15,5 2-24-15,-4-2-13 0,1 1-18 0,1-4-15 16,1 0-12-16,-2 0-4 0,2-1 5 0,-2-2 16 15,2 2 19-15,1-4 11 0,-5 2-1 0,5-2-24 16,0 0-2-16,-9-11-13 0,5 4-9 0,-1 0-14 16,0-3-12-16,0 2-15 0,-3-2-11 0,3-1-3 15,1 5-4-15,-1-2-5 0,5 2-9 0,-4 1-9 16,3 1-13-16,-2 1-2 0,3 3 0 0,0 0-2 16,0 0-6-16,0 0 0 0,22 6-6 0,-9-3 5 15,0 1-3-15,4 1-3 0,2-3 0 0,2 1-1 16,1-2-2-16,7-4-1 0,-2 0 1 0,-5-2 4 15,-2 0-4-15,7-4-1 0,-9 2-3 0,-1-3 4 16,-7 3-3-16,4-4 6 0,-4-1 1 0,-2 4-6 16,-2-5 15-16,0 3 11 0,-2 0 4 0,-2 1 8 15,-1 1-4-15,0 2-7 0,-1 2 9 0,-2-3-10 16,2 7-11-16,0 0-4 0,-7 0 6 0,1 9-4 16,1 1 1-16,0 7 1 0,-2 8-11 0,0 2 3 15,-1 4-6-15,3 2-6 0,2 1 8 0,-1 1-5 16,3 1 5-16,0 1-6 0,0-2 2 0,-2 9 3 15,2-10-7-15,2-1 1 0,-1-1 3 0,0-2 1 16,-1 1-4-16,-1-4-6 0,0 0-4 0,-3-7-4 16,4-4-3-16,-3 0-11 0,0-4 12 0,-2-3 0 15,-1 0-1-15,1-3-3 0,-7-1-6 0,0-3 11 16,3-3-6-16,-7-5 3 0,2-6-9 0,2-1 1 16,-3-8-3-16,4-1-6 0,3-6 6 0,5 3-1 15,2-3 0-15,6 0-7 0,3 0 0 0,6 0-10 16,8-3-6-16,0 1-5 0,12-7-6 0,2 2 2 15,1 1 1-15,-7 12 3 0,8-11 2 0,-6 10 7 16,11-8 4-16,-2 4 3 0,-11 5 6 0,-1 2-3 16,-2-4 8-16,-4 4 4 0,-1 3 11 0,-7-3 11 15,2 7 13-15,-5-4 11 0,-1 7 14 16,-5 1 8-16,2-1 7 0,-3 7 9 0,-2-2-2 0,2 1-6 16,-1 1-5-16,-3 3-15 0,0 0-4 0,-4 13-5 15,-4 5 5-15,-1 7-8 0,-1 4 1 0,1 2-1 16,3 3-2-16,-1 0-1 0,-2 12 0 0,4-13-1 15,1 1 0-15,0 0-4 0,-1 0-3 16,1-3 0-16,3-4-5 0,-1-2 2 0,4-7-2 0,-2-1 2 16,3-3-3-16,-3-5 8 0,2 1-8 0,2-4 5 15,0-2 3-15,1-1-4 0,-5-3 1 0,12-2-4 16,-5-3 4-16,2-2-2 0,0-3-3 0,4-5 9 16,-4-1-14-16,0-2 2 0,5-5-6 0,-6 8 9 15,-2 0 0-15,-1 4-8 0,3 3 0 0,-3 2-6 16,0 2-1-16,0 0 1 0,3 4 5 0,-2 2-4 15,2 3 1-15,-2 3 6 0,2 0-5 0,-1 2 1 16,1 5-1-16,0 0 3 0,2 0-4 0,-1 0 0 16,0 3 7-16,4-4 0 0,-2 1 2 15,3-2-2-15,3-1 3 0,-3-1-4 0,5-3 1 16,-1 1-13-16,3-6-3 0,0-1-7 0,0-4-5 16,-1 0-5-16,1-2 2 0,0-2 8 0,-3-1 0 0,0 0 3 15,0-4-1-15,-4-1 3 0,-1-5 5 0,0 0 0 16,-2 0 3-16,-3-2-1 0,-4 0 3 0,-2 0 4 15,1 1 10-15,-6 1 4 0,1 5 6 0,-1 2 0 16,-3 2-2-16,2 4-10 0,-1 1 5 16,-3 3-2-16,8 0-2 0,-18 11-3 0,5 2 0 15,6 0-2-15,-2 5 0 0,-2 5 2 0,5-4 4 16,2 1-4-16,3 5-1 0,1-3-1 0,4-1 8 16,1-5-2-16,1 1-4 0,3-2 2 0,2-1 0 15,0-5-6-15,2 0 9 0,-3 0-3 0,3-8 5 0,6 2-1 16,-2-4-4-16,0 0 1 0,0-5-3 15,1 3 7-15,-3-6-2 0,2 0 2 0,-2-4-6 16,2-1 0-16,-3-7 2 0,-1 5-1 0,0-6-4 0,-3 3 4 16,-4 1-2-16,2 2 5 0,3 0-6 0,-3 7 0 15,-3-1-3-15,-2 4-3 0,0 2-3 0,0-1 0 16,0 4 2-16,-3 1 7 0,0 0-5 16,14 8-2-16,-11 2 4 0,4 0 7 0,-3 3 1 15,1 2-2-15,0 2-2 0,1 2 4 0,1-2-1 16,-1 1-12-16,3 0 12 0,1-1 0 0,-1-1 0 0,2-2-1 15,2 0 2-15,0-1 3 0,4-2-6 16,-3-5 0-16,2 0 4 0,3 0-2 0,-2-5-1 0,1-2-8 16,1-2 4-16,2-7-17 0,-4 2 14 15,0-3 0-15,6-7 3 0,-1 0-1 0,-4-5-7 16,0 0 3-16,-4-2-2 0,-2 0 1 0,-2 0 5 16,-4 9 12-16,0 1 10 0,-2 6 0 0,1 2-2 0,-2 1 1 15,1 1-8-15,-3 2 5 0,-1 3-7 0,0 0 0 16,0 0-3-16,-5 16 4 0,1-6-1 15,0 0-4-15,-1 6 5 0,1-3-21 0,2 3-28 16,-1 0-46-16,2-1-55 0,1-3-64 0,5-1-64 16,-1 0-94-16,4 0-106 0,2-4-524 0,5-2-1073 15,-2-2 475-15</inkml:trace>
  <inkml:trace contextRef="#ctx0" brushRef="#br0" timeOffset="-103263.54">12267 2420 459 0,'-5'-16'461'0,"0"1"-7"15,-2 0-6-15,0 5-7 0,-3 1-10 16,1 0-20-16,-3 2-31 0,-1 3-37 0,-7 4-29 15,1 4-25-15,-7 7-16 0,2 5-16 0,-3 5-15 16,3 6-8-16,-3 14-19 0,0-2-22 0,9-6-18 16,5-1-22-16,1 15-5 0,7-14-19 0,5 0-9 15,6-2-9-15,8 0-12 0,5-5-13 0,7 1-3 16,4-7-3-16,16 2-17 0,3-4-1 0,5-5-4 16,-3-2-6-16,1-8-7 0,-2-5-3 0,-9-1-17 15,-3-3-6-15,15-7 2 0,-5-1-10 0,-13 1 0 16,-6 0 7-16,-1-3-10 0,-4-3 6 0,-7-1-1 15,-2-4 8-15,-6-1-13 0,-3 1 9 0,-5-1 10 16,-4 6 5-16,-2 2-1 0,-1 3 9 0,-8 1-1 16,3 6-7-16,-5 3 1 0,-3 5-5 0,-2 3-11 15,-4 7 3-15,0 3-7 0,1 5 5 0,1 3-8 16,4-2 3-16,4 4-2 0,2 0-10 0,1 0 5 16,7-3 0-16,4-2-5 0,1-1 5 0,4-1 1 15,3-2-9-15,2-5 5 0,4 2-3 0,2-4 2 16,2-1 1-16,0-4 3 0,2-3-5 0,0 0 4 15,-2-3-6-15,3-3 2 0,-2-1 0 0,-4 0 0 16,3-4 3-16,-5-2 0 0,0-2 0 0,-1 0 2 16,-2-2-10-16,-2 2 8 0,-3 3 1 0,1-2 17 15,-3 5-4-15,1 2 7 0,-3 2-6 0,1 1-10 16,-1 4-9-16,0 0 3 0,0 0-4 0,0 0 1 16,0 0-5-16,-8 24 9 0,3-7-2 0,4 0-4 15,0-2 3-15,2-2-4 0,0-1-10 0,2 3-3 16,3 1-3-16,-1-4-10 0,3-4 8 0,1 1-10 15,-1-1 9-15,3-2-4 0,-1-3 4 0,4 1-3 16,-1-4 2-16,1-3 1 0,-1 2 4 16,1-2 4-16,1-5 9 0,1-1-12 0,-3 0 6 0,-1-4 5 15,1 0-4-15,-1 1 8 0,-3-2-6 0,2 0 2 16,-5 5 1-16,0-2 14 0,-3 6-9 0,5 1 0 16,-7-3-8-16,3 5 4 0,0 1-10 0,-4 1 5 15,0 0 7-15,5 9-3 0,-1 0 0 0,-4 1 3 16,4 1-2-16,-2 6 4 0,1-1 1 0,-2 0-1 15,4-4-1-15,-1-2-11 0,0 1-9 0,1 0-5 16,-1-2 3-16,1-2 7 0,-1-4-3 0,2-1 6 16,2 0 1-16,-3-2 6 0,4-2 5 0,2-1-5 15,-2-2 4-15,4-7-4 0,3 3 5 0,-5-3 4 16,3-3 4-16,-2 0 0 0,0-2 7 0,1 2 7 16,-3 1 0-16,1 5 0 0,-4 0-3 0,1 2-8 15,-4-1-4-15,-2 5 0 0,6 3-4 0,-3 0 3 16,-5 0-3-16,9 5 1 0,-4 2 6 0,-1 0-6 15,1 5 4-15,0-1-25 0,-1 1-39 0,1 1-47 16,2 2-57-16,-1-5-58 0,3 1-65 0,1 1-66 16,0-3-74-16,3-2-107 0,0-5-387 0,3-2-993 15,-1-2 441-15</inkml:trace>
  <inkml:trace contextRef="#ctx0" brushRef="#br0" timeOffset="-102814.18">14267 2146 4408 0,'-5'-7'303'15,"1"-1"-182"-15,0 1-38 0,0 3 87 0,1 0 36 16,-2-3-21-16,2 1-30 0,1 2-6 0,0-2-29 16,2 0-11-16,2 0-15 0,3 1-14 15,3-1-1-15,4 0-9 0,7 0-11 0,-1 0-10 0,9-1-10 16,0 3-20-16,-8 0-7 0,9 1-4 0,-9 3-4 15,4-1 0-15,-7 2-4 0,4 2-2 0,-2-1 0 16,-8 1-2-16,3 0 3 0,-3 4 0 0,-5-2 3 16,2 4 4-16,-6 1 16 0,0 3 12 0,-3 3 13 15,-5 3 13-15,-2 9 1 0,-1-2 10 0,1 5 4 16,-4-3 8-16,3 4-2 0,-1 1 0 0,0 2-1 16,1-1-9-16,1 15-4 0,0-4-6 0,3-11 3 15,3-1-13-15,2 15-3 0,4-14-6 0,0 1 1 16,1-3-8-16,1 3 0 0,2-7 2 0,-1 3-11 15,1-2-1-15,0-3 1 0,-3-7 2 0,-3-1-9 16,1 3-2-16,-2-3 15 0,0-6 21 16,-3-2 20-16,-3 4 16 0,-2-3-59 0,-7-1-30 0,-2-1 0 15,-10-1 0-15,-5-4 0 0,-1-3 0 0,1-4 0 16,-1 0 0-16,-2-3 0 0,1 0 0 0,3 0 0 16,4-3 0-16,7 1 0 0,3 1 0 15,8-2 0-15,-1 2 0 0,6-5-285 0,4 1-135 16,7-5-105-16,4 0-104 0,7-5-427 0,6 1-1143 15,2-1 506-15</inkml:trace>
  <inkml:trace contextRef="#ctx0" brushRef="#br0" timeOffset="-102596.54">14129 2457 39 0,'-3'-1'500'0,"3"1"-11"0,0 0 15 15,0 0 5-15,0 0-13 0,0 0-16 0,0 0-29 16,34 0-36-16,-15-1-37 0,1 1-31 0,9-2-31 16,-1 0-36-16,1 1-27 0,-6-2-23 0,-2 2-24 15,-1-4-25-15,-3 3-42 0,-5 1-59 0,-4 1-61 16,1-1-69-16,-1-2-81 0,-3 1-107 0,-5 2-125 16,2-8-147-16,-2 8-327 0,0 0-907 0,-14-5 401 15</inkml:trace>
  <inkml:trace contextRef="#ctx0" brushRef="#br0" timeOffset="-100913.49">15548 2473 194 0,'6'-3'400'0,"-1"-1"10"0,3 0-6 0,2-2-2 16,-5 1-2-16,3-4-1 0,-2 1-10 0,2-2-13 15,-3 5-25-15,0-5-6 0,-1-1-24 0,0 0-11 16,-3 1-15-16,-1-3-12 0,0 2-18 0,0 1-20 16,-5 1-14-16,1 0-18 0,-2-1-21 0,-7 7-12 15,1 0-33-15,-8 6-1 0,-9 5-15 0,4 6-20 16,-5 5-9-16,0 6-11 0,-8 13-11 0,6 1-3 16,0 0-6-16,5 1-9 0,4 0-2 0,11-9-9 15,1-1-6-15,2-3-3 0,7-1-12 0,-2-5 1 16,6-2-3-16,3-5-4 0,1 0 4 0,4-2-9 15,1-4-5-15,2-4 6 0,-1-2-5 0,8-3 0 16,-2-4 1-16,-3-1 2 0,3-5-8 0,-1 0 9 16,-2-2-10-16,-2-2 5 0,1-1 3 0,-2-6 0 15,-3 4-5-15,1-7 2 0,-1 2-14 0,-4 2 0 16,0 3 0-16,-1 4 0 0,1 2 0 0,-3 3 0 16,0 2 0-16,-1 1 0 0,0 1 0 0,0 2 0 15,-1 3 0-15,0 0 0 0,8 9 0 0,-3 2 0 16,0-1 0-16,-1 1 0 0,5 3-3 0,-2 1-132 15,-1 1-52-15,0 2-63 0,4-4-68 0,2 2-90 16,3-2-82-16,-2-1-109 0,4-1-369 0,-1-2-1046 16,3-1 462-16</inkml:trace>
  <inkml:trace contextRef="#ctx0" brushRef="#br0" timeOffset="-99596.8">16630 2271 4006 0,'9'-15'298'0,"1"5"-151"0,-2-5 27 0,-3 8-14 16,0 3 33-16,-1 0 5 0,-4 0-7 0,1 1-21 15,-1 3-33-15,0 0-13 0,0 0-10 0,0 0-12 16,-19 12-9-16,10-4-9 0,4-1-11 0,0 3-6 16,-1-4-8-16,-1 1-4 0,3 4-2 0,-2-7-11 15,2 2-2-15,4-2-1 0,-4 0-11 0,3-2 8 16,1-2-1-16,0 5-1 0,0-5-1 0,0 0-4 15,5-12-4-15,-3 6-1 0,-1-4-3 0,1-1-3 16,0 1 1-16,-2-4 0 0,-2 3-1 0,0 2 17 16,1-2 1-16,-3 5 7 0,-2 0-9 0,-1 0-6 15,-3 5 1-15,-3 2-4 0,-5 5 0 0,-6 8-5 16,1 7-6-16,-3 1 6 0,-1 3-2 0,-1 14 3 16,8-10-1-16,4 2-5 0,1 2-11 0,2 2 5 15,8 1 4-15,0 0-3 0,4-2 1 0,6-1-2 16,4-3 4-16,7 0-8 0,4-6 5 0,3-3-5 15,6-3 6-15,4-3-7 0,1-6 2 0,0-1-2 16,4-3 2-16,-2-7 5 0,1-1-8 0,-2-5 3 16,-2 1 2-16,-4-5-2 0,2-3-1 0,-4-2-9 15,-2-6 6-15,-2-2 3 0,-5 1-2 0,0-1-5 16,-4 2 13-16,-5 7 16 0,-4 6 1 0,0 0 15 16,-1 2 2-16,0 1-5 0,-1 3-9 0,-3 4-3 15,0 0-4-15,0 0 0 0,-7 20-4 0,3-6-1 16,-2 5-1-16,-3 0-5 0,5-1-1 0,-1 8 1 15,1-7-1-15,4 1-4 0,3-3 2 0,1 0-2 16,1-1-1-16,4-3-3 0,0-2 3 0,2-3-3 16,2-3 4-16,4-1-5 0,0-3-3 0,1-2 0 15,1-4 4-15,-1-2 0 0,-4-3-1 0,2-3 0 16,-3-1-3-16,-2-3-6 0,-1-6 10 0,-2-2-2 16,-4-2 4-16,-4-2-6 0,-4-1 0 0,-1-1-3 15,-4 4-5-15,0 1 7 0,0 8-1 0,-1 3-3 16,2 7 3-16,-1-2-6 0,1 5-6 0,1 4-9 15,-7 5 9-15,-2 9 6 0,-4 5 5 0,5 6-6 16,-2 0 1-16,0 2-7 0,7 3 12 16,5-1-2-16,6-3-4 0,3 1-2 0,0-8-1 0,9 5-4 15,0-7 2-15,2-5 1 0,9 1 3 0,2-2-2 16,3-5-2-16,-1-5-2 0,-1-1 1 0,5-6 0 16,-1-1 9-16,-3 1 0 0,0-5-2 0,-5 0-3 15,-1-3 5-15,-1-2-3 0,1-3 2 0,-8-4 4 16,-2 9 0-16,2-8-3 0,-8 5 6 0,4 3-6 15,-2 1 6-15,-4 5-5 0,-2 0-1 0,1 3 1 16,-2 3-3-16,1 1-2 0,-2 2 3 0,0 0-2 16,-3 18 9-16,0-5-3 0,3 4-5 0,-2 1 0 15,0-3 5-15,1 2 1 0,1 1-2 0,1-2 7 16,5 1-20-16,-4-5-8 0,3-1-9 0,1 0-3 16,0-3 5-16,3 1 4 0,-2-3-2 15,4-3 3-15,-1-2-2 0,0-1 10 0,-1-2-2 16,2-2 4-16,1 0 1 0,-3-1 3 0,1-4 2 0,-1 1-3 15,0-2 1-15,1 1 8 0,-1-5-7 0,-2 4 6 16,-1 2-4-16,3-2 5 0,-4 3-2 0,2 2 2 16,-5 0-3-16,3 1 1 0,-1 4 2 0,-4 0 3 15,10 3-2-15,-6 0 3 0,1 4-7 16,2-3 8-16,-1 6 2 0,0-3-7 0,1 4 2 16,-2-2-2-16,3 0-9 0,-3-2-25 0,0-1-18 15,-3 0 0-15,2-1 4 0,1 0-3 0,-2-3 6 0,-3-2 6 16,10 2 9-16,-10-2 0 0,0 0 4 0,23-10 3 15,-6 1 7-15,-7 1-1 0,4-3 4 0,1-1-2 16,2-1 3-16,0 1 2 0,-2 2-1 16,-1-2 2-16,-4 9-1 0,0-2 2 0,1 5 1 15,-4 0 1-15,0 2 5 0,2 1 0 0,0 3-2 16,-4 3 7-16,2-2-4 0,0 4 3 0,-1-1-7 0,-1 1 7 16,4-2-4-16,-4 0 6 0,8-3 2 15,-3 0 0-15,4-4-5 0,-1-1 8 0,6-1-5 16,-1-2-1-16,0-5 2 0,8-6-2 0,-8 2 4 15,6-6-2-15,-3-2 2 0,1-2-3 0,0-2 3 16,-4 0 9-16,-3 1 8 0,2-3 7 0,-7-3 6 16,5 2-2-16,-4-3 1 0,-1 4 9 0,0 2 19 15,-6 5 3-15,0 3 9 0,-2 4 4 0,1 2-11 0,-2 7-15 16,-1 2 3-16,0 0-7 0,0 0-3 16,-8 24-2-16,3 2-1 0,-5 5-11 0,1 19 7 15,0 0 6-15,-1 4-5 0,0 1 2 0,1 5-8 16,-4-3 4-16,7 3-2 0,-5-5-4 0,0 1 3 15,2 1-2-15,1-5-6 0,1-1-18 0,-3-6-22 16,3-12-21-16,1-2-15 0,0-3-18 0,1-3-18 16,-3-6-24-16,6-8-20 0,-2-1-17 0,-1-6-28 0,1-2-40 15,4-2-37-15,0 0-24 0,-20-13-26 16,12-1-35-16,2-6-44 0,2-8-52 0,-2-2-319 16,3-19-816-16,7-1 362 0</inkml:trace>
  <inkml:trace contextRef="#ctx0" brushRef="#br0" timeOffset="-98728.08">18139 2720 582 0,'26'-52'168'0,"-12"22"24"0,1-1 18 0,2 5 28 15,-3 1 9-15,0 10 22 0,1 1 12 0,1 0-2 16,-2 2 4-16,1 5-17 0,-2 1-14 0,0 1-23 16,3 4-20-16,-5 1-23 0,2 1-20 0,0 2-10 15,4 4-17-15,1 1-16 0,-9 2-12 0,0 5-11 16,0 0-10-16,-4 3-10 0,-4 1-12 0,-1 8-3 16,-1-8-7-16,-7 0-16 0,-2 4 0 0,-3 1-4 15,4-8-7-15,-2 0 0 0,-10 2 0 16,9-5-4-16,1-4-2 0,4 0 7 0,-2-4 14 0,4 1 16 15,2-2 14-15,-1-2-7 0,4-2-10 0,0 0-2 16,0 0-4-16,12-19-7 0,8 1-8 0,-1-2-4 16,2-4-5-16,3-3-4 0,11-11 4 0,-2-3-7 15,0-4-2-15,5 2-3 0,-2-5-2 0,1-1-2 16,-1-1-2-16,-4 4 1 0,-4 0-3 0,-9 15 16 16,-2 1 14-16,-2 5 20 0,-3 2 32 0,-6 7 28 15,-1 7 8-15,0 4-2 0,-1-1-19 0,-4 4-12 16,0 2-21-16,0 0 3 0,-6 19-10 0,-6 5-1 15,1 5-7-15,-3 2 1 0,1 4-14 0,3-3 2 16,-4 13-8-16,1-1-5 0,5-8 2 0,3-1-9 16,3-3-4-16,3 2 3 0,1-4-13 0,6-2-15 15,0-3-5-15,3-3-9 0,3-6-8 0,-1-4-7 16,11 1-7-16,1-3-2 0,-5-5-1 0,3-3 1 16,5-3 1-16,-6-2 4 0,8-2 4 0,-5-4-5 15,-6-2 12-15,-1-1 1 0,2-7 2 0,-2 0 1 16,-1-7-2-16,-2 0 6 0,-6 1 3 0,-2 6 2 15,-1 1-8-15,-5 7 19 0,3 0 9 0,-3 4-4 16,-1 0 0-16,-2 5-4 0,2 2-1 16,0 0 5-16,-18 9-2 0,9 4-3 0,-3 1-3 0,2 1 7 15,1 3 4-15,4 0-3 0,-1 2-1 0,2 5 0 16,1-6-1-16,6-1 5 0,3-1-4 0,3-3 0 16,2-1-10-16,1-1-2 0,6-5-2 15,0 0 0-15,0-3-5 0,5-4 0 0,4-3 4 0,1-5-3 16,-1 1 2-16,-2-6-1 0,-3-3 6 15,1-3-1-15,1-4 5 0,-2 1-6 0,0-9 4 0,-1 2-2 16,5-12 1-16,-2-3-3 0,4-3 1 0,-2 5 6 16,1 3 12-16,-13 7 13 0,0 3 17 0,-1 3 17 15,-4 2 9-15,-4 9 17 0,-1 3 14 0,-2 2 2 16,1 3-15-16,-1 1-16 0,0 4-16 16,-2 2-2-16,0 0 2 0,-9 16-9 0,1 2-6 0,-2 7 0 15,0 4-5-15,-1 3-3 0,-4 13-2 0,1 0 1 16,6-10-4-16,-4 11-10 0,5-8 6 0,3-4-1 15,4 1-5-15,-2-1-2 0,5-3-9 0,0-3-21 16,2-2 3-16,8-9-7 0,-3 0 2 16,3-5-4-16,1-2-1 0,3-3-2 0,1-1 10 15,3-6-1-15,-3-3 1 0,4-3-1 0,-3-2-3 0,4-5 12 16,0-3 1-16,1-5-3 0,-6-4 4 0,7-3-6 16,-9-1 6-16,8-14-3 0,-10 14 3 0,-2 2 2 15,-2 4 7-15,-3 8 13 0,-2 2 19 0,-1 2-10 16,-1 5-10-16,-1 1-4 0,-2 5 4 15,0 0-4-15,0 0-6 0,-12 16 12 0,6-2-15 16,-1 3 7-16,0 1-2 0,2 1 3 0,2 7-5 0,0-6 5 16,3-1-16-16,2 0-23 0,2-3-26 0,1 0-26 15,2-6-29-15,1 0-42 0,1-3-55 0,4-1-45 16,-2-4-54-16,2-2-73 0,2-2-61 16,2-5-96-16,-7 0-350 0,3-5-960 0,-4-4 425 15</inkml:trace>
  <inkml:trace contextRef="#ctx0" brushRef="#br0" timeOffset="-98580.73">19682 2264 417 0,'-17'-9'491'0,"3"5"-6"0,3-4-6 0,-2 4 0 15,5 2-15-15,2 0-13 0,3-2-29 0,-2 2-45 16,5 2-34-16,0 0-40 0,13-8-23 0,-3 6-59 16,2-1-92-16,1 1-95 0,4-1-103 0,2-1-149 15,2 0-184-15,-3 2-379 0,0 0-847 0,-5-1 375 16</inkml:trace>
  <inkml:trace contextRef="#ctx0" brushRef="#br0" timeOffset="-96513.75">20853 2416 337 0,'2'-20'490'0,"2"1"14"0,0-1 9 0,-4 5 0 16,5 4-5-16,-4 0-30 0,0 3-42 15,-1 1-45-15,2 0-39 0,0 5-34 0,-2 2-22 0,0 0-29 16,2 14-29-16,-4 2-16 0,1 4-16 0,-2 0-21 16,0 8-22-16,-5 1-20 0,4 3-10 0,-1-3-15 15,4-1-9-15,-3 1-4 0,0 0-17 0,4-10-8 16,0-1-12-16,4-1-9 0,-3-6-15 0,1-2-14 15,0 0 1-15,1-3 0 0,1-3-8 0,1-2-4 16,-5-1-2-16,15-7 0 0,-6-1-3 0,4-7-3 16,-3-1-3-16,9-12 5 0,-5 2-1 0,0-3-6 15,-2-3-2-15,1 3 4 0,-1 3 0 0,-3 2-10 16,0 7 4-16,-5 8-2 0,2 0-1 16,-3 2 9-16,1 4-5 0,-2 4-10 0,-2-1 1 15,7 13 5-15,-7-2-2 0,2 6 2 0,-2 2 1 0,0 8 0 16,2-1-1-16,-4 1-1 0,4-1 2 0,0-1 1 15,2-6-5-15,0-2 7 0,-2 0 5 0,5-5-10 16,-3-2-13-16,1 0-4 0,2-3-4 0,-3-1 8 16,5-4-6-16,-2 1 4 0,0-4 4 0,3-4-4 15,-1-1 7-15,2-1-1 0,-1-3-2 0,3-6 3 16,1-5-3-16,4-3 4 0,-3 0-6 0,0 2 7 16,-6 8 1-16,1 0-6 0,-2 5 2 0,-3 1-2 15,0 4 3-15,2 2 1 0,-2 2-1 0,-5 0-1 16,11 8 5-16,-7 3-6 0,4-2 6 0,-1 3-1 15,2 4 0-15,0 1 0 0,9 4 4 0,-1-1-3 16,5-2 5-16,3-4-6 0,4-2 4 0,6-2 0 16,2-3-1-16,3-4-6 0,12 0-1 0,3-4 4 15,-18-2-7-15,15-4 6 0,-16-1 0 0,-2-2 2 16,0-2-2-16,-2-4 3 0,-8 0-1 0,-1-1 3 16,-7-5-3-16,-1 1 3 0,-5-2 2 0,-5 5-3 15,-2 0-1-15,-4 0 2 0,-3 2-3 16,-3 6-2-16,-2-1-1 0,-2 5-5 0,-2 4 8 0,-7 4 0 15,-7 4 3-15,1 2-4 0,3 6 2 0,-1 4 8 16,1 0 4-16,5 2 1 0,1 0-2 0,10-2 4 16,-1 1-6-16,3-2-1 0,5 0 6 0,3-1 0 15,3-4 1-15,5 1 1 0,2-2-1 0,5-4-1 16,1-2-2-16,1-2 3 0,1-3-2 16,0-1-1-16,-1-3 2 0,-1-1 0 0,0 0-4 0,-3-3 5 15,0-1 0-15,-3-1-3 0,0-3-1 0,-4 2 3 16,0-1 21-16,-3 3 8 0,1 0 1 0,-2 3 0 15,2 0-1-15,-5 2-11 0,0-1-7 0,-2 5-4 16,0 0-1-16,0 0 4 0,0 0-7 0,3 15-1 16,-2-6 0-16,4 0-5 0,0 3-6 15,4-2-3-15,5 1-4 0,-5-3-1 0,9 0-3 0,1-3 5 16,3-3-2-16,1 1 3 0,5-4 3 0,0-4-3 16,0-1-6-16,-3-4 7 0,5 1-1 0,-4-6 1 15,1-1 0-15,0-5 2 0,-4 3-1 16,-2-5-6-16,-1-2 9 0,-1-1-4 0,-3-4-3 15,7-14 4-15,-9 12 5 0,0-12-10 0,0 9 4 16,-5 0 3-16,-5 4-4 0,0 2 3 0,0 10 3 0,-3 2 0 16,-1 7-6-16,0 2-3 0,-1 6-3 0,1 2 2 15,-16 7 0-15,5 5 1 0,-7 15 1 16,-2 5 2-16,-4 8 0 0,2 6 4 0,1-2-1 16,3 4-1-16,8-1 0 0,4 0-4 0,4-14 1 15,4-1-9-15,4 2-1 0,3-4-5 0,6-3 7 0,2-4-2 16,5-3 4-16,1-3-8 0,2-5 12 0,3-4-1 15,-6-2-4-15,6-6 10 0,-7-2-3 16,-1-4 3-16,7-1 3 0,-3-5-2 0,1-1-4 16,-4-4 6-16,-1-3-9 0,1-2 7 0,-2-2 3 15,-6 0-6-15,5 0 1 0,-6 1-5 0,2 0 1 16,0 8 5-16,-5-1 5 0,-3 7-1 0,0-5-2 0,1 8-3 16,-5-1 2-16,1 2 1 0,-1 2-4 0,2-1 6 15,-4 1-6-15,3 0-4 0,-3 3 8 16,0 0-3-16,11 0 3 0,-11 0 1 0,0 0 0 15,11 3 4-15,-11-3-5 0,0 0 0 0,5 0-6 16,-5 0 5-16,0 0 3 0,0 0-1 0,0 0 6 0,6 0 0 16,-6 0-6-16,0 0 2 0,4-8 2 0,-4 8-5 15,0 0-6-15,-6-7 1 0,-1 5 1 0,-1 3-1 16,8-1-11-16,-19 6 8 0,5 0 3 16,-2 6-3-16,-1 1 4 0,-3 4 2 0,0 2 3 15,4 3-4-15,-1-1-1 0,8-4-3 0,1 6 9 16,7-6 4-16,1 0-1 0,5-1-1 0,3-1 5 0,7-2-3 15,2-1 1-15,6 0 3 0,5-5-2 0,1-2 4 16,3-5-8-16,2-1 3 0,-1-4 0 0,-1-1-1 16,1-1-2-16,-4-5-1 0,0-4 2 15,-1-2-2-15,-3 0 4 0,3-4-4 0,-3-4-4 16,-2-1 5-16,6-12-5 0,-3 0 1 0,-6 9 0 16,3-18-1-16,1 4 5 0,-2-4 0 0,-4 1-6 0,-7 15 5 15,0 2-3-15,-5 2 19 0,-3 10 4 16,-1 6-6-16,-2 3-3 0,0 5-5 0,-2 4 0 15,2 0-3-15,-17 17-4 0,3-2 6 0,-3 11 0 16,2 5 0-16,-3 15-2 0,3-1 1 0,-2 0-5 16,7-10 8-16,5 1-4 0,2 0 5 0,2 0-4 0,4-3 0 15,-1-2-7-15,7 0-1 0,1-5-4 16,2-2 1-16,0-9-4 0,0 0 4 0,3-2-3 16,-1-5-1-16,4 1 6 0,-5-6-4 0,5 0 3 15,-5-6 1-15,5 1 0 0,-6-2 0 0,6-3 3 16,-4-2-1-16,-1-2 0 0,1-3-2 0,-3 2-2 15,1-3-1-15,0-1 7 0,-1 2-1 0,2 2 1 0,-8 5-7 16,4 0 3-16,-5 3-6 0,2 0 2 0,-2 3 1 16,-4 1-2-16,9 6 6 0,-4-1-5 0,-2 3 2 15,1 2 0-15,-2 0 2 0,2 3 1 16,-3 0-3-16,3-4-17 0,0 4-17 0,1-1-12 16,-1-3-4-16,1 1-1 0,3-3 3 0,-3-1-1 15,2-1 0-15,2 0 0 0,0-3 0 0,2-1 5 16,-1-1 1-16,2-2 3 0,0-1 4 0,0 1 4 0,0-2 3 15,1 1 5-15,-1-2-1 0,-1 0 7 16,-1-1 1-16,3 1 0 0,1 1 1 0,-4 1 2 16,3 1 2-16,0 1-2 0,1 0 2 0,-1 1 0 15,0 1 4-15,3 0 3 0,-2 0 2 0,3 3 1 16,-4-3 0-16,5 1 1 0,2 2-5 0,-2-2 6 16,1-1 4-16,0 1-2 0,-1-2 2 0,3-2-2 15,-1 0 1-15,-1-2 2 0,-1 0-1 0,-1-5 2 16,3 0-1-16,-7-4-4 0,2 2 8 0,-2-1-2 15,-3-4 3-15,2 0-6 0,-6-2 8 0,4 1-1 16,-3 2 0-16,-5-4 1 0,1 1 3 0,-2 1 9 16,-5 4 4-16,2-3-5 0,-1 4 2 0,-3 4-3 15,1 4-5-15,-3 1-2 0,0 3 2 0,-2 4-5 16,-4 6-3-16,-1 3 8 0,-2 9-7 0,-1 7 6 16,4-2 0-16,1 7-7 0,-1-3 7 0,-1 12-4 15,4-8 5-15,0 10-3 0,2-12-1 0,2 1-2 16,0-2-4-16,1-2-25 0,1-1-16 0,-2 0-20 15,5-3-18-15,1 0-22 0,-2-9-23 0,2 0-36 16,1-6-16-16,-3-1-24 0,2-3-22 0,1-3-44 16,0-4-58-16,0 0-76 0,0 0-306 0,0 0-762 15,-8-21 337-15</inkml:trace>
  <inkml:trace contextRef="#ctx0" brushRef="#br0" timeOffset="-96346.84">24298 2071 285 0,'-5'-16'529'0,"-3"0"-16"0,-2 1-16 0,1 5-18 16,-5-2-28-16,5 2-28 0,0 3-44 0,0-1-38 15,2 2-36-15,0 4-32 0,2 0-62 0,-3 1-69 16,-2-1-79-16,3 2-94 0,-4 2-103 0,0-1-107 16,2 2-101-16,-8-2-349 0,3 1-748 0,-4 4 331 15</inkml:trace>
  <inkml:trace contextRef="#ctx0" brushRef="#br0" timeOffset="-96162.95">22592 2105 4322 0,'-28'2'385'0,"9"1"-245"0,7-1-57 0,2-1-22 15,5-1-15-15,1 2 7 0,4-2-1 0,0 0-11 16,0 0-7-16,40 0-10 0,-11 0-1 0,6 1-18 15,2-1-65-15,19-3-65 0,-18-1-102 0,12-1-120 16,-10 2-405-16,15-9-815 0,-3 5 361 0</inkml:trace>
  <inkml:trace contextRef="#ctx0" brushRef="#br0" timeOffset="-94813.54">25089 2846 322 0,'-7'1'353'16,"2"0"-4"-16,5-1-11 0,0 0-21 0,-9 2-36 15,9-2-11-15,-6 0-27 0,6 0-14 0,-2 3 1 16,2-3-12-16,0 0-5 0,0 0-15 0,0 0-7 16,0 0-9-16,15-4-16 0,-1 1-19 0,0-3-13 15,4-2-10-15,0-1-13 0,0-1-11 0,-1 0-10 16,-1-4-9-16,0 1-5 0,-1-4-8 0,3-2-7 15,-7 2-5-15,3-4-4 0,-5 3-4 0,-4 2-3 16,2 1 6-16,-3-1 3 0,-6 4 0 0,4 1-2 16,-5 2-9-16,-1 3-5 0,-2-1-3 0,-2 5-7 15,-2 2-1-15,-3 5-2 0,0 2-4 0,-1 5-7 16,-5 6 4-16,6-1-2 0,1 0-2 0,4-1 2 16,-1 7 0-16,5-4-3 0,4 7 1 0,3-8-3 15,3-1-2-15,3 0 2 0,5-3-1 0,0 0 2 16,3-4-1-16,2-2 3 0,10-1-2 0,-8-3-3 15,8-1 2-15,-8-1-1 0,-1-2-5 0,2-2 2 16,-3-3 1-16,0-2-3 0,0-1 5 0,-3-3-4 16,0 1-2-16,-3-5 0 0,2 0 4 0,-4-2-2 15,-2 0-1-15,3 1 0 0,-7 6 16 0,1 0 10 16,-4 4-3-16,3 0-4 0,0 1-6 0,-5 4-3 16,0 1-2-16,0 0-4 0,-1 12 4 0,1 0-2 15,0 0 1-15,-4 5-4 0,4 0 2 0,4-2-3 16,-1 3-1-16,0 0 3 0,5-2-2 0,-3-2 0 15,4-3-1-15,0-4-3 0,0 3 0 0,3-4-3 16,2-4 2-16,4-2 3 0,-4 0-4 0,2-3 2 16,2-3-2-16,-3-3-5 0,1 0 4 0,0-2-1 15,-2-1 0-15,3-3 0 0,-5 0 3 0,4-4-2 16,-3 3-1-16,-3-1-1 0,4 4 1 0,-2 0 0 16,-5 4-3-16,1 2 0 0,-3 1 1 0,0 0 4 15,0 1-6-15,1 3 1 0,0 0 21 0,1 2-3 16,5 1 0-16,-2 0-1 0,8 2-3 0,1 0-2 15,-1 0-2-15,1 0 5 0,2 0-3 0,-1-2-11 16,2-1 10-16,7 0 1 0,-8-1-6 0,2-2 7 16,-3-1-4-16,-2-1 3 0,0 0 0 0,-1-3 2 15,-2 1-2-15,-5-1 0 0,-1-1-1 0,4-3-1 16,-5-1 0-16,-2 2 0 0,-5 1 0 0,2-1-9 16,-3-1 1-16,-3 3 2 0,-3 0-8 0,2 3 3 15,0 1 0-15,-1 3-2 0,-5 2-2 0,-3 4 3 16,0 0 0-16,-1 6 1 0,0 1-4 0,3 4 1 15,-1-1 3-15,6 2-1 0,-1 1 2 0,6-3 0 16,2-1 3-16,3 4 0 0,5-2 3 0,-2-5 2 16,5 4-3-16,5-3 5 0,2-2-1 0,7 4-2 15,-8-7-2-15,2 0 6 0,3-2 0 0,-4-3 1 16,2 1 3-16,-3-4 3 0,-2 0 10 0,3-3 8 16,-2 0 5-16,1-2-2 0,-4-3 6 0,1 3 10 15,-2-6-2-15,1 0-2 0,-2 0-4 0,-1-3-5 16,3 0-10-16,-3 0 8 0,0 0 2 0,-2 3 2 15,-1 2-7-15,-3 3 0 0,-1 0-2 0,3 6-11 16,-4-2-3-16,-1 3 2 0,-2 1-10 16,0 0 1-16,7 8-2 0,-7 1 1 0,0 0-2 0,-2 2 3 15,1 1-3-15,0 1 2 0,0-1 3 0,1 0-7 16,-2 1-19-16,4-1 5 0,-1-3-7 0,3 1 3 16,0-3 0-16,1-1 5 0,2-2 0 0,4 0 1 15,0-1 2-15,3-5 1 0,0 0-2 0,5-3 0 16,-2-1 1-16,1-2-1 0,-3-1 1 0,2 0 4 15,-2-3 1-15,0 1 2 0,3 0-1 0,-6 0 14 16,-2 4 3-16,-2 0-2 0,-1 2 3 0,-3 3-5 16,-2-2-7-16,3 2-1 0,-5 2-6 0,7 3 5 15,-2 1-1-15,-1 1 2 0,1 1-5 0,3 1 3 16,-1 1-2-16,4 1 0 0,3-1 3 0,4 2-1 16,0-3-25-16,0-2-5 0,0-3-25 15,-1-1-37-15,1-2-43 0,-2-2-59 0,-2-3-74 0,-5-1-122 16,-2 2-166-16,-7-6-370 0,-4 1-998 0,-5-3 441 15</inkml:trace>
  <inkml:trace contextRef="#ctx0" brushRef="#br0" timeOffset="-93694.35">15272 3385 3388 0,'5'-5'213'0,"-1"0"-90"15,0-1 7-15,1 4 47 0,-2-1 13 0,-3-1 12 16,0 4-16-16,0 0-27 0,0 0-30 0,0 0-12 16,0 0-8-16,-5 20-6 0,-2-5-8 0,0 2 2 15,-1 8-7-15,-2 1-1 0,5-2 2 0,1 2-5 16,-2 4-11-16,1-2-8 0,3-2-8 0,2 1-4 15,2-8-3-15,2 6-3 0,0-7-2 0,1-2 0 16,1-4-2-16,3-2 0 0,1-3-3 0,1-5 0 16,4-3-6-16,1-6-4 0,4-4-1 0,5-4-5 15,-6-5 1-15,6 0-5 0,-5-2-3 0,-1-3 0 16,0-2-2-16,-1-4-3 0,1-12 0 0,-5 9-3 16,1-10-3-16,1-1-1 0,-9 10 1 0,0 1-3 15,-3 3-1-15,0 3 0 0,-4 7 0 0,2 8 4 16,-2 3 11-16,3 1-5 0,-3 2-5 0,-3 3-2 15,3 4 2-15,0 0 0 0,-6 17 0 0,2 0-4 16,3 10 4-16,-3 3-3 0,-2 2-1 0,4 4 9 16,-3 14 3-16,0-3 7 0,1 1 0 0,3 4-1 15,-5 2 5-15,1 1 0 0,3 1 2 0,-3 3 3 0,1-4-5 16,2 3 3-16,-1-2-9 0,6-3-2 16,-3 0-2-16,4-4-6 0,-1-3 5 0,1-11 1 15,0-3-5-15,5-2 1 0,-5-3 3 0,3-2-7 16,1-10 6-16,-4-2-11 0,1-3 12 0,3-2 2 15,-1 0-1-15,1-6-1 0,-3 0-1 0,3-2-3 16,6-2-2-16,-5-4 5 0,0-4-2 0,5-2-8 16,-6-4 9-16,1-2-5 0,1-9-3 0,-3 0-3 15,-4-5 0-15,-4-4-2 0,-2-9 3 0,-3 11-2 16,-7-12-3-16,2 16 2 0,-10-15 1 0,6 15-3 16,-7 1 6-16,-1-1-4 0,-1 1-1 0,-6-7 2 15,2 12 8-15,5 3 5 0,3 4 16 0,3 4 8 16,3 2-3-16,5 1 3 0,4 3 2 0,1 0 0 0,0 0-3 15,4-1-6-15,7 0-4 0,-1-2-1 16,15 0-6-16,3-4 3 0,5 2 1 0,3 1-3 16,0 0-14-16,4 0 1 0,-4 1 0 0,0 2-2 15,-5-1-2-15,2 1-10 0,-12 5-2 0,-3-3 10 0,2 1-6 16,-5 2 1-16,-3 1 5 0,-2 0-6 16,-2-2-34-16,-2 2-39 0,-2 2-28 0,0-5-37 15,0 0-38-15,0 5-46 0,-9-8-68 0,5 4-54 16,-5-1-60-16,-1-1-65 0,1-1-79 0,-7-4-316 15,3 0-937-15,-1 0 414 0</inkml:trace>
  <inkml:trace contextRef="#ctx0" brushRef="#br0" timeOffset="-93480.22">15199 3105 3744 0,'-5'-3'271'0,"2"0"-23"0,3 3 42 0,-9-5 38 16,8 5 11-16,-3-3-26 0,0 0-49 0,0 1-42 16,4 2-47-16,-3-5-21 0,0 2-13 0,3 3-14 15,0 0-22-15,0 0-57 0,-4-4-74 0,4 4-110 16,0 0-121-16,0 0-136 0,0 0-138 0,0 0-374 16,0 0-979-16,0 0 433 0</inkml:trace>
  <inkml:trace contextRef="#ctx0" brushRef="#br0" timeOffset="-90496.89">16649 3146 324 0,'2'-16'367'15,"1"0"8"-15,1 6 3 0,-4-2-13 0,0 1-13 16,0 5-22-16,0-2-26 0,0 3-25 0,0 0-28 16,0 1-31-16,0 4-20 0,0 0-18 0,0 0-15 15,-9 11-12-15,-1 3-10 0,5 7-9 0,-5 4-6 16,-2 3-7-16,2 1 0 0,2 1-10 0,1 2-10 16,-3 2-10-16,-1-1-1 0,3 2-13 0,1-2-6 15,4 0-10-15,2-3-5 0,4 2-4 0,2-4-9 16,2-2 0-16,2-4-6 0,2-5-2 0,4-2-3 15,-1-4-2-15,3-2-2 0,3-5-2 0,-1-3 0 16,0-6-4-16,11-4-2 0,-5-2-2 0,0-6-2 16,0-4-6-16,-1-1 2 0,-1-3 3 0,-2-1-1 15,-2-4 7-15,0-15 3 0,-6 12 3 0,4-12-2 16,-11 12 4-16,-1 1 2 0,-1-2 14 0,0 9 15 16,-4 6 7-16,0 7 5 0,1 0 4 0,0 3-15 15,-1 3-11-15,0 2-4 0,0 2-5 0,0 2-1 16,0 0-10-16,-10 19 0 0,9-2-3 0,-7 9-2 15,4-1 0-15,-2 3-3 0,1 3-4 0,1 1 3 16,0-2-11-16,0 2 2 0,3-1-1 0,-3 1 1 16,-2-2-2-16,2-3 4 0,-4-2-5 0,7-4-5 15,-1-2 0-15,0 0 1 0,2-7 3 0,0-1-2 16,0 0-4-16,-1-4 6 0,1-1-4 0,0 0 2 16,-3-2 1-16,3-4 3 0,0 0-2 0,0 0-1 15,0 0 0-15,0 0-1 0,9-17-2 0,-2 6-2 16,-5-2-1-16,7-2-3 0,-4 0-2 0,3 1 3 15,-3 1-2-15,4 2-2 0,-4 3 7 0,3 1-13 16,-3 1-2-16,0 1 0 0,3 3 4 0,-2 1-1 16,3 3 2-16,-1 2-2 0,1 0 2 0,1 4 2 15,-2 2-1-15,1-1 2 0,3 7 0 0,-1-5 0 16,1 4 1-16,-1-1 0 0,0 0-3 0,0-1-3 16,1 0-5-16,-3-5-2 0,1 1-1 0,-1-1 2 15,3-2 3-15,-1-1-1 0,2 0 2 0,0-2 0 16,1-2 3-16,4-1-1 0,-2-2 3 0,2-2-2 15,0-1 1-15,-1-1 2 0,-1-2 2 0,2-1 0 16,-4-3 2-16,4-2-2 0,0-6 2 0,-6 5-1 16,-2 0-2-16,0 1 8 0,-4 4 7 0,1 3 5 15,-3-1 4-15,0 4 0 0,-1-1-12 0,-1 2-2 16,3 0 3-16,-5 3-8 0,0 0 4 0,2 8-1 16,-2-2-2-16,-1 2-2 0,1 3 2 0,1-1 3 15,-2 3-1-15,1-4 0 0,1 1-1 0,2-1-4 16,1 1 3-16,-2-2-1 0,2-1 2 0,0-2-3 15,1-1 1-15,3-3 2 0,-1 0 2 0,2-1 0 16,3-2-4-16,-1-3 3 0,6-2-2 0,-2-3 1 16,3-2 1-16,-4 0-5 0,-1-2 3 0,9-5 2 15,-3-2-2-15,-1 0-1 0,-4 7 1 0,-1 1 1 16,1 0 1-16,-2 3-3 0,-1 3-7 0,-1 1 2 16,-4 3-1-16,3 0 4 0,1 3 3 0,2 3-3 15,-3 2 0-15,1 5 4 0,-4-2-1 0,2 3 1 16,1 3-2-16,1 1 1 0,-3-1 4 0,-2 2-7 15,0-1-4-15,-2-3-6 0,-1 1-9 0,-2 2-10 16,0-3-18-16,-1-1-26 0,-3 0-31 0,-4-3-38 16,-1 1-51-16,-2-3-42 0,-1-2-57 0,-3 0-39 15,-6-2-73-15,2-1-74 0,-2-4-339 0,3-1-886 16,0-1 392-16</inkml:trace>
  <inkml:trace contextRef="#ctx0" brushRef="#br0" timeOffset="-90347.02">17770 3129 184 0,'0'-13'413'0,"-1"2"5"16,-3 0-4-16,-4 1-24 0,2-1-33 0,-3 0-36 15,0-1-46-15,-4 5-24 0,4-3-68 0,-1 3-71 16,-3 1-90-16,-3 0-97 0,-2 4-102 0,0 0-102 16,-4 0-190-16,-6-3-506 0,0 2 224 0</inkml:trace>
  <inkml:trace contextRef="#ctx0" brushRef="#br0" timeOffset="-90196.96">16796 3124 3045 0,'-32'6'190'0,"12"-2"-61"15,-1 0 18-15,9-2 53 0,-1 2 44 0,5-6-4 16,-1 2-20-16,3 2-30 0,6-2-34 0,0 0-17 16,0 0-13-16,0 0-14 0,0 0-9 0,38-3-15 15,-7 0-51-15,2 0-75 0,5 0-96 0,2 0-124 16,19-1-136-16,-4 2-363 0,4-1-821 0,-5-3 363 15</inkml:trace>
  <inkml:trace contextRef="#ctx0" brushRef="#br0" timeOffset="-89830.63">18566 3078 3398 0,'2'-9'258'0,"0"-1"-122"16,-2 1-3-16,3 0 19 0,-2 3 6 0,-1 2-10 15,0-1-20-15,0 5-19 0,0 0 20 0,0 0 25 0,-4 18 4 16,-2-3 7-16,-1 14 6 0,-3 3-1 16,-7 11-6-16,6 6 20 0,0 2 4 0,2 6 4 0,-3 0-16 15,2 24-9-15,3-26-14 0,-4 27-9 16,10-26-13-16,-2 2-19 0,2 1-2 0,0-3-12 0,1 0-9 15,-3-2-1-15,3-4-21 0,0-16-5 0,3 0-16 16,-3-1-23-16,2-6-19 0,-2-1-26 16,0-7-31-16,0-5-31 0,2-2-33 0,-1-2-20 15,-1-5-27-15,1-3-51 0,-1-2-52 0,0 0-42 16,0-17-29-16,0 0-16 0,0-3-11 0,0-6-9 0,0-5 8 16,5-1-16-16,-4-18-10 0,3 0-246 0,-1-6-691 15,1 1 305-15</inkml:trace>
  <inkml:trace contextRef="#ctx0" brushRef="#br0" timeOffset="-88860.07">18499 3657 1852 0,'9'-52'-50'0,"-3"2"52"0,2 4 43 0,-3 12 34 15,0 2 31-15,0 4 9 0,-1 2 38 16,-2 7 33-16,4 1 29 0,2 3 9 0,-3-1 12 0,-1 5-8 16,3 1-3-16,-1 0-18 0,4 2-11 0,-1 1-10 15,3 4-14-15,4-2-15 0,4 1-14 0,-4 3-13 16,6 2-19-16,-3 5-5 0,2-1-14 16,-2 3-10-16,-4 4-5 0,3 1-6 0,1 5-13 15,-5-4-2-15,-5 4-5 0,-2-1-6 0,-1 2-6 0,-4 0-3 16,-4-1-2-16,-4 0-3 0,-1 0-6 0,-4 0 1 15,-1-2-7-15,-5 4-3 0,4-4 5 16,-3-3-6-16,1 0 6 0,6-5 13 0,0-3 10 0,1 1 9 16,4-3 9-16,-2 1 9 0,3-2 3 15,3-2-10-15,0 0-6 0,0 0-6 0,13-16-7 0,3 6-5 16,6-7-5-16,5-2-4 0,-1-2-2 0,2-1-5 16,0-3-3-16,14-7-5 0,-3-1 6 0,-5-2-8 15,-8 8-4-15,-1 1 0 0,-7-1 1 0,0 2-2 16,-4 1-6-16,-4 10 3 0,-2-1-3 15,-3 6 4-15,-2-2-5 0,-2 4-3 0,-1 2-1 0,-1 1-4 16,1 4 1-16,-9 1-1 0,9-1 2 0,-17 9-2 16,11-1 0-16,-2 0 0 0,-2 6 1 0,2-6 1 15,3 4-2-15,3 1-1 0,0 2 0 0,2 2 1 16,2-6 2-16,0 1 3 0,5 0-6 0,1-3 9 16,4 1-6-16,2-1-5 0,4-1-2 0,1-1-7 15,-1-4-2-15,2 0 0 0,-2-1-2 0,3 0 1 16,-1-2 5-16,-6-2 1 0,0 2 1 15,-3-2 0-15,-2 0 0 0,-1 2 3 0,0 0-2 16,-8 0 1-16,9 2-1 0,-5 0 1 0,-3 1-1 16,-1 1 2-16,-1 5 1 0,-3-2 0 0,0 4 2 15,0-3 0-15,-1 4 3 0,-1-1-3 0,2-1 1 0,0 1-1 16,3-1 4-16,-3 0-1 0,4 0-3 0,0-3 4 16,4-2 0-16,-3-1 3 0,3 0-3 0,5-1 4 15,1-1-2-15,2-1 3 0,2-4-2 0,1 2-4 16,7-3 5-16,-4-3-4 0,0-1 0 0,2 1-3 15,-1-4 9-15,-1 2-5 0,1-1 2 0,-2-2 2 16,-2-1-3-16,-5-2 1 0,7 3-3 0,-7 3 2 16,-3 4 4-16,-1-4 8 0,2 4-6 0,-3 1-6 15,-4 2-1-15,-1 2 0 0,0 0-1 16,3 14 2-16,-6-4 0 0,0 1-3 0,1 5 2 16,-3 0 3-16,5 1-1 0,-4-2-2 0,4-2 2 0,4-1 1 15,1 4 0-15,-1-6 1 0,2 0 1 0,2-2-1 16,0-1-2-16,2-3 5 0,-3-1 0 0,2-4-2 15,4 1 5-15,-4-3-2 0,0 0-1 16,1-4-1-16,-1-1 1 0,-2-2-1 0,-1 0 0 0,0-5-4 16,-4 0-1-16,-2-2 1 0,0-2 0 15,0-1-3-15,-8 2-3 0,0-8 3 0,1 8 1 0,-1 0 1 16,-2 3 1-16,2 0-5 0,-1 2-5 0,4 4 4 16,-3 3 2-16,6-1-5 0,-2 5-7 0,1-1-5 15,3 3 3-15,0 0-5 0,0 0-9 16,16-2-11-16,-6 2-8 0,3-1-5 0,7 0-8 0,3 0-3 15,5-4-7-15,-1 1 4 0,4 0 0 0,0-4 7 16,-1 3 12-16,-2-1 1 0,-1-3 8 0,-8 0 5 16,-2 0 4-16,2-1 14 0,-6-2 10 0,-3 4 15 15,-1-2 13-15,-2 2 17 0,-1-2 14 0,-2 3 7 16,-2 1-3-16,-2 1-1 0,-1 1-11 16,-2 2-3-16,3 2-2 0,0 0-5 0,-16 12 1 0,8-3 2 15,-2 7 3-15,1 11 2 0,-3 5 1 0,1 0 3 16,5 3 2-16,-1 15-1 0,3-4-2 0,4 5-4 15,-4-2-1-15,7-2-4 0,-6 1-2 0,3 1 0 16,4 0-7-16,-2 0-2 0,0-18-20 0,2 3-19 16,-4 0-21-16,1-4-30 0,-1-3-34 0,2 3-32 15,-2-12-35-15,-3-4-37 0,3-2-42 0,-3-2-38 16,2-6-41-16,-3 0-41 0,-1-3-42 0,5-1-9 16,-10-9-319-16,6 0-794 0,-3-3 352 0</inkml:trace>
  <inkml:trace contextRef="#ctx0" brushRef="#br0" timeOffset="-87729.97">19885 3441 176 0,'7'-27'256'0,"2"-2"20"0,-3 10 23 16,2 1 6-16,-2 2 7 0,-1-1-3 0,4 4-16 15,0 3-17-15,-1 2-11 0,-2 2-34 0,3 0-25 16,1 4-19-16,3-1-21 0,-1 6-11 16,-1 0-24-16,4 3-8 0,1 5-12 0,-3 2-14 15,4 7-6-15,-6-4-6 0,-4 2-15 0,5 6-14 16,-6-5-10-16,-2 6-7 0,-4-7-8 0,0 2-4 0,-3 5-4 15,0-8 3-15,-3-2-9 0,1 2 0 0,-3-2 3 16,2-3-5-16,1-4 4 0,-1-1 0 16,3-1 11-16,-1-1 13 0,4-2 30 0,-5 0 18 15,5-3-13-15,0 0-7 0,0 0-9 0,0 0-10 16,19-9 1-16,-7 3-7 0,5-4-9 0,-1 1-4 0,11-6-4 16,-1 4-1-16,0-5-3 0,3 2-1 0,0-1-5 15,-1-2 4-15,3 0-9 0,-4 0 2 16,2-1-4-16,-6 1 2 0,-1-1 0 0,-2 0-1 15,-3-2 16-15,-6 6 17 0,-3 4 17 0,-3 0 10 16,-1 0 1-16,-1 0 3 0,-2 5-8 0,-2-3-5 0,-2 4-9 16,-2 0-1-16,0 3-6 0,-7 1-8 0,3 4-2 15,-2 1-6-15,-3 7 4 0,3 2-3 16,0 2-5-16,-2 1-5 0,4 1 2 0,3 5-3 0,2-2-4 16,1-3 1-16,7 0 1 0,0-1-4 15,4-2 0-15,2-1-2 0,3-1 2 0,-3-2-4 16,8-4 2-16,-1-2-3 0,2 1 2 0,-1-5-1 0,1-1 1 15,1-1-3-15,-2-5-2 0,1 2 4 0,-2-3 0 16,-2-2 5-16,1-1-10 0,-1 0 3 0,-1-4-3 16,-1 3 2-16,-2-4-1 0,1 1 7 0,-5-1 7 15,1-1 3-15,-1 5 12 0,0 3-10 16,-3-2 1-16,0 4-6 0,0 2-5 0,-1-1-4 0,-3 5 3 16,4 1-4-16,-4-1-3 0,7 9-1 0,-5-2-5 15,3 3 5-15,-5 4 0 0,4 0-2 0,-3 2-4 16,3 0 3-16,-4-3-9 0,5 1-2 15,-1 0-4-15,1-3-1 0,4-1 0 0,0-1 1 16,0-2 4-16,1 0-2 0,3-4 7 0,0-2 1 0,1-1-1 16,4-1 1-16,-1-5-1 0,0 1 1 0,1-5-6 15,1 2 4-15,6-5 2 0,-10 1-2 16,5-6 2-16,1-3 2 0,1-1-4 0,-6-1 4 16,-3-4 0-16,6-2-2 0,-5-2 9 0,0-2-10 15,2-12 7-15,-7 9-6 0,-2 1-8 0,-3 2 8 16,-5 1 8-16,0 3 11 0,-1 10-1 0,0 1-3 0,-3 6-5 15,0 4-4-15,1 5 0 0,-4 4-3 0,0 5 1 16,-3 7-1-16,2 2 2 0,-1 10-1 16,1 8-2-16,1 2 3 0,6 0 4 0,-5 13-2 15,7-2 0-15,0-11-5 0,0 0-7 0,7 0-23 16,-5-1-8-16,8-5-7 0,2-2-9 0,-1-3-4 0,2-7-7 16,0-3 4-16,0 0 4 0,3-6 7 0,-2-1 5 15,0-3 5-15,3-1 7 0,2-4 3 0,0-1 1 16,-6-2 5-16,5-3 2 0,-4-3 6 15,-1 1 0-15,-2 0 8 0,0-3 2 0,-4 2 1 16,2-1-1-16,-1 2 3 0,-2-1 3 0,1 3-3 0,-2 1-5 16,-1 4-5-16,-1-1 0 0,1 3 0 0,-4 0 3 15,4 7 2-15,-1-2-6 0,1 4-9 0,-2 2-13 16,1-2-15-16,-1 2-13 0,1 0-9 16,0-1 0-16,3-1-8 0,-2 4-1 0,3-7 5 15,-2 2 12-15,4-2 4 0,-4-5 11 0,7 1 4 0,-2-1 6 16,0-1 2-16,2-2 9 0,-1 0 4 0,1-2 14 15,-2-3 4-15,3 0 5 0,1-2 10 16,1-3 0-16,-3 1 4 0,-1 0 7 0,1 2 7 0,-1-3 12 16,-1 6 14-16,-5-3 8 0,3 4 2 15,-4 2-9-15,-1 0-9 0,-1 0-6 0,-2 3-3 0,0 0-3 16,2 13-3-16,-8 2-2 0,1 3-3 0,-4 9 0 16,-5 3-4-16,1 4-2 0,-1-2-2 15,-2 11 0-15,-2 6 1 0,6-2-1 0,1-1-2 0,3-12-1 16,3-1-1-16,3 2-4 0,-1-2-10 0,-1-3-13 15,4-2-5-15,-1 1-3 0,2-6-12 16,2-5-11-16,-2-1-11 0,2-7-9 0,-2 0-14 0,0-4-8 16,-1-2-13-16,4-2-22 0,-4-2-31 0,0 0-19 15,0 0-22-15,5-11-43 0,-7 0-43 0,-2-5-50 16,-3-8-54-16,1 0-286 0,-3-6-723 16,0-2 320-16</inkml:trace>
  <inkml:trace contextRef="#ctx0" brushRef="#br0" timeOffset="-87560.45">21314 3223 3304 0,'-12'-7'332'0,"-4"1"-131"0,6 2-3 0,2 0 61 15,-1 1-3-15,5-1-2 0,-1 2-13 0,1 0-18 16,2-1-30-16,2 3-6 0,-3-4-25 0,3 4-12 16,9-4-15-16,4 0-13 0,6-1-39 0,0 1-59 0,1 0-80 15,-1 0-93-15,2 2-111 0,-8-2-121 16,6 1-141-16,-6 1-304 0,-3 0-896 0,0-3 397 15</inkml:trace>
  <inkml:trace contextRef="#ctx0" brushRef="#br0" timeOffset="-87030.28">22317 3263 209 0,'8'0'470'0,"-3"0"-1"0,-5 0 2 16,9 0 1-16,-9 0-7 0,6 3-31 0,-2-2-38 16,-4-1-39-16,4 4-34 0,-4 2-28 0,-1 2-19 15,-2 3-25-15,-1 6-17 0,-2 1-25 0,-2 6-19 0,7 1-20 16,-4 2-15-16,1 0-18 0,4-2-5 16,-1-6-19-16,2-1-11 0,4 0-12 0,-1-2-8 15,4-1-9-15,-1-6-4 0,5 0-1 0,-2-6-11 16,4 1-5-16,3-4-3 0,1-5-4 0,-2-1-4 0,3-4-3 15,1 0-3-15,1-5-8 0,2-6 1 0,-1 1-8 16,-1 1 2-16,-1-4-5 0,-2 1 0 16,0-1 4-16,0 2-8 0,-4 6 6 0,-3 0-4 15,3 5-7-15,-2 3-2 0,-3 3-1 0,2 0 0 16,-2 4-6-16,0 3 0 0,4 1 4 0,2 7-6 0,-2 0 1 16,-4 3 1-16,1 0-11 0,-1 4-10 15,-1-1-17-15,2-1-12 0,-2 2-12 0,-7 0-17 0,3-2-16 16,0-1-14-16,0 1-22 0,-3-3-18 15,0-5-21-15,-1 1-32 0,-2-1-42 0,-2-1-45 16,-3-3-63-16,-2 0-56 0,-2-4-395 0,1-1-870 0,-2-3 384 16</inkml:trace>
  <inkml:trace contextRef="#ctx0" brushRef="#br0" timeOffset="-86880.36">22435 3103 3695 0,'-9'-26'336'0,"1"4"-93"0,4 2-37 15,0 1 34-15,-2 5-16 0,2 3-41 0,2-1-33 0,-2 3-18 16,3 1-27-16,-2 2-13 0,2 2-14 0,1-2-51 16,-1 3-68-16,2-3-81 0,0 4-74 15,-1 2-97-15,0 0-124 0,10 0-357 0,-10 0-838 16,18 4 371-16</inkml:trace>
  <inkml:trace contextRef="#ctx0" brushRef="#br0" timeOffset="-85613.61">23770 3432 370 0,'-7'-2'412'0,"7"2"20"15,0 0 6-15,-5-2-17 0,5 2-26 0,0-5-21 16,0 5-22-16,5-6-9 0,-3 0-14 0,3 0-9 16,-1 0-25-16,1 0-32 0,3-2-8 0,2 2-20 15,-1 0-27-15,0-3-22 0,3 7-17 0,-1-1-22 16,-2 3-14-16,5 0-14 0,-5 3-14 0,8 3-12 16,-2 4-8-16,-2 1-13 0,-3 3-2 0,3 0-18 15,-3 2-1-15,-2 2-9 0,1 0-23 0,-3-2 1 16,0 4-12-16,-3 0-5 0,-2 0-6 0,-1-5-6 15,1-3 4-15,1 4-1 0,-4-5-4 0,2-1-3 16,0-3 6-16,0 0 0 0,0-3 6 0,2 1 0 16,0-4 1-16,-2-1 2 0,0 0 1 0,14-6 3 15,-5 0 1-15,0-2 3 0,-1-2 2 0,6-4 2 16,1-5-3-16,-3 1-9 0,3-3-18 0,6 1 0 16,-3 1 0-16,-3 4 2 0,-4 1 1 0,-2 4 1 15,1 2-4-15,-2 2-2 0,0-1-4 0,-3 4 2 16,1 2 4-16,-6 1 2 0,13 7 2 0,-8 0 4 15,0 4 0-15,-1 0 5 0,1 5-3 0,-1-1 0 16,-1 2 1-16,3 0-1 0,-5 1-6 0,3-1-5 16,4 0-4-16,-1-3-1 0,0-4 0 0,-2-1-1 15,3 0-1-15,-1-4 0 0,2 0 3 0,0-2 4 16,4 0-1-16,0-1 3 0,0-4 5 0,1-1-3 16,1-5 5-16,4 1 1 0,-3-2 0 0,1-1-1 15,1-2 6-15,2-5 2 0,-4 4 4 0,-2-2-8 16,0 1 8-16,2 2 10 0,-9 4 5 0,2 0 1 15,-5 4 0-15,0-1-9 0,0 2-4 0,-3 1 1 16,-1 2 0-16,0 0 1 0,-1 11-1 0,-2-1-2 16,-1-2-1-16,-1 3 2 0,4 1-3 0,-2-1 0 15,2 1 1-15,0-1-2 0,2 1 5 0,2-2-3 16,-1 0-3-16,3-3 4 0,0 2 0 0,2-5-2 16,-1-1 4-16,6-1 0 0,-7-2 1 0,6-1 0 15,1-2 0-15,-1-1 0 0,-2-1-8 0,1-2 1 16,-1-2 1-16,0-1-8 0,0 0 1 0,-4-1-6 15,-1 1-1-15,0-7 5 0,-4-1-5 0,-2 1 7 16,-5 0-3-16,-2 0-3 0,4 1 4 0,1 5-3 16,-3 1 1-16,1-1 4 0,0 2-2 0,0 1 3 15,-1 2 0-15,3-1-1 0,2 4 0 0,-1-1-4 16,1 1-7-16,2 3-9 0,0-6 5 0,4 3-2 16,1 1-11-16,1 0-18 0,7-4-9 0,6 1 0 15,0-2-6-15,9-4 10 0,-2 0 3 0,-2 1 5 16,3-2 9-16,-1 1-4 0,-1-1 1 0,-1-1 9 15,-6-1 1-15,0 5 8 0,-5-4 15 0,2 1 7 16,-6 0 11-16,-1 2 13 0,1 3 13 0,-4 2 4 16,0-1 0-16,-1 1-3 0,-4 3-10 0,0 2 1 15,0 0-4-15,0 0-1 0,-8 21 0 0,3-3 1 16,-5 5-1-16,-2 5 4 0,3 2-3 0,3-1 2 16,-1 1 0-16,0 1 2 0,3 1-3 0,0-3-1 15,0-1 0-15,3 1-2 0,1-4-6 0,0-4 2 16,1-2-1-16,3-1 3 0,0-2-1 0,0-4-2 15,0-1 12-15,1-1 11 0,1-3 11 0,-2-4 14 16,0 1 9-16,1-1-2 0,0-3-2 0,-5 0-9 16,13-6-6-16,-4 1-2 0,-1-1-9 0,-2-2-14 15,7-3-27-15,-3 0-52 0,3-2-72 16,3-8-100-16,4 2-116 0,-9 3-178 0,7-8-451 0,-1 1-1046 16,3 2 463-16</inkml:trace>
  <inkml:trace contextRef="#ctx0" brushRef="#br0" timeOffset="-84880.29">26315 3532 259 0,'4'-11'417'15,"-1"0"-12"-15,4-6-16 0,-8 1-17 0,2-1-7 16,0 2-24-16,-1-3-20 0,1 2-21 0,-2 2-20 16,-3 4-16-16,-1-2-17 0,1 1-18 0,-3 2-17 15,-1 0-26-15,-2 5-17 0,-2 1-14 0,-4 3-43 16,-2 2-8-16,1 1-11 0,-2 3-11 0,4 1-5 15,-2 0-6-15,6 3-8 0,-1-4-6 0,4 6-7 16,1 1-5-16,0 2-3 0,4-3-3 0,1-1 0 16,6 2-5-16,2 1-5 0,2 1 0 0,2 0-4 15,4-1 0-15,-1 1-7 0,2 1 3 0,1-1-3 16,-5 0-5-16,2 0 1 0,6 4-2 0,-7-3-2 16,-2-2 0-16,-2-2 0 0,-6 0 2 0,1 2-5 15,-6-5 3-15,1 8 7 0,-8-2 12 0,1 0 17 16,-5-3 12-16,-3 0 11 0,-2-5-1 0,-2 0 0 15,-7-2-3-15,8 1 2 0,-1-3-8 0,2-3-3 16,5 0-11-16,1-3-3 0,3 1-13 0,0-3-46 16,5 0-64-16,1-3-79 0,5-4-70 0,4 1-68 15,4-3-74-15,8 3-80 0,10-6-413 0,3 2-938 16,4 2 415-16</inkml:trace>
  <inkml:trace contextRef="#ctx0" brushRef="#br0" timeOffset="-82896.72">26737 3527 343 0,'5'-8'360'16,"-3"2"1"-16,0-1 5 0,-4 0 9 0,0-1-4 16,-6 0-8-16,0 2-10 0,-4 3-16 0,-1-1-19 15,0 3-24-15,-9-1-19 0,-5 6-16 0,5 1-25 16,2 2-7-16,1 3-32 0,-6 4-16 0,8-2-17 16,3 1-18-16,-2 1-12 0,1 3-17 0,5-3-10 15,0 0-8-15,5-4-10 0,1 1-11 0,1 0-4 16,3-4-9-16,3 1-1 0,-2-1-7 0,4-3-3 15,0 0-3-15,4-1-4 0,-1-2-2 0,1-1-3 16,2-1 9-16,0-3-7 0,-1 1-4 0,0-3 10 16,-1 0 5-16,1-3 0 0,0 1 8 0,1-5-9 15,-4 3 3-15,2 1-2 0,-4 0-1 0,-1 4 10 16,0-2-8-16,-3 3-6 0,3 0-8 0,-2 0-7 16,0 1-10-16,-2 3-6 0,0 0 7 0,0 0-6 15,6 11-4-15,-6-7 5 0,2 6-7 0,0 0-1 16,-1-1-3-16,3 2-13 0,0 0-5 0,1-3-8 15,3 2 1-15,2-2-6 0,3-1 6 0,2 1 4 16,5-3-2-16,-3-2 4 0,1-3-1 0,3-1 1 16,-1-3 0-16,-1-1 6 0,8-4-4 0,-8-1 2 15,7-4 2-15,-4 0 5 0,-2-1-5 0,-3 1 2 16,3-7 2-16,-1-5-3 0,-1 2-1 0,-1-3 1 16,3-3 5-16,-6-3-4 0,8-12 1 0,-8 1-3 15,1-2 0-15,-4 15 0 0,-5-2 2 0,-1 4-3 16,-2 10 5-16,-1 2-1 0,-2 7-3 0,3 4-6 15,-3 1 1-15,-3 4-5 0,3 1 6 0,-10 11 2 16,5 3-1-16,-8 9-3 0,-1 6 9 0,5 3-10 0,-2 3 10 16,-3 10-4-16,7-11 2 0,-4 12 11 15,4-12-13-15,7-1 3 0,2-1 0 0,0 1-1 16,6-4 4-16,-1-1-3 0,5-1-7 0,2-4 0 16,-4-6 2-16,4-5 3 0,2-1 0 0,0-1 1 15,1-6 5-15,2 0-5 0,-1-2 7 0,2-2-3 16,3-5 1-16,-8 1 2 0,-2-2-3 0,0-1 0 15,1-3 3-15,-1-1-1 0,1-4-1 0,0 1 2 16,-5-3 1-16,5-6 0 0,-5 6 4 0,0 4 0 16,-5 1 3-16,5 5-2 0,-5-3 6 0,0 6-16 0,-2-2-7 15,2 5 2-15,-4 1 2 0,0 0-2 16,0 0 3-16,4 10 1 0,-3-4-5 0,0 3-7 16,-1 0-8-16,3 0-8 0,1 0-7 0,-2-3 2 15,2 1 0-15,0-1 3 0,0 0 9 0,0-1-2 16,1-1 2-16,0-1 2 0,6 0 3 0,-4-2 5 0,4-1-2 15,3-3 5-15,-1 2-1 0,1-3 1 16,0-1 3-16,5-2 5 0,-2 1 5 0,1-4 4 0,-1 0 0 16,2 0 0-16,0 0 0 0,4-6 3 15,-3 6-5-15,-2 1 0 0,0 0-2 0,6-1 2 16,-11 5-6-16,1 1-3 0,-1 3 0 0,4 2 4 0,-2 3-3 16,-1 0-2-16,-2 3 3 0,0 4 0 15,-1 0-5-15,-1 4 5 0,-1-1 10 0,-2 2-16 16,-2 2-4-16,1-2-4 0,-4-1-2 0,-2-3-5 15,2 0-1-15,-4 0-7 0,-2-2 2 0,2 0 0 16,-2-1 2-16,-3-4 7 0,2 5 0 0,-2-7 3 0,0 2 1 16,1-2-1-16,-1-3 5 0,1 0 3 15,0-3 5-15,1 0-1 0,0-1 0 0,2 0-1 16,2-4 2-16,1 1-2 0,2-4 1 0,3-4-7 16,4-2 2-16,8-3-5 0,1-2-5 0,2 0-5 15,1-3-6-15,2-3-6 0,5-9 1 0,5-1-2 0,-5-1 0 16,0-7-1-16,4 2 7 0,-4-2-7 0,-5-4 5 15,0 7 6-15,-6-2 1 0,-3 15 15 16,-5 2 14-16,-5 8 10 0,0 2 22 0,0 2 23 16,-2 6 7-16,-1-1-7 0,-2 4-5 0,-3 2-9 15,-1 3 2-15,5 2-3 0,-13 12 0 0,4 2 5 0,-2 10 2 16,-1 2 2-16,7 5 3 0,0 3 0 0,0 2 1 16,-3 12 10-16,3 4-9 0,3-3-8 0,0 0-6 15,4 1-3-15,4 0-5 0,-1-1 3 16,-1-1-4-16,0 1 1 0,2-1-5 0,-2 0-5 15,-1 1 0-15,3-4 1 0,-1-10-7 0,-3 0-11 0,0-3-13 16,4 3-1-16,-3-5-7 0,-1-4-7 0,2 2-3 16,0-10-1-16,-1-1 1 0,-2-7-4 0,0 0 4 15,2-2 6-15,-2-1 5 0,2-4 6 16,1-1-3-16,2-2 3 0,-6 0 2 0,15-9-2 16,-7-2-1-16,3-6 3 0,-2 0 2 0,3-6 0 15,-1-7-1-15,-4-2 0 0,-2-2-2 0,0 0 0 0,-4-14 0 16,-1-1 0-16,0 14 2 0,-3-1-2 0,-5 1 0 15,0 1 0-15,2 4 1 0,-4 4 1 0,-2 0 2 16,3 8 3-16,0 0 9 0,4 3-2 0,-3 4 3 16,3 2 4-16,5 2 1 0,-4 0-7 15,4 2-3-15,3-2 0 0,3 0-4 0,3 1 0 0,4-1 0 16,2 0 0-16,6 2-2 0,-1-2 3 16,6 0-4-16,-6 1 2 0,3 2 0 0,-5-2-2 0,1 2-4 15,-1 2 5-15,-5 1-9 0,-3 0 5 0,-2 1-4 16,3 0 0-16,-4 2-1 0,-2 3 3 15,-1-1-3-15,0 3 3 0,1 1 0 0,-5 3 6 0,1-1 1 16,-1 3-2-16,0 0 1 0,1 3 4 16,-1 0-1-16,1 2-2 0,2-2 2 0,1-2-3 15,1 2 1-15,3 1 0 0,2-3 5 0,1 0-3 0,2-3 0 16,3-2-1-16,1-3 3 0,-3 1-3 0,4-2 3 16,0-3-1-16,1-1 4 0,-2-1 2 0,2-2-4 15,0-3-1-15,-3-1-1 0,0-1 1 0,0 0 2 16,-2-5-4-16,-3 0 4 0,2-3-4 0,-2 0 1 15,5-8 4-15,-5 5-1 0,-2-6-3 0,-1 1-1 16,0 5 6-16,-2 0 1 0,-5 2 5 16,-1 3 1-16,3 2 3 0,-3 0 4 0,-3 4-11 0,3 0 0 15,-5 3 0-15,0 1-2 0,0 2-2 0,-3 2 0 16,-2 2 1-16,-3 1-5 0,4 4 0 0,2 1 2 16,-3 4 2-16,4 0-5 0,3 2-1 0,-1 1-4 15,0 0 4-15,6 0 4 0,2 0 0 16,5 1 6-16,5-1-10 0,0-2-7 0,12 3-9 0,-1-1-2 15,5-4-3-15,0-1-2 0,0-4-2 0,2-2-4 16,-2-2 8-16,2 0-1 0,-1-4 4 16,0-2 2-16,-1 1 0 0,-1-2 4 0,-1-3 2 15,-8 1-1-15,7-6 1 0,1-3 1 0,-4 0 1 16,2-3 3-16,-4-2-2 0,-1 0 4 0,1 0-7 0,-5-2 4 16,1 1 4-16,-7 4 5 0,-1 0 5 0,-1 1 0 15,-5 5 2-15,0 0 1 0,-3 0-5 0,-2 4-1 16,-3 2 2-16,-2 1 0 0,-6 3-3 0,1 4-1 15,-8 0-3-15,1 5 4 0,-3 2-1 16,-2 5-1-16,0 3 0 0,3 1 3 0,-2 0-4 0,5 0-1 16,3-4-1-16,4 2-3 0,2-1 2 0,3 1-1 15,0-3 2-15,5 2 7 0,0-3-8 0,5-2 5 16,-1-3 3-16,5 0-1 0,0-2 1 0,6-2-6 16,-3-2 4-16,6-2 2 0,0-3 3 15,0-2-3-15,-3-2-2 0,2-4-4 0,-2 0 4 0,0-4 0 16,4-7 3-16,-5-1-3 0,1-1-1 0,-3-5-4 15,1 0 5-15,-3-6-5 0,4-11-1 0,0 1-1 16,-5-1 4-16,2 1-6 0,-6-6-2 0,4 4 6 16,-7 12-6-16,1 3 2 0,-3 2-2 15,0 10-1-15,-3 1 7 0,2 3-10 0,-2 5 2 0,0 4 0 16,0 4-5-16,-3 1 4 0,6 2-1 0,-16 12-1 16,7 2 3-16,3 10-1 0,-2 3 0 0,0 4 5 15,6 1-5-15,-2 3 5 0,3 0-1 0,7 12 0 16,-2-11-25-16,5 8-25 0,0-11-38 15,1 0-38-15,-1-2-39 0,3 0-42 0,-1-5-43 0,-1-2-38 16,-1 0-45-16,-5-8-46 0,3-5-67 0,-5 0-344 16,-1-2-858-16,1 2 380 0</inkml:trace>
  <inkml:trace contextRef="#ctx0" brushRef="#br0" timeOffset="-82696.86">28850 2902 254 0,'-15'-12'410'0,"-2"4"-16"0,7-1-26 16,0 1-15-16,1 1-32 0,-4-1-32 16,6 0-32-16,-2 3-29 0,1 0-78 0,0 4-82 0,-1-3-90 15,0 4-100-15,2-2-118 0,-6 0-212 0,1 2-488 16,-1 2 216-16</inkml:trace>
  <inkml:trace contextRef="#ctx0" brushRef="#br0" timeOffset="-82380.02">26921 3261 2673 0,'-8'0'298'0,"0"-2"-79"0,2 0-10 16,-2 1 25-16,8 1 29 0,-9-2-6 0,4-2-13 16,5-1-21-16,0 5-24 0,1-4-14 0,3-1-14 0,5-2-14 15,4 3-18-15,1-4-11 0,9 1-12 0,6-1-12 16,6 0-9-16,3 1-12 0,16-3-13 0,-2-1-14 15,-2 2-24-15,3-2-26 0,-1 2-25 16,-2-1-27-16,-16 4-33 0,-3 1-28 0,0-4-33 16,-4 5-9-16,-11-4-27 0,-6 7-28 0,-1-4-52 0,-1 3-84 15,-7 0-106-15,-1 2-255 0,0 0-757 0,0 0 336 16</inkml:trace>
  <inkml:trace contextRef="#ctx0" brushRef="#br0" timeOffset="-81926.31">29686 2709 315 0,'4'-4'363'0,"-3"1"-10"16,2 0 6-16,-3 3-22 0,5-3-11 0,-5 3-25 16,0 0-20-16,15 6-24 0,-8 2-4 15,-1 3-15-15,8 10-20 0,0 4-1 0,0 2-14 16,-1 1-9-16,0 5-15 0,1 15-11 0,-4 3-14 15,2 1 2-15,-3 0-19 0,-2 3-9 0,-3 1-11 0,1 3-5 16,-5 0-7-16,-2-3-10 0,-1-1-8 0,-6 3-6 16,-1-5-7-16,-9 0-6 0,-2 1-4 0,-1-2-4 15,-2-4-4-15,-4-5-4 0,0-1-2 0,-6-2-4 16,0-1-4-16,-8-5-4 0,4-3-2 16,6-10-3-16,-12 3-3 0,12-7-1 0,-1-2-1 0,4 0-5 15,2-2 0-15,8-4-7 0,2-1 2 0,3-4-17 16,5 1-35-16,3-3-39 0,-2 0-88 0,8-2-98 15,0 0-127-15,0 0-139 0,14-14-323 0,2 1-918 16,4-5 407-16</inkml:trace>
  <inkml:trace contextRef="#ctx0" brushRef="#br0" timeOffset="-81763.52">30122 3838 3732 0,'0'0'238'0,"0"0"-75"0,0 0 21 15,0 0-39-15,0 0-39 0,0 0-6 0,0 0-25 16,0 0-17-16,0 0-25 0,0 0-81 0,0 0-112 16,0 0-152-16,-27 3-407 0,18 1-780 0,0 0 346 15</inkml:trace>
  <inkml:trace contextRef="#ctx0" brushRef="#br0" timeOffset="-81181.13">23135 4202 24 0,'-18'0'374'0,"6"0"10"16,-5 1 13-16,4-1-4 0,3 0-13 0,2 2-16 16,1-4-14-16,7 2-20 0,-8-1-22 15,8 1-27-15,-8 0-17 0,8 0-15 0,0 0-6 0,0 0 1 16,0 0-1-16,26-3-13 0,2 0-12 0,10 0-9 16,25-6-12-16,31-1-20 0,6 6-5 15,6-3-11-15,5 0-15 0,20-2-6 0,3 1-8 16,8 3-13-16,6 0-18 0,8 1-2 0,6-3-9 15,3 0-6-15,8 0-21 0,2-3 10 0,-3 1-14 0,-2 0 7 16,-2 2-13-16,-5 2-9 0,-12-1-10 16,-12 6 3-16,-10-1-8 0,-12 2-4 0,-7 1 3 0,-12 2-13 15,-33-1 9-15,0-2-5 0,-10 1 1 16,-1 1-2-16,-21-1-4 0,-2-1 1 0,-11-1-2 0,0 1-4 16,-6 0 2-16,-3-1 3 0,1 0 1 0,-6 0-19 15,0 2-30-15,0-2-22 0,-6 0-41 0,10 1-54 16,-10-1-66-16,5 0-77 0,-5 0-80 0,0 0-79 15,0 0-88-15,-17 7-389 0,4-3-1008 16,-7 0 446-16</inkml:trace>
  <inkml:trace contextRef="#ctx0" brushRef="#br0" timeOffset="-80713.55">23674 4353 244 0,'-13'-1'338'16,"1"1"6"-16,4 0-9 0,-2-1-18 0,6 1-3 16,4 0-23-16,-9-1-5 0,9 1-12 0,-6-2-12 0,6 2-12 15,0 0-11-15,0 0 4 0,0 0 2 0,0 0-3 16,0 0-5-16,33-2-11 0,-5 1-5 0,5-2-13 15,22-1-9-15,0 1-5 0,13 0-7 0,29-2-14 16,7 1-10-16,-1-2-8 0,10 6-15 0,4 0-9 16,7-6-23-16,2 4 4 0,9-2-10 0,-1 1-12 15,8-2-12-15,-8 1-6 0,-1 0-5 0,-2 3 0 16,-2-3-12-16,-5 1-6 0,-9 4-3 0,-7-1-9 16,-4 0-6-16,-10 0 1 0,-30-1-7 15,0 1 2-15,0 0 1 0,-4-1-9 0,-4 2 18 0,-17-1 16 16,-2-1 16-16,-3 0 7 0,-1-1 19 0,-6-1 2 15,-7-1 11-15,1 2 1 0,-2 1-65 0,-6-2-44 16,1 1 0-16,0 0 0 0,-2 1 0 0,2-2 0 16,-3 1 0-16,3 0 0 0,-3 0 0 0,0 0 0 15,2 0 0-15,-2 2 0 0,1 0 0 0,-5-1 0 16,1 1 0-16,0 0 0 0,-3-1 0 0,-5 1 0 16,10 0 0-16,-5-1 0 0,-5 1 0 0,4-1 0 15,-4 1-73-15,4-4-494 0,-4 4-692 0,-5-8-1363 16,5 8 603-16</inkml:trace>
  <inkml:trace contextRef="#ctx0" brushRef="#br0" timeOffset="-80530.14">27241 4300 580 0,'-8'-2'654'0,"2"1"-10"0,-1 0-5 0,1-2-55 16,6 3-47-16,-7 0-56 0,7 0-47 15,-6-1-52-15,6 1-90 0,0 0-116 0,0 0-135 16,-2 5-178-16,2-5-205 0,-4 6-486 0,4-6-896 16,-2 7 396-16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05:24:12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1071 7849 2082 0,'0'0'774'0,"0"0"-504"16,0 0 39-16,0 0-125 15,0 0-122-15,0 0-20 16,3-4 25-16,5 23 4 15,4 13 8-15,-1 12-22 16,4 11-15-16,1 3-11 16,-5 2-30-16,0-2 0 15,-2-8-1-15,0-8 0 16,3-9 3-16,-2-11-3 0,5-12 2 16,10-10 7-16,16-4-8 15,16-31 8-15,40-34-9 16,36-42 0-16,36-26 0 15,9 1 0-15,-33 30 0 16,-42 42 0-16,-45 30 0 16,-19 12 0-16,2 0 0 15,-5-1 0-15,-3 5 0 16,-13 6 0-16,-9 5 0 16,-6 4 0-16,-3 2 0 15,0 1 0-15,-2 0 0 16,0 0 0-16,0 0 0 15,0 0-129-15,0 0-534 0,0-7-1342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3T13:18:00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1654 2661 283 0,'0'-18'423'0,"3"-1"-16"0,-3 2-13 16,0-1-21-16,0 1-1 0,0 5-5 0,0 1-7 15,0 1-17-15,0 5-30 0,0-1-29 0,0 1-28 16,0 2-30-16,0 3-23 0,0 0-15 0,0 19-11 16,-3 9-17-16,0 3-12 0,-1-1-14 0,0 5-8 15,-2 11-15-15,-1 2-11 0,3 2-9 0,-1-2-9 16,0 3-6-16,3-5-2 0,2-11-11 0,-3-1-6 15,2-2-6-15,2-5-4 0,-1-1-2 0,1-9-12 16,-1-5-3-16,0 0 4 0,2-3-2 0,-2-3 3 16,1-3 4-16,-1-2-2 0,0-1-4 0,0 0-1 15,5-22-4-15,-4 2-3 0,3-10-4 0,-1-3 8 16,1-14-9-16,-1-5-5 0,3-2-2 0,2-1-4 16,3-29 0-16,-5 22-1 0,4-24 1 0,3 4-6 15,-7 24-3-15,2-2-3 0,5-24 0 0,-7 30 0 16,2 18 1-16,-3 2 0 0,4 3-1 0,0 4-1 15,-4 9-2-15,3 1-4 0,1 1 1 0,-2 5-2 16,2 3-4-16,4 4 7 0,-1-1-3 0,5 5-1 16,1 6 4-16,7 10-3 0,-4-1 0 0,4 3 5 15,-6 8-6-15,-5 2 1 0,2 6 2 0,-3 12-5 16,-6-10 2-16,-7 11 4 0,-7-1-2 16,-3 0 2-16,-9 1 4 0,6-14-1 0,-10 10 2 15,-5-1-3-15,-4-5 2 0,6-10-1 0,-11 6-8 16,9-8-31-16,3 3-50 0,-1-6-60 0,7 0-86 15,1-1-91-15,5-6-105 0,7-4-443 0,5-2-950 0,7 0 420 16</inkml:trace>
  <inkml:trace contextRef="#ctx0" brushRef="#br0" timeOffset="1229.54">1994 3130 22 0,'2'-18'448'0,"2"0"-20"0,-3 0-12 16,3 1-13-16,1 2-11 0,-1-3-18 0,2 6-17 16,-1 0-24-16,5-2-29 0,-1-2-21 0,1 3-21 15,2 0-30-15,0 3-23 0,-1 0-23 0,-1 4-21 16,-1-1-18-16,4 1-16 0,1 5-12 0,-1-2-15 15,-3 5-16-15,2 0-5 0,-1 1-8 0,-3 7-7 16,-1 0-4-16,1 8-7 0,-2-3-7 0,-4 6-3 16,-2-2-6-16,-4 8-2 0,-5-1-6 0,4-9-1 15,-2 6-1-15,1-6-6 0,2-1-3 0,-1-4-5 16,0-4 1-16,4 0 1 0,-3-2-4 0,4-2 6 16,-4 0-1-16,4 0-1 0,0-4-6 0,0 0 3 15,14-13-6-15,-1 0 2 0,0-1-4 0,6-8-1 16,0 0-2-16,0-5 1 0,2 3-1 0,-1 0 4 15,-2 2-9-15,1 2 1 0,-6 7-1 0,-4 5 0 16,1-1-4-16,-6 6-10 0,1-1 6 0,0 3 3 16,4 2-3-16,-4 3 2 0,2 3-1 0,-2 5 2 15,-1 2 2-15,3 1-2 0,-3 3 4 0,2 1-2 16,0-2 6-16,-1 9-2 0,0-7-2 0,0-1 1 16,2 0 6-16,0-2-6 0,2 0 0 0,1-5-3 15,-2 0 3-15,-1-2 2 0,2-2 4 0,0-1 0 16,-2-3 2-16,0 0-3 0,5-3 5 0,-6-3 0 15,2-1-3-15,-3-3 3 0,0-2-1 0,-1 0 2 16,-4-5-6-16,0-1-2 0,-4-5 1 16,-6-2-1-16,1 5-4 0,-4-7 5 0,2 0 0 0,-5 1-2 15,6 10 5-15,-1 1 6 0,2 2 5 0,2 3 1 16,2 0 8-16,-1 0-8 0,-1 3-3 0,5 1-5 16,2 3-1-16,2-6-2 0,-2 6 2 0,16-2 0 15,-1 1-3-15,2 0 1 0,6 0-6 0,6-2 10 16,2 3-6-16,-2-2-1 0,2 1 1 15,-3 1-5-15,1 0-9 0,-8-1-4 0,-1 1-1 0,2 0 0 16,-11 1-1-16,2 1 2 0,5 5 0 0,-6 1 1 16,-2-1 1-16,0 6-1 0,-6-3 0 0,5 6 5 15,-2 0 0-15,-3 0 5 0,2 0-3 0,-4 2 0 16,2 2 1-16,-3-2 1 0,2 0-1 16,-2-3 0-16,0-3-1 0,2 1-2 0,2-3-3 15,-3 1-1-15,2-1 2 0,-1-2 3 0,2-1-1 0,0-5 5 16,3 2-1-16,-2-4 8 0,2 0-4 0,2-2 1 15,1-2 0-15,-3-3 4 0,0-1 0 0,1-2 2 16,-3-2 4-16,-2-2 3 0,-3-3-1 0,2-1-1 16,-7-2 1-16,-2-4 0 0,-2 5 0 0,-3-5 3 15,1 6-5-15,-5-3 0 0,5 5 2 16,0 4 0-16,2 1-6 0,0 2-2 0,1 2 2 16,3 2 1-16,-2-2-3 0,3 4-10 0,2 0-16 0,1 3 6 15,4-4-3-15,3 1-13 0,3-1-4 0,8 1-16 16,2-3-10-16,6-3-5 0,-4 4 0 0,9-6-1 15,-2-1-4-15,3 0 5 0,0-3 0 16,0 1-4-16,-1-2 17 0,-1 0 6 0,-4-2 3 16,2-2 1-16,-5-1 5 0,0 1 12 0,-3-1 14 15,-3 0 10-15,0 2 7 0,-7 5 12 0,1 0 13 0,-3 1 4 16,-2 8 8-16,0-1 4 0,-2 1-11 16,-1 0-7-16,1 3-10 0,-4 2 1 0,0 0 1 15,9 8-4-15,-8 4 4 0,3 4-4 0,0 10 5 16,-3 2 6-16,2 4 5 0,-3 1-2 0,-4 5 4 15,4 12-9-15,-8 7 7 0,3-5-1 0,-4 5-4 16,0 3-2-16,-5 19-2 0,4-23 2 0,-3 3-4 16,-1 0 0-16,-2 21-4 0,4-23 1 0,1-2-3 0,-2 3-2 15,4-4-3-15,4-1-8 0,4-2-9 16,1-15-6-16,3-3-4 0,0-3-1 0,-3-3-7 16,7-7 4-16,0-5-2 0,1-2 8 0,-2-4-1 15,5-2 6-15,0-4 3 0,0-1-3 0,2-5 6 16,-1-1-3-16,1-8 0 0,2 0 6 0,-4-6 1 15,2-9 4-15,-7-4-2 0,2-4-1 0,-7-2 1 16,-1-10-4-16,-1-1-1 0,-8-3-3 0,-3 0 3 16,1 0 0-16,-8 0-3 0,1 2 2 0,-4 3 4 15,7 16 9-15,0 0 5 0,2 1 3 0,-1 5 2 16,-3 4 3-16,11 6-2 0,2 4 1 0,-5 3-4 16,9 1-9-16,-4 0-31 0,7 0-18 0,2-1-40 15,5 3-48-15,8-4-76 0,10-2-108 0,3 1-120 16,2-4-457-16,15-1-961 0,2-2 425 0</inkml:trace>
  <inkml:trace contextRef="#ctx0" brushRef="#br0" timeOffset="1380.93">3986 2702 3159 0,'-5'-17'208'16,"-1"6"6"-16,1 0 0 0,0 2 26 0,1 3-62 15,2-1-4-15,-3 2-44 0,2 0-31 0,1 1-30 16,2 4-28-16,0 0-48 0,0 0-69 0,0 0-96 15,0 0-89-15,13 15-106 0,-5-9-274 16,0 1-694-16,3 1 307 0</inkml:trace>
  <inkml:trace contextRef="#ctx0" brushRef="#br0" timeOffset="1530.43">4089 3002 2503 0,'-5'15'280'0,"-4"-1"-38"0,4-4 7 15,-1 2 8-15,-1-3 5 0,-2 2 1 0,3-6-6 16,2 2-21-16,-2-3-29 0,2 0-19 0,4-4-16 15,-5 3-15-15,5-3-34 0,0 0-54 0,0 0-78 16,0 0-114-16,0 0-148 0,0 0-154 0,19-16-349 16,-13 6-837-16,4-4 372 0</inkml:trace>
  <inkml:trace contextRef="#ctx0" brushRef="#br0" timeOffset="1664.23">4210 2850 386 0,'0'0'423'0,"8"-3"-1"0,-8 3-12 0,7-1 1 15,-7 1-14-15,16-2-31 0,-3 0-36 0,6 0-32 16,0 1-26-16,12 2-35 0,-4-2-44 0,5-3-63 16,-1 3-70-16,-3-2-91 0,-7 2-103 0,-4 2-111 15,-3 0-116-15,-5 2-233 0,-9-3-644 0,1 10 285 16</inkml:trace>
  <inkml:trace contextRef="#ctx0" brushRef="#br0" timeOffset="2113.44">1758 3537 3373 0,'-28'-1'290'0,"6"-3"-113"0,4 3-8 15,4-1 4-15,1 0 15 0,-4-1 18 0,5-1 11 16,2 2-4-16,2 1-8 0,2-2 3 0,-1 2-11 16,4 0-15-16,3 1-24 0,-8-1-27 0,8 1-9 0,0 0-8 15,0 0-15-15,23 0-8 0,6 1-10 0,12 1-5 16,22 1-12-16,34 0-3 0,7 4-9 16,4-3 2-16,15 1-13 0,-1 1 0 0,10-5 1 15,11 2-6-15,-1-1-8 0,-1-1 5 0,8 5-9 16,-7-4-1-16,0 1 2 0,-8-1-2 0,-2-1-6 15,-13-4-7-15,-9-1-6 0,-13 2 5 0,-39-3-3 0,-5 2-2 16,-15 2 2-16,-17-1 13 0,-1-2 25 16,-1 2 42-16,-6 1 38 0,-3 0 16 0,-3-3-16 15,-2 2-4-15,-1-2-11 0,-3-1-11 0,-1 5-44 16,4-6-54-16,-3 3 0 0,-1 3 0 0,5-4 0 16,-5 4 0-16,4-5 0 0,-4 5 0 0,10-1-144 15,-10 1-65-15,19 0-56 0,-6-2-64 0,0-1-73 16,-2 3-80-16,4-1-115 0,-3-1-364 0,-3-3-1041 15,-4 1 462-15</inkml:trace>
  <inkml:trace contextRef="#ctx0" brushRef="#br0" timeOffset="22314.22">6106 2565 281 0,'-1'-28'434'0,"-2"1"-4"15,0 8 3-15,0 2-2 0,0 0 4 0,-1 6-16 16,3 3-27-16,-3 2-36 0,4 1-40 0,-5 4-31 16,5 1-32-16,-5 13-16 0,-3 5-25 0,-1 11-17 15,-6 15-13-15,-1 9-17 0,0-3-8 0,1 9-15 16,-14 19-11-16,12-20-17 0,-9 23-4 0,11-23-18 16,-4-3-2-16,6-2-10 0,-5-5-7 15,10-14-6-15,-1-2-10 0,3-5-7 0,2-9-2 0,0-5 2 16,3-3 9-16,-2-4 21 0,6 0 7 15,-3-6-11-15,0 0-1 0,18-30 1 0,-5 3 1 0,7-15-11 16,2-7-5-16,0-3-13 0,-1-3-16 16,11-22 5-16,-11 20 2 0,8-27-1 0,-2 1-10 0,1-2-11 15,-5 3 6-15,-4 29-9 0,-3 1 0 0,-1 8-2 16,-6 20-2-16,-1 8-4 0,-3 5-2 16,0 2 0-16,0 5-8 0,1 4-3 0,-6 0 1 15,7 17 3-15,-4 7 1 0,0 9 0 0,-2 4 4 0,-1 14 2 16,3 5-4-16,-3-4-1 0,-4 2 6 0,4-2 0 15,0-1-9-15,1 2 9 0,3 0-1 0,-1-1 2 16,-1 0-5-16,3-6 7 0,-1-12-5 0,1 1-10 16,-1-3-33-16,0 0-47 0,1-3-51 0,-4-1-60 15,3-9-57-15,-4-2-82 0,1-2-79 16,-2-2-65-16,-3-6-479 0,-5-3-1039 0,0-1 461 16</inkml:trace>
  <inkml:trace contextRef="#ctx0" brushRef="#br0" timeOffset="22464.16">5970 3163 3392 0,'-16'-8'374'0,"5"1"-80"0,4 3-22 16,0-1-11-16,0 3-11 0,2-1-13 0,1-1-18 16,4 4-31-16,-5-3-31 0,5 3-19 0,5-8-11 15,4 1-7-15,7-1-20 0,2 3-2 0,13-6-15 16,2 0-13-16,4 1-59 0,-5 0-82 0,19-7-104 16,-14 8-120-16,0-1-109 0,3 1-127 0,-4-4-289 15,1 4-887-15,-3 1 393 0</inkml:trace>
  <inkml:trace contextRef="#ctx0" brushRef="#br0" timeOffset="23963.01">6603 2943 292 0,'10'-4'344'0,"-3"1"17"0,-1-5 21 0,2 1-4 16,0 0 6-16,-2 0-8 0,0-4-2 0,-2 3-13 15,2-3-15-15,3 0-13 0,-1-1-20 0,1-1-32 16,-4 2-23-16,1 2-22 0,2-3-15 0,-7 2-22 16,6 0-18-16,-6 3-9 0,-1 1-18 0,0 0-12 15,0 3-11-15,0 3-23 0,-8-5-13 0,8 5-6 16,0 0-16-16,-24 9 3 0,11 1-12 0,-2-2-5 15,-2 6-4-15,3-3-9 0,1 4-3 0,3 1-7 16,3-1 0-16,0 2-2 0,5 0-5 0,0 3-6 16,6-4 6-16,4 4-8 0,5 2 3 0,5-2-1 15,-1 1-7-15,4-1 3 0,-2 0-2 0,4-2-6 16,-5 0 2-16,-1-3 4 0,-5 0-3 0,4-3-1 16,-5 2-9-16,-4 0 5 0,0-2-9 0,-4 0 8 15,-3-2-10-15,-3 0 7 0,-6 3-5 0,-1-3 6 16,1 0 2-16,-10-2-2 0,5 1-2 0,1-7 6 15,0 2 16-15,3-3 18 0,0-1-1 0,10 0-1 16,-13-5-3-16,8-5 3 0,2 2-5 0,7-4-12 16,1-6-1-16,11-7-7 0,3-2 4 0,2-3-4 15,3 1-6-15,10-5-9 0,-8 7-7 0,3 5-1 16,-2 0-4-16,2 2 0 0,1 1-4 0,-3 2 7 16,-3 2-2-16,-8 3 4 0,2 3-4 0,-7 1 3 15,1 5 3-15,-4-4-2 0,-2 3 3 16,0 0-2-16,-3 2 6 0,-3 2-6 0,7-5-3 15,-7 5-4-15,0 0 4 0,0 0 0 0,0 0 2 16,-19-1-7-16,19 1 2 0,-23 5 5 0,12-2-4 0,1 1 3 16,0 2-5-16,2 1 5 0,2 4-2 0,2-5 5 15,-1 5-9-15,10-2 10 0,1 2-1 16,5 4 1-16,4-5 3 0,5 7-4 0,5-2-2 16,0 2-4-16,2-3-2 0,1 1 0 0,0 0 0 15,-5 0 1-15,0 1 2 0,-6-3-2 0,-3-1-1 16,-5 0-4-16,0-1 2 0,-8 2-5 0,0-3 7 0,-3 2-4 15,-2 0 5-15,-5-2 2 0,-1-1 2 0,-3 1 1 16,0-3 2-16,0 0-6 0,3-4 8 16,3-1 2-16,-1-1 9 0,8-1-4 0,-14-5 3 15,10 0 5-15,3-4-4 0,2-3-2 0,2-5 1 16,7-7-4-16,3 0 1 0,2 0 0 0,0 0-5 16,3-4 2-16,0 7 2 0,3 0-4 0,-2 3 2 15,-7 7-2-15,1 0-3 0,5 3-1 0,-9 2 2 0,4 3 0 16,0 2 1-16,-3 1-3 0,0 3 0 15,2 2-3-15,-1 6 7 0,2 1-3 0,-3 2-2 16,1 1 1-16,-4 1 3 0,-1 4 1 0,0-4-2 16,-3 1 5-16,4 0-6 0,-1-1 3 0,-1 0-1 15,-4-6-3-15,5 0 3 0,-1-2 3 0,1-2-5 16,-1-2 3-16,2-1 1 0,4-4-5 0,-1 0 5 16,2-4 3-16,-1 0-7 0,6-3 5 0,-3-4 3 15,3-2-6-15,3-6 2 0,-2 0-2 0,2 1-6 16,-3-1 4-16,1-2 2 0,-9 6 1 0,4 3 1 15,-6 6-8-15,1-1 3 0,-2 1 5 0,-2 1-3 16,2 5-2-16,-6 1 0 0,10 1-3 0,-7 5 9 16,0 1-7-16,1 2-1 0,-3 2 5 0,0 6 1 15,2 0-3-15,-3 0-4 0,2 1-15 0,1-1 2 16,-3-1-20-16,1-5-4 0,2 0 0 0,-2-1-1 16,3-3 4-16,0 0-5 0,1-4 5 0,0 1 3 15,4-4 4-15,0 0 3 0,1-5 3 0,2 1 3 16,-2-3 2-16,5 0 1 0,1-5 5 0,-2-2-2 15,0 3 6-15,-3-5-6 0,7-4 5 0,-6 5 4 16,0 2-1-16,-4 2-1 0,1 3 1 0,-4 4 3 16,5-2 1-16,-5 3-3 0,3 3 3 0,-8 0 2 15,12 6 1-15,-6-1 1 0,-2 3-4 0,1 5 2 16,-1-3 2-16,-3 1 0 0,4 6 2 0,-2-1-1 16,-2-4-1-16,3 1 2 0,-3-3-4 0,1 0-1 15,1 0 7-15,-2-4-3 0,2 1 0 0,0-3 1 16,-1-1 2-16,1 1 1 0,-3-4-2 0,7 3-1 15,-7-3-1-15,18-5 6 0,-9 0-4 0,4-1 3 16,1-2-2-16,3-1-3 0,-2-3 3 0,1 3-2 16,1 0 0-16,1-2-3 0,-1 3 2 0,1 0 1 15,-3-1-1-15,-1 7-1 0,0 0 2 0,-3 6 1 16,0-3-11-16,-2 4 12 0,0 3-4 0,-2-2 6 16,-2 5-1-16,1-1-1 0,-3 1-2 15,0 0 0-15,1-2 3 0,-2 1 0 0,2-2-3 0,1 1-7 16,-1-2-14-16,3-4-2 0,1 1-2 0,4 0-16 15,-3-2 12-15,1-1 0 0,0-3 4 0,3-2 0 16,1 0 2-16,-2 0 5 0,2-2 2 0,-5 0-2 16,6-1 3-16,-2 1 3 0,-3 0 0 0,3 3 2 15,-3 0-7-15,2 3 7 0,0 0 1 0,1 0 3 16,6 2 0-16,-6 0 3 0,-3 2 0 16,8 1-1-16,1 1 1 0,-2 1-1 0,2-1 2 0,2 0 2 15,-2 0 0-15,2 0-3 0,6 0 0 0,-7-4 3 16,1 2 1-16,1-3 0 0,-4-1 1 0,1 0-1 15,-1-1-1-15,2-4 0 0,-2 0 0 16,-1 0 2-16,-1-4-2 0,0 0-1 0,0-2 3 16,-1-2-2-16,-2 2 4 0,0-4-8 0,4 2 4 15,-7-4 3-15,3-6 3 0,-4 6 5 0,1-2 9 0,-6 1 17 16,1 0 14-16,3 2 4 0,-7 7 6 0,1-1 2 16,0 3-4-16,-1 3-8 0,-1 0-10 0,0 4 3 15,0 0-5-15,-15 13-4 0,6-1-2 0,-3 5 1 16,2 7 5-16,1 5 6 0,0 1-6 0,-1 3 0 15,2-2 1-15,3 3-2 0,0 13-11 16,-1-10 3-16,4 8-6 0,-4-11-2 0,4 0-4 16,0-3 6-16,0 2-4 0,0-5-4 0,2-1-7 0,2-2-31 15,-1 0-16-15,0-6-32 0,1-2-29 0,-2-3-34 16,3 1-49-16,1-5-31 0,-3-4-58 16,1 0-42-16,0-3-45 0,-2-3-45 0,9 4-74 15,-9-4-317-15,0 0-861 0,10-18 381 0</inkml:trace>
  <inkml:trace contextRef="#ctx0" brushRef="#br0" timeOffset="24146.84">8477 2577 242 0,'-12'-4'516'0,"7"2"-27"0,-4 1-22 0,4-2-34 16,1 0-41-16,0-2-40 0,0 0-33 0,3 2-36 15,2-2-37-15,3 0-73 0,-4 5-91 0,8-9-115 16,-7 6-141-16,3 2-188 0,1-4-210 0,-5 5-617 16,0 0 273-16</inkml:trace>
  <inkml:trace contextRef="#ctx0" brushRef="#br0" timeOffset="25379.73">10522 2705 353 0,'-13'-14'432'0,"1"1"1"0,-1 1-1 0,4 0-24 0,2 2-8 16,0 2-19-16,0-1-27 0,4 1-36 0,2-3-30 15,3 2-33-15,6-2-20 0,5 0-27 0,3 1-19 16,2-2-20-16,10 2-15 0,0 0-18 0,3 1-17 16,-3 0-11-16,4 2-7 0,-2 2-12 0,-2 2-9 15,-2 2-8-15,-7 2-11 0,0 3-4 0,-4 2-5 16,0 2-7-16,-7 2-2 0,2 5-5 16,-1 2 0-16,-5 2 15 0,0 7 9 0,-4 2 5 0,1 1 4 15,-5 3 4-15,-1-1 8 0,0 2-7 0,-4 2-4 16,0 10-2-16,4-9-8 0,-3 15 2 0,2-14 0 15,1 11 4-15,-2-3-3 0,4-9 0 0,0-2-13 16,3 13 4-16,-3-14-7 0,2 3-2 16,-1-4-4-16,-2 1-1 0,0-3-7 0,2-2 4 15,-1-2 8-15,-1-7 1 0,0-1 7 0,-2-1 11 0,-3-3 10 16,1-3 10-16,-1-1-2 0,-5 0-3 0,1-5-1 16,-2-1-6-16,-5-2-8 0,1-2-66 0,-2-3 0 15,-2-2 0-15,0-6 0 0,-2 1 0 0,5 0 0 16,-3-10 0-16,2 5-79 0,-1-4-165 15,7-2-86-15,-2-3-121 0,4 2-115 0,3-4-522 16,2 2-1176-16,7-2 520 0</inkml:trace>
  <inkml:trace contextRef="#ctx0" brushRef="#br0" timeOffset="25547.49">10446 3021 3515 0,'-8'-6'160'16,"0"0"-34"-16,0 0 55 0,3 1 68 0,1 1 2 15,0 0-16-15,0-1-47 0,3 0-41 0,1 5-29 16,6-9-15-16,3 2-6 0,10 3-12 0,2-2-10 0,7 1-26 16,-8 4-70-16,14-4-98 0,0 4-123 15,-2-3-155-15,0 3-403 0,1-6-867 0,2 7 383 16</inkml:trace>
  <inkml:trace contextRef="#ctx0" brushRef="#br0" timeOffset="26030.75">12272 3141 119 0,'10'-9'399'0,"3"-1"2"0,-4-1-9 16,-4 0-10-16,-1 0-8 0,-3-2-9 0,-2 1-11 15,-3 1-21-15,-1-2-7 0,-4-3-8 0,-2 0-18 16,-3 4-21-16,-2 1-21 0,-3 4-21 0,1 4-17 0,-5 5-20 16,-6 5-17-16,2 8-17 0,0 2-18 15,0 5-14-15,5 3-11 0,0 5-14 0,2 0-7 16,4 0-3-16,3 1-14 0,5 2-7 0,6-2-9 16,2 0-6-16,4-4-6 0,2-2 0 0,3-8-2 15,2-3-2-15,5-2-3 0,-1-4-1 0,5-3-5 16,1-4 3-16,7-5-8 0,-9-1 0 0,8-7-1 15,-1-5 3-15,-6-1 5 0,1-2 4 0,-6-4-1 16,0-3 17-16,-2 0-7 0,-2 0 4 0,-1 0 5 16,-3-1-4-16,-3-1-5 0,1 10 2 0,-4 2 8 15,1 5-8-15,-2 4-2 0,2-2-5 0,-2 4-6 16,1 4-6-16,-1 2-5 0,0 0-2 0,3 13-19 16,1-1-16-16,-2 6 0 0,5 7 0 0,-2 0 0 15,4 2 0-15,-4 2 0 0,3-2 0 0,1 1 0 16,-2-2 0-16,6 0 0 0,-5-8 0 0,4 4 0 15,1-6 0-15,-2-3-37 0,-1-5-118 0,1 5-65 16,1-5-80-16,-1-5-86 0,1 0-107 0,2-3-134 16,-3-6-369-16,7-2-1078 0,-1-5 476 0</inkml:trace>
  <inkml:trace contextRef="#ctx0" brushRef="#br0" timeOffset="26380.9">14047 3167 3456 0,'-5'-2'183'0,"-3"-1"-55"0,3-1 98 0,0 1 55 16,2 0 9-16,3 3-24 0,-7-3-31 0,7 0-38 16,0 3-38-16,9-7-16 0,1 3-12 0,8-1-15 15,10 2-12-15,3 0-10 0,0-1-7 0,2 0-9 16,-1 0-16-16,2-1-65 0,3 4-77 0,-5-3-83 15,1-4-85-15,-4 7-69 0,-9-4-82 0,1 1-77 16,-10-4-283-16,-1 6-822 0,-1-5 365 0</inkml:trace>
  <inkml:trace contextRef="#ctx0" brushRef="#br0" timeOffset="26580.21">14313 3009 181 0,'-14'-6'295'16,"1"-3"25"-16,3 3 32 0,1-2 17 0,4 1 16 15,-1 4 4-15,0-3 5 0,3 1 4 0,-2 0-15 16,3 1-23-16,-1 2-24 0,3 2-35 0,-4-4-28 15,4 4 11-15,-3 9-6 0,-1 2 7 0,-1 9-10 16,-1 8-12-16,-2-1-26 0,2 5-18 0,-1 2-22 16,2 1-19-16,0 0-21 0,-1 14-12 0,2-14-12 15,0-2-31-15,0 1-62 0,3-3-66 0,0 1-81 16,2-4-79-16,0-7-93 0,-1-3-102 0,0 0-85 16,1-8-102-16,1-2-352 0,-1-2-995 0,3-5 440 15</inkml:trace>
  <inkml:trace contextRef="#ctx0" brushRef="#br0" timeOffset="26880.85">14519 3067 427 0,'6'-4'425'0,"-3"-1"-16"16,-2 4-9-16,-1 1 24 0,0 0 7 0,5 7-6 16,-1 3-21-16,-1 2-19 0,1 4-26 0,1 2-24 15,2 4-30-15,0 3-24 0,-1 1-25 0,1 2-26 16,0-2-25-16,-2 1-16 0,0-2-20 0,2 1-16 15,-3-9-13-15,-1 0-18 0,0-3-15 0,2-5-4 16,-3 2-13-16,0-1-4 0,-1-4-5 0,2-1 4 16,-2-2 15-16,2-3-9 0,-3 0-7 0,3-8 2 15,1-4-3-15,-1 0-7 0,2-6 0 0,4-10-3 16,0-2-15-16,2-2-5 0,7-11-4 0,-9 8-14 16,5 1-4-16,-5 1-6 0,3 10-29 0,-2 6-42 15,-4 1-44-15,2 7-63 0,0 1-49 0,-1 6-52 16,1 2-54-16,1 4-69 0,1 4-38 0,-4 0-36 15,5 8-40-15,-5 1-369 0,2 1-931 0,2 7 413 16</inkml:trace>
  <inkml:trace contextRef="#ctx0" brushRef="#br0" timeOffset="27147.53">14975 3415 241 0,'9'8'273'16,"-4"-4"32"-16,3-1 8 0,0-1 13 0,-1-2 6 15,5-2-19-15,-3 0 12 0,3-3-19 0,-3-1-12 16,2 0-19-16,3-7-14 0,-3 2-9 0,-2 1-15 15,1-7-17-15,-3 0-15 0,0 1-12 0,-1-3-17 16,-3 1-14-16,0 2 2 0,2 1-10 0,-9 1-11 16,3 1-13-16,-3 5-10 0,-1-2-12 0,1 6-15 15,-2 1-6-15,-1 2-10 0,7 1-7 0,-19 7-12 16,6 4-3-16,-1 2-2 0,4 2-7 0,0 3-3 16,2 4-4-16,4-2-1 0,1 0-2 0,3-1 0 15,2 3 7-15,3-4-3 0,3 1 4 0,5-2-3 16,0-2-2-16,12 0-3 0,3-3-2 0,0-4 9 15,4-4-12-15,0-2-18 0,1-2-46 0,1-6-67 16,0-1-99-16,-6-3-116 0,0-2-139 0,-2-1-517 16,-2-3-1051-16,2 0 465 0</inkml:trace>
  <inkml:trace contextRef="#ctx0" brushRef="#br0" timeOffset="27947.51">16571 3275 343 0,'2'-12'435'0,"2"-4"-7"0,-1 5 4 16,2-5-15-16,3-1-17 0,1 2-24 0,0 0-26 15,4 1-19-15,-2 1-23 0,3 1-20 0,0 1-20 16,-1 1-28-16,1 7-23 0,-1-1-22 16,5 2-19-16,0 4-16 0,-5 3-14 0,3 4-14 15,0 3-4-15,-4 4-21 0,5 7-8 0,-4 1-10 0,-2 5-11 16,-4-3-7-16,-4 1-6 0,0 1-11 0,-3-5-4 15,-3 1 2-15,3-3-8 0,-1-5-8 0,1-5-3 16,-2 3-6-16,0-5-1 0,2-2-2 0,-2 0-1 16,0-3 2-16,4 0-2 0,-2-4-5 15,0 0 1-15,0 0-1 0,7-13 0 0,-1 2-2 0,0-5 1 16,5-8-2-16,2 0-4 0,5-6 0 0,-1 0 0 16,1 0 1-16,-4 1 0 0,2 2 6 0,1 5 1 15,0 2-2-15,-6 8-3 0,-1 3 4 16,-1 5-7-16,-2 1-2 0,-1 3-5 0,2 4 5 15,-1 3 0-15,-2 5-5 0,3 2 4 0,-4 4-3 0,2 2 1 16,-5 6-1-16,2 1-2 0,-2 0-1 0,2-2 2 16,-2-1-3-16,1-6 1 0,0 0 1 0,-2-1 0 15,1-4-4-15,2-1 3 0,-2-1 2 16,3-3 4-16,0-3-6 0,2 0-1 0,-2-4-1 16,5-1 4-16,0-1-2 0,1-4-1 0,2 0 3 0,3-3-1 15,-1-4-2-15,1-3-1 0,3-8 1 0,1 2-3 16,-6 6-1-16,1 0 1 0,-3 3-1 0,-4 3 2 15,1 2 2-15,-1 1-4 0,0 4-1 0,-4 0 3 16,-3 2 2-16,10 3-1 0,-8 4-2 0,6 1 1 16,-7 2 2-16,3 0 2 0,1 6-3 15,0-2-1-15,3 1 2 0,1-4 2 0,4 3-3 0,2-2 2 16,-2 0-3-16,5-2 2 0,-3-2-1 0,-1-5 6 16,4 2-2-16,1-3-6 0,-1-2 6 0,-4-4 2 15,0 0-5-15,-1-1 7 0,1-4-4 0,-5 0-2 16,1-4 6-16,-1-3-6 0,-2-2 1 15,-4-2 0-15,4-5-2 0,-6-1-3 0,-6-5 3 0,2 1 4 16,-7 1-3-16,1 1-6 0,-2 5 2 16,-1 8-3-16,-2 4-2 0,-4 3 2 0,0 5-4 15,-1 0-41-15,-1 8-55 0,-1 3-60 0,3 1-89 0,-3 8-86 16,-1 1-91-16,12-1-103 0,1 0-335 16,5 3-942-16,5-3 416 0</inkml:trace>
  <inkml:trace contextRef="#ctx0" brushRef="#br0" timeOffset="28097.56">17809 3440 3798 0,'6'2'352'0,"-1"-2"-36"15,-5 0 27-15,5 0 17 0,-5 0-7 0,0 0-24 16,0 0-51-16,6-3-48 0,-6 3-49 0,0 0-19 0,6-5-14 16,-6 5-29-16,4-4-57 0,-4 4-82 0,5-3-107 15,1 1-142-15,-6 2-173 0,6-4-588 16,-6 4-1114-16,8-2 493 0</inkml:trace>
  <inkml:trace contextRef="#ctx0" brushRef="#br0" timeOffset="29164.16">19208 3160 30 0,'-1'-3'407'0,"-1"-2"5"16,2 5-6-16,0-6-7 0,0 2-7 0,0 4-17 15,0-7-17-15,0 7-18 0,0-7-17 0,4 1-19 16,1 3-19-16,-1-4-17 0,1 5-18 0,0-3-17 15,5 2-17-15,0-3-18 0,1 5-17 0,-1 1-7 16,3 4-16-16,0 2-16 0,2 3-10 0,2 5-7 16,-3 2-14-16,4 4-8 0,-4 5-8 0,-1 2-9 15,1 1-10-15,-7 1-13 0,-3-2-4 0,0 3-4 16,2-3-6-16,-4-3-8 0,-2 1-2 0,-2-6-3 16,2-3-3-16,0-2-1 0,0-4-3 0,0 0-2 15,0-4-2-15,0 1 5 0,0-3 16 0,0-1 27 16,0-3-12-16,0 0-1 0,0 0 11 0,4-14-9 15,1 4-5-15,0-5 3 0,3-2-4 0,3-8-7 16,1-2-11-16,3-1 8 0,2-4-8 0,2 3-9 16,-2 1 2-16,1 1-11 0,-2 5 5 0,2 1-9 15,-6 9 16-15,0 1-22 0,-4 5-2 0,1 0 3 16,2 5-2-16,-3 2-1 0,1 5 1 0,-2 3 0 16,0 2-2-16,0 5 0 0,-1 3 0 0,-1 5-4 15,-1-3 7-15,1 4-11 0,-4 0 6 0,-1-7 1 16,2 2 0-16,0-2 5 0,-2-2-11 0,0-4-8 15,0 0-4-15,-2-2 4 0,4-4-5 0,-2 0 6 16,0-2 7-16,0-1-1 0,0-3-1 0,0 0 1 16,14-9 2-16,-6-1 13 0,6-5-19 0,0-5 1 15,4-5 5-15,1 0-2 0,-1-4 1 0,4 0-5 16,-2-1 2-16,3 2 3 0,0 3-3 0,-5 5-6 16,-5 4 8-16,-3 4-4 0,0 6 1 0,-1 3 1 15,-1 4-2-15,-3 2 2 0,5 5 0 0,-6 2 0 16,5 6 4-16,-5 2-4 0,-1 3 1 0,-1 5 3 15,-1 0 3-15,1 1-2 0,1 0-4 0,-3-8-47 16,3 8-51-16,1-4-67 0,-4-4-75 0,4-1-102 16,-1 1-115-16,5-4-149 0,1 0-398 0,1-3-1088 15,-1-3 481-15</inkml:trace>
  <inkml:trace contextRef="#ctx0" brushRef="#br0" timeOffset="29614.44">20863 3489 79 0,'0'0'470'0,"0"0"-14"0,0 0-18 0,0 0-16 16,0 0-16-16,0 0-31 0,14-12-30 15,-2 8-34-15,0-3-26 0,6-2-26 0,6-5-23 0,3 1-9 16,-4-5-19-16,8-1-21 0,7-12-12 0,1 1-16 15,3-3-17-15,-3-3-12 0,1-1-17 0,-3-4-9 16,3 1-13-16,-6 1-10 0,-13 10-11 0,-2 3-4 16,-4 2-4-16,-6 9 5 0,0 0 1 0,-6 5-7 15,-1 0-9-15,-4 4-7 0,-5 1-5 0,-2 2-5 16,-10 9-4-16,0-1-1 0,-4 9-4 0,1 1-3 16,2 4 1-16,-1-1-4 0,1 5 0 0,8 0-5 15,2-5 1-15,5 0-2 0,5 2 2 0,1 4 3 16,7-5 0-16,6 3-1 0,3 0 1 0,3 2 0 15,3-5-2-15,0-2-3 0,1-3-3 0,-6-2-1 16,0-1-3-16,0 0 1 0,1-2 1 0,-10-2-3 16,3 0 2-16,-5-1 1 0,-2 1-7 0,-1-3 4 15,-4 0-3-15,-4 3 4 0,-6 0-4 0,-5 2 4 16,-7-4-2-16,-6 5 2 0,-1-6 0 0,1 2-4 16,-3-1 0-16,-1 1 2 0,5-3-3 0,5-1-3 15,3-1-56-15,6 0-64 0,3 1-76 0,5-2-94 16,5 0-122-16,-9-4-147 0,9 4-293 0,14-11-922 15,4 2 408-15</inkml:trace>
  <inkml:trace contextRef="#ctx0" brushRef="#br0" timeOffset="29763.75">21802 3440 3440 0,'-1'2'373'0,"1"-2"-87"0,0 0 1 0,0 0-9 16,0 0-26-16,0 0-41 0,0 0-54 0,0 0-37 15,0 0-45-15,0 0-92 0,0 0-127 0,0 0-131 16,20-8-156-16,-11 2-338 0,2 1-833 0,1 2 369 16</inkml:trace>
  <inkml:trace contextRef="#ctx0" brushRef="#br0" timeOffset="30114.39">22095 3369 119 0,'-5'-12'438'0,"1"-3"-2"15,0-3 9-15,0 0 2 0,0-1-13 0,1 1-23 16,1-8-25-16,2 7-31 0,4-10-21 0,3 1-29 16,4-2-27-16,3-16-27 0,-5 12-19 0,9-13-26 15,-4 1-20-15,5 0-15 0,-3-2-24 16,-1 2-13-16,-4 2-13 0,-2-2-12 0,-1 15 0 16,-2 5 6-16,-4 6-4 0,0 5 4 0,2 4-5 0,-3 5-7 15,-1 0-24-15,0 4-9 0,0 2-2 0,0 0-10 16,-15 14-6-16,6 1-4 0,-2 11 2 0,1 4-5 15,2 2-7-15,0 3 3 0,-4 12 0 0,1 0-2 16,7 0 10-16,-5 3-9 0,3-1 8 16,-1-1-6-16,4 0-9 0,0-14-5 0,-3 11 1 0,3-11-6 15,2 1-4-15,2-6 1 0,-1 2-2 0,0-3 1 16,0-8 3-16,5 4 5 0,-1-9-7 0,2-1-7 16,2-5-16-16,1-2-6 0,9 1-27 15,-1-6-45-15,4-2-55 0,9-2-66 0,-2-7-69 0,1-1-68 16,-2-9-68-16,-5 0-78 0,-2-5-468 0,2-7-1033 15,-5 0 456-15</inkml:trace>
  <inkml:trace contextRef="#ctx0" brushRef="#br0" timeOffset="30280.97">22031 3012 3067 0,'-19'-3'233'0,"1"0"-44"0,6 1 13 0,6 0 37 15,-3-1 15-15,4 1-45 0,2 0-34 0,3 2-36 16,0 0-29-16,16-10-10 0,-5 6-11 0,11 1-5 15,12-1-11-15,2 3-13 0,4-1-70 0,11-5-107 16,-11 6-138-16,13-6-163 0,1-1-320 0,-17 4-798 16,0 3 353-16</inkml:trace>
  <inkml:trace contextRef="#ctx0" brushRef="#br0" timeOffset="30414.28">22809 3192 39 0,'-1'3'473'0,"0"1"-20"0,-2-2-15 16,3-2-27-16,-2 6-38 0,0-3-40 0,2-3-64 16,0 0-164-16,0 0-190 0,0 0-384 0,0 0-506 15,0 0 224-15</inkml:trace>
  <inkml:trace contextRef="#ctx0" brushRef="#br0" timeOffset="32182.26">4269 5140 30 0,'4'-18'428'0,"-3"2"-14"0,2-2 7 15,-3 5-5-15,-3-4-26 0,2 1-2 0,-4 2-18 16,0-1-23-16,-3 4-23 0,-1 0-22 0,-3-1-30 0,-1 2-25 16,-5 1-15-16,0 3-13 0,-2 0-13 0,-1 3-17 15,-7 3-18-15,-4 4-7 0,1 7-18 0,3 3-10 16,-1 5-7-16,1 6-5 0,-8 9-19 16,9-8-5-16,-1 16-7 0,9-15-11 0,6 3-6 0,4-1-7 15,4 0-17-15,2 2 2 0,6-6-1 16,3 0-3-16,3-9 1 0,4-4-3 0,6-4 6 0,11-3 2 15,-2-5 6-15,6-6-1 0,1-5 6 16,-1-7 6-16,11-9 2 0,-3-2 9 0,-5-2 1 0,-1-4-6 16,-13 6-6-16,0-1 0 0,-8-1 3 0,7-13-6 15,-9-4-5-15,-3 3-2 0,-5-1-3 0,-5 11 1 16,-1 0-8-16,-3 5-50 0,0-2-3 0,-5 5 0 16,3 9 0-16,0 2 0 0,3 4 0 0,-1 4 0 15,1 1 0-15,1 6 0 0,2 1 0 0,-13 8 0 16,8 6 0-16,-3 5 0 0,0 12 0 0,1 2 0 15,-2 3 0-15,3 10 0 0,1 0 0 0,1-10 0 16,3 2 0-16,-1 7 0 0,2 1 0 0,5-10 0 16,-5-3 0-16,2 1 0 0,0 0 0 0,-1-2-68 15,-1-3-249-15,2-9-86 0,-1 4-88 0,3-7-92 16,-3-6-473-16,3 0-1142 0,0-3 506 0</inkml:trace>
  <inkml:trace contextRef="#ctx0" brushRef="#br0" timeOffset="32997.33">4350 5326 3386 0,'2'-5'284'0,"-2"-2"-38"0,0 1-12 0,2 2-1 16,-4 0 6-16,0 0 2 0,2 4-9 0,0-6-20 16,2 2-29-16,-2 4-16 0,0-7-17 0,0 7-26 15,3-5-7-15,2 4-11 0,4-4-7 0,4 0-15 16,5-5-8-16,0 3-4 0,8 0-12 0,1-3-13 16,1 4-15-16,-1-6-11 0,-1 2-4 0,-2-1-10 15,-3 2-3-15,-4 0 1 0,0-3 4 0,-2 2-4 16,-6 1-10-16,0-2 8 0,-2 2 1 0,-2-2-3 15,-4 1 2-15,-2 1-2 0,-4 2-1 0,2 0-3 16,-6 4-1-16,-1 0 1 0,-9 5 1 0,1 0 1 16,-1 4-1-16,-3 0-2 0,0 9 5 0,4-4-4 15,4 0 3-15,-1 5-2 0,2-1 4 0,4 1-2 16,5-1-3-16,3 2 3 0,9 0 0 0,2-1 1 0,8-4 1 16,10 2 3-16,4 2 0 0,9-6 0 15,14-3-3-15,0-6-9 0,6-1-5 0,2-5-8 16,-1-4-4-16,1 1-1 0,-5-2 2 0,-4 2 3 15,-3-4 3-15,-15 3 2 0,0-1 4 0,-5-2 14 16,-4-1 17-16,-3-2 8 0,-6-3 9 0,-7 1 0 0,-2 3 21 16,-5-1 14-16,-4 1 4 0,-3 3 2 15,-2 1-6-15,-5 1-13 0,0 2 1 0,-7 1-5 16,-2 3-16-16,-1 3-12 0,-1 5 12 0,-3-1 0 16,0 8-6-16,-3 1-4 0,10-1-6 0,-1 2 2 0,4-1-5 15,2 0 0-15,1 4-12 0,4-4-8 0,0-2 11 16,3-1 3-16,7 0-3 0,1 1-4 15,3-5 10-15,1-2-5 0,4 1 3 0,3-3 3 16,2-2-2-16,3-2-2 0,-1-3-4 0,2-1 3 16,-2 0 4-16,-1-4-8 0,-2-1 12 0,1-1 17 0,-3-1 10 15,0 0-2-15,-4-2 14 0,1 2-3 0,-5 4 6 16,1 0 1-16,-1 2 11 0,-3 2-18 16,0-1-57-16,0 3 0 0,-2 0 0 0,-1 3 0 15,0 0 0-15,0 0 0 0,-4 19 0 0,-1-3 0 0,0 1 0 16,0 11 0-16,-2 2 0 0,1 3 0 0,2 2 0 15,0 13 0-15,0 5 0 0,1-2 0 0,0 1 0 16,-1-1 0-16,2 1 0 0,-2 2 0 16,4-2 0-16,0-4 0 0,-4-1 0 0,1-11 0 0,1-3 0 15,-1 2 0-15,-4-5 0 0,0 0 0 0,1-4 0 16,-3-2 0-16,0 1 0 0,-1-9 0 0,-2 0 0 16,2-4 0-16,-5-2 0 0,2-6 0 15,-5 2 0-15,-1-8 0 0,0-4 0 0,0-3 0 16,-7-6 0-16,9 2 0 0,-3-6 0 0,3-6 0 0,-2-1 0 15,10-8 0-15,-1-1 0 0,6-13 0 0,4-3 0 16,9-2 0-16,3 3 0 0,3 3 0 0,8 2 0 16,4 5 0-16,-6 12 0 0,6 0 0 0,1 6 0 15,3 2 0-15,0 1 0 0,-3 7 0 0,3 2 0 16,-3 2 0-16,0 0 0 0,-7 4 0 0,-1 0 0 16,-4 3 0-16,-2 0 0 0,-1 2 0 0,-4-2 0 15,0 2 0-15,-4 0 0 0,-1 2-32 0,0-2-142 16,-4-1-61-16,1 4-76 0,-1-4-87 0,0 0-100 15,-6 5-107-15,6-5-385 0,-12 2-1072 0,12-2 474 16</inkml:trace>
  <inkml:trace contextRef="#ctx0" brushRef="#br0" timeOffset="34131.51">6682 5004 120 0,'1'-5'363'0,"3"1"-9"0,-1-1 2 0,-2 3-15 0,-1-1-19 16,0 3-29-16,4-4-29 0,-4 4-30 0,0 0-24 16,0 0-15-16,0 0-21 0,0 0-7 0,-13 14-7 15,5-5 0-15,3 1-16 0,-3-1-12 0,2 2-12 16,0 0-3-16,2 1-11 0,0 0-12 0,-3 3-6 16,5-3-7-16,4 4-5 0,-1-4-11 0,5 0-3 15,1-2-6-15,3 2-5 0,-1 1-2 0,6-5-9 16,3-1-4-16,-4-1-1 0,5-3-3 0,-2 0-3 15,3-2-1-15,-3-2-4 0,1-2 1 0,-5-1 0 16,-1-1-8-16,0 0 9 0,-4-4-6 0,-1 1 1 16,0-4-3-16,-5-4 8 0,2 0 4 0,-4-5 10 15,-3 1 4-15,-2-6 10 0,1-2-1 0,-1 0 26 16,-1-5-5-16,0 1-4 0,1 1-2 0,1-2 1 16,1 2 5-16,3-3 3 0,-1 9-2 0,1 6-4 15,4 2-4-15,-2 0-9 0,2 6-8 0,1 1-1 0,3 1-6 16,-1 0-6-16,2 3-7 0,3 1-1 0,2 4-2 15,-1 2-2-15,2 5-4 0,2 1-1 16,1 4-9-16,1 7 11 0,0 1-5 0,-1 4 3 16,-4 5 0-16,1 3-2 0,-2 0 4 0,-1 3-6 0,2 9 4 15,-5-8 2-15,-2 11 1 0,-2-10 5 0,3 13 3 16,-4 0-6-16,-2 0 0 0,1 3 3 0,-3-3-3 16,-4 3 1-16,3-2-5 0,-6-1 2 15,4 3-10-15,0-2 4 0,-2-2 0 0,1-1-3 0,2-13-3 16,2-3 3-16,0 0-3 0,-2-2 3 0,4 0-3 15,2-5-2-15,3-5 1 0,-2-3-5 0,3-2 3 16,-3-3 1-16,9 1 0 0,-5-6-12 0,1-1 5 16,4-4 7-16,-1-1-1 0,5-4 0 0,-5 0-1 15,-2-4 3-15,2-5 1 0,-1-3 8 0,-5-1-1 16,2-8 13-16,-8 3 11 0,-2-6 2 0,-3-1 1 16,-5-1 12-16,-2 2-1 0,-2-4-7 0,-4 3 0 15,-2-1-2-15,0 4-8 0,-4 0 6 0,4 0-8 16,2-1-8-16,0 4-8 0,4-4-33 0,4 2-60 15,2-1-82-15,6-1-98 0,5 8-157 0,12-9-193 16,6 0-479-16,5 2-1171 0,10-10 518 0</inkml:trace>
  <inkml:trace contextRef="#ctx0" brushRef="#br0" timeOffset="35130.82">7956 5235 3623 0,'0'0'406'0,"7"1"-147"0,-7-1-102 0,6 0-39 15,-6 0-7-15,9 0 9 0,-9 0 16 0,13 0 6 16,-7 0-8-16,3 1-1 0,4-1-10 0,0 0-11 0,0-1-9 16,0 0-11-16,6-2-9 0,-2-1-8 0,3 1-5 15,-3-2-5-15,3-1-6 0,0-2 2 16,-6 1-9-16,4-4-8 0,-4 0-4 0,-5 2-1 15,0-4-2-15,1-1 5 0,-6 3-4 0,0 1-3 0,-5-5 0 16,2 2-2-16,-6-3-2 0,-3 1 0 0,2 2 1 16,-2 1 0-16,-1 4-9 0,5 2 8 0,-7 1-12 15,-1 2-4-15,-2 3-3 0,4 2 25 16,-3 6-3-16,-3 2-6 0,4 4 0 0,3 1 5 0,-1 1-11 16,3 4-4-16,4 1 4 0,3-2-8 0,0 6 3 15,2-6-9-15,5-2 8 0,0 2-3 0,9 1 0 16,-2-4-3-16,1-4 3 0,3-1-2 0,1 1 0 15,0-7 2-15,-1-3-3 0,-4-2 1 0,5-1 1 16,1-2 4-16,-1 0 6 0,-1-6 7 0,-1 2 2 16,0-3 8-16,-2 0 9 0,0-2 0 0,-2-1 10 15,0 1 0-15,0-4-2 0,0 1 10 0,-4 6 5 16,1-4-9-16,-5 4 15 0,2 0-4 0,-5 4-14 16,2 3-10-16,0-1-11 0,-4 3-2 0,0 0-5 15,14 5-4-15,-9 4-27 0,1-1 0 0,-3 2 0 16,5 7 0-16,-1-1 0 0,1 1 0 0,0-1 0 15,-1 0 0-15,3 0 0 0,-2-3 0 0,0-2-3 16,3-3-42-16,-4 2 7 0,0-5-6 0,1 0 2 16,2-3 8-16,-2-2 3 0,1-4-2 0,1-2 12 15,-1 2 0-15,0-5 2 0,0 2 0 0,4-6 1 16,-3 0 1-16,4-2 2 0,-3 1 3 0,1-2-2 16,1 1-5-16,1 2 13 0,-1-1-2 0,-1 3-3 15,-1 3 5-15,-1 3-8 0,0-1 14 0,-1 2-3 16,1 3 8-16,0 0-2 0,2 1-3 0,2 2 0 15,-4 1-5-15,4 1 13 0,-1-1-8 0,6 1-1 16,-1-2-6-16,1 3 16 0,2-2-5 0,-2-2 6 0,1 2-5 16,2-4-2-16,-4-1 4 0,1 1 0 15,-6-2-14-15,0-2 23 0,-4 0-3 0,1-2-4 16,0 1 3-16,-2-4-8 0,-3 2 1 0,-3-1 1 16,1 0-2-16,-4-3 5 0,-1 1 1 0,0 0-10 0,1 1-9 15,-6 2 10-15,0 0-9 0,-1 2-1 0,3 2 8 16,-3 3-1-16,-2 3-13 0,1 3 6 15,-3 4 3-15,1 4 2 0,3 3 4 0,1 3-5 16,0 1-1-16,3 4 1 0,-1 2 4 0,4 0-4 0,2-6-1 16,4-2 5-16,3 2 4 0,1-1-5 0,0-5 5 15,2-2-14-15,5 0 11 0,-2-1 8 16,0-4-1-16,4 0-2 0,-5-6-6 0,6-2-1 16,-5 0 11-16,0-1-7 0,3-5 2 0,-5 1-1 0,1 1-4 15,-1-5 6-15,4-3 3 0,-3 2-3 0,1-2 1 16,-1-1-5-16,-2 0 2 0,2 4 5 0,-4 1 10 15,2 1 0-15,-4 3-4 0,-1-2-4 16,1 3 3-16,-1 3-5 0,-2-1-6 0,-4 2-1 0,8 4 5 16,-5 0 0-16,3 2-1 0,-3-1-5 0,0 3 5 15,1 1 0-15,2 7-3 0,-6-4 12 0,5 0-11 16,0 0-10-16,1-1-12 0,1 1-9 0,-1-5-3 16,2 4-7-16,-1-5-17 0,0 3-17 15,3-4-28-15,2-1-31 0,2-1-25 0,-4-3-21 0,9 0-40 16,-2-3-23-16,2-1-39 0,-2-1-46 0,-2-3-46 15,2 1-60-15,-1-6-88 0,-1 1-271 0,-2-3-854 16,-1 1 378-16</inkml:trace>
  <inkml:trace contextRef="#ctx0" brushRef="#br0" timeOffset="35747.65">9749 5164 363 0,'4'-9'522'0,"-1"-1"16"0,-2 4 2 0,-1-3-10 0,3 2-16 15,-2 2-32-15,0-2-18 0,-1 3-33 0,0 0-51 16,0 4-35-16,0-5-51 0,0 5-22 0,0 0-20 15,0 0-27-15,-5 13-20 0,1-3-21 0,-1 3-24 16,0 2-11-16,1 4-16 0,3 1-15 0,-2 5-12 16,2-7-4-16,1 1-30 0,0-2-23 0,1 1-14 15,3-1-13-15,0-6-3 0,1 1-12 0,3-4-17 16,-3-2 16-16,5 1-5 0,-1-5 8 0,4-1 0 16,-5-2 0-16,4-2-9 0,0-2 6 0,-1-2-2 15,6 0-1-15,-3-6 5 0,1 4 3 0,2-5 8 16,-3 1 6-16,0-3 1 0,-3 3 7 0,1-3 5 15,2 1 2-15,-5 1 7 0,0 5 12 0,-1 0-3 16,-1 1-2-16,-3 3-3 0,0 0-11 0,-1 4-10 16,-3 1-2-16,0 0-3 0,5 8 6 0,-7 3-11 15,1 6-20-15,-1 4 0 0,-5 5 0 0,5 5 0 16,-2 6 0-16,-4 10 0 0,2 0 0 0,-2 0 0 16,0 3 0-16,1 1 0 0,-5-1 0 0,7 0 0 15,-5-6 0-15,6-8 0 0,-4 0 0 0,5-2 0 0,0-4 0 16,0 2 0-16,2-3 0 0,-3-1-17 15,4-1-23-15,-5-2-4 0,5-6-9 0,-1-2-1 16,-2 0 2-16,0-1 2 0,0-6 12 0,-1 0 5 16,-1-2 6-16,1-3 8 0,-2-4-2 0,-2-2 8 15,-3-2 26-15,-3-6 6 0,5 0 7 0,-3-6 16 16,-3-8 2-16,2-3 4 0,7-5-3 0,-2-3-1 16,8-15-5-16,5-2-7 0,4-3-1 0,10 3-7 15,3 2-1-15,-2 3-3 0,5 5-9 0,-5 13-19 0,4 3-62 16,-2 5-59-16,1 3-95 0,-1 1-111 0,-7 8-134 15,-2 7-159-15,0-1-427 0,-6 1-1143 16,-7 1 506-16</inkml:trace>
  <inkml:trace contextRef="#ctx0" brushRef="#br0" timeOffset="36297.46">11090 4882 312 0,'0'-5'403'16,"0"0"-13"-16,0 1-7 0,0 4-33 0,3-3-30 16,-3 3 20-16,0 0-11 0,7 15-19 0,-3-6-23 15,1 8-15-15,-1 1-15 0,0 7-13 0,-2 3-13 16,-2-2-21-16,3 2-19 0,-3-2-18 0,1 1-17 16,1-1-13-16,0 0-15 0,1-8-13 0,2-2-14 15,-3 0-4-15,2 0-8 0,-3-7-9 0,5 1-7 16,-4-4 4-16,3-1 3 0,0 0 9 0,3-3-3 15,0-2-5-15,3-3-7 0,1-4-10 0,3-3-8 16,0-1-11-16,3-6-28 0,4-2-37 0,-5-1-46 16,-1-3-51-16,5-2-74 0,-7-2-71 0,2 2-59 15,-4 2-69-15,2 1-67 0,-7 12-349 0,2 0-871 16,-3 5 386-16</inkml:trace>
  <inkml:trace contextRef="#ctx0" brushRef="#br0" timeOffset="37397.51">11551 5325 53 0,'9'-7'338'0,"-4"2"-1"15,4-4-17-15,-2-3-18 0,1-2-21 0,2-2-26 16,-1-1-21-16,-2 0-9 0,7-8-29 0,-3-1-16 16,0-2-4-16,-1 1-17 0,1-1 6 0,0 3-3 15,-6 6 2-15,0 2-3 0,-2 4-1 0,-2 2-5 16,0 4-5-16,-1 0-22 0,-1 3-14 0,1 4-7 15,0 0-14-15,0 0-8 0,-19 16-18 0,7-1-5 0,-3 5-2 16,6 5-5-16,0-1-8 0,0 1-8 0,4-4 5 16,1 6-9-16,3-2-6 0,2-7 2 15,4 6-4-15,4-6-1 0,-2-3-5 0,4 2 3 16,4-5-5-16,2 1 2 0,1-8 2 0,-1-3 4 0,4 1 8 16,0-3 10-16,-3-3 4 0,3-2 9 15,0-3 3-15,-2-2 8 0,-2-2 10 0,-1 0-1 16,2-8-1-16,-5 5-3 0,6-7-8 0,-2-1-3 15,-7 7-4-15,-1 0 2 0,0 1 6 0,1 0-4 0,-5 7-5 16,3 1-11-16,-4 1-12 0,0 3-6 0,1 2-2 16,-5 1-2-16,6 5-2 0,-1 3-2 0,-1 2 0 15,0 2-2-15,1 3-1 0,1 2-1 16,-2 0-4-16,1-1-1 0,0 1 2 0,3-1-5 0,2-2 4 16,-1 1-6-16,0-1 2 0,1-3 0 0,3-1-1 15,0 1-5-15,1-7-3 0,3 1-1 0,2-4-9 16,0-1-8-16,-1-1 1 0,2-5-5 0,-2 0 0 15,0-3 1-15,5-7 3 0,-5 4-3 0,1-6 1 16,4-2-6-16,-9-2-1 0,4-3-4 0,-2-5 0 16,-4-1 4-16,4-15 0 0,-2 2 5 0,-2-6 1 15,1 0 2-15,-4-3 1 0,0 5 2 0,-5 11 11 16,0 4 16-16,-2 7 9 0,0 8 10 0,-1 7 10 16,1 1-3-16,-2 2-2 0,0 2-7 0,0 6 6 15,0 0 1-15,-10 10 4 0,3 6 3 0,-3 9-1 16,2 1 5-16,0 4 2 0,0 3-2 0,1 3-1 15,-2 0-6-15,1 10-2 0,3 1 3 0,0-12-3 16,1 0 0-16,4 0-6 0,0 1-2 0,2-4 0 16,4 0-3-16,1-4-2 0,4-3-4 0,1-3 0 15,-1-6-6-15,4-1 8 0,-2-4 0 0,3-2-2 16,2-2 3-16,-3-4-7 0,-2-2 10 0,6-2-9 16,2-4-1-16,-2-4 2 0,0 2-5 0,3-11-6 15,-2-2 9-15,-4 0-10 0,0-5 4 0,2 1-3 16,-5-3-5-16,1 0 5 0,-8 3-3 0,1 7 5 15,-2 1 10-15,-4 4-5 0,2 3-2 0,-2 2 2 16,-1 4-9-16,1 0 0 0,-1 3 1 0,0 0-5 16,-6 14 0-16,2-5 3 0,4 3-3 0,-1 1 4 15,1 6 1-15,2 0-3 0,2-1-4 0,5 1-1 16,5 3 9-16,3-3-7 0,-1-6 2 0,10 4-1 16,3-4-8-16,-2-3-10 0,5-1 2 0,1-4-4 15,2-4 0-15,-2-2 0 0,-1-3-2 0,-1 2 7 0,-1-4 3 16,-4-4-3-16,0-1 3 0,-2-3 3 15,-1-1 2-15,-8 0-2 0,6-4 2 0,-3-3 4 16,-2-3 7-16,-3 1-3 0,-1-5 9 0,-4 4 2 0,-1 6 14 16,-2 1 9-16,-3 4 15 0,1 4 11 0,-2-1-11 15,3 6-3-15,-6 3-11 0,2 2-4 0,0 0-8 16,-16 7-13-16,4 6 7 0,1 3 4 16,-5 4-9-16,3 2 3 0,-5 0-1 0,5-1-4 0,0 1 5 15,3-7-3-15,5 1-1 0,-4 1-4 0,-1-3-9 16,6-5-14-16,0-1 6 0,0-1 9 0,3-2-5 15,-1 0 6-15,0-1-1 0,2-4-1 0,0 0 11 16,0 0-12-16,0 0-1 0,0 0 4 0,8-18-3 16,-3 9 3-16,4-1-7 0,-3 1 8 0,2-2-4 15,6-2 1-15,-5 5-2 0,0-2-3 0,0 4-13 16,1 0 10-16,-1 1-3 0,-1 4 1 0,3 1-6 16,-4 1 10-16,2 4-1 0,0 1-2 0,1 1 8 15,-1 4 2-15,1 2-8 0,1-4-17 0,1 3-19 16,1 1-31-16,0-1-24 0,-2 3-32 0,4-5-36 15,-3-3-47-15,-1-1-49 0,0-1-40 0,-2-2-37 16,-3 0-52-16,-6-3-66 0,10-4-70 0,-10 4-293 16,0-8-886-16,0 8 392 0</inkml:trace>
  <inkml:trace contextRef="#ctx0" brushRef="#br0" timeOffset="37564.65">12616 4800 489 0,'-13'-6'534'0,"7"4"3"0,-2-1-17 16,7 1-16-16,1 2-19 0,0 0-38 0,10-4-41 16,9 3-46-16,2 1-33 0,8 0-36 0,2 1-53 0,2 2-79 15,-5 0-92-15,3-3-160 0,-11 4-186 16,-7-2-553-16,5 3-902 0,-8-2 399 0</inkml:trace>
  <inkml:trace contextRef="#ctx0" brushRef="#br0" timeOffset="38264.71">11169 6284 3695 0,'-4'-20'170'16,"-2"6"-36"-16,4-1 63 0,-4 5 48 0,3 2 26 16,0 1-32-16,0 3-45 0,-1 1-31 0,4 3-6 15,0 0 6-15,-13 13-2 0,9-2-9 0,-4 7-17 16,3 1-9-16,-3 7-13 0,2 0-11 0,2-1-11 16,4 2-7-16,-1 0-11 0,1-4-5 0,1-3-8 15,4-1-6-15,0-4 1 0,3 1-11 0,-3-5 1 0,1-3-4 16,1 2 4-16,3-5-9 0,-1-2-2 0,0-1-1 15,2-2-7-15,2-3 2 0,-4-2-1 0,6-5-7 16,-2 0 5-16,3-4-4 0,0-6-4 16,2-3 5-16,-1-2 6 0,1 3 7 0,-3-1-4 0,-4 7 2 15,0 2-3-15,-1 1-4 0,-3 6-12 0,-1 1 3 16,0 3 0-16,-1 3-9 0,-5 0 9 0,12 5-3 16,-6 5-3-16,-3 2-2 0,2 4-4 15,-3 0 6-15,0 1-3 0,0 4 3 0,-2-4-7 0,1-1 3 16,1-2-8-16,-1-1-1 0,5-2-5 0,-4-2-1 15,1 0 5-15,1-4-1 0,0 0 1 0,1-1 0 16,3-3 1-16,-1-1 2 0,4-3-3 0,-1-2 5 16,5-2 0-16,2-3-2 0,0-2-2 0,6-6-2 15,-3-1-2-15,0 0 2 0,3 1 3 0,-6 4-8 16,0 3 7-16,-2 3-5 0,3 1-1 0,-8 5 0 16,3 0-2-16,-3 3 4 0,-2 0 0 0,2 6 4 15,-1 0-3-15,-3 2 1 0,1 2-3 0,-3-1 7 16,2 2-19-16,-1 0-37 0,-1 0-40 0,-1-1-35 15,0 1-39-15,-1-3-42 0,3 0-47 0,-4-3-50 0,0-1-34 16,-3-2-61-16,2-3-84 0,-7 0-361 16,7 0-920-16,-14-10 407 0</inkml:trace>
  <inkml:trace contextRef="#ctx0" brushRef="#br0" timeOffset="38414.36">11362 5969 210 0,'-14'-25'458'0,"5"9"11"0,2 2 4 15,1 4-20-15,3 3-42 0,0 1-45 0,2 3-38 16,2 0-36-16,-1 3-85 0,0 0-108 0,19 7-146 0,-6-3-184 16,5 4-351-16,4-1-630 0,4 3 279 0</inkml:trace>
  <inkml:trace contextRef="#ctx0" brushRef="#br0" timeOffset="38780.9">12381 6047 6459 0,'4'-9'282'0,"0"-4"-134"0,-2 4 96 0,2-2 45 16,1 3-27-16,-3 2-31 0,0 0-32 0,0 2-122 16,0 1-77-16,-2 3 0 0,9 1 0 0,-9-1 0 15,15 9 0-15,-5 6 0 0,-1 2 0 0,6 10 0 16,-2 3 0-16,1 3 0 0,-4-1 0 0,2 1 0 15,-1 2 0-15,1 0 0 0,3 9 0 0,-6-13 0 16,-1-4 0-16,0 0 0 0,-1-7 0 0,0-4 0 0,-3-5 0 16,-2 0 0-16,6-2 0 0,-6-2 0 0,2-3 0 15,2-4 0-15,-6 0 0 0,8-6 0 16,-3-5 0-16,0 1 0 0,6-8 0 0,-5-1 0 16,6-6 0-16,3-2 0 0,-4 1 0 0,3 0 0 0,-1-3 0 15,0 1 0-15,1 0 0 0,-1-1 0 0,1 1 0 16,-1 2 0-16,-4 9 0 0,1 3 0 0,-4 5 0 15,-2 0 0-15,3 2 0 0,0 6-107 0,-2 1-263 16,-5 0-43-16,8 9-39 0,-7 0-60 0,0 5-47 16,-3 0-404-16,1 6-1044 0,-2 5 462 0</inkml:trace>
  <inkml:trace contextRef="#ctx0" brushRef="#br0" timeOffset="39014.33">12998 6461 241 0,'5'-2'502'15,"2"0"40"-15,-2-3 22 0,-3 2 18 0,2 0 10 16,0-1 3-16,-3 2-12 0,-1 2-32 0,4-6-47 16,-4 6-50-16,0-3-46 0,0 3-36 0,0 0-24 15,4 16-28-15,-4-5-27 0,0 4-26 0,0 3-29 16,0 3-20-16,-1 3-201 0,-2 3-17 0,3 1 0 16,-1-1 0-16,1 2 0 0,-3 0 0 0,2-2 0 15,0-1 0-15,-2-2 0 0,2-6 0 0,1-1 0 16,-3-6 0-16,6 1 0 0,-2-2 0 0,-2-1 0 15,1-4 0-15,0-2-265 0,0-3-237 0,0 0-137 0,0 0-493 16,0 0-1224-16,0 0 542 0</inkml:trace>
  <inkml:trace contextRef="#ctx0" brushRef="#br0" timeOffset="39930.89">15118 5245 143 0,'-9'-16'454'0,"-5"4"13"0,3-1 1 0,-2 1 2 15,5 5-13-15,-1-1-11 0,3 3-20 0,-4 1-29 16,6 0-31-16,0 0-40 0,0 2-34 0,4 2-29 16,-5 0-19-16,5 0-10 0,-1 7-13 0,2-1-8 15,3 4-15-15,6 1-10 0,3 4-13 0,9 3-18 16,3 0-10-16,6 1-15 0,10 9-11 0,5-5-3 16,4 2-9-16,-2-4-26 0,6 0 6 0,-4-6-9 0,-2 0-11 15,-12-4-12-15,1-3-3 0,-1 2-20 16,-4-6-6-16,-1 2 14 0,-12 1-23 0,-5-5 2 15,-3-1-14-15,-2-1 21 0,-1 1-11 0,-4 0-2 16,-3 2-1-16,-1-3-1 0,-9 6-3 0,-5-1 2 0,-5 3-4 16,-7 2-8-16,-2 3 11 0,-4 0-6 0,0 3 1 15,-2 2 2-15,-2 0-12 0,3 1 20 16,-11 6-11-16,15-4 2 0,-2 0 0 0,-1 1 6 16,3-3 1-16,1 1 2 0,5 1 1 0,2-2 8 15,-2-5 2-15,8-2-1 0,2-1 1 0,4-2 6 0,-1-2-33 16,2-4 0-16,5 3 0 0,1-2 0 15,-3 0 0-15,1-2 0 0,2 0 0 0,2-2 0 16,-7 3 0-16,7-3 0 0,0 0 0 0,0 0 0 0,0 0 0 16,0 0 0-16,9-15-54 0,-7 9-288 0,0 3-155 15,-1-5-200-15,5 2-404 0,0 4-1191 16,-6 2 527-16</inkml:trace>
  <inkml:trace contextRef="#ctx0" brushRef="#br0" timeOffset="41599.74">15715 5753 122 0,'3'-4'297'0,"2"2"-1"0,-3-2-4 0,-2 4-12 16,9-4-4-16,-6 0 12 0,-2 2-16 0,3-1 4 16,-4 3-3-16,5-3-1 0,-2 0-9 0,-3 3-6 15,2-2-8-15,-2 2-14 0,0 0-12 0,0 0-13 16,0 0-16-16,0 0-15 0,0 0-15 0,0 0-10 16,0 0-6-16,-11 8-8 0,4-2-5 0,-3 1-7 0,-4 4-5 15,0 0 4-15,-3 2 5 0,-6 4-10 16,0 2-1-16,-5-1-6 0,0 0-1 0,-1 4-3 15,-1-2-7-15,-3 2 1 0,0-2-5 0,2 3-7 0,-11 6-2 16,14-11 10-16,0 0-13 0,-2 1-4 16,2-1-2-16,3-1 0 0,3-1-9 0,7-5-6 15,-2-1-12-15,8-3 3 0,-1 0-13 0,2-3-4 16,3-1 4-16,1 1-13 0,3-1-18 0,1-3-19 0,-4 1-2 16,4-1-47-16,0 0-44 0,0 0-56 0,0 0-72 15,27-2-97-15,-14-2-91 0,3-3-112 0,1 1-498 16,11-4-1109-16,0 0 491 0</inkml:trace>
  <inkml:trace contextRef="#ctx0" brushRef="#br0" timeOffset="42564.13">16672 5556 157 0,'-1'-6'340'0,"1"1"-4"0,-1 1-4 0,-2-1-4 15,2-1-6-15,-2 1-6 0,2-1-6 0,1 0-9 16,0 3-2-16,0-4-2 0,0-1-9 0,1 6-14 0,2-6-18 16,1 1-9-16,-3 3-12 0,4-3-13 0,4-1-13 15,-4 6-13-15,2-5-10 0,4 3-22 16,-2-1-13-16,3 3-14 0,-1-2-11 0,1 1-13 16,0 2-7-16,1 1-10 0,-1 1 2 0,0 5-20 15,1-3-1-15,-1 4-7 0,-1 3-3 0,2 0-9 16,2 3-4-16,-2 1-5 0,-4 3-1 0,-3-1-8 15,1 1-2-15,-6 1 8 0,7 1-15 0,-8-1-6 16,0 2 8-16,-3-1-7 0,-2-1-6 0,1-1 0 16,3 0 2-16,-4-2-7 0,0-3 0 0,2-1-2 0,-1 1 1 15,1-4-3-15,1 0-1 0,2-4 3 16,-1 1 1-16,1 1 9 0,-3-3 23 0,3-3 6 16,0 0-2-16,0 0-4 0,6-14 1 0,0 6 6 15,-1-7-3-15,5-1-1 0,-1-2 0 0,3-7-4 0,-1-4-8 16,2 2 1-16,5-1-4 0,-1 3-4 0,-1-1 2 15,-2 3 0-15,-1 8 12 0,0-1-16 0,-2 3 2 16,5 1-4-16,-5 6-25 0,0 4-1 0,1 1 0 16,1 3 0-16,1 3 0 0,0 7 0 0,0 1 0 15,-1 3 0-15,1 6 0 0,-3 1 0 0,0 2 0 16,-3-1 0-16,-2-5 0 0,0 2 0 0,-1 3 0 16,-3-6 0-16,0 0 0 0,-1-1 0 0,-1-5 0 15,0 1 0-15,-1-4 0 0,0 1 0 0,1-3 0 16,0 1 0-16,-1-5 0 0,-1 2 0 0,2-5 0 15,-1 4 0-15,1-4 0 0,0 0 0 0,0 0 0 16,5-19 0-16,0 9 0 0,0-7 0 0,2-1 0 16,4-8 0-16,1-1 0 0,0 1 0 0,1-2 0 15,5 3 0-15,-3 5 0 0,-7 4 0 0,6 0 0 16,0 3 0-16,0 4 0 0,-2 0 0 0,-2 4 0 16,3-2 0-16,-1 6 0 0,1 1 0 0,1 1 0 15,-2 3 0-15,1 0 0 0,-3 4 0 0,3 4 0 16,-3 0 0-16,0 3 0 0,-5 5 0 0,3-2 0 15,-7 2 0-15,-1 4 0 0,0 4 0 0,-4-2 0 16,3-7 0-16,-2 6 0 0,1 2 0 0,-2-9 0 0,0 0 0 16,4 0 0-16,0-2 0 0,-2-5 0 15,2 0 0-15,2-3 0 0,-2 0 0 0,0-3 0 16,1-1-159-16,2-1-299 0,-3-3-181 0,0 0-518 16,0 0-1251-16,4-16 554 0</inkml:trace>
  <inkml:trace contextRef="#ctx0" brushRef="#br0" timeOffset="44230.52">18502 5373 99 0,'-5'-4'382'0,"-1"-2"9"0,1 1 7 0,0-1 6 0,0 0-3 16,-1 1-6-16,3 0-8 0,-5-3-11 16,4 5-11-16,-1-1-10 0,1-1-13 0,2 0-16 15,-2 2-12-15,1 1-17 0,3 2-21 0,-4-3-22 16,4 3-25-16,-6-5-20 0,6 5-26 0,0 0-17 0,0 0-16 15,0 0-12-15,0 12 1 0,0-5-4 0,6 3-5 16,-2 2 0-16,5 2-16 0,7 9-2 0,4 0-7 16,4 0-9-16,4 0-8 0,13 6-8 0,6-3-6 15,2-1-6-15,-2-2-11 0,8-1-31 0,-3-1-26 16,1-2 0-16,2-1 0 0,-6-1 0 0,1-3 0 16,-16-6 0-16,-3 0 0 0,-4-1 0 15,-8-2 0-15,-7-1 0 0,0-2 0 0,-3-1 0 0,-4 2 0 16,-2-1 0-16,-3-2 0 0,0 0 0 0,-17 6 0 15,-1 0 0-15,-10 1 0 0,-5 0 0 0,-2 2 0 16,-3 2 0-16,-9 3 0 0,11-2 0 0,-14 3 0 16,14-2 0-16,4 0 0 0,0 0 0 0,3 0 0 15,1 3 0-15,1-3 0 0,2 2 0 0,8-5 0 16,0 1 0-16,3 0 0 0,0 1 0 0,5-5 0 16,0 2 0-16,0-4 0 0,2 5 0 0,4-4-188 15,0-1-138-15,5 0-64 0,-1-1-67 0,-1-4-80 16,9 7-90-16,2-7-318 0,7 0-1023 0,4-2 453 15</inkml:trace>
  <inkml:trace contextRef="#ctx0" brushRef="#br0" timeOffset="44464.15">19332 5929 70 0,'5'-2'434'0,"0"0"5"0,-2-2 9 15,-3 4 11-15,0 0-6 0,0 0-10 0,-18-1-18 16,4 2-12-16,-3 5-24 0,-5-1-17 0,-4 5-17 15,-3-1-21-15,3 4-27 0,-4 2-16 0,3-3-27 16,3 2-24-16,-3 3-22 0,0 1-26 0,3-1-13 16,1 1-17-16,1-1-21 0,4-4-7 0,4-4-16 15,0 5-25-15,4-8-33 0,0 3-34 0,1 0-52 16,1-2-67-16,3-1-77 0,3-3-84 0,-1 1-76 16,4-1-83-16,-1-3-98 0,0 0-433 0,25-5-1023 15,-7-2 453-15</inkml:trace>
  <inkml:trace contextRef="#ctx0" brushRef="#br0" timeOffset="46096.84">20562 5454 133 0,'3'-5'496'0,"2"1"6"16,-5-1-16-16,3-1-23 0,-6-1-13 0,3-3-21 16,-4 2-19-16,0-3-19 0,2 2-26 0,-3 0-23 15,-3-2-21-15,3 0-17 0,-4 2-28 0,-2-1-18 0,0 4-22 16,1-1-22-16,-5 1-20 0,-2 3-18 0,3 3-17 16,-5 5-20-16,-1 1-2 0,-6 7-19 15,-1 4-8-15,8 0-10 0,-3 3-5 0,1 3-28 16,3 1 8-16,4 2-8 0,2-1-9 0,1 0-8 0,7-5-7 15,4-1 2-15,1 1-6 0,3-4-7 0,3 0-6 16,3 0 15-16,4-7-9 0,2 1 0 0,3-6-8 16,1-2 6-16,1-6-7 0,-2 1 5 15,10-8-2-15,-10 3-8 0,5-8-9 0,-2-4 20 0,-2-1-3 16,1-1-5-16,-2-4 17 0,-4 0-30 0,3-6-8 16,-3 1 0-16,2-3 0 0,0-10 0 0,-6 10 0 15,-1-2 0-15,4-8 0 0,-4 9 0 0,-2 2 0 16,-3 2 0-16,3 2 0 0,-4 10 0 0,0 3 0 15,-3 4 0-15,0 3 0 0,0 4 0 0,1 1 0 16,-2 4 0-16,0 0 0 0,-10 14 0 0,2 2 0 16,-2 11 0-16,1 1 0 0,-7 16 0 0,5 0 0 15,-2 0 0-15,4 2 0 0,0 2 0 0,5-15 0 16,-1 3 0-16,8-1 0 0,-1 0 0 0,6 0 0 16,0-4 0-16,2 0 0 0,4-6 0 0,1-1 0 15,6-4 0-15,0-4 0 0,-4-6 0 0,4-4 0 16,0-1 0-16,-1-4 0 0,1-2 0 0,2-5 0 15,3-5 0-15,-11-2 0 0,7-4 0 0,-4-2 0 16,-3-4 0-16,-3-1 0 0,-1-5 0 0,-3 1 0 16,-3-2 0-16,-3 0 0 0,2 3 0 0,-8 8 0 15,4 2 0-15,-2 5 0 0,-1 3 0 0,3-1 0 16,-5 6-17-16,1 3 3 0,4 1 2 0,-10 8 3 16,6 3-1-16,-2 4 4 0,3 4-9 0,1 5 8 15,6 1 0-15,1 2 2 0,3 0-3 0,3 0 3 16,4-1 1-16,4-2 2 0,6-1-2 0,-1-5-1 0,8 0-10 15,1-5-2-15,7-1-19 0,8 0-6 16,6-7-3-16,-3-2 1 0,-11-3-2 0,-1-3-1 16,2-3 12-16,-1-3-3 0,-4-1 3 0,-2-4 8 15,-2-4 4-15,-4-1 0 0,-2-2 8 0,-6-6-1 0,-2 2-5 16,-8-1 11-16,-5 1 9 0,-1 6 3 0,-4 0 8 16,-5 3-2-16,-4 1-2 0,-1 3-3 0,-5 3 6 15,-3 5-2-15,-3 1-1 0,0 4-1 16,-6 4-5-16,0 3 4 0,5-1 1 0,4 4 2 0,-2 4-5 15,2-4-4-15,7 2-4 0,0 3 8 0,2-2-4 16,6-3 5-16,1 0-1 0,4-1-3 0,1 1 3 16,6-2-3-16,0-2 13 0,4-2-5 15,2-3 2-15,2-1 8 0,2-1 5 0,0-3 10 0,-2-5 9 16,1 0 11-16,-1 0 6 0,0-4 5 0,-1-2 10 16,2-5-1-16,-7 3 3 0,0 1-13 0,1 1-62 15,-5-2 0-15,0 5 0 0,-2 3 0 0,0-2 0 16,-5 5 0-16,3 0 0 0,-2 2 0 0,-1 3 0 15,0 0 0-15,0 0 0 0,-11 14 0 0,3 2 0 16,2 1 0-16,-1 8 0 0,-2 4 0 0,2 2 0 16,0 1 0-16,0 3 0 0,-1 13 0 0,0 0 0 15,4-2 0-15,-2 3 0 0,5-2 0 0,-2 0 0 16,3-2 0-16,-2 4 0 0,4-3 0 0,-2 1 0 16,0-12 0-16,1 0 0 0,1-1 0 0,-2-2 0 15,-3-2 0-15,2-3 0 0,-4-3 0 0,1-7 0 16,-2-1 0-16,-2-2 0 0,0-4 0 0,-2-4 0 15,-1-2 0-15,-1-2 0 0,-2-5 0 0,-3-1 0 16,1-5 0-16,-1-3 0 0,-8-6 0 0,5-2 0 16,4-4 0-16,0-3 0 0,4-2 0 0,3 1 0 15,4-6 0-15,5-1 0 0,5-13 0 0,2 16 0 16,6-2 0-16,4-1 0 0,9-8 0 0,9 4 0 16,-2 0 0-16,10 3-203 0,-4 6-317 0,6-4-125 15,-12 15-493-15,13-7-1231 0,-10 12 545 0</inkml:trace>
  <inkml:trace contextRef="#ctx0" brushRef="#br0" timeOffset="46214.35">22163 5698 3868 0,'0'0'353'0,"0"0"-101"0,0 0 16 0,0-11-3 16,0 11-37-16,-5-7-51 0,2 4-44 0,2-1-40 16,-2 1-91-16,3 3-116 0,3-8-135 15,-3 8-146-15,9-3-419 0,-3 0-882 0,2 1 391 16</inkml:trace>
  <inkml:trace contextRef="#ctx0" brushRef="#br0" timeOffset="46846.25">22699 5503 4631 0,'0'-4'358'16,"0"-3"-110"-16,2-1-29 0,-5 1 12 0,3 4 12 15,-4-4-7-15,0 0-28 0,-1 4-13 0,-4 0-35 16,-1 2-16-16,1 1-6 0,-3 4-17 0,-4 0-11 16,1 8-13-16,-1-4-11 0,-1 5-8 0,5 0-2 15,-2 1-16-15,5 2-8 0,1 0-27 0,7-1-9 16,1 1-9-16,1-1-9 0,3-4-6 0,8 3-6 16,2-4-1-16,0-1-4 0,2-2 7 0,5-3 1 15,-1-2 6-15,1-2-7 0,-1-4 5 0,1-3 6 16,-1 0 1-16,-2-3 4 0,-3-2 15 0,-3-5 1 15,-2 2 7-15,0-8 2 0,-6 3-9 0,-1-8 18 16,-3 0-3-16,1-3 4 0,-5 0 4 0,0-1-6 16,-1-1 2-16,0 2 6 0,-1-3-14 0,-1 3 11 0,5 0 5 15,2 0-4-15,-3 2-43 0,7 0 0 16,-3 5 0-16,3 4 0 0,0 3 0 0,2 0 0 16,-2 6 0-16,4 1 0 0,0 3 0 0,-1 2 0 0,2 2 0 15,-1 2 0-15,2 3 0 0,1 4 0 0,1 5 0 16,0 3 0-16,-2 4 0 0,-1 8 0 15,-3 5 0-15,2 0 0 0,-6 4 0 0,1 10 0 0,-3-9 0 16,-3 15 0-16,1-2 0 0,-5 1 0 0,2 1 0 16,3-2 0-16,-3 1 0 0,1 0 0 0,-1 0 0 15,0-2 0-15,-2-1 0 0,3-10 0 0,-1 9 0 16,0-13 0-16,2 2 0 0,2 0 0 0,1-1 0 16,3-2 0-16,-1-3 0 0,3-2 0 0,-1-7 0 15,3-3 0-15,2-3 0 0,-3-3 0 0,2-3 0 16,1-2 0-16,1-3 0 0,0-3 0 0,-1-3 0 15,2-3 0-15,-3-2 0 0,1-7 0 0,1-1 0 16,-5-7 0-16,2-3 0 0,-6-2 0 0,-1-4 0 16,0 0 0-16,-1-4 0 0,-7-11 0 0,3 2 0 15,-4-1 0-15,4 10 0 0,1 5 0 0,-4 1 0 16,3 0 0-16,-1 6 0 0,2 5 0 0,4 1-333 16,0 2-209-16,4 7-118 0,6-1-450 0,3-1-1202 15,2 4 532-15</inkml:trace>
  <inkml:trace contextRef="#ctx0" brushRef="#br0" timeOffset="47947.75">23503 5544 178 0,'-2'-3'562'0,"0"-1"-4"0,1 1-9 15,1 3-16-15,-1-5-23 0,1 5-30 0,8-6-27 16,-2 3-35-16,5 0-44 0,2-1-31 0,0 2-33 15,6-2-26-15,2-1-19 0,0 1-23 0,-3-1-8 0,3-2-22 16,-2 0-20-16,1 3-18 0,-1-4-17 0,-1-1-8 16,-2-1-15-16,-1 1-9 0,0-6-16 15,-4 2-10-15,1-2-8 0,-4 5-10 0,-3-1-8 16,0-5-5-16,-1 6-9 0,-3-1-11 0,-1 0-2 16,-1 5-13-16,-3-2-9 0,-1 4 0 0,0 3-24 15,-8 2 0-15,3 3 0 0,-2 3 0 0,-5 4 0 0,1 3 0 16,-4 5 0-16,3 3 0 0,4 2 0 15,2 1 0-15,1 0 0 0,5 1 0 0,1 1 0 0,1-2 0 16,3-6 0-16,3 1 0 0,-2-2 0 0,7-2 0 16,2 0 0-16,-1-2 0 0,1-5 0 0,3-2 0 15,-2-2 0-15,8-1 0 0,-4-2 0 0,-1-3 0 16,4-3 0-16,2 0 0 0,-5-4 0 0,3 0 0 16,1-4 0-16,-6 1 0 0,8-7 0 0,-7 4 0 15,4-7 0-15,-2 2 0 0,2-1 0 0,-8 4 0 16,4 3 0-16,-1 0 0 0,-6 4 0 0,-1 0 0 15,0 6 0-15,-2-1 0 0,1 6 0 0,-5-2 0 16,11 8 0-16,-5 0 0 0,-1 5 0 0,-4-2 0 16,3 2 0-16,-7 3 0 0,6 0 0 0,-2-3 0 15,2 3 0-15,-2-3 0 0,-1-3 0 0,3 1-12 16,-2 1-21-16,3-4 1 0,-3-1 18 0,3-4 0 16,2 1-5-16,-3-4 7 0,-3 0-2 0,10-2 7 15,-3-3 1-15,-1-2 3 0,4 1 1 0,-1-3-3 16,4 0 7-16,0-5 2 0,0 1 1 0,3 1 3 0,-2-2-3 15,3 2-3-15,-2-1 6 0,4 3-7 16,-6 2 5-16,1 1-10 0,-5 4 5 0,4 1-2 16,-2 2 2-16,0 2-5 0,-1 0-3 0,0 3 3 15,0 0 1-15,2 2 1 0,-3 1 2 0,1-1 2 16,1 1-12-16,0-1 9 0,3 0 3 0,2 2-6 16,2-3 1-16,0 0 1 0,-3-3-6 0,2-2 17 15,2 1-13-15,-5-4 9 0,0 0-9 0,4-3 5 16,-1-2-5-16,-7 0 8 0,0-1-2 0,3-3-12 0,-5 1 10 15,1-4-2-15,0-1 0 0,-4-2 2 0,-1 2 6 16,-2-2-10-16,-2 2 7 0,1 1-1 0,-3 3-6 16,1 2 1-16,-1 2-2 0,0 1-1 0,-3 1 1 15,-3 4-5-15,0 2 9 0,-1 1-9 0,-1 4-3 16,-4 6 1-16,4 1 7 0,-2 1 2 0,6 0-5 16,0 3 8-16,2 2 0 0,1-1-3 15,6 6-2-15,2-5 4 0,-3-2 4 0,6 1-6 0,3-3 3 16,2-1-1-16,4-2 0 0,-2-2 8 0,-1-2-11 15,4-2 11-15,0 0-3 0,0-5 0 0,1-1 0 16,3-1 5-16,-5-4-1 0,3 1-2 0,-3-4-3 16,3 0 2-16,-1-4-2 0,-2 4 5 0,-1-5 1 15,2 2-4-15,0 0 4 0,5-5-5 0,-9 3-1 16,8-3 1-16,-8 7-4 0,0-2 22 0,-5 5 2 16,0 0 0-16,-3 1-9 0,-1 1-4 0,-1 0-4 15,0 4 0-15,-4 0-6 0,0 0 1 0,4 7 6 16,-5-1-6-16,-1 0-2 0,1 1 1 0,0 2-3 15,0-2 4-15,1 2 0 0,1 2-1 0,0-1-4 16,3-2-3-16,1-1-9 0,2 0 7 0,-1-1-5 16,0-1 5-16,2-1 5 0,2-1-6 0,2-1 1 15,-1-2 13-15,1 0-13 0,-1-3-1 0,-2 1-2 16,5-6 4-16,-5 4 0 0,0-2-4 0,4-3 6 16,-4 1 3-16,1 0-1 0,0 0-5 0,-1 0 4 15,-1 1 4-15,0 0-4 0,0 0-5 0,-4 3-2 0,1-1 12 16,-2 3-17-16,2 1-2 0,-5 1 1 15,5 0 1-15,-5 0 17 0,8 3-7 0,-3 0-4 16,-1 0 7-16,0 1-3 0,1-1-1 0,1 2-9 16,4 0-26-16,-2 0-18 0,2-2-12 0,2 1-18 0,-1 1-14 15,3-4-21-15,-2 0-39 0,-2-1-65 16,9-2-86-16,-11-1-119 0,-3 0-160 0,3-2-345 16,-6 1-1018-16,-2 4 450 0</inkml:trace>
  <inkml:trace contextRef="#ctx0" brushRef="#br0" timeOffset="48764.61">25459 5386 293 0,'0'0'406'0,"3"-2"3"0,-3 2 3 15,0 0 1-15,2-4-4 0,-2 4-10 0,0 0-12 16,0 0-19-16,0 0-21 0,0 0-21 0,0 0-20 15,0 0-20-15,0 0-28 0,0 0-23 0,0 0-16 0,6 9-8 16,-7-2 2-16,-2 4-20 0,-1 0 6 0,2 5-10 16,-3 4-21-16,-3 3 2 0,0 6-12 15,1 2-3-15,-5 0-10 0,2 3-9 0,-3 15-17 0,-1-4-7 16,5 0-7-16,-5 3-12 0,4-1-9 0,-3 0-5 16,4-2-15-16,0 4-1 0,0-2-5 15,-3 0-54-15,5-9-4 0,-2 6 0 0,0-12 0 16,0 1 0-16,3-6 0 0,0 1 0 0,-1-9 0 0,2-2 0 15,-4-3 0-15,3-4 0 0,-2-2 0 0,-1-3 0 16,-1-1 0-16,-2-4 0 0,-3-4 0 0,-3-3 0 16,3-4 0-16,-2-1 0 0,-2-8 0 0,-1-1 0 15,6-4 0-15,2-4 0 0,1 1 0 0,5-2 0 16,6-2 0-16,6-4 0 0,7-8 0 0,2 11 0 16,14-7 0-16,-1 3 0 0,-1 7 0 0,14 0 0 15,0 1 0-15,-9 9 0 0,11-1 0 0,-10 5 0 16,1 2 0-16,-1 4 0 0,0-1 0 0,-5 4-146 15,-7 3-75-15,-3 0-54 0,-1 0-48 0,-5 2-39 16,-1 1-40-16,-7-1-52 0,1 1-61 0,-5 1-401 0,0 0-992 16,0 0 439-16</inkml:trace>
  <inkml:trace contextRef="#ctx0" brushRef="#br0" timeOffset="49396.75">21430 6524 194 0,'-5'-17'469'0,"-4"0"-7"0,6 2-9 0,-4-2-27 15,3 0-16-15,2 5-9 0,0 0-16 0,1 1-11 16,0 1-21-16,1 3-29 0,0 2-31 0,-2 0-29 16,2 5-23-16,0 0-2 0,0 0-11 0,2 27-8 15,-2 1-18-15,-2 1-16 0,1 2-3 0,-1 3-26 16,-1 2-18-16,6 10-16 0,-1-11-10 0,1-1-15 15,1 2-9-15,2-3 2 0,1-2-17 0,1-1-7 16,1-5-5-16,0-9-5 0,-1 0-3 0,3-4-8 16,-3-4 6-16,1-3 0 0,1-5-5 0,2-5 3 0,1-7 4 15,1-3-9-15,2-8 2 0,2-2 0 16,-1-2-9-16,-4-4 1 0,1 0-10 0,-2-3-1 16,5-9-13-16,2-2-21 0,-6 1-11 0,2 10-23 15,-2 5-33-15,-3 2-36 0,3 3-49 0,-4 11-49 16,0 2-35-16,-3 6-44 0,2 4-26 0,0 2-19 15,-1 6-26-15,-2 4-20 0,2 5-18 0,-2 3-8 16,0 0 2-16,0 9 3 0,-2 1-254 0,-2-1-705 16,-1-1 311-16</inkml:trace>
  <inkml:trace contextRef="#ctx0" brushRef="#br0" timeOffset="50414.21">21794 6672 2066 0,'4'17'-100'0,"0"1"29"0,-1-3 45 0,1-3 20 0,0-3 37 16,1 0 33-16,2-1 32 0,-2-4 19 16,3 2 24-16,-1-5 21 0,5 3 14 0,-3-3 12 15,0-1 16-15,1-2-2 0,-1-1 1 0,0-2-6 16,5-1 2-16,-5-2-5 0,4-3-1 0,2 0 0 0,-6 1-5 15,-2-1 1-15,4-4 2 0,-4 0 2 0,-2 4 0 16,-4 0 0-16,2-1 4 0,-2 0-7 0,-1 3-7 16,-3 1-5-16,-2 2-15 0,-1 3-17 15,-6-1-17-15,6 4-5 0,-11 7-13 0,1 0-8 0,-1 4-6 16,-1 1-15-16,-1 8-12 0,2 1 4 0,3 1-12 16,5-4-7-16,5 1-8 0,1 7-4 0,5 0 0 15,-1-8-9-15,7 0 1 0,1-6-9 0,1 3-1 16,3-4-14-16,6-2-1 0,-6-1 4 0,1-7-3 15,4 0 5-15,-4-1 2 0,-2-1-10 0,2-1 4 16,-3-6 0-16,7-1-3 0,-5-2 1 0,0-1-6 16,1-2 3-16,-3 0 3 0,-1-1 2 0,-1-1 6 15,0 0 0-15,-1 1 3 0,-2 4 8 0,-2 2 1 16,0-1 8-16,-3 5-16 0,3 1-15 0,-4 0 3 16,0 4 4-16,0 0-7 0,0 0 5 0,0 0 6 15,8 16-9-15,-4-7-5 0,-1 2 0 0,1-2-13 16,5 5 0-16,-1-3-5 0,5-2-5 0,-1 0-8 15,4 0 6-15,3-2-11 0,-1-2-2 0,1-3 0 16,3-2 6-16,-1 0 7 0,9-7 2 0,-5 0 1 16,1-3 2-16,1-2 4 0,-4-2 1 0,0-4 4 15,-4-2 3-15,3-2 1 0,-2-3 4 0,-3-2 1 16,-1-3-1-16,1-3 2 0,1-16 3 0,0 4 1 16,-5-4 3-16,-2 2 1 0,-6 13 6 0,4 2 11 15,-4 8 12-15,-2 6 12 0,-1 2-5 0,0 4 1 16,-1 6-3-16,-1 3 3 0,0 3-22 0,0 0 3 15,-12 14 1-15,6 4-3 0,-5 7 0 0,2 4-1 16,-3 3-10-16,1 4-14 0,-1 9 0 0,1-10 0 16,3 1 0-16,3-2 0 0,-2 13 0 0,6-15 0 15,-2-3 0-15,7 3 0 0,0-4 0 0,4 0 0 0,0-2 0 16,2-8 0-16,0-3 0 0,3-3 0 16,0-1 0-16,-2-4 0 0,3-3 0 0,4 0 0 15,0-4 0-15,-5-2 0 0,3-1 0 0,-2-5 0 16,3-1 0-16,-3-4 0 0,1-2 0 0,-3 0 0 0,3-9 0 15,-7 6 0-15,1-4 0 0,-4 5 0 0,1 1 0 16,-3 5 0-16,-2 1 0 0,-1 1 0 0,0 4 0 16,0 2 0-16,0 3 0 0,0 0 0 0,0 0 0 15,-10 11 0-15,9 0 0 0,-1-1 0 0,2 3 0 16,0 5 0-16,7-2 0 0,-1 1 0 0,7 0 0 16,6 2-26-16,0-1 1 0,0-8-17 15,8 1-10-15,1-5-3 0,0-1-2 0,3-4 2 16,1-1 3-16,1-3 10 0,-1 1-5 0,-2-5 12 0,0-2 6 15,-2 0 2-15,-1-4-1 0,-1 1 0 0,-4-5 12 16,-5 5 11-16,1-8-1 0,2 0 2 0,-8-1 5 16,-2 5 9-16,-2-1 9 0,-1 2 8 0,-3 4 2 15,-2 2 9-15,-2 2-2 0,-2 2 3 0,-4 3-13 16,1 2 9-16,-6 2 3 0,-3 3 2 0,-2 4 7 16,0 4 1-16,-6 2-9 0,1 3 7 0,1 0-15 15,1 2 0-15,6-4 5 0,0 0-21 0,-2-2-15 16,6-2 0-16,-2 2 0 0,4-4 0 0,-2-3 0 15,4 2 0-15,1-5 0 0,-1 1 0 0,1-3 0 16,1-2 0-16,3 0 0 0,0 0 0 0,0 0 0 16,-4-8 0-16,4 3 0 0,2-3 0 0,0-3 0 15,0 0 0-15,3-1 0 0,3-3 0 0,0 3 0 16,-1 2 0-16,3-2 0 0,-5 4 0 0,4 2 0 16,-1 1 0-16,1 1 0 0,0 2 0 0,0 3 0 15,-1 2 0-15,3 0 0 0,-2 3 0 0,3 3 0 16,3-1 0-16,-1 3 0 0,0 1 0 0,1-2-6 15,1 1-108-15,-1 0-31 0,2-1-44 0,-2-1-47 16,0 1-47-16,-2-4-44 0,0-1-26 0,-4-2-42 16,-3-2-45-16,3-2-43 0,-4-1-387 0,-5 2-943 15,0-7 417-15</inkml:trace>
  <inkml:trace contextRef="#ctx0" brushRef="#br0" timeOffset="50581.25">22624 6441 455 0,'-14'-5'528'0,"5"3"-11"16,3 0-12-16,-2 0-21 0,5 1-20 15,3 1-31-15,0 0-42 0,21-2-40 0,-3 3-32 16,11-1-36-16,4 2-46 0,0 2-65 0,3 2-93 0,5-6-139 16,-2 3-141-16,1-4-172 0,10 2-391 15,-9 1-828-15,-2-4 366 0</inkml:trace>
  <inkml:trace contextRef="#ctx0" brushRef="#br0" timeOffset="51163.74">24081 6589 470 0,'1'-3'521'15,"-1"1"-20"-15,0 2-20 0,0 0-16 0,0 0-11 16,0 0-28-16,-6 11-30 0,-1-3-38 0,1 4-35 16,-2 2-30-16,-1 2-30 0,3 1-22 0,-3 0-30 15,5 1-16-15,-1 0-21 0,1-2-17 0,3 3-14 16,1-2-21-16,0-6-1 0,1 3-15 0,1-4-12 15,4 0-6-15,-1-3-5 0,0 1-11 0,5-5-6 16,-2-1-3-16,1-2 9 0,4 2 3 0,-2-6 20 16,6-1 8-16,0-1 8 0,-1-4 5 0,1 0-8 15,-1-3-4-15,7-2 5 0,-3-3-10 0,3 1-4 16,-8 5-4-16,-1 3-8 0,0-2-40 0,-4 4-43 16,-1 2 0-16,0 0 0 0,0 4 0 0,-4 1 0 15,2 2 0-15,-2 2 0 0,-1 3 0 0,-1 3 0 16,0 1 0-16,1 1 0 0,-3 1 0 0,-1 6 0 15,1-2 0-15,-1-4 0 0,0-1 0 0,3 3 0 16,-2-2 0-16,2-4 0 0,-2 1 0 0,0-3 0 16,1-1 0-16,0 0 0 0,2-3 0 0,1 0 0 15,3-1 0-15,-8-2 0 0,14-7 0 0,-4 4 0 16,3-2 0-16,0-4 0 0,4 0 0 0,0-1 0 16,1 2 0-16,6-6 0 0,-8 5 0 0,0 2 0 0,0-2 0 15,-3 4 0-15,-6 2 0 0,3 3 0 16,2-1 0-16,-3 1 0 0,-9 0 0 0,15 4 0 15,-7 0 0-15,-1 3 0 0,-4-1 0 0,3 3 0 16,-2-3 0-16,1 2 0 0,0-1-7 0,-1 3-187 0,-3-4-65 16,3-2-77-16,0-1-72 0,-4-3-84 0,0 6-121 15,0-6-368-15,0 0-1062 0,0 0 470 16</inkml:trace>
  <inkml:trace contextRef="#ctx0" brushRef="#br0" timeOffset="51314.35">24310 6434 225 0,'-13'-10'512'0,"4"0"-13"16,0 6-19-16,0-4-25 0,5 3-41 0,0 3-39 15,3 2-34-15,1 0-38 0,0 0-79 0,0 0-122 16,13 9-158-16,-4-3-202 0,1-2-345 0,4 4-653 16,3-2 289-16</inkml:trace>
  <inkml:trace contextRef="#ctx0" brushRef="#br0" timeOffset="51814.35">25719 6565 244 0,'0'-4'612'0,"2"-4"-4"0,0 0-11 0,-2 3-29 16,0 3-30-16,0 2-36 0,0 0-29 0,0 0-32 0,3 11-25 15,-3 2-33-15,1 11-28 0,2 5-30 0,0 0-35 16,-3 2-26-16,4 4-21 0,-4-2-27 15,1 16-15-15,1-14-24 0,0-5-21 0,2 2-14 16,-3-2-20-16,3-5-20 0,1 0-10 0,-1-8-16 0,1-5-28 16,-1-1-48-16,0-2 0 0,-1-4 0 0,3 0 0 15,-1-5 0-15,0-1 0 0,5-4 0 16,3-1 0-16,1-7 0 0,-1 0 0 0,5-7 0 16,-3-1 0-16,4-3 0 0,2-3 0 0,1 0 0 0,1-4 0 15,7-7 0-15,2-1 0 0,-9 8 0 0,5-9 0 16,-1 1 0-16,5 1 0 0,-9 8 0 0,-4 4 0 15,-1 3 0-15,0 2 0 0,-8 9 0 0,2 4 0 16,-6 1 0-16,-1 3 0 0,-1 2 0 0,-4 2 0 16,10 6 0-16,-7 1 0 0,-3 4 0 0,-3 4 0 15,0 2-123-15,0 1-319 0,-5 7-79 0,3-6-93 16,-1 5-469-16,-6 1-1171 0,6 1 518 0</inkml:trace>
  <inkml:trace contextRef="#ctx0" brushRef="#br0" timeOffset="52113.75">26206 6931 271 0,'-1'-9'529'0,"-2"4"30"0,3-5 18 0,-1 1 7 15,2-1 4-15,2 0-15 0,-2-1-22 0,3 3-39 16,5-3-44-16,1 2-46 0,4 0-44 0,4 4-38 16,-5 0-36-16,6 3-34 0,2 1-25 0,-4 1-24 0,4 4-31 15,-8 2-29-15,-2-1-27 0,3 5-18 16,-5 0-23-16,-1 0-10 0,-4 6-61 0,-4-3-22 15,-4 2 0-15,-4 0 0 0,-1-1 0 0,-5 0 0 16,-6 2 0-16,1 3 0 0,3-8 0 0,1-1 0 16,1 0 0-16,2-3 0 0,2-1 0 0,5 0 0 0,0-2 0 15,-1-1 0-15,6 3 0 0,0-6 0 16,6 5 0-16,-1-5 0 0,7 2 0 0,8-2 0 0,7 2 0 16,2-4 0-16,3 1 0 0,-3-2 0 0,7-4 0 15,-1 3 0-15,-2-1 0 0,2-5-310 0,-3 4-206 16,-2 2-101-16,-2-1-508 0,3 0-1219 15,-12 3 539-15</inkml:trace>
  <inkml:trace contextRef="#ctx0" brushRef="#br0" timeOffset="52247.2">26881 7079 37 0,'1'4'411'0,"2"0"5"0,-3-4 4 16,0 0 30-16,1 3 27 0,-1-3 0 0,4 3-23 15,-4-3-38-15,0 3-47 0,0-3-61 0,0 0-91 16,0 0-156-16,0 0-180 0,0 0-260 0,0 0-291 15,0 0-724-15,-5-19 320 0</inkml:trace>
  <inkml:trace contextRef="#ctx0" brushRef="#br0" timeOffset="55163.68">1660 8034 9 0,'-17'-22'387'15,"2"7"2"-15,3-1 15 0,5 0-11 0,-1 5 7 0,1 3-7 16,1 0-8-16,2 2-26 0,0 2-35 16,2 0-39-16,-1 2-27 0,3 2-27 0,0 0-19 0,-6 10-21 15,3 0-22-15,1 6-16 0,-1 1-13 16,1 4-10-16,-1 4-17 0,-1-5-9 0,3 5-12 16,1-6-14-16,1-2-6 0,1-4-5 0,3-3-2 15,-2 1-7-15,1-4-4 0,1-2 0 0,3-4 0 16,0-2-4-16,1-4-4 0,0-2 1 0,-3-3 0 15,5-4-3-15,0-10 3 0,-5 1 1 0,1-3 2 16,-6-3-2-16,3 2 3 0,-4 0-3 0,-4 3-4 16,0 0 0-16,-2 7 0 0,-2 1-12 0,-5 3 7 15,2 4-11-15,-2 3-2 0,-1 6-1 0,-8 2-7 16,-6 9 3-16,1 7-6 0,3 6-1 0,-9 12 5 16,3 4-7-16,6 4-2 0,2 0-3 0,4 4 0 15,7-14-1-15,1 14 0 0,5 0-3 0,6-2 1 16,4 3-1-16,9-3 2 0,1-14-1 0,16 5-2 15,-12-10 5-15,13-4-3 0,-3-6 0 0,6-1-5 0,16-3-4 16,-15-6-8-16,1-6-4 0,1-4-2 0,2-3-1 16,-1-4 4-16,10-5 3 0,-16-1-2 15,-1-4 1-15,-1 3 7 0,-4-5 2 0,-3-2 3 16,-5-1-2-16,-2-1 5 0,-4-2 1 0,-6 0 13 16,-2 5 4-16,-1 7 11 0,-4 2-1 0,2 4 4 0,-4 0-4 15,1 4-8-15,0 4-6 0,1 2 0 0,0 0-2 16,-17 15-4-16,9 2 3 0,-1 0-6 15,3 11 2-15,0 0-4 0,1-1 1 0,5 3-6 16,5-1-4-16,1-1-6 0,3-2 0 0,4-2 0 16,-2-9-1-16,1 1-1 0,3-6-6 0,1-2-1 15,4-2-3-15,-3-3 3 0,3-3 3 0,-3-3 3 0,-6-2-1 16,7-6 4-16,-8-1 6 0,2-1 0 16,-6-5-2-16,-2-1 2 0,-4 0 2 0,-1-7 1 15,-7 0 2-15,-1 0 0 0,-4-1-1 0,-5 0-1 16,-1 3 3-16,0 2 6 0,-4 3-1 0,3 1 3 15,4 8 2-15,5 4-1 0,-2-1-8 0,4 3 0 0,3 3-1 16,-2 1-4-16,8 0-2 0,-6 5 3 0,6 1 5 16,1 0 0-16,5 1 2 0,2 1-2 0,7 1 0 15,3-2 9-15,0-3-3 0,4 1-4 16,2-3 2-16,2 3-3 0,3-5 2 0,-7-3-1 16,-1 2 0-16,-1 0 0 0,-2-1 3 0,3-1-2 15,-2-4 4-15,-5 6-7 0,-2-1-3 0,1 1-1 0,-7 0-7 16,2 1 1-16,-8 0 2 0,15 4 3 15,-10-1-3-15,-1 3 2 0,4 4 0 0,-4 5 1 16,-3-2-4-16,5 5 3 0,-2 0 2 0,0 1-10 16,1-2-4-16,-1-1 4 0,-3-4-10 0,3 0-3 0,5-1 0 15,-4 0 1-15,0-5 2 0,-1 1 5 16,0-2 3-16,1-1 7 0,3-4-1 0,-2 0 1 16,-6 0 0-16,18-7 1 0,-7 0 5 0,0-1 3 15,1-4-1-15,1 1-1 0,0-4 0 0,1-2 2 16,-2 2 2-16,4 0 4 0,-3-1-8 0,2 1 9 15,-3 0-7-15,-6 6 2 0,6-1-2 0,-6 2-6 0,-1 3-5 16,-1 2 0-16,0 1 0 0,-4 2 3 0,10 5 1 16,-4 2 3-16,-3 4-1 0,1 4 1 0,0 2 3 15,-3 2-6-15,2 1 5 0,-1-1-13 16,1 0-8-16,3 5-8 0,-2-13-6 0,0-2 3 16,-1 0 1-16,1-2 6 0,3 0 7 0,-3-3 3 15,3-3 1-15,0-1 2 0,-7 0 2 0,16-6 6 16,-6-2 2-16,2-1 17 0,-3-1-1 0,5-4 9 0,-1 0 4 15,-2-2 5-15,2 1-1 0,1 0-1 16,4-6 0-16,-2-1-3 0,3 4-8 0,-6 7-2 16,3 1-4-16,-1 2 0 0,3 3-3 0,-7 2-1 15,8 2-3-15,1 3 0 0,-1 4-4 0,-2 1 3 0,-1 5 6 16,1-2-8-16,-3 4-7 0,1 7-10 0,1 0-7 16,-7-5-5-16,-3-1-2 0,-1 2-3 15,-5 1 2-15,-1-2 0 0,-3-1 2 0,0-2 2 16,-2-3 4-16,-2-1 5 0,-1-1 4 0,-1-1 2 15,0-1 15-15,0-2 6 0,1-1 7 0,1 0 8 0,-1-3 3 16,9 0 3-16,-13-6-2 0,12-1-7 16,-2-2-5-16,6-3-2 0,2-7-2 0,9-3 1 15,0-3-3-15,6-1-7 0,1 4 0 0,6 4-1 16,1 0-5-16,0 3-2 0,-5 3 2 0,-5 5-3 16,1 2 1-16,0 1-5 0,-2 3 0 0,-3 3 2 0,-3 1-2 15,0 4 1-15,-2 2 3 0,-2 0 2 16,0 3-3-16,-1 4 2 0,-3-3 2 0,3 2 0 15,-5-2-4-15,0-1-1 0,1 0-21 0,0 0-25 16,2-2-26-16,-2-3-35 0,1-1-36 0,1-1-50 16,4-4-72-16,-8-1-89 0,19-6-110 0,-9 1-385 15,8-2-926-15,1-5 410 0</inkml:trace>
  <inkml:trace contextRef="#ctx0" brushRef="#br0" timeOffset="55297.59">3616 8117 5714 0,'-13'-14'275'0,"1"4"12"15,-4-4 23-15,2 5-50 0,-1 2-53 0,0-2-55 16,1 6-25-16,1-1-31 0,0 2-18 0,3 0-24 16,2 2-81-16,2 3-97 0,-3-1-116 0,1 2-141 15,0 5-185-15,2-1-471 0,2-3-1124 0,4-5 497 16</inkml:trace>
  <inkml:trace contextRef="#ctx0" brushRef="#br0" timeOffset="56281.3">4177 8550 18 0,'1'-10'407'0,"3"-1"4"0,0 0 8 0,-1-1 1 0,-2-6-3 15,-1 7-20-15,1-7-26 0,-2 2-14 0,-3-2-29 16,2 0-26-16,-7-6-22 0,-1 6-19 0,1 3-19 16,-3 0-16-16,-6 4-20 0,4 0-22 0,-9 5-19 15,-4 2-17-15,-3 6-14 0,1 3-14 0,3 3-6 16,-1 6-17-16,0 1-10 0,5 2-1 0,3 2-17 16,5 3-10-16,-3-1-3 0,11-6-8 0,2 0-4 15,4 1-5-15,1-4 3 0,7-3 4 0,1 0 6 16,1-2 5-16,7-1 9 0,5-6 3 0,-2-1-6 15,8-6-2-15,-2-5 10 0,1-1-5 0,-1-4-1 16,0-2 5-16,-2-3 2 0,-2-1-2 0,4-2-13 0,-11-1 13 16,3 0 0-16,0-1-19 0,-5-3 9 0,-1 0-6 15,-3-4-9-15,0 2 2 0,-2-1-8 16,0 5-2-16,-3-1 11 0,-3 4-15 0,1 8 0 16,-2 4-4-16,2 2-8 0,-2 4-13 0,0 5 4 0,0 2-11 15,0 0 0-15,0 0-6 0,-4 32 9 0,0-6-3 16,-1 5-5-16,2 3 6 0,-1 2-4 15,-1 10 6-15,5-10-5 0,2 10 1 0,3-11-1 16,2 2-8-16,4-3-6 0,2-3 0 0,2-1-5 0,4-4-7 16,3-3-2-16,1-5 3 0,3-5-2 15,2-3 4-15,-9-5 2 0,3-3-1 0,-2-3 7 16,8-4-2-16,-10-3 3 0,5-8 2 0,-10 4-1 16,1-3 8-16,1-7-2 0,-7 5 2 0,1-8-3 0,-4 1 15 15,-4-1-12-15,-1-1-4 0,-2 0 1 0,-2 9 5 16,-1 0-9-16,-4 2 10 0,5 5-7 0,-1 1 0 15,1 4-6-15,-1 4-3 0,5 1 7 0,-14 6-2 16,6 2 2-16,2 6-6 0,-2 4 4 0,4 1-1 16,2 1 4-16,-1 6 1 0,6-6-3 0,3-2 6 15,2 4-3-15,1-4 10 0,2-2-5 0,2-3-2 16,4-1 3-16,-2-3 2 0,3-2 3 0,-1-3 2 16,0-2 1-16,-4-4 3 0,0 1 1 0,1-3 6 15,-4-3 4-15,4-2-3 0,-1-3 1 0,1-3 3 16,-2 0 4-16,-2-2-9 0,0-1 7 0,-2 4-3 15,0-2 5-15,-2 1-4 0,1 4-7 0,-4 1-3 16,1 4-10-16,-4 0 8 0,5 3-13 0,-1 3-1 16,-4 0 2-16,9 6-1 0,-2 1-5 0,0 4 10 15,2 5-3-15,-1 0-2 0,2 1 3 0,-3 1 5 16,4 5-11-16,-4-6 5 0,0-1-11 0,-3 0-1 16,1-3 6-16,-1-3-4 0,2 0 5 0,-4-3 1 15,2-2 6-15,0-1 9 0,-3-2-2 0,-1-2 9 16,8-1-2-16,-8 1-1 0,14-10 0 0,-8 0-4 15,5-6 3-15,-1 0-5 0,8-3-15 0,-4-5-27 16,2 0-37-16,1 4-53 0,-4 6-70 0,5-8-62 16,-7 6-78-16,3 4-98 0,4-1-115 0,-4 7-397 15,-1 3-1025-15,-3 3 454 0</inkml:trace>
  <inkml:trace contextRef="#ctx0" brushRef="#br0" timeOffset="56696.62">5905 8345 355 0,'10'-25'465'0,"-1"-2"-11"16,-1 1-1-16,-6 6-3 0,-2 0-8 16,-1 3-20-16,-3 2-32 0,-2 2-26 0,1 5-43 15,-4 0-26-15,-4 6-32 0,0 4-24 0,-4 5-26 16,-5 6-15-16,-4 5-18 0,2 5-18 0,1 5-17 0,-6 12-10 15,2 0-17-15,8-6-15 0,-4 7-8 0,8-9-7 16,4 0-9-16,2-2-9 0,4-3-5 0,4-3-10 16,-2-5-1-16,6-7-5 0,-2-1 0 15,-1-3-4-15,5-2 4 0,2-1 17 0,0-5 5 0,-1-1 0 16,5-4-5-16,-1-2-7 0,5-6 10 0,3-5-12 16,-5 4 1-16,1-6-7 0,3-3-3 15,-2 1 10-15,-5 6-12 0,4-8 5 0,-1 2 14 0,-4 6-15 16,-3 2-17-16,2 3 11 0,-4 3 0 0,2 1-21 15,-2 2-9-15,-1 3 3 0,-1-1-3 0,-2 3-8 16,8 10 7-16,-5-4-1 0,-1 5-4 0,3-1 0 16,-2 2 10-16,-1 4-15 0,1 2-23 0,2-1-13 15,0 1-36-15,-1 0-29 0,0-1-46 0,-2 0-53 16,2-6-62-16,1 1-81 0,-1-1-91 0,-1 1-99 16,0-2-452-16,3-3-1062 0,-4 1 470 0</inkml:trace>
  <inkml:trace contextRef="#ctx0" brushRef="#br0" timeOffset="58547.51">6930 8467 408 0,'-6'-2'503'0,"-2"0"-31"0,-1-5-14 0,0 1-15 16,4-2-19-16,-4-1-15 0,4-2-24 0,3 0-34 15,4-6-30-15,-2 2-30 0,10-1-18 0,-1-1-21 16,9-7-16-16,3-1-25 0,3 1-17 0,13-10-16 16,-3 1-21-16,-7 5-15 0,9-5-15 0,-9 6-5 15,-4-1-15-15,1 2-17 0,-1 3-6 0,-4 2-6 16,-5 5-6-16,-6 5-11 0,-2 3-2 16,0 2-7-16,-4 2-8 0,-2 0-4 0,0 4-10 0,0 0-2 15,0 0-1-15,-20 17-2 0,8-7-8 0,1 4-2 16,-1 2-2-16,5 2 1 0,0-1-6 0,1 1 1 15,3 1 2-15,3 0 3 0,4 0-4 0,1 1-11 16,9 1 8-16,0 2 8 0,0-1-7 0,8-3-1 16,-2 0 2-16,1 2-1 0,1-1-6 0,-2 1 9 15,-6 0-10-15,0-7 0 0,-5 2 6 0,-1-2-4 16,-7-3 4-16,-1 0 0 0,-4-2 0 0,-1 0 1 16,-4-1 1-16,-9 0-5 0,0-2 6 0,-1-3-3 15,-2-1-1-15,-1 1-2 0,3-7 5 0,-2 0-5 16,4-1 7-16,1-5-8 0,9 0-3 0,1-2 0 15,6 0-1-15,4-7-1 0,5-6-2 0,11-4-1 16,3 5-2-16,3 0-5 0,12-7-3 0,-8 10 1 16,5 6 3-16,0-2-8 0,1 5 2 0,-4 2 3 0,0 1-2 15,-3 7-2-15,-9 2 4 0,-2 2-1 16,0 3 0-16,-5 2 3 0,-4 0 3 0,2 5 1 0,-4-1 2 16,-1 5 7-16,-2-5-2 0,-1 1-5 0,-1 4 6 15,-2 3 3-15,3-2-4 0,-2 1 1 0,3-6 4 16,1 5 0-16,-1-2-2 0,0-2-2 0,3-5 4 15,0-1 3-15,2 0-1 0,1-3 3 0,3-2-2 16,-2-2 7-16,4-3-2 0,2-6 2 0,1 0 9 16,0-1 5-16,0-3 0 0,2-3 5 0,-2-2 3 15,-4 2 6-15,-1 1-7 0,0 1 7 16,-3 0 4-16,-1 5 5 0,-1-1 12 0,-1 3-19 0,-2 0-3 16,0 3-11-16,-2 1-11 0,2 2 6 0,-5 1-5 15,0 0 4-15,8 7-7 0,-6 0-2 0,3 1-3 16,-1 1 1-16,1 0 3 0,3 1-7 0,2-1-14 15,-2-2 0-15,6 3-16 0,-1-3-2 0,2 1-1 16,6-1 2-16,-2-5-4 0,1-1 2 0,2-1 5 16,5-8 1-16,-7 4 5 0,7-6 0 0,-4-3 2 15,-4 4 11-15,3-7-9 0,-3-3 7 0,3 0 4 16,-3-4 0-16,-4-3 0 0,-2-2 3 0,1-2 0 16,0-4 3-16,4-9 3 0,-5-2-8 0,-4 0-2 15,1 10 10-15,-5 2 8 0,-1 2 15 0,0 2 11 16,-3 11 20-16,3 6-11 0,-4 1-9 0,1 5-6 15,-2 4-9-15,1 2-12 0,0 0 5 0,-9 18-15 16,0 0-8-16,1 10 0 0,0 5 0 0,2 1 0 16,0 12 0-16,2-10 0 0,0-1 0 0,4 1 0 0,0-1 0 15,5-4 0-15,1 1 0 0,1-4 0 0,5-4 0 16,0-1 0-16,0-7 0 0,2-3-12 16,0-1-33-16,-4-5 2 0,2-2 12 0,-1-4-6 15,1-1 6-15,-2-1 2 0,0-3 6 0,0-2 11 0,1-1-10 16,-4-1 0-16,2-2 10 0,0-4-7 0,-2-2 3 15,-2 1 6-15,-1-2 2 0,-2-4 2 0,1 6 0 16,-1-1-1-16,-2 0 7 0,0 6 1 0,0-1 6 16,0 4-5-16,1 2-2 0,-1 1-8 0,2 2 4 15,-2 2-1-15,0 0-3 0,0 0 7 0,11 12-1 16,-2-6-1-16,4 1 2 0,4 1-1 0,-1-1-4 16,11 3 5-16,2-2 6 0,1-2-11 0,1-3 8 15,-1-1-14-15,2 0-2 0,-4-4 2 0,2-2 9 16,-3-1-6-16,-6 0 6 0,-2-1 2 0,-1-3-3 15,-1 0 7-15,-3-1-5 0,1 0-2 0,-4-4 4 16,0 2 1-16,-6-3 11 0,0 1-7 0,-1 1-7 16,-4-1 5-16,0 3 3 0,0 0 0 0,-2 2 0 15,-1 0-4-15,-1 3 2 0,-1 3 8 0,-4 2-10 16,0 2 0-16,-2 4 1 0,1 2-3 0,-2 4 3 0,2 2 0 16,0 3-2-16,2-1 2 0,1 3-1 15,4 1-3-15,0-1 0 0,4 2 1 0,2 5 5 16,3-6-3-16,3 5 4 0,0-7-4 0,5 4 1 15,-3-4-2-15,4-1 7 0,4 1-6 0,-5-3 11 0,0 0-11 16,0-2-1-16,-1-1-1 0,-5-2-2 0,-2-1-4 16,-2 2 6-16,-3-5 6 0,-5 1 2 0,-2 2-5 15,-3-2 6-15,-4 0-12 0,-2 3 3 0,-2-1 0 16,-1-4-2-16,4 0 4 0,-1-3 1 0,2 1-1 16,2 0 4-16,3-1 0 0,2-4-1 0,0 2-1 15,3-3-8-15,3-3 5 0,3-3 1 0,5 0-8 16,1 3 3-16,9-4 2 0,-1-1 6 0,8-5-4 15,6 3-7-15,-2-2-9 0,2 3-4 0,1 0 4 16,-4-2 0-16,0 2 5 0,0 0-6 0,-5 0 8 16,-6 2 4-16,-2 0 1 0,-1 0 1 0,0 0-7 15,-1-2 7-15,-4 4-6 0,-1-2 7 0,-3 0-8 16,0 3 4-16,-3-2 2 0,-2 1 0 0,0 1-3 16,-1 4 5-16,-1-1-4 0,-2 1-5 0,-4 3 3 15,8 1-1-15,-18 7 6 0,5 0-5 0,1 5 13 16,-1 2-1-16,0 3 18 0,4 0-13 0,-4 6-6 15,7-2 6-15,6-2 1 0,0-1-2 0,5 1 11 16,1-2-10-16,11 3 0 0,-2-6-4 0,8 0 0 16,3-4 2-16,3-2-6 0,0-3-9 0,1-6-3 15,2-3-3-15,-4-6-1 0,3 0 17 0,-4-3-16 16,-3-3 7-16,-2-2 0 0,-3-1 0 0,-1-2 3 16,-3-3 0-16,-2 2 1 0,-3-4-5 0,-1-2 9 15,-1 1-1-15,-2-1-2 0,-2 0-1 0,-3-2 1 0,3 0 12 16,-4 4 0-16,0 8 16 0,-4 6 14 0,4 0-17 15,-1 1-9-15,1 5-2 0,-4 4 2 16,0 1 0-16,4 1 1 0,-9 8-6 0,4 2 0 0,0 7-7 16,-1 7 5-16,-1 1 1 0,1 1-3 0,2 4-1 15,0 1 9-15,-1 0-7 0,3-3-1 0,0 2 2 16,1-1 3-16,2 1-5 0,2-5 3 16,1 1-5-16,-3-7-3 0,0-2 0 0,3-2-8 0,-1-3 1 15,-2-2-6-15,2 0 9 0,-1-3 3 0,-1 1 2 16,1-6-3-16,-2-2 7 0,0 0-5 0,0 0-1 15,9-9 4-15,-6 4 4 0,0-1-14 0,3-3 8 16,3 0-26-16,-1-5-32 0,1 1-46 0,1-2-45 16,-1 5-69-16,0-3-93 0,-4 5-98 0,4-1-133 15,-1 3-495-15,-2 0-1121 0,2 3 496 0</inkml:trace>
  <inkml:trace contextRef="#ctx0" brushRef="#br0" timeOffset="59230.71">10809 8165 362 0,'-8'-1'386'0,"8"1"0"0,-15 4 9 15,2 2 7-15,-5 2-9 0,0 2-9 16,0 2-19-16,-5 4-29 0,4 1-34 0,0-5-30 0,6 3-26 16,-2 0-24-16,2 2-21 0,3-2-19 15,5 0-19-15,1 0-13 0,1 1-18 0,6-4-14 16,5-3-6-16,2 0-11 0,4 0-13 0,5-4-5 15,2-1-6-15,-1-3-9 0,-1-1-6 0,-1-1-4 0,3-5-6 16,-4-4-3-16,0-2-1 0,-3-1 2 0,0-2 9 16,-5-1 0-16,4-9 6 0,-7 0 8 15,2-1-11-15,-5-4-4 0,-1-2 2 0,2 0-1 0,1-5 1 16,-5-8 4-16,1 10-2 0,-2 0 17 0,0 5 10 16,1 2 5-16,-4 3 10 0,4 8 9 0,0 5-24 15,4 3-3-15,-4-2-24 0,0 7-6 0,2 3-3 16,-2 1-16-16,9 10 7 0,-1 4-4 0,2 10-12 15,3 3 4-15,-2 4-10 0,10 12-2 0,-10-9 3 16,3 15-4-16,1 2-2 0,-3 2-3 0,-2 2 7 0,-1 2 0 16,0 0 0-16,-7 1 8 0,0 25-11 15,-4-27-6-15,0 2 1 0,-4 1-4 0,0-3-9 16,-1 1 0-16,-4-3 0 0,-1-4 0 0,6-3 0 16,-1-1 0-16,2-13-2 0,3-3-12 0,-2-2 10 15,4-2-2-15,4-8 2 0,2-2-2 0,-1-4 0 0,0-4-3 16,3-2 5-16,2-1 11 0,0-4-1 15,3-2-10-15,5-6 3 0,1 0 21 0,-1-3-10 0,8-5 0 16,-3-3-6-16,-4-4-1 0,1-2-3 0,-3 0 0 16,-4-2 0-16,-3-1 0 0,-4-2 0 0,-2 0 0 15,-4-2 0-15,-5 5 0 0,-2-2 0 0,-4 1 0 16,0 1 0-16,-3 2 0 0,-2 2 0 0,1 1 0 16,5 8 0-16,-2-1 0 0,5 4 0 0,1-1 0 15,0 0-102-15,5-1-281 0,1 0-160 0,1-2-652 16,12-3-1292-16,7-3 572 0</inkml:trace>
  <inkml:trace contextRef="#ctx0" brushRef="#br0" timeOffset="59730.73">12005 8647 181 0,'5'5'482'15,"2"0"24"-15,4-1 12 0,-2 0 10 0,1-2-4 16,2 0-10-16,1-2-28 0,-2-1-32 0,3-2-45 16,-4 1-22-16,8-8-15 0,-2 3-40 0,-4-5-17 15,1-1-20-15,0-3-27 0,5-6-31 0,-7 6-25 16,1-7-17-16,-1-4-19 0,2-2-18 0,-3 0-15 16,1-5-16-16,-4 1-13 0,3-2-13 0,-1 1-12 15,-1-13-21-15,0 14-68 0,-2 1 0 0,-2 4 0 16,-2 2 0-16,1 9 0 0,-3 5 0 0,0 2 0 15,1 3 0-15,-5 2 0 0,3 3 0 0,1 2 0 0,0 0 0 16,-13 11 0-16,7-5 0 0,0 5 0 16,1 0 0-16,3 1 0 0,2 0 0 0,-4 6 0 15,8-2-11-15,-4-2-22 0,4-2 7 0,3-1-3 16,5 2-1-16,-4-3-2 0,2-1-3 0,4 1 11 0,4-3-10 16,-4-1 8-16,-5 1 2 0,4-2 0 0,-2 0-4 15,-2 1 9-15,-1 1-7 0,2-2 10 0,-5-1-1 16,2 4 6-16,-5-1 1 0,2 0 2 0,-3 4 5 15,-1 1 1-15,2 3 22 0,-6 1-2 0,0-5 10 16,0 1 2-16,0 2 3 0,2-4-2 0,-2 1-4 16,0 1 1-16,0-2-2 0,3-1-1 0,1 2 6 15,-1-4-3-15,7 2-3 0,-1-1 0 0,4-3-3 16,4 1 5-16,6-2 1 0,0-2-12 0,11 0-16 16,-5-3 0-16,5-2-7 0,-10 0-68 0,8-4-81 15,-7-1-103-15,2-4-137 0,-7 2-179 0,0-2-546 16,-4-2-1214-16,-1 1 537 0</inkml:trace>
  <inkml:trace contextRef="#ctx0" brushRef="#br0" timeOffset="60230.25">13572 8148 76 0,'6'-6'622'0,"-4"1"7"16,1 0 23-16,1 2-21 0,0-1-40 0,-3 0-48 0,-1 4-56 16,0 0-36-16,9 8-21 0,-5-1-41 0,3 7-31 15,0 1-37-15,1 3-30 0,2 6-31 0,3 1-27 16,-3 0-19-16,-1-1-25 0,4 3-16 15,-3 0-23-15,2-2-23 0,-6-7-16 0,5-1-16 0,-3-2-4 16,-3-6-15-16,3 2-75 0,-4-3-1 0,2-1 0 16,-2-4 0-16,0-2 0 0,0-1 0 0,-4 0 0 15,12-12 0-15,-3 1 0 0,0-5 0 0,2 0 0 16,5-7 0-16,-2-1 0 0,1-3 0 0,5-1 0 16,-2-2 0-16,3 1 0 0,5-11 0 0,-8 11 0 15,0 1 0-15,0 6-274 0,-6 10-196 0,1 5-73 16,-3 2-71-16,3 4-435 0,-4 5-1135 0,-2 3 502 15</inkml:trace>
  <inkml:trace contextRef="#ctx0" brushRef="#br0" timeOffset="60964.1">14109 8482 196 0,'1'2'354'0,"2"0"1"16,-3-2 22-16,0 0 4 0,19-8-9 0,-9 2-19 15,5-2-27-15,-5-1-25 0,6-3-22 0,-1-2-24 0,5-5-27 16,4-3-17-16,-3 2-14 0,1-5-19 0,-5-1-16 15,-1-1-13-15,0 1-9 0,-2-1-12 16,-3 1 0-16,-6 3 3 0,0 3-5 0,-3 7-3 16,-5 1-18-16,-1 5-12 0,1 3-11 0,-5 3-8 15,-6 3-15-15,-4 5 2 0,-1 3-9 0,-2 7-6 0,-1 5-3 16,3 0-3-16,3 1-8 0,2 3 0 16,5-3-6-16,4 2 0 0,5 1-2 0,3-7-3 0,4-1 4 15,4-2-11-15,2-1 3 0,6-3 1 0,-1-3-1 16,0-3 2-16,1-3 6 0,4-2 13 0,-1-4 12 15,0-1 7-15,-3-2 5 0,1-2 10 0,-1-3 1 16,-2 2 10-16,0-5-8 0,3-4 6 0,-6 3 0 16,3-5 0-16,-3 3-1 0,-4 2 2 0,3 1-7 15,-3 2-8-15,-1 2-7 0,-1 3-7 0,-2 2-8 16,0 0-11-16,1 4-4 0,-2 1-3 0,-5 0-4 16,10 7-2-16,-2 0-2 0,-3 4 2 0,-1 1 2 15,2 2-10-15,-2 3 4 0,2 1-6 0,1-2 1 16,0 2-13-16,1-2-8 0,6-1 5 0,-5-1-10 15,5-4 0-15,3 1-1 0,-1-6 1 0,1 0 1 16,5-5 14-16,-4 0-13 0,3-3 5 0,5-5 0 16,-2-3 1-16,-1-2 6 0,2-1 0 0,-1-4 3 15,-4-1-8-15,2-2 3 0,1-3-3 0,-3 1 8 16,0-5 0-16,-3 1-1 0,3-3 4 0,-6-3-9 16,4-12 0-16,-6 11 6 0,1-9 0 0,-4 8-3 15,0 1 6-15,-4 4-4 0,-5 1 26 0,0 11-11 16,0 5-11-16,0 4 1 0,-1 3 6 0,-4 4-15 15,5 2-2-15,-18 10 1 0,6 4 3 0,2 10 1 16,-8 5-2-16,7 0 1 0,1 7-4 0,-1-2 4 0,0 10-1 16,7-10 0-16,-2 0 4 0,6 2-3 15,1-4 3-15,1-2 0 0,6-1-4 0,0-2-1 16,1 0 1-16,1-11-3 0,1-1 4 0,1-2-3 16,5-3 3-16,-1-2 7 0,2-4 0 0,1-4-1 15,-2-1 2-15,1-4-8 0,-3-1 8 0,3-1-5 16,-3-3-4-16,3-1 7 0,-4-2 1 0,4-1 3 15,1-4 5-15,-6 2 3 0,0 2 6 0,-2 2 0 16,-3 3 6-16,1 2-2 0,-3 2-3 0,-2 2-8 0,0 1-5 16,-4 2 14-16,0 0-13 0,1 10-7 0,-1-2 2 15,-1 3 3-15,1 0-3 0,0 6-19 0,4-1-35 16,0 2-26-16,1-3-42 0,0 2-41 16,5-1-50-16,3-5-58 0,3-1-53 0,1-4-56 0,4-1-59 15,2-5-82-15,-3 2-429 0,8-5-1019 0,-9 0 451 16</inkml:trace>
  <inkml:trace contextRef="#ctx0" brushRef="#br0" timeOffset="61197.78">15033 8086 4254 0,'-12'6'444'15,"2"-4"-228"-15,5 0-62 0,1 1 68 0,4-3 51 16,0 0-16-16,0 0-43 0,18 1-51 0,-1-2-34 16,5 1-11-16,13-4-19 0,16-2-26 0,-11 1-43 15,13 0-55-15,-1 2-68 0,0-3-89 0,-1-4-99 16,-16 4-117-16,3 0-145 0,-4 0-311 0,1 2-926 16,-3-4 410-16</inkml:trace>
  <inkml:trace contextRef="#ctx0" brushRef="#br0" timeOffset="61497.16">16022 8219 467 0,'5'-3'493'0,"4"1"7"0,-5-3-6 15,-2 0-21-15,1-1-23 0,-3 4-29 0,-3-4-25 0,-2 2-26 16,0 0-31-16,-5 0-22 0,-3 2-29 0,-1 2-23 15,1 2-24-15,-5 3-23 0,0 5-15 16,-1 0-16-16,-2 6-23 0,1 2-14 0,1 0-14 16,5 2-13-16,3 2-4 0,2-4-13 0,6 1-12 0,3 7-14 15,4-7-8-15,1-1 0 0,5-1-6 0,3-1-6 16,9 0-10-16,0-2-22 0,3-2-15 16,3-3-18-16,-1-5-23 0,2-3-34 0,2 1-41 0,-1-5-50 15,-5-4-56-15,-3-1-58 0,-3 1-55 0,1 0-49 16,-2 0-49-16,1-4-49 0,-1 2-372 0,-1-2-912 15,-2 0 404-15</inkml:trace>
  <inkml:trace contextRef="#ctx0" brushRef="#br0" timeOffset="62047.41">16318 8353 608 0,'4'-3'119'0,"0"2"43"0,-4 1 18 0,5-2 19 15,-5 2 16-15,0 0 9 0,0 0 4 0,8 9 13 16,-7-7 6-16,-1-2-7 0,1 2-1 16,-1-2-15-16,5 5-2 0,-2-2-6 0,-3-3-11 0,8 3-19 15,-4-3-17-15,3 0-16 0,1-2-13 0,2-3-16 16,2 1-12-16,-1-2-10 0,-2-1-18 0,5 1-4 15,-8-2-7-15,2-1-6 0,0 0-6 0,-3-1-9 16,-4 0-7-16,3-2-3 0,-4 3-6 0,-5-2-1 16,1 1-6-16,-1 2-3 0,0-2 2 0,-5 2 1 15,-2 2 1-15,-1 3 9 0,-3-1 5 0,-2 4 3 16,-3 2 10-16,1 4 11 0,1 0 8 0,0 6 5 16,-3 5 3-16,5 1 1 0,3-1 3 0,1 5 1 15,7-4 0-15,2 8-4 0,0-2-9 0,6-6-1 16,1 1-7-16,9 5-8 0,-2-7-5 0,8 2-5 15,5-2-1-15,4-3-5 0,0-3 1 0,2-4-7 16,4-2-7-16,1-3-1 0,0-1-6 0,-2-5-2 0,1-2 0 16,-2-3-6-16,0 1-4 0,-5-6 0 15,3 1-1-15,-5-1 0 0,-1-5-6 0,-1 1 3 16,-1-1-4-16,0-3-1 0,-2 2-2 0,-4-4 0 16,2-2 2-16,-4 2-1 0,-1-2-3 0,-3 0 1 15,-1 7-2-15,-4 1 6 0,-3 0 8 0,4 2-1 0,-6 1 4 16,-4 5 1-16,2-1 0 0,0 3 10 0,-3 1 7 15,3 3 1-15,-4 0-5 0,0 2-2 0,0 1 3 16,-2 2-6-16,3 1 7 0,-3 3-14 0,1 1 1 16,1 2 2-16,0 1-2 0,3 0-6 15,2 4 2-15,-1-1-1 0,6 1-2 0,-2 2 6 16,7 3-1-16,-1-2-2 0,2-1 7 0,3 2-10 0,3 3-3 16,-3-5-1-16,0 0-3 0,6-2 0 0,-9 1 1 15,3 0 12-15,-1 1-15 0,-2-1 0 0,0 0-3 16,-2-5 1-16,-1 2 0 0,-2 0 2 0,-2-1-7 15,-2-4 4-15,0 4 5 0,-5-1 5 0,-2-1-3 16,-9 2-3-16,3-3-23 0,-4-2-17 0,-12 3-43 16,0-3-64-16,-3 0-91 0,0-5-91 0,-5 4-125 15,0 1-145-15,-17-7-382 0,16 2-1059 0,-2-3 468 16</inkml:trace>
  <inkml:trace contextRef="#ctx0" brushRef="#br0" timeOffset="63480.83">18151 8515 3421 0,'0'-33'178'0,"-4"0"-49"0,-1 2-12 0,1 2 73 15,-2 1 31-15,3 5 26 0,-4 3-37 16,3 5-10-16,1 4-6 0,-1 1 6 0,2 2-25 0,-1 2-20 15,1 2-17-15,2 4-14 0,-8 3-7 0,0 5-11 16,3 4-3-16,-6 9-10 0,4 9-8 0,0 1-8 16,0 0 1-16,5 0-7 0,-1 2-13 0,2 0-3 15,2 1-6-15,3-5-7 0,1-2-3 0,2-3-3 16,1-7-4-16,-1 0-3 0,3-4 1 0,-1-6-1 16,0 0 2-16,1-4-3 0,4-2 6 0,-1-3-1 15,4-5 7-15,-2-2 2 0,0-5-6 0,7-7-9 16,0-1 11-16,-2 3-9 0,-1-2-1 0,1-3-7 15,0 2 0-15,-5-2-6 0,3 0-3 0,-8 11 3 16,0 0-2-16,-2 4-6 0,0 2-5 0,-3 5-1 16,-1 2-4-16,-4 0 2 0,10 5-1 0,-1 3 4 15,-5 2-4-15,2 3 2 0,-2 3-5 0,4 1 3 16,-2-1 3-16,-2 2 5 0,0-2-6 0,1-1-12 16,-1 1-3-16,0-6 4 0,0 0-3 0,1-3 2 15,-2 1 3-15,1-5 6 0,0 0 0 0,3-3 2 0,-7 0-1 16,12-6 3-16,-1-2-7 0,-2-1 6 15,4-4 0-15,0-3 11 0,5-3-14 0,0 0 4 16,1-1 1-16,-2 2-7 0,-2 7 4 0,1 1-1 16,0 0-4-16,-5 4 3 0,0 3-2 0,-1 2 4 0,0 5 2 15,0 1 0-15,-2 4 0 0,-1 2-4 0,0 5 1 16,2 1 5-16,-1 1-6 0,-2 0-5 0,1 1-21 16,0 0-49-16,-2-1-39 0,1-1-48 15,-1 0-35-15,1-5-59 0,-2 0-49 0,2-4-45 0,-4-2-37 16,0-3-84-16,-2-1-362 0,0-2-905 0,0 0 401 15</inkml:trace>
  <inkml:trace contextRef="#ctx0" brushRef="#br0" timeOffset="63630.3">18414 8069 3832 0,'-20'-31'160'0,"3"0"-85"0,1 5-6 15,5 8-14-15,-1-3 8 0,5 7-21 0,1 4-19 16,1 1-32-16,3 4-64 0,4 3-68 0,-2 2-116 15,0 0-384-15,21 4-692 0,-1-1 307 0</inkml:trace>
  <inkml:trace contextRef="#ctx0" brushRef="#br0" timeOffset="64000.27">19323 7972 23 0,'5'-15'641'0,"-1"3"-2"16,0 1-3-16,1-1 4 0,-1 1-25 0,1 3-32 16,-1 2-43-16,1 2-54 0,0 1-47 0,0 4-41 15,0 4-42-15,4 5-30 0,2 8-34 0,1 8-28 16,3 4-21-16,-6 6-25 0,4 11-23 0,1 0-17 16,2 3-19-16,1-1-11 0,-5-1-22 0,-1-4-80 15,1 2-46-15,-3-11 0 0,2-3 0 0,-3-3 0 0,1-4 0 16,4-1 0-16,-6-7 0 0,-2-2 0 0,1-4 0 15,0-4 0-15,-1-3 0 0,0-1 0 0,2-6 0 16,0-1 0-16,1-5 0 0,2-7 0 0,0-1 0 16,1-8 0-16,3-4 0 0,-3 0 0 0,3-2 0 15,-5-2 0-15,4-13 0 0,1 1 0 0,-1 1 0 16,-2 8 0-16,-3 2 0 0,0-1 0 16,1 4 0-16,1 7 0 0,-5 6 0 0,1 6 0 0,-1 5 0 15,2 2 0-15,-3 4 0 0,-4 1-29 0,11 13-434 16,-6 2-55-16,-1 11-75 0,-3-2-505 0,1 4-1190 15,0 4 526-15</inkml:trace>
  <inkml:trace contextRef="#ctx0" brushRef="#br0" timeOffset="64181.21">20068 8562 386 0,'0'-5'532'0,"0"5"19"0,0-6 1 16,0 6-13-16,-6-4-19 0,6 4-16 0,0 0-34 15,-12 8-16-15,7 0-29 0,0 2-40 0,-4 6-36 16,4-1-33-16,-3 4-29 0,3 7-33 0,1 1-21 16,2 0-46-16,0-1-52 0,4 1-88 0,0-1-96 15,-1 1-118-15,1-8-124 0,-2-1-165 0,0-2-572 16,1 0-1113-16,-2-3 493 0</inkml:trace>
  <inkml:trace contextRef="#ctx0" brushRef="#br0" timeOffset="64364.54">20962 8981 326 0,'-15'-11'214'0,"0"2"-199"15,-8-7-108-15,-3 0-100 0,0 0 44 0</inkml:trace>
  <inkml:trace contextRef="#ctx0" brushRef="#br0" timeOffset="66297.39">4619 9013 60 0,'-1'-3'365'0,"1"-1"-11"0,-1-1-16 0,1 2-17 15,0 3-25-15,-1-5-29 0,1 5-27 0,0 0 16 16,0 0-5-16,9 12-24 0,-5-3-18 0,6 8-20 15,-1-1-16-15,6 6-14 0,2 1-16 0,4 0-17 16,1-1-7-16,5 2-13 0,-3-2-11 0,9-2-11 16,1-5 1-16,0 0-15 0,18-1-3 0,5-5-6 15,-2-4-3-15,0-2-8 0,1-6-3 0,0-4-9 16,2 2 7-16,-10-5-17 0,6-2-5 0,-3-1-9 16,-14 2 3-16,13-3-4 0,-3-2-6 0,-11 4-2 15,15-6 12-15,-15 5-9 0,1-2-5 0,-1 2-2 16,-1 0 1-16,0 2-6 0,-2 2 7 0,3 3-6 15,-3-1 1-15,3 3 5 0,0 4-6 0,-2 4 5 16,2-1-7-16,0 3 3 0,2 5-1 0,17 1 7 16,-16-1-1-16,14 4-7 0,-2 1-15 0,0 0-1 15,1-5-6-15,0-4-6 0,-15-2 8 0,17 4 1 16,-6-2 6-16,-8-4 0 0,11-5-8 0,-13 0 14 16,16-4-3-16,2 0 0 0,-5 0 2 0,2-7 5 0,-2 7-6 15,1-4 19-15,-12 6-13 0,12-7-6 16,1 4 2-16,-2 0 7 0,1-4 0 0,-15 3 10 15,16 0-1-15,-16-1 13 0,15 0-13 0,-15 0-1 16,12 2 3-16,-12 4 1 0,-3 2 4 0,-2 4-4 0,3 1 0 16,-5 4 0-16,2-1-9 0,-1 5 17 15,-2 1-10-15,1 3 2 0,0-1-8 0,1 0 2 16,1 0-6-16,-4 1-4 0,4-4 2 0,1-1 1 16,-1-3 6-16,4 0-1 0,1-5-1 0,4-2 5 15,9-2-6-15,2-4 15 0,1-3-18 0,-2 0 8 0,0-5-6 16,1 2 6-16,1 0 0 0,0-5-5 15,4 4 4-15,-4-1-1 0,1-2-3 0,-3-1-1 16,8 3 0-16,-8 1 6 0,-1-1-3 0,2 2-5 0,2 4 3 16,-14 3-2-16,11 1 4 0,-1 3 0 0,-12 1-6 15,0 4 4-15,1 0-4 0,9 6 4 0,-10-1-2 16,12 5 2-16,-13-3 0 0,15 5 2 0,-7 4-3 16,-9-8-11-16,13-2 16 0,-11 1-7 0,12 2 8 15,1-11 3-15,1 3-7 0,-12-5 3 0,14-2-10 16,-16 0 3-16,15-4 15 0,-1-8-5 0,-1 6-10 15,0-2 12-15,-2-1-5 0,3-4-5 0,-15 5 16 16,13-4-10-16,1-3-3 0,-13 6 0 0,11-7-2 16,-13 7 4-16,14-6-1 0,-14 6-4 0,15-1 1 15,-22 5 1-15,8 2 1 0,-5 3-19 0,5 2 21 16,-5 3 1-16,6 4-8 0,-4 0 2 16,0 5 6-16,2 2-4 0,-2 0-3 0,2 1 4 0,11 6-9 15,0 1-5-15,1-2-6 0,-2-4-3 0,-9-3-2 16,16 0 5-16,-1-3-1 0,-1-1-2 0,2-5 4 15,1-1-5-15,4-4-1 0,-2-6 4 0,5 3-2 16,-2-9 0-16,1 4 4 0,-2 2 8 0,6-3-2 16,-4 1 4-16,0 0-4 0,0-2 2 0,-2 2-4 15,-1-3 9-15,3-1-4 0,-4-1 4 0,-1 2-5 16,-1-1 10-16,1 1-4 0,1 2-2 0,-2 2-3 16,-2 5 3-16,3 2-5 0,-15 5 8 0,12 3-5 0,-1 7 4 15,-2-2 14-15,5 6-9 0,-3 4-8 16,2-4-2-16,-3 4-10 0,3-2-6 0,0 2-4 15,2-3 3-15,7-2 1 0,-6-3 1 0,5-1 5 16,-1-3 1-16,-1 0 2 0,2-3 2 0,-1-3 1 16,3 1 0-16,1-2 13 0,-4-1-5 0,0-6-3 0,4 4 0 15,-1-1 6-15,-1-7-3 0,2 2 1 16,1-4 2-16,0 4-3 0,2-6 3 0,24-2 5 16,-29-1-6-16,0 2-1 0,-1-2 4 0,3 1 4 0,-3-4 6 15,3 0-3-15,-1 3 15 0,-10 2 2 0,5 4-6 16,-2 3-3-16,-2 5 9 0,-14 2-8 15,11 7-4-15,-12 0 2 0,14 4-7 0,-2 3 4 16,-3-1 0-16,3 2-6 0,4 1-11 0,-3-2 3 16,-1-1 9-16,3-1-7 0,4-6 4 0,-3 3-3 0,1-5 12 15,-2-4 6-15,2-2 14 0,0-2 5 0,-2-4 0 16,2 0 6-16,3-3 10 0,-3-2-16 16,3 0 7-16,0-3-2 0,-7 1-3 0,5-1 1 0,-3-2 0 15,1 2-5-15,2 0 4 0,-2 0-7 0,0 1 5 16,-2-3 3-16,3 2-8 0,-2 2-6 0,-3 7-3 15,0 2 4-15,-15 1-7 0,1 2-5 0,17 3 5 16,-21 0-1-16,3 5-4 0,-3 1-3 0,8 3 0 16,-8 0 1-16,4 0-1 0,-1 2 1 0,-3 0-4 15,6-6 2-15,9 8 2 0,-15-4 2 0,3-6-1 16,1 2 12-16,0-2 13 0,3 0 2 0,-2-6 2 16,1-2 4-16,0 1-4 0,0-2-6 0,0-2 0 15,11-5-7-15,-12 5-7 0,1-1 3 0,-5-1-2 16,3-4-1-16,-1 4-4 0,0-3 4 0,-3 2-8 15,0-3-5-15,3 0 5 0,-5-2-5 0,1 3 0 16,-3-2-1-16,-1 0-3 0,-1 0 1 0,0 4 8 16,-7 2 5-16,0 0 4 0,-6 2 5 0,-2 1-6 15,0-1 4-15,2 3-3 0,-4 1-2 0,4 0-6 16,-1 1 6-16,-4 0-8 0,5 2 1 0,-2-1-3 16,-1 0 0-16,-1 2-2 0,1 0 3 0,1 0-1 15,0 0 1-15,-2-2 6 0,3-1-1 0,-6 2-3 16,5-2 3-16,-2 1-4 0,0 1-1 0,2-3 4 15,-2 2-4-15,0 1 0 0,-2-4-6 0,1 1-18 16,-3-2-23-16,-6 2-37 0,11-2-51 0,-5-4-44 0,0 3-38 16,-3 0-49-16,-3 3-66 0,1-9-98 15,-3 1-328-15,-2 0-808 0,-4 0 358 0</inkml:trace>
  <inkml:trace contextRef="#ctx0" brushRef="#br0" timeOffset="69263.56">2727 9921 79 0,'1'-13'285'0,"-1"-4"2"0,1 6 1 0,-1-2 6 16,2 2 4-16,0-1 1 0,-2 1 0 0,0 2-35 0,0-2 15 15,1 1-6-15,-1 2-2 0,0 0 5 16,3 3-9-16,-3-3 0 0,3 3-5 0,-3 2-9 0,0-3-13 16,0 6-17-16,2-5-8 0,-2 5-31 0,0-2-17 15,0 2-22-15,0 0-15 0,0 0-15 0,0 0-12 16,-5 23 0-16,4-3-7 0,-2 6-9 0,1 7-3 15,-2 13-8-15,-1 5-8 0,2-6-1 0,-1 4-5 16,3-3-11-16,0 0-5 0,1-10-2 0,4 14-4 16,-1-14-9-16,1-3 2 0,3-2-3 0,0-3 0 15,6-2 1-15,-2-5-5 0,2-6-7 0,4-1 8 16,-3-6-2-16,4-2 6 0,2-4 7 0,1-4-4 16,4-5-2-16,1-4-2 0,-2-8 1 0,3-1 2 15,-3-5-2-15,2 0-17 0,-6-5 9 0,6-10-2 16,0-3-2-16,-5 0-3 0,-2-1 4 0,-3-1-6 15,-1-1 6-15,-6 1-8 0,-1 14-5 0,-2 2 6 16,-1 9 16-16,-2 5 13 0,-1 3-10 0,-2 2-8 16,0 3 0-16,1 4-15 0,-1 2-1 0,0 1-4 15,0 0 0-15,-11 28-5 0,2-1 9 0,1 5-5 16,-4 13-2-16,4-12 2 0,-2 12 4 0,-2-11-9 16,6 1 9-16,1 0-3 0,0-3-4 0,1 0 2 15,1-2-3-15,-1-4 4 0,4-2-6 0,-3-7-10 16,0-4 16-16,2 0-1 0,2-5 4 0,-1 1-2 15,1-4 1-15,3 1-1 0,-1-2 2 0,-2-1 8 16,-1-3-8-16,0 0 2 0,13-13 0 0,-4-1-5 16,2 0 2-16,3-6-5 0,4-3-7 0,-4 0-3 15,4 2 0-15,-8 4 0 0,4 2-3 0,2 3 0 16,-7 3-3-16,1 1 0 0,0 6-4 0,0 1-3 16,2 4 11-16,-3 4 2 0,2 5-5 0,-1 3 0 15,-1 2 8-15,4 4-5 0,0 3 4 0,-3-1 2 16,4 2-5-16,-1-3 6 0,1 1-3 0,0-9 5 15,-1 1-5-15,6 0 3 0,-1-5 1 0,0-2 0 16,2-2 0-16,2-2 3 0,0-4-1 0,5-3-1 16,-6-2 1-16,6-5-12 0,-10 0 12 0,2-1 3 15,3-7-1-15,-10 4 2 0,5-6 1 0,-4-7-2 16,-4 2-3-16,1-1 5 0,-4-5-5 0,-3 1 1 16,-2 3 2-16,-3 1-3 0,0 6 0 0,0 4 2 15,-2 4 0-15,-1 2-3 0,0 3-6 0,1 2-4 16,-1 4 4-16,5 1 0 0,-15 8-2 0,6 2 3 0,1 1-1 15,0 4 5-15,2 3-1 0,1 6-5 16,1 2 4-16,4-1-1 0,4 1 3 0,0-7 3 16,6 7 1-16,-1-10 1 0,6 3-7 0,4 1 4 15,-2-8 6-15,6-1-1 0,-3-3 0 0,7-2 1 16,0-3 4-16,1-2-3 0,0-5 5 0,-1-1-3 16,-8-3 3-16,9 0-3 0,-1-4-2 0,-4-4 1 15,-1-1 0-15,-2-2 4 0,2-2 0 0,-9 0-14 16,2-6 8-16,-2 0 6 0,0-3-7 0,-7 0-4 15,-2-3 7-15,-4 1-7 0,-1 2 4 0,-2-1 7 0,-2 2 3 16,-1 12 6-16,1 0-1 0,-3 3 0 0,-1 1 2 16,0 4-12-16,0 4 1 0,4 3 1 15,-3 1-6-15,8 1-9 0,-15 7 7 0,9 2-7 16,0 1 3-16,3 2 2 0,3 0 1 0,2 1-1 16,2 3 6-16,2 0 5 0,6-2-6 0,3-2 1 0,8 3 0 15,4-1-3-15,-3-5-6 0,3 0 2 0,-1-2-4 16,3 2-9-16,-2-4 7 0,-7 0-4 15,1 1 1-15,-3-1-2 0,-4 2 0 0,-1-1 3 16,-3 3 3-16,-4 0 1 0,1 1 1 0,-5 2 13 0,1 4 4 16,-7 1 13-16,1 1 5 0,-3-2-5 0,1 1 9 15,-2 0 0-15,1-3-5 0,0 1 1 16,2-3-3-16,3-2-6 0,-2 1-3 0,3-1 8 16,3 0 7-16,0-3-14 0,0-1 6 0,7 0-4 0,0-3 4 15,3 2-4-15,6-5-16 0,3-4-18 0,5-1-31 16,0-2-27-16,-7-1-44 0,-1 1-35 0,1-4-50 15,-4-1-61-15,-3 0-60 0,0-1-73 0,-8 2-83 16,-1 0-110-16,-7-1-327 0,-5 3-989 0,-6-1 438 16</inkml:trace>
  <inkml:trace contextRef="#ctx0" brushRef="#br0" timeOffset="69514.19">2743 9907 103 0,'0'0'518'0,"0"0"-16"0,0 0-16 0,0 0 5 16,0 0-7-16,0 0-25 0,0 0-41 0,0 0-44 15,18-3-46-15,-10 3-77 0,5-6-119 0,6 2-152 16,-1 0-201-16,1-3-497 0,3 2-778 0,-3-1 345 16</inkml:trace>
  <inkml:trace contextRef="#ctx0" brushRef="#br0" timeOffset="72614.36">4085 10118 168 0,'-9'-1'344'0,"3"-4"4"16,-3 3 0-16,5-1-2 0,-5 0-3 0,5 0-5 15,-1-3-12-15,4 3-9 0,1-2-11 0,0 0-6 16,0 0-3-16,0 0-7 0,1 1-7 0,1-2-9 15,1 2-11-15,1 0-13 0,3-1-14 0,-1 0-17 16,0 2-24-16,2 1 0 0,1-1-18 0,4 3-9 16,-3 0-9-16,3 5-8 0,-3 1-14 0,9 3-14 15,-3 1 3-15,1 2-5 0,4 5-11 0,-2 2-11 16,1-1-3-16,-3 3-19 0,-2-1-3 0,1 1 4 16,-5-3-17-16,2 3-9 0,-1 4-1 0,-5-8-9 15,-3 0 4-15,4-1-6 0,-4 1 5 0,-3-1-9 16,1-4-6-16,0 1-1 0,-4-1 0 0,2 0-12 15,-2-2 12-15,1 0-27 0,-2-6-2 0,3 2 0 16,0-2 0-16,-1 1 0 0,1-5 0 0,-3 4 0 16,3-4 0-16,0 0 0 0,0 0 0 0,-1-13 0 15,0 1 0-15,2-4 0 0,0-11 0 0,7-1 0 0,1-1 0 16,0 0 0-16,4-3 0 0,2 3 0 16,2 2 0-16,0-1 0 0,4 3 0 0,-2 7 0 15,1 0 0-15,1 2 0 0,-3 5 0 0,-3 4 0 16,3 1 0-16,1 5 0 0,-6 2 0 0,1 3 0 0,3 4 0 15,-2 5 0-15,-5 3 0 0,3 5 0 0,0 4 0 16,-3 2 0-16,-4 3 0 0,3 0 0 16,-8 1 0-16,3 0 0 0,-1-1 0 0,-2-1 0 15,3-2 0-15,-4-7 0 0,0-3 0 0,0 0 0 0,0-5 0 16,4-1 0-16,-4-3 0 0,0-1 0 0,1-1 0 16,2-3 0-16,-2 1 0 0,-1-4 0 0,0 0 0 15,19-13 0-15,-6 2 0 0,1-5 0 0,4-5 0 16,5-3 0-16,2-4 0 0,9-9 0 0,-4-1-592 15,-4 11-675-15,11-7-1372 0,3 1 607 0</inkml:trace>
  <inkml:trace contextRef="#ctx0" brushRef="#br0" timeOffset="73180.62">6203 9796 425 0,'-13'-13'501'15,"0"-1"19"-15,1 0 7 0,4 5-9 0,1-1-15 16,-1 2-23-16,3 2-20 0,1 1-39 0,2-1-35 15,1 1-40-15,2 0-39 0,5 0-25 0,5-1-37 16,2 3-24-16,8-3-16 0,8 1-24 0,5 1-22 16,-1 2-9-16,4-1-23 0,-1-2-10 0,0 3-10 15,2 1-4-15,-6 0-23 0,0 1-4 0,-2 0-9 16,-10 1-4-16,-2 0-13 0,-4-1-3 0,0 1-1 16,-6 0-14-16,-2 1 10 0,3 1-6 0,-5 1 9 15,-2 1 11-15,-2 2 9 0,-3 3 7 0,-4 3 8 16,1 3-37-16,-2-2-43 0,-2 4 0 0,-1 5 0 15,-1 4 0-15,2 0 0 0,1 0 0 0,2 2 0 0,1 3 0 16,2 1 0-16,3 0 0 0,0 3 0 0,1-1 0 16,1 11 0-16,0-11 0 0,3 10 0 15,0-11 0-15,-2 2 0 0,1-2 0 0,3-1 0 0,1-1 0 16,-4-3 0-16,-1 1 0 0,2-5 0 0,-4 0 0 16,0-10 0-16,-2-1 0 0,-2 1 0 0,1-3 0 15,-5-2 0-15,-1-1 0 0,-5 1 0 0,-4 0 0 16,-5-5 0-16,-1-1 0 0,-9 1 0 0,2-5 0 15,-3-2 0-15,2-1 0 0,-3 0 0 0,4-1 0 16,2-2 0-16,10 4 0 0,-2-3 0 0,6 3 0 16,5 0 0-16,-1-1 0 0,4 0 0 0,2 1 0 15,0 0 0-15,5 2 0 0,0 0-45 0,0 0-529 16,19-9-89-16,-8 3-489 0,7 2-1247 0,-5 0 551 16</inkml:trace>
  <inkml:trace contextRef="#ctx0" brushRef="#br0" timeOffset="73447.64">6209 10190 47 0,'-6'-8'507'16,"2"6"14"-16,0-3 20 0,2 2-3 0,-1-1-10 15,-1 0-29-15,4 4-37 0,0-6-46 0,4 2-41 16,1 0-31-16,7-1-23 0,-1 2-40 0,2-3-24 15,5 1-23-15,1 1-18 0,-1 1-37 0,5 0-6 16,-4 1-24-16,2-2-16 0,-2 3-25 0,-3-1-19 16,2 2-21-16,-5-1-17 0,-2 0-21 0,1 1-20 15,-7 0-17-15,0-2-25 0,-5 2-37 0,9-1-66 16,-9 1-94-16,0 0-93 0,0 0-100 0,0 0-126 16,-27-3-338-16,27 3-960 0,-24 4 426 0</inkml:trace>
  <inkml:trace contextRef="#ctx0" brushRef="#br0" timeOffset="75097.37">8194 10196 158 0,'1'-5'410'16,"2"0"8"-16,-3-2 6 0,0 1-5 0,4-1-16 16,-3-1-14-16,-1-1-9 0,0-1-14 0,5 2-11 15,-5-2-18-15,0 0-14 0,0 0-10 0,0-1-9 0,-5 2-16 16,1-1-14-16,0-1-18 0,-1 5-21 0,-4-4-20 15,-1 5-19-15,1-1-14 0,-4 6-11 0,-1 3-14 16,-4 2-12-16,-6 5-10 0,2 7-6 0,-1 0-11 16,2 4-9-16,-5 2-12 0,3 2-4 0,1 2-13 15,6 0-10-15,-1 2-5 0,4-4-7 0,3 0-4 16,4 0-7-16,5-6-29 0,2-2-18 0,0-5 0 16,5 0 0-16,2-2 0 0,1 0 0 0,1-7 0 15,4 1 0-15,-1-3 0 0,2-2 0 0,-2-3 0 16,5-1 0-16,0-6 0 0,-4 0 0 0,1-2 0 15,-1-1 0-15,-1-2 0 0,0-1 0 0,1-5 0 16,-7 3 0-16,4-6 0 0,-2 0 0 0,-1 8 0 16,-2 3 0-16,0 2 0 0,-2 2 0 0,0 2 0 15,1 2 0-15,-5 1 0 0,4 4 0 0,-4 1 0 0,0 0 0 16,13 12 0-16,-7-2 0 0,-1 4 0 16,3 2 0-16,2 6 0 0,-1 3 0 0,0-1 0 0,5-2 0 15,-2 1 0-15,-2-6 0 0,2-3 0 16,3 2 0-16,1-3 0 0,-2-3 0 0,3 0 0 15,2-6 0-15,0-1 0 0,0-5 0 0,-1-1 0 16,4-2 0-16,1-8 0 0,1-1 0 0,1-2 0 0,-4-6 0 16,1-2 0-16,-3-4 0 0,0-2 0 15,8-15 0-15,-5 4 0 0,1-1 0 0,-4-7 0 16,-2 1 0-16,-3 1 0 0,-1-2 0 0,-2 3 0 0,-6 11 0 16,2 5 0-16,-4 11 0 0,0 0 0 0,-3 2 0 15,3 6 0-15,-2 4 0 0,-1 2 0 0,-1 4 0 16,1 1 0-16,-4 12 0 0,-1 5 0 0,-3 8 0 15,-1 7 0-15,1-2 0 0,-2 20 0 0,5-2 0 16,-1-12 0-16,-3 13 0 0,4-2 0 0,2-2 0 16,3-10 0-16,5 0 0 0,-2-1 0 0,3 0 0 15,2-5 0-15,1-1 0 0,1-3 0 0,3-8 0 16,-1-1 0-16,0-2 0 0,2-4 0 0,-2-4 0 16,0-1 0-16,1-5 0 0,1-3 0 0,1-4-209 15,2-1-258-15,-7-6-92 0,-1 0-120 0,3-9-368 16,-7-2-1133-16,-4-2 502 0</inkml:trace>
  <inkml:trace contextRef="#ctx0" brushRef="#br0" timeOffset="75266.53">8650 10032 394 0,'-10'-2'495'0,"-3"1"25"16,3 0 28-16,2-1 3 0,2 1-5 0,0 0-24 15,3-1-35-15,3 2-52 0,0 0-45 0,0 0-42 16,13-10-34-16,6 5-34 0,4 2-59 0,9-2-72 0,4 2-103 15,0 1-137-15,19 0-159 0,-16 3-202 0,14-6-458 16,-1 4-984-16,0 2 436 0</inkml:trace>
  <inkml:trace contextRef="#ctx0" brushRef="#br0" timeOffset="76613.67">9582 10366 428 0,'0'0'564'0,"0"0"-4"0,0 0 2 0,13-8-13 0,-10 3 1 16,3-5-17-16,-1 4-32 0,1-3-36 16,1-1-42-16,3-4-47 0,0-1-25 0,2-2-27 15,-1 2-26-15,3-9-22 0,0 2-19 0,-1 0-23 0,1 0-22 16,-4-3-21-16,3-5-23 0,1 4-15 0,-1-3-16 15,0-3-58-15,-2-1-79 0,2-14 0 0,-2 12 0 16,1-10 0-16,-6 12 0 0,2-3 0 0,-3 1 0 16,0 2 0-16,0 2 0 0,-3 8 0 0,-1 6 0 15,-1 4 0-15,0 4 0 0,0 5 0 0,-3 1 0 16,3 3 0-16,-11 8 0 0,-1 6 0 0,1 7 0 16,-2 5 0-16,-1 2 0 0,1 3 0 0,-3 13 0 15,4-11 0-15,-2 16 0 0,4-2 0 0,2 0 0 16,-1-12 0-16,5 0 0 0,4 0 0 0,0-1 0 15,4-1 0-15,2-1 0 0,5-2 0 0,-1 0 0 16,7-7 0-16,-2 1 0 0,5-4 0 0,3-3 0 16,2-4 0-16,3-3 0 0,0-4 0 0,0 0 0 15,4-6 0-15,0-1 0 0,2-3 0 0,-3-2 0 16,0-3 0-16,-3-4 0 0,0-1 0 0,-1-1 0 16,-3-3 0-16,-1-1 0 0,-7-5 0 0,-1 0 0 15,-4-2 0-15,-3-3 0 0,0 3 0 0,-6-4 0 16,1 5 0-16,-6 7 0 0,1 0 0 0,-1 2 0 0,-3 6 0 15,1 4 0-15,-2 3 0 0,1 3 0 0,-6 2 0 16,1 5 0-16,-1 4 0 0,0 6 0 16,4 1 0-16,-1 8 0 0,5 0 0 0,4 1 0 15,1 1 0-15,7-2 0 0,6-1 0 0,3 1 0 0,2-3 0 16,7-3 0-16,4-2 0 0,5-4 0 0,4-2 0 16,1-4 0-16,-3-1 0 0,17-6 0 0,-16-1 0 15,13-4 0-15,-15 0 0 0,-3-4 0 0,3-1-9 16,-7-3-36-16,2-1 16 0,-3-5 0 0,-8-1 11 15,1 1 1-15,-11 1 3 0,7-8 14 0,-2 1-6 16,-3-1 13-16,-3 1 3 0,-4 7 9 0,-3-3 10 16,-1 2 11-16,-3 6-4 0,-2 1-10 0,-2 3-26 15,-2 2 0-15,-2 2 0 0,-3 5 0 0,0 3 0 16,-3 4 0-16,-1 4 0 0,-1 1 0 0,1 7 0 16,4-5 0-16,2 2 0 0,0 0 0 0,2 0 0 15,1 1 0-15,4 0 0 0,3-2 0 0,1-6 0 16,3 1 0-16,2 0 0 0,1-5 0 0,2 1 0 15,3-5 0-15,-3 1 0 0,3-3 0 0,2-3 0 16,1 0 0-16,-1-2 0 0,1-2 0 0,3-3 0 16,-3-3 0-16,0 3 0 0,-1-4 0 0,-4-2 0 15,3 3 0-15,-3-2 0 0,3 0 0 0,-6 6 0 16,-2 0 0-16,-1 2 0 0,-1 1 0 0,2 3 0 0,-3-1 0 16,-1 4 0-16,0 0 0 0,0 0 0 0,4 13 0 15,-5-3 0-15,2-2 0 0,0 2 0 0,2 1 0 16,-3-1 0-16,6 0 0 0,-2 1 0 15,1-2 0-15,-1 1 0 0,1-1 0 0,4-4-16 0,-4 1-5 16,2-2-13-16,-1-3 25 0,3-1-13 0,1 0 4 16,-1-5 15-16,0 0 1 0,4 1 8 0,1-6 17 15,1 1-9-15,2-5 22 0,1 3-5 0,5-4-16 16,-1-3-15-16,0-1 0 0,4 3 0 0,-2-2 0 16,-2 4 0-16,4 0 0 0,-7 4 0 0,-1 2 0 15,2 2 0-15,-2 4 0 0,-5 1 0 0,0 2 0 16,-1 4 0-16,4 3 0 0,-4 3 0 0,0 1 0 15,-3 4 0-15,-3 1 0 0,-1 0 0 0,-1 2 0 16,-4-3 0-16,-1 3 0 0,-6 1 0 0,0-1 0 16,3-1 0-16,-5 0 0 0,-2-4 0 0,2 1 0 0,-2-2 0 15,4-4 0-15,0-1 0 0,0-2 0 16,2-4 0-16,1 0 0 0,0 0 0 0,4-2 0 16,0 0 0-16,-7-6 0 0,7 6 0 0,4-12 0 15,3 2 0-15,4-3 0 0,3-3 0 0,9-8 0 0,-1 3 0 16,1-3 0-16,1 0 0 0,13-11 0 0,-1 2 0 15,-9 5 0-15,6-10 0 0,3-2 0 16,-4 1 0-16,6-1 0 0,-3 1 0 0,-3 2 0 0,-2-2 0 16,-5 13 0-16,-6-1 0 0,4 0 0 0,-9 3 0 15,0 8 0-15,-5 1 0 0,0-1 0 0,-1 8 0 16,-6 0 0-16,2 5 0 0,-1-1 0 16,-1 2 0-16,-2 2 0 0,0 0 0 0,0 0 0 0,-10 18 0 15,1-5 0-15,0 2 0 0,0 4 0 0,0 5 0 16,-1 1 0-16,-2 1 0 0,3 4 0 0,1-1 0 15,1 1 0-15,-2 1 0 0,6 1 0 0,2 0 0 16,-1-1 0-16,4-2 0 0,-2-1 0 0,5 0 0 16,1-3 0-16,3 0 0 0,-3-7 0 0,4 0 0 15,3-3 0-15,-2 1 0 0,6-5 0 0,0-1 0 16,-2-3 0-16,4 1 0 0,-1-3 0 0,2-3 0 16,0-1 0-16,-2-2 0 0,-2-4 0 0,-3 2 0 15,2-4 0-15,-2-2-157 0,-4 1-311 0,-3-3-61 16,-2 0-81-16,-1 0-462 0,-6-1-1160 0,-1 0 513 15</inkml:trace>
  <inkml:trace contextRef="#ctx0" brushRef="#br0" timeOffset="76850.38">11813 9855 95 0,'-12'-11'445'0,"0"-1"20"0,2 5 13 0,4-3 10 16,0 5 4-16,3 1-16 0,0-2-32 0,0 1-38 15,5 0-31-15,4 1-30 0,3 1-25 0,5 1-16 0,5-2-44 16,3 3-24-16,10 1-26 0,0 1-21 0,1-1-16 16,-1 1-15-16,3 2-25 0,-1 0-27 0,-3-2-20 15,-3 0-15-15,-8 2-15 0,2-3-20 0,-5 1-13 16,-6 0-15-16,2-1-18 0,-7 0-20 0,2 0-33 16,-8 0-38-16,5-1-55 0,-5 1-64 0,0 0-82 15,0 0-86-15,0 0-137 0,-24 2-323 0,16-2-918 16,-6 3 407-16</inkml:trace>
  <inkml:trace contextRef="#ctx0" brushRef="#br0" timeOffset="78763.22">13246 10037 53 0,'0'-5'534'0,"0"2"27"0,-4-2 10 0,4 2-2 16,0-3-19-16,0 6-17 0,-5-7-27 0,5 4-27 15,0-1-21-15,0 4-21 0,-1-7-32 0,-2 5-30 16,3 2-26-16,0 0-31 0,4-7-32 0,1 3-28 15,2-2-25-15,3 0-22 0,0 0-21 0,8-1-19 16,-4 3-27-16,4 1-144 0,1-3 0 0,0 4 0 16,-1 4 0-16,5 0 0 0,4 6 0 0,0 2 0 0,-3 3 0 15,-6 5 0-15,2 0 0 0,-2 6 0 16,-4 0 0-16,-1 5 0 0,0 0 0 0,-7 0 0 16,-2 0 0-16,-4 1 0 0,1-1 0 0,-2-2 0 15,-1-1 0-15,-2-2 0 0,-1-5 0 0,-3-1 0 0,4-2 0 16,-1-4 0-16,0 0 0 0,0-5 0 15,1 0 0-15,0-3 0 0,-2-1 0 0,2-2 0 0,4-1 0 16,-9-7 0-16,4 2 0 0,1-4 0 0,0-4 0 16,3-4 0-16,1-2 0 0,1-6 0 0,5-5 0 15,0 2 0-15,3-4 0 0,3-1 0 0,4 2 0 16,2 1 0-16,-2 1 0 0,3 2 0 0,-2 2 0 16,5 3 0-16,-2-2 0 0,2 6 0 0,-5 7 0 15,-7 4 0-15,6 1 0 0,0 2 0 0,-1 4 0 16,2 6 0-16,-1 4 0 0,-3 2 0 0,1 0 0 15,-1 3 0-15,-3 3 0 0,0 7 0 0,-2-1 0 16,-3 1 0-16,-1 1 0 0,-4-2 0 0,0-5 0 16,-1 6 0-16,-3 2 0 0,0-8 0 0,0 0 0 0,0-3 0 15,0-4 0-15,2 0 0 0,-1-3 0 16,2-2 0-16,-4-3 0 0,5 0 0 0,0-2 0 16,0-2 0-16,0 0 0 0,0 0 0 0,5-21 0 0,0 5 0 15,4-8 0-15,4-2 0 0,4-2 0 0,-2-3 0 16,4 1 0-16,0 1 0 0,1 3 0 15,0 0 0-15,0 2 0 0,-2 5 0 0,-4 9 0 0,-1 0 0 16,-4 6 0-16,2 0 0 0,2 2 0 0,1 5 0 16,-2 3 0-16,2 5 0 0,-1 1 0 0,-2 4 0 15,-1 3 0-15,2 5 0 0,-2 1 0 0,-2 1 0 16,-1 0 0-16,-1 4 0 0,-3 0 0 0,1-1 0 16,1-1 0-16,-3-2 0 0,-2 1 0 0,1-8 0 15,-1-1 0-15,0-1 0 0,0-5 0 0,0 2 0 16,0-4 0-16,1-1 0 0,-2-3 0 0,1 0 0 15,1-3 0-15,-2 1-465 0,1-4-242 0,0 0-464 16,0 0-1266-16,0 0 560 0</inkml:trace>
  <inkml:trace contextRef="#ctx0" brushRef="#br0" timeOffset="79031.37">14593 10444 509 0,'0'0'706'0,"0"0"19"16,8-1 9-16,-8 1-15 0,2-7-35 0,-2 1-44 15,2 1-50-15,-1 0-52 0,-1-2-52 0,1 2-49 16,0-1-46-16,-1-1-40 0,2 4-47 0,-1-5-59 15,0 3-113-15,2 1-132 0,-2-1 0 0,0 1-34 16,-1 0-218-16,4 1-127 0,-4 3-117 0,4-4-101 16,-4 4-476-16,0 0-1161 0,0 0 514 0</inkml:trace>
  <inkml:trace contextRef="#ctx0" brushRef="#br0" timeOffset="79547.22">14960 10403 45 0,'5'-4'501'0,"4"-3"10"15,-4-2 9-15,4 0-5 0,-1-1-17 0,-2-5-25 16,2 5-33-16,3-6-23 0,-3 1-30 0,1-1-30 16,0 0-21-16,1-2-23 0,-1 0-26 0,2 0-17 15,2-4-28-15,0-2-23 0,-3 8-18 0,-1-9-21 16,0 8-25-16,1-9-12 0,-2 0-10 0,-3 2-29 0,3-1 0 15,-3-3-12-15,0 9 3 0,-5 3-19 0,1-2-12 16,-1 5-4-16,-1 2-10 0,-4 2-10 0,4 3-4 16,-3 0-1-16,-3 1-13 0,2 2 5 15,-4 1-5-15,-5 2-3 0,3 2-1 0,-1 2-3 0,3 2-4 16,-1 0-8-16,2 3 2 0,2 2 4 0,-3 3-2 16,6-3-6-16,3 2 7 0,4-1 6 0,4-1-2 15,2 1-7-15,4-1 0 0,5-3 7 0,8 2-2 16,-1-3 6-16,7-2-29 0,-5-1 0 0,-1 1-4 15,1 0-1-15,-1-2 3 0,-8 1-4 0,-1-2-2 16,1 1 5-16,-7 2-2 0,-1-1-3 0,-2 0 4 16,-2 1 5-16,-2 2 6 0,1 1-2 0,-3 0-5 15,-2 2 5-15,0 4 9 0,-3 2 3 0,-1 1 14 16,-2 2-1-16,0 1 1 0,0 0 3 0,-2-1-11 16,2 0 4-16,1 1 16 0,-1-1 3 0,5-1 8 15,-1-1 9-15,2-1-21 0,3-3-29 0,-3-2 0 16,6-1 0-16,-2 1 0 0,3-4 0 0,2 1 0 15,3-2 0-15,3-3 0 0,3-2 0 0,2 0 0 16,2-2 0-16,2-2 0 0,4-1 0 0,-9-3 0 0,7-1 0 16,-2-4 0-16,-2 0-103 0,-6-1-243 0,-3 1-98 15,-4 3-85-15,-1-1-111 0,-4 1-382 0,-1 0-1107 16,-4 2 490-16</inkml:trace>
  <inkml:trace contextRef="#ctx0" brushRef="#br0" timeOffset="81463.14">16496 10192 264 0,'-5'0'465'0,"5"0"-1"0,-8 0-12 0,8 0-12 0,0 0-29 16,0 0-27-16,0 0-28 0,24-2-31 0,-11-1-20 15,8 0-32-15,-1-1-19 0,-1-1-14 0,8-2-19 16,-6 1-16-16,4-1-13 0,-7 0-17 16,4-1-3-16,-4 0-13 0,-3-2 2 0,2 0-12 0,-6-2-13 15,-3 2-4-15,1-6-12 0,-6 3-9 0,-1 2-11 16,-2-3-8-16,-2 2-4 0,-1 1-10 0,-4 1-4 15,0 0-6-15,-2 3-5 0,-4 4-6 0,3 3-9 16,-7 3-4-16,-1 0-2 0,-1 5 9 0,2 1-19 16,0 3-8-16,-1 7 10 0,0 1 0 0,6-3-3 15,2 1 6-15,2 0-1 0,3 7 3 0,3 0 12 16,3-6-3-16,4-1 8 0,7 6-4 0,4-3-8 16,3-3-3-16,3-2 3 0,5-2-12 0,1-4 7 15,3 1-13-15,1-3 6 0,0-3-6 0,4 1 2 16,3-5-17-16,-2 1-11 0,0-4-16 0,2 0-17 0,-4-1-23 15,2-1-22-15,-4-3-29 0,2-1-23 16,-2-1-24-16,1-3-25 0,-3-2-30 0,1 0-35 16,0-2-6-16,0-4-14 0,-1 1 12 0,-3-3 14 15,2 1 21-15,-4-1 23 0,0-1 19 0,-7 1 29 0,2 1 27 16,-9 6 34-16,1 0 32 0,-7-1 28 0,2 5 32 16,-5 2 28-16,-2 2 21 0,-1-2 15 15,-4 5 17-15,-1 1 20 0,-3 2 10 0,-3 1 16 16,-6 5 9-16,-2 2 4 0,-4 4 0 0,0 2 4 0,-2 4 2 15,0 2 0-15,1 1-9 0,2 1 3 0,3 1 0 16,1 0 1-16,4 0-15 0,3-4 3 0,2-1-14 16,4 2-12-16,2-2-5 0,2-2-9 0,1-2-5 15,2-1 0-15,3-2-6 0,4-2 4 0,2 0-5 16,0-3-76-16,3-2-8 0,0-3 0 0,4-1 0 16,-4-3 0-16,5-1 0 0,-2-5 0 0,1-4 0 15,1-4 0-15,-2-4 0 0,0 0 0 0,1-3 0 16,0-3 0-16,5-17 0 0,-9 14 0 0,8-14 0 15,-5-1 0-15,1 1 0 0,-3-1 0 0,0 2 0 16,-6 11 0-16,0 1 0 0,-4 3 0 0,-1 3 0 16,-1 8 0-16,-3 6 0 0,0 1 0 0,-3 4 0 15,2 2 0-15,-2 2 0 0,3 3 0 0,-12 9 0 16,0 4 0-16,-3 7 0 0,2 3 0 0,1 5 0 16,-2 2 0-16,4 4 0 0,1-1 0 0,-5 13 0 15,10-10 0-15,4 9 0 0,1-11 0 0,7 2 0 16,1 0 0-16,4-2 0 0,10 6 0 0,5-2 0 15,-6-10 0-15,7-3 0 0,3-5 0 0,4-1 0 16,1-3 0-16,-4-4 0 0,4-4 0 0,0-2 0 0,-2-5 0 16,-1 1 0-16,2-5 0 0,-9-2 0 0,1-3 0 15,-1-6 0-15,-4-2 0 0,-3-3 0 16,-2-4 0-16,-4-1 0 0,-4-4 0 0,-2 1 0 16,-4-1 0-16,-4 1 0 0,-2 8 0 0,-5-5 0 0,-1 7 0 15,-6 4 0-15,0 1 0 0,-4 4 0 0,-1 3 0 16,0 0 0-16,-4 8 0 0,4 0 0 0,-3 6 0 15,3 1 0-15,-3 5 0 0,8-2 0 16,3 1 0-16,-1 3 0 0,6-2 0 0,1 0 0 0,5 0 0 16,0-3 0-16,5-1 0 0,1 1 0 0,6-1 0 15,-3-2 0-15,3-3 0 0,5 0 0 0,-3-4 0 16,3-2 0-16,-1-2 0 0,2-2 0 0,-4 1 0 16,0-5 0-16,3-3 0 0,-2 0 0 0,0-3 0 15,0-1 0-15,-3-1 0 0,1 1 0 0,0 0 0 16,-5-1 0-16,-1 6 0 0,-3-2 0 0,0 2 0 15,0 2 0-15,-3 3 0 0,3 2 0 0,-4 0 0 16,0 3 0-16,0 0 0 0,0 0 0 0,-4 13 0 16,3-3 0-16,-3 9 0 0,1-1 0 0,2 9 0 15,-4 1 0-15,5 5 0 0,-3 1 0 0,3 1 0 16,-1 11 0-16,1 1 0 0,0-11 0 0,1 11 0 16,-1-12 0-16,3 1 0 0,-2 9 0 0,-1 1 0 15,2 0 0-15,-4-13 0 0,2 2 0 0,-1-3 0 16,-3-1 0-16,0-2 0 0,1-1 0 0,-2-2 0 15,-1-9 0-15,1 0 0 0,-4-3 0 0,2-4 0 16,0-2 0-16,0 0 0 0,-5-4 0 0,-1-1 0 16,-1-2 0-16,-5-4 0 0,2-4 0 0,-2-1 0 15,0-3 0-15,2-2 0 0,1-7 0 0,3-4 0 0,0 6 0 16,8-8 0-16,0-4 0 0,5-1 0 16,5-3 0-16,5-1 0 0,8-13 0 0,8 1 0 15,3 1 0-15,2 0 0 0,2 3 0 0,2 5 0 0,3 2 0 16,0 3 0-16,-7 11 0 0,10-7 0 0,-10 8 0 15,2 3 0-15,0-3 0 0,-1 5 0 0,-4 1 0 16,0 3 0-16,0-2 0 0,-3 1 0 0,0 1 0 16,-6 2 0-16,4-1 0 0,-2 2 0 0,-6-1 0 15,-1 0 0-15,4-1 0 0,-3-2 0 0,-2 2 0 16,-4 3 0-16,0-3 0 0,-3 1 0 0,0 2 0 16,-4-2 0-16,1 0 0 0,-2 3 0 15,-2 3 0-15,-1-1 0 0,-1 2 0 0,-4 0 0 0,-3 3 0 16,0 1 0-16,-6 2 0 0,-3 6 0 0,-4 4 0 15,5 0 0-15,-1 5 0 0,0 1 0 0,6 3 0 16,4-4 0-16,2 1 0 0,3 5 0 0,4-5 0 16,1 1 0-16,7-1 0 0,1-1 0 0,9 1 0 15,3-2 0-15,4-4 0 0,5-1 0 0,2-2 0 16,1-5 0-16,1-1 0 0,-1-5 0 0,0 0 0 16,0-2 0-16,3-4 0 0,-4-1 0 0,-1-4 0 15,-3-1 0-15,-1-4 0 0,-2-6 0 0,-2 1 0 16,0-1 0-16,-5-5 0 0,0-1 0 0,-6-1 0 15,-1 0 0-15,-3-2 0 0,-3 3 0 0,-3 1 0 16,-2 10 0-16,-2-2 0 0,-2 4 0 0,-1 6 0 0,-4 1 0 16,0 2 0-16,0 1 0 0,-2 2 0 15,-1 1 0-15,0 4 0 0,2 1 0 0,1 2 0 16,2 2 0-16,0 1 0 0,1 4 0 0,2 4 0 0,4-5 0 16,1 3 0-16,8 3 0 0,-4-2 0 0,4 1 0 15,5 2 0-15,-1-3 0 0,0 0 0 16,9 3 0-16,-3 3 0 0,-1-1 0 0,1 0 0 15,-5-4 0-15,0 1 0 0,0 4 0 0,-1-3 0 0,-3-1 0 16,-3 1 0-16,-1 0 0 0,0 1 0 0,-2-3 0 16,-3 0 0-16,-1-2 0 0,-1 0 0 0,-2-1 0 15,-3-1 0-15,1-2 0 0,-4 1 0 0,0-2 0 16,-2-1 0-16,-1-1 0 0,1 0 0 0,-2-1 0 16,0-1 0-16,-1-1-15 0,4-3-395 0,0-1-121 15,-2 0-152-15,3-4-409 0,5 0-1183 0,2 2 523 16</inkml:trace>
  <inkml:trace contextRef="#ctx0" brushRef="#br0" timeOffset="81630.73">19552 10237 335 0,'1'-5'535'0,"-1"2"16"16,0 3 19-16,1-7 3 0,-3 2-17 0,-1 0-30 15,3 2-49-15,-1 0-47 0,-1-2-43 0,2 5-75 16,0-7-88-16,-1 4-114 0,1 3-145 0,-6-4-180 15,6 4-216-15,-8 2-387 0,8-2-886 0,0 0 392 16</inkml:trace>
  <inkml:trace contextRef="#ctx0" brushRef="#br0" timeOffset="82730.25">13219 11058 171 0,'-5'1'288'0,"-3"1"-1"16,3-2 6-16,-5 3 1 0,5-3-6 0,1 2 2 15,4-2 3-15,-9 0 0 0,9 0-2 0,0 0 4 16,-6 1 0-16,6-1-2 0,0 0 0 0,-7 1-11 16,7-1-13-16,0 0-12 0,0 0-13 0,0 0-11 15,0 0-14-15,31-2-15 0,-3 0-17 0,8 2-18 0,16-3-17 16,8 2-14-16,7-1-15 0,26 1-11 15,-1-1-14-15,-24 4-5 0,28-2-12 0,-3 4-14 16,-32-3-1-16,6 2-5 0,-5-1-16 0,1 2 6 16,0-3-19-16,-6 3 0 0,-4-3-9 0,-15 1-13 0,-5-2-7 15,-3 0-7-15,-11 1-7 0,-4-2-2 0,-5 1-2 16,-1-1-3-16,0 0-19 0,-4-3-29 16,-1 2-23-16,-4-3-33 0,0 5-37 0,-8-5-50 0,-2 1-27 15,0 2-56-15,-3 0-36 0,-7 2-36 0,-10-2-50 16,1 6-51-16,0-1-265 0,-3-1-789 0,-3 2 350 15</inkml:trace>
  <inkml:trace contextRef="#ctx0" brushRef="#br0" timeOffset="83048.39">13407 11263 339 0,'-31'2'348'0,"3"0"9"0,8-2 6 16,-1-2 4-16,2 0 11 0,3 2 9 0,-1 0 1 15,8 0-9-15,-1-1-17 0,2 1-7 0,-1 0-15 16,9 0-27-16,-13-1-18 0,13 1-14 0,-5-1-19 16,5 1-4-16,0 0-27 0,18-5-15 0,3 3-18 15,7 1-31-15,9-4 1 0,18 2-17 0,10 1-16 16,0-3-12-16,31 1-11 0,-1 0-9 0,-3 3-15 16,1-2-6-16,-4 4-9 0,-21 0-11 0,24-1-1 15,-24 0-12-15,21 3-5 0,-30-1-4 0,-1-4-3 16,-4 4 0-16,-18-2-10 0,0 0-3 0,-4 1-2 15,-4 0-3-15,-9 0 10 0,-6-3-8 0,-2 2 16 0,-3 0 3 16,-3 0-17-16,1-1-23 0,-3-2 0 16,-3 3 0-16,5-3 0 0,-5 3 0 0,2-7-75 15,-2 7-105-15,0 0-100 0,-2-3-113 0,2 3-133 16,0-5-598-16,5 4-1215 0,-5 1 537 0</inkml:trace>
  <inkml:trace contextRef="#ctx0" brushRef="#br0" timeOffset="83214.14">15113 11243 275 0,'0'0'502'0,"0"0"17"15,-4 4-2-15,2-1-29 0,2-3-41 16,-7 2-50-16,7-2-40 0,0 0-46 0,-1 3-60 0,1-3-89 16,0 0-118-16,10 6-117 0,-6-5-152 0,-4-1-437 15,13 0-718-15,-4 1 318 0</inkml:trace>
  <inkml:trace contextRef="#ctx0" brushRef="#br0" timeOffset="85898.71">12174 7770 75 0,'-28'4'108'16,"-4"-2"-9"-16,1 0-16 0,2 3 3 0,3 0-13 16,-2 1-9-16,1 2 6 0,2 2-17 0,-5-1 4 15,2 1-15-15,1 3-8 0,0 1-10 0,4 0-14 16,-4 3-16-16,3 0 2 0,0 1-6 0,1 2-6 0,4-1-14 16,-3 1-8-16,0 4-5 0,6-3-5 15,-1 3-9-15,2 1 2 0,0-1 4 0,2 3 6 16,0-2 6-16,4 3 10 0,3 1-1 0,2 0 5 15,1-1 3-15,3 1 4 0,1 0 1 0,5 3 4 16,1-1 1-16,3 0-5 0,1 1 0 0,4 0 7 16,0 0-3-16,2-1-23 0,2 2-38 0,0-4 16 15</inkml:trace>
  <inkml:trace contextRef="#ctx0" brushRef="#br0" timeOffset="86747.59">11963 8906 61 0,'33'15'81'0,"-1"-1"-5"0,1-2-3 0,-1 2-5 16,4-7-9-16,-3 2 13 0,3-1-11 0,0-1-7 15,-2-4-4-15,3 0-3 0,2-1-8 0,-5-2 2 0,2 1-12 16,0-3 3-16,0 1-10 0,3-3 8 0,-2 0-1 16,-1-1-12-16,1 0 10 0,-2 0-4 0,-2-5-2 15,3 2 6-15,-2-2 9 0,1 1 1 16,-6-4-2-16,3-2 10 0,0 1-3 0,-3-1 2 0,2-2-8 16,1-1-2-16,-8-2 8 0,4 0-6 15,-5-3 4-15,2 0 1 0,-2 3 0 0,-2-3-1 0,1 2-1 16,-4 2 0-16,0 0 3 0,-7 5 5 15,2-2 2-15,-3-1 4 0,-2 6 4 0,-3 2 0 0,2-7 3 16,-5 5 5-16,1 1-3 0,-2-4 0 0,-2 3 4 16,1-1-1-16,-2-4 2 0,0 5-4 0,-2-1-1 15,3-6 1-15,-7 1-9 0,3 0-2 16,-4-2-6-16,0 2-3 0,0 1-4 0,-5-7-5 0,1 1-5 16,-5 1-1-16,3 0-4 0,-3-1-3 0,0 1 2 15,0-2 6-15,-3 0-9 0,-2 1-1 0,1 1-1 16,-2-4 3-16,-1 1-1 0,-8-11-4 0,6 11 2 15,4 0-6-15,-4 0 3 0,2 2-3 0,-2-1-2 16,-1 4 0-16,1 2 3 0,0 2-1 0,0 4 1 16,0 1-4-16,-1 3-1 0,2 3-2 0,-1-2 2 15,-1 2 0-15,6 5-1 0,-5 2-5 0,-2 0 4 16,0 2-3-16,3 1-1 0,-1 5 2 0,0-2-1 16,-1-1-4-16,1 0 7 0,-1 2-6 0,-1-1 0 15,2 0 3-15,-1 4-2 0,-3-2 6 0,3-1-6 16,-3 1 2-16,3-1-1 0,-1 0-3 0,-1 3 2 15,3-5-1-15,2 3-1 0,-1-2 1 0,7 0-1 16,-9 2 0-16,10-3 0 0,-4-1 1 0,-2 4 0 16,6-2 6-16,-1 1-10 0,2-2 5 0,1 3-1 15,3 1-2-15,3-4 3 0,0 0-5 0,2-1 3 16,-1 3 0-16,4-2-1 0,0-2 11 0,-3 3-9 16,7-1-5-16,-3-2 2 0,3 0 0 0,-2 0 1 15,2-1 0-15,-3 1 7 0,4-1-8 0,-1 1-2 16,2-2 4-16,-1 1 4 0,0 0-2 0,0 0 0 15,0-2-3-15,-1 1 2 0,-2 0 0 0,3 0 0 0,0-4-3 16,0 7 6-16,0-4-4 0,-1 1-1 16,1-4 3-16,-3 6 1 0,2-4 0 0,1-2 0 0,0 5-1 15,0-5-3-15,-4 4-1 0,4-4 11 16,0 0-13-16,-1 3-4 0,1-3-2 0,0 0 3 16,0 0-2-16,0 6-2 0,0-6-2 0,0 0-4 0,0 3 1 15,0-3 0-15,0 0 3 0,0 0-9 0,0 0-5 16,-1 5-8-16,1-5-4 0,0 0-2 0,0 0 2 15,1 7-1-15,-1-7 1 0,0 0 4 16,0 3 2-16,0-3 3 0,0 0 3 0,0 0 0 0,0 0 4 16,0 0-1-16,0 4 3 0,0-4 2 0,0 0-6 15,0 0-2-15,0 0-2 0,-1 4-1 0,1-4-1 16,0 0-2-16,0 0 3 0,0 0 2 16,-3 4-6-16,3-4-6 0,0 0-8 0,-1 5 1 0,1-5-13 15,-4 2-15-15,4-2-21 0,0 0-4 0,0 0-14 16,0 0-1-16,0 0-23 0,5 4-119 0,-5-4-279 15,0 0 124-15</inkml:trace>
  <inkml:trace contextRef="#ctx0" brushRef="#br0" timeOffset="89814.08">9178 5754 13 0,'1'-3'212'16,"2"-1"-7"-16,0 0 4 0,-3 4-1 0,0-5-3 0,2 2-3 16,1 1-12-16,-3 2-15 0,2-4-20 0,-2 4-15 15,0 0-20-15,0 0 3 0,10 5-5 16,-6 1-15-16,3 3-9 0,2 1-12 0,3 5-7 16,1 0-9-16,1 2-4 0,4 1-9 0,5 1-1 15,3 1-9-15,-1-4 9 0,3 0-15 0,4-1-3 0,0 0-2 16,5-7-8-16,0 3-2 0,17-5 1 15,-17-5-2-15,14 3-5 0,-10-8 3 0,10 0 2 16,0 2 8-16,-11-4 6 0,11-6 12 0,0-2-1 16,-2 1 1-16,-1-3 6 0,0-2 4 0,-1 0-1 0,-10 2 0 15,10-4-2-15,-3-3-2 0,-10 6-6 0,3 2-7 16,-5-1-1-16,0 4 9 0,4 1-18 16,-7 2-5-16,1 0-6 0,-1 7 2 0,-1 1 0 15,3 2-8-15,-2 1-1 0,3 4 0 0,-1 2 3 0,2 1-7 16,2 0-8-16,-1 2-5 0,2 3 3 0,0-4-6 15,2 1 4-15,12 5-6 0,-13-6-2 0,3 0-1 16,8 1 0-16,-7-2-2 0,10-1 1 0,-10-3 6 16,-4-2-12-16,16 2-3 0,-14-4-1 0,11-1-5 15,-12 0 1-15,2-2-5 0,-3-2-5 0,1 0 2 16,2-5 6-16,-2 2-3 0,2-4 7 0,10-9-1 16,-3 5 2-16,-14 6 3 0,1-6 1 15,1 0 2-15,-3 2 7 0,-1-1-2 0,-4 2 1 0,-8 5-1 16,1 2 2-16,2 2 1 0,-9 0 0 0,6 2 3 15,-6 0-1-15,1 2 4 0,1 0-1 0,-2 3 3 16,2 2-1-16,-2-1 3 0,0 1-3 0,-3 0 0 16,8 2 1-16,-4 1-1 0,6-1 6 15,-1-1 1-15,0 0-3 0,1 2 0 0,-1-3 0 0,4 1-1 16,1-1-6-16,-3-2 8 0,7-1 0 0,2-1 0 16,-2-4 7-16,-8-1 9 0,11-5 14 0,-5 1-1 15,3-4 4-15,-5 0 7 0,3-3-6 0,-3 0 14 16,-1-2 6-16,3 0-2 0,-12 4 6 0,5-6 1 15,-4 4 8-15,-1 4-9 0,-5 2 2 0,0 1 5 16,0-2-20-16,-4 6-6 0,3-1-11 0,-3-1-1 16,4 3-8-16,1 1-9 0,-1 1-17 0,4-1-8 15,1 4-14-15,-1-2-24 0,6 6-21 0,0-5-29 16,-2 5-41-16,-1-1-54 0,2 0-80 0,-4-2-276 16,-4 4-599-16,-2-2 266 0</inkml:trace>
  <inkml:trace contextRef="#ctx0" brushRef="#br0" timeOffset="90580.98">12031 6848 336 0,'-3'-8'439'0,"2"2"7"0,-3 0-8 15,3-2-5-15,-2 3-6 0,1 2-24 0,-1-2-58 16,2 2-39-16,1 3-35 0,0 0-28 0,0 0-22 16,0 0-25-16,0 0-16 0,15 15-19 0,-7-4-16 15,2 5-14-15,9 3-10 0,-3 1-14 0,1-1-9 16,5 2-10-16,-1-3-9 0,3 0-10 0,0-1-6 15,3-3-4-15,0-1-6 0,-3-1-5 0,4-4-5 16,-1 1-1-16,-5-5-5 0,-3-1-9 0,9 1 6 16,0-4-6-16,-7-2 3 0,-1-1-8 0,-1-2-2 15,2-1-3-15,-1 0-1 0,-2-3-2 0,6-3 1 16,-2 3 0-16,-5 0-3 0,6-7-6 0,-8 8 3 16,0 0-3-16,-4 2 0 0,-1 0-7 0,-3 2 3 15,0 2-7-15,-1 1-1 0,-1 2 0 0,2 3 4 0,-4 2-3 16,0 2-1-16,2 3 7 0,-1 1-6 15,-3 3 2-15,3 4 1 0,0-4 0 0,1 3 0 16,0-1-1-16,-1 1 2 0,2-3-5 0,3-1 0 0,0-3-4 16,0-3 6-16,3-1 1 0,-1-1 2 0,7-1-3 15,0-5 3-15,0-1-2 0,2-3 4 0,1-2-2 16,-1 1 3-16,-1-5-1 0,7-2-2 16,-3-3 2-16,-6 3-4 0,8-3 5 0,-3-1-1 0,-7 5-3 15,2-2 1-15,-2 5-1 0,-3 3-3 0,-1-2 0 16,0 2 0-16,1 0-2 0,-3 5 1 0,1 0-2 15,4-1 4-15,-2 2 1 0,-2 2 1 0,4 0-2 16,-2 0 3-16,-1 0-6 0,1 1 3 0,-2 1 0 16,4-2-5-16,0 0 0 0,-1 0-2 0,4 1-3 15,-4 1-4-15,-1-4-5 0,3 0-20 0,-4-1-21 16,8 0-25-16,-6-2-33 0,-2-2-30 0,3 0-28 16,-1 0-36-16,2-3-53 0,-6 0-81 0,1-1-429 15,2-1-843-15,-2 2 374 0</inkml:trace>
  <inkml:trace contextRef="#ctx0" brushRef="#br0" timeOffset="90714.09">13845 7110 171 0,'0'0'339'0,"0"0"-53"0,-10 0-103 0,10 0-130 15,-14 0-225-15,10 1-187 0,4-1 83 16</inkml:trace>
  <inkml:trace contextRef="#ctx0" brushRef="#br0" timeOffset="91679.83">16842 6179 226 0,'-9'2'355'16,"-1"0"-2"-16,5-1 13 0,0 0 7 16,5-1 9-16,-8 4 11 0,8-4 10 0,-1 1-10 0,1-1-10 15,0 0-19-15,0 0-21 0,22-1-18 0,-6-2-27 16,2 0-19-16,5-1-35 0,8-2-21 0,1 1-21 16,4 0-19-16,2-2-16 0,13 5-22 0,0 0-14 15,3-2-9-15,-2 4-22 0,1-1-4 0,-15 1-15 16,4 1-16-16,-5 1-18 0,-2-2 0 0,-5 0-10 15,1 4-13-15,-3-3-11 0,-10-1-2 0,-5 1-15 16,-3-2-6-16,3 2-6 0,-8-1-16 0,0-1-35 16,-5 1-51-16,0 0-62 0,0 0-54 0,-14-5-62 15,-4 3-46-15,-10 2-56 0,-4 1-50 0,-4 2-391 16,-16-3-908-16,1 1 402 0</inkml:trace>
  <inkml:trace contextRef="#ctx0" brushRef="#br0" timeOffset="91948.83">16764 6297 257 0,'-14'3'302'0,"3"1"11"0,-2-1 20 16,7-1 27-16,-1 0 20 0,0-2 15 0,0 2-10 16,7-2-14-16,-9 0-28 0,9 0-24 0,0 0-23 0,0 0-17 15,0 0-21-15,0 0-18 0,27-2-13 0,-9 1-20 16,11 0-15-16,1 1-22 0,9-2-12 16,11 2-11-16,8 0-23 0,-2-2-11 0,5 2-9 15,-3 0-10-15,3 0-10 0,-1-2-7 0,-6 2-6 0,2-1-10 16,-20-3-5-16,2 2-3 0,-5 1-2 15,-5-1 4-15,-7 0 13 0,-7 2 25 0,-4-1 14 0,4 0 7 16,-5-4 0-16,-5 5-17 0,0-3-12 16,0 0-13-16,-4 3-5 0,0-7-27 0,0 7-42 0,-4-7-50 15,0 5-72-15,4 2-96 0,-4-3-110 0,0-2-127 16,4 5-138-16,-1-4-397 0,1 4-1075 0,5-7 475 16</inkml:trace>
  <inkml:trace contextRef="#ctx0" brushRef="#br0" timeOffset="92114.65">17936 6347 147 0,'0'0'529'0,"0"0"14"0,-14-2 17 16,6-1 0-16,1 1-12 0,2-2-22 0,0 3-32 16,0-1-44-16,5 2-50 0,-6-1-42 0,6 1-78 15,-1-4-77-15,1 4-78 0,0 0-96 0,0 0-126 16,0 0-144-16,0 0-172 0,17-2-421 0,-12 0-903 15,-5 2 400-15</inkml:trace>
  <inkml:trace contextRef="#ctx0" brushRef="#br0" timeOffset="93463.56">2405 10112 170 0,'0'0'353'0,"-8"2"-6"16,8-2-2-16,-4 1-15 0,4-1-3 0,0 0-16 0,0 0-15 15,0 0-16-15,0 0 10 0,0 0-6 0,0 0-4 16,0 0-14-16,19-3-26 0,-5 1-15 15,3-4-18-15,10-4-20 0,2 5 8 0,2-7-17 16,2 3-17-16,3-2-19 0,1-2-12 0,-3 4-13 0,1-3-12 16,-4 2-11-16,-2 0-8 0,-10 6-4 0,3-5-12 15,-9 4-2-15,-3 1 3 0,-1-1 3 0,-3 1-2 16,1 4-3-16,-2-2-6 0,-5 2-40 16,5-3-68-16,-5 3-87 0,0 0-122 0,0 0-170 0,0 0-524 15,-23 3-1026-15,19 2 455 0</inkml:trace>
  <inkml:trace contextRef="#ctx0" brushRef="#br0" timeOffset="97514.26">20421 9899 8 0,'-3'-16'411'0,"2"1"15"0,-2 1 12 0,2 4 16 15,1 1-1-15,-1 1 9 0,-2 2-14 0,2 0-26 16,1 2-33-16,-1 1-31 0,1 3-42 0,0 0-14 0,0 0-6 16,0 0-13-16,-12 18-5 0,7-4-21 0,1 3-22 15,-1 9-16-15,0 3-11 0,-4 0-19 16,1 2-20-16,3-2-11 0,0 1-21 0,1 0-9 0,-1-1-13 15,1-4-16-15,3 2-5 0,-3-2-10 0,4-8-5 16,0-1-9-16,0 0-9 0,2-4-7 0,0-1-2 16,-1-3-13-16,2-2-39 0,-3 1 0 0,6-5 0 15,-6 1 0-15,0-3 0 0,0 0 0 0,17-8 0 16,-12-3 0-16,9 1 0 0,-5-4 0 0,6-4 0 16,-1-2 0-16,-1 3 0 0,0 0 0 0,1 3 0 15,0 2 0-15,-4 5 0 0,1 0 0 0,1 3 0 16,-1 2 0-16,3 6 0 0,-3 2 0 0,2 4 0 15,1 3 0-15,1 7 0 0,3 2 0 0,0-1 0 16,-1 1 0-16,3-1 0 0,-1-1 0 0,3 2 0 16,2-8 0-16,-1-1 0 0,-5-4 0 0,1-4 0 15,3-2 0-15,-4-3-5 0,1-4-102 0,-2-3 9 16,-2-3 3-16,-2-2 6 0,-2-3 11 0,-3-4 5 16,0-4 8-16,-3-4 9 0,-4-1 2 0,-1-5 7 15,0 2 4-15,-1 0 9 0,0-4-2 0,-1 5 12 16,1 2 13-16,0 8 0 0,-1 3 5 0,1 5 11 15,1 2-9-15,0 2-5 0,1 2 5 0,3 4-3 0,0-2 3 16,8 4-5-16,-2 1 5 0,3 2 2 0,7-2 1 16,7 6-3-16,-4-1 6 0,6-2 1 0,4-2 1 15,3-3-8-15,1-5 3 0,1-1-1 16,1-1-4-16,-2-3 2 0,-1 0-3 0,-3-5 0 0,-3 2-1 16,-2-3 2-16,-3-2 3 0,-4-3-6 0,-5-1 7 15,0-2 2-15,-6-1-4 0,-2-2-1 0,-6-2 9 16,1-1-9-16,-6 0 5 0,1 2 7 0,-5 5 8 15,3 7-2-15,-2 5 0 0,-2 5-9 0,2 5-3 16,-3 4 0-16,-4 5 2 0,-1 7 3 0,-6 12-2 16,-1 5-3-16,3 14 16 0,-1 0-8 0,4 0 4 15,5 6-1-15,-1 2 11 0,5-4-9 0,1 2 1 16,2-2 5-16,6-4 4 0,-2-10-10 0,3-1-2 16,0-2 2-16,4-1-2 0,0-3 4 0,0-4 7 15,-2-8-15-15,0-6 3 0,-1 3 3 0,0-8 9 16,-1 1 10-16,-1-3 21 0,3-2-19 0,-6-1-3 15,11-7-1-15,-1-1-5 0,-3-6-3 0,2 0 0 16,2-2 1-16,3-6-7 0,-1 0-4 0,2-2 2 16,3 1-2-16,-4 2-6 0,2 1-4 0,-4 7 2 15,0-1-2-15,1 6-2 0,-3 3 16 0,-1 4-19 16,1 4 2-16,0 2-2 0,-5 5 2 0,1 1 3 16,2 6 1-16,-4 0 4 0,-1 3-4 0,1 4 5 15,-2 0-3-15,2-4-4 0,1 0 4 0,0-2 2 16,2-1-9-16,0-1 7 0,1-6 1 0,1-2-1 15,2-1 1-15,2-4 0 0,1-2 0 0,-1-2-3 16,1-3-3-16,1-2 9 0,1-2 7 0,-1-5-5 16,-1 0-10-16,2 0 1 0,1-8-1 0,0 0 2 0,-2 0 2 15,-2 4-6-15,-3 1 3 0,3 3 7 0,-4 4-9 16,0 1 2-16,-1 4 1 0,-3 0-6 16,1 3-3-16,2 2 2 0,-3 1 5 0,3 4-2 15,-1 2 1-15,0 1 0 0,0 1 3 0,2 1-7 0,-4 1-11 16,6 1-22-16,-1 0-17 0,3-1-31 0,-6-1-42 15,2-3-55-15,1 1-65 0,2-3-70 0,-3-1-62 16,-1-2-76-16,-1-3-90 0,-3-1-394 0,1-2-1015 16,-5 3 450-16</inkml:trace>
  <inkml:trace contextRef="#ctx0" brushRef="#br0" timeOffset="97664.1">22051 9807 326 0,'-5'-12'487'0,"0"2"-10"15,-2 2-8-15,3 3-29 0,1 0-46 0,-3-1-44 16,3 5-39-16,3 1-77 0,0 0-86 0,0 0-124 16,2 13-142-16,7-3-153 0,-1-2-275 0,5 7-590 15,0-1 261-15</inkml:trace>
  <inkml:trace contextRef="#ctx0" brushRef="#br0" timeOffset="98247.45">22527 10112 296 0,'2'-11'476'0,"-2"2"8"0,0-8 13 15,0-1-6-15,-2 7-11 0,-2-2-17 0,0 3-27 16,0 2-32-16,1 0-37 0,0 4-31 0,-5 0-34 16,2 1-24-16,-6 6-27 0,2 2-13 0,-4 4-15 15,-4 9-18-15,0 5-15 0,4-1-16 0,2 5-10 16,1 0-24-16,4 3-9 0,-1 0-17 0,8-3-10 15,4 1-5-15,1-3-5 0,1-6-11 0,3-2-9 16,6-2-5-16,1-3-8 0,4-4 0 0,-2-2-10 16,5-5 0-16,4-3-5 0,1-5-8 0,-1-3 0 15,0-3-13-15,-4-3 2 0,0-3 3 0,1-4 8 0,-3-3-1 16,-1-2-12-16,-5-1-25 0,2-3 0 0,2-12 0 16,0-1 0-16,-2-4 0 0,-2 1 0 0,-2-2 0 15,-1-1 0-15,-4 5 0 0,-1 13 0 16,-3 6 0-16,-3 7 0 0,2 4 0 0,-2 6 0 0,-1 2 0 15,-1 6 0-15,1 2 0 0,0 0 0 0,-12 19 0 16,4 4 0-16,-3 9 0 0,2 2 0 0,-4 11 0 16,3 5 0-16,2 2 0 0,-1-5 0 0,6 0 0 15,0-11 0-15,6 2 0 0,0-5 0 0,4-2 0 16,-2-1 0-16,1-4 0 0,1-6 0 0,1-5 0 16,-1-4 0-16,1-2 0 0,-1-3 0 0,3-4 0 15,-2-2 0-15,0-2 0 0,5-3 0 0,3-3 0 16,-2-3 0-16,-1-3 0 0,6-4 0 0,-2-6 0 15,-2 2 0-15,3 0 0 0,-4 1 0 0,-1 5 0 16,-4 3 0-16,1 3 0 0,-3 2 0 0,-2 4 0 16,0 2 0-16,0 2 0 0,-5 0 0 0,10 7 0 15,-5 0 0-15,0 4 0 0,4 2 0 0,-1 2 0 16,1 1 0-16,-1 2 0 0,2-1 0 0,1 0 0 16,2-3 0-16,-2 0 0 0,5-3 0 0,-1-2 0 15,2-2 0-15,-2-2 0 0,3-3 0 0,1-2 0 16,-6-1 0-16,1-2 0 0,1-4-195 0,3 0-154 15,-4-1-103-15,-4-2-122 0,5-1-530 0,-3-3-1195 16,-3-1 528-16</inkml:trace>
  <inkml:trace contextRef="#ctx0" brushRef="#br0" timeOffset="99214.27">24013 10133 12 0,'0'0'401'0,"4"-6"-1"0,-3 3 13 15,1-2 3-15,0 0-5 0,2 1 3 0,-3-3-5 16,3 0-4-16,-4 1-12 0,1-2-10 0,-2 1-14 15,1-3-18-15,0 3-9 0,0-3-21 0,-2 4-12 16,0-4-22-16,-2 4-24 0,-1-1-24 0,0 3-25 16,-4 2-23-16,0 2-24 0,-5 1-18 0,-1 8-14 15,-2 0-8-15,-4 9-15 0,1 1-13 0,4 5-9 16,-3 2-9-16,2 0-11 0,7 2 0 0,2 2-7 16,-1-2-4-16,9 1-33 0,-4-3-26 0,6-2 0 15,1-5 0-15,5-1 0 0,0-1 0 0,3-3 0 16,2 0 0-16,1-6 0 0,0 2 0 0,-1-8 0 15,4-1 0-15,-1 0 0 0,2-3 0 0,0-3 0 0,-1-2 0 16,-1-1 0-16,2-5 0 0,-3-1 0 16,2-4 0-16,-2 2 0 0,1-5 0 0,2-3 0 15,-7 0 0-15,2 2 0 0,-5 4 0 0,2 0 0 0,-1 4 0 16,-4 2 0-16,0 2 0 0,-3 4 0 0,2 1 0 16,-2 3 0-16,-2 2 0 0,0 0 0 0,2 12 0 15,-2-1 0-15,-4 1 0 0,3 6 0 0,-3 1 0 16,3 1 0-16,2 0 0 0,-2 0 0 0,3-2 0 15,0-1 0-15,0-2 0 0,2-3 0 0,0-1 0 16,2-3 0-16,-2-1 0 0,3-4 0 0,0 1 0 16,0-4 0-16,5-2 0 0,-3-1 0 0,4-2 0 15,1-3 0-15,3-3 0 0,-2-1 0 0,8-6 0 16,-5 0 0-16,4-1 0 0,-1-2 0 0,-1-2 0 16,1 3 0-16,1-1 0 0,-8 9 0 0,1-1 0 15,-3 5 0-15,-3 1 0 0,0 3 0 0,-3 2 0 16,5 2 0-16,-11 0 0 0,10 5 0 0,-8 1 0 15,1 6 0-15,-2-1 0 0,4 3 0 0,-1 5 0 16,0-2 0-16,1 0 0 0,6-1 0 0,-1 0 0 0,2-3 0 16,2 1 0-16,3-4 0 0,0-1 0 15,4-1 0-15,-3-3 0 0,5-3 0 0,0-2 0 16,-2-1 0-16,-1-3 0 0,8 0 0 0,-7-5 0 16,-2 2 0-16,4-7 0 0,-2-2 0 0,-4 1 0 0,2-4 0 15,-3-2 0-15,0-4 0 0,-4 0 0 0,-1-2 0 16,-2 2 0-16,-5 0 0 0,-4 7 0 15,-2 2 0-15,-4 4 0 0,-4 4 0 0,0 1 0 0,-7 3 0 16,-3 5 0-16,-2 5 0 0,-5 4 0 0,2 4 0 16,0 3 0-16,1 3 0 0,4 4 0 0,2 0 0 15,3 2 0-15,3 1 0 0,8 0 0 16,0-1 0-16,3 1-36 0,6 0-107 0,0-3-60 0,2-6-68 16,3-4-83-16,0 2-76 0,-1-1-92 0,-2-6-517 15,4 0-1125-15,-1-2 497 0</inkml:trace>
  <inkml:trace contextRef="#ctx0" brushRef="#br0" timeOffset="100430.2">25704 10229 436 0,'0'0'460'0,"0"0"16"0,0 0 7 15,0 0-13-15,0 0-14 0,0 0-28 0,11-7-32 0,-5 3-26 16,-1 0-22-16,6-2-28 0,-2-2-33 0,4-3-18 15,-3 2-20-15,4-3-26 0,0-1-8 0,-1 0-34 16,2 0-16-16,-2-2-9 0,0 1-21 0,1-2-13 16,3-4-5-16,-6 2-23 0,-2 2-4 0,1 0-10 15,-1-2-2-15,-1 3-8 0,-2 1-6 0,-2 3-14 16,-1 2-3-16,-3 2-8 0,0 3-5 16,0 2-10-16,0 2-3 0,0 0 8 0,-12 20-12 0,4-2 3 15,1 0-2-15,-2 9-6 0,3 2 6 0,0 2-3 16,5 2 2-16,2-6-9 0,2 2 1 0,2-2-2 15,4-3 3-15,1 1-2 0,2-9 0 0,1-3 1 16,3-2-1-16,-2-4 1 0,4-2 0 0,0-5 0 16,1-2 13-16,0-2 6 0,-1-3 16 0,8-3 10 15,-7-1-11-15,4-4 2 0,-3-2 7 0,2-2-5 16,1 0-8-16,-5 0 5 0,1-4 0 0,-1-1-8 16,-4 1-36-16,4-2 0 0,-6 9 0 0,-2 3 0 15,-1 5 0-15,-3-1 0 0,0 4 0 0,-3 3 0 16,2 3 0-16,-1 4 0 0,1 2 0 0,-5 5 0 15,0 4 0-15,-4 5 0 0,4 4 0 0,-1 1 0 16,1-6 0-16,0 4 0 0,0-5 0 0,0-2 0 0,1 0 0 16,3-5 0-16,-1 0 0 0,0-2 0 0,1-5 0 15,3-1 0-15,-1-1 0 0,4-4 0 16,-1-3 0-16,2-2 0 0,1-2 0 0,2-1 0 16,4-3 0-16,-4-1 0 0,3-1 0 0,1-2 0 0,-2 4 0 15,-3 2 0-15,2 2 0 0,1-1 0 0,-1 3 0 16,-1 4 0-16,0 1 0 0,-3 0 0 15,1 2 0-15,5 2 0 0,-7 3 0 0,9 0-7 16,-6 2 2-16,4-1-26 0,-2 1-34 0,-2-3-42 0,-3 2-49 16,0-1-51-16,0-1-57 0,1-4-59 0,-5 0-61 15,-1 0-69-15,-5-1-77 0,9-6-414 16,-8 0-1022-16,-2-1 453 0</inkml:trace>
  <inkml:trace contextRef="#ctx0" brushRef="#br0" timeOffset="100563.59">26278 9701 63 0,'-10'-7'438'0,"2"0"-41"16,2 2-41-16,-1 2-43 0,7 3-25 0,0 0-31 15,0 0-66-15,19 14-94 0,-2-3-137 0,10 0-181 16,5 5-136-16,7-1-386 0,7 4 170 0</inkml:trace>
  <inkml:trace contextRef="#ctx0" brushRef="#br0" timeOffset="101146.53">27203 10148 3677 0,'0'0'301'15,"9"-9"-60"-15,-7 1-4 0,0-2-14 0,0-1-5 16,-2 1-15-16,0-6-7 0,2 4-9 0,-2-4-11 16,0-1-2-16,-2 0-10 0,0-1-12 0,-2 2-8 15,-2-1-9-15,2 8 2 0,1-2-11 0,-2 0-3 16,-3 4-24-16,3 2-11 0,-6 4-11 0,-1 3-9 15,-4 8-1-15,-5 5-6 0,-2 2-3 0,0 2-10 16,2 4-4-16,1 3-8 0,3-3-1 0,5 7-4 0,2-5-3 16,2 1-3-16,3-2 6 0,6-6-12 15,1-2-10-15,0 0 14 0,7 0-1 0,-1-6 1 16,1-1 0-16,2-4-5 0,3-2 0 0,2-3-1 16,4-3 5-16,-1-3 7 0,7-5-12 0,-3-4 26 15,0-2-3-15,-2-5 1 0,-1 0 6 0,1 0 0 16,0-6-1-16,-4 0-9 0,0-4-7 0,1-16-20 15,3 4-10-15,-1 0 0 0,-2-5 0 0,-1 1 0 0,-2 0 0 16,-1 0 0-16,-6 16 0 0,-2 0 0 0,-3 12 0 16,2 3 0-16,-3 8 0 0,-2 1 0 0,-1 7 0 15,1 1 0-15,-10 13 0 0,1 2 0 16,-4 10 0-16,-2 3 0 0,1 6 0 0,-4 12 0 0,2 0 0 16,5 1 0-16,3 1 0 0,7-13 0 0,2 11 0 15,2-11 0-15,3-2 0 0,4-3 0 0,1-3 0 16,2-1 0-16,3-5 0 0,-3-7 0 0,2-3 0 15,-2-5 0-15,1-2 0 0,3-3 0 0,-3-1 0 16,2-5 0-16,2-3 0 0,0-2 0 0,-3-2 0 16,5-7 0-16,-1-2 0 0,0-1 0 0,-4-6 0 15,2 4 0-15,-3-2 0 0,1 1 0 0,-1 3 0 0,-6 6 0 16,0 1 0-16,-3 7 0 0,-1 4 0 16,-2-2 0-16,-1 3 0 0,-1 3 0 0,0 0 0 15,4 13 0-15,-4-5 0 0,-2 5 0 0,4 0 0 0,-2 3 0 16,2-1 0-16,4 1 0 0,0-1 0 15,3 1 0-15,-1 0-79 0,2-4-151 0,0-3-57 16,2-2-58-16,-1-3-40 0,0 3-30 0,-1-4-49 16,0-5-71-16,0-1-374 0,-2-3-984 0,-3 1 435 0</inkml:trace>
  <inkml:trace contextRef="#ctx0" brushRef="#br0" timeOffset="101280.84">27792 9705 184 0,'-10'-17'443'0,"1"1"-7"0,1 2 1 0,-2 5-9 15,5 0-25-15,-3 2-44 0,4 2-39 16,2 1-32-16,-2 4-41 0,4 0-67 0,0 0-90 0,-1 12-137 16,6-1-118-16,1 0-129 0,3 1-258 0,5 3-597 15,3 4 264-15</inkml:trace>
  <inkml:trace contextRef="#ctx0" brushRef="#br0" timeOffset="102180.19">28131 9975 248 0,'0'-10'499'0,"-4"-1"2"0,2-2 18 0,0 4 3 16,0-2-6-16,-1-1-5 0,1 1-21 0,0 2-27 15,-2 1-38-15,2 2-34 0,1 2-42 0,-1 0-39 16,2 4-34-16,-12 0-27 0,3 6-14 0,0 1-27 16,-3 7-25-16,2 2-13 0,-3 8-13 0,2 0-10 15,3 1-23-15,4 2-15 0,0-2-8 0,4 2-11 16,4 0 1-16,4-9-23 0,6 4-13 0,-3-6-15 15,5-1-9-15,9 0-3 0,2-3-19 0,-3-3-6 16,7-6-7-16,-3-2 6 0,3 0-3 0,-2-5 0 16,-2-1-6-16,1-5 9 0,-3 0-8 0,1-2 3 15,-3-3 2-15,0 0-3 0,-3-4 7 0,-4-2-7 16,0-5 2-16,0 4 0 0,-2-5 5 0,-2 0-2 16,-2 3-1-16,-1 0 9 0,-5 6 5 0,-2 4 3 15,3 3 2-15,-3 3-9 0,-4 1-6 0,-3 4-3 0,1 0 2 16,4 3-6-16,-16 9-1 0,6-1 1 15,-1 5 7-15,4 3 5 0,-1 3 0 0,2-1-13 16,1 4-3-16,3 2-5 0,4-4-3 0,1 4 10 16,4-4-18-16,0-3-5 0,4 0 5 0,0-2-1 0,1-3 4 15,0-2-3-15,2-2 6 0,-3-3 4 0,5-4 2 16,-3 0 4-16,1-2-1 0,1-2 4 16,-2-1 0-16,5-4 0 0,0 0-1 0,-4-3 5 15,3 1 3-15,-1-5-6 0,0 1 14 0,3-5-8 0,-8 4 8 16,7-3 11-16,-4 3 10 0,0 4 5 0,-5 2 10 15,0 1 4-15,-4 3-20 0,-1 2-11 0,1 2-20 16,-5 1 0-16,0 0 0 0,4 10 0 0,-4-2 0 16,-4 2 0-16,3 2 0 0,-3 0 0 0,0 5 0 15,0-1 0-15,1 0 0 0,1-2 0 0,2-3 0 16,0 0 0-16,0 0 0 0,0-6 0 0,4 2 0 16,1-2 0-16,3-3 0 0,0 1 0 0,-1-3-16 15,2-3 3-15,4-2-3 0,0 2 4 0,2-6 4 16,0 0 5-16,0-2-9 0,0 0 12 0,0 1 0 15,-1-4 3-15,0 4 9 0,0 4 18 0,-5 0-21 16,0 3 1-16,-4-1-9 0,4 3 2 0,-5 1 2 16,-4 0-4-16,10 6-1 0,-2 2 2 0,-3 1 1 15,3 1-2-15,-3 1-1 0,4 3 0 0,-1-4-5 16,3 4-3-16,1 0 6 0,2-2 0 0,-2-1-4 16,4-1-9-16,-3-5 10 0,4 0 1 0,1-4 2 15,0-2 0-15,-2-2-5 0,4-3 5 0,-3-2-5 16,-1-1-2-16,6-8 9 0,-4-1 7 0,0-1-5 15,0-4-3-15,0-1 2 0,-1-4 5 0,-4-2-7 0,1-3 2 16,2-2-5-16,0-12 2 0,2 3 7 0,-3-6-6 16,-2 3 0-16,-4-1 3 0,-2 14 14 15,-2-1 25-15,-3 8-36 0,-2 1-5 0,-1 11 0 16,0 5 0-16,-6 5 0 0,1 4 0 0,-6 2 0 0,-3 9 0 16,1 4 0-16,-6 11 0 0,4 4 0 0,-2 3 0 15,5 3 0-15,1 10 0 0,5 1 0 0,2 2 0 16,10-3 0-16,2 1 0 0,2-11 0 15,2 0 0-15,1-6 0 0,6 0 0 0,3-1 0 0,0-6-80 16,2-5-56-16,1-3-16 0,-7-5-19 0,2-5-13 16,0-3-18-16,-2-1-25 0,2-6-33 0,-4-2-26 15,-3-6-30-15,-1 3-38 0,-2-4-55 0,-4-5-52 16,0-8-365-16,-1-2-895 0,-3-4 397 0</inkml:trace>
  <inkml:trace contextRef="#ctx0" brushRef="#br0" timeOffset="102314.06">29339 9721 2672 0,'-30'2'325'0,"10"-1"-83"0,3 3-16 16,4-4 31-16,7 2 11 0,-2 3 5 0,3-3-8 16,5 2-28-16,5 1-41 0,8 0-16 0,6 0-22 15,12 1-32-15,5 3-42 0,3-3-56 0,-1 0-78 16,15-2-93-16,1 5-99 0,-17-3-119 0,0-4-430 16,19 4-856-16,-20-3 379 0</inkml:trace>
  <inkml:trace contextRef="#ctx0" brushRef="#br0" timeOffset="102898.67">30095 10086 192 0,'-4'10'473'0,"1"-2"-18"0,-1 0 5 0,2-2-4 16,1-2 11-16,-2 0 3 0,6 0-17 0,-3-4-36 15,9 2-31-15,-9-2-52 0,19-7-28 0,-9 1-17 16,8-3-41-16,4-6-23 0,0-2-25 0,-1-3-21 15,0 1-20-15,2-5-14 0,-1-1-17 0,-2-3-6 0,1-5-18 16,5-7-9-16,0-2-5 0,-3-3-14 0,0-3-6 16,-1-1-8-16,-4-3-10 0,0-2-2 15,-1-1-2-15,-8 0-6 0,-1 2-2 0,2 6 6 16,-7 15 7-16,-3 4-6 0,-2 10 2 0,1 6-11 0,1 2-9 16,-7 7-2-16,0 3-5 0,0 6-4 0,-9 8-6 15,1 12 4-15,0 3 3 0,-3 16 1 0,4 4-5 16,5 3 0-16,-2-2 3 0,6 0-5 15,0 1-2-15,4-2 13 0,1-1-13 0,4-1-8 0,-2-14-11 16,5 3-9-16,-2-4-4 0,1 0-7 0,2-4-12 16,1-5 11-16,-3-5-11 0,2-4 9 0,-2-3 2 15,2-3 5-15,0-2 13 0,1-2-7 0,2-3 2 16,-1-3-1-16,1-2 5 0,1-1 1 0,2-3 7 16,4-3 12-16,-1-2 0 0,-3-2 3 0,5-1 0 15,3-2 9-15,-8 2 5 0,0 3-5 0,-1 1 2 16,-4 5 2-16,-3 2-10 0,-1 0-8 0,0 3-2 15,-2 2 2-15,-3 0 2 0,6 7-1 0,-6-1-3 16,3 6 5-16,-2 0-3 0,1-1-1 0,0 4-1 16,2 2 0-16,1 0 0 0,-1-5-2 0,2-2 0 15,4 3-4-15,-1-2 6 0,0-4 0 0,3-2-1 16,-1 0 3-16,-1-2-1 0,4-4 4 0,-2 0-1 16,-2-2 5-16,0-4 14 0,-1-1 1 0,-1-1 1 15,0-2 6-15,-2-5-5 0,-1-1-4 0,-2-1-1 16,-3-9-3-16,-2 1-9 0,-3 1 2 0,-4-1-36 15,-2 4-20-15,2 5-27 0,-5 1-46 0,0 3-73 16,-3 1-82-16,3 0-82 0,-7 6-72 0,4-2-78 16,-2 4-500-16,1 0-1083 0,4 1 479 0</inkml:trace>
  <inkml:trace contextRef="#ctx0" brushRef="#br0" timeOffset="103164.19">30347 9570 272 0,'-5'-8'553'0,"2"1"-8"16,3-4 2-16,3 2-12 0,1 0-26 15,6 1-27-15,4-1-31 0,6 2-39 0,6-2-39 16,3 2-40-16,3 3-29 0,1 1-48 0,-4 0-6 16,5 0-29-16,-3 3-21 0,-2-1-17 0,-2 1-21 15,-9-3-25-15,0 3-8 0,-7-1-3 0,3 0-14 0,-5 1-14 16,-1-1-13-16,-3-1-14 0,0 1-4 15,2-4-10-15,-7 5-24 0,3-3-27 0,-3 1-36 16,0 2-55-16,-6-4-61 0,-5 1-75 0,4-1-86 16,-4 2-109-16,-1 0-125 0,-6-1-420 0,-3 0-1041 0,-2-1 462 15</inkml:trace>
  <inkml:trace contextRef="#ctx0" brushRef="#br0" timeOffset="106497.47">3040 12107 297 0,'-27'14'300'0,"0"2"5"16,3 1-15-16,-3-5 1 0,4 1 0 0,3-5 9 15,-6 3 20-15,7-2-3 0,1-1 4 0,4-4 3 0,1 3-3 16,4-4-4-16,-2 1-12 0,3-2-14 0,-1-2-20 15,9 0-27-15,-10-7-25 0,7 1-27 0,6-6 10 16,3-6-16-16,7-8-23 0,6-4-16 0,12-9-18 16,-3 1-27-16,6-3 12 0,1-1-17 0,-3-2-7 15,0-1-3-15,1-2-23 0,-1 3 0 0,-5-2-3 16,1 1-10-16,-4-2-12 0,-10 15-3 0,-3 2-9 16,0 2 0-16,-4 4-1 0,-5 6-1 0,-2 8-21 15,3-1 9-15,-2 5-4 0,-2 3-2 0,-2 0-4 16,3 3-2-16,-12 11 4 0,4 0-6 0,0 7-1 15,0 0-2-15,1 10 5 0,4-1-3 0,-3 2 2 16,4 2-3-16,5 0 2 0,3 1-1 0,7-4 1 16,-3 0-1-16,8-2 3 0,0 1-3 0,0-1 6 15,4-2-7-15,-7-3 5 0,3-1-6 0,-9-5-2 16,4-1 0-16,-7-3 2 0,0-2-1 0,-2 2 2 16,-2 0-8-16,-2-4 14 0,-4 4-3 0,-4-1 4 15,-6 1 4-15,0-2 0 0,-14 1 3 0,-2-2-2 16,1-2 0-16,-2-2 0 0,2-1 12 0,9-3 3 15,-1-1 3-15,2-3 1 0,1-2 1 0,4 2-2 16,5-4-3-16,1-2-19 0,3-3 7 0,9-2-10 16,1 0-11-16,7-2-18 0,7-5-2 0,4 2-19 15,5 4-10-15,1-2-14 0,5 4-12 0,1 1-9 16,0 2-4-16,-3 4 0 0,-2-1 7 0,-3 2 4 16,-7 2 3-16,-1 0 2 0,-3 4 9 0,-3-2 5 15,-3 2 9-15,3 0 2 0,-8 0 10 0,0 2-1 16,0 0 12-16,2-1 0 0,-3 3 15 0,-3 0 15 15,4-1 14-15,-4 4 9 0,2 2 9 0,-3 1 10 16,0 3 8-16,-3 0 3 0,2 3 0 0,1 0-9 16,0 1 4-16,1 1-6 0,2-1 0 0,-1-2-5 15,5 1-3-15,-1 0 4 0,7-3-2 0,-1-4 1 16,4 1-2-16,-1-3 1 0,-3-3 0 0,10 0-5 16,-1-2 0-16,7-4-1 0,1-2-1 0,-10-3-1 15,8-2 2-15,-8 1 8 0,-1-3 4 0,0-1 12 16,-4-1-8-16,0-3 14 0,-3 0 1 0,-4 0-1 0,-2-2 2 15,-4-2 3-15,-1-5-13 0,-6 1-7 0,-5 0 0 16,-3-1-7-16,-4 5 6 0,-1 1-7 0,3 5 7 16,-1 2-15-16,3 3 5 0,-4 2-6 0,0 5-4 15,3 1-2-15,2 2-8 0,-1 4-4 16,-1 3 1-16,2 2-2 0,3 0 4 0,5-1-1 0,-1 2-12 16,4 0 5-16,3 1 0 0,3-3 8 0,2 1-1 15,5-3-5-15,5 1-1 0,1-2 6 16,3-5-1-16,8-1-3 0,3-4 5 0,-2-3-4 15,-3-1 0-15,3-5 3 0,-1 0 0 0,1 2-3 0,0-5-1 16,-2 1-5-16,0 1 1 0,-3-1 6 0,2 1-2 16,-4 0-5-16,-5 6 4 0,0 1-2 15,-4 3-10-15,-1 0 1 0,-3 4-11 0,-1 4 15 16,1 0-4-16,1 2 3 0,-3 5-13 0,0 4 13 0,-2 0 5 16,3 3-2-16,-3 6-5 0,0 0-2 0,2-4 1 15,-2-2 2-15,-4 0 1 0,4-1 2 0,-2-3-3 16,-1 0 2-16,2-3 0 0,-1-2-1 0,-2-2 6 15,0-2 2-15,3 0 2 0,-1-2 4 0,-3-3 6 16,6-2 6-16,3-2 6 0,0-1-9 0,-1-4 8 16,4-3-6-16,-1-2 2 0,1-1-6 0,4-9 0 15,0 2-2-15,0-3 3 0,-1 1-5 0,-4 8-2 16,1 0 0-16,-1 3-2 0,-3 4-6 0,1 1-4 16,-1 2-3-16,-2 2-5 0,3 3 7 0,-4 2 2 15,3 3-1-15,1 3 0 0,-3 3-1 0,1 1 0 16,0 4 6-16,1 1-4 0,-1 0-4 0,-1 2 6 15,-1 0 0-15,1-3-8 0,-2 1-6 0,2-4-1 16,-2-1 0-16,1-2 7 0,-1-3-3 0,0-1 1 16,-3-1 7-16,4-2 0 0,-1-2 3 0,-4 0 0 15,12-5 4-15,-5-1-6 0,-1-2 6 0,1-2-2 16,2-4 2-16,0-3-14 0,4-4 8 0,1-3 2 16,-1-1 3-16,-2 9-6 0,-2 0 0 0,3 0 6 0,-1 3-13 15,-2 4 2-15,0 2 2 0,1-1-1 16,-1 3 4-16,2 3-3 0,-4 2-2 0,3 2 1 15,2 3 8-15,-2 3-4 0,4 3 5 0,-4 1-6 16,4 3 9-16,-1-1 0 0,2 0 8 0,6 4-6 0,-7-4 5 16,9 1-5-16,-8-2-4 0,6-4 7 0,-2 1-2 15,0-3 0-15,-1-4 3 0,5 1-2 16,-4-4 7-16,4-2-3 0,-5-2 3 0,9-4 1 16,-8-1-3-16,8-5 0 0,-7 0-11 0,-3-1 8 0,5-6 8 15,-6-3-9-15,2 1-6 0,-5-2 5 0,1-3 3 16,-5-1-10-16,-4-2 5 0,-1-1 2 0,-3 5-5 15,-2 0 2-15,-3 8 0 0,-4-4 5 16,2 9 1-16,-4 5-2 0,0 4-5 0,-1 4-10 0,-4 4 3 16,-3 4 4-16,-4 12 3 0,-1 2-1 0,-2 4-4 15,7 2 0-15,0 2 3 0,8-1-1 0,0 2-3 16,3 3 8-16,6-3-10 0,6-1-2 16,4-3 1-16,0 1-9 0,5-7-32 0,4 1-9 0,-4-6-32 15,4-2-33-15,1-3-42 0,-1-3-43 0,1-4-50 16,2-2-73-16,-4-2-90 0,-4-1-104 0,0-2-456 15,0-2-1059-15,-3 0 468 0</inkml:trace>
  <inkml:trace contextRef="#ctx0" brushRef="#br0" timeOffset="106967.51">6266 11479 475 0,'0'0'489'0,"0"-4"-33"0,-3 1-37 16,3 3-33-16,0 0-13 0,0 0 6 0,0 0-20 0,0 0-10 15,-4 18-11-15,3-7-13 0,1 4-5 16,0 1-24-16,0 0-17 0,0 1-27 0,1 1-25 16,3 2-18-16,-4-1-17 0,3-1-19 0,-1 0-24 0,-1-3-6 15,3 1-13-15,-1-3-14 0,-1-1-13 0,2-2 3 16,0-4-12-16,0-1 14 0,0-1 4 15,2 1 9-15,-1-2 3 0,-1-3-1 0,5-4-13 16,0-3-6-16,4-7-7 0,0-2-9 0,6-5-21 0,2-5-67 16,1-1 0-16,-3-2 0 0,12-17 0 0,-7 5 0 15,3 0 0-15,-9 13-124 0,1 3-81 0,-7 8-76 16,2 4-64-16,-3 6-44 0,-1 6-18 0,3 2-32 16,-5 7-31-16,0 1-49 0,-2 7-317 0,1 8-904 15,1 3 400-15</inkml:trace>
  <inkml:trace contextRef="#ctx0" brushRef="#br0" timeOffset="107763.93">6911 11827 41 0,'14'1'287'0,"-1"1"9"0,1-4 6 15,-4-1 4-15,3-3 3 0,1-4 5 0,-4 2 4 16,4-4-11-16,-2-2 1 0,-1-1-6 0,-2-2-21 16,0 0-6-16,1-7-9 0,-1 7-8 0,-4-2-13 15,3-6-17-15,-4 6-17 0,1 0-13 0,-4-5-8 16,3 6-16-16,-4 1-13 0,0 1-1 0,-5 4-15 15,0 3-13-15,1 0-12 0,-4 2-13 0,3 3-11 16,-9 6-11-16,-1 6-10 0,-2 3-9 0,-3 9-7 16,2 3-6-16,3 4-1 0,2 0-5 0,1 3-4 15,6 1 1-15,5-1-7 0,2 0-1 0,5-2-2 16,6-2 4-16,2-2-1 0,5-3 9 0,4-5-2 16,2-1-8-16,0-5-4 0,3-3 0 0,0-4 2 15,-1-4-3-15,-8-2 3 0,10-4 0 0,-3-3 2 16,-9 0 16-16,6-5-10 0,-4-3 1 0,0-1 4 15,0-1-3-15,-5-2 6 0,0-1-10 0,-1-3 0 0,-1 0-4 16,-2 0-5-16,0 1 22 0,-2 8-3 0,2 3 2 16,-5 3 3-16,-1 1-15 0,0 5-8 15,-2 1-3-15,2 3-6 0,-4 1 4 0,9 7-24 0,-5 1-3 16,1 7 0-16,-2 2 0 0,0 2 0 0,3 6 0 16,-3 3 0-16,2 0 0 0,-1 0 0 15,1 0 0-15,2-1 0 0,2-3 0 0,0-5 0 0,2-1 0 16,-2-3 0-16,5-3 0 0,0-1 0 0,3-3 0 15,-7-3 0-15,12-4 0 0,-6-1 0 0,5-3 0 16,-1-3 0-16,6-5 0 0,1-3 0 0,-2-3 0 16,0-1 0-16,0-4 0 0,1-3 0 0,-3 0 0 15,0-3 0-15,5-11 0 0,-8 7 0 0,6-13 0 16,-4-1 0-16,-2 0 0 0,-6 0 0 0,0 1 0 16,-5 10 0-16,-5-1 0 0,1 5 0 0,-2 3 0 15,-3 9 0-15,-3 2 0 0,2 6 0 0,-3 2 0 16,0 1 0-16,-4 4 0 0,3 3 0 0,-5 4 0 15,-1 3 0-15,0 6 0 0,-3 4 0 0,1 8 0 16,1 5 0-16,0 1 0 0,2 3 0 0,-1 11 0 16,3 1 0-16,3-10 0 0,2 0 0 0,3 1 0 0,3-1 0 15,2 0 0-15,1-2 0 0,7 2 0 16,1-5 0-16,3-2 0 0,3-3 0 0,1-1 0 16,4-5 0-16,-2-5 0 0,-5-4 0 0,5-4 0 15,-6-2 0-15,4-4 0 0,-2-4 0 0,-1-1 0 0,2-5 0 16,-5 0 0-16,2-3 0 0,4-8 0 15,-8 1 0-15,2-3 0 0,-2-3 0 0,-3-3 0 16,2 2 0-16,-3-2 0 0,0 3 0 0,-4 0 0 0,0 9 0 16,-4 6 0-16,0 4 0 0,2-1 0 0,-2 5 0 15,2 2 0-15,-3 1 0 0,0 0 0 0,-4 20 0 16,1-3 0-16,0 7 0 0,1 1 0 16,2 0 0-16,-2 1 0 0,6 4 0 0,1-5 0 0,4 0 0 15,2-1 0-15,2-7 0 0,1-4 0 0,1 1-91 16,2-6-196-16,2-5-58 0,8 0-34 0,-4-7-37 15,-2-2-46-15,4-4-42 0,-1-2-65 0,-1-5-288 16,-1 1-927-16,1-5 410 0</inkml:trace>
  <inkml:trace contextRef="#ctx0" brushRef="#br0" timeOffset="107897.48">8829 11305 24 0,'-4'-17'412'0,"3"0"-3"0,-4 1 19 15,-3 3-4-15,3 3-15 0,-4-5-18 0,0 7-22 16,0-2-23-16,3 5-33 0,1-2-33 0,1 2-36 15,-2 2-50-15,2 2-83 0,1-4-101 0,3 5-113 16,-6 0-110-16,6 0-131 0,-13 0-274 0,3 1-669 16,-3 3 296-16</inkml:trace>
  <inkml:trace contextRef="#ctx0" brushRef="#br0" timeOffset="108064.25">7937 11369 267 0,'-14'3'565'0,"4"0"-20"0,3-1-31 0,5-2-31 16,2 0-36-16,0 0-42 0,0 0-39 0,24-6-33 0,7 1-41 16,6 1-61-16,13-3-64 0,-9 3-92 0,16 1-103 15,7-3-113-15,-6 5-124 0,-1 4-135 16,-2-5-243-16,0 2-696 0,-15 2 307 0</inkml:trace>
  <inkml:trace contextRef="#ctx0" brushRef="#br0" timeOffset="108699.46">9030 11502 3191 0,'5'-1'334'16,"-5"1"-114"-16,5-5 41 0,-5-1-9 0,0 0-11 15,0 0 3-15,0 0 3 0,0 1-3 16,-5-1-11-16,3 0 8 0,0-1 3 0,-2-1-13 16,0 4-10-16,1-3-21 0,-3 4-22 0,3 0-23 0,-2 2-5 15,5 1-24-15,-12 10-14 0,3-2-11 0,-2 9-9 16,0 9-10-16,1 2-7 0,1 0-5 0,4 4 0 15,0 2-18-15,5-3-14 0,0 2 8 0,5-4-4 16,4 1-5-16,0-3-4 0,3-2-7 0,4-3-9 16,2-3-12-16,-1-4-10 0,8-4-6 0,2-1-7 15,-1-3-8-15,2-5-5 0,0-3 2 0,-1-3 3 16,0-2-1-16,-1-4-6 0,1-2 0 0,-9 1 0 16,5-3-1-16,-1-2 3 0,-3 0 4 0,3 0 14 15,-7 2-7-15,-3-2-4 0,-1-1 13 0,-1-1-2 16,-3-1 9-16,0 1 9 0,-1 1 7 0,-5 5 4 15,0 0 6-15,-1 2-14 0,0 6 1 0,-4 0-7 16,-1 4-1-16,5 0 0 0,-14 8 4 0,0 3-5 16,5 3 0-16,-1 2 0 0,3 2 3 0,5 1-1 0,1 1 1 15,3 0 17-15,6-2-20 0,1 0 3 16,2-1-2-16,4-3 3 0,2-2 2 0,7 1-6 16,3-5 0-16,-4-6 2 0,3-1-4 0,2-4-4 15,0-3 6-15,-2 2-1 0,-1-9 0 0,-1 2-2 0,-7-1 7 16,1 0-3-16,-3-1-6 0,-2-3 10 0,-3 0-5 15,3-6 3-15,-4-2 0 0,-4 0-4 0,-5 0-11 16,-2-1 6-16,-5 1-9 0,2-3 12 0,-1 9 1 16,-3 0 4-16,-2 4-6 0,0 2-1 0,2 5 0 15,1 0-1-15,1 5-4 0,-1 3 12 0,2 4-1 16,3 4 10-16,-3 3-10 0,6 3 6 0,6 4 0 16,3 6-1-16,5-2-4 0,-1 0 6 0,6 1 0 15,-1-1 3-15,4-4-8 0,1 4-8 0,-4-3-1 16,1-3 3-16,-3-2-3 0,-4-2 3 0,-3-1-4 15,1 1 3-15,-5-4-2 0,-3 1 0 0,-1-2 9 16,-4 2-5-16,-3 0 7 0,-1-2-4 0,-7 3 0 16,-4-1 3-16,-4-2-3 0,0-1-12 0,-8 3-27 15,2-3-49-15,-9 1-57 0,4 0-72 0,4-3-92 16,-4 2-97-16,4-2-122 0,9-2-476 0,-1 1-1086 16,7-1 480-16</inkml:trace>
  <inkml:trace contextRef="#ctx0" brushRef="#br0" timeOffset="109330.15">10653 11511 190 0,'2'-6'519'0,"1"2"-21"0,4 1-25 16,-5 2-22-16,1-4-20 0,-3 5 0 0,2-2 5 0,-2 2 3 16,0 0-16-16,4 11-10 0,-4 0-35 0,0-1-26 15,-4 3-33-15,2 4-27 0,-1-1-2 0,4 1-27 16,-3 2-26-16,2 1-21 0,1-1-23 0,0 3-16 15,1-3-19-15,5-1-14 0,-3-1-17 0,4-1-11 16,1-3-13-16,1-3-9 0,0-3-66 0,0 0-28 16,8-1 0-16,-5-5 0 0,1 0 0 0,4-2 0 15,1-4 0-15,4-1 0 0,-1-7 0 0,2 0 0 16,2-4 0-16,-2-3 0 0,-1 0 0 0,0-6 0 16,1 3 0-16,-1 3 0 0,-5 2 0 0,0 6 0 0,-5 2 0 15,-3 3 0-15,-1 1 0 0,0 4 0 0,0 2 0 16,-4 4 0-16,0 4 0 0,0 4 0 15,-2 4 0-15,-1 2 0 0,1 2 0 0,-3 7 0 0,5-1 0 16,-6 0 0-16,-2-1 0 0,3-4 0 0,0-2 0 16,3 0 0-16,-2-2 0 0,1-4 0 15,0-4 0-15,-1 5 0 0,2-7 0 0,-1-1 0 0,3-1 0 16,2-2 0-16,0-3 0 0,0-1 0 0,6-2 0 16,3-5 0-16,2-2 0 0,0-1 0 0,5-5 0 15,0-3 0-15,0 2 0 0,1 0 0 0,-1 3 0 16,-6 2 0-16,1 3 0 0,-3 3 0 0,-1 3 0 15,-4-1 0-15,2 4 0 0,-1 3 0 0,1 0 0 16,-6 3 0-16,3 3 0 0,-1 1 0 0,-3 1 0 16,0 5 0-16,-1 0 0 0,4 1 0 0,-6-2 0 0,2-4 0 15,4 2 0-15,-4 0 0 0,-1-3-5 16,0-1-229-16,1-1-42 0,-2-4-40 0,1-1-49 16,-1-2-49-16,-2-1-75 0,0 0-87 0,-3-12-344 0,-4 1-995 15,0-6 440-15</inkml:trace>
  <inkml:trace contextRef="#ctx0" brushRef="#br0" timeOffset="109463.71">11090 11214 411 0,'-15'-29'459'0,"-2"6"-30"0,8 6-36 0,0 7-38 16,4-2-37-16,0 4-40 0,1 3-47 0,4 3-31 16,0 2-63-16,0 0-78 0,14 9-102 0,0 1-119 0,9 6-350 15,3-1-552-15,2 6 244 0</inkml:trace>
  <inkml:trace contextRef="#ctx0" brushRef="#br0" timeOffset="109830.05">11925 11330 467 0,'6'-9'664'0,"2"0"8"0,-3 1-3 15,-1 2-22-15,-2 1-23 0,1 1-43 0,-2 1-52 16,4 0-39-16,-5 3-33 0,0 0-32 0,17 11-33 15,-8-1-34-15,2 7-33 0,3 6-31 0,0 2-41 16,3 8-16-16,3 12-130 0,-7-11-107 0,4 13 0 16,-1-3 0-16,2 0 0 0,-6-10 0 0,-2 0 0 15,0-1 0-15,-1-2 0 0,-1-3 0 0,1-1 0 0,-3-9 0 16,-1 0 0-16,0-6 0 0,-1-2 0 16,-1-3 0-16,1-2 0 0,1-3 0 0,-2-2 0 15,-3 0 0-15,11-9 0 0,-6-1 0 0,1-1 0 0,4-7 0 16,1-6 0-16,-2 0 0 0,1-2 0 0,-2-5 0 15,3-2 0-15,0 1 0 0,6-13 0 0,-3 1 0 16,-1 11 0-16,0 0 0 0,-2 3 0 0,1 5 0 16,-2 8 0-16,-2 1 0 0,-3 6 0 0,1 2 0 15,-2 5 0-15,1 2 0 0,-5 1 0 0,6 8 0 16,-2 0 0-16,0 5-224 0,-1 5-244 0,-1 8-39 16,-2 0-54-16,0 3-512 0,-1 1-1160 0,4-1 514 15</inkml:trace>
  <inkml:trace contextRef="#ctx0" brushRef="#br0" timeOffset="110164.22">12579 11891 119 0,'0'0'458'15,"10"-6"22"-15,-3 2 27 0,-2-1 18 0,-1-1 4 16,-1 0 7-16,4 0 0 0,-1-1-11 0,0-4-26 16,1 3-23-16,-1-2-38 0,3 0-43 0,0 3-35 15,-1-1-41-15,2 2-30 0,-1 1-36 0,1 2-23 16,2 2-27-16,-1 1-19 0,2 2-23 0,-2 4-29 15,1 1-95-15,3 3-37 0,-3 2 0 0,-2 4 0 16,-1-3 0-16,-4 4 0 0,-2 3 0 0,-2-2 0 0,-5 0 0 16,0 1 0-16,-2-2 0 0,-3-2 0 15,1 1 0-15,-2-1 0 0,-4-3 0 0,2 1 0 16,7-5 0-16,-5 0 0 0,1-1 0 0,3 0 0 0,3-3 0 16,-3 1 0-16,2 0 0 0,2-3 0 0,2-2 0 15,-2 3 0-15,2-3 0 0,0 0 0 0,19 0 0 16,-6-1 0-16,6-3 0 0,3 3 0 0,-3-3 0 15,12 1 0-15,-3-2 0 0,1 1 0 0,0 0 0 16,-3 0 0-16,-3 1 0 0,-2 1 0 0,-2 0 0 16,-1-2-351-16,-5 3-84 0,-2-1-69 0,2 0-84 15,-8 3-465-15,4-1-1139 0,-3 1 504 0</inkml:trace>
  <inkml:trace contextRef="#ctx0" brushRef="#br0" timeOffset="110331.13">13316 12055 174 0,'0'0'637'0,"9"-4"-3"16,-9 4-1-16,0 0 3 0,0 0-14 0,1-3-42 15,-1 3-54-15,0 0-52 0,0 0-47 0,0 0-45 16,4-5-78-16,-4 5-90 0,2-4-159 0,-2 4-168 16,0 0-159-16,-8-7-171 0,3 4-469 0,-1 3-988 15,6 0 437-15</inkml:trace>
  <inkml:trace contextRef="#ctx0" brushRef="#br0" timeOffset="115164.09">11706 8308 19 0,'5'30'58'0,"-1"0"-7"0,4-3-22 0,-3 3-29 15,-1-1-27-15,1 0-28 0,1 1 13 0</inkml:trace>
  <inkml:trace contextRef="#ctx0" brushRef="#br0" timeOffset="116464.34">19584 8947 150 0,'-6'0'210'0,"6"0"-39"0,-1-4-52 15,1 4-80-15,0 0-155 0,-1-5-123 0,1 5 54 16</inkml:trace>
  <inkml:trace contextRef="#ctx0" brushRef="#br0" timeOffset="118814.03">5676 10742 226 0,'0'0'318'0,"0"0"-4"0,0 0-11 0,0 0-6 16,0-5-21-16,0 5-16 0,0 0-24 16,0 0-24-16,0 0 1 0,0 0-12 0,8 11-9 15,-5-2-12-15,2 3-13 0,2 2-10 0,1 3-9 0,1-2-16 16,0 5-11-16,1-4-10 0,4 5-11 0,0 1-16 15,0-8-6-15,3 6-3 0,-1-7-6 0,0-1-11 16,3-1-29-16,-2-3 5 0,1 0-4 0,-2-1 1 16,2-2-9-16,0-3 7 0,0-2-4 0,-4 0 4 15,3-2-3-15,3-1 3 0,-5-1 2 0,3-5 2 16,1 1-4-16,-2-2-8 0,1-1 5 0,5-3 3 16,-8 0-5-16,1 3 1 0,0-1-2 0,0-2-6 15,0 1-4-15,1 2 0 0,-2 0-2 0,3 4 0 16,-4 0-10-16,4 3 4 0,-5 2 7 0,6 2-7 15,-2 1-5-15,-1 4-3 0,1 1 2 0,2 2 2 16,0 3-1-16,4 3 1 0,0-1 2 0,-4-1-1 16,-2 0-1-16,2 0 2 0,7 0-3 0,-7-4-1 15,5 3 3-15,-5-5-2 0,0-1 3 0,-1-1 0 16,5-2-1-16,-6-1-2 0,2-3 6 0,-1-2-5 16,4-2-2-16,-3 0 7 0,-2-4-2 0,2 1 3 15,5-8-1-15,-2 0 0 0,-3-2-1 0,1 1-5 16,0-2 9-16,1 0-4 0,1 3-2 0,-4 1-2 15,0 3 2-15,-4 3-1 0,1 1 0 0,-3 3 0 16,0 2 2-16,5 0-4 0,-3 5-5 0,-1 2 14 0,0 1-11 16,4 4 8-16,0 0-14 0,-3 1 11 0,-1 1-3 15,1 3 3-15,0 0-4 0,-1 0 2 16,0 0-1-16,2-1 2 0,-4 1-10 0,1-5 8 16,-1 0-4-16,-2-2 6 0,4 1 0 0,-4-3 6 0,1-2-3 15,6-1 2-15,-5-2 0 0,2 1 3 0,5-6 5 16,-8 0 5-16,9-4-11 0,2-2 7 15,-2-3 1-15,5-1 1 0,-1 1-4 0,1-3 2 0,0 1-2 16,1 0-1-16,-1 0 1 0,-1 3-3 0,-6 8-5 16,2 1 3-16,3-1 3 0,-6 3-3 0,5 2-2 15,-2 5-1-15,1 4 3 0,7-1-3 0,-5 3 4 16,1 1 1-16,0 2-3 0,-4-4-2 0,3 7 3 16,-4-6 7-16,-3-1 4 0,4 2 1 0,-3 0 7 15,-1-1 6-15,4-4-3 0,-1 1 1 0,0-3 5 16,0-1-5-16,1-1 5 0,0-2 2 0,0-2-1 15,3-1-3-15,-3-2-4 0,1-1-2 0,6-5-7 16,1-1 0-16,-3-3-2 0,3 0-7 0,1-5-22 16,4 5-30-16,-7-2-23 0,-1-1-38 0,0 2-45 15,-1 1-50-15,-7 6-57 0,0 0-79 0,-7 2-90 16,0 1-335-16,0 2-818 0,-4 3 361 0</inkml:trace>
  <inkml:trace contextRef="#ctx0" brushRef="#br0" timeOffset="121780.39">17789 5039 8 0,'0'-16'155'0,"0"3"-17"16,-2-2-11-16,-2 4-13 0,0-9-6 0,-2 7-13 15,-5-3-14-15,0 1-4 0,-2 0-9 0,0 1-3 16,-11-2-11-16,0 2 2 0,-3 3-14 0,-4 0-5 15,-2 3-4-15,-3 1-10 0,0 3-6 0,-2 3-3 16,-1 2 8-16,-11 4-16 0,-5 6 5 0,2 3 6 16,0 2-5-16,1 4-3 0,0 3 7 0,1 1-9 15,-1 6 8-15,-2-1 1 0,3 3 4 0,6 2-2 16,-1 2 2-16,8 1-7 0,2 4 14 16,4 4-1-16,12 0-5 0,-1 1 7 0,8 3-7 0,8 0 3 15,4 1 2-15,2 0 1 0,11-2-1 0,2-2-1 16,1 4 0-16,8-1-2 0,7-5-9 0,2 2 3 15,5-3-6-15,-2-2-1 0,10-3-7 0,0 1-10 16,-1-2-7-16,3-3-7 0,2 1-17 0,0-6-1 16,6-5-7-16,0-3-9 0,1-2 6 0,0-4 0 15,2-6 5-15,-1-1 12 0,1-5-6 0,-4-2 12 16,-2-2 1-16,2-4 10 0,-1-2 10 0,0-4-1 16,-16-1 6-16,13-5 0 0,-15 2 3 0,1-2 6 15,9-6 2-15,0-7 0 0,-16 8 3 0,-1 0-5 16,0-4-9-16,4-12-7 0,-14 9 9 0,1-3 3 15,-1-14-5-15,-1 11-1 0,-1-10-14 0,-4-3 5 16,-4 1-4-16,-3 0-2 0,-7-2-7 0,1 0-10 16,-7-3-26-16,-4 1-25 0,-9 3-110 0,-3-3-210 15,-11 5 93-15</inkml:trace>
  <inkml:trace contextRef="#ctx0" brushRef="#br0" timeOffset="124331.12">17853 6261 42 0,'0'0'170'15,"0"0"-9"-15,0 0-10 0,0 0-11 0,0 0-5 16,0 0-12-16,-7 1-7 0,7-1-5 0,0 0-2 16,0 0-4-16,0 0-1 0,0 0-5 0,0 0-8 15,0 0-7-15,0 0-4 0,0 0-6 0,0 0-8 16,0 0-4-16,0 0-6 0,0 0-19 0,0 0-28 16,0 0-48-16,0 0-64 0,-4 2-80 0,4-2-117 15,0 0-325-15,-13-5 143 0</inkml:trace>
  <inkml:trace contextRef="#ctx0" brushRef="#br0" timeOffset="125830.53">15433 9633 133 0,'-7'-11'139'0,"-3"-4"-8"0,-4 1-7 0,5 1-4 16,-6-2-8-16,-6-3-13 0,0 3-6 0,5 2-14 0,-7-3 0 15,-1-2-13-15,-2 2-5 0,-4 0-8 0,-1-1-10 16,-1 2-24-16,0 1 7 0,-2 0-13 0,-14-4-18 16,10 6-2-16,-8-4-16 0,5 7 2 0,-9-5-6 15,-2 4-12-15,0-1 0 0,0 2 1 0,-1 0-7 16,-1 3-9-16,13 1 1 0,-13-2-4 0,2 1-19 16,0 1-75-16,0 1-165 0,0-1 73 0</inkml:trace>
  <inkml:trace contextRef="#ctx0" brushRef="#br0" timeOffset="126496.58">13030 9953 56 0,'0'29'96'0,"4"-1"-4"0,1 1-11 15,-2 0-2-15,2-2-10 0,1 4-2 0,2 0-11 16,-2-2-1-16,4 1-11 0,-1 1-2 0,0 1 3 16,4-1-9-16,0-2-5 0,2 2 0 0,-1-2-16 15,3 1 3-15,2-1 4 0,0-2-10 0,2 0 3 16,2 3-5-16,1-5 11 0,3 2-4 0,7 7-9 15,-7-9-2-15,10 8 3 0,4-5 2 0,-9-4-1 16,14 2 3-16,-1 1-8 0,3 0-2 0,2-2 2 16,0-5-7-16,2 2-7 0,1-1 12 0,2-3-1 15,-3-1-3-15,0 0-3 0,-3-3 2 0,2-1 5 16,0-1-3-16,-2-2-6 0,-11-2 3 0,13 2 1 16,2-5-2-16,-16 0 4 0,2-1 8 0,2-1-3 15,9-1-2-15,-13 0-5 0,4-1 5 0,-3-4 0 16,1 0 2-16,0-1-1 0,-3 0-3 0,1 0 1 15,2-3 3-15,-4-1-5 0,4 2-3 0,-5-2 5 0,3-3 2 16,-1 0 1-16,4 0-2 0,11-6 5 0,-1 0-6 16,-15 5 9-16,14-10-8 0,-2 2 1 0,-12 2 11 15,1 2-11-15,9-5 16 0,-10 4-6 16,-4-3 2-16,11-6 10 0,-10 4-5 0,-1 5 4 0,1-4-2 16,-3-1 1-16,-1 1 2 0,0-2-7 0,-5 2 4 15,0-4 3-15,-2-1-6 0,-2-2 4 0,-3 1-3 16,2-1 1-16,-5-2 1 0,1-2-3 15,-1-4 2-15,-2 2 1 0,2-11-6 0,-9 11 8 0,4-2 0 16,-3 0 5-16,-5 0-10 0,-4-10 1 0,0-1-6 16,-2 0-5-16,-3 13 0 0,-8-12 1 0,-1 1 2 15,-7 3 1-15,-5 2 0 0,-7 2-5 0,-6 1 10 16,-6 3-6-16,-6-1-1 0,-26-7-1 0,-3 3-3 16,3 6 1-16,-6 1 3 0,1 1-9 0,0 2-3 15,-3 5-2-15,26 9-7 0,-27-4 0 0,28 7-9 16,2 0-11-16,-3 0-4 0,6 0-29 0,6 1-15 15,-1 3-17-15,16 2-8 0,0-3-144 0,3 1-266 16,5 0 118-16</inkml:trace>
  <inkml:trace contextRef="#ctx0" brushRef="#br0" timeOffset="132830.69">3220 13201 51 0,'-5'-25'350'0,"4"7"-3"16,-2-7-9-16,6 8 12 0,-3 1 9 0,1 2 11 16,-2 3 7-16,2 4-18 0,-2 1-29 0,1 1-29 15,0 2-32-15,0 3-17 0,0 0 3 0,-8 15-9 16,-1 10-10-16,-4 7-9 0,-6 14-13 0,-1 3-16 16,-1 6 10-16,1 0-21 0,3 1-18 0,-7 1-18 15,2-3-16-15,3-2-9 0,2-4-25 0,10-15 0 16,-4-4-14-16,9-4-1 0,-1-7-16 0,2 0 13 15,1-8 21-15,0-4 14 0,1-5 26 0,4-2 6 16,2-5 3-16,7-6-6 0,0-11-6 0,1-7-5 16,2-1-14-16,5-16-79 0,-1-1-43 0,-3-6 0 15,3-1 0-15,-6-3 0 0,6-25 0 0,-5-1 0 16,2 5 0-16,-9 25 0 0,1 0 0 0,-6 1 0 16,1 19 0-16,0 3 0 0,-1 8 0 0,-1 6 0 15,-2 6 0-15,-1 4 0 0,0 1 0 0,0 3 0 16,0 3 0-16,6 14 0 0,-2 4 0 0,0 12 0 15,4 16 0-15,-2 5 0 0,2 3 0 0,2 0 0 16,-1 2 0-16,2-1 0 0,-2-2 0 0,4 1 0 16,-2-5 0-16,0-1 0 0,-1-13 0 0,-2 0 0 15,1-3 0-15,1-2 0 0,-7-2 0 0,4-5 0 0,-2-4 0 16,-4-6 0-16,-1-2 0 0,0 1 0 16,0-5 0-16,-1 0-101 0,-3-3-159 0,-2-3-44 15,6-1-57-15,-17-6-33 0,6 0-20 0,-1-7-16 0,-7-5 0 16,0-3-2-16,0-5 8 0,-4-3 20 15,-4-10 42-15,8 7 50 0,-8-6 78 0,9 12 87 16,-1 5 84-16,6 7 72 0,2 2 58 0,3 4 49 16,2 3 52-16,3-1 10 0,-3 2-5 0,3 2-2 15,3 2 15-15,0 0 8 0,0 0 1 0,-5 7-13 16,5-7-15-16,8 10-2 0,1-5-7 0,2 1-15 16,9 1-12-16,1-6-10 0,10 0-9 0,1-5-15 15,6-3-13-15,0 0-14 0,10-10-19 0,0-3-25 16,-3-2-9-16,2-5-11 0,-5 2-11 0,-11 5 5 15,-1-4-6-15,4-12-1 0,-6-7 0 0,-10 12 2 0,-4-3 1 16,0-10 1-16,-8 12 4 0,-3 2 7 0,-2 1 14 16,-3 4 18-16,-1 10 11 0,-2 5-2 15,1 2-6-15,-3 6-2 0,-1 2 1 0,1 7 6 0,-4 4 8 16,-3 11 3-16,1 8 6 0,3 6-3 16,-2 10 1-16,7 2 2 0,0-1-7 0,5-1 1 0,0-11 4 15,5 12-12-15,-1-15 5 0,4 2-6 0,2-1-2 16,4-6 5-16,-2 0-16 0,2-2 7 0,0-5 5 15,-3-7-3-15,1 1-11 0,-3-6 9 16,3-2 6-16,-1-1-17 0,-2-3 15 0,2-3 2 0,1 0 1 16,0-6 3-16,1-2-7 0,0-3-2 0,2-2-5 15,2-5-1-15,-2-4-6 0,1 0-9 0,1 3 4 16,-5 5-2-16,2 0-4 0,0 4-1 16,1 2 0-16,5 1-5 0,-1 2-8 0,1 3-1 15,-3 4-11-15,2 6 11 0,-4-1 1 0,2 5 2 0,0 0-9 16,-1 3-2-16,-4 3 2 0,-2-1-3 0,-5 2 1 15,3 6 3-15,-7-2-3 0,-2-3-3 0,-1-1 2 16,-4 1-1-16,1-1-10 0,-5 0 12 0,2 0 7 16,-1-3-4-16,-2-2 1 0,-2 0 3 0,4-4 0 15,0-1 2-15,0-3-9 0,0 0 11 0,0-4-5 16,0-1 4-16,9 0-9 0,-9-10 0 16,4 1 0-16,5-4 0 0,1-5 0 0,7-1 0 15,1-6-3-15,5-2-2 0,4 2-3 0,1 0-1 0,0 4-4 16,3 3 5-16,1 1-1 0,0 4 2 0,-5 6 4 15,1 0-4-15,1 5-9 0,-3 2 7 0,4 5-1 16,-1 1-2-16,-6 2 1 0,4 3 10 0,-4 2-5 16,-1 2 0-16,-3 1-5 0,2 2 12 0,-2 0-11 15,-3 1 5-15,1-4 1 0,0 1-4 16,1-2 0-16,-2 0 4 0,0-4-1 0,-1 1 2 0,4-5 4 16,-1 0-3-16,-1-3 7 0,2-1-1 0,3-4 2 15,0-1-3-15,1-2 3 0,0-5-11 0,-3 0-1 16,1-2 13-16,-2-5 9 0,3-5 4 0,-4-1 3 15,-4-4-2-15,-1-3 0 0,-3 0-3 0,-2 3 9 16,-6-1-2-16,0 4-15 0,-1 6-10 0,-2 2 0 16,-3 4 0-16,2 4 0 0,-5 0 0 0,1 7 0 15,-2 2 0-15,-2 6 0 0,0 2 0 0,-5 9-164 16,2 1-91-16,6 3-115 0,-3 4-122 0,8 3-140 16,1-4-415-16,5 2-1134 0,6-1 503 0</inkml:trace>
  <inkml:trace contextRef="#ctx0" brushRef="#br0" timeOffset="133030.29">5134 13553 590 0,'0'0'660'0,"0"0"-35"0,0 0-38 15,0 0-28-15,-16 9-44 0,7-1-45 0,1 2-50 16,-6 4-43-16,4 0-42 0,-4 7-29 0,0 0-41 15,-1 0-52-15,2 3-62 0,0-1-70 0,-5-1-77 16,4 5-89-16,0-2-73 0,1-2-78 0,-2 2-80 16,-1-1-93-16,-1-1-417 0,1-3-894 0,2-5 395 15</inkml:trace>
  <inkml:trace contextRef="#ctx0" brushRef="#br0" timeOffset="133680.81">6744 13445 207 0,'2'-6'413'0,"-2"-3"-6"15,0-2-11-15,0 1 16 0,0-2-2 0,0-1-7 0,0 1-13 16,-1-3-19-16,-3-1-24 0,-3 0-19 0,-1 0-11 16,-4 2-19-16,3-1-20 0,-2 5-22 0,-1 1-27 15,2 6-12-15,-4-3-28 0,-3 4-13 0,-2 4-20 16,-1 6-12-16,-3 5-15 0,-2 3-11 0,2 8-10 16,2-1-13-16,3 3-5 0,0 2-14 0,9-4-4 15,-3 1-8-15,6-6-9 0,4-1 6 0,2-1-13 16,2-5 1-16,4-1-1 0,2-1-6 0,1-4-6 15,5-2 5-15,0-3-5 0,7-4-4 0,-1-3-2 16,7-7 1-16,1-3-5 0,1-3 4 0,0-5 8 16,-4-2-14-16,-1-3 13 0,7-11-8 0,-7 1 4 15,-5 7-6-15,2-15 2 0,-4 1-10 0,-3 0 4 16,-4-2-3-16,-2 0 2 0,-3 1-4 0,-4 14 1 16,-1 0 2-16,0 7 14 0,-4 8 6 0,4 2 6 15,-2 6-14-15,-1 4-18 0,-1 5-15 0,4 1 0 16,-15 18 0-16,2 6 0 0,0 5 0 0,-2 17 0 15,6 1 0-15,2 3 0 0,4 0 0 0,3 0 0 0,2 1 0 16,2-3 0-16,4-1 0 0,3-14 0 16,3-2 0-16,3-1-6 0,3 0-132 0,2-5-51 0,2-5-71 15,2-3-66-15,0-3-73 0,-6-7-74 16,9-4-90-16,-8-3-411 0,-1-1-1053 0,1-4 467 16</inkml:trace>
  <inkml:trace contextRef="#ctx0" brushRef="#br0" timeOffset="135030.23">7238 13385 334 0,'0'8'316'0,"-2"-3"17"0,0 4 24 0,1-2 15 16,-2 0-21-16,5 2-7 0,-1 0 1 0,2-1-5 15,3 1-20-15,0-4-21 0,6 1-21 16,-2-1-19-16,3-2-19 0,6-2-18 0,0-1-22 0,2 0-20 16,-2-3-15-16,1-3-15 0,1-2-9 0,-1 0-19 15,0 1-13-15,-4-5-9 0,-3 1-8 0,-2-3-8 16,-3 0-8-16,-3-2-3 0,-2-2-8 0,-1 1-10 15,-7-1-7-15,-3 0-1 0,1 1-8 0,-6 1 1 16,1 4-3-16,-2 3-3 0,-4 3-1 0,-1 3 0 16,3 6 4-16,-6 1 3 0,5 5 0 0,-6 7 2 15,5 3 16-15,3 3-13 0,2 3-3 0,4-1 8 16,7 1-1-16,3 1-1 0,6-1 0 0,3 1-3 16,5-3-5-16,8-2 3 0,4-3-8 0,2-2 4 15,6-3-5-15,2-1-3 0,15-3-3 0,2-7-2 16,0-2-3-16,-3-1-7 0,-1-7-14 0,-11 2-7 15,1-2-6-15,-3-2-4 0,-1-3 2 0,-4-1 2 16,-2-5-2-16,-3-1 2 0,-4-3-2 0,-5-4 8 16,-4 4-1-16,-5-6 2 0,-1 3 2 0,-7 0 4 15,-2 6 15-15,-4 5 6 0,-3 0-9 0,-1 5-1 16,-8 2 4-16,-2 3 4 0,-9 5-9 0,0 6-4 16,-3 3 1-16,2 3 4 0,2 4-11 0,-1 2-1 15,7 5 4-15,2-3-7 0,10-2 4 0,0-4-1 16,6 5 5-16,1-3 2 0,4-5-5 0,4 1 5 15,8-4-2-15,0-1 4 0,9 0-3 0,-1-5 4 16,7-3-2-16,0 1-1 0,-8-5-7 0,7-4 8 16,-1-2 4-16,-3-2 1 0,-7 4 5 0,5-9 12 15,-7 5 12-15,-2-2 9 0,-3 3 15 0,-1-2 16 16,-5 4 5-16,1 1 6 0,-3 4-36 0,-2 0-58 16,0 3 0-16,0 2 0 0,0 0 0 0,-9 12 0 15,3 4 0-15,-5 10 0 0,-1 3 0 0,6 5 0 16,-7 14 0-16,9 2 0 0,-1 1 0 0,0 5 0 15,2 0 0-15,6 0 0 0,-1 3 0 0,5-5 0 0,-2 0 0 16,5 0 0-16,-1-4 0 0,0-4 0 16,-4-10 0-16,3-2 0 0,-3-4 0 0,-3-3 0 0,-2-3 0 15,-1-4 0-15,0-4 0 0,-4-4 0 16,-3-4 0-16,-1 0 0 0,-5-2 0 0,-4-4 0 0,-2-2 0 16,-1-5 0-16,-7-4 0 0,1-4 0 0,6-4 0 15,-5-9 0-15,9-1 0 0,0-6 0 0,1-17 0 16,9 1 0-16,7-5 0 0,6 0 0 15,5 2 0-15,9 4 0 0,5 1 0 0,7 4 0 0,1-1 0 16,7 3 0-16,0 4 0 0,3 1 0 0,-1 1 0 16,2 2 0-16,-1 1 0 0,2 3 0 0,-2-1 0 15,-11 10 0-15,-1 0-15 0,-2-2-28 0,-6 1 10 16,0 1 14-16,-2 1-10 0,-11 3 1 0,-1 0 3 16,-3 0-3-16,-2 4-3 0,-5 2 11 0,-3-2 1 15,-5 4-1-15,0 2 1 0,-4 2-2 0,-6 2 5 16,0 3-5-16,-3 2 4 0,2 1 2 0,-6 6 1 15,11-2 2-15,-2 2 3 0,4 2-2 0,5-2 5 16,3 1-2-16,2 1-2 0,3 1 8 0,8-3 3 16,4 4-1-16,4-2 4 0,4-3-3 0,7 1-3 15,2-1 1-15,2-2 0 0,1-3-12 0,-4 1-11 16,0-2-8-16,-1 2 0 0,-9-3 2 0,0 0-1 16,-7 2 3-16,0-1-3 0,-1 2 6 0,-6-1-1 15,0 2 6-15,-4 1 4 0,2 1 9 0,-6 3 3 16,0 0 5-16,0-2 5 0,-2 3 2 0,1-1-4 15,0 0 3-15,-1 0-3 0,3-1 4 0,2 1 4 16,2-1-1-16,2-3-1 0,0-1 3 0,6 2-4 16,4-5 5-16,5 1-4 0,5-3-1 0,9-2-2 15,0-2-1-15,-1 0-15 0,2-4-9 0,-1-1-2 16,1-3 0-16,-4 1-5 0,1-4 7 0,-6-1 6 16,2-2-2-16,-6-1 0 0,-2-1 3 0,-3-3 4 15,-2-2 5-15,-4-1-5 0,-1 1 5 0,-6 5 10 16,-2 1 15-16,-2 2 4 0,-3 6-1 0,0-2-1 15,-3 5-5-15,-3 5 3 0,-4 2 5 0,-1 6 2 0,-4 2 4 16,-1 9 1-16,3 3-2 0,0 4 2 0,5 2-4 16,3 1-1-16,7 0 2 0,2 0-3 15,5 1 4-15,5-4 2 0,5-1-9 0,5 0 2 0,3-5-2 16,6-1-3-16,3-7 6 0,2 0-8 0,5-3-1 16,-2-4 1-16,0-3-6 0,1-4-10 0,-1-2-7 15,-3-3 5-15,-2-1-3 0,-1-4 4 0,-3-1-4 16,-1-3-1-16,-7-3 3 0,-1 0 1 15,-3-4-8-15,-5-2 6 0,-2-2 0 0,-3-3 2 0,-4 2-12 16,-2 3 18-16,-5 2-4 0,-2 1 18 0,2 10-1 16,-5 1 2-16,-4 3-10 0,2 5-14 0,-6 4 0 15,0 4 0-15,-2 2 0 0,-2 9 0 0,3 3 0 16,-1 5 0-16,8 2 0 0,0 3 0 0,6-1 0 16,1 2 0-16,5 0 0 0,6-2 0 0,1 0 0 15,4-1 0-15,2 0 0 0,7-4 0 0,4-2 0 16,-8-4 0-16,11-1 0 0,2-1 0 0,1-4 0 15,3-6 0-15,-1 1 0 0,0-1 0 0,-1-5-206 16,1-3-164-16,-3 0-76 0,-7 0-99 0,-3-5-559 16,1 1-1196-16,-4-2 529 0</inkml:trace>
  <inkml:trace contextRef="#ctx0" brushRef="#br0" timeOffset="135897.75">10765 13385 3213 0,'4'-12'244'15,"-3"-3"-92"-15,3-1-42 0,0-1 31 0,1 0 50 16,-1-1 28-16,-3 6 2 0,2-6-5 0,-7 6-3 0,3 0 11 16,-3 3-5-16,-2 1-19 0,0 4-16 0,-4 0-13 15,0 5-16-15,-2 4 2 0,-3 6-27 0,-3 6-7 16,0 4-15-16,3 7-11 0,0 0-5 0,4-1-12 16,0 3-3-16,9-4-19 0,2 1 3 0,2-8-3 15,12 5 4-15,-2-8-14 0,4-3-4 0,2-5-1 16,9-2-1-16,-3-5-3 0,-3-3-11 0,9-6 3 15,1-3-3-15,-8-4 6 0,0-1-1 0,-5-5 4 16,-3-5 13-16,-3-1 0 0,-5-1-4 0,-1-4 4 16,-6-4-8-16,-4 0-3 0,-4-10-2 0,-3 2-1 15,-1 11 2-15,-3-13 3 0,1 18 5 0,0-4 4 16,1 6-14-16,0 0 11 0,3 10-47 0,2 0 0 16,4 7 0-16,0-4 0 0,3 4 0 0,5 0 0 15,1 1 0-15,3 0 0 0,7 2 0 0,6 0 0 16,-1 0 0-16,12 2 0 0,-3 2 0 0,2 2 0 15,1 2 0-15,-4 4 0 0,0 2 0 0,-2 5 0 16,-2 1 0-16,-6 4 0 0,1 3 0 0,-5 2 0 16,-1 6 0-16,-3 1 0 0,-6 6 0 0,1 14 0 15,-5-2 0-15,0 3 0 0,-2 0 0 0,-2 4 0 16,1-1 0-16,-3 0 0 0,-1-1 0 0,1 2 0 16,2 3 0-16,0-7 0 0,3 4 0 0,4-2 0 0,-1 0 0 15,1-3 0-15,1-3 0 0,4 0 0 0,-4-12 0 16,4-1 0-16,1-1 0 0,1-2 0 0,-1-3 0 15,1-2 0-15,-1-8 0 0,0-3 0 0,3-2 0 16,2-4 0-16,-5-2 0 0,1 0 0 0,0-7 0 16,3-3 0-16,0-2 0 0,0-4 0 0,-1-3 0 15,0-5 0-15,-1-7 0 0,-5-4 0 0,-3-1 0 16,-4-4 0-16,-7-16 0 0,-5 2 0 0,-6 0 0 16,-5 0 0-16,-5 4 0 0,-2 1 0 15,9 15 0-15,-13-12 0 0,10 15 0 0,2 1 0 0,2 3 0 16,8 6 0-16,0 3 0 0,4 1 0 0,5 2 0 15,4-3 0-15,8 4 0 0,8-1 0 0,14-2-92 16,3 1-454-16,23 1-135 0,3-4-465 0,-5 4-1241 16,7 0 549-16</inkml:trace>
  <inkml:trace contextRef="#ctx0" brushRef="#br0" timeOffset="137247.26">12027 13462 245 0,'-7'-3'532'0,"4"1"0"16,-1-3-19-16,1 3-35 0,2-2-45 0,1 4-44 16,11-12-37-16,2 9-39 0,6-6-29 0,13 2-28 0,4-1-28 15,0-2-22-15,0-1-19 0,1 2-16 16,-1-2-19-16,-2 0-14 0,-2-1-9 0,-5 1-18 16,-3-2-7-16,-5 2-8 0,-3 0-2 0,-4-3 2 15,-4-1 9-15,-3-2-2 0,-2 5 5 0,-3-4-4 16,-4 1 0-16,-3 5 2 0,1-1-9 0,-4 5 5 15,-3 1-24-15,-1 4-6 0,-4 1-7 0,-5 7-5 16,0 5-9-16,0 5 4 0,0 5-13 0,4 0-2 16,6 5 7-16,2 3-12 0,4-1 0 0,7-1 0 15,5 1 0-15,8-2-4 0,0-2-1 0,6-3-4 16,4-3-4-16,4-3-2 0,0-5 0 0,4-2 3 16,-1-3-6-16,2-5 2 0,-4-3-2 0,-5-3 5 15,4-5 7-15,-3 1 10 0,-7-2 14 0,-2-2 15 16,-2 0 5-16,1-3-2 0,-2-8 5 0,-3 6-59 0,-2-6-17 15,1 0 0-15,-3 6 0 0,-1 0 0 0,-2 5 0 16,2 4 0-16,-1 0 0 0,-2 2 0 0,2 2 0 16,-2 5 0-16,-1 0 0 0,0 0 0 15,6 12 0-15,-3-1 0 0,-1 8 0 0,2-1 0 0,3 7 0 16,-3-6 0-16,6 5 0 0,1 1 0 0,-2-8 0 16,5 4 0-16,-5-7 0 0,1-3 0 0,2-2 0 15,-3-2 0-15,1-3 0 0,0-1 0 0,0-1 0 16,2-2 0-16,2-4 0 0,-1-1 0 0,3-2 0 15,0-3 0-15,2 0 0 0,0-2 0 0,3-8 0 16,2 1 0-16,0-3 0 0,-5 2 0 0,3 2 0 16,-8 5 0-16,2 1 0 0,-5 4 0 0,0 1 0 15,0 1 0-15,-2 3 0 0,2 1 0 0,2 2 0 16,-3 2 0-16,1 0 0 0,1 2 0 0,2 2 0 16,5 0 0-16,-1 2 0 0,3-1 0 0,-1-2 0 15,11 4 0-15,-2-4 0 0,0-2 0 0,0-2 0 16,-2-2 0-16,1-1 0 0,-6-4 0 0,-4-1 0 15,2-2 0-15,-4 0 0 0,-1-2 0 0,-2-3 0 16,-2-2 0-16,-2 0 0 0,-3-2 0 0,-4 0 0 16,-2-2 0-16,0 3 0 0,-3 0 0 0,-1 1 0 0,-3 5 0 15,-2 3 0-15,1 1 0 0,-4 5 0 16,3 1 0-16,-8 9 0 0,4 3 0 0,-3 3 0 16,3 8 0-16,5 4 0 0,-1 0 0 0,5 2 0 15,2 0 0-15,6 1 0 0,3 0 0 0,7-4 0 0,1-2 0 16,5-4 0-16,4-1 0 0,2-3 0 15,-1-3 0-15,4-1 0 0,-6-7 0 0,6-3 0 16,-9-1 0-16,9-3 0 0,-9-4 0 0,4 1 0 0,-6-4 0 16,7-2 0-16,-8 1 0 0,0-4 0 0,-3-1 0 15,5-5 0-15,-7 3 0 0,5-4 0 16,-3 1 0-16,-3 5 0 0,-3 0 0 0,-2 6 0 16,-1 1 0-16,0 3 0 0,-4 1 0 0,4 2 0 0,-4 3 0 15,0 0 0-15,1 13 0 0,-1-3 0 0,-1 3 0 16,1 2 0-16,1 4 0 0,-1-1 0 0,4 0 0 15,-3-3 0-15,7 1 0 0,-4-4 0 0,1-1 0 16,3-2 0-16,2-2 0 0,-2-1 0 0,2-4 0 16,1 0 0-16,0-4 0 0,0 0 0 0,3-2 0 15,-2-2 0-15,3-3 0 0,0-3 0 0,2-1 0 16,-2-1-7-16,3-4-4 0,0-2-4 0,1 1 0 16,-6 5 6-16,1 0-1 0,-1 0 6 0,-3 4 4 15,-5 5-10-15,0 0 7 0,0-1-4 0,-1 4-3 16,-4 2 6-16,0 0 13 0,10 11-6 0,-6-4-3 15,0 4 2-15,-1 2 4 0,-1 1-4 0,1 3-3 16,2-1 4-16,1-1 1 0,4-1-8 0,-2-2 8 16,1-3 8-16,2-1-14 0,1-2 4 0,5 0 1 15,-5-5-4-15,9-1 7 0,-6-1-3 0,3-5 0 16,0 1 3-16,-4-4-1 0,3-1 9 0,1-3-8 16,-2-1 14-16,3-4-20 0,0 0 0 0,0 0 0 15,-3 3 0-15,-3-1 0 0,-2 1 0 0,1 2 0 16,-7 5 0-16,0-1 0 0,0 4 0 0,4 1 0 15,-5 3 0-15,-4 1 0 0,8 6 0 0,-4 4 0 16,-2 5 0-16,2 5 0 0,0 9 0 0,-3 3 0 0,0 1 0 16,0 2 0-16,-4 17 0 0,3-5 0 15,0 0 0-15,-4 1 0 0,0-3 0 0,2 3 0 16,0 2 0-16,-3 0 0 0,1-15 0 0,2 10 0 16,-2-11 0-16,1 0 0 0,-2-1 0 0,4-1 0 0,-3-4 0 15,0 1 0-15,0-4 0 0,3-7 0 0,-3-2 0 16,0-6 0-16,2 1 0 0,-1-2 0 15,-3-4 0-15,2-3 0 0,-1-2 0 0,-3-1 0 16,1-4 0-16,-10-3 0 0,4-3 0 0,-8-6 0 0,-4 0 0 16,4-6 0-16,0-2 0 0,-2-3 0 0,5-4 0 15,4-14 0-15,5-1 0 0,8-4 0 0,6-3 0 16,3 2 0-16,2 2 0 0,12 8 0 0,-7 12 0 16,6 2 0-16,-5 2 0 0,-1 6 0 0,-1 4 0 15,-2 4-133-15,3 3-76 0,-6 2-52 0,-2 4-52 16,2-2-44-16,-2 4-26 0,-3 0-29 0,1 0-35 15,-5 1-32-15,9 0-388 0,-9 0-938 0,0 0 416 16</inkml:trace>
  <inkml:trace contextRef="#ctx0" brushRef="#br0" timeOffset="138598.72">15457 13158 514 0,'-3'-15'520'0,"-1"2"7"16,-2 2-4-16,2 2-14 0,3 1-19 0,-1 0-17 16,-1 3-40-16,2-1-48 0,-1 2-40 0,2 4-33 15,0 0-23-15,0 0-21 0,8 13-8 0,0 2-18 16,-2 0-20-16,2 9-23 0,1 1-16 0,0 1-18 0,0 3-20 16,-3-1-9-16,3 1-13 0,-1 1-15 0,-1-1-11 15,1-2-11-15,0-1-13 0,0-1 3 16,0-6-11-16,-3-6-3 0,-1 0-11 0,1-2-1 0,0-3 2 15,0-1 10-15,-1-4 20 0,0-1-18 0,1-4-64 16,-5 2 0-16,14-10 0 0,-6 0 0 16,1-5 0-16,4-1 0 0,-2-9 0 0,1-2 0 0,0 1 0 15,0-3 0-15,0-1 0 0,0 1 0 0,0-2 0 16,1 2 0-16,-3 6 0 0,-2 5 0 0,-1 3-274 16,2 5-100-16,-2 4-71 0,0 2-53 0,-3 4-39 15,-4 0-474-15,10 7-1094 0,-6 6 483 0</inkml:trace>
  <inkml:trace contextRef="#ctx0" brushRef="#br0" timeOffset="139680.25">16046 13451 14 0,'-1'-4'414'0,"-2"-2"12"16,1-4-5-16,-1 0-15 0,2 1-29 0,-2-6-20 15,3 0-24-15,3-1-21 0,-2 0-26 0,4-1-25 16,3-1-26-16,-3-1-15 0,-1 2-11 0,5 1-11 15,-3-4-10-15,-2 3-6 0,3-1-7 0,-4 0-12 16,1 0-10-16,-8 2-7 0,3 4 0 0,1-2-13 16,-2 6-14-16,-1 1-11 0,-2 3-11 0,-3 2-8 15,-3 3-12-15,-1 4-10 0,-1 8-5 0,-6 7-5 16,1 5-6-16,0 1-4 0,3 3-7 0,2 4-3 16,3-3-2-16,2 4-8 0,7-5 3 0,2 1-4 15,3-1 7-15,4-5-1 0,3-2 5 0,0-6-5 16,5-4 0-16,3-2-1 0,-1-3 2 0,13-2 4 15,-3-4-5-15,0-6 4 0,0-1-1 0,-1-4 2 16,-3-3 11-16,2-4 1 0,-7-1 9 0,3-2-3 16,-7 0 9-16,2-2-7 0,-3-2-1 0,-4 8 5 15,-1-9-12-15,-4 8 7 0,2 2-8 0,-4 3-1 16,1 3-12-16,0 1 5 0,-1 5-13 0,0 0-1 16,0 2-4-16,-3 1-3 0,9 6-1 0,-3 3 2 15,3 7-1-15,0 1-8 0,-2 1-5 0,5 4 11 16,1 2-9-16,0 0 0 0,2-1 2 0,2-1-1 15,1-2-2-15,2 0-4 0,-4-7 2 0,1-3 1 0,3-1 1 16,-1-1-3-16,2-3 0 0,0-3-4 0,2-2 18 16,4-5-17-16,-8 0-3 0,7-5 6 15,-9-1 3-15,8-5-16 0,-5-4 11 0,-1-2 4 16,2-6 5-16,-1-2-16 0,3-12 1 0,0-3-1 0,-1 0-2 16,-3-4 5-16,-2 0-7 0,-7-1-4 0,-1 5-1 15,1-3 1-15,-5 12 3 0,-1 4-1 0,-3 4 8 16,-2 9-3-16,-1 3 8 0,-2 4 2 15,-1 2-1-15,-3 6-5 0,-1 1 6 0,1 4-3 0,-2 4-1 16,-1 10 4-16,-1 1 0 0,2 10 5 0,1 1-1 16,-3 8 5-16,6 0 20 0,-5 10-5 0,8-9 6 15,-1 14-34-15,4-14 0 0,-2 11 0 16,4-13 0-16,8 14 0 0,0-16 0 0,2 0 0 0,6 0 0 16,-1-3 0-16,6-4 0 0,2-1 0 0,2-5 0 15,1-2 0-15,5-3 0 0,-1-5 0 0,0-2 0 16,4-3 0-16,-3-4 0 0,-3-4 0 0,3-5 0 15,0-1 0-15,-3-3 0 0,-5-3 0 0,2-2 0 16,-7-2 0-16,0-4 0 0,-5-2 0 0,-1-2 0 16,-4-4 0-16,-5 4 0 0,2 1 0 0,-5 1 0 15,-3 9 0-15,1 7 0 0,-3 0 0 0,-3 5 0 16,0 4 0-16,-2 2 0 0,-2 5 0 0,0 3 0 16,1 7 0-16,-1 2 0 0,3 4 0 0,6 5 0 15,2-3 0-15,9 3 0 0,0-3 0 0,7-1 0 16,1 0 0-16,7-6 0 0,2-2 0 0,4-4 0 15,2-2 0-15,-1-2 0 0,7-5 0 0,-4-3 0 16,3-2 0-16,-2-3 0 0,0-2 0 0,-1-2 0 16,-3-3 0-16,-3-1 0 0,0-2 0 0,-2-3 0 15,0-2 0-15,-8 0 0 0,3-2 0 0,-3 0 0 16,-2 0 0-16,-3 1 0 0,-7 7 0 0,-1 4 0 0,-1 2 0 16,-3 3 0-16,-2 1 0 0,-1 4 0 15,1 1 0-15,-15 9 0 0,-2 3 0 0,-1 4 0 16,-5 3 0-16,0 2 0 0,1 3 0 0,-5 0 0 0,2-3 0 15,2 3 0-15,0-3 0 0,4-2 0 0,4-6 0 16,2-1 0-16,6-5 0 0,-3-1 0 0,5 0 0 16,1-1 0-16,3-4 0 0,1-1 0 0,0 0 0 15,0 0 0-15,4-14 0 0,2 4 0 0,4-3 0 16,1-1 0-16,-1-4 0 0,8-3 0 0,-3 1 0 16,0 7 0-16,-1 1 0 0,3 0 0 0,-3 6 0 15,0 1 0-15,-4 4 0 0,4 1 0 0,-1 3 0 16,-4 4 0-16,5 3 0 0,0 2 0 0,-1 3 0 15,-3 2 0-15,2 0 0 0,3 7 0 0,-2-4 0 16,-2-3 0-16,3-1 0 0,4 3 0 0,-5-6-23 16,-3-2-199-16,3-2-43 0,-1-5-49 0,0 0-48 15,-7-3-25-15,3-2-34 0,-4-2-46 0,0-2-30 16,-4 0-376-16,-4-5-944 0,-2 0 417 0</inkml:trace>
  <inkml:trace contextRef="#ctx0" brushRef="#br0" timeOffset="139847.5">17278 13071 242 0,'-32'-6'502'16,"13"3"9"-16,4 0 11 0,2 0-4 0,4 1-24 15,4-1-29-15,4 2-29 0,1 1-31 0,12-6-37 16,7 3-35-16,11-2-22 0,1 1-52 0,3 1-73 16,2-1-90-16,-2 3-123 0,3-1-149 0,-5-1-169 15,0 2-505-15,-4 2-922 0,3 0 408 0</inkml:trace>
  <inkml:trace contextRef="#ctx0" brushRef="#br0" timeOffset="140430.09">19120 13091 333 0,'5'-6'593'0,"0"3"-45"16,-1 1-46-16,-4 2-18 0,0 0-10 0,5 9-3 16,-8-1-10-16,1 4-17 0,-2 4-20 0,-1 2-23 0,0 1-34 15,-2 6-26-15,-3 2-57 0,5-1-31 0,1-6-26 16,0 4-24-16,2 3-21 0,2-9-14 15,1-1-16-15,0-2-19 0,2-1-10 0,1-4-10 0,0 1-7 16,2-4-18-16,4 0 0 0,0-4-10 0,1-2-1 16,3-2-11-16,1-7-59 0,3 1-7 0,-3-4 0 15,3 0 0-15,5-10 0 0,-4-3 0 0,3 0 0 16,0-4 0-16,-3 4 0 0,0-2 0 0,1 6 0 16,-7 4 0-16,-2 3 0 0,-3 5 0 0,-1 0 0 15,-2 5 0-15,0 1 0 0,-5 2 0 0,10 10 0 16,-8 0 0-16,0 2 0 0,3 6 0 0,-3 0 0 15,1 2 0-15,3 6 0 0,-3-2 0 0,2-3 0 16,0-3 0-16,-1 1 0 0,4-5 0 0,-3 2 0 16,0-6 0-16,4-1 0 0,-4 0 0 0,-1-6 0 15,1 0 0-15,2-2 0 0,0-2 0 0,-3-4 0 16,8 0 0-16,-2-3 0 0,5-6 0 0,-1 0 0 16,2 1 0-16,5-4 0 0,0 2 0 0,-3 5 0 15,-2 1 0-15,3 4 0 0,-1 1 0 0,0 4 0 16,-4 4 0-16,-2-1 0 0,-2 2 0 0,4 2 0 15,-2 5 0-15,-1 0 0 0,-3 3 0 0,1-1 0 16,-2-1 0-16,4 0 0 0,-1 3 0 0,-2-5-205 16,-2-4-69-16,3 2-45 0,0-4-43 0,-3 0-38 0,-1-1-57 15,4-7-72-15,-9 3-413 0,4-6-1019 0,-3-1 452 16</inkml:trace>
  <inkml:trace contextRef="#ctx0" brushRef="#br0" timeOffset="140546.62">19444 12903 4191 0,'-42'-34'305'0,"14"12"-150"0,4 4-71 0,4 0-36 16,4 11-22-16,6 1-12 0,1 4-3 0,1 3-45 16,8-1-25-16,0 7-49 0,9 1-70 15,5 6-102-15,16 1-134 0,3 3-214 0,18 5-678 0,1 0 300 16</inkml:trace>
  <inkml:trace contextRef="#ctx0" brushRef="#br0" timeOffset="140913.31">20579 12748 597 0,'4'-18'693'0,"-3"2"-26"0,2 4-31 16,-1 3-48-16,2 4-67 0,-4 0-53 0,0 5-10 16,0 0-24-16,0 0-12 0,4 21-29 0,-3-3-37 15,7 11-25-15,-3 3-32 0,4 4-29 0,-1 11-29 16,1 1-24-16,5 0-22 0,0 4-16 0,4-2-20 15,-3-5-92-15,4 1-67 0,-1-3 0 0,-3-12 0 16,0-1 0-16,-2-1 0 0,3-4 0 0,-6-8 0 16,-1-3 0-16,-4-4 0 0,2-2 0 0,-5-3 0 15,2-3 0-15,4-4 0 0,-3-3 0 0,0-3 0 16,1-9 0-16,1-2 0 0,-1-8 0 0,0-3 0 16,1-4 0-16,3-14 0 0,3-2 0 0,1 5 0 15,-1-1 0-15,-3 12 0 0,5-11 0 0,-5 14 0 0,-1 4 0 16,3 5 0-16,-5 7 0 0,0 6 0 15,-5 2 0-15,2 4 0 0,0 2 0 0,1 2 0 16,0 5 0-16,-1 2 0 0,-1 4 0 0,-1 5 0 16,2 9-325-16,-4 1-147 0,5 4-38 0,-2-1-50 0,-2 1-494 15,-1 0-1143-15,4-2 506 0</inkml:trace>
  <inkml:trace contextRef="#ctx0" brushRef="#br0" timeOffset="141263.37">21181 13428 360 0,'0'0'546'0,"-4"-13"25"0,4 8-1 0,0-3-6 16,-2-3 6-16,2 0-22 0,-3 0-22 0,3 2-35 15,3-2-44-15,0 2-41 0,3-2-44 0,1 1-35 16,2 2-35-16,1 1-27 0,2 1-29 0,3 2-20 16,-3 0-24-16,1 4-21 0,-2 1-15 0,1 2-30 15,-2 1-26-15,0 5-22 0,-4 2-13 0,0 3-59 16,-4 2-6-16,-2 2 0 0,-4 1 0 0,-3-1 0 15,-4 6 0-15,-4-4 0 0,0 0 0 0,2-3 0 16,-5 1 0-16,1-3 0 0,7-3 0 0,0-2 0 16,2-3 0-16,3-1 0 0,0 1 0 0,2-1 0 15,6-2 0-15,0-1 0 0,8-2 0 0,3 3 0 16,7-2 0-16,8-2 0 0,3 0 0 0,0-3 0 16,0 3 0-16,4-3 0 0,-4 0 0 0,-2 1 0 15,-9 0 0-15,-1 1 0 0,-3-1 0 0,-4 1 0 16,-4 1 0-16,-2-3 0 0,-2 2 0 0,-1 0-268 15,-4 1-101-15,0 0-46 0,0 0-51 0,0 0-58 16,-29-2-502-16,15 2-1110 0,1 2 492 0</inkml:trace>
  <inkml:trace contextRef="#ctx0" brushRef="#br0" timeOffset="142363.49">22592 13014 159 0,'-1'-2'384'0,"-3"-2"2"16,4 4-17-16,-3-3-11 0,3 3 8 0,0 0-6 15,0 0 0-15,-10 10-7 0,6-1-5 0,-1 3-20 16,1 0-10-16,-6 4-17 0,5 2-26 15,-3 0-14-15,3 0-15 0,-5 1-21 0,6-2-25 0,-3 1-15 16,4 1-23-16,0-2-10 0,2 1-8 0,2-2-24 16,3 0-10-16,1-5-6 0,3-1-14 0,2-1-3 15,2-2-6-15,4-2-11 0,-3-1-4 0,6-5-4 16,-1-4-7-16,1 2-3 0,1-3-2 0,1-5 5 16,2-6 4-16,0 1-13 0,-1-6-2 0,1 0-5 15,0-3 9-15,0-3-14 0,-2 7 1 0,0 2 9 16,2-3-4-16,-2 7-2 0,-3 4-2 0,-1 1-1 15,0 4-4-15,-3 4 8 0,-1 2-20 0,0 4-1 16,3 3 10-16,0 5 18 0,2 7-8 0,-6-2 2 16,2 7-9-16,-2-1 6 0,-2 4-6 0,-1-3-2 15,-1 5-17-15,-3-2 10 0,-1 1 1 0,1 0-16 16,-5-9-7-16,-3 6 0 0,-2-7 0 0,1-1 0 16,-2-3 0-16,-1-2-15 0,-3-2-90 0,-5-3-51 15,-3-1-58-15,-4-4-64 0,-7-6-75 0,-3-2-86 16,-3-10-120-16,0 1-453 0,-9-9-1097 0,2-3 485 15</inkml:trace>
  <inkml:trace contextRef="#ctx0" brushRef="#br0" timeOffset="142497.5">22650 12773 3798 0,'2'-14'266'0,"-2"5"-154"0,0-1 27 0,0 4 34 15,0 1-11-15,1 2-51 0,2-2-19 0,1 3-24 0,-4 2-45 16,19 2-85-16,0 3-124 0,9 5-174 0,-5 2-363 15,5-1-783-15,-2 3 346 0</inkml:trace>
  <inkml:trace contextRef="#ctx0" brushRef="#br0" timeOffset="143563.68">24347 13464 3889 0,'-12'-1'151'0,"2"1"-113"16,1 0 3-16,0 0 66 0,4-1 53 0,-3 0 29 16,3-1 17-16,-2 0 8 0,0 1-2 0,2-3 12 15,1 2-14-15,0 1-10 0,3-4-13 0,-2-2-6 16,2-2-6-16,1-3-4 0,1-3-4 0,3-3-16 15,0-7-14-15,0-1-11 0,1-2-18 0,-1-4-8 16,5 0-5-16,-3-3-13 0,6-12-4 0,-1 0-16 16,2 3-5-16,1-4-1 0,0 1-7 0,-1-2-13 15,1-3 3-15,2 0-2 0,-3-3-11 0,2-1 4 16,1 3-2-16,-2 4-3 0,-4 4-2 0,-6 14-6 16,0 8-3-16,-3 6-5 0,2 5 1 0,-3 6-5 15,-3 2-5-15,3 4 0 0,0 0 4 0,-19 18-2 16,10 6 1-16,0 3-3 0,-3 6 0 0,1 14 8 15,-3-3-20-15,5 4 18 0,0-1-4 0,5-11-7 16,2 13 18-16,1-2-14 0,2 4 5 0,3-4 1 16,0-11-8-16,6 9 1 0,1-11 4 0,1-2 10 15,3 0-15-15,3-1-6 0,2-4 16 0,1-3-12 16,7-2 5-16,-4-2 4 0,6-4-4 0,0-7 5 16,6-1-5-16,-4-5-4 0,0-3-5 0,-1-4 3 15,-2-3-5-15,-2-3 5 0,0-6-4 0,-3-2 2 16,-3-5-12-16,0-2 13 0,-3-4-4 0,0-3 6 0,-4 0-2 15,-2-3 3-15,-2 2-6 0,-4 2 7 0,1 3-8 16,-7 8 5-16,1 2-6 0,-2 8-1 0,-6 0 1 16,5 6-1-16,-6 3-2 0,2 2 1 0,-2 3 3 15,-6 10 0-15,5 0 2 0,-4 9 4 0,4 2-6 16,4 4 4-16,4-3 3 0,2 1 1 0,3 0-2 16,6 0-7-16,0-4 11 0,7-1-4 0,0-2 0 15,-1-6 13-15,1-3-5 0,3-2-5 0,6 1 4 16,2-3 0-16,-9-4 3 0,4-3-2 0,-2-3 1 15,-1-5-2-15,-1-1-4 0,-1-3 5 0,5-5 8 16,-1-3-3-16,-3-3 10 0,-2-1-2 0,0-2 2 16,0 2 2-16,2 0 7 0,-4 4 1 0,-3 6 1 15,1 1 4-15,-5 5-11 0,-1 1-4 0,1 3-7 16,-3 3 18-16,3-1-13 0,1 9-10 0,0 0-6 16,1 5 0-16,3 2 0 0,-6 2 0 0,7 5 0 15,-2 2 0-15,-2 2 0 0,-2-7 0 0,-2 2 0 16,2-1-11-16,-4-1-29 0,-2-1-5 0,-2 0 8 15,-2-6-2-15,-2 1 5 0,-4-3 3 0,2 2 8 16,-1-6 3-16,2 4 3 0,0-4-4 0,0-2 9 16,-3-2 4-16,5-1 12 0,3 0 9 0,0 0 1 15,-6-9 1-15,8 0-2 0,3 1 0 0,6-6 11 16,7-8-19-16,7 3 9 0,3-2-7 0,2-2 0 16,11-6-5-16,4-3 2 0,-5 4 13 0,-9 9-18 0,13-9 7 15,-16 7-5-15,0 2-2 0,-5 4 0 0,-2-3 4 16,-9 6 0-16,-1 0 0 0,-5 0-6 15,-1 2 1-15,-4 3-7 0,-2-3 10 0,-4 3-8 16,-4 0 7-16,-1 3 10 0,0 1-13 0,-3 2-2 0,1 1-2 16,2 0 0-16,-1 0 6 0,3 1-16 0,3 2 6 15,-3 2 10-15,8 1-4 0,0 1 4 0,5 4 4 16,3 1-7-16,2 4 7 0,7-3-4 16,3 5 1-16,-2-6 0 0,5 6 4 0,1-1-5 0,-2 0 4 15,1 1 0-15,-6-6-6 0,-4-2-1 0,-2 4 5 16,-2-5-3-16,-4 3 3 0,-4-1-3 0,-1-2 6 15,-1 2-2-15,-7 1 1 0,1-2-3 0,-5 2-3 16,-2-2 1-16,-2 2-2 0,-1-3-29 0,3 1-25 16,4-2-31-16,-6 0-45 0,5-3-48 0,1 1-47 15,5-2-45-15,1 1-26 0,1 1-32 0,4-4-44 16,-1-2-55-16,17 2-56 0,-5-2-351 0,8-1-907 16,6-3 400-16</inkml:trace>
  <inkml:trace contextRef="#ctx0" brushRef="#br0" timeOffset="144780.57">26578 12832 268 0,'28'-42'347'0,"-1"-1"18"0,-4 1 24 0,-9 14 22 15,-1 2 27-15,0 0 0 0,-7 10 1 0,2 6-12 16,1-1-16-16,-6 5-49 0,1 2-34 0,-1 2-13 16,-3 2-11-16,4 13-16 0,-2 1-10 0,1 9-20 15,-3 9-18-15,-1 1-22 0,-2 12-17 0,0 5-17 16,1-1-21-16,-1 0-19 0,2 3-11 0,1 2-14 15,1-3-7-15,1-3-24 0,1-1 1 0,4-12-8 16,1-3-12-16,3-1-2 0,1-2-6 0,2-3-12 0,2-3-13 16,1-5-6-16,-2-6-6 0,3-4-7 0,-4-3-17 15,5-5 0-15,-1-2 0 0,0-4 0 16,1-5 0-16,2-7 0 0,-2-3 0 0,-1-1 0 16,0-7 0-16,1-2 0 0,0-13 0 0,-2-4 0 0,-1 1 0 15,2 0 0-15,-4-2 0 0,0 1 0 0,-1-1 0 16,-2 4 0-16,-4 14 0 0,-2 2 0 15,-2 9 0-15,-1 5 0 0,-2 4 0 0,-1 7 0 0,-3 1 0 16,4 3 0-16,-13 12 0 0,1 5 0 0,0 8 0 16,-2 7 0-16,5 2 0 0,-4 11 0 0,0 5 0 15,8 0 0-15,0-1 0 0,1-1 0 0,6-12 0 16,-2 10 0-16,2-14 0 0,3 0 0 0,-1-4 0 16,1-3 0-16,3-7 0 0,-7-7 0 0,-1 0 0 15,4-5 0-15,-3-2 0 0,3-3 0 0,-4-1 0 16,0 0 0-16,9-13 0 0,-1 1 0 0,1-4 0 15,0-2 0-15,3-7 0 0,0-1 0 0,6-2 0 16,-3 1 0-16,3-5 0 0,-1 2 0 0,2 3 0 16,-4 8 0-16,4-2 0 0,-7 8 0 0,-2 5 0 0,-4 2 0 15,2 6 0-15,0 2 0 0,-1 2 0 16,2 5 0-16,-1 4 0 0,-1 3 0 0,4 8 0 0,-2 1 0 16,1-1 0-16,4 2 0 0,0-1 0 15,0 1 0-15,4-1 0 0,-1-1 0 0,3-4 0 0,3 1 0 16,0-2 0-16,4-5 0 0,-1-3 0 0,-2-1 0 15,-2-6 0-15,-1-3 0 0,2 0 0 16,-3-3 0-16,1-3 0 0,-4-4 0 0,2-2 0 0,4-3 0 16,-5-7 0-16,0 2 0 0,-4-5 0 0,4-2 0 15,-2-3 0-15,-4-2 0 0,0-1 0 0,-1-2 0 16,-5 4 0-16,-2 3 0 0,-3 1 0 16,-2 8 0-16,-3 3 0 0,-3 0 0 0,-3 5 0 0,-2 6 0 15,-6-2-12-15,-3 8-2 0,-4 5-1 0,-2 1-1 16,3 5 2-16,-2 5 8 0,7 1 0 0,1 3-4 15,3 1 5-15,2 4 3 0,5-3-8 0,7 4 6 16,1-5 2-16,5 3 4 0,6-3 2 0,1-1-7 16,2 0-1-16,6-4 14 0,-4-5-11 0,-2-5 4 15,3 3 3-15,1-6 2 0,0 0-1 0,-4-3 12 16,-3-4-5-16,3-1 3 0,-1-1-1 0,1-5 2 16,-4 0-18-16,4-6 0 0,-5 0 0 0,5-7 0 15,-5 6 0-15,4-9 0 0,-6 6 0 0,1 2 0 16,-4 0 0-16,1 8 0 0,-1-3 0 0,0 1 0 15,-3 6 0-15,-1 2 0 0,3 2 0 0,-3 1 0 16,0 0 0-16,0 0 0 0,-3 11 0 0,3-2 0 16,-1 2 0-16,1-1 0 0,1 3 0 0,2 0 0 15,1-1 0-15,2 2 0 0,-2-2 0 0,0-1 0 16,1-1 0-16,-1-1 0 0,0-3 0 0,1 0 0 16,0-1 0-16,1-3 0 0,2 0 0 0,-2-4 0 0,2 2 0 15,1-2 0-15,0-4 0 0,1-1 0 16,1-2 0-16,2-1 0 0,1-3 0 0,-1-1 0 0,0 0 0 15,2-8 0-15,2 3 0 0,-6 3 0 0,1 3 0 16,-1 2 0-16,-3 0 0 0,0 4 0 0,-2 0 0 16,-1 2 0-16,2 3 0 0,-4 1 0 0,-3 1 0 15,9 3 0-15,-5 2 0 0,-1 1 0 0,1 4 0 16,-1 1 0-16,1 0 0 0,-1 1 0 0,-1 1 0 16,2 2 0-16,-1-2 0 0,1-2 0 0,-2 0 0 15,1-1 0-15,1-2 0 0,-1-2 0 0,1 0 0 16,-1-2 0-16,-1-1 0 0,2-1 0 0,-4-2 0 15,10-3 0-15,-3-2 0 0,0-2 0 0,1 0 0 16,-1-3 0-16,5-6 0 0,-1 1 0 0,1-1 0 16,6-7 0-16,-4 4 0 0,4 0 0 0,-1-1 0 15,-6 8 0-15,-2 3 0 0,1-1 0 0,-2 3 0 16,-2 2 0-16,1 1 0 0,-2 4 0 0,1 0 0 16,-2 4 0-16,-1-1 0 0,1 4 0 0,-1 3 0 0,3 5 0 15,-1 0 0-15,2 0 0 0,-2 2 0 16,-1-5 0-16,1 5 0 0,3-2 0 0,-2-1 0 15,2-2 0-15,-5-1-71 0,3-3-102 0,-2 2-28 0,-3-5-30 16,3-1-26-16,-3-1-52 0,-1-3-47 0,0 0-53 16,0 0-62-16,-18-11-78 0,3-1-312 0,-12-6-933 15,-3-2 413-15</inkml:trace>
  <inkml:trace contextRef="#ctx0" brushRef="#br0" timeOffset="144964.57">26855 12616 57 0,'-12'-4'517'0,"2"1"-45"0,6 1-43 15,2 1-46-15,2 1-35 0,0 0-38 16,25-1-29-16,-1-1-33 0,8 0-22 0,5 4-27 0,15 0-57 16,0-6-57-16,1 8-74 0,-16-3-94 0,-1-2-115 15,-4 1-135-15,-3-4-183 0,-10 1-559 0,-6-1 247 16</inkml:trace>
  <inkml:trace contextRef="#ctx0" brushRef="#br0" timeOffset="146047.12">29240 13159 167 0,'0'-11'398'0,"-4"3"-17"15,3-4 6-15,-1 2 10 0,-1 0 1 0,-1-4-9 16,0 3-7-16,-1-5-16 0,-2 6-20 0,0 1-14 16,-1 2-25-16,-2 0-13 0,-5 5-18 0,-2 1-15 15,-4 2-16-15,0 6-16 0,-7 4-7 0,5 0-16 16,1 7-23-16,-1 0-17 0,5 4-16 0,2 2-17 15,-1-1-11-15,7 1-15 0,4 1-6 0,3-6-6 16,8-1-6-16,0-1-10 0,4-2-5 0,5-1-4 16,-1-1-7-16,4-3-11 0,3-3 12 0,-2-3-21 15,2-3-1-15,1-2-2 0,1-3 2 0,-3-3-7 16,0-2-8-16,-2-3-1 0,4-5-1 0,-9 2-1 16,4-6 2-16,-5-4 8 0,0-3-6 0,-6 0-5 15,4 0 3-15,-1 0-7 0,-3 1 23 0,0 0-11 0,0 10-3 16,-1 6 6-16,-3-1-4 0,2 3-9 0,-1 3-7 15,-2 3-14-15,4 3 0 0,-4 0 0 16,9 11 0-16,3 4 0 0,-2 0 0 0,4 8 0 16,3 4 0-16,-2 2 0 0,2-2 0 0,-3 3 0 0,2-1 0 15,-2-1 0-15,-4-5 0 0,3 1 0 0,-5-6 0 16,-2-3 0-16,-5-4 0 0,3-2 0 0,-4-4 0 16,3 1 0-16,-6-3 0 0,3-3 0 0,0 0 0 15,0 0 0-15,-19-13 0 0,12 4 0 0,0-3 0 16,0-2 0-16,2-5 0 0,3-6 0 0,2 0 0 15,5 1 0-15,4-3 0 0,5-3 0 0,8 3 0 16,2-1 0-16,6 3-184 0,11-1-153 0,-11 10-57 16,2 5-54-16,1 4-68 0,2 5-73 0,-2 1-366 15,0 4-1032-15,-2 7 457 0</inkml:trace>
  <inkml:trace contextRef="#ctx0" brushRef="#br0" timeOffset="146630.6">30050 13239 2703 0,'2'3'349'15,"-4"0"-73"-15,2-3 4 0,2 5 24 0,-2-5-4 16,0 0-41-16,0 0-37 0,0 0-16 0,11-3-30 16,-11 3-14-16,18-7-2 0,-6 2-9 0,4-2-6 15,2-4-4-15,9 0-4 0,-1-2-10 0,-2-1-5 16,3-1-1-16,-7-2-8 0,-1-3-4 0,-1-2-6 16,1 1-6-16,-11 3-4 0,0 0-6 0,-2-6-6 15,-5 6-12-15,-1 0-5 0,-5 0-11 0,-1 3-9 16,-6 2-1-16,-2 1-6 0,-5 7 0 0,-3 3-14 15,-4 4 4-15,-1 7-2 0,-3 1-13 0,1 7 5 16,2 2-3-16,2 9 6 0,4 1-3 0,6 1 4 16,0 0-3-16,8 2-1 0,8 2 0 0,6-3 9 15,5 1-4-15,8-4 10 0,5-2-10 0,-1-1-3 16,7-5 1-16,6-4-5 0,0-4-1 0,14-1 10 16,-11-7-6-16,-2-3-5 0,1-3 11 0,-2-3-2 15,-1-3 2-15,-2-4-2 0,-1-4 5 0,-2-1 2 16,-3-2 0-16,-1-3 0 0,-3-4-2 0,-2-2-1 0,-5-2 3 15,3-11-10-15,-6-4-6 0,-4 12 11 0,-1-1-18 16,-8 5-1-16,-2 3-5 0,-1 7 7 16,-4 2-5-16,-2 0 1 0,-1 9-5 0,-2 1-3 0,-8 3 2 15,4 4 0-15,-4 4-3 0,1 4 5 0,3 1-4 16,2 5 2-16,1 1 0 0,3 3 11 16,5 6 0-16,2 2-3 0,3-7 4 0,4 6-8 15,7 1-1-15,-1 1 0 0,7-3 0 0,1-2 0 16,1 0 0-16,0 1 0 0,0-3 0 0,-3 2 0 0,0 1 0 15,-1-3 0-15,3 3 0 0,-1-1 0 0,-9 2 0 16,-1 1 0-16,-3 0 0 0,4 2 0 0,-8-1 0 16,3 3 0-16,-4-4 0 0,0 2 0 0,-1 2 0 15,1-4 0-15,0 2 0 0,-3-3 0 0,3-5 0 16,0 0 0-16,0 1 0 0,4-5 0 0,-3-2 0 16,1-2 0-16,0 0 0 0,0-3 0 0,-1 0 0 15,0 0-60-15,2-7-131 0,-3-1-41 0,0 0-44 16,0 0-56-16,9-19-54 0,-6 8-46 0,-1-5-47 15,-2-3-32-15,1 0-371 0,-1-7-956 0,0-3 423 16</inkml:trace>
  <inkml:trace contextRef="#ctx0" brushRef="#br0" timeOffset="147430.79">30987 13109 2995 0,'9'-33'301'0,"-1"6"-17"0,1 3 46 0,-9 10-23 16,2-2-34-16,0 7-21 0,-2 0-28 0,0 3-34 15,0 1-26-15,0 5 7 0,-7-1 8 0,7 1-12 16,-6 11-4-16,2-3-23 0,-5 2-7 0,5 1-13 15,0 4-14-15,3 3-4 0,-1 1-12 0,4 6-2 16,-2-7-12-16,5-2-9 0,-1 1-10 0,5-2 6 16,1 0-21-16,2-2 1 0,2-2-7 0,0-2-8 15,0-5-6-15,4 0 2 0,-4-3-5 0,4-2-5 16,1-5-3-16,-2-3 3 0,2-2-2 0,5-4-4 16,-6-8 3-16,1 2-4 0,0-2-1 0,1 2 4 15,-5 1 9-15,-5 6 7 0,-2 4 5 0,0 1 1 16,-2 1-7-16,-2 3-1 0,-2 3 2 0,1 2-9 15,-3 0-3-15,0 8 3 0,1 1-5 0,0 3-2 16,2 3 5-16,2 2-2 0,6 1-3 0,-2-1 6 0,0 3-8 16,9 0 4-16,1-1-2 0,2-1 4 15,2-2-8-15,6-6 4 0,-2-1-3 0,2-5 2 16,1 1 1-16,-2-3-5 0,-8-5 0 0,10-2 2 0,-10 1 0 16,2-4-5-16,2-4 8 0,-6-1-2 15,0 1-7-15,1-3 4 0,-1-7-4 0,-4 1 2 16,1 1 1-16,-7 1 1 0,1-4-1 0,-4 4-8 15,0 2-10-15,-5 5 12 0,0 0 4 0,0 2-16 0,-5 6 9 16,-4-1 7-16,-2 4-19 0,-6 1 11 0,-2 3 3 16,-2 3 1-16,-3 5 1 0,1 4 4 0,8-3 0 15,-4 6-8-15,3-2-5 0,1 5 16 16,10-3-6-16,1-4 1 0,2-2-1 0,4 2 9 0,-1-2 1 16,6 0-6-16,-2-6 4 0,2 1-2 0,5-1 8 15,-2-3-2-15,3-2-10 0,-1 1 18 0,3-5 8 16,-2 0 0-16,3-1 0 0,1-3-1 15,-2 0 2-15,1-1 2 0,-1 1 2 0,-5 1-9 0,0 2 1 16,0 1-3-16,-2-1 1 0,-3 3-9 0,1-1 5 16,0 1-8-16,0 4-9 0,-1-1 14 0,2 3-13 15,-2-1-3-15,4 5 0 0,0-2 0 0,0 2 0 16,2 2 0-16,5-3 0 0,-2 2 0 0,2-3 0 16,2-2 0-16,-3-2 0 0,6-1 0 0,-4-2 0 15,4 0 0-15,-2-5 0 0,-1 0 0 0,1-7 0 16,3-3 0-16,-1 0 0 0,0-6 0 0,0-2 0 15,-6-5 0-15,2 0 0 0,-2-4 0 0,4-10 0 16,-2-2 0-16,-6-3 0 0,2-2 0 0,-5-8 0 16,-2-1 0-16,-1-23-7 0,-10 22-19 0,4 4-4 0,-3 2 1 15,-2 1 8-15,-1 19-8 0,-2 3 3 0,-2 6 4 16,1 8-5-16,-1 4-1 0,-1 10-2 16,1 3 12-16,-1 6 7 0,1 9-10 0,-1 12 6 15,4 4 4-15,7 16-11 0,1 1 15 0,5 4 4 0,4-1 11 16,4 1-3-16,2 1-1 0,2-3-4 0,2-2 2 15,1 0 3-15,-1-3 3 0,3 0 2 16,0-6-6-16,-6-12-16 0,0 1-25 0,-2-1-31 16,2-3-35-16,-2-2-72 0,-6-6-58 0,-3-6-58 0,1-3-73 15,-2 2-67-15,-4-5-102 0,-2 0-402 0,-6 0-1012 16,-1 1 448-16</inkml:trace>
  <inkml:trace contextRef="#ctx0" brushRef="#br0" timeOffset="148079.67">30358 14155 3041 0,'-1'-7'225'15,"1"2"-45"-15,-1-2 23 0,-3 0 33 0,0 1-3 16,-1 2-19-16,0 0-18 0,-3 1 3 0,1 3-7 15,-5 2 13-15,3 6 6 0,-7 4 3 0,0 9-8 16,-4 1-5-16,2 5-4 0,0 3-6 0,3 1-11 16,1 0-16-16,2 3-12 0,2-3-17 0,2 4-15 15,6-1-9-15,-1-1-4 0,8-1-11 0,4-1-13 16,3-4-1-16,2 1-18 0,6-3 0 0,1-5-24 16,2-4 14-16,2-3-4 0,-6-4 4 0,8-3-8 15,-5-1-10-15,0-5-2 0,-2-3-3 0,-2-1 4 16,2-2-11-16,0-1 4 0,-4-5-8 0,-2 1 2 0,6-7-7 15,-5 5-15-15,-2 1 0 0,-6 3 0 16,2 1 0-16,-4 2 0 0,0-1 0 0,-1 3 0 16,-1 4 0-16,-3 0 0 0,0 0 0 0,0 11 0 15,-3-4 0-15,2 6 0 0,-2-2 0 0,3 5 0 0,3-2 0 16,-2 4 0-16,8 1 0 0,-1-3 0 16,-2 0 0-16,7-1 0 0,4-3 0 0,-4 1 0 15,3-4 0-15,1 0 0 0,-1-4 0 0,0-1 0 16,-4-3 0-16,1-1 0 0,-1-2 0 0,-1-1 0 0,-2 1 0 15,1-5 0-15,-1-2 0 0,-1-1 0 0,-3-1 0 16,0-4 0-16,0 3 0 0,-5-5 0 0,0 0 0 16,0 1 0-16,-6 0 0 0,1 2 0 15,-7 0 0-15,3 3 0 0,-10 1 0 0,-6 0 0 16,-2 1-124-16,-5 5-193 0,-1 0-78 0,-6-2-76 0,2 5-79 16,-16-3-506-16,14 1-1144 0,-12 0 506 0</inkml:trace>
  <inkml:trace contextRef="#ctx0" brushRef="#br0" timeOffset="148230.43">29849 14341 271 0,'-6'-5'413'15,"3"-1"5"-15,4 1-13 0,1 0-18 0,4 0-22 16,4 1-29-16,10 0-34 0,8 2-28 0,6-1-25 16,3 6-29-16,18-1-58 0,-2-1-86 0,6 3-103 15,-5-2-119-15,3 2-147 0,-4-2-276 0,0 1-617 16,0-2 274-16</inkml:trace>
  <inkml:trace contextRef="#ctx0" brushRef="#br0" timeOffset="148813.53">31001 14341 2995 0,'13'-4'392'0,"-4"0"-187"0,4 0 64 0,-3-1 42 16,-2 0-1-16,3 1-17 0,-3 2-14 0,2-2-25 15,3 3-21-15,-2 1 3 0,2 3-8 0,6 0-11 16,-3 2-14-16,-2 3-28 0,2 2 0 0,1 1-24 15,-3 2-12-15,3 8-18 0,-5-7-9 16,4 8-16-16,-6-6-6 0,5 6-6 0,-7-5-10 0,-2 0-10 16,3 1-10-16,-4-3-5 0,-2 3-15 0,-2-2-14 15,-1-3-13-15,0-2-6 0,-1-1 2 16,-2 0-7-16,1-2 10 0,0 0-3 0,4-5-1 0,-4 2 6 16,1-1 16-16,1-4-14 0,0 0-2 15,0 0-3-15,0 0 7 0,8-16-2 0,0 7-3 0,6-6 10 16,0-1-6-16,9-4 6 0,2 0 3 0,-3-4-3 15,6 4 9-15,-5-1 1 0,0 3-1 0,0 2-11 16,-5 5 17-16,-1 4-14 0,-6 0-18 0,1 3 0 16,0 4 0-16,-4 0 0 0,-3 3 0 0,0 4 0 15,2 1 0-15,-4 5 0 0,1 3 0 0,-4 2 0 16,0 6 0-16,0 2 0 0,-1 4 0 0,-2-7 0 16,2-2 0-16,-4-2 0 0,4-2 0 0,-2 0 0 15,2-5 0-15,1-3 0 0,0-1 0 0,-2-1 0 16,2-3 0-16,2-1 0 0,-2-3 0 0,0 0 0 15,10-7 0-15,-5 0 0 0,3-7 0 0,-3 2 0 16,5-5 0-16,3-5 0 0,0-2 0 0,2-3 0 16,-1 1 0-16,2 1 0 0,0 0 0 0,2 3 0 15,0 0 0-15,-4 8 0 0,3 1 0 0,-2 2 0 16,-1 6 0-16,2 0 0 0,-4 5 0 0,2 1 0 16,-1 6 0-16,2 0 0 0,-3 5 0 0,1 2 0 0,-4 1 0 15,4 7 0-15,-2 1 0 0,-1 2 0 16,-1-2 0-16,3 2 0 0,-5-7 0 0,4 5 0 15,-4-6 0-15,3-2 0 0,1-3 0 0,3 2 0 16,1-3 0-16,-5-5 0 0,12-1 0 0,-4-3 0 0,0-4 0 16,1 0 0-16,1-6 0 0,5-5 0 15,3-1-108-15,-4-2-32 0,-1-3-42 0,1 0-58 16,-6-5-83-16,-4-2-120 0,-1 0-157 0,-5 0-427 16,2 0-1110-16,-4-1 491 0</inkml:trace>
  <inkml:trace contextRef="#ctx0" brushRef="#br0" timeOffset="148963.47">32840 14587 96 0,'-3'-3'327'0,"0"1"-127"15,3 2-187-15,-6-6-119 0,6 6-116 0,0 0 52 16</inkml:trace>
  <inkml:trace contextRef="#ctx0" brushRef="#br0" timeOffset="150297.24">22213 13950 2303 0,'-6'-16'42'0,"1"0"-14"0,5 4-2 0,3-5 30 16,3 3 34-16,1-2 19 0,1 1-4 15,1 0 2-15,2 1-4 0,-4 3 10 0,0 3 10 16,-1 2-10-16,-1 1 0 0,-1 1 18 0,0 2 27 0,-4 2 16 16,0 0 14-16,10 10 0 0,-12 4-1 0,2 4-11 15,2 9-11-15,-2 0-14 0,0 0-13 0,1 4-12 16,3 0-9-16,4-4-10 0,-2 1 16 16,8 0-12-16,8-7-10 0,1 1-7 0,7-1-9 0,3-4-12 15,15 0-4-15,3-6-9 0,-1-5-2 0,-10-6-6 16,15-4-5-16,1-3-2 0,4-4-6 0,-4-3-11 15,2-2 4-15,2-5-2 0,-5 1 1 0,0 0 0 16,-1-3 3-16,-2-1 2 0,-3 2 4 0,-4 0 2 16,-11 3 0-16,9-6-2 0,-12 2 2 0,-2 5-4 15,1 4-15-15,-4 5 9 0,-6 3-5 0,-4 2 2 16,3 5 2-16,-2 4 1 0,3 6 12 0,2 4-1 16,0 4-3-16,-3 6-2 0,9 0-1 0,-2 0-7 15,10 9-3-15,2-3 0 0,5-4 0 0,2 1-4 16,6-3-7-16,3-3 6 0,6-1-5 0,3-5-2 15,2-5-3-15,0-3-3 0,-3-3 1 0,5-4 6 16,-3-2-5-16,-5-5 0 0,-2 1 3 0,-3-6-4 16,-4-3-12-16,2-1 14 0,-2-1-6 0,-3-6 1 15,-10 9 0-15,9-12-5 0,-3-2-8 0,0 1 12 16,-2-8-1-16,-13 12 2 0,-2-1-1 0,-1 0-4 16,-1 1 7-16,-1 5-4 0,-8 8 0 0,1 0 1 15,1 8-3-15,-3 4 6 0,1 5 5 0,3 7 5 16,6 5-12-16,-5 6 9 0,3 1 5 0,0 0-1 15,7 14-10-15,-1-3 0 0,4 0 1 0,-4-12 7 16,15 7-5-16,-1-6 1 0,1-4-3 0,-7-7 1 16,13 1-1-16,-10-6-4 0,10-2-5 0,-8-6 7 0,11-1-3 15,-12-2-5-15,-2-4 0 0,-2-1 1 16,2-3-1-16,-6-3 3 0,6-1-4 0,-7-2-1 16,0-2 4-16,-2-3 6 0,-3-1-8 0,-1-1 0 15,3-2 2-15,-1-2 3 0,10-9-8 0,-11 12 4 0,1-2-5 16,-2 7 6-16,2 3-2 0,-8 5-2 15,8 3-4-15,-4 6 3 0,-4 2-3 0,8 8 3 16,0 3-3-16,-3 3-11 0,3 2 20 0,-1 3-2 16,-3 3-1-16,2-2-2 0,-2 1 2 0,5-2 0 0,-1 0 0 15,1-4-4-15,2-2 6 0,2-3-4 0,-1-3-5 16,5-2 9-16,0-6-4 0,-1 3 3 0,-1-8 4 16,3 2-12-16,-2-4 6 0,4 1 6 15,-3-5 0-15,1 0-4 0,-2-1 5 0,-1-2-1 16,3 1-6-16,0-3 1 0,-1 2 3 0,10-9 7 0,-10 6-4 15,11-4-10-15,-10 6 2 0,12-4-10 0,-13 8 15 16,2 2-8-16,0 3 0 0,-3 1 4 0,-1 4-25 16,-2 4-52-16,0 2-64 0,-4 4-86 15,-1 1-116-15,-6 3-143 0,-5-3-613 0,10 7-1188 0,-3-4 526 16</inkml:trace>
  <inkml:trace contextRef="#ctx0" brushRef="#br0" timeOffset="151113.44">29146 15109 19 0,'0'0'145'0,"-8"0"-13"0,8 0-11 16,-13 1-8-16,4 0-15 0,0 0-8 0,2 2-9 15,-2-1-5-15,-4 0 5 0,4 0 11 0,-5 0 21 16,1 0 20-16,2-2 17 0,-1-2 11 0,3 0 18 16,-2 1 12-16,-1-2 9 0,-1-1 12 0,7 2 19 15,-3 0 11-15,4 0 10 0,0-2 13 0,1 1 5 16,1 0-3-16,-3 0-3 0,1 2-10 0,5 1-16 15,0 0-26-15,-6-2-22 0,6 2-19 0,0 0-4 16,0 0-24-16,1 10-17 0,3-2-8 0,2 2-16 0,3 4-7 16,1 1-10-16,9 6-10 0,-2-1-8 0,6-2-3 15,4-1-6-15,2 1-3 0,4-1-17 16,17-1-15-16,-15-8-10 0,13 2-7 0,6-5 0 16,-16 1-6-16,17-3 0 0,-2-8 3 0,-15 4-3 0,16-6 1 15,-4-1 0-15,-13 2-2 0,-2-1 3 0,1-4 3 16,1 0-2-16,0-2 6 0,-2 1 11 15,-1-2 0-15,-2-1 4 0,-5 1 0 0,0 3 1 16,-8 3 3-16,0 1-3 0,-7 3-3 0,-2 2-2 16,0-1 2-16,-2 6-6 0,1-1 0 0,0 6-5 0,0-1 4 15,-3 4 2-15,2 3-6 0,0 0 2 16,4 2-7-16,-1-2 1 0,1 1 0 0,2-2 1 16,4-2-16-16,5 2-1 0,8 0-5 0,-3-4-3 15,4-2 5-15,8-5 2 0,-3 1-3 0,2-6 1 16,0-2 2-16,14-2 5 0,-16 1-3 0,2 0 0 0,13-2 3 15,-17 0 4-15,-2-2 2 0,3 0 4 0,-3 1 8 16,-4-1 9-16,-2 1 16 0,-9 2 6 0,0 0 16 16,-3 2 1-16,-2 3 6 0,-4-1-3 0,-1 2-5 15,-2 0-4-15,-6 1-6 0,9 2 1 16,-5 1-10-16,-2 2 0 0,0-1-7 0,0 3 1 0,-2-1-8 16,0 1-10-16,1-2-31 0,1 3-43 15,-2-2-55-15,1 0-59 0,2 0-78 0,-1 0-83 0,-2 0-90 16,1-2-121-16,1-2-390 0,-2-2-1012 15,0 0 449-15</inkml:trace>
  <inkml:trace contextRef="#ctx0" brushRef="#br0" timeOffset="152114.06">2446 5196 344 0,'-4'-1'326'0,"4"1"-25"0,-4-1 0 0,4 1-2 16,0 0 9-16,9 12-19 0,1-2-19 0,2 5-22 16,7 8-18-16,-1-2-24 0,2 7-8 0,0-3-16 15,1 3-4-15,-2 2-12 0,-1-3-3 0,0 0-4 16,0-6-11-16,-7-5-1 0,0-1 10 0,-1-6 9 15,-3-2 12-15,1-2 19 0,4-2 10 0,-1-6-8 16,1-3-2-16,12-9-26 0,-1-9 0 0,4-3-15 16,5-12-12-16,1-4-7 0,1-2-11 0,1 3-13 15,0-2-13-15,-1 1-5 0,4-2-12 0,2-3-6 0,0-1-12 16,-2 4-10-16,0 1-4 0,-2 8-3 0,-13 10-30 16,0 6-41-16,-3 3-45 0,-5 4-69 15,-8 7-66-15,1 4-60 0,-3 0-28 0,-5 2-41 16,-1 14-47-16,-7 3-69 0,-8 6-424 0,-20 10-945 15,-3 2 419-15</inkml:trace>
  <inkml:trace contextRef="#ctx0" brushRef="#br0" timeOffset="152463.76">2320 5859 243 0,'-6'1'413'0,"6"3"-19"15,-4-3-23-15,-2 1-30 0,6-2-24 0,-3 5-22 16,3 2 17-16,0-1 1 0,3 4-21 0,-2 3-19 16,4-5-22-16,-1 5-21 0,0 3-20 0,1-4-14 15,1 0-23-15,-2-1-16 0,5-2-11 0,0 1-2 16,-3 0-8-16,6-2-3 0,-3-2 4 0,5-4-1 16,3-2 1-16,3-3-14 0,9-6-7 0,3-7-13 15,13-10-9-15,1 0-10 0,4-5-10 0,0-2-7 16,20-19 1-16,-19 12-7 0,22-21-9 0,-4 3-4 15,-23 15-1-15,26-21 2 0,-12 2-2 0,-17 18-2 16,12-22 4-16,-19 20-7 0,-4 3 1 0,-14 9-8 16,1 7 4-16,-4 5-5 0,-5 7 3 0,-4 5 10 15,-1 0-8-15,-3 3-13 0,0 4-30 0,-4 1-54 16,2 2-57-16,0 0-62 0,-15 10-67 0,7-1-79 16,1 6-85-16,0 0-94 0,1 1-396 0,3 0-974 15,-1 2 431-15</inkml:trace>
  <inkml:trace contextRef="#ctx0" brushRef="#br0" timeOffset="152614.69">3794 5521 4910 0,'3'7'366'0,"-2"-1"-104"16,-1-2-65-16,0 1-45 0,0 0-29 0,-1-1-34 15,1-4-25-15,0 5-32 0,0-5-61 0,2 3-102 16,-2-3-164-16,0 0-206 0,19-12-373 0,-6 2-945 15,-2 0 418-15</inkml:trace>
  <inkml:trace contextRef="#ctx0" brushRef="#br0" timeOffset="156449.37">1777 15405 2770 0,'9'-26'180'16,"-5"-4"103"-16,0 4-40 0,1-3 39 0,1 3 14 15,-4 8-6-15,-2-2-13 0,-2 1-21 0,1 1-9 16,0 2 3-16,-2 5-3 0,2 2-7 0,-2-1-17 16,2 4-24-16,0 2-18 0,1 0-21 0,0 4-13 15,0 0-26-15,0 0-17 0,0 0 1 0,-5 14-13 16,3-2-7-16,2 5-28 0,0 8 12 0,0-4-12 16,0 5 10-16,6 1-26 0,-1-4-2 0,1-5-4 15,0-1-8-15,3-2-5 0,-1-1-8 0,1-6-8 16,-4-4 5-16,4 2 8 0,-2-2-4 0,0-4 2 15,-1-1-3-15,0-4 5 0,0-1-7 0,-1-4-1 16,-1-2-1-16,1-4 0 0,-5 1-9 0,-4-3 3 16,3 0-2-16,-7-2 2 0,2 2-26 0,-2-1-7 15,-6 5-36-15,-1 0-36 0,0 8-39 0,-3 1-50 16,-3 6-63-16,-7 4-61 0,-4 10-78 0,5 4-59 16,3 9-59-16,-12 13-389 0,7 5-975 0,-2-1 432 15</inkml:trace>
  <inkml:trace contextRef="#ctx0" brushRef="#br0" timeOffset="156780.34">1464 15823 238 0,'-5'-17'503'0,"1"6"-11"15,3 4-16-15,-3 0-15 0,0 2-25 0,-1 1-36 16,0-1-45-16,2 3-34 0,3 2-33 15,0 0-29-15,-16 12-28 0,9-2-25 0,1 4-21 0,0 3-16 16,6-1-17-16,0 3-18 0,0-1-9 0,1 2-14 16,0-2-12-16,4-2-13 0,-1-4-13 0,0 0-13 15,1-3-7-15,4-2-5 0,1-1-4 0,3 0-1 16,-4-4-4-16,5-3-3 0,-4-1-5 0,4-3-1 16,-2-3-3-16,-2 0 1 0,4-2-5 15,-6 1 1-15,-3-5-5 0,1-1 1 0,-2 3 1 16,-4-1-3-16,-2 2 2 0,-1 1-4 0,-2 0-5 15,0 4-9-15,-3 1-21 0,3 0-34 0,-1 6-49 16,-3 6-46-16,2 0-64 0,2 2-75 0,-5 7-77 0,6-1-78 16,3 2-356-16,1 3-864 0,4-3 382 0</inkml:trace>
  <inkml:trace contextRef="#ctx0" brushRef="#br0" timeOffset="157080.79">2063 15827 433 0,'-1'-4'493'0,"1"4"-49"0,-1-7-43 0,1 7-34 15,-1-3-24-15,1 3-27 0,0 0-30 0,0 0-29 16,0 20-20-16,2-8-29 0,-1-2-18 0,1 3-20 16,0-1-18-16,2-2-12 0,0 2-17 0,1-1-10 15,1 0-11-15,0-3-9 0,0 0-9 0,0-1-4 16,2-4-9-16,-2-2-3 0,2 1-6 0,5-5-6 15,-7 2 11-15,2-6 9 0,0 1 10 0,-2-3 16 16,3 0 7-16,-1-7 7 0,-3 1 0 0,-4-3-11 16,2-1-5-16,-6 2-9 0,0-4-7 0,0 2-12 15,-6-5-16-15,-3 7-27 0,3 2-33 0,-1 1-45 16,0 6-63-16,-3-4-94 0,-1 7-96 0,1 4-117 16,0 1-482-16,-1 3-977 0,3 0 432 0</inkml:trace>
  <inkml:trace contextRef="#ctx0" brushRef="#br0" timeOffset="158831.19">3009 15157 154 0,'-4'-7'389'0,"-1"1"-11"0,4-1 3 0,-4 0-11 16,-2 2 2-16,2-1-7 0,-2-1-12 0,-1 4-18 16,3-3-31-16,-3 1-23 0,0 0-26 0,-3 0-13 15,2 1-4-15,0-3-18 0,-4 4-14 0,3-2-6 16,0 2-7-16,1-2-11 0,3 1-11 0,1 1-16 15,1-1-11-15,0-1-18 0,2 3-16 0,2 2-11 16,6-9-3-16,0 4-18 0,6 1-8 0,4 0-8 16,3-2-3-16,8 0-7 0,4 1-6 0,-2-1-6 15,6 2-3-15,-3-2-6 0,-2-2 2 0,0 1 6 16,-2-1-12-16,-8 2-5 0,-1 0 0 0,-2 0 1 16,-3 1-3-16,-5-1 5 0,0 1-2 0,0 0 11 15,-4 2-1-15,-1-2-1 0,-4 3-2 0,0 2-5 16,0 0 1-16,0 0-3 0,0 0-5 0,-22 18 10 15,12-1-3-15,1 7-1 0,-4 6-2 0,7 3 2 16,-2 2-5-16,-2 13 6 0,8 0-3 0,-4 3 0 16,5 4-4-16,-1-7-4 0,2 5-3 0,2-3 3 15,-2-1 2-15,0 2-9 0,0-2 1 0,1-4 3 16,-2-11-3-16,4 0 1 0,-5-4 3 16,2-4-9-16,-3-2 0 0,-3-8 3 0,0-1 2 0,-3-3 5 15,0-5-4-15,-1 1 5 0,-4-4-6 0,1-4 1 16,-7 0 6-16,2-4-4 0,-4-5 5 0,-1-4 1 15,0-7-2-15,5 3-4 0,2-6 0 0,5-1 4 16,6 4-12-16,5-4 1 0,7-4-22 16,5 4-8-16,10-3-13 0,18-4-14 0,-8 10-8 0,15-8-10 15,3 0-13-15,5 5-3 0,0-5-10 0,2 5 5 16,-1 0 5-16,-1-1 6 0,-1 3 5 0,-5-3 8 16,-2 2 7-16,-14 5 8 0,-9 0 5 0,2-1 12 15,-3-4 14-15,-4 4 15 0,-7-4 5 0,-2-1 11 16,-6 5 14-16,-3 0 2 0,-4-6 8 0,1 7 13 15,-1 2 6-15,-4 5 5 0,-1 2-7 0,-1 2-8 16,-1 6 3-16,-2 2-12 0,-4 6 1 0,3 7 6 16,-8 9 9-16,6 5 4 0,1 5-5 0,1 13 0 15,-5 2 1-15,11 0 2 0,0 1-1 0,1 0 6 16,5 1-22-16,2-6 6 0,3-11-5 0,1 0 3 16,0-3-7-16,3-1-3 0,2-4 3 0,-3-7-5 15,2-1 3-15,-1-3-4 0,-3-6-4 0,2 3 11 16,-4-7 4-16,4-1 20 0,-2-3-1 0,-5 0-6 15,10-7-2-15,-1 2-8 0,-5-8-3 0,5-1-36 16,-1-5 0-16,3-4 0 0,-2-1 0 0,0 1 0 16,2-1 0-16,-3 5 0 0,0 3 0 0,2 0 0 15,-2 6 0-15,-1 0 0 0,1 4 0 0,2 4 0 16,1 1 0-16,-2 4-3 0,3 3-13 0,-3 3-4 16,1 4 2-16,3 0 5 0,0 3 0 0,-3 1 5 15,8 4 3-15,0-2-4 0,-5-3 7 0,2-2-1 16,7 2-1-16,-3-5-1 0,-1-2-12 0,4-2 3 15,4-3-7-15,5-2 2 0,-3-3 0 16,3-4-6-16,-3-3 2 0,0-2 6 0,-2-3 5 0,-2-1 3 16,-2-2 5-16,-2 0-11 0,-2-4 2 0,0 0 4 15,-5-3 0-15,-2-2-1 0,-4-5 5 0,-5 6 7 16,-2-2-2-16,0 6 1 0,-1 2-2 0,-3 6 1 16,3 4-3-16,-6 0 3 0,0 6-5 0,-1 3 4 15,-2 7-7-15,-7-1 12 0,4 7-1 0,-2 11 6 16,0 0-6-16,1 6-1 0,5-2-3 0,5 0 8 15,1 3-3-15,3 0-4 0,3-4 0 0,3-2-1 16,5-2 2-16,0-6 2 0,3-3 1 0,1-7 6 16,6 2-7-16,1-6 4 0,6-2-3 15,2-6-5-15,-3-2 5 0,3-4 2 0,-4 2-4 16,0-3-5-16,-2-5 4 0,2 2 1 0,-4-4-6 0,-2 0 3 16,-3-2-3-16,-5 4-4 0,1-8-4 0,-2 0-1 15,0-4-7-15,-6 3-2 0,1-3-8 0,-3 3-5 16,-3 0-2-16,0 0 4 0,-1 3 2 15,-2 7 0-15,1 3 1 0,-2 2 6 0,-1 0-1 16,0 1 2-16,0 4-1 0,-2 3 3 0,2 0 10 16,-2 2 5-16,7 0 8 0,-16 4-1 0,12 1 8 0,-2 2 4 15,2 2 3-15,0-1 0 0,-1 4-2 0,9 0 5 16,-3-1-6-16,7 8 4 0,1-2-7 16,3-2 3-16,4 6 4 0,3-2-3 0,0-2-3 15,2-2 1-15,0 2-8 0,-4-3-10 0,7 1 0 16,-7-1-6-16,-2-1 0 0,-2 2 2 0,1-3 10 0,4 6-7 15,-8-6-8-15,-4-1 5 0,-3-2 3 0,0 5 4 16,-3-3-10-16,-4 2 6 0,-4 2 3 0,-5-1 3 16,2-2 1-16,-3 0-2 0,-5 6-2 0,1-10 15 15,1-2 6-15,2 2 3 0,-1-1 4 16,2-3 3-16,5-1 8 0,0 0 8 0,3-2 0 16,0 0-4-16,1 1-5 0,5-2-3 0,0 0 0 0,0 0-6 15,11-9 3-15,-1 3-14 0,11-3-21 0,3-5-6 16,3 1 0-16,4 0-27 0,-2-5 4 15,6 0-12-15,-2 0-1 0,0 1-9 0,0-1-3 16,-6 1 3-16,5-2 5 0,-5 2 5 0,-3-5 1 16,0 4 5-16,-3-4 5 0,-5 1 0 0,2 0 11 15,-8-1-1-15,-2 4 8 0,1 0-1 0,-5 0 0 16,-3 2 2-16,-1 0 3 0,-5 4-1 0,0 4 8 16,-7-1 2-16,2 7 5 0,-4 1 5 0,-4 4 10 15,-1 2 4-15,1 7 8 0,-1 7 6 0,-3 5 14 16,7 0 5-16,1 1-8 0,1 0 5 0,8 1-8 15,0 1 26-15,10 0-24 0,-4-2-6 0,6-7-1 0,2 1 1 16,1-3-1-16,8 2-2 0,5-4 2 0,-4-4-8 16,10 0-6-16,2-5-12 0,-3-2-24 15,3-3-21-15,-3-4-18 0,4 0-38 0,-10-2-49 16,-1 2-59-16,5-4-68 0,-8 0-89 0,-7 2-100 16,2 2-130-16,-4-5-350 0,-4 1-1013 0,-1 1 449 15</inkml:trace>
  <inkml:trace contextRef="#ctx0" brushRef="#br0" timeOffset="159597.31">6258 15304 43 0,'-8'-14'454'0,"3"-1"-25"16,1-1 21-16,-2 0-11 0,2-1-8 15,4 2-2-15,-4-3-9 0,4 5-12 0,2 2-31 16,0 0-34-16,4 1-31 0,-2 1-30 0,1 4-24 16,3 1-26-16,1 2-5 0,5 4-27 0,3 5-20 0,-2 2-27 15,4 3-8-15,4 7-13 0,1 3-9 0,2 4-7 16,-4 1-18-16,-2 0-8 0,6 14-10 16,-15-7-4-16,7-3-9 0,-9 0-4 0,-5-2-13 0,1-1-3 15,-5-4-10-15,0 2-4 0,-5-9-4 0,4-2 5 16,-2-2-8-16,1-3 3 0,-2-1-2 0,-3-3-7 15,5-3 4-15,-5-1 7 0,1-2 16 0,6 0-5 16,-9-9 4-16,8-2 3 0,-2-4-7 0,-1-3-14 16,8-10 6-16,-1 1-4 0,-1-6 0 0,7-3-4 15,4 2-8-15,4 2 5 0,-2 0 0 0,0 4-7 16,4 4 1-16,1 5-3 0,-5 4-1 0,2 4-6 16,-2 3-6-16,-2 2 0 0,0 6 5 0,-1 4 2 15,5 3 1-15,-4 4 5 0,-2 2-3 0,2 9 6 16,1 2-6-16,-6 6-2 0,-3 1 8 0,0-1-5 15,-1-1-2-15,-3 4-4 0,-1-3 3 0,-1 2-3 16,-3-7-2-16,0 0 5 0,3-6-9 0,1-6 3 16,-1-1-4-16,-2-2 4 0,2-2-3 0,1-2 9 15,0-2 7-15,0-1-7 0,0-3 3 0,0 0 0 16,0 0 5-16,6-20-15 0,1 5-2 16,-1-3 0-16,5-10 0 0,4-1 0 0,-2-2 0 0,8-13 0 15,2-1 0-15,-4 15 0 0,-1 0 0 0,1 3 0 16,-5 6 0-16,8 3 0 0,-4 7 0 0,-4 3 0 15,1 4 0-15,2 4 0 0,-3 5 0 0,0 2 0 16,0 5 0-16,-5 3 0 0,5 12 0 0,-6 2 0 16,-2 0 0-16,-1 0 0 0,-1 1 0 0,-3-1 0 15,1 2 0-15,-4 0 0 0,4-4 0 0,-2 2 0 16,1-9-11-16,0 5-108 0,1-10-44 0,1 1-50 16,1-7-59-16,1 2-83 0,0-3-72 0,3-2-83 15,-3-3-511-15,8 0-1104 0,-3-3 488 0</inkml:trace>
  <inkml:trace contextRef="#ctx0" brushRef="#br0" timeOffset="160080">7375 15672 2826 0,'4'4'316'0,"-4"-4"-94"15,2 4-32-15,-2-4 44 0,0 0 28 0,-1 6-4 16,2-4 0-16,-1-2-14 0,0 0-4 0,0 0 0 16,0 0 3-16,0 0-19 0,0 0-21 0,0 0-21 15,0 0-14-15,12-12-16 0,-7 2-16 0,5-4-12 16,2 0-27-16,-2-2-3 0,2-6-7 0,3 0-5 15,-3 1-12-15,1-4-10 0,-1 1-10 0,2-5-6 16,-4 1-7-16,0-3-4 0,-1-2-16 0,-1 2-2 16,-6-2-8-16,1 1-5 0,-2 3 1 15,-6 4-3-15,0 7-1 0,1 1-2 0,-6 4-5 0,-2 5 2 16,2 3 1-16,-4 4-7 0,0 2 4 0,-2 5-1 16,0 5 9-16,0 2-8 0,5 3 2 0,1 0 1 15,0 1 1-15,6 3 4 0,4-1-4 0,4-2 9 16,4 2-1-16,2-1 0 0,6 3 2 15,1-6 8-15,7-1-11 0,1-1 0 0,4-1 2 0,-1-3 6 16,3 2-2-16,-1-7-3 0,0 1-1 0,-2-3 0 16,1 0-4-16,-2-1 2 0,-4 0 1 0,-4-1-3 15,3 0 2-15,-3 0-2 0,-7 1-1 0,-2 2 7 16,3 0 5-16,-6 1 7 0,-1 4 12 16,-1 1 10-16,-3 2 11 0,-2 2 13 0,-2 4 13 15,-6-1-2-15,2 2 4 0,-2 1-1 0,-1 6-5 0,5-7-2 16,-1 1-6-16,0-2-61 0,4 0-5 0,1-2 0 15,1-3 0-15,4 0 0 0,1 0 0 0,2-2 0 16,5-2 0-16,1-2 0 0,5-2 0 0,1-2 0 16,9-3 0-16,-9-1 0 0,7-5 0 0,4-1 0 15,-3-3 0-15,0 2 0 0,-9-1 0 0,-2 1-293 16,-1-5-142-16,-7 1-136 0,-4 2-578 0,-1 0-1245 16,-3 3 551-16</inkml:trace>
  <inkml:trace contextRef="#ctx0" brushRef="#br0" timeOffset="162397.24">9104 15542 180 0,'-5'-5'388'0,"1"1"6"0,4 4 5 16,-5-4-23-16,5 4-5 0,-4-2-7 0,4 2-15 16,-5-3-18-16,5 3-20 0,-5-1-18 0,5 1-13 15,0 0-15-15,-8 6-9 0,8-6-9 0,0 4-9 16,4 1-11-16,1-2-15 0,0-2-16 0,4-1-17 16,9-1-18-16,5-4-17 0,4-2-8 0,4-3-17 15,1-3-10-15,-2-1-6 0,1-3-13 0,-3 1-7 16,-1-2-10-16,-3-1-4 0,-3 1 1 0,-3 0-3 15,-3-3-5-15,-5 5-7 0,-3 0 4 0,-4 1-9 0,-1 2 6 16,-5 1-6-16,1 1-9 0,-8 0 2 0,-2 2-10 16,-6 5-4-16,-3 3 5 0,1 3 3 15,-11 7-2-15,3 3 10 0,0 6-10 0,-1 7 6 16,-5 9-1-16,11-7-9 0,8 1 8 0,0 5-10 0,4 1-1 16,5-3-8-16,4 1-1 0,7-2-5 0,1-1-3 15,8-3 3-15,8-2 0 0,6-3 1 0,3-6 1 16,3-2-2-16,2-3-17 0,4-2-34 0,0-5-36 15,10-2-70-15,-13-2-50 0,-2-2-64 16,-2-5-64-16,-2 0-69 0,-5-2-72 0,-4-2-82 16,-6-1-401-16,-2 2-1023 0,-2-2 453 0</inkml:trace>
  <inkml:trace contextRef="#ctx0" brushRef="#br0" timeOffset="162863.31">9969 15552 258 0,'8'-4'357'15,"1"-1"19"-15,0-1 3 0,-4 1 14 0,3-3 1 0,-5-3-6 16,0 0-12-16,-3 2-10 0,3 2-8 0,-6-4-20 16,3 0-13-16,-3 1-16 0,-3 1-13 0,2 1-14 15,-6-7-23-15,4 5-14 0,-2 1-23 16,-4 2-24-16,1-2-6 0,-2 2-25 0,-1 3-12 16,1 6-14-16,-5 0-14 0,-1 4-14 0,-3 8-6 0,0 2-12 15,1 1 0-15,2 5-7 0,1 0-24 0,4 2-3 16,1 2-5-16,4-8 11 0,5 0-26 15,3-1-8-15,1 0 14 0,4-5-5 0,6 3 4 16,-1-6-4-16,0-2 0 0,5-4-5 0,4-2 2 16,4-2-6-16,-1-5-4 0,5-5-4 0,0-3 1 0,-1-1 5 15,-2-4-6-15,0 0-19 0,-2-5-6 16,-2 0 0-16,-1-3 0 0,1-2 0 0,-4-1 0 16,-1-3 0-16,-4 2 0 0,1-3 0 0,-5 0 0 15,-1-2 0-15,-1-1 0 0,1-9 0 0,-5 0 0 16,0 13 0-16,-8 3 0 0,5 3 0 0,-4 8 0 0,3 3 0 15,-2 6 0-15,0 2 0 0,0 6 0 0,-4 4 0 16,1 8 0-16,-5 9 0 0,3 8 0 0,-3 6 0 16,1 10 0-16,0 3 0 0,4 3 0 15,8 2 0-15,0 1 0 0,3-2 0 0,2-3 0 16,1-12 0-16,13 9 0 0,6-5 0 0,-6-8-29 0,5-3-118 16,3-4-31-16,3 0-37 0,-1-3-39 0,-1-10-38 15,0 0-47-15,0-4-37 0,-8-4-45 0,1-1-55 16,1-6-52-16,-8-1-295 0,5-1-891 0,-2-4 393 15</inkml:trace>
  <inkml:trace contextRef="#ctx0" brushRef="#br0" timeOffset="163896.31">10507 15579 122 0,'7'3'281'0,"0"-2"-12"15,0 2-15-15,-1-2-23 0,4-2-23 0,3-1-13 16,-8 1-21-16,6 0-11 0,0-3-6 0,-1 2 2 15,2-3 4-15,-2 0 3 0,-1-1 3 0,-4 1-3 16,4-3 13-16,-2 1 5 0,-4-3 19 0,3 2-6 16,-3-2-5-16,0-2 8 0,-3 2-3 0,-3-4-6 0,0-4-2 15,-3 1 0-15,0 1-9 0,-4-1-3 16,-2 5 1-16,-2 1-13 0,1 5-9 0,-1 0-9 0,-4 6-4 16,-1 3-3-16,-2 6-4 0,-3 4-2 15,1 4-10-15,3 2-5 0,1 3-14 0,1 2-5 0,4-2-15 16,2 3-2-16,7-7-11 0,1 1-8 15,7-3-2-15,-2 0-4 0,4-4-9 0,4-2 2 16,3-2-6-16,4-1-6 0,1-4 1 0,5-3-6 16,-2-4-8-16,1-1 6 0,4-3-9 0,-5 0 4 15,6-5 2-15,-11 2 3 0,10-5 2 0,-6-1 11 16,-5 1 4-16,-2 1-2 0,-1 1 9 0,-3-2 1 16,1-1 9-16,-4 6-3 0,1 3 13 0,-3 2-31 15,0 0-45-15,-1 2 0 0,-2 4 0 0,0 0 0 16,0 0 0-16,1 14 0 0,-2-3 0 0,-2 9 0 15,-2 6 0-15,-1 4 0 0,1 5 0 0,-3 11 0 16,1 0 0-16,1 3 0 0,0-2 0 0,-2 0 0 0,3 3 0 16,0-5 0-16,1 1 0 0,-1-9 0 0,4-4 0 15,-3 17 0-15,0-14 0 0,0-1 0 16,-1-3 0-16,1-3 0 0,0-1 0 0,-2-9 0 16,2-2 0-16,-4-2 0 0,2-4 0 0,-2-4 0 15,-2 2 0-15,1-5 0 0,-4 0 0 0,-1-4 0 0,-2-3 0 16,-1 0 0-16,-1-8 0 0,3-1 0 15,-2-8 0-15,3-2 0 0,-1-9 0 0,9-4 0 16,2-14 0-16,4-1 0 0,6-1 0 0,7-1 0 16,0 7 0-16,6-1 0 0,5 2 0 0,0 4 0 15,1 11 0-15,4 5 0 0,-2 0 0 0,2 4 0 16,4 0 0-16,-1 1 0 0,2 6 0 0,-1-1 0 16,1-1 0-16,-3 4 0 0,0 0 0 0,0 2 0 15,-5-1 0-15,0 1 0 0,1 3 0 0,-1-1 0 16,1-3 0-16,-10 3 0 0,2-2 0 0,-1 0 0 15,0-1 0-15,-3 0 0 0,1-4 0 0,-4 3 0 0,1 0 0 16,-4-3 0-16,0 0 0 0,-3 3-16 0,-2 2-8 16,-1-5 2-16,-1-3 4 0,-2 6 1 0,-2-2 4 15,-1 3-7-15,-3-2 0 0,1 5 8 16,0-1-6-16,-3 5 1 0,1 2 0 0,7 1 7 16,-20 5 3-16,6 8 2 0,-1 8 12 0,1 2 10 0,1 2 11 15,3 3-6-15,-2 0-4 0,10-2 7 0,-1 3-2 16,3-4 2-16,3-1-2 0,3-6 9 15,2-1-16-15,2-1-16 0,4-1 0 0,3-7 0 16,2 3 0-16,1-9 0 0,7 0 0 0,5-4 0 16,-4-1 0-16,-1-6 0 0,4-2 0 0,-3-2 0 0,-4 1 0 15,0-3 0-15,-1-3 0 0,-1-1 0 16,-5-1 0-16,-2 0 0 0,0-3 0 0,-2-2 0 16,0 2 0-16,-4-1 0 0,-3 0 0 0,-2-2 0 15,-1 8 0-15,-1 1 0 0,-2 6 0 0,-1 2 0 16,-3-1 0-16,3 4 0 0,-3 0 0 0,0 1 0 0,4 5 0 15,0 0 0-15,0 0 0 0,0 0 0 0,-18 12 0 16,17-1 0-16,1 1 0 0,4 4 0 0,-3-1 0 16,8 3 0-16,-3-2 0 0,2 0 0 0,4 1 0 15,-1 0 0-15,2 0 0 0,0-1 0 16,-2 0 0-16,-1 1 0 0,3-1 0 0,-3-2 0 0,1-2 0 16,-4-1 0-16,1 3 0 0,-3-5 0 0,-2 0 0 15,-1 1 0-15,-4-1 0 0,-1 1 0 0,-2-2 0 16,-3 1 0-16,-3-3 0 0,-3 4-68 15,-3-4-45-15,-2 2-38 0,-8-1-50 0,7 1-66 16,0-5-60-16,-7 2-88 0,5-3-89 0,1 0-521 16,2-5-1109-16,1 2 491 0</inkml:trace>
  <inkml:trace contextRef="#ctx0" brushRef="#br0" timeOffset="164863.53">12535 15730 2608 0,'4'-4'277'0,"3"-2"-75"0,0-1-41 0,1-3 37 15,0-1 30-15,2-1 6 0,-4-3-1 0,-2-2-9 16,3-1-5-16,-5 1 6 0,-2 1 1 16,0-2-4-16,-4 2-3 0,-1 0-7 0,1-1-15 15,-3 4-2-15,-1 5-13 0,0-2-16 0,-2 4-17 0,0 3-17 16,-3 3-9-16,-1 2-11 0,1 5-3 0,-5 7-8 15,0 6-16-15,1 5-1 0,0 3-1 0,2 0-16 16,2 2-1-16,3 4-6 0,6-4-15 0,4-1-11 16,2-3 8-16,5-1-2 0,2-1-9 0,1-6 3 15,3-2-1-15,1-4-9 0,2-2 0 0,1-2 7 16,2-4-6-16,4-3-17 0,4-1 10 0,-8-4 3 16,0-2-5-16,2-2 12 0,-3-4-10 0,-3 1 4 15,-2-4-9-15,-2-1-3 0,3-7 3 0,-2-1-6 16,-6-1 5-16,1 1-4 0,-2 5 3 0,-3-2-2 15,1 4 0-15,-1 5-3 0,0 1-6 0,1 5 0 16,-3 2 0-16,3 3 0 0,-3 1 0 0,0 0 0 16,5 16 0-16,-1-4 0 0,2 6 0 0,2 8 0 15,1-1 0-15,0 0 0 0,5 1 0 16,-4-1 0-16,4 0 0 0,-1-9 0 0,4 7 0 0,-3-9 0 16,1-1 0-16,-2 0 0 0,-3-6 0 0,1-2 0 15,0-2-4-15,-2-1-1 0,2-4 1 0,-4 1 2 16,-1-3 8-16,-1 0-10 0,4-6 5 0,-6 1-15 15,0-4 14-15,1-2-1 0,-2-3-1 0,0-10 8 16,-4 9-18-16,0-7 10 0,1-1 8 0,1 0 0 16,0-2-7-16,-3 10 1 0,3 1 3 0,3 5-2 15,-2 1-4-15,3 1 0 0,0 2 2 0,2 3 1 16,7 1-2-16,-4 4-4 0,8 2 2 0,1 5 1 16,1 3-13-16,6 4 14 0,-2 2 0 0,0 5 5 15,4-2-9-15,-4 2 6 0,-5 1-3 0,1-3-5 16,-6-3 1-16,1 1-6 0,-2 1 1 0,-6-2 3 15,3 2-6-15,-1-1 10 0,-7-5-4 0,0 5 2 16,0 0 18-16,-1-4 9 0,0-3 10 0,-1 1-4 16,0 0 3-16,0-1-3 0,1-2-13 0,1 1-13 15,1-2 0-15,4-2 0 0,0 0 0 0,5-2 0 16,2 1 0-16,6-3 0 0,4-1 0 0,4-4 0 16,6 1 0-16,3-3 0 0,-1-1 0 0,0-2 0 15,3-3 0-15,-4-4 0 0,-1 1 0 0,-2-4 0 16,1-3 0-16,-6-2 0 0,-4 0 0 0,0-3 0 15,-5-3 0-15,-4 1 0 0,-2 1 0 0,-6 1 0 16,-3 3 0-16,-5 7 0 0,-1 2 0 0,-2 5 0 16,-1 4 0-16,-7 2 0 0,0 5 0 0,-6 2 0 15,-2 7 0-15,-1 5 0 0,-1 4 0 0,2 5 0 16,3 2 0-16,2 1 0 0,8 3 0 0,3 0 0 16,3-1 0-16,7-2 0 0,5-1 0 0,0 0 0 15,6-1 0-15,6-3 0 0,3-4 0 0,2-3 0 0,2-2 0 16,6-4-222-16,2-4-264 0,-4-1-117 15,0-6-544-15,5-1-1242 0,-1-1 549 0</inkml:trace>
  <inkml:trace contextRef="#ctx0" brushRef="#br0" timeOffset="165549.07">14759 15983 185 0,'10'-6'491'0,"-7"-2"-3"16,-2 1-2-16,2-2-11 0,1-1-19 0,-1-6-22 15,0 0-21-15,3-2-20 0,1-6-28 0,3 1-20 16,-2-3-24-16,-3-1-12 0,4-1-37 0,0 1-13 16,-3-1-19-16,2 1-18 0,1 2-25 0,0-1-19 15,-4 8-14-15,-1 8-12 0,-1-3-24 0,0 4-18 16,1 3-11-16,-2 2-6 0,2 4-12 0,-4 0-10 0,5 10-3 16,-1 2-8-16,0 6-5 0,-3 8-3 0,1 2-3 15,0 2-9-15,2 0-2 0,-3-1 0 16,4-1-18-16,0 0-3 0,2-4 0 0,-2-5 3 15,0-1 2-15,5-4-5 0,-3-4 1 0,-1-1-2 16,2-2 3-16,1-1 1 0,0-5-7 0,0 0 10 16,2-2 9-16,-1-4 11 0,1-1 0 0,4-3-19 0,-1-4-24 15,1 0 0-15,3-7 0 0,-4 2 0 16,0-2 0-16,0-2 0 0,0 1 0 0,-2 5 0 0,-2 1 0 16,-2 7 0-16,-2 0 0 0,-2 2 0 15,4 2 0-15,-2 4 0 0,-2 0 0 0,1 6 0 16,-2 0 0-16,0 5 0 0,0 1 0 0,-2 6 0 0,3-2 0 15,-2 2 0-15,-3-1 0 0,2 0 0 0,2 0 0 16,0-4 0-16,2 0 0 0,-3-4 0 16,5-1 0-16,-3-3 0 0,1-2 0 0,1-2 0 15,0-2 0-15,1-2 0 0,4-4 0 0,-3-1 0 16,4-3 0-16,0-2 0 0,1-2 0 0,6-5 0 0,-1-1 0 16,0 2 0-16,-5 5 0 0,2 0 0 15,1 2 0-15,-6 6 0 0,1 1 0 0,0 2 0 16,0 2 0-16,-3 3 0 0,-1 3 0 0,2 3 0 15,-2 2 0-15,-2 1 0 0,0 4 0 0,0 0 0 0,0 2 0 16,5-2 0-16,-5 0 0 0,1-6 0 0,0 2 0 16,-1-3-275-16,-1-4-127 0,2 0-69 15,-2-3-68-15,-4-1-76 0,9-9-367 0,-5 1-1064 0,-3-3 472 16</inkml:trace>
  <inkml:trace contextRef="#ctx0" brushRef="#br0" timeOffset="165682.99">15375 15193 192 0,'-18'-24'429'16,"3"11"-36"-16,-2 1-5 0,7 3-30 0,1 4-36 16,3 3-42-16,-1 3-8 0,7-1-32 0,-8 15-56 15,10-3-101-15,8 12-128 0,4 2-166 0,2 2-271 16,4 1-520-16,8 12 231 0</inkml:trace>
  <inkml:trace contextRef="#ctx0" brushRef="#br0" timeOffset="166146.62">16107 15799 3998 0,'6'-4'332'15,"-3"-1"-179"-15,0-4-11 0,-2 1 57 0,2-2 20 16,-3-2-2-16,-3-1-15 0,1 1-19 0,-2-4-14 16,-1 1 3-16,-3 0-9 0,2-3 0 0,-7 5-13 15,0 2-18-15,2-1-10 0,2 5-13 0,-3 2-5 16,-7 3-17-16,-3 2-2 0,-5 6-9 0,-1 5 0 15,-4 3-15-15,3 3-12 0,-1 3 2 0,1 0 11 0,6 0-12 16,2 3-8-16,5-3-13 0,5-3-1 16,4 0-1-16,5-1-1 0,3-2 0 0,4-3 2 15,5-1-7-15,3-3-3 0,4-1 7 0,12-4-3 16,-2-3-10-16,2-6 10 0,2-2-4 0,0-7-6 0,4-1-7 16,-1-3 13-16,5-9 3 0,-12 4 4 0,9-9 0 15,-12 7-3-15,3-13 2 0,-8 8-5 16,0-11-4-16,-6 8 4 0,1-17 6 0,-1 2-14 15,-8-3-1-15,0-2 1 0,3 0 2 0,-7 4-4 16,-1 1 3-16,0 4-5 0,-4 14 2 0,4 3 0 0,-5 10-9 16,4 3 0-16,-3 4-2 0,4 7-11 15,-1-1 2-15,1 6 7 0,0 0-3 0,0 0 3 16,-8 19-5-16,7-3 6 0,2 1 6 0,3 2-10 16,1-1 4-16,0 1 4 0,7 5-2 0,-2-2-13 15,-1-5 16-15,1-2-3 0,-1-1 17 0,-2-4-19 0,1 0 6 16,-1-2-5-16,-3 0 4 0,-1-5-9 15,3 1-22-15,-1-3-57 0,-3 0-71 0,-2-1-106 16,0 0-128-16,0 0-151 0,0 0-569 0,-19-10-1201 16,13 7 532-16</inkml:trace>
  <inkml:trace contextRef="#ctx0" brushRef="#br0" timeOffset="166748.34">16175 15598 239 0,'0'0'463'0,"0"-7"7"15,2 4-6-15,-2 3 6 0,0-6-1 0,0 6-5 16,-2-5-5-16,-3 3-41 0,5 2-12 0,-4-4 1 16,-5 4-12-16,-3 1-17 0,0 4-13 15,-7 0-20-15,-8 6-17 0,-2 2-18 0,-2 4-11 0,5 3-26 16,-2 3-19-16,0 2-23 0,3 0-24 0,6-1-130 15,3 4-77-15,3-1 0 0,3-2 0 0,6 3 0 16,4-3 0-16,2-5 0 0,3-2 0 0,4-2 0 16,5 0 0-16,7 1 0 0,4-5 0 0,4-1 0 15,8-7 0-15,0 0 0 0,4-2 0 0,10-10 0 16,-12 3 0-16,14-4 0 0,-3-1 0 0,0-4 0 16,-14-1 0-16,12-3 0 0,-16 3 0 0,0-4 0 15,-4-2 0-15,0-3 0 0,-3-2 0 0,-4-2 0 16,1-1 0-16,-6 3 0 0,0 2 0 0,-7 6 0 15,0 2 0-15,-3 8 0 0,-1-4 0 0,-1 7 0 16,0 0 0-16,-4 5 0 0,0 0 0 0,0 0 0 16,-4 18 0-16,-1-5 0 0,1 5 0 0,3 0 0 15,-3 2 0-15,3 4 0 0,2-5 0 0,3 1 0 16,-3 1 0-16,7-3 0 0,1-2 0 0,0-1 0 16,5-3 0-16,0-3 0 0,4-1 0 0,0-5 0 15,0-2 0-15,2-2 0 0,-1-3 0 0,2-2 0 16,-1-3 0-16,3-6-85 0,0 2-395 0,-6-2-93 15,1-7-92-15,-7-2-400 0,2-2-1154 0,-4-4 511 16</inkml:trace>
  <inkml:trace contextRef="#ctx0" brushRef="#br0" timeOffset="166863.84">16969 15354 4081 0,'-13'-11'235'0,"3"1"-128"16,1 4 62-16,-1 3 33 0,-2-3-2 0,3 2-48 15,3 3-42-15,-3 1-26 0,9 0-27 0,-15 2-58 16,9 1-101-16,1 3-132 0,-1 2-174 0,-2 2-368 15,4-3-839-15,1 5 371 0</inkml:trace>
  <inkml:trace contextRef="#ctx0" brushRef="#br0" timeOffset="167980.69">17531 15873 3810 0,'0'-3'394'0,"4"-3"-178"0,2 1-102 0,-1-1-38 0,-1 1 47 15,3-5 25-15,-5 2 25 0,2-3 4 16,-1 2 3-16,-2-3 15 0,-1 1-3 0,0-1-1 0,-4 1-20 16,-1 1-7-16,-3 2-13 0,-6 1 1 0,-4 1-11 15,-3 5-1-15,-1 2-4 0,-7 4-6 0,-5 2-10 16,2 5-4-16,3 1-9 0,-2 0-17 15,3 3-5-15,5 0-14 0,0-1 4 0,9-1-18 16,3-3-3-16,3 0-6 0,3-1 2 0,2 0-9 0,4-3 0 16,6-1 4-16,3-3-28 0,4 0-17 0,8-4 0 15,6-3 0-15,3-3 0 0,-2-3 0 0,4-2 0 16,-2-3 0-16,1 0 0 0,-1-6 0 0,-2 0 0 16,-1-4 0-16,4-11 0 0,-9 8 0 0,-4-3 0 15,9-15 0-15,-7 3 0 0,-1-2 0 0,-4-5 0 16,2 1 0-16,-9 0 0 0,-1 1 0 0,-8 15 0 15,2 5 0-15,-6 3 0 0,1 12 0 0,-2 3 0 16,0 5 0-16,-7 5 0 0,-1 2 0 0,-4 11 0 16,-5 9 0-16,1 7 0 0,-6 17 0 0,6 5 0 15,6-1 0-15,-1 2 0 0,11 3 0 0,5-4 0 16,4 2 0-16,8-7 0 0,2-1 0 0,0-12 0 16,5-3 0-16,3 0 0 0,5-8 0 0,-2-1 0 15,3-6 0-15,0-3 0 0,3-2 0 0,-4-7 0 16,2 0 0-16,-1-5 0 0,-2-3 0 0,-6-4 0 15,-2 1 0-15,4-7 0 0,-5 2 0 0,-6-2 0 16,3-7 0-16,-1-3 0 0,-8 3 0 0,-1-6 0 16,1 2 0-16,-5-3 0 0,-1 3 0 0,-3 9 0 15,0-1 0-15,-5 5 0 0,4 3 0 0,-3 4-15 16,-3 4 3-16,1 3 2 0,-1 6-1 0,-3 5-3 16,1 6 3-16,2 4 0 0,2 3 4 0,5 0-2 15,2-1 2-15,3 1 1 0,4-1-6 0,2-5 7 16,6 5 0-16,-1-10 3 0,3-1-12 0,3-3-1 15,1-3 0-15,2-1 11 0,7-2-4 0,-6-2 9 16,7-4-7-16,-9-3-2 0,0-1 15 0,0-1-6 16,4-5 5-16,-7 0 4 0,2 1 4 0,3-6 1 15,-4 0 8-15,-4 1 3 0,3-3-1 0,-5 5 15 16,0 1-3-16,-3 0-35 0,0 4-2 0,-3 2 0 16,-1 2 0-16,-1 0 0 0,-1 4 0 0,-3 1 0 15,0 0 0-15,2 10 0 0,-2-3 0 0,-4 3 0 16,2 5 0-16,-2 1 0 0,0-1 0 0,1 2 0 15,3-4 0-15,0 0 0 0,2-3 0 0,2 0 0 16,0-1 0-16,1-4 0 0,0-1 0 0,6-3 0 16,2-1 0-16,2-2 0 0,2-6 0 0,2 1 0 15,-1-2 0-15,8-6 0 0,-2-2 0 0,0 1 0 16,-1-1 0-16,0 0 0 0,0 0 0 0,0 1 0 16,-9 8 0-16,-5 2 0 0,4-1 0 0,-8 5 0 0,-1-2 0 15,0 4 0-15,-4 0 0 0,4 7 0 16,-3-1 0-16,1 5 0 0,-2 2 0 0,3-1 0 15,2 5 0-15,-2-5 0 0,3 4 0 0,1-2 0 16,4-2 0-16,-2 0 0 0,1-6 0 0,7 1 0 0,1-2 0 16,1-3 0-16,1-3 0 0,-1-3 0 0,3-4 0 15,-3 2 0-15,6-8 0 0,-6 3 0 16,1-9 0-16,1 1 0 0,-3-2 0 0,2-2 0 16,-5-3 0-16,2-3 0 0,-4-3 0 0,3-1 0 15,2-11 0-15,-5-1 0 0,1-1 0 0,-5 2 0 0,1 14 0 16,-3 0 0-16,-2 4 0 0,-1 10 0 15,-3 5 0-15,0 4 0 0,-1 2 0 0,-1 4 0 16,1 1 0-16,0 0 0 0,-8 27 0 0,2-3 0 16,-1 7 0-16,1 0 0 0,2 1 0 0,3 3 0 0,1 0 0 15,0-1 0-15,1 0 0 0,3 0 0 16,6-4 0-16,-2-4 0 0,0 0 0 0,-2-7 0 16,4-3-80-16,2-2-151 0,-5-4-52 0,3-3-43 15,-1-3-57-15,-1-2-46 0,-1-4-61 0,1 0-73 16,-4-3-338-16,-1-2-977 0,-1-3 432 0</inkml:trace>
  <inkml:trace contextRef="#ctx0" brushRef="#br0" timeOffset="168114.74">18750 15350 3656 0,'-19'-8'353'0,"4"-2"-102"0,3 4-39 0,3 0-38 16,4 4-3-16,4-2 5 0,1 4-13 0,0 0-28 15,0 0-18-15,33 2-12 0,-3 6-15 0,4-1-29 0,2 4-64 16,14-1-86-16,5 0-113 0,-7 1-149 15,-11-1-486-15,17 3-906 0,1 0 400 0</inkml:trace>
  <inkml:trace contextRef="#ctx0" brushRef="#br0" timeOffset="169314.09">19886 15924 2578 0,'3'8'398'0,"-2"0"-83"16,1-3-39-16,0 0 11 0,-2-1-36 0,4-3-9 0,-4-1-25 15,0 0-12-15,0 0-16 0,9-8 6 16,-3 2 1-16,-2-3-6 0,4-1-14 0,1-4-7 16,1-1-8-16,0-3-3 0,2-6-21 0,3 0-6 15,1-5-1-15,-1 1-5 0,0-3-14 0,0-2-9 16,5-11-10-16,0 2 6 0,-5 10-19 0,2-14-5 16,2 1-19-16,-1-1 6 0,-4 14-4 0,-5-1 2 15,0 2 4-15,-1 2 9 0,-2 11 8 0,-1 3-9 16,-2 4-16-16,-2 6-3 0,-1 0-5 0,0 5-8 15,0 0-2-15,-14 14-3 0,0 7-4 0,0 4 10 16,-3 6-10-16,-1 14-3 0,3-2-27 0,0 3 0 16,3-1 0-16,1 1 0 0,5-11 0 0,3 11 0 15,1-10 0-15,5-1 0 0,1-2 0 0,3-2 0 16,3-5 0-16,3 0 0 0,0-2 0 0,3-4 0 16,-1-7 0-16,-1-1 0 0,0-3 0 0,-2-5 0 15,7 2 0-15,-3-5 0 0,1-1 0 0,1-3 0 16,-3-2 0-16,3-2 0 0,-2 0 0 0,1-5 0 0,-4-3 0 15,1 0 0-15,-5-2 0 0,9-6 0 16,-8-3 0-16,-3 6 0 0,-1-5 0 0,2 9 0 16,-6-1 0-16,2 1 0 0,-3 4 0 0,2 3 0 15,-3 1 0-15,0 2 0 0,1 0 0 0,0 3 0 16,-1 3 0-16,0-4 0 0,0 4 0 0,0 0 0 0,0 0 0 16,0 0 0-16,0 0 0 0,0 0 0 15,-3 13 0-15,3-13 0 0,-2 4 0 0,2-4 0 16,0 0 0-16,2 5 0 0,-2-5 0 0,0 3 0 15,0-3 0-15,0 0 0 0,0 0 0 0,0 0 0 16,0 0 0-16,2-12 0 0,-1 7 0 0,-1 2 0 0,-1-3 0 16,1-3 0-16,-1 2 0 0,-2-5 0 15,-2 1 0-15,1 0 0 0,-2-4 0 0,0-1 0 16,-5 0 0-16,2-1 0 0,-2 0 0 0,-6-4 0 16,3 7 0-16,0-1 0 0,0 3 0 0,-4-1 0 15,0 3 0-15,2 1 0 0,-1 1 0 0,2 3 0 0,2 3 0 16,0 0 0-16,2 5 0 0,3 1 0 0,3 2 0 15,0 2 0-15,2-2 0 0,3 6 0 16,4 0 0-16,1 1 0 0,4 4 0 0,4-1 0 16,1-2 0-16,1-1 0 0,6 3 0 0,2-2 0 15,-5-4 0-15,6 3 0 0,2-5 0 0,-5-1 0 16,7-2 0-16,-8-1 0 0,9-2 0 0,-7 1 0 16,-1-3 0-16,2-2 0 0,-1 0 0 0,-1 0 0 15,0-2 0-15,-3-2 0 0,4 1 0 0,-3-2 0 16,-1-3-12-16,-2 1 9 0,0 0 10 0,2 0 1 15,-5-1-8-15,-4 3 0 0,1 0 0 0,-3 2 0 0,1 1 0 16,-5 1 0-16,4 0 0 0,-7 3 0 0,0 0 0 16,11 6 0-16,-8 3 0 0,1 3 0 15,0 2 0-15,1 4 0 0,0 0 0 0,-1 9 0 16,0-2 0-16,-1-6 0 0,3 5 0 0,-1 0 0 16,1-5 0-16,-2-1 0 0,1-2 0 0,-1 0 0 15,0-4 0-15,1-3 0 0,-1 2 0 0,0-6 0 0,0 1 0 16,-2-2 0-16,3-2 0 0,2-1 0 0,-7-1 0 15,10-4 0-15,3-3 0 0,-3 1 0 16,1-1 0-16,3-5 0 0,4-6 0 0,0-1 0 16,3 0 0-16,0-3 0 0,0 2 0 0,-1-5 0 15,3 2 0-15,-1 2 0 0,-1 3 0 0,-7 5 0 0,0 2 0 16,-5 4 0-16,1 1 0 0,-4 4 0 16,-1 2 0-16,-5 0 0 0,5 8 0 0,-3 2 0 15,0 3 0-15,-4 2 0 0,2 3 0 0,-3 9 0 16,3-3 0-16,0-4 0 0,3-1 0 0,-1 1 0 15,3-4 0-15,4 2 0 0,-4-1 0 0,4-4 0 0,5-2 0 16,-1 0 0-16,5-4 0 0,-1 1 0 0,2-4 0 16,0-1 0-16,1-6 0 0,0 0 0 15,-1-4 0-15,-1-1 0 0,-3 0 0 0,-1-4-173 16,-2-4-229-16,-1-1-105 0,-5-6-135 0,1-5-437 16,-10-1-1166-16,-2 0 515 0</inkml:trace>
  <inkml:trace contextRef="#ctx0" brushRef="#br0" timeOffset="170563.41">22821 15756 292 0,'4'-5'350'0,"2"-1"-1"16,0 1 5-16,1-3 1 0,-2-1-1 15,0 1-12-15,-1-3-10 0,-1-1-9 0,-3 0-12 16,-2-5-14-16,1 5-5 0,-3 1-12 0,0 0-11 16,-2-4-16-16,-4 6-14 0,-1 0-15 0,0 2-17 15,-6 4-12-15,-2 4-5 0,-3 2-12 0,-4 5-5 16,-1 3-11-16,0 5-13 0,0 2-11 0,4 4-17 15,-3-1-8-15,5 1-15 0,2 0-6 0,3 0-12 16,7-4-10-16,3-1-6 0,2-2 5 0,3-2-16 16,2 0 7-16,3-3-6 0,2 0-8 0,-1-3 4 15,4 0 8-15,4-3-1 0,-1-2 8 0,0-2-1 16,2-4 6-16,3 1-4 0,0-4-1 0,1-1 1 16,-1-3-1-16,1 1-28 0,-4-4-37 0,8-4 0 15,-4-1 0-15,-4 3 0 0,-1 1 0 0,-2 2 0 16,-2 2 0-16,-1 4 0 0,-3 0 0 0,-1 2 0 15,1 1 0-15,-1 3 0 0,-4 1 0 0,4 8 0 16,-2 1 0-16,-2 4 0 0,2 1 0 0,-2 4 0 16,1 0 0-16,1 1 0 0,4 5 0 0,0-4 0 15,4-2 0-15,3 5 0 0,1-8 0 0,6 3 0 16,5-5 0-16,-5-6 0 0,4 2 0 0,-3-6 0 16,7 0 0-16,-6-5 0 0,-1-1 0 0,5-4 0 15,0-4 0-15,-1-1 0 0,-2-4 0 0,1-1 0 16,-2-6 0-16,0 0 0 0,-3-4 0 0,-2-3 0 15,6-10 0-15,-8 6 0 0,5-14 0 0,-1 1 0 16,-2 0 0-16,1-2 0 0,-4 0 0 0,0 2 0 16,-9 12 0-16,2 4 0 0,-2 6 0 0,-4 6 0 15,2 3 0-15,-1 6 0 0,-2 3 0 0,-2 4 0 16,2 3 0-16,0 0 0 0,-9 17 0 0,2 1 0 16,-3 8 0-16,0 5 0 0,2 4 0 0,-1-1 0 15,5 12 0-15,-4 4 0 0,6-4 0 0,0-11 0 16,0 1 0-16,4 1 0 0,2-2 0 0,-1 0 0 15,6-3 0-15,-4 1 0 0,4-3 0 0,5-4 0 16,-1-1 0-16,1-3 0 0,-1-6 0 0,1-3 0 0,3 0 0 16,-1-6 0-16,11 3 0 0,-5-7 0 0,7 1-246 15,1-5-140-15,-1-2-64 0,-11-1-79 16,1-6-107-16,8-5-355 0,-5-5-1073 0,-3-2 474 16</inkml:trace>
  <inkml:trace contextRef="#ctx0" brushRef="#br0" timeOffset="170747.34">23365 15520 3589 0,'-32'-10'375'0,"11"2"-118"0,1 1-8 15,8 4 55-15,1-2 32 0,0 2-14 0,6 0-35 16,3 1-38-16,2 2-40 0,12-6-7 0,6 5-12 16,11 1-14-16,5 2-18 0,5 0-13 0,15 3-19 15,1 5-13-15,-2-4-39 0,5-3-67 0,0 3-82 16,-2 1-112-16,-3-3-141 0,-17 1-164 0,4-3-556 15,-4-3-1135-15,-1 4 502 0</inkml:trace>
  <inkml:trace contextRef="#ctx0" brushRef="#br0" timeOffset="172165.51">24414 16188 171 0,'-5'0'471'16,"-2"0"18"-16,0-1 12 0,0 1-2 0,0-3-7 15,1-1-7-15,3 1-17 0,1-4-21 0,-1 2-23 16,2-2-31-16,2-4-26 0,4-1-24 0,2 0-20 0,3-3-27 16,2-1-16-16,3-7-29 0,1 2-21 15,6-1-21-15,-3-2-15 0,3-1-20 0,0-3-21 16,2-1-13-16,5-10-18 0,-1 1-11 0,-3-6-13 15,-3 0-38-15,1-2-60 0,-2-3 0 0,-3-2 0 16,1 1 0-16,-2-1 0 0,-7-2 0 0,-1 2 0 16,1 4 0-16,-3 14 0 0,-4 4 0 0,-1 10 0 15,-4 2 0-15,2 5 0 0,-2 3 0 0,-4 5 0 16,-1 3 0-16,7 1 0 0,-25 14 0 0,8 7 0 16,-1 5 0-16,-1 16 0 0,-1 6 0 0,2-4 0 0,4 2 0 15,2 0 0-15,3 4 0 0,1-1 0 16,6-2 0-16,2 1 0 0,2-12 0 0,6-2 0 15,4 1 0-15,0-1 0 0,6-3 0 0,0-2 0 16,1-2 0-16,4-5 0 0,-2-4 0 0,3-2 0 0,-5-6 0 16,-2-2 0-16,3-3 0 0,1-5 0 15,-1-1 0-15,-1-4 0 0,-2-3 0 0,1-2 0 16,-4-5 0-16,5-4 0 0,-5-6 0 0,0-2 0 16,-5-2 0-16,-1-4 0 0,-1-2 0 0,-3-12 0 15,-6 13 0-15,-1 3 0 0,-6 6 0 0,4 6 0 0,-5 3 0 16,2 7 0-16,-3 4 0 0,-1 4 0 0,-3 6 0 15,2 5 0-15,0 6 0 0,-2 5 0 16,3 6 0-16,9 2 0 0,5 0 0 0,3 2 0 16,8 2 0-16,6-3 0 0,12 8 0 0,4-3 0 15,4-3 0-15,4-7 0 0,4 1 0 0,1-8 0 0,3-4 0 16,0-1 0-16,2-2 0 0,-2-6 0 16,-10-3 0-16,-3-2 0 0,2-2 0 0,-4-3 0 15,-1-2 0-15,-3-4 0 0,-1-3 0 0,-2-3-6 16,-4-4-11-16,-1-4 5 0,-2-1-2 0,-7-5 2 15,2-13 3-15,-6 12-4 0,-2-3 5 0,-8 5 1 0,1 2 1 16,-4 9 1-16,-3 3-8 0,0 4 5 0,-6 4 5 16,0 3-4-16,-1 4 3 0,-8 3 4 15,-7 8 2-15,5 4 5 0,-3 4 12 0,1 1-21 16,5 1 3-16,-3 1-6 0,9 1 8 0,-2-1-3 16,7-3 4-16,3 1-6 0,1-1 4 0,6-2 11 0,-2 0 0 15,3-4-15-15,3-1 0 0,0 0 12 0,3-3-1 16,1-1-2-16,0 0 7 0,3-4-1 15,1-2-6-15,-1 0 1 0,2-2 4 0,1-3-10 16,0-5 0-16,0 4-1 0,-1-6 4 0,-1 0-2 16,1-3-3-16,-2 0 0 0,2-7 0 0,-2 6 0 0,-4-2 0 15,1 4 0-15,-2 2 0 0,-3 4 0 16,-1 2 0-16,-3 0 0 0,3 3-1 0,-4 2-10 16,0 0 0-16,0 0 0 0,-5 14 7 0,4-3-6 0,-6-2-1 15,6 4-2-15,-3-3-1 0,3 3 2 16,-2-3-3-16,6 2 6 0,-2-1-5 0,1-3 3 0,1 0 3 15,4-3-1-15,-2 0 1 0,4-1 4 0,0-2 4 16,1 0 8-16,4-5-9 0,-1 2 1 0,5-5 6 16,0-1 16-16,2 0-3 0,6-4 12 0,0-2-1 15,1-1 0-15,1 0 1 0,-3 0-31 16,3-1 0-16,-1 3 0 0,-2 3 0 0,-4 0 0 0,-1 7 0 16,-1-2 0-16,-1 5 0 0,0 3 0 0,-5 2 0 15,-2 1 0-15,1 6 0 0,-4 0 0 0,-2 3 0 16,-2 0 0-16,-3 2 0 0,0 0 0 15,-1 0 0-15,-5 1 0 0,1-2 0 0,-3 0 0 0,-2 0 0 16,0 0 0-16,0-3 0 0,-4 0 0 0,5-4 0 16,-2-3 0-16,1 0 0 0,0-2 0 0,0 0 0 15,0-3 0-15,4-1 0 0,5-1 0 16,-9-2 0-16,9 2 0 0,0-6 0 0,2-4 0 0,5 1 0 16,2-4 0-16,5-2 0 0,9-5 0 0,-2-2 0 15,4-2-3-15,1-2-76 0,14-8-6 0,-5-3-11 16,-3-6-7-16,-1 0 3 0,-2-3 5 0,-2-1 9 15,-1 2 6-15,-6 0 4 0,-3 1 9 0,-7 10 7 16,-4 0 10-16,-1 3 17 0,-5 4 20 0,-1 8 15 16,-1 3 13-16,-2 4-3 0,-1 2 7 0,-2 8 4 15,0-1 8-15,7 3 17 0,-25 15 8 0,15 0 0 16,-3 8 4-16,2 7 2 0,2 4 3 0,2 1-4 16,6 11-4-16,0 0-1 0,3 0 4 0,5-11 4 15,-1 2-16-15,8 6-3 0,2-11-1 0,0 1-2 16,2-3-5-16,4 0-11 0,0-4-15 15,-2-3-24-15,6-4-24 0,-1-1-31 0,-1-6-32 0,-2-3-42 16,-1-3-57-16,-1-5-66 0,1-1-78 0,-7-1-75 16,2-5-109-16,-6-4-483 0,3-6-1092 0,1-5 484 15</inkml:trace>
  <inkml:trace contextRef="#ctx0" brushRef="#br0" timeOffset="172330.12">26555 15620 3573 0,'-9'-5'371'0,"3"1"-170"15,3 0 34-15,3 1 50 0,0 3 5 0,8-6-27 16,2 4-37-16,9 1-39 0,4 1-34 0,5 0-11 16,4 2-18-16,4 2-11 0,-1 2-9 0,-5 0-23 15,-3-1-45-15,-6 1-61 0,-5-1-84 16,-3-2-93-16,-3 5-66 0,-6-3-65 0,-7 6-89 0,-4-4-416 16,-10 6-908-16,-8 2 403 0</inkml:trace>
  <inkml:trace contextRef="#ctx0" brushRef="#br0" timeOffset="172780.59">23058 16255 369 0,'-7'-2'467'0,"2"-3"13"15,0 1-3-15,0 2-4 0,1-3-8 0,1 1-18 0,2-2-21 16,-1 3-18-16,4-2-13 0,2 2-13 15,1-1-16-15,6 1-9 0,7 2-7 0,13-1-12 16,7 2-14-16,25 3-20 0,34 5-21 0,9 1-18 16,0 3-16-16,14 8-21 0,6-6-16 0,14 3-86 15,2 6-126-15,8-8 0 0,5 6 0 0,-4-3 0 0,1-1 0 16,0-7 0-16,-1-1 0 0,-7-2 0 16,-11-4 0-16,-6 1 0 0,-6-4 0 0,-16 0 0 0,-9-3 0 15,-35 3 0-15,-8-1 0 0,-17-1 0 0,-1 0 0 16,-14-2 0-16,-1 1 0 0,-8-1 0 15,-2 0 0-15,-4-1 0 0,-6 1 0 0,-4-3 0 16,-4 2 0-16,-4 0 0 0,-7 1 0 0,0 0-170 0,-8 3-391 16,-1 2-128-16,-3-1-440 0,-1 2-1223 0,-2 0 542 15</inkml:trace>
  <inkml:trace contextRef="#ctx0" brushRef="#br0" timeOffset="173130.37">23195 16506 3142 0,'-56'-13'301'0,"6"1"-118"16,14 2-87-16,8 4 37 0,9-1 55 0,4 1 26 16,2 2 9-16,5 0-21 0,3-1-27 0,1 2-6 15,4 3 11-15,12-5 11 0,8 4 9 0,15 5-2 16,16 1-8-16,15 3 2 0,40 8-13 0,4-2 5 15,3 6-5-15,3 1-5 0,7-3-26 0,7 2 5 16,8 2-18-16,0-1-8 0,1-1-14 0,1-1-7 16,-1-2-7-16,-2-2-12 0,-9-2-15 0,-3-4-6 15,-4 0-1-15,-7-5-9 0,-3 0-5 0,-14-4-31 16,-30 0-20-16,-6-3 0 0,-5 0 0 0,-16-2 0 16,-5 0 0-16,-3-2 0 0,-11 2 0 0,-2-2 0 15,-1 0 0-15,-7 1 0 0,-1-1 0 0,-3 0 0 16,-3 0 0-16,0 3 0 0,1-2 0 0,-5 0 0 15,4 1 0-15,-3 4-77 0,-1 1-439 0,0 0-112 16,5-2-534-16,-5 2-1258 0,0 0 556 0</inkml:trace>
  <inkml:trace contextRef="#ctx0" brushRef="#br0" timeOffset="174264.14">27795 16026 39 0,'0'0'464'16,"1"-5"21"-16,-1-1 2 0,1 2 3 0,-1-1-9 0,3 0-2 15,-2 0-6-15,-1-4-20 0,3 3-2 0,-1 1-20 16,1-6-26-16,-1 1-22 0,4-1-22 0,-3 2-23 16,5-3-26-16,-3 1-25 0,3 1-21 0,1 1-23 15,1 2-28-15,0 0-18 0,2 0-18 16,0 4-19-16,3 0-48 0,6 5-112 0,-2 2 0 0,2 4 0 16,3 6 0-16,-2 4 0 0,-5 5 0 0,0 2 0 15,-2 1 0-15,-4 3 0 0,-1 3 0 0,0-3 0 16,-1 0 0-16,-4 2 0 0,-1-2 0 15,-4-1 0-15,0-4 0 0,0-6 0 0,-4-1 0 16,1-6 0-16,1 2 0 0,-3-2 0 0,0-2 0 0,1-5 0 16,2 1 0-16,-5-4 0 0,3 0 0 0,4-1 0 15,-11-7 0-15,6-2 0 0,1-1 0 0,4-1 0 16,0-6 0-16,1-1 0 0,5-1 0 16,5-9 0-16,0 4 0 0,5-2 0 0,0 0 0 15,3 0 0-15,2 3 0 0,2 3 0 0,0 2 0 0,-6 7 0 16,2-1 0-16,0 5 0 0,-1 3 0 0,2 3 0 15,-7 2 0-15,2 2 0 0,0 4 0 0,1 5 0 16,-3 2 0-16,-2 3 0 0,-2 8 0 0,-1-7 0 16,-3 7 0-16,0 1 0 0,-1 0 0 0,-8-7 0 15,2 7 0-15,-1-8 0 0,-2-1 0 0,-3 1 0 16,-1-3 0-16,3-3 0 0,1-1 0 0,-3-2 0 16,3 0 0-16,-4-5 0 0,4 3 0 0,-1-6 0 15,1 0 0-15,5-1 0 0,0 0 0 0,-9-11 0 16,9 2 0-16,3-4 0 0,1-4 0 0,9-5 0 15,1-3 0-15,2-1 0 0,5-1 0 0,2-2 0 16,12-8 0-16,-9 10 0 0,1 4 0 0,-2 2 0 16,2 3 0-16,-1 5 0 0,-8 3 0 0,-4 7 0 15,3 1 0-15,-7 5 0 0,4 4 0 0,-2 4 0 16,-3 3 0-16,-4 4 0 0,2 7 0 0,-3 3 0 16,-1-2 0-16,-3 2 0 0,-2 1 0 15,2 0 0-15,-3-2 0 0,-1 1 0 0,1-2 0 0,1-2 0 16,-1-5 0-16,3 0 0 0,-1-4 0 0,1-2 0 15,0-2 0-15,-1-1 0 0,3-2-158 0,0-2-315 16,-1-1-81-16,3-4-99 0,-4-1-407 0,0 0-1146 16,16-6 507-16</inkml:trace>
  <inkml:trace contextRef="#ctx0" brushRef="#br0" timeOffset="174796.31">28953 16313 3382 0,'5'-1'422'0,"1"-2"-152"0,-1 0-13 0,0 2 39 16,-3-3 47-16,-2 4 1 0,7-4-18 15,-7-2-43-15,0 6-23 0,6-4 1 0,-3-2 3 16,2 5-7-16,0-3-14 0,3 0-15 0,1-2-8 16,1 0-14-16,3 0-16 0,0-4-51 0,2 4-139 15,2-2 0-15,3 0 0 0,-1-3 0 0,-2 1 0 0,7-5 0 16,-1-2 0-16,-6 3 0 0,-2 4 0 0,2-12 0 16,-2 2 0-16,-2-4 0 0,0-1 0 15,-4 0 0-15,-3-4 0 0,-2 5 0 0,1-3 0 16,-7 7 0-16,2 3 0 0,-4 1 0 0,-1 4 0 15,-2 4 0-15,-2 1 0 0,-1 2 0 0,0 4 0 16,-3 1 0-16,0 3 0 0,-1 4 0 0,0 4 0 0,5-1 0 16,1 1 0-16,5 1 0 0,-2 5 0 0,8-1 0 15,0 0 0-15,3 1 0 0,5 0 0 16,8 4 0-16,1-3 0 0,6-2 0 0,-1-3 0 16,2-1 0-16,0-4 0 0,1-1 0 0,0 3 0 15,-7-6 0-15,-1 3 0 0,0-3 0 0,1-1 0 0,-2-1 0 16,-6 2 0-16,0-3 0 0,-3 0 0 15,-1 2 0-15,-3 1 0 0,-1 2 0 0,-1 1 0 16,-2 4 0-16,-2-3 0 0,-3 9 0 0,-3-3 0 16,-5 3 0-16,1 1 0 0,-4 2 0 0,-1 1 0 15,3-3 0-15,-2 3 0 0,5-7 0 0,-1 0 0 16,1 0 0-16,4 1 0 0,1-4 0 0,4-4 0 16,1 3 0-16,3-3 0 0,5 0 0 0,4-1 0 0,1-2 0 15,5-2 0-15,4-1 0 0,10-1 0 16,1-1 0-16,-1-1 0 0,4-3 0 0,-1-4 0 15,-3 2 0-15,0 0 0 0,-3-3 0 0,-2 0 0 16,-1 1 0-16,-10 3 0 0,-5 2 0 0,-6 1 0 16,-2-1-282-16,-1 3-236 0,-3 1-57 0,0 0-66 15,-28-1-389-15,6 2-1114 0,-8 3 493 0</inkml:trace>
  <inkml:trace contextRef="#ctx0" brushRef="#br0" timeOffset="175114.17">28016 16590 4135 0,'-38'1'478'0,"7"-3"-215"0,10 2-12 0,2-2 53 0,6 1 30 16,3-1-18-16,4 1-23 0,6 1-31 16,-5-3-16-16,5 3 7 0,0 0 5 0,38-1-11 0,-6 2-9 15,22 2-12-15,2 2-139 0,5-2-87 0,6 5 0 16,26-1 0-16,4 5 0 0,-1-4 0 0,2 2 0 15,-3-1 0-15,9 1 0 0,-7-3 0 0,-1 0 0 16,-2-3 0-16,-29-2 0 0,32 0 0 0,-5 1 0 16,-37-2 0-16,4-3 0 0,-4 1 0 15,-5-2 0-15,-16 2 0 0,1-3 0 0,-6 0 0 0,-11 0 0 16,0 1 0-16,-5 0 0 0,-3 1 0 0,-3 0 0 16,-4-1 0-16,-3 3 0 0,0 0 0 0,4-5 0 15,-4 5 0-15,0 0 0 0,-19 3 0 0,8 0-195 16,-2 2-503-16,-6 2-519 0,-7 3-1317 15,8 1 582-15</inkml:trace>
  <inkml:trace contextRef="#ctx0" brushRef="#br0" timeOffset="175780.68">28614 17112 3126 0,'-23'-1'394'0,"2"0"-126"0,10-3-33 16,-2 1 75-16,2-5 33 0,1 0-15 0,4-5-44 15,4 2-25-15,2-6-29 0,6 1 3 0,3-1 0 16,8-6 5-16,4 1-17 0,5 1-12 0,1-1-14 16,1 5 0-16,3 0-15 0,1 3 7 0,0 1-11 15,-3 2-8-15,-1 4-8 0,3 2-141 0,-11 2-19 16,1 3 0-16,-2 2 0 0,0 4 0 0,-6-1 0 16,1 3 0-16,-3 4 0 0,2 6 0 0,-7 6 0 15,2 1 0-15,-6 2 0 0,-4 2 0 0,0-2 0 16,-4 2 0-16,0 2 0 0,-5-3 0 0,-2 0 0 15,0-1 0-15,0-3 0 0,-2 0 0 0,3-7 0 16,2-2 0-16,-2-1 0 0,4-2 0 0,-1-6 0 16,1 1 0-16,2-2 0 0,3-3 0 0,-2-1 0 15,5-1 0-15,-8-5 0 0,7-5 0 0,1 1 0 16,1-2 0-16,3-5 0 0,5-1 0 0,8-8 0 16,-2 1 0-16,4 1 0 0,1-2 0 0,3-6 0 15,3 16 0-15,-1-3 0 0,-2 1 0 0,1 4 0 16,-5 3 0-16,0 1 0 0,-1 4 0 0,1 1 0 15,-6 4 0-15,0 1 0 0,0 3 0 0,-3 2 0 16,1 0 0-16,-4 4 0 0,1 4 0 0,0 0 0 16,-5 0 0-16,-1 1 0 0,0 3 0 0,-4 0 0 15,1-1 0-15,-3 0 0 0,-2-5 0 0,1 5 0 16,0-5 0-16,0-2 0 0,-2 0 0 0,1 0 0 16,2-2 0-16,2-4 0 0,-1-1 0 0,0 0 0 15,3-3 0-15,0 0 0 0,0 0 0 0,8-14 0 16,2 4 0-16,2-5 0 0,8-6 0 0,3-1 0 15,19-8 0-15,-3-1 0 0,0 2 0 0,-7 9 0 16,2 4 0-16,1-3 0 0,-2 2 0 0,1 7 0 16,-2 1 0-16,1 5 0 0,-4 4 0 0,-2 5 0 15,-9 0 0-15,3 4 0 0,-5 6 0 0,3 5 0 16,-5 2 0-16,-1 1 0 0,-5 4 0 0,-2 0 0 16,-6 1 0-16,4 0 0 0,-8 0 0 0,-1-1 0 15,1-1 0-15,-1-7 0 0,1 1 0 0,-1-2 0 16,1-3 0-16,-2-2 0 0,1-2 0 0,1-2 0 15,0-1 0-15,-1-4 0 0,0-1 0 0,-4-1 0 16,0-2 0-16,3-4 0 0,-1-3-486 0,-2-4-799 16,2-4-1390-16,0-3 615 0</inkml:trace>
  <inkml:trace contextRef="#ctx0" brushRef="#br0" timeOffset="176247.14">30434 16655 27 0,'0'0'485'0,"4"12"27"15,-2-10 26-15,-2-2 7 0,7 4-16 0,-4-2-19 16,-3-2-29-16,12 2-29 0,-4-2-16 0,4-3-34 15,-1 1-29-15,6-1-25 0,0-3-23 0,2-1-21 16,9 1-22-16,-1-4-30 0,-2-1-26 0,-2-4-23 16,0 0-17-16,-7 4-17 0,7-6-17 0,-4-1-13 15,-6 1-11-15,-1 1-17 0,-1-6-35 0,-2 5-76 0,-5-2 0 16,2-10 0-16,-6 14 0 0,0-2 0 16,-6 6 0-16,-2-3 0 0,-1 5 0 0,0 3 0 15,-5 2 0-15,-4 3 0 0,-5 4 0 0,3 3 0 16,-4 5 0-16,2 5 0 0,0 3 0 0,7-4 0 15,2 8 0-15,3 2 0 0,2 1 0 0,3-1 0 16,5 2 0-16,5-1 0 0,5 0 0 0,6-4 0 16,3 2 0-16,3-5 0 0,5 2 0 0,3-3 0 15,3-3 0-15,-1-2 0 0,0-5 0 0,5-2 0 16,-2-1 0-16,-2-2 0 0,2-4 0 0,-1-1 0 16,-1-1 0-16,1-4 0 0,1-2 0 0,-3-5-48 15,1 0-314-15,-2-3-50 0,1-1-28 0,-5 1-28 16,-3 1-24-16,1 0-12 0,-9 6-40 0,-6 1-277 15,-1 3-888-15,0-2 393 0</inkml:trace>
  <inkml:trace contextRef="#ctx0" brushRef="#br0" timeOffset="177546.89">31346 16573 875 0,'0'0'12'0,"11"-3"30"0,-11 3 22 0,7-2 11 15,-7 2 14-15,5-3 21 0,-5 3 19 0,0 0 18 16,9-4 2-16,-9 4 12 0,4-2 18 0,-4 2 19 16,7-5 22-16,-4 3 21 0,4-2 14 0,-3 0 21 15,-1 1 11-15,1-2 3 0,1-1 7 0,-5 1-3 16,0-1-5-16,0 6-4 0,-5-10-6 0,1 3-3 15,-6 3-9-15,-1 0-9 0,-2 3-9 16,-4 2-8-16,-6 3-15 0,4 2-9 0,-8 5-25 16,2 0-17-16,-1 1-15 0,7 4-18 0,1-2-9 0,5-2-15 15,1 4-11-15,1 1-10 0,7-6-7 16,3 2-90-16,-1 0 0 0,4-1 0 0,3-2 0 16,0-1 0-16,4-2 0 0,5-2 0 0,3 0 0 15,-2-4 0-15,6-1 0 0,7-1 0 0,-8-2 0 16,7-6 0-16,-6 2 0 0,2-7 0 0,2-2 0 15,-2-4 0-15,0-4 0 0,4-3 0 0,-5-2 0 16,5-10 0-16,-4-3 0 0,-2-5 0 0,-1-2 0 16,-1-3 0-16,0-3 0 0,-2-3 0 0,-6 3 0 0,0-2 0 15,-4 7 0-15,-6 16 0 0,-5 0 0 16,-1 5 0-16,-5 11 0 0,2 4 0 0,-6 4 0 16,0 6 0-16,-4 6 0 0,-3 3 0 0,-2 12 0 15,-2 5 0-15,5 7 0 0,3 3 0 0,-1 15 0 16,11 1 0-16,3 1 0 0,5 4 0 0,9 0 0 15,3 2 0-15,9-3 0 0,0-5 0 0,3-3 0 16,3-2 0-16,4-4 0 0,-4-14 0 0,11 6-5 16,-9-10-123-16,16 5 2 0,-14-11 0 0,2-4 6 15,-2-3 10-15,-3-4 10 0,-1-3 9 0,-9-3 13 16,0-4 9-16,0-3 5 0,2-7 2 0,-2-2 10 16,-7 3 7-16,2-10 4 0,-5-3 4 0,-2 1 9 15,-2-4 16-15,-3 3 13 0,-4 2 5 0,-3 8 0 16,0 1-1-16,-4 3 9 0,-2 1 4 0,-3 3-1 15,1 5 6-15,-4 1 6 0,1 3 18 0,0 4-12 16,1 2-2-16,-3 3-7 0,5 2 2 0,2 1-4 16,3-2-3-16,-1 3 3 0,8 1 0 0,-2-1-2 15,3 1 4-15,4 1-6 0,4 0-3 0,2 1 2 16,4-1-1-16,-1-5-3 0,3 0 10 0,0-2 7 16,2-2 9-16,-1-1 3 0,-4-2 17 0,5 0 10 15,0-2-3-15,-1-3 3 0,-6 1 10 0,6-4 2 16,-3 2 2-16,-4-1-2 0,4-2-52 0,-5 3-31 15,0 0 0-15,-5-1 0 0,4 3 0 0,-3 0 0 16,-3 1 0-16,-2 2 0 0,0 0 0 0,-1 14 0 16,-3-6 0-16,-2 10 0 0,-4 9 0 0,1 1 0 15,0 4 0-15,-8 11 0 0,4 1 0 0,-1 2 0 16,1 2 0-16,2 5 0 0,-2 0 0 0,4 2 0 16,-3-4 0-16,1 4 0 0,4 0 0 0,-3 0 0 15,2-5 0-15,-3-4 0 0,3-10 0 0,1-4 0 16,-2 1 0-16,0-7 0 0,-1 0 0 0,1-8 0 15,1-4 0-15,-2-3 0 0,1-3 0 0,0-3 0 16,-2-5 0-16,-2-1 0 0,-5-9 0 0,2-2 0 16,-4-10 0-16,1 0 0 0,1-8 0 15,3 0 0-15,-2-14 0 0,8-5 0 16,7-1 0-16,4-2 0 0,5-3 0 0,12 1 0 0,3-2 0 16,7 3 0-16,22-18 0 0,-15 29 0 0,4 6 0 15,3 0 0-15,-1 6 0 0,4 2 0 0,3 8 0 0,-3-1 0 16,6 2 0-16,5 3 0 0,-4 1 0 0,-16 6 0 15,-1 0 0-15,-3 2 0 0,-1-3 0 16,-2 0 0-16,0 0 0 0,-3 1 0 0,-3-5 0 16,-6 4 0-16,-2-2 0 0,-1-2 0 0,-2 1 0 15,-3 0 0-15,1-2 0 0,-5-2 0 0,-1 0 0 16,0-1 0-16,-6 3 0 0,-1-1 0 0,0 5 0 16,-3 1 0-16,-1 4 0 0,-5 1 0 0,11 5 0 15,-23 1 0-15,6 5 0 0,1 5 0 0,-5 6 0 16,5 2 0-16,-4 5 0 0,5-2 0 0,7 5 0 15,3 0 0-15,5 3 0 0,4-3 0 0,5 2 0 16,5-4 0-16,4-1 0 0,5-2 0 0,3-2 0 16,2-1 0-16,2-5 0 0,4-1 0 0,0-6 0 15,-2 0 0-15,-1-5 0 0,-1 0 0 0,-1-5 0 16,-3-1 0-16,0-5 0 0,-7 1 0 0,5-8 0 16,-2-1 0-16,-4-2 0 0,1-4 0 0,-1-2 0 15,-4-3 0-15,-2-1 0 0,0-1 0 0,-3-5 0 16,-2 3 0-16,-2 4 0 0,-1-2 0 0,-7 10 0 15,-1 5 0-15,1-1 0 0,3 16 0 0,-11-20 0 16,11 20 0-16,-14-12 0 0,14 12 0 0,0 0 0 16,0 0 0-16,0 0 0 0,0 0 0 0,-23 32 0 15,23-32 0-15,9 36 0 0,0-12 0 0,4 3 0 16,2-4 0-16,4 3 0 0,1 0 0 16,1-2 0-16,2 3 0 0,-6-2 0 0,2 0 0 15,0-3-4-15,-5-1-21 0,-5-4 0 0,-1-2 5 16,-2 3-1-16,-2-7 6 0,-4-11-10 0,3 21 7 15,-3-21 5-15,-7 20 5 0,7-20 9 0,-23 12 2 0,8-6 9 16,15-6-7-16,-41 5 0 0,14-2 19 0,0-3-27 16,27 0-17-16,-57-9-51 0,29 7-84 15,0-3-101-15,7 3-105 0,21 2-146 0,-41-6-609 16,41 6-1209-16,-19-4 535 0</inkml:trace>
  <inkml:trace contextRef="#ctx0" brushRef="#br0" timeOffset="177713.27">33306 16802 195 0,'0'0'547'0,"0"0"-11"15,0 0-45-15,0 0-47 0,-9-22-51 0,9 22-49 16,0 0-76-16,0 0-89 0,0 0-141 0,0 0-141 16,0 0-162-16,0 0-247 0,-50 26-554 0,29-8 246 15</inkml:trace>
  <inkml:trace contextRef="#ctx0" brushRef="#br0" timeOffset="178180.23">30937 17292 5756 0,'-34'-16'413'0,"2"2"-192"0,15 5 35 16,3-2 36-16,4 3 39 0,5-1-16 0,4 3-27 0,2-1-32 15,5 0-193-15,12-3-63 0,12 3 0 0,8 1 0 16,19 0 0-16,2 2 0 0,6 2 0 16,27 5 0-16,6-2 0 0,-35-2 0 0,37 7 0 15,-6 2 0-15,0 2 0 0,-26-3 0 0,21-2 0 16,-24 1 0-16,-2-2 0 0,-7 2 0 0,-3 0 0 16,-15-1 0-16,-5-1 0 0,-10-2 0 0,-6 1 0 15,-7 0 0-15,-5 1 0 0,-5-2-116 0,0-2-172 16,0 0-7-16,-37 2-6 0,1-4-34 0,-19 0 6 15,-5-6-11-15,-5 4-6 0,-29-6 5 0,3 5 24 16,-2 0 22-16,2 4 25 0,26 4 27 0,-33-2 18 16,6 0 28-16,0 9 40 0,27-4 46 0,0 2 58 15,1 0 48-15,12 2 48 0,-2-2 34 0,21 2 44 16,5-3 25-16,10-2 32 0,1 1 34 0,8-3 32 16,0 3 28-16,8-2 13 0,1-4 7 0,14 11-9 15,4-5-5-15,14 0-24 0,19 4-19 0,9-2-12 16,31 3-22-16,-28-4-22 0,2 2-17 0,33 2-16 15,-6 1-20-15,-28-7-7 0,28 3-13 0,-27-4-21 16,0-4-25-16,2 3-29 0,-1-2-36 0,-2-1-44 16,-5-1-50-16,-7 1-62 0,-17-2-73 0,-1-2-87 15,-7-4-122-15,0 2-195 0,-13-5-369 0,-5 3-1088 16,0-3 481-16</inkml:trace>
  <inkml:trace contextRef="#ctx0" brushRef="#br0" timeOffset="178331.2">31990 17467 5373 0,'-13'2'559'0,"3"-2"-238"0,4 0-26 15,6 0-38-15,-11-5-97 0,6 4-26 0,1-3-81 16,0 1-45-16,3-2-68 0,-6-1-100 0,3 1-141 16,-6-5-171-16,-3 2-557 0,-3-2-1113 0,-1-1 494 15</inkml:trace>
  <inkml:trace contextRef="#ctx0" brushRef="#br0" timeOffset="179363.21">30054 15675 154 0,'-14'-16'192'0,"-1"0"-8"16,-4-4-11-16,-3-2-7 0,-1 0-11 15,-4 2-9-15,3-2-7 0,-3-3 2 0,-5 3-6 16,-8-9-6-16,-3 1-10 0,-2 4-10 0,-1-1-6 16,-7 1-10-16,-5 6-6 0,-1-2-10 0,-29 1-5 0,27 2-8 15,-3 2-6-15,-31-2-6 0,30 6-7 0,-28 1-3 16,1-2 1-16,-3 3-8 0,3 8-4 16,-2 3-4-16,27 1-2 0,-30 6 3 0,6 4-9 15,22-3-2-15,-23 8 6 0,5 2 5 0,22 0 18 16,4-1 2-16,2 3 14 0,-2 5 0 0,3 2-3 15,2 1 7-15,2 4-6 0,3 0-2 0,6 5-6 0,3 0-5 16,2 3-2-16,6 0-6 0,2 0-9 0,9 5 3 16,9-13-5-16,-5 14-3 0,8-1-3 0,5-10-1 15,6 2-4-15,3 10-1 0,7 0-6 16,9-1 6-16,4-3-1 0,4-1-7 0,6 5 5 16,4-6-2-16,6 0-3 0,1-2-9 0,2-2 10 15,9-1-5-15,-2-1 0 0,27 9 3 0,-29-16 1 0,7 0-4 16,-1-3 40-16,2-2-8 0,0-2-9 15,2-3-2-15,1 0-13 0,-1-1 1 0,-1-2 2 16,-1-3-9-16,0-2 2 0,2-3-3 0,-3 1 4 16,0 0-4-16,1-3-1 0,2-1 7 0,1-1-3 15,2-3-3-15,-2-1 1 0,0-3-6 0,-1 4-3 16,4-3-2-16,0-1 2 0,-2-1-14 0,2-1-5 16,-1-3-12-16,-3-2-1 0,2 0-9 0,1-4-5 15,-1 0-12-15,-3 0-4 0,0-6-2 0,-3-2 1 16,-3-2 2-16,-3-2 11 0,-6-5 4 0,-1-1 7 15,-3-5 3-15,-1 1 5 0,-9-3 6 0,-3-3 2 16,-3-5 4-16,-2-1 5 0,-9 1 8 0,-5 0 5 16,-2-1 7-16,-5-4 2 0,-8 2 7 0,-4-3 2 15,-6-1 0-15,-7 1 3 0,-13-21 5 0,8 31-3 16,-5-7-3-16,-4 4 3 0,-4 0 8 0,0 2 1 16,-2 1 2-16,-2 6 2 0,0 4-2 0,-4 4-9 15,-5 5-1-15,-1 1-20 0,1 3-20 0,-1 4-34 16,0 4-60-16,0 3-73 0,4 2-114 0,13 1-183 15,4 2-522-15,4-1 231 0</inkml:trace>
  <inkml:trace contextRef="#ctx0" brushRef="#br0" timeOffset="179513.58">30415 15757 3007 0,'0'0'67'0,"0"0"26"0,0 0-113 0,-18-10-61 16,6 7-54-16,-2-1-118 0,-4-2-194 0,-1-1-484 16,-2 0 216-16</inkml:trace>
  <inkml:trace contextRef="#ctx0" brushRef="#br0" timeOffset="183580.04">20417 12407 31 0,'-50'30'230'16,"5"-1"-6"-16,6 3-16 0,0 0-23 0,4 2-10 15,0 2-12-15,4 3-9 0,3-1-14 0,2 0-9 16,5 4-5-16,-1 1-12 0,3 4-10 0,1-2-9 16,3 4 0-16,6 0-13 0,0 2-8 0,3-1-6 15,3-14-6-15,3 18-8 0,8 0-2 0,-2-1-6 16,7-1-4-16,3-3-7 0,1-1-6 0,4-2-6 15,0-2 9-15,2-3-8 0,4 2 1 0,-4-14-5 16,5 9-2-16,-5-9 0 0,0 0 1 0,2-1-6 0,1-1-1 16,1-1 1-16,-1-3-8 0,-1-1 3 0,1-4-3 15,-2-1 0-15,3-5-2 0,0 2-2 0,-2-2 0 16,3-3 1-16,1 0-1 0,-4-3 1 16,2-1-4-16,-5-3 3 0,1 0 0 0,-4-2 0 0,10-2 0 15,-2-2-3-15,1 1 5 0,-1-3-2 0,1-1 2 16,0-2 0-16,2-2 1 0,-1 0 8 0,-1-3-6 15,2-1 3-15,0 0 2 0,0-3-2 16,0-1 0-16,5-3 0 0,-5 1-1 0,11-6-1 0,-1-5-1 16,-10 9 2-16,5-11-5 0,2 1-3 0,-9 5 6 15,6-9-1-15,-5-3-2 0,2 1 0 16,-6-1-3-16,2-3 1 0,-8 12 1 0,3-14-1 16,-8 11 0-16,1-11-2 0,-6 12 5 0,0-2-6 0,-2 2 4 15,0-14-2-15,-5 11 1 0,-2-10-2 0,-3 11 1 16,-3-1 0-16,-2-11-3 0,0 15 3 0,1-4 2 15,-10-8-4-15,2 0 0 0,-7 2 0 0,-1 0-2 16,-4 3 3-16,7 11-1 0,-15-8 1 0,0 3-2 16,-8 1 1-16,1 4 0 0,-4 5 2 0,-4 0-1 15,2 3-4-15,-5 1-13 0,-2 3-9 0,3 0-11 16,-4 4-14-16,1 2-31 0,1 1-23 0,3 3-40 16,11 2-33-16,3 4-226 0,0-6-439 0,0 6 194 15</inkml:trace>
  <inkml:trace contextRef="#ctx0" brushRef="#br0" timeOffset="187163.37">26953 12130 234 0,'5'-8'342'15,"1"1"-7"-15,0-1-10 0,2-1-8 0,0 1 8 16,-2-2-20-16,4 2 1 0,-1 0-5 0,-1 0-3 16,2 0-18-16,-5 3-22 0,3 2-21 0,-3-1-29 15,2 3-11-15,0-1-2 0,-7 2-4 0,14 7-6 16,-9-3-10-16,3 3-11 0,-3 3-14 0,0 2-9 16,3 2-9-16,-3 1-7 0,4 1-11 0,-1 2-5 0,1-3-2 15,-3 0 3-15,3 2-4 0,0-3 6 16,1-1-2-16,3-1-7 0,1-2 8 0,1-2 3 15,-3-2 11-15,8-2-8 0,2-3-3 0,7-4-6 16,5 0-6-16,1-2-6 0,1-3-10 0,12-8-1 0,-10 4-12 16,14-6-5-16,2 1-9 0,-3-4-2 0,0-5-6 15,0 2-10-15,7-3-1 0,-2-3-5 16,3 2-5-16,-4-2-1 0,2-1 0 0,-1 0-5 0,-1-2-24 16,-7 6 0-16,-2 2 0 0,-14 6 0 0,-3 2 0 15,-3 1 0-15,-10 7 0 0,-2 3 0 0,-5 2 0 16,-1-1 0-16,-3 2 0 0,-4 1 0 0,-1 2 0 15,0 0-26-15,0 0-63 0,-14 10-27 0,-2-2-38 16,0 4-38-16,-3 5-42 0,0 1-45 0,1 1-52 16,-1 6-42-16,5 0-55 0,4 1-75 0,-2 1-408 15,3 2-988-15,4 1 438 0</inkml:trace>
  <inkml:trace contextRef="#ctx0" brushRef="#br0" timeOffset="187980.61">31128 13697 2983 0,'-62'-6'121'0,"6"2"-6"0,1 0-33 0,3 3 6 16,17-2 51-16,6 3 29 0,7-2 12 0,8 2 18 15,1-1 6-15,3 0 6 0,5-1-8 0,4 0-10 16,1 2-3-16,16-3-2 0,16 1-8 0,21-2-8 15,9 6-7-15,33-4-9 0,1-1-10 0,2 2-9 16,2 2-23-16,-7-1 0 0,7 0-18 0,-7 2-7 16,3 1-13-16,-8 1-7 0,-20 1-6 0,-2 1-3 15,26 1-10-15,-42-2-5 0,-9 2-2 0,-1-4-7 16,-7-2 4-16,-5 4-11 0,-9-4 3 0,-6 2-7 16,-4-3-8-16,-1 1-10 0,-5-1-27 0,1 1-63 15,-4-1-70-15,-19 2-73 0,-4 1-108 0,-12-1-135 16,-19 0-514-16,-5 5-1066 0,-1-6 471 0</inkml:trace>
  <inkml:trace contextRef="#ctx0" brushRef="#br0" timeOffset="188199.25">31050 13946 3626 0,'-21'-4'157'0,"2"3"-13"0,9-4 3 16,0 3 94-16,2-2 13 0,4-3-2 0,3 1-2 0,1-2-22 15,5-2-34-15,4 4 0 0,13-3-8 0,6 0-3 16,5-1-13-16,4 6 1 0,18-4-8 15,0 2-22-15,4 5-3 0,7 0-13 0,-2 0-13 16,0 3-8-16,3 0-13 0,23 5-6 0,-24-4-14 16,-4 2-4-16,3 3-12 0,-2-3-4 0,-4 2-19 0,-7 0-32 15,-13 0-43-15,-4-3-36 0,1 4-42 16,-10 0-48-16,-7 2-56 0,-3-1-58 0,-3 3-64 16,-6-1-65-16,-2 0-87 0,-8 6-410 0,-1 2-985 15,-2 6 435-15</inkml:trace>
  <inkml:trace contextRef="#ctx0" brushRef="#br0" timeOffset="188597.41">31167 15166 344 0,'-5'-3'481'0,"-4"-3"13"0,-1 1 6 0,0-1 10 0,7 1-1 16,-3 1-14-16,1-1-8 0,2 0-42 0,3 0-27 15,2-1-22-15,3 1-44 0,5-2-34 0,5 0-23 16,12 1-31-16,5 0-23 0,3 1-22 0,5 4-24 15,18-2-21-15,8 4-10 0,28 2-22 0,-32 0-14 16,6-2-15-16,24 5-10 0,-27-3-14 0,1 2-5 16,-4-2-13-16,-2 3-7 0,-5-3-26 0,-18 0-25 15,-2-1-25-15,-6 0-27 0,-8 1-22 0,-6-1-27 16,-2-1-11-16,-2 1-40 0,-3-1-38 0,-4 0-50 16,-4-1-36-16,0 0-46 0,0 0-42 0,-32 1-43 15,1-1-40-15,-5 0-46 0,-18 1-366 0,1 0-916 16,-5 1 406-16</inkml:trace>
  <inkml:trace contextRef="#ctx0" brushRef="#br0" timeOffset="188847.41">31340 15208 125 0,'-20'4'302'0,"0"0"8"15,8-2 6-15,1-1 22 0,3-1 23 0,1 3-2 16,7-3 24-16,-13 1 0 0,9-1-11 0,4 0-26 16,0 0-17-16,0 0-22 0,16-10-18 0,-3 8-14 15,8-2-13-15,13 1-19 0,6-4-22 0,14 4-9 16,5 1-22-16,4-2-18 0,4 2-18 0,29 3-19 15,-8 0-10-15,4 1-12 0,-27 1-12 0,-1-3-5 16,0 0-11-16,-5 2-12 0,0-2-6 0,-20 2-5 16,-2-2-11-16,2 0-2 0,-6-2 3 0,-10 2-10 15,-4-2 12-15,-6 2 7 0,0-1 11 0,-6-2-8 16,0 1-13-16,-1-2 1 0,-3 3-8 0,1-1-5 16,-4 2-40-16,2-4-47 0,-2 4-54 0,0 0-76 15,0 0-84-15,0 0-110 0,0 0-139 0,0 0-534 16,-22 10-1130-16,20-6 500 0</inkml:trace>
  <inkml:trace contextRef="#ctx0" brushRef="#br0" timeOffset="188996.68">32651 15383 340 0,'0'0'478'0,"0"0"-1"15,-10-5-10-15,7 2-44 0,3 3-41 0,-5-3-38 0,5 3-32 16,0 0-52-16,0 0-74 0,0 0-117 0,0 0-155 15,0 0-183-15,0 0-296 0,0 0-610 0,0 0 270 16</inkml:trace>
  <inkml:trace contextRef="#ctx0" brushRef="#br0" timeOffset="191080.34">8433 14944 35 0,'0'-4'191'0,"1"-1"-11"0,2-1-9 0,-6-1-7 16,3 1-5-16,0-1-16 0,-1 0-10 0,-3-2-11 0,3 0-9 15,-3 0-8-15,-1 0-10 0,0-2-8 0,-2 2-9 16,-3-3-10-16,-2-1-6 0,-1 1-9 0,-3 0-4 15,2-3 0-15,-9-1-8 0,-1-1-5 0,1 1-3 16,-4 2-5-16,-1-3-2 0,0 0 0 0,-5 4-5 16,-1-1-3-16,0 0-1 0,-4-1-1 0,1 4 0 15,-16-5-2-15,2 7-2 0,0-1-1 0,-1 2-2 16,-1 5-1-16,14 2-2 0,-14 0 0 0,-2 1 1 16,-1 3-4-16,16-1 0 0,-15-1 0 0,2 4-3 15,3-3 2-15,10 2-1 0,2-1 3 0,-12 2-6 16,11 0 2-16,-1 0 2 0,0-1-2 0,1 2-3 15,0 2 3-15,2 0-4 0,0 1-8 0,0-2-8 16,0 3-4-16,-10 6-6 0,13-3-4 0,1 2-3 16,-14 5-5-16,2-1 3 0,13-1 2 0,-5 0 2 15,7 3 6-15,-1-1-2 0,-6 9 2 0,9-5 6 16,-2-1 5-16,5 1-5 0,-1 1 3 0,2 1-5 16,0-1-1-16,1 1 6 0,1-2-6 0,0 1 5 15,2-3 4-15,-1 1 6 0,0 1-5 0,0 0 3 16,1 1-1-16,0-3 6 0,1 3-1 0,0-3-2 15,0 2 2-15,5 1 4 0,-4 0-1 0,1 2-6 16,2-3 7-16,2 5-6 0,-1-4 8 0,4 4-3 16,1 0 4-16,-1-2-4 0,2 0 5 0,-1-1 1 15,4 2-4-15,1-1 7 0,1 0 0 0,1-1-1 16,4 3 1-16,-2-4 3 0,2 2 2 0,-1-1-6 16,6 0 7-16,-2-1 5 0,4-1-6 0,1 0 7 15,1 1 2-15,4-1 4 0,1 2-3 0,1-1 2 16,3 1 6-16,3-1-1 0,0 3 0 0,4-3-7 15,1 1 1-15,0 1-1 0,12 6 0 0,-3-2-1 16,0-1 1-16,-6-8-2 0,-2 0-1 0,13 6-2 16,-10-10-3-16,14 7 1 0,-10-7 0 0,8 4-2 15,3-2 1-15,0-2-2 0,-10-5 26 0,13 2-3 16,4-3 0-16,-1 2-3 0,-3-4 0 0,3 0-1 16,-14-4 2-16,15 0-6 0,-1 1-3 0,0-5 0 15,-1-3 1-15,-1-1-3 0,-1-2 4 0,4 2-5 16,0-4-1-16,-2 0-1 0,0-3 2 0,1 3 0 15,-14 1-6-15,14-2 3 0,-13-1-5 0,0 2 2 16,0-3 0-16,-3-1 4 0,14-3 7 0,-14 3 9 16,-1-2 3-16,1 1 8 0,-2-4 4 0,13-5 4 15,-13 4 8-15,-1 0-4 0,-1-2 0 0,12-7 2 16,-10 6 4-16,7-9-4 0,-13 6-4 0,3 1 0 16,6-11-7-16,-12 10-4 0,1-4-6 0,-3 1 1 15,2 0-8-15,-6-2 7 0,-1 2 0 0,-1-1-3 16,-4 1-12-16,0-2 5 0,-1 5 4 15,-3-5-7-15,3 2 6 0,-7-3-4 0,2 3 0 16,-4-4-6-16,2 2 2 0,-1-1-6 0,-1 1 6 16,-1 0-5-16,-3-3 10 0,1 2-16 0,-5-1 6 0,3-2-5 15,-2 0 2-15,1-1-2 0,-7-3-9 0,5 0 5 16,-5-11 1-16,-2 13-2 0,1-3-1 16,-6-9 0-16,2 12 2 0,0-2-1 0,-3-9 2 15,-2 2-3-15,4 8-2 0,3 1 3 0,-3 0-4 16,-3 1 4-16,3-1-16 0,-2 3 14 0,-6 1 0 15,4 2-5-15,-5-2 3 0,1 6 0 0,1 2-1 16,-1 0 2-16,2 1-6 0,-4 3 1 0,-2 3 2 0,-1 2-1 16,-1-2 0-16,-3 5 0 0,-2 0 3 0,0 6-3 15,-2-3-8-15,-2 1-18 0,-2 3-19 16,-8 0-18-16,11 1-22 0,0 3-27 0,1-1-23 16,-3 5-30-16,4 0-23 0,4-5-44 0,0 2-238 15,1-5-510-15,8 4 226 0</inkml:trace>
  <inkml:trace contextRef="#ctx0" brushRef="#br0" timeOffset="198430.56">20333 16457 214 0,'-13'-1'387'0,"-4"-3"7"0,4 1-9 0,1 2-8 16,5 0-24-16,1 0-21 0,1-2-26 0,5 3-30 0,1-5-21 16,5 1-22-16,3-1-12 0,21-2-13 0,-1 3-15 15,9-1-10-15,14-2-21 0,6 4-12 16,6 1-15-16,0-4-9 0,3 3-6 0,22 3-11 15,-29 0-11-15,3 1-11 0,-4 0-8 0,-2 3-9 16,-20-1-5-16,5-2-7 0,-3 1-7 0,-9 2-4 0,-9-2-10 16,-5 0-7-16,-7 1-20 0,-2 1-8 0,-7-2-31 15,0-2-41-15,-26 12-29 0,-6-5-26 0,-5 0-23 16,-19 2-7-16,-6 3 20 0,-3-1-18 0,-33 3-15 16,10 2-11-16,24-3 3 0,-28 0 10 0,4 5 15 15,21-6 15-15,8 0 18 0,-7-1 21 16,5 3 41-16,3-1 41 0,3-2 39 0,19-1 51 0,1-2 8 15,8-2 34-15,8-2 14 0,5 1 18 0,2-4 3 16,6 0 5-16,-1 1 1 0,6 0 5 0,1-2 6 16,0 0 2-16,22 1-2 0,-1-1-6 0,10-3-12 15,6 3-6-15,0-2-8 0,17-3-8 16,7 4 0-16,3-2-9 0,0 3-9 0,4 0-12 16,-3 0-7-16,28 3-10 0,-30-2-5 0,-1 5-13 0,-3-5-2 15,-1 3-7-15,-4-3 2 0,-15 1-5 0,-2 2 6 16,-5 0 10-16,-8-2-6 0,-7-2 11 0,-4 1 13 15,-2-1 29-15,-3 2 16 0,-2-1 6 0,-2-1-9 16,-4 0-15-16,6-3-15 0,-6 3-8 16,0 0-78-16,0 0-12 0,0 0 0 0,0 0 0 15,0 0-62-15,0 0-177 0,0 0-88 0,0 0-100 0,0 0-102 16,12 7-573-16,0-3-1192 0,5-1 527 0</inkml:trace>
  <inkml:trace contextRef="#ctx0" brushRef="#br0" timeOffset="203246.49">30969 17406 383 0,'-5'-7'405'0,"5"7"-8"16,0 0-20-16,0-5-14 0,0 5-19 0,-1-2-20 15,1 2-11-15,0 0-12 0,0 0-4 0,0 0-6 16,-15 5-13-16,11-1-16 0,1 0-11 0,-1 0-14 16,-1 0-13-16,0 3-17 0,3-1-10 0,0-2-21 15,-1 3-1-15,1-2-17 0,4 1 2 0,-1 2-18 16,3-2-5-16,5-1-7 0,5 0-17 0,4 2-6 15,11-3-14-15,2-1-1 0,-1-2-12 16,9-4-10-16,-4 0-5 0,6-3-6 0,10-6-1 16,-15 1-10-16,15-4-8 0,-5-6 2 0,4 0-11 0,-4-2-2 15,3-5 1-15,-6 0-4 0,-1-2 3 0,-12 10-8 16,-2-1 12-16,-4 3-20 0,-6 7 4 16,-4 0-1-16,-4 4-9 0,-1-1-5 0,-1 2-12 15,-3 2-39-15,-2 1-50 0,-3 3-57 0,0 0-67 16,0 0-65-16,-23 10-75 0,2 0-89 0,-2 1-106 15,-5 0-351-15,-3 6-985 0,-2-6 436 0</inkml:trace>
  <inkml:trace contextRef="#ctx0" brushRef="#br0" timeOffset="203580.56">30861 17367 3200 0,'-5'-9'316'0,"1"-1"-120"0,-1 1-67 0,2 2 48 15,-2 2 2-15,3-1 17 0,0 2-14 0,2 4-24 16,-4-5-15-16,4 5-9 0,-2-4 3 16,2 4 7-16,0 0-1 0,0 0-8 0,0 0-4 0,1 24-6 15,-1-15-12-15,1 1-9 0,3 2-14 0,0 0-10 16,2 1-8-16,1 2 0 0,4-2-13 0,3 1 10 16,8 1-7-16,2-1-7 0,7-3 1 15,1-1-4-15,4-3-7 0,15-1-2 0,1-2 1 16,2-4-4-16,-2-4 5 0,2-3 5 0,2-3-14 15,2-1-3-15,-1-3 0 0,-3-3-7 0,1-5-1 16,-3 0-5-16,-6-2-3 0,2-3-3 0,-17 8 0 16,0 0 1-16,-1-3 1 0,-10 3-5 0,-5 4-6 15,-3 4-22-15,-6 0-47 0,-3 5-60 0,-3-4-65 16,0 4-61-16,-4-1-71 0,0 3-86 0,0 2-129 0,-2 0-354 16,-7-1-962-16,-1 3 426 0</inkml:trace>
  <inkml:trace contextRef="#ctx0" brushRef="#br0" timeOffset="203730.92">32047 17577 4775 0,'-2'-1'346'0,"2"1"-203"16,-5-10-60-16,4 4-39 0,-1 1-10 15,-2-2-7-15,1-1-17 0,-5-1-67 0,3 0-92 16,-5 2-149-16,-4-3-529 0,-1 2-895 0,-1-1 396 15</inkml:trace>
  <inkml:trace contextRef="#ctx0" brushRef="#br0" timeOffset="206849.33">21259 11862 166 0,'3'-4'354'0,"-3"4"-15"0,1-3-20 0,-1 3-19 16,0 0-2-16,0 0-5 0,0 0 0 0,6 10-20 15,-6-2-3-15,0 1 0 0,0 3-9 0,0 5-7 16,0 1-9-16,-1 0-16 0,0 1-9 0,-3 5-15 16,3-4-11-16,-2 0-13 0,2 5-9 0,1 0-5 15,-3-5-14-15,2-4-2 0,2 3-1 0,-2-4 3 16,2-5-2-16,6 2 2 0,-1-5 3 0,-1 0 12 16,3-3-1-16,1 0 1 0,3-1-6 0,0-3-5 15,7-5-10-15,0-1-14 0,12-7-15 0,-1-2-1 16,3-3-8-16,10-8-11 0,1-1-9 0,-2-1-11 15,1-8-5-15,-1 1-36 0,3-1-37 0,-4-2 0 0,1 4 0 16,-4-3 0-16,-2 4 0 0,-9 9 0 0,-1 5 0 16,-7 1 0-16,-3 7 0 0,-4 4 0 15,-4-2 0-15,-2 5 0 0,-1-1 0 0,0 2 0 0,-1-1 0 16,-1 3 0-16,-3 1 0 0,0 0 0 0,0 0 0 16,0 0 0-16,-4 14 0 0,1-5-211 0,-1-1-79 15,3 3-82-15,-3 0-86 0,-1 5-108 0,1 1-483 16,-1 1-1137-16,1-1 502 0</inkml:trace>
  <inkml:trace contextRef="#ctx0" brushRef="#br0" timeOffset="210880.7">24707 17267 63 0,'-10'0'405'0,"2"1"24"16,4-1 8-16,-4-1-3 0,8 1-19 0,0 0-19 16,-11 1-24-16,11-1-12 0,0 0-2 15,0 0-7-15,0 0-4 0,24 4-21 0,-8-4-17 16,2-1-8-16,1 0-31 0,9 2-29 0,-1-2-15 16,0-1-23-16,3 4-33 0,1-2-15 0,2-2-13 15,-1 0-33-15,3-1-44 0,-6 6-49 0,1-3-65 16,-9 1-74-16,7-1-92 0,-11 1-81 0,-2 1-68 15,-6 0-59-15,0 0-56 0,-9 1-347 0,0 1-893 16,-9 4 395-16</inkml:trace>
  <inkml:trace contextRef="#ctx0" brushRef="#br0" timeOffset="211030.39">24774 17531 269 0,'-9'6'349'0,"2"-1"-8"0,0 0 22 0,3-1 14 15,4-2-4-15,0-2-5 0,0 0-17 0,15-1-23 16,-15 1-25-16,32-5-25 0,-12 0-23 0,2 1-23 15,8-1-24-15,-1-1-21 0,4 2-38 0,-1 0-46 16,-1 1-77-16,2-1-97 0,-5 1-103 0,5 1-122 16,-6 4-119-16,3 0-236 0,-5-2-705 0,-2 1 312 15</inkml:trace>
  <inkml:trace contextRef="#ctx0" brushRef="#br0" timeOffset="211730.33">25797 17583 369 0,'0'-7'367'0,"5"-4"-18"0,2 1 0 0,-1-8-24 15,6 1-4-15,-3 2-11 0,0-3-20 0,6-4-18 16,-1-3-11-16,1-2-18 0,1 1-19 0,0-5-19 16,-2 0-20-16,9-13-18 0,-6 0-19 15,-3 12-11-15,0-2-7 0,-1 0-5 0,0 2-9 16,-4-4-10-16,-2 3-5 0,2 2-8 0,-4 0 3 15,-2 4-2-15,-3 6-7 0,-3 3-5 0,-2 1-4 16,1 7-11-16,-5 1-5 0,-1 2-5 0,-3 5-8 16,-7 1-2-16,-2 2-5 0,0 5-4 0,-3 4-5 15,2 6 0-15,0 1-6 0,5 3-1 0,1 2-4 16,7-4 2-16,1 0 6 0,2 1-8 0,4-1 7 16,6 1 3-16,4 7 0 0,2-10-2 0,8 5-3 15,1 0-1-15,3-4-5 0,6 0 1 0,1-5-2 16,-1 0-2-16,4-2 1 0,-3-1-3 0,1-1-4 15,-2-3 1-15,-6-1-2 0,-1-2 2 0,-1-1-6 16,-5 2 1-16,-3 1-2 0,0-2 0 0,-6-1-4 16,4 0 2-16,-4 3-4 0,-5-4 5 0,4 7-2 15,-4 0-1-15,-4 3-1 0,3-2 6 0,-6 2 1 16,-3 4 4-16,0 1 6 0,1 1 3 0,-2 0 0 16,0 0 3-16,2-1-6 0,-2 1 1 0,2 0-1 15,1 2 1-15,1-3-3 0,0-4-2 0,5 1 3 16,1-2 4-16,1-3 5 0,2 0 6 0,6 0 4 15,-3-2 4-15,1-1-9 0,5-1-1 0,0-3-2 16,2 1-4-16,5-3-1 0,-6 0 2 0,7-5 3 16,1-1-10-16,-4 0 3 0,1 1-5 0,0-3-4 15,-1-1 3-15,-3 3-2 0,-3 2-3 0,5-4 2 16,-6 4 3-16,-2 3-14 0,-2-2-24 0,1 1-24 16,-1 2-37-16,-5 2-48 0,0 0-54 15,0 0-59-15,13 1-71 0,-13-1-70 0,5 11-88 0,-1-6-428 16,5 3-977-16,0-2 432 0</inkml:trace>
  <inkml:trace contextRef="#ctx0" brushRef="#br0" timeOffset="213365.31">26841 17461 78 0,'-6'5'331'0,"2"1"-7"0,0-1-7 0,3 0-19 16,-3 0-9-16,4-5-12 0,0 7-3 0,-4-4-11 15,4-3-1-15,4 4-7 0,0-3-16 0,-4-1-14 16,15-1-18-16,-6 0-18 0,4-2-12 0,0-1-6 15,2-5-8-15,2 1-7 0,-4-3-8 16,1-1-8-16,-2 1-9 0,1-1-8 0,-3 2-7 16,-2-5-1-16,0 0-11 0,-2-3-8 0,-1 0-11 0,-3 1-6 15,-4 1-9-15,1 4-3 0,-4 0-8 0,0 3-8 16,-3 0-5-16,0 3-4 0,-4 4-5 0,0 1-5 16,-1 2 0-16,-3 4 3 0,-1 3 3 0,-1 4-2 15,1 0 0-15,2 3-1 0,0 6 3 16,6-6-7-16,1 1-2 0,3 2-1 0,3 1 5 15,5 2-1-15,3-5 0 0,1 2-2 0,11 2-2 0,0-1-2 16,5-2-2-16,3-4-2 0,2-4-3 0,1-1-17 16,3-2-16-16,1-4-24 0,3-1-34 0,1-4-43 15,3-1-43-15,10-7-36 0,-13 5-18 16,-1-3-27-16,3-3-8 0,-6-3-12 0,2 0 0 16,8-9 1-16,-12 3 23 0,-3-1 21 0,-4-3 31 15,-2 4 34-15,-4-1 52 0,-8 8 40 0,-2-1 39 16,-7 4 29-16,3-2 28 0,-4 3 28 0,-4 0 30 15,-1 3 26-15,-6 3 13 0,0 2 30 0,-4 2 11 0,-7 2 7 16,-1 3 1-16,-3 7 4 0,-1 1-3 0,1 1-10 16,-2 1-8-16,2 3-8 0,5 2-6 15,-1-4-11-15,4 2-10 0,5-2-6 0,8-2-12 16,-3 3-2-16,7 1-5 0,1-6-9 0,0-1-9 16,5-1-10-16,3-1-6 0,6-3-4 0,1 0-5 15,6-2-9-15,-1-3-4 0,1-2-5 0,0-5-3 16,8-4-2-16,0-4-4 0,-2-3-8 0,0-1-5 15,-3-9 3-15,0 0 0 0,7-13 9 0,-6-3-21 16,1-1-3-16,-8-5 0 0,2-1 0 0,-6-1-5 16,-1 0-7-16,-3-2-2 0,-3 18 0 0,-3 2 0 15,-2 4-3-15,-6 11 2 0,-1 1-4 0,4 9-2 16,-7 3-3-16,3 2 2 0,5 3 0 0,-27 14 0 16,9 6 0-16,-2 8 9 0,5 3 1 0,-2 13-5 15,1-1-3-15,3 3 8 0,5-11-7 0,2 13 4 16,3-2-3-16,6-13 6 0,3 3-1 0,2-2-7 15,1 0 0-15,3-3 4 0,2 0-8 0,3-5-9 16,0-3-7-16,2-2-4 0,0-2-3 0,-2-9-4 16,2-1-10-16,1-2-1 0,-1-3 0 0,1-4 0 15,-1-3 2-15,-1-4 6 0,6-4 2 0,-7 1 4 16,2-8 5-16,-1-4 3 0,-4-1 3 0,-3-1 2 16,-1-1 3-16,-1-3 3 0,-1 4 2 0,-7 5 0 15,1 2 2-15,0 5 8 0,-6 2-2 0,0 0 0 16,1 3 8-16,-4 2 1 0,-6 4 5 0,4 2 6 15,-1 1-3-15,-3 2 1 0,3 3 0 0,-1 0 1 16,2 3-3-16,-3 2 0 0,5-1 1 0,0-2-1 16,2 1 3-16,3 0 0 0,0 1-6 15,2-3 3-15,0-1 1 0,2 0-3 0,0-1 6 0,2-1-8 16,1 0 4-16,-1-3 1 0,3-1-2 0,-7-1 1 16,12-1-3-16,-12 1 3 0,13-4-1 0,-4-2-2 15,2 3-3-15,-7 1 13 0,6-1 3 0,-10 3-5 16,9-2 4-16,-9 2-5 0,4-1-4 0,-4 1 2 15,0 0 0-15,9 9 5 0,-8 1-4 16,3-2 7-16,-1 5 0 0,-1 3-2 0,0 2 3 0,1 1-1 16,-3 6-7-16,0-5 2 0,3 6 2 15,-6-1-3-15,3 3-2 0,0 1-3 0,0-3 5 0,0-6-5 16,0 0 1-16,-1-1-6 0,-1-3 1 0,0-2-3 16,0-1 5-16,-2-2-14 0,-2-3 7 15,0 1 2-15,1-4-3 0,0-3 3 0,-2-1 1 16,7-1-1-16,-21-10-4 0,7 1 2 0,3-5 8 15,3 2-11-15,-4-4 4 0,5-8 0 0,0 0-3 16,6 5 5-16,2-8 2 0,3 3-7 0,1 5-4 16,4 2 7-16,4 1-5 0,2 4 1 0,8-2-5 0,4 2 9 15,1 2-10-15,4 0 9 0,0 3 0 16,3 1 6-16,-2 1-3 0,-1 0-11 0,1 2-5 0,-1 0-3 16,1 1-7-16,-3-2 3 0,-9 0-7 15,2 1 9-15,-3-2-2 0,-3 0 7 0,1 1-10 16,-9-1 7-16,0 0 1 0,0 0 4 0,-3-1 0 15,-2 2 0-15,0-1-1 0,-2-5 6 0,-2 2-2 16,0 0-1-16,-2 2 1 0,2-1-1 0,-4 2 0 0,3 0-5 16,1 5 1-16,-9-3 4 0,9 3 1 15,-11 2-8-15,11-2 6 0,-9 8 2 0,5-1-1 16,1 2 1-16,-2 4 3 0,5-4-1 0,0 2 2 16,0 0 0-16,5 0 6 0,0-1-4 0,1-2 2 15,3 0 2-15,1-1 0 0,1-1 2 0,2-1 0 16,1-4-2-16,-1 0-2 0,6-2 3 0,-1 0-1 15,1-3-1-15,-1 0 5 0,0 1-7 0,1-3 4 16,-2 0-3-16,2-1-4 0,-1 1 1 0,-2-1 3 16,2 2-1-16,-5 1-2 0,-3 3-3 0,3 1 7 15,-4 2 5-15,-1 1 1 0,0 1-2 0,-1 4 6 16,-2-1-2-16,-2 2-1 0,-1 1-1 0,0 2-1 16,-4-1 7-16,0 0-10 0,-2 4-28 0,-1 2-43 15,-4-3-65-15,-1 1-75 0,-1-1-68 0,5-3-96 16,-3 2-92-16,0-3-449 0,4 1-989 0,-2-8 438 15</inkml:trace>
  <inkml:trace contextRef="#ctx0" brushRef="#br0" timeOffset="213497.12">28751 17583 179 0,'3'-5'451'0,"1"3"3"0,0-2 27 16,-4 4 23-16,5-6-5 0,-1 2-20 15,-4 4-43-15,0 0-42 0,4-6-40 0,-4 6-56 16,1-1-94-16,-1 1-131 0,0 0-186 0,0 0-309 15,-18 1-291-15,18-1-770 0,-29 4 341 0</inkml:trace>
  <inkml:trace contextRef="#ctx0" brushRef="#br0" timeOffset="-208882.69">19297 17336 42 0,'-1'-14'403'0,"0"4"-9"15,-3 0-10-15,4 2-17 0,0 2-20 0,4-1-26 16,-4 3-28-16,0 4-17 0,2-3-17 0,-2 3-2 15,0 0-4-15,0 0-5 0,8 7-7 0,-4 0-16 0,-3 3-8 16,-1 7-13-16,0 1-11 0,0-1-18 0,0 2-17 16,3 6-16-16,-3-6-13 0,-3 2-12 0,6-2-13 15,-2 0-12-15,-1 1-5 0,3-4-14 16,-2 3-1-16,0-6-12 0,2-2-2 0,2-1-9 16,-3-1-4-16,2-3-1 0,1-1 1 0,0 0-5 15,1-5-5-15,-6 0-3 0,16-7-1 0,-6 4-5 16,-1-7 2-16,5-1-4 0,-1-2-2 0,0 0-3 15,-2 1-5-15,5-1 0 0,-1 1-4 0,-1 1-1 16,-5 2 1-16,0 2-2 0,0 1 1 0,1 4 1 16,-1-1-2-16,0 5-2 0,2 3-2 0,-3 0-1 15,0 4-1-15,0 5 0 0,-1 2 2 0,0 2-2 16,-4 1 0-16,3-1-1 0,-1 0-1 0,1 1 2 16,-3-5-1-16,2 2 0 0,0-4 0 0,-1-2-1 15,0-4 4-15,1-1-5 0,1-2 4 0,-1-1-2 16,3-5 4-16,2-3 0 0,0-2-2 0,3-3 3 15,1-2-3-15,-1-4 2 0,1-4-1 0,1-4-2 16,1 2 0-16,0 1 1 0,-5 5-1 0,1 2 6 16,-4 7-2-16,0-1 2 0,2 3-3 0,-4 2 1 15,1 3 17-15,0 3 10 0,2 4 5 0,1 2-1 16,1 7 0-16,-2-1 2 0,-2 4-10 0,2-2 0 16,0 1-3-16,-5 1-5 0,6 0-16 0,-5-2-50 15,-1-7-56-15,1 3-69 0,-1-4-72 0,0-3-78 16,-3-2-78-16,4-3-99 0,-5 0-400 0,0 0-971 15,-10-18 430-15</inkml:trace>
  <inkml:trace contextRef="#ctx0" brushRef="#br0" timeOffset="-208749.54">19516 17166 420 0,'-18'-4'442'0,"5"0"-24"15,1 0-18-15,5 3-37 0,7 1-39 16,0 0-31-16,-4 8-29 0,4-8-63 0,19 13-138 15,3 3-186-15,9 0-389 0,0 1-552 0,0-4 244 16</inkml:trace>
  <inkml:trace contextRef="#ctx0" brushRef="#br0" timeOffset="-208384.15">21037 16944 4736 0,'5'-15'265'16,"-1"-1"-168"-16,-3 8-48 0,-1 2-21 0,6 0-6 15,-7 3 56-15,1 3 32 0,0 0 11 0,0 17-7 16,1 8-6-16,2 5 10 0,-3 3-4 0,1 1-11 16,4 12-20-16,-5 2 0 0,7-3-5 0,-6 3-9 15,5-16-8-15,2 4-3 0,0-4-10 0,1-1-1 16,2-5-18-16,-1-5 8 0,-2-5-3 0,1-2 3 15,1-5 5-15,0-4 6 0,3-3 8 0,1-2 10 16,3-6 6-16,-2-5-4 0,7-6 7 0,-4-5 1 16,1-5 4-16,-4-3-5 0,-1-3-7 15,8-12 2-15,-5-2-6 0,-1 0-3 0,0-2-11 0,-2 0 5 16,-1 5-7-16,-6 11-24 0,2 3 15 0,-4 4 0 16,-1 9-13-16,0 6 4 0,-3 2-15 0,3 3-44 15,0 4-35-15,-4 2-66 0,5 14-77 0,0 0-81 16,0 12-94-16,0 7-107 0,4 12-111 0,-6-10-365 15,-2 12-1044-15,7 1 462 0</inkml:trace>
  <inkml:trace contextRef="#ctx0" brushRef="#br0" timeOffset="-208065.86">21618 17428 186 0,'-9'-15'560'0,"5"7"23"0,-4-6 2 0,4 3-17 15,2 0-40-15,0 0-47 0,3 2-42 0,2 2-46 16,3 2-34-16,4-2-37 0,0 0-37 0,8 3-25 0,-5 1-22 16,0 2-25-16,2 2-26 0,-2 4-19 0,4 3-25 15,-4 1-10-15,-5 1-11 0,0 0-16 16,-5 2-14-16,0 5-13 0,-4 1-8 0,-3 1-9 0,-3-1-3 16,-3-2-8-16,1 2 5 0,-4-2-14 15,0-1-1-15,0-3-3 0,3-1-3 0,6-1-7 16,-1-2-7-16,-3 0 9 0,7-4-5 0,1 1-2 0,0 0-5 15,4-1 3-15,2-2-5 0,3 0 1 16,5-1-6-16,4-1-3 0,0-1 1 0,4-3-1 16,-2 3 4-16,2 0-32 0,0-6-48 0,-4 3-55 15,2-1-68-15,-1 1-85 0,0 0-88 0,-1-2-104 16,3 2-117-16,-6-1-355 0,0 1-1018 0,-3-1 450 16</inkml:trace>
  <inkml:trace contextRef="#ctx0" brushRef="#br0" timeOffset="-207932.59">22293 17508 387 0,'0'0'513'0,"3"-1"32"0,-3 1 17 16,6-2-7-16,-6 2-38 0,0 0-48 0,0 0-44 15,0 0-50-15,-9-7-58 0,9 7-147 0,0 0-197 16,0 0-253-16,0 0-475 0,-17 13-818 0,12-5 363 16</inkml:trace>
  <inkml:trace contextRef="#ctx0" brushRef="#br0" timeOffset="-199016.81">14115 16940 3389 0,'4'-20'226'0,"-4"1"-74"15,4 0 23-15,-1 1 14 0,3 1 27 0,-4 5 26 16,-1 0 3-16,2 1-20 0,0 5-28 0,1 0-13 0,1 1-7 15,1 5 3-15,-6 0 0 0,17 7 4 16,-2 4 3-16,2 10-16 0,2 4-7 0,-1 4-11 16,-1 2-13-16,4 1-10 0,7 12-15 0,-2-3-6 15,4-2-13-15,-3 1-17 0,-5-10 0 0,-1-1-21 16,3-2-22-16,-3-4-19 0,2-3-11 0,-10-4-15 16,1-4-11-16,-5-5-4 0,0 0 3 0,-5-2-4 15,2-2 1-15,-3-3 1 0,-3 0 5 0,0 0 2 16,0-16-3-16,-4 6 7 0,-1-5-3 0,-1-5 4 15,-2-6 0-15,0-1 0 0,4-4 5 0,-2-1 9 16,2-16-10-16,3 12 16 0,1 1 1 0,4 0 13 16,-7 4 19-16,3 4 0 0,0 8 18 0,3 3 12 15,-2 4 9-15,-1 2 2 0,0 4-9 0,0 1 1 16,0 5 0-16,0 0 5 0,0 0-47 0,-21 23-33 16,10 1 0-16,-2 3 0 0,-5 3 0 0,-5 13 0 15,0-1 0-15,3 1 0 0,1 0 0 0,-3 0 0 16,8-11 0-16,-4 10 0 0,4-12 0 0,4-1 0 15,-2-4 0-15,8-6 0 0,-4-2 0 0,6-3 0 16,-2-3 0-16,3-2 0 0,-2-5 0 0,6 0 0 16,-3-4 0-16,0 0 0 0,5-14 0 0,0-1 0 15,5-9 0-15,2-5 0 0,-2-4 0 0,8-13 0 16,-1-2 0-16,-3-4 0 0,2-4 0 0,-2 1 0 16,-2 3 0-16,-3 4 0 0,-3 16 0 0,1 7 0 15,-3 7 0-15,-2 7 0 0,-1 5 0 0,1 3 0 16,-2 3 0-16,0 0 0 0,-4 20 0 0,0-2 0 15,-4 10 0-15,1 2 0 0,-2 4 0 0,2-1 0 16,0 0 0-16,1 2 0 0,1 1 0 0,-3-1 0 16,2 1 0-16,1-4 0 0,0 0 0 0,0-3 0 15,-1-3 0-15,-3-6 0 0,1-5 0 0,0 0 0 0,-2-6-40 16,-3 3-169-16,3-6-19 0,-8-1-17 16,-1-2-7-16,1-6-6 0,-2-4 8 0,2-1 9 15,-5-8 9-15,0-4 16 0,4-1 21 0,-2 0 28 16,6-2 29-16,2 6 31 0,5 0 39 0,-2 3 41 15,5-2 40-15,1 4 31 0,4 3 24 0,1-1 27 16,6 1 23-16,-2 1 17 0,9 2 3 0,4-6 4 16,10 1 0-16,0 8-11 0,3-3-10 0,2 1-5 15,0 4-10-15,7 2-5 0,-2-2-19 0,-2 1-9 16,2 0 1-16,3 1-16 0,-9 0-32 0,1-1-25 16,1 1-40-16,-8 5-53 0,-7-5-63 0,-3 2-78 15,-3-1-83-15,-4 3-64 0,-2 3-77 0,-4-1-448 16,-2-3-981-16,-3 3 433 0</inkml:trace>
  <inkml:trace contextRef="#ctx0" brushRef="#br0" timeOffset="-198383.97">14737 16704 2525 0,'-7'-31'189'0,"-6"2"-23"0,-4 1-14 15,-1 0 32-15,-2 1 23 0,-4 3 19 0,1 2-12 16,-4 4-10-16,-3 1-17 0,-3 2-7 0,1 5 5 0,0 1 5 16,-5 2-1-16,3 4-1 0,-3 0-4 0,1 3 3 15,1 3-11-15,2 0 0 0,1 5-7 0,-2 1-9 16,3 4-5-16,-6 5-8 0,9 5-2 16,-4 0-4-16,-6 9-1 0,4 2-7 0,5 4 2 0,6-10-12 15,-6 9 3-15,2 1 1 0,6-8-22 16,1 15-4-16,-3-1-1 0,6-12-9 0,1 13-12 0,-1-1-3 15,6-12-47-15,2 0-29 0,0 4 0 0,2 0 0 16,1-1 0-16,3 0 0 0,3 1 0 0,2-2 0 16,1 0 0-16,1-1 0 0,3 1 0 0,0-4 0 15,4 4 0-15,3-3 0 0,-2-3 0 16,4-2 0-16,3 2 0 0,1-1 0 0,3 0 0 16,0-2 0-16,-1-2 0 0,4-1 0 0,-2-1 0 0,5-3 0 15,-2 0 0-15,1-2 0 0,4 2 0 0,3-4 0 16,-2-2 0-16,1-1 0 0,-2 0 0 0,4-2 0 15,0-4 0-15,2-1 0 0,1 1 0 16,-2-2 0-16,-1-2 0 0,1-1 0 0,2-2 0 16,-3 2 0-16,-2-5 0 0,4-2 0 0,-5 1 0 15,0-3 0-15,0 1 0 0,0-2 0 0,-1-3 0 0,-2 4 0 16,-3-5 0-16,0-4 0 0,-1 1 0 0,2 1 0 16,-1-2 0-16,0-4 0 0,-1-1 0 0,-3 2 0 15,-2-5 0-15,2 2 0 0,-5-2 0 16,1-2 0-16,1 0 0 0,-4-2 0 0,-2-3 0 15,-2 2 0-15,-6-1 0 0,2-1 0 0,2 1 0 0,-5-2 0 16,-1-11 0-16,-4 12 0 0,3-1 0 0,-6 0 0 16,-5-2 0-16,3 2 0 0,-1-12 0 0,-3 13 0 15,-3-2 0-15,1 3 0 0,-6 0 0 16,2 3 0-16,-2 1 0 0,-4-1 0 0,-5 5 0 0,-11-6 0 16,5 8 0-16,-13-2 0 0,-1 4 0 15,-2 3 0-15,-6 4 0 0,0-1 0 0,3 5-402 16,-3 0-218-16,15 1-576 0,-11-2-1293 0,-1 1 572 0</inkml:trace>
  <inkml:trace contextRef="#ctx0" brushRef="#br0" timeOffset="-195930.51">20635 249 341 0,'0'0'427'0,"0"0"1"16,0 0-21-16,0 0-14 0,0 0-38 0,0 0-40 16,0 0-33-16,0 0-20 0,0 0 5 0,0 0-14 15,0 0-24-15,0 0-8 0,26 52-17 0,-13-28-15 16,-1 1-12-16,4 1-11 0,4-1-17 0,1 0-12 15,3 1-13-15,-1 0-9 0,5 0-13 16,0-4-8-16,2 0-9 0,-2-1-8 0,-1-3-6 16,-3-2-17-16,-9-4-22 0,2-2-19 0,-2-1-16 15,-15-9-8-15,19 10 2 0,-19-10 5 0,0 0-23 0,0 0-32 16,0 0-15-16,0 0 11 0,0 0-3 0,0 0 10 16,8-32 0-16,-8 32 0 0,-14-34 10 15,5 11 4-15,-3-4 5 0,2 2 10 0,1-3 15 16,0 3 18-16,4 1 31 0,-4 4 12 0,4 4 23 15,3 2 29-15,2 14 20 0,-7-20 11 0,7 20-5 16,-4-13-5-16,4 13-20 0,0 0-17 0,0 0 0 16,0 0 3-16,0 0 6 0,0 0-8 0,0 0-3 15,-33 41-5-15,21-19-2 0,1 4-6 0,1 0-3 16,-4 1-10-16,0 1 1 0,0 3-8 0,-3-2 11 16,2 1-20-16,-1 1-3 0,5-4-3 0,-2 1-2 15,2-5-9-15,1-7-17 0,2 0-14 0,5-4-7 16,3-12-7-16,-10 14 5 0,10-14 10 0,0 0-2 15,0 0-1-15,0 0-7 0,0 0-4 16,0 0-1-16,0 0 0 0,6-55 3 0,-2 29 0 16,3-7-5-16,0-2 1 0,2-13-3 0,2 1 3 0,-2 11 2 15,-2 1-1-15,-2 4 4 0,3 5 6 0,-5 8 14 16,-1 1 2-16,-2 17 1 0,8-20-7 0,-8 20-4 16,2-10-1-16,-2 10 7 0,0 0-2 0,0 0 5 15,0 0 1-15,0 0 3 0,0 0-3 0,12 58 7 16,-12-40-3-16,0 7-2 0,0 0-1 15,0 1-2-15,0 0 3 0,0 0 1 0,0 0-3 16,0-7-11-16,0 0-21 0,0 7-28 0,-3 1-47 16,3-8-46-16,0-2-59 0,0-17-36 0,0 23-42 15,0-23-39-15,-4 18-32 0,4-18-41 0,0 0-46 16,-15 7-314-16,15-7-820 0,0 0 364 0</inkml:trace>
  <inkml:trace contextRef="#ctx0" brushRef="#br0" timeOffset="-195782.89">20611 619 11 0,'-14'-10'211'0,"14"10"24"0,-23-10 20 0,23 10 16 15,0 0 13-15,-22-9 2 0,22 9 2 16,0 0 15-16,0 0-15 0,-10-8-9 0,10 8 7 16,0 0-6-16,0 0-10 0,0 0-22 0,0 0-24 15,0 0-20-15,60-6-22 0,-27 4-15 0,3-2-21 16,5 0-13-16,10-3-38 0,0 1-52 0,-12 1-60 0,-2 1-73 16,-4-3-85-16,18-1-78 0,-15 1-76 0,-4-2-359 15,0 1-745-15,-7-1 330 0</inkml:trace>
  <inkml:trace contextRef="#ctx0" brushRef="#br0" timeOffset="-195150.61">21232 204 14 0,'0'0'332'0,"-13"-27"5"0,1 15-23 15,0 0-11-15,-1 0-24 0,-2 3-4 0,15 9-20 0,-28-15-13 16,10 10 2-16,18 5-22 0,-46-8-7 0,24 6-18 16,-6-1 2-16,28 3-6 0,-57 4-11 15,23-2-6-15,4 2-4 0,-4 2-8 0,1 0-7 16,1 1-8-16,-1-1-6 0,1 1-6 0,2 4-13 16,1-1-11-16,1 2-11 0,0 2-7 0,1 0-10 15,2 0-8-15,-1 0-4 0,2 3-9 0,1 1-3 16,0-1-2-16,1 3-7 0,3 2-4 0,-3-2-1 15,3 3-2-15,4-2-1 0,-6 0 0 0,7 2-2 16,-5 1-1-16,8-2-1 0,-1 3-5 16,-1-2-5-16,4 2 2 0,1 0 1 0,2-1-5 0,4 1 0 15,-2 1-2-15,5-1 3 0,2 1-8 0,1-1 2 16,3 0-3-16,3-1-1 0,3 2-2 0,5 0 0 16,0-1 1-16,5 0 1 0,0-2-2 0,4 1-2 15,2-1 2-15,2-2-2 0,1-3-5 0,2 1 1 16,1-1 2-16,1-2-4 0,12 2-1 0,-13-8 1 15,1-1 3-15,2-1 0 0,-2-1-1 16,-3-3 4-16,-1-3-7 0,4-1 6 0,-4 0 4 16,-2-4 1-16,-4-1 17 0,2-2 4 0,-1 3 5 15,0-5 4-15,-8-1-1 0,0 0 3 0,-1 2 2 16,6-7-5-16,-8 3-1 0,5-6 3 0,-7 6 1 16,5-8 3-16,-2 6-1 0,0-5-6 0,2-1-1 15,-4-3-6-15,2 0 2 0,-3 1 9 0,1-1-4 16,-1 2 1-16,-1-6 0 0,-1 1-1 0,-1-2 1 15,-1 0 1-15,-1-3-7 0,-4-1-5 0,1 0-9 16,-3 0-1-16,2-4-7 0,-3 1 7 0,-2 0-6 16,2-11-7-16,-6 14 3 0,-2 1-2 0,0 2 3 15,-1 0-16-15,-7 3-2 0,-1 0 0 0,-4 5 0 16,-4 0 0-16,-4 6-12 0,-22-6-62 0,3 7-51 16,-9 4-57-16,-5 3-73 0,-4 2-65 0,-25 5-92 15,28 0-64-15,-5 0-93 0,-30 5-392 0,31 4-1042 16,1-2 461-16</inkml:trace>
  <inkml:trace contextRef="#ctx0" brushRef="#br0" timeOffset="-191383.58">18350 370 180 0,'0'0'292'0,"0"0"-24"16,0 0-23-16,0 0-25 0,0 0-15 0,0 0-12 15,0 0-2-15,0 0-12 0,0 0-10 0,0 0 0 16,0 0-6-16,0 0-15 0,0 0-6 16,0 0-14-16,0 0-6 0,0 0-1 0,0 0-4 0,0 0-5 15,0 0-8-15,0 0 6 0,0 0-18 16,0 0-8-16,0 0-5 0,0 0-4 0,0 0 2 0,0 0-5 15,0 0 10-15,0 0 11 0,0 0 9 0,0 0 1 16,0 0-7-16,0 0-2 0,0 0-6 0,0 0-4 16,0 0-6-16,0 0-11 0,0 0-8 0,0 0-8 15,0 0-6-15,0 0-9 0,0 0-7 0,0 0 4 16,0 0-6-16,0 0 1 0,0 0-9 16,2 43 3-16,-5-16-6 0,0 2 0 0,0 1 2 15,1 6 0-15,-3 0-1 0,5 0-1 0,-1 12 1 16,0 0-3-16,1-1 4 0,0-2-3 0,1 4 3 15,2 1-8-15,2-1 4 0,-2 0 0 0,-1 1-2 16,2-5 0-16,-2 5-5 0,-2-2-3 0,3 0 6 16,-1 0-2-16,0 2 4 0,0-1-4 0,-2 1 7 15,4 0-6-15,-4 1-1 0,0-2-2 0,-2-2 3 16,4-11 1-16,-1 10-2 0,-1-11 2 0,5 12 10 16,-5-12-15-16,0-3 2 0,4 4 1 0,-4-3 3 15,1 1-5-15,2 0-3 0,-2-3 3 0,-1-2 1 16,-1-3-1-16,1 3 0 0,1 0-4 0,1-2 7 15,0-1-6-15,-1-8 2 0,2 1-5 0,-2-1 8 16,7-4-7-16,-3-1 0 0,0 3 4 0,0-5-3 16,3 0-2-16,-3-2 4 0,5 0 0 0,-1-1 0 15,4-2 0-15,0-2 0 0,1 3-2 16,2-3 1-16,-3-2-3 0,8 0 5 0,-5 1-4 16,5-3 1-16,-1 1 1 0,2-1-1 0,-2 0-2 15,10-3 4-15,-1 5-4 0,-1-1 0 0,4 0 0 16,1-1 3-16,3 3-1 0,3 0-4 0,12 0 5 15,1 2-4-15,-1 0 2 0,4 0 2 0,3-1 0 16,0 1-6-16,3 3 6 0,1-4-3 0,5 3 3 16,22 0-1-16,-29-2-1 0,5-2 2 0,1 2 1 15,0-1-4-15,0-1-3 0,1 0 4 0,-6-3-1 16,-1 1 1-16,3-2-1 0,-4 0-3 0,-2-1 2 16,-1 1 0-16,1 1 2 0,0 0 2 0,2-4-3 15,-2 4 2-15,2 2-1 0,1-5-2 0,-1 3-3 16,-1 1 5-16,0 3-2 0,1-4 0 0,5 3 3 15,-8 0-4-15,3 1 0 0,-3-3 1 0,-1-1 2 16,0 3-4-16,0-1 5 0,-1 1-1 0,-1 1-8 16,-15-2 0-16,1-2 3 0,-2 2-5 0,3-2 4 15,-3 0 5-15,-3-2-3 0,1 2-3 16,-2-2 1-16,-1-1 1 0,-5 2-2 0,1 0 3 0,-9 0 4 16,3 1-3-16,-4-1 0 0,2-1 0 15,1 2 0-15,-3 0 0 0,0-2 0 0,2 1 2 16,-1 1-1-16,-1 0 1 0,4 0 0 0,-2 0-3 15,0-1 5-15,0-2 3 0,8 3-6 0,-10-1 1 16,1-1 1-16,0-1-2 0,0 2 3 0,3-3 0 16,-3 1-4-16,-1 1 4 0,3-1-2 0,-3 0 2 15,1-2 0-15,1 2-2 0,-2 1-3 0,1 1 3 16,4-2-5-16,-5 3 1 0,10-1 4 0,-1-2-4 16,4 3 2-16,1 0 1 0,0-1-2 0,2 2 3 15,2-1 1-15,-2 1-3 0,2 2 3 0,1-3-3 16,0 0 0-16,-2 3 0 0,3-3 3 0,-2-1 1 15,1 1 1-15,-4 1-3 0,2-1 3 0,-5 2-2 16,-8-1-2-16,0 2 1 0,-3-2-4 0,-4 3 3 16,-3-3 0-16,-2 1-5 0,4-1 3 0,-14-1-1 15,13 4 3-15,-8-1-1 0,-5-3 4 0,11 8-6 16,-5-3 7-16,-6-5-5 0,7 8 2 0,-4-1 0 16,1 3 5-16,-2-2-6 0,1 4 1 15,1 0-2-15,-3 0 3 0,3 5 1 0,-2-1-1 16,0 3 1-16,1-1 2 0,-1 2-2 0,2 4-2 15,-3-5 3-15,2 8 2 0,-3-4-2 0,0 5 6 16,0-5 2-16,1 6 2 0,-6-2 13 0,3 0-8 16,-2 2-3-16,1 6 0 0,-1-3 0 0,-1 2 1 15,-3-2-5-15,2 3 3 0,1 0 1 0,-5 11-1 16,3-13 2-16,3 2-2 0,-5 14-2 16,3-4 2-16,-1 1-1 0,1-11-3 0,2 0 2 15,-5 13-2-15,0-2-2 0,5-10-1 0,-2 8 1 16,1-12 2-16,-5 14 3 0,3-11 0 0,-3-2-4 0,6 3 4 15,-3-2-10-15,1-1 8 0,1 0-8 0,0-1 5 16,3 1 1-16,-2-1-3 0,5-1-3 0,0 2 2 16,-1-3-3-16,2-3 2 0,0 1-1 0,-2-2 0 15,5 1 0-15,0-1 0 0,-1-6 1 0,0 0-1 16,-1-1-3-16,3 5 1 0,0-6-1 16,-2 0 0-16,1 0-4 0,0 6 2 0,-1-7-4 15,4-2-10-15,-7-1 3 0,8 0-1 0,-4-1 1 16,3 0-2-16,-3 0 2 0,5-1-3 0,-2 3 1 15,-3-5 2-15,3 1 4 0,-2 1-3 0,3-4 4 16,0 3 0-16,0-4 2 0,2 3-5 0,1-3-5 16,-2 0-2-16,2-1 0 0,1-1-1 0,0-2 4 15,0 1 0-15,6-3 0 0,-2-1 0 0,2 1 5 16,2-3 4-16,-6 0-2 0,7 0 2 0,-3-1-6 16,7-8 5-16,-6 8 3 0,9-4-6 0,5 5 8 15,0-2 3-15,-2-1 2 0,7-2 3 0,13 5 5 16,-14 1-4-16,21 0-1 0,-2 4-3 0,4-4-1 15,-1 4 0-15,5 4 3 0,-3-5-6 0,0 2 2 16,4 0 2-16,25 11 1 0,-30-11-2 0,2 4-2 16,1-1 5-16,-1 5-2 0,0-1 1 0,1 0 4 15,24 3 1-15,-29-1-2 0,4-1 1 16,0-2 1-16,27 8-3 0,-30-4-1 0,28 3 0 0,-25-3-3 16,-3-3 0-16,31 10 1 0,-29-7-1 0,4-2 3 15,-4 3-1-15,2-5 1 0,26 6-2 0,-33-6-2 16,6 0 1-16,-2 2 3 0,-1-4-4 0,-1 3 4 15,-2-1-1-15,-2-3 1 0,-1-1 3 16,-1-2 2-16,-14-1 0 0,14 0-2 0,-15-2 1 16,-1 2-1-16,0-1 2 0,-1-2-3 0,-2 0 0 15,-3 0 1-15,-3 0-3 0,-9 1 4 0,3-1-5 16,-3 1 5-16,-2 0-6 0,-5 0-4 0,0 1 2 16,0-1 1-16,-12-1 0 0,17 4 1 0,-17-4-4 15,13 5 6-15,-8-1-3 0,-5-4 5 0,5 11 0 0,-3-5-2 16,-2 5 3-16,2 1-1 0,-6-1-1 15,2 4 2-15,-1 5 3 0,-4 3 0 0,2 1-1 16,-3 2 0-16,5 0 1 0,-2 4-1 0,0-1-3 16,0 1 3-16,3 4-4 0,2-1 2 0,-2 2-2 15,1 10 2-15,4-11-2 0,0 1 0 0,-3 2 1 16,5 9-1-16,-3 1-2 0,0 1 2 0,1-14-1 16,-1 15 1-16,-2-15-1 0,0 12-1 0,0-9 9 15,2 9 12-15,-2-13 9 0,1 3 3 0,0-1 5 16,0 18-2-16,3-5 2 0,-4-12-9 0,3 13 0 15,-2-13-6-15,2 11-1 0,-1 1-1 0,3-2-5 16,0-10 1-16,-1-2-6 0,1 12 1 0,1-13-1 16,2 0-3-16,-4 2 1 0,4-3 0 0,-3 0 5 15,2-1-14-15,0-1-2 0,-1-2-4 0,-2-2-1 16,4 2-4-16,-4-1 0 0,1 2 3 0,0-3 1 16,0 2 1-16,-2-3 0 0,-1 3 0 0,2-2 0 15,4-3 2-15,-6 2-4 0,1-5 2 0,2 5 2 16,-1 0 0-16,-3 0 3 0,2-5-5 0,0 6 1 15,0-2 0-15,0 1-1 0,-2-7 1 0,0 1-9 16,2 0 0-16,-1 1-3 0,2-1 0 0,-3-3-1 16,-1 4 3-16,3-3 2 0,1 0 1 0,-2 0-2 15,-2 1 5-15,3-1-3 0,-2-1-1 0,3 0 6 16,-3-2 5-16,2 3 2 0,-1 2 2 0,0-1-4 16,0 0 1-16,-2-1 2 0,0 0-1 15,0 0 1-15,0 2-1 0,0 0-2 0,3 0 3 16,-1-3 0-16,-2 4 1 0,4 5-3 0,0-6 1 0,0 2-3 15,0-2 1-15,1-1 1 0,1 0-1 0,-1 0 1 16,2-1-2-16,0 1-3 0,1 1 8 0,-2-1-3 16,-1-1-3-16,7 7 4 0,-3 1 2 15,-3-7 2-15,2 0 4 0,0 1-1 0,-2-2-2 16,4 3 5-16,2 2-5 0,-4-5-2 0,7 4-1 16,-6-4 0-16,1 0-2 0,7 7-1 0,-5-8 1 15,0 2 3-15,-1-4-8 0,2 2-5 0,2-3 5 0,0 0-3 16,6 2-3-16,-3-2-4 0,-1-2-1 15,7 1-5-15,4-2-1 0,-2-2-2 0,-6-2-3 16,3 0 3-16,7-2 2 0,3 1 3 0,0 1 0 16,-1-5 0-16,6 2 4 0,2 1 1 0,14-4 0 15,-2-1 9-15,2 6 5 0,3-3 6 0,2-2 7 16,-3 0 2-16,8 2 9 0,1 1 1 0,-1-4-5 16,1 5 1-16,27-3-2 0,-25 1 0 0,25 5-2 15,-27-6-3-15,35 5-2 0,-34-2 1 0,31 3-4 16,-1-3-1-16,1 6 0 0,-3 2 2 0,4-4 1 15,-6 3-3-15,10 1-2 0,-1 0-4 0,0 1 7 16,1-1-5-16,2 0-2 0,2-3 2 0,0 4 0 16,4 1-1-16,1-1 0 0,0 0-3 0,-3 2-2 15,-6-4 4-15,5 2-1 0,-3-2-1 0,-4 0-2 16,3-3 2-16,-7-1 0 0,-3 3-5 0,-2-2 2 16,-27-2 3-16,2 0-1 0,26 1 1 0,-32-1-6 15,4-2 3-15,4 3-2 0,-5-2 5 0,4 1-6 16,-4 2-1-16,-4-2 2 0,2 1 0 0,-2-2 0 15,-3 0-1-15,2 0 2 0,-5 1 4 0,-14-3-2 16,-1 1-2-16,0-2 2 0,-1 1-4 0,-3 0 1 16,-2 0 2-16,-10-2-3 0,7 1 1 0,-9 1-2 15,3 0-1-15,-4-3-6 0,1 1-9 0,-3 0-6 16,-4-1-2-16,1 2 1 0,-1-2 0 0,0 1 1 16,-2 1 2-16,2-1-11 0,0 1-22 0,-2-1-37 15,3-1-61-15,-1-1-89 0,0 0-114 0,2-5-148 16,-6-2-409-16,0-2-990 0,-4-7 438 0</inkml:trace>
  <inkml:trace contextRef="#ctx0" brushRef="#br0" timeOffset="-189300.43">22993 310 2939 0,'0'0'273'0,"0"0"-73"0,-28-16-22 16,28 16-14-16,-23-6-19 0,23 6 12 0,-23-4-4 15,23 4-1-15,0 0-9 0,-37 0 15 0,37 0 1 16,-29 8-8-16,29-8-11 0,-24 11-15 0,13-4-5 16,11-7-11-16,-19 18-12 0,13-6-6 0,6-12-10 15,-12 19-5-15,11-6-6 0,1-13-12 0,-3 20 2 16,3-20-6-16,11 17-5 0,-11-17-2 0,12 15-2 15,-12-15-7-15,18 9-3 0,-18-9-3 0,0 0 2 16,0 0-5-16,28 1-1 0,-28-1-4 16,0 0-7-16,0 0-10 0,0 0-18 0,13-26-23 15,-13 26-27-15,0 0-32 0,0 0-39 0,-27-25-58 16,27 25-70-16,-28 1-76 0,28-1-86 0,-37 14-395 16,15 2-885-16,-1 2 393 0</inkml:trace>
  <inkml:trace contextRef="#ctx0" brushRef="#br0" timeOffset="-188966.77">22489 965 127 0,'0'0'453'0,"-9"-7"-20"0,5 4-13 15,4 3-20-15,0 0-33 0,-7-7-36 0,7 7-32 16,0 0-35-16,0 0-29 0,0 0-21 0,0 0-18 15,0 0-20-15,-3 14-20 0,3-14-10 16,6 16-19-16,-4-4-13 0,4-3-10 0,-3 4-16 16,3-2-2-16,0-3-15 0,1 3-8 0,3-4-12 15,0-1-2-15,1-2-4 0,1-2-3 0,-2-1-7 16,0 0-7-16,-10-1 4 0,18-5-9 0,-9-3 8 16,-4 0-2-16,-1-1 1 0,0 0-10 0,-5-3 14 15,-1-3 7-15,0 3 1 0,-5-2-2 0,-2 4 4 16,-1 2-9-16,1 0-10 0,-5 4 0 0,1 0-6 15,-1 4-26-15,14 0-18 0,-22 7-42 0,11 2-43 16,3-1-40-16,5 5-39 0,1-3-38 0,6 3-42 16,3 2-48-16,5-3-75 0,-3-5-248 0,10 3-693 15,-2-5 307-15</inkml:trace>
  <inkml:trace contextRef="#ctx0" brushRef="#br0" timeOffset="-188699.53">22785 983 336 0,'4'-7'367'0,"-3"1"16"0,3 1 2 15,-4 5-21-15,3-9 3 0,-3 9-15 0,0-7-44 16,0 7-22-16,0 0-30 0,0 0-25 0,0 0-20 0,0 0-16 16,0 0-21-16,0 0-15 0,0 0-20 15,6 21-9-15,-5-14-15 0,2 0-19 0,-1 1-3 16,2-4-6-16,0 3-6 0,2-2-9 0,0-1-3 16,2-3-7-16,-8-1-6 0,13 3-5 0,-13-3 6 15,14-3 10-15,-2-1 23 0,-3-2 9 0,0-3 12 16,0-2 6-16,-4 2-8 0,-3-4 7 0,-2 13-3 15,0-24-7-15,0 24-13 0,-7-31-4 0,-1 20-23 16,8 11-2-16,-15-17-23 0,15 17-36 0,-23-7-50 16,6 10-58-16,-3 3-61 0,3 2-75 0,3 4-102 15,1 3-108-15,-1 1-456 0,10 1-980 0,0 0 434 16</inkml:trace>
  <inkml:trace contextRef="#ctx0" brushRef="#br0" timeOffset="-188099.59">23648 1108 389 0,'0'0'444'16,"-7"-11"-18"-16,7 5-7 0,3-5-10 0,-2-1-6 16,3-3-19-16,1-3-25 0,2-1-29 0,5-6-17 15,-3-1-31-15,4-2-23 0,1-2-28 0,3-1-22 16,1-1-21-16,-1 1-24 0,5-13-12 15,-3 0-17-15,-2 14-7 0,-2 1-19 0,-2 3-14 16,1 2-6-16,-9 6-9 0,3 1-5 0,-5 7-1 16,-3 10-13-16,1-19-5 0,-1 19-13 0,0 0-6 15,-16-13-6-15,16 13-1 0,-28-2 1 0,28 2-5 0,0 0-7 16,-56 15-1-16,41-8-5 0,-2 3 3 0,5 1-3 16,12-11-4-16,-17 19-1 0,12-9 0 15,5-10 0-15,0 25-1 0,0-25 1 0,11 24-2 16,0-11 2-16,5-4-1 0,4 2-1 0,-5-5 0 15,6 1 0-15,-2-1 0 0,-19-6-2 0,39 11-3 16,-24-7 3-16,-15-4-3 0,24 6-1 0,-24-6-3 16,0 0 5-16,21 4-8 0,-21-4 2 0,0 0 0 15,0 0 1-15,-2 22 0 0,2-22 3 0,-17 24 0 16,8-10 2-16,-2 2-5 0,0 0 2 0,3 2 0 16,2 0 4-16,-1 0-4 0,1 1 2 0,2-1 4 15,4-1-1-15,0-4 0 0,7-1-6 0,0-2 9 16,2-1 0-16,2 1-1 0,8-4 3 0,-3-3-6 15,6 0-20-15,-3-5-20 0,2 0-36 0,0-3-39 16,-3-2-55-16,1-2-86 0,-1 0-102 0,9-5-124 16,-13 3-383-16,5-1-935 0,-3 0 414 0</inkml:trace>
  <inkml:trace contextRef="#ctx0" brushRef="#br0" timeOffset="-187748.19">24770 644 149 0,'1'-16'530'0,"-1"16"-4"0,4-20-12 0,-4 20-16 16,0 0-35-16,5-18-48 0,-5 18-44 0,0 0-35 16,0 0-34-16,0 0-16 0,0 0-32 0,0 0-22 15,26 45-24-15,-19-22-16 0,-2 7-16 0,0-3-20 16,3 1-14-16,-3 0-13 0,2 2-11 0,0-5-11 15,-3 1-13-15,1-7-6 0,-1-1-14 0,-1-6-6 16,2 0-4-16,-3-2-7 0,3-2-1 0,-1-1 13 16,-2-3 25-16,4-3-7 0,-3-1 1 0,5-5-12 15,-3 1 11-15,3-4-4 0,-8 8-7 16,19-27-12-16,-10 10-1 0,0-1-6 0,3-4-15 0,-2-4-10 16,2 1-29-16,-2 0-26 0,0-1-36 0,-2 8-46 15,-2 4-58-15,0 3-64 0,-6 11-72 0,9-12-81 16,-9 12-43-16,0 0-36 0,0 0-47 0,0 0-308 15,0 0-881-15,0 0 389 0</inkml:trace>
  <inkml:trace contextRef="#ctx0" brushRef="#br0" timeOffset="-187016.54">25162 903 315 0,'4'2'362'0,"1"-1"-3"0,-5-1-20 0,18-4-3 15,-8 1-15-15,-10 3-8 0,0 0-25 0,40-19-24 16,-25 8-29-16,2 1-22 0,-2-3-13 0,7-5-20 15,-7 5-15-15,8-6-13 0,-10-2-14 0,1-1-9 16,-4 6-14-16,-3-1-9 0,-1 1-3 0,-6 16-3 16,5-24-3-16,-5 24-14 0,-5-18-13 0,5 18-10 15,0 0-4-15,-28-6-6 0,28 6-4 0,0 0-3 16,-58 29-7-16,33-8-3 0,6 1-2 0,2 5-6 16,3-1 0-16,5 1-4 0,1 2-3 0,7-3 9 15,2 0-4-15,4-2-1 0,4 0-6 0,4-7 1 16,1-2 5-16,3-3-10 0,2 1-7 0,7-8 9 15,3 2-7-15,-10-5 6 0,3-4 8 0,7-7 4 16,-3 1 4-16,-2-4 6 0,-5 1 10 0,-5-2 6 16,0-2 3-16,-1-2-6 0,1-5-1 0,4-2-3 15,-4 2 0-15,0-2 0 0,-1 1 4 0,-5 10 3 16,-2 4 6-16,-6 9-6 0,12-15-10 0,-12 15-5 16,9-10-9-16,-9 10-2 0,0 0 0 0,0 0-4 15,0 0 0-15,0 0-1 0,0 0-1 0,23 42-3 16,-20-27-3-16,4 3 1 0,-2 1-3 15,1-1-1-15,2-1 0 0,0 0-9 0,0-2-8 16,5-1 5-16,1-3 2 0,-1-1-4 0,8-3 3 16,-2-3-1-16,1-1-3 0,3-3-1 0,7-4 0 15,-5-3 1-15,5 0 1 0,-5-7 1 0,2 0-1 16,-1-2-1-16,0-3 2 0,-4-5 0 0,1 0-2 16,7-15 4-16,-4 0-3 0,-7 8 7 0,6-10-6 15,-5-6 5-15,-1 2 2 0,-10 12 11 0,0 4 16 16,-1 8 9-16,-4 2-1 0,-3 4-5 0,-1 15-9 15,0-16-5-15,0 16-4 0,0 0 2 0,0 0-6 16,0 0 2-16,0 0-2 0,-55 55-3 0,42-30 3 16,-1 7 0-16,1 1 6 0,-2 13-4 0,2-1 1 15,9-11-9-15,-2 0 5 0,6 1-3 0,3-1 0 16,-1-2 4-16,3-3 0 0,3-2-3 0,2-2-8 16,0-9 7-16,3-2-11 0,1-1 7 0,-5-6 0 15,8 1 0-15,-2-4-3 0,4-4 1 0,-1-1 1 16,0-3 4-16,0-3-3 0,-1 0 1 0,-2-3-4 15,8-7 2-15,-4-5 0 0,0 0 0 0,1 0-2 16,1 1 0-16,-3-2 1 0,-5 7 4 0,-3 2 4 16,-2 6 2-16,-8 8-5 0,14-13-9 0,-14 13 1 15,0 0 4-15,0 0-5 0,0 0 2 0,0 0-4 16,13 24 5-16,-11-8 4 0,0 1-12 0,0 1-22 16,-1-1-29-16,2 0-38 0,3-3-44 15,-3-2-34-15,5-2-55 0,-1-3-53 0,3-2-67 16,2-2-61-16,0-4-84 0,0-3-304 0,0-2-865 15,2-5 382-15</inkml:trace>
  <inkml:trace contextRef="#ctx0" brushRef="#br0" timeOffset="-186866.34">26761 591 69 0,'0'0'451'0,"-8"-24"30"0,6 14-11 16,2 10-16-16,-10-20-18 0,10 20-19 0,-10-15-31 15,10 15-39-15,-6-16-35 0,6 16-37 0,0 0-58 16,-6-14-72-16,6 14-91 0,0 0-86 0,0 0-114 15,-12-17-117-15,12 17-141 0,-11-9-208 0,11 9-662 16,-22-10 292-16</inkml:trace>
  <inkml:trace contextRef="#ctx0" brushRef="#br0" timeOffset="-186716.72">26072 510 221 0,'0'0'455'0,"-27"7"6"0,27-7 23 16,0 0 10-16,0 0-22 0,0 0-38 0,0 0-43 15,0 0-36-15,0 0-45 0,88 1-68 0,-54-1-78 16,0 2-110-16,3-4-112 0,2 2-133 0,15-1-153 16,-16-3-314-16,-3 1-712 0,5-1 316 0</inkml:trace>
  <inkml:trace contextRef="#ctx0" brushRef="#br0" timeOffset="-186428.85">27071 687 312 0,'0'0'493'0,"-12"-17"-5"0,12 17-12 0,0 0-17 16,-12-16-35-16,12 16-35 0,0 0-42 0,-25-9-27 16,25 9-25-16,0 0-19 0,0 0-11 0,-54 20-14 15,32-5-14-15,1 2-15 0,1 3-14 16,1 0-19-16,1 0-13 0,9-2-17 0,0 0-13 15,0 5-8-15,3-5-18 0,2 0-10 0,6 0-10 16,1-1-11-16,6-2-12 0,1-2-10 0,7-2-35 16,0-2-36-16,4-2-50 0,7-4-55 0,2 1-57 15,3-5-51-15,2-4-74 0,-5 0-57 0,2-3-61 16,4-1-67-16,-12-1-323 0,4-3-865 0,-2-2 383 16</inkml:trace>
  <inkml:trace contextRef="#ctx0" brushRef="#br0" timeOffset="-185883.81">27333 806 175 0,'0'0'225'15,"0"0"-1"-15,0 0 21 0,0 0 12 0,0 0 2 16,0 0 5-16,0 0 7 0,0 0-12 0,-24 33-14 16,24-33-9-16,0 0-20 0,0 0-9 0,0 0-14 15,0 0-18-15,18 19-11 0,-18-19-18 0,0 0-22 16,31-1-14-16,-31 1 0 0,0 0-17 0,0 0-7 16,42-13-7-16,-42 13-6 0,13-14-11 0,-13 14-4 15,10-15-11-15,-10 15-2 0,5-21-5 0,-5 21-9 16,-4-20-1-16,4 20-4 0,-9-19-6 0,9 19-3 15,-11-12-6-15,11 12 2 0,-21-9-1 0,21 9 10 16,0 0-5-16,0 0 13 0,-53 17 6 0,37-7 5 16,2 3 12-16,5 1-2 0,0 6 3 15,2-2 3-15,0 0-4 0,6 1-2 0,1 2 5 0,3 0 0 16,5-3-6-16,1 0-1 0,4-1-1 0,1-2-5 16,8-1-3-16,-4-5-1 0,7 3-3 15,-3-7-5-15,5-2-3 0,2-3-3 0,-2-1 2 16,0-1 0-16,1-4-2 0,0-2 3 0,-7 1 0 15,4-7-1-15,0-3 1 0,-2 0-7 0,-2-2-1 16,-3-4-5-16,1-2-1 0,-1-4 1 0,0 3-2 0,1-3-3 16,-7 3 16-16,-3 2-1 0,-3 7 6 0,-2 1-7 15,-3 3-3-15,-1 13 2 0,2-21-6 16,-2 21-5-16,0 0-7 0,-8-16 3 0,8 16 3 16,0 0-6-16,0 0 1 0,0 0-1 0,0 0-2 15,0 0 1-15,0 0 4 0,-58 24-4 0,58-24 1 16,-10 13-2-16,10-13 6 0,-5 20-2 0,5-20-3 15,1 21 3-15,-1-21-1 0,13 21 3 0,-5-6 2 16,1-1-3-16,2 1-6 0,-2-6 3 0,3 5-2 16,-1-1 3-16,-4-5-2 0,2 7-1 0,-2-6-3 15,-1 2 1-15,0-1 3 0,-2 0-2 0,-2 0-2 16,-1-1 0-16,-1 1 4 0,0-1-4 0,-2-1 3 16,-1-1 0-16,-3 0-3 0,-4 1-30 0,-3-2-38 15,-5-2-60-15,-4 0-72 0,-5-1-99 0,-6 1-118 16,-1-4-470-16,2-2-960 0,-4 0 425 0</inkml:trace>
  <inkml:trace contextRef="#ctx0" brushRef="#br0" timeOffset="-184333.72">28433 786 343 0,'0'0'466'0,"0"0"0"16,0 0-13-16,0 0-13 0,0 0-27 0,0 0-32 0,0 0-41 15,0 0-36-15,0 0-20 0,0 0-8 0,0 0-16 16,-30 20-16-16,26-3-10 0,-1 1-19 16,0 0-22-16,1 1-18 0,0 1-23 0,4 5-14 15,-2-5-13-15,4-2-15 0,1 2-13 0,2-2-7 16,0-2-13-16,0 2 2 0,4-6-14 0,3-4-4 15,-3 2 0-15,1-5-8 0,4-3-7 0,3-1 0 16,0-3-1-16,1-1-8 0,2-4-4 0,-1-1 3 16,6-5-10-16,-3-1 2 0,1-3-9 0,-1-3 7 15,-2 3-6-15,-6 1 1 0,0 0-5 0,2 3-2 16,-5 0-8-16,2 2 4 0,-13 11-6 0,11-12-2 16,-11 12-7-16,9-2 5 0,-5 4-1 0,0 4 3 15,-2 0-6-15,0 5 6 0,-2 5 2 0,2-1-7 16,-2 1 2-16,0 1 4 0,-2-2-7 0,0-3 3 15,2-2 1-15,0 1-2 0,0-2 6 0,0-2-7 16,2-2 4-16,-2 0-3 0,0-2 6 0,0-3 2 16,2 5 0-16,-2-5-2 0,0 0-3 0,17-7 0 15,-6 0 3-15,2 0-3 0,1-4-1 16,-1-1-1-16,1 3 5 0,4-4-6 0,-1 1-5 16,-3 5 5-16,-4 0-5 0,0 2-1 0,0 3 4 15,1 2-8-15,-1 2 6 0,-1 3-1 0,0 3 4 0,0-1-4 16,-2 4 2-16,2 3-1 0,-1-1-7 15,-2-1-14-15,-1 2-31 0,1-3-27 0,0 1-30 16,-1-1-33-16,0-2-29 0,4 0-34 0,0-4-59 16,0-2-49-16,0-3-94 0,-9 0-444 0,14-9-927 15,-9-2 410-15</inkml:trace>
  <inkml:trace contextRef="#ctx0" brushRef="#br0" timeOffset="-184200.15">28795 470 266 0,'0'0'448'0,"-20"-10"-26"0,20 10-49 0,0 0-35 16,-19-7-32-16,19 7-36 0,0 0-47 0,0 0-84 15,0 0-145-15,0 0-188 0,-10 32-238 0,10-32-466 16,0 0 207-16</inkml:trace>
  <inkml:trace contextRef="#ctx0" brushRef="#br0" timeOffset="-183797.19">29544 605 5218 0,'9'-33'145'0,"-5"21"-20"0,-4 12 43 15,5-16 4-15,-5 16-25 0,0 0-22 0,3-18-22 16,-3 18-26-16,0 0-16 0,0 0 1 0,0 0 18 15,0 0 6-15,0 0-5 0,0 0-15 0,-5 69-2 16,3-39-11-16,1 4 0 0,0 1-1 0,0 10-3 16,1-11-8-16,-2-1-3 0,5 2-4 0,-1-3-4 15,0-4-3-15,2 0-8 0,-1-10-4 16,1-2 1-16,-1-3-7 0,1-5 2 0,-2 0 6 16,2-3 0-16,0-1 2 0,2 0 1 0,-6-4 15 15,16-8-5-15,-4 2 2 0,1-7 14 0,2-2-2 16,2-4-3-16,2-4 5 0,0-2 7 0,-1-2-24 15,4-3 3-15,-5-1-3 0,8-11-6 0,-4 10-1 16,2-8-2-16,-7 8 2 0,3 4-6 0,-6 2-5 16,1 3-5-16,-1 7-10 0,-8 6-19 0,-5 10-52 15,14-12-53-15,-14 12-22 0,0 0-23 0,0 0-39 16,0 0-41-16,0 0-48 0,17 55-45 0,-20-29-48 16,1 1-50-16,-5-1-81 0,5 1-277 0,-2-1-869 15,-4 1 386-15</inkml:trace>
  <inkml:trace contextRef="#ctx0" brushRef="#br0" timeOffset="-183600.12">30018 974 3918 0,'0'0'294'0,"0"0"-66"0,9-8 68 0,-9 8 19 16,3-6-21-16,-3 6-22 0,-1-5-23 0,1 5-18 16,0 0-29-16,0 0-28 0,0-6-18 0,0 6-16 15,0 0-24-15,0 0 13 0,0 20-11 0,-3-9-3 16,1 3-5-16,-4 1-11 0,4 4-12 0,-1-1-11 15,3-1-9-15,-3 0-54 0,3 0-61 0,0 0-78 0,-2 1-95 16,5-5-110-16,-4 1-155 0,-2-3-596 16,2-1-1171-16,-2-2 519 0</inkml:trace>
  <inkml:trace contextRef="#ctx0" brushRef="#br0" timeOffset="-182333.26">23972 2073 236 0,'0'-6'403'0,"-1"-1"-6"0,4-3-6 0,0-1-9 16,-1-4-6-16,-1-3-22 0,1-1-9 0,0-1-15 15,0 1-15-15,0-9-26 0,-2-1-16 0,-4 1-17 16,2-1-17-16,-3-1-2 0,-3 7 0 16,4 5-13-16,-3 1-23 0,-1 8-18 0,-2 0-21 0,-1 5-22 15,-1 3-8-15,-2 5-13 0,-4 8-14 16,-6 7-7-16,-3 7-6 0,4 1-12 0,-5 14-5 0,3-2-6 15,8-7-4-15,3 0-14 0,1 3-3 0,4-2-5 16,4-4-7-16,0 1-1 0,4-3-1 0,6-6-5 16,-3-2 0-16,2-3 1 0,5-4-2 15,1-5 1-15,7 1 2 0,0-5-1 0,0-4 7 16,1-2 0-16,0-5 2 0,1-1 1 0,-2-3 13 16,0-2-7-16,1-4 12 0,-3-3-10 0,-4-3-8 0,2 1 3 15,-3-2-6-15,-4 5 3 0,0 4 7 0,0-1-3 16,-3 5-8-16,-1 3 8 0,1-1-6 15,-2 5-21-15,1-1 8 0,-2 6-14 0,0-5 3 0,0 5 2 16,0 0 0-16,3 15-5 0,-1-5 1 0,2 1-8 16,-1 6 13-16,4-1-11 0,-4-1-3 15,5-1-3-15,-1 2 9 0,0 0-1 0,3-2-2 0,2-2-4 16,-3-3-7-16,1-2 6 0,0 1 1 0,2-4 3 16,2-2-2-16,-1-1 8 0,5-2-4 0,-2-2-2 15,2 0-5-15,-1-7 0 0,-2 2 0 16,2-2 0-16,-3 0 0 0,2-5 0 0,-3 0 0 15,-4-2 0-15,5-7 0 0,-5 0 0 0,0 0 0 0,-3-5 0 16,-3 10 0-16,-2-2 0 0,-1 5 0 0,-1 4 0 16,-2 0-6-16,1 1-2 0,-2 5-5 0,3 0 0 15,-3 4-1-15,0 0 0 0,4 2-3 16,-13 6 5-16,8-1-4 0,0 1 6 0,3 4 0 16,0 1-1-16,2-1-7 0,0 1-1 0,8 5 5 0,2-3-15 15,0 0-7-15,7-2 0 0,-2-1-9 0,3-2-13 16,1 0 3-16,1 0-13 0,-1 0-4 0,0-2 7 15,-3 0 5-15,1 0-4 0,-5 0 10 16,-1-1 5-16,-2 0 8 0,0 2 2 0,-7 2 9 16,2 0 11-16,-1 2 17 0,-6-1 7 0,2 1 10 15,-3 1 7-15,-2 0 10 0,-2 4-3 0,4-4-5 0,-1 5-2 16,0-6-7-16,1-1-2 0,4 1 6 0,0 0 1 16,2-5-1-16,0 0-2 0,5 0 3 0,4-3-3 15,4-2-1-15,2-2-2 0,2-1 5 16,12-7-11-16,0 0 7 0,-2-4-1 0,2 0-14 15,3-1 8-15,-5-4 6 0,2 1-6 0,-3-2-2 16,-4-2 3-16,0 0-3 0,-3-1 2 0,-3-3 0 0,0-1-7 16,-3 2 5-16,-2-4-10 0,-3 5 7 0,-6 5 0 15,1 1 0-15,-2 3 2 0,-2 4 4 16,-1-1-2-16,-1 4-3 0,-2 5 1 0,-4 0-2 16,-1 4-1-16,-3 3 4 0,-5 5-6 0,3 5 0 15,-6 3 1-15,5 4 7 0,0 1-5 0,3 1 3 0,3 2 1 16,0 0-1-16,4-2 3 0,1 2-3 0,4-7-8 15,4 0 9-15,5-3-5 0,8 5 8 16,1 0-10-16,6-4-23 0,0-1-34 0,3-1-52 16,0-6-69-16,4-4-82 0,0-6-98 0,-2 1-131 15,-5-10-554-15,3 3-1131 0,3-5 501 0</inkml:trace>
  <inkml:trace contextRef="#ctx0" brushRef="#br0" timeOffset="-181799.91">26306 1995 362 0,'0'-8'446'0,"-1"-6"-24"0,-3 3-16 16,-7-5-4-16,-2 4-8 0,-3 1-15 0,-3 0-23 16,0 0-29-16,-2 3-13 0,-5 2-31 0,3 4-19 15,2 4-22-15,-6 4-16 0,0 2-17 0,1 4-20 16,3 5-20-16,-2-1-14 0,7 5-14 0,1 0-15 15,4 0-14-15,6-3-6 0,-1 1-12 0,6 1-6 16,0-2-5-16,6-1-9 0,4-1-4 0,1-2 3 16,2 0 0-16,1-7-5 0,2 0 1 0,0-3-3 15,4-2-5-15,0-2 10 0,-1-3-8 0,-1-2 10 16,-3 0 5-16,0-1-4 0,1-2 2 0,-2-3-9 16,0 0 8-16,-3-3-3 0,0-1-7 0,-2 4-2 15,0-4-12-15,-3 4-1 0,1 2 8 0,-3 0 2 16,0 3-6-16,-1 1-5 0,2 0-7 0,-2 1-18 15,-1 4-6-15,0 0 8 0,0 0-12 0,0 0 6 16,0 20-9-16,3-10-12 0,-3 0-12 0,6 2-21 16,-2 3-23-16,1 0-31 0,4 1-31 0,1-2-33 15,4 0-40-15,8 6-53 0,1-7-46 0,3-8-53 16,-6-1-40-16,8-1-31 0,2-2-31 0,0-3-30 16,-2-2-332-16,2-4-875 0,-5 0 387 0</inkml:trace>
  <inkml:trace contextRef="#ctx0" brushRef="#br0" timeOffset="-181449.58">26629 2105 655 0,'13'-8'132'0,"-4"-1"63"0,1 2 34 15,-2 0 33-15,-2-1 38 0,-2 2 20 0,0-4 8 16,0 2 0-16,-3 0 6 0,-2 1 9 0,1 0 7 16,-4 0-4-16,3 0-16 0,-2 0-17 0,-2-1-21 15,1 4-15-15,0-3-28 0,-1 4-29 0,1-1-23 16,4 4-8-16,-18 0-26 0,8 6-16 0,0 0-12 16,-5 6-12-16,-1 0-13 0,5 4-8 0,-6 4-14 15,6-3-10-15,3 0-2 0,0 2-14 0,2-2-12 16,2-5-10-16,4 5-10 0,2-2-6 0,3-4 4 15,2-1-6-15,2-1-5 0,3-3-12 0,4 0 15 16,-3-5-8-16,6-1 6 0,2-4-1 0,-1-2-7 16,-1-4 6-16,-1 2-5 0,5-7-5 0,-1 0 7 15,-9-1-4-15,6-7-1 0,-1 0 6 0,-5-2-3 16,-3-4 5-16,-1-1-6 0,0-2-8 0,-3-3 2 16,-1-12 4-16,-3 12-18 0,0 0 12 0,-2 2 4 15,-2 3-3-15,-2 5 7 0,2 7-1 0,1 5 2 16,-3 3-10-16,4 4-1 0,-2 3-4 0,0 3-6 15,2 0-4-15,-10 13-3 0,3 1-14 0,-2 11-32 16,0 0-36-16,2 6-27 0,-2 4-39 0,5-2-38 16,4-2-43-16,-1 3-62 0,4-2-74 0,-2-1-73 15,7 1-480-15,4-6-1010 0,1 0 446 0</inkml:trace>
  <inkml:trace contextRef="#ctx0" brushRef="#br0" timeOffset="-181049.6">27070 1977 492 0,'0'-4'554'0,"0"4"4"0,-2-6-3 0,2 6-16 16,0 0-5-16,-2-6-20 0,2 6-39 15,0 0-39-15,0 0-43 0,0-7-44 0,0 7-31 0,0 0-34 16,0 0-10-16,0 0-15 0,2 26-15 0,-4-10-27 15,2 1-18-15,0 3-19 0,0 7-17 0,-1 1-13 16,2 6-12-16,-2 11-10 0,1-11-17 0,-3 2-9 16,2 10-77-16,1-10-25 0,0-2 0 0,-4 0 0 15,4 1 0-15,0 1 0 0,0-1 0 0,-3-2 0 16,0-4 0-16,3 1 0 0,-4-5 0 0,4 2 0 16,-4-9 0-16,-1 0 0 0,1-4 0 0,0-2 0 15,-2-2 0-15,2 1 0 0,1-3 0 0,-3-1 0 16,1-3 0-16,-4 2 0 0,-2-5 0 15,-2-1 0-15,-2-1 0 0,2-2 0 0,-5-2 0 16,0-1 0-16,0-4 0 0,4-2 0 0,0-1 0 0,3-5 0 16,2 1 0-16,1-7 0 0,2-5 0 0,8 5 0 15,2-6 0-15,6 2 0 0,4-2 0 0,3 2 0 16,2-2 0-16,12-11-281 0,0 1-162 0,-1 0-113 16,5 5-597-16,0-4-1247 0,-3 1 552 15</inkml:trace>
  <inkml:trace contextRef="#ctx0" brushRef="#br0" timeOffset="-180883.49">27267 1739 3919 0,'-8'-9'266'0,"4"0"-63"15,1 3 32-15,-1-1-10 0,2 2 1 0,1-1-20 16,-3 1-24-16,4 2-28 0,0 3-27 16,-5-5-17-16,5 5-22 0,0 0-39 0,0 0-55 15,0 0-80-15,0 0-104 0,16 7-123 0,-9 0-154 0,-1-1-355 16,-1 3-890-16,2 2 394 0</inkml:trace>
  <inkml:trace contextRef="#ctx0" brushRef="#br0" timeOffset="-180732.95">27402 2243 577 0,'-3'4'585'0,"-1"-4"-10"0,4 0-28 16,0 0-41-16,0 0-44 0,0 0-52 0,-4-8-50 15,4 4-94-15,4-1-114 0,1-2-145 0,-1 0-203 16,0 1-513-16,3-4-768 0,1 2 341 0</inkml:trace>
  <inkml:trace contextRef="#ctx0" brushRef="#br0" timeOffset="-180016.77">28050 2106 222 0,'-1'4'380'0,"0"-1"29"0,-1 1 24 0,2-4 24 15,0 0 16-15,0 0-1 0,0 0-35 16,0 0-46-16,7-11-42 0,-2 6-27 0,3-7-18 16,2-1-18-16,1-3-15 0,2-1-14 0,1-5-19 15,0-2-22-15,0-3-25 0,1-2-15 0,-2-3-10 16,0 0-19-16,4 0-21 0,-2-12-11 0,1-4-10 0,-4 4-14 15,-3 12-1-15,0 0-5 0,-2 0-7 16,-1 2-16-16,-1 6 8 0,-1 9-8 0,-3 2-3 16,3 4-14-16,-4 3-7 0,0 2-9 0,1 3-6 15,-1 1-5-15,-6 12 3 0,0 2-4 0,-3 11 2 16,1 1-6-16,-1 3-1 0,1 4 6 0,1 12 2 16,-1-10-8-16,-1 10 6 0,4 1-10 0,1-13 12 15,3-2-5-15,2 0-20 0,-1-1 13 0,3 0 8 16,1-1-4-16,1-10-6 0,4 5 0 0,-2-6 2 15,2 3 2-15,3-6 5 0,-1-2-2 0,1-4 3 16,3 2 4-16,0-6-9 0,5-1-11 0,-1-4 6 0,1-4 9 16,-1 2-3-16,-1-2 2 0,5-6-2 0,-4 3-9 15,-1-4 3-15,-1-2 0 0,5-2 7 16,-8 0-7-16,-3 2 13 0,3 2 4 0,-7 3 8 16,0 1-28-16,0 2-3 0,-4-1 0 0,1 3 0 15,0 1 0-15,-4 2 0 0,0 0 0 0,0 0 0 0,1 8 0 16,-2 0 0-16,1-1 0 0,0 4 0 15,0 0 0-15,1 0 0 0,6 6 0 0,-1-4 0 16,3 2 0-16,0-2 0 0,0 0 0 0,4-4 0 16,1 2 0-16,-4-4 0 0,3-3 0 0,-3 3 0 15,-3-4 0-15,1-2 0 0,-1 2 0 0,-1-2-12 0,-6-1 5 16,12-5 9-16,-12 5 2 0,6-9-21 16,-6 1-17-16,0-3-29 0,-4-3-34 0,-5-1-39 0,-5-6-60 15,-3-6-79-15,-2 0-70 0,-9-11-108 16,8 8-98-16,-15-9-452 0,11 10-1084 0,-1 3 480 15</inkml:trace>
  <inkml:trace contextRef="#ctx0" brushRef="#br0" timeOffset="-179780.69">28210 1819 3311 0,'-9'0'389'0,"9"0"-143"0,-18-5 63 15,13 4 14-15,0 0 11 0,5 1-3 0,-8-3-19 16,8 3-19-16,-8-5-20 0,8 5-20 0,2-3-22 15,-2 3-31-15,10-7-19 0,4 2-18 0,7 2-15 16,7 0-14-16,0 1-17 0,4-1-15 0,2 0-7 16,-2 3-34-16,3-2-28 0,-6-2-39 0,2 2-36 15,-9 1-39-15,-4-2-31 0,-4 3-39 0,-3 0-40 16,-1 1-37-16,-1-2-32 0,-2 2-41 0,-2-1-28 16,-5 0-17-16,0 0-23 0,0 0-33 0,0 0-30 0,0 0-334 15,-14 6-828-15,5-6 367 0</inkml:trace>
  <inkml:trace contextRef="#ctx0" brushRef="#br0" timeOffset="-178266.6">30433 2037 3020 0,'7'-6'262'16,"1"-2"-69"-16,0-1-14 0,-2 1 17 0,-2-3-1 15,2-5-8-15,-1 0-4 0,-3 1-9 0,-5-3-4 16,-1 1 1-16,-1 0 0 0,-1 2-10 0,-2 1-30 16,0 5-6-16,-2 2-20 0,0 3-13 0,-4 3-8 15,-4 2-9-15,-4 6-3 0,-2 6-2 0,-2 3-1 16,-2 3-5-16,3 4-8 0,0 3-4 0,1 0-6 16,1 2-5-16,5-1-1 0,-1 1-3 0,4-3-2 15,1 3-4-15,7-3 2 0,2-7 2 0,1-7 6 16,4 0 5-16,0-1 16 0,3-3 14 0,2 0 7 15,0-3 8-15,8 0-2 0,0-5-9 0,3-6-5 16,2 1-5-16,1-5 4 0,3-7-8 0,-1 0-4 16,-4 6-6-16,1-8 2 0,2-4-9 0,-1 1-9 15,-4 1-6-15,0-1 3 0,-2 6 3 0,-5 3-2 16,-3 2-14-16,1 3-1 0,-2 3-8 0,0 1-9 16,-1-1-10-16,-2 4 3 0,-1 2 8 0,0 0-10 15,0 0-3-15,1 18 1 0,-1-6 2 0,1 0 4 16,-1 4-2-16,3 0 1 0,2-1-3 0,-2-2-3 15,5 2-2-15,-1-4 0 0,2 4 2 0,1-7 3 16,4 2 8-16,0-4-5 0,2-5 5 0,3 0-4 16,1-3 5-16,-1 0-4 0,8-5 8 0,-9 0-12 15,3 0 0-15,-4-5 8 0,5-3-4 0,-3-3 0 16,-5 3 11-16,4-8-2 0,-4-2-5 0,4-3 4 16,-4-3-8-16,0-1 0 0,0-16 1 0,3 2-8 15,-4-2 2-15,-3 13 3 0,-4 2-7 0,0 3-2 16,-1 4 3-16,-3 9 8 0,1 4-8 0,-2 4 1 15,-1 3-14-15,1 1 1 0,-1 5 5 0,0 0-3 16,-12 24 1-16,0-1 3 0,-1 1 4 0,0 7 8 16,2 0-8-16,3 4 0 0,-1 0 0 0,0-1 7 15,1 0-5-15,4 0 8 0,2-4-8 0,4 3-15 16,4-4-20-16,0-2-23 0,2-9-19 0,2 6-25 16,3-7-26-16,-3-2-30 0,6-2-37 0,2-5-41 15,-1-3-57-15,0-6-60 0,-2 0-71 0,3-3-114 16,-1-9-299-16,-4-1-914 0,-4-2 404 0</inkml:trace>
  <inkml:trace contextRef="#ctx0" brushRef="#br0" timeOffset="-178116.28">30661 1786 371 0,'-6'1'388'0,"2"1"-32"0,4 2 10 0,0-4-14 15,10 6-22-15,2-3-28 0,9 0-33 0,10 5-75 16,6-4-78-16,3 0-117 0,14 1-117 0,-3-3-127 15,-12 0-202-15,15-3-484 0,-18 2 214 16</inkml:trace>
  <inkml:trace contextRef="#ctx0" brushRef="#br0" timeOffset="-176916.2">31281 2007 94 0,'-4'2'456'0,"1"2"-9"0,-1-2 29 16,0-1 23-16,4-1 6 0,0 0-3 0,-4 5-16 15,4-5-21-15,0 0-53 0,0 0-32 0,0 0-51 16,15-14-30-16,-7 4-31 0,-3 1-24 0,3-7-19 16,2 1-34-16,-2-3-24 0,2 2-16 0,3-7-24 15,-3-2-17-15,3-5-23 0,-1-2-12 0,-1 0-18 0,-1-3-17 16,5-10-12-16,-3-4-12 0,-6 3-5 16,2 13-1-16,-3 1-8 0,-1 5 3 0,-2 11-6 15,-2-1-1-15,3 7-23 0,-3 6-11 0,-3 1 3 16,3 3 2-16,-11 14 5 0,-1 0-1 0,-2 8 10 15,0 8-3-15,0 2 3 0,-2 11 2 0,1 1 4 16,4-11-2-16,-4 13 3 0,3 1 2 0,6-13 0 0,1 0 5 16,2-1 2-16,4 2-3 0,2 0 1 15,4-7 3-15,1-2-3 0,5-1 3 0,2-3-1 16,-2-1 2-16,0-6 3 0,2-6 6 0,4 1-1 16,-1-6 3-16,4-1 7 0,-3-3 4 0,0-2 7 15,2-2 4-15,-1-4 5 0,0 0-5 0,-3-5 7 16,1 1-3-16,0-8-10 0,1-2 6 0,-5-2-3 15,0-4-3-15,-2 0-1 0,-2 0 2 0,0 2 1 16,-5 7 6-16,-1 7-2 0,0 0-7 0,-4 4-2 16,4 3-16-16,-4 2 5 0,0 3-6 0,0 0-4 15,0 0 1-15,-10 17 0 0,6-8-7 0,-2 4-7 16,3 1-9-16,4 4-3 0,-1 0 3 0,4-3-12 16,1 2-6-16,3-1 1 0,2-3 6 0,4 1-1 15,2-3 2-15,3-1-3 0,9-2 6 0,0-3-4 16,-8 0 4-16,11-4 4 0,-3 0-3 0,0-3 4 15,0-3 2-15,-9 1 3 0,1-1 12 0,0-4-6 16,4-3 0-16,-7 0 3 0,-2-1 0 0,3-5 2 16,0-3-2-16,-5-3-2 0,-2 2 0 0,-3 4 8 15,-3 0 3-15,-1 1 10 0,-1 5 0 0,-1 2-4 16,-2 3-5-16,3 1-5 0,-7 4 3 0,4 2-3 16,-13 1-1-16,4 3 1 0,-5 3 2 0,1 5-2 15,-1 1 10-15,0 0-7 0,1 3-1 0,3 0-2 16,-1 0-1-16,4 0-4 0,-3-1 7 0,6-2-7 15,-1 2 3-15,1-4 3 0,4 0 2 0,2-2-6 16,-1-4 8-16,3-1 2 0,0-1-2 0,3 0 2 16,-2-1-4-16,4-2-2 0,-9 0 5 0,17-4-1 15,-7 2 7-15,-4-3-10 0,6-2 0 16,-3-1 2-16,-3 0 1 0,3-2-3 0,0 1 1 0,0-1-3 16,-4 0 1-16,2 3 2 0,-3 0-4 0,1 4-5 15,0-1-6-15,-5 4 1 0,3 0-2 0,-3 0 2 16,0 10 0-16,0-10 2 0,-3 15-9 0,0-8-3 15,2 3-8-15,0-1-8 0,1 1-1 16,1 0-5-16,-1-3 2 0,0 1-3 0,0-2 6 16,1-2 5-16,-1-4 10 0,5 5 2 0,0-3 6 15,-5-2 2-15,9 0 9 0,-9 0 13 0,16-4 5 0,-10-1 5 16,3-1 13-16,0 0 3 0,5-5 3 0,-2 4-1 16,1-5 2-16,2 0-1 0,5 0-2 15,-4-1-4-15,4 3 0 0,-5 2-4 0,4-1-5 16,-2 4-5-16,-4 1-4 0,2 4-2 0,-3 1-1 15,4 4-6-15,-3 1-3 0,1 3-12 0,-4 2-2 16,-1-3-6-16,-4 6-7 0,1-1-3 0,-3 3-4 16,-1 1-6-16,-2 0 0 0,-2-3 1 0,-3 0 4 0,-1-3 2 15,-1 1-4-15,-3 0 12 0,-1-4 2 16,2-2-2-16,-3 2 10 0,-3-5-1 0,2 2 6 16,-1-1 6-16,1-4 9 0,3-1 3 0,2-1 7 15,1-1-5-15,3-2 1 0,0 0-4 0,0-3-3 16,9-2-4-16,0 0 2 0,7-4-7 0,10-3-4 15,2-5-15-15,3-2-14 0,0 2-7 0,12-12-1 16,-2-3-16-16,2 1 1 0,-5-6 4 0,-1 2 9 16,-2-2-1-16,-3 1 1 0,-9 11 17 0,-5-1 19 15,3 4 14-15,-7 1 10 0,-3 8 18 0,-5 0 19 16,3 3 8-16,-5 4-7 0,0 1-3 0,0 6-9 16,-1-3-8-16,1 7 2 0,0 0-5 0,-19 10 0 15,9-2 0-15,-2 6 3 0,-1 8-4 0,1 4 0 16,1 0 1-16,2 5 0 0,4 1-2 0,-2 2-4 15,3 0-2-15,3-3 3 0,1 2-7 0,1-1 3 16,1-1-3-16,6-2-2 0,2-2 4 0,-1-2-12 16,5-4-17-16,3 0-12 0,-4-7-17 0,3-1-15 15,7 2-24-15,-5-7-20 0,0-2-24 0,-18-6-29 16,36 4-27-16,-36-4-45 0,36-6-24 0,-36 6-58 16,27-18-63-16,-14 4-99 0,-5-2-282 0,-1-8-812 15,-5-1 360-15</inkml:trace>
  <inkml:trace contextRef="#ctx0" brushRef="#br0" timeOffset="-176748.97">32577 1722 97 0,'-11'-3'471'15,"0"-2"5"-15,6 1 4 0,0-1-5 0,1 1-4 0,3-1-19 16,1 5-19-16,6-11-44 0,3 6-35 0,7-2-35 16,4 4-34-16,7-4-31 0,4 5-25 0,-1 0-22 15,1-3-38-15,-2 5-41 0,-29 0-57 16,41-1-79-16,-41 1-88 0,36 5-103 0,-36-5-128 15,15 4-119-15,-15-4-335 0,-3 2-846 0,3-2 375 16</inkml:trace>
  <inkml:trace contextRef="#ctx0" brushRef="#br0" timeOffset="-175780.95">24391 3414 13 0,'-11'1'351'0,"1"-2"10"0,3 1 14 0,7 0 3 16,-10 0-1-16,6 0-25 0,2-4-25 0,2-2-32 15,1-1-13-15,4-3-20 0,0-7-7 16,6 0-1-16,5-2-10 0,2-6-7 0,4 3-14 0,-1-5-15 16,5-1-12-16,3-9-2 0,-7 9-8 0,0-1-9 15,7-13-11-15,-1 2-10 0,-11 6-10 0,2-8-10 16,-9 10-8-16,-1-3-10 0,-4 3-8 0,-1 1-9 16,-8 2 6-16,0 3-16 0,-2 8 3 15,-3 5 8-15,4 4-17 0,-3-1-12 0,-2 3-5 0,4 6-7 16,-12-1-10-16,4 4-3 0,-3 2-8 0,1 3-13 15,4 1-6-15,6-2 2 0,-3 6-2 0,4-2 3 16,2 1-17-16,3 3 10 0,3-2 0 0,3 3-4 16,6-1-3-16,2 0-8 0,2-2 4 0,7 1 0 15,3 0 1-15,-6-7 0 0,7 3-7 0,0-1 7 16,-9-5-3-16,2 4-1 0,-3-1 3 0,-3-3-8 16,-1 1-1-16,-2 1-2 0,-1 1 9 0,-3 2-4 15,-1 2 3-15,-2 3 0 0,-1 3 5 0,-3-1-9 16,-5 2 10-16,1 3 0 0,-3-2 0 15,-2 8 4-15,0-4-1 0,-1-5-3 0,3 0-9 0,0-2 13 16,3-1-3-16,2-2 1 0,-3-1-4 0,2 0 3 16,3-3-1-16,0 1-2 0,3-3 10 0,2 0-7 15,0-2 6-15,0-1 0 0,0-1-2 16,8-2 1-16,0 0-5 0,1-3-18 0,4-1-29 0,-2-4-52 16,1 1-54-16,-2-2-57 0,3-3-72 0,-1-2-77 15,-2 3-104-15,7-10-115 0,-9 8-394 0,3 1-1042 16,-4 5 461-16</inkml:trace>
  <inkml:trace contextRef="#ctx0" brushRef="#br0" timeOffset="-174482.91">25929 3226 308 0,'2'3'505'0,"-2"-3"21"0,6 2 18 16,-6-2-9-16,0 0-38 0,0 0-41 0,0 0-36 0,2-8-44 16,-2 1-33-16,3 1-21 0,-1-2-31 0,0 0-24 15,1-2-28-15,-3 0-18 0,4-1-19 16,-1-2-20-16,-1-3-14 0,2-1-7 0,0-4-21 15,-1 3-9-15,0-7-11 0,0-2-11 0,-2-4-9 16,-1 3-14-16,0 0-3 0,-1 1-9 0,-2 7-2 0,2 4 4 16,1 4-8-16,-2 2-12 0,0 3-13 15,2 0-9-15,0 2-13 0,0 5-4 0,0 0 9 16,0 0-10-16,-5 15 1 0,5 0-8 0,-2 4 3 16,2 6-4-16,-2 5 3 0,6 0 0 0,0-1-2 15,-1 1 3-15,3-1 1 0,0 1-7 0,-2-3 2 0,0 1 4 16,1-3-3-16,4 2 8 0,0-3-15 15,-3-4 7-15,2-2-9 0,0-1 4 0,2-2 1 16,-4-5 0-16,1 0-1 0,2-2 2 0,0-1 0 16,1-2 3-16,-1-1 2 0,-3-2 0 0,6-3-2 15,-6-1-1-15,4-3 0 0,0-5 1 0,-1 1 4 0,-1-4-2 16,2-3 4-16,-3 0-6 0,-1-3-4 0,3-7-1 16,-4-2-6-16,0-1-1 0,0 1 1 0,-1 3 1 15,-2 6-3-15,0 4 3 0,-1 1-5 16,3 4 7-16,-4 0 3 0,0 4 4 0,3 1-12 15,-2 1-14-15,-1-1 3 0,0 5-2 0,1-5-6 16,-1 5 11-16,0 0 3 0,0 0-2 0,12 2 4 0,-12-2-1 16,10 11 0-16,-5-5-1 0,5-1 4 0,2 2 17 15,-1 1-16-15,7-2 6 0,-1 1-1 0,3 0-4 16,3-3 0-16,0 0 3 0,4-1 7 0,0-2-9 16,-8-2-1-16,3-2 3 0,-2-1 2 15,2 2-1-15,-3-3 8 0,-3-2-4 0,0-1 0 0,-6-1 1 16,3-4 3-16,-3 4-9 0,-2-6 5 0,-3-2-4 15,-1 4-1-15,-4 3 5 0,0-3-5 16,-2 3-6-16,0 1 5 0,-3 2-6 0,1 3 0 16,-5 3 7-16,-5 2-13 0,1 1-6 0,-3 9 8 15,-1 9 4-15,-2 2-3 0,4 3 10 0,-2 1 3 0,4 0-3 16,2 2-3-16,3-2-1 0,-1 2 4 0,9-2-6 16,1 0 4-16,3-8-3 0,4 1 5 0,0-4-6 15,3 2 9-15,2-5-6 0,2-1 2 16,2-1 0-16,3-6 9 0,0 1-3 0,3-3-5 15,0-4 3-15,-2-2 6 0,1 0-1 0,-3-2-3 0,0-3 4 16,1 0 0-16,-3-2 5 0,-4-2 2 16,2 0-2-16,-3-3-6 0,-2-2-5 0,6-5 0 0,-6 1 2 15,-1-2 2-15,-4 6-3 0,-1 7 3 16,-2 0 13-16,2 0-12 0,-4 5-2 0,5 1-8 16,-5-1-1-16,2 2-12 0,-2 4 7 0,0 0 1 15,0 0 0-15,6 18 4 0,-4-7-3 0,3 5-4 0,-1 0 10 16,0 2-4-16,-3-1 5 0,6-1-5 15,-4 0-4-15,5 0-2 0,0-1 5 0,1-1-4 16,-1-3 2-16,-1-2 1 0,4-4 7 0,0 1-2 16,3-2-4-16,-1-1 3 0,1-3-2 0,-1 0-1 15,5-4-1-15,0-2 3 0,1-1 2 0,-1-3-4 16,-1-2 5-16,6-3-7 0,2-3 4 0,-3-3 5 16,-2-1-5-16,3-3 0 0,-4-2-5 0,0-2 8 0,2-14-1 15,-1 1 3-15,-6 8 1 0,-4-1 3 16,3-9-2-16,-3 13 6 0,-2 2 2 0,-3 4 14 15,-1 7 19-15,-1 1-1 0,-2 3 16 0,-1 6-34 0,0-1-26 16,2 4 0-16,-2 1 0 0,0 4 0 0,0 0 0 16,-7 14 0-16,-1 2 0 0,4 11 0 0,0 2 0 15,-6 1 0-15,4 4 0 0,3 13 0 16,-1-12 0-16,3-2 0 0,1 2 0 0,0-3 0 0,4-2 0 16,1 1 0-16,4-8 0 0,0 1 0 15,0-7 0-15,2-5 0 0,2 2 0 0,5-3 0 16,-3-3 0-16,3-2 0 0,0-4 0 0,1-2 0 15,-2-1 0-15,2-3 0 0,0-1 0 0,-1-3 0 16,-1 0 0-16,-2-3 0 0,3-1 0 0,-4-2 0 0,1 0 0 16,1-7 0-16,-3 4 0 0,2-5 0 0,-4 7 0 15,-4 4 0-15,4-3 0 0,-8 5 0 0,1 3 0 16,-2 2 0-16,3-1 0 0,-2 2 0 16,-3 3 0-16,0 0 0 0,6 12 0 0,-4-2 0 15,-2 5 0-15,2 3 0 0,3-1 0 0,-1 2 0 0,0-3 0 16,2 0-58-16,-2-5-151 0,1 0-60 0,4-1-64 15,5 0-52-15,-1-4-58 0,0-6-66 0,6 1-68 16,-1-7-325-16,-1 1-976 0,0-3 432 0</inkml:trace>
  <inkml:trace contextRef="#ctx0" brushRef="#br0" timeOffset="-174350.03">28038 2828 376 0,'-4'-12'411'0,"1"1"18"0,-1 1 10 0,-2-1 5 0,-2 2-6 16,1 1-13-16,0 0-26 0,2 5-33 0,1-2-42 15,2 0-38-15,-2 1-61 0,0 2-70 16,-1 0-94-16,5 2-103 0,-8-1-111 0,8 1-132 16,-14 0-432-16,14 0-776 0,-19 0 344 0</inkml:trace>
  <inkml:trace contextRef="#ctx0" brushRef="#br0" timeOffset="-174182.53">27234 2847 3364 0,'-18'5'434'0,"6"-3"-178"0,3 2-45 0,3-3-57 16,3 3-46-16,3-4-29 0,0 0-15 0,0 0-11 0,0 0-21 15,22 1-40-15,6-1-85 0,1-1-97 0,5 1-118 16,4-3-385-16,2 2-751 0,13-1 332 16</inkml:trace>
  <inkml:trace contextRef="#ctx0" brushRef="#br0" timeOffset="-173499.56">28154 2942 280 0,'1'-12'491'0,"-1"12"11"16,0 0 3-16,-4-6-11 0,4 6-16 0,-1-4-22 15,1 4-27-15,-6-1-41 0,6 1-39 0,0 0-33 0,-13 4-26 16,3 1-20-16,1 5-30 0,-7 5-20 15,1 5-12-15,-1-1-28 0,3 4-15 0,-1 0-11 16,6 1-17-16,0 2-12 0,2-7-7 0,3 1-6 16,-2-2-20-16,5 0-13 0,5-1-8 0,-1-2-11 0,1-3-5 15,3-2 0-15,6 1-8 0,3-2-5 16,3-2-6-16,-1-3-10 0,8 1-5 0,5-4 0 16,-4-3-6-16,0-3-4 0,2 2-11 0,-4-5 14 15,-5 0-2-15,6-3-8 0,-5-3 5 0,3 2 0 16,-7-2-3-16,-3 1-1 0,3-9 3 0,-6 7-3 0,2-8 5 15,-4-5-2-15,-4 2 3 0,1 1 2 0,-5 7 5 16,0 1 11-16,-2 5-4 0,-2 3-2 0,1-1 1 16,0 4-7-16,0 2-13 0,-5 3-3 15,6 1 2-15,-14 7-2 0,4 1-3 0,-3 7 5 16,-1 5 1-16,5-4 4 0,0 8-10 0,4-6 1 0,4 2 0 16,2-2 3-16,4 1 1 0,2-1-4 15,3-1 3-15,3-1-2 0,1-2 2 0,4-3 0 16,1-2 1-16,1-5 4 0,7 1-3 0,-6-2 3 15,-1-2 11-15,3-4-13 0,5-3 4 0,-9 0-3 16,1 1-1-16,-3-5 3 0,0-1-4 0,5-7 2 0,-8 5-1 16,2-6 1-16,-3-5-1 0,1 2 1 15,-1-7 2-15,-5 0-2 0,-1 1-6 0,-3 0 5 0,-4 3-6 16,1 4 5-16,-2 6 0 0,1 4-6 16,-2 0-9-16,0 3 6 0,-3 2-2 0,3 2 4 15,-3 4-9-15,5 0-2 0,-11 3 16 0,6 1-19 0,-1 3 10 16,-2 4-2-16,3 1-2 0,4 1 0 0,1 4 6 15,0 1-7-15,2 1 0 0,6 0-2 16,-2-1 5-16,5 1-5 0,6 1-5 0,-1-4 0 16,-5 0 1-16,7 5 0 0,-5-8 6 0,0 2-5 0,0-3 4 15,1 3-3-15,-4-3 2 0,1 2 5 0,-2 0-1 16,-5-3 2-16,-1 1 2 0,-3 1 5 0,-3-4 11 16,-1 3 6-16,-2-1-10 0,-3 0 8 0,0-3-5 15,0 0 4-15,-1 2-23 0,1-4-53 16,1 2-65-16,-1-1-93 0,8-4-103 0,-4 2-112 0,1-1-163 15,4-4-381-15,0 0-1062 0,0 0 469 0</inkml:trace>
  <inkml:trace contextRef="#ctx0" brushRef="#br0" timeOffset="-172898.65">29466 2974 47 0,'4'-4'566'0,"0"-3"19"0,-4 3-1 16,0 0-1-16,1 1 2 0,-1 3-32 0,3-8-38 0,-3 8-55 15,0-2-51-15,0 2-42 0,0 0-35 16,-5 18-28-16,-2-1-28 0,2 1-34 0,-5 8-17 15,5 1-25-15,-3 0-22 0,4 1-17 0,3-4-14 16,-1-1-30-16,0-2-33 0,4-1-10 0,0-3-24 16,1 0-5-16,3-5-17 0,-1-2-1 0,0 0-8 0,4-4 0 15,0 2 4-15,0-6-6 0,4-1-1 16,-3-2-1-16,3-1-1 0,0-2 7 0,0-1-10 16,2-4 16-16,-2-1-10 0,-2-3 8 0,3 3 15 15,-2-4-4-15,-1-1 0 0,-1 1 4 0,-1 1 3 16,5-2-15-16,-6 4-28 0,-3 2 0 0,3 2 0 15,-3 2 0-15,-3 1 0 0,2 2 0 0,-4 2 0 0,0 0 0 16,8 6 0-16,-8 0 0 0,0 1 0 16,0 1 0-16,0 2 0 0,1-1 0 0,-1 1-6 15,-1 0-59-15,2-3-5 0,-1 0-4 0,0-3-3 0,0 1 11 16,0 1-1-16,3-5 24 0,-3-1 1 16,5 3 0-16,-5-3 15 0,14-3 7 0,-6-3 7 0,3 0 6 15,7 0 20-15,0-2 3 0,-1-2-7 16,3 1 2-16,4-4 3 0,-8 6-2 0,0 0 4 15,-5 2-4-15,0 3 2 0,-1-1-6 0,-1 3 2 0,0 2 3 16,-4 1-3-16,4 4-3 0,0 0 10 0,-4 1 6 16,-1 3-11-16,5 0-5 0,-4 0-8 0,0 0-23 15,3 4-24-15,-3-3-29 0,3-5-41 16,-3 2-38-16,0 0-35 0,0-3-36 0,0-4-46 0,0-2-40 16,-5 0-41-16,10-6-40 0,-7-2-47 0,0-3-62 15,-3 0-277-15,-4-8-844 0,-9-5 374 0</inkml:trace>
  <inkml:trace contextRef="#ctx0" brushRef="#br0" timeOffset="-172783.23">29659 2687 468 0,'-14'-23'466'15,"0"9"2"-15,7 3-17 0,-1 2-31 0,0 2-44 16,3 2-44-16,1 0-38 0,2 2-27 0,2 3-48 0,0 0-74 16,-1 13-129-16,4-3-170 0,4 1-216 0,5 2-197 15,3 0-614-15,2-1 273 0</inkml:trace>
  <inkml:trace contextRef="#ctx0" brushRef="#br0" timeOffset="-172398.49">30415 2753 4448 0,'18'-19'366'0,"-2"-2"-90"0,-6 7 49 0,3 2-13 16,-3 3-20-16,-3 0-9 0,1 1 9 0,-3 1-22 15,2 3-34-15,-4-1-24 0,-1 3-29 0,2 0-18 16,-4 2-16-16,9 5-11 0,-4 5-14 0,2 6-12 16,0 8-104-16,-2 2-8 0,2 4 0 0,-1 0 0 15,2 2 0-15,-3 2 0 0,0 1 0 0,-1 1 0 16,0-1 0-16,1-2 0 0,0-4 0 0,1-1 0 16,-2-2 0-16,1-7 0 0,-1-2 0 0,1-1 0 15,-2-6 0-15,1 0 0 0,-1-4 0 0,1-2 0 16,1-1 0-16,-5-3 0 0,12-3 0 0,-2-1 0 15,-2-4 0-15,3-4 0 0,3-3 0 0,-3-3 0 16,1-6 0-16,1-3 0 0,5-2 0 0,-8 1 0 16,7 0 0-16,-2-1 0 0,1-2 0 0,0-1 0 15,-2 2 0-15,2-1 0 0,-5 2 0 0,2 8 0 16,-7 4 0-16,1 6 0 0,-5 3 0 0,2 1 0 16,-1 1 0-16,2 2 0 0,-4 4 0 0,-1 0-37 15,0 0-332-15,0 0-67 0,-6 20-81 0,4-6-76 16,-4 2-448-16,0 2-1126 0,-2 6 499 0</inkml:trace>
  <inkml:trace contextRef="#ctx0" brushRef="#br0" timeOffset="-172032.9">30859 3170 309 0,'7'0'501'0,"-7"0"1"15,0 0 15-15,9-10 2 0,-4 2-8 0,1 0-13 16,1-1-36-16,2 1-27 0,1-2-32 0,5-2-35 15,-5 3-38-15,7 1-36 0,0-3-24 0,-1 4-31 16,3 1-27-16,-2-1-22 0,1 5-18 0,-6-2-29 16,5 1-36-16,-5 4-30 0,-1-1-10 15,0 4-15-15,-2 1-16 0,-4 1 3 0,0 4-19 0,-3 1 3 16,-3-1-2-16,-3 7-5 0,-5-1 7 0,2 0-11 16,-5-1-1-16,-3 0 6 0,-2 5-6 15,2-4 8-15,-4 3 5 0,6-6-2 0,0-2 7 0,0-1 3 16,6-2 2-16,1-4-2 0,3 1 7 0,-4 0 10 15,6-2 1-15,-3 0 9 0,6 1 4 16,-2-4 1-16,10 2-5 0,2-2-9 0,1 1-4 0,9-1-4 16,-3-1-2-16,2-1-9 0,0 1-31 0,0-2 0 15,-7 2 0-15,0 0 0 0,-3-1 0 0,-2-1 0 16,0 1 0-16,1 0 0 0,-4 1-41 0,0 0-67 16,-5-2-68-16,-1 3-79 0,7-4-96 0,-7 4-115 15,0 0-141-15,-12-9-425 0,3 7-1117 16,0-2 495-16</inkml:trace>
  <inkml:trace contextRef="#ctx0" brushRef="#br0" timeOffset="-169950.05">24901 4093 163 0,'-5'9'387'0,"0"-1"19"16,0-2 5-16,1 0-5 0,-4 0-3 0,0-2-17 15,-1 2-12-15,0-2-16 0,0 1-15 0,-3-3-11 16,5-1-26-16,-4 2-9 0,3-4-12 0,-4 1-13 16,0-4-19-16,0 2-15 0,-4-5-8 0,-3-2-19 15,6 0-10-15,-2-5-5 0,-8-2-7 0,1-5-8 16,1 1-14-16,1-3-18 0,2-6-15 0,-2-1-7 15,2 0-10-15,-1-12-20 0,1-4-12 0,3 1-1 16,-2 2-12-16,8 9-6 0,-1 1-3 0,1-1-8 16,5 5-10-16,3 2-2 0,1 7-13 0,-3 1-4 15,7 2-23-15,0 7-3 0,2-1 0 0,2 2 0 0,1 4 0 16,1 2 0-16,4 2 0 0,-1 2 0 0,8 5 0 16,-2 4-15-16,-3-1-18 0,2 3 2 15,3 6 3-15,-5 7 1 0,-5-2 3 0,-4 5-7 16,-2 3 10-16,-5 2 1 0,-10 3 7 0,-10 10-1 15,0 2-3-15,-5-1 7 0,-3-2 5 0,-4-2-3 0,1 0-3 16,-1-5 2-16,0-1 6 0,7-12 4 16,3-1-5-16,2-4 11 0,8-6 1 0,-2-1 0 15,5-3 4-15,4-3-3 0,0 0 0 0,0-3 2 16,2 1-3-16,3-3 11 0,0-2-6 0,14-1 7 16,5-4-4-16,8-4 3 0,8-3-8 0,2-1 4 15,10-8-3-15,2 0-2 0,2 1 2 0,-1 0-1 16,2-1-7-16,-19 8 5 0,-1 0-7 0,-3-1-12 15,-3 5 4-15,-8 1-12 0,-1 2-3 0,-7 5-7 0,0-5-14 16,-5 3-14-16,1 1-43 0,0 0-53 0,0 1-66 16,-6 1-77-16,0 0-93 0,5 6-65 0,-5-1-105 15,2-1-404-15,-2 0-1042 0,2 4 461 16</inkml:trace>
  <inkml:trace contextRef="#ctx0" brushRef="#br0" timeOffset="-169467.25">25494 3955 311 0,'2'-11'477'0,"-2"3"9"0,-2 2 14 0,-2-1-2 0,1 2-8 16,0 0-21-16,-2 1-46 0,1 3-48 16,4 1-29-16,-11 11-33 0,3 4-18 0,0-1-27 0,2 4-37 15,1 8-2-15,4 0-18 0,-1 5-20 0,4-3-21 16,0 0-19-16,7-1-14 0,-1-1-8 0,1-7-15 15,9 2-12-15,-4-7-11 0,1-2-11 0,4-2-2 16,-1-6-6-16,0-1-4 0,1-3-5 0,-1-6-12 16,1-2-2-16,4-6 4 0,-2-4-17 15,-2-2 0-15,-3-5-2 0,-3-1-2 0,0 0-12 0,2-4 7 16,-6-4-7-16,-4 0 10 0,6-11-15 0,-8 11 6 16,1-2-11-16,-4 4 6 0,-1 2 10 0,2 1 12 15,-2 12 18-15,-2 6 2 0,3 1 0 0,0 2-21 16,-1 2-2-16,1 6-4 0,0 0-2 0,0 0-24 15,0 32-5-15,0-7 0 0,0 4 0 0,0 3 0 16,1 3 0-16,3 12 0 0,-4-11 0 0,2 0 0 16,0-1 0-16,-1 0 0 0,2-2 0 0,-2-2 0 15,-1-2 0-15,4-5 0 0,-4-7 0 0,0-4 0 16,0-2 0-16,1-1 0 0,-1-3 0 0,3-2 0 16,-3 1 0-16,0-4 0 0,0-2 0 0,0 0 0 15,0 0 0-15,1-13 0 0,4 3 0 0,0-1 0 16,2-4 0-16,6-1 0 0,-2-2-21 0,2 3-108 15,6-5-41-15,-1 3-45 0,4 1-42 0,-1 0-72 16,-4 5-66-16,-2 2-71 0,-1-3-89 0,-1 5-388 16,-6-2-1021-16,-5 3 452 0</inkml:trace>
  <inkml:trace contextRef="#ctx0" brushRef="#br0" timeOffset="-169299.67">25314 3725 4132 0,'-9'-10'152'0,"2"1"-83"0,2 1 0 16,-2 2 0-16,3 0-13 0,0 0-20 0,2 3-11 15,2 0-11-15,0 3-41 0,0 0-64 0,6-3-100 16,-6 3-141-16,19 0-332 0,-8 6-719 0,0-5 318 16</inkml:trace>
  <inkml:trace contextRef="#ctx0" brushRef="#br0" timeOffset="-168899.49">26351 3799 106 0,'7'-12'469'0,"-7"1"4"0,2 2-4 16,-4-1-8-16,2 4-20 0,-4-2-25 0,1 4-37 15,3-2-41-15,-7 5-35 0,4 0-33 0,3 1-28 16,-12 1-23-16,5 0-16 0,-4 6-21 16,3 1-19-16,-1 0-18 0,-1 0-10 0,1 3 13 0,2-1-15 15,0 1-11-15,2 0-14 0,0 1-2 0,4 1-9 16,1 0-5-16,1-1-14 0,5 4 1 0,3-1-7 16,2 0-8-16,1 0-6 0,4-1-1 15,-1 0-9-15,4 3-6 0,3 1-6 0,-2-1 0 0,0 1-3 16,0 0-2-16,-7-2-7 0,-1 0-2 0,0-4-4 15,-3 3 0-15,-3-3 1 0,-3-1 2 0,-2-2-4 16,-1 1 0-16,-4 0-1 0,-6-2 8 0,0 3-7 16,-8-3 0-16,-4 1 0 0,-3-5 2 0,4 0 2 15,-3 0-5-15,5-4-2 0,-3-3 0 0,0 2-19 16,6 0-27-16,-1-3-37 0,8 2-61 0,-1-5-60 16,5 2-90-16,1-1-74 0,5-1-66 0,8-4-74 15,0 2-375-15,13-6-941 0,2 0 417 0</inkml:trace>
  <inkml:trace contextRef="#ctx0" brushRef="#br0" timeOffset="-168216.32">26849 3957 173 0,'5'-7'440'0,"3"-1"18"0,-3 2 10 16,-4-4 6-16,-1 3-7 0,0-3-9 0,-1 1-17 16,-4 0-12-16,1 1-28 0,-4 2-16 0,3 0-30 15,1 1-31-15,-4 3-39 0,1 2-23 0,-1 0-31 16,-6 4-23-16,3 5-19 0,-3 2-22 0,1 2-15 15,1 4-18-15,1 1-10 0,2 0-10 0,1 0-13 16,1 0-7-16,2 0-21 0,2 0-9 0,3-3-6 16,1-5-8-16,2 1-7 0,2-2 3 0,1-2-12 15,2 0-5-15,-1-5 3 0,4-1-3 0,-1-2 5 16,0-1-7-16,1-2-8 0,-1-1 4 0,0-2-6 16,0-2 0-16,-3 0 5 0,2-1 4 0,-3 1-11 15,2-3 8-15,-1 4 1 0,-2-2-6 0,-1 4 3 16,0-1 2-16,0 3-8 0,-3-1-17 0,3 3 7 15,-4 2-5-15,0 0-5 0,0 0 15 0,4 14-9 16,-3-2-2-16,0 4 3 0,3 1-1 0,0 2-1 16,0-1-6-16,4 0-5 0,-1-1-12 0,5-1-2 15,-2 1-3-15,4-5 3 0,2 0-8 0,-1-4 8 16,1-1-3-16,2-5 4 0,3-2 6 0,-1-5 4 16,-1-2 3-16,7-2 2 0,-2-6 9 0,-1-2-12 15,0-1 4-15,1-2-6 0,-6-2 12 0,-1 0-16 16,0-5 19-16,-3 1 0 0,1-3-4 0,-5-1-7 15,-1-1 16-15,1-6-9 0,3-7 9 0,-9 11 5 16,-3 2 13-16,3 4 5 0,-4 8 24 0,3 4-6 16,-2 3-3-16,-1 4-22 0,0 3 0 0,-1 2-10 15,1 3 5-15,-11 10-1 0,5 5-9 0,-4 11 1 16,-2 2 6-16,0 4-8 0,3 2 0 0,-7 10-4 16,2 1-3-16,7-12-4 0,1 1-6 0,6-1 3 15,3-1 0-15,2-2-7 0,5-3-7 0,4-3 0 16,-5-5 2-16,5-4 5 0,8 1-4 0,-8-3-3 15,3-7 1-15,1 1 2 0,-3-6-2 0,4 0 8 16,0-3 8-16,-2-3-4 0,1-1-2 0,-3-5 11 16,0 2-6-16,-2-6 2 0,1-1 3 0,-1 0-5 15,-4-1 2-15,5 0 1 0,-6 2 7 0,-2-1 9 16,1 7 4-16,-1 1-13 0,-2 4-6 0,0-2-4 0,-2 3-2 16,-2 3 4-16,0 0-10 0,4 11 9 0,-4-2 2 15,0 1 6-15,0 8-9 0,1-2 3 16,1 1-8-16,-1-1-1 0,4 0-23 0,1-2-21 15,1 2-33-15,2-3-32 0,0-6-27 0,6 3-25 16,2-4-38-16,2-5-53 0,-1-1-70 0,0 0-82 0,2-6-113 16,-5-2-377-16,-1-1-980 0,-5-2 433 0</inkml:trace>
  <inkml:trace contextRef="#ctx0" brushRef="#br0" timeOffset="-168047.33">27787 3763 4633 0,'-10'-8'395'16,"-2"1"-85"-16,2 0 34 0,1 0-4 0,1 4-20 0,2-3-40 16,1 4-39-16,1-3-47 0,0 3-43 15,3 0-22-15,1 2-58 0,-4-4-72 0,4 4-100 16,-4-3-115-16,4 3-134 0,0 0-144 0,0 0-547 0,-5-1-1128 16,5 1 499-16</inkml:trace>
  <inkml:trace contextRef="#ctx0" brushRef="#br0" timeOffset="-167900.1">27238 3864 354 0,'-5'2'479'16,"3"0"-39"-16,2-2-32 0,0 0-23 0,0 0-31 16,12 3-39-16,4-3-58 0,6-1-74 0,10-3-118 15,1 3-167-15,4 0-201 0,3-3-170 0,-1-3-512 16,15-1 227-16</inkml:trace>
  <inkml:trace contextRef="#ctx0" brushRef="#br0" timeOffset="-166266.65">28154 3888 125 0,'-6'-8'531'0,"0"3"-13"0,1-2-25 0,0 3-39 15,1 0-19-15,-3-1-26 0,2 2-33 0,-3 1-37 16,0 2-37-16,-3 0-30 0,2 3-28 0,0 3-23 16,3 0-25-16,-3 0-18 0,3 5-15 15,0 0-12-15,1 2-20 0,2 4-12 0,1 1-10 0,2 1-12 16,2-4-8-16,8 9-10 0,-2-6-8 0,5 6-10 16,1-2-12-16,1-1-8 0,-2-5-8 0,1 0-9 15,-2-2-13-15,-1 2-7 0,-2 0-4 0,-1-4-1 16,-2-2-1-16,-2 0 2 0,-3-4 5 0,-1 1 0 15,-4-2-1-15,-1 0 1 0,-3-2 3 0,-5 0 0 16,-4-2 1-16,-2-1-1 0,0-1 6 0,1-3 7 16,6 2 3-16,2-3-4 0,-3-2 0 0,4 0-3 15,3-2 0-15,2 2-3 0,4-5-4 0,0 0-9 16,9-1 5-16,4-4-12 0,10-1-11 0,4-1-19 16,3 1-20-16,1-2-18 0,16-2-18 0,-12 4-17 15,12-4-3-15,-12 5-1 0,11-4 4 0,-16 4 10 16,2-2 15-16,-1 0 5 0,-6-2 14 0,-1 1 1 15,-5-1 32-15,-1 2 22 0,-2-2 12 0,-6 3 26 16,-2 4 22-16,-3-2 13 0,-4-2 16 0,-1 4 16 16,-1 2 8-16,1 1-2 0,-4 0 21 0,3 6 8 15,-3-2 5-15,4 0-14 0,-2 5-19 0,2 2-12 16,0 0 0-16,0 0 10 0,-14 12 7 0,9 0-4 16,-4 13 12-16,0-1 7 0,5 6 2 0,-3 1-6 15,2 1 5-15,3 5 2 0,-2 8-9 0,1 5-5 16,3-4-6-16,2-9-9 0,0 12-62 0,1-2-34 15,-1-2 0-15,2-9 0 0,1-2 0 0,-1 1 0 16,1-2 0-16,2-1 0 0,-4 1 0 0,3-3 0 16,-4 0 0-16,3-2 0 0,-3-10 0 0,0-1 0 15,-4-6 0-15,0 0 0 0,-2-4 0 0,1 1 0 16,-3-6 0-16,-1-1-164 0,-3 0-56 0,-3-4-23 16,-4-6-11-16,3 0-12 0,-1-4 0 0,1-2-8 15,-3-5 14-15,4-4 19 0,-1-1 27 0,8 6 27 16,1 0 33-16,-2 0 43 0,7 0 29 0,0-5 38 15,0 3 20-15,7 3 30 0,-1 0 29 0,8-3 22 16,2-1 17-16,3 3 12 0,0 0 9 0,4-5 10 16,1 4-3-16,0 0 4 0,-1 2-2 0,3 1 8 0,2 2-1 15,2-2-1-15,-4 3-5 0,0-2 2 16,-2 4-1-16,-7 3-9 0,1-3 10 0,-3 4 2 16,-5 3-9-16,0-1 2 0,-2 2 3 0,2 0-6 15,-5 2-8-15,2-2-15 0,-2 3 4 0,-1-1-14 16,0 0-2-16,-4 2-11 0,2-2-2 0,-2 2-5 0,0 0 0 15,5-3-15-15,-5 3-1 0,0 0-1 16,0 0-12-16,0 0 1 0,0 0-2 0,0 0-2 16,5 9 0-16,-7-4-8 0,-1 2 11 0,3 2-9 15,0 2-10-15,0 4 12 0,-1 0-5 0,2-1 1 0,-1 3-2 16,3-1 3-16,1 1 1 0,-2 0-2 16,5-3-12-16,2 1-10 0,-2-6-3 0,7 2-2 15,3-1-17-15,0 0-5 0,2-5 0 0,1-1 5 16,1-1 4-16,5-3 0 0,4 3 1 0,-10-8 8 15,2 0 2-15,-3 2 3 0,-1-9 5 0,5 1-1 0,-6-1-2 16,4-4 10-16,-3-2 0 0,-4-4-6 0,0 1 6 16,-1-2-6-16,0-1 5 0,-8 6-1 0,3 0 3 15,-3 1 2-15,1 2 8 0,-3 4 0 0,-2 0 6 16,0 5-3-16,2 1-5 0,-2-1-8 0,-1 4 1 16,0 2-7-16,0 0 11 0,0 0 2 0,0 0-3 15,-5 19 3-15,1-8 2 0,-1 4-2 0,4 1 2 16,-3 0-3-16,4 2 7 0,3 2-6 15,-1-2 0-15,3-1 6 0,3-1-4 0,1 0 4 16,4 0 2-16,1-4-3 0,2 0-1 0,1-3 3 0,1-2 0 16,4 0 7-16,-1-1-7 0,6-5-6 0,-7-1 8 15,1 0 6-15,1-2 9 0,-3-2 9 16,-2-2 4-16,0-1-5 0,-6 0 1 0,3-4-3 0,-4-4-1 16,2 1-2-16,-4-3-14 0,-4-2 5 0,3-9 2 15,-5 2 1-15,1-1 2 0,-3 0-16 0,-5 0 5 16,1 9-7-16,-1 0-10 0,0 1 14 0,0 7-15 15,1-5 11-15,0 6-10 0,-1 1 2 0,-1 3-7 16,0 0 1-16,0 2-5 0,1 1-3 0,-2 2 11 16,7 0-5-16,-10 1-1 0,5 1 4 0,1 2-7 15,0 0 9-15,0 0-4 0,2 1 5 0,1-1-19 16,-2 1 17-16,2-1 3 0,1 0-3 0,0 2 1 16,0-6-2-16,-3 5 10 0,3-3 1 0,0-2-9 15,0 6 11-15,0-6-7 0,0 0 5 0,-1 5 0 16,1-5 2-16,0 0 3 0,0 0 3 0,0 0-9 15,-3 3 0-15,3-3 5 0,0 0-3 0,0 0-21 16,0 0 9-16,0 0-6 0,0 0 6 0,0 0-6 16,0 0 4-16,0 0 5 0,0 0 3 0,0 0-8 15,0 0 8-15,0 0-3 0,0 0 2 0,0 0 9 16,0 0 3-16,-5-11-4 0,5 11 2 0,0 0-1 16,0 0-6-16,0 0 0 0,0 0 7 0,0 0-5 15,0 0 3-15,0 0-7 0,0 0 2 0,0 0 0 16,0 0 5-16,0 0-1 0,0 0-8 0,0 0 1 15,0 0 1-15,0 0-2 0,0 0-7 0,0 0 7 16,0 0-3-16,0 0 4 0,0 0-2 0,2 13 0 16,-2-6 4-16,-2 2-4 0,1 0-1 0,1 3-6 15,0-1 21-15,0 2 0 0,1-1-4 0,-1 2-16 16,2 1 17-16,1 0 0 0,1 1 3 0,0-2 3 16,2 0-8-16,2-1 3 0,0-2-3 0,5-1-1 15,-1 1 7-15,4 0-3 0,-1-1 0 0,3-2-2 16,-3-1 0-16,4-1-5 0,8 4 9 0,-5-3-8 15,-4 1-1-15,-3-1-13 0,-1-3 17 0,-5 4-1 16,3 0-8-16,-6-1 6 0,-2 2 2 0,2-1-5 16,1 1-5-16,-5 0 2 0,-2-2 2 0,-1 2 3 15,-4 0 2-15,-1 0 5 0,-9 2-14 0,4-4-10 16,-2 0-12-16,-5 1-15 0,0-1-21 0,-1 0-25 16,1-2-37-16,-3-1-44 0,1-3-58 0,1-1-63 0,-1-1-75 15,-2 0-97-15,3-4-128 0,-7-6-312 16,6 2-978-16,3-2 433 0</inkml:trace>
  <inkml:trace contextRef="#ctx0" brushRef="#br0" timeOffset="-165882.75">28962 3664 84 0,'0'-9'492'0,"0"4"3"15,0 0 24-15,-2 1 11 0,2 0-3 0,0 4-18 16,-1-7-27-16,1 3-30 0,0 4-34 0,0-5-23 16,0 5-42-16,0 0-27 0,0-6-39 0,0 6-33 15,-4-1-32-15,4 1-57 0,0 0-83 0,0 0-109 16,0 0-130-16,0 0-154 0,0 0-184 0,0 0-439 15,0 0-1011-15,0 0 446 0</inkml:trace>
  <inkml:trace contextRef="#ctx0" brushRef="#br0" timeOffset="-162948.72">30512 3937 66 0,'2'-11'406'0,"0"1"-3"15,4-7 25-15,-3 3 6 0,-1 3 1 0,2 1-7 16,-3-1-1-16,3 3-11 0,-3 1-15 0,1 1-22 0,-4 2-16 16,6 0-31-16,-3 0-33 0,-1 4-29 0,0 0-24 15,0 0-13-15,0 0-10 0,-6 21-19 16,-3-3-11-16,0 6-17 0,0 5-21 0,-2-2-8 16,2 5-17-16,2 0-17 0,0 0-10 0,2 2-2 15,2-3-14-15,2-2-10 0,2 0-4 0,4-3-28 16,0-7-6-16,2-2 1 0,4 1-12 0,3-6 7 0,0-1-16 15,4-5-4-15,-4-3 7 0,5-1-2 0,11-6-1 16,-11-1-5-16,0-2 7 0,0-4-8 0,-2 0-2 16,3-9 1-16,-3 1 1 0,0-5 1 15,-4 0-6-15,-5-1-1 0,1-4-3 0,-4-2 3 0,3 0-3 16,-8-3-1-16,0 3-4 0,-4 2 7 0,-1 0-4 16,-4 4 1-16,0 7-5 0,0 2-2 0,0 8 7 15,4 2-8-15,-5 5-10 0,-1 1 8 16,-5 4 0-16,0 4-7 0,-1 6 11 0,-4 6-1 0,4 0-21 15,1 3-16-15,2-1-12 0,1 3-10 0,8-6 1 16,5 2 8-16,0-4 2 0,5 0 11 0,3-2 1 16,1-1 4-16,1-1 3 0,8-4-1 0,-1-2 9 15,2-3-1-15,0-3 7 0,3-2-4 16,0-1 9-16,-1-3 5 0,1-1-2 0,-3-2 15 0,-1-2 10 16,1-2 8-16,-2-1 4 0,3-4 5 0,-2-2 2 15,-5 3 9-15,1-5-8 0,-3 4-3 0,0 1 11 16,-5 2-2-16,-1 4 9 0,0 2-14 0,-1 2-3 15,1 0-11-15,-5 4-6 0,2-1-5 16,-2 3 0-16,0 0 1 0,3 17 3 0,1-5 3 0,0 5-17 16,1 1-20-16,-3 2-4 0,3 4 8 0,1 4-3 15,-3-9-10-15,4-1-9 0,-2-1-4 0,4 0-1 16,0-5 1-16,0-1 0 0,4 1 3 16,-3-6 7-16,-1-1 2 0,4-3 6 0,-3 0 3 0,2-4 0 15,-1-1 0-15,2-2 5 0,-3 0-3 0,2-4 5 16,1-1 2-16,-1-2 2 0,0-1 7 0,-1-3 0 15,2 1-5-15,-3 1 4 0,-1-2-1 0,0-1 4 16,-4 6-1-16,0 2-2 0,-1-2-5 0,3 2-3 16,-4 5-1-16,0-1-2 0,1 2-2 0,1 3 6 15,-5 0-4-15,8 7 3 0,-4 1-3 0,-1 1-14 16,4 1-8-16,-2 1-12 0,1 3-3 0,-2-3-1 16,0 1-7-16,6 2-3 0,-6-3-3 0,2 0-4 15,-1-3 4-15,-1 1 8 0,1-3-4 0,2 0 8 16,-4-3 10-16,3 0 7 0,-1-2 2 0,1-2 2 15,1-3 5-15,5 1 5 0,-3-3 13 16,0-2 10-16,0 0 7 0,4-4 12 0,2 0 6 0,-6-2 4 16,9-2 4-16,1-2 6 0,-6 3 2 0,2 2-1 15,-2 1 0-15,0 0 0 0,-4 5-3 0,0 1 0 16,0 1-9-16,-3 4-1 0,-1 1-5 0,4 2 1 16,-1 1-1-16,-2 2-3 0,3 3-2 0,-4 1 0 15,-1-1 4-15,2 2-8 0,-2-2 1 0,4 2-3 16,-7-3-3-16,3-3-2 0,-4 4-1 0,4-3 3 15,-3-3 2-15,-1-2 3 0,9 0-3 0,-9 0 3 16,9-2-4-16,-1-3-2 0,2-4 3 0,4-1-3 16,4-2-5-16,-3 1-14 0,2-3-44 0,-2 0-77 15,6-6-103-15,-8 7-133 0,1-2-173 0,-7-2-411 16,-7 1-1031-16,0 5 456 0</inkml:trace>
  <inkml:trace contextRef="#ctx0" brushRef="#br0" timeOffset="-162050.39">26719 5041 3217 0,'-4'-12'273'0,"3"-1"-113"16,-3-4-31-16,-1 3 22 0,1-3 11 0,1 4 20 15,2 1-5-15,0 1-9 0,-2 0-13 0,3 1-6 16,0 4-15-16,0 1-19 0,4 0-7 0,-1 1-11 16,-3 4-8-16,7 1 0 0,1 5 6 0,2 1-5 15,3 4-8-15,0 4-6 0,2 5-6 0,0 2-11 16,3-2 0-16,-6 4-7 0,1-3-4 0,-4-2-5 16,-1-3-2-16,1 7-3 0,-5-7-1 0,1 1-5 15,-1-4-6-15,-2-1 0 0,1-2-1 0,1-1-4 16,-4-3 2-16,0-1 0 0,1 0 13 0,-1-3 21 15,3 2-2-15,-3-4-3 0,0 0-7 0,0 0-6 16,10-18-8-16,-5 8-2 0,4-5-1 0,3-3-2 16,3-6-3-16,3 1-2 0,-3 2-9 0,2 0 0 15,-6 5 0-15,3 1-4 0,-1 3 0 0,-4 3-4 16,1 4-4-16,-1 3-1 0,-1 0-10 0,0 3 11 16,-1 2 3-16,2 4-5 0,0 5 6 0,0 1-2 15,-1 1-2-15,-2 1 5 0,1 0-3 0,-1-1-1 16,-1 2 3-16,4-1-2 0,-2-3 0 0,3-3-2 15,-3 1 2-15,6-1-1 0,0-3 3 0,-2-2-1 16,2 1 3-16,5-5-1 0,1-3 1 0,-3 2-2 16,4-2 5-16,-2-5-8 0,0-1 1 0,1-2 6 15,-4 2 1-15,-1-5-7 0,0-1 4 0,3-7 2 16,-7 6-5-16,1-8-1 0,-5 1 5 0,0-2-5 16,-5 5 2-16,-1 3 4 0,-2 1-3 0,-2 6 7 15,2-1 3-15,-3 3-4 0,-1 4 4 0,0 1-6 16,-3 6 0-16,-4 4-16 0,4 2 19 0,0 6-4 15,-6 7-2-15,2 0 2 0,2 5-1 0,3-3-6 16,4-6 2-16,4 1-13 0,3 1 16 0,3-2-8 0,4-2-9 16,8 2-20-16,4-2-25 0,2-4-36 15,-4-4-40-15,8-2-47 0,4-2-59 0,-2-4-76 16,-2-3-78-16,2-3-85 0,-11-1-410 0,8 1-960 16,-12-2 425-16</inkml:trace>
  <inkml:trace contextRef="#ctx0" brushRef="#br0" timeOffset="-161747.52">27967 4924 6 0,'3'-3'410'0,"-2"0"4"0,2-1 7 0,-2-1-9 16,-1 5-14-16,-1-7-22 0,1 7-20 0,-7-7-17 15,2 4-14-15,-3 3-4 0,8 0-17 0,-19 3-11 16,7 1-13-16,-4 3-12 0,1 4-15 0,-4 0-6 0,-2 6-12 16,2 2-14-16,3 2-23 0,4-4-18 15,2-1-16-15,1 2-11 0,5 0-12 0,0-1-14 16,4 0-14-16,4 1-5 0,3-2-22 0,1-1 5 16,8-5-13-16,0 2-11 0,4-3-18 0,0-4-35 15,9-1-34-15,-1-2-48 0,-1-4-43 0,1-1-53 16,-1 0-59-16,-5-2-54 0,-2-2-64 0,-3 1-67 15,1-4-72-15,-9 4-413 0,5-4-968 0,-8-1 429 16</inkml:trace>
  <inkml:trace contextRef="#ctx0" brushRef="#br0" timeOffset="-161382.97">28477 4835 3024 0,'1'-8'295'0,"-1"1"-67"0,-1 1-14 0,0-2-3 15,-4 3 26-15,0-1-14 0,0 2-13 0,-3 2-18 16,-2 0-12-16,-3 2-4 0,0 1 0 0,-5 3-2 15,4 2-4-15,-4 3-4 0,-1 3-5 0,1 6-7 16,-2 2-3-16,7-4-6 0,-2 6-30 0,6-4 1 16,2-1-6-16,2 1-9 0,-1 1-11 0,3-4-8 0,3 2-22 15,2-6-1-15,3 2 13 0,1-2-14 16,0-2-7-16,6 4-8 0,2-8 3 0,0 2-9 16,5-1-30-16,2-3-22 0,-1-2-34 0,-1-1-47 15,3-3-59-15,-1-1-53 0,5-4-66 0,-5 1-93 16,-4 1-96-16,0-2-522 0,-1-1-1067 0,0-2 473 0</inkml:trace>
  <inkml:trace contextRef="#ctx0" brushRef="#br0" timeOffset="-161216.12">28835 5060 3426 0,'0'0'409'16,"0"0"-130"-16,0 0-42 0,0 0-30 0,0 0-27 15,0 0-30-15,0 0-22 0,10-3-37 0,-10 3-19 16,4-4-38-16,-4 4-55 0,8-2-84 0,-3 2-98 16,-5 0-117-16,15-1-441 0,-3-1-825 0,1-1 366 0</inkml:trace>
  <inkml:trace contextRef="#ctx0" brushRef="#br0" timeOffset="-160033.18">29555 4850 3109 0,'6'-5'403'0,"-1"-2"-178"0,2 0-28 0,-5 0-15 15,2 0-2-15,-3 0 14 0,2 0-12 0,-6 4 2 16,1-3-14-16,-3 3-5 0,-2 0-5 0,-2 2-23 15,-4 3-2-15,-1 4 0 0,-5 5 3 0,-3 3 5 16,3 5-14-16,0 3-7 0,1 1-9 0,-2 2-12 16,6-2-8-16,1 1-9 0,5 2-11 0,4-6-5 15,6-1-12-15,0-1 2 0,5-1-6 0,2-3-2 16,5 3-22-16,2-6 11 0,3-3 3 0,3-1-12 16,5 0-2-16,-8-6 3 0,4-1-6 0,5-7-2 15,-7 4-5-15,-1-1 0 0,-1-1 4 0,-1-3-6 16,-2 0 6-16,9-4-8 0,-11 1 25 0,0 0-5 15,-1-1 8-15,-1 0 9 0,-1 0-3 0,-2-4-4 16,-1 6 3-16,0-5 1 0,-2 7-1 0,0 0-21 16,-2 3 11-16,0 0-14 0,0 2-5 0,-3 2-1 15,-1 1-3-15,0 0 5 0,11 10-9 0,-8-3 7 16,1 3-2-16,0 2-7 0,1 2-4 0,2 1 3 16,-2-4 1-16,2 1 2 0,4 3-3 0,0 1-3 15,1-5-7-15,1 0-16 0,3-1 8 0,1-3 3 16,-5-3-8-16,2-2 3 0,0-1-6 0,3-1 12 15,-3 0 1-15,-5-1-2 0,3-2-4 0,-3-3 2 16,-1-1 7-16,-1-1-4 0,-2-1-1 0,0-1 3 16,-4-1 0-16,-1-1-4 0,-3-3-5 0,-2-1 7 15,-2 0-8-15,-1-1 5 0,-1-1-8 0,-2 0 4 16,-1 4 3-16,3 0 1 0,-1 4-6 0,2 2-1 16,2-1-2-16,2 4-8 0,-1 1-10 0,1 0-19 15,0 3 4-15,4 1 4 0,0 0 0 0,0 0 9 16,0 0-6-16,0 0 1 0,0 0 8 0,14 13 3 0,-5-8 5 15,3-1 0-15,6 0 8 0,-1-2-7 16,1-1 8-16,0-1 4 0,0 0 1 0,1-3 6 0,0 2 10 16,-1 0 6-16,-4-1 6 0,-1-1 6 15,1-1 2-15,-1 1-3 0,-1 0-4 0,0 1 2 16,-3 1-3-16,-1 0 0 0,0 1-8 0,0 1 0 0,1 2 2 16,-2 1 2-16,4 2-7 0,-2 3 0 15,0 0 4-15,-4 2-2 0,4 0 1 0,-2 2 0 0,0 1-4 16,-3-3 1-16,1 0-2 0,0-3-7 15,-1 3-1-15,1-6-10 0,-1 2 9 0,0 0 5 0,0-2-3 16,0 0 4-16,-2-2 3 0,6 0 3 0,-2-1 2 16,1-2-8-16,-1-1 3 0,7 0 4 15,-4-2-1-15,4-1-3 0,1-3-2 0,-3 2-11 16,8-6 18-16,-1 2-5 0,1-1-2 0,-1-2 4 0,2-3-1 16,-3 3-3-16,-4-1 1 0,2 2 2 0,2 2-7 15,-2 0 11-15,-4 3 1 0,-4 3-3 0,1-1-7 16,-4 3 5-16,1 1 2 0,-5 0 5 0,8 5 5 15,-6 1-7-15,0 1-9 0,-1 1 13 16,0 3-3-16,0 0-2 0,1 1 2 0,1 1-2 16,-1-4 0-16,-1 1 4 0,0 0-1 0,2-1-5 0,-1-2 1 15,2 0-4-15,0-3 3 0,-1-1 2 0,2 1-3 16,1-3 4-16,2-1-1 0,-1-1-5 0,1-1 2 16,2-2 0-16,-1-1-4 0,0-1 4 0,1-2-3 15,-1 1 1-15,5-2-1 0,-2 1 0 0,-2 0 1 16,-1-2-1-16,1 3 1 0,-2 1 2 0,-3 1-5 15,0 1-13-15,-1 1 8 0,2 3-11 0,-6 0 10 16,0 0 7-16,12 7 0 0,-11 0 0 0,3 1 2 16,-4 1-6-16,5 2 3 0,-1-1-7 0,0 2 8 15,2-2-1-15,-1-1 0 0,2 1 0 0,0-1-9 16,3-1 10-16,1-3 6 0,0-1-3 0,3-1 2 16,-1-3 2-16,-1-1-1 0,4-1 2 0,-2-3 2 15,0 1 15-15,2-4-5 0,-2-2 5 0,-1 0 4 16,-1-4-1-16,-1 2 2 0,0-4-3 0,-2 1 2 15,-4-1-4-15,0-4-1 0,-1-5 2 0,-3 2-2 16,-4-4-3-16,-4-1-1 0,-2 1 1 0,-5-1-11 16,0 3 3-16,-4-2 0 0,0 5 0 0,3 7-8 15,-2 2 6-15,2 1-26 0,-2 6-30 0,-1 4-33 16,4-1-53-16,-2 7-47 0,-2-1-52 0,6 1-66 16,1 4-82-16,-1-2-88 0,5 5-123 0,3-4-308 15,4 1-972-15,4-2 429 0</inkml:trace>
  <inkml:trace contextRef="#ctx0" brushRef="#br0" timeOffset="-159683.05">31303 4492 104 0,'1'-9'487'0,"2"2"-4"16,-2-3-8-16,-1 5-15 0,1 0-6 0,-1 1-17 15,-1 0-24-15,1 4-30 0,0 0-24 0,5-5-18 16,2 7-26-16,-1 1-29 0,0 1-29 0,3 2-24 15,-1 2-21-15,2 2-24 0,-3-1-15 0,1 7-18 16,0 0-14-16,-3-1-24 0,-1 1-24 0,0-3-20 16,-3-1-19-16,-1 0-11 0,0-1-10 0,0-1-9 15,5-3 0-15,-5-1-2 0,4 0-1 0,-6 0 3 16,2-4 1-16,0-2 1 0,2 2-4 0,-2-2 6 16,0 0 4-16,5-9 2 0,-3 0 10 0,4 0-6 15,0-6 5-15,6 0-4 0,-6-1 4 0,7 1-5 16,1 0 0-16,-5 4 5 0,-1 4-2 0,4-1 6 15,-4 2-9-15,-3 0-9 0,2 5 2 0,-2 1-6 16,-5 0 1-16,9 7-3 0,-4-4-7 0,0 8 13 16,1 2-47-16,-1 2-36 0,-2-4-45 0,3 4-58 15,-3 2-77-15,1-4-77 0,1 4-87 0,-4-1-106 16,-2-5-481-16,4 0-1067 0,-2 3 473 0</inkml:trace>
  <inkml:trace contextRef="#ctx0" brushRef="#br0" timeOffset="-159100.34">32173 4914 3519 0,'7'3'361'0,"-2"0"-143"0,0 0-87 0,-1 0-42 15,1-1-4-15,-3 1 39 0,1-1 35 0,-1 1 16 16,-2-3 7-16,2 3 12 0,-2-3-6 16,0 0-2-16,0 0-14 0,-4 5 4 0,4-5-11 0,0 0-6 15,-11 1-4-15,5-1 1 0,6 0-14 0,-13-4-2 16,3 0-8-16,0-2-17 0,-3-4-13 0,-2-1 8 16,2-1-15-16,-6-6-5 0,2-5-3 0,-2 2-5 15,4-1-8-15,-2-3-4 0,-2 0-13 0,8-1-2 16,-1 1-9-16,1-6 1 0,3 1-9 0,1 3-10 15,2-3-1-15,5 1 4 0,0-1-8 0,5 0-17 16,2 0-6-16,2 1 0 0,2 3 0 0,0 0 0 16,3 2 0-16,0 4 0 0,-1 5 0 0,0 5-16 15,-1 4-33-15,-2 2 1 0,4 3-8 0,-2 2-3 16,-1 4 7-16,-2 5 3 0,2-2 0 0,-5 8 7 16,1 0 0-16,-4 4 4 0,-2 4 2 0,-3-5 5 15,-3 6 2-15,-7 4 10 0,-2-3 3 0,-4-2-2 16,-1 3 9-16,-4-2 1 0,-4 1-2 0,-3-4-3 15,0 0 5-15,0-1 5 0,3-2 9 0,0-2 3 16,1-3 11-16,8-4 9 0,3 0 6 0,6-3-4 16,1-1 3-16,-2 0 0 0,6-2 23 0,2-1 6 15,3 1 22-15,7-2-2 0,3 1-4 0,17-5 0 16,4 1-23-16,4 0-56 0,5-1 0 0,10-3 0 16,-10 1 0-16,10-2 0 0,-11 0 0 0,-3 4 0 15,-3-2 0-15,1 2 0 0,-2 1 0 0,-14-2 0 16,4 3 0-16,-4-2 0 0,-7 2 0 0,-3-2 0 0,0 1 0 15,-3 1 0-15,2 0 0 0,-8 0-210 16,6 0-125-16,-6 0-103 0,0 0-103 0,0 0-114 16,0 0-347-16,-20 10-1086 0,11-7 480 0</inkml:trace>
  <inkml:trace contextRef="#ctx0" brushRef="#br0" timeOffset="-144098.02">27608 6013 219 0,'-6'-31'406'0,"-3"-1"-5"15,0 0 8-15,0-1-5 0,-4 4 17 0,4 1-1 16,-5 4-8-16,9 11-10 0,-3-2-23 0,6 4-32 15,-2 5-27-15,-1 4-39 0,1-1-28 0,4 3-23 16,-4 9-18-16,3 5-2 0,-5 15 1 0,4 3-19 16,2 14-17-16,0 3-15 0,2 5-14 0,0-5-10 15,-1 6-20-15,6-4-14 0,3-1-7 0,-1-3-3 16,5-2-11-16,1-12-9 0,0-4-2 0,2-1-7 0,-1-6-9 16,2-2-5-16,-3-6-7 0,0-6 12 15,4-3-8-15,-6-5-10 0,0-2 2 0,2-7-9 16,-1-3-8-16,3-2 5 0,0-7 5 0,-2-3-8 15,-5-5-3-15,2-3-3 0,-5-4 5 0,2-11-8 16,-2 1-2-16,-5-2-1 0,2 0-8 0,-4 0 7 16,0 16 1-16,1 3-8 0,-3 5 1 0,3 8-1 15,-2 4-4-15,2 6-5 0,-1 2-2 0,0 4 0 16,0 0 0-16,1 16 4 0,0 2-3 0,2 8 9 16,-2 3-6-16,2 5-7 0,-4-2 8 0,3 4 2 15,1-2 3-15,-2 1-7 0,2-3-1 0,1 1-5 16,-2-3 0-16,4-2 2 0,-1-4-1 0,-1-6 3 15,-1-5-1-15,1-2-7 0,-2 0 15 0,-2-3-14 0,2-2-1 16,0-2 3-16,3-1-2 0,-5-3 2 0,0 0 1 16,9-8-4-16,-2 0-8 0,-2-2-1 0,5-5 4 15,0-3 1-15,-1-8-8 0,1 1 1 16,0 0-3-16,1 0 8 0,-1 1-4 0,3 9 4 0,-3 1 0 16,-5 5 8-16,5 1-10 0,-3 3 1 0,2 5 5 15,0 4-3-15,1 1 6 0,-4 3 0 0,3 4 7 16,-1 4-3-16,-1-1 0 0,-3 3 1 0,3 0 3 15,-2 2-1-15,4-2-2 0,-4 2 1 0,3-3-5 16,-1-3-7-16,2 1-5 0,-3-6-3 0,2-1 3 16,1-1 3-16,1 0 4 0,2-6 1 0,-2 1 0 15,3-4 1-15,-3-2 4 0,4 0-1 0,-2-3 5 16,1-6 1-16,-1 1 1 0,0-4 2 0,-2 0-4 16,4-5 4-16,-4-5 4 0,-1-1-5 0,-6 8-2 15,4-8 3-15,-3 11 7 0,0 5-2 0,-1 2 2 16,-1 2-5-16,-2 3-4 0,0 2 3 0,0 2 1 15,0 0-2-15,0 0 2 0,0 22 0 0,-4-6 0 16,4 2 1-16,-1 1-2 0,1-1 5 0,0 1-6 16,0-3 4-16,3 4-2 0,-1-4-1 0,2-1 6 15,6 0-4-15,-5-1 0 0,4-6 3 0,-1 1 0 16,2-3 2-16,-1-2 10 0,4-3-14 0,0-1 3 16,0 0-5-16,0-2-2 0,-1-3 2 0,5-1 4 15,-3-4-5-15,-1 1 3 0,1-4 0 0,-3-1 1 16,1-1 0-16,-2 2-3 0,0-4 1 0,-4 6 0 15,2-5 1-15,-5 9 1 0,-1 3-1 0,2 0-1 0,-3 0-3 16,-1 4 6-16,0 0-4 0,0 0-1 16,0 0 4-16,0 16-1 0,-4-7 4 0,3 1-3 15,1 1 2-15,0 0-2 0,-2 0-2 0,2 1 1 16,0-2-1-16,0-3-4 0,2 2 3 0,-1-3-2 16,3-1 1-16,0-2 3 0,1 0-2 0,4-3 2 0,-1-1-3 15,2-3 3-15,3-2 3 0,-3-1-3 16,2-1-3-16,2-3 3 0,-1-4 0 0,0 1 2 15,4-7 3-15,1 0-1 0,-3 0 1 0,3 0 12 16,-7 6-3-16,-1 4 0 0,1 1-3 0,-2 1-1 0,-4 3-1 16,4 0-7-16,-1 5 2 0,-3 1 1 0,-5 0-2 15,10 4 0-15,-2 2 1 0,-4 2-2 16,2 3 5-16,-2 1-7 0,1 1 3 0,3-1 0 0,-2 2-1 16,3 1 5-16,-4-6-5 0,0 5 0 0,0-5 3 15,0 2-6-15,-2 0 3 0,-2-4 1 0,1-1-2 16,-1 1-5-16,-2 0-18 0,-2-1-33 0,-2 2-52 15,-4-4-51-15,1 0-65 0,-2 1-57 0,-9-3-56 16,-3 2-65-16,0-4-88 0,-10 0-363 0,-1 0-921 16,-4-4 409-16</inkml:trace>
  <inkml:trace contextRef="#ctx0" brushRef="#br0" timeOffset="-143895.65">27682 6057 4380 0,'-16'-14'173'0,"0"3"-2"0,-1-1 8 16,2 1 37-16,3 5 35 0,1 0 10 0,4 1-6 15,0 1-23-15,1 1-41 0,2-1-24 0,0 2-17 16,4 2-14-16,0 0-22 0,11-6-26 0,3 4-50 16,14 0-72-16,5 1-97 0,19-3-116 0,2 3-138 15,1 0-169-15,4-5-389 0,0 1-1019 0,2-1 451 16</inkml:trace>
  <inkml:trace contextRef="#ctx0" brushRef="#br0" timeOffset="-141684.05">29851 5832 114 0,'10'-18'435'16,"-5"-1"12"-16,1 1 25 0,-4 0 5 0,-2 6-14 15,-4 0-8-15,-1 1-31 0,-1 3-20 0,-2 2-33 0,0 3-32 16,-2 5-22-16,-2 4-21 0,-4 4 2 0,-8 10-35 15,2 10-24-15,2-3-21 0,-5 16-25 16,6-13-11-16,1 16-22 0,3 3-20 0,3-3-5 16,9-1-17-16,1-11-14 0,2 1-7 0,7-1-6 0,3-1-16 15,5-3-14-15,2-4-10 0,3-4-15 0,6-1-7 16,2-8-1-16,3-4 4 0,-2-4-7 0,4-4-3 16,-3-4 0-16,3-4-4 0,-5-4 2 0,-4-2-5 15,1-2 10-15,-4-3 4 0,-1-4 8 0,-4-3-9 16,-4-1 12-16,0-2 1 0,-3 1 5 0,-5-1 12 15,1 9 2-15,-2 1 9 0,-1 6-3 0,-2 3-60 16,0 2-6-16,0 2 0 0,0 3 0 0,0 2 0 16,0 0 0-16,-10 20 0 0,6-9 0 0,1 7 0 15,1 3 0-15,2 5 0 0,2-1 0 0,1-1 0 16,1-5 0-16,4-1 0 0,2 0 0 0,-1-1 0 16,1-3 0-16,4-3 0 0,-1-1 0 0,1-6 0 15,-1 2 0-15,-3-6 0 0,3-2 0 0,-1-3 0 16,3-2 0-16,-5-2 0 0,3-2 0 0,-6 0 0 15,0-4 0-15,-1-2 0 0,-2-2 0 0,-3-9 0 16,-2 1 0-16,-5-1 0 0,-3 1 0 0,-3-2 0 16,-3 2 0-16,-2 4 0 0,1 3 0 0,0 7 0 15,1 4 0-15,1 6 0 0,-3 3 0 0,-2 3 0 16,2 6-5-16,2 3-5 0,-10 5-12 0,9 4-10 16,2 5-15-16,3 0-8 0,4-1-3 0,5 0 1 15,4 0 7-15,3-7 2 0,5-1 4 0,2 0 1 16,4-2 4-16,1-5 37 0,4-1-1 0,6-3-1 15,2-3 5-15,-7-3-4 0,6-2 8 0,1-5-4 16,-8-2-2-16,6 2 4 0,-2-5 3 0,-10 1 5 0,2-1 13 16,2-5-5-16,3-2 9 0,-7-2-2 15,1-2-5-15,-6 5 7 0,2-5 0 0,-1 0-3 16,-3 6 13-16,-2 7 1 0,-1 1-5 0,0 0-21 16,0 4-3-16,-3 2 7 0,-2 3 0 0,0 0-2 0,0 15 4 15,-2-3-4-15,0 7-3 0,-1 7 1 0,-3 1-9 16,1 2-3-16,1 1-2 0,0-4-4 0,0 1-18 15,3-4-4-15,1-2-5 0,1-4-8 16,2-6-7-16,-1 5-10 0,2-5-9 0,0-2 24 0,0-5 3 16,2 0 3-16,1-3 9 0,0-1-1 0,0-3 1 15,0-3 3-15,7-2 9 0,-5 0-12 0,4-5 20 16,-3-4 8-16,3 1-3 0,2-8 0 0,-2 3-4 16,1-1 17-16,-3 5-2 0,1 3 9 15,-2 4-7-15,-2 1-3 0,-1-1 2 0,-2 6-10 0,2 1 5 16,-4 1-3-16,2 2-2 0,-5 0-1 0,8 5-1 15,-4 3 12-15,-3 1-6 0,0 2 2 0,-1 0-6 16,1 1-4-16,-4 5-13 0,3-4-10 0,0 1-11 16,0-2-23-16,1-1-17 0,-1 1-10 0,2-6-3 15,2 4 10-15,-1-7 8 0,2 0 3 0,1-3 12 16,3 0 9-16,1-4 5 0,-1-1 8 0,2-3 14 16,3-2 13-16,-3-1 12 0,3-1 11 0,0-1 8 15,-2 1 7-15,-2 5 4 0,-1 1-6 0,0-1 3 16,1 1-10-16,-5 2 0 0,2 2-3 0,-1 4 0 15,0 0 4-15,1 0-11 0,-2 3 4 0,4 3 1 16,-1-1-4-16,2 4 2 0,1-1-25 0,-2 0 8 16,5 1 0-16,0-3-4 0,0 2 0 0,4-5 1 15,-1 2-2-15,1-5-10 0,-4-1 17 0,0-4 2 16,0-1-3-16,0-4 9 0,1-1 2 0,-1-2 8 16,2-3 3-16,-5 2 3 0,1-3 10 0,-1-2 13 15,1-7 6-15,-2-5-3 0,0 0-12 0,-1-2 13 16,-1 1 2-16,-2-5-6 0,4-11 3 0,-6 11-1 15,4-12 8-15,-4 16 0 0,-2 2 16 0,0 5 8 16,1 6 2-16,-3 7-8 0,0 4-14 0,0 5-18 16,0 2 5-16,0 0 0 0,-5 14-31 0,3 4-15 15,-1 8 0-15,1 9 0 0,-1 14 0 0,-1-3 0 16,7 8 0-16,-3 0 0 0,2 6 0 0,2-5 0 16,1 3 0-16,3-2 0 0,0 1 0 0,-3-7 0 15,0-1 0-15,3-13 0 0,-3-3 0 0,-2-4-138 16,-3-2-62-16,-1-1-24 0,0-11-41 0,-2-2-22 0,-2-4-38 15,-2-4-22-15,0-2-18 0,-3-5-11 16,-3-2 2-16,4-4 11 0,-5-6 8 0,1-2 27 16,3-7 27-16,-4-6 49 0,6-2 44 0,7-4 28 15,-3-17 41-15,6-3 32 0,3-1 34 0,6 1 39 16,2 1 46-16,0 8 38 0,3 3 40 0,-3 13 26 0,4 3 30 16,-3 7 18-16,2 6 7 0,-1 1 1 0,0 4-2 15,2 2-9-15,-5 5-13 0,6 2-16 16,1 4-12-16,-1 3-11 0,1 3-11 0,-6 3-7 15,5 0-13-15,-3 9-5 0,-4-4-8 0,-2 7-5 0,-3 1-7 16,-6-3-4-16,-3-3-9 0,-2 5 2 0,-4-7-5 16,-6 4-3-16,2-5-3 0,-2-4-6 0,-2 1-1 15,-1-4 0-15,4-1 2 0,0-4 2 16,3 1 18-16,4-2 15 0,1-6 6 0,6 2-5 0,-9-4-6 16,9-1-8-16,4-5-4 0,7-4-3 0,7-7-10 15,5-1 2-15,13-13-6 0,-1-5 0 0,5-2-4 16,4 0-4-16,15-20-13 0,-21 12-9 0,13-21-33 15,-1 2-8-15,-19 16 0 0,1 4 6 0,-7 2 7 16,-7 16 17-16,-3 1 13 0,-6 12 18 0,-5 6 15 16,0 3 1-16,-3 4-6 0,-3 2-4 0,2 3 3 15,0 0 4-15,-27 21 7 0,8 1 2 0,2 9-1 16,-1-4-5-16,2 5-1 0,-2 1-2 0,2 12-5 16,2-10 3-16,3 9-4 0,2-10-3 0,1 1-1 15,6-1-1-15,2-1-7 0,2-2 6 0,7 2-6 16,1-7 6-16,4 0-18 0,2-4-7 0,5-4-8 15,-4-6-9-15,7 2 2 0,3-4-7 0,1-5 2 16,0-4 2-16,0-3 4 0,1-4 0 0,-4-2 1 16,0-2 5-16,1-5 2 0,-4-3 1 0,-3-1 4 15,2-7 2-15,-5 0 1 0,-2 3 6 0,-2-1 2 16,-3-1 15-16,-4 5 12 0,0 7 8 0,-4 1-2 16,1 2-2-16,-2 3-8 0,-3 4-4 0,-2 0-3 15,5 3-1-15,-15 10-1 0,4-3-4 0,0 7-3 16,-2 2 3-16,0 5-4 0,-1-4-3 0,8 2 2 15,2 6 0-15,1-6-2 0,3-1 4 0,4 0-3 16,4 0-2-16,2-5 10 0,3 0-10 0,5-3-2 16,1-2 5-16,4-5-6 0,5-3 0 0,3-2-1 15,-2-2 0-15,1-4 3 0,0-3-2 0,-2-3-2 16,4-2 2-16,-5-3 1 0,0-1 2 0,-4-3-2 16,1-2 3-16,-1-4-6 0,5-10 0 0,-6-3 0 15,1-2-1-15,-2-2 18 0,-6-6-5 0,2 1-1 16,-3-3-1-16,-2-2-7 0,-3 4 5 0,-3 5-3 15,-1 9-2-15,-2 6 6 0,-6 4 8 0,6 10 10 16,-6 2 4-16,1 3-8 0,1 4-3 0,-3 3-1 16,2 3-4-16,2 3 1 0,-11 10-4 0,5-1 0 15,-4 8 1-15,1 7 1 0,1 2-3 0,-3 2-5 16,4 2 2-16,3 4 1 0,1 2 1 0,0-1-2 16,4 10-3-16,1-7-6 0,1 7 11 0,1-12 0 15,4 0-4-15,2-1 1 0,-1-1-3 0,1-1 4 16,1-2-3-16,-1-3-4 0,0-3 0 0,-1-6-5 0,1 0 0 15,-1-3-3-15,5-5-1 0,-5-1-2 16,4 3 7-16,-2-5 3 0,2-3 0 0,-13-2 1 16,0 0 5-16,0 0-3 0,58-9-2 0,-40 1 2 0,-4-2-1 15,2-1 1-15,4-8 1 0,-7 4-4 16,4-4 1-16,1-4 1 0,-4-1 2 0,1 0-3 0,-3-2 4 16,-1 1 7-16,-3 7 14 0,0 1 0 0,-3 0 14 15,-1 6 12-15,-4 11-17 0,0 0-2 16,2-17-5-16,-2 17-2 0,0 0 2 0,0 0-8 15,0 0-4-15,0 0-4 0,-19 51 9 0,15-31-4 0,7-2-3 16,-2 1-12-16,4 0-9 0,3-1-9 0,7 4-24 16,-2-6-24-16,7 2-26 0,-4-6-40 0,9 1-42 15,2-5-35-15,1-2-49 0,-6-2-55 0,-22-4-55 16,38 1-75-16,-38-1-463 0,28-7-980 16,-28 7 434-16</inkml:trace>
  <inkml:trace contextRef="#ctx0" brushRef="#br0" timeOffset="-141499.75">32601 5545 4385 0,'-27'-9'322'0,"10"2"-62"0,1-1-3 0,5 0-21 16,3 1-5-16,4-1-29 0,3 2-27 0,2-2-33 0,8-1-29 16,8-2-20-16,10 5-5 0,5-2-6 0,1 1-23 15,1 4-34-15,0 2-79 0,-4 0-100 16,2 1-135-16,-32 0-174 0,36-3-489 0,-36 3-1031 15,0 0 456-15</inkml:trace>
  <inkml:trace contextRef="#ctx0" brushRef="#br0" timeOffset="-140116.72">27121 7485 76 0,'-11'-12'440'0,"2"-2"14"0,0-2 0 16,1 1-3-16,3-1-9 0,1-3-14 0,0 3-26 0,4-2-21 15,3 1-31-15,-2 6-30 0,3 1-26 0,1 2-26 16,0 1-24-16,3 5-14 0,2 0-19 0,3 3-13 16,-3 5-10-16,9 3-23 0,3 8-12 0,-4 1-15 15,0 6-15-15,2 1-9 0,-2 2-19 0,0-1-5 16,-4 1-5-16,0 4-15 0,-1 0-18 0,-3-1-10 16,3-1-12-16,-4 0-6 0,-3-3-11 0,-2-9-6 15,0 0-1-15,-1-3-5 0,-2-2 9 0,0-2-3 16,-1-3-1-16,0-2 5 0,-1-2 0 0,1-3 4 15,0 0 9-15,0 0-2 0,-9-19 3 0,8 6-1 16,2-6 6-16,0-10 0 0,-1-1 7 0,3 0 15 16,2 0-3-16,0 0 5 0,3 6 4 0,-2-3 11 15,-2 11-12-15,2 1 2 0,-1 4-7 0,-1 4-5 16,3-1-19-16,0 3 11 0,0 3-6 0,0 3 1 16,5 2-8-16,-2 4 0 0,5 3-9 0,-2 2 2 15,-4 3-3-15,3 0 7 0,-5 3-8 0,5 8-7 16,-6-3-2-16,3 4-5 0,-5-8 5 0,-3 0-19 15,2 1-4-15,-2-6-8 0,-1 0 1 0,0-4 4 16,0-2-4-16,1-4 16 0,-2 1 6 0,1 0-4 16,0-5-5-16,0 0 0 0,0 0 7 0,9-14 1 0,-5 1-5 15,5-6-4-15,5-4 13 0,-4-3-7 16,2 0 3-16,-3 9-3 0,2 1-4 0,-1 0 6 16,1 3-3-16,-5 3-4 0,3 4 3 0,0 2-1 0,-3 0 1 15,4 3 1-15,-3 2 7 0,2 3 0 0,-2 0 3 16,4 5-10-16,-2-1 5 0,1 2-1 0,1 3 6 15,3-1-7-15,3 2-3 0,1 2 7 16,4 2-10-16,-1-4-11 0,-3-5-4 0,10 0-9 0,-1-2-14 16,1-4-8-16,4-4-1 0,0 2-8 0,0-4 3 15,-2-6 0-15,-4-3 6 0,1 3 6 0,-1-5 6 16,-2 0 2-16,-1-3 6 0,-9 3 1 0,0-11 11 16,-2 4-4-16,-3-4 3 0,-6 6 6 0,0-2 18 15,-4 3 7-15,-2 1 9 0,-2 6 4 0,-1 1 6 16,-2 4 0-16,-1 1-4 0,-5 5 3 0,-3 5 5 15,-2 4 12-15,1 3-9 0,-5 5 9 0,0 3-7 16,5 1 3-16,1 2 2 0,5-2-10 0,-2 2 6 16,8-3-2-16,-1-2 0 0,6-1 1 0,1-3-8 15,1-2 7-15,6-2-2 0,0 0 9 0,6-3 1 16,-3-3 6-16,2-2-3 0,0-2 12 0,3-2-12 16,-1-2-3-16,2-5-2 0,-1 1 9 0,-5 1-11 15,5-6 6-15,-4 0 5 0,2-2-29 0,-3-2-19 16,2 0 0-16,-3 2 0 0,0 0 0 0,-4 5 0 15,0 2 0-15,-2 2 0 0,0 2 0 0,0 2 0 16,0 0 0-16,-3 2 0 0,0 0 0 0,8 10 0 16,-4-3 0-16,1 2 0 0,2-1 0 0,1 3 0 15,5 1 0-15,0-1 0 0,3-1 0 0,0-5 0 16,3 2 0-16,-1-6 0 0,4-1 0 0,-3-1 0 16,10-5 0-16,-2 0 0 0,-7-2 0 0,4-1 0 0,-4-5 0 15,-6 2 0-15,8-5 0 0,-8 2 0 16,1-8 0-16,1-1-6 0,-5-2 3 0,-2-4-5 15,3-3 9-15,-1-11-3 0,-7-4-5 0,1-1 0 16,0-3-7-16,1 5 14 0,-6 12-1 0,-2 3 2 0,1 5-7 16,-2 12 18-16,3 3-13 0,0 6-10 0,-1 2 4 15,1 4 1-15,0 0-1 0,-5 28 6 0,4-3-8 16,-1 5 11-16,1 7-7 0,2 11 2 0,2-1-2 16,1-11 6-16,1 10-7 0,4-14-7 0,1 2-20 15,3 0-25-15,1-4-30 0,1 0-31 0,0-8-41 16,0 5-45-16,1-6-55 0,-2-8-53 15,0 1-58-15,-5-7-53 0,-4 0-59 0,3-5-445 16,-3-2-1005-16,-5 0 445 0</inkml:trace>
  <inkml:trace contextRef="#ctx0" brushRef="#br0" timeOffset="-139966.18">28476 7210 294 0,'-9'-8'452'0,"1"-1"-14"0,3 5-15 0,5-1-6 16,2 0-9-16,3 0-19 0,4 2-34 0,11-3-38 15,11 2-32-15,1 2-31 0,6-2-48 0,16-2-51 16,-2 3-62-16,-1 2-57 0,0-4-81 0,-12 4-87 16,0 1-93-16,16-4-100 0,-23 1-308 0,3 2-685 15,-3 1 303-15</inkml:trace>
  <inkml:trace contextRef="#ctx0" brushRef="#br0" timeOffset="-139083.03">29272 7140 81 0,'0'0'377'0,"5"-3"12"0,-5 3 30 15,-1-5 14-15,1 5 8 0,-5-5-6 0,1 2-13 16,0 0-24-16,-1 1-23 0,0 1-35 0,-3 1-21 16,-2 3-21-16,-3 3-19 0,-1 3-12 0,1 4-20 15,-1 6-23-15,-3 4-17 0,4 3-16 0,1-3-24 16,3 5-18-16,4-1-7 0,1-2-16 0,6 0-17 16,1-5-14-16,8 2-14 0,0-5-17 0,8 1-18 15,6-4-11-15,1-3-14 0,6-4-9 0,-1-5-7 16,0-2-5-16,1-4-5 0,-2-1 0 0,2-5-1 15,-2 0 9-15,-4-6-2 0,-4-3 0 0,1-2 4 16,-5-1 4-16,1-4 5 0,-6-1 3 0,-3-5 10 16,1-1 2-16,-3-13 2 0,2-1 6 0,-7-1-1 15,-1-1-2-15,-2 1 10 0,-2 2 11 0,0 14 9 16,1 3 29-16,-1 10 3 0,0 4-3 0,0 3-21 16,1 8-9-16,-3 0-11 0,4 4-8 0,-10 11-5 15,4 6 1-15,-1 11-26 0,1 4-14 0,1 13 0 16,-2 4 0-16,5 2 0 0,2-1 0 0,2 0 0 15,1-1 0-15,3-16 0 0,1 2 0 0,2-2 0 16,1-3 0-16,5-4 0 0,-2-1 0 0,-3-8 0 16,4-3 0-16,-2-2 0 0,-1-5 0 0,0-1 0 15,1-4 0-15,-1-2 0 0,0-2 0 0,3-1 0 16,-5-5 0-16,1-1 0 0,-1-4 0 0,4-2 0 16,0-2 0-16,-3-10 0 0,2 5 0 0,-1-2 0 15,-1-2 0-15,-2 2 0 0,0 7 0 0,-2 6 0 16,0-1 0-16,-2 5 0 0,-1-1 0 0,-1 5 0 15,2 1 0-15,-4 2 0 0,10 5 0 0,-5 3 0 0,3-1 0 16,-7 5 0-16,7 1 0 0,2 1 0 0,-1 0 0 16,-4 0 0-16,4 0 0 0,0-4-22 0,-1 0-17 15,-2 0-2-15,2-2 2 0,-2 1 2 0,1-4 3 16,-1-1 0-16,1 0 8 0,-1-1 3 0,1-3-9 16,-7 0 10-16,13-5 4 0,-2 1-2 0,-1-1 5 15,-1-2-6-15,2-1-7 0,-1 0 27 0,3-6-6 16,2 2-5-16,0-1-6 0,-1 1 10 0,2 4-3 15,-2-3 2-15,-1 4 2 0,-4-1-16 0,1 2 6 16,-5 5 3-16,2-1 1 0,-2 3-2 0,1 0 9 16,1 2-3-16,-4 4 3 0,3 1 5 0,0 2-1 15,-2 0 4-15,2-1-3 0,2 2 7 0,2 2 0 16,4-2 2-16,0-1-5 0,0-3 3 0,6-2 2 16,1-1-3-16,7 0-3 0,2-4 2 0,-3-5 2 15,1 0 2-15,0-2-2 0,-8-2 0 0,4-3 0 16,-5-1 1-16,1-5-4 0,-10 1 7 0,5-4-2 15,-2-3 0-15,0-3 6 0,-5 1 1 0,-3-2-1 16,-4-1 6-16,-2 1-15 0,-4-1 16 0,-2 5-3 16,2 8 14-16,-4 1 0 0,4 4-1 0,-3 4-6 15,2 4-7-15,-4 5 0 0,-2 4-6 0,-3 7 14 16,-2 7 0-16,0 9-1 0,-1 16 3 0,1-2 5 16,5 4-6-16,0 3-5 0,3 1 0 0,2-1 1 15,1 0-17-15,7-3-6 0,-3 1 0 0,0-1 0 16,6-12 0-16,-3 2 0 0,5-3-43 0,-4 0-20 15,3-4-19-15,2-1-18 0,-5-10-27 0,3 1-30 0,-3-9-36 16,-1-1-32-16,0 0-12 0,0-5-41 16,-1-3-37-16,-3-1-43 0,3-1-55 0,-10-7-57 15,-1 1-385-15,0-7-927 0,-10-3 410 0</inkml:trace>
  <inkml:trace contextRef="#ctx0" brushRef="#br0" timeOffset="-138946.03">30058 7003 4295 0,'-6'-26'303'0,"-2"0"-76"0,2 10-37 16,2 2 7-16,0 4 8 0,1-2-8 0,1 1-30 16,-1 3-38-16,2 1-25 0,-2-1-20 0,2 3-72 0,0 2-105 15,1 3-118-15,0 0-161 0,0 0-534 16,0 0-981-16,0 0 434 0</inkml:trace>
  <inkml:trace contextRef="#ctx0" brushRef="#br0" timeOffset="-138466.46">31239 6849 3924 0,'-4'-15'141'0,"3"-2"-16"0,0 0 0 0,1 1 17 15,1 3 17-15,3 2 29 0,0-2 41 0,2 1-16 16,2-2-29-16,1 3-14 0,2-1-20 0,2 2-13 0,2 2-13 16,4-2-17-16,4 3-6 0,3 1-11 0,3-1-17 15,-7 4 1-15,1 0-9 0,0 2-7 16,-4 1-6-16,9 1-7 0,-10 0-4 0,-4 1-6 16,0 1 0-16,-5 0 3 0,0 2 0 0,1 1 4 0,-4 4 15 15,-1 0 3-15,-1 5 8 0,-6 3 11 0,0-1 7 16,-1 10 7-16,-5 2 8 0,3 0 3 0,-3 5-1 15,2 1 3-15,1 2-2 0,-4 8 1 0,2-9-7 16,-1 10-8-16,4-1-58 0,3-10-32 0,1 1 0 16,-3 11 0-16,5-12 0 0,-1-2 0 0,0 1 0 15,3-2 0-15,-4 0 0 0,3-5 0 0,0 1 0 16,-3-9 0-16,0-1 0 0,0-1 0 0,0-4 0 16,-3-1 0-16,0-1 0 0,-3 1 0 0,-2-5 0 15,-1 1 0-15,-3-4 0 0,-4 0 0 0,-5-2 0 16,2-1 0-16,-4-4 0 0,5-1 0 0,-1 1 0 15,-8-7 0-15,9 5 0 0,-1-7 0 0,1 3 0 16,2-3 0-16,-7-3-76 0,7 1-306 0,2 0-92 16,-4-6-118-16,-1 0-520 0,6 0-1204 0,2 3 533 15</inkml:trace>
  <inkml:trace contextRef="#ctx0" brushRef="#br0" timeOffset="-138316.58">31166 7245 4018 0,'0'0'471'0,"0"-7"-183"0,3 1-38 15,-1 0 10-15,2 1 14 0,0 1 8 0,4-6-25 16,-1 3-26-16,6-4-38 0,6 3-15 0,0-2-21 0,12-1-20 16,0 1-35-16,3 0-62 0,3 2-100 15,0-1-134-15,-1-1-203 0,-3-3-685 0,16-1-1171 16,-13 0 519-16</inkml:trace>
  <inkml:trace contextRef="#ctx0" brushRef="#br0" timeOffset="-138166.55">32142 7138 374 0,'0'0'607'0,"0"0"-9"0,0 0-46 0,-16-4-56 0,16 4-49 15,0 0-53-15,-5 1-64 0,5-1-102 16,-3 8-146-16,2-2-167 0,-2 4-203 0,-2 1-335 16,-2 4-674-16,0 3 298 0</inkml:trace>
  <inkml:trace contextRef="#ctx0" brushRef="#br0" timeOffset="-137799.79">28951 7678 504 0,'-39'-4'615'0,"3"1"-12"16,-1-1-11-16,15 1-9 0,4 0-23 0,8 1-38 15,2 1-41-15,3 0-46 0,5 1-30 0,23-1-31 16,16-1-31-16,51-2-29 0,13 3-36 0,18-4-26 16,16-1-24-16,8-3-28 0,17 5-22 0,6-6-16 15,11-1-33-15,5-3-1 0,5-1-48 0,7-4-13 16,3 1 0-16,7-2-10 0,-4 1-23 0,-11 4-34 15,-9 7 0-15,-20 0 0 0,-10 7 0 0,-22-1 0 16,-21 2 0-16,-42 1 0 0,-8-1 0 0,-24 2 0 16,-8-3 0-16,-9 1 0 0,-4-1 0 0,-7 0 0 15,-5 0 0-15,-2 1-36 0,0 0-145 0,-27-1-45 16,-3 2-30-16,-2 1-72 0,-7 5-74 0,-17-2-103 16,1 3-101-16,-2 1-337 0,3 2-1019 0,-5-2 451 15</inkml:trace>
  <inkml:trace contextRef="#ctx0" brushRef="#br0" timeOffset="-137449.97">29078 7956 5710 0,'-68'-6'183'0,"12"1"-201"15,18 2 10-15,7-1 38 0,3-1 87 0,10 3 52 16,5-1 12-16,5 2-7 0,5-1-9 0,5-2 10 15,8 0-10-15,20 3-3 0,10-2 4 16,23-1-5-16,46 3-4 0,7 3-2 0,8-1 3 0,13-1-10 16,10 4-107-16,13-4-41 0,8-1 0 0,10-3 0 15,9 4 0-15,4-6 0 0,0 0 0 0,2 0 0 16,0-2 0-16,-5-5 0 0,-15-3 0 0,-5 1 0 16,-14 1 0-16,-18 2 0 0,-22-2 0 0,-12 2 0 15,-38 2 0-15,-11-1 0 0,-13 4 0 0,-7 3 0 16,-2-6 0-16,-7 4 0 0,-3-1 0 0,-12 4 0 15,0-2 0-15,-4 1 0 0,-3 0 0 0,-3-1 0 16,1 1 0-16,0 4 0 0,-8-3 0 0,4 2 0 16,4 1 0-16,0 0 0 0,-11 3 0 0,5 1 0 15,2-1 0-15,1 1 0 0,-1-1-316 0,-1 0-997 16,5 1-1422-16,0-4 629 0</inkml:trace>
  <inkml:trace contextRef="#ctx0" brushRef="#br0" timeOffset="-137282.75">32593 7980 7985 0,'-31'5'206'0,"0"-5"-206"16,12 3 0-16,2-3 0 0,3-2 0 0,2 1 0 16,-7 4 0-16,8-3 0 0,-6 0 0 0,-3-2 0 15,2 2-1366-15,-1-3-1478 0,-3 1 654 0</inkml:trace>
  <inkml:trace contextRef="#ctx0" brushRef="#br0" timeOffset="-134100.33">17269 4741 33 0,'-63'8'97'0,"2"2"2"16,-3 4-8-16,-23 7 6 0,27-3 0 0,0 6-10 0,-25 10-5 16,30-8-1-16,2 4-1 0,-2 4-5 0,3 5-3 15,2 0 0-15,-9 21-4 0,21-18-9 0,5 7 4 16,5 3 5-16,7-1-3 0,7 8-7 16,9-1-7-16,5 3 5 0,9 23-8 0,8-27-3 0,11 24-2 15,7-2-4-15,-4-28 6 0,14 22-17 0,2 0 1 16,4-5-3-16,3-3-1 0,6 1-18 15,1-2-7-15,8-3-18 0,0-3-22 0,-20-19-26 16,29 15-14-16,-22-19-17 0,0-5-24 0,25 6-123 0,-27-15-265 16,-1-6 117-16</inkml:trace>
  <inkml:trace contextRef="#ctx0" brushRef="#br0" timeOffset="-133866.5">18384 6038 71 0,'60'-74'86'16,"-8"0"-9"-16,-14-3-6 0,3-3-11 0,-9-1-27 15,0-4-12-15,-10 3-5 0,-8-3-6 16,-9 28 8-16,-16-29 7 0,-6 6 8 0,-13 2-8 0,-5 2 16 16,-15 6 2-16,-5 6 1 0,-10 5 5 0,9 23 5 15,-33-8-9-15,-3 12 17 0,2 11-1 0,-6 10 4 16,-3 5-12-16,-3 8 10 0,0 5 2 0,1 6-1 16,-4 7-1-16,3 0 5 0,4 4 1 0,3 5-4 15,4-3-6-15,6 0-8 0,26-7 0 0,1 3-6 16,3-2-6-16,6-1-6 0,14-3-4 0,6 0-41 15,2-1-33-15,10-3-48 0,7 1-187 0,6-5-303 16,5-1 134-16</inkml:trace>
  <inkml:trace contextRef="#ctx0" brushRef="#br0" timeOffset="-133716.02">18147 5071 3201 0,'15'10'92'0,"-3"-4"18"0,-6 0-59 0,-2-3 8 15,1 1-7-15,-5-4-8 0,-10 5-7 0,-3-3-13 16,-6 2-23-16,-9-1-47 0,-1 6-71 0,-2-2-103 16,-2 2-328-16,2-3-594 0,3 1 262 0</inkml:trace>
  <inkml:trace contextRef="#ctx0" brushRef="#br0" timeOffset="-132116.28">13422 7035 2958 0,'-11'-33'-29'0,"7"2"64"0,-1 12 6 16,1 3-23-16,2 6-8 0,0 0-8 0,4 5 1 16,-4 1 2-16,2 4 5 0,0 0-2 0,12 9 3 15,-7 0 7-15,5 1-8 0,-2 5 6 0,1 2 8 16,1 5 6-16,-1-2 6 0,-4 4-4 0,4 0-3 15,0 2-2-15,0 0 1 0,0-3-8 0,0 1 4 16,1-1-6-16,-2-6-1 0,3-3 0 0,1-2-3 16,2-1 3-16,-2-5 7 0,6-5 8 0,4-1-3 15,-2-2 2-15,10-10-1 0,-1 1-1 0,-4-5 3 16,0-5-3-16,2-1-3 0,1-3 6 0,-5-4-5 16,0 2-7-16,-5 0 3 0,4 2 0 0,-3 5-6 15,-6 5 1-15,-2 4-3 0,-3 2-2 0,2 2 0 16,-4 6 2-16,1 2-6 0,-1 5 1 0,3 2 2 15,-1 6-3-15,-2 3 2 0,6 5-3 0,-3 2-2 16,0 1 2-16,5-1 1 0,1 0 0 0,0-3-4 16,-2-6 2-16,10 2 0 0,-5-6 2 0,6 1-4 15,-2-7 2-15,9-1 4 0,-1-3 2 0,4-2 2 16,0-3-3-16,-3-2 1 0,2-4 2 0,0-2 1 0,-2 0 5 16,2-2-3-16,-6-3 2 0,1-3-3 15,0 1 3-15,-2-2 2 0,-2 2 4 0,-1 2 1 16,-5 5-1-16,-1 0-4 0,0 4 6 0,1 1-11 15,-5 6-2-15,5 2-1 0,-3 4-4 0,6 3 5 16,-4 2-1-16,-1 2-6 0,7 6 5 0,-4 0-6 0,3 1 5 16,2-2 1-16,-1 0-4 0,2-2-1 15,1-4 4-15,4 0-2 0,0-4 2 0,6-2 8 16,3 0-2-16,14-2-1 0,2-6-5 0,-1-1-6 16,-2-3 1-16,2-1 3 0,-3 1 4 0,-1-5-2 0,-13 2-9 15,1 1 2-15,-4-2-8 0,1-2 11 16,-4 0-3-16,-3 1-4 0,-4-2 6 0,-7 3 3 15,-2-1-3-15,-2 0-5 0,-1 4-6 0,-5 2 2 16,0 0-2-16,-1 2 0 0,-1 3 0 0,5 2-8 0,-1 3 9 16,9 6 13-16,-4 0-18 0,0 5-10 0,7 4-11 15,2-2-5-15,4 1-4 0,-2-4-6 16,7-1 1-16,0-3-9 0,5-2 11 0,-1-2-4 16,2-3 10-16,15-6-18 0,-1-2 0 0,-1-4 0 0,4-1 1 15,-1-2 1-15,-2-5 0 0,1-1 4 0,3 0 9 16,-2-1 2-16,8-1 7 0,1 0 3 0,-2-3 4 15,2 4 3-15,-2-2 1 0,2-3-1 16,-6 2 5-16,1 1 3 0,-1 5 5 0,-4 5 3 0,-14 5 6 16,-2 3 2-16,-1 4-5 0,-3 4 10 0,2 6-8 15,-6 3-2-15,-1 6-2 0,2 1 6 0,0-1-1 16,14 15 17-16,-1-3 2 0,3 0 0 0,8-1-1 16,2-1-13-16,-2-4-11 0,29 6-6 0,-23-14 1 15,4-2-6-15,28 3 5 0,-26-9-3 0,-2-4 4 16,27 0-6-16,-30-6-5 0,2-5 2 0,-2-2 10 15,1-3-6-15,-5-4 4 0,2 1-1 0,-3-4-2 16,2-3 1-16,-1-2 3 0,-2 0-1 0,0-3 3 16,28-13-2-16,-28 12 3 0,27-19 5 0,-28 20 0 15,5-1 0-15,24-11 10 0,-25 18-3 0,1 5 10 16,1 5-6-16,-1 10-1 0,-7 2 0 0,3 11-4 16,3 4 2-16,-7 6 1 0,-2 0 0 0,0 3 1 15,-1 2-3-15,-1-4-12 0,-2 4-6 0,-2-3 2 16,-10-7-9-16,12 6 0 0,-8-9 3 0,9 2 2 15,-9-11 2-15,2 0 1 0,10 0 0 0,8-6-1 16,-5-4 11-16,2-3-8 0,3-4-1 0,2 0 3 16,0-5-2-16,-2 1 0 0,2-2 0 0,-4-3 10 15,0 1-6-15,-3-2 2 0,1-4 0 0,-3-2-6 16,-2-1 13-16,-2-2-8 0,1 3 2 0,-3 1-1 16,-8 7 1-16,-2 1 5 0,-3 4 4 0,-2 5-2 15,-7 5-5-15,-3-1 4 0,4 5-3 0,-2 1 0 16,6 5 0-16,-1 1 0 0,0 0 3 0,-1 5-1 15,3-2-3-15,-1 0-1 0,-1 1-4 0,2 0-2 16,0-2-2-16,3-3 2 0,1-1 5 0,2-5-4 16,2 0 8-16,-4-3 11 0,1-4 2 0,6-1 5 15,-1 1 2-15,0-2 5 0,12-5 0 0,-13 4-3 16,4-1-1-16,-3 2-8 0,12-5 1 0,-11 6 1 16,-1-3 1-16,-6 0-9 0,1 3 2 0,-2 1-7 15,-11 3 1-15,-2-1-2 0,-4 4-3 0,-4 0-11 16,-2 1-11-16,-3 4-21 0,0 1-36 0,-5 0-59 15,-2 1-101-15,-1 0-319 0,-2 3-604 0,-4 0 267 16</inkml:trace>
  <inkml:trace contextRef="#ctx0" brushRef="#br0" timeOffset="-129550.52">13350 10908 89 0,'7'19'91'16,"5"5"-11"-16,4 0-20 0,5 0-15 0,3-1-5 15,2-1-9-15,3-2-12 0,4-4 1 0,0-3 3 16,3-1-5-16,0-4-12 0,2-3-3 0,-2-2-8 16,4-2-8-16,-3-3-7 0,0-3-6 0,1-1-3 15,-2-1 6-15,-1-6 3 0,-2 0 28 0,-3-1 11 16,1-1-2-16,-2-3 8 0,2-4-2 0,-4 3 1 0,1-2 7 15,-2-3 3-15,-5 4-8 0,2-5-3 0,-2 6 5 16,-2-4 5-16,0 5-14 0,-5 5 0 16,0 2 9-16,2 0-9 0,-5 8-4 0,1 0-5 15,2 5 4-15,-2 1-4 0,3 4 5 0,0 4-5 0,-1 4-9 16,5 4-20-16,0 3-16 0,3 0-96 0,1 2-143 16,5-4 64-16</inkml:trace>
  <inkml:trace contextRef="#ctx0" brushRef="#br0" timeOffset="-129383.14">15698 10919 33 0,'-3'-3'138'0,"0"-1"-5"0,-3 0-22 0,-1 1-39 16,2 2-41-16,0-2-62 0,5 3-51 0,-11 4-87 15,7-1 39-15</inkml:trace>
  <inkml:trace contextRef="#ctx0" brushRef="#br0" timeOffset="-127100.28">10770 12596 2249 0,'0'-13'80'0,"0"1"18"0,0 2-52 15,0 2 4-15,-1 1 2 0,1 1-12 0,0 1-9 0,0 0-5 16,0 5 0-16,0 0-1 0,0 0-1 0,0 0 0 15,0 0-1-15,13 20-1 0,-4-10 0 0,1 3-5 16,4 7 0-16,0-5-4 0,8 5 2 0,1-4-1 16,3 1-1-16,3-1-2 0,2-2-2 0,-1-3 1 15,6 0-1-15,0-4 3 0,2-2-8 0,3-2 4 16,9-2-7-16,-10-2 6 0,12-6-4 0,-15 0 3 16,-1-5-1-16,0 3 1 0,-2-7-2 0,2-2 0 15,-5-2-1-15,8-12 3 0,-11 8-5 0,1-1 0 16,1-11 0-16,-3 8 0 0,-3 0 3 0,-1 1-4 15,-1 3 4-15,0 5 0 0,-1 1 3 0,-4 7 1 16,-4 6-5-16,0 4 0 0,1 2 4 0,1 4-3 16,1 3 1-16,0 3-1 0,-1 3-1 0,-5 2 3 15,11 5-5-15,-4-1-1 0,-1 2 3 0,3 2-3 16,3-5 3-16,1 0-3 0,3-5 3 0,-1 2 0 16,6-1 1-16,2-7 0 0,0-1 5 0,3-3 5 15,0-4 2-15,1 2-4 0,1-4 3 0,2-5-2 0,-3-3 3 16,-1 1-4-16,0-4-1 0,-1 0 12 15,-3-4-15-15,0-3-3 0,-1 2 2 0,-3-6 1 16,-2 0 2-16,-3 1-2 0,-4-1 2 0,-3 5 10 16,-4 2 11-16,-2 4 4 0,-4 6 5 0,0-1-2 15,-2 1-12-15,-2 3 4 0,-1 2 0 0,-1 2-2 16,0 0-7-16,-1 13-6 0,2-5 3 0,-1-1-1 0,4 5 0 16,-1 0-3-16,3-1-1 0,7 2 0 15,2-1-2-15,7 1 2 0,6-2-6 0,3-2 4 16,1-2-1-16,3-5-1 0,1 0-5 0,4 0 9 0,-2-4-10 15,2-2-5-15,-3-2 3 0,-1-1-11 16,-1-2-38-16,1-2-53 0,-4 0-78 0,3-6-76 16,-6 1-281-16,4-4-579 0,-1 0 256 0</inkml:trace>
  <inkml:trace contextRef="#ctx0" brushRef="#br0" timeOffset="-126949.47">13719 12342 38 0,'0'0'285'0,"0"0"-18"16,7-3-24-16,-7 3-23 0,4-2-23 0,-4 2-34 16,4-2-72-16,-4 2-86 0,0 0-135 0,4-6-101 15,-4 6-248-15,0 0 110 0</inkml:trace>
  <inkml:trace contextRef="#ctx0" brushRef="#br0" timeOffset="-121000.1">20340 13979 178 0,'5'-3'261'16,"-5"-2"-5"-16,2 0 0 0,0 1-4 0,-2 1-10 15,4 1-18-15,-3-1-9 0,-1 3-23 0,0 0-12 16,0 0-9-16,0 0 0 0,5 10-4 0,-1-1-9 16,0 2-12-16,2 6-11 0,1 1-14 0,-1 5-14 15,3 2-10-15,1 4-3 0,2 0-13 0,2-2-13 16,3 1-5-16,2-3-5 0,-1 2-11 0,3-6-5 16,4-2-1-16,-1-3-1 0,4-3-3 0,0-6-4 0,2-1 2 15,0-2-9-15,1-6 13 0,-2-1-2 16,2-2-12-16,-3-3 30 0,0-3-27 0,-1-1 9 15,-4-4 5-15,0 1-4 0,-1-5-1 0,-2-1-5 16,-2 0-6-16,-1-2 1 0,2 0 2 0,-4 0-5 0,-2 8-5 16,-3 1 7-16,2 0-10 0,-3 6 2 0,-2-2-9 15,0 4 5-15,-1-2-12 0,1 6 5 16,-1 1 1-16,1 2-1 0,0 1 0 0,-1 1-7 16,5 3 4-16,-3-1 1 0,0 3-3 0,-3-3-1 15,4 1 1-15,1 5 7 0,-1-6-6 0,4 3 2 0,-1-2 9 16,1-1-9-16,4 1-4 0,-4-2-1 0,6-2 6 15,3-1-7-15,-3-1 10 0,9-1-10 16,-1-1 8-16,1-2-3 0,-1-1-6 0,-4 1 3 16,-4 2-5-16,4-3 2 0,-2 1 2 0,-2 2 3 0,-1-1-5 15,-5 1 9-15,-1 1 7 0,0 1 9 0,-3-1 8 16,0 1 1-16,-3 1 3 0,-1-1 4 16,0 0-2-16,-5 0-6 0,8 0-2 0,-8 0-1 0,6 1-5 15,-6-1-10-15,9 3-32 0,-5 0-43 0,3 0-60 16,-1-2-56-16,2 4-69 0,3-2-88 0,-1 1-374 15,11-2-768-15,-1 1 341 0</inkml:trace>
  <inkml:trace contextRef="#ctx0" brushRef="#br0" timeOffset="-120366.33">28482 13657 2526 0,'0'0'101'16,"0"0"-36"-16,0 0 8 0,0 0-16 0,-17-6 35 15,17 6 21-15,-12 3 6 0,7-2 23 0,0 2-5 16,-3-2 2-16,8-1 3 0,-6 1-4 0,2 0 6 16,0 2-7-16,4-3 3 0,-4 2-2 0,4-2-3 15,-5 2-1-15,5-2-6 0,-4 3-11 0,4-3-3 16,0 0-8-16,-5 4-3 0,5-4-5 0,0 0-7 15,-4 2-7-15,4-2 0 0,0 0-6 0,-5 2-2 16,1-1-9-16,0 2-3 0,4-3-6 0,-10 1-5 16,7 0-4-16,3-1-7 0,-11 1-5 0,6-1-5 0,-4 3-1 15,9-3-4-15,-11 1-2 0,4 0-4 16,0 1 1-16,0-1-1 0,1 0-3 0,-1-1 0 16,7 0-2-16,-9 1-2 0,3-1-1 0,6 0-4 15,-10 0 2-15,10 0 0 0,-7 0-27 0,7 0-37 0,0 0-48 16,-6-1-85-16,6 1-93 0,-4-2-100 15,2-2-141-15,2 4-293 0,0 0-881 0,12-10 390 16</inkml:trace>
  <inkml:trace contextRef="#ctx0" brushRef="#br0" timeOffset="-120033.4">31974 12787 188 0,'-7'-3'246'0,"2"2"-9"15,-1 0-11-15,6 1-15 0,-9-3-20 0,5 0-22 16,4 3-17-16,0 0-14 0,-7 0-21 0,7 0-34 16,-6 7-48-16,4-1-72 0,0-3-90 0,0 7-179 15,-3-1-330-15,-1 0 147 0</inkml:trace>
  <inkml:trace contextRef="#ctx0" brushRef="#br0" timeOffset="-119432.89">31145 15027 8 0,'0'-4'329'16,"0"1"-13"-16,-2-3-9 0,2 1 8 0,-4 3-5 16,4 2 2-16,-4-7-8 0,2 2-19 0,-1 1-18 15,1 2-25-15,0-2-11 0,2 4-19 0,-6-3-20 16,6 3-16-16,-1-5-19 0,1 5-13 0,-3-2-13 15,3 2-12-15,0 0-12 0,0 0-16 0,0 0-5 16,-3-4-4-16,3 4-11 0,0 0-8 0,0 0-8 16,0 0-8-16,0 0 1 0,-2-4-7 0,2 4-5 15,0 0-7-15,0 0-2 0,0 0 1 0,0 0-2 16,0 0-7-16,0 0-1 0,0 0 3 0,0 0-2 16,0 0-2-16,0 0 2 0,0 0-6 0,0 0 1 15,-1-4 2-15,1 4-7 0,0 0-2 0,0 0 7 16,0 0-8-16,0 0 2 0,0-4 4 0,0 4-10 15,0 0 6-15,0-4 3 0,0 4-2 0,0 0-8 16,1-3 6-16,-1 3 0 0,0 0-2 0,0 0-2 16,0 0-3-16,0 0 2 0,0-7-2 0,0 7-1 15,0 0 3-15,0 0-2 0,0 0 2 0,0 0-3 16,0 0 0-16,0 0 5 0,0-3 0 0,0 3-2 16,0 0-3-16,0 0 2 0,0 0-3 0,0-4 5 15,0 4-6-15,0 0 5 0,0 0-4 0,2-3-3 16,-2 3 8-16,0 0-3 0,0 0 0 0,0-5-3 15,0 5 6-15,0 0-1 0,-3-4-5 0,3 4-1 16,0 0 1-16,0 0-1 0,0 0-3 0,0 0-15 16,0 0-11-16,0 0-21 0,0 0-33 0,0 0-21 15,0 0-25-15,0 0-52 0,0 0-42 0,0 0-58 16,0 0-68-16,0 0-308 0,0 0-715 0,0 0 317 16</inkml:trace>
  <inkml:trace contextRef="#ctx0" brushRef="#br0" timeOffset="-114749.66">23346 15122 6 0,'-98'55'47'0,"13"0"-27"0,9-4-33 0,7 8-12 0,-3-5 5 16</inkml:trace>
  <inkml:trace contextRef="#ctx0" brushRef="#br0" timeOffset="-114499.72">25055 16938 36 0,'106'-1'70'0,"-14"-6"-15"0,-26 4-8 16,26-15-5-16,-26 14 6 0,27-11-8 0,-4-3 10 15,-1-6-11-15,-25 10-4 0,29-14-2 0,-4 3-9 16,-1-2-9-16,-4-9-6 0,-23 14-12 0,29-15-17 15,-6-6-67-15,-2-2-94 0,-5-2 42 0</inkml:trace>
  <inkml:trace contextRef="#ctx0" brushRef="#br0" timeOffset="-111816.4">22214 16981 3295 0,'2'-12'255'0,"1"1"-126"0,-3 2-32 15,0 1 19-15,2 3 29 0,0-2-10 0,-1 1 1 16,-1 2-20-16,0 4-10 0,0-5 4 0,0 5 11 16,0 0 3-16,6 10 2 0,-6 2 3 0,3 0-3 15,1 5-3-15,0 3-5 0,-2 7-5 0,3-1-10 16,2 2-11-16,-4 0-9 0,1 2-21 0,1-2 1 15,-1-3-4-15,0-1-3 0,0-5-3 0,2-1 2 16,2-1 10-16,-3-6 10 0,3-3 13 0,3-3 12 16,2 0 1-16,5-4 3 0,10-7-2 0,0-3-6 15,3-5-1-15,5-2 1 0,7-8-13 0,4-8-9 16,2-3-5-16,-2-2 8 0,-1-2-24 0,0-4-6 16,21-14 1-16,-26 13-10 0,3 3 3 0,-2-1 0 15,2 1-9-15,1 1-2 0,-8 5-3 0,0 4 0 16,-8 11-10-16,-2 2-3 0,-3 4 7 0,-7 4-9 15,-3-1-2-15,-5 5 2 0,-4 4-13 0,6-3 4 16,-5 1-4-16,-1 4-6 0,-5 0-26 0,0 0-28 16,6 10-59-16,-6-6-55 0,-1 3-79 0,0 1-81 15,-2 3-90-15,-1 0-112 0,-1 4-463 0,2-3-1082 16,-2 3 479-16</inkml:trace>
  <inkml:trace contextRef="#ctx0" brushRef="#br0" timeOffset="-111666.18">23540 17091 3857 0,'-2'4'420'0,"-1"0"-197"0,-3 0-20 0,2-2 13 15,-2-1 25-15,-1 2-35 0,2-2-57 16,1 0-30-16,4-1-33 0,-7 4-57 0,7-4-96 0,0 0-125 16,0 0-157-16,0 0-509 0,0 0-928 0,0 0 412 15</inkml:trace>
  <inkml:trace contextRef="#ctx0" brushRef="#br0" timeOffset="-109367.41">6877 16172 154 0,'-7'-9'324'0,"3"-1"-6"16,0 5 3-16,3 1-30 0,1-4-24 0,0 3-12 15,0 5-23-15,5-1 3 0,-5 1-11 0,13 10-7 16,-2 2-12-16,1 4-16 0,3-1-12 0,6 4-13 16,-2 3-6-16,3 1-11 0,-4 0-10 0,5-2-10 15,-3 2 19-15,3-5-11 0,0-1-8 0,1-4 0 16,6-1-2-16,-11-6-7 0,8 0-6 0,1-4-6 16,-6-2 3-16,7-7-7 0,-1-1-9 0,0-3-3 15,3-4-5-15,-8-2-8 0,5-4-7 0,-1-1-3 16,-2-3-7-16,2-2-7 0,-4 1 0 0,-4-1-5 15,3-2-13-15,-4 5 5 0,-4-2-6 0,3 4-5 16,-7 7-3-16,0 1-1 0,-1 5-4 0,0 2-15 16,-3 3 3-16,1 2 5 0,2 2-2 0,0 4 0 0,0 3-1 15,1 6-2-15,3-2-2 0,0 3-1 16,3 6 1-16,-2-4-3 0,1-1 2 0,6 5-1 16,1-2-2-16,-6-6 1 0,6 1 0 0,-2-5 2 15,6 6-1-15,-6-10-4 0,6 2 4 0,2-5 0 16,-1-2-1-16,5-2-2 0,-4-3 11 0,-1-4 8 15,0 1 12-15,-1-5 2 0,3-1 4 0,-5-3 0 16,0-1-2-16,-1 0-3 0,-4-3 4 0,3 2 10 16,-11 4 0-16,-1 0-5 0,-3 1 3 0,3 1 1 15,-5 5-2-15,2 2 1 0,-3-1-4 0,-2 3 3 16,1 3-7-16,0-4-6 0,-1 1 2 0,-1 3-10 16,-1 2-3-16,2-3 0 0,-2 3-10 0,3-2 2 15,-3 2-6-15,0 0-10 0,0 0-27 0,0 0-35 16,11 6-59-16,-11-6-65 0,7 7-73 0,-5-1-87 15,0-1-94-15,-2-2-531 0,1 5-1053 0,-1-8 467 16</inkml:trace>
  <inkml:trace contextRef="#ctx0" brushRef="#br0" timeOffset="-103900.55">23733 1314 190 0,'-9'0'426'0,"2"1"-3"0,0-1 0 0,1 0 1 15,6 0-3-15,-10 1-7 0,10-1-13 0,-8 2-14 16,8-2-22-16,-5 1-25 0,5-1-24 0,0 0-20 0,0 0-26 16,0 0-22-16,0 0-18 0,0 0-21 15,0 0-15-15,0 0-21 0,0 0-11 0,31-6-24 16,-9 5-5-16,8-4-12 0,3 0-12 0,0 2-6 15,2 0-21-15,1 2 0 0,1 0-9 0,2-3-9 16,-3 2-6-16,0 1-6 0,0-1-3 0,-4 2 3 16,-2-2-17-16,-7 2 3 0,0-1-5 0,-5 0-23 15,-4 1-19-15,-3 0-25 0,-4 1-48 0,6-2-45 16,-7 1-45-16,-6 0-60 0,9 0-38 0,-9 0-41 16,4 2-39-16,-4-2-49 0,0 0-55 0,-28 7-42 15,-1-5-272-15,-3 2-832 0,-1 0 368 0</inkml:trace>
  <inkml:trace contextRef="#ctx0" brushRef="#br0" timeOffset="-103666.83">23788 1387 183 0,'-30'8'284'0,"5"-2"-2"0,5-3-6 16,1 3 2-16,7-2 12 0,1-1 23 0,3-1 27 15,2-1 18-15,6-1 12 0,-12 0 1 0,12 0-11 16,0 0-9-16,-10 1-32 0,10-1-18 16,0 0-24-16,0 0-17 0,0 0-26 0,0 0-13 0,0 0-29 15,0 0-16-15,0 0-23 0,0 0-11 0,50-2-18 16,-20 4-10-16,2-1-14 0,4-1-9 0,-4 4-8 15,6-7-5-15,1 3-11 0,-2 1-14 16,-3 2-10-16,2 0-2 0,-4-3-15 0,-5 2 2 0,-7-2-13 16,-3 0-7-16,-3 0-8 0,-4 0-10 0,-2 1-23 15,0-1-23-15,-8 0-32 0,7 4-46 16,-7-4-65-16,7 3-64 0,-7-3-78 0,0 0-83 16,9 0-96-16,-9 0-336 0,0 0-927 0,16-2 410 0</inkml:trace>
  <inkml:trace contextRef="#ctx0" brushRef="#br0" timeOffset="-102413.93">28778 1328 50 0,'-13'-1'408'0,"8"-1"-4"0,5 2 2 15,-12-1 6-15,6 0-6 0,6 1-4 16,-10-3-17-16,6 2-13 0,4 1-15 0,-8-4-12 0,8 4-27 16,-5-1-16-16,5 1-29 0,0 0-20 0,0 0-22 15,0 0-22-15,0 0-22 0,0 0-13 16,0 0-21-16,0 0-15 0,0 0-22 0,20 0-2 0,-2 1-16 15,4-1-12-15,8 0-10 0,0 1-8 16,10 2-17-16,-5-2-13 0,1-1-19 0,1-1-8 16,-3 0-10-16,0-1-13 0,-2 4-4 0,0-4-10 15,-12 1 2-15,0 1-4 0,-8 0 3 0,2 0 4 0,-7 1-2 16,0 1-2-16,-1-4-1 0,-6 2-1 16,12 0-7-16,-12 0 3 0,0 0-3 0,0 0-4 15,0 0-2-15,0 0-4 0,-25 4-5 0,6-4-7 16,2 0-4-16,-5 3-9 0,1-1-2 0,-9 3-4 15,5-4-5-15,4 5 8 0,-6-1 6 0,-1 3 7 16,0-3 5-16,8 0 5 0,-1-1 3 0,-1 1 0 16,2 3 9-16,1-2-1 0,1 0 7 0,5-1 3 0,-1-1 8 15,5-1 2-15,1-2 11 0,3 1 7 16,-1 2 14-16,2-3 16 0,4-1 9 0,-6 1 16 0,6-1 10 16,-5 3 17-16,5-3 13 0,-4 1 4 15,4-1-5-15,0 0-13 0,0 0-6 0,25-9-7 16,-8 6-7-16,0-1-6 0,8 0-5 0,10-1-5 15,-2-1-3-15,1 2-8 0,0-1 1 0,-2 0-5 16,2-1-4-16,2 2 1 0,1-3-6 0,0 4-4 16,-1 2-1-16,-2-2-2 0,-2 0 1 0,-10-2-3 15,-3 1-3-15,2 2 0 0,-6 1-1 0,-1-2-1 16,-5 2-5-16,-1 1 4 0,-1 0 3 0,-7 0-4 16,9 0 0-16,-9 0-1 0,7-1 5 0,-7 1-3 15,0 0-1-15,6 1 5 0,-6-1-4 0,0 0 4 16,6-2 2-16,-6 2-3 0,0 0 2 0,0 0 5 15,0 0-7-15,0 0-2 0,5-4-2 0,-5 4 2 16,0 0-3-16,0 0-2 0,0 0 1 0,0 0-3 16,0 0-3-16,0 0-20 0,0 0-24 0,0 0-32 15,0 0-51-15,0 0-64 0,8 4-75 16,-8-4-71-16,0 0-92 0,5 3-458 0,-5-3-962 0,0 0 426 16</inkml:trace>
  <inkml:trace contextRef="#ctx0" brushRef="#br0" timeOffset="-100817.39">31528 2251 10 0,'-8'1'293'0,"-2"0"3"16,2 0 5-16,-2 0 0 0,-1 0 4 0,0 0-8 16,2 2-6-16,-1-3-3 0,0-1-4 15,-3 2-11-15,4 0-3 0,-1-2-11 0,-3 2-6 16,6-2-12-16,0 0-5 0,1 2-13 0,6-1-3 15,-12-1-7-15,7 2-4 0,5-1-9 0,-8-1-4 0,8 1-13 16,0 0 1-16,0 0-5 0,0 0-18 0,0 0-11 16,0 0-15-16,23-5-12 0,8 4-13 0,2 1-8 15,3-2-10-15,5 0-8 0,13 2-10 16,-1-4-9-16,1-3-8 0,-4 7-3 0,2-4-10 0,3-1-2 16,-5-1-3-16,0 1-3 0,1 0-7 0,-13 3-2 15,-1-2-3-15,-1 2 4 0,-4-1-5 0,-2 1-8 16,-9 0 3-16,-4 4-4 0,-3-3 3 15,-2 1-6-15,-5 0 0 0,1 0-11 0,-2 0-16 16,-6 0-23-16,9 0-32 0,-9 0-36 0,0 0-37 16,0 0-28-16,-4 6-39 0,4-6-28 0,-13 5-34 0,1-1-39 15,-4 1-32-15,-4 3-39 0,-7 0-47 0,-1 3-31 16,-5-1-271-16,1 4-792 0,-4-5 351 16</inkml:trace>
  <inkml:trace contextRef="#ctx0" brushRef="#br0" timeOffset="-100600.55">31513 2449 94 0,'-20'6'230'0,"1"-4"11"16,1 1 16-16,0 0 20 0,4-2 14 0,5-1 31 16,3 1 24-16,6-1 5 0,-17-3-16 0,14 3-8 0,-1-5-13 15,4 5-16-15,0-5-17 0,0 5-22 16,10-11-23-16,7 5-25 0,3-1-22 0,12-1-15 16,5 0-21-16,13 1-12 0,2-1-18 0,2 5-12 15,1 0-11-15,-1 0-10 0,-3 1-10 0,1-2-9 16,-15 4-4-16,3 0-13 0,-6 0-14 0,3 0-22 15,-9-1-21-15,-7 1-35 0,-6 1-45 0,-3-1-60 16,2 0-69-16,-7 2-86 0,-3 0-72 0,1 0-84 16,-5-2-293-16,-14 8-809 0,-5-2 358 0</inkml:trace>
  <inkml:trace contextRef="#ctx0" brushRef="#br0" timeOffset="-99666.99">28127 3565 18 0,'21'-1'195'0,"-10"1"0"16,0-1 8-16,-3 0 1 0,-3-1-14 16,-5 2-19-16,4-1-16 0,-4 1-15 0,0 0-14 0,-22-2-8 15,-8 5 2-15,-5-3-11 0,-19 0 0 0,0 3-6 16,-4-1-2-16,-1 5-16 0,-2-1-3 0,-2-1 8 16,3 2 7-16,0-6 2 0,3 5 16 0,4-2 8 15,16 0 15-15,4-2 18 0,6-1 6 0,8 0 4 16,6-1 9-16,3 1 0 0,2-1-2 0,2 2 8 15,0-2-1-15,6 0-11 0,0 0-7 0,0 0-9 16,19-6-3-16,10 2-12 0,6 3-9 0,17-5-9 16,3 0-13-16,1 2-7 0,4-2-8 0,4 6-10 15,-4-2-9-15,3 3-5 0,3-4-9 0,1 2-5 16,-2 1-4-16,0-1-10 0,-5-1-2 0,-6 3-7 16,-3 0-9-16,-13-1-9 0,-6 1-12 0,-1 0-10 15,-9 1-8-15,-3-1-13 0,-6 0-4 0,-2 1-1 16,-3-2-8-16,-4-2 3 0,-4 2-6 0,0 0-2 15,0 0-11-15,-21 4-9 0,-6-4-13 0,-5 1-29 16,-5 0-10-16,0 2-11 0,-20-2-18 0,3 1-7 16,-5 2-7-16,0 2-3 0,-2-1-2 0,-2 4 4 15,5 0 0-15,-1-1 10 0,0 2 16 0,8-3 12 16,-1-1 19-16,16-1 22 0,5-2 38 0,6 0 25 16,4 0 12-16,8-2 20 0,3 2 17 0,4 1 14 15,-1-4 11-15,7 0 13 0,0 0 1 0,0 0 6 16,0 0 12-16,0 0-14 0,40-7-5 0,-11 6 6 15,5-4-2-15,2 3 7 0,17-1-5 0,-2 1-4 16,4-2-8-16,-1 1 1 0,2-1-7 0,7 3 1 16,-3 1-10-16,2-2-8 0,1 1-9 0,-2 0-10 15,3-1-20-15,0 0-12 0,-4-1-15 0,-2 1-25 16,-3-4-15-16,-2 6-28 0,-13-2-37 0,-2-1-39 16,-2 1-50-16,1-4-77 0,-2 0-327 15,-3-4-680-15,-3 0 301 0</inkml:trace>
  <inkml:trace contextRef="#ctx0" brushRef="#br0" timeOffset="-99466.68">29381 3584 4843 0,'0'0'402'0,"0"0"-196"0,0 0-46 0,-12-17 20 0,7 14-2 16,1-1-23-16,1 0-36 0,-1 0-27 15,1 0-19-15,2 1-15 0,1 3-39 0,2-9-55 16,2 5-64-16,3 1-89 0,4-1-95 0,1 3-106 16,9-2-113-16,-1 2-328 0,1 1-899 0,-7-1 397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3T13:23:45.9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3481 4972 245 0,'-1'-8'413'0,"-2"0"-3"0,-2-3-5 0,1 1-21 16,-5-2-7-16,4-2-16 0,-4 0-11 0,0 0-16 15,-1 0-19-15,-2 0-16 0,2 0-10 0,-1 6-11 16,0-2-12-16,-1 0-7 0,1 2-23 0,0 3-23 16,-2 1-20-16,-5 5-21 0,-1 5-14 0,-6 3-14 15,-1 6-7-15,-1 6-4 0,0 3-10 0,0 4-6 16,-5 11-11-16,3 2-4 0,3-1-15 0,1 1 1 16,6 2 2-16,5-9-12 0,-2 11-10 0,6-13 4 15,5 1-12-15,0-1 0 0,2-2-6 0,6-4-15 16,2-2-4-16,0-6 7 0,4-2-6 0,4-4-9 15,-3-5 9-15,4-2-4 0,4 0 8 0,4-8 19 16,7-3-2-16,-2-4 4 0,-2-4 9 0,1-6-1 16,-3-4-4-16,3-3-18 0,-3-1-47 0,2-16 0 15,-9 12 0-15,4-14 0 0,-3 1 0 0,-6 10 0 16,1-10 0-16,-5 13 0 0,2 4 0 0,-6 1 0 16,-1 9 0-16,1 2 0 0,-1 6 0 0,1 4 0 15,-3 0 0-15,1 2 0 0,2 2 0 0,-3 2 0 16,10 14 0-16,-5-2 0 0,-1 5 0 0,1 10 0 15,0 1 0-15,3 2 0 0,-2 1 0 0,-1 1 0 16,7-4 0-16,-7 1 0 0,4 1 0 0,3 1 0 16,-6-1 0-16,10-2 0 0,-3-2 0 0,3-3 0 15,-5-5 0-15,2-5 0 0,2-1 0 0,1-1 0 16,-2-7 0-16,2 0 0 0,-2-5 0 0,-1-1 0 16,5-5 0-16,-1-4 0 0,2-11-274 0,-4-3-86 15,0-4-40-15,-2 0-15 0,-3 2-9 0,-1-2 13 16,-1 4 22-16,-4 4 41 0,2 3 37 0,-1 2 38 15,-2 3 63-15,0 2 63 0,-1 2 59 0,-1 2 64 16,-1 2 57-16,2-1 54 0,-1 0 41 0,-1 3 41 16,0-3 24-16,0 6 12 0,-1-5 7 0,1 5-2 15,-2-5-11-15,2 5-11 0,0 0-17 0,0 0-12 16,0 0 4-16,0 0 17 0,2 15 13 0,-4-5-3 16,2 7-16-16,2 1-7 0,-1 7 6 0,-1 0-18 15,1 5-17-15,-1 1-13 0,3 2-10 0,-3 1-11 16,2-1-11-16,2 1-10 0,-3-3-17 0,3-1-65 15,-4-1-1-15,1-1-61 0,2 0-81 0,-2-1-89 16,1-3-100-16,-4-4-111 0,-3 5-128 0,-2-8-499 16,2-1-1159-16,-4-2 513 0</inkml:trace>
  <inkml:trace contextRef="#ctx0" brushRef="#br0" timeOffset="683.26">3362 6669 378 0,'5'-9'447'0,"-5"2"-8"0,0 0-4 0,1-3-3 16,-1-2-25-16,2-4-21 0,-5-4-21 0,1-4-17 16,-1 3-22-16,2-4-6 0,-3 6-15 0,-5-9-18 15,-3 2-10-15,3-1-18 0,-2 4-11 0,-3 0-15 16,2 9-9-16,-2 0-22 0,-1 4-30 0,-4 3-14 16,-2 3-14-16,2 7-10 0,0 4-18 0,-4 10-4 15,-1 7-30-15,3 7 12 0,-3 13-6 0,6 4-11 16,2-2-10-16,0 2-10 0,6-3 2 0,5 1-19 15,5 6-1-15,1-18-4 0,3 0 6 0,5-1-7 16,1-3-6-16,2-5 3 0,3-1-1 0,2-3-10 16,-2-9 12-16,-1-2-9 0,4-5 6 0,0 0 5 15,-5-5 12-15,8-4 5 0,-4-5-51 0,2 0 0 16,4-10 0-16,-6-5 0 0,0 0 0 0,-1-4 0 16,-1-2 0-16,-3-2 0 0,-1-4 0 0,1-9 0 15,-6 10 0-15,-3 1 0 0,3 0 0 0,-6 8 0 16,1 5 0-16,2 7 0 0,-1 3 0 0,2 1 0 15,-4 6 0-15,1 1 0 0,-1 3 0 0,4 12 0 16,-2 0 0-16,4 10 0 0,-5 2 0 0,5 9 0 16,-4 2 0-16,3 0 0 0,0 13 0 0,-1 0 0 0,1-2 0 15,3-11 0-15,-3-1 0 0,4-1 0 16,-9-1 0-16,5 1-113 0,0-7-281 0,0 1-91 0,2-8-106 16,-6-4-511-16,4-3-1193 0,0-2 528 15</inkml:trace>
  <inkml:trace contextRef="#ctx0" brushRef="#br0" timeOffset="982.4">3653 6884 188 0,'5'-10'509'0,"2"-2"16"15,-6 3 18-15,3-1-2 0,-3 4-15 0,3-1-6 16,-1 4-35-16,-2-4-45 0,4 2-52 0,-1 3-30 16,1-2-40-16,7 1-36 0,-1 0-26 0,0 1-23 0,5 3-37 15,-3 0-11-15,-1 3-17 0,5 2-16 16,-3 1-28-16,0 8 3 0,-4-1-22 0,-1 2-11 15,0 9-19-15,-8-5-5 0,2 5-14 0,-7 2-3 0,-1-3-3 16,-4 1-5-16,1 0-5 0,2-7 13 0,-2 0 4 16,2-1 4-16,1-5 8 0,0-2 4 0,2-3 1 15,1 0-7-15,0-3 6 0,4-1-61 0,0 1-12 16,3-3 0-16,4-2 0 0,9-3 0 0,9-3 0 16,1-1 0-16,4-3 0 0,4-3 0 0,1 0 0 15,11-1 0-15,-12 3 0 0,0 0 0 0,0 1 0 16,-5-1 0-16,-3 3 0 0,-11 5-67 0,-4-1-272 15,0 3-69-15,-8 1-55 0,-5 1-77 0,0 8-523 16,-10-1-1151-16,-5 5 510 0</inkml:trace>
  <inkml:trace contextRef="#ctx0" brushRef="#br0" timeOffset="1766.06">3365 8250 294 0,'2'-17'396'0,"-1"-1"12"0,-2 0-14 15,1 2-16-15,-5-2 2 0,0-2-15 0,-2 1-13 16,2 2-6-16,-5 0-11 0,1 3-24 0,1 4 10 15,-3 3-29-15,1 1-26 0,-4 2-23 0,-4 6-25 16,-1 6-12-16,-7 8-7 0,0 5-11 0,4 5-17 16,-9 10-9-16,3 7-13 0,5-1-16 0,2 3-4 15,6-10-8-15,1 11-10 0,4-11-12 0,2-3-2 16,4 0-10-16,0 0-5 0,8-3-11 16,0-3 2-16,0-7 5 0,6-2 9 0,-1-4 12 0,3-1 8 15,-1-5 1-15,4-1 5 0,1-3 7 0,2-6-18 16,3-4-102-16,0-1 0 0,3-7 0 0,0-6 0 15,2-1 0-15,-3-5 0 0,-3-2 0 0,-1-3 0 16,7-12 0-16,-8-1 0 0,0 1 0 0,-8 10 0 16,0 2 0-16,-2 0 0 0,-3 4 0 0,-1 9 0 15,1 3 0-15,-4 5 0 0,3 3 0 0,-3 1 0 0,-1 4 0 16,0 3 0-16,0 0 0 0,2 18 0 0,-2 1 0 16,0 9 0-16,0 6 0 0,2 0 0 15,2 2 0-15,-4 13 0 0,5-13 0 0,3 12 0 16,-4-13 0-16,7 11 0 0,-2-13 0 0,0-3 0 0,1-4 0 15,3 3 0-15,1-7 0 0,-2-5 0 0,0-3 0 16,0-6 0-16,-3-2 0 0,1-2 0 0,-1-4-483 16,1-5-274-16,-2-1-402 0,0-3-1255 15,-1-3 555-15</inkml:trace>
  <inkml:trace contextRef="#ctx0" brushRef="#br0" timeOffset="3082.83">3895 8575 113 0,'0'0'300'0,"0"0"-1"16,5 1-12-16,-5-1 2 0,0 0-9 0,0 0-8 16,0 0-1-16,0 0-1 0,0 0 1 0,0 0-6 15,0 0 3-15,0 0-1 0,0 0-8 0,0 0-8 0,0 0-4 16,0 0-5-16,0 0-3 0,0 0-10 16,0 0-1-16,0 0-10 0,0 0 1 0,0 0-14 15,0 0 2-15,0 0-2 0,0 0-28 0,0 0-23 16,-5-12-14-16,10 9-17 0,0-3-14 0,1-2-8 0,1 3-23 15,3-2 2-15,-1 0-10 0,4 1-8 16,3-1-5-16,4 1-5 0,-1 1-5 0,1 1-12 16,-1 3-1-16,-1-1-4 0,-1 5-2 0,2-1-9 15,-1 6 3-15,-4-1-5 0,0 3-4 0,-5 0-3 0,3 3 5 16,-7-1 0-16,2 5-3 0,-6 0 3 0,1 2-5 16,-6 0 7-16,-2 0-5 0,-2 6 7 0,-6-3-11 15,2-7 1-15,-3 8-3 0,6-10 5 0,-2 1-1 16,-1-1-4-16,2-5 2 0,-3 3 9 0,4-5-5 15,-1 3 7-15,1-6 8 0,3 0 10 0,2 0 6 16,-1 2 8-16,5-5 3 0,-7 0-9 0,7 0-10 16,0 0-16-16,-1-8-19 0,1 8 0 0,10-6 0 15,-1 0 0-15,0-1 0 0,5 2 0 0,0-3 0 16,-1 4 0-16,1 1 0 0,0 2 0 0,4-1 0 16,2 4 0-16,-4-1 0 0,3 2 0 0,-1 4-15 15,0 1-36-15,-2 1-5 0,0 2-3 0,-6 2 0 16,4 0-4-16,-5 0 5 0,-3 2 5 0,2 0-1 15,-7-2 3-15,-2 2 8 0,-4 2 2 0,0 1 10 16,-3-2 0-16,-5 1 3 0,-5 2 4 0,3-4 6 16,-7 1 15-16,-2 0 7 0,0 0 10 0,-8-5 15 15,4-1 1-15,-7 0 10 0,6-2 4 0,0-3 3 16,0 0-1-16,1-3-2 0,12-2 3 0,-3 0-4 16,2-1-9-16,4-1 9 0,3-2-15 0,-2 2-49 15,3-3-54-15,3-2-94 0,0 2-122 0,3-1-125 16,0 0-153-16,6-2-499 0,2 0-1156 0,-1 3 511 15</inkml:trace>
  <inkml:trace contextRef="#ctx0" brushRef="#br0" timeOffset="7299.99">3482 10008 180 0,'-6'-19'358'0,"-2"1"-12"16,2-1-4-16,-2-7-10 0,-1-1-8 0,-4 2-2 15,0 0-15-15,3 1-11 0,-6 1-12 0,0 4-14 16,1 4-12-16,1 2-6 0,-4 1 0 0,0 4-10 16,-2 1-18-16,-2 3-21 0,-9 9-15 0,2 3-15 15,-2 8-5-15,3 3-6 0,-3 6-9 0,-3 15 0 16,2 1-12-16,3 3-9 0,3 5-17 0,4 2-12 16,3 2 15-16,0-1-7 0,5-4-5 0,6 2-12 15,3-14-15-15,4 0-8 0,6-5-23 0,1-1 16 16,7-4-7-16,1-2-4 0,4-6 3 0,0-6-7 15,10-1 10-15,-6-6-3 0,5-6 14 0,2-2-8 16,0-7 11-16,-2-4-13 0,0-5 1 0,1-4 4 16,0-3-9-16,6-10-2 0,-13 6-6 0,4-13-3 15,-4-3-4-15,-3 3-13 0,1-5 4 0,-7 0-8 16,-5-1 6-16,-1 2-4 0,-8 1-7 0,5 9 4 0,-2 6-1 16,-2 3 6-16,4 4-5 0,-6 8-23 15,3 4 0-15,0 4 0 0,0 2 0 0,0 1 0 16,0 5 0-16,0 0 0 0,0 18 0 0,3 0 0 15,-1 10 0-15,-2 0 0 0,5 4 0 0,-4 1 0 16,3 4 0-16,-3 8 0 0,3-11 0 0,4 2 0 16,1 8 0-16,-4-12 0 0,4 2 0 0,-4-2 0 15,0-3 0-15,3-2 0 0,1-1-39 0,-5-8-169 16,1-2-74-16,0-4-93 0,0-3-98 0,0-3-104 0,-2-2-463 16,0-3-1126-16,-3-1 498 0</inkml:trace>
  <inkml:trace contextRef="#ctx0" brushRef="#br0" timeOffset="7549.68">3698 9999 266 0,'4'-5'447'0,"2"0"-14"0,-2 1-3 0,0 0-2 0,-2 3-3 15,-2 1 2-15,0 0-9 0,0 0-16 16,0 0-24-16,0 0-20 0,0 12-25 0,-2-5-18 16,1 2-20-16,-2 4-26 0,3-2-11 0,-4 6-16 0,3 2-24 15,-4-1-16-15,4 2-23 0,-2 5-18 0,-2 0-23 16,0 1-6-16,1 1-13 0,-1-1-17 0,1-1-10 15,-1-4 0-15,4-2-8 0,-2-2-18 16,3-1-10-16,0-3-4 0,3-4-10 0,-2 1-1 16,4 0-7-16,4-5-6 0,0 0-4 0,5 0-14 0,4-5-29 15,4-2-46-15,-3-4-31 0,9-2-63 0,-3-1-68 16,2-2-80-16,0-1-109 0,-5-1-88 0,1-1-531 16,-5 3-1119-16,-4-1 495 0</inkml:trace>
  <inkml:trace contextRef="#ctx0" brushRef="#br0" timeOffset="7732.75">3926 10157 309 0,'-9'-8'368'0,"1"-1"22"16,-1 2 17-16,0 0 9 0,3 1 15 0,-1 1 3 15,3 1-9-15,2 0-18 0,-2 3-41 0,-1-2-38 16,5 3-36-16,0 0-24 0,-8 7-21 0,7 0-13 16,-2 6-18-16,2 4-16 0,1 2-19 0,-2 9-16 15,0 3-18-15,1 0-12 0,-2 1-27 0,2-2-46 16,1 3-60-16,-2-1-74 0,0 3-73 0,2-5-97 15,-1 0-107-15,2-1-135 0,-2-2-391 0,-3 1-947 16,3-3 419-16</inkml:trace>
  <inkml:trace contextRef="#ctx0" brushRef="#br0" timeOffset="7883.07">4278 10485 5316 0,'12'-3'414'0,"-5"-1"-90"16,0 2 22-16,-2 1-3 0,-1 0-56 0,-4 1-47 15,5-3-43-15,-5 3-45 0,0-4-33 0,0 4-16 16,0 0-69-16,0-5-82 0,0 5-140 0,0-4-148 16,0 4-181-16,0-5-614 0,0 5-1226 0,8-11 542 15</inkml:trace>
  <inkml:trace contextRef="#ctx0" brushRef="#br0" timeOffset="8949.32">7910 4289 6 0,'0'-11'496'0,"2"1"-2"0,-4 3 6 0,2 1-6 16,-1-1-24-16,1 2-34 0,-1 1-41 0,-1 1-44 16,2 3-37-16,0 0-35 0,0 12-13 0,-2 2-17 15,2 5-21-15,1 11-13 0,-1 4-17 0,3 13-13 16,-5 1-15-16,1 8-18 0,1-5-16 0,0-2-8 16,-1-3-19-16,-3 0-4 0,2-12-14 0,4-3-6 15,-2 2-15-15,-2-2-17 0,4-9 10 0,-1-4-4 16,2-1-7-16,-3-5-5 0,0-2 0 0,0-4 6 15,0 0 49-15,1-3 30 0,-1-3-2 0,0 0-11 16,0 0-1-16,1-26-3 0,1 7 0 0,0-8 0 0,-2-5-12 16,-1 0 4-16,2-18-68 0,-1-1-39 15,0-8 0-15,-2 1 0 0,4-24 0 0,1 24 0 16,2-26 0-16,-4 26 0 0,1 1 0 0,4 2 0 16,-2 1 0-16,2 8 0 0,-2 16 0 0,2 2 0 0,2 9 0 15,2 4 0-15,-1 1 0 0,5 5 0 16,8 4 0-16,1 4 0 0,4 2 0 0,1 6 0 15,0 5 0-15,-2 4 0 0,-3 4 0 0,-3-1 0 16,3 5 0-16,-9 2 0 0,-1 1 0 0,-3 0 0 16,-2 2 0-16,-12 3 0 0,0-3 0 0,-6-2 0 0,-3 3 0 15,-6 1 0-15,1-4 0 0,-9 0 0 0,0 0 0 16,-2-2 0-16,2-6 0 0,0 2 0 16,6-3 0-16,0 0-6 0,6-8-279 0,6-2-123 15,5-5-116-15,2 2-117 0,2 1-414 0,0-6-1142 0,17 3 505 16</inkml:trace>
  <inkml:trace contextRef="#ctx0" brushRef="#br0" timeOffset="9132.71">8419 4643 3629 0,'0'0'258'0,"-4"6"-30"16,-1-5 65-16,2 0 12 0,-2 1-9 0,1 2-20 0,-1-1-29 15,-1 3-38-15,1-2-9 0,1 6-8 16,-2 5-5-16,0 0-5 0,3 4-12 0,0 5-14 15,3 5-17-15,-1-1-11 0,5 1-15 0,3 3-27 16,1-2-60-16,-5 1-61 0,3-1-99 0,-2 3-116 0,-2 1-127 16,0-2-163-16,-4 2-458 0,0 2-1080 0,-2-1 478 15</inkml:trace>
  <inkml:trace contextRef="#ctx0" brushRef="#br0" timeOffset="9666.32">7983 6078 250 0,'-1'-3'514'0,"-3"-3"-9"0,2 5-13 0,-1-3-14 16,3 4-15-16,-10 1-20 0,3 6-21 0,1 6-8 0,0 2-23 16,-1 9-21-16,1 5-18 0,1 3-32 0,2 0-24 15,4 3-24-15,-1 2-20 0,3-2-28 0,2 13-19 16,0-2-23-16,-1-12-20 0,1 0-20 16,-1-2-7-16,-3-1-14 0,7-1-11 0,-7-2-20 0,2-9-9 15,0-2-16-15,0 1 6 0,-2-7-16 0,2-3-3 16,-3-1 1-16,0-2-5 0,-3-4 0 15,3-1-5-15,0 0-7 0,-11-11-2 0,2 0-34 0,3-6 0 16,-5-5 0-16,1-7 0 0,1-3 0 0,-4-14 0 16,1-2 0-16,3-7 0 0,0-1 0 0,1-5 0 15,-2-23 0-15,5 3 0 0,3 27 0 0,2 0 0 16,3 4 0-16,2 15 0 0,-1 4 0 0,2 5 0 16,2 7 0-16,4 5 0 0,0 3 0 0,7 3 0 15,1 7 0-15,8 3 0 0,-3 8 0 0,2 4 0 16,0 4 0-16,0 3 0 0,-6 4-8 0,-2 4-34 15,-3 2 3-15,-6 2 3 0,-2 0 1 0,-7 0 5 16,-3 4 3-16,-6-4 1 0,-5 1 13 0,-10 8-7 16,3-11 0-16,-3-4-10 0,-8 10-28 0,9-13-43 15,-1-4-63-15,3 0-83 0,7-8-98 0,2-1-117 16,4-3-111-16,3-2-414 0,6-2-1067 0,-2-4 472 16</inkml:trace>
  <inkml:trace contextRef="#ctx0" brushRef="#br0" timeOffset="9932.84">8261 6497 3513 0,'-7'4'254'16,"-3"-1"-49"-16,-3-1 85 0,4 1 35 0,0-1-16 15,4-1-30-15,-1 0-34 0,2 0-45 0,4-1-37 16,0 0-20-16,0 0-13 0,14-7-16 0,3 2-11 16,8 0-13-16,-3 4-9 0,0-1-8 0,-2 3-12 15,2 1-10-15,-2 2-12 0,-1 3-3 0,-1 2-4 0,-8 1-4 16,-2 3 0-16,-4 0-7 0,-4 5 15 15,-4-1 1-15,-1 4 19 0,-8 3 19 0,1-1 33 16,1-7 0-16,2 1 23 0,-1-3 0 0,1-2-7 16,4-5-9-16,4 1-2 0,1-3-9 0,2 0-8 0,3 0-6 15,7-3-44-15,7-6-72 0,13-1-105 16,0-2-106-16,8-3-136 0,-6 2-130 0,2-1-158 16,-2 3-381-16,-3 1-1130 0,-12 5 500 0</inkml:trace>
  <inkml:trace contextRef="#ctx0" brushRef="#br0" timeOffset="10203.01">8001 7853 164 0,'-4'-11'346'0,"3"1"30"0,-4 0 19 0,2 3 11 0,2 2 7 15,0 1-7-15,-3 1-17 0,4 0-33 0,0 3-34 16,-6-3-31-16,6 3-26 0,-7 7-28 0,3 0-22 16,-2 4-22-16,2 2-41 0,-1 6-60 0,1 5-82 15,-1-5-103-15,1 10-120 0,-1-2-142 0,0 2-374 16,1 3-788-16,0 1 350 0</inkml:trace>
  <inkml:trace contextRef="#ctx0" brushRef="#br0" timeOffset="10499.59">7919 8935 63 0,'-10'17'612'0,"-1"-1"22"0,2-1 24 15,-2 0-19-15,5-5-47 0,-2 1-50 0,3-1-53 16,1-1-37-16,2 1-52 0,3 0-32 0,2-1-54 15,1 2-55-15,1-1-62 0,5-1-72 0,1 7-69 16,2-7-65-16,-1 5-60 0,0 1-65 0,1 1-59 16,0 0-45-16,-4-2-37 0,2 9-23 0,-3 2-18 15,1-2 6-15,0 3 28 0,-4-1 32 0,0-1 59 0,-2-4 72 16,1-1 74-16,-3-1 59 0,-1-3 56 16,1 5 50-16,2-8 52 0,-2-2 33 0,-1 5 31 15,0-5 20-15,0 0 10 0,0 0 14 0,-4-1-5 16,7-1 5-16,-3 0-23 0,1 0-19 0,-1-3-27 0,-1 0-55 15,1 0-73-15,0 1-95 0,1 0-105 0,-2-1-124 16,-2 1-127-16,3 0-160 0,-2 3-393 0,-2 2-998 16,-4-1 442-16</inkml:trace>
  <inkml:trace contextRef="#ctx0" brushRef="#br0" timeOffset="11099.95">7861 10400 31 0,'5'-17'508'0,"-3"8"-2"0,1 1 3 0,-1 3-8 16,-2 1-20-16,1 0-38 0,1-1-41 0,-2 5-37 15,0 0-34-15,-2 13-6 0,0 3-22 0,-4 9-14 16,-1 2-12-16,2 6-11 0,-3 2-17 0,1 10-20 15,0-8-19-15,1 9-13 0,1 3-13 0,1-4-12 16,0-8-25-16,4-4-13 0,-2-3-15 0,2-3-12 16,0 1-4-16,-3-9 1 0,6-1 5 0,-2-6 6 15,0-1 7-15,-1-2 7 0,0-2 24 0,0-4-82 16,3-2-71-16,-3-1 0 0,0 0 0 0,1-13 0 16,-1-5 0-16,4-7 0 0,-4-5 0 0,0 1 0 15,2-6 0-15,0-15 0 0,-1-2 0 0,3 1 0 16,-3-2 0-16,3-2 0 0,1 1 0 0,0-3 0 15,-1 0 0-15,5 3 0 0,-3 7 0 0,-2 12 0 0,2 0 0 16,2 6 0-16,-3 11 0 0,2 3 0 0,2 2 0 16,-2 4 0-16,1 7 0 0,2 2 0 15,3 4 0-15,1 7 0 0,-3 5 0 0,1 7 0 16,-3 3 0-16,0 2 0 0,-5 2 0 0,-3 2 0 0,-1-2 0 16,-4 3 0-16,-2-2 0 0,-3 1 0 15,-4 0 0-15,-3-2 0 0,0 1 0 0,-4-1 0 16,-2-2 0-16,0 3-8 0,1-5-398 0,-2-1-93 0,0-1-101 15,3-2-513-15,5-2-1206 0,6-4 533 0</inkml:trace>
  <inkml:trace contextRef="#ctx0" brushRef="#br0" timeOffset="11433.07">8321 10766 328 0,'0'0'496'16,"-4"-6"21"-16,4 6 7 0,-12-3-12 15,1 3-14-15,-2 2-24 0,-1-1-28 0,4 1-29 0,-3 1-40 16,0 0-28-16,4 4-42 0,3 1-35 0,-2 1-28 16,3 3-23-16,5 4-21 0,0-1-21 0,5 1-16 15,0 1-21-15,4 1-11 0,9 2-13 0,0 1-17 16,5-3-18-16,0-2-14 0,0 0-11 0,0 1-14 16,5-3-8-16,-5 1-2 0,-5-3-2 0,5 2-7 15,-8-1 3-15,1 0-9 0,-6-2-2 0,0-1 1 16,-3 2 0-16,-4-1 2 0,0 0-10 0,-4-1 4 15,-1 3 3-15,-3 2 5 0,-5-1 8 0,-4 2 4 16,-3-4-2-16,-3 5 2 0,1-9 3 0,-6 4-8 16,0-1 0-16,3-6-1 0,2 1 4 0,0-3-25 15,1-2-32-15,-1-3-49 0,5-2-80 0,-6-6-99 16,7-3-94-16,-4-5-117 0,11 0-119 0,-4-12-413 16,5-2-1078-16,2-2 477 0</inkml:trace>
  <inkml:trace contextRef="#ctx0" brushRef="#br0" timeOffset="11566.74">8429 10761 4131 0,'4'-5'368'0,"-4"5"-137"0,0 0 47 15,0-5 23-15,0 5-21 0,0 0-44 16,0-3-50-16,1-1-40 0,6-1-43 0,2-3-46 0,9 1-75 16,11-6-93-16,5-1-110 0,2 0-118 0,18-7-123 15,-8 6-399-15,-7 4-933 0,10 0 412 0</inkml:trace>
  <inkml:trace contextRef="#ctx0" brushRef="#br0" timeOffset="11716.64">9073 10714 394 0,'-1'4'525'0,"-4"1"37"0,1 0 11 0,-1-3 16 16,1 1-11-16,-1-1-11 0,1 1-31 0,0-2-44 16,4-1-52-16,0 0-49 0,-8 0-92 0,8 0-99 15,0 0-114-15,7-10-138 0,-4 6-168 0,-1-3-171 16,2 2-538-16,1 0-1005 0,-4-1 445 0</inkml:trace>
  <inkml:trace contextRef="#ctx0" brushRef="#br0" timeOffset="27332.77">13228 4157 395 0,'0'-5'531'0,"-2"-1"26"0,-1 0 7 0,2 1-11 16,-2 1-22-16,3 4-19 0,-2-6-39 0,-1 4-34 15,3 2-46-15,0 0-42 0,-1-3-35 0,1 3-38 16,0 0-20-16,0 0-28 0,-8 10-21 0,4-3-23 15,3-2-20-15,-3 1-16 0,3 0-11 0,1-1-22 16,-4 0-7-16,4-3-11 0,-1 2-7 0,1-4-5 16,-4 4-8-16,4-4-5 0,0 0-6 0,0 0-13 15,-8-8 0-15,4 4-10 0,-1-9-7 0,-1 3 2 16,-2-5-39-16,3 1-1 0,-4-2 0 0,0 2 0 16,2 1 0-16,1 2 0 0,1 3 0 0,3 1 0 15,-1 0 0-15,1 5 0 0,-2-2 0 0,4 4 0 16,0 0 0-16,0 0 0 0,0 0 0 0,19 10 0 15,-10-3 0-15,11-1 0 0,2 0 0 0,6 0 0 16,3-2 0-16,1-3 0 0,0-2 0 0,4-3 0 16,-1-3 0-16,5 0 0 0,-3-4 0 0,-2 1 0 15,-5-4 0-15,0-1 0 0,-7 1 0 0,0-1 0 16,-12 1 0-16,2 0 0 0,-4 0 0 0,-5 3 0 16,-3 0 0-16,-5 0 0 0,3 0 0 0,-3 4 0 0,-1 3 0 15,-3-1 0-15,-2 7 0 0,-3 2 0 16,-3 7 0-16,-1 10 0 0,-1 3 0 0,1 5 0 15,1 14 0-15,6 3 0 0,-3 0 0 0,10 2 0 16,2-2 0-16,4 4 0 0,7 0 0 0,-1-3 0 0,1 4 0 16,9-3 0-16,-5 1 0 0,2-4 0 0,-7-11 0 15,3-1 0-15,-5-1 0 0,-1 0 0 0,-2-4 0 16,-1-2 0-16,-6-7 0 0,-1-1 0 16,-4-3 0-16,-4-2 0 0,-4-2 0 0,-13-4 0 0,-2 2 0 15,-2-8 0-15,0-4 0 0,-8-2 0 0,-6-9 0 16,-2-1 0-16,16 2 0 0,0-5 0 0,2-3 0 15,8-3 0-15,2 1 0 0,6 3 0 0,10-6 0 16,5 0 0-16,7 0 0 0,10 1 0 0,6-3 0 16,14-7 0-16,12 4 0 0,3 1 0 0,26-11 0 15,-19 16 0-15,0 1 0 0,23-11 0 0,-26 11 0 16,0 0 0-16,-6 0 0 0,-1 0 0 0,-15 5 0 16,-3 0 0-16,-2-2 0 0,-6 3 0 0,-4-1 0 15,-9 2 0-15,-2 1 0 0,-4-1 0 0,-4 1 0 16,-3 4 0-16,-3-3 0 0,-5 0 0 0,2 7 0 15,-3 3 0-15,-2 0 0 0,1 4 0 0,-2 4 0 16,1 4 0-16,1 6 0 0,-4 9 0 0,5 5 0 16,2 6 0-16,1 0 0 0,5 3 0 0,-3 12 0 15,10-1 0-15,-3 1 0 0,1 1 0 0,4-14 0 16,0 0 0-16,3-1 0 0,2 0 0 0,-1 1 0 16,0-5 0-16,0-3 0 0,0-1 0 0,-1-8 0 15,2-2 0-15,-5-7 0 0,0 2 0 0,-5-5 0 16,4 1 0-16,-1-5 0 0,-2-2 0 0,-1 0 0 15,0 0 0-15,0-14 0 0,-3 3 0 0,1-1 0 16,-2-7 0-16,1 1 0 0,2 0 0 0,-4 0 0 16,4 1 0-16,-2 5 0 0,3 0 0 0,0 4 0 15,0-1 0-15,4 5 0 0,0-2 0 0,1 3 0 16,0 0 0-16,4 3 0 0,4 3 0 0,-2 2 0 16,3 3 0-16,2 4 0 0,-1 1 0 0,2-2 0 15,4 6 0-15,-3-1 0 0,5 1 0 0,-1-2 0 16,1-3 0-16,-4-2 0 0,7-1 0 0,-6-1 0 15,-3-2 0-15,6-5 0 0,5-1 0 0,1-4 0 16,-7 0 0-16,-3-4 0 0,0 0 0 0,-1-2 0 16,-4-3 0-16,-1-3 0 0,1-5 0 0,-2-3 0 15,-6 0 0-15,0-4 0 0,-4 2 0 0,-2 5 0 0,-2 2 0 16,-1 1 0-16,-1 4 0 0,1 4 0 16,-2 0 0-16,0 7 0 0,-5 1 0 0,-1 4 0 15,1 5 0-15,-1 5 0 0,-6 7 0 0,6-2 0 16,-1 7 0-16,4 3 0 0,3 0 0 0,5-1 0 0,-6-1 0 15,12 0 0-15,-2-7 0 0,0-2 0 0,9 1 0 16,-3-3 0-16,0-3 0 0,2-3 0 16,0-1 0-16,5-2 0 0,-4-4 0 0,0-1 0 15,1-3 0-15,0-1 0 0,2-6 0 0,-3 3 0 0,0-9 0 16,1 1 0-16,0-1 0 0,0-7 0 0,-1 2 0 16,-4-4 0-16,1 7 0 0,-2 1 0 0,-3 4 0 15,3 3 0-15,-3 1 0 0,0 3 0 16,-1 3 0-16,-1 2 0 0,-3 1 0 0,11 6 0 0,-4 2 0 15,-2 3 0-15,2 6 0 0,-2 2 0 0,0 1 0 16,0-2 0-16,-1 1 0 0,0 2 0 0,-2-2 0 16,2-1 0-16,-1-2 0 0,-1-5 0 0,2 0 0 15,-1 0 0-15,-2-5 0 0,0 1 0 0,2-3 0 16,1-1 0-16,-4-3 0 0,7-2 0 0,-7 2 0 16,13-11 0-16,-3 4 0 0,1-5 0 0,-1-6 0 15,3 1 0-15,6-3 0 0,-1-2 0 0,-3 1 0 16,5 1 0-16,-2 2 0 0,-5 4 0 15,1 6 0-15,-4 1 0 0,2 3 0 0,-3 2 0 0,4 3 0 16,-4 1 0-16,-2 5 0 0,2 2 0 0,0 1 0 16,-5 3 0-16,2 1 0 0,3 2 0 0,-5-2 0 15,1 3 0-15,-2-5 0 0,-1 0 0 0,2-3 0 16,0 4 0-16,-1-8 0 0,0 2 0 0,1-3 0 16,0 0 0-16,1-4-128 0,2 0-105 0,-7 0-70 15,14-9-106-15,-8 2-131 0,0-2-557 0,5-4-1187 16,-1-2 525-16</inkml:trace>
  <inkml:trace contextRef="#ctx0" brushRef="#br0" timeOffset="28116.99">16330 4212 3477 0,'-3'-12'152'0,"-1"-1"11"15,-1-2 57-15,1 2 36 0,-1 2 58 0,-2 3 11 16,-1-1-9-16,5 3-23 0,0 1-34 0,0 2-23 0,-1 0-19 16,4 3-17-16,0 0-21 0,-6 9-3 0,6 3-5 15,0 6-18-15,0 9-18 0,0 0-14 16,4 2-3-16,-4 2-15 0,1-1-9 0,0 4-8 16,2-5-10-16,-2-1-13 0,2 1-4 0,-1-4-19 15,2 0-3-15,1-7-4 0,0-1-9 0,2-3-3 0,-4-7-1 16,4 4-3-16,-1-7-1 0,2-1 3 15,1-3-17-15,0-3-2 0,1 0 0 0,4-9 0 0,0 2 0 16,0-3 0-16,-1-1 0 0,-4-2 0 16,6-7 0-16,-7 8 0 0,0 5 0 0,-2 0 0 0,-1 2 0 15,-1 1 0-15,0 2 0 0,0 2 0 0,-4 3 0 16,10 6 0-16,-1 2 0 0,-2 1 0 0,3 6 0 16,2 1 0-16,-2 1 0 0,6 6 0 0,0-1 0 15,2 2 0-15,0-5 0 0,-4-3 0 0,0-2-42 16,0-3-14-16,3-2 7 0,-2-1-25 0,-2-4 13 15,-4-1 18-15,1-5 4 0,-2 1-2 0,-3-4 7 16,3-2 2-16,-2 0 8 0,0-9-1 0,-2 5 6 16,0-7-14-16,-1-1 22 0,-3-7 4 0,0 7 2 15,1-7 1-15,-1 8 9 0,-3 2 16 0,3 4-2 16,0 1 0-16,0 4-6 0,0 1-17 0,2 0 14 16,2 1-4-16,1 1 3 0,1 4-4 0,4-1 4 15,3 1-1-15,1 5-5 0,3-4-2 0,4 1 10 16,10 0-4-16,-4-1-5 0,2-1 5 0,-1-2 3 15,0-2-1-15,-7 3 14 0,7-5 10 0,-9 0 11 16,-2-3 8-16,0 2 5 0,-5-5 7 0,1 1 5 16,-4 2 4-16,-1-7-59 0,-1 2-14 0,-7 1 0 15,0-4 0-15,-1 1 0 0,-8 1 0 0,4 4 0 16,-5-1 0-16,-2 1 0 0,3 5 0 0,-1 5 0 16,-8 0 0-16,2 3 0 0,4 4 0 0,-5 7 0 15,5 4 0-15,-6 3 0 0,10 4 0 0,4 2 0 16,6-1 0-16,3 2 0 0,2 2 0 0,8-2 0 15,6-3 0-15,5 0 0 0,3-4 0 0,16 3-471 16,3-2-204-16,-12-10-500 0,1-4-1272 0,0-4 563 16</inkml:trace>
  <inkml:trace contextRef="#ctx0" brushRef="#br0" timeOffset="30032.72">18197 4172 237 0,'4'-5'349'0,"-3"1"2"0,3-2-7 0,-3 2-18 16,-1 0-5-16,0 4-31 0,4-2 9 0,-4 2-2 16,0 0-5-16,0 0-2 0,0 0-6 0,0 0-1 15,0 0-9-15,0 0-9 0,-10 10-10 16,6-9-9-16,4-1-17 0,-9 4-9 0,4-3-18 0,5-1-9 15,-9 1-14-15,9-1-21 0,-12-1-17 0,4-4-13 16,1 3-12-16,-2-2-12 0,-2 1-14 0,-1-1-8 16,-1 0-9-16,-2 2-12 0,2 1 2 15,-4 1-15-15,-3 2-8 0,1 3-4 0,0 2-5 16,2 3-2-16,2-1 1 0,2 5-8 0,2 2-4 0,1 2 2 16,3-1-1-16,3 1-7 0,5 1 1 0,2-2 0 15,4 2-11-15,5-2 1 0,5 6-1 0,3-5-11 16,2 1 0-16,0-2-5 0,-7-4-4 0,9 1-6 15,-3 1 8-15,-5-2 0 0,-3 0 2 0,1 1-4 16,-5 1 6-16,-2 3 4 0,-3 0 5 0,-4-2-6 16,-6 2 1-16,1 0 8 0,-13 2 3 0,3 0 5 15,-4 0 4-15,-2-4 5 0,-3-1-3 0,0-5-2 16,2 0-2-16,3-4 3 0,1-1 0 0,0-2-1 16,4-3 0-16,1-2 9 0,-1-2-7 0,7-1 0 15,1-6-6-15,6 0-2 0,4-5-3 0,7-9-2 16,8 0-1-16,4-3-7 0,12-9-12 0,5 1-7 15,4-3-11-15,2 0-4 0,0-1-3 0,2-4-3 16,16-14 2-16,-19 15 3 0,-6 0 5 0,1-2 2 16,-3-3 7-16,-5 9 7 0,-10 12 20 0,-3 0 13 15,-6 3 19-15,-3 7 15 0,-3 1 12 0,-3 1 6 16,-4 4 2-16,-2 0 5 0,-1 4-3 0,-4 0-2 16,-1 2 2-16,-5 3-11 0,-1 3-2 0,-4 4-1 15,-2 3-7-15,-6 8-3 0,2 5 5 0,6 6-9 16,-5 3 0-16,8 2-3 0,1 11-1 0,3-8-2 15,0 11 2-15,6-11-3 0,4 2-1 0,1-2 2 16,0-1-8-16,3 3-4 0,1-7-22 0,4-3 0 16,0 0 0-16,-1-1 0 0,3-1 0 0,-5-8 0 15,1-5 0-15,-3-4 0 0,1 2 0 0,0-4 0 16,0 0 0-16,-3-2 0 0,4-3 0 0,-5-1 0 16,0 0 0-16,5-9 0 0,-1 0 0 0,0-2 0 15,1-6 0-15,3-1 0 0,2-7 0 0,-1 1 0 0,3-1 0 16,2 2 0-16,-4 6 0 0,1 0-2 15,2 4 4-15,-5 6-2 0,3-1 0 0,0 4 0 16,-5 1 0-16,3 6 0 0,1 2 0 0,-1 3 0 16,-4 4 0-16,0 6 0 0,-3-1 0 0,1 8 0 0,0 2 0 15,-3 2 0-15,1 1 0 0,-2-3 0 0,2 2 0 16,4-4 0-16,-1-6 0 0,-1-2 0 16,3 0 0-16,2-4 0 0,5 0 0 0,2-7 0 15,-1-2 0-15,4-4 0 0,0-2 0 0,3-4 0 0,-3-3 0 16,8-8 0-16,-3-1 0 0,1-5 0 0,2-1 0 15,-6-2 0-15,3-4 0 0,-1 8 0 0,-4 1 0 16,-3 0 0-16,-3 8 0 0,-2 0 0 0,-3 3 0 16,-1 3 0-16,-2 2 0 0,-1 2 0 0,3 1 0 15,-6 2 0-15,0 0 0 0,8 13 0 0,-5-5 0 16,1 2 0-16,-3 0 0 0,2 6 0 0,-1-3 0 16,3 2 0-16,2-1 0 0,0 1 0 0,0 1 0 15,2-3 0-15,-2-3 0 0,2-3 0 16,-2-1 0-16,-1-1 0 0,1-3 0 0,1-2 0 0,0-1 0 15,-3 0 0-15,3-3 0 0,-3-4 0 0,1 1 0 16,-2-3 0-16,-1-7 0 0,-1 1 0 0,-2-4 0 16,-5-5 0-16,1 0 0 0,-2-1 0 0,-4-2 0 15,-2-1 0-15,0 1 0 0,3 11 0 0,-1 1 0 16,3 5 0-16,-1 4 0 0,1 3 0 0,-4 3 0 16,1 3 0-16,0 6 0 0,2 2 0 0,-2 6 0 15,5 1 0-15,4 2 0 0,-1-1 0 0,8 10 0 16,0-4 0-16,8 0 0 0,1-2 0 0,4-1 0 15,6-5 0-15,0-1 0 0,2-3 0 0,-1-5 0 16,2-4 0-16,-7-3 0 0,6-2 0 0,-6-1 0 16,-1-4 0-16,-2 1 0 0,-2-3 0 0,1-1 0 15,-4-2 0-15,1-2 0 0,-1 1 0 0,-5-2 0 16,-1 0 0-16,0 0 0 0,-2 0 0 0,-1 3 0 16,1 5 0-16,-3 0 0 0,0 1 0 0,-1 2 0 15,-1 4 0-15,0 0 0 0,0 0 0 0,2 15 0 16,-5-6 0-16,0 3 0 0,2 3 0 0,-2 0 0 15,2 2 0-15,2-2 0 0,4 2 0 0,-2 0 0 16,1-7 0-16,2 0 0 0,0 1 0 0,1-5 0 16,3 1 0-16,-2-7 0 0,-8 0 0 0,25-7 0 15,-14 3 0-15,6-10 0 0,-3 4 0 0,4 0 0 16,-4-6 0-16,-1 5 0 0,4-4 0 0,-3 2 0 0,-1 1 0 16,-6-1 0-16,2 3 0 0,-1 2 0 15,-3 2 0-15,0-1 0 0,-1 4 0 0,-1 2 0 16,-3 1 0-16,7 1 0 0,-7-1 0 0,8 7 0 15,-4-1 0-15,0 0 0 0,-1 4 0 0,4-1 0 16,2 1 0-16,2-2 0 0,-2-1 0 0,5 3 0 16,-1-5 0-16,6-1 0 0,-2 1 0 0,3-7 0 15,1-1 0-15,-2-2 0 0,0 0 0 0,-2-3 0 16,8-2 0-16,-7-1 0 0,-2-2 0 0,5-4 0 16,-3-3 0-16,-4-5 0 0,-1 4 0 0,1-3 0 15,-5-3 0-15,0-2 0 0,0-5 0 0,1-14 0 16,-2 2 0-16,-2 12 0 0,-1 2 0 0,-1 6 0 15,-1 9 0-15,-3 5 0 0,1 3 0 0,-4 4 0 16,2 5 0-16,1 0 0 0,-15 13 0 0,2 9 0 0,-1 5 0 16,0 5 0-16,2 1 0 0,-2 13 0 0,5-9 0 15,4 8 0-15,3 2 0 0,4-13 0 0,6 0 0 16,1-2 0-16,5 0 0 0,4-2 0 16,6-5 0-16,4-1-150 0,3-3-74 0,1-7-14 15,6 2-9-15,-1-14-3 0,3 1-3 0,10-6 16 0,-13-3 34 16,0-6 11-16,-3 4 16 0,-2-8 14 0,-1-2 36 15,-6-4 41-15,0 1 31 0,-7-3 37 16,-1-1 43-16,0 0 30 0,-7-1 42 0,-1 5 38 16,-5 3 18-16,-3 3 5 0,-1 5 1 0,3 0-1 15,-7 4-8-15,-2 4-11 0,-1 2-4 0,7 0-15 0,-32 10 6 16,15 1-13-16,-8 7-13 0,2 0-4 16,-1 4-9-16,-3-1-12 0,4 1-4 0,4-3-7 0,2 3-8 15,8 2-12-15,-1-7 1 0,6-6-2 16,6 2-5-16,-2-3-2 0,2-3-3 0,5-3-6 0,5-1 2 15,1-7-12-15,6-1-18 0,-2-5 0 0,2-1 0 16,-4-3 0-16,8-5 0 0,0-1 0 0,-2-3 0 16,-2-5 0-16,0-1 0 0,0-3 0 15,-1-11 0-15,1 0 0 0,-2-7 0 0,2 0 0 16,-3 0 0-16,-2 0 0 0,-5 16 0 0,-3 5 0 0,1 5 0 16,-3 10 0-16,-2 3 0 0,-2 0 0 0,0 9 0 15,-6 3 0-15,6-1 0 0,-12 19 0 0,-1 4 0 16,2 7 0-16,-2 3 0 0,-3 18 0 0,6-2 0 15,1 3 0-15,1-6 0 0,2 5 0 0,6-15 0 16,4 12 0-16,1-15 0 0,0 0 0 0,3-3 0 16,3 2 0-16,2-6 0 0,0-2 0 0,0-10 0 15,-2-2-212-15,3-7-220 0,3-3-77 16,5-6-112-16,6-5-449 0,-3-3-1159 0,2 1 513 0</inkml:trace>
  <inkml:trace contextRef="#ctx0" brushRef="#br0" timeOffset="31432.59">21761 4327 199 0,'0'0'466'0,"0"0"2"0,0 0 9 15,0 0-19-15,0 0-20 0,12-9-28 0,-6 5-24 16,1-4-20-16,1-1-24 0,0 1-16 0,3-7-14 16,1 2-12-16,-3-2-22 0,0 0-20 0,1-3-5 15,4-8-23-15,-2 1-8 0,2-6-29 0,-4 0-12 16,4-2-16-16,-1-14-15 0,4 1-20 0,-8 0-9 15,1 1-13-15,0-2-8 0,-4 15-14 0,0 2-2 16,-6 11 16-16,1 2-9 0,-1 6-16 0,0 0-11 16,-1 9-9-16,-3 2-8 0,4 0 0 0,-17 19-6 15,3 5-3-15,-2 8-3 0,-5 13-12 0,-1 3 5 16,7 1-4-16,2 0-8 0,0 3-16 0,3-2 0 16,2-3 0-16,7-11 0 0,-3 0 0 0,6 0 0 15,0-2 0-15,7-3 0 0,-4 0 0 0,9-4 0 16,-1-3 0-16,1-8 0 0,-2-1 0 0,3-5 0 15,3 1 0-15,0-4 0 0,-2-2 0 0,-2-4 0 16,3-1 0-16,2-1 0 0,0-4 0 0,-5-3 0 16,2-2 0-16,3-2 0 0,0-6 0 0,-7 3 0 0,7-8 0 15,-2-1 0-15,-2 0 0 0,-1 1 0 0,-4 5 0 16,-2 5 0-16,-3 2 0 0,-1 3 0 16,0 3 0-16,-2 2 0 0,-2 3 0 0,0 0 0 15,3 11 0-15,-3 0 0 0,0 1 0 0,-2 5 0 0,4 1 0 16,-2 0 0-16,1 0 0 0,3 0 0 15,-2-2 0-15,1-4 0 0,1 0 0 0,2-1 0 0,-1-3 0 16,2 2 0-16,1-5 0 0,-2-1 0 0,1-1 0 16,-2-1 0-16,4-4 0 0,-1 0 0 0,1-3 0 15,1 0 0-15,-1-2 0 0,1 0 0 0,7-4 0 16,-3-3 0-16,8-3 0 0,-3-1 0 0,3-1 0 16,-1 0 0-16,2 3 0 0,-5 4 0 0,-3 3 0 15,1 1 0-15,-5 4 0 0,2 1 0 0,-4 3 0 16,4 0 0-16,-5 5 0 0,-2 4 0 0,0-1 0 15,1 2 0-15,-5 1 0 0,2 5 0 0,-1 2 0 16,-2 0 0-16,-1 0 0 0,1 0 0 0,1-2 0 16,-1-1 0-16,0-3 0 0,3 1 0 0,0-4 0 15,2-1 0-15,2 0-12 0,1-2-10 0,2-3-5 16,3 1 9-16,0-7 1 0,4 1 3 0,0-3 3 16,0-1 2-16,2-1-5 0,0-3 6 0,3-4-1 15,-3-2 1-15,4-2 1 0,0-1-3 0,-3-1 15 16,1-3-15-16,-2 0 9 0,-2-1 0 0,1-1 0 15,-3 0 3-15,-2-2-5 0,0-2 6 0,-8 0-9 16,-2 0 6-16,6-2 3 0,-6 1 4 0,-4-2 8 16,-1 2 3-16,-3 3 4 0,-5-2 12 0,3 11-10 15,-6-5 6-15,-2 6 10 0,5 1-35 0,-4 6-5 16,5-1 0-16,2 5 0 0,-1 4 0 0,1-2 0 16,1 6 0-16,-3 4 0 0,2 7 0 0,1 5 0 15,1 7 0-15,3 4 0 0,2 4 0 0,3 3 0 16,5 11 0-16,3-1 0 0,-5 0 0 0,1-13 0 15,-1 3 0-15,1-2 0 0,4-2 0 0,-2-4 0 16,0-1 0-16,-2-2 0 0,-3-4 0 0,0-6 0 16,-1 2 0-16,0-6 0 0,1-3 0 0,-3-2 0 0,0-2 0 15,-1-1 0-15,2-2 0 0,-3-1 0 0,0 0 0 16,0 0 0-16,7-14 0 0,0 5 0 0,5-5 0 16,1-1 0-16,3-6 0 0,3 0 0 15,3-5 0-15,3-2 0 0,-6-1 0 0,16-11 0 0,-3-2 0 16,-10 12 0-16,9-7 0 0,-8 12 0 0,0 2 0 15,-6 4 0-15,-2 4 0 0,-6 8 0 16,-1-3 0-16,-2 6 0 0,-2 0 0 0,0 2 0 16,-3 1 0-16,-1 1 0 0,-1 9 0 0,-4 1 0 0,-4 4 0 15,-4 3 0-15,-5 3 0 0,4 3 0 0,-9 1 0 16,0 1 0-16,0 0 0 0,3 0 0 0,-3-1 0 16,2-2 0-16,2-1 0 0,6 2 0 0,3-6 0 15,2-2 0-15,7-2 0 0,1-1 0 0,4-2 0 16,3 1 0-16,9 0 0 0,2-2 0 0,13 1 0 15,6-2 0-15,13 2 0 0,3-4 0 0,-2 1 0 16,4-6 0-16,-2 1 0 0,-15 1 0 0,13-2 0 16,-14 3 0-16,-6-3 0 0,-2 2 0 0,-8-3 0 15,-8 0 0-15,-2-1 0 0,-1 1 0 0,-3-1 0 16,-1 1 0-16,-3-3 0 0,0 0 0 0,-3 3 0 16,-10-7 0-16,2 2 0 0,-3 0-595 0,-7-1-671 15,-1 1-1372-15,-2 1 607 0</inkml:trace>
  <inkml:trace contextRef="#ctx0" brushRef="#br0" timeOffset="32383.05">14069 5448 3457 0,'-9'-25'94'0,"-4"-2"-17"0,4 9 2 0,2 6 22 15,-3-2 44-15,3 5 34 0,1 4 18 0,-6-1-14 16,3 6-14-16,-4 3-3 0,0 8-1 0,-4 10 3 16,0 5 9-16,2 4-2 0,-4 17 26 0,10 3 3 15,1 5 5-15,3 1-3 0,4 0 11 0,2 2-3 16,-1 1-5-16,5-3-4 0,-4 28-13 0,8-4-13 0,-5-25-13 16,3 0-7-16,4 0-18 0,-7 0-11 0,2-3-103 15,-1-2-27-15,-1 0 0 0,-1-3 0 0,-1-11 0 16,-3-2 0-16,1-3 0 0,-4-2 0 15,0-3 0-15,-1-7 0 0,-3-1 0 0,-3-2 0 0,-3-4-189 16,-4-4-148-16,-9 0-73 0,-1-6-51 0,-1-4-68 16,1-7-58-16,-8-4-360 0,4-6-1025 0,0-3 453 15</inkml:trace>
  <inkml:trace contextRef="#ctx0" brushRef="#br0" timeOffset="32915.36">13517 6304 3136 0,'1'-26'209'0,"0"7"-128"15,3 3-10-15,2-5 70 0,2 5 80 0,3-1 21 16,0 2-7-16,8-4-16 0,2-2-27 0,2 1-2 15,5 1-3-15,3 0-12 0,13-4-8 0,2-1-16 16,4 5-16-16,-1 1-11 0,-2 0-11 0,0 3-16 16,-10 1-9-16,-1 3-6 0,0 1-9 0,-3-1-8 15,-6 2-10-15,-7 6-3 0,-7-1-6 16,-1 0-2-16,-1 2-2 0,-3 1 1 0,-3 0 10 0,-5 1 20 16,1 7-7-16,-1-7 11 0,-9 15 3 0,0 0 1 15,-1 1-5-15,0-2 1 0,-5 8-2 0,6-5-11 16,1 1-14-16,-1 4 11 0,4-1-16 0,1-2-3 15,4-1 2-15,4-1-20 0,2-2 22 0,2-2-19 16,1-3-2-16,2-2 2 0,5-1-3 0,3-4-2 16,0-2 0-16,0-1-2 0,2-2-9 0,8-4 5 15,-10-1 1-15,2 0 8 0,-6-2-9 0,-1 0-5 16,0-6 4-16,-7 4-1 0,-2 1 3 0,-2-4-3 16,-3-2 6-16,0 0-3 0,-1 0 4 0,-1 2 6 15,-3 2 2-15,1 1 3 0,-3 1-20 0,1 2-12 16,-2-2 0-16,2 5 0 0,5-1 0 0,-4 0 0 15,1 3 0-15,1 0 0 0,2 0 0 0,1 3 0 16,0-6 0-16,0 6 0 0,10-3 0 0,3 3 0 16,-2 2 0-16,7 0 0 0,0-1 0 0,1 7 0 15,2-4 0-15,4 7 0 0,2 1 0 0,0 0 0 16,-3 2 0-16,-1 2 0 0,-5 2 0 0,1 4 0 16,-6-8 0-16,-3 0 0 0,-1 2 0 0,-4 0 0 0,1 0 0 15,-4-6 0-15,-1 2 0 0,-2-2 0 16,-3-1 0-16,0-3 0 0,1 1 0 0,-4-4 0 15,1-2 0-15,-3 0 0 0,1-2 0 0,2-2 0 16,-1-4 0-16,0-1 0 0,4-3 0 0,2-8 0 0,6-8 0 16,5-4 0-16,4 2 0 0,13-14 0 0,1 4 0 15,5 3 0-15,7 4 0 0,-10 9-445 16,1 2-846-16,17-3-1400 0,-16 11 620 0</inkml:trace>
  <inkml:trace contextRef="#ctx0" brushRef="#br0" timeOffset="34098.75">15838 5836 4612 0,'10'-17'242'16,"-6"-1"-133"-16,2 0 66 0,-3 1 90 0,1-1 55 15,0 0-4-15,-2 0-21 0,2 3-34 0,0 4-34 16,-1 0-8-16,1 4-24 0,-1 0-19 0,-1 0-23 15,4 5-12-15,-1 1-9 0,4 1-16 0,1 3-3 16,-1 6-12-16,6 2-78 0,-1 2-23 0,4 7 0 16,0 1 0-16,-4 2 0 0,0 0 0 0,0-1 0 0,-2 3 0 15,-2 0 0-15,-1-7 0 0,-4 0 0 0,-1-1 0 16,0-1 0-16,-4-4 0 0,2 5 0 16,-2-8 0-16,2 2 0 0,-2 0 0 0,1-5 0 15,-1-1 0-15,-1-2 0 0,3 0 0 0,-2-3 0 0,0 0 0 16,0 0 0-16,6-19 0 0,-2 7 0 0,4-5 0 15,2-9 0-15,3-3 0 0,-2 0 0 0,2-4 0 16,3 0 0-16,1-1 0 0,0 8 0 0,0 1 0 16,-1 3 0-16,-2 8 0 0,-1 2 0 0,0 5 0 15,0 4 0-15,-2 4 0 0,1 6 0 0,3 2 0 16,-2 7 0-16,-4 0 0 0,1 9 0 0,-1-1 0 16,-3 4 0-16,3-1 0 0,-5 0 0 0,1-2 0 15,-1 1 0-15,-3-8 0 0,6 0 0 0,-5 0 0 16,1 1 0-16,-1-10 0 0,2 0 0 0,0-2 0 15,-3-2 0-15,3-2 0 0,1-2 0 0,-5-1 0 16,13-4 0-16,-7-1 0 0,5-5 0 0,0-1 0 16,1-5 0-16,2 0 0 0,5-5 0 0,-1 0 0 15,0 3 0-15,-3 4 0 0,2 0 0 0,-1 5 0 16,0 0 0-16,1 5 0 0,1 1 0 0,0 8 0 16,0 0 0-16,-1 5 0 0,-2 2 0 0,2 1 0 15,4 3 0-15,0 6 0 0,-2-5 0 0,4 2 0 16,3 1 0-16,-1-2 0 0,6-7 0 0,-3 4 0 0,3-5 0 15,0 0 0-15,3-4 0 0,-4-4 0 0,1-2 0 16,-3-3 0-16,-7-3 0 0,-1 1 0 16,0-2 0-16,-4-1 0 0,-1-3 0 0,-3-1 0 15,-3-1 0-15,-3-2 0 0,-2-2 0 0,-3-1 0 0,-5 0 0 16,-2-7 0-16,-2 1 0 0,-2 0 0 0,-4 1 0 16,3 6 0-16,-1 4 0 0,-2 4 0 0,4 3 0 15,-3 3 0-15,0 6 0 0,3 4 0 16,-7 2 0-16,4 6 0 0,0 0 0 0,2 10 0 0,-3 2 0 15,7-3 0-15,3-5 0 0,-3 8 0 0,9-7 0 16,0-3 0-16,2 0 0 0,1-5 0 0,3 2 0 16,-2-4 0-16,3-2 0 0,-2-1 0 0,0-2 0 15,3-2 0-15,2-3 0 0,-6-3 0 0,3-1 0 16,3-3 0-16,1-4 0 0,-3 2 0 0,0-4 0 16,3-2 0-16,2-8 0 0,-5 5 0 0,3-3 0 15,0-4 0-15,2 3 0 0,-5 6 0 0,2 0 0 16,1-1 0-16,-2 6 0 0,-2 4 0 0,1 2 0 15,-2 0 0-15,0 5 0 0,6 4 0 0,-5 0 0 16,0 3 0-16,2 6 0 0,-2 2 0 0,1 1 0 16,0 2 0-16,-2-1 0 0,-1 2 0 0,-1-1 0 15,2 0 0-15,-2 0 0 0,2-5 0 0,1 3 0 16,-2-7 0-16,2 1 0 0,-1-2 0 0,1-2 0 16,2-4 0-16,-2-2 0 0,3-1 0 0,2-2 0 15,-4-2 0-15,8-2 0 0,-4-3 0 0,3 0 0 0,-2-3 0 16,4-7 0-16,-5 7 0 0,7-4 0 15,-5 5 0-15,0 3 0 0,1-1 0 0,0 2 0 16,-3 3 0-16,3-1 0 0,-3 5 0 0,-1 1 0 0,1-1 0 16,-1 3 0-16,1 2 0 0,-3 1 0 0,5 2 0 15,-4 0 0-15,1 1 0 0,2 3 0 0,-4-4 0 16,3 4 0-16,2-3 0 0,-3 4 0 16,2-2 0-16,-1-2 0 0,4-2 0 0,-2 1 0 0,-5-4 0 15,2-1 0-15,-2-2 0 0,0 2 0 0,-1-5 0 16,-4 2 0-16,2-1 0 0,-2-1 0 0,-1 1 0 15,1-3 0-15,-4 0 0 0,-1-1 0 0,1-5 0 16,-2 6 0-16,-4-5 0 0,-1 3 0 0,-2-1 0 16,-2 2 0-16,-3 4 0 0,-3 2 0 0,-5 2 0 15,-7 9 0-15,-1 2 0 0,-2 4 0 0,-2 5 0 16,-12 10 0-16,1 3 0 0,-1 0 0 0,4 2 0 16,5-1 0-16,0-1 0 0,13-9 0 0,-2 0 0 15,5 0 0-15,4-5 0 0,2-5 0 0,3-1-213 16,3-5-114-16,3-1-88 0,3-5-113 0,1-2-590 15,8-1-1212-15,-8-1 537 0</inkml:trace>
  <inkml:trace contextRef="#ctx0" brushRef="#br0" timeOffset="34249.83">18410 6059 506 0,'8'0'670'15,"-3"-1"17"-15,3 0-8 0,-3 1 17 0,-1-3-12 16,-4 3-31-16,5-2-51 0,-5 2-64 0,4-2-55 15,-4 2-76-15,0 0-86 0,5-4-96 0,-5 4-120 16,5-3-128-16,-5 3-153 0,6-3-155 0,-6 3-166 16,5-1-542-16,-5 1-1124 0,7-5 497 0</inkml:trace>
  <inkml:trace contextRef="#ctx0" brushRef="#br0" timeOffset="36266.25">19826 5801 160 0,'0'-10'452'0,"2"-4"12"15,-2 2 15-15,0-4-1 0,-2 0-16 16,2 0-6-16,-2-2-21 0,-1 1-24 0,1-1-13 0,-6-5-26 15,3 5-26-15,-3-1-20 0,-6-5-21 0,3 9-25 16,-2 0-13-16,-9-1-9 0,7 5-22 0,-3 4-21 16,-5 3-23-16,1 3-17 0,-8 2-15 0,4 6-11 15,-5 3-23-15,3 4-6 0,0 4-14 0,4 3-10 16,1 4-10-16,2-4-4 0,7 4-16 0,4 1-33 16,1-8-33-16,7 1 0 0,7 0 0 0,-1-2 0 15,6-2 0-15,1-1 0 0,7-2 0 0,1-4 0 16,3-5 0-16,5 3 0 0,-5-6 0 0,6-3 0 15,-1-3 0-15,-9 0 0 0,8-6 0 0,-1 3 0 16,-9-4 0-16,2 1 0 0,-5-2 0 0,1-1 0 16,-4-2 0-16,3-6 0 0,-5 6 0 0,-2-1 0 15,-1 1 0-15,-2 5 0 0,-1 4 0 0,3-3 0 16,-2 5 0-16,-2 3 0 0,2 0 0 0,-3 3 0 16,0 0 0-16,2 23 0 0,-3-6 0 0,2 8 0 15,1 0 0-15,1 2 0 0,3-1 0 0,1 3 0 16,3-7 0-16,2 1 0 0,-2-6 0 0,2-4 0 15,-1 0 0-15,3-3 0 0,-1-4 0 0,-4-1 0 16,6-3 0-16,-2-2 0 0,1-1 0 0,-2-3 0 16,-2-2 0-16,5-3 0 0,-2-2 0 0,1-2 0 0,-1-1 0 15,0-3 0-15,-4 0 0 0,1-8 0 16,5 2 0-16,-6-1 0 0,0 5 0 0,-1 1 0 0,-1 2 0 16,-2 6 0-16,3-2 0 0,-4 6 0 15,2-1 0-15,-1 5 0 0,-1 2 0 0,5 3 0 0,-2 5 0 16,0 1 0-16,2 3 0 0,0 5 0 0,0 0 0 15,-4 1 0-15,3 6 0 0,-4-5 0 16,1-2 0-16,-4 1 0 0,2-2 0 0,2-1 0 16,-4-4 0-16,2-1 0 0,-2-3 0 0,1-1 0 0,1-2 0 15,0-2 0-15,-1 0 0 0,-2-2 0 0,0 0 0 16,12-8 0-16,-4 1 0 0,0 0 0 0,3-7 0 16,0 0 0-16,2-3 0 0,-2 0 0 0,7-5 0 15,-4 0 0-15,5 1 0 0,-5 6 0 0,-1 1 0 16,0 2 0-16,-3 4 0 0,-1 1 0 0,-1 2 0 15,-2 4 0-15,3 2 0 0,-4 4 0 0,3 1 0 16,-2 4 0-16,2 0 0 0,0 6 0 0,-1 2 0 16,0-2 0-16,2 2 0 0,1 4 0 0,-2-5 0 15,2 0 0-15,-1-1 0 0,1-4 0 0,-1 1 0 16,1-6 0-16,0-1 0 0,2-1 0 0,-1-2 0 16,2-2 0-16,0-2 0 0,1-1 0 0,4-3 0 15,0-2 0-15,0-1 0 0,-4-2 0 0,2-2 0 16,7-5 0-16,-5-1 0 0,0-1 0 0,0-4 0 15,1 5 0-15,-6 3 0 0,1-2 0 0,-5 7 0 16,-3 2 0-16,3 0 0 0,-4 2 0 0,-1 4 0 16,3 1 0-16,-7 1 0 0,6 10 0 0,-3-2 0 15,0 6 0-15,-1 3 0 0,1 2 0 0,-3 1 0 16,3 0 0-16,6 3 0 0,-5-5 0 0,2 1 0 16,3-3 0-16,0-2-55 0,4-3 5 0,2-2 0 0,2-3 7 15,-1-2-2-15,5-4 12 0,-4-4 2 16,-1 1 2-16,2-4 7 0,1-3 16 0,5-3 5 0,-3-3 26 15,-4 3 3-15,-3-4 13 0,6-2 2 16,-5-4 9-16,-2 0 5 0,1 2 5 0,-2 4-5 0,-6 3-57 16,2 2 0-16,-4 2 0 0,2 2 0 0,-5 3 0 15,3 0 0-15,0 2 0 0,-4 3 0 0,0 0 0 16,5 9 0-16,-2-1 0 0,-2 3 0 0,-1 3 0 16,1 1 0-16,-1 0 0 0,4 1 0 0,0 0 0 15,3-2 0-15,2 0 0 0,2 0 0 0,0-1 0 16,-2-4 0-16,3-2 0 0,2-4 0 0,-3-2 0 15,4 3 0-15,-2-4 0 0,3-4 0 0,-4 2 0 16,0-3 0-16,-2-1 0 0,-1-2 0 0,0-4 0 16,-4 0 0-16,-2-5 0 0,-3 0 0 0,-4-2 0 15,-4-6 0-15,-1 0 0 0,-6-2 0 0,-2-1 0 16,0 5 0-16,-3 3 0 0,0 2 0 0,3 9 0 16,1 2 0-16,-2 2 0 0,0 4 0 0,0 4 0 15,1 3 0-15,3 5 0 0,4 1 0 0,2 5 0 16,8-2 0-16,3 2 0 0,3 1 0 0,10 1 0 15,-1-3 0-15,7 0 0 0,3-3 0 0,5-1 0 16,-1-5 0-16,3-1 0 0,-1-4 0 0,3-2 0 16,1-2 0-16,-3 0 0 0,-4-5 0 0,-3 2 0 15,-3-1 0-15,-3-2 0 0,-1 0 0 0,-3-3 0 16,-2 1 0-16,1-3 0 0,-2 1 0 0,-3-1 0 16,-2 1 0-16,0 2 0 0,-3 1 0 0,-2 1 0 15,1 4 0-15,-2-1 0 0,-1 5 0 0,0 0 0 16,0 0 0-16,1 17 0 0,-3-5 0 0,-1 6 0 15,2 3 0-15,2 2 0 0,-3-5 0 0,3 2 0 0,0 0 0 16,-1-2 0-16,3 0 0 0,2-1 0 0,1-6 0 16,2-2 0-16,0-1 0 0,1 0 0 15,2-5 0-15,-1 1 0 0,2-4 0 0,2-1 0 0,-1-2 0 16,1-1 0-16,2-4 0 0,1-1 0 0,-3-2 0 16,1 1 0-16,-3-4 0 0,1 1 0 0,1-2 0 15,-3 1 0-15,1 2 0 0,-2 2 0 16,-1 2 0-16,-3 1 0 0,2 2 0 0,-4 1 0 0,0 2 0 15,-1 1 0-15,-3 1 0 0,8 4 0 0,-7 3 0 16,4 1 0-16,-3 2 0 0,-2 1 0 0,2 3 0 16,-1 0 0-16,1-2 0 0,2 5 0 0,-2-5 0 15,-1-4 0-15,3 2 0 0,0-1 0 0,0-3 0 16,2-2 0-16,2-3 0 0,-3 2 0 0,5-6 0 16,2 2 0-16,3-5 0 0,-2-2 0 0,1-2 0 15,3-2 0-15,-2-2 0 0,5-3 0 0,-4 3 0 16,0-1 0-16,-1 2 0 0,0 1 0 0,0 2 0 15,-1 1 0-15,-5 3 0 0,0 1 0 0,1 3 0 16,-5 2 0-16,3 1 0 0,-3 4 0 0,5 2 0 16,-1 2 0-16,-1 2 0 0,1 1 0 0,1 1 0 15,-1 1 0-15,1-1 0 0,4 0 0 0,1-2 0 16,0-2 0-16,0-1 0 0,2-2 0 0,2-4 0 16,-2-3 0-16,3-3 0 0,-2-4 0 0,1-1 0 15,-4-4 0-15,2 0 0 0,1-8 0 0,-3 0 0 16,1-2 0-16,0-1 0 0,-2-4 0 0,-4-1 0 15,-2-3 0-15,5-2 0 0,-6-12 0 0,0-3 0 16,-4-2 0-16,-1 6 0 0,-2 10 0 0,1 2 0 16,-2 7 0-16,1 6 0 0,0 8 0 0,-2 2 0 0,0 3 0 15,-2 3 0-15,3 3 0 0,1 1 0 16,-10 12 0-16,2 6 0 0,4 9 0 0,-3 6 0 0,3 2 0 16,1 11 0-16,3 0 0 0,3 0 0 0,3-11 0 15,-2-4 0-15,5 1 0 0,2-2 0 0,1 0 0 16,3-3 0-16,2-2 0 0,-3-9 0 15,-1-3 0-15,1-4 0 0,1 1 0 0,-2-8 0 16,0-2-155-16,-3-3-145 0,0-1-36 0,-1-4-27 16,-1-2-38-16,-2-1-43 0,-4-7-59 0,-4-1-51 0,-5-11-303 15,-7 0-926-15,-4 0 410 0</inkml:trace>
  <inkml:trace contextRef="#ctx0" brushRef="#br0" timeOffset="36399.44">22569 5405 518 0,'-40'-7'259'0,"2"1"45"15,4 1 31-15,7 0 28 0,7 0 30 16,7 5 20-16,2-1 9 0,4 0-7 0,-1-1-10 0,8 2-3 15,0 0-9-15,0 0-16 0,22-3-54 0,-1 2-32 16,13 1-24-16,0-1-49 0,3-1-50 0,-1-1-71 16,2 1-91-16,-6-1-119 0,0 4-145 0,-11-1-163 15,0 2-509-15,1 0-1007 0,-12-1 446 0</inkml:trace>
  <inkml:trace contextRef="#ctx0" brushRef="#br0" timeOffset="37148.25">24200 5370 244 0,'-15'-9'524'0,"-1"0"-6"0,0 2-13 0,-2 1-27 15,-2 2-25-15,0 5-27 0,1 2-33 0,-3 2-33 0,-5 5-32 16,4 3-32-16,1 2-33 0,3 3-23 15,4 3-21-15,2-3-22 0,4 3-20 0,4 5-18 16,4-9-14-16,2 0-19 0,6 0-8 0,0-2-14 0,7-1-8 16,8 1-9-16,-3-6-10 0,0-1-5 0,3-6-5 15,6 0-11-15,-6-4 2 0,-2-3 1 0,-2 0 8 16,0-6 5-16,-5-2 16 0,0-1-5 0,-4-3 6 16,-4-2 4-16,-3-8-6 0,0-2-3 0,-5 1-2 15,-2 0-2-15,-2-6 5 0,-4-1 1 0,0 3-5 16,-1-14-6-16,1 12-7 0,3 2 4 0,4 0-18 15,0 4-54-15,3 2 0 0,2-1 0 0,8 2 0 16,3 1 0-16,4 2 0 0,7 1 0 0,2 2 0 16,3 1 0-16,1 5 0 0,3 2 0 0,-1 4 0 15,-2 2 0-15,-8 5 0 0,0 3 0 0,4 6 0 16,-2 4 0-16,-2 6 0 0,-8 5 0 0,2 2 0 16,-7 7 0-16,1 1 0 0,-3 13 0 0,-6 5 0 15,3 3 0-15,-6 2 0 0,-2 1 0 0,4-1 0 16,0 3 0-16,-3-1 0 0,0 0 0 0,4-1 0 15,1 0 0-15,2-1 0 0,2-2 0 0,0-2 0 16,-1-4 0-16,-3 0 0 0,7-4 0 0,-2-13 0 16,2-2 0-16,2 0 0 0,0-4 0 0,3-3 0 15,1-1 0-15,-2-9 0 0,-2-2 0 0,-1-4 0 16,2-1 0-16,2-4 0 0,1-3 0 0,0-1 0 16,-3-3 0-16,6-2 0 0,-4-4 0 0,-1 0 0 15,2-4 0-15,-1-8 0 0,-6-3 0 0,2-1 0 16,-6-4 0-16,-6-1 0 0,1-3 0 0,-10-15 0 15,-1 4 0-15,-6-2 0 0,1-3 0 0,-1 3 0 16,-4 5 0-16,5 12 0 0,0 1 0 0,-1 1 0 0,1 2 0 16,3 4 0-16,3 6 0 0,2 1-366 0,4 7-301 15,1-2-526-15,2 1-1293 0,7-2 571 0</inkml:trace>
  <inkml:trace contextRef="#ctx0" brushRef="#br0" timeOffset="38265.83">25130 5368 46 0,'0'-7'472'0,"0"0"22"0,0-2 11 0,0 0 6 0,0-1 11 15,0 0-8-15,0 0-19 0,0-3-25 0,1 1-23 16,3 2-31-16,0 0-28 0,5 1-35 0,-1 0-28 16,3-3-35-16,2 6-27 0,1-2-25 0,-2 4-29 15,5 1-19-15,4 3-23 0,-6 4-15 0,6 2-14 16,-6 5-12-16,4 2-16 0,0 7-12 0,-2 6-6 16,-2 0-11-16,-2-1-8 0,0 4-67 0,-2-1-6 15,-4-1 0-15,-2-2 0 0,-2 2 0 0,-2-9 0 16,0 0 0-16,-2-1 0 0,1-4 0 0,1-1 0 15,-2-1 0-15,0-3 0 0,1-1 0 0,-2-2 0 16,1-1 0-16,1-2 0 0,0-2 0 0,0 0 0 16,0 0 0-16,10-12 0 0,-5 4 0 0,2-3 0 15,3-3 0-15,4-8 0 0,1-2 0 0,4 0 0 16,-3 1 0-16,2-2 0 0,2 2 0 0,-5 3 0 16,-2 4 0-16,0 4 0 0,-5 5 0 0,1 2 0 15,2 2 0-15,-5 3 0 0,1 2 0 0,1 5 0 16,-2 3 0-16,-2 2 0 0,0 5 0 0,-2 1 0 15,-1 1 0-15,1 0 0 0,-2 1 0 0,-2-1 0 16,2 1 0-16,0-5 0 0,0 1 0 0,-1-3 0 16,1-3 0-16,1-2 0 0,1-2 0 0,-1-1 0 0,0-3 0 15,-1-2 0-15,5 1 0 0,-5-1 0 0,10-8 0 16,-3 1 0-16,2-1 0 0,2-6 0 16,1 0 0-16,0-3 0 0,7-3 0 0,1-1 0 15,-1-2 0-15,0 7 0 0,-3 3 0 0,0 1 0 0,-2 2 0 16,-1 3 0-16,-1 3 0 0,2 3 0 0,-3 1 0 15,1 4 0-15,-1 0 0 0,-1 4 0 16,1 0 0-16,3 6 0 0,-3 0 0 0,3 0 0 16,0-2 0-16,8 6 0 0,1-3 0 0,-6-3 0 0,8-1 0 15,1-1-82-15,3-4-1 0,3-1 1 0,1-4 7 16,-1-2 4-16,0-2 7 0,-2-4 7 0,-1-2 10 16,0-1 4-16,0-4 7 0,-4-2 3 0,-2 0 7 15,-5 3 15-15,0-11 8 0,-3 3 8 0,-2-3 15 16,-2 0 11-16,-1-1 7 0,-7 7 17 0,-3 2 5 15,0 0 7-15,-3 4 9 0,-1 4-19 0,-4 1-4 16,-3 4-14-16,-6 2 7 0,-2 5-9 0,-2 4 1 16,-2 6 1-16,0 1-7 0,2 5-12 0,1-1-20 15,4 3 0-15,2 1 0 0,1-1 0 0,8-4 0 16,-2 1 0-16,6-2 0 0,1 0 0 0,0-5 0 16,3 1 0-16,2-4 0 0,0 1 0 0,3-3 0 15,0-1 0-15,-1-4 0 0,2 1 0 0,2-2 0 16,-2-3 0-16,0-1 0 0,0 1 0 0,-1-3 0 15,2-2 0-15,-1 1 0 0,1-2 0 0,-1 4 0 16,0-1 0-16,0 1 0 0,-4 3 0 0,3 0 0 16,-2 1 0-16,-6 0 0 0,13 5 0 0,-5-3 0 15,-2 6 0-15,6 1 0 0,-1-2 0 0,3 3 0 16,1 0 0-16,1 0 0 0,0 0 0 0,4-3 0 16,0 0 0-16,0-5 0 0,7 0 0 0,-6-2 0 15,-1-3 0-15,2-1 0 0,-4-5 0 0,0-2 0 16,5-3 0-16,-3-4 0 0,-5-2 0 0,2-5 0 15,-2 0 0-15,2-1 0 0,-4-3 0 0,1-3 0 16,-4-3 0-16,7-13 0 0,-4 2 0 0,2-3 0 0,-1-3 0 16,3 5 0-16,-3-1 0 0,-4 15 0 0,-2 0 0 15,-1 8 0-15,0 8 0 0,-5 6 0 0,1 1 0 16,-1 6 0-16,-1 4 0 0,-1 0 0 16,4 16 0-16,-4 2 0 0,-4 9 0 0,3 7 0 0,-1 0 0 15,-1 12 0-15,-2 4 0 0,3-4 0 0,2 3 0 16,-2-5 0-16,2-7 0 0,2-3 0 0,0-2 0 15,-1 0 0-15,3-4 0 0,-1 0 0 0,-1-2-174 16,-2-9-92-16,1 0-40 0,-1-6-29 0,0-4-19 16,0 0-19-16,-1-2-38 0,-4-1-50 0,-1-4-40 15,-4-4-334-15,-3-2-906 0,-4-4 401 0</inkml:trace>
  <inkml:trace contextRef="#ctx0" brushRef="#br0" timeOffset="38416.21">26786 5336 190 0,'-7'-10'296'0,"-1"-8"24"0,3 7 30 16,1 2 3-16,3-4 7 0,1 2 6 0,2 3 6 15,6-2 2-15,2 3-8 0,4-3-20 0,5 2-36 16,8 1-28-16,5 0-29 0,0 1-20 0,3 1-28 16,1 1-48-16,15-3-53 0,-12 3-62 0,-3-3-62 15,5 3-84-15,-1-2-87 0,-5 1-95 0,15-4-93 16,-18 0-338-16,1 4-776 0,1-3 343 0</inkml:trace>
  <inkml:trace contextRef="#ctx0" brushRef="#br0" timeOffset="39333.11">27594 5105 40 0,'5'-2'365'15,"-2"-1"16"-15,-1-1 20 0,1 1 14 0,-3 3-4 16,0-6 11-16,-4 3 6 0,2-2 10 0,-4 2-2 16,1 2-35-16,-1 0-28 0,-3 1-34 0,-1 3-31 15,-2 2-21-15,-3 4-33 0,1 3-26 0,-4 7-20 16,5-2-24-16,-1 5-13 0,1 5-22 0,6 1-12 16,-2-1-12-16,6 2-14 0,5 1-8 0,3-4-19 15,5 0-10-15,1-4-10 0,7-2-12 0,4 0-5 0,-7-7 2 16,11-1-12-16,-1-4 0 0,1-1-4 15,-3-6-2-15,4-4-11 0,-6-4 7 0,6-1-8 16,-1-6-5-16,-2 1 11 0,-2-6-5 0,-2-4 3 16,0 1-11-16,-4-4 1 0,-2-4 1 0,0 2-2 0,0-2-8 15,0-5 0-15,0-10 0 0,-1-5 2 0,0 5-5 16,-3-5-2-16,-5 1 2 0,4 0 5 16,-4 3 2-16,-2 12 16 0,-2 4 20 0,3 4 2 15,-3 9-2-15,-1 6-6 0,0 4-14 0,0 5-1 0,0 2-1 16,0 0 1-16,-9 22-4 0,3 5-2 0,-3 6-5 15,5 15-12-15,-1 3 0 0,3 0 0 0,0 1 0 16,1 0 0-16,4-2 0 0,-1 2 0 0,5-2 0 16,-1-14 0-16,0-1 0 0,-1 0 0 0,4-4 0 15,2-6 0-15,-4-6 0 0,1-1 0 0,0-3 0 16,-3-5 0-16,1-1 0 0,-2-3 0 0,2-3 0 16,2-3 0-16,-2-1 0 0,4-6 0 0,0 3 0 15,-3-5 0-15,5-4 0 0,-6 0 0 0,4-3 0 16,-1 0 0-16,3-6 0 0,3 0 0 0,-5 4 0 15,3-2 0-15,2 4 0 0,-6 2 0 0,-1 5 0 16,-3 1 0-16,0 3 0 0,0 2 0 0,3 1 0 16,-3 4 0-16,0 2 0 0,-1 3 0 0,4 3 0 15,-4 3 0-15,-1 3 0 0,3-1 0 0,-4 1 0 16,2 0 0-16,1-1-29 0,3 1-26 0,-3-4-10 16,-3-1-6-16,3-1 0 0,1 0 2 0,-2-2 5 15,1-1 6-15,2-5 7 0,-2 1-1 0,4-1 14 16,-2-2 4-16,2 0 1 0,2-3 4 0,-2 0-8 15,5-5 16-15,0-1 2 0,0 1 4 0,3-2 0 16,-2-1 4-16,8-6 0 0,-1-1 3 0,-6 6 8 16,0-1 13-16,2 4 2 0,-4-2 3 0,-5 6-10 15,0-1 2-15,-2-3-2 0,-1 7 1 0,2 1-3 16,-4 2-4-16,3 1 1 0,0 5 2 0,-1 1-4 16,2 0 2-16,1 2 2 0,3 2 1 0,-1 0-2 15,2 1-13-15,1-2 16 0,3-1-3 0,2-1 4 0,-1-2-12 16,2 0 14-16,-2-4-5 0,3 0-1 15,0-3-11-15,2-3 2 0,3-4 15 0,-11 0-3 16,7 0 4-16,1-6 1 0,3 0-2 0,-7-5-1 16,1 0 8-16,-1-3-8 0,-3 0 4 0,-4-2-4 0,1-1 0 15,0 0 2-15,-7-1-4 0,1 0 0 16,-6 4 4-16,-1-2 8 0,-1-4 1 0,-2 9 4 0,-3 0-2 16,-2 4-4-16,-1 4 1 0,-1 2-12 15,-3 5 9-15,-1 1-6 0,1 3 0 0,-3 5 9 0,0 3-8 16,-1 9 17-16,1 4-10 0,1 2-14 0,3 4 12 15,3 2 2-15,-1 3 3 0,1 15-8 0,3-2 11 16,3 1-14-16,2-2-2 0,2 1-13 0,-1-10-27 16,0 0-14-16,5 11-29 0,-2-12-23 0,-2-2-31 15,-1 0-24-15,3-1-26 0,-2-7-25 0,-1-5-18 16,3-4-23-16,-2-4-9 0,0-1-5 0,-1-4 10 16,0 1-3-16,3-5 0 0,-3-3-11 0,0 0-11 15,0 0-15-15,0 0-41 0,-14-17-64 0,6 3-235 16,-6-9-679-16,-1-2 301 0</inkml:trace>
  <inkml:trace contextRef="#ctx0" brushRef="#br0" timeOffset="39467.17">28371 4927 4829 0,'-18'-20'242'0,"4"4"-50"0,7 8-16 16,-1-1-44-16,0 2-34 0,3 3-37 0,3-3-12 15,2 1-28-15,1 3-21 0,1-2-48 0,10 2-80 16,-1 2-122-16,7 2-156 0,4 2-422 0,9 1-897 15,3 0 396-15</inkml:trace>
  <inkml:trace contextRef="#ctx0" brushRef="#br0" timeOffset="39633.28">29542 5118 221 0,'0'0'530'15,"-5"2"-74"-15,5-2-75 0,-4 1-80 0,4-1-101 16,-8 0-87-16,4 2-109 0,-1 0-140 0,-1 2-209 16,-2 2-374-16,-1-1 165 0</inkml:trace>
  <inkml:trace contextRef="#ctx0" brushRef="#br0" timeOffset="40749.55">20531 6815 3245 0,'-4'-11'260'16,"-1"3"-62"-16,2 2-96 0,1 0-30 0,-1 3-33 0,2-2-19 15,-1 3-4-15,2 2 6 0,0 0 5 0,-3 10 20 16,4 3 4-16,1 4 10 0,2 3 5 0,3 3 6 16,2 5-3-16,2-3 4 0,2 1-7 15,5-2-3-15,2-4-5 0,11 0-2 0,3-4-1 0,18 2-20 16,1-10-8-16,10-3 3 0,2-10-2 0,28-5-10 15,-25-4 1-15,20-9 6 0,3-3 2 0,-5-1-10 16,-1-5-1-16,-22 11 1 0,25-16 0 0,-2-1-5 16,-6-1 4-16,-2-2-10 0,0-4 5 0,-3-4-2 15,-3-2 2-15,-21 15-7 0,-2 2 2 0,2 3 8 16,-5 9 8-16,-12 8 14 0,-4 7 2 0,-1 4 8 16,-2 6 9-16,-5 2 0 0,-3 4-5 0,3 8-2 15,1 2-5-15,2 3-3 0,3 3-4 0,-5 0-2 16,13 11-3-16,1-4-13 0,8 1 8 0,1-6-6 15,4-1 2-15,6-7-3 0,3 1 2 0,2-6-4 16,31 1-5-16,-27-10 2 0,29-4-4 0,3-3 5 16,-33-6-4-16,30 0-2 0,-27-1-2 0,27-6 0 15,-30 5-1-15,28-13-3 0,0 0 3 0,-32 7-4 16,32-13 2-16,-32 6 4 0,27-14 0 0,-6-3-3 16,-24 10-5-16,1 1 6 0,-1 3 9 0,-2 7 10 0,1 5 5 15,-20 8 0-15,3 3-1 0,-4 6 1 16,0 4 2-16,-2 8-6 0,-1 2-1 0,0 4 0 15,-4 3-3-15,-1 0-4 0,2 1 0 0,1-2-4 0,-1-3-1 16,12 9-2-16,-9-8 3 0,4-5 0 0,10 6-4 16,-10-9 0-16,4-3 1 0,10-2 0 0,7-3 1 15,-6-3-6-15,1-1 2 0,8-4 0 0,-8-2 2 16,2-3-3-16,4 0 3 0,-6-1 0 0,2-5 8 16,-1 4 2-16,6-2 8 0,-9-5-1 0,4 1 6 15,-5-9 5-15,2 1 5 0,-2-3 0 0,1-2 1 16,-4-1 2-16,4-3 17 0,-5 6 4 0,-3-1-2 15,-8 13 6-15,-2 2-9 0,-1 5 4 0,-5 1-12 16,4 4-1-16,-9 6-5 0,4 5 0 0,-6 0-5 16,-1 2-7-16,8 3-2 0,-8-2 2 0,-2 1-14 15,2-1 5-15,2 5-2 0,-3-3-4 0,6-1 5 16,0 1-9-16,4-2 3 0,-5-6-5 0,7 2 1 16,4-6-4-16,-3-1-1 0,2-1-1 0,-3-5-1 15,3 2 2-15,-4-3-5 0,2-1-1 0,-2-4 1 16,1 1 0-16,-1-2-6 0,-3-3 3 0,2 4-6 15,2-6 6-15,0 3-1 0,-2-1 5 0,4 1 8 16,-1 5 14-16,-4 2 2 0,-4 4 11 0,-2 2-16 16,-1 4 5-16,3 0-5 0,-4 4-2 0,1 1-9 15,-1 3-7-15,4-1 12 0,3 5-6 0,-2 0-3 0,0 0 1 16,2 1 3-16,0-1-3 0,2 0-12 0,1-3-2 16,4 2-4-16,-1-3-25 0,2 0 0 15,3 1-8-15,-2-4-3 0,6 0-9 0,-2-2-12 16,-1 0-7-16,-4-3-25 0,3 0-22 0,-2-3-35 15,0-2-37-15,-1-2-51 0,-1-5-53 0,-4 0-68 16,-2-1-76-16,3-7-83 0,-6-1-376 0,1-2-969 16,3-3 428-16</inkml:trace>
  <inkml:trace contextRef="#ctx0" brushRef="#br0" timeOffset="40899.68">28693 6310 29 0,'9'4'495'0,"0"-2"-17"16,-1 2-31-16,-1-3-7 0,-3 0 16 0,-1 1 21 15,-3-2 14-15,4 2 11 0,-4-2-11 0,0 0-25 0,0 0-29 16,0 0-44-16,0 0-32 0,0 0-43 0,4-6-61 16,-4 6-75-16,-8-9-116 0,1 2-106 0,0 1-121 15,-5-2-123-15,-3 2-135 0,-3-4-562 0,-1 0-1062 16,-4 1 470-16</inkml:trace>
  <inkml:trace contextRef="#ctx0" brushRef="#br0" timeOffset="66482.25">11754 7588 35 0,'-8'-30'380'16,"0"3"4"-16,-1-1-2 0,-1 2 7 0,-4-1-11 16,2 5-2-16,2 5-11 0,-1 0-33 0,0 5-7 15,2 1-11-15,3 1-19 0,-2 3-16 0,3 4-19 16,1-2-25-16,-1 4-19 0,5 1-19 0,-9 7-8 15,4 2-14-15,-1 11-5 0,-1 6-5 0,1 3 4 16,5 3-1-16,-2 15-9 0,2 8 1 0,2 0 2 16,3-4-2-16,5 8-3 0,-5-4-16 0,2-2 4 0,-3 1-14 15,7 0-25-15,0-3 3 0,-1-2-14 0,0-3-5 16,1 0-11-16,-5-11-9 0,7-2-2 0,-2 1-10 16,-5 0-4-16,3 1-19 0,-4-2-24 15,-3-2-36-15,2-4-36 0,-3-2-61 0,-3-8-67 0,-5-1-65 16,3-5-79-16,-9 0-72 0,-3 0-70 0,-2-8-65 15,-11-1-421-15,0-2-1041 0,-3-5 461 0</inkml:trace>
  <inkml:trace contextRef="#ctx0" brushRef="#br0" timeOffset="66999.47">11342 8326 141 0,'-5'-15'302'0,"0"0"14"0,2-2-10 16,2 1 10-16,1-1 27 0,4-1 30 0,-1-1 16 16,5 1 0-16,1 0-14 0,6-7-24 15,6-1-25-15,2 0-29 0,1 2-30 0,12-9-26 0,6-1-26 16,0 3-17-16,5 0-22 0,2 2-20 0,-2 0-33 15,2 2-47-15,-4 1-51 0,-11 7-48 0,-1 1-44 16,2 0-23-16,-3 4-25 0,-1 0-8 0,-11 6 16 16,-3 0 8-16,-6 3 8 0,-2 1 24 0,-3 3 9 15,2 0 19-15,-8 1 17 0,0 0 24 0,-4 6 27 16,-1 2 22-16,-3 3 30 0,-3 3 21 0,0 3 13 16,2 0 13-16,-4 5 14 0,0 3-3 0,4-2-1 15,1 3 3-15,-2-2-11 0,9-7-6 0,0 2-8 16,6 5-9-16,0-5-4 0,1-1-10 0,2 0-18 15,1-2 2-15,3-2-4 0,0 0-6 0,5-5-7 16,-2 1-5-16,2-4-6 0,-1-3-7 0,2-1-2 16,-2-2 0-16,-3-1-7 0,0-3 0 0,1-2 1 15,-5-3-4-15,-1-1 0 0,1-5 9 0,1-8 4 16,-3-2 1-16,-5 2-2 0,2-3 6 0,-4 6 10 16,0-6 6-16,-1 7 13 0,-2 0 25 0,3 2-8 15,-2 1 2-15,-1 4 8 0,3 3-3 0,-1 0-101 16,1 4 0-16,0-3 0 0,1 3 0 0,4 3 0 15,2 0 0-15,4 1 0 0,2 3 0 0,5 1 0 16,-2 4 0-16,5 2 0 0,4 4 0 0,-2 6 0 0,-1 4 0 16,1-1 0-16,-5 2 0 0,0 1 0 0,-4-1 0 15,-3 3 0-15,-3-2 0 0,-3-5 0 0,-2-1 0 16,-3-2 0-16,0 0 0 0,0-6 0 0,-1-2 0 16,-1 0 0-16,1-2 0 0,0-3 0 0,-1-2 0 15,2-2 0-15,0 0 0 0,0 0 0 0,-2-17 0 16,6 5 0-16,3-6 0 0,7-6 0 0,0-7 0 15,6 0 0-15,5-12 0 0,3 5 0 0,-7 11 0 16,2 0 0-16,1 4-49 0,1 5-531 0,4 5-92 16,-9 8-477-16,1 2-1244 0,0 4 551 0</inkml:trace>
  <inkml:trace contextRef="#ctx0" brushRef="#br0" timeOffset="67383.11">13273 8133 3482 0,'2'-19'117'15,"-2"0"0"-15,4-5 31 0,-1-2 82 0,2-3 29 16,0 3 21-16,0 3-1 0,-1 5-16 0,0 0-19 16,1 2-3-16,-1 4-2 0,1 1-17 0,2 0-11 15,1 4-9-15,1 1-21 0,3 3-12 0,-1 3-1 16,6 7-15-16,-2 0-4 0,4 12-19 0,3 0-15 15,1 4-7-15,-1 4-13 0,-4 2-5 0,2 1-6 16,-1 1-8-16,-5-2-8 0,0 2-3 0,-5-1-59 16,-1-4-6-16,-3-6 0 0,-4 0 0 0,-1-1 0 15,-1-1 0-15,1-3 0 0,-4-4 0 0,2-5 0 0,-1 1 0 16,-1-3 0-16,-1-1 0 0,1-3 0 0,4 0 0 16,-14-7 0-16,9-2 0 0,3-2 0 0,-1-7 0 15,3-7 0-15,5-4 0 0,2-3 0 0,3-1 0 16,5 0 0-16,8-8 0 0,-6 8 0 0,8-6 0 15,-3 10 0-15,2 4 0 0,-1 2 0 0,2 4 0 16,-2 0 0-16,1 1-144 0,-7 7-366 0,3 2-136 16,-10 6-503-16,8-1-1244 0,-4 3 550 0</inkml:trace>
  <inkml:trace contextRef="#ctx0" brushRef="#br0" timeOffset="67548.81">14064 7975 3573 0,'0'0'321'0,"0"0"25"0,-11-7 31 16,11 7-4-16,-2-7-45 0,4 0-54 0,0 2-58 16,4-2-48-16,3-2-43 0,7 0-4 0,3-1-17 15,5-2-43-15,3 0-54 0,0 1-91 0,-2 4-99 16,-3 0-108-16,-2 4-115 0,-7 2-129 0,4 1-282 16,-7 1-883-16,-2 7 391 0</inkml:trace>
  <inkml:trace contextRef="#ctx0" brushRef="#br0" timeOffset="67686.97">14183 8124 227 0,'-9'8'426'0,"4"0"10"0,0 0 33 0,-1-1 36 16,4-4 17-16,1 0 4 0,1-3-16 0,6 4-28 0,2-5-42 15,6 0-35-15,4-4-49 0,3 2-37 0,10-6-17 16,1-1-83-16,1-1-69 0,2-1-91 16,-3-1-116-16,1-4-130 0,-2 1-129 0,-6 1-144 15,3-3-430-15,-2 0-962 0,-4 2 426 0</inkml:trace>
  <inkml:trace contextRef="#ctx0" brushRef="#br0" timeOffset="68099.64">14667 7842 80 0,'-4'-11'429'0,"0"-1"35"16,3 0 9-16,1-5 1 0,1 1-3 0,2-4-11 16,4 4-28-16,5-2-34 0,1-8-30 0,6 0-26 15,3 1-36-15,0 5-26 0,2 3-31 0,0 1-23 16,-1 4-11-16,-4 5-34 0,0 1-22 0,-1 2-17 15,-5 6-18-15,0-1-19 0,-4 6-21 0,1 0-7 16,-5 4-5-16,-1 8-10 0,-4 0-9 0,-4 5-3 16,-5 1-7-16,-1 3-4 0,-3-4-7 0,-5 4 1 15,3-8-2-15,-1 0-6 0,1 2 1 0,3-9 2 16,3 0-3-16,1-2-1 0,3-4-1 0,2 1 12 16,1-4 5-16,2 0 8 0,4 0 4 0,1-2-5 15,4-1 2-15,5-1-6 0,2-4-2 0,3 1-8 16,2 0 0-16,7-2-8 0,-6 2 4 0,-2-2-8 15,10 3-9-15,-10 2 8 0,2-2-6 0,-1 5-3 16,-2 1-3-16,-2 1 3 0,0 2-7 0,-2 2 4 16,-2 3-4-16,1 1 3 0,-5 3 2 0,-4 2-3 15,-1-1-9-15,-4 2 7 0,-4-2 6 0,-5 1-7 16,-1 5 15-16,-8-3-7 0,5-3 2 0,-6 0-1 16,-4 0 8-16,6-7-13 0,-7 5 7 0,5-7 1 0,-4 4-7 15,0-7-13-15,4 0-35 0,-4-2-52 0,-3 3-98 16,5-6-122-16,-9 1-142 0,7-2-140 15,-5 0-433-15,9 1-1112 0,-3 0 491 0</inkml:trace>
  <inkml:trace contextRef="#ctx0" brushRef="#br0" timeOffset="68433.12">13542 8572 59 0,'-12'3'522'15,"4"0"11"-15,4-1 27 0,3-1 11 16,1-1-5-16,0 0-11 0,15 0-24 0,2-1-25 0,6 0-33 16,6-3-41-16,4 0-27 0,7-2-31 0,15-1-33 15,1-1-29-15,3-2-31 0,4-2-26 0,-1-1-26 16,34-6-22-16,-32 1-24 0,31-5-11 0,-3-2-48 16,-5 5-124-16,-2-9 0 0,-22 17 0 0,26-6 0 15,-29 6 0-15,1-3 0 0,-5-1 0 0,-1 6 0 16,-21-1 0-16,3 4 0 0,-5-2 0 0,-1 1 0 15,-12 2 0-15,-2 2 0 0,-5 1 0 0,-1-2 0 16,-4 3 0-16,1 1 0 0,-2-2 0 0,-2 2 0 16,1 0 0-16,-1-2 0 0,-4 3 0 0,5-2 0 0,0 1 0 15,-5 1 0-15,9 0 0 0,-9 0 0 0,8 1 0 16,-8-1 0-16,6 0-151 0,-3 2-352 0,-3-2-112 16,5 3-539-16,-4 0-1250 0,-1-3 553 15</inkml:trace>
  <inkml:trace contextRef="#ctx0" brushRef="#br0" timeOffset="70499.64">15488 8778 210 0,'-7'-11'374'0,"0"2"-11"16,-2-6-14-16,1 5-15 0,0 2-14 0,-2 0-28 15,0 2-21-15,0 1-22 0,-2 2-23 0,-2 1-20 16,-4 5-3-16,4-2-22 0,0 2-9 0,-1 3-14 15,-2 2-5-15,3 1-12 0,0 1-2 0,2 0-3 16,3 2-12-16,-2 0-9 0,6-3-8 0,1 3-12 16,2-2-5-16,0 2-1 0,2 0-11 0,2 0-5 0,1 0-4 15,4-2-7-15,2 0-10 0,-2 1-3 0,5 1-2 16,2-2-9-16,-1 1-1 0,1 2-4 16,-1-4-3-16,-2 0-2 0,-1 0-6 0,-1 0 1 15,-1 0-1-15,-3 0-8 0,0 3 0 0,-4-2 0 0,-2 2-2 16,-8 4 2-16,0-3-3 0,-4 2 0 0,-8 1-1 15,-4-1-2-15,3 1 3 0,-4-2-5 0,0 1 5 16,1-1 3-16,3-3 4 0,8-4 4 16,-4-2 11-16,5 0 11 0,3-1 10 0,2-1 15 0,3-1-4 15,0-3-7-15,5 1-10 0,0 0 0 0,5-10-9 16,4 5-5-16,5-1-2 0,3 0-3 0,2-1-5 16,3 2-1-16,-3 3-5 0,4 0-5 0,-5 5 2 15,2 1-6-15,-3 1 0 0,0 5-3 0,-1 5 3 16,-2 8 1-16,-1 0-5 0,-7 4 1 0,-2 4 2 15,0 1-2-15,-8 5-2 0,-1-3 1 0,-3 14 3 16,-3-1-5-16,-2-13 3 0,2-1-3 0,-6 11 1 16,4-9 2-16,0-6-2 0,2-1-2 0,1-3 2 15,1 1-3-15,2-9 0 0,1 1 3 0,5-6-2 16,-4-1 0-16,3 0 3 0,2-4-2 0,3-1 1 16,-2-2 0-16,3-1 0 0,2 1 3 0,2-4 0 15,1 0 0-15,5-3-4 0,-1 0-2 0,5-1 2 16,-5 1-9-16,6-3-21 0,-4 3-23 0,0 0-38 15,-2-1-42-15,1 0-44 0,3-4-57 0,-4 6-50 16,-4-2-69-16,1 1-75 0,-5-1-411 0,2 2-903 16,-1-2 399-16</inkml:trace>
  <inkml:trace contextRef="#ctx0" brushRef="#br0" timeOffset="71216.5">16367 9102 75 0,'0'-7'406'0,"1"-3"5"0,-1 1 1 0,3-1-18 15,-6 1-12-15,2 1-7 0,0-1-16 0,1 1-39 16,-3-1-14-16,1 0-14 0,-2 0-6 0,-1-1-12 16,-2 1-25-16,1 3-21 0,-3-4-12 0,0 5-21 15,-1 1-11-15,-3 0-18 0,-4 1-15 0,-2 3-11 16,0 7-12-16,-7-1-4 0,1 6-10 0,-1 1 3 15,1 3-7-15,-3 4-12 0,2 2-4 0,4 4-8 16,2 1-7-16,2 5-7 0,1-3-3 0,3-2-9 16,4 2-9-16,4-3 1 0,3 0-7 0,3 0-5 15,3-2-3-15,3-6-1 0,-1 0 3 0,4-2-12 16,0-3 2-16,9 0-4 0,0-2-2 0,0-4-2 16,2-3-2-16,1-1-2 0,7-3 3 0,-8-3-3 15,8-1 5-15,-1-7-8 0,0-1-4 0,-4-4 1 16,1 1-4-16,-4-3 5 0,0-3 0 0,-2-1 9 15,-3-7-4-15,-2-1 10 0,2-1 8 0,-6 1 2 0,1 0 5 16,-3 1 0-16,-1 2 8 0,-2 2 6 16,-3 7 6-16,1 2-2 0,0 3 2 0,-2 4 2 0,0 1-6 15,0 1-58-15,0 1 0 0,-2 3 0 0,2 3 0 16,0 0 0-16,0 0 0 0,0 0 0 0,-9 11 0 16,6-1 0-16,-1 2 0 0,2 4 0 0,0 1 0 15,-4 7 0-15,4 4 0 0,0-3 0 0,-2 4 0 16,3 0 0-16,0 0 0 0,1-1 0 0,4 1 0 15,-2-3 0-15,1 1 0 0,-1-8 0 0,7 5 0 16,-4-4 0-16,3-3 0 0,1-3 0 0,2 0 0 16,5-1 0-16,0-1 0 0,1-5 0 0,0 2 0 15,-1-6 0-15,3-1 0 0,-1-2 0 0,0-2 0 16,0-1 0-16,-1-5 0 0,1 0 0 0,-3-2 0 16,0 2 0-16,-2-6 0 0,0 0 0 0,-4 5-93 15,-3-2-147-15,1-5-85 0,-1 7-89 0,-5-2-103 16,-1 4-121-16,0-1-356 0,0 2-1078 0,-1 3 477 15</inkml:trace>
  <inkml:trace contextRef="#ctx0" brushRef="#br0" timeOffset="71549">16957 9282 84 0,'3'-6'518'0,"-1"2"21"16,1 0 11-16,-2-2-16 0,-1 1 14 0,0 1-28 16,0 4-25-16,0 0-40 0,0 0-27 0,0 0-23 15,-7 11-20-15,4-4-24 0,-2 5-21 0,0 3-23 16,1 2-12-16,-2 2-24 0,-2 5-22 0,2-5-23 15,-2 7-28-15,4-1-13 0,0 0-20 0,-1 1-122 16,1-1-53-16,4-5 0 0,-4-2 0 0,7 1 0 16,-2-1 0-16,-2 1 0 0,1-3 0 0,0-1 0 15,1-4 0-15,-2 0 0 0,1-2 0 0,1-1 0 16,-1-2 0-16,-1-1 0 0,1-1-263 0,-3-1-262 16,1-1-143-16,2-2-455 0,0 0-1216 0,-12-6 538 0</inkml:trace>
  <inkml:trace contextRef="#ctx0" brushRef="#br0" timeOffset="71799.23">17319 9492 10 0,'5'8'438'0,"-4"-2"-11"0,3 2 2 16,1 2-3-16,-1 2-9 0,-1-1-8 0,-2 4-4 15,-2 3-20-15,-2 0-23 0,-1 1-32 0,-1-1-29 16,0 5-25-16,-5 1-29 0,2-6-21 0,-1 0-22 16,-5 5-23-16,0-8-17 0,0 7-23 0,3-8-47 15,-1 2-70-15,1-2-81 0,4-4-95 0,1 0-101 16,-1-3-99-16,2-2-112 0,4-3-306 0,1 2-834 16,0-4 369-16</inkml:trace>
  <inkml:trace contextRef="#ctx0" brushRef="#br0" timeOffset="72432.37">18298 9331 281 0,'5'-3'429'16,"0"-3"-1"-16,0 2-2 0,0-4-13 0,-1 1-4 16,0 0-17-16,-1-1-18 0,-1 1-19 0,-2-4-13 15,2 1-16-15,-2-1-16 0,-2 0-13 0,2-6-12 16,-5 2-19-16,1-1-14 0,-1 5-14 0,-1-4-24 15,-4 0 1-15,2-2-13 0,-1 3-9 0,-3 2-16 16,2 3-11-16,0 1-19 0,-3 1-9 0,2 2-11 16,-3 0-10-16,1 1-11 0,-4 4-6 0,1 3-9 0,2 1-12 15,-2 3 5-15,-2 4-15 0,-2 6 10 0,-1 3-15 16,6 3-64-16,-2 2 0 0,5 0 0 0,-1 1 0 16,5-1 0-16,-1 3 0 0,3-2 0 15,5 0 0-15,2 0 0 0,-1 1 0 0,6-9 0 0,-2-2 0 16,4 0 0-16,1 0 0 0,2-3 0 0,-1 0 0 15,0-4 0-15,2-3 0 0,0 0 0 0,2-3 0 16,-1-2 0-16,-1-1 0 0,7-2 0 0,-1-3 0 16,-1 0 0-16,1-2 0 0,-3-5 0 0,-1 0 0 15,2 0 0-15,3-8 0 0,-5 4 0 16,2-5 0-16,0-2 0 0,-1-2 0 0,-1 2 0 0,0-2 0 16,-2 1 0-16,-2 10 0 0,0-1 0 0,-5 0 0 15,3 0 0-15,-3 8 0 0,-1 2 0 0,-4 1 0 16,1 0 0-16,4 3 0 0,-5 1 0 0,3 9 0 15,-2-1 0-15,-1 1 0 0,0 4 0 0,0-1 0 16,1 5 0-16,2-2 0 0,-2-1 0 0,3 5 0 16,1-2 0-16,-1 1 0 0,6-2 0 0,-3-1 0 15,2-2 0-15,0-4 0 0,1 1-55 0,0-3-194 0,0 0-67 16,3-2-70-16,-1 2-84 0,1-4-98 0,-1-3-457 16,0 0-1110-16,4 0 491 0</inkml:trace>
  <inkml:trace contextRef="#ctx0" brushRef="#br0" timeOffset="74448.67">18714 9392 36 0,'0'0'211'0,"0"0"-1"16,0 0-7-16,0 0-5 0,0 0-7 0,0 0-4 16,0 0-5-16,0 0-8 0,0 0-6 0,0 0-4 0,0 0-5 15,0 0-16-15,0 0-5 0,0 0-8 0,0 0-9 16,0 0-5-16,0 0-6 0,0 0-6 0,0 0-9 16,0 0-8-16,0 0-12 0,0 0-6 15,0 0-7-15,0 0-5 0,0 0-7 0,0 0-5 0,0 0-4 16,0 0-3-16,0 0-7 0,0 0 0 0,0 0 0 15,0 0-6-15,0 0-3 0,0 0 0 16,0 0 2-16,0 0-7 0,0 0 3 0,0 0 2 16,0 0-1-16,0 0 3 0,0 0 2 0,0 0-7 0,0 0 3 15,0 0 2-15,0 0 1 0,0 0 4 0,0 0-10 16,0 0 9-16,0 0-1 0,0 0 3 0,0 0-12 16,0 0 1-16,0 0-3 0,0 0 2 0,0 0 0 15,0 0-5-15,0 0 2 0,0 0-3 0,0 0-4 16,0 0 0-16,0 0 4 0,0 0-4 0,0 0 7 15,0 0-5-15,0 0 13 0,0 0 11 0,0 0 6 16,0 0 6-16,0 0 11 0,0 0 1 0,0 0 6 16,20-2 3-16,-20 2 5 0,9-1 3 0,-9 1-1 15,6-1 2-15,-1 1 5 0,2-1-1 0,-1-1 9 16,-6 2-11-16,11-1-4 0,-3 0-21 0,-1 1-5 0,0-1-3 16,2 2-7-16,0 0-4 0,-2 0 1 15,1 2-3-15,-3 1 0 0,3 3-6 0,0-1-1 16,-3 2-4-16,1 1 1 0,-3 4-3 0,-2-1-1 15,3 2 4-15,-3-2-4 0,-3 5-2 0,-1 0 2 0,-1-2 2 16,-2 1 1-16,-2-2 5 0,-1 2 0 0,0 1 2 16,-1-4 1-16,1-1 8 0,0 0 2 15,-1 0 1-15,1-3 6 0,3 0 1 0,-1 0 5 0,0-1 0 16,3-2-4-16,0 0-6 0,0-2 5 0,0-1-6 16,2 1 8-16,-1-1-3 0,2-1 2 0,1-2-3 15,0 0 1-15,8 3-2 0,-1-2-7 0,7-3-3 16,2-1-3-16,4 2-6 0,8-2 9 0,0-2-9 15,3 1-3-15,1-1 1 0,0 1-8 0,-1-2-2 16,-1 0 1-16,-2 2 2 0,-7 0-5 0,-1 1-4 16,-3-1 1-16,-2 0 0 0,-3 2-2 0,0-2 0 15,-5 3 2-15,-2-1 2 0,0 0-3 0,-1 1-1 16,1-5-3-16,-4 4 0 0,-1 2-23 0,0 0-22 16,-3-5-59-16,3 5-72 0,0 0-91 0,-11-1-91 15,5 1-112-15,6 0-495 0,-7-1-1043 0,7 1 462 16</inkml:trace>
  <inkml:trace contextRef="#ctx0" brushRef="#br0" timeOffset="74666">19627 9440 3299 0,'0'-4'186'0,"-4"-1"-43"0,4 0 8 0,-2 0 93 15,-3 3 32-15,5 2 2 0,-7-1-10 0,7 1-8 16,-14 7-21-16,6 1-17 0,2-1 9 0,-2 9-15 15,0 2-4-15,1 2-33 0,2 5-19 0,-2 1-9 16,-1-2-17-16,0 3-13 0,3-1-19 0,-3-1-44 16,7-5-57-16,-3-1-71 0,-1-1-84 0,4 0-103 0,-2-1-87 15,-5-1-94-15,6-4-93 0,-2-3-359 0,0-1-964 16,4-1 427-16</inkml:trace>
  <inkml:trace contextRef="#ctx0" brushRef="#br0" timeOffset="75118.39">20298 9280 98 0,'17'-15'490'0,"-1"3"8"0,-2 2 10 16,-5-4 2-16,0 0-15 0,1 1-17 0,2 0-15 16,-8 0-32-16,1 4-27 0,-4-1-19 0,2-1-31 15,-6 0-33-15,2-2-27 0,-3 4-23 0,-5-7-21 16,-5 3-32-16,-3 1-15 0,0 0-29 0,-3 4-11 15,-1 3-18-15,-1 2-12 0,-7 5-11 0,0 0-18 16,-1 7-6-16,-1 2-2 0,-1 7-11 0,2 2-16 16,3 6 6-16,-5 9 7 0,10-6-11 15,-5 10-4-15,12-6-31 0,2 0-36 0,5 0 0 0,1-2 0 16,4 0 0-16,7-1 0 0,2-2 0 0,3-3 0 16,4-2 0-16,1-3 0 0,0-7 0 0,0-2 0 15,3-1 0-15,1-2 0 0,0-5 0 0,1 2 0 16,1-8 0-16,-1-2 0 0,2-1 0 0,2-9 0 15,-4-2 0-15,1-1 0 0,1-2 0 0,-4-3 0 0,-2-4 0 16,-1 1 0-16,1-3 0 0,-1-1 0 0,2 1 0 16,-5-5 0-16,2 0 0 0,-2 2 0 15,2 2 0-15,-3 4 0 0,-2 9 0 0,-7 4 0 0,3 4 0 16,-1 0 0-16,-2 6 0 0,3 1 0 0,-4 2 0 16,0 0 0-16,1 21 0 0,2-3 0 0,-2 11 0 15,-2-2 0-15,1 1 0 0,1 1 0 0,2 2 0 16,0-4 0-16,1 1 0 0,1-2 0 0,-1-2 0 15,0-5-240-15,0-5-112 0,2 3-44 0,-1-7-30 16,0-2-45-16,1-5-26 0,1 1-30 0,1-4-354 16,2-4-953-16,0 1 421 0</inkml:trace>
  <inkml:trace contextRef="#ctx0" brushRef="#br0" timeOffset="75566.02">20561 9403 1479 0,'21'-24'49'16,"-2"-1"54"-16,-5-1 38 0,4 1 39 0,-4-3 43 16,-3 11 37-16,-2-1 37 0,-2 7 33 0,2-2 26 15,-6 5 10-15,0 1-4 0,0 0-16 0,-1 2-29 16,1 1-19-16,-2 2-8 0,-1 2-13 0,0 0-11 15,-4 11-6-15,2-1-17 0,-2 2-21 0,0 3-17 16,-1 1-24-16,0 2-19 0,0 2-16 0,1-1-13 16,-5 6-11-16,0 0-16 0,5-7-7 0,0 2-18 15,-1-1-27-15,1-2-4 0,-1 2-13 0,1-3-11 16,3-5-9-16,1 0-15 0,0 0 4 0,4-3-7 16,0-2-1-16,2 3 5 0,6-2 0 0,-1 0-6 0,7 0 1 15,2-2 1-15,0 1-20 0,0 0-11 0,8 0-20 16,-6-1-24-16,-2-3-22 0,10 3-30 15,-11-1-32-15,0 0-36 0,-6-1-40 0,0-2-32 16,-4 1-22-16,-2-2-5 0,-3 3 10 0,0-1 13 0,-4-2 15 16,0 0 25-16,0 0 23 0,0 0 18 0,0 0 22 15,0 0 23-15,-10-14 36 0,6 8 39 0,0-3 35 16,-1 1 45-16,0-7 48 0,4 2 35 16,-2-2 33-16,3 0 32 0,-1 1 24 0,1-2 23 0,1 0 10 15,0 3 23-15,-1 2-2 0,3-1 21 0,-1 2 3 16,0 0-3-16,-1 3-11 0,-1 2-23 0,1 2-25 15,-1 0-17-15,0 3-17 0,0 0-7 0,0 0-13 16,-2 18-12-16,-2 0-8 0,3 0-33 0,-3 5-90 16,3 5 0-16,-3-2 0 0,2 2 0 0,-1-1 0 15,-1 0 0-15,1 3 0 0,-1-5 0 0,2 0 0 16,-2-4 0-16,0-2 0 0,-1 6-180 0,4-7-153 16,-3-1-78-16,-1-2-84 0,2-5-90 0,1 1-447 15,0-2-1117-15,2-5 495 0</inkml:trace>
  <inkml:trace contextRef="#ctx0" brushRef="#br0" timeOffset="76115.35">21269 8826 162 0,'-6'-50'436'0,"10"4"14"15,-4 12 9-15,6 1-12 0,-1-2-16 16,6 4-26-16,2-2-30 0,3 5-31 0,3 1-34 15,4 3-24-15,0 4-32 0,3 6-24 0,-1 4-24 16,3 5-20-16,-1 6-18 0,-5 4-20 0,5 4-16 0,0 5-9 16,-4 3-16-16,-4 1-11 0,-3 6-10 15,-2 1-8-15,-5 4 0 0,0-1-16 0,-5 5-4 16,-5 0-9-16,-7-1-1 0,-1-3-7 0,-3 3-2 16,-1 0-6-16,-5-1 0 0,0-3-1 0,-1-2 0 0,-2 0 4 15,2-2-6-15,-1-2-2 0,2 1 0 16,1-3-2-16,4-7-3 0,2 0-4 0,3-2-1 15,3-2 1-15,2 0 2 0,6-3-2 0,1 0-5 0,6-1 5 16,4 2-7-16,7-1-16 0,7-2-7 0,1-1-9 16,-1-2-11-16,0 1-3 0,-7-2 5 0,-2 0-2 15,-1 2-3-15,-8-2 3 0,3 3 0 0,-8 0 3 16,-1 1-2-16,-4 2 8 0,-3 1 1 0,-3 5-1 16,-8 3 12-16,-7 5 2 0,-2-1 10 0,-2 0 3 15,-1 1 7-15,2 1 4 0,1 1 9 0,1 0-4 16,2 2 3-16,3 0 2 0,3-1-1 0,6 1-3 15,3 0-1-15,5-5-3 0,4 7 2 0,1-4-2 16,9 2-5-16,3-1 0 0,2 1-1 0,-1-3 0 16,4 0 1-16,-1-1 0 0,-1 2-7 0,0-4 2 15,-5-4-2-15,-2 2 0 0,-4-2-1 0,-4 1-1 16,2 1-2-16,-5-5 1 0,-2 1 2 0,-4 4 5 16,-2-4-1-16,-2-1 15 0,-1 1 10 0,-7-3 2 15,-1 1 7-15,-2-3-8 0,-1 1-6 0,-5 2 1 16,4-4-1-16,-9-1-9 0,2-1-19 0,1 0-56 15,-3 0-98-15,9-2-112 0,-8-1-150 0,0 3-156 16,0-6-355-16,9 0-1004 0,-7-2 445 0</inkml:trace>
  <inkml:trace contextRef="#ctx0" brushRef="#br0" timeOffset="77716.27">24789 8997 92 0,'0'-10'447'16,"-3"2"23"-16,3 0 2 0,0 2-1 0,0-1-6 15,0 1-11-15,0 1-13 0,-1 3-25 0,1-4-41 16,0 6-35-16,1-5-33 0,-1 5-20 15,0 0-14-15,0 15-6 0,0-3-7 0,-1 4 1 0,1 4-21 16,-1 6-12-16,-1 4-20 0,2 2-9 0,2 1-24 16,-5 2-13-16,3 1-16 0,1-4-14 0,1-1-16 15,0 2-6-15,1-1-14 0,-3-3-18 0,4-4-3 16,-3 0-4-16,-2-8-14 0,2 1-57 0,0-6 0 16,2 0 0-16,-2-1-63 0,1-5-38 0,-2 1-37 15,0-4-67-15,0-3-66 0,0 0-50 0,0 0-42 16,-4-15-17-16,2 2-14 0,1-4 0 0,-2-8-1 15,0-3 16-15,1 0 12 0,-2-6 43 0,1 1 38 16,-1-13 37-16,0-1 52 0,2 1 42 0,0-1 55 16,1 13 50-16,2 1 49 0,-1 0 45 0,3 2 35 15,-2 6 27-15,2-1 45 0,-2 2 12 0,1 5 26 16,1 1 16-16,-1 0 9 0,1 1 6 0,2 0-4 16,0 0-1-16,2 4-13 0,2-2-4 0,1 1-21 15,1 1-18-15,5 2-17 0,-1 1-10 0,4 3-15 16,0 2-11-16,-1 2-13 0,0 3-9 0,3 4-8 15,-2 2-11-15,-1 1-5 0,-3 4-6 0,0 3-5 16,-3 2-4-16,1 5-2 0,-5 3-7 0,-4 1 4 16,0 2 2-16,-8-8 5 0,-2 7 2 0,-8 1 1 15,0-1-3-15,-5 0-4 0,-3-2-5 0,0-1 2 0,-1-1-8 16,0 1-5-16,0-1-8 0,4-2 11 16,1-5-22-16,4-5-24 0,0 2-38 0,3 0-64 15,4-5-75-15,3-1-82 0,3 0-77 0,1-1-98 16,3 1-118-16,4-1-296 0,5 0-936 0,2-4 414 15</inkml:trace>
  <inkml:trace contextRef="#ctx0" brushRef="#br0" timeOffset="78016.52">25075 9346 240 0,'-6'-2'445'0,"-2"0"10"0,2 0 15 16,-1 0 0-16,4-2-13 0,-1 2-32 0,4 2-36 15,-3-6-35-15,3 6-36 0,10-5-35 0,3 2-27 0,5 1-19 16,1 0-27-16,0 2-22 0,-1 1-9 0,4 0-29 16,-3 4-16-16,-1 0-16 0,0 4-6 0,-4 0-13 15,0 4-15-15,-5 0-3 0,-4 1-5 0,-5 3-8 16,0 2-11-16,-6-1 0 0,-6 9-9 0,-2-2-1 16,-2-4 4-16,-2 3 13 0,-3-4 5 0,3 0 7 15,-1-3 2-15,6-4 0 0,-1 0-4 0,5-6-12 16,4 2-6-16,-2-3-3 0,4 0-2 0,3-1-6 15,0-2-1-15,3 1-6 0,5-2 1 0,4 0 0 16,3 0-17-16,3 1-15 0,12-6-29 0,-3 0-38 16,-1 2-64-16,2 0-70 0,4-2-91 0,-5-2-85 15,-7 1-114-15,1-2-502 0,7 2-1068 0,0-1 472 16</inkml:trace>
  <inkml:trace contextRef="#ctx0" brushRef="#br0" timeOffset="78498.69">26170 9031 59 0,'-1'-18'566'0,"1"3"14"0,-2 2 14 0,0 0 2 0,0 5-23 16,-3-2-30-16,2 5-45 0,3 2-43 15,-4 2-44-15,4 1-36 0,0 0-22 0,-7 17-20 16,5-2-17-16,-3 3-28 0,3 8-24 0,2 2-23 0,0 1-22 15,1 5-19-15,0 0-23 0,2-4-15 16,-1 3-17-16,1-2-15 0,-2-1-17 0,4 1-113 16,-1-4 0-16,-3-3 0 0,-1-6 0 0,-1-3 0 0,1-4 0 15,1-1 0-15,-1-3 0 0,0-1 0 0,2-3 0 16,-2-3 0-16,0 0 0 0,0 0 0 0,0 0 0 16,-12-16 0-16,8 0 0 0,-2 0 0 0,0-11 0 15,-1-1 0-15,1-1 0 0,2-3 0 0,-1-4 0 16,2-11 0-16,-2 0 0 0,8-6 0 0,-1 1 0 15,2-2 0-15,4 1 0 0,0 2 0 0,5 1 0 16,-2 16 0-16,0 0 0 0,3 2 0 0,-1 6 0 16,5 2 0-16,-4 9 0 0,1 1 0 0,2 6 0 15,2 2 0-15,3 4 0 0,-3 3 0 0,0 5 0 16,4 6 0-16,-2 3 0 0,-7 2 0 0,1 7 0 16,-7 1 0-16,-1 2 0 0,-4-1 0 0,-3 3 0 15,-7 0 0-15,1 0 0 0,-3 0 0 0,-7-3 0 16,-2 1 0-16,-3-2 0 0,2 0 0 0,-1 0 0 15,-2-1 0-15,0 0 0 0,3-5-337 0,0 1-105 16,4 4-92-16,5-9-102 0,3-1-405 0,3-2-1127 16,2 0 499-16</inkml:trace>
  <inkml:trace contextRef="#ctx0" brushRef="#br0" timeOffset="78866.28">26579 9294 333 0,'4'-6'410'0,"0"3"18"0,1-1 6 0,0-2 5 16,-2 1-5-16,-1 3-4 0,2-1-24 0,-4 0-26 15,4 1-23-15,-4 2-27 0,0 0-33 0,0 0-19 16,0 0-28-16,0 0-15 0,-13 5-15 0,4 2-20 16,0 1-20-16,2-1-16 0,2 4-17 0,-3-4-9 15,4 6-13-15,2 0-17 0,2-1-7 0,2 1-2 16,3-1-17-16,7-1-5 0,3 2-8 0,4 0-9 15,4 0-4-15,4 0-11 0,-1-5-7 16,1 3 0-16,-7-4-10 0,0 2-7 0,-3-2-1 0,1 2-3 16,-7-3-4-16,2-1-5 0,-3 2 0 0,-4 1 4 15,-1-2-3-15,-3 0-4 0,-2 1 2 0,0-1 6 16,-2 3-8-16,-1 0 6 0,-5 0-5 0,-2-1 5 16,1-1 0-16,-1 1-5 0,-3 0 8 0,-1 1-8 15,-4 0 1-15,3-1-1 0,0-2-5 0,2 2-7 16,1-4-13-16,2 0-29 0,0 0-50 0,-2-1-63 15,1-3-77-15,3-2-86 0,-1-1-94 0,0-2-99 16,-1-2-451-16,6-3-1047 0,0 0 463 0</inkml:trace>
  <inkml:trace contextRef="#ctx0" brushRef="#br0" timeOffset="79049.2">26657 9331 347 0,'0'-7'482'0,"3"1"18"16,-2-1 12-16,-2 0 9 0,2 2-10 0,0-2-11 15,3 0-24-15,3-2-38 0,2 2-40 0,5-2-28 16,4 2-38-16,2-1-35 0,8 2-26 0,2-1-25 0,-2 1-36 16,-2 1-55-16,5 1-62 0,-10 1-75 0,-3-1-88 15,-1 2-102-15,-4 1-103 0,-2 2-99 16,-3-2-112-16,-3 0-398 0,-5 1-956 0,0 0 423 16</inkml:trace>
  <inkml:trace contextRef="#ctx0" brushRef="#br0" timeOffset="80200.12">28904 8965 109 0,'10'-3'406'16,"1"-1"5"-16,-5 3 3 0,0-2-15 15,-1 3-21-15,-5 0-12 0,8-2-25 0,-8 2-23 0,4-1-21 16,-4 1-20-16,0 0-13 0,0 0-10 0,0 0-12 16,0 0-15-16,-19 7-15 0,9-4-12 0,-1-1-22 15,-3-1-12-15,3-1-11 0,2 0 0 0,-4-1-6 16,3 0-5-16,1-4 0 0,-1 1-4 0,2 0-3 16,0-2-9-16,4-2-13 0,3 1-7 0,1-3-5 15,0-1-4-15,0-5-10 0,5 0-7 0,0-1-19 16,3-1 6-16,7-5-9 0,-3 2 7 0,1 3-13 15,1-2-19-15,-1 5 1 0,1 3 3 0,-2 1 1 16,2 1-10-16,-5 4-10 0,0-1 5 0,1 3 1 16,-2 3-13-16,1 1-1 0,1 4 9 0,-1 1-9 0,-1 5 2 15,2 4-4-15,-3 2-4 0,3 8 2 16,-1 0 8-16,-5 2-12 0,-2 1-1 0,2-1-1 0,-4 2-1 16,-4 1 9-16,2-2-6 0,-2 3 9 15,-3-2-11-15,-3 1 0 0,1-1-1 0,-4 2 11 0,-1-2-5 16,-3 0-5-16,-3-3-2 0,0-1 2 0,-2 0 6 15,-1-3 6-15,-1-3-11 0,-2-1 9 0,3-2-6 16,3-6-4-16,3 1 3 0,-3-5 3 0,3-2 2 16,3-1 10-16,3 0-12 0,-1-4 4 0,3-2-1 15,0-1 20-15,3-4 4 0,2 0 3 0,3-8-18 16,2 2-20-16,3-2 0 0,5 0 0 0,0 0 0 16,2 3 0-16,10-7 0 0,-10 8 0 0,5-2 0 15,-2 5 0-15,0-1 0 0,-3 4 0 0,3 2 0 16,-1 2 0-16,2 1 0 0,-2 2 0 0,5 7 0 15,-1 2 0-15,0-2 0 0,-2 6 0 0,2 1 0 16,0 4 0-16,4 1 0 0,0-1 0 0,-3 1 0 16,1 0 0-16,3-2 0 0,-3 0 0 0,0-5 0 15,-3 0 0-15,0-2-74 0,-2 0-44 0,-1-4-23 0,-3-1-23 16,1-1-29-16,-3-3-21 0,0-2-54 0,-3-2-42 16,1-1-37-16,-3-1-47 0,-1-3-65 15,-4-5-72-15,1-4-299 0,-3-2-899 0,-2-1 397 16</inkml:trace>
  <inkml:trace contextRef="#ctx0" brushRef="#br0" timeOffset="80784.92">29360 8574 268 0,'-5'-14'275'0,"-1"-2"-5"0,-3 1-8 15,-4 0-12-15,2-2-13 0,-7-2-8 0,-3-4-9 0,1 6-10 16,-4 1-2-16,-1 1-8 0,-2 2 3 0,-1 1-11 16,-5 0 2-16,0 2-10 0,-3 3 2 0,-4 3-7 15,3 1-7-15,-5 4-2 0,-9 8-5 0,10-4-2 16,-7 8-5-16,-2 3-6 0,1 5-3 16,2 3-7-16,2 5 2 0,-1 0 1 0,7 4-3 0,1 1-1 15,5 1 0-15,0 3-10 0,2 6 1 0,10-14-11 16,-5 12-8-16,11-9-12 0,-7 11-7 15,7-10 1-15,1 10-10 0,3-9-5 0,-1 12-6 0,7-11-8 16,-2 13-3-16,6-1-9 0,2 1-7 0,7-3 2 16,0 0-11-16,0-10 5 0,6 9-11 0,1-1 8 15,1-11-10-15,3 7-6 0,1-8 0 0,1-2 1 16,11 7 6-16,-5-9-11 0,10 3-4 0,-9-7 14 16,4-2-14-16,10 4-1 0,-10-10-3 0,5-2-7 15,0-1 3-15,0-1 6 0,12 1-1 0,-11-3-4 16,12-3 0-16,-10-2 4 0,-1 0 15 0,0-4 7 15,13-1 7-15,-15 0-5 0,3-2 1 0,-1-2 9 16,-1 0-6-16,1 1 6 0,2-6 6 0,-3 2 10 16,1-2-10-16,-2-2 1 0,-1-2 3 0,1-3 7 15,-3-1-55-15,-3-3-9 0,-2 0 0 0,-2-7 0 0,5-10 0 16,-3-3 0-16,-7 10 0 0,5-14 0 16,-4-2 0-16,-3-2 0 0,-7 5 0 0,5-9 0 15,-4 1 0-15,0-2 0 0,-5 0 0 0,-5-1 0 16,-7-1 0-16,-2 1 0 0,-5 0 0 0,0 1 0 0,-7 4 0 15,-3 1 0-15,-6 4 0 0,-1 2 0 0,-1 1 0 16,3 13 0-16,-12-4 0 0,-3 0 0 16,-5 7 0-16,3-1 0 0,-3 4 0 0,11 6 0 0,-1 7-12 15,2-2-228-15,0 4-71 0,2 2-79 0,5 5-94 16,6 0-113-16,2 0-430 0,9 0-1111 0,9 0 492 16</inkml:trace>
  <inkml:trace contextRef="#ctx0" brushRef="#br0" timeOffset="80966.62">30394 8720 3643 0,'-9'2'155'0,"-1"-2"-61"16,0-1-40-16,1 0-38 0,-4-1 5 0,4-1-12 15,0 1-43-15,-5 0-29 0,1-1-77 0,6 2-144 16,-1-1-295-16,-1 1-626 0,1 0 276 0</inkml:trace>
  <inkml:trace contextRef="#ctx0" brushRef="#br0" timeOffset="83799.25">14915 10883 207 0,'0'0'327'0,"4"-1"-1"0,-4 1-7 0,0 0-9 16,0 0 5-16,0 11-8 0,-4-6-16 15,0 3-12-15,-1 1-15 0,0 2-16 0,-3-2-16 0,-2 6-11 16,1-1-30-16,1-3-20 0,-2 1-6 0,1 1-12 16,2-2-10-16,0-3-3 0,-2 2-6 0,3-4-5 15,1 1 6-15,0-2 5 0,2-3 12 0,-1 0 17 16,2 2 4-16,2-4-8 0,0 0-16 0,-4-8-15 15,4 8-14-15,5-15-13 0,-1 4-3 0,4-3-9 16,2-1-1-16,1-3-13 0,3-4-8 0,3 2-1 16,0 0-6-16,-1 6-6 0,-2 1-9 0,4 2-10 15,-4 0-4-15,4 3 0 0,0 3-4 0,1 2-3 16,0 3-6-16,-1 4-2 0,0 3-2 0,-2-1-6 16,1 8 4-16,-3-2-5 0,8 7-2 0,-9 1 1 15,2 2-3-15,-6 3-3 0,-1-1 2 0,-3 1-4 16,-5-1 2-16,-5 2-3 0,0-1 2 0,-3-2-1 15,-5 1-1-15,1-2-1 0,-3 1 1 0,4-6-4 16,-7 2 5-16,-2-1 3 0,7-4-3 0,-2-4-4 16,0 0 4-16,3-3 2 0,1-1 7 0,5-4 8 15,0 1 19-15,-2-2 1 0,4 0-2 0,4-1-2 16,0 0-1-16,0 0-14 0,-2-8 0 0,4 2-2 16,10-3-3-16,-3 3 5 0,5-3-8 0,2 0-6 15,1 2-4-15,-1 0 7 0,5 2-11 0,-2 1 7 0,2 2-3 16,1 3-3-16,-2 0 2 0,-1 3-13 15,-1 4 9-15,0 0 1 0,-3 4 0 0,-1 3-4 16,3 6 9-16,-5 2-8 0,-2-5 4 0,-2 8-7 16,-1-1-3-16,-5 2-4 0,-3 0 10 0,0-2-5 0,-4 4 8 15,-3-4-9-15,-2 2 4 0,-4-4 2 16,-4 0 1-16,-3-4 8 0,0-1 12 0,-5-3 8 0,3-4 26 16,-5 2 3-16,1-6 32 0,-2-1 13 15,-2-2 6-15,2-4-78 0,-2-4-28 0,3 2 0 0,7-3 0 16,1-4 0-16,1 2 0 0,0-4 0 0,3 0 0 15,2 0 0-15,5 3 0 0,0-2 0 0,3-1 0 16,3-1 0-16,2 2 0 0,1 0 0 16,1 3 0-16,5-2 0 0,-1 3 0 0,2-1 0 0,4 3 0 15,-1 1 0-15,1 3 0 0,2-3-308 0,2 6-153 16,-6 0-54-16,4 0-71 0,-3 5-468 0,3 0-1142 16,0 0 506-16</inkml:trace>
  <inkml:trace contextRef="#ctx0" brushRef="#br0" timeOffset="84032.48">15548 11430 4028 0,'2'-10'424'16,"-2"2"-151"-16,-2 0-30 0,2 4 72 0,0-2 9 15,0 1-26-15,0-1-30 0,-2 1-22 0,4-2-33 16,0 2-14-16,2 1-26 0,1-1-17 0,3-2-16 15,3 4-15-15,6 0-12 0,2 0-10 0,3 1-27 16,-3 0-25-16,11 2-40 0,-9 2-54 0,7-2-56 0,-5 1-66 16,-1 0-65-16,5 0-72 0,-7 1-61 15,1 1-51-15,-2-2-56 0,0 1-80 0,0-1-308 16,-2-1-928-16,-3 0 410 0</inkml:trace>
  <inkml:trace contextRef="#ctx0" brushRef="#br0" timeOffset="84699.61">16500 11017 24 0,'5'-6'430'0,"-1"1"7"0,-3 2-14 16,3 0-21-16,-1 0-27 0,-3 3-6 16,0 0-5-16,0 0-15 0,0 11-21 0,-3-4-28 0,-2 3-24 15,1 0-26-15,-1 3-19 0,-4 0-20 0,4 2-22 16,-3-5-16-16,3 1-14 0,-4 2-18 0,0-3-14 15,1 1-7-15,2-2 2 0,-3-3 7 0,0 1 5 16,0-5 11-16,1 0-3 0,0-2 3 0,1-1-14 16,-2-2 9-16,1-4-5 0,0-1-2 0,1-3-16 15,2 1 0-15,3-6-7 0,-1-2-3 0,3 1-11 16,1-8-1-16,1 5-9 0,1 0-9 0,5 4-4 16,1-2-11-16,1 0-4 0,-1 2-8 0,3 4-1 15,-1 0-15-15,-2 3-8 0,3 5-26 0,-1 0 0 16,1 2 0-16,0 4 0 0,1 2 0 0,1 1 0 15,-1 10 0-15,4-3 0 0,-3 10 0 0,1-2 0 16,-2 6 0-16,0 4 0 0,1-1 0 0,-3 2 0 16,-4 1 0-16,3-1 0 0,-4 1 0 0,-1 1 0 15,-3 0 0-15,-2-1 0 0,-2-1 0 0,-3 3 0 0,-3-6 0 16,-2 4 0-16,-4 0 0 0,-4-1 0 0,0-2 0 16,-5-3 0-16,-1 2 0 0,-4-7 0 15,1 2 0-15,0-5 0 0,0-2 0 0,1-2 0 16,0-3 0-16,7-4 0 0,5-2 0 0,1-4 0 0,2 1 0 15,-1-4 0-15,2 0 0 0,2-5 0 0,6-2 0 16,-1-2 0-16,3-4 0 0,4-2 0 16,5-7 0-16,4 0 0 0,2 0 0 0,3-1 0 15,1 3 0-15,2 3 0 0,2 2 0 0,-6 5 0 0,0 0 0 16,2 5 0-16,-5 3 0 0,3 4 0 0,-3 2 0 16,1 4 0-16,-2 4 0 0,2 5 0 0,-1 6 0 15,-2 2 0-15,-1 2 0 0,0 4 0 0,-2-3 0 16,-1 3 0-16,3-1 0 0,2 0 0 0,-2-2 0 15,1-3 0-15,4 0 0 0,-6-8 0 0,3-2 0 16,1-1 0-16,2-3 0 0,1-3 0 0,1-4 0 16,-2-3 0-16,3-4 0 0,-1-1 0 0,1-3 0 15,5-7 0-15,-5-1 0 0,3-2 0 0,-3-5 0 16,-1 1 0-16,-1-3 0 0,-3-6 0 0,0 3-122 16,-5 1-135-16,0-2-104 0,-7 11-107 0,2 0-122 15,-4 5-476-15,0 3-1155 0,-4 4 512 0</inkml:trace>
  <inkml:trace contextRef="#ctx0" brushRef="#br0" timeOffset="85134.18">17370 11346 316 0,'-5'-5'607'0,"0"1"-16"16,0-1-8-16,0 2-14 0,1-2-17 0,0 0-14 16,0 2-32-16,4-3-38 0,0 6-52 0,4-7-42 0,5 2-38 15,5 0-34-15,1 2-29 0,7 0-27 0,6-1-34 16,3 3-42-16,0-1-72 0,-1-2-69 0,1 0-70 15,-11 4-84-15,0-1-82 0,1 0-80 0,-3 2-74 16,-6 1-66-16,-2 1-63 0,-6 1-385 0,1 1-948 16,-5 3 420-16</inkml:trace>
  <inkml:trace contextRef="#ctx0" brushRef="#br0" timeOffset="85266.29">17451 11496 145 0,'-8'7'328'0,"0"-1"-16"15,1 2 11-15,4-3 22 0,-1-1 32 0,2-1 13 16,0 1 5-16,2-2 0 0,0-2-9 0,0 0-18 15,13 3-29-15,-1-3-30 0,6 0-31 0,3-3-27 16,5 0-28-16,3-1-40 0,1-3-48 0,2 0-73 16,-2-3-99-16,6-2-109 0,-2 4-116 0,1-2-130 15,-3 3-393-15,3-3-850 0,-4 1 376 0</inkml:trace>
  <inkml:trace contextRef="#ctx0" brushRef="#br0" timeOffset="86016.27">18349 11304 81 0,'0'-5'549'0,"-1"-1"24"16,1 0-8-16,-2-1-5 0,2 0-18 0,-1 1-14 16,2-1-20-16,1-1-46 0,0 1-30 15,2-3-33-15,3 2-27 0,-1-3-28 0,4 3-22 16,-3-3-30-16,0-1-22 0,7 0-28 0,-1 0-18 0,6-2-21 15,-1-3-13-15,-3 4-21 0,0-2-12 0,5-4-18 16,4-2-71-16,-6 2-68 0,1-5 0 16,-2-1 0-16,0 2 0 0,-2-1 0 0,-4 0 0 0,-3 6 0 15,1-1 0-15,1 1 0 0,-1 3 0 0,-5 4 0 16,0-1 0-16,-1 2 0 0,-2 4 0 0,0-1 0 16,3 3 0-16,-3 0 0 0,-1 4 0 15,0-3 0-15,0 3 0 0,0 0 0 0,-10 13 0 0,6-1 0 16,0 3 0-16,2 3 0 0,-2 2 0 0,-3 5 0 15,0 4 0-15,0 1 0 0,2 0 0 0,1 0 0 16,-1 2 0-16,5 3 0 0,-1-1 0 0,-7-2 0 16,7-1 0-16,1 3 0 0,-4-2 0 0,3 2 0 15,2-2 0-15,-1 1 0 0,0-5 0 0,-1 1 0 16,1 0 0-16,-4-1 0 0,4 0 0 0,0-2 0 16,0-7 0-16,-2-2 0 0,4 0 0 0,-2-5 0 15,0-2 0-15,0 1 0 0,0-1 0 0,-4-4-133 16,3 0-252-16,-3-1-25 0,-2 1-7 0,-2-3-4 15,0 4 0-15,-1 0-1 0,-2-1 14 0,-1-1 12 0,-4-1 39 16,-1 3 30-16,-1-2 37 0,2-1 52 16,-3-1 50-16,2 0 52 0,-2-1 52 0,-2 4 46 15,6-5 42-15,-5 2 35 0,4-2 39 0,-3 1 44 16,1-2 17-16,4 0 25 0,3 2 34 0,-3-2 32 0,1 0 21 16,0 0 19-16,3 0 11 0,2 0 6 15,-1 0-2-15,9 0 0 0,-9 0-7 0,9 0-10 16,-5 0-6-16,5 0-21 0,0 0-21 0,0 0-16 0,0 0-19 15,0 0-24-15,32-8-14 0,-12 5-16 0,10-3-11 16,2 3-12-16,1-2-14 0,4-2-75 0,0 4-19 16,4-1 0-16,-3 0 0 0,14-4 0 0,-13 6 0 15,-2-2 0-15,-1 0 0 0,-3 1 0 0,-3-1 0 16,-9 1 0-16,-1 2 0 0,-4-2 0 0,-7 1 0 16,3 0 0-16,-5 0 0 0,1 1 0 0,-3 0 0 15,-1-3 0-15,1 2 0 0,-4 0 0 0,-1 2 0 16,4-4 0-16,-4 4 0 0,4-4 0 0,-4 4 0 15,4-2 0-15,-4 2 0 0,0 0 0 0,1-4 0 16,-1 4 0-16,0 0 0 0,8-2 0 0,-8 2 0 16,6-1 0-16,-6 1-93 0,0 0-348 0,5-1-79 0,-5 1-101 15,0 0-465-15,0 0-1177 0,0 0 520 16</inkml:trace>
  <inkml:trace contextRef="#ctx0" brushRef="#br0" timeOffset="87349.62">20414 11464 2770 0,'-6'-3'222'0,"-7"-1"-62"0,4 1-3 16,0-1 39-16,2 1 35 0,0-1-11 0,2 1 2 0,1 0 3 15,0 2-5-15,4 1 30 0,-5-3-6 16,5 3-11-16,0 0 3 0,0 0-7 0,0 0-8 16,13-4-22-16,2 1 10 0,2 2-13 0,6 1-14 0,10-3-17 15,6 4-20-15,14-1-8 0,7 2-15 0,6-2-10 16,24 5-10-16,-26-5-11 0,26 1-14 0,-28 1-12 16,6 1-12-16,-4-2-15 0,29 1-14 0,-33 1-26 15,-1-3-19-15,-8 0-25 0,-12-2-26 0,-5 2-36 16,-3-2-16-16,-11 1-7 0,-2-3 0 0,-4 1-7 15,-8-1-6-15,-3-1-5 0,-3-1 0 0,-8-2 18 0,-3-1 11 16,-11-5 11-16,-6-2 11 0,-4 3 13 16,-3-2 11-16,1 0 18 0,-3 2 16 0,3 0 28 15,3 1 19-15,0 0 31 0,7 1-4 0,5 2 18 16,2 1 21-16,6 3 9 0,2-2 0 0,1 4-7 16,4-1-10-16,4 1-7 0,5-3-8 0,5 3 2 15,8 2-10-15,4 1-5 0,6 1-5 0,4-1-4 16,0 6 4-16,3-3-6 0,-3 2-6 0,0 2-3 15,-4 2-5-15,1 2 3 0,-5-1-4 0,-6 0-1 16,0 2-2-16,-5 3 0 0,-3-1-2 0,-4 4 4 0,-2-1 11 16,-2 1 12-16,-5 0 8 0,-2 6-2 15,-4 0 4-15,-5 3-4 0,0-4-6 0,-5 1 13 16,-2 0-18-16,3-2-3 0,1 1 0 0,0-3-6 0,-2-2-4 16,7-3-28-16,-2-5-24 0,5 0-34 0,4-1-46 15,-1-2-54-15,3-3-51 0,4 1-65 16,-1-5-60-16,9 2-78 0,3-3-70 0,4-3-375 15,11-3-942-15,1-2 417 0</inkml:trace>
  <inkml:trace contextRef="#ctx0" brushRef="#br0" timeOffset="88266.5">22303 11160 214 0,'3'-11'544'0,"-6"1"-18"0,-2 2-13 0,1 3-24 15,-1 2-20-15,-5 3-17 0,-3 3-11 0,-3 7-19 16,-1 1-28-16,-3 10-25 0,1 1-28 0,4 4-30 16,1 4-36-16,2 1-19 0,0 3-32 0,3 12-25 15,4-1-13-15,4-11-20 0,4 1-12 0,1-3-18 16,5 4-4-16,3-4-22 0,2 0-7 0,2-5-19 16,2 0 2-16,4-6-9 0,-1-1-6 0,0-4-6 15,6-5-2-15,-9-5 0 0,1-2-11 0,4-4-12 16,-5-4 12-16,4-3 9 0,-3-3-10 0,3-7-51 15,-2-1 0-15,-1-3 0 0,-3-4 0 0,-3-5 0 16,-1-4 0-16,-3-12 0 0,1 1 0 0,-6-2 0 16,-4-1 0-16,-4-5 0 0,-5 2 0 0,3-3 0 15,-7-4 0-15,-7 3 0 0,-1 3 0 0,1 0 0 0,-4 11 0 16,2 11 0-16,0 7 0 0,-1 3 0 0,-4 5 0 16,7 11 0-16,-7 0 0 0,-2 9 0 0,3 9 0 15,0 5 0-15,2 6 0 0,4 5 0 16,-2 13 0-16,3 1 0 0,2 2 0 0,4 0 0 0,12-11 0 15,6 1 0-15,3 8 0 0,2-12 0 0,12 10 0 16,-3-12 0-16,5 1 0 0,0-6 0 0,6 0 0 16,1-3 0-16,3-4 0 0,-1-3 0 15,6-6 0-15,-2-1 0 0,0-6 0 0,0 1 0 0,1-7 0 16,-6-5 0-16,0 0 0 0,0-4 0 0,-3 0 0 16,0-5 0-16,-1-3 0 0,-5 0 0 15,1-6 0-15,-5 3 0 0,0-2 0 0,-1 2 0 0,-6 8 0 16,-2 2 0-16,-2 4 0 0,-3 2 0 0,-1 3 0 15,-3 2 0-15,-1 3 0 0,0 0 0 0,2 12 0 16,-2-2 0-16,-3 7 0 0,0 1 0 0,-2 6 0 16,1 5 0-16,2-1 0 0,-1-2 0 0,3 1 0 15,-1-1 0-15,2 0 0 0,-1-8 0 0,1 1 0 16,2-3 0-16,1 0 0 0,1-4 0 0,0-4 0 16,2-2 0-16,0-1 0 0,1-3 0 0,-1-1 0 15,3-3 0-15,3-3 0 0,-1 0 0 0,3-4 0 16,0-1 0-16,-2-3 0 0,0-1 0 0,6-9 0 15,-6 8 0-15,1 1 0 0,-2 2 0 0,-1 4 0 16,-3-2 0-16,-1 4 0 0,-1 0 0 0,-1 4 0 16,0 1 0-16,-5 1 0 0,9 3 0 0,-4 2 0 15,-1 5 0-15,1-3 0 0,1 3 0 0,0 1 0 16,3 4 0-16,0-1 0 0,4 0 0 0,1-2 0 16,1 2 0-16,2-3 0 0,2 0 0 0,8-1 0 0,0-2 0 15,1-3 0-15,-2-3 0 0,3 0 0 0,-1-6 0 16,-1-1 0-16,-8 1 0 0,3-5 0 0,1-4 0 15,1 1 0-15,-3-6 0 0,-2-4 0 0,-1 0 0 16,-4-1 0-16,2-2 0 0,-5-3 0 0,-2-1 0 16,-2-1 0-16,-2 0 0 0,-3 2 0 0,-4 1 0 15,-3 9 0-15,1 0 0 0,-6 2 0 0,1 5 0 16,-2 5 0-16,-3 2 0 0,-3 1 0 0,-2 7 0 16,-1 3 0-16,-2 9 0 0,0-1 0 0,3 3 0 15,2 4 0-15,3 2 0 0,6 0 0 0,7 2 0 16,5-1 0-16,1 3 0 0,5 1 0 0,7-4 0 15,2-1 0-15,3 0 0 0,4-5 0 0,3 0 0 16,-2-2 0-16,1-6 0 0,1-5 0 0,-2 3 0 16,-8-5 0-16,2-1-313 0,-4-2-117 0,0-2-111 15,-4-3-141-15,0 0-356 0,-2-2-1124 0,-1-3 498 16</inkml:trace>
  <inkml:trace contextRef="#ctx0" brushRef="#br0" timeOffset="89916.35">24429 10898 188 0,'3'-4'372'0,"1"0"-3"0,1-1-6 0,-1 1-7 16,-3 2-14-16,-1 2-27 0,0 0-10 0,0 0 3 15,0 0-2-15,4 11-5 0,-6-4-6 0,-3 4-24 16,-4 5-6-16,-2 0-7 0,-3 11-9 0,-6-1-10 16,-2 3-21-16,3-2-9 0,-9 13-8 0,6-12-27 15,3-1-13-15,2 2-14 0,7-2-7 0,1 1-8 16,8-3-11-16,-2-1-5 0,9-4-9 0,1-1-7 15,11 0 0-15,4-3-11 0,3 1-9 0,2-2-4 16,8-4-10-16,-1-2 0 0,3-2-7 0,18-6-15 16,-15 0 2-16,11-2-1 0,-2-3-11 0,-11-2 1 0,3 1-4 15,-3-2-1-15,13-2-13 0,-14-2 6 16,9-4-4-16,-14 5-3 0,3-5-12 0,-8-6 4 16,0 2 7-16,-3-2-1 0,-4-2-4 0,-2 0-1 0,-3-1 2 15,-11 6-2-15,0 1-5 0,-3 1 8 16,-2 4-12-16,-3 2-2 0,-5 2 10 0,-5 3-16 15,-3 0 6-15,-11 6 4 0,7 4-4 0,-6 7 1 16,-1 2-4-16,2 2 4 0,3 3 2 0,0 5-5 0,2-4 3 16,4 5-5-16,0-3 6 0,11-4-4 0,2 0 11 15,1 0-6-15,3-1 8 0,4 0-6 0,4-3-3 16,2 1 1-16,4-4 9 0,4-2-4 0,-2-3 0 16,1-3 1-16,1-2 19 0,0-2-19 0,0-5 15 15,0 1 11-15,-4-3-2 0,3-4 2 0,-4-1 3 16,0-1 4-16,-2-2-2 0,0 0-38 15,1-8 0-15,-5 0 0 0,1 1 0 0,-5 5 0 0,0 0 0 16,-1 4 0-16,0 4 0 0,-2 0 0 0,0 4 0 16,0 4 0-16,0 2 0 0,0 0 0 0,-14 7 0 15,9 3 0-15,1 4 0 0,-2 5 0 0,1 1 0 16,0 3 0-16,5-3 0 0,2 0 0 0,2 6 0 16,-2-7 0-16,8 8 0 0,-3-10 0 0,3-1 0 15,1-1 0-15,0-2 0 0,3-1 0 0,-4-5 0 16,3 1 0-16,0-5 0 0,-3 0 0 0,4-5 0 15,-1 1 0-15,2-2 0 0,-3-4 0 0,2-3 0 0,0-3 0 16,-1-2 0-16,-1-1 0 0,5-5 0 16,-3-3 0-16,-4 0 0 0,-2 5 0 0,2 1 0 15,-5 1 0-15,-1 5 0 0,0 1 0 0,0 5 0 0,-3 0 0 16,-1 3 0-16,0 3 0 0,0 0 0 16,0 0 0-16,-1 15 0 0,-2-5 0 0,2 3 0 15,1 4 0-15,-1-1 0 0,-2 2 0 0,6 1 0 0,-3 1 0 16,1-1 0-16,3-1 0 0,1-1 0 0,0 0 0 15,0-6 0-15,-1 1 0 0,1-4 0 0,2-2 0 16,2 0 0-16,-2-2 0 0,0-2 0 0,0-2 0 16,4-4 0-16,0 0 0 0,-1-4 0 0,-1 0 0 15,7-4 0-15,-5-3 0 0,2 0 0 0,-3-2 0 16,2 2 0-16,2-10 0 0,-3 11 0 0,-1 1 0 16,-2 3 0-16,-3 2 0 0,4 1 0 0,-5 1 0 15,1 2 0-15,0 2 0 0,-4 1 0 0,-1 1 0 16,0 0 0-16,13 8 0 0,-10-3 0 0,2 4 0 15,0 1 0-15,-1 2 0 0,-2-2 0 0,5 8 0 16,-2-3 0-16,5 0 0 0,-1 0 0 0,0 0 0 16,1-1 0-16,3-2 0 0,0 0 0 0,3-1 0 15,0-3-19-15,4-2-31 0,-1-1 3 0,-2-1 6 16,2-6 9-16,-1 4 2 0,0-6-2 0,0-1 4 16,-3-4 3-16,3 0 20 0,-4-3-6 0,3 0-1 15,-3-1 11-15,6-7 4 0,-6 0 7 0,-2 7 11 16,-5 0 9-16,1 2 3 0,1 2 12 0,-3 0 5 15,-2 2-11-15,0 2-8 0,-3 0-7 0,2 3 1 16,-3 2-4-16,0 0-20 0,0 0-1 0,0 0 0 0,0 0 0 16,-4 18 0-16,3-12 0 0,2 2 0 15,-1 2 0-15,1 1 0 0,3 0 0 0,0-1 0 16,1-1 0-16,4-1 0 0,0 0 0 0,0-4 0 0,4 0 0 16,0-3 0-16,-2 0 0 0,3-3 0 0,-2-1 0 15,-1 0 0-15,-1-5 0 0,1-1 0 0,-4-4 0 16,2-3 0-16,-4-2 0 0,0-8 0 15,-5-2 0-15,-1-1 0 0,-7-4 0 0,-2-14 0 0,-4-2 0 16,-4-2 0-16,-2 1 0 0,-6-2 0 0,-2 4 0 16,-4-4 0-16,2 11 0 0,-2 2 0 0,3 15 0 15,3 5 0-15,-1 2 0 0,0 7 0 0,5 8 0 16,3 7 0-16,0 2 0 0,2 5 0 0,-2 9 0 16,10 2 0-16,3 4 0 0,8 4 0 0,2 0 0 15,10 0 0-15,12 11 0 0,1-3 0 0,6-4 0 16,4-1-7-16,4-7-20 0,-9-5-8 0,15-1-3 15,2 0-4-15,-15-7-4 0,5-6-4 0,-1 1 3 16,1-4 4-16,-3-2 7 0,4-1 9 0,-6-4-1 16,-3-1-3-16,0-2 12 0,-6-4 2 0,-2 5 3 15,-4-5 6-15,-2 1 8 0,-2 1 7 0,-3 0 2 16,-3 0 8-16,1 4-9 0,-4-1-13 0,1 2 17 16,-2 2-8-16,-5 0-3 0,9 6 1 0,-4 1 15 15,0 3-3-15,-4 3 8 0,2 2-7 0,-1 3 5 16,0 3-1-16,-2 4-6 0,0-1 6 0,2-4-5 15,1 7 1-15,0-8-6 0,2 2 9 0,3-3-4 16,-1-3-8-16,1 2 1 0,4-3-21 0,-3-2-18 16,4 1-20-16,-3-6-46 0,-1-2-43 0,2-3-47 15,1-4-44-15,2 0-50 0,-2-3-44 0,-2-2-49 0,-1-2-56 16,4-6-77-16,-6-3-371 0,0-6-953 0,-2-5 421 16</inkml:trace>
  <inkml:trace contextRef="#ctx0" brushRef="#br0" timeOffset="90048.59">26756 10983 3190 0,'-8'-18'325'0,"1"0"-48"0,-1 3 12 0,-3 1-11 16,1 1 6-16,0 4-18 0,1-2-34 16,0 5-27-16,4 1-29 0,0-1-29 0,0 3-13 15,1 2-13-15,4 1-25 0,0 0-49 0,-5 14-90 16,10-9-111-16,0 6-113 0,4 4-113 0,5 2-129 0,5 3-277 16,4-1-851-16,2 3 376 0</inkml:trace>
  <inkml:trace contextRef="#ctx0" brushRef="#br0" timeOffset="91132.97">27220 11325 8 0,'5'-4'482'0,"-3"-4"-21"16,-2 2-7-16,2-6-4 0,0 0-8 0,-4-3-8 16,0-2-10-16,-1 1-25 0,-3-1-26 0,-1 2-26 15,-2 1-26-15,2 4-32 0,1-1-35 0,-2 4-21 16,-3 2-30-16,-1 5-21 0,-3 1-17 0,-2 6-21 15,-2 2-14-15,-8 8-9 0,6 3-12 0,0 2-8 16,-2-2-12-16,4 4-10 0,4-2-7 0,3-1-6 16,1 4 1-16,7-7-16 0,3-1 1 0,2-4-6 15,4 0 0-15,6 2-9 0,1-7-2 0,5-3 1 16,2-2-5-16,2-4-4 0,1-3 0 0,6-5-5 16,-2-2 5-16,-2-4-6 0,0-2-3 0,-2-3 1 15,-5-3 4-15,-1-1-5 0,-3-3 5 0,-1-3 4 16,-3 1 3-16,-2-4 4 0,-1-4 2 0,-1-9 1 15,-2 11-1-15,1-15 4 0,-4 2 8 0,0 12 4 16,-4 1 10-16,4 4 3 0,-6 1 0 0,0 11-8 16,4 1-14-16,-3 7-1 0,-1 5-10 0,-1 5-5 15,-3 3-27-15,-3 7 0 0,-3 4 0 0,2 11 0 0,0 5 0 16,5 3 0-16,-2 15 0 0,10 1 0 0,2 0 0 16,3-1 0-16,5-3 0 0,9 1 0 15,5-6-30-15,-4-9-50 0,6-1-6 0,0-1-14 16,3-3-5-16,4-5 4 0,0-1-1 0,1-3 4 0,1-4 3 15,-2-5 12-15,-2-3 9 0,2-3 8 0,-2-4 6 16,-4 0 7-16,3-4 6 0,-11-2 9 16,6-2 6-16,-1-4 12 0,-3-1 6 0,-2-3 5 15,-4 4 5-15,5-6 2 0,-1 0 12 0,-4-2 3 0,0 1 4 16,-2 4 8-16,-6 5 10 0,-1 0 9 0,2 3-1 16,-5 2 6-16,-1 2-20 0,-2 5 2 0,1 1-1 15,0 0-6-15,-20 8-3 0,6 2-2 0,-3 3-1 16,-2 5-4-16,1 2-4 0,-1 1 0 0,2 2 3 15,3-8-9-15,5 1 0 0,2 0 1 0,0-4 3 16,4 1-1-16,0-4 3 0,3-2-1 0,3 0 4 16,0-3-2-16,5 1-2 0,-2-4 14 0,5 2-17 15,1-7 2-15,-1 0-1 0,5-3 1 0,-2-2 2 16,-1-1-5-16,4-1-1 0,-6-1 6 0,3-2 3 16,-2 2 3-16,-1 0 7 0,1 0 5 0,-5 5-3 15,0-1 4-15,-2 3-9 0,1 2-9 0,-2 2 3 16,0 0 0-16,-4 1-8 0,6 5-3 0,-3 0 2 15,0 5 4-15,0-1-10 0,5 2-4 0,-2-1 2 16,3 2-8-16,-1-1 3 0,2 2-4 0,3-3 3 16,-2-1-8-16,2 0-6 0,5-1 4 0,-5-6-1 15,6 0 6-15,-6-2-1 0,5-1 5 0,-2-1-5 16,2-4 4-16,-4 0 3 0,2-2 2 0,-2-4-2 16,2-3 2-16,-5 1-1 0,6-9-7 0,-4-1 7 15,3-2 10-15,-1-3-5 0,-1-1-3 0,0-4 3 0,3-12-3 16,-2-1 4-16,-2-5-3 0,-1 4-6 15,1-4 11-15,-8 3 1 0,2 13 15 0,-5 2 4 16,0 5 8-16,-2 5-8 0,-2 4 2 0,0 10-9 16,-3 0-17-16,1 4 8 0,-4 6 5 0,8 0-7 0,-20 17 7 15,6 4-5-15,0 9-1 0,1 5 4 16,3 11-2-16,-2 3 2 0,7 0 9 0,4-1-12 0,1 3-2 16,5-5 13-16,0-10-26 0,3-1-5 0,2-1-10 15,0-2-4-15,3-2-4 0,1-3-5 0,2-3-3 16,-3-10-1-16,-1 0 1 0,-1-6 8 0,2-1 4 15,-2-2 5-15,2-4 0 0,1-2 4 0,-1-4 4 16,5-2 1-16,-4-2 2 0,3-1 3 0,-3-5 2 16,6-3-3-16,-4-2 6 0,-1-2 4 0,0-2 7 15,1 1 0-15,-4 2 6 0,-3 5 17 0,0 3 0 16,-4 3-4-16,-1 4-11 0,-3 0-1 0,2 4 0 16,-3 2 0-16,0 0 1 0,0 0-2 0,-4 15-11 15,2-4 6-15,0 0-12 0,4 1-12 0,0 6-20 16,3 0-23-16,4-1-32 0,1-1-28 0,3-1-36 15,4-2-33-15,0-1-60 0,2-4-35 0,0 1-23 16,0-3-32-16,1-2-19 0,-2-3-31 0,0-2-40 16,-5-2-297-16,2-1-786 0,-6-2 348 0</inkml:trace>
  <inkml:trace contextRef="#ctx0" brushRef="#br0" timeOffset="91283.16">28375 10915 164 0,'-49'-21'389'16,"19"8"-10"-16,2 1-1 0,11 4 16 0,0 2 17 15,5 0 23-15,4 0 1 0,4 1-24 0,3 0-33 16,6 1-30-16,5 1-43 0,9 2-28 0,9 1-29 16,2-1-44-16,3 2-52 0,0 1-58 0,-1 4-76 15,-1 1-94-15,0-1-109 0,-14 2-139 0,-6-2-482 16,-1 3-873-16,-5 1 386 0</inkml:trace>
  <inkml:trace contextRef="#ctx0" brushRef="#br0" timeOffset="91966.2">22550 12683 45 0,'1'-18'416'0,"3"-1"0"0,2-1 3 15,-2 5-4-15,1 1 11 0,-2 4-1 16,-2 3-17-16,-1-1-28 0,0 2-39 0,3 4-26 15,-3 2-18-15,0 0 6 0,-3 15-10 0,1 2-19 0,-5 2-13 16,3 8-16-16,1 2-32 0,-4 0-21 0,2 3-18 16,1-2-18-16,4 0-4 0,4 1-23 15,1-3-14-15,2-1-14 0,3-9-8 0,3 3-14 0,1-6-1 16,0-5-8-16,2 0-5 0,1-3-10 0,3-5-10 16,-3-2-1-16,2-3-13 0,0-4 1 0,-1-2 2 15,5-8-10-15,0 0-1 0,-4-3 1 0,1-2-8 16,-5 0-4-16,0-2 0 0,-3-4 1 0,0 3 2 15,-1 1-7-15,-2 6-3 0,1 4-6 0,-4 3 4 16,1 2-7-16,-1 3 0 0,0 3-1 0,2 3-1 16,-8 0 6-16,14 9 0 0,-5 2 9 0,1 5-3 15,-1 0-1-15,-1 7 0 0,2 2 8 0,-1 1-8 16,-2-2 2-16,-2 0-4 0,-3 1 6 0,4-1-10 0,-6 1-11 16,0-7-17-16,-2-1-20 0,-2 2-15 15,-2-3-24-15,-4-1-40 0,-2 0-39 0,-2-6-46 0,-3 0-56 16,-4-4-54-16,0-2-61 0,-8 1-68 15,1-7-475-15,1 1-1002 0,1-6 443 0</inkml:trace>
  <inkml:trace contextRef="#ctx0" brushRef="#br0" timeOffset="92133.08">22667 12439 4253 0,'-7'-27'350'0,"-6"-3"-202"0,3 3 20 0,3 8 44 0,-3 2-44 16,4 1-45-16,-2 1-31 0,4 5-25 0,3 4-35 15,4-1-28-15,3 5-38 0,8-2-70 0,4 3-93 16,4 6-83-16,8 5-91 0,4-1-402 0,15 13-835 16,-1-3 370-16</inkml:trace>
  <inkml:trace contextRef="#ctx0" brushRef="#br0" timeOffset="93165.43">23645 12926 295 0,'0'0'552'0,"5"-11"-7"0,-2 1-32 0,-2-2-29 16,4-2-24-16,-1-4-18 0,9-5-34 0,-3-4-30 15,5 0-34-15,1 0-18 0,0-2-35 0,1-3-27 16,3 1-22-16,3-12-22 0,-5-1-22 0,-2 12-14 16,3-13-23-16,1 0-15 0,-9 11-16 0,1-13-10 15,-3 14-15-15,-4-1-4 0,-1 6-8 0,-3 7-6 16,1 5-1-16,-1 3-8 0,-2 2-5 0,-2 6-16 15,2 3-8-15,1 2-4 0,-13 7 1 0,-1 9 3 16,1 9 1-16,-2 6 9 0,2 2 8 0,-5 14-2 16,4-2 4-16,5 1 1 0,0 1-10 0,2-2-4 15,5-9 2-15,4-1 0 0,0 1-51 0,2-1-7 0,2-1 0 16,3 0 0-16,4-6 0 0,1-1 0 0,0-1 0 16,3-6 0-16,1-1 0 0,-3-5 0 15,-1-4 0-15,4-2 0 0,-3-3 0 0,3-3 0 0,-5-2 0 16,6-2 0-16,-2-4 0 0,-2-2 0 0,-2-2 0 15,-2-4 0-15,2-1 0 0,-3-8 0 0,3 0 0 16,-5-3 0-16,-3-1 0 0,1-1 0 0,-4 2 0 16,-4 0 0-16,2 8 0 0,-3 2 0 0,0 3 0 15,-1 4 0-15,0 2 0 0,-2 5 0 0,-2 3 0 16,-2 4 0-16,2 4 0 0,-1 4 0 0,3 1 0 16,-3 3 0-16,5 2 0 0,0 5 0 0,8 1 0 15,4-1 0-15,2-6 0 0,4 4 0 0,9-2 0 16,5-3 0-16,0-3 0 0,6-1 0 0,1-6 0 15,1-1 0-15,3-6 0 0,-1-3 0 0,-1 0 0 16,-1-5 0-16,-2-5 0 0,-2-1 0 0,-1-5-11 16,-4-2-30-16,-3-4 8 0,11-12-4 0,-15 7 2 15,2-13 3-15,-1-5 0 0,-8 2 4 0,1-4 4 16,-5 2 9-16,-4 12-4 0,-2-12 4 0,-3 16 24 16,-3 1 2-16,0 5 15 0,1 5 7 0,-3 9 4 15,3 3-4-15,-4 4 9 0,1 4-8 0,-5 3 12 16,0 6 5-16,0 8-51 0,-4 8 0 0,1 5 0 15,1 4 0-15,0 13 0 0,0 4 0 0,1-3 0 0,0 7 0 16,4-1 0-16,-1 0 0 0,4 2 0 16,-1 1 0-16,1-6 0 0,0 5 0 0,4-1 0 15,4 2 0-15,0-7 0 0,1-1 0 0,8-1 0 16,-7-14 0-16,2 1 0 0,2-3 0 0,3 0 0 0,-1-5 0 16,0-4 0-16,-3-7 0 0,-2-5 0 0,-2-1 0 15,1-4 0-15,-2-2 0 0,2-3 0 0,-6 0 0 16,0 0 0-16,9-10 0 0,-5-1 0 15,-3-3 0-15,6-2 0 0,-5-4 0 0,-2-6 0 0,0-4 0 16,0-1 0-16,-7-3 0 0,0 0 0 0,-4 4-38 16,-5 1-4-16,4 1 7 0,-2 3 4 0,-6 1 23 15,5 1 11-15,5 7 21 0,0 1 14 16,-2 0 3-16,7 4 5 0,0 1-44 0,1 0-2 0,0 2 0 16,7-2 0-16,2 1 0 0,5-4 0 0,4 3 0 15,9-6 0-15,7 0 0 0,5 1 0 0,1-1-50 16,9-8-29-16,1 2-6 0,-14 2-14 0,1-1-2 15,9-6 2-15,-15 3 8 0,-3-5 8 0,-1 1 9 16,-2-1 7-16,-7-2 12 0,-4 3 13 0,-3-2 18 16,-4 5 20-16,-1 0 16 0,-6 8 22 0,-1 2 14 15,1 4 21-15,-1 2 15 0,-2 4-1 0,2 1 4 16,-1 3 5-16,6 1 14 0,-12 9 12 0,7 2 9 16,-4 5-34-16,4 2-93 0,4 9 0 0,-2 1 0 15,6 5 0-15,1-3 0 0,3 2 0 0,-3 2 0 16,5 0 0-16,-1-3 0 0,2-1 0 0,-1-1 0 15,3-2 0-15,-2 0 0 0,2 0 0 0,-4-9 0 16,4 0 0-16,-3-1 0 0,1-2 0 0,0-3 0 16,-2-3 0-16,-2-2 0 0,1 1 0 0,-2-6 0 0,2-4-275 15,-7 2-202-15,5-10-75 0,-3 0-118 16,-2-5-367-16,-3-5-1122 0,-5-4 497 0</inkml:trace>
  <inkml:trace contextRef="#ctx0" brushRef="#br0" timeOffset="93299.56">24955 12587 359 0,'-5'-6'445'0,"0"0"23"0,0 1 16 0,-2 0 9 16,6 1 0-16,-4-2-18 0,5 3-35 16,0 3-44-16,9-7-42 0,0 2-20 0,10 1-47 15,7-2-38-15,8 2-59 0,-2 0-68 0,5 1-93 0,-1-1-131 16,0 0-155-16,2 2-182 0,-2 0-365 0,-4-2-870 16,-2 2 385-16</inkml:trace>
  <inkml:trace contextRef="#ctx0" brushRef="#br0" timeOffset="93982.64">26022 12366 393 0,'-9'5'533'0,"-1"2"-20"15,-1 1-41-15,-2 4-6 0,0 4-8 0,-2 6-21 16,1-1-18-16,5 4-21 0,1 0-28 15,0 1-30-15,3-2-17 0,1 1-27 0,3 1-31 16,2 1-25-16,3-2-19 0,1-7-20 0,2-1-20 0,0 0-20 16,2-1-15-16,-1-3-16 0,3 0 2 0,1-5-20 15,-3-1-16-15,6 2-1 0,-2-5-16 0,1-2-1 16,3 0-5-16,-3-5-13 0,-1 0 8 0,3-4-19 16,0-2-4-16,0-5-5 0,-3 0-13 0,7-7-1 15,-2-1 3-15,0-3-6 0,1 1 9 0,-5 4-17 16,0 7 3-16,-5 3-5 0,3 3 2 15,-4 1-3-15,-1 4-9 0,-2 1-5 0,-5 1 3 0,8 6 3 16,-3 1 9-16,-1 3-1 0,-3 6-9 0,3 2 8 16,-2 0-5-16,0 0 3 0,0 0 8 0,0 1-9 15,0-2-2-15,2-1-6 0,-3 0 0 0,6-1 0 16,-3-3 0-16,1-5 0 0,0 3 0 0,-3-6 0 16,3 2 0-16,2-4 0 0,-2-1 0 0,-5-1 0 15,17-6 0-15,-6 0 0 0,2-5 0 0,-3 0 0 16,3-3 0-16,4-9 0 0,0-1 0 0,4-1 0 15,-3 0 0-15,2-5 0 0,3 1 0 0,-2 3 0 16,-1 6 0-16,-7 6 0 0,2 3 0 0,-5 2 0 16,1 6 0-16,-1 2 0 0,-3 3 0 0,0 3 0 15,-1 6 0-15,-2 3 0 0,0 4 0 0,-3 2 0 0,4 6 0 16,-5 3 0-16,0-4 0 0,0 1 0 16,0-1 0-16,0 0 0 0,3-5 0 0,-2-2 0 15,-1-3 0-15,4 0 0 0,-3-5 0 0,-1-1-194 16,0-2-105-16,3-2-52 0,-3-4-59 0,0-1-71 0,0 0-74 15,-8-11-429-15,4 3-1065 0,-2-3 471 0</inkml:trace>
  <inkml:trace contextRef="#ctx0" brushRef="#br0" timeOffset="94100.09">26634 12380 225 0,'3'-26'411'0,"-3"8"5"16,0 0-2-16,0 7 3 0,0 0-13 0,0 5-39 15,-3 2-38-15,3-1-34 0,4 2-24 0,-4 3-32 16,0 0-62-16,11 9-88 0,0-2-101 15,2 5-102-15,-2 1-111 0,6 1-388 0,2-4-664 0,-2 4 294 16</inkml:trace>
  <inkml:trace contextRef="#ctx0" brushRef="#br0" timeOffset="95482.71">27174 12243 233 0,'5'-18'515'0,"-3"2"23"0,0 4 11 16,-1 1 0-16,-1 0-13 0,1 7-31 0,-2-2-34 15,1 6-2-15,0 0-13 0,0 0-19 0,-8 29-23 16,6-4-33-16,-2 7-37 0,3 3-29 0,-1 10-33 16,1 1-23-16,0 2-31 0,2-1-20 0,6-3-28 15,-1-8-21-15,3 9-22 0,0-12-111 0,0-3-26 16,3 0 0-16,1-4 0 0,-3-3 0 0,1-7 0 16,2-3 0-16,3-5 0 0,-2 0 0 0,0-5 0 15,-1-3 0-15,2-4 0 0,3-5 0 0,-1-1 0 16,-4-5 0-16,4-8 0 0,0-5 0 0,-2-2 0 0,0-3 0 15,4-16 0-15,0-1 0 0,-4-2 0 16,-1-3 0-16,4-1 0 0,-3 4 0 0,-2-3 0 16,0 11 0-16,-3 16 0 0,-3 3 0 0,-2 11 0 15,-3 2 0-15,0 7 0 0,-2 4 0 0,0 1 0 0,0 0 0 16,-9 24 0-16,2 5 0 0,0-1 0 0,2 6 0 16,-1 11 0-16,1 4 0 0,5-2 0 15,0-1 0-15,3-12 0 0,1 3 0 0,-2-4 0 16,5-1 0-16,1-2 0 0,1-2 0 0,2-4 0 0,-2-9 0 15,0-1 0-15,-3-4 0 0,0-2 0 0,4-4 0 16,-1-1 0-16,2-3 0 0,-1-3 0 0,0-2 0 16,4-5 0-16,-1-1 0 0,0-3 0 0,6-10 0 15,-1 3 0-15,2-3 0 0,1-3 0 0,-2 0 0 16,1 0 0-16,-2 2 0 0,-2 5 0 0,-4 5 0 16,-3 5 0-16,-5 1 0 0,1 6 0 0,-1 2 0 15,-4 1 0-15,0 0 0 0,1 10 0 0,-2 2 0 16,-1 2 0-16,-4 4 0 0,5 0 0 0,-1 1 0 15,0 5 0-15,2-4 0 0,2-1 0 0,0-1 0 16,3-1 0-16,-1 0 0 0,6-1 0 0,-1-8 0 16,0 0 0-16,1-1 0 0,3-3 0 0,0 0 0 15,2-6 0-15,2 1 0 0,-3-2 0 0,3-4 0 16,-1-3 0-16,-2-3 0 0,5-8 0 0,-1 1 0 16,-4-4 0-16,4 1 0 0,0-2 0 0,0 2 0 15,-5 0 0-15,-2 10 0 0,-2 1 0 0,0 2 0 16,-5 6 0-16,0-2 0 0,1 5 0 0,-2 1 0 15,-3 0 0-15,1 10 0 0,-1 1 0 0,-1 0 0 16,-1 6 0-16,1 1 0 0,2 1 0 0,1-1 0 16,1 1 0-16,1-1 0 0,1-1 0 0,3 1 0 15,2-5 0-15,-2-3 0 0,0-1 0 0,3-3 0 16,-1-1 0-16,2-3 0 0,-1-2 0 0,2-2 0 0,-3-3 0 16,3-1 0-16,-3 0 0 0,4-7 0 0,-5-2 0 15,3-1 0-15,-6-4 0 0,6-5 0 0,-6-1 0 16,-1-3 0-16,-1-1 0 0,-4 0 0 15,-1 0 0-15,-3 1 0 0,-1 2 0 0,-4 1 0 0,0 11 0 16,-4 1 0-16,4 4 0 0,-9 3 0 0,2 7 0 16,-5 2 0-16,1 4 0 0,3 4 0 0,-5 7 0 15,5 3 0-15,3 3 0 0,6-4 0 0,3 5 0 16,1 4 0-16,5-1 0 0,7-1 0 0,3-1 0 16,5-4 0-16,0 1 0 0,5-4 0 0,4-4 0 15,0-2 0-15,2-5 0 0,-1 0 0 0,4-5 0 16,-2-3 0-16,-7 0 0 0,-1-6 0 0,7-3 0 15,-6 1 0-15,2-2 0 0,-5-1 0 0,5-3 0 16,-4-3 0-16,1 0 0 0,-8 3 0 0,2 0 0 16,-3 1 0-16,0-1 0 0,-5 6 0 0,1-1 0 15,-3 5 0-15,-2-1 0 0,3 2 0 0,-2 4 0 0,-3 0 0 16,0 0 0-16,-1 11 0 0,-2-3 0 16,-1 6 0-16,3-3 0 0,0 5 0 0,-1 2 0 15,4-1 0-15,0 0 0 0,1 0 0 0,-1 0 0 0,1-6 0 16,2-1 0-16,1 0 0 0,0-3 0 15,1 1 0-15,3-3 0 0,-1-2 0 0,2-4 0 16,-3-1-12-16,5-2-5 0,3-4-2 0,0 0 6 16,-2-2 0-16,3 0-1 0,1-3-8 0,4-3 13 0,-6 7 5 15,-2-2-5-15,-2 4 5 0,-2 0-1 0,-5 2 5 16,3 2-3-16,-1-1-6 0,-3 4 7 16,-4 0-1-16,9 4-6 0,-7-1 3 0,0 3 7 15,1 0-7-15,0 1 6 0,2 0-2 0,-1 2 10 0,5 0-6 16,-1 1 4-16,6 0 7 0,0-2-9 0,3-1 3 15,1 0-5-15,1-4 3 0,1-4-3 0,-2 1 4 16,3-3 3-16,-1-4-3 0,-1 0-7 0,0-3 2 16,-5-2 7-16,8-9 6 0,-4-1-13 0,-3-3 0 15,-1-3 3-15,-1-3-7 0,-3 0 3 0,4-18-9 16,-3 1 19-16,-5-4-13 0,2 4-9 0,-5-1 9 16,-1 15 1-16,-2 4 8 0,-3 5 1 0,1 7-2 15,-1 8-3-15,1 2 0 0,-1 2-6 0,-2 5-12 16,5 1 13-16,-13 12 4 0,4 2-2 0,4 5 5 15,-4 8-5-15,3 6 4 0,3 2-9 0,1 13 7 16,0-12-2-16,2 10 11 0,2-11-11 0,0-2 4 16,1 0-6-16,2-2-3 0,1-2 6 0,-1-4-3 15,-1-6-2-15,0-3 5 0,-1-6 5 0,-1-5 4 16,1 0 1-16,1-4-1 0,-4-1 6 0,0 0-10 0,11-14 6 16,-6 3 2-16,1-7-4 0,1 1-2 0,-1-5-9 15,1-7-5-15,0 4-18 0,-3-3-45 16,1 3-63-16,0 1-75 0,-3 6-77 0,0 4-89 15,-6 4-100-15,3-1-97 0,-5 6-434 0,-4 2-1087 0,-3 4 481 16</inkml:trace>
  <inkml:trace contextRef="#ctx0" brushRef="#br0" timeOffset="95682.99">26845 12683 241 0,'-2'-7'544'0,"4"-1"-43"15,3-2-36-15,8-4-33 0,10-1-48 0,12 0-42 16,12-3-37-16,2-2-56 0,5 4-74 0,8-3-102 16,-3 3-129-16,-6 0-167 0,-2 0-349 0,-11 10-620 15,-6-1 274-15</inkml:trace>
  <inkml:trace contextRef="#ctx0" brushRef="#br0" timeOffset="97116.53">25879 14001 104 0,'15'-11'438'0,"-2"-1"-2"0,-1-2-18 16,-3-3-16-16,-2-1-11 0,-1-7-2 0,-3 1-11 15,-4-8-15-15,-1 5-24 0,-4-2-17 0,-3 1-14 0,-5-2-7 16,4 5-9-16,-4 2-9 0,-4 4-22 15,0 7-18-15,0 3-23 0,-10 4-24 0,0 6-13 16,1 5-14-16,-1 4-16 0,-4 4-2 0,4 8-10 16,3 2-20-16,5 7-8 0,-4 11-12 0,11-10-9 0,3 2-10 15,5-2-7-15,5 1-17 0,5 0 7 0,5-3 0 16,3-3-13-16,6-5 14 0,-1-1-14 16,4-5-9-16,-3-7-4 0,0-3-2 0,3-6 2 0,0 0 1 15,-2-3 7-15,7-7-6 0,-4-4 9 0,-4 4-18 16,0-7-32-16,3-3 0 0,-5-3 0 0,-2 0 0 15,-3-1 0-15,-1-2 0 0,-1-3 0 16,-1 1 0-16,1-1 0 0,-6 3 0 0,1 2 0 0,0 9 0 16,-1 2 0-16,-4 4 0 0,2 3 0 0,-2 3 0 15,0 3 0-15,0 0 0 0,-2 15 0 0,-2-5 0 16,1 7 0-16,-1 9 0 0,1 0 0 0,3-2 0 16,0 4 0-16,-2-9 0 0,5 5 0 0,5-5 0 15,-3-2 0-15,3-1 0 0,-2-6 0 0,3 0 0 16,-1-2 0-16,1-2 0 0,2-2 0 0,0-4 0 15,1-4 0-15,1 1 0 0,1-5 0 0,3-2 0 16,-3-2 0-16,1-2 0 0,6-5 0 0,-7 5 0 16,2-1 0-16,-2-9 0 0,4 2-8 0,-1 0 1 15,-2 1 4-15,-2 5 4 0,-4 1-9 0,0 2 10 16,-1 4-5-16,-6 4-3 0,2 4-7 0,1 1 0 16,-5 0 9-16,9 5-6 0,-7 5 4 0,1 1 2 15,0 6 6-15,-1 1-1 0,0 0-9 0,0 1 6 16,2 5-3-16,2 2-1 0,1-7 4 0,0-1-5 15,0-4 10-15,-1-3-3 0,3 0-4 0,-1-2 3 16,-1-3-3-16,4-1-2 0,-2-3 8 0,-2-2-6 16,4-1 6-16,1-2-6 0,-4-5-1 0,1 1 5 15,1-3 0-15,-4 1 0 0,2-5-1 0,1-4-2 16,1 1-1-16,3-6 5 0,-1 0 3 0,0 0 1 16,-4 8 7-16,0 0-16 0,-3 6 0 0,1 0-1 0,-2 2-2 15,-3 5-6-15,2-1 7 0,-3 3 7 16,0 0 1-16,4 10 1 0,-4-3 2 0,2 4 4 15,-2 1-3-15,4 3 0 0,0 1 1 0,-3 1-1 16,8 0-3-16,-1-3-14 0,2 0 6 0,3-3-5 0,0 2-15 16,-1-5 4-16,2 0-11 0,3-2 1 0,-7-3 2 15,3-2 1-15,1-2 7 0,0-2 0 0,0 0 10 16,0-6-7-16,-3 2 6 0,0-2 3 0,-1 1 5 16,-1-1 4-16,5-2 5 0,-7 0-1 0,-1 2-4 15,-1-3 3-15,1 5 2 0,-2 2-4 0,0 3-5 16,0 1 3-16,-4 1-4 0,0 0 4 0,5 11-1 15,-3-3 2-15,0 3-3 0,4 7 1 16,-2-2 11-16,1 2-14 0,0-1-1 0,3-1-11 0,6 1-10 16,-5-3-3-16,5-2 2 0,3-1 0 0,-3-1-10 15,2-7 1-15,4 1 2 0,-2-4 3 16,-1-4 1-16,0 0 13 0,2-6-8 0,0 0 2 0,3-5 9 16,-3-3 1-16,-1-3 4 0,-1 1 9 0,-4-6 2 15,-1-1 9-15,-1 3 7 0,0 0 4 0,-7-1 5 16,1 7 11-16,-1 1 5 0,0 0-2 0,-3 7-1 15,4-1 14-15,-4 6-21 0,-2 2-10 0,-3 1 3 0,4 2-2 16,-10 8-10-16,6 5 3 0,-2 6 11 16,-6 9 0-16,3 5 5 0,-2 12-1 0,3 7-3 15,6 1 12-15,-5 1-13 0,5-1 1 0,-1 3-10 16,2-3-3-16,3 0 7 0,0-2-14 0,0 0 1 0,2-3-15 16,0 1-6-16,-3-2-8 0,2 1-2 15,-2-13-6-15,-1-2 0 0,0-7 3 0,-2 5 2 16,0-6 11-16,-3-6-7 0,1 1-2 0,0-9 9 15,-1-1 1-15,-2-3 12 0,0-2 0 0,-2-4 16 16,0-3 7-16,-2-3 8 0,-6-3-1 0,-1-4 1 0,-6-5 9 16,2-4-5-16,-2-4-6 0,1-1 3 15,4-2-5-15,2-3-16 0,3-2-12 0,8-3 0 0,2-12 0 16,8-1 0-16,7 1 0 0,6 4 0 0,5 2 0 16,-2 12 0-16,13-9 0 0,-8 17 0 15,4-2 0-15,14-4 0 0,-12 10 0 0,0 1-4 16,2 4-96-16,-2 2-36 0,-1 1-40 0,-3 2-43 0,-9 4-65 15,5-4-51-15,-5 6-62 0,-8 1-77 0,3 1-83 16,-3 0-362-16,-5 1-994 0,-5-1 440 0</inkml:trace>
  <inkml:trace contextRef="#ctx0" brushRef="#br0" timeOffset="97468.16">28059 13593 325 0,'6'-17'539'0,"-1"-1"-10"0,-7 6-15 0,4 1-31 16,-1 3-23-16,-1-3 5 0,0 5-24 0,2 0-41 15,-2 3-44-15,0 3-23 0,0 0-3 0,-7 24-6 16,0-1-8-16,2 9-14 0,-4 12-16 0,4 5-21 16,3 1-13-16,0 6-22 0,1-1-20 0,-3 0-19 15,3 6-20-15,1-8-15 0,1 3-18 0,-2 1-19 16,2-5-63-16,-1-3-56 0,2-2 0 0,-4-13 0 16,1-1 0-16,-4 0 0 0,2-6 0 0,-2 0 0 15,0-8-185-15,-1-2-47 0,1-2-72 0,-3-5-62 16,0-3-55-16,-3-1-53 0,3-6-56 0,-5 0-417 15,-1-6-1025-15,1-4 454 0</inkml:trace>
  <inkml:trace contextRef="#ctx0" brushRef="#br0" timeOffset="98314.97">27912 13882 47 0,'17'-47'327'0,"-7"16"-3"0,3 3 7 0,0 2 19 16,-3 12 8-16,0-2-12 0,-2 7-15 0,2-2-7 0,3 6-9 15,0 1-14-15,4 2-16 0,-4 4-16 0,8 3-20 16,-1 4-24-16,3 5-18 0,0 4-21 15,0 1-22-15,-6 1-10 0,-2 6-19 0,-1-3-13 16,0-1-7-16,-7-3-16 0,-2 5-9 0,-4-2-12 0,-2-4-7 16,-3 2-7-16,-4-4-8 0,-2 1-5 0,1-3-5 15,-4 0-2-15,-1-5-6 0,0 1 0 0,0-3-3 16,3-2-4-16,-1 0 6 0,3-4 17 16,2 0 1-16,7-1-5 0,-6-6-4 0,6 6-6 0,6-9-4 15,5 1-3-15,4-5-6 0,8-3-1 0,6-4-14 16,4 0-5-16,10-12-5 0,3 6-10 0,-2-5-1 15,-1 3 3-15,-8 9-1 0,0 0 2 16,-9 2-1-16,-2 3-1 0,-5 7 4 0,-10-2 1 0,2 4 0 16,-4 4 9-16,-3 2 10 0,-4-1 4 0,-4 9 3 15,-3 0 1-15,-4 4 9 0,2 3 2 0,-7 3-2 16,0 4-1-16,6-5-1 0,-1 5-1 0,3 1-6 16,2-6 34-16,2 3-3 0,6-3-1 0,2-2 1 15,4 1 1-15,1-2-10 0,5-3 0 0,1 3-6 16,1-3 0-16,2-6-1 0,-1-2-10 0,0 2 7 15,-2-8-7-15,3-4-1 0,-5 0-5 0,-1-1-1 16,0-5-8-16,0-3-1 0,-4-3-2 0,-2-1 0 16,-2-7 3-16,-2-2-8 0,-3-4 1 0,-2 3-1 15,-3 4-6-15,-2 1 2 0,1 7 0 0,-2 4-5 16,-3 0 6-16,2 6-8 0,-3 0-1 0,4 1-13 16,-1 6 18-16,5 2-7 0,-6 2 5 0,5 2 2 15,1 1 6-15,3 5-1 0,4-2-4 0,2 1 10 16,1 0-10-16,10 3 1 0,1-2 1 0,2-2 5 15,8 1-2-15,-5-4 2 0,8-1 0 0,1-1-2 16,1-4 4-16,-1 1 5 0,-2-4 8 0,3-2 2 0,1-1-2 16,-4-3 13-16,-8 2 0 0,8-1 1 15,1-6 6-15,-5 2-7 0,0 1 7 0,-3 3-1 16,-3 0 1-16,-4 3-22 0,-1 2 9 0,0 1-5 16,-2-1-17-16,0 6-8 0,-1 2 0 0,-1 4 0 0,-1-1 0 15,1 6 0-15,-1 0 0 0,-5 1 0 0,1 2 0 16,-2-1 0-16,0 2 0 0,-6-1 0 15,0-1 0-15,-1 0 0 0,-2-3 0 0,-5 0 0 16,2-2 0-16,-3 0 0 0,-1-2 0 0,4-4 0 0,-1 0 0 16,-1-3 0-16,2-1 0 0,-2-1 0 0,6-1 0 15,1-3 0-15,-2 0 0 0,6-2 0 0,1-5 0 16,1 1 0-16,8-2 0 0,3-2 0 0,7-8 0 16,4 1 0-16,5-1 0 0,3 1 0 0,12-12 0 15,-11 11 0-15,0 1 0 0,0 3 0 0,-1-2 0 16,-4 6 0-16,-3 1 0 0,-7 4 0 0,0 2 0 15,-8 2 0-15,0 2 0 0,-3 3 0 0,-2 0 0 16,0 4 0-16,-4 4 0 0,0 3 0 0,0 5 0 16,-1-1 0-16,-2 1 0 0,-2 2 0 0,5 0 0 15,-1-1 0-15,-3-2 0 0,4 1 0 0,4-5 0 16,-3 1-11-16,4-4-108 0,-1 2-38 0,1-4-46 16,2-2-48-16,0-3-67 0,1 0-62 0,0-4-70 15,3-1-86-15,-3-2-425 0,2-2-1042 0,-1-3 461 16</inkml:trace>
  <inkml:trace contextRef="#ctx0" brushRef="#br0" timeOffset="98450.33">29741 13563 4371 0,'-9'-30'336'0,"-1"2"-125"0,0 5 0 0,-4 2-64 16,1 5-52-16,-1 1-28 0,-3 3-17 0,1 1-11 16,0 2-29-16,4 4-46 0,5 2-88 0,1 3-89 15,-1 4-88-15,7-1-95 0,2 5-349 0,3 3-807 16,5 4 358-16</inkml:trace>
  <inkml:trace contextRef="#ctx0" brushRef="#br0" timeOffset="98682.15">30072 13571 3385 0,'0'-17'330'0,"0"-1"-32"0,-2 0 93 16,-1 2-41-16,-1 0-42 0,-2 4-31 0,1 3-22 15,1 1-54-15,-2 2-15 0,-1 5 6 0,7 1 13 16,-11 11 1-16,4 3-8 0,1 4-14 0,1 8-16 15,1 6-13-15,3 1-22 0,1 14-4 0,4 1-11 16,-1 3-12-16,5-2-21 0,0-1-32 0,-3-13-32 16,3 1-24-16,3 7-35 0,-5-11-30 0,1 1-42 15,-3-7-42-15,-1 0-48 0,-1-5-48 0,3-3-64 16,-3-6-54-16,-2-2-40 0,0-3-43 0,-2-3-68 16,-5-2-328-16,2-2-914 0,-6-4 405 0</inkml:trace>
  <inkml:trace contextRef="#ctx0" brushRef="#br0" timeOffset="99499.63">29778 13915 373 0,'-11'-15'390'0,"-1"2"24"0,3-1 2 0,4 3-7 16,3-1-2-16,-1 2-10 0,3-1-5 0,3 2-24 15,2 0-19-15,5 2-31 0,8-1-25 0,11-2-26 16,2 0-28-16,2 3-18 0,0 4-29 0,7-4-17 0,-3 2-20 16,4 1-15-16,-3 2-13 0,1-3-13 15,-2 2-17-15,-4 0-6 0,3-1-9 0,-7 1-8 16,-10 2-8-16,4-3-7 0,-7 0-8 0,4 2-10 15,-11 2 7-15,2-3 1 0,-3 1-2 0,-3 1-4 16,2-1-13-16,-5 0 4 0,-2 2 0 0,5 5 6 16,-5-5 13-16,-5 8 7 0,5 0-1 0,-5-1 5 15,1 5-5-15,-1 0-24 0,0 3 12 0,1 1 2 0,0 1-7 16,4 0-5-16,0-2 1 0,9 2-16 16,-1-2 7-16,2-1 2 0,4-1-1 0,2-1-5 15,3-2-6-15,1-2-3 0,0-2-16 0,8-3 20 16,-7-1-1-16,7-1-2 0,-5-4-2 0,-2 0-5 15,3-4 3-15,-1-1-4 0,1-1-1 0,-4-1 2 0,3-3 1 16,-7 4-5-16,-2-5 0 0,0 0 2 0,0 1 1 16,-1-1 16-16,-3 4-3 0,-6 0 14 15,1 7 2-15,-1-6-7 0,0 5-5 0,-8-2-6 16,4 6 1-16,-4-6-4 0,4 6-3 0,-14 6 1 0,5 1-7 16,2 2-8-16,0 6 0 0,-3 0 0 0,6-3 0 15,0 6 0-15,4 0 0 0,4 3 0 16,0-2 0-16,4-1 0 0,1 0 0 0,2 0 0 15,3-2 0-15,-1-3 0 0,2-1-8 0,-2-4-7 0,0-2 6 16,-2-2 3-16,1-2-2 0,-4-3-6 0,2-4 5 16,-3-1 0-16,1-2-2 0,-3-2 7 0,3-4-19 15,-6-2 16-15,1-1 5 0,-4-9-3 0,-2-2 8 16,-2 0-7-16,-1-1 2 0,-1-1 2 0,1 1-5 16,1-1 2-16,-2 5 0 0,1-1 7 0,4 7 5 15,2 1-20-15,2 1 12 0,3 4 3 0,1 2-4 16,3 2 1-16,7-1-1 0,0 2-9 0,7 3 10 15,4 0-4-15,-2 7-3 0,5 2-3 0,0 1 5 16,-2 3-14-16,-8 1 15 0,-1 0-2 0,4 5 4 16,-6-1-8-16,-4 0 2 0,1 0 2 0,-3 3-3 15,1 1 8-15,-5 1-3 0,-3 1 1 0,0 6-4 16,0-7-4-16,-4 0 10 0,1-1 0 0,-2 0-19 16,-2-6 13-16,3 2-1 0,0-1 8 0,-1-4-5 15,1 3 3-15,0-6 6 0,1-2-5 0,2 2-2 16,-3-5-6-16,5 2 10 0,-5-2-3 0,14-5 5 15,-5-3-2-15,6 0-13 0,2-4 15 0,7-5 4 16,0-2-9-16,0 0 0 0,3 1 5 0,-1 2-4 16,-1 0 5-16,-5 7-5 0,-5-2-3 0,3 5 0 15,-5 4-2-15,1-2 2 0,-2 3-6 0,-5 4 10 16,0-1-7-16,-1 1-1 0,-1 7 8 0,-2-2-5 16,1 6 3-16,-3 1-3 0,0 2 3 0,0 0-17 15,-4-1-17-15,3 1-16 0,1 1-11 0,-6-2-20 16,2-3-23-16,3-2-24 0,-3 0-22 0,1-3-13 15,-3-2-10-15,0-2-24 0,-2-4-32 0,-3-2-40 16,-9-9-32-16,-5-3-53 0,-7-10-82 0,-10-8-416 16,3-10-924-16,-4 1 410 0</inkml:trace>
  <inkml:trace contextRef="#ctx0" brushRef="#br0" timeOffset="99632.93">30396 13051 4241 0,'-48'-36'233'16,"7"8"-36"-16,11 10 26 0,7 1-72 0,7 7-44 15,1-2-29-15,4 5-21 0,4 3-17 0,2 1-25 16,0 2-27-16,5 1-47 0,0 0-88 0,14 9-122 16,9 7-155-16,6-2-315 0,4 5-800 0,15 6 354 15</inkml:trace>
  <inkml:trace contextRef="#ctx0" brushRef="#br0" timeOffset="99816.58">31774 13598 4848 0,'0'1'625'0,"0"-1"-188"16,0 0-102-16,0 0-113 0,0 0-79 15,0 0-37-15,-17-12-20 0,6 8-24 0,-1-2-28 16,-5-2-27-16,-2 1-40 0,2 0-66 0,3 4-75 0,4 1-96 16,-2 0-107-16,-2 4-105 0,1 0-430 0,2 1-988 15,-6 1 437-15</inkml:trace>
  <inkml:trace contextRef="#ctx0" brushRef="#br0" timeOffset="101432.32">18207 12044 368 0,'3'-13'401'0,"-2"1"-3"0,-1 0 9 0,3 3 0 15,-2-1-5-15,-1 5-26 0,1-1-34 0,-1 4-32 16,0 2-8-16,0 0 6 0,-5 18-10 0,1 1-2 16,-2 8-6-16,-2 2-4 0,-2 17-7 0,1 6-14 15,1 8-6-15,1 20-6 0,-5 1-21 0,7-20-11 16,-5 27-20-16,3-7-14 0,2-20-17 15,2 23-12-15,1-24-20 0,-2 25-11 0,4-3-19 0,4-23-11 16,-4 2-6-16,3-2-13 0,4-1-12 0,-3-5-22 16,1-4-18-16,-1-16-26 0,1 0-22 0,3-6-44 15,-2-1-37-15,2-8-37 0,-5-7-34 0,0-1-19 16,0-4-43-16,-2-8-58 0,-1 2-51 0,0-14-30 16,-1 2-36-16,-2-12-30 0,3-7-33 0,-3-5-346 15,-4-11-888-15,5-3 393 0</inkml:trace>
  <inkml:trace contextRef="#ctx0" brushRef="#br0" timeOffset="101799.08">18215 12343 121 0,'1'-32'326'0,"-1"1"1"0,-1 4 18 0,1 8-3 15,-1 2 11-15,-3 1-5 0,0 6-9 0,0 1-13 16,-1 1-20-16,-3 6-13 0,-1 1-14 0,-3 2-14 16,-5 1-12-16,-1 5-12 0,0 3-14 0,-5 4-13 0,5-3-12 15,-5 5-14-15,-1-2-16 0,2 2-19 16,-2 0-10-16,-3-1-13 0,4 3-12 0,8-6-10 0,1-2-9 15,1-1-10-15,3 0-12 0,1-2-4 16,0-3 8-16,2 0 13 0,1-3 3 0,1-1-15 0,5 0-5 16,0 0-5-16,-5-9-7 0,6-2-8 0,2-3-9 15,4-2-2-15,4-12-4 0,1 3-4 0,2 0-4 16,1 3-8-16,1-1-7 0,-6 4 1 0,8 0 0 16,-4 4-7-16,0 2 10 0,-1 4-9 0,-1 1 1 15,-1 4-8-15,-2 0-1 0,-2 5-3 0,3 0 5 16,-4 2-4-16,2 4-3 0,-2 0 3 0,3 1 1 15,3 8-3-15,-2-2 0 0,2 2-3 0,-1 0 8 16,5 8-4-16,1-3 7 0,2-1-5 0,-1-2-9 16,-3-5 5-16,6 4 0 0,1-5 1 0,2-4-10 15,-4-1-20-15,-2 1-24 0,1-6-37 0,-3 2-54 16,-4-2-76-16,0 0-91 0,-3-1-97 0,-3 1-105 16,-2 2-445-16,-4-4-1036 0,4 5 459 0</inkml:trace>
  <inkml:trace contextRef="#ctx0" brushRef="#br0" timeOffset="102434.68">17774 14157 279 0,'0'-7'388'0,"0"0"-8"0,-4-2-3 15,0 2-8-15,-5 0-6 0,3 1-7 16,-3 1-9-16,-4 4-16 0,-3 1-6 0,-5 3-6 0,3 2-10 16,-10 7-6-16,0 3-12 0,0 1-3 0,1 5-13 15,4 1-23-15,-4 2-13 0,8 2-13 0,1 0-34 16,5 1-14-16,3 0-17 0,5-1-14 0,1 1-14 16,9 2-15-16,4-6-8 0,4 1-13 0,4-4-7 15,6-1-7-15,1-3-11 0,7-3-3 0,-1-5-11 16,7 0-1-16,-7-2-9 0,2-7-6 0,-2-1 3 15,-3-5-8-15,-5 2-3 0,-3-1-2 0,-3-2 0 16,-6-2-4-16,-1-4 1 0,-6-3-7 0,-4-2-2 16,-4-7-11-16,-5-3 12 0,-7-1 4 0,-11-13-2 15,0 2 7-15,-6-1 3 0,2-4-4 0,-6 2 1 16,3-1 10-16,-5 2-40 0,4 0 0 0,4 2 0 16,9 11 0-16,-3-12 0 0,10 11 0 0,0 0 0 15,5 2 0-15,4-3 0 0,4 0 0 0,7 1 0 16,1 1 0-16,4 2 0 0,6-1 0 0,1 3 0 15,5 3 0-15,4-1 0 0,1 4 0 0,1 2 0 0,4 2 0 16,-5 6 0-16,3 1 0 0,-7 4 0 16,1 2 0-16,-4 3 0 0,-4 2 0 0,-2 0 0 15,-2 4 0-15,1 2 0 0,-7-1 0 0,-1 3-110 0,2 1-100 16,-3 5-44-16,-3-4-54 0,-3 6-55 0,3 0-45 16,-6 8-60-16,6-1-63 0,-9 1-393 15,9-1-1000-15,1 3 443 0</inkml:trace>
  <inkml:trace contextRef="#ctx0" brushRef="#br0" timeOffset="102732.59">18621 13747 14 0,'-9'-17'524'0,"0"2"10"0,-5 3-9 0,-1 3-17 0,-2 0-22 15,-3 4-20-15,0 5-22 0,-9 6-18 0,0 5-13 16,3 4-17-16,2 2-19 0,-4 4-10 0,-7 15-17 16,11-5-20-16,-1 11-21 0,-1 4-18 0,-2 2-23 15,9-1-25-15,1 2-23 0,1 3-24 0,2-2-15 16,6-1-7-16,1 1-25 0,5-6-149 0,3-8 0 16,5 0 0-16,4 7 0 0,-2-11 0 0,11 0 0 15,-1-1 0-15,2-2 0 0,6-7 0 0,1-1 0 16,1-1 0-16,1-5 0 0,2-6 0 0,0-2-252 15,2-4-139-15,-2-3-88 0,-2 0-75 0,1-5-533 16,2-1-1175-16,-3-2 520 0</inkml:trace>
  <inkml:trace contextRef="#ctx0" brushRef="#br0" timeOffset="103316.15">19296 13939 3967 0,'5'-24'396'0,"-6"-4"-152"16,1 9-41-16,-3-1 35 0,-7 1 27 0,0-5-20 16,-2 10-21-16,-7-6-29 0,-2 3 14 0,1 9-5 15,-7-1 1-15,-1 4-3 0,-1 6-8 0,0 4 0 16,-2 6-9-16,0 4-4 0,1 6-12 0,3 5-1 0,-5 9-16 16,10-5-10-16,-6 12-133 0,9 2-9 15,2 1 0-15,8-13 0 0,1 15 0 0,6-13 0 16,3-2 0-16,0 0 0 0,7-1 0 0,1-2 0 15,9-1 0-15,0-3 0 0,1-3 0 0,7-2 0 16,0-5 0-16,4-1 0 0,3-5 0 0,-5-1 0 16,4-6 0-16,-4 0 0 0,-7-4 0 0,0 0 0 15,-1-1 0-15,-4-6-62 0,-4 4-116 0,-1-4 6 16,-7-1-11-16,1-2 3 0,-7-3 8 0,-1-2 9 0,-5 0 23 16,-9-5 12-16,-3 2 20 0,0 4 11 0,-4-2 18 15,-2 5 29-15,1-2 27 0,0 5 35 0,2-2 30 16,2 6 24-16,3 0 21 0,4 2 12 0,2-1 20 15,1 1 6-15,4 1 0 0,1 1-11 0,2-2-8 16,3 1-10-16,1 3-6 0,7-6-8 0,2 2-11 16,8-3 1-16,3 3-24 0,0 0 9 0,9-3-11 15,-1 3-8-15,-1-1 10 0,0 1-6 0,-6 1-9 16,-1 0-8-16,-3 2-2 0,0 0 4 0,-3-2-5 16,-4 3-2-16,1 0-20 0,-4 0 0 0,-2 0 0 15,1 3 0-15,-4-1 0 0,-1 3 0 0,-1-5 0 16,0 10 0-16,-1-2 0 0,-3 0 0 0,-1 9 0 15,1-1 0-15,-2 1 0 0,0 0 0 0,-1 6 0 16,-1 1 0-16,1 1 0 0,-1 1 0 0,2 0 0 16,2 1 0-16,0-1 0 0,0-2 0 0,3-5 0 15,0 3 0-15,3-4 0 0,-1 1 0 0,1-6 0 16,3 3 0-16,-3-7 0 0,4 0-281 0,0-2-151 16,0-1-49-16,-2-2-53 0,5-3-67 0,-9-1-376 15,9-6-1059-15,-5 3 468 0</inkml:trace>
  <inkml:trace contextRef="#ctx0" brushRef="#br0" timeOffset="103600.63">19546 13671 3277 0,'10'-27'271'0,"-7"8"-72"0,4 0 63 0,0 2 3 0,0 1-4 16,-2 7-5-16,-1-2-20 0,2 4-18 15,-1 2-6-15,3 4 8 0,0-2 13 0,4 6 5 16,2 3-8-16,1 3-6 0,1 6-10 0,7 4-7 15,-4 9-10-15,4-1-8 0,-4 4-11 0,7 8-18 0,-2 8-11 16,-1-5-11-16,-5 5-17 0,1-1-85 16,-5-12-36-16,-1 13 0 0,-9 1 0 0,2-1 0 15,-2-11 0-15,-5-1 0 0,-3-1 0 0,-5 11 0 16,-2-12 0-16,-3 0 0 0,-3-2 0 0,-1-3 0 0,-5-2 0 16,-2-1 0-16,-2-2 0 0,0-1 0 0,-4-3 0 15,0-1 0-15,2-4 0 0,4 1 0 0,-1-5 0 16,9-3 0-16,1-3 0 0,3 1 0 0,0-5-58 15,4-1-405-15,4-3-116 0,0 1-604 0,0-4-1279 16,5-2 566-16</inkml:trace>
  <inkml:trace contextRef="#ctx0" brushRef="#br0" timeOffset="103783.13">20151 14194 281 0,'4'0'577'0,"-4"0"3"0,6-2-11 15,-6 2-13-15,0 0-27 0,0 0-37 16,-1-5-51-16,1 5-40 0,0 0-43 0,-9-5-52 0,9 5-60 16,0-6-67-16,0 6-74 0,-4-4-93 0,4 4-109 15,-5-4-124-15,5 4-128 0,-4-3-132 0,-3 2-267 16,-1 0-809-16,-1 1 357 0</inkml:trace>
  <inkml:trace contextRef="#ctx0" brushRef="#br0" timeOffset="105152.56">20099 15040 339 0,'-2'-19'390'0,"-4"1"27"0,2-2-13 0,2 4-3 16,-2 0-16-16,1-1-8 0,-1 3-16 0,2 2-19 16,0 2-23-16,-1 1-13 0,1 2-16 0,2 0-15 15,-3 3-27-15,1-1-27 0,1 1-17 0,1 4-23 0,0 0-13 16,0 0-5-16,-4 14 6 0,-1 1-2 15,-1 10 1-15,-1 2-1 0,-2 3 6 0,2 4-6 0,0 0 4 16,0 12-2-16,2-11-8 0,-2 12-7 0,5-10-9 16,-4 9-13-16,3 0-8 0,0-10-17 0,2-1-3 15,2 1-10-15,4-4-66 0,6 0-28 16,1-1 0-16,2-2 0 0,5-6 0 0,4-3 0 0,3-2 0 16,6-2 0-16,5-6 0 0,13 0 0 0,5-3 0 15,2-4 0-15,-2-2 0 0,3-1 0 16,-2-6 0-16,4 4 0 0,-5 0 0 0,-3-2 0 15,-13 1 0-15,-5 1 0 0,-2-2 0 0,-9 2 0 16,-4 2 0-16,-6-1 0 0,0 1 0 0,-4-3 0 0,-4 1 0 16,-2 1 0-16,-3 1 0 0,0 0-230 0,0 0-194 15,-30 0-117-15,11 1-100 0,-13-2-419 0,-4 2-1147 16,-1-1 508-16</inkml:trace>
  <inkml:trace contextRef="#ctx0" brushRef="#br0" timeOffset="105568.49">19927 14924 3540 0,'-5'-30'225'0,"-2"6"-68"0,0 6 3 0,3 2 44 0,1 6 14 16,0 2 0-16,0 1-28 0,2 1-38 0,-1 2-30 15,0 3-8-15,2 1-3 0,-9 10-3 0,4 1-5 16,0 5-1-16,-2 4-5 0,-1 6-10 15,-4-1-6-15,5 1-8 0,-1-2-6 0,0 1-7 16,-1-1-7-16,3-6-5 0,0 0-1 0,2-2-12 0,0-2 1 16,1-3-5-16,0-2-5 0,0-1 2 0,2-2-4 15,0-2 3-15,-1 0 4 0,2-4 7 0,0 0-6 16,0 0 1-16,0 0-2 0,10-13 9 16,-6 1-6-16,3-5 0 0,-1-2-3 0,0-10-2 15,5 0 3-15,-2 0-1 0,-2-1 4 0,1-1 4 0,-1 4 5 16,1 3 7-16,-6 6 11 0,1 3-3 0,1 4-6 15,0 1-6-15,-3 3-4 0,4 3-5 0,0 3-10 16,3 2 1-16,1 3 2 0,9 7-3 16,-4 2-12-16,9 8 8 0,3 2-6 0,-1 3 2 15,1-1-6-15,12 10 3 0,-10-10-20 0,12 7-29 0,-11-10-40 16,15 8-52-16,-2-4-70 0,-8-9-82 0,0 3-88 16,0-1-100-16,-2 1-129 0,0-5-326 0,0 0-997 15,-1-2 441-15</inkml:trace>
  <inkml:trace contextRef="#ctx0" brushRef="#br0" timeOffset="106053.5">21612 15458 4172 0,'7'-3'414'0,"-1"-4"-233"15,0 3-69-15,-1-3 9 0,-4-3 41 0,-1-1 7 16,-1 2-2-16,-4-1 1 0,1-2-3 0,-5-4 5 16,0 3 0-16,-5 0-9 0,-1-1-18 0,0 4 12 15,-2 0-20-15,-2 3 0 0,0 0-7 0,-2 3-5 16,-7 4-9-16,-7 3-12 0,5 4-1 0,0 4-9 16,-2 6-12-16,3 1-11 0,-3 4 4 0,0 2-14 15,8 2 1-15,2 0-10 0,5 1-13 0,4-5-1 16,6-4-2-16,5 0-6 0,2 2 3 0,5-9-6 0,6 1 1 15,7-3-3-15,1-4-23 0,12-4 0 16,-2-5 0-16,4-3 0 0,1-4 0 0,2-2 0 16,-2-4 0-16,8-7 0 0,-11 3 0 0,0-5 0 15,-3 2 0-15,-1-2 0 0,-3-3 0 0,-3 0 0 0,5-14 0 16,-12 11 0-16,8-10 0 0,-12 7 0 0,-1-11 0 16,1-1 0-16,-6 12 0 0,0-12 0 15,-5 12 0-15,-2 3 0 0,3 4 0 0,0 9 0 16,-4 3 0-16,4 6 0 0,-1 3 0 0,1 4 0 15,0 3 0-15,0 0 0 0,-13 27 0 0,8 1 0 0,1 5 0 16,-1 14 0-16,1 4 0 0,4-6 0 0,0 2 0 16,4 6 0-16,-3-3 0 0,6 0 0 15,-1-4 0-15,2-1 0 0,-2-11 0 0,5-1-16 0,-1-1-147 16,2-3-86-16,1 0-76 0,0-5-65 0,0-1-58 16,-4-9-70-16,1-5-77 0,-2-5-320 0,-1-1-990 15,4-5 437-15</inkml:trace>
  <inkml:trace contextRef="#ctx0" brushRef="#br0" timeOffset="107215.26">21925 15501 179 0,'5'-9'273'0,"-1"-2"30"0,-1 2 6 0,-2 2 3 16,0 3 18-16,-1-1 2 0,0 5 2 0,0-6-1 15,0 6-16-15,0 0-11 0,0 0-17 0,0 0-20 0,0 0-14 16,0 0-7-16,10 12-8 0,-1-9-10 0,1 1-7 16,4-3-14-16,3-1-21 0,2-1-16 15,4-2-15-15,-5 1-17 0,3-3-16 0,0-2-10 16,-3-1-12-16,5-6-17 0,-7 4 1 0,-1-3-9 15,-5-1-8-15,1-1-7 0,-4-1-2 0,-2 1-5 0,-4-2-10 16,-3 1-4-16,-3-2-4 0,-3 1-5 0,-3 3-4 16,-2 2-2-16,-2 2-2 0,-2 3-4 15,-2 3-6-15,-2 4 0 0,2 2-2 0,-3 4-4 16,4 4 1-16,2 1-1 0,2 4 0 0,0 7 1 16,2 5 0-16,7-2 0 0,1 4 1 0,11-10-2 0,0 6 1 15,6-2-5-15,5-3 2 0,6-2-1 0,-2-3-8 16,6-1-12-16,3-4-14 0,-2-5-14 15,3-5-10-15,1-2-9 0,1-5-3 0,-1-3 0 0,-4-5-1 16,-2-2 8-16,2 1 7 0,-4-4-2 16,-4-3 8-16,-1-7 7 0,-4 1 5 0,-2-5 0 15,9-8 4-15,-9-1 3 0,-5 10 0 0,4-13 5 0,-7 12 1 16,3-17 3-16,-2 5 1 0,-6 14 9 0,-2 0 16 16,-2 6 9-16,2 8 12 0,-2 2 5 15,-1 5-6-15,2 6-2 0,-1 3-4 0,3 2 9 16,-14 12 8-16,4 5 11 0,0 10-3 0,-3 7 11 15,0 11 4-15,1 7 9 0,4 1 9 0,-4 28 2 0,6-20 11 16,1 21-14-16,1-23-5 0,-1 24-5 0,4-23-7 16,-2 22-12-16,4-23-6 0,1-2 3 15,5 0-9-15,-1-3 1 0,7-1 4 0,2-3-20 16,2-1-7-16,1-7 10 0,0-13-5 0,-4-3-7 16,4-7-13-16,-5-3-17 0,4-8 4 0,-5 0-10 0,1-5 0 15,-1-3-9-15,-1-4 9 0,1-6-1 0,-2-3 0 16,-2-3 3-16,-1-8 4 0,-2-2-4 0,-7-4 6 15,-1-2-2-15,-6-3-5 0,-4-12 4 16,-6 0-2-16,0-2 3 0,-9 2 4 0,-4 5-5 16,0 3 2-16,9 12 5 0,-2 0 7 0,0 6-1 0,5 0 11 15,3 7 6-15,4 3 6 0,2 2 3 0,3 3-1 16,2-2-1-16,3 2-7 0,2 3 5 0,4-1-6 16,6-2-4-16,5 2 6 0,14-4-1 15,0 5-8-15,6-5 1 0,2 1-12 0,4-4-4 16,-2 4-4-16,-1-3-7 0,1-2-6 0,11-4 0 0,-13 3 3 15,-5-2 5-15,-3 2 1 0,-1-2 14 0,-6-1-11 16,0-3 3-16,-9 8 2 0,0-2 1 0,-1-2 1 16,-3 5 6-16,-5 0 5 0,-1 0 4 15,0 3 4-15,0 1-1 0,-2 0-1 0,0 0 6 0,0 0-5 16,0 6 1-16,0-6-1 0,0 6-1 16,0 0-3-16,0-7-3 0,0 7-2 0,0 0-1 0,0 0 0 15,6-2 1-15,-6 2 2 0,0 0-2 0,0 0 2 16,0 0-2-16,0 0 1 0,0 0-1 15,0 0-3-15,0 0 6 0,0 0 1 0,0 0 7 16,0 0-10-16,0 0 1 0,0 0 0 0,0 0 2 16,0 0 8-16,13 7-7 0,-13-7 0 0,0 0 8 0,0 0-10 15,0 0 4-15,0 0 2 0,0 0-8 0,0 0 5 16,0 0-5-16,0 0-11 0,0 0 8 0,0 0 0 16,0 0 1-16,-32 1-2 0,25 1 3 0,-1 3-5 15,3 1 4-15,-3 0-1 0,3 1-3 16,1-1 3-16,2 0-2 0,-5 3 2 0,6-3-1 0,1-1-4 15,0 3 2-15,5 1 3 0,-1-1-6 0,5-2 0 16,0 1 3-16,2-1 8 0,2-4-11 0,0-1-1 16,-2-1-1-16,2-1-1 0,5-2-4 15,-5-1 3-15,-2-3 10 0,1 2-2 0,-2-5 4 16,-1 2-2-16,-1-1-1 0,-2 0-6 0,-2-2 2 0,-1-2 5 16,-2 1-1-16,-1-1-1 0,-1-3 3 0,-2 4 2 15,-2-5-2-15,-3 8-4 0,3-2-1 0,-4 1 6 16,-1 3-3-16,1 3 4 0,-4 0 5 15,0 1 4-15,-2 7-1 0,-2 1 1 0,2 7 10 16,0-1 6-16,-1 4-10 0,2 8 5 0,2 0-3 0,4-4 3 16,4 9 12-16,4-2-3 0,1 4-2 0,7-5-11 15,2 0 11-15,4-3 0 0,4 0-7 16,1-2-7-16,4-2-2 0,4-5-17 0,3-3-19 0,-2 0-8 16,4-6-30-16,-2-4-25 0,2 5-32 0,-2-10-36 15,-4 2-40-15,4-7-53 0,-2-1-47 0,-5-2-60 16,-4-4-57-16,0-3-63 0,-1 0-447 0,-3-4-995 15,2 3 440-15</inkml:trace>
  <inkml:trace contextRef="#ctx0" brushRef="#br0" timeOffset="107632.39">23558 15229 163 0,'0'0'364'0,"7"-3"11"0,-5 1 21 15,-2 2 12-15,4-4 0 0,-4 4-5 0,3-4-3 16,0 0-15-16,-3 0-13 0,0 4-15 0,0 0-15 15,0 0-27-15,-6-10-30 0,2 10-27 16,4 0-19-16,0 0-24 0,-18 11-17 0,6 0-12 16,-1 4-20-16,0-2-7 0,-2 9-9 0,-1-1-10 0,3 3-18 15,3 2-9-15,0-4-10 0,8-1-9 0,0-3-11 16,4 2-9-16,0-1-12 0,7-1-1 0,1-3-1 16,2 1-5-16,4-8-13 0,2 4-2 15,3-5-5-15,7-1-16 0,-7-5-1 0,6-1-5 16,0-5-2-16,-4 1 2 0,-2-1-9 0,7-6 5 0,-3-2-1 15,-4-1 0-15,2-1 1 0,-7 3-4 0,-2-1 1 16,6-6 3-16,-9 3 10 0,8-6-11 0,-10 6 15 16,7-7-5-16,-6 7 4 0,-1 1 25 15,0 0 7-15,-3 5 17 0,-3 5-7 0,0-2-10 16,0 2-14-16,-3 5-29 0,0 0-11 0,0 0 0 0,1 17 0 16,-2-4 0-16,-2 6 0 0,3 8 0 0,0 0 0 15,2-1 0-15,0 0 0 0,3-3 0 16,3 2 0-16,1-8 0 0,1-2 0 0,1-1 0 15,1-3-83-15,-2-5-108 0,3-5-46 0,1-1-58 0,-1 0-39 16,2-10-35-16,-2 0-26 0,1-1-43 0,0-5-36 16,4-4-53-16,-10 1-281 0,2-7-876 0,2 0 388 15</inkml:trace>
  <inkml:trace contextRef="#ctx0" brushRef="#br0" timeOffset="107748.76">24166 15072 148 0,'-3'-29'287'15,"-5"1"9"-15,3 9 17 0,0 2 17 0,0 5-3 16,0 3-15-16,1 0-25 0,-3 3-26 0,4 3-30 0,-3 0-20 15,6 3-43-15,-11 5-74 0,5 2-119 0,-1 3-141 16,2 1-347-16,4 4-555 0,-2 4 246 16</inkml:trace>
  <inkml:trace contextRef="#ctx0" brushRef="#br0" timeOffset="108332.32">24360 15492 3564 0,'0'0'372'15,"0"0"-192"-15,0 0-22 0,0 0 41 0,0 0 14 16,0-17 6-16,2 7-12 0,2 1-5 0,5-6-23 16,1 0-12-16,3-8-8 0,1 7-11 0,-5 1-18 0,2-1-10 15,2 1-8-15,5-6-8 0,-8 7-11 16,2-2-9-16,-2 2-10 0,0-3-9 0,-5 5 2 0,-2 0-14 16,-2 0-1-16,-2 1-9 0,-2 0-6 15,-2 3-9-15,-5 3 0 0,5 0-5 0,-4 4-5 16,-5 6 4-16,-1 1-6 0,-5 5-1 0,1 3-1 0,-3 5-2 15,5 3-4-15,0 1 7 0,4 1-6 16,3 1-4-16,2 1 3 0,3-3-2 0,4-2 2 16,1-2-6-16,4-2-4 0,2-2-1 0,3 1 6 15,4-3 8-15,1-2-1 0,1-5-3 0,1 1-4 16,-1-4 0-16,2-3 3 0,4 0-1 0,2-2 3 0,-2-4-2 16,-1 0 3-16,-7 3-6 0,13-11-1 0,-9 6 3 15,0-3-4-15,-2-1 1 0,-2 0 1 0,1-1 1 16,-2 0-2-16,2-1 6 0,-3 3-2 15,-6 1-3-15,3 0-5 0,1 3 2 0,-7 1 3 16,5 3-10-16,-6 1 1 0,-1 2 4 0,12 5-1 0,-11 6 0 16,4-2-1-16,-4 5-3 0,-1-2-3 0,0 3 4 15,0 1-20-15,4 0-16 0,-1-4-7 0,-2-1-6 16,0 0-4-16,3-2 3 0,1 0 4 0,-2-4 7 16,-2 3 8-16,8-6 4 0,-4 0 4 15,2-2 3-15,3-2 3 0,1 0 2 0,-1-5 8 0,0 3 9 16,1-1 6-16,3-7 5 0,3 4 6 15,-3-3 8-15,2 2 4 0,-3 1 5 0,2-2 1 16,-1 3 3-16,-2 2-2 0,3 2-1 0,-6 2-4 16,4-1-3-16,-1 4-3 0,-3 0-1 0,2 4 0 0,-3 1-6 15,1 1 2-15,-3 1-6 0,2 0 2 0,-1 1-11 16,4 3-13-16,-6-2-10 0,2-2-15 0,2 1-18 16,-2 0-25-16,0-3-30 0,2 0-29 0,0-1-30 15,-2-2-44-15,0-2-67 0,0 0-58 16,-1-4-102-16,-6 2-431 0,6-6-943 0,-2 2 418 0</inkml:trace>
  <inkml:trace contextRef="#ctx0" brushRef="#br0" timeOffset="109249.59">25298 15268 459 0,'3'-7'506'0,"-3"1"7"0,2 1-5 0,-4-2-5 0,-3 2-25 16,4 1-37-16,1 4-41 0,-9-2-29 15,1 2-26-15,-4 4-25 0,-2 4-10 0,-2 3-22 0,2 3-27 16,-2-1-23-16,3 2-28 0,-1 11-22 0,1-5-14 15,5 5-16-15,7-6-21 0,1-1-13 0,4-1-11 16,2-1-12-16,7-2-11 0,1 0-19 16,9-2-30-16,-5-2 1 0,1-3-16 0,5-3-17 15,3-1-23-15,1-6-35 0,-6 1-7 0,-3-2-22 0,9-7-23 16,-11 2-9-16,1-3-21 0,5-5-6 0,-8 3 7 16,4-6-2-16,-2-1 19 0,-4 4 1 0,-2-7 9 15,3-1 11-15,-6 6 14 0,1 1 19 0,0 1 22 16,-4 6 24-16,1-1 26 0,-2 4 18 0,0-1 12 15,-1 4 0-15,-2 3 9 0,-1 1 10 0,0 0 22 16,0 0 16-16,0 0 6 0,-4 14-1 0,3-5 3 16,-2 4-10-16,-1 5-7 0,3 7-4 0,1-5-8 15,-1-1 0-15,1-1-8 0,2 1-12 0,2-1 1 16,3-2-2-16,-1 0-10 0,4-4-2 0,0-3-10 16,0 0-2-16,2-4 8 0,0-2-14 0,2-1-3 15,0 1 3-15,4-6-5 0,-2 1-3 0,2-5 8 16,-2 0-11-16,0-3 5 0,1-1-1 0,-1-2 3 15,1-3-3-15,2-2 4 0,-1-7 5 0,-5 1 0 16,0 0-3-16,1 3 15 0,-3-1 5 0,-3 4 10 16,-1 3 0-16,-1 0 4 0,-3 4-18 0,1 4-43 15,-2-3 0-15,0 6 0 0,-2 0 0 0,0 4 0 16,0 0 0-16,0 0 0 0,-13 11 0 0,7 0 0 16,0 7 0-16,-2 7 0 0,2 6 0 0,0 3 0 15,-1 1 0-15,2 0 0 0,0 12 0 0,1-11 0 16,1 14 0-16,2-1 0 0,2-2 0 0,2 2 0 15,1-15 0-15,7 11 0 0,-2-8 0 0,3 7 0 16,-6-10 0-16,3 2 0 0,-3-2 0 0,-1 0 0 16,-5-1 0-16,2 1 0 0,-4-4 0 0,0-5 0 15,-2-5 0-15,1-6 0 0,-6 1 0 0,-1-7 0 16,0 1 0-16,-3-3 0 0,-2-3 0 0,-6 1 0 0,2-5 0 16,-4-3 0-16,-4-2 0 0,1-3 0 15,0-3 0-15,5-4 0 0,2-3 0 0,5 4 0 16,-1-6 0-16,9 2 0 0,3 0 0 0,3-6 0 15,5-7 0-15,5 0 0 0,11-10 0 0,7 1-240 0,6-1-120 16,7-1-71-16,0 4-69 0,5 1-76 0,-2 2-438 16,0 12-1099-16,2 1 486 0</inkml:trace>
  <inkml:trace contextRef="#ctx0" brushRef="#br0" timeOffset="109383.22">26365 15636 11 0,'21'4'281'0,"-8"-1"49"0,1-3 7 15,-5 1-16-15,3-1 17 0,-5 0 27 0,1 0 31 16,0 0 21-16,-3-2 16 0,1-2-6 0,-1 0-26 15,2 1-38-15,-3-1-39 0,-2 1-37 0,5-1-53 16,-5 0-66-16,1 3-91 0,-3 1-108 0,0 0-127 16,0 0-121-16,0 0-133 0,0 0-360 0,0 0-836 15,-36 7 370-15</inkml:trace>
  <inkml:trace contextRef="#ctx0" brushRef="#br0" timeOffset="110249.08">21015 16027 2 0,'0'-8'426'0,"0"2"0"0,0 1 1 0,0-2 11 0,0 4 6 15,0-1-7-15,0 4-24 0,0-7-32 0,0 7-31 16,5-3-20-16,-5 3-19 0,0 0-9 0,0 0-31 16,8 11-22-16,-6-6-19 0,2 3-29 0,4 0-19 15,2 6-16-15,-1-4-20 0,3 1-29 0,4 0-30 16,8 2-28-16,-1 0-24 0,4-2-20 0,0-2-18 15,-7-4-15-15,11-2-9 0,4-4-6 0,0-2 1 16,3 0 1-16,11-4 6 0,6-3 0 0,-19-1 2 16,22-5 8-16,-5 0-1 0,5-3 5 0,-2 0-2 15,-2-1 4-15,-1 2 11 0,-3-1 6 0,0 6 4 16,-14 3 3-16,0 3 4 0,-2 1 3 0,-1 4 3 16,-2 0 6-16,-3 6-4 0,-1 1 1 0,-7 3 0 15,1 1-1-15,-3 1-2 0,7 7 1 0,0 1-6 16,-1 5 0-16,0-4-2 0,3 2-1 0,4 0-3 15,1 0 1-15,12 4-4 0,2-5 1 0,3-2 2 16,0-7-3-16,0-2-3 0,4-2 1 0,-1-3 2 16,6-2-1-16,0-5 0 0,-1 1-1 0,4-2 2 15,-2-4 3-15,0-3 4 0,3-8 9 0,2 7 8 16,-3-6 0-16,28-7 10 0,-32 7-3 0,5-3 6 16,-2 3 4-16,-3 0 9 0,-2 2 4 0,0 2 3 15,-6 3 4-15,-14 5-3 0,-3 4-5 0,0-2 1 16,-5 4-9-16,-8 0-2 0,2 6-9 0,-2-1 1 15,-2 4-13-15,2-2 14 0,5 6-13 0,-7-3-6 16,4 6-1-16,1 1-1 0,2-2-1 0,1 0-7 16,0-1-7-16,3 1 0 0,2 0-5 0,0 0 1 15,2-5 3-15,5-1-17 0,-2-1 7 0,2-1 8 16,1-4 0-16,16-2-5 0,-2 1-2 0,3-8 4 16,-15 2-5-16,-2-4 1 0,13-4 8 0,-2 1-10 15,-11-1-7-15,11-5 11 0,-1-1 7 0,1 1-9 16,0-1 1-16,-3 2-1 0,-11 2 5 0,1 0 0 15,-4 4-7-15,-1-1 0 0,-3 3 4 0,-8 2-5 16,2 3 7-16,-4 1-4 0,-1 1-5 0,-5 1 4 16,1 2-4-16,-1-1 1 0,0 3-6 0,1 1 10 15,1 3-4-15,4-3 0 0,-3 5 4 0,2-3 2 16,5 3 2-16,6-1-14 0,-1 0 3 0,1 0-11 16,1-1 0-16,1-5-8 0,3 3 7 0,1-4 5 15,0-1 2-15,1 1-4 0,1-2-5 0,1 0 6 16,0-4 2-16,-1 1-11 0,-1-2 3 0,-1 0-7 15,-1 0-16-15,-1-2-22 0,-1 1-38 0,-2-1-48 16,-2 2-67-16,4-3-88 0,-6 2-102 0,7-4-131 16,-7 0-445-16,0-1-1065 0,3 2 471 0</inkml:trace>
  <inkml:trace contextRef="#ctx0" brushRef="#br0" timeOffset="110416.4">27248 15941 117 0,'-3'-3'417'0,"3"3"-41"0,-4-2-36 15,4 2-46-15,-6-2-53 0,6 2-67 0,0 0-92 16,0 0-136-16,0 0-278 0,0 0-359 0,0 0 160 16</inkml:trace>
  <inkml:trace contextRef="#ctx0" brushRef="#br0" timeOffset="111832.88">4723 14148 247 0,'6'-27'431'0,"-1"4"3"0,-1 8-12 0,0 3-6 16,0 3-40-16,-3 2-17 0,2 1-38 0,-3 4-32 16,5 2-15-16,-5 0-3 0,6 17-4 0,1-2-10 15,-6 15 5-15,4 1-12 0,-1 15-5 0,1 4-5 16,-1 1-8-16,0-2-8 0,-1 7-18 0,-3 4-5 15,-2 24-6-15,-3-26-18 0,1-1-15 0,2 4-13 16,-2 0-14-16,-4-5-17 0,3-1-12 0,0-3-3 16,-4-6-17-16,5-12-10 0,3 0-6 0,-3 0-1 15,0-5-12-15,0 1-4 0,3-11-6 0,-2 0-20 16,-2 1-31-16,3-3-28 0,-2-5-49 0,4-1-54 16,0-2-54-16,0 0-47 0,0-6-31 0,0 0-73 15,0-3-58-15,0 0-70 0,0 0-80 0,1-15-312 16,2 1-930-16,-1-4 411 0</inkml:trace>
  <inkml:trace contextRef="#ctx0" brushRef="#br0" timeOffset="112199.6">5050 14240 3200 0,'-1'-17'127'0,"-3"5"21"0,3 1 71 0,-2 5 27 15,-1 0-26-15,-1 1-34 0,2 5-18 0,3 0-8 16,0 0-4-16,-13 14-5 0,9-2 3 0,1 5 7 15,2 5 1-15,3 7-3 0,0 0 0 0,3 4-5 16,1 0 0-16,2 14-23 0,3-2 0 0,0 3-13 16,0-1-8-16,-1-12-13 0,5 8-5 0,-2 2-16 15,-3-12 1-15,1-1-7 0,-1-3-14 0,0 2-11 16,-2-6 7-16,2-2-10 0,-2-5-4 0,-3-2 2 16,-1-4 8-16,1-4 15 0,-2-1 31 0,2-3 18 15,0-4-2-15,-5 0-12 0,9-8 0 0,-4-3-5 0,4-6-10 16,5-6-10-16,-5-4-13 0,5-3-60 15,-3-2 0-15,5-14 0 0,-1-3 0 0,2-1 0 16,-2-1 0-16,2 0 0 0,-5 0 0 0,0 0 0 16,-2 1 0-16,2 4 0 0,-6 16 0 0,4-1 0 0,-6 13 0 15,0 0 0-15,-3 5 0 0,2 6 0 0,-2 2 0 16,-1 4 0-16,0 1 0 0,0 0 0 0,4 25-88 16,-4-7-118-16,0 6-37 0,0 3-26 15,0 1-65-15,-1 1-56 0,-2 2-49 0,3 4-58 16,0 0-458-16,-1-4-1033 0,-3 1 457 0</inkml:trace>
  <inkml:trace contextRef="#ctx0" brushRef="#br0" timeOffset="112432.53">5560 14787 285 0,'3'-5'440'0,"-1"-1"10"0,-2 0 6 0,0 3-3 0,0 3-8 15,0-5-24-15,0 1-32 0,0 4-28 0,0 0-18 16,0 0-15-16,-9 12-23 0,8 0-12 15,-3 6-17-15,3 1-18 0,-2 9-21 0,2 4-23 16,0 0-13-16,-3 0-27 0,3 1-21 0,-1-1-7 16,1 1-20-16,0-1-7 0,-2-2-9 0,3-1-8 0,-6-3-27 15,8-1-8-15,-4-6-36 0,2-2-40 0,4-3-54 16,-2-4-68-16,1-2-57 0,-2-4-49 0,3 1-75 16,-2-3-63-16,-2-2-77 0,0 0-464 15,17-11-991-15,-11 1 439 0</inkml:trace>
  <inkml:trace contextRef="#ctx0" brushRef="#br0" timeOffset="112732.1">5910 14168 3137 0,'2'-20'186'0,"-4"4"38"16,2 3 30-16,-1 2-1 0,0 0-30 0,-1 4-35 0,2 3-18 15,-2 2-22-15,2 2 0 0,0 0 14 16,-8 16 7-16,6 0 9 0,2 5 2 0,-2 7-5 15,2 6-9-15,3 2 8 0,2 12-7 0,0 1-7 16,-1 4-4-16,4 0-18 0,-1 4 1 0,1 2-15 16,2-1-7-16,-2-2-14 0,2 6-1 0,-1-5-7 15,-1 1-13-15,-1-1-10 0,1-7-8 0,1-2-3 0,-6-11-14 16,0-2 1-16,0-2-6 0,-2-4 0 0,1 1 0 16,0-4-14-16,-2-7 2 0,0 1-2 15,0-6-11-15,0 2-23 0,0-6-24 0,0-3-31 16,0-3-40-16,0 2-51 0,0-3-80 0,0-3-100 0,0 4-101 15,0-4-117-15,0 0-474 0,0 0-1109 0,0 0 491 16</inkml:trace>
  <inkml:trace contextRef="#ctx0" brushRef="#br0" timeOffset="113250.32">6373 14615 2917 0,'0'-3'219'16,"0"-3"-95"-16,0 6 34 0,1-7 48 0,0 2 42 15,1 0-6-15,-1 0-1 0,0-3-7 0,1 4-5 16,0-4 11-16,2 1-8 0,1 2-18 0,3-3-14 16,-2 1-14-16,4 0-6 0,3 0-16 0,1-1-19 15,5 1-13-15,-1-1-12 0,12 1-15 0,-1-2-14 16,3 4-31-16,-5 0-40 0,1 1-56 0,-6 3-58 15,-3-2-76-15,1 3-66 0,-2 3-59 0,-5 0-51 16,-4 0-38-16,1 3-55 0,-6 0-37 0,-8 1-263 0,-2 3-800 16,-8 4 354-16</inkml:trace>
  <inkml:trace contextRef="#ctx0" brushRef="#br0" timeOffset="113382.82">6537 14669 433 0,'-26'20'166'0,"7"-4"23"0,2-3 20 16,3-4 10-16,1 4 23 0,7-5 26 0,-2-2 21 15,3-2 9-15,1 0 9 0,-1 0 12 0,4-1 5 0,1-3 1 16,0 0-15-16,10 3-27 0,-10-3-28 15,18-3-25-15,1 1-23 0,-1-1-21 0,4 0-22 16,6-2-45-16,4 0-62 0,-4-1-96 0,1 1-128 16,-7 3-155-16,-4-3-491 0,1 5-879 0,-6 0 390 15</inkml:trace>
  <inkml:trace contextRef="#ctx0" brushRef="#br0" timeOffset="114369.06">4101 15056 35 0,'43'90'34'0,"10"-9"-30"16,-6 3-17-16,0-10-12 0,8-5 5 0</inkml:trace>
  <inkml:trace contextRef="#ctx0" brushRef="#br0" timeOffset="116882.56">7766 14222 66 0,'5'-11'371'0,"-1"-6"7"0,5 3-6 0,-3-4-2 16,1-1 4-16,-1 1-10 0,4 1-4 0,-6 1-9 15,0 3-8-15,-2 1-6 0,1 1-11 0,2 3-12 16,-4-1-10-16,1 3-29 0,-1 0-27 15,-1 3-26-15,0-1-22 0,0 4-22 0,0 0-10 0,0 0 0 16,-6 19-4-16,0-4-9 0,0 3-17 0,1 8-3 16,-4 2-8-16,0 2-14 0,4 2-4 0,-3 0-9 15,-2 3-5-15,1-1-15 0,4-3-5 0,-3 4-7 16,-1 0-3-16,3-2-10 0,0-1-6 0,0-4-4 16,0 1 0-16,0-4-9 0,3-5-5 0,1-4 5 15,-1-2-4-15,2-4-16 0,-1-2 10 0,2-1 1 16,-1-1 5-16,0-2-3 0,1-1 4 0,0-3 0 15,0 0-2-15,0 0-1 0,0 0-9 0,0 0 5 16,6-20-6-16,-2 10-1 0,0-2-13 0,4-5-6 16,-2 6 0-16,0 1 0 0,2 1 0 0,2 0 0 15,-2 1 0-15,2 3 0 0,4-1 0 0,-2 5 0 16,3-1 0-16,-2 4 0 0,6 1 0 0,-2 2-26 16,2 0-14-16,-2 4 0 0,2 1-9 0,6 3-6 15,-3 0-21-15,-3-3-1 0,-6 1-11 0,2-2-10 16,-2 1-9-16,0-4-6 0,-4 0-14 0,0 0-12 15,-3-3 0-15,-2 1 17 0,1-4 6 0,-2 1-1 16,-3-1-4-16,0 0 2 0,6-7 14 0,-5 2 7 16,-2-5 11-16,0-2 15 0,-2 2 5 0,3-7 7 15,-5 2 3-15,2-4 9 0,2 2 9 0,-3-2 20 16,-2 2 14-16,5 0 15 0,-3-1 17 0,0 3 9 16,3 2 15-16,-2 0 23 0,2 3 16 0,-3-1 9 15,3 1 10-15,-2 2 5 0,3 1 8 0,-1 1-12 16,0 1-8-16,1 0-3 0,-3 2-15 0,3 0-8 15,0 3-13-15,0 0-4 0,0 0 0 0,-6 11 2 16,2 0 2-16,0 4 4 0,0 5-5 0,-1 4 9 16,1 4 5-16,0 3-2 0,2 1-15 0,-2 5 13 15,3-3-5-15,-6-1-4 0,4 2-5 0,0 1-7 16,-1-2-8-16,1 1-1 0,2-1-8 0,-4-5 0 16,4 0-3-16,1-3-17 0,0-5-14 0,0 0 0 15,0-5 0-15,-3-4 0 0,6 0 0 0,-3-2 0 16,1-3 0-16,-2-1 0 0,1-1 0 0,1-2 0 0,2 1 0 15,-1-1 0-15,-2-3 0 0,0 0 0 16,0 0 0-16,0 0 0 0,0 0-77 0,4-11-170 16,-4 5-117-16,0 0-136 0,0-4-182 0,1 3-372 15,2-3-1142-15,-3 0 506 0</inkml:trace>
  <inkml:trace contextRef="#ctx0" brushRef="#br0" timeOffset="117516.48">8483 14686 78 0,'0'0'339'0,"0"0"9"15,0-3-16-15,0 3-14 0,0 0-5 0,0 0-4 0,0 0-9 16,0 0-2-16,0 0-11 0,0 0-8 16,0 0-6-16,0 0-13 0,0 0-7 0,0 0-6 15,0 0 1-15,10-1-1 0,-3 1-18 0,4 1-16 0,3-1-17 16,4 0-19-16,9-1-14 0,2-2-17 16,3 2-11-16,4-1-15 0,1 2-13 0,-3-3-9 15,4 0-12-15,-4 2-5 0,-2-2-9 0,-1 1-5 16,-8 2-12-16,-5-2-7 0,1 1-2 0,-6 1-7 0,-3 0-21 15,1 0-13-15,-3 0-20 0,-8 0-29 16,7 1-40-16,-5 2-46 0,-2-3-78 0,0 0-79 16,-12 8-70-16,5-1-92 0,-5-1-427 0,2 1-949 15,0 0 419-15</inkml:trace>
  <inkml:trace contextRef="#ctx0" brushRef="#br0" timeOffset="117816.45">9165 14219 390 0,'3'-17'413'0,"-2"6"11"0,2 1 1 0,-2 1-14 16,0 2-22-16,1 3-32 0,-1 0-35 0,1 3-18 16,-2 1-3-16,0 0-10 0,2 24-9 0,-1 0-13 0,-1 5-9 15,3 2-8-15,-5 0-18 0,1 5-11 0,-4 12-10 16,1-1-10-16,-2 1-19 0,2 1-7 15,-4 4-10-15,2 0-16 0,-2-5-10 0,2-2-20 16,-3 1-11-16,8-13-15 0,-2 1-5 0,-1-1-9 0,0-3-4 16,4-2-9-16,0-4-9 0,-1-6-3 0,2 0 2 15,-2-3-15-15,2-3-14 0,2-1-18 0,-3-6-37 16,1 0-4-16,3 1-59 0,-4-4-70 0,3-1-78 16,-3-2-92-16,0 0-90 0,24-16-111 0,-18 9-447 15,7-8-1059-15,-2-3 468 0</inkml:trace>
  <inkml:trace contextRef="#ctx0" brushRef="#br0" timeOffset="118015.72">9715 14623 305 0,'5'-5'477'0,"-4"-2"11"16,0 1 7-16,2 1-8 0,-2 1-13 0,3-1-27 15,-4 0-29-15,4-1-50 0,4-2-27 0,-2 4-35 16,3-4-32-16,8 3-27 0,2-2-15 0,0 2-39 15,0-2-30-15,8 0-56 0,-5 3-76 0,7-3-72 16,-10 3-73-16,4-1-93 0,-1 0-82 0,-4 3-72 16,0 1-60-16,-10 4-316 0,0-2-799 0,-8-1 354 15</inkml:trace>
  <inkml:trace contextRef="#ctx0" brushRef="#br0" timeOffset="118149.54">9903 14645 60 0,'-17'14'283'0,"3"-3"-1"15,1 4 0-15,0-4 40 0,3-2 2 0,3-1 31 16,2-1-5-16,1-2 1 0,1 1 1 0,0-3 5 15,5 1-4-15,2-1-16 0,1-1-26 0,3 0-24 16,9-2-31-16,1-2-29 0,13 2-18 0,-3-3-43 16,4 1-53-16,6-4-73 0,-1-3-78 0,-1 6-96 15,3-5-105-15,-1-1-119 0,-4-3-450 0,1 1-876 16,-3 1 388-16</inkml:trace>
  <inkml:trace contextRef="#ctx0" brushRef="#br0" timeOffset="118798.83">10806 14199 152 0,'5'-10'502'16,"-5"2"-10"-16,3 3-12 0,-3 1-32 0,0 0-35 15,1 1-26-15,-1 3-23 0,0 0-29 0,0 0-24 16,0 0-31-16,0 14-21 0,-1-9-23 0,-3 3-23 15,3 0-19-15,-3 2-13 0,-2-1-20 0,-2-2-14 16,3 3-12-16,-3-4-11 0,-1 3-11 0,-1-3-10 16,2-1 4-16,-1 1 4 0,-1-4 1 0,3-1 5 15,0-1 8-15,1 0 0 0,-1-2 1 0,1-3-12 16,1-2-6-16,4 2-11 0,1-7 6 0,0 1-10 0,5-6-7 16,4 2-7-16,-2-2-8 0,7-6-4 15,4 3-26-15,-5 4 15 0,1 0-2 0,10 1-6 16,-2 2-10-16,-3 4-6 0,3 3 0 0,-3-1-5 15,4 8-6-15,-2-1 8 0,-2 3-12 0,1 5-9 0,-2-1 8 16,-4 5-7-16,-1 5-13 0,5 3 19 16,-9 3-9-16,-4 1 3 0,0 1-6 0,-9-1 3 0,3 3-2 15,-4-3-3-15,-2 2 3 0,-3-2 1 16,-3 0-2-16,-5 0-4 0,3-2 4 0,-4-1 6 0,-3-5-6 16,7-4 1-16,0 1 3 0,3-6-2 0,-2 2 5 15,1-3-10-15,3-1 0 0,4-4 0 16,-1 1 0-16,2-2 0 0,5 0 0 0,-5-5 0 0,5 5 0 15,0-9 0-15,4 3 0 0,2-1 0 0,2-2 0 16,7-1 0-16,1 0 0 0,1 2 0 0,3-1 0 16,-1 3 0-16,10 0 0 0,-10 1 0 0,7 3 0 15,-3 3 0-15,5 4 0 0,-6 0 0 0,3 2 0 16,-7 4 0-16,5 4 0 0,-9-2 0 0,4 1 0 16,-4 6 0-16,2 3 0 0,-5 6 0 0,-7-7 0 15,2 5 0-15,-6-7 0 0,-6 5 0 0,0-5 0 16,-5 3 0-16,-4 0 0 0,-2-4 0 0,-4 1 0 15,-2-2 0-15,0-5 0 0,-4 0 0 0,-1-2 0 16,1-1 0-16,-4-3 0 0,4-1 0 0,6-1 0 16,0-3 0-16,1-1 0 0,-1-1 0 0,7-1 0 15,3 0 0-15,-2-4 0 0,5 2 0 0,2-6-226 16,3 1-226-16,3-3-148 0,7-5-553 0,-1 1-1247 16,13-7 552-16</inkml:trace>
  <inkml:trace contextRef="#ctx0" brushRef="#br0" timeOffset="118932.6">11485 14661 2953 0,'10'5'228'16,"-1"-1"-62"-16,-1 1 19 0,-2-1 84 0,-2-1 1 15,2 1-37-15,-2-1-26 0,3 1-40 0,-2-1-30 16,-1 1-15-16,1 0-17 0,-1-3-45 0,-1 5-72 0,2-4-103 16,-1 3-113-16,-1-1-133 0,-1 1-370 15,-2 6-793-15,-2 0 351 0</inkml:trace>
  <inkml:trace contextRef="#ctx0" brushRef="#br0" timeOffset="119366.19">10792 15294 4865 0,'-27'0'302'15,"-1"-4"-139"-15,8 1 41 0,1 0 82 0,7 1 6 16,2-1-3-16,1-1-40 0,5 0-39 0,3-2-33 15,5 0-13-15,5-1-16 0,6 0-15 0,12-3-7 16,5 0-13-16,6 3-13 0,17-5-10 0,-1 1-23 16,-3 2-19-16,1-1-30 0,1 2-29 0,-16 1-25 0,2 2-30 15,-2 0-21-15,-1 1-23 0,-4 1-22 0,-14 0-30 16,0 1-21-16,-8 1-10 0,3 0-24 0,-8 1 1 16,-1 0-12-16,-4 0-1 0,0 0-9 15,0 0 0-15,-18 8 4 0,0-3 10 0,-5 1 4 16,-5 0 17-16,-5 6 23 0,0-4 17 0,-2 3 27 0,-1 0 33 15,-2 1 29-15,-2-3 26 0,-8 8 35 0,8-6 31 16,-7 2 34-16,7-1 24 0,7-1 28 0,-3 4 33 16,6-3 33-16,1-1 20 0,3-2 14 15,5-2 6-15,2-1 16 0,9-1 14 0,-2-2 2 0,6 0-13 16,-1-2 4-16,7-1-13 0,-5-1-14 0,5 1-13 16,0 0-13-16,0 0-28 0,27-8-9 0,-9 5-11 15,13-3-17-15,1 1-23 0,2-2-9 16,4 1-31-16,-2-3-38 0,18 0-48 0,-4-3-49 0,-13 7-48 15,1-3-53-15,-2 2-48 0,1-2-68 0,-2 1-69 16,-5 0-64-16,1-2-92 0,-11 2-429 0,-2 1-1033 16,0-2 457-16</inkml:trace>
  <inkml:trace contextRef="#ctx0" brushRef="#br0" timeOffset="119549.99">11646 15159 4620 0,'0'0'414'0,"0"0"-160"0,0 0 12 0,3-7 68 16,-3 7 5-16,0 0 6 0,-3-7-39 0,3 7-38 16,0-6-49-16,0 6-21 0,-3-5-17 0,3 5-25 15,0-5-39-15,0 5-51 0,3-4-80 0,-3 4-107 16,0-3-124-16,0 3-160 0,0 0-175 0,0 0-540 16,0 0-1213-16,0 0 537 0</inkml:trace>
  <inkml:trace contextRef="#ctx0" brushRef="#br0" timeOffset="122082.96">4162 16038 2238 0,'-3'-27'110'16,"0"-3"-6"-16,-1 4 5 0,1 0 28 0,1 8 25 16,-2-2 13-16,-3 4 15 0,5 0-11 0,-2 4 20 15,4 1 4-15,-4 5 6 0,4 1-17 0,-2-1-18 16,-1 4-19-16,3 2-11 0,-6 10-10 15,-2-1 10-15,2 17 3 0,-6 3 1 0,2 7-1 0,-3 14 2 16,0 4-7-16,2 2-5 0,3 1-5 0,4 1-7 16,0 1-16-16,3-1 4 0,-8 2-10 15,7-3-3-15,2-6-16 0,7-1-11 0,4-15-1 0,4-1-7 16,-1-3-8-16,4-2-3 0,4-5-9 16,3-6 1-16,5-3 0 0,2-6-1 0,-1-7 0 15,3-2 7-15,0-6-2 0,2-4 2 0,0-5-1 16,-3-3-5-16,7-11 5 0,-5-7-3 0,0 0 6 15,-7-4-7-15,-5 0-3 0,-1-7-1 0,-6 2 4 16,-5 1-5-16,-3-5-6 0,-4-3 9 0,-4 4-11 16,-2-1 2-16,-7 0-12 0,0 0 0 0,-5 2-6 15,-4 0 6-15,0 1-19 0,-5 4 15 0,1 11-5 16,-1 6-4-16,0 2 2 0,-1 5-3 0,-4 2-8 16,6 11-4-16,-5 2 2 0,7 8 5 0,-11 7-6 15,4 11 1-15,3 2 1 0,-7 17-6 0,6 1 2 16,6 6-6-16,-3 6 9 0,8 1-3 0,4 0 0 15,2 2-10-15,7-6 1 0,2 1 7 0,2-2 1 16,3-15-1-16,8-2 3 0,1-1-7 0,4-3 5 16,0-1-3-16,7-6 5 0,4-4 1 0,0-4-3 15,5-6 5-15,-1-2-1 0,2-4 0 0,1-4-5 16,0-6-1-16,-1-2 0 0,0-5 10 0,-4-1-5 16,1-4-2-16,-3-3-11 0,-4-2 12 0,1-1 5 15,-4-1-5-15,-9-4 1 0,4 5-3 0,-5 0 6 16,1 1 3-16,-6 8-4 0,-2 0 3 0,-1 7-23 15,-1 1 4-15,0 3 6 0,-1 4-5 0,-3 1 8 16,0 0 0-16,12 25 8 0,-9-4-9 0,1 7 6 16,-2 4 1-16,4 0-1 0,-4 0-11 0,1 1 14 15,0-1-6-15,2 0 1 0,-1-6 1 0,3-1 1 16,0-5-6-16,-1-4 0 0,3 0 7 0,-2-7 2 16,-1 1-3-16,4-5-4 0,-1 0-3 0,0-3 16 15,4-1-10-15,-4-4 3 0,1-3-13 0,3-3 13 16,-3-4 4-16,3-2-4 0,-1-1 1 0,2-7-3 15,-6 5 13-15,4-6-8 0,-4 6-3 0,1 1 5 16,-2 0-15-16,-3 8 12 0,1-2-8 0,0 1 0 16,2 6 6-16,-3 0-2 0,-1 5-8 0,-3-1 9 15,12 6 0-15,-6 2-3 0,3 2 2 0,0 2-1 16,0 5 3-16,5-2-2 0,-4 1 1 0,7-1 5 16,1 2-5-16,5-4-2 0,-5-1-7 0,8-3 7 15,-7-3-9-15,4-3-9 0,2-3 0 0,3-4 2 16,-2-2-1-16,-3-1 6 0,1-6 1 0,2 0-8 15,-4-4 15-15,-3-3-3 0,1-1 1 0,-2-5 1 16,-3 0 6-16,-2-5-2 0,-3-1 2 0,0-1 2 16,6-11 2-16,-11 7-12 0,0-10 12 0,-4-1-4 15,3 0-2-15,-8 1 8 0,-2-3-1 0,1 17-2 16,-3-4 6-16,0 6 2 0,-2 3 6 0,3 9 0 16,-1 6 8-16,1 4-9 0,2 7-1 0,-3 4-13 15,-3 11 7-15,-4 11 8 0,3 8-5 0,0 12 1 16,2 9-7-16,2 2 7 0,0 3-4 15,2 1-3-15,-2-3-2 0,11-2 10 0,2 0-12 0,1-6 9 16,4-3-9-16,3-10 2 0,2-7-5 0,3-2 4 16,2-2-4-16,1-7 1 0,-3-5 7 0,1-2 2 15,3-6 0-15,-4-2-9 0,10-6-1 0,-6 0 1 16,-2-5 2-16,-3-2-2 0,8-6 1 0,-2-1 7 16,-1-2-5-16,-3-3-1 0,-1 0 5 15,-5-3-2-15,1 1 0 0,-4 1-5 0,1 1 9 16,-4 6-7-16,-2 3-3 0,-1 3 8 0,-1 4-11 15,0 1-7-15,-1 3 4 0,-2 3 2 0,0 0 0 0,0 0 4 16,10 19-4-16,-9-7-1 0,3 8 6 16,1-1-12-16,-1 5 1 0,0-6-5 0,4 5 5 15,-2-4-12-15,3-3 7 0,-2-3-2 0,4-1 1 16,0-5 0-16,1-1 5 0,-1-2 8 0,2-3-14 16,5-4 10-16,0-2-1 0,1-3 0 0,-1-3 3 15,5-4 4-15,-4-3 1 0,0-3 4 0,0 1-3 16,-2-2-4-16,2-3 1 0,-6-2 3 0,1 2-3 0,-2 3 4 15,1-3 6-15,-5 11 6 0,0 3 0 0,-3 1 8 16,0 3-20-16,-4 3 7 0,3 1-4 16,-4 3-1-16,0 0 5 0,5 14 0 0,-2 4-7 15,-2 9 11-15,-1 5-8 0,0 0 7 0,0 17 0 16,0 3-8-16,0-3 5 0,0 3-4 0,0 1-7 16,-1-1 11-16,-2 2-9 0,2-3 5 0,-3 0 5 15,0-2-12-15,3-13 4 0,-8 11-2 0,8-12 1 16,-7-3-3-16,3-1 5 0,-5 0 3 0,1-5-4 15,-1-8-1-15,-2-1 0 0,1-2-4 0,-1-3 6 16,-4-2 0-16,-1-3 2 0,-2 1 1 0,-3-5-1 16,-6-2-4-16,0-3 2 0,-3-1 4 0,3-7 0 15,0-4-4-15,1-1 5 0,3-7 1 0,2-6-7 16,7-4 0-16,-3-13-6 0,10-6 7 0,6-4-12 16,8-1-22-16,8-1-25 0,8 3-25 0,6 1-42 15,4 4-51-15,5 1-57 0,6 3-66 0,6 7-85 16,0 7-95-16,-1 3-534 0,3 1-1097 0,-5 6 485 15</inkml:trace>
  <inkml:trace contextRef="#ctx0" brushRef="#br0" timeOffset="122715.8">7273 15990 441 0,'1'-11'503'0,"0"0"16"0,-1 1-2 16,-1-1-3-16,1 0-14 0,1-1-23 0,1 0-29 15,0 0-31-15,2-4-40 0,3 2-31 0,1 0-26 0,1 1-31 16,5-2-39-16,-1 2-16 0,6 0-20 15,2 6-28-15,3 0-17 0,5 3-26 0,-7 4-10 16,7 4-15-16,-2 6-11 0,-5 4-9 0,1 4-16 16,-4 5-9-16,-2 1-8 0,-6 5-11 0,-3 0-15 15,-6 2 1-15,-2 4-6 0,-6 13-7 0,-3-13-4 0,-6-3-2 16,-3 2 0-16,-6 5-1 0,3-13-3 0,-4 0 2 16,-1-6-4-16,4-1-3 0,-1-3 10 15,7-6 15-15,3-1 4 0,3-4 10 0,1-3 8 16,4 1 0-16,-2-3-19 0,7 0-40 0,-1-10 0 0,6 0 0 15,4-2 0-15,5-2 0 0,12-6 0 16,2 1 0-16,-1 3 0 0,5-1 0 0,2 1 0 16,2 0 0-16,-3 6 0 0,2 3 0 0,-2 2 0 0,-1 11 0 15,-3 0 0-15,-1 8 0 0,-1-4 0 0,-4 7 0 16,-6 3 0-16,-2 4 0 0,-6-1 0 0,-3 6 0 16,-4 2 0-16,-5 1 0 0,-5 0 0 15,-6-1 0-15,-2 3 0 0,-11 6 0 0,1-11 0 16,-7 9 0-16,5-14 0 0,-10 6 0 0,6-8 0 15,0-4 0-15,0-2 0 0,-1 1 0 0,4-8 0 0,0-1 0 16,7-3 0-16,2-3 0 0,3-1 0 0,3-2 0 16,4-4 0-16,1-2 0 0,-1-2 0 0,6-2 0 15,0-2 0-15,4-6 0 0,4 0 0 0,0 1 0 16,2-2 0-16,2 4 0 0,0 2 0 16,-1 3 0-16,2 0 0 0,0 2 0 0,-1 2 0 15,-2 4 0-15,0 0-5 0,0 6-202 0,-2 0-45 16,-2 2-49-16,2 2-62 0,-4 5-78 0,3 4-99 0,-5-3-474 15,2 5-1098-15,0-1 486 0</inkml:trace>
  <inkml:trace contextRef="#ctx0" brushRef="#br0" timeOffset="123682.66">9076 16155 3401 0,'-13'-24'74'16,"4"6"-31"-16,0 4-11 0,-1 0 53 0,4 4 33 15,-1 4 29-15,-1-1 1 0,-2 3-7 0,0 4 17 16,-2 3 19-16,-4 3 7 0,1 4 2 0,-6 11 3 15,-3 3-2-15,1 4-9 0,-9 12 2 0,5-1-7 16,-2 1-8-16,2 2-17 0,3-2 0 0,6-7-10 16,-3 8-17-16,9-10-9 0,5 0-7 0,7-1-14 15,4-1-11-15,9-3 0 0,3-2-16 0,10-2-5 16,6-4-8-16,15 0 7 0,3-7-12 0,7-4-4 16,4-6 0-16,-1-4-13 0,2-2-3 0,1-5-7 15,-2-2-6-15,-6-1-8 0,0-2-6 0,-6-5-11 16,-5-3 6-16,-14 5 0 0,-2-2-1 0,-5-2 3 15,-5-1 5-15,-8 3-3 0,-2 2 4 0,-4 3 1 16,-7 2 5-16,-1 5-2 0,-5 1 7 0,-10 3-3 16,1 4 12-16,-10 5 14 0,-4 5-5 0,1 5 3 15,-2 5 2-15,-9 8 0 0,19-3-8 0,-4 1-5 16,4 0 6-16,0 1-9 0,8 1 2 0,2-2-3 16,7 0-6-16,7-6 0 0,3-1-4 0,5-2-1 15,2-2 1-15,5-1-2 0,1-4 6 0,10-1-3 16,0-5 8-16,4-3-8 0,-3-2 5 15,-1-4-12-15,-2-1 5 0,-4-1 4 0,3-6-4 0,-6 0-3 16,2-3 10-16,1-3 4 0,-11 3-2 0,7-8-3 16,-11 6 2-16,2-6 0 0,-4 4 6 0,-3 4-4 15,0 0-2-15,-2 4 6 0,0 5-9 0,-3 1-7 16,0 3-4-16,-1 1 2 0,5 2 0 0,-17 7 4 16,8 1-12-16,-1 5 3 0,0 1 0 0,1 3 3 15,1 1 3-15,4 0-12 0,-1 3 4 0,5-3 0 16,0-2 5-16,5 1 4 0,0-1-8 0,4-2-1 15,-1-6 1-15,6 0 0 0,2-2-2 0,-4-1 14 16,5-3-15-16,2-2 0 0,-2-2 10 0,0-2-1 16,1-2-3-16,-1-3 0 0,0-3 6 0,-1 2-4 15,-2-3 1-15,-1-3 3 0,1-1-15 16,-5 1 10-16,0 0 5 0,-1 0-4 0,-3 5 1 0,0 1-2 16,-4 4 3-16,3 0-1 0,0 0-5 15,-2 4-4-15,-2 2 7 0,0 0-1 0,0 0-3 0,0 14-2 16,0-3 2-16,-2 0 5 0,1 5-4 0,-2 0-2 15,3-1-2-15,0 2 7 0,3-5-16 0,-2 0 6 16,1 0 4-16,1-3 3 0,2 1 0 0,3-1 0 16,-3-2 5-16,0-3-1 0,1-2-4 15,1-2 10-15,2-1-11 0,-2-4 10 0,5-1-5 16,-1-1-4-16,2-4-2 0,-4 1 4 0,5-4 5 0,0-1-6 16,-4 0 2-16,8-8 0 0,-5 8 2 0,1 0-8 15,-2 2 8-15,2 2-9 0,-4 4 4 0,-2 2-16 16,2 1 13-16,-4 4 9 0,1 1 0 15,-7-1-7-15,9 13-7 0,-4-5 9 0,-2 2 6 16,3 2-9-16,-3 1 1 0,3 0 1 0,1 3 0 16,2-6 4-16,0 3-34 0,0-2-27 0,5 0-30 0,-4-2-39 15,-1-4-43-15,5 1-58 0,3 2-47 0,1-7-65 16,1-2-73-16,-1-3-53 0,4 0-67 0,-4-2-372 16,8-4-980-16,1 0 434 0</inkml:trace>
  <inkml:trace contextRef="#ctx0" brushRef="#br0" timeOffset="124216.2">10746 16542 258 0,'14'-7'311'0,"-4"1"17"0,-1-1-5 16,0 0 30-16,-1-2 7 0,-3 1 5 0,-1-1 5 15,-3 4-8-15,2-5-5 0,-6 2-14 0,2-2-24 16,-2 3-8-16,-3-2-21 0,-2 0-23 0,2 3-12 16,-6-1-14-16,1 1-16 0,-2 4-7 0,-6 2-26 15,1 3-14-15,-7 6-13 0,-1 5-14 0,1 1-17 16,-1 3-5-16,4 6-18 0,-1 0-19 0,4 0-5 15,6 3-13-15,-1-1-4 0,8-1-11 0,3-6-3 16,5-1-11-16,1 0 1 0,6-2-4 0,0-8-2 16,7 0 1-16,1-1-9 0,5-4-2 0,0-4-7 15,6-6 4-15,2-3-5 0,-2-4-4 0,-4-3-10 16,3-2 10-16,-2-5 2 0,-3-1-6 0,-2-3 3 16,10-10-4-16,-3-3 1 0,-12 8 7 0,8-11-10 15,-4-2 6-15,-6 2-18 0,-2-6 9 0,-2-1 10 16,-2 0-8-16,-1 3-5 0,-6 2 8 0,-2 12-10 15,-2 3 8-15,1 4 3 0,1 9-4 0,0 7 11 16,0 2-9-16,-2 4-8 0,4 5 0 0,0 0-4 16,-24 22 5-16,10 3 6 0,2 3-5 0,1 7-6 15,-6 16 3-15,7-1 2 0,1 3-1 0,5-1-2 16,3 1 5-16,2-3-3 0,8-1-11 0,2-2 7 16,6-2-3-16,-3-16 3 0,5-3 2 0,1-4-1 15,1-1-1-15,2-3 1 0,-5-1 3 0,1-9 4 16,3-2-3-16,-4-2-7 0,1-4 1 0,-5-1-4 15,3-4 5-15,-2-3-3 0,0 0-8 0,0-3-2 16,-5 3 12-16,1-7-8 0,-2 0-2 0,0 0 10 16,-3-1-8-16,0 5 9 0,-3-1-6 0,1 2-3 15,0 3 3-15,-3 3-2 0,2 0 0 0,-2 3-6 16,-1 1 0-16,0 0 3 0,4 13 3 0,-3-4-1 16,-1 3 10-16,2 1-22 0,0-3-27 0,2 3-35 15,2 2-45-15,2 0-44 0,-2-5-40 0,3-2-48 16,3-1-76-16,-2-4-75 0,3-2-102 0,-2-2-441 15,1-6-1033-15,2-3 458 0</inkml:trace>
  <inkml:trace contextRef="#ctx0" brushRef="#br0" timeOffset="124348.56">11473 16181 3775 0,'-6'-31'366'0,"2"1"-166"0,0 12 0 16,-1 1 31-16,0 1-25 0,1 5-32 0,-6 3-36 15,6 3-29-15,-1 1-22 0,-3 2-12 0,3 3-8 16,-5 4-49-16,4 5-83 0,-2 0-107 15,-2 6-147-15,0 1-530 0,-1 7-919 0,-1 0 407 16</inkml:trace>
  <inkml:trace contextRef="#ctx0" brushRef="#br0" timeOffset="125698.42">11962 16565 450 0,'5'-5'515'15,"-2"-1"-19"-15,-1 1-25 0,-2-1-20 0,0 0-22 16,0 0-16-16,-3 0-26 0,1 3-38 0,-3 0-32 0,0 2-30 16,5 1-18-16,-18 6-17 0,1 5-13 0,-1 1-21 15,-5 6-15-15,-2 3-20 0,-1 0-16 0,3 2-21 16,5 1-8-16,2-4-12 0,0 2-20 15,5-5-9-15,3-2-6 0,4-3-16 0,-1-1-5 16,8-1-6-16,0-3-6 0,3-5-3 0,5 0-11 16,1-5 2-16,3-5-4 0,4-3 1 0,4-5-9 0,1-2 0 15,-2-2-7-15,1-3 5 0,1-3-16 0,-1-2 10 16,-1-3-10-16,-1-1 0 0,4-13 4 0,-3 3-6 16,-2-2 4-16,-2 0-5 0,-8 11 1 15,4-15-5-15,-5 0 8 0,-1 2-7 0,-3 13 3 16,-1 3-3-16,-3 2-1 0,-1 12 3 0,-1 4-10 0,0 2-5 15,-6 8 1-15,2 1 5 0,-6 7 2 0,-3 6-9 16,-1 11 2-16,-2 6 2 0,3 3-9 0,-4 14 8 16,4 2-2-16,1 0 2 0,8 2-10 15,1-3-9-15,5-11-12 0,6 0-19 0,0-1-20 16,12 8-11-16,2-14-12 0,2-4-6 0,0 0-8 16,6-4 1-16,6-8-5 0,-1-1 10 0,3-4 6 0,-1-4 9 15,1-4 6-15,-1-1 6 0,-4-4 7 16,-1-5 7-16,-3 1 12 0,-5-6 6 0,-7 4 5 15,0-3 15-15,-5-3 4 0,-1 1 11 0,-2-1 7 16,-5-1 8-16,0 1 12 0,-4 3 1 0,-1 0 1 16,-5 3-4-16,0 3 0 0,-1 4 1 0,-4 2-2 15,0 3 8-15,-1 1 0 0,-2 6 0 0,-1 1-1 0,1 3-3 16,2 3 1-16,3-2-4 0,1 4-4 0,1-2 2 16,7 1-1-16,0-4-5 0,2 1 2 15,3-4-1-15,0 1 3 0,3-2 0 0,4-4-3 16,-1 0 1-16,2-3-6 0,1 0 2 0,6-3 2 15,-7-3-2-15,1-1 4 0,0 1-3 0,2-5 7 16,-4 2 15-16,-2-1 10 0,4 1 9 0,-4 0 4 0,-3 1 5 16,2 0 1-16,-4 2 0 0,1 0-8 15,0 2-8-15,0 1-8 0,-5 2-4 0,4-1 1 16,-4 1-5-16,0 0-6 0,8 6-1 0,-4 0-3 16,2-1 1-16,-1-1-3 0,4 1-3 0,1-1-12 15,3 1-6-15,0 0-10 0,5-4-10 0,-5-1-8 16,0-1-11-16,6-3-17 0,-3-2 5 0,0-1-2 15,1-1-6-15,0-2-5 0,-2-1-5 0,2-2 1 16,1-8-2-16,0 1 3 0,-8 3 5 0,4-8-4 16,-3-3 3-16,1 0-2 0,-2-4 7 0,3-1 2 15,1-15 5-15,0 0 9 0,-2 0 5 0,0-1 3 16,-4-1 1-16,1 5 12 0,-8 14 17 0,3 1 20 16,-4 10 14-16,1 3 14 0,-3 8 2 0,-1-1-6 15,-1 5 0-15,-1 5 11 0,5 0 13 0,-10 15 9 16,-4 1 7-16,1 9 1 0,-1 7 8 0,1 14-2 15,1 3 9-15,1-2-3 0,5 2-8 0,0 0-10 16,3 3 3-16,4-4-14 0,2-2-3 0,3-13-9 16,2 2-7-16,2-4-5 0,4-2 3 0,0-4-9 15,5-2-7-15,3-2-11 0,0-4-6 0,2-3 0 16,6-6-4-16,2-2 3 0,0-4-6 0,-2-2-8 16,0-2 6-16,-1-3 1 0,-10 0-4 0,8-3 3 15,-4-3 3-15,1-3-3 0,2-2 1 0,-5 0 0 16,-2-4 4-16,0 2-1 0,-3-2-3 0,-2 4 4 15,-6 2 3-15,-2 3-1 0,3 1 1 0,-4 1 3 16,-1 3-5-16,0 1-4 0,-4 3 1 0,0 2 3 16,0 0-5-16,0 0 1 0,-9 18-1 0,5-7 1 15,3 3 3-15,-4-2 1 0,7 3-2 0,-2 1-7 16,4-4 6-16,1-2-3 0,3 5-5 0,1-5 0 16,8 0-6-16,-2-3-3 0,-1-4 5 0,3 0 1 15,2-3-4-15,1 2 6 0,1-7-2 0,-1-1 5 16,-3 0 3-16,2-1-2 0,-4-3-1 0,3 1-2 15,-1-6 6-15,1-3 0 0,-3 4 2 0,-6-3-3 16,9-6 3-16,-9-2-1 0,0 1 2 0,0-2-1 16,-3-1 2-16,-2 2 2 0,-2 6-5 0,0 2 17 15,-4 2-6-15,1 6 5 0,-1-3 3 0,0 7-2 16,-2-2-4-16,2 5 0 0,2 2 1 0,0 0 6 16,-11 7 0-16,7-3 5 0,1 4-4 0,2 3 4 15,-1 3-8-15,5 3 6 0,0 2-2 0,1 0-3 16,3 6-4-16,1 0 2 0,-1-3-1 0,2 2 0 15,0-6 0-15,0 0-4 0,0-1-2 0,3 0-1 16,-1 1-1-16,-2-2-2 0,4-1 5 0,-7 0-2 16,1 1-1-16,-5-5-3 0,2 0 7 0,-1 1 0 15,-3-5 0-15,0 2 4 0,-3-4-6 0,2 3 6 16,-4-3-3-16,-3-2-1 0,3 1-26 16,-6-3-22-16,0-1-52 0,0-1-74 0,-2-3-87 0,-2-4-139 15,-5-3-152-15,-4-2-440 0,-1-4-1065 0,0-4 471 16</inkml:trace>
  <inkml:trace contextRef="#ctx0" brushRef="#br0" timeOffset="125933.09">13333 16084 3986 0,'-12'-12'369'0,"4"3"-109"0,1 1 1 0,3 2 16 0,3 1 7 15,2-2-12-15,3 1-17 0,4-3-19 0,4 2-14 16,5-2-7-16,10 1-11 0,5 3-13 15,1-1-19-15,2 3-17 0,-3-1-14 0,2 4-14 0,-6-1-12 16,3 2-7-16,-8-1-15 0,-4 0-14 0,-1 0-23 16,-8 0-36-16,2 0-18 0,-5 0-41 0,0 0-38 15,-7 0-34-15,6 0-43 0,-6 0-59 0,0 0-67 16,0 0-60-16,-25 5-64 0,11-3-67 0,-3 2-88 16,-5-2-350-16,-6 1-985 0,-1-1 436 15</inkml:trace>
  <inkml:trace contextRef="#ctx0" brushRef="#br0" timeOffset="128082.33">15394 16235 29 0,'-2'-12'310'0,"-1"-5"1"15,-2 2-3-15,0 4 5 0,1 1-5 0,4-1-3 16,-4 0 1-16,3 3-7 0,-3 2-1 0,3 1-11 16,-3-2-5-16,1 2-12 0,2 0-14 0,-5 2-18 15,2 0-18-15,-4 1-16 0,3 1-16 0,-2 0-20 16,7 1-12-16,-20 3-13 0,10 1-12 0,-2 0-8 15,0 3-10-15,-3 3-6 0,1-1-6 0,-2 2-7 16,1 1-7-16,-3-2-7 0,5 4-8 0,-2 1-3 16,2 1-6-16,4 0-4 0,-4-1-5 0,4 0-2 15,4 3-3-15,0-1-7 0,3 1-1 0,0-1-1 16,4-1-2-16,3 1-3 0,1-2-1 0,3-1-1 16,6-1-3-16,5-2 7 0,5-2-12 0,7-1-3 15,-1-5-1-15,5-2-2 0,1-3-1 0,15-5 14 16,-11-1-5-16,11-3-10 0,1 1 7 0,-4-6-3 15,-13 4-2-15,13-6 0 0,-13 2-5 0,-4 1 1 16,-2-1 1-16,-7-3-4 0,-1 4 2 0,-3-5-4 16,-7 6 0-16,-3-1-3 0,-4 5 5 0,-2 0-1 15,0-2-1-15,-4 1 10 0,-1 4 3 0,0 0-2 16,-7 4 1-16,0 2-5 0,-1 2 0 0,-7 5 3 16,-1 3-3-16,-1 5 4 0,-4 3-11 0,4 2 0 15,1 2 4-15,2 2 2 0,3-1-4 0,2-4-4 16,-1 4 1-16,4-4-8 0,4 0 4 0,-1-1-5 15,5-2 9-15,0-2-3 0,0-3 8 0,5 0 5 16,0-2 7-16,-1-3-9 0,3-1 1 0,0-2-3 16,5-2 13-16,-2-2-5 0,4-4 5 0,0-2-1 15,3-3-4-15,-2 0 6 0,0-5-4 0,-2 1-2 16,5-5 7-16,-4-1 2 0,0 0-9 0,-5 4 3 16,4-7-2-16,-4 8 4 0,-3 2-3 0,-2 2 4 15,0 2 0-15,-1 1-8 0,0 1-4 0,-1 3 0 16,-1 1 3-16,-1 4-6 0,0 0 3 0,0 0-10 15,10 15-2-15,-9-3-6 0,2 5 2 0,1-1 1 16,-4 1 6-16,2 1-5 0,4 1 0 0,-3 2-6 16,4-2 11-16,-2-3-7 0,1 1-13 0,1-2 18 15,-1-4-6-15,2-2 4 0,-3 0 1 0,0-3-3 16,1-1-3-16,-1-2-6 0,4-3 10 0,1 2 4 16,-2-7-3-16,4 2-1 0,4-6-6 0,2-1 7 15,-1-2 5-15,2-5-7 0,-5 2-3 0,5-3 4 16,-1-3 0-16,-1 2 0 0,-3 6-3 0,-1-1-1 15,-4 5-4-15,1 0 2 0,-1 2 0 0,-3 5 5 16,1 0-15-16,1 0 16 0,-8 2-5 0,13 5 7 16,-9 0-5-16,4 3 5 0,-2 3-8 0,-1-1 6 15,-1 2 3-15,0 3-8 0,0-1-3 16,-2-4 3-16,1 6 5 0,-2-5-4 0,3-2 2 0,1 1 5 16,-1-3-4-16,-3-1-10 0,4 0-10 0,-1-2 19 15,3-2-3-15,-2-2-1 0,2 0 6 0,-7 0-4 16,18-6 1-16,-6 0 2 0,-2-1-6 0,4-2 3 15,1-4 3-15,1 2-3 0,0 2-6 0,-3-1 5 16,-2 4-8-16,6-1 9 0,-7 3 1 0,2 1-2 16,-2 3-4-16,0 3 3 0,2 2 0 0,-2 2 0 15,3 6 7-15,-6-4-3 0,4 5-1 0,0 1-2 16,-1-2-28-16,-2 4-25 0,2-3-40 0,-1-2-35 16,3 2-50-16,-5-4-59 0,6-5-69 15,-3 2-88-15,3-4-79 0,4-1-111 0,-1-3-353 0,4-1-1016 16,5-7 450-16</inkml:trace>
  <inkml:trace contextRef="#ctx0" brushRef="#br0" timeOffset="128749.53">17291 15764 132 0,'-8'-15'513'0,"6"3"6"0,-5 2 0 0,2 2-16 16,3 2-46-16,-2 3-39 0,4 3-24 0,0 0-10 15,-10 16-20-15,4 1-18 0,4 7-31 0,1 3-27 16,-1 8-28-16,2-2-23 0,0 3-20 0,0 10-19 0,0 3-21 16,-4-2-21-16,3 0-22 0,-3-14-6 15,-2 13-14-15,2-12-11 0,-1-1-11 0,1-4-13 16,-1-2-5-16,-1-2-13 0,1-9-16 0,2-1 9 16,1-4-6-16,-1-5-3 0,0 0-6 0,2-2-9 15,1-4 5-15,0 0 1 0,0 0-13 0,0 0-3 16,5-21-11-16,2 4 13 0,4 1-2 0,-1-2 2 15,8-5-7-15,0 0-1 0,-3 4 2 0,0 4-7 16,1 4 5-16,-2 2-4 0,0 2 2 0,-2 2-9 16,-2 1 4-16,5 3-4 0,-3 1 6 0,0 3-4 15,-1 4-1-15,-2 1 2 0,2 4-6 0,-1 0-3 16,0 3 8-16,-3-1-4 0,-3 2 2 0,-2-1-16 16,-2 1 6-16,-1 1-10 0,-1-5-8 0,-5 5 1 15,2-7 3-15,0 0-3 0,-3-1 8 0,2 0 3 16,-4-1-5-16,1 0 7 0,-2-4-3 0,1 0 2 15,0-2 7-15,1-1-11 0,-1-1 7 0,1-1 0 16,1 0 9-16,3-1 7 0,0-1 0 0,0 2 7 16,5 1 0-16,-8-2 1 0,8 2-4 0,0 0 3 15,0 0 2-15,14-9-6 0,-2 7 2 0,1-1-10 16,6 2 5-16,2 0 0 0,10-1 4 0,2-2-8 16,-1-2 5-16,3-1-3 0,1-1 2 0,2 0-5 15,2 0 6-15,-5-3 4 0,5-2-2 0,-8-1-5 16,-1 4-2-16,-3-6-5 0,-4 0 0 0,-1 1 9 15,-9 1-1-15,0-1 0 0,-2 1-3 0,-5-2 5 16,1 0 0-16,-3-2-2 0,-2 3 1 0,-3 0-2 16,0 2 6-16,-4 0 15 0,0 2-9 0,-2 3-1 15,-1 1-2-15,1 2 2 0,-4 5 2 0,10 0-1 16,-23 6-5-16,6 7-7 0,-3 4 29 0,2 4-12 16,4 2 18-16,1 2-7 0,5 1-3 0,3-1-1 15,0-1-7-15,5-3-2 0,5-3-2 0,1 0 0 16,6-1-16-16,-3-2-2 0,9-2 0 0,1-2 0 15,9-3-37-15,-9-2-94 0,0-2-87 16,2-2-107-16,-2 1-140 0,0-3-178 0,-1-1-419 16,-5 2-1151-16,-3 1 509 0</inkml:trace>
  <inkml:trace contextRef="#ctx0" brushRef="#br0" timeOffset="131065.35">15002 17220 368 0,'5'-18'378'0,"0"0"-14"15,4 2-7-15,-1-1-7 0,0 2-18 0,2 2-13 0,-1 2-20 16,1 5-19-16,4 1-13 0,-4 3-14 0,3-2-16 16,2 6-14-16,-2 2-13 0,2 3-9 0,5 3-13 15,0 7-14-15,-1 3-16 0,0 2-12 0,1 2-14 16,-6 4-11-16,3-1-16 0,-2 3-10 15,-1-4-12-15,-2-2-6 0,1-3-7 0,-6-3-7 16,-1-2-6-16,-1-1-7 0,-1-2-4 0,2-6-3 16,-2 1-5-16,-3-2 4 0,3-2 23 0,-1-4 0 0,-3 0 3 15,0 0-1-15,6-9-3 0,-3 0 1 0,3-9 1 16,-1-2-7-16,3-3 2 0,-3-4-6 16,4 0 0-16,1 0 1 0,2-1 5 0,-3 6 3 15,1 5-2-15,-1 0-3 0,2 4-5 0,2 2-6 16,-3 4-3-16,4 3 2 0,-1 3 5 0,0 3-3 15,6 3-8-15,-1 6 4 0,1 7-8 0,-1 1 4 16,-5 3-8-16,1 0 4 0,-5 6-6 0,0-5-9 0,-4 2-2 16,0 2 14-16,-4-9-10 0,2 3-11 15,-3-5 4-15,-2 0-3 0,1-5 0 0,0 0-7 16,0-4 0-16,1-1-2 0,-4-1 5 0,4-1-5 16,0-4 8-16,0 0-4 0,0 0-1 0,0 0-4 15,14-17-2-15,-8 7 0 0,2-6 4 0,3-1-3 16,2-7-1-16,3 2 8 0,-2 2-4 0,-3 5-6 15,3 2 1-15,-1 1 0 0,1 2 2 0,-5 4 4 16,5 3-7-16,-4 1 1 0,1 2 1 0,0 4-4 16,1 3 0-16,-1 3 10 0,3 2-12 0,-2 1 8 15,2 1-10-15,-2 1 2 0,4 0 8 0,2 5-7 16,2-3 3-16,4-4 0 0,2-2 3 0,0-2 0 16,2 0-3-16,1-5-1 0,3 1-1 0,-1-6-4 15,1-3 2-15,1 2 0 0,-4-2 5 0,2-4-2 16,-4-1 0-16,-2-1 4 0,-9 0 5 0,0-2-3 15,-7 1-6-15,1-3-1 0,-1-3 2 0,-1 1-1 16,-8-4 4-16,1 1-2 0,-2-5-2 16,-7 5 1-16,3 2-4 0,-7 3 8 0,4 3-1 0,-6 3-4 15,4 3-3-15,-5 3 5 0,-2 5-5 0,0 2 6 16,-1 9-7-16,-2 2 0 0,2 3 2 0,1 1-1 16,4 2 5-16,6-4-7 0,4-1 3 0,4 1 4 15,-1-1-5-15,4-2 4 0,1-3 3 16,3-1 6-16,2-4 9 0,7 2-4 0,-4-5-7 15,4-2 2-15,3-1 3 0,-4-2-8 0,2-4-1 16,0 0 10-16,1-3-11 0,-5-3 7 0,-1 1-2 16,-1-4-4-16,0 0 5 0,-3-1-4 0,-1 0 5 0,-3-1 3 15,0 5-8-15,0 0-2 0,-1 1 5 16,-3 3 3-16,3 3-4 0,-1-1-7 0,1 1 0 0,-4 4-1 16,0 0 8-16,10 9-8 0,-4-3-1 15,-2 4 3-15,2 0-1 0,5 5 10 0,0-3-6 16,2 2-7-16,2-2 1 0,1 0-1 0,5 2 3 15,-3-6 7-15,4-3-15 0,-3-3-9 0,3-1 8 16,6-2-2-16,-6-1 13 0,-1-3-15 0,-1-3 1 16,-1 0 8-16,4-7-6 0,-6 2 1 0,-4-3 3 0,4-5 1 15,1-2 0-15,-8-2 6 0,3-3-8 0,-8 2 4 16,4-2 3-16,-4 0 0 0,-5-8 5 16,0 4-11-16,4 4 1 0,-4 2 7 0,-4 7-4 15,2 3 5-15,-2 6-5 0,1 0-2 0,-2 5 2 16,5 5 9-16,0 0-11 0,-14 15 13 0,9 4-13 15,-3 6 4-15,0 6-5 0,7 3 6 0,0 0 1 16,-3 14-2-16,8-12-4 0,1-2 10 0,0 0-9 16,4-4 2-16,4 0 3 0,4-4-3 0,-1-4-1 15,-3-9 11-15,6-1-9 0,0-2-3 0,3-5 4 16,-2-4-3-16,9-1 7 0,-9-4-7 0,4-5 1 16,-2-1-1-16,5-1 1 0,-10-2 4 0,3-4-5 15,-2-2 6-15,0 0 0 0,0-3 2 0,-3 1-5 16,0-2 1-16,-2 0 1 0,-4 6-2 0,1 2-3 15,-1 1 5-15,-1 3-1 0,-3 2 2 0,1 1-5 16,-2 4 1-16,0 0 2 0,4 2-4 0,-8 2 2 16,0 0 4-16,15 4 1 0,-10-1-4 0,2-1-6 15,-1 2 11-15,-1 1-16 0,3-1-14 0,-3-1-6 16,0 1-4-16,0-2 0 0,-1 1 0 0,0-2 6 16,-4-1 2-16,7 1 1 0,-7-1 3 15,0 0 1-15,0 0 2 0,2-9 7 0,-4 6-2 0,2 3 3 16,-6-5-6-16,2 3 1 0,0 0-2 15,-2-1 1-15,-2 3 4 0,8 0-1 0,-15 3 11 16,5 1-11-16,-4 4 0 0,2 6 10 0,-1 1-7 0,7 2 5 16,-5 5-1-16,4-3 4 0,3 1 1 0,2-2-2 15,2 2-3-15,2-4-1 0,2 1 3 0,1-1 3 16,8-3 0-16,1-1 4 0,4-3-1 0,1-4 3 16,4-3-3-16,5-4-3 0,-1-2 5 15,-1-6-4-15,4-1-1 0,-3 0 1 0,0-3 3 16,1-2 0-16,-5-2 0 0,-4-2-2 0,-1 1 10 15,0-6-4-15,-1 1-10 0,0-4 1 0,-4 1 5 16,1-5 2-16,-5-2-4 0,3 0 1 0,-1-14-3 16,-7 13 6-16,1 0-2 0,-1 4-1 0,0 2 4 15,-3 11 0-15,-2 5-7 0,1 3 3 0,-1 3-2 16,1 7-8-16,0 0 8 0,0 0-3 0,0 0 0 16,-22 48 1-16,14-16 4 0,-1 13-6 0,2 0 8 15,-1 1-3-15,2 2-2 0,-1-2-1 0,7-10 3 16,0 0-3-16,2-4 4 0,0-1-3 0,3-2 1 15,3-2-2-15,-2-8 5 0,2-4-2 0,2 0 5 16,0-7 0-16,3 0-4 0,0-5 1 0,0-2 3 16,-2-4-1-16,6-5-1 0,0 1-2 0,-2-5 5 15,1 0-3-15,-3-3-4 0,5-4 2 0,1-4 4 16,-1 1-5-16,-8-1 8 0,3 2 1 0,-3 4-11 16,-5 6 2-16,3 1 3 0,-3 3-4 0,-1 2 2 15,6 2-1-15,-6 2 1 0,-4 1-1 0,13 5-1 16,-8 5 3-16,4-3-1 0,-4 5-5 0,1 2 8 15,4 0-6-15,0 1 10 0,0-1-9 0,-1 2 0 16,3-5 6-16,0 1 0 0,3-2-6 0,-4 1 0 16,4-3 1-16,2-2-1 0,-1-3-5 0,-2-2-2 15,4-2-8-15,0-2 4 0,1 1 0 0,-2-4 0 16,1 0 0-16,-3-2 2 0,2-2 3 0,-2-1-1 16,0 0 0-16,2-8 6 0,-6 4 0 0,5-7 6 15,-2 1-5-15,-8 3-4 0,2-1 3 0,-3 1-1 16,-2 0 0-16,0 3 3 0,0 3 3 0,-3 2-3 15,-3 4 5-15,1 1-9 0,2 5 4 0,0 0 0 16,0 0 3-16,-18 19-5 0,13-3 2 0,-4 3 5 16,5 8-4-16,0-1 1 0,3 2-3 0,6-4 3 15,-1-5-1-15,10 5-1 0,0-4-17 16,5 0-23-16,4-3-32 0,4-3-27 0,1-6-23 0,8-1-30 16,2-4 1-16,3-2-8 0,13-4 10 15,-18-1 9-15,2-6 9 0,0 3 13 0,-1-6 3 0,-2-1 21 16,-4-1 11-16,-3-2 2 0,-5-4 13 0,-3 0 21 15,1-3 22-15,-6 2 18 0,-2-4 10 0,-2 1 21 16,-7 8 25-16,2-2 24 0,-6 2 16 0,-2 2 8 16,-2 5 2-16,-5 4 5 0,0 0 2 15,-4 3 2-15,3 3-2 0,-10 7-2 0,2 0 3 16,-5 8-2-16,1 2-9 0,2 5-11 0,2-2-7 16,2 2-6-16,1 0-7 0,3-5-8 0,7-1-5 0,-3 1-8 15,5-6-3-15,0 1 1 0,3-4 2 0,4-1-5 16,0-2-8-16,5-3-3 0,1-1 2 15,3-3-6-15,4-5-4 0,-2-3 0 0,8-8 3 16,-1 0-7-16,-1-6 0 0,-1-1 3 0,-1-5-7 16,-3-2 4-16,6-13-9 0,-3 1 0 0,-2-4-2 15,-2-1-5-15,-2-3-3 0,0-1-2 0,-3-1-8 16,-5 0 3-16,-1 5 3 0,-1 14-1 0,-3 0 3 0,-2 10 0 16,0 5-1-16,0 8 2 0,-1 1-7 15,0 9 0-15,3 2 3 0,0 0-1 0,-18 19 6 16,9 7 14-16,4 4 6 0,0 5-1 0,2 14 10 15,2 1 2-15,2 6 3 0,10-1 2 0,-6-3-4 16,1-1-5-16,6-1-3 0,-2-3-3 0,3-2 3 16,-5-13-3-16,4-2-11 0,-3-3 3 0,2-1-36 15,-3-8-27-15,-1-4-31 0,-4-3-37 0,6 0-31 16,-7-4-37-16,0-3-27 0,1-1-55 0,1-3-52 16,-4 0-53-16,0 0-74 0,0 0-440 0,-7-14-966 15,-3 5 427-15</inkml:trace>
  <inkml:trace contextRef="#ctx0" brushRef="#br0" timeOffset="131266.4">16964 16904 411 0,'-3'-5'459'0,"4"1"-15"0,8-2-14 0,8 1-38 16,11-2-37-16,5-1-40 0,17-1-28 0,3 1-30 16,0 5-66-16,1 1-128 0,-12-1-170 0,-5-5-228 0,19 2-192 15,-25 5-572-15,-10-2 254 0</inkml:trace>
  <inkml:trace contextRef="#ctx0" brushRef="#br0" timeOffset="132950.37">20381 17381 3156 0,'0'0'287'0,"-4"3"-90"0,0 0-100 0,4-3 5 0,-7 0 57 15,4 3 30-15,3-3 4 0,0 0-6 0,-6 1-25 16,6-1 2-16,0 0-4 0,0 0-10 16,-4-10-4-16,5 4-10 0,3-2-4 0,1-3-5 15,8-6-7-15,0-5-3 0,2-3-9 0,-1 3-6 16,3-6-4-16,-2 2-5 0,2-3-5 0,-3-2-11 16,7-10-2-16,-6 7-5 0,6-11-11 0,-4 2 2 15,2-3-3-15,-9 10-7 0,7-11-8 0,-4 1 2 0,-2-3-10 16,-4 2-2-16,-4 0-4 0,-3 13 0 0,3-1-10 15,-2 6 1-15,2 4-3 0,-4 7 4 16,1 6 3-16,-2 2-4 0,2 5-14 0,-1 4 9 16,1 1-3-16,-6 14 4 0,-1 4-8 0,-3 14-4 15,1 3 5-15,0 14 1 0,-4 1-3 0,3 0-1 16,5 4-3-16,-8 1 5 0,8 1-3 0,-3-1-1 0,3-3-1 16,3-2-4-16,4-3-2 0,2 0 4 15,0-17 1-15,5-5-3 0,-3-6 2 0,6-2 1 16,-1-2-13-16,3-5 3 0,3-4 1 0,-3-4 6 15,4 0-10-15,2-7 5 0,1-3-2 0,4-5 3 16,-3-3-1-16,1-4 5 0,0-2-1 0,-4-1 1 0,3-3 1 16,-5-2 1-16,-1-1-2 0,-1 2 1 15,-2 2-3-15,-4 7 2 0,0 0-1 0,-1 3 3 16,-4 6-4-16,0 2 2 0,0 4 2 0,-2 3 1 16,-2 0-1-16,5 11 0 0,-2 0 0 0,-1 6 2 15,1 1-3-15,-1 7-5 0,0 0 5 0,1 1-2 16,3-2 1-16,-1 0-1 0,6 0 2 0,-1-1 3 15,2-6-6-15,2-3 1 0,-1-1 1 0,2-1-1 16,-1-4 0-16,-1-1 4 0,-3-5-1 0,3 1 0 16,-2-2-2-16,-3 0 1 0,-1-5 0 0,4 1 3 15,-5-4-5-15,2 1 4 0,-3-6 1 0,-1-1-4 16,0 2 5-16,-2-5-2 0,0-3 0 0,-5 2-14 16,-2-9-34-16,-1 3-38 0,-2-4-56 0,-4 1-56 15,-2 1-70-15,-1-1-65 0,-4 2-62 0,-4 0-75 16,-4 1-428-16,1 1-968 0,-2-2 428 0</inkml:trace>
  <inkml:trace contextRef="#ctx0" brushRef="#br0" timeOffset="133132.44">20457 16738 278 0,'-11'-4'382'0,"4"0"21"16,0 2 39-16,1 0 34 0,-1-2 6 0,1 2-14 15,-2-3-19-15,2 1-21 0,2 1-41 0,4 3-24 16,0-6-36-16,0 6-33 0,13-9-22 0,-2 3-33 15,9 2-21-15,9-4-25 0,5 5-58 0,2-2-97 16,4 3-109-16,15-3-145 0,0 6-179 0,-5-3-537 16,11 2-1010-16,-3-3 446 0</inkml:trace>
  <inkml:trace contextRef="#ctx0" brushRef="#br0" timeOffset="133648.54">22055 16897 82 0,'5'-2'316'0,"4"-3"3"16,-4 1 5-16,3-3 3 0,-3-2-11 0,3-1 10 15,-2-1 3-15,-2 2 1 0,0-2-3 0,-3-1-4 0,-1-1-15 16,0 0-9-16,-1 2-8 0,-3-1-14 0,-1 0-14 16,-5 1-15-16,0 4-12 0,-6-1-22 15,0 4-16-15,-2 6-24 0,1 4 3 0,-3 1-9 16,-6 9-16-16,1 3-14 0,0 4-14 0,1 5-14 15,2 1-6-15,3 2-14 0,-3 11-10 0,7-13-10 16,5 0-4-16,1-1-5 0,6-4-16 0,2-6 7 0,5-2-7 16,0-3-3-16,2-4-5 0,2 0-3 15,3-3-4-15,2 0-1 0,6-4 6 0,-2-8-7 16,-3 4-1-16,5-4 4 0,-1-6 0 0,-4 3 6 16,4-5 2-16,2-4 8 0,0-3-4 0,-1 0-1 0,-8 5-3 15,3-8 1-15,-5 6-6 0,-2 1-3 0,-1-3-1 16,4 6-14-16,-5 3 14 0,-1 3-7 15,0-1 2-15,0 3-1 0,-3 3-4 0,4 0-14 16,-5 3-17-16,0 0-28 0,10 14-39 0,-2-4-39 16,1 5-50-16,-3 4-48 0,3 4-62 0,6-1-72 15,-4 6-92-15,3-4-87 0,0 0-462 0,4 1-1072 0,2 2 475 16</inkml:trace>
  <inkml:trace contextRef="#ctx0" brushRef="#br0" timeOffset="134099.04">22983 17003 3663 0,'26'-47'256'0,"-11"14"-65"0,2-12-53 16,-3 15-4-16,-4 0 43 0,-2 0 34 0,-3 3 3 16,-3 3-18-16,1 7-18 0,-6 1-2 0,2 4 0 15,-5 1-12-15,-1 3-16 0,-1 2-13 0,-4 4-15 16,-2 2-12-16,-7 3-3 0,-7 4-12 0,5 3-6 15,-4 1-8-15,-1 1-9 0,5 2-6 0,-1 4-15 0,1-2 7 16,6-3-8-16,-3 4-6 0,8-2-10 16,0 0 1-16,1-3-6 0,6-4-1 0,1 2-3 15,4-4-2-15,0 4 6 0,3-6-6 0,1 2-4 16,5-2-2-16,2-2-1 0,1-1 1 0,-1-2 1 16,10-3 4-16,-2 0-6 0,-1-2-5 0,7-4 1 15,-7 2-6-15,0-1 0 0,-1 0 8 0,-2-2 8 16,-4 0 2-16,1 5 7 0,-4-3 5 0,-1 1-3 15,2-1 0-15,-5 4 0 0,3-1 3 0,-5 1-3 16,2 2-6-16,-3-2-3 0,3 1 7 0,-3 1-5 16,-1 3-12-16,0 0 8 0,0 0-7 0,-6-5 2 15,6 5-7-15,-5-1-5 0,5 1 4 0,0 0-2 16,0 0 2-16,0 0 6 0,-12 6-6 0,12-6 4 16,0 0-8-16,-5 3 2 0,5-3-4 0,-4 4-6 15,4-4-8-15,-2 2-19 0,2-2-25 0,-4 4-27 16,4-4-35-16,-4 3-48 0,4-3-71 0,-4 2-104 15,4-2-155-15,0 0-567 0,0 0-1150 0,0 0 508 16</inkml:trace>
  <inkml:trace contextRef="#ctx0" brushRef="#br0" timeOffset="136032.91">22987 16698 209 0,'-5'-5'382'0,"1"3"4"0,0-3 1 0,0 3-8 0,4 2-5 16,-5-6-25-16,5 6-17 0,0 0-25 16,-4-1-7-16,4 1-3 0,0 0-4 0,-6 9-8 15,2 1-5-15,4 0-17 0,0 8-8 0,0 9-3 0,0 3-18 16,4 2-15-16,2 1-19 0,-2 3-16 0,5 12-21 15,-4 0-9-15,8-4-26 0,-8-9 2 16,4 14-25-16,-4-3 2 0,-1-10-13 0,4-2-5 0,-6 0-12 16,-2 1-6-16,-1-3-12 0,-3-3-4 15,-1-2-4-15,3-7-12 0,-5-3 4 0,2 1 1 16,-4-8-8-16,0-2-7 0,0-1 6 0,0-2-3 0,-1-2-5 16,-2-3-2-16,2-4-2 0,0-2-1 0,-1-3-2 15,0-6-2-15,0-9-1 0,4 0-3 0,4-5 2 16,3-2 0-16,3-4-8 0,6-14 8 15,9 1-8-15,1 0 7 0,2 0-1 0,6 0-1 16,0 4 0-16,2 2-7 0,2 5 4 0,-5 13 1 0,4 1-9 16,4 7-3-16,-2 1 2 0,4 3 0 0,-3 4-2 15,1 3 1-15,-2 5 3 0,-4 6-9 0,1 1 3 16,-5 3 1-16,-6-1-2 0,0 6 6 0,1 4-1 16,-3 1-1-16,-9-2-1 0,1 2 1 15,-2-4 2-15,-2 2-6 0,-1 3 3 0,-3-4-1 16,0 0 2-16,-2-2 0 0,2-3-4 0,-1-3 7 0,0-2-6 15,0 0 3-15,1-1-1 0,0-3-3 0,0 2 0 16,0-5 6-16,0 0 2 0,0 0-3 0,0 0 0 16,11-13-2-16,-2 3 1 0,0-1-1 15,1-4 5-15,3 1-4 0,1-1 4 0,1 4-7 16,-2-3 8-16,1 3-1 0,3 1-8 0,-3 2 7 0,1 0-6 16,-4 4 2-16,0 2 0 0,-2-1 2 0,1 2-5 15,2 2-2-15,-12-1 5 0,14 3-3 0,-8-2 3 16,-6-1 0-16,10 5 4 0,-5 0-14 15,2-2-18-15,-1 3-10 0,-1-1-5 0,2-1-3 16,-2-2 5-16,1 0 1 0,3-1 2 0,-4 1 0 0,4-1 8 16,0-2 3-16,1-2 2 0,3 1 1 0,1 0 3 15,0-2 3-15,3 1 1 0,2-1 3 0,0-1-2 16,0-2 3-16,2 3 0 0,-1-1 8 0,7-4 2 16,-6 4 7-16,4-6 3 0,-7 4 3 15,4-1 4-15,-2 1 1 0,-1-3 3 0,2 3-4 0,3-4 2 16,-7 1 9-16,1 0-4 0,-2 0-6 0,0-1-1 15,-1 3 1-15,-4-6 0 0,2 1-3 16,-5 3-3-16,1 1 2 0,-3-2 0 0,-2 4-1 0,-1-2 4 16,-2 1-10-16,-1 2 3 0,0 0 1 15,-3 1-2-15,-2 3 2 0,1 1-6 0,4 1 1 16,-16 6-1-16,4 5 2 0,-2 3-2 0,4 2-2 16,-3 10 1-16,2-1-2 0,4 0 3 0,2 3 0 0,5 0 6 15,0-1-7-15,5-1-1 0,-1-5 0 0,1-3 3 16,4 0-7-16,0-4-9 0,4-3 13 15,-2 1 5-15,-2-3 4 0,3-3-6 0,-1-3 6 0,1 0-7 16,-2-2 5-16,-1-2 9 0,3-3 1 16,-2-1 4-16,0-1-1 0,0-1 1 0,0-3 3 0,1 1-4 15,2-2 1-15,-2-1-3 0,2-2-2 0,-2 0-6 16,-2 2 1-16,1 3 7 0,7-1-6 0,-8 2-17 16,1 4 15-16,3 2 9 0,-3 0-5 15,2 2-2-15,-1 2 6 0,2 0 0 0,0 4-1 16,3 1-7-16,-3-2-3 0,2 2 7 0,2 3-1 0,-2-2-4 15,3 2 0-15,-7-4 1 0,0 1-6 0,0 0-6 16,1-3-10-16,-3 2-22 0,-3-3-25 16,2 0-24-16,-3 0-23 0,0-1-24 0,-2-1-34 15,-2 2-45-15,-1-3-51 0,0 0-69 0,0 0-95 16,0 0-110-16,-13-9-426 0,3 3-1039 0,-7-1 460 0</inkml:trace>
  <inkml:trace contextRef="#ctx0" brushRef="#br0" timeOffset="136182.97">23719 16565 273 0,'-29'-12'411'0,"12"1"-6"0,1 3-9 0,4 2-37 16,3 1-35-16,4 2-56 0,4 1-101 0,1 2-165 0,0 0-231 16,23 8-167-16,6 0-429 0,2 1 189 15</inkml:trace>
  <inkml:trace contextRef="#ctx0" brushRef="#br0" timeOffset="136550.01">25305 16351 76 0,'0'0'408'0,"0"0"26"0,-4 12 17 16,1 0 9-16,-2 6-3 0,-2 10 13 0,-1 5-19 15,-2 12-12-15,1 3-28 0,4 1-17 0,-3 0-18 16,6 1-32-16,-2 1-19 0,0 4-20 0,4 0-19 15,3-4-32-15,-1 5-24 0,1-4-22 0,-1 2-20 16,0-1-21-16,4-1-17 0,-2-3-9 0,0-1-20 16,-2-16-16-16,2-1-35 0,-6 0-29 0,0-5-41 15,0-7-44-15,-2 0-61 0,-4-4-58 0,-2-1-58 0,1-8-70 16,0 0-59-16,-2-4-59 0,-2-4-40 16,1-3-59-16,-3-3-363 0,0-5-943 0,-2-8 418 15</inkml:trace>
  <inkml:trace contextRef="#ctx0" brushRef="#br0" timeOffset="137432.07">25176 16871 211 0,'13'-24'236'0,"1"-1"6"16,3 4 15-16,-5 7 13 0,4-1 9 0,-1 4-8 15,2 0 2-15,4 4-7 0,-3 1-12 0,4 2-7 16,6 1-7-16,0 6-16 0,4 2-10 0,-6 2-18 16,3 2-19-16,1 6-13 0,-4 0-18 0,0 5-13 15,-6 3-19-15,-3 3-7 0,0-2-14 0,-7 0-3 16,-5 0-7-16,1 1-11 0,-7 1-7 0,-4-6-8 15,1-2 2-15,-2 0-3 0,-6 0-1 0,1-4 0 16,-5 1 2-16,1-3 6 0,-2 0 6 16,0-6 11-16,6 1-1 0,-4-2 11 0,9-2 6 15,-3 0 7-15,2-1-2 0,7-2-9 0,0 0-8 0,-5-8-6 16,5 8-9-16,18-15-8 0,1 3-5 0,3-5-2 16,5 1-8-16,2-2-5 0,-1-1-5 0,2 0-3 15,0-1-1-15,2 4-7 0,-4 1 1 0,1-1-6 16,-3 5-3-16,-9 6 0 0,2 1-7 15,-7 0 6-15,0 3-6 0,-5 1-3 0,-7 0 2 16,10 9-5-16,-6-1 0 0,-3 2 2 0,-2 1-4 16,1 1 6-16,-1 1-6 0,-1 4 0 0,0-4 3 0,1 4-4 15,-1-1 1-15,1-3 0 0,1-2 2 0,-1 1-3 16,3 0 2-16,2-4-2 0,0 2-1 0,3-4-2 16,1 0 0-16,3-2-3 0,1-1 11 0,2-3-11 15,0 0-2-15,3-2 3 0,-1-3-2 16,-4-2 3-16,-2 1-1 0,4-8 3 0,-5 0-3 15,-1-1 1-15,1-9 0 0,-4-1 1 0,-2-1 1 16,-5-1 8-16,-3-2-10 0,1 4 4 0,-3-2-2 0,-1 2 4 16,0 7 0-16,-1 2-1 0,-1 2-1 15,1 6 2-15,0-2-2 0,-1 6 3 0,2-2-6 16,1 5 2-16,0 1 3 0,7 0-1 0,-10 6 2 16,8-1 9-16,2 3 3 0,2-1 10 0,1 3 3 15,4-2 1-15,2 3 3 0,4 0-3 0,2-2-2 16,3-1 2-16,4 1-8 0,-3-3 0 0,9 1-4 15,2-6-1-15,-10 3-1 0,8-4-6 0,-5 1 4 16,5-2-3-16,3-2-1 0,0 1 0 0,-5-2 5 16,-5 1-7-16,-1 2-3 0,-2 0 4 0,0 1-3 15,0 1-2-15,0 3-6 0,-3 3 3 0,-3-1 2 16,2 6-4-16,-4 0 1 0,-1 3 2 0,-1 3 1 16,-2-5-5-16,-2 3 6 0,-1 3 1 0,-2-3 0 15,-2-4-5-15,-1 1 5 0,-3 1-3 0,-4 0-1 16,3-4 7-16,-3 1-9 0,-4-3 3 0,3 0 0 15,-2-3 4-15,2 0-2 0,-1 0 0 0,0-4 3 16,1 0 2-16,10-1 0 0,-13-6 0 0,8 3-3 16,5-2 2-16,-2-4 10 0,-1 1-3 0,6-4-5 15,1 1-1-15,3-7 2 0,2 2 1 0,7-8-2 16,3 1-4-16,1-4 2 0,3 5-2 0,0 0-2 16,0 3 0-16,2 3 5 0,-1 5-7 0,-3 4 0 15,-1 0 2-15,1 6-5 0,-2 1 8 16,-2 3-7-16,2 3-1 0,-3 4-1 0,-2-1 4 0,-1 6-8 15,-2 0 4-15,-3 2 3 0,-2 4-5 0,-1-3 4 16,2 4-2-16,-4-1-2 0,-1-2 8 0,0-1-6 16,-2 0 1-16,0-4-12 0,-1 0-10 0,-2-2-19 15,0 0-25-15,0-4-31 0,1-1-35 0,-2-1-55 16,1-2-80-16,3-4-63 0,-8 3-65 0,8-3-82 16,-10-9-427-16,9 1-979 0,-2-2 434 15</inkml:trace>
  <inkml:trace contextRef="#ctx0" brushRef="#br0" timeOffset="137600.13">26877 16519 256 0,'-4'-13'393'0,"3"1"23"0,-3 1 16 16,1-1-15-16,1 5-31 0,-2 1-38 0,4 0-33 16,0 6-36-16,-4-5-27 0,4 5-35 0,0 0-66 15,0 0-83-15,0 0-87 0,23 19-77 0,-10-15-76 16,1 7-71-16,6-5-59 0,-3 4-215 0,3-3-559 15,6 2 248-15</inkml:trace>
  <inkml:trace contextRef="#ctx0" brushRef="#br0" timeOffset="137783.14">27181 16541 104 0,'0'0'250'0,"14"-4"10"15,-14 4 15-15,12 0 10 0,-12 0-4 0,0 0 13 16,6 9 9-16,-6-3 15 0,-2 3 12 0,-5 6 18 16,1 3 7-16,-2 7-1 0,8-1-2 0,-4 2-6 15,-2 2-9-15,5 2-14 0,1 1-27 0,4 3-24 16,-2 0-28-16,5-1-25 0,0-2-18 0,-3-1-22 15,7 1-22-15,-4-1-13 0,3 0-32 0,2-4-45 16,-7-7-50-16,1-1-58 0,-1 0-60 0,-1-2-62 16,-2-6-57-16,0-1-64 0,-4-2-71 15,-2-3-74-15,-2-1-79 0,-4 0-313 0,10-3-888 0,-27-3 393 16</inkml:trace>
  <inkml:trace contextRef="#ctx0" brushRef="#br0" timeOffset="138499.07">26978 16999 298 0,'-6'-9'313'0,"2"3"16"15,1-6 3-15,3-1 21 0,4 2 12 0,3-4 0 16,3 0-9-16,4 1-11 0,5-3-14 0,7 2-21 16,-1 2-23-16,6-1-23 0,1 3-19 0,4 0-20 15,-4 0-20-15,2 1-18 0,1 1-21 0,0 3-9 16,0-1-21-16,-5 0-14 0,0 3-10 0,-2 1-10 16,-9 3-12-16,2 2-5 0,-5 0-10 0,-2 1-3 15,-1 1-4-15,0 3 0 0,-4 2 2 0,-3 0 0 16,-2 4-2-16,2 2-3 0,-2 3-3 0,-4 2-2 15,0-1-8-15,-1 6 3 0,-2-4-8 0,0-2-10 16,0-1 2-16,3-2 1 0,-1-3-12 0,-2 0-3 16,3-2 0-16,0-3 0 0,4 2-3 0,2-2-5 15,2 0-2-15,2-6 2 0,4 3-3 0,4-2 1 16,1-3-2-16,2-3-4 0,1-3 1 0,-1 2 0 16,6-5-4-16,1-2 3 0,-6-1-9 0,-3 2 4 15,3-7-3-15,-3 0 2 0,-1-3-1 0,-4 4-2 16,-3 0 6-16,2-1-4 0,-4 2 0 0,0 2-1 15,-4 2 3-15,0 4-5 0,-1 0-2 0,0 3 8 16,-4 4-7-16,0 0 1 0,0 0-2 0,0 0 1 16,0 0 0-16,-13 20-1 0,8-9 6 0,-4 5-6 15,4-6 3-15,-3 7 0 0,2-3 4 0,0-2-8 16,-1 3-5-16,4 1-3 0,-1-4-1 0,1-3-1 16,1 0-3-16,0-3 11 0,1-1-6 0,1-5 5 15,0 9-4-15,0-9 4 0,0 0-1 0,0 0 5 16,0 0-2-16,0 0 2 0,18-12 1 0,-9 4 1 15,-2-1-4-15,4-2 3 0,0-2 2 0,1-4 2 16,6-4-3-16,0-1 6 0,3-1-3 0,2 3 14 16,3-1-5-16,-1 2 4 0,-3 2 14 15,-4 5 1-15,1 4 3 0,-2-1-2 0,-4 5-3 16,6 0 5-16,-4 4-11 0,-1 1 2 0,-4 3 2 0,4 8-1 16,-6-4-8-16,-3 4-9 0,4 2 13 0,-1 1-10 15,-3 4-6-15,-3-1-1 0,0 1 0 0,-2-1-4 16,0 7-2-16,-3-8-15 0,2-6-7 15,-2 1-8-15,1 1-2 0,-2-3-3 0,3-1 3 16,-2-5 6-16,3-4 6 0,-2 9-3 0,2-9 4 16,0 0 2-16,0 0-1 0,0 0 4 0,0 0 5 15,0 0 1-15,17-28-1 0,-9 19 3 0,4-4-1 0,3-1 4 16,4-5 4-16,2 1 9 0,-4 6-5 0,5-1-2 16,-3 3 5-16,0 4-5 0,1 1 0 15,-4 2 1-15,-3 2-1 0,2 2-1 0,-3 2 0 16,1 0-17-16,-3 4-34 0,-2 2-46 0,-1 3-50 15,1-3-45-15,-3 1-53 0,-1-2-55 0,-2 2-50 16,0-4-56-16,-2 1-84 0,0-7-329 0,-5 11-885 16,-1-8 392-16</inkml:trace>
  <inkml:trace contextRef="#ctx0" brushRef="#br0" timeOffset="138649.53">27613 16484 126 0,'-20'-26'413'0,"2"4"-17"0,10 5-13 0,2 3-43 16,2 3-39-16,3 4-24 0,5 1-57 0,2 1-113 15,3 3-168-15,-9 2-356 0,40 2-452 0,-11 6 200 16</inkml:trace>
  <inkml:trace contextRef="#ctx0" brushRef="#br0" timeOffset="138832.29">29186 16656 5341 0,'4'-1'228'0,"-4"1"-152"0,2-6-42 0,0 1-10 0,-2 5-8 15,0-6-17-15,0 6-61 0,0-2-66 0,0 2-127 16,-4-5-168-16,4 5-386 0,0 0-875 15,0 0 387-15</inkml:trace>
  <inkml:trace contextRef="#ctx0" brushRef="#br0" timeOffset="143381.87">20506 16906 283 0,'-4'-5'378'0,"2"1"-6"0,2 4-4 0,-3-4-14 15,3 4-27-15,-5-5-25 0,5 5-9 0,0 0-6 16,0 0 1-16,0 0-7 0,5 17-10 16,-3-5-10-16,1-4-13 0,3 10-8 0,0 2-20 15,2 3-16-15,4 0-17 0,-3-5-17 0,9 5-8 16,-1-1-17-16,2-2-10 0,2-2-10 0,2-2-9 15,1-1-8-15,3-3-8 0,3-4-5 0,2-4-1 0,0 0-13 16,0-4-9-16,4-5 4 0,-1-1-1 16,-1-1 8-16,2-3-12 0,-2-4-2 0,3-2-2 0,-2-1 5 15,-3 0 5-15,0 1-9 0,-2-2-3 16,-1-2 4-16,-3 2-9 0,-3-2 3 0,-2 0-4 16,-6 6-8-16,-2 1 2 0,-2 7-7 0,-3-1-13 15,-3 2-6-15,-1 3 1 0,-4 2 0 0,0 0-8 16,0 0 0-16,0 0-4 0,19 15-4 0,-18-4 1 15,2 5-3-15,0 0 4 0,-2 2-3 0,1 0-4 0,4-4 6 16,-3 5-10-16,5-3 1 0,-3-4 0 16,3 2-1-16,-2-4 0 0,3-1-9 0,1-4 9 15,-1 1-9-15,-1-2 6 0,-2-6 0 0,-6 2 2 16,13-4 2-16,-4-3-10 0,0-1 12 0,-4-2-15 16,0-1 12-16,-1 1-4 0,1-3 2 0,-1 1 1 15,0-5-8-15,-4 5 7 0,0-4 1 0,0 4 2 16,0 3-7-16,0-1 0 0,-1 2-2 0,1 3 1 15,0 5 0-15,-3-11 0 0,3 11-1 0,0-7-4 16,0 7 1-16,0 0 3 0,0 0-3 0,0 0 2 16,0 0-1-16,0 0 2 0,0 0 5 0,21 15-4 15,-15-11 5-15,5 0-1 0,0 2 0 0,5 0 3 16,3 1-9-16,8-1 5 0,1 2-5 0,0-3 13 16,4 1-5-16,3-1 5 0,1-1-9 0,3-1-7 15,0-1 0-15,14 1-1 0,0-1-4 0,-1-2 4 16,-13-2-3-16,-2-1-1 0,1-1 16 0,0-4-10 15,-3 3-3-15,-5-6-1 0,-3 1 6 0,-2-2 3 16,-8 0-2-16,-1-1 1 0,-6 2 1 0,0-2 0 16,-6 2 5-16,1 3 6 0,-5-2-11 0,0 3 3 15,-1 0-3-15,-3 1 17 0,0 1-12 0,4 5-2 16,-14-3-2-16,14 3 2 0,-18 6 0 0,9 0 2 16,-3 2-2-16,3 5 2 0,-2 0-6 0,4 3 3 15,-1-3-3-15,6-1 7 0,0 4-6 0,2-5 1 16,-1 1-2-16,7-1 0 0,1-1 3 0,-2-1 0 15,2-3-10-15,1 2-3 0,2-3-7 0,-5-2 1 16,3 0 6-16,-1-3 4 0,-7 0-4 0,12 0 3 16,-12 0 1-16,11-6 0 0,-8 2 4 0,0-2 3 15,-2-2-1-15,-5-2-5 0,-1 0 0 0,-2 2 4 16,-7-5 0-16,-2 1 0 0,-11-3 1 0,-2 4 4 16,-7 0-6-16,-3 2 6 0,-13 0-1 0,-2 4-1 15,-3 4-1-15,-3 2 1 0,0 1-3 0,-1 8 2 16,-3-1-1-16,1 4 3 0,-2 2-1 15,5 2 3-15,4-1-3 0,-3 1-3 0,7 1 2 0,13-7 2 16,5 0 5-16,7 0-2 0,8-5-1 0,2 1-2 16,4-3-1-16,8-1-4 0,-1-2 12 0,6-1-7 15,0 0 3-15,0 0-1 0,42-11 3 0,-14 0-4 16,5 0 6-16,15-4-5 0,-14 1-4 0,16-2 5 16,-3 0-4-16,-11 2 7 0,0-3-8 15,-4 3 3-15,-2-5 2 0,-7 4 2 0,-5-3 0 16,-5 3-2-16,-9-2 3 0,-7 1-3 0,-2 0-3 0,-9-1-1 15,-5 0-3-15,-12 5 1 0,-7 5 0 0,-13-1 4 16,-3 8-7-16,-2 5 0 0,0 4 4 0,-2 7-2 16,-2 1 1-16,6 4-1 0,1 5 2 15,-1 2 11-15,7 1-10 0,1 2 3 0,4 2-8 16,16-13 5-16,5-2 4 0,1 1-6 0,8-6-9 16,4 2 2-16,4-4 8 0,3-2-3 0,3 0 3 15,2-4 1-15,6 3-1 0,4-6 3 0,6-1 1 0,0-2 1 16,8-4 1-16,2-3-1 0,-5-1-2 0,3-2-8 15,0-6-4-15,-1 3-1 0,1-1-4 16,-5 0 1-16,-4-5-3 0,-2 2-6 0,-7 0 5 16,-1 0-7-16,-9 3 2 0,0-2-6 0,-9-1 2 15,0 4 1-15,-5 3-1 0,-6 0 5 0,-8 2 0 16,-3 4 5-16,-5 5-1 0,-2 4 9 0,-14 2-5 16,3 5-1-16,9 0 3 0,2 2 0 0,-6 10 5 15,9-9-1-15,4 3 0 0,3-2 2 0,1 0-1 16,11-3 1-16,4-2-3 0,4 0 5 0,2-2-1 15,6 1 4-15,5-4 0 0,3 2 5 0,8-1-6 16,11-1 3-16,8-2 0 0,2 0 1 0,2-3 2 16,16-3-1-16,0-1-3 0,0-1-1 0,-5-4 4 15,4-1-1-15,-19 1 0 0,4 2 0 0,-1-3 4 16,-8-1 1-16,-1 0-1 0,-11 1 0 0,-4-3 0 16,-5 1 3-16,-4 1-2 0,-5-1-5 0,-9-2 0 15,-4 2 2-15,-15-1 0 0,0 4-2 0,-8 4 4 16,-5 6-4-16,-10 0 0 0,0 8 0 0,-4 4 0 15,5 4 1-15,13-4 0 0,-10 4 0 0,13 1-17 16,4 2-56-16,1 0-74 0,7 0-79 0,10-5-91 16,3-1-71-16,9 3-79 0,3-7-425 0,9 3-964 15,12 2 427-15</inkml:trace>
  <inkml:trace contextRef="#ctx0" brushRef="#br0" timeOffset="143816.29">19823 16507 2827 0,'-27'-9'-310'0,"13"-1"-359"15,9 3 361-15,9 2-334 0,7-1 147 16</inkml:trace>
  <inkml:trace contextRef="#ctx0" brushRef="#br0" timeOffset="144715.26">19621 16775 185 0,'-7'0'427'0,"7"0"10"0,-10-1-17 0,6-1-18 16,4 2-31-16,3-6-12 0,1-2-18 0,-1 0-14 15,5-3-18-15,2-2-18 0,4-9-12 0,-1 1-15 16,5-3-19-16,-4-2-12 0,1 2-23 0,1-4-6 16,2 1-18-16,-3-4-13 0,3 0-9 0,-3-2-16 15,7-10-12-15,-5 12-7 0,-5-2-12 0,1 0-6 16,-1 4-8-16,-1-5-12 0,-1 0 0 0,-2 5-8 15,-5 1-7-15,3 3 0 0,-5 12 0 0,1-2-11 16,0 6-9-16,-2 3-6 0,1 3-3 0,-1 3-5 16,0 0-5-16,0 0-9 0,-9 29-5 0,6-1 2 15,-3 5-1-15,1 2 4 0,-1 12-13 0,2 6-7 16,-1-5 9-16,3 0-5 0,-2-1-3 0,6 0 8 16,-2-16-9-16,3-1-3 0,3-1 2 0,-1 1 1 15,2-11-7-15,2-2 5 0,0-2-3 0,2 0 0 16,-1-4 5-16,-1-3-1 0,5-3-3 0,-5-3 2 15,4-1 5-15,-3-3-2 0,3-2-12 0,-4-3 12 16,2 0-3-16,2-7 2 0,-1 3 1 0,-5-4 1 16,0 0-5-16,-1-2 4 0,1 1 3 0,-1 0-9 15,-4 4-1-15,2 0 1 0,-4 6-5 0,2-1-3 16,-2 4-11-16,0 3 15 0,0 0-5 0,0 0 5 16,0 0 0-16,5 18-6 0,-3-8 9 0,2 3 0 15,0-1-4-15,2 0-3 0,1 2 5 0,-1-2-6 16,4 2 12-16,1-4-12 0,-4 0 6 0,2-3 1 15,0 0-1-15,4-1-1 0,-5-1 4 0,-2-2-4 16,3-3 7-16,-3 2 1 0,1-4-6 0,-7 2 14 16,10-3-15-16,-5-2 8 0,-2 0 9 0,-1 0 5 15,-2-2 1-15,0-1-3 0,-4-2 5 0,-2-2-10 16,-3-1-1-16,0 0 3 0,-5-2-11 0,0 1-3 16,-8-6-25-16,3 7-27 0,-5-6-43 0,2 6-57 15,-1-1-73-15,4-3-83 0,4 4-109 0,-1-2-120 16,-6-3-482-16,10 3-1099 0,0-1 486 0</inkml:trace>
  <inkml:trace contextRef="#ctx0" brushRef="#br0" timeOffset="144948.66">19803 16219 146 0,'-11'-4'490'0,"-2"0"24"0,3 0 22 0,3 1-5 0,0-2-27 16,3-1-41-16,4 1-42 0,4-1-33 15,6-1-29-15,8-3-35 0,6-1-32 0,6 2-31 16,0-1-28-16,6 2-16 0,0-2-27 0,5 2-23 16,-4 2-14-16,-1 0-18 0,-2 1-18 0,-7 3-30 15,-3-1-15-15,-2 0-30 0,-4 2-22 0,-4 1-25 0,-4 0-24 16,-3 0-25-16,-7 0-32 0,14 2-33 0,-9-1-62 16,-3 4-75-16,0-1-81 0,-2-4-103 15,1 9-420-15,-1-9-931 0,6 13 413 0</inkml:trace>
  <inkml:trace contextRef="#ctx0" brushRef="#br0" timeOffset="145916.1">28773 16732 87 0,'2'-5'436'0,"-2"-2"3"0,0 1-13 0,3 0-10 0,2 0-18 15,-5-1-12-15,2-1-12 0,-2 2-12 16,0 0-13-16,-2 0-17 0,0 0-18 0,2 2-18 0,-3 0-25 16,0 0-15-16,-1 1-22 0,0-1-28 0,-3 4-26 15,-2-1-11-15,-3 2-15 0,2 2-11 16,-3-1-15-16,2 3-9 0,-1 1-13 0,-2 2-15 16,4 1-3-16,-4 0-5 0,6-2-14 0,-1 3-4 15,4-2-6-15,0 2-8 0,1-3 0 0,3 1-7 16,1-3 10-16,1 4-11 0,7-2 12 0,-4-1-8 0,5 0-6 15,0 0-4-15,3 0-6 0,-1 0 8 0,3-2-14 16,0 5 0-16,2-3-5 0,-2 3 0 16,2-1-4-16,-5-1 4 0,3 1-9 0,-1 1 1 15,0 4-6-15,-7-4 8 0,7 3-9 0,-8-3 8 16,0 2-5-16,-2 0 4 0,-2 1-9 0,-1 0-2 16,-1-1 6-16,-3-2 0 0,-1 3 1 0,-3-2-2 0,-1-2 11 15,0 2 7-15,-5-1 17 0,-4 0 4 0,4-1 6 16,0-1 8-16,-2-4 7 0,-2 2 10 15,4-4-32-15,1 1-44 0,0-1 0 0,-1-1 0 16,4-2 0-16,-2 0 0 0,2 2 0 0,1-3 0 16,1 0 0-16,3 1 0 0,-1-4 0 0,2 3 0 0,4-3 0 15,-1 1 0-15,2 0 0 0,3-1-224 0,2 3-220 16,2-5-156-16,2 1-555 0,3 3-1249 16,1 0 553-16</inkml:trace>
  <inkml:trace contextRef="#ctx0" brushRef="#br0" timeOffset="146066.37">29176 17031 305 0,'0'0'510'0,"5"-4"23"15,-2 0 15-15,-3 4-14 0,0-5-36 0,0 5-45 16,0 0-48-16,1-7-44 0,-1 7-55 0,0 0-75 16,0 0-85-16,0 0-97 0,0 0-113 0,0 0-125 15,0 0-118-15,0 0-414 0,-7 22-779 0,-2-15 345 16</inkml:trace>
  <inkml:trace contextRef="#ctx0" brushRef="#br0" timeOffset="146431.74">27199 17559 3874 0,'-58'-7'368'0,"0"-2"-133"0,5 2-45 16,20 4 73-16,0-1 26 0,4 0 8 0,10 2-12 16,6-1-11-16,0 0-31 0,4 1 19 0,4-2-25 15,-3 2-12-15,8 2-5 0,0 0-1 0,18-4-5 16,1 5-10-16,14-3-10 0,5-2-96 0,18 3-98 16,5 2 0-16,4-1 0 0,29 2 0 0,0-2 0 15,-2-1 0-15,0-1 0 0,3 2 0 0,-29 1 0 16,35-3 0-16,-34 2 0 0,28 0 0 0,-33 1 0 15,29-5 0-15,-35 2 0 0,-2-1 0 0,-3 3 0 16,-16 0 0-16,-3-1 0 0,-1-1 0 0,-12 1 0 16,-6-1 0-16,-3 2 0 0,-1 0 0 0,-4-2 0 15,-5 2 0-15,0 0 0 0,0 0 0 0,0 0 0 16,-19-5 0-16,6 5 0 0,-7 2-233 0,-7-1-281 16,-2 2-69-16,-2-3-56 0,-2 4-398 15,0-2-1124-15,-2 3 497 0</inkml:trace>
  <inkml:trace contextRef="#ctx0" brushRef="#br0" timeOffset="146782.41">27111 17699 202 0,'-28'3'397'0,"10"-6"28"0,-2 5 8 16,7-4 8-16,0 1-2 0,3-1-1 0,3-1-20 15,2 1-21-15,-1-2-19 0,6 4-20 0,-4-3-17 16,4 3-12-16,0 0-8 0,10-6-18 0,-3 3-10 15,2 0-12-15,2 1-12 0,8 0-15 0,0 0-7 16,12-2-30-16,4 3-11 0,-1-2-17 0,20-1-15 16,-2-2 3-16,3 2-24 0,9 3-42 0,3 1-111 15,28-5 0-15,-31 0 0 0,1 4 0 0,29-2 0 16,-4 4 0-16,-31-5 0 0,1 2 0 0,-1-2 0 16,1 4 0-16,-5-1 0 0,-4-3 0 0,-12 2 0 15,-2 0 0-15,0 2 0 0,-8-2 0 0,-1 0 0 16,-10 0 0-16,-4 2 0 0,-1 0 0 0,-8-3 0 15,8 3 0-15,-7-3 0 0,-2 3 0 0,-4 0 0 16,7-2 0-16,-4 1 0 0,-3 1 0 0,0 0 0 16,0 0 0-16,0 0 0 0,0 0 0 0,0 0 0 15,0 0 0-15,-11 9-3 0,11-9-588 0,-4 1-132 16,4-1-423-16,0 0-1241 0,0 0 549 0</inkml:trace>
  <inkml:trace contextRef="#ctx0" brushRef="#br0" timeOffset="146951.71">28949 17505 3995 0,'9'-5'603'0,"-5"0"-226"0,-4 5-47 0,5-6 49 15,-3 1 14-15,-2 5 32 0,0-8-62 0,0 8-41 16,0-9-50-16,0 9-24 0,1-4-24 16,-1 4-26-16,0 0-136 0,0 0-62 0,-2-6 0 0,2 6-254 15,0 0-284-15,0 0-696 0,-29 7-1335 0,17-1 591 16</inkml:trace>
  <inkml:trace contextRef="#ctx0" brushRef="#br0" timeOffset="152098.43">10537 1911 17 0,'2'-3'409'0,"-2"3"-5"16,4-3-12-16,-4 3-20 0,1-4-21 0,-1 4-32 0,0 0-26 16,3-2-29-16,-3 2-22 0,0 0-11 0,7 7-14 15,-4 0-15-15,3 3-16 0,2-1-10 0,1 7-9 16,0 0-11-16,0 2-9 0,1 6-5 15,3-2-9-15,-4-4-9 0,4 4-9 0,-7-3-4 16,3-2 4-16,0-1 2 0,1 2 5 0,-3-1-3 16,0-3-4-16,0-3-11 0,-1-3 3 0,-1 2-3 15,-1-5 6-15,-1 1 14 0,3-4 16 0,0-1 5 16,-6-1-10-16,41-17 7 0,-18 2-17 0,23-13-7 0,8-4-13 16,-3-3-8-16,27-20-15 0,1-2-5 15,-1 4-21-15,-1-4 9 0,0-5-12 0,-2 1-4 16,-1-1-5-16,4 0-1 0,-4-1-10 0,-2 10 5 15,-23 20-8-15,3 1-10 0,-2 6-2 0,-6 1-5 16,-7 9-1-16,-5 1-4 0,-4 4-1 0,-10 3 4 16,1 2-2-16,-7 2-9 0,-3-1 3 0,-2 2-9 15,-1 1 11-15,0 1-7 0,-1 0-1 0,-1-1-3 16,-4 2 4-16,0 0 3 0,0 0-8 0,10 5 4 16,-10-5 4-16,0 9 3 0,1-6-3 0,2 1-16 15,-3-2-43-15,0 3-43 0,0 0-60 0,4 0-64 16,-3-3-79-16,3 6-110 0,0-5-147 0,0 0-461 0,-2 1-1107 15,-2-4 490-15</inkml:trace>
  <inkml:trace contextRef="#ctx0" brushRef="#br0" timeOffset="155287.15">19705 13261 30 0,'-48'-19'123'0,"-4"-1"-1"0,3-1-20 0,0 3-6 0,-1 1-4 16,-5 2 2-16,0 2-18 0,-1 2-7 0,-4 5-5 15,-4-1-8-15,-2 4-1 0,-24 2-21 0,25 1 0 16,0 5-3-16,-30-2-11 0,29 2-4 0,-24 1-9 16,26 5-5-16,-1-4-9 0,-27 3-7 0,0 5-21 15,3-1-2-15,27-1 12 0,-27 4 5 0,25-4-1 16,0 0 4-16,0 3-24 0,-23 4-110 0,26-3-165 16,0 2 73-16</inkml:trace>
  <inkml:trace contextRef="#ctx0" brushRef="#br0" timeOffset="155415.44">17572 13351 482 0,'-55'22'26'15,"5"2"-8"-15,0 4-4 0,3 3-2 0,2-1 0 16,3 2 23-16,4 1 5 0,3 0-5 0,11-4 0 15,-5 8 2-15,1 3-4 0,6-12-18 0,-4 15 10 16,7-12-3-16,-4 12-7 0,10-10 10 0,-1 15-5 16,7-2-6-16,2 1-17 0,1 1-11 0,2 3 0 15,4-1-1-15,0-3 1 0,1 1-14 0,2 0-29 16,-1 2-72-16,0 1-139 0,4 1 62 0</inkml:trace>
  <inkml:trace contextRef="#ctx0" brushRef="#br0" timeOffset="155849.17">17646 15251 41 0,'93'12'169'0,"-3"-2"1"15,1 4-1-15,3-7-10 0,1 3-9 0,-2-3-8 16,-1 0-2-16,0-1-6 0,0 1-7 0,-28-4-5 16,29 4-10-16,-1-7-10 0,-26 0-8 0,26 3-9 15,-3-2-8-15,-25-3-10 0,0 2-7 0,0-2-3 16,-3-3-6-16,2-2-7 0,-3 2-2 0,-3-8-4 15,2 0-1-15,1 1-5 0,-2-4-6 0,-6 0-1 0,3-4 3 16,0-1-8-16,-4 1-4 0,-2-5 0 16,-3 0-4-16,0 1-1 0,1-3-1 0,-4 0-2 15,3-2 0-15,-3-3 2 0,1-1-3 0,-2 0 2 16,-2-1-4-16,2 1 1 0,-5-2-2 0,-1-1 1 0,1 0 0 16,-10 10-1-16,6-12 5 0,-1-2-5 15,-10 10-1-15,-2-1-1 0,3-13 5 0,-1 1-2 16,-7 11 0-16,-3-14 2 0,-7-2 0 0,-2 2 0 15,-6-4-1-15,-5-3-3 0,-6 3 1 0,-4-3 2 16,-2 2-3-16,-6-6-1 0,-14-15 5 0,8 25-6 0,-7-2 3 16,-16-19-1-16,-9 7-4 0,17 18 4 15,-22-16-4-15,-4 8 3 0,-10 4 0 0,-1 1-2 16,1 6 1-16,-6 2-2 0,-3 8 1 0,3 1 0 16,1 6 0-16,-5 8-1 0,2 2 1 0,23 7-10 15,-21-1-13-15,27 7-12 0,2 2-17 0,8-3-23 0,14 8-31 16,3-3-34-16,7 0-40 0,9 4-176 15,6-3-386-15,5-2 172 0</inkml:trace>
  <inkml:trace contextRef="#ctx0" brushRef="#br0" timeOffset="156016.17">20206 13579 185 0,'0'0'207'0,"-20"-10"-22"0,8 7-16 0,-6-1-19 16,0 1-11-16,-1 1-16 0,1-1-28 16,0 2-40-16,5 0-43 0,2 1-51 0,1-1-75 15,0 1-81-15,3 1-210 0,0 0 92 0</inkml:trace>
  <inkml:trace contextRef="#ctx0" brushRef="#br0" timeOffset="165266.4">2507 4256 229 0,'-5'-3'436'0,"1"-1"-17"0,1 0-25 0,2 1-25 16,-3 0-28-16,4 3-28 0,0 0-22 0,0 0-14 16,0 0-12-16,4 13-14 0,1-4-16 0,0 2-12 15,8 5-15-15,-3 1-7 0,3 4-6 16,0 3-12-16,1-4-15 0,0 4-6 0,-2-9-9 0,-1 7-7 16,-2-4 11-16,0-1-7 0,-1 0-5 0,2 0 2 15,-5-5-11-15,1-4-6 0,0 1-3 0,-1-4 3 16,1-3 10-16,4 0-6 0,1-2-8 15,2-3-2-15,5-11-1 0,8-2-16 0,2-6-9 16,8-9-12-16,1-4-6 0,0-2-7 0,-1-5-7 0,-2-1-10 16,3-6 1-16,3 1-10 0,10-25-7 0,-16 29 3 15,2 0-14-15,1 2 9 0,-5 3-10 0,-9 15 5 16,0 0-8-16,0 0 9 0,-4 5-11 0,-5 4-23 16,-2 2 0-16,-2 4 0 0,-2-1 0 0,-1 3 0 15,-1 1 0-15,-3 1 0 0,2 1 0 0,-1 2 0 16,-3 0 0-16,2-2 0 0,-2 1 0 0,-1 3 0 15,4-3 0-15,-4 3 0 0,0 0 0 0,0 0 0 16,4-2 0-16,1 0 0 0,-5 2 0 0,9 0-40 16,-9 0-344-16,14-3-113 0,-2 1-126 15,-1-2-486-15,2-1-1199 0,0 0 531 0</inkml:trace>
  <inkml:trace contextRef="#ctx0" brushRef="#br0" timeOffset="166382.37">8137 3439 117 0,'-6'-11'385'16,"1"2"0"-16,0-1 0 0,1 1-15 0,1 4-7 15,0-2-15-15,2 1-18 0,-2 2-26 0,2 1-27 16,0-2-23-16,1 5-25 0,0-4-23 0,0 4-21 16,0 0-18-16,0 0-1 0,0 0 15 0,2 11 7 15,3-3-11-15,2 4-2 0,-2 3-8 0,2 2-7 16,1 2-12-16,0-1-16 0,-2 0-4 0,3 0-1 15,-2-1-7-15,0 1-1 0,3-1-12 0,-2 0-12 16,1 0-2-16,1-3-8 0,-5 0-6 0,3-3-1 16,0-1 4-16,2-1 3 0,-1-2 8 0,0 2-15 15,3-7 1-15,8-3 7 0,1-1 3 0,10-6 4 16,4-3-19-16,16-8-9 0,-1-7-9 0,3-5 1 16,2 0-8-16,27-19-2 0,-10 0-8 0,-2-3-1 15,-2-2-2-15,-21 16-14 0,22-17 7 0,0 5-8 16,-23 23-1-16,-1-3 0 0,1 2 6 0,-3 0-17 15,-15 13-1-15,3-2 5 0,-4 3-7 0,-9 7 4 16,-2-1-5-16,-4 5 2 0,-2-1 3 0,-4 0-1 16,0 2-9-16,-1 0 0 0,1-1 0 0,-2 2 0 15,-2 0 0-15,-2 2 0 0,5-3 0 0,-5 3 0 16,0 0 0-16,6-1 0 0,-6 1 0 0,0 0 0 16,0 0 0-16,0 0 0 0,0 0 0 0,0 0 0 15,0 0 0-15,0 0 0 0,0 0 0 0,0 0 0 16,5 6 0-16,-5-6 0 0,0 3 0 0,0-3 0 15,0 4 0-15,0-4 0 0,0 0 0 0,-4 6 0 16,4-6-161-16,-4 7-135 0,0-3-67 0,0 0-85 0,-2 2-95 16,0-2-521-16,1 1-1151 0,-4 1 509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3T13:27:10.0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1390 3021 2776 0,'4'-12'-2'0,"0"0"167"0,-2 0-54 0,2 2-25 15,-3 6-19-15,2 0 6 0,-2-1 4 0,0 0 2 0,1 2-3 16,-1 1 9-16,-1 2-4 0,3-4-5 16,-3 4 0-16,2-4-18 0,-2 4-12 0,0 0 26 15,9 10-17-15,-6-5 6 0,2 0-4 0,1 4-4 16,-1 2-5-16,0 1-2 0,3 4-7 0,-2 0-10 15,2-1 4-15,-3 4-2 0,3-1-7 0,-2 2 6 16,3-1 4-16,-4-1-10 0,6 0-3 0,0-2 1 16,-2 1-11-16,4-4 7 0,1-3-4 0,1 0 1 15,4-3-6-15,2-5 0 0,11-1 4 0,2-2-1 16,2-8-2-16,15-5 0 0,-4-4 1 0,3 2 1 16,-4-7-1-16,-11 5-9 0,12-7-5 0,-16 6 10 15,11-8-4-15,-9 9 1 0,-1-1-6 0,-1-1 6 16,-3 3-2-16,-4-1-2 0,-6 6 5 0,-4 5-2 0,-4 1-3 15,0 3 12-15,-2 1-6 0,-1 2 3 0,4 4-2 16,-3 2-1-16,-2 5-1 0,2 0-1 16,2 3-2-16,-1 1-2 0,1 1 5 0,7 6 2 15,-7-5-5-15,8 2 5 0,-4-5-5 0,8 4 3 16,1-2 3-16,1-3-5 0,3 0 0 0,1-3-4 16,5-3 4-16,3-2-5 0,0 0 10 0,-1-4-4 0,-1-3-8 15,0-5 7-15,2 2-15 0,-1-4 10 16,-2-3 2-16,-4-4 0 0,2-2-5 0,-3-2-4 15,0-3 14-15,-1 0 0 0,-3 3-2 0,2 1-2 16,-7 2-3-16,-1 4 7 0,-5 1-7 0,-2 5 2 16,3-4 0-16,-5 4 7 0,3-1-5 0,-2 6-18 15,1-3 17-15,2 2 2 0,0 0 2 0,0 2 2 16,6 2-5-16,-8 3-4 0,2-1 2 0,4 1 1 16,-2-2 5-16,5 6-7 0,-1-4-1 0,2 1 1 15,6 3 0-15,-5-3 2 0,7-1 3 0,3 1-1 16,-1-1-23-16,-2-4 18 0,-2 1 0 0,2-3 5 15,0-1 3-15,-3-3-1 0,2-1-4 0,6-3 2 0,-6 2-4 16,1-3-17-16,-2 0 25 0,1 0-5 16,0-2 3-16,-1 4-9 0,-5 1 3 0,-7 1 6 15,3 1 0-15,-5 2-8 0,-3 1 2 0,-3-1 5 16,0 1-9-16,-2 0 13 0,-1 2-2 0,0 0-6 16,-4 1 0-16,0 0-6 0,10 2 5 0,-6 1 2 15,1-2 0-15,-1 3 0 0,1 0-4 0,-1 0 5 16,2 0-5-16,-1 1 4 0,5 0-3 0,-4 0-2 15,4 0 5-15,1 0 4 0,2-3-1 0,0 3-1 16,1-3-6-16,4 0-2 0,5-1 1 0,-1 1-4 16,-2-5-71-16,-1 1-70 0,-1 4-96 0,0-5-125 15,-5 2-304-15,-3-2-729 0,-3 1 323 0</inkml:trace>
  <inkml:trace contextRef="#ctx0" brushRef="#br0" timeOffset="2383.73">4322 5399 28 0,'-4'-8'390'16,"3"-3"2"-16,-2 1-11 0,3 3 4 0,0-3-10 15,-1 5-7-15,1 0-8 0,0-2-15 16,0 3-27-16,-3-1-35 0,3 5-28 0,0-2-27 15,0 2-18-15,0 0-3 0,0 0-7 0,4 14-12 0,-1-5 10 16,-2 2-19-16,4 5-18 0,4 0-15 0,-1-1-14 16,-2 3-11-16,8 5-13 0,-5 1-10 15,3-9-12-15,-1 1-4 0,-1-1-10 0,3-2-3 16,2 0-6-16,1-3-5 0,2-1 2 0,1-4-8 16,0-2 3-16,0-1 0 0,4-4 1 0,-1-2 7 0,5-2-19 15,-7-1 14-15,6-4 1 0,-3-2-1 0,0-2-2 16,-2-1-1-16,2-3-13 0,-1 0 3 15,-1-1-10-15,-2-2 2 0,-6 8-2 0,1-1-6 16,-2 2 3-16,-3 5-11 0,-1-2 3 0,2 4-7 0,-5 2-7 16,3-4 4-16,0 6-8 0,0 0-4 0,0 4 4 15,3-1-6-15,1 4 3 0,-2 1-3 0,0 1 0 16,2 4 3-16,5-1-1 0,-2 1 4 0,-2 2-5 16,-4-4 0-16,7 2 3 0,-1-1 2 0,1-1-3 15,2-2 2-15,-1 2 2 0,-6-6-3 0,7 4 4 16,1-4 4-16,-1 0-10 0,4-5 10 0,-3 2-18 15,3-4 13-15,5-4-1 0,-6 3 0 0,6-8 3 16,1 1-6-16,-3-1 2 0,0 0-2 0,2-2 0 16,-4 1-7-16,2-3 4 0,-6 5-1 0,-3 1 4 15,1 4-6-15,-1-2-4 0,0 1 5 0,-2 5-1 16,-3-1 0-16,3 3-4 0,3 1 1 0,-1 2 0 16,-3 2 3-16,1 1 3 0,-2 2-5 0,-2-1 4 15,9 1-4-15,-2 0 10 0,-6-1-2 0,5-2 0 16,-2 0 8-16,1 3 9 0,4-4 9 0,-1 1 12 15,0-2-18-15,5 1 16 0,-5-5-2 0,4 1 2 16,-2 0-8-16,3 0 0 0,-4-3-1 0,3 2-7 16,0-3-33-16,-6 0-14 0,2 2-51 0,-5 0-81 15,-4-2-101-15,-3 4-160 0,2 1-206 0,-8 0-441 16,0 0-1150-16,0 0 508 0</inkml:trace>
  <inkml:trace contextRef="#ctx0" brushRef="#br0" timeOffset="4665.95">7942 5058 210 0,'4'-5'274'0,"-4"3"-5"0,0 2-4 0,1-6 3 15,2 3 7-15,-3 3-1 0,0-6 14 0,1 3 3 16,-1 3-16-16,4-5 7 0,-4 5-15 0,0-4-16 15,0 4-22-15,0 0-17 0,1-3-32 0,-1 3-17 16,0 0-17-16,0 0-10 0,0 0 0 0,4 13-1 16,-1-7-16-16,-1 2-8 0,-1 0-12 0,2 0-9 15,-2 3-11-15,3-1-2 0,0-2-8 0,1 3-5 16,3-2-6-16,2 5-5 0,-2-5-2 0,1-3 6 16,1 4-4-16,0-4-3 0,8 1 5 0,0-4-8 15,0 2 5-15,2-2-3 0,1-3-1 0,-1-2-2 16,2 2-1-16,-3-4 2 0,4 1-2 0,-5 0 3 15,4-3-2-15,-3 0 0 0,-2-4-3 0,-2 3-2 0,2-1-3 16,-1 1-5-16,-2-3-5 0,-3 5 1 16,-1-1-2-16,-3 3-4 0,-2 1-6 0,2-1-5 15,-1 1-8-15,-6 2 5 0,9-1-5 0,-5 4 3 16,1-1 0-16,0 0 0 0,-1 2-9 0,1-1 8 0,0 1 0 16,-1 1-1-16,4-2 1 0,-1 5-3 15,0-5-1-15,-1 2 2 0,-2 1 6 0,4-2 0 16,-1-3-3-16,2 3 1 0,-1-2 2 0,3-2-13 15,2 0 9-15,-1 0 0 0,6-2-2 0,1-1 0 16,0 1 4-16,9-4-7 0,0-3 3 0,-2 2 1 0,-1-2 1 16,2-2-3-16,-3 0 1 0,2-1-2 15,-6 5-10-15,-2-2 10 0,0 3-4 0,-4 2 1 16,0 0-1-16,-2 1-2 0,-2 2-2 0,-1 1 7 16,3 0-6-16,-6 1-10 0,4 5 10 0,0-1 4 0,-1 0-4 15,1 3 1-15,-2-3 2 0,-1 0-1 0,-1 3 2 16,1-1-2-16,-1-2 4 0,0 1 1 15,2-1 0-15,-3 0 3 0,1-1 0 0,4 1 14 16,-6-3 11-16,5 2 12 0,0-3 6 0,0 0 3 16,0-2-6-16,4 1 1 0,-3-1 1 0,2-2-11 0,-1 0-2 15,1-4-2-15,-1 3-6 0,2-2-11 0,-2 1-4 16,1 1-27-16,-4 2-55 0,-3-2-72 16,0 3-94-16,1 0-88 0,-6 1-70 0,9 5-81 15,-8-1-467-15,1 3-1021 0,-4 2 452 0</inkml:trace>
  <inkml:trace contextRef="#ctx0" brushRef="#br0" timeOffset="10449.42">19871 7735 36 0,'-57'-31'110'0,"2"2"-3"0,-3 1-6 0,-24-10-28 16,26 14 7-16,-4 0-5 0,0 3-10 0,-2 2-10 15,-1 0 1-15,-1 2-8 0,-25-5-10 0,27 8 3 16,-2 4-8-16,-25-7-5 0,24 8-16 0,-31 0 7 15,2-2-14-15,-3 4-13 0,-2-1-4 0,-5 2-14 16,-3 5 9-16,-2 1-7 0,4 3 0 0,-5 1-8 0,-2 4 9 16,-2-1-8-16,2 7 6 0,-1 3-9 15,0 0 1-15,-2 3 10 0,6 3-3 0,0 3 4 16,-1 2 8-16,0 5 11 0,7 4 6 0,-1 0 7 16,6 4 6-16,2 5-3 0,7 5 4 0,-1 3-2 15,2 1-5-15,5 3 13 0,1 0-3 0,3 4-6 0,1-1 5 16,-2 3-13-16,0 1-4 0,1 3 7 0,2 1 3 15,1 1 0-15,0 5-2 0,0 1 3 0,4 3-7 16,4-4 3-16,8 2-5 0,5-2-5 16,3 4 1-16,6 1-13 0,1 10 6 0,4-5-4 0,-1 1-9 15,5-2-2-15,1-2 1 0,0-1 0 0,4 3 5 16,2-4 3-16,-1 5-3 0,4 2 4 0,-1-1 4 16,0 1 1-16,6 4 2 0,-5-4-1 15,3-4 14-15,-1 3-10 0,-1-4 2 0,3 4 2 0,0-1 11 16,5-5 9-16,3 2-7 0,-4 1-13 0,7-25 5 15,1 23 7-15,7-22-11 0,1 24 7 0,2-28-1 16,5 4 1-16,0 2-3 0,7 22-3 16,-6-23 1-16,7-3 0 0,3 24-1 0,-2-27 3 0,2 2 0 15,-2-2 0-15,6 0-2 0,0-2-2 0,3 0-9 16,1-5 7-16,1 7 1 0,3-3 9 0,4 0 7 16,3-4 12-16,2-2-14 0,1 4 8 0,5-4-5 15,6-2 4-15,18 13-7 0,-19-15 0 0,5-4 6 16,24 15-11-16,-20-20 9 0,25 11-4 0,5-3-7 15,-2-5 1-15,0-4 0 0,7-1-6 0,1-4 5 16,3-1-3-16,4-1-8 0,-3-4 7 0,5 4 12 16,3 0-3-16,-4-7 3 0,7 4 3 0,-1 3 0 15,-3-3-1-15,2-1 13 0,2-7-8 0,-3 7-8 16,3-5 12-16,-6-3 0 0,3 3 6 0,-1-3-6 16,0 1 5-16,-4-3-3 0,1 0-10 0,-1 0 5 15,1-5-3-15,-1 0 0 0,-1-1-2 0,7 2-3 16,-3-2 2-16,3-2-7 0,-3-3-2 0,-5 1-5 15,6 2-2-15,-5-3-3 0,7-4 4 0,-3 3-5 16,-2-4 5-16,3-2-5 0,-4-3 2 0,0-5 3 16,1 4-5-16,0-1 5 0,-3-9-1 0,-1 5 2 15,3-3-1-15,6-3-5 0,-4-4-3 0,-3 0-3 16,2-4-7-16,-3 1 7 0,2-5 0 0,0 2 1 16,-4-6-11-16,-2-1 12 0,-2-4 0 0,-3-2 2 15,-2 1-3-15,-4-7-11 0,-2 3 8 0,-1-3 9 0,-6-3 1 16,1 2 1-16,-3-2 3 0,-3-7 4 15,-5 0 2-15,2 0-9 0,-9-5 13 0,-3 2-5 0,-3-7 3 16,-3-2-7-16,-6-7 2 0,-6 1 3 16,0-5-6-16,0 3 5 0,-6-2-1 0,1 1-2 0,-4-1-1 15,-1-1-5-15,-5-3 4 0,3 1-1 0,-8 0-2 16,6 0-4-16,-10-4 1 0,-3 4-7 0,-4 7 10 16,-3 20-5-16,-6-27-2 0,0 1 3 15,-12 1-4-15,1 2-11 0,2 25 8 0,-13-28-17 0,-1 2 22 16,-3 3-6-16,2 2-1 0,-7 1-3 0,0 0-4 15,2-4-1-15,-5 5 4 0,-2-2 5 16,2-2 2-16,-2-1-1 0,-1 7 6 0,-2-1-5 0,-2 0 5 16,-1 2-6-16,0 2-4 0,-1-2 7 0,-1 2-1 15,-1 1 2-15,0-2-10 0,-4 7 8 0,0 1-2 16,14 18 11-16,-13-19-5 0,7 20-1 0,-12-17 2 16,-6 6-4-16,19 12 16 0,-22-13-27 0,20 17-1 15,-21-20 5-15,21 20-6 0,-19-13-1 0,16 15-8 16,-23-14 12-16,19 18-1 0,-22-18 0 0,21 20-3 15,-25-8 0-15,23 10 7 0,-25-9-8 0,22 10 15 16,-22-6-5-16,27 14 5 0,0-1-2 0,-4 2 6 16,-1 1-10-16,0 2 9 0,-1-1 0 0,0 3 1 15,2 3-11-15,0 1 1 0,3 3-8 0,0 0 7 16,4 5-3-16,0 2-11 0,2 0 3 0,12 2 0 16,-2 1 0-16,2 2 7 0,1 1-4 0,2 2-2 15,-3 0 3-15,4-1 3 0,2 6-4 0,0-5-3 16,2 5-1-16,2-4 3 0,3 4-9 0,4-6-19 15,3 4-64-15,2-2-123 0,-2 0 54 0</inkml:trace>
  <inkml:trace contextRef="#ctx0" brushRef="#br0" timeOffset="10583.65">18695 7593 11 0,'0'0'64'0,"-7"7"-77"0,7-7-14 0,-8 7 7 0</inkml:trace>
  <inkml:trace contextRef="#ctx0" brushRef="#br0" timeOffset="12283.84">18966 5506 64 0,'4'-16'311'0,"-1"1"-4"0,-1-2-6 16,-2 0-16-16,0 0-16 0,-1 3-8 0,-3 0-15 16,-1 3-20-16,-1 0-5 0,-3 1-12 0,-1 3-18 15,-2 1-8-15,-8 4-9 0,-2 3-2 0,-9 2-5 16,-1 8-2-16,-14 12 0 0,0 2-5 0,-1 2-10 15,-3 8-14-15,5 4-1 0,1 2-11 0,4 2-13 16,4 1-9-16,4-3-7 0,8 1-11 0,7-9-2 16,5-1-11-16,5-1-7 0,5-1-2 0,4 1-7 15,7-3-5-15,4 1-6 0,6-1-4 0,7-2-4 16,3-4-1-16,2-2-5 0,2-3-10 0,3-4-11 0,2-5-15 16,0 3-8-16,1-7-9 0,-3 1-14 15,-3-4-7-15,-4-6-3 0,-6 2 3 0,-5-4-3 16,0-2-13-16,-5-3 7 0,-3 2 2 0,-4-4-5 15,-2-3 5-15,-4-1 4 0,-2-1 4 0,-6-7 4 0,-2 0 1 16,-2 5 7-16,2 4-3 0,-3 0 12 0,-1 4 3 16,0 0 4-16,1 3 13 0,-1-1 3 15,5 5 7-15,-1 0-5 0,0 2 6 0,2-1 1 16,2 2-5-16,1-2-3 0,1 4 2 0,0 1 0 0,4 0 2 16,0 0 11-16,0 0-1 0,0 0-1 0,0 0-1 15,24 4 2-15,-10-1-2 0,3-1-1 0,2 3-1 16,-2-4-6-16,3 0 7 0,-1 0-7 15,1-2-1-15,-1 1 10 0,-1-1 8 0,-4 0 9 0,0-2 0 16,-3 1 5-16,1-1 5 0,-1-1 10 0,-1 2-5 16,0-2 2-16,-2 1 9 0,-4-1 7 0,1 2 5 15,-1-1 0-15,-1 1-7 0,-3 2-7 0,0 0-8 16,0 0-3-16,0 0-3 0,-2 11-2 0,-1-4-9 16,-4 2 2-16,-2 6-2 0,0 1-3 0,0 2-5 15,2 0 1-15,-5 6-2 0,3-1-3 0,1-3 1 16,-3 5-4-16,2-1-1 0,3 3 1 0,-2-3-3 15,0-5 1-15,2 6-2 0,5-6 0 0,-3 2-7 16,0 3 4-16,0-6-1 0,0-1-4 0,3-2 4 16,-4-1-3-16,5-2-7 0,-4 0-8 0,4-2-15 15,-1-1-20-15,-2-1-33 0,2-3-35 0,1 0-38 16,0-1-35-16,-1 0-31 0,1-4-43 0,-3 5-69 16,3-5-71-16,0 0-338 0,0 0-799 0,0 0 353 15</inkml:trace>
  <inkml:trace contextRef="#ctx0" brushRef="#br0" timeOffset="12416.67">19062 6260 160 0,'8'1'349'0,"-3"0"-14"16,1 0 17-16,1 0 28 0,-7-1 21 0,0 0 1 15,9-2-9-15,-9 2-25 0,0 0-28 0,4-2-37 16,-4 2-32-16,0 0-52 0,0 0-66 0,0-6-96 16,0 6-114-16,0 0-130 0,-3-8-155 0,3 8-308 15,-4-4-704-15,4 4 312 0</inkml:trace>
  <inkml:trace contextRef="#ctx0" brushRef="#br0" timeOffset="13366.67">21612 5257 2239 0,'6'-11'97'0,"1"-3"-7"16,-1-1-8-16,0 0 4 0,-4 2 14 0,0 1 18 0,-2-5-7 15,0 6 11-15,-4-4-3 0,-2 3 19 0,-3 2 0 16,-4-2 7-16,-7 3 2 0,-6 0 0 0,-4 5 6 16,-5 3 2-16,-1 3 13 0,-5 5 2 15,-12 5 1-15,-1 2-5 0,3 5 2 0,2 4-1 0,5 0-2 16,-1 3-8-16,13-4-6 0,-4 9-9 0,9-7-9 15,0 3-6-15,7-2-15 0,2 1-10 16,2 3-5-16,7-2-10 0,5 0-9 0,6 3-10 0,3-3-5 16,6 0-4-16,7-2-6 0,3 0-6 0,1-2-25 15,6-1-17-15,5-4-28 0,1-3-22 0,-1-2-28 16,1-4-32-16,-2-3-18 0,0-1-20 0,-4-4-20 16,-7-4-15-16,-3-2-14 0,-3-4-6 0,-2 0 2 15,-3-6 8-15,-4 1 11 0,-3-4 15 0,-3 0 12 16,-1 1 16-16,-4 0 16 0,-2 3 16 0,-3 0 29 15,2 3 4-15,-3-2 21 0,2 3 27 0,0 4 15 16,1-2 27-16,2 0 6 0,1 5 7 0,2 1 2 16,2-3 4-16,-2 2 11 0,3 3 15 0,0 0 11 15,0 0 6-15,11-1-1 0,-1 1 1 0,2 4-9 16,1-2 0-16,6 2-5 0,-1-4-2 0,4 1-7 16,-3 0-4-16,1-1 0 0,1 0 8 0,-2-1-1 15,-1 0 8-15,0-2 7 0,-4 0 3 0,4 2 7 16,-9-2 10-16,1 3 4 0,-3 0 8 0,-2-1 17 15,0-1-4-15,-5 2-8 0,8-1-7 0,-8 1-7 16,0 0-11-16,7 0-5 0,-7 0-7 0,0 0-10 16,-2 7 0-16,-2-1-1 0,-1-2-5 0,-2 7-5 15,0-1 5-15,-2 3-2 0,0 2 1 0,0 2-2 16,0 1 7-16,-1 5-2 0,-2 1-14 0,7-5-4 16,-4 6-1-16,0 0-3 0,1-6-6 0,3 5-9 15,-1-1 2-15,1-5-1 0,1 0-1 0,0 2-3 16,0-2-1-16,-1-1-20 0,1-3-12 0,3 2-16 0,1-5-18 15,-4 0-21-15,4-2-30 0,0 2-43 0,0-4-44 16,0-1-44-16,0-1-41 0,0-2-62 16,0-3-73-16,0 0-92 0,0 0-445 0,0 0-1015 15,4-21 449-15</inkml:trace>
  <inkml:trace contextRef="#ctx0" brushRef="#br0" timeOffset="13599.82">22048 4924 314 0,'6'-18'401'0,"-1"1"6"0,-4 3 16 15,2 4-1-15,-3 0-15 0,0 3-28 0,1 0-41 16,-1 4-34-16,0 3-30 0,0 0-24 0,0 0-28 0,-16 15-15 16,7 2-19-16,-7 4-24 0,1 2-11 0,0 2-11 15,2 3-16-15,-6-3-13 0,3 1-10 16,-3 4-26-16,0-3-32 0,1 0-33 0,0-1-48 15,4 0-67-15,0 1-73 0,1-5-56 0,1 2-69 0,8-7-90 16,-1 0-315-16,3-1-764 0,4-4 339 0</inkml:trace>
  <inkml:trace contextRef="#ctx0" brushRef="#br0" timeOffset="13766.58">22063 5395 2998 0,'0'0'203'0,"0"0"-37"16,0 0 34-16,0 0 59 0,0 0 6 0,0-7 13 15,0 4-27-15,0 3-24 0,0 0-35 0,4-8-20 16,0 6-19-16,3 1-17 0,5-2-25 0,7 1-32 16,1 0-68-16,6-1-70 0,3 2-79 0,0 0-77 15,-9 2-64-15,2-2-77 0,-4 5-83 0,-2-2-264 16,-6 3-761-16,-2 0 337 0</inkml:trace>
  <inkml:trace contextRef="#ctx0" brushRef="#br0" timeOffset="13916.56">22055 5632 104 0,'-9'11'389'0,"2"-4"18"0,0-5 24 16,2 3 33-16,3-1 21 0,-1-2 3 0,2 1-18 16,1-3-33-16,11 0-25 0,1-2-36 0,8 1-41 15,11-2-34-15,1-1-48 0,2-1-54 0,2-1-56 16,0 4-82-16,2-2-99 0,-2-1-119 0,1 3-116 16,-10-1-138-16,1 2-402 0,-10 1-881 0,-6 0 390 15</inkml:trace>
  <inkml:trace contextRef="#ctx0" brushRef="#br0" timeOffset="15189.29">22831 5099 2267 0,'8'-29'92'0,"-3"2"12"0,-3 2 0 0,-2 5 12 16,-2 1 18-16,-1 2-12 0,-3 1 5 0,1 1-3 0,-2 4-2 15,0 0 9-15,-7 2-10 0,2 2-7 16,-7 3-11-16,6 4-7 0,-6 0 3 0,1 3-4 15,-2 1-2-15,2 2-11 0,-1 1 7 0,1 2-9 16,1 0-7-16,2 2-11 0,2-1 5 0,4 3-8 0,0-4-8 16,5 5 8-16,2-5-11 0,-1 4-9 0,3 1-3 15,4-3 5-15,1-2-5 0,3 2-8 0,3 1 8 16,1-1-6-16,0 1-1 0,1-3-6 0,4 2 0 16,-2-3 1-16,2 1-3 0,-2-1-2 0,3 1-9 15,-8-3 1-15,2 2-2 0,-1 5-4 0,-4-4 5 16,-1 1 5-16,-2 3 0 0,-4-2 10 0,0 7 8 15,-4 2 8-15,-6 6 11 0,-2 2-1 0,-3-3 0 16,2 0 2-16,-5-1-2 0,4 0-4 0,-4-1-1 16,3 0-6-16,1-1-6 0,4-4-3 0,0-1-1 15,3-2-5-15,1-1-1 0,2 2-2 0,-1-7-1 16,2 0 0-16,2 0-3 0,-4-4-1 0,5 1 4 16,0-2-6-16,-1-1-1 0,1-3-1 0,-2 5 0 15,2-5-4-15,0 6-2 0,0-2-3 0,0-4 2 16,3 6-4-16,1 1-8 0,-2-1-1 0,2 3-4 15,0 0-2-15,0 2 5 0,-2 4-5 0,1 1 2 0,-4 1 1 16,-1 1 4-16,-3 0 1 0,-1 1 1 16,-3-1 9-16,-1 0 4 0,-3 5 3 0,0-6 1 15,4 0 0-15,-1-2-3 0,0 2-6 0,2-2 7 16,0-1-3-16,4-3 2 0,1 4-1 0,0-4-2 0,9 0 1 16,2-2-7-16,4-1-35 0,4-1-38 15,4-1-55-15,8-2-65 0,1-3-68 0,-7-1-88 16,8-8-100-16,-3-1-332 0,-9 0-844 0,0-1 374 15</inkml:trace>
  <inkml:trace contextRef="#ctx0" brushRef="#br0" timeOffset="16116.06">23014 5508 3083 0,'5'-18'266'0,"1"2"-89"16,-3 0 25-16,2-2 49 0,-1 2 7 0,-2 5-2 15,2 1-12-15,-1 0-3 0,-3 1-19 0,4 0-3 0,-3 4-21 16,3 2-26-16,-2 0-16 0,-2 3-12 0,9 2-11 15,-1 3-9-15,2 2-14 0,0 4-9 0,3 4-19 16,0 1 1-16,2 5-8 0,-1 1-12 16,-1 1-5-16,-3 1-5 0,0-2-10 0,-3-2-10 15,-2-2-11-15,-4 0-9 0,2-2-4 0,-3-4 1 0,-3 0 0 16,-2 1-4-16,1-4 10 0,-1 0-10 0,-5-4 0 16,1 1 3-16,0-2-2 0,-4-1 2 15,8-3 3-15,-4-3 0 0,4 0 6 0,-1-1-2 16,1-2 2-16,3-2-6 0,4-2 0 0,0-4-4 0,8-1 3 15,10-8-1-15,0 2-5 0,8-2-5 0,0 1 0 16,2 4-2-16,-1 0-7 0,3 4 8 0,-4 0-2 16,-2 7 3-16,-6 1-2 0,-1 3-4 15,-1 0 0-15,-4 3 1 0,-3 1-1 0,1 2-2 0,-3 1 5 16,-1 4-1-16,-3-2-3 0,3 3 0 0,-6-1 2 16,1 4 0-16,-1-3 1 0,2 2-8 0,-3-1 2 15,2-1-4-15,1 1-2 0,1-2 3 0,4-1 7 16,-1 1-6-16,1-5 3 0,2 1-5 0,2-2 10 15,0-2-3-15,1-1 1 0,-2-1 1 0,1-3 3 16,4-4-1-16,-2 0 4 0,-6-1 1 0,0-4 0 16,2-2 4-16,-4 1 2 0,-3-2-2 0,-2-1 4 15,-3 1 10-15,-2 1-6 0,-4 1-2 0,0 4 2 16,-3 3-1-16,-1 2 0 0,-6 1 0 0,0 1-3 16,1 4 5-16,-3 2-10 0,-1 6 2 0,3 1 0 15,1 1-1-15,-4 8 1 0,7-3 1 0,2 3-5 16,2 0 2-16,2 6-9 0,6-4 8 0,1 4-4 15,4 1 6-15,4-7 0 0,7 4 0 0,3-3-3 16,5 0-8-16,5-1-10 0,1-2-9 0,4-4-9 16,2 0-12-16,2-4-14 0,14 1-18 0,-14-2-7 15,4-2-5-15,10-3-2 0,-14-1-5 0,3-2-6 16,-2-1-4-16,-1-6-4 0,-1 2 3 0,-1-3 3 16,0-3 0-16,-3-1 13 0,-2-3 6 0,-5-1 5 15,-2 1 10-15,3-3 17 0,-16 5 16 0,0 4 16 16,-5-5 21-16,-1 4 11 0,0-1 10 0,-5 2 18 15,-6-2 14-15,1 3 12 0,-7 0 8 0,-5 2 8 0,-1 1 1 16,-4 4 5-16,-4 1-8 0,0 3 0 16,7 2-3-16,-9 6-4 0,3 1-3 0,-1 1-11 15,8 4-4-15,1-3-10 0,5 1 2 0,3 2-6 16,1-2-3-16,5 3-3 0,2-5-4 0,4 0 2 0,2-1-4 16,5-2-5-16,5 1-1 0,-4-4 0 15,8 0 27-15,3-3-7 0,-1-5-3 0,8-3-2 16,-6 1 4-16,4-7-13 0,-1-2-2 0,-1-4-1 15,1-2-1-15,-1-7 1 0,-5 0 11 0,0 0-8 16,7-17-9-16,-15 10 5 0,6-13-3 0,-2-2 6 16,-3 3-14-16,-3 9 4 0,-3-11-3 0,-3 15 0 0,-1 1 3 15,0 3 11-15,-2 9 6 0,-2 5-11 16,2 1 6-16,-4 5-11 0,2 4 1 0,-3 2 5 16,5 2-15-16,-13 9 5 0,7 5-1 0,-3 4-4 0,1 8 8 15,-1 7 2-15,4 1-12 0,2 15 6 0,2-2-2 16,5 1-9-16,5-3-20 0,-3-9-17 0,6 9-38 15,-1-15-38-15,2 4-61 0,1-2-50 0,5-3-69 16,-5-2-77-16,4-2-71 0,-1-5-89 0,-2-5-403 16,3-4-1008-16,-4-2 446 0</inkml:trace>
  <inkml:trace contextRef="#ctx0" brushRef="#br0" timeOffset="17666.58">24915 5611 417 0,'3'-3'458'0,"-2"-1"-17"0,2-2-14 0,-2 1-16 16,3 2-23-16,2-3-27 0,1 1-35 16,-1-1-30-16,7 3-29 0,0-2-25 0,3-1-26 0,3 0-26 15,-1 1-13-15,2-1-16 0,1 0-15 0,-5 0-16 16,4 1-14-16,-3-3-13 0,-6 2-10 0,3-5-10 16,-5 1-9-16,-1-1-5 0,-2 2-10 0,-3-3-8 15,-3 1-4-15,-3 2-6 0,-2-4-5 0,-4 5-6 16,-1 2-1-16,-7 0-1 0,-2 5-3 0,-1 1 6 15,-1 2-3-15,-7 4 8 0,3 3 2 16,2 8-2-16,6-9-1 0,-3 10-3 0,7-4 2 0,1 3-4 16,10 1-2-16,-1 1-2 0,7-1 2 0,2 0-7 15,7 5 4-15,6-3-3 0,4 0-3 0,2-3-17 16,3 1-14-16,2-5-16 0,1-1-15 0,6-4-12 16,-6-1-14-16,3-1-6 0,3-2-8 0,0-2-11 15,-1-3 6-15,1 1 6 0,-2-5 3 0,-2-1 6 16,-1-2 7-16,-3-2 11 0,1-1 2 0,0-3 5 15,1-3 3-15,-3 0 2 0,3-1 20 0,-4 0-4 16,-3 0 10-16,-1 3 8 0,-10 2 16 0,3 1 12 16,-7 0 13-16,0 2 9 0,-4 1 19 0,-1 0 11 15,0-1 5-15,-8 0 6 0,4-2 6 0,-5 6 5 16,1-4-2-16,-5 3 1 0,0-1-1 0,-3 3-4 16,-1 2-3-16,-1 0-4 0,1 3-6 0,-6-1-2 15,1 3-5-15,-1 4-8 0,1 0-8 0,1 2-2 16,-2 3-5-16,2 0-7 0,2 2-12 0,2 0 9 15,4 0-1-15,-5 2-4 0,7-2-3 0,0 1-2 16,2-2-1-16,5 1-15 0,4-2 6 0,-2 0-3 16,6-1-14-16,4 1-5 0,-1-3-2 0,5-2-3 15,1-4-6-15,-4 1 12 0,6-3-5 0,-2-4 3 16,3-1 0-16,-2-5 4 0,0 1-3 0,0-5 3 16,0-4-2-16,-1-5-1 0,-3 0 3 0,2-3 1 15,-3 0 1-15,-3-6-2 0,1-3 1 0,0 1 1 16,-1-13 1-16,-5 11 1 0,6-10 0 0,-6 13 3 15,-4 3 9-15,-1 4 5 0,0 7 5 0,0 3 16 16,0 1-1-16,0 5-2 0,0 3-6 0,0 4-5 0,-4 0-11 16,4 3 9-16,-9 11-2 0,5 0-7 15,-1 6-1-15,-4 7 7 0,4 8-7 0,1 1 1 16,3 14 1-16,1-11 4 0,1 11-8 0,3 0-15 16,0-13-19-16,6 1-9 0,-1-3-19 0,3-1-21 0,2 0-19 15,2-3-23-15,4 0-13 0,1-8-17 0,2-1-8 16,4-4-8-16,0-4 8 0,-3-1-8 15,-1-7 6-15,-2-2 15 0,-1-4 14 0,2 0 14 0,-3-6 6 16,5-4 13-16,-1-1 8 0,-5-4 21 16,1-5 15-16,-1 1 8 0,-7-2 24 0,1 0 31 0,-3 8 14 15,-1-1 5-15,-7 6 12 0,4-4 12 0,-5 1 8 16,-2 4-1-16,-1 3-10 0,-1 0-2 0,-5 2 1 16,-1 3 6-16,0 1-1 0,-3 2-4 0,4 2-5 15,-7 5-3-15,0-1-7 0,2 3-1 0,2-5-2 16,1 9-5-16,0-4-3 0,3 0-6 0,2 5-9 15,2-7-7-15,1 2-3 0,5-1-8 0,0-2 1 16,2 1 3-16,1-3 1 0,3 0-1 0,1-1 8 16,0 0-10-16,3-4 3 0,-1 0 3 0,-2-3 0 15,-2 2 13-15,5-3 16 0,-3-1 17 0,-3 1 16 16,-1 0 16-16,0-1 13 0,0 2 5 0,-1-1 0 16,0 1 0-16,-3 0-13 0,-1 3-20 0,4-2 1 15,-4 2-5-15,0 0-7 0,0 0-4 0,-7 14-5 16,7-3-6-16,-2 5 0 0,-2 2-8 0,0 2 1 15,3 4-6-15,2 6-7 0,-2-1 9 0,-1 0-4 16,2 2-2-16,0 1-3 0,0-1-2 0,-3 4-13 16,6-2-4-16,-1-1-9 0,-2 3 2 0,0 11-4 15,0-12-6-15,-5-3-11 0,5 2-1 0,-5-3-8 16,-1-1 13-16,3-2 1 0,-5 1 0 0,3-10 6 16,-2-1-2-16,-2 0 4 0,-2-3-10 0,-1-3 17 15,3-2 7-15,-5 0 11 0,0-6 2 0,-4 0 5 16,-3-4 3-16,1-3-1 0,-11-9 3 0,4 1 2 15,1-3 4-15,2-3-10 0,3-3 11 0,3-2-3 16,3-4 1-16,7 0-2 0,4-3 0 0,7-1-4 16,6-1-4-16,10 0-2 0,15-11-1 0,11-3-5 15,23-13-8-15,2 5-13 0,0 0 0 0,-21 18-9 16,25-12 1-16,-25 16 3 0,2 2-4 0,-3 2 3 16,1 4 1-16,-16 10 3 0,-1-3 1 0,-3 3 0 15,-4 3 2-15,-8 2 17 0,-4 4-1 0,-4-1 14 16,0-1-1-16,-4 0-3 0,-1 3-2 0,-4 0-14 15,0-3 11-15,-5 3-2 0,0 1-5 0,-4-4 2 0,1 3 2 16,2 0-8-16,-2 3-12 0,-6 0 0 16,7 0-4-16,-1 1-2 0,0 0-2 0,-1 2-1 15,2 1 0-15,-1 2 0 0,-1 5 0 0,1-1-1 16,3 1-5-16,-1 2 1 0,2 2-5 0,-1-1 3 0,4 2-1 16,1-2 2-16,3 3-8 0,1-4-2 0,1 2-4 15,3-3-3-15,2 2-12 0,6 0-7 16,-2-7 5-16,4 6-4 0,1-8 4 0,1 1 12 15,-1-4 0-15,-1-2 6 0,3-1 8 0,-4-1-3 0,0-4 11 16,0-2 9-16,-2 1 5 0,2-4 6 0,-3-1 13 16,0-2 2-16,-1 0 9 0,-1-2 4 15,1 2 8-15,-4 0 5 0,1 2 7 0,-1 2 2 16,0-3 9-16,-2 7 0 0,-1-3-2 0,-2 6-11 16,0 2-3-16,1 0-5 0,1 3-2 0,6 0-5 0,-1 4-1 15,5 6-12-15,-1-1 7 0,-2 1-3 0,6 8-4 16,-8-3-7-16,7 6-2 0,-9-6-10 15,1 1-1-15,-1 4 0 0,-4-4 0 0,2 1-1 16,-6-2-2-16,-1-4-4 0,0 1 6 0,-1-1 1 0,-3-1 1 16,-4-2-1-16,-1-1 0 0,-3-2-1 0,1-2-10 15,-4-2-26-15,1 0-20 0,-5-3-24 0,2-2-22 16,-1-1-32-16,7-1-45 0,-2-3-53 0,2-3-57 16,3 1-71-16,0-5-75 0,3-2-330 0,5 0-837 15,9-1 371-15</inkml:trace>
  <inkml:trace contextRef="#ctx0" brushRef="#br0" timeOffset="18216.58">27243 5278 2317 0,'0'-18'147'0,"2"1"72"15,-4 0-9-15,0 1-17 0,2 1 17 0,-3-3-4 16,3-1 1-16,3 2-14 0,-3 1-8 0,0 4 5 16,4 2-16-16,1-2-17 0,0 2-16 0,5 0-16 15,0 2-10-15,1 1-10 0,3 2-14 0,4 0-8 16,1 2-6-16,-1 1-13 0,0 2-9 0,1 2-11 15,-2 1-10-15,-4 2-8 0,-1 1-7 0,-1 1-3 16,-4 2-3-16,2 0-1 0,-4 3-1 0,-3 0-4 16,-2 5 7-16,-2 1-8 0,-2-1 1 0,-4 2 0 15,-1-1-1-15,-7 4 0 0,1-1 0 0,-2 1-1 16,2-1 2-16,-2 1 1 0,5-5-1 0,1-3 4 16,2 2-3-16,-1 0 2 0,5-1-4 0,1 0 3 15,4 3-1-15,0 0 1 0,7-2-8 0,-1 1-5 16,7-1-4-16,1 6-8 0,1-8-2 0,-1-1-4 15,4-1-8-15,-4-1 7 0,3-2 0 0,-4 0 5 16,-1-3-1-16,-3-1-1 0,-2-1-7 0,-1 0 12 16,-1-3-1-16,-2 3 3 0,-1-1 2 0,-2 1 6 15,-2 2 13-15,-4-4 4 0,-4 4 6 0,-1 2 11 16,-6-1 6-16,2 4-3 0,-3-2 5 0,3 3-5 16,-3-4 0-16,3 8-4 0,-5 1-1 0,9-1 1 15,2-1-3-15,1 3 1 0,4-2-4 0,2 4-2 16,2-2-4-16,2 0 3 0,6 7-6 0,-3-7 1 15,5 6 0-15,-2-6-6 0,1-1-5 0,0 1-8 0,1 6-4 16,-2-7-5-16,3 6-8 0,-2-7 11 16,-5 2-2-16,0 0-1 0,-1-1-5 0,-2 0 8 15,-1-1 2-15,-5-3 3 0,3-1-2 0,-3 0-1 16,-1-3 4-16,-2 2 2 0,1-1 0 0,-2 0 5 0,-1-2 1 16,-1-1 3-16,-2 3-2 0,1-4 4 15,0 2 1-15,-2-4-5 0,5 2-2 0,-2-1 5 16,-1-3-5-16,3 0-25 0,3 1-34 0,-1-2-51 15,1-1-97-15,2 2-114 0,4-2-144 0,0 0-322 16,-11-8-851-16,11 8 377 0</inkml:trace>
  <inkml:trace contextRef="#ctx0" brushRef="#br0" timeOffset="18383.93">27655 6174 269 0,'2'-4'472'0,"-2"4"-13"0,-3-7-7 15,3 7-7-15,-4-7-20 0,4 5-33 0,0 2-40 0,-4-5-37 16,4 5-64-16,-2-4-74 0,2 4-114 16,-1-4-155-16,1 4-168 0,-8-5-360 0,8 5-672 15,-9-4 297-15</inkml:trace>
  <inkml:trace contextRef="#ctx0" brushRef="#br0" timeOffset="23166.05">21061 6219 258 0,'0'0'456'0,"-10"-2"16"0,2 1 4 0,4-1 1 16,4 2-7-16,-9-1-28 0,9 1-25 0,-5 0-35 15,5 0-31-15,0 0-28 0,0 0-24 16,0 0-25-16,-9-2-21 0,9 2-15 0,0 0-1 0,0 0-22 16,0 0-1-16,0 0-11 0,22 6-9 0,-8-4-9 15,4-1-20-15,4 1-22 0,6 0-6 0,4 1-20 16,0-1-3-16,1 0-12 0,3 2-10 0,-2-4-7 15,1 1-9-15,-2-1-14 0,0 0 5 0,0 2-12 16,-7-3-15-16,-3 2 1 0,-4 0-2 0,-1-2-19 16,-5 0-20-16,-4 1 0 0,0-1-34 0,-2 1-28 15,0-1-30-15,-3 0-46 0,-4 1-57 0,5-3-63 16,-5 3-74-16,0 0-55 0,0 0-52 0,-14-4-40 16,2 2-45-16,-7 2-352 0,-1 2-948 0,-10 0 420 15</inkml:trace>
  <inkml:trace contextRef="#ctx0" brushRef="#br0" timeOffset="23451.25">20938 6395 329 0,'-7'1'358'0,"-2"2"4"0,5-3 9 16,4 0-4-16,0 0-2 0,0 0-21 16,-9-2-25-16,9 2-29 0,0 0-19 0,0 0-21 15,22-5-17-15,-10 4-17 0,7 1-16 0,2 0-18 16,11 1-16-16,0 1-20 0,7 0-11 0,13 2-14 0,3 0-12 15,-2 2-12-15,1-3-7 0,-3 0-8 16,0-2-9-16,-11 3-8 0,-2-1 0 0,0 0-15 16,-7-1-2-16,0-3-7 0,-4 3 1 0,-9-1 8 15,-1 0 10-15,-8-1 18 0,-1-1 17 0,-3 1 12 0,3-1 5 16,-8 1-10-16,0 0-12 0,6-2-8 0,-6 2-14 16,0 0-4-16,0-4-40 0,0 4-40 0,0 0-51 15,0 0-63-15,0 0-68 0,0 0-76 16,0 0-63-16,-1-6-81 0,1 6-92 0,4-2-286 0,1 0-860 15,-5 2 381-15</inkml:trace>
  <inkml:trace contextRef="#ctx0" brushRef="#br0" timeOffset="23599.74">21985 6467 154 0,'-4'4'364'16,"4"-4"-11"-16,0 0-14 0,0 0-31 0,-9 0-31 15,9 0-44-15,0 0-69 0,0 0-76 16,0 0-88-16,-6 1-104 0,6-1-259 0,-3 4-393 0,3-4 174 16</inkml:trace>
  <inkml:trace contextRef="#ctx0" brushRef="#br0" timeOffset="26516.47">19219 4918 141 0,'-30'-13'179'0,"-2"0"-18"15,-1 4-6-15,-6-1-6 0,3 5-11 0,-2 4-15 16,-14 1-4-16,13 3 2 0,-12 8-3 0,-4-1-4 15,2 4-10-15,0 4 0 0,5 4-6 0,-5 3-13 16,3 5-5-16,-1 1-8 0,-1 5-7 0,-16 18-4 16,23-18-4-16,-3 3-5 0,3 3-6 0,-1 1-1 15,5 3-7-15,-14 20-3 0,21-19 5 0,2 2-11 16,5 1-2-16,0 1 0 0,5 4-3 0,7-2 2 16,2 0 3-16,4-3-6 0,5 4 2 0,7-1 4 15,4-2-6-15,1-1 2 0,6 0 0 0,4 1 1 16,3-4 0-16,3 2 1 0,4-3-1 0,2-2 2 15,4-4 0-15,3 3-3 0,0-4 6 0,4 0 4 16,0-5-1-16,0-3 1 0,6-1 2 0,-5-2 0 16,6-5 6-16,-15-5 4 0,17 0 0 0,-16-4 2 15,3-2 3-15,-1-1 1 0,4-3-4 0,-2-3 2 16,0 3 1-16,2-5 4 0,1 0-6 0,10-1 2 16,-11-3 1-16,-1 0-8 0,12-4-4 0,-10 0 2 15,12-2-2-15,-4-1-5 0,4-2-4 0,-2-4 1 16,-1-2-7-16,0 0-2 0,-4-3 2 0,2 0 3 15,1-4-2-15,1-2-3 0,-6-2 15 0,1-1-3 16,0-4 17-16,-2 0-8 0,-1-1 2 0,1-4 1 16,-5 1-6-16,-1-2 0 0,-5-1-1 0,-1-4 8 15,-6 1-7-15,0-1-7 0,-2-2-2 0,-3 0-5 16,-5 0 1-16,3 0-9 0,-9-3 1 0,-2 2-6 16,0-2 12-16,-2 0-11 0,-5 0-4 0,-2-1 0 15,-1 2-2-15,-1 12 1 0,-2 2-4 0,-2-14-6 16,-1 12 14-16,4 0-8 0,-4 3-5 0,-1 2 4 15,0 1-5-15,-4-1-2 0,1 3-1 0,-5 2 4 16,3-1-2-16,-2 2-3 0,-2-1 1 0,-3 3-4 16,-2 3 3-16,-3-3 0 0,-5 2-4 0,3-2-5 0,-3 7-2 15,-1-3 1-15,-13-6-1 0,7 11 0 16,5-1-3-16,-2 0-4 0,0 3 11 0,-1 2-4 16,4-1 6-16,0 2-5 0,3 1 4 0,-2 4-8 15,11 0 9-15,-1 0-2 0,4 1 3 0,4 2 5 0,0-1-7 16,1 0-3-16,3 1-2 0,2 1-1 15,2-1 3-15,-2 1-13 0,3 0 4 0,1 0-4 0,-1 2-6 16,1-2 2-16,4-1 2 0,-9 2 16 16,8 0-11-16,-3 2 5 0,4-4-8 0,-2 5 6 0,0-3 6 15,2-2 0-15,-1 5 1 0,1-5 0 0,-4 4 10 16,4-4-8-16,0 5-7 0,0-5 8 0,0 0 4 16,0 3-11-16,0-3 20 0,-2 4-17 0,2-4 2 15,-2 3-4-15,2-3 0 0,0 0-1 16,0 0-3-16,0 6-6 0,0-6 2 0,-2 4 13 0,2-4-19 15,-3 4-3-15,3-4-1 0,-2 3 5 0,2-3-6 16,-4 5 0-16,4-5 21 0,-3 2-13 16,3-2-14-16,-2 1-16 0,2-1-20 0,-3 4-26 15,3-4-31-15,-4 4-38 0,1-1-48 0,3-3-65 0,-8 5-212 16,4-4-538-16,-2 0 238 0</inkml:trace>
  <inkml:trace contextRef="#ctx0" brushRef="#br0" timeOffset="28350.1">10419 6484 5 0,'-5'-6'346'0,"1"0"-8"0,-1 0-9 0,4 1-7 16,-2 1-7-16,-1-1-21 0,3 2-14 0,-4 0-41 15,5 3-27-15,0 0-22 0,0 0-10 0,0 0-4 0,0 11-12 16,5-1-8-16,-4 2-10 0,6 4-12 0,-5 2-7 16,6 1-12-16,0-1 6 0,3 5-5 15,-2-4 2-15,4 2 2 0,5 0 8 0,-7-8-1 16,5 1 0-16,-4-5 2 0,4 0-1 0,-1-1 1 0,4-3 1 15,3-2-1-15,-4-1-6 0,2-5-5 16,4 1-10-16,5-4-1 0,-4-1-15 0,-4 0-2 0,8-2-14 16,-1-1-1-16,-1-3-6 0,1-1-10 15,3 1-4-15,-7 0-4 0,0-2-6 0,-3 8-2 16,-3-3-10-16,0 3-3 0,-1 1-5 0,-5 3-3 0,7-1-5 16,-10 4-2-16,4 0 2 0,0 5-3 15,-3-1-4-15,4 3 0 0,-4 1 1 0,3 4-1 0,2-1-3 16,-4 2-2-16,1 0 2 0,0-1-4 15,-2 1 0-15,4-2 0 0,0 0 3 0,0-5-2 0,0 1 2 16,4-2-2-16,0-2-1 0,1 0-3 0,2-3 0 16,-2-2-4-16,3 0 1 0,6-2 1 0,-7 0-5 15,1-4 3-15,2-2-4 0,3-2 0 0,0 0 5 16,-9 1-8-16,5-2 0 0,1 1 7 0,-7 2-4 16,-4 2-5-16,-3 2 3 0,3-1-1 0,-4 1-1 15,0 3-1-15,-3 2-3 0,2-1 3 0,-1 4 4 16,1 1-1-16,-2 1-1 0,4 6 1 0,-2-3 5 15,1 3-3-15,0-2 2 0,0 3-1 0,-1-1 3 16,1-1 1-16,1 0 0 0,-1-2 2 0,1 0 4 16,5 1-1-16,-3-3 0 0,2-2-1 0,3 0-1 15,0-3 5-15,-4-1 2 0,6-1 5 0,-2-2-3 16,2-1-1-16,-1-1 2 0,0 1 0 0,1-3 3 16,-3-2 2-16,1 0-2 0,-1-1-2 0,-1-2-1 15,-1 4 1-15,-2 0-5 0,-5 1-2 0,1 2-11 16,-3 2-30-16,5 1-50 0,-9-1-70 0,5 3-49 15,0 1-51-15,-6 0-58 0,7 8-82 0,-1 0-113 16,-4 2-305-16,0-1-882 0,0 0 390 0</inkml:trace>
  <inkml:trace contextRef="#ctx0" brushRef="#br0" timeOffset="30402.74">19085 5474 122 0,'0'-7'238'0,"0"7"-16"16,-4-6-5-16,4 4-11 0,0 2-11 15,-1-3-3-15,-4 0-13 0,5 3-10 0,0-8-11 16,0 8-5-16,-4-5-1 0,0 4-13 0,3-3-12 15,1 4-6-15,-5-6 3 0,-2 2-18 0,7 4-9 0,-7-4-3 16,3 0-5-16,-1 1-13 0,-1 0-3 16,-1 1-6-16,1-1-6 0,-2 1-5 0,4 0-1 15,-5-1-1-15,2 2-1 0,-1-2-6 0,0 2-1 16,-2 0 6-16,-1 0 3 0,0 0-9 0,2-1 4 0,-2 1 3 16,-1 2-10-16,1-1 10 0,-1 0-5 0,1 2-6 15,-1 1 6-15,-2-1 0 0,1 1-5 0,2 0-1 16,-2 1 9-16,-5 3-4 0,2 3 1 0,-1-2 0 15,2 1-4-15,0 0 6 0,-1 3-4 0,0 1 1 16,1-2 3-16,-2 2-4 0,0 0 8 0,3 1-4 16,-2-1 1-16,1 3-8 0,1-2 5 0,1 2-6 15,3-2 3-15,-3 3 1 0,3 0-3 0,0 1-6 16,2-2 0-16,-2 2-4 0,4-2-3 0,-1 2-2 16,2 2-7-16,0-4 2 0,1 4-2 0,0-1-1 15,2-3 2-15,1 2-8 0,-1-2 2 0,0 0-4 16,3-3 2-16,-1 0-5 0,1-1 3 0,1 1-1 15,0 1-3-15,1-4 0 0,-1 2-1 0,2 1 0 16,0-4 1-16,0 2-7 0,0-2 5 0,1 0-3 16,0-1 1-16,1 1 2 0,2-1 0 0,-2-5 2 15,5 4-5-15,-1-1 1 0,1-2-1 0,2 0 3 16,4 1-4-16,-5-3 4 0,9 1-4 0,-1-2-4 16,0-4-2-16,0 3-3 0,0-1-4 0,-2-1 4 15,1-2-9-15,-2 0-5 0,2-1-4 0,-6 0-3 0,2-3 2 16,-2 3-7-16,-3-4-4 0,-1 0-4 0,-1-2-1 15,-3 0 3-15,1-1 0 0,-3-5 0 16,-2 5-8-16,-2 0 5 0,-2-2 16 0,-3 2-11 16,2-3-2-16,-2 4 7 0,-5-1 1 0,4 2 3 0,-5 0 4 15,3 3-1-15,-2 0 1 0,-1-1 9 0,1 4 6 16,1-2-4-16,1 1-1 0,-2 0 4 0,4 0 6 16,1 4 0-16,0-1 8 0,1 1 10 15,1-2-7-15,4 3-2 0,-7-5 0 0,2 5 1 0,5 0-9 16,-4-2 12-16,4 2 1 0,0 0 7 0,0 0 5 15,0 0 4-15,0 0-6 0,0 0 4 0,0 0 3 16,14 7-1-16,-9-4-1 0,1-2-2 0,5 1 0 16,-1-2-4-16,1 4-3 0,3-2-4 0,-1-1 4 15,0 1-2-15,6-2-2 0,-1 0 0 0,0 2-3 16,0-2-4-16,-5 0 8 0,3 1-9 0,-2-1 6 16,0 0-2-16,-1-1-5 0,-1-1 2 0,-1 1 1 15,-1 0 0-15,-2 0 7 0,1-1 9 0,-3 0 19 16,-1 1 7-16,1 0 9 0,0 1 5 0,0-1 8 15,-6 1 5-15,0 0-1 0,9-1 7 0,-9 1-7 16,0 0-2-16,4 0-3 0,-4 0-10 0,0 0-4 16,5-1-5-16,-5 1-7 0,0 0-2 0,0 0-5 15,0 0-4-15,0 0-7 0,0 0-6 0,0 0-2 16,0 0 3-16,8 3-6 0,-8-3 2 0,-3 6-4 16,2-1-1-16,-3 1 1 0,3 3-2 0,-3 0-3 15,2 2 3-15,-5 3-4 0,-2 3 3 0,2 1-3 16,-2 0-2-16,-2 8 4 0,0 3-1 0,-1 1-4 15,0 1-1-15,1 3 9 0,0-1-7 0,-2 0 9 16,2-1-10-16,2 2 6 0,-4-5-4 0,4 1-2 0,1-1 0 16,1-2 0-16,0-3-3 0,2-4 1 15,1-2 4-15,-1-1 1 0,5-6-1 0,-3 4-2 16,2-7 0-16,1 3 5 0,-1-5 4 0,1 1 10 16,-3-2 15-16,6-2 8 0,-6 3 8 0,3-6 12 0,3 4 8 15,-3-4 0-15,0 5 2 0,0-5-1 0,1 2-14 16,-1-2-4-16,0 0-5 0,0 0-3 15,0 0-7-15,0 0-1 0,0 4-8 0,0-4-4 16,0 0-6-16,0 0-4 0,0 0-18 0,0 0-15 0,0 0-10 16,0 4-18-16,0-4-14 0,0 0-15 0,0 0-27 15,0 0-22-15,0 0-37 0,0 0-50 0,0 0-51 16,0 0-86-16,0 0-94 0,4-11-112 0,-4 11-316 16,0-10-938-16,0 4 416 0</inkml:trace>
  <inkml:trace contextRef="#ctx0" brushRef="#br0" timeOffset="33482.01">23186 6086 2398 0,'-9'1'166'0,"-1"3"-92"0,5-4-27 0,-1 2-12 16,6-2 14-16,-11 1 11 0,11-1 23 0,-6 0 15 15,6 0 6-15,0 0 3 0,-6 0 6 0,6 0 10 0,0 0 18 16,0 0 9-16,0 0 18 0,16 5 7 0,-7-3 2 15,0-2 6-15,5 4 2 0,4-2-4 0,5 2-6 16,8-1-2-16,6-1-11 0,15 2-11 16,3 0-8-16,9 0-16 0,3-1-13 0,27 3-10 0,-3-5-6 15,-26 2-11-15,27 2-10 0,-27-3-4 0,3-2-8 16,20 2-6-16,-26-4-5 0,-4 2-4 16,-3 0-5-16,-16 0-5 0,-1 1-4 0,-2-2-2 15,-4-1 0-15,-7 1 1 0,-6-2 3 0,-5 2 7 0,-2 1-11 16,-6 0 2-16,1 0-1 0,0-1-3 0,-3-1-15 15,0 0-39-15,-4 2-45 0,-1-5-60 0,-6 2-58 16,1 0-68-16,-7 0-62 0,-6-3-61 0,-1 4-60 16,-10 1-433-16,-2-1-940 0,-5 0 416 0</inkml:trace>
  <inkml:trace contextRef="#ctx0" brushRef="#br0" timeOffset="33882.75">23257 6246 2569 0,'-22'1'171'0,"0"-2"-82"16,4 0-7-16,0 0 18 0,0 0 42 0,6 0 24 15,0-3 45-15,3 3-8 0,0-2-6 0,2 1 12 16,2 1 4-16,-1-2 2 0,6 3-4 0,-6-1-3 16,6 1-6-16,-3-3-7 0,3 3-11 0,0 0-13 15,8-6-7-15,2 2-21 0,8 1-8 0,5 0-12 16,9 2 1-16,18-2-10 0,8 3-5 0,4-3-7 15,29 2-4-15,-27 1 3 0,30-1-24 0,1-1-1 16,-3 2-7-16,0-1-9 0,-27 1-6 0,27-1-3 16,-24 1-9-16,-3-2-3 0,0 2-2 0,-7 0-6 15,0-1 0-15,-7 0-2 0,-16 1-7 0,2 0 3 16,-9 0-4-16,-6-1-4 0,-1 1 0 0,-2-1-1 16,-6 1 2-16,-6 0-5 0,0-1 0 0,0 1 9 15,-2 1-2-15,-5-1-3 0,5 1-6 0,-5-1 2 0,0 0 1 16,0 0-10-16,0 0-2 0,0 0 2 0,0 0-1 15,0 0-8-15,-6 7-13 0,6-7-13 0,-1 4-5 16,1-4-15-16,0 0-19 0,0 6-20 16,0-6-40-16,0 6-45 0,1-2-41 0,0-2-60 0,-1-2-55 15,2 5-63-15,-2-5-75 0,-2 3-453 0,2-3-997 16,0 0 441-16</inkml:trace>
  <inkml:trace contextRef="#ctx0" brushRef="#br0" timeOffset="37068.71">14879 1681 244 0,'0'-5'397'0,"0"-1"-10"0,2 4-27 0,-2 2-28 15,2-6-29-15,-2 6-32 0,0 0-24 0,0 0-5 16,0 0-7-16,-11 10-24 0,7-5-7 0,-1 3-8 15,0-2-13-15,1 4-12 0,-1-2-16 0,1-1-8 16,1 0-13-16,1-2-12 0,-1 1-15 0,0-1-9 16,2 0-5-16,0-1-14 0,1 0-5 0,0-4-4 15,0 6-6-15,0-6-6 0,0 0 3 0,0 0 7 16,4 1-3-16,-4-1-1 0,6-7-4 0,-3 3 1 16,3-6-1-16,-3 0-6 0,1-1 0 0,-1-4-7 15,-1-2-3-15,-2 0-2 0,-5-1-3 0,-2 2-5 16,-3 2-2-16,-5 4-1 0,-2-2-3 0,-10 5-3 15,-5 5 1-15,-1 4 2 0,-7 8 4 0,-13 8 6 16,-1 6 2-16,-1 9-3 0,-18 15 2 0,22-8-1 16,-15 16-1-16,22-13-4 0,5-1-2 0,7 4 1 15,5-1 2-15,2-2 3 0,8 2 1 0,9-9 2 16,7 10-1-16,6-11 7 0,8-1-11 0,4-2-2 16,12 7-2-16,10-7 5 0,7-4-7 0,2-6-1 15,3-4-2-15,-2-3-7 0,1-3-19 0,-10-10-9 16,1 0-13-16,-4-4-14 0,1-2-7 0,-6-6-3 15,-1 1 3-15,-7-5 4 0,-6 2 7 0,-8-3-2 16,-1-8-1-16,-6-2 8 0,-7 5-4 0,-6-11 3 16,-7 2 2-16,-1 5 1 0,-4 3 8 0,0 0 3 15,-4 6 3-15,3 2 5 0,2 6 4 0,1 2 9 16,2-2 2-16,4 5-1 0,4-2-4 0,2 3-4 16,-1 0 0-16,9 1 3 0,0 0 2 0,-9 6 6 15,9-6 8-15,0 0 2 0,18 7 7 0,-4-5-3 16,8-1-6-16,0-1 3 0,3 0-3 0,3-3 1 15,-6 0-4-15,1-2 1 0,-4 1-4 0,3 3 1 16,-8-1-3-16,-4 2 4 0,1-1-1 0,-3-1 1 16,0 2-7-16,-8 0 14 0,8 6 20 15,-7 2 7-15,2 3 5 0,-6 3-4 0,0 5 3 0,0 8 0 16,-1 2-7-16,-1 5 2 0,-3-3-6 0,4 3-6 16,3 0-1-16,-3 3-17 0,4 13-31 0,0-14-49 15,0 9-78-15,0-8-103 0,4-4-116 0,-1 13-142 16,-1-13-496-16,-2 2-1081 0,0-5 478 15</inkml:trace>
  <inkml:trace contextRef="#ctx0" brushRef="#br0" timeOffset="38182.83">17227 8067 270 0,'-5'-15'451'0,"4"3"8"0,-1 0 5 16,1 2 0-16,-2 0-10 0,2 4-28 0,0 1-38 15,1 0-43-15,0 5-33 0,0 0-19 0,0 0-4 16,-12 18-11-16,5 0-27 0,-2 10-15 0,1 0-14 0,-3 3-17 16,-1 4-12-16,2 1-17 0,-3 9-15 15,4-12-14-15,3 0-14 0,-3 1-14 0,1-1-13 16,1-3-6-16,1-2-2 0,2-3-13 0,3-6 9 15,-1-3-12-15,-1-3 2 0,2-6-1 0,1 2 8 0,0-3 31 16,0-1 11-16,0 0 20 0,0-5-15 16,0 0-52-16,0 0-86 0,7-13 0 0,-4 0 0 15,2-6 0-15,-1 0 0 0,5-8 0 0,1-2 0 0,-1-2 0 16,3-3 0-16,6-12 0 0,-8 12 0 0,4 0 0 16,-4 3 0-16,2 2 0 0,-1 6 0 0,-2 6 0 15,-1 1 0-15,-1 5 0 0,0 3 0 0,-3 1 0 16,-1 3 0-16,1 3 0 0,-4 1 0 0,12 5 0 15,-6 5 0-15,-1 5 0 0,-1 0 0 0,1 2 0 16,-1 4 0-16,4 4 0 0,-2 0 0 0,-2 1 0 16,-1-1 0-16,3 2 0 0,-2 1 0 0,2-2 0 15,-1-1 0-15,-1-6 0 0,1 1 0 0,-5-4-191 16,4 0-153-16,-4-3-54 0,0-1-34 0,-1-1-47 16,-2-4-51-16,-2 3-440 0,-3-5-1051 0,-3 1 466 15</inkml:trace>
  <inkml:trace contextRef="#ctx0" brushRef="#br0" timeOffset="38316.61">17060 8446 21 0,'-4'-4'436'0,"1"-2"-9"0,1 2 20 15,0 0 20-15,0-1 4 0,4-1-8 0,-2 1-18 16,0-2-36-16,4-1-29 0,1 0-47 0,3 1-33 0,2 1-31 16,8-5-38-16,-3 4-65 0,5-1-79 15,-1 3-121-15,9-2-136 0,-9 0-173 0,9 4-459 16,-7 0-867-16,-2-2 384 0</inkml:trace>
  <inkml:trace contextRef="#ctx0" brushRef="#br0" timeOffset="39266.48">15486 9622 3219 0,'2'-28'153'0,"-2"3"-14"0,0 6 39 0,1 1 59 16,0 1 43-16,-1 6 17 0,1 0-2 0,-1 1-24 16,0 3-26-16,0 3-27 0,0-1-15 0,2 3-1 15,-2 2-5-15,0 0 5 0,5 20-7 0,-5-2-3 16,2 7 0-16,0 3-26 0,-2 3-10 0,0 0-13 15,0 2-18-15,-2-1-4 0,0 0-15 0,1 0-12 16,-1-1-8-16,0 1-15 0,-1-6-2 0,-1 0-8 16,3-8-6-16,-3 0-32 0,0-6-23 0,1 0 0 15,1-1 0-15,1-7 0 0,0 3 0 0,0-4 0 16,1-3 0-16,0 0 0 0,0 0 0 0,-6-20 0 16,6 4 0-16,-1-2 0 0,1-10 0 0,1-1 0 15,2-4 0-15,2-2 0 0,1-14-9 0,1 2-25 16,-3 12 3-16,1 1-1 0,-1-1 11 0,2 5-4 15,0 3 9-15,-1 4 0 0,1 4-3 0,-1 3 0 16,1 1 2-16,-1 5 13 0,4 0-14 0,-4 4-3 16,3 2 7-16,-2 2-3 0,7 2-3 0,-7 2-1 15,5 2 8-15,-4 3 5 0,1 2-6 0,-3 1-1 16,-1 5-7-16,1 3 5 0,-5-1-2 0,0 2 8 16,-5-1 1-16,1 0-3 0,-2 0-4 0,-1-1 6 0,-3-1 3 15,1 0-2-15,-1-2 0 0,1-2-2 0,1-4 9 16,3 2-6-16,0-3 4 0,1 0 1 15,-1-3 4-15,1 0-1 0,3-1-5 0,1 0 6 0,0-3 0 16,0 0-5-16,14 0 3 0,0-1 1 0,4-2-5 16,1 1 1-16,11 1 0 0,-2 0 3 0,0-1-12 15,-1 4-5-15,1-1-9 0,-7 1-3 0,0 0-10 16,-2 4 0-16,-1-2-1 0,-8 2 3 0,2 2 3 16,-2 1 5-16,-5 0 3 0,0 0 4 0,-2 2 1 15,-4 1 6-15,-3 0 6 0,-5 4 14 0,-4-2 11 16,-1-1 12-16,-8 5 6 0,-1-2 12 0,-1 0 7 15,0-5 2-15,3-2 10 0,1-2 0 0,-1-3-4 16,3 1 4-16,2-1-4 0,3-1-5 0,3-3-9 16,3-2-48-16,1-1-69 0,1-3-102 0,6-1-128 15,-1 0-129-15,9-4-156 0,-1 2-448 0,1-1-1121 16,-3 2 496-16</inkml:trace>
  <inkml:trace contextRef="#ctx0" brushRef="#br0" timeOffset="39949.4">18151 12373 72 0,'1'-8'423'0,"1"1"-6"0,1-3-12 16,-3 1-2-16,-3-1-9 0,0 0-7 0,-3 1-16 16,-1 3-14-16,-4-1-8 0,-7 1-10 0,-1 2-9 15,-9 6-2-15,1 5-4 0,-4 3-12 0,0 7-7 16,-1 0 1-16,2 2-27 0,2 1-9 0,-3 2-16 15,4 2-12-15,2 0-22 0,7 1-12 0,2-1-16 0,6 1-15 16,5-5-5-16,3-1-9 0,10-1-13 16,4-1-108-16,8 2-42 0,2-2 0 0,10-4 0 15,5-1 0-15,-3-5 0 0,6-1 0 0,14-1 0 0,-3-4 0 16,-12-1 0-16,-1-1 0 0,0-2 0 0,-6-2 0 16,-1-1 0-16,-3 2 0 0,-9 1 0 15,-6 0-29-15,-2 0-295 0,2 0-72 0,-7 3-75 16,1-4-89-16,0 3-509 0,-2 0-1158 0,1-2 513 0</inkml:trace>
  <inkml:trace contextRef="#ctx0" brushRef="#br0" timeOffset="40532.68">20230 12066 523 0,'4'-8'566'0,"-3"0"-3"0,3 2-28 0,0-1-37 0,-3 3-38 16,1 1-46-16,-2 3-31 0,0 0-18 0,0 0-15 15,-2 13-21-15,0 3-24 0,-1 2-17 0,-1 6-23 16,1 4-27-16,1 3-22 0,-3 1-19 0,1 2-15 15,3-1-9-15,-3 13-22 0,3-15-36 16,1 0 2-16,-1-3-10 0,-1 0-18 0,2-2-19 0,0-1-23 16,0-7 11-16,0 0-40 0,0-6-15 0,-1-2-35 15,0-1-32-15,1-3-6 0,-1-1 5 0,-2-2-9 16,0 0-15-16,3-3-16 0,0 0-13 0,-12-6-22 16,4-2-3-16,3-2 4 0,0-7 0 0,-3 0 4 15,4-3 12-15,-3-5 7 0,0-5 3 0,6 0 23 16,-3-3 4-16,3 0 26 0,-2-1 20 0,3 7 32 15,-1-1 20-15,-2 0 21 0,6 2 23 0,-2 8 32 0,-1 1 23 16,0 4 15-16,0 1 11 0,3 2 4 16,-2-1 1-16,0 6-12 0,2 0-17 0,-2 0-2 15,3 2-18-15,1 1-11 0,-5 2-9 0,18 4-3 16,-1 3-12-16,-2 1-9 0,4 4-4 0,2 4 0 0,0 2-2 16,0 1-12-16,-1 2 2 0,-2 0-2 0,-5 3-1 15,1-1-7-15,-4 1 5 0,-2-5-8 0,1 3 5 16,-3-4 17-16,-2 0 4 0,-1-1 5 0,-3-6 14 15,0 6 11-15,-7-2 5 0,3-2 7 0,-1 2-1 16,-5-2-87-16,0 0 0 0,-3 0 0 16,-5-3 0-16,-3 1 0 0,-1 1 0 0,-5-1 0 0,1-1 0 15,1-2 0-15,-2 1 0 0,5-1-144 0,-1-1-242 16,-4 2-123-16,6-3-130 0,1-3-447 0,-3 3-1176 16,3-3 521-16</inkml:trace>
  <inkml:trace contextRef="#ctx0" brushRef="#br0" timeOffset="41099.78">21548 10379 63 0,'-1'-13'442'0,"-1"4"10"15,-1-2 1-15,-1 0 3 0,0 2 7 0,-1 1-8 0,2 2-21 16,-1 1-14-16,0 2-23 0,2-1-23 0,-4 4-21 16,6 0-13-16,-9 6-3 0,2 3-7 15,2 1-30-15,-4 7-8 0,4 1-21 0,0 7-14 16,0 2-23-16,2-1-20 0,-1 2-21 0,7-2-20 0,-2-2-20 16,-1-3-9-16,0-1-17 0,4-2-63 0,0 0-64 15,-3-5 0-15,3-1 0 0,-4-1-68 16,3-3-107-16,-2-1-49 0,-1 0-46 0,1-5-58 0,-1-2-60 15,0 0-60-15,0 0-51 0,0 0-62 0,-14-16-311 16,9 5-945-16,0-4 419 0</inkml:trace>
  <inkml:trace contextRef="#ctx0" brushRef="#br0" timeOffset="41266.18">21478 10367 145 0,'6'-16'288'0,"-1"5"24"0,0-1 14 16,-1 2 19-16,4 0 24 0,-1 3 14 0,-2 0 15 15,2 0-2-15,-2-1-16 0,0 4-16 0,5-2-31 16,1-1-20-16,-1 3-37 0,4-1-28 0,-3 1-22 15,7 0-26-15,0 2-22 0,0-1-38 0,-3 0-43 16,-1 2-58-16,2 1-63 0,-5-1-81 0,1 1-54 16,-2 0-53-16,-2 2-39 0,-3 3-42 0,-1-3-34 0,-3 3-42 15,-5 3-301-15,0-2-725 0,-6 3 321 16</inkml:trace>
  <inkml:trace contextRef="#ctx0" brushRef="#br0" timeOffset="41415.94">21526 10426 96 0,'-11'11'177'0,"2"-1"23"16,4-4 23-16,1-2 18 0,0 3 21 0,3-3 20 15,2-1 13-15,3-1 15 0,2-1-3 0,7-2-14 16,0 0-20-16,8-3-24 0,6-2-27 0,1 0-13 0,4-2-24 16,-1 0-17-16,1 0-33 0,-4 0-33 0,0-1-43 15,-7 4-59-15,-1 0-54 0,-2 0-55 0,-5 2-63 16,-3 1-63-16,-1 1-53 0,-4 1-284 0,-5 0-620 16,0 0 275-16</inkml:trace>
  <inkml:trace contextRef="#ctx0" brushRef="#br0" timeOffset="41565.93">21612 10612 322 0,'-3'6'374'0,"1"1"23"16,0-2 23-16,4-1 5 0,0-1 2 0,5 0-23 15,4-3-27-15,3-1-27 0,5-2-40 0,11-1-32 16,-1-3-25-16,1 1-26 0,2 2-45 0,-4-3-51 16,-7 4-64-16,1-1-67 0,-3 1-85 0,-1 1-81 15,-9 2-84-15,3-3-108 0,-7 2-324 0,-5 1-737 16,0 0 327-16</inkml:trace>
  <inkml:trace contextRef="#ctx0" brushRef="#br0" timeOffset="42149.87">20941 7693 419 0,'10'-3'534'0,"0"1"15"0,-3 2-2 0,-1-1-15 16,-6 1-27-16,13 1-29 0,-7 0-9 0,-2 4-29 16,0 1-6-16,-3 2-17 0,-1 11-15 0,-1-3-24 15,-3 4-15-15,0 6-24 0,-5 3-51 0,4 0-29 16,0 2-25-16,1 0-24 0,-1-1-21 0,1 1-17 15,-2 1-107-15,5-4-63 0,-1 5 0 0,2-7 0 16,2-1 0-16,-1-6 0 0,0-2 0 0,4 0 0 16,-1-6 0-16,-3-1 0 0,3-3 0 0,-4-1-44 15,4-3-171-15,-3-1-51 0,-1-2-77 0,8-9-45 16,-7 4-40-16,2-6-28 0,-1-6-46 0,-2-2-424 16,0-9-1001-16,0-5 444 0</inkml:trace>
  <inkml:trace contextRef="#ctx0" brushRef="#br0" timeOffset="42332.37">21006 7803 296 0,'4'-18'203'15,"-3"8"46"-15,-1-2 34 0,3 3 30 0,-2-2 40 16,0 6 31-16,-1-3 29 0,4 3 12 0,-3 1 7 0,-1-2-5 16,0 2-13-16,0 4-17 0,4-5-26 15,-1 3-24-15,-1-2-14 0,2 2-25 0,3 0-17 16,4 1-35-16,2 2-28 0,6-4-22 0,-1 3-15 16,5 1-22-16,6 1-34 0,-2 0-39 0,5-4-52 0,-4 1-51 15,-6 2-63-15,0-1-64 0,-3 4-73 0,-1-2-55 16,-4-1-70-16,-5 2-48 0,0 2-42 15,-4 1-42-15,-4-1-39 0,-5 1-295 0,-2 2-863 16,-4-1 382-16</inkml:trace>
  <inkml:trace contextRef="#ctx0" brushRef="#br0" timeOffset="42483.46">21070 7969 121 0,'-6'9'288'0,"-1"2"32"16,6-6 27-16,-3 1 43 0,4 0 27 0,-1-2 25 15,2 0 13-15,0 0-6 0,3-2-20 0,3-1-33 16,0 0-21-16,5-3-37 0,-1-2-42 0,10 0-25 15,-2 0-38-15,3-2-49 0,4-2-72 0,-5 4-91 16,-1-1-111-16,7-2-102 0,-8 0-117 0,1 5-122 16,-7 0-380-16,2-1-878 0,-3 2 389 0</inkml:trace>
  <inkml:trace contextRef="#ctx0" brushRef="#br0" timeOffset="43349.51">15507 2062 3226 0,'-18'2'409'0,"4"2"-220"0,1-3-13 0,3 1 58 16,2-2 29-16,2 2 21 0,1-2 0 0,0 1-22 16,5-1-25-16,0 0-12 0,-8 0-25 0,8 0-17 15,0 0-17-15,0 0-19 0,0 0-16 0,0 0-26 16,0 0-39-16,22-7-44 0,-11 6-67 0,1-2-77 15,7 2-93-15,-1 1-104 0,-2 1-106 0,-3 0-143 16,1-1-285-16,-5 2-924 0,-2-1 410 0</inkml:trace>
  <inkml:trace contextRef="#ctx0" brushRef="#br0" timeOffset="43482.18">15447 2214 244 0,'-9'5'410'0,"2"-3"-7"0,2 2 29 0,0-1 16 0,4-1-3 16,1-2-20-16,-5 4-34 0,5-4-41 0,0 0-34 15,0 0-36-15,25-4-46 0,-5 2-74 0,11-1-97 16,3-2-125-16,4 1-162 0,0-2-182 0,2-3-246 16,9-3-706-16,-12 3 312 0</inkml:trace>
  <inkml:trace contextRef="#ctx0" brushRef="#br0" timeOffset="44132.78">16438 1510 183 0,'8'-28'410'0,"-7"9"2"0,2 0-12 0,-3 2-13 16,0 3-23-16,-4 2-21 0,-4 2-32 0,-3 4-33 15,-1 2-22-15,-8 1-19 0,-1 4-15 0,-8 4-12 16,-2 6-8-16,2 4-18 0,0 5-8 0,-1-4-17 15,2 5-14-15,1-2-13 0,4 1-16 0,5 0-9 16,3-6-9-16,1 5-9 0,5-2-9 0,4-1-3 16,5-1-4-16,6 2 0 0,2-4-5 0,7 2-1 15,6 1-9-15,4-4-7 0,2-1-3 0,1-1-1 16,-2-3-7-16,2 4-5 0,-8-6-2 0,0 3-8 16,-2 0-4-16,-2 2 1 0,-4-4-3 0,-2 4 0 15,-1-1 0-15,-3 3-2 0,-3 0 2 0,-6 3-3 16,-1 2 8-16,-2 0 4 0,-5 0 0 0,-6 5 6 15,-5-2-2-15,2-2 2 0,-1 1 3 0,-2-6-2 16,0 2 7-16,9-5-3 0,-5-2 9 0,7-3 6 16,1-1 14-16,3 2 18 0,1-4 9 0,3-1 17 15,4-1-9-15,0 0-18 0,0 0-9 0,0 0-13 16,0 0-4-16,1-13-12 0,-1 13-5 0,18-8-7 16,-8 1-3-16,3 4-3 0,-3-3-2 0,4 4-5 15,-1 2-4-15,4 0-1 0,-6 1-3 0,3 2-8 16,-1 6 2-16,-3 0-8 0,3 3 6 0,-5 6-6 15,-2-1 2-15,-1 2 1 0,-1 6-3 0,-4 5 2 16,-4-2 5-16,0 2-3 0,-3-1-5 0,-2 0 5 16,-1-1 6-16,-2 3-6 0,-1-4 0 0,-1 0-3 15,4-2 3-15,-3-3 3 0,3-6 1 0,2 1-1 16,3-5 6-16,1-1-4 0,-1 0 3 0,4-3-4 16,1-1 5-16,0-1-2 0,5-1 12 0,0 0-12 15,8 0 9-15,1-4-10 0,4 0 5 0,4-1-4 16,-1-1-6-16,9 1 1 0,-11-1 5 0,1-2 0 15,-3 1-8-15,-3 0-2 0,-2 2 0 16,0-2-8-16,-7 2-10 0,-5 0-15 0,12 0-15 16,-12 0-23-16,8 1-55 0,-8-1-58 0,0 0-83 0,1 4-98 15,-1-4-115-15,0 0-139 0,-13 6-364 0,13-6-1062 16,-13 1 470-16</inkml:trace>
  <inkml:trace contextRef="#ctx0" brushRef="#br0" timeOffset="46799.58">8198 2110 267 0,'-8'-13'413'0,"-6"-3"-8"0,3 4-7 16,-5 1-32-16,0 3 4 0,-5 2-24 0,-6 4-17 15,-1 5-22-15,-2 10-14 0,-4 5-14 0,4 5-5 16,-10 8-15-16,4 9-14 0,6 6-11 0,3-1-10 16,0 6-21-16,8-1-16 0,1 0-23 0,6 1-16 15,6-3-10-15,1-12-11 0,10 0-22 0,0-3-3 16,8-3-8-16,10-1-7 0,1-4-5 0,8-4-13 16,16 3-2-16,1-9-8 0,5 0-6 0,-3-10-12 15,-11-4-16-15,-3-2-19 0,1-4-14 0,-2-1-10 16,1-4-8-16,-8 3-4 0,-2-6 1 0,-10 4-5 15,-6-5 7-15,-5 4-4 0,-5-2 4 0,-4-4 1 16,-6-1 3-16,-9-5 3 0,-4 2 1 0,-3-1 2 16,-2 0 0-16,-3 4 11 0,3 3 23 0,2 2 10 15,9 2 14-15,-1 3 4 0,6 2 5 0,0 2-8 16,4-1-1-16,0 1-8 0,4 1-5 0,0 0-2 16,3 2-1-16,0 0-1 0,13-3 0 0,-1 2-5 15,1 2-2-15,5 0-1 0,0 1-2 0,-1 0-2 16,2 3 2-16,0 0-5 0,0 3 4 0,8 3-4 15,-5 5 2-15,-7-4-2 0,3 9 8 0,-3 1 7 16,-7-4-3-16,2 6 6 0,-5-4 2 16,0 6-2-16,-3 1 0 0,-4 0-2 0,-1 1-2 0,-2-2-1 15,1 1 1-15,-1-3-6 0,-1-5-5 16,1 5-22-16,1-5-18 0,-1-1-32 0,-1-1-47 0,1 0-47 16,4-6-60-16,-1-4-63 0,4-1-80 0,-2-6-85 15,2 6-495-15,-2-6-1015 0,0 0 450 16</inkml:trace>
  <inkml:trace contextRef="#ctx0" brushRef="#br0" timeOffset="46966.37">8676 2637 137 0,'5'-10'465'0,"-1"2"29"16,-3 3 21-16,2-2 3 0,-3 3-12 0,0-1-24 16,0-2-28-16,1 4-33 0,-1 0-34 0,4-4-48 0,0 3-38 15,3-5-41-15,3 0-54 0,10-1-63 16,-4-1-73-16,11-5-78 0,1 4-83 0,0-1-88 15,3 2-93-15,-7 4-76 0,-3 2-75 0,-3 2-307 16,-5 1-791-16,-1 4 351 0</inkml:trace>
  <inkml:trace contextRef="#ctx0" brushRef="#br0" timeOffset="47099.96">8971 2531 652 0,'-6'16'198'0,"-2"-1"39"0,-6 0 19 0,2-2 40 16,2 3 22-16,0-8 11 0,1 1 3 0,3-1-4 16,2-3-11-16,0 0-18 0,-1-1-27 0,5-1-24 15,0-3-8-15,0 0-15 0,13 1-24 0,1-5-16 16,7-3-25-16,6-1-48 0,3-3-72 0,4-2-80 15,-2-2-118-15,4 2-131 0,15-6-155 0,-6-2-275 16,-16 6-780-16,-1-2 346 0</inkml:trace>
  <inkml:trace contextRef="#ctx0" brushRef="#br0" timeOffset="47415.75">9668 2103 4705 0,'-9'-10'374'0,"-7"-1"-135"0,7 3 2 0,2 1 56 0,0 2-1 16,4 0-17-16,-1 1-25 0,1 2-49 0,-1-1-40 16,4 3-23-16,0 0-8 0,0 0-5 15,0 0 5-15,12 20-13 0,-2-4-7 0,4 5-13 0,3 9-7 16,-1-1-5-16,0 2-11 0,4 10-78 0,-6-7 0 16,3-2 0-16,-6 1 0 0,2 0 0 0,0 0 0 15,-3-2 0-15,3-3 0 0,-2-1 0 0,-2-9 0 16,-1-3 0-16,-3-3 0 0,1-2 0 15,-1-1 0-15,1-5 0 0,-3 0 0 0,1-3 0 0,-4-1 0 16,16-8 0-16,-9-2 0 0,4-5 0 0,-1-1 0 16,0-9 0-16,0-3 0 0,4 2 0 0,-5-8 0 15,0 3 0-15,5-13 0 0,-5 10 0 0,-1 4 0 16,-3 2-30-16,5 4-298 0,0 8-106 0,-2 2-105 16,2 6-104-16,3 2-394 0,-4 2-1122 15,2 7 497-15</inkml:trace>
  <inkml:trace contextRef="#ctx0" brushRef="#br0" timeOffset="47600.18">10327 2455 213 0,'0'7'400'0,"0"0"24"0,-2 1 22 15,-1 1 6-15,0 0 9 0,0 3-11 16,-3 0-11-16,1 4-8 0,-4-2-20 0,2 6-14 16,0-4-19-16,0 2-27 0,-2 5-37 0,2-4-28 15,0 4-31-15,1-5-25 0,3 1-44 0,-1 1-50 16,3 0-58-16,-1-1-101 0,1-3-80 0,4 2-87 15,0-3-104-15,1-5-107 0,3-2-129 0,-1-4-337 0,2-2-938 16,-8-2 416-16</inkml:trace>
  <inkml:trace contextRef="#ctx0" brushRef="#br0" timeOffset="47766.44">10707 2209 4390 0,'0'-17'247'0,"0"0"-76"0,-2 5 113 0,2 1 17 15,-1-1-42-15,1 2-54 0,3-1-48 0,-1-3-38 16,7-2-26-16,4 1-14 0,10-3-6 0,2 1-43 16,-2 2-59-16,8-2-72 0,6 1-69 0,-6 4-91 15,-2 2-86-15,-1-2-99 0,-11 7-397 0,2 1-913 16,-10 2 405-16</inkml:trace>
  <inkml:trace contextRef="#ctx0" brushRef="#br0" timeOffset="48015.56">10782 2060 331 0,'-13'3'365'0,"-1"1"25"16,5-1 7-16,1 0-15 0,1-2-12 0,1 0-26 16,2 3-31-16,-1-2 0 0,1 4 0 0,0-1-10 15,1 5-21-15,1-2-8 0,-2 3-4 0,3 0-7 16,1 6-20-16,0 3-15 0,1 5-18 0,0-8-21 16,2 8-13-16,-2 0-21 0,0 2-16 15,1-2-12-15,-2 0-13 0,2-6-9 0,1 6-7 0,-1 0-15 16,1-6-4-16,-1 1-12 0,2-3-5 0,3-2-4 15,-1 1-8-15,0-5-9 0,6 1-8 0,-3-2-3 16,4-5-14-16,-2 1-24 0,11-2-37 0,6-2-40 16,-6-7-50-16,10 0-40 0,-2-3-68 0,0-5-85 15,-3 2-69-15,2-4-87 0,-10 5-402 16,4-4-960-16,-10 2 426 0</inkml:trace>
  <inkml:trace contextRef="#ctx0" brushRef="#br0" timeOffset="48149.78">10838 2388 375 0,'-23'-1'405'0,"7"1"23"16,3 0 22-16,1-1-8 0,5 1-20 0,0-1-30 16,1-2-43-16,5 0-38 0,1 3-53 0,14-15-61 15,1 4-74-15,9-5-91 0,8-1-110 0,3-1-122 16,12-2-168-16,-15 2-222 0,2-3-639 0,-2-1 282 16</inkml:trace>
  <inkml:trace contextRef="#ctx0" brushRef="#br0" timeOffset="48382.24">11255 1810 3776 0,'-4'-6'325'0,"-1"3"-97"0,2-2 62 0,2 2 8 15,-3-2-16-15,4 5-39 0,-1-5-44 0,1 5-23 16,0 0 1-16,0 0 21 0,17 15-2 0,-1-3 7 16,6 7-14-16,1 3-12 0,3 1-16 0,-1 1-12 15,10 10-14-15,-1 1-11 0,-3 3-17 0,-11-12-11 16,3 3-6-16,0 12-6 0,-2 0-19 0,-7-8-23 15,-4 1-31-15,-2-1-25 0,-7 4-36 0,0 10-39 16,-10-3-48-16,-6 3-53 0,-7-4-60 0,-3-1-70 16,-9 3-51-16,-9-2-80 0,-1 3-88 0,-35 6-396 15,0-2-1014-15,2 3 449 0</inkml:trace>
  <inkml:trace contextRef="#ctx0" brushRef="#br0" timeOffset="48749.9">9220 1867 161 0,'-5'-4'385'0,"0"1"-10"0,-3 0-18 15,2 3-15-15,-4 3-19 0,2 4-14 0,0 4-3 16,3 9-7-16,-5 6-2 0,1 6-4 0,3 18-4 0,-2 0-5 16,8 9-6-16,0 22-6 0,6-24-13 15,2 4-20-15,6 21-20 0,3-25-19 0,6 0-16 16,15 20-20-16,-6-27-13 0,4-3-13 0,10 0-14 15,15 13-12-15,-15-24-12 0,5-6-14 0,3 0-44 16,1-4-44-16,-1 0-63 0,2-5-69 0,3-7-86 16,-3-4-117-16,5-6-140 0,-4-8-416 0,-2-2-966 15,-6-6 428-15</inkml:trace>
  <inkml:trace contextRef="#ctx0" brushRef="#br0" timeOffset="50120.25">14390 1684 157 0,'-12'-11'425'0,"0"-2"17"0,4 3 10 0,0 3-3 15,0-1-4-15,1 4-19 0,6-1-35 0,-3 0-35 16,0 2-43-16,0 2-30 0,4 1-11 0,0 0-9 16,0 13-11-16,7 2-17 0,-2 4-15 0,3 12-11 15,0 0-13-15,0 2-16 0,7 16-13 0,-3-1-7 16,3 1-13-16,-1 3-13 0,3-1-8 15,-2-1-16-15,4-3-8 0,-5 5-15 0,4-6-5 16,-4 0-2-16,3-13-13 0,-4-3-3 0,1-1-13 16,-2-3 0-16,1-4 0 0,-4-5-10 0,-1-3-6 0,-4-6 7 15,1 1 7-15,0-6 28 0,1-1 8 0,-6-2 3 16,20-8 4-16,-8-4-11 0,2-4-7 0,4-10-12 16,0-5-42-16,5-12-20 0,-1-4 0 15,2-2 0-15,-6-2 0 0,2-5 0 0,-2-1 0 16,0-1 0-16,3-27 0 0,-7 30 0 0,-3 3 0 15,3 0 0-15,-3 5 0 0,-5 17 0 0,1 1 0 0,1 5 0 16,-5 9 0-16,-1-1 0 0,2 6 0 0,-1 1 0 16,-2 4 0-16,-1 2 0 0,0 3 0 15,0 0 0-15,0 0 0 0,-5 26 0 0,0-9 0 16,-2 10 0-16,1 0 0 0,-3 3 0 0,1 1 0 16,2 1 0-16,-4 17 0 0,0-2 0 0,1 0 0 0,1-1 0 15,-1 3 0-15,5-1 0 0,-2-13 0 0,-1 11 0 16,1 5 0-16,-2-3 0 0,2-3 0 0,2-8 0 15,2-5 0-15,-2 2 0 0,0-2 0 0,0-2 0 16,0-2 0-16,3-9 0 0,-2-2 0 16,1-2 0-16,-2-4 0 0,4-2 0 0,-1-2 0 15,-1-1 0-15,1-4 0 0,1-2 0 0,0 0 0 16,0 0 0-16,-20-10 0 0,8-4 0 0,2 0 0 0,-8-10 0 16,5-1 0-16,-6-4 0 0,-4-12 0 15,-4-1 0-15,3-1 0 0,-2-8 0 0,0 4 0 16,-5-3 0-16,-1-2 0 0,0 6 0 0,3 3 0 15,-1 1 0-15,1 4 0 0,7 9 0 0,4 5 0 16,-1 0 0-16,5 2 0 0,4 6 0 0,1 1 0 16,1 4 0-16,4 1 0 0,-1 5 0 0,4-1 0 0,-1 0 0 15,0 4 0-15,2 2 0 0,0 0 0 16,0 0 0-16,26 8 0 0,-11 3 0 0,-1 3 0 16,8 11 0-16,-5 2 0 0,0 3 0 0,5 11 0 15,-1 3 0-15,-4 0 0 0,0 3 0 0,-2 0 0 16,2 4 0-16,-3-3 0 0,-4-2 0 0,4 0 0 0,-1 1 0 15,-5-12 0-15,3-3 0 0,-1 2 0 16,1-6 0-16,-1-2 0 0,-2-2 0 0,-5-8 0 16,3-4 0-16,-3-3 0 0,0-2 0 0,2 1 0 15,-1-3 0-15,-2-2 0 0,-2-3 0 0,0 0 0 16,13-11 0-16,-10 1 0 0,4-8 0 0,-2-1 0 16,1-7 0-16,0-3 0 0,-1-5 0 0,5-11 0 15,-2-3 0-15,5 2 0 0,-2-4 0 0,2-2 0 16,0 1 0-16,2 1 0 0,1 1 0 0,-1-1 0 15,0 3 0-15,3 3 0 0,-9 10 0 0,4 3 0 16,-2 3 0-16,1-1 0 0,-1 4 0 0,-3 9 0 16,1 0 0-16,1-1 0 0,-5 1 0 0,-3 5 0 15,4 2 0-15,-5 0 0 0,3-3 0 0,0 5 0 0,-4 0 0 16,1 0 0-16,4 3 0 0,-5-1 0 16,0-1 0-16,0 2 0 0,0 0 0 0,-1-1 0 15,-4 1 0-15,5 4 0 0,-4-7 0 0,0 6 0 16,4 1 0-16,-7-3 0 0,4 1 0 0,3 2 0 15,-10 0 0-15,2 2 0 0,8-2 0 0,-11 6 0 16,4-3 0-16,1 2 0 0,1 2-195 0,1 0-160 16,0 3-124-16,4-1-148 0,-1 0-463 0,0-4-1179 15,1-5 522-15</inkml:trace>
  <inkml:trace contextRef="#ctx0" brushRef="#br0" timeOffset="51016.18">17076 1572 456 0,'5'-17'487'16,"-4"-1"5"-16,-1 7 7 0,3-1-6 0,-3 6-26 15,0-2-45-15,0 4-47 0,1 3-41 0,-1 1-30 0,0 0-22 16,-5 19-14-16,-5 5-17 0,1 5-29 16,-4 3-18-16,1 0-15 0,1 3-15 0,-4 9-21 15,1 2-13-15,-1-14-18 0,4 3-9 0,0-4-8 0,-1-1-10 16,5-3-14-16,4-2-4 0,-2-8-5 0,1-4-8 15,4-3-4-15,-2-4-5 0,0 0 29 0,-1 0 26 16,3-6-9-16,0 0-8 0,0 0-10 16,10-15-2-16,-4 0-15 0,7-7-3 0,-2-3-5 15,2-5 3-15,-1-3-11 0,2-1-6 0,4-9-5 16,-7 7-12-16,8-11-1 0,-6 3-4 0,-4 11 9 0,1 3-22 16,-1 5 11-16,-4 8-10 0,2 6-12 15,-2-5 5-15,-3 10-1 0,2 2-9 0,-4 4-8 16,0 0 14-16,13 16 9 0,-8 4-10 0,-1-1 8 15,6 12-1-15,-2 1 1 0,2 3-8 0,0 9 12 16,-1-9-4-16,7 10-12 0,-4-11-30 0,3-1-34 16,-2-2-46-16,2 2-55 0,-3-3-57 0,2-6-63 15,-1 0-84-15,-4-9-62 0,-2-4-72 0,-1-1-76 16,-5-5-304-16,-1-1-961 0,-7-1 426 0</inkml:trace>
  <inkml:trace contextRef="#ctx0" brushRef="#br0" timeOffset="51150.25">17056 1941 223 0,'-17'-9'342'15,"7"3"16"-15,1-3 32 0,1 1 17 0,2 0 1 16,2 5-5-16,0-4-34 0,3 0-24 0,4 1-29 16,0 0-36-16,4-1-26 0,5 1-27 0,5-2-40 15,2 2-79-15,4 0-99 0,5-3-129 0,-2 2-186 16,3 0-394-16,2-4-759 0,0 7 336 0</inkml:trace>
  <inkml:trace contextRef="#ctx0" brushRef="#br0" timeOffset="51316.01">17626 1898 270 0,'0'0'436'0,"-3"8"20"0,2-3 14 0,-2 1-2 15,2 0-9-15,-3 3-9 0,2 3-19 16,-1-1-22-16,0 6-32 0,1 1-32 0,-3-2-36 16,1 3-31-16,2 5-24 0,-1-7-59 0,2 8-67 0,-2-7-103 15,2 2-114-15,0-3-108 0,-1 2-134 0,2-7-137 16,-2-1-312-16,-1-4-844 0,6-2 374 0</inkml:trace>
  <inkml:trace contextRef="#ctx0" brushRef="#br0" timeOffset="51516.45">18046 1595 275 0,'3'-11'560'15,"-1"1"-12"-15,0 5-27 0,-2 2-16 0,0 3-1 16,0 0-11-16,0 0-18 0,-6 21-40 0,3-7-40 15,-3 5-35-15,3 9-26 0,-2 0-36 0,1 1-30 16,1 1-28-16,3-2-61 0,0 2-54 0,-1-2-73 16,-3 0-76-16,7-2-94 0,-2-7-82 0,0-2-74 15,-1-2-62-15,0-3-63 0,2-1-50 0,-2-6-346 16,0-3-860-16,1 2 380 0</inkml:trace>
  <inkml:trace contextRef="#ctx0" brushRef="#br0" timeOffset="51882.15">18064 1686 222 0,'1'-33'276'0,"2"1"41"0,-3 5 26 0,2 0 22 0,0 2 16 16,-4 6 7-16,5 0 0 0,-2-2-11 0,4 5-26 16,-1 0-23-16,0 5-26 0,5 1-31 0,-1 2-24 15,3 1-26-15,-1 2-20 0,4 3-24 0,4-1-16 16,-1 8-19-16,1 2-11 0,-4 4-16 0,-4 5-19 16,-1 0-16-16,0 1-14 0,-6 2-9 15,-1 7 1-15,-7-1-13 0,-1 1-1 0,-7-3-3 16,-1-1-1-16,-3 2-6 0,-1-4 4 0,1-1 5 15,6-5 11-15,-2-2-1 0,5-4-7 0,2-1-5 0,1-1-2 16,1-1 0-16,3 0-4 0,2-2 6 16,3 0 0-16,3-1 2 0,7-2-6 0,-2-1-5 15,10 1-2-15,0 0-5 0,0 1 3 0,-2 1-6 16,9 0-6-16,-8-1-1 0,-2 3-1 0,0-1 0 16,-3 3-3-16,-4 1 1 0,-1 2-4 0,0-2 2 15,-7 4 2-15,2-1-4 0,-6 2 3 0,0-2 13 16,-3 2 12-16,-4 3 9 0,-1-1 9 0,-2 0 12 15,-1-1 10-15,-3-2-2 0,-2 1 2 0,1-2-12 16,0 1-1-16,3-2-11 0,1-5-6 0,-1 4-34 16,2-1-46-16,1-4-63 0,-4 2-77 0,8-4-123 15,0 0-137-15,5-1-150 0,0 0-442 0,-5-10-1110 16,5 10 491-16</inkml:trace>
  <inkml:trace contextRef="#ctx0" brushRef="#br0" timeOffset="52049.85">18499 1938 158 0,'6'4'378'0,"-1"2"30"16,-1-1 28-16,-1 4 15 0,-1 0 5 0,-2 1 0 16,-1 1-12-16,0 5-7 0,-2 1-24 0,-1-1-28 15,0 1-32-15,2 0-38 0,-2 1-26 0,0 4-27 16,0-3-64-16,0 0-71 0,1 8-85 0,-3-8-104 16,3-1-135-16,-4-3-145 0,3-2-181 0,-2-7-291 15,5-3-883-15,1-3 391 0</inkml:trace>
  <inkml:trace contextRef="#ctx0" brushRef="#br0" timeOffset="52315.35">19117 1567 4058 0,'12'-26'381'0,"-5"1"-94"15,0 7 17-15,-5 0 27 0,-1 1-10 0,1 0-15 16,-1 8-18-16,-1 2-40 0,-1 0-46 0,-3 1-21 15,-4 3-6-15,-1 6-27 0,-6 8-9 0,-8 9-14 16,-1 1-11-16,-2 4-5 0,2 3-16 0,-2 12-2 16,-1-1-13-16,10-6-7 0,5 3-5 0,-1-4-11 15,7 0-35-15,3 2-20 0,5-1 0 0,3-5 0 16,6-3 0-16,5-2 0 0,5-5 0 0,9-4 0 16,2-2 0-16,5-6-36 0,-1-2-139 0,18-3-73 15,-16-6-99-15,-1-3-87 0,2-3-103 0,-2-3-532 16,8-8-1159-16,-13 3 513 0</inkml:trace>
  <inkml:trace contextRef="#ctx0" brushRef="#br0" timeOffset="52466.54">19627 1737 129 0,'4'2'357'15,"-4"-2"-18"-15,6 2-8 0,-3 2 52 0,-3 0 12 16,-2 2 22-16,-1-1 8 0,-2 4-9 0,1 3-4 16,-3-2-4-16,2 7-15 0,-1-1-12 0,-2 2-18 15,1 7-27-15,-2-7-33 0,-2 6-33 0,4-6-21 16,-2 6-27-16,4-4-55 0,-2-1-58 0,1-1-92 15,-11 6-121-15,15-8-158 0,-10 0-170 0,2-2-572 16,2-3-1088-16,-1 1 481 0</inkml:trace>
  <inkml:trace contextRef="#ctx0" brushRef="#br0" timeOffset="52749.55">20032 1435 4319 0,'7'-15'341'0,"-2"3"-146"15,-1 1-29-15,-3 2 56 0,0 2 19 0,2 3 3 16,-1-2-31-16,0 2-35 0,-1 1-38 0,-1 3-5 16,0 0 27-16,0 25 6 0,-4 1-14 0,0 5-1 15,2 4-18-15,-4 1-2 0,3 11-8 0,-6 2-14 16,5 2 0-16,-1-3-11 0,1-14-17 0,0 1-40 15,3-2-31-15,-2-3-49 0,3-2-59 0,-2-4-73 16,2-4-86-16,0-9-53 0,0-3-62 0,0-2-79 16,0-6-86-16,0 0-410 0,-5-16-1022 0,2 0 452 15</inkml:trace>
  <inkml:trace contextRef="#ctx0" brushRef="#br0" timeOffset="52982.04">19939 1520 45 0,'-4'-27'373'0,"3"8"30"0,-2 1 20 0,3 7 28 16,0-1 11-16,0 1 14 0,0 2-10 0,0-2-20 15,0 5-28-15,4 1-37 0,0 0-37 0,6 3-35 16,-1 2-26-16,10 3-19 0,-1 5-19 0,3 0-23 16,5 8-16-16,1 2-26 0,-2 2-18 0,1 4-12 15,1-1-15-15,-4 2-8 0,-2 4-27 0,-2-2 0 16,-4 1-14-16,-3 2-17 0,-6 0-10 0,-5 0-8 16,-1 0-3-16,-7 0-10 0,-5-2-2 0,-4 1-3 15,-2-3-3-15,-8-2-6 0,3 0-3 0,-4-4-8 16,3 0-23-16,1-3-29 0,0-2-37 0,8-3-41 15,-2-2-47-15,9-4-60 0,1-2-73 0,3 1-99 16,5-5-138-16,-1 0-437 0,0 0-1051 16,22-8 465-16</inkml:trace>
  <inkml:trace contextRef="#ctx0" brushRef="#br0" timeOffset="53149.82">20489 1937 3308 0,'8'2'378'0,"-3"-2"-168"0,1 3-48 16,-1 0-10-16,-1 1 64 0,-4-4 37 0,-2 7 12 15,2 1-10-15,-4 1-15 0,2 2 9 0,-3 1-11 16,1 2-6-16,-2 3-17 0,1-1-22 16,-3-1-15-16,1 1-21 0,3 2-42 0,-2-3-42 15,0 1-66-15,1 5-95 0,-2-7-112 0,3-3-154 16,2-5-181-16,-1-3-452 0,3-3-1068 0,0 0 472 16</inkml:trace>
  <inkml:trace contextRef="#ctx0" brushRef="#br0" timeOffset="53333.51">20915 1379 130 0,'-1'-6'558'0,"0"0"-14"0,-1-1-26 16,5-1-41-16,0 2-45 0,3 2-41 0,9-4-42 15,-4 6-42-15,10 0-56 0,6-1-57 0,5 3-80 16,-4-2-83-16,3 2-88 0,-4 0-88 0,-7-2-105 15,1 2-123-15,-9-5-206 0,-2 2-626 0,-4 2 276 16</inkml:trace>
  <inkml:trace contextRef="#ctx0" brushRef="#br0" timeOffset="53599.7">20949 1362 95 0,'-7'4'351'0,"1"-2"8"0,1-1 20 15,-2 1 4-15,7-2-1 0,-6 5 7 0,3-1 7 16,1 0-8-16,-1 3-4 0,1 3 0 0,0 1-20 15,1 0-17-15,0 4-12 0,-1 3-13 0,1 2-15 16,-1 4-22-16,-2-4-27 0,1 7-19 0,0 0-26 16,-1 0-20-16,-1 3-18 0,1 0-16 0,-3 0-10 15,1-1-26-15,2 1-3 0,-1 0-17 0,1-6-7 16,7 2-10-16,-3 0-9 0,4-7-6 0,1 0 7 16,6-1-38-16,2-4-19 0,7 4-31 0,3-5-26 15,4 0-32-15,1-6-27 0,3-4-38 0,0-3-39 16,-2 0-45-16,2-4-41 0,2-6-58 0,-4-1-51 15,-6-2-49-15,0-4-46 0,-1-3-70 0,-8-5-297 16,-1 3-896-16,-7 3 396 0</inkml:trace>
  <inkml:trace contextRef="#ctx0" brushRef="#br0" timeOffset="53749.63">21053 1684 12 0,'-12'-1'410'0,"1"-1"21"0,5 0 28 15,-2 1 31-15,3 0 15 0,5 1-8 16,-5-4-32-16,2 1-40 0,3 3-48 0,8-7-39 0,2 4-33 15,3-3-31-15,6 2-42 0,8-2-60 0,5 0-79 16,0 1-105-16,2-5-112 0,1 3-123 0,-3-6-136 16,-4 2-404-16,5-4-852 0,-2 1 377 15</inkml:trace>
  <inkml:trace contextRef="#ctx0" brushRef="#br0" timeOffset="54232.01">21637 1212 2936 0,'-10'-16'209'0,"1"2"127"0,1 3-25 0,3 0-23 0,-2 0-23 16,4 4-9-16,-1-2-17 0,3 4-36 16,1-1-45-16,1 1-12 0,6 2-19 0,2 1-12 15,2 2-13-15,2 2-10 0,5 3-13 0,1 2-16 16,-2 0-6-16,-1 4-8 0,1 3-10 0,-1 1-11 16,-3-1-8-16,-1 2-1 0,-3 1-1 0,0 10-6 0,-4-2 1 15,-4-5-1-15,-3 4-1 0,-2 3-1 16,-3-1 3-16,-3 0-3 0,-5 0-7 0,4-1 9 15,-5-1 3-15,2-2 3 0,1-5 2 0,3-2-4 16,2-1-2-16,-2 0 1 0,6-2-1 0,0-3 1 16,4 2-1-16,3 0 2 0,2-1-1 0,5-2 1 15,3-2 1-15,5 1-3 0,1 1-8 0,3-4-17 16,6 2-1-16,-9-1-1 0,-2-4-2 0,0-1-7 16,-5 3 7-16,-3-3-1 0,1 1-1 0,-10-1-3 15,10 4 2-15,-10-1 2 0,0-3-4 0,-5 12 13 16,-5-5 10-16,-8 5 5 0,-7 4 5 0,-3 0 4 15,-1 1 4-15,3 2 3 0,1 2-5 0,5-1-1 16,-1-1-3-16,3 2 1 0,7-4-2 0,3-1 0 16,3 0-2-16,3 2 1 0,4 1-1 0,2 2 0 15,3-3-2-15,1 0-3 0,5 3-8 0,5 0-8 16,-8-4-3-16,3-2 4 0,1 0-3 0,-5 0 3 16,3 2 2-16,-4-1 3 0,-2-5-1 0,-3 2 4 15,0 1 13-15,-3-3 1 0,-1 1 18 0,-3-1 9 16,-3-1 21-16,-4 4 3 0,2-4-1 0,-5-1-3 15,1-2-8-15,-1 2-4 0,0-4-1 0,4 2-16 16,-2-4-41-16,-2 0-63 0,7-1-91 0,7-2-138 16,0 0-190-16</inkml:trace>
  <inkml:trace contextRef="#ctx0" brushRef="#br0" timeOffset="54399.96">22137 2073 4183 0,'0'0'429'0,"0"0"-44"0,0 0-49 0,0 0-38 16,-10-9-43-16,10 9-61 0,0 0-52 0,0 0-37 15,0 0-44-15,0 0-65 0,0 0-123 0,0 0-139 0,0 0-171 16,14-9-489-16,-9 5-1003 0,0 1 443 0</inkml:trace>
  <inkml:trace contextRef="#ctx0" brushRef="#br0" timeOffset="57383.61">21483 1957 248 0,'0'0'464'0,"0"0"5"16,0 0 4-16,0 0 1 0,0 0-16 16,0 0-20-16,0 0-19 0,0 0-20 0,0 0-30 15,0 0-25-15,0 0-23 0,0 0-24 0,0 0-19 16,0 0-25-16,0 0-33 0,0 0-22 0,0 0-21 15,0 0-17-15,0 0-16 0,0 0-10 0,-5 13-21 0,2-4-6 16,-1 0-16-16,3 0-33 0,-3 3-65 16,0 4-93-16,-1-4-111 0,1 4-139 0,4-3-185 15,-6-3-450-15,2 2-1065 0,-1-3 472 0</inkml:trace>
  <inkml:trace contextRef="#ctx0" brushRef="#br0" timeOffset="59232.37">20270 2374 318 0,'-6'-1'489'0,"6"1"16"16,-6-3 4-16,5 1-17 0,1 2-28 0,0 0-34 15,-5-2-43-15,5 2-37 0,0 0-36 0,0 0-30 16,8-5-30-16,-2 4-32 0,3-3-19 0,5 3-25 15,-2-3-42-15,9 2-54 0,-4-2-58 0,2 1-70 16,0 0-79-16,2-1-77 0,-7 1-83 0,-4 2-83 16,0-3-402-16,-2 2-833 0,-4 0 369 0</inkml:trace>
  <inkml:trace contextRef="#ctx0" brushRef="#br0" timeOffset="59482.71">20177 2368 3091 0,'-8'2'318'0,"3"-1"-118"0,1 1-50 15,-2-1 4-15,6-1 18 0,-7 0 8 0,7 0 15 16,-5 2-14-16,5-2-27 0,0 0-11 0,-5 2-15 16,1 0 3-16,4 3 16 0,0 1-1 0,-2 4 3 15,0 1-3-15,1-1-3 0,-4 8-1 0,5-1-9 16,-3 4-3-16,0 3-3 0,0 3-10 0,-3 0-1 16,0 2-13-16,3-4-10 0,-4 4-10 0,6-4-2 15,-5 1-21-15,3-7-1 0,0 0-4 0,2 3-4 16,-1-4-13-16,0-1-25 0,1 0-28 0,1-6-36 15,-1 1-46-15,-1 0-67 0,2-2-65 0,0-4-79 16,0-1-62-16,-1 0-68 0,1-5-108 16,0 0-307-16,0 0-922 0,0 0 408 0</inkml:trace>
  <inkml:trace contextRef="#ctx0" brushRef="#br0" timeOffset="59650.08">20110 2703 375 0,'0'-6'470'0,"0"3"14"0,0 3 8 16,1-6-11-16,-1 6-39 0,3-4-47 0,0 1-41 0,3 1-38 16,4-3-29-16,4 3-33 0,4-1-54 0,0 0-55 15,5 1-75-15,8-2-94 0,-1-2-102 0,0 5-120 16,4-6-146-16,-3 2-272 0,-3-4-717 0,-9 3 318 16</inkml:trace>
  <inkml:trace contextRef="#ctx0" brushRef="#br0" timeOffset="59800.47">20745 2694 218 0,'2'2'413'0,"-2"-2"-38"0,0 0-28 0,0 4-46 16,0-4-70-16,0 0-84 0,0 0-115 0,2 4-185 15,-2-4-166-15,0 0-345 0,0 0 153 0</inkml:trace>
  <inkml:trace contextRef="#ctx0" brushRef="#br0" timeOffset="65366.28">16928 2355 93 0,'-6'-2'433'0,"6"2"10"16,-7-2 4-16,5 0-4 0,2 2-10 0,-7-3-9 15,7 3-26-15,-5-1-21 0,5 1-18 0,0 0-15 16,-8-1-20-16,8 1-17 0,0 0-19 0,0 0-16 16,0 0-26-16,0 0-22 0,0 0-8 0,0 0 0 15,0 0-9-15,0 0-17 0,26 4-19 0,-12-4-16 16,4 0-6-16,2-2-26 0,10 0-10 0,0 2-3 16,5-2-14-16,-2-1-11 0,-1-1-11 0,3 3-10 15,-5 1-8-15,-3-4-15 0,-5 1-22 0,-2 1-16 16,-7 0-31-16,-3-1-19 0,-1 2-25 15,-1-3-26-15,-3 3-33 0,-1 1-70 0,-4 0-66 0,0 0-56 16,0 0-48-16,0 0-45 0,-31 3-44 0,13-3-45 16,-7 8-333-16,3-3-907 0,-5-3 402 0</inkml:trace>
  <inkml:trace contextRef="#ctx0" brushRef="#br0" timeOffset="65599.67">16938 2417 224 0,'-9'3'265'0,"2"0"14"0,0-2 27 16,2 2 10-16,-3-2 31 0,3 2 12 0,5-3 0 0,-6 1-3 15,6-1-12-15,-8 2-20 0,8-2-14 0,0 0-23 16,0 0-18-16,-4 1-28 0,4-1-19 0,0 0-21 16,0 0-20-16,21 0-19 0,-2-2-13 15,3 0-14-15,6-3-13 0,3 1-14 0,2 2-8 0,1-5-13 16,1 0-4-16,1 4-13 0,0-2-3 0,-5 1-6 16,-1-1-6-16,-10 3-7 0,-1-1-3 0,-6 1-1 15,-2 1 10-15,-3-1 10 0,1 1 13 0,-4 0-8 16,-5 1-5-16,9-1-6 0,-9 1-18 0,8 0-49 15,-8 0-78-15,0 0-97 0,5 0-122 0,-5 0-137 16,0 0-545-16,0 0-1069 0,0 0 473 16</inkml:trace>
  <inkml:trace contextRef="#ctx0" brushRef="#br0" timeOffset="66135.55">18189 2284 301 0,'-6'3'383'15,"6"-3"-1"-15,0 0 8 0,-12-2 9 0,12 2-9 16,-5 2-9-16,5-2-5 0,-7 1-3 0,7-1-11 16,-8 0-11-16,8 0-16 0,0 0-17 0,0 0-22 15,-6 0-23-15,6 0-29 0,0 0-16 0,0 0-24 16,0 0-17-16,0 0-22 0,0 0-15 0,25-1-18 16,-7-2-11-16,1 1-8 0,4-1-15 0,7 1-22 15,-1-2-8-15,0 3-6 0,-1-1-18 0,1 1-16 16,-9 1-16-16,-1-2-17 0,0 2-15 0,-6-1-15 15,-1 0-10-15,-3 0-17 0,-2 1-22 0,0 0-16 16,-1 1-20-16,-6-1-32 0,0 0-39 0,8-1-52 16,-8 1-57-16,0 0-44 0,0 0-39 0,-23-3-33 15,10 7-21-15,-5 0-281 0,-4-3-778 0,3 2 345 16</inkml:trace>
  <inkml:trace contextRef="#ctx0" brushRef="#br0" timeOffset="66731.98">18265 2315 340 0,'-17'9'93'15,"-1"-3"25"-15,3-2 16 0,5 3 16 0,-2-3 15 16,2 1 22-16,1 0 20 0,3-1 16 0,-1-1 0 15,3-1 3-15,-2 2-3 0,2-2 2 0,0 1-7 16,4-3-8-16,-5 3-9 0,5-3-1 0,0 0-5 16,0 0-7-16,5 5-12 0,3-5-15 0,6 3-12 15,-1-2-10-15,7 0-13 0,7-1-13 0,2 1-12 16,0 0-9-16,0-1-13 0,-8-3-8 0,9 2-4 16,-3 3-8-16,-7-1-2 0,0-1 10 0,-1 0 11 15,-6 0 11-15,-2 0 21 0,-2 1 14 0,-1-1 13 16,-3-1 10-16,-5 1 10 0,7 0 0 0,-7 0-1 15,0 0-4-15,9 1-6 0,-9-1-9 0,4-2-11 16,-4 2-20-16,0 0-7 0,0 0-13 0,8 0-8 16,-8 0-7-16,0 0-28 0,0 0-12 0,0 0-28 15,0 0-16-15,0 0-21 0,7-1-21 0,-7 1-12 16,0 0-14-16,0 0-14 0,0 0-12 0,0 0-10 16,0 0-7-16,0 0-8 0,0 0-11 0,0 0 5 15,0 0-7-15,0 0 5 0,6 3 9 0,-6-3 10 16,0 0 13-16,0 0-3 0,0 0 11 0,0 0 13 15,0 0 6-15,0 4 12 0,0-4 20 0,0 0-9 16,0 0 7-16,0 0 6 0,0 0 9 0,0 0 3 16,0 0 0-16,0 0 14 0,0 0 8 0,0 0 4 15,0 0 10-15,0 0 6 0,0 0-9 0,0 0 3 16,0 0 2-16,0 0 14 0,0 0-6 0,0 0-7 16,0 0 2-16,0 0 3 0,0 0-5 0,0 0 1 15,0 0 2-15,0 0-2 0,0 0 3 0,0 0-4 16,0 0 0-16,0 0 1 0,0 0 1 15,0 0-5-15,0 0 1 0,0 0 7 0,0 0-10 0,0 0-1 16,0 0-1-16,0 0-6 0,0 0 10 0,0 0-4 16,0 0-2-16,0 0 3 0,0 0 0 0,0 0-8 15,0 0 1-15,0 0 0 0,0 0 10 0,0 0-14 16,0 0 2-16,0 0-14 0,0 0-3 0,0 0-3 16,0 0-18-16,0 0-7 0,0 0-9 0,0 0-5 15,0 0-2-15,0 0-7 0,0 0-8 0,0 0-15 16,0 0-4-16,-6 5-14 0,6-5-12 0,-2 4-8 15,2-4-8-15,-5 1-17 0,5-1-9 0,-4 2-6 16,2 0-15-16,2-2-19 0,-6 3-19 0,1 0-196 16,0-1-464-16,5-2 206 0</inkml:trace>
  <inkml:trace contextRef="#ctx0" brushRef="#br0" timeOffset="77799.82">23344 4162 50 0,'1'-4'265'0,"0"-1"9"0,0 1 12 16,1 0 1-16,-2-1 8 0,2-1 4 0,-2 1 3 15,2-1 6-15,-2 0 0 0,2 1-6 0,-2-1-8 16,0 2-5-16,-2-2-8 0,2 6-5 0,-2-4-12 16,2 4-7-16,-2-5-19 0,2 5-17 0,-3-2-32 15,3 2-6-15,0 0-19 0,0 0-12 0,0 0-8 16,-9 9-10-16,5 1-5 0,-3 0-8 0,3 5-8 15,-1 2-7-15,1 0-7 0,-1 2-8 0,2 0-7 16,1-1-8-16,0 7-15 0,1-5 5 0,0-2-10 16,-2 2-1-16,2-4-4 0,1 2-5 0,0-1-10 15,0-4 3-15,1-1-5 0,2-2-7 0,-6 1 1 16,3-1-3-16,3-3 0 0,-3-1-7 0,1 0-1 16,0 0-1-16,-1-2 5 0,0-1 3 0,0-3-13 15,0 4 9-15,0-4-9 0,0 0 7 0,0 0 1 16,0 0-4-16,-7-17 5 0,5 10-2 0,1-2-8 0,-1-3 6 15,0-3-6-15,1-3-2 0,1-1 3 16,0-9-4-16,1-2-1 0,3 1-3 0,0-5-1 16,5 1-3-16,-1 1 8 0,-1-2-4 0,7 6-2 15,-7 2-2-15,0 2-3 0,1 7 8 0,2-1-6 16,-3 3-2-16,0 5-1 0,1 0-3 0,2 1 0 0,-2 1 10 16,1 1-5-16,1 1-2 0,-1 1 3 15,0 2-5-15,2 2-3 0,-2-1 11 0,-1 2-12 16,-1 3-8-16,3-1 12 0,-1 4 2 0,-4 0 5 15,2 4-3-15,2 1 0 0,-5-1-6 0,0 6 3 16,-4-1-1-16,0 2 3 0,-3 0-4 0,-2 2 2 0,-4 1 1 16,-3 0-8-16,1-3-7 0,-1 0 3 0,0 0 12 15,-2-4 1-15,-5 6 3 0,5-6-3 0,2-1 5 16,-2-1 3-16,5-3-4 0,0-1-1 16,0 0-3-16,1-3-8 0,1 0 10 0,3-1 7 15,0 1-7-15,2-3-3 0,2-1-1 0,-2 4 8 0,2-4-3 16,8 2 4-16,-1-1-8 0,2-1 5 0,3 0 0 15,1-1 3-15,1 0-5 0,3 1 3 0,2-1-1 16,-1 1-2-16,-5 0 2 0,1 1-3 16,0 1-1-16,-1 1 4 0,-1 0-4 0,0 1 4 0,-3 2-3 15,2 0-4-15,-2 3 5 0,-5-1 0 0,1 1-3 16,-1 0-4-16,2 0 10 0,-6 0-5 0,0 2 3 16,-3-2-1-16,0 2 5 0,-1-1-4 15,-4 1 2-15,3-3-2 0,-4 2 4 0,-7-2 0 16,-1-1 0-16,2 0 3 0,-4 3 5 0,2-5-1 0,-3-1 8 15,-1 0-11-15,-1-1 12 0,3 0 0 0,-4-1 4 16,4-2 6-16,1 0 8 0,5 0-5 0,1 0-3 16,1 0 2-16,1 0-18 0,3 1 12 15,7-1-1-15,-12-1 0 0,12 1-7 0,0 0-6 0,-9-2-11 16,9 2-16-16,0-4-21 0,0 4-36 0,0 0-50 16,10-4-58-16,-3 1-61 0,3 0-80 0,-4 3-82 15,2-2-87-15,2-4-505 0,3 3-1078 0,-1-1 478 16</inkml:trace>
  <inkml:trace contextRef="#ctx0" brushRef="#br0" timeOffset="78366.45">24027 4068 104 0,'4'-5'428'0,"0"1"23"16,-3-2-14-16,4 4-26 0,-4 0-32 15,-1 2-32-15,3-3-37 0,-3 3-23 0,0 0-31 0,0 0-31 16,-5 10-6-16,-3-7-15 0,3 4-14 0,0-2-24 16,1 1-14-16,-3 2-12 0,-1-1-12 0,4-1-10 15,0 2-13-15,0-2-8 0,-1 0-11 0,1-1-10 16,3 0-9-16,0-2-7 0,1-3-4 0,-1 6 3 15,1-6-3-15,3 2-8 0,-3-2 0 0,0 0-4 16,0 0-1-16,13-10-3 0,-9 6-3 0,1 0 9 16,2-3 0-16,-1 3-4 0,-1-4-5 0,0-2 0 15,-1-1 1-15,-4 0 0 0,1 1 1 0,2 1 0 16,-6 3 1-16,2-1 2 0,-3 2-6 0,0 2-1 16,-1-1-4-16,-4 0-1 0,-5 6 3 0,-2 1 2 15,-5 3 2-15,3 3-6 0,0 2 5 0,-5 7 4 16,3 0 2-16,1-1-2 0,-3 5 5 0,4-3-4 15,4 1 10-15,-4 2-4 0,8-6 3 0,6 2 3 16,0-3-4-16,2 1-6 0,0 1 5 0,6-6 0 16,3 4-2-16,4-3-1 0,3 0-12 0,4-1 4 15,1-2-8-15,8 1 1 0,1-5-1 0,-1 1-3 16,2-2-5-16,2-2 2 0,-3-2-7 0,-1-1-1 16,-5 0-1-16,-4-1 5 0,-3 0-1 0,2 2-17 15,-4-2 19-15,-1-1-3 0,-5 1 11 0,-1-1 13 16,-1 2-5-16,0-1-3 0,0-2-2 0,-2 1-2 15,-1-1-7-15,-2 0-8 0,3 2-32 0,-3 2-42 16,0-7-56-16,0 7-79 0,-4-5-85 0,4 5-107 16,-4-3-120-16,4 3-549 0,-7-1-1142 0,7 1 506 15</inkml:trace>
  <inkml:trace contextRef="#ctx0" brushRef="#br0" timeOffset="78966.53">24490 4380 2534 0,'5'-2'245'0,"-4"-5"-72"0,4 5-28 0,-1-1 37 15,-1-1 27-15,-1-1 20 0,-2 1 0 0,0 4 0 16,4-3-18-16,-4-1-2 0,0 4-14 0,3-5-13 15,-3 5-17-15,0 0-20 0,0-5-11 0,0 5-16 16,0 0-8-16,0 0-12 0,0 0-7 0,0 0-11 16,0 0-7-16,0 0 23 0,0 0-6 0,0 0-12 0,0 0-10 15,-9-2-2-15,9 2-5 0,0 0 8 16,-7 0 7-16,7 0 4 0,-6-1 2 0,6 1-12 16,-1-6 3-16,1 3-25 0,-3-1 7 0,3 4-7 15,4-6 1-15,-4 2-5 0,5 0-12 0,-1 0-4 0,0 0-2 16,-2 2-5-16,5-2-3 0,-3 2-3 0,1 1-3 15,-5 1-2-15,10-1-3 0,-10 1-5 0,10 3 7 16,-6 1 5-16,1 1-7 0,-1 3-7 16,1 0 7-16,-3 3 0 0,0 1 4 0,-2 4-5 0,-2-1 0 15,2 2 0-15,-3 0 7 0,-1-1 2 0,-4-1-13 16,2 0 19-16,-2 1-2 0,3-5 5 0,-5 4-3 16,-2-2 1-16,3 1-3 0,-1-3-1 0,1-3-3 15,0 2 6-15,-3-2-6 0,5-2-15 0,-2-1-26 16,-2-1-40-16,2 0-54 0,2-4-76 0,0 0-99 15,-2-1-103-15,2 0-118 0,-2-1-483 0,8-3-1081 16,1-2 478-16</inkml:trace>
  <inkml:trace contextRef="#ctx0" brushRef="#br0" timeOffset="79551.67">25098 3871 289 0,'0'-8'490'16,"4"-2"8"-16,1 2-2 0,-5 1-3 0,2 4-22 15,0-1-35-15,-2 4-43 0,0 0-41 0,0 0-33 0,0 0-20 16,0 0-15-16,-15 22-16 0,6-7-7 16,-7 10-27-16,3 1-2 0,0 0-24 0,-2 1-13 15,2 3-22-15,-2-1-12 0,0-1-20 0,1-2-19 0,0 0-7 16,1-2-13-16,4-6-8 0,-1 0-18 0,6 0-2 15,-5-5-4-15,5-1-12 0,0-3 4 0,1-2-10 16,1-1 11-16,-3-3 32 0,4 0 19 16,1-3-6-16,0 0-11 0,0 0-9 0,8-15-4 15,-2 5-60-15,0-6-24 0,5-2 0 0,0-7 0 0,5-2 0 16,0-2 0-16,0-3 0 0,3 2 0 16,6-13 0-16,-2 0 0 0,-2 1 0 0,-4 13 0 15,-2 3 0-15,-3 9 0 0,-3 0 0 0,-5 5 0 16,4 2 0-16,-4 4 0 0,2 3 0 0,-1 4 0 0,-5-1 0 15,13 10 0-15,-8 1 0 0,4 5 0 0,-4 2 0 16,2 11 0-16,0-5 0 0,0 5 0 0,0 2 0 16,1-2 0-16,1-1 0 0,-4 3 0 0,1-4 0 15,1 1 0-15,0-5 0 0,0-4 0 0,-1-1 0 16,-1-1 0-16,0-5-39 0,-1-3-180 0,-2 1-38 16,0-3-51-16,-2-2-31 0,1-2-47 0,-3 1-61 15,2-4-63-15,0 0-438 0,-22-8-1027 16,12 3 454-16</inkml:trace>
  <inkml:trace contextRef="#ctx0" brushRef="#br0" timeOffset="79699.42">25111 4087 147 0,'-4'-3'297'0,"-1"1"0"0,5 2 3 15,-4-4 10-15,4 4 28 0,0 0 8 0,0 0 11 16,0 0 3-16,0 0-18 0,18-3-27 0,-8 4-27 16,3-2-29-16,1 0-25 0,4 1-23 0,4 0-20 15,6-3-22-15,-1 1-54 0,-4 0-66 0,-3-1-95 16,8-3-96-16,-1 0-94 0,-4 3-102 0,-6-2-357 15,2-2-750-15,1 2 331 0</inkml:trace>
  <inkml:trace contextRef="#ctx0" brushRef="#br0" timeOffset="79932.69">25593 3959 298 0,'1'-5'393'0,"2"-1"16"16,-2 2 10-16,0-1 11 0,-1 2 5 0,0 3-16 15,3-6 4-15,-2 3-28 0,-1 3-34 0,0-6-39 16,0 6-34-16,0 0-25 0,0 0-6 0,0 0-12 15,3 13-14-15,-3-5-17 0,0 3-16 0,0 2-33 16,-3 2 0-16,3 3-28 0,0 1-1 0,-1 1-11 16,-2-1-9-16,2 1-14 0,0-2-12 0,-2-1-15 15,2 1-26-15,1-6-25 0,0 2-33 0,0-4-42 16,-3 1-45-16,2-5-30 0,1-1-26 0,-3 0-39 16,3-5-78-16,0 0-70 0,0 0-68 0,0 0-67 15,-5-18-371-15,4 6-916 0,2-5 405 0</inkml:trace>
  <inkml:trace contextRef="#ctx0" brushRef="#br0" timeOffset="80199.78">25618 3848 2599 0,'-1'-10'293'0,"2"6"-54"15,-1-2-3-15,0 1 36 0,2-1-17 0,-1 2-4 16,-1 2-10-16,0 2-21 0,1-5-26 0,-1 5-19 16,0 0-17-16,0 0-6 0,0 0 3 0,0 0-3 15,18 8-12-15,-9-2-13 0,1 3-11 0,4 0-9 16,0 5-11-16,0 1-9 0,6 3-13 0,-3 3-5 15,0-2-1-15,2 0-12 0,-10-2-8 0,8 3-5 16,-7-3-10-16,-1 0 6 0,-1 1-1 0,-2 0-6 16,-3-2-4-16,-2-1-2 0,-4 1-3 0,1-4 2 15,-3 2 5-15,-4 1 1 0,0-2 7 0,-8-1-2 16,4-1 1-16,-1-1 2 0,0 1-4 0,-4-2-6 16,0 0-1-16,8-3-3 0,-6 2-6 0,4-1 2 15,-2-4-14-15,4 2-32 0,1-3-52 0,-2 3-68 16,5-3-73-16,2 0-97 0,4-2-125 0,0 0-126 15,0 0-344-15,0 0-985 0,0 0 436 0</inkml:trace>
  <inkml:trace contextRef="#ctx0" brushRef="#br0" timeOffset="80416.28">26049 4239 3006 0,'8'-2'309'0,"-1"2"-60"0,1-1-8 15,-3 0 2-15,2-2-12 0,-7 3 4 0,0 0-3 16,7 2-7-16,-7-2-15 0,0 0-3 0,2 3 5 15,-2-3 1-15,-4 9-5 0,-1-1 2 0,-1 0-6 16,0 2-20-16,-4 4-9 0,2-3-20 0,2 6-10 16,-4-4-21-16,-1 4-10 0,2-4-7 0,0 1-22 15,2 2-31-15,-3 0-39 0,3-2-58 0,-2-3-72 16,4-1-87-16,1-2-109 0,-1 2-111 0,1-2-131 16,-1-4-439-16,1 3-1074 0,-1-4 476 0</inkml:trace>
  <inkml:trace contextRef="#ctx0" brushRef="#br0" timeOffset="83416.12">26660 3880 343 0,'0'0'436'0,"0"0"-5"0,0 0-7 0,-3-5-22 16,3 5-24-16,0 0-34 0,0 0-34 0,0 0-35 16,0 0-3-16,-8 8 0 0,2 1-15 0,2 0-2 15,-1 7-4-15,-2 1-8 0,-1 1-19 0,-1 0-14 16,-4 7-13-16,-1-2-14 0,3 3-16 0,-3-2-14 16,1-1-14-16,4-7-14 0,-2 1-14 0,3-2-13 15,1-4-7-15,2 2-12 0,-2-6-9 0,4 1 1 16,-1-3-6-16,2 0 2 0,-1 0 40 0,3-3 17 15,0-2-12-15,0 0-8 0,0 0-16 0,8-15-4 16,-2 3-3-16,3-3-7 0,1-1-9 0,2-8-3 16,1 2-4-16,2-3-4 0,0-4-6 0,1 4-2 15,0-6-3-15,-2 2-10 0,4 1 0 0,-4 2-5 16,4-1-24-16,-6 11-4 0,-1-1 0 0,-2 4 0 16,-1 4 0-16,1 0 0 0,-4 2 0 0,-1 0 0 15,-1 2 0-15,1 2 0 0,-4 3 0 0,13 6 0 16,-7-1 0-16,2 5 0 0,-1 1 0 0,0 6 0 15,1-1 0-15,0 2 0 0,1 6 0 0,1 2 0 16,-5 0 0-16,3 4 0 0,-1-5 0 0,1 3 0 16,-2-4 0-16,-1-5 0 0,0-1 0 0,3 1 0 15,-4-3 0-15,2 0-87 0,-3-5-91 0,-1 2-40 16,1-6-40-16,-2 1-52 0,2-3-43 0,-2 0-35 16,-5 1-62-16,4-2-69 0,0-4-386 0,-10-2-981 0,10 2 433 15</inkml:trace>
  <inkml:trace contextRef="#ctx0" brushRef="#br0" timeOffset="83582.73">26698 4110 52 0,'-6'-4'399'16,"1"1"15"-16,-3-2 21 0,4 1 26 0,2 2 10 15,-1-1 1-15,3 3-10 0,-4-4-24 0,4 4-35 0,-4-3-40 16,4 3-40-16,8-4-37 0,0 3-25 16,3 0-22-16,2 1-37 0,6 0-14 0,1 0-28 15,0-1-48-15,2 0-61 0,-1 1-80 0,1-3-89 16,6-1-105-16,-9 0-117 0,7-7-114 0,-9 5-384 0,2-2-909 15,-1 0 402-15</inkml:trace>
  <inkml:trace contextRef="#ctx0" brushRef="#br0" timeOffset="83733.28">27130 3896 382 0,'-1'-6'445'0,"1"1"9"0,-1 2 2 15,1 3-11-15,0-8-21 0,0 5-39 0,0 3-40 16,6-7-38-16,1 6-32 0,5-3-29 15,1 0-46-15,5 2-47 0,-1-2-70 0,2 1-66 16,2 0-84-16,-3-4-81 0,1 3-77 0,-1-1-86 16,-4 1-334-16,-1 0-698 0,-6 2 309 0</inkml:trace>
  <inkml:trace contextRef="#ctx0" brushRef="#br0" timeOffset="84016.87">27197 3795 126 0,'-5'1'361'0,"-1"1"2"0,6-2 11 0,-7 2-2 0,2-1-8 15,2 2-13-15,1 0 20 0,-2 1-5 0,2 1-15 16,0-1-13-16,-1 4-15 0,2 2-16 0,-3 0-17 16,3 4-26-16,1-3-30 0,-5 5 0 15,4 1-23-15,-2 1-18 0,3 0-20 0,-1 1-8 16,-2 5-18-16,1-5-11 0,-2 3-17 0,0 2-8 0,0 1-9 16,0-8-9-16,3 1-6 0,-3-1-20 0,3-2 6 15,-3-3-4-15,4 0-13 0,4 0 1 16,1-3 11-16,-1 2-5 0,2-4 1 0,3 1 0 0,5-2-8 15,2 0-2-15,3-1-12 0,4-1 11 0,4-3-13 16,0 0-4-16,2-1-28 0,-2-4-26 0,-2 0-31 16,-4 1-39-16,-1-3-44 0,-1 1-43 0,-1-4-49 15,0 2-56-15,0-3-53 0,-8 2-54 0,-3-2-70 16,0-1-81-16,-4-1-315 0,-3 2-924 0,-6 0 410 16</inkml:trace>
  <inkml:trace contextRef="#ctx0" brushRef="#br0" timeOffset="84166.3">27213 4056 150 0,'-7'1'407'0,"2"-2"5"0,5 1 11 0,-8 1 8 16,8-1-5-16,0 0-19 0,0 0-36 0,0 0-31 0,0 0-36 15,0 0-28-15,31-4-27 0,-12 7-31 0,1-3-57 16,8 0-79-16,3 0-112 0,1-4-142 0,0 3-158 16,4 1-358-16,-1 0-745 0,-3 5 330 0</inkml:trace>
  <inkml:trace contextRef="#ctx0" brushRef="#br0" timeOffset="84333.33">27796 4219 433 0,'-7'8'481'0,"0"2"5"16,-2 2 3-16,-1 2-3 0,2 1-8 0,-1-1-16 0,0 2-34 16,-1 1-31-16,2-1-35 0,3 3-35 0,-2-1-32 15,0-1-27-15,2 0-37 0,-1 0-57 0,1-1-75 16,-3-2-93-16,0 1-102 0,2-6-125 0,-2 2-163 15,-3-5-484-15,2-1-938 0,0 1 415 0</inkml:trace>
  <inkml:trace contextRef="#ctx0" brushRef="#br0" timeOffset="84749.68">28219 3987 3874 0,'12'-15'465'15,"-6"3"-140"-15,-1 2-14 0,-1 1 6 0,-3 2-18 16,1-1-47-16,-1 3 1 0,-1 0-46 0,0 2-39 16,0 3 6-16,0 0-1 0,-10 11-18 0,2-1-2 15,-2 1-10-15,1 7-17 0,-3 6-11 0,2 2-17 16,0-2-8-16,-2 3-7 0,6-3-9 0,-2 2-3 16,1-1-10-16,1-6-13 0,2 0-6 0,1-3-24 15,-1-6-12-15,1 3-4 0,2-4-1 0,-1-2 2 16,2-2 5-16,-2-1 4 0,2-2-9 0,0-2 10 15,0 0-19-15,0 0 26 0,2-13 8 0,4-3-22 16,-2 0-6-16,5-11 0 0,2-1 0 0,-1-2 0 16,6-2 0-16,3-15 0 0,-4 3 0 0,6 0 0 15,-8 14 0-15,2-1 0 0,-4 1 0 0,-2 6 0 16,-1 7 0-16,-3 7 0 0,0-1 0 0,-2 5 0 16,-1 2 0-16,-2 4 0 0,5 12 0 0,-1 0 0 15,4 6 0-15,-2 9 0 0,1 1 0 0,-1 1 0 0,-1 4 0 16,4 0 0-16,-4 0 0 0,0 1 0 15,4 0 0-15,0-4 0 0,0-2 0 0,-4 1 0 16,4-4 0-16,-4-5 0 0,-1-3-237 0,0-4-106 16,-3-2-77-16,2 0-59 0,-6-5-93 0,-2-1-452 15,1-2-1108-15,-2 0 490 0</inkml:trace>
  <inkml:trace contextRef="#ctx0" brushRef="#br0" timeOffset="84899.59">28190 4147 239 0,'-7'-4'473'0,"6"2"8"0,-7 1 15 0,3-1-4 16,5 2-10-16,-4-4-23 0,4 4-39 0,0 0-56 16,8-7-27-16,-3 5-32 0,9-1-54 0,4 3-60 15,5-5-76-15,4 1-104 0,5 0-101 0,-3-1-138 16,3-1-161-16,-4 0-347 0,-2 0-795 0,-7-2 352 16</inkml:trace>
  <inkml:trace contextRef="#ctx0" brushRef="#br0" timeOffset="85116.03">28692 3907 103 0,'-1'-4'443'0,"1"0"5"16,-2 1 2-16,2 3-5 0,-3-5-15 0,3 5-21 15,0 0-9-15,0 0-3 0,-9 8-20 0,6 1-19 16,1 2-18-16,0 5-21 0,0 3-24 0,2 6-25 16,-2 0-13-16,2 3-29 0,0-2-6 0,2 0-25 15,0-1-32-15,1-2-15 0,-1 2-22 0,1-5-28 16,1-2-34-16,-2-1-38 0,0-4-41 0,-2-1-45 15,1-1-46-15,3-3-46 0,-3-2-38 0,-1-1-15 0,0-2-66 16,0-3-51-16,0 0-53 0,0 0-53 16,-8-16-395-16,2 5-888 0,-2-6 393 0</inkml:trace>
  <inkml:trace contextRef="#ctx0" brushRef="#br0" timeOffset="85266.49">28656 3948 93 0,'4'-20'236'0,"2"-5"31"0,-4 6 31 15,3 5 27-15,-3-2 24 0,2 5 28 0,0-1 20 16,2 1 10-16,-1 2-13 0,2 1-29 0,1-2-24 15,3 3-34-15,-1-1-32 0,8 1-27 0,-2 3-25 16,1-1-20-16,4 2-22 0,8 1-33 0,-7 2-55 16,-2 1-76-16,1 0-86 0,1 2-90 0,-6-1-97 15,-4 2-99-15,-1 1-430 0,-2-1-849 0,1 1 376 16</inkml:trace>
  <inkml:trace contextRef="#ctx0" brushRef="#br0" timeOffset="85435.86">28732 4078 219 0,'-4'6'449'0,"1"-4"8"0,2 1 14 16,0 1 8-16,1-4-11 0,2 3-27 0,5-1-41 15,5-1-39-15,8-4-35 0,-1 3-33 0,3 0-48 16,8-2-52-16,2 1-77 0,-1-3-93 0,2-3-118 16,-4 1-131-16,8-3-135 0,-5-2-350 0,-5 1-768 15,0-3 340-15</inkml:trace>
  <inkml:trace contextRef="#ctx0" brushRef="#br0" timeOffset="85932.03">29410 3787 83 0,'-8'-14'466'0,"3"3"9"0,2-1 10 16,-1 1-13-16,1 2-18 0,3 0-40 0,2 0-37 15,1-1-36-15,6 3-36 0,1-2-30 0,3 3-29 16,1 3-25-16,3 0-19 0,1-1-22 0,-7 4-27 15,7 0-23-15,1 7-20 0,-6-5-20 0,-3 4-7 16,2 1-14-16,-4 1-9 0,-1 7 1 0,-3 2-10 16,-4 1-11-16,-4 0 0 0,-1 6-1 0,-3-6-6 15,-6 4-2-15,0 1-3 0,-5-1-5 0,1-1 4 16,-2-2-1-16,-2-1-1 0,4 0 1 0,0-4-4 16,7-2 0-16,1-2 1 0,1-1-4 0,2 0-2 15,2-1 0-15,0 1 1 0,4-1 1 0,1-2 1 16,1 2 2-16,4-3-1 0,3 2-1 0,2-1-1 0,3-1-6 15,0-1 2-15,4 1-3 0,-4-2 0 16,1 0 0-16,-1-1-2 0,-5-1 1 0,-1 1 2 16,0 0-3-16,-2-2-3 0,-5 0 1 0,8 1-5 15,-8-1 3-15,0 0-1 0,0 0-3 0,-17 7 5 16,4-3 3-16,0 0 4 0,-6 2 4 0,3 2 0 16,0 0-2-16,-2 0 8 0,1 2-11 0,0 0 6 15,7-3-7-15,1 3 4 0,2 0-1 0,0 6-4 16,3-5 1-16,3 2 2 0,3 2-5 0,2 1 2 15,2 2-1-15,2-2-1 0,0 0-1 0,1-1 1 16,-1-1-3-16,2 3-1 0,-5-1 1 0,2-3 2 16,-2 0-2-16,-1 1-1 0,-4-1-4 0,-1-2 4 15,-2 5-1-15,-4-5 1 0,-3 2 0 0,-3 1 4 16,-1 1 0-16,-7 3-7 0,3-7 0 0,-7 2-21 16,-5-1-48-16,1 0-80 0,-2-3-108 0,-8 1-143 15,-18-3-189-15,1 0-317 0,0-1-978 0,-5-1 433 16</inkml:trace>
  <inkml:trace contextRef="#ctx0" brushRef="#br0" timeOffset="86982.21">23162 3768 384 0,'0'-6'405'0,"-4"-1"4"0,2 0-8 0,-1-2-20 15,-3 1-21-15,1 2-26 0,0 3-21 0,-2-4-34 16,-3 5-23-16,2 1-19 0,-3 2-21 0,0 0-13 16,-6 1-19-16,-1 9-9 0,-1-5-10 0,-6 10-13 15,1 1-10-15,1-3-9 0,5-2-11 0,-7 5-12 16,5-1-10-16,-3 0-9 0,9-3 19 0,1-1-11 16,2 3-8-16,2-6-8 0,4 2-10 0,1-3-7 15,4 2-2-15,1-1-7 0,3 1-2 0,4-4-4 16,8 4-6-16,2-3 0 0,8 3-8 0,-7-4 2 15,0-1-10-15,1-1 0 0,1 1-2 0,-2-1-10 16,-6-1 3-16,6 2-5 0,-8-1-7 0,-2 1 2 16,-1-4-1-16,-3 1-1 0,-2 3-1 0,0 1 7 15,-6 1 7-15,-2 2 0 0,-5 0-2 0,-7 3 1 16,3 1-4-16,1-2 13 0,-10 5 1 0,-1-1-5 0,9-3-2 16,-1-2-4-16,2-1 2 0,5 1 3 15,-1-3-8-15,2 2-2 0,2-1-3 0,1-4 2 16,1 3-3-16,4-1-1 0,-2-3 3 0,5 3-2 15,0-1 0-15,2-1-2 0,1-2-1 0,2 4-16 16,4-1 16-16,-3-1 3 0,-2-1-7 0,-2 1-1 16,4 0 1-16,-4 2 3 0,-1-1-4 0,4 2 1 15,-7 3-1-15,-2 1-1 0,-2 4 5 0,-4 2-1 16,-9 7-2-16,0 2-2 0,-9-2 4 0,5 1-6 0,-3 1 4 16,-5 14 1-16,6-15 2 0,-1 2 7 0,9-1-11 15,-2-1-3-15,0-2 2 0,10-5 0 16,2-2 2-16,0-1-8 0,8 1-15 0,0-3-12 15,3-3-29-15,5-2-42 0,3 1-56 0,2-7-95 16,1-1-115-16,0-3-138 0,0-3-430 0,-6 0-1015 0,2-4 450 16</inkml:trace>
  <inkml:trace contextRef="#ctx0" brushRef="#br0" timeOffset="87649.2">21163 4110 162 0,'-4'-19'450'0,"2"3"13"16,-1 0 2-16,-3 5 10 0,-2 0 12 0,2 2-39 15,-3 1-47-15,-1 3-18 0,-8 3-24 0,-3 3-21 16,2 3-19-16,-5 9-23 0,1 1-32 0,0 4-19 16,-2 6-15-16,1 2-16 0,4 2-24 0,-1-1-12 15,1 5-23-15,2-2-18 0,5 0-8 0,-2-1-11 16,11-1-19-16,2 0-5 0,4-3-11 0,8 3-21 15,-1-5 12-15,3-1-10 0,4-1 4 0,2-2-23 16,-1-8-31-16,2 1 4 0,5-1-19 0,3-4-18 16,-5-1-17-16,-2-5-15 0,1 2-8 0,6-5-7 15,-7 1 1-15,-8-3-2 0,0-2 9 0,0 3 2 16,-3-4 7-16,-3-3 4 0,-1 1 4 0,-2-1 5 16,-3-2 1-16,-5-3 6 0,-2 2 8 0,2 1 5 15,-2-1 8-15,-5 1 8 0,1 4 13 0,2 0 11 16,-3 0 20-16,2 2 10 0,0 0 2 0,1 3 7 15,1-1-2-15,3 2-8 0,1-1-6 0,0 1-5 16,4 2-2-16,0 0-4 0,0 0-1 0,0 0-3 16,0 0 0-16,17 9-3 0,-2-6-2 0,-2-2-2 15,5 1-1-15,2-1-4 0,1 2 2 0,-1-2 1 16,3 2-7-16,-5-2-5 0,1 0-3 0,-3 1 3 16,0 1-3-16,-7-1-3 0,3 0-4 0,-3 3 7 15,-5 0 14-15,-2 1 14 0,-2 1 15 0,0 3 0 16,-2 2 10-16,-2 3 1 0,-5 1 4 0,-3 2-4 15,3 0-12-15,-10 1 3 0,9-1-15 0,-4 4-38 16,1-7 0-16,0 1 0 0,3-4 0 0,2-1 0 16,3 0 0-16,-1-3-48 0,3-3-121 0,-2 0-57 15,3 0-52-15,0-4-56 0,2-1-79 0,0 0-70 16,0 0-84-16,14-18-379 0,-7 8-1025 0,3-4 455 0</inkml:trace>
  <inkml:trace contextRef="#ctx0" brushRef="#br0" timeOffset="87849.89">21511 3981 389 0,'4'-15'461'0,"-4"3"11"0,-2 1 4 0,2 0 14 15,-2 4-5-15,1 0-23 0,1 1-29 16,-2 1-42-16,2 1-41 0,0 4-37 0,0 0-20 16,0 0-32-16,-7 10-17 0,2 0-23 0,-2 5-20 15,-3 3-25-15,0 6-14 0,-2 0-17 0,1 4-20 0,-1-4-13 16,1 4-47-16,-1-3-67 0,3-2-87 15,0 3-107-15,4-6-125 0,0 0-143 0,-3-5-479 16,8 0-1021-16,2-2 452 0</inkml:trace>
  <inkml:trace contextRef="#ctx0" brushRef="#br0" timeOffset="88066.33">21907 4286 4638 0,'4'-4'447'0,"-4"4"-154"0,0-4-8 16,0 4 10-16,0 0-3 0,0 0 10 0,-1-6-34 15,1 6-32-15,0 0-38 0,3-4-22 16,-3 4-24-16,4-2-12 0,4 0-28 0,0 1-36 16,4-1-61-16,6-2-79 0,3 3-77 0,-1-1-90 0,8-2-98 15,-5 3-100-15,-4 0-99 0,-2 1-507 0,-3 0-1119 16,-1 1 495-16</inkml:trace>
  <inkml:trace contextRef="#ctx0" brushRef="#br0" timeOffset="88219.67">21952 4429 388 0,'-7'3'458'0,"0"1"4"16,3 0 20-16,-1-2 8 0,2 1-3 0,3-3-19 16,-4 2-23-16,4-2-27 0,0 0-55 0,20-1-25 15,-3-3-33-15,4 0-36 0,7-2-43 0,1 2-51 16,-2 0-98-16,1 1-107 0,3-3-128 0,-12 3-146 15,4 0-182-15,-11 0-327 0,-1 2-879 0,-3-1 389 16</inkml:trace>
  <inkml:trace contextRef="#ctx0" brushRef="#br0" timeOffset="90266.24">16914 881 2511 0,'0'0'177'0,"11"-33"-52"0,-11 33-23 0,3-14 32 16,-3 14 40-16,0 0 23 0,0-17 4 16,0 17-7-16,0 0-12 0,0 0-17 0,1-16-17 15,-1 16-19-15,0 0-17 0,0 0-15 0,0 0-2 16,0 0-2-16,0 0-8 0,9 22-5 0,0-8 1 15,-5-4-5-15,1 7-3 0,-1 0-2 0,-2 2-5 16,2-2-9-16,-1 2-5 0,-1 0-1 0,0 2-9 16,-2-3-6-16,2-3 0 0,-2 1-5 0,2-4 0 15,-4-1-5-15,4-1 6 0,-2-3 19 0,1-2 23 16,1 0 33-16,2-2 23 0,5-2 11 0,3-5-2 16,5-3-2-16,12-6-2 0,1-5-4 0,15-7-11 15,3-3-9-15,0-2-9 0,-1-4-9 0,2 1-11 16,1-2 0-16,-4-4-19 0,2 4-5 0,-7 8-11 15,1-4 7-15,-15 10-15 0,-4 7 3 0,-4 3-16 16,-3 0-4-16,-16 11-23 0,17-9-26 0,-17 9-23 16,0 0-32-16,0 0-50 0,0 0-66 15,0 0-80-15,0 0-98 0,18 33-115 0,-18-33-529 16,-18 33-1103-16,7-10 489 0</inkml:trace>
  <inkml:trace contextRef="#ctx0" brushRef="#br0" timeOffset="91582.86">17406 1349 54 0,'-24'-17'151'0,"-2"3"-16"0,-1 1 0 16,-1 2-15-16,-3-1-6 0,3-1-18 0,-4 3 2 15,0 0-3-15,2 0-4 0,-2 2-16 0,-3 1-8 16,-3 2 1-16,0 0-12 0,-1 4 5 0,0 1-9 16,-1 5-8-16,-10 3 0 0,0 4-4 0,-2 4-6 15,3 6 8-15,2 5 1 0,-2 3 1 0,-3 7 1 16,5 3 0-16,6 6 1 0,-1-1 2 0,6 6 0 16,4-1 2-16,5 4-8 0,5 3 3 0,5-2-8 15,10 1-5-15,2 3 4 0,13-5-9 0,7 4 3 16,3-5-2-16,20 20 2 0,-11-25-4 15,10 2-3-15,4 0-2 0,3-12 2 0,3 6-6 0,3-4-8 16,-2-4-8-16,3 0-4 0,-2-5-2 0,3-4 3 16,-2-3 1-16,0-6-1 0,4-3-2 0,-5-4 2 15,1-5 2-15,4-1 0 0,-14-10 1 0,15 1 5 16,-2-4-2-16,-3-5 9 0,0-4 16 0,-2-6 15 16,-4 2 6-16,-3-6 12 0,-2-2 11 0,1-3 12 15,-4-1 6-15,-17 4 4 0,8-16-3 16,-4 0 1-16,-3-3-9 0,-4 1 8 0,-5-4-8 15,2 3-6-15,-7-3-7 0,-2 3-4 0,-4-7-12 16,0 4 3-16,-4-6-8 0,2 4-7 0,-4-2 1 16,-1 3-11-16,-1 1-4 0,-3 0-8 0,-1 0 6 0,-2 1-7 15,-2 6 0-15,-3 1-4 0,6 14 4 0,-5 2-4 16,1 2-6-16,-2 3 3 0,-3 6-1 0,-1 0-4 16,-1 7-4-16,-5 2-8 0,-5 4 10 15,1 4-6-15,-4 2-14 0,-14 4-23 0,15 2-34 16,-2 1-45-16,-12 9-60 0,14-8-92 0,2 3-313 15,4 0-628-15,6-3 278 0</inkml:trace>
  <inkml:trace contextRef="#ctx0" brushRef="#br0" timeOffset="91749.49">17644 1634 3258 0,'-4'4'67'0,"-1"-1"-55"0,-2 0 7 0,2-1-12 16,0 1-59-16,0-2-10 0,1 1-31 0,4-2-51 16,-5 4-48-16,5-4-75 0,0 0-159 0,-1 5-461 15,1-5 205-15</inkml:trace>
  <inkml:trace contextRef="#ctx0" brushRef="#br0" timeOffset="93765.55">23212 4740 230 0,'-5'-1'335'0,"1"-3"3"0,4 4-3 0,0 0 3 15,-5-1-5-15,5 1-16 0,0 0-8 0,0 0-17 16,0 0-22-16,0 0-14 0,0 0-19 0,11-6-15 0,2 6-16 16,7-3-21-16,10 1-18 0,4 0-18 0,4-1-14 15,19 1-12-15,-5 1-14 0,1-1-14 16,-1 0-5-16,-1 1-11 0,1 0-12 0,-18-2-2 15,3-1-4-15,-6 4-10 0,1-2-3 0,-12 1-6 0,8 0-3 16,-6-1-7-16,-9 1-1 0,1 1-17 0,-4-4-22 16,-2 2-52-16,2 1-72 0,0 1-84 0,-1-2-102 15,4 1-109-15,0-2-314 0,8 2-801 16,6-1 356-16</inkml:trace>
  <inkml:trace contextRef="#ctx0" brushRef="#br0" timeOffset="94084.28">25214 4595 346 0,'-11'-5'473'0,"2"0"0"0,4 2 6 15,1 1-3-15,-1 0-11 0,5 2-21 0,0 0-26 16,0 0-35-16,8-7-32 0,3 4-28 0,12 0-33 15,8 0-28-15,7 0-28 0,-2-1-23 0,20 3-18 16,2-1-20-16,-3 2-15 0,2-3-23 0,-1 1-11 16,-6-2-14-16,1 3-2 0,-14 1-16 0,3 0-13 15,-5 0-9-15,-2-4-1 0,-6 4-4 16,-7 0-9-16,-7 0-4 0,2-2-7 0,-6 2 0 0,-4 0 0 16,4 0-10-16,-9 0 1 0,9-1-4 0,-4 0-5 15,-5 1-10-15,4-2-21 0,-4 2-40 0,0 0-73 16,8-1-84-16,-8 1-115 0,7-1-100 0,-3 0-99 0,5-1-449 15,9-5-1044-15,0 5 462 0</inkml:trace>
  <inkml:trace contextRef="#ctx0" brushRef="#br0" timeOffset="94381.84">26987 4439 3471 0,'0'0'279'0,"0"0"-59"0,8-10 7 0,-6 6-1 0,2 2 1 16,1 0-14-16,0-3 19 0,4 0-34 16,5 1-28-16,3 0-8 0,2 0-12 0,13-1-15 15,-1 0-7-15,-1 5-20 0,6-1-11 0,1 1-11 16,2 4-9-16,-4-2-7 0,1 2-6 0,-1 0-6 0,-2-2-18 16,0 3 7-16,-5-2-4 0,-5 0-7 0,-5-2 1 15,0-1-8-15,-5 1 0 0,-2 0-1 0,-4 1 0 16,-1-1-6-16,1 0-2 0,0-1-6 15,-7 0 13-15,8 1 0 0,-8-1-5 0,4 1 0 16,-4-1-1-16,0 0-7 0,0 0-24 0,9-2-51 0,-9 2-60 16,0 0-80-16,0 0-127 0,6-1-155 0,-3-2-501 15,2 1-1065-15,5 1 471 0</inkml:trace>
  <inkml:trace contextRef="#ctx0" brushRef="#br0" timeOffset="94616.45">28808 4371 4017 0,'0'0'347'16,"0"0"-112"-16,0 0-58 0,9-5-26 0,-9 5-19 16,1-3-9-16,-1 3-7 0,7-3-11 0,-7 3-13 15,6-5-3-15,-2 3-13 0,5 0-10 0,-3 2-6 16,2 0-18-16,4 0-34 0,-5 0-48 0,6 0-43 15,1 0-78-15,-4 1-50 0,1 0-44 0,1 1-45 16,-3-1-43-16,3 0-46 0,-6 2-287 0,2-2-732 16,-2 1 324-16</inkml:trace>
  <inkml:trace contextRef="#ctx0" brushRef="#br0" timeOffset="95350.72">17150 1948 3634 0,'24'12'-11'0,"-8"-3"-6"0,-3-5 8 0,-3 4-1 15,0-1 14-15,-1 2-18 0,-3-1-56 0,0 0-64 16,-1-2-102-16,-3 2-288 0,3 2-565 0,4-4 250 16</inkml:trace>
  <inkml:trace contextRef="#ctx0" brushRef="#br0" timeOffset="96415.85">25176 3335 29 0,'0'0'360'0,"0"0"2"0,0 0 5 16,0 0 1-16,10 2-6 0,-10-2-11 0,0 0-16 16,0 0-18-16,0 0-25 0,0 0-27 0,0 0-28 15,0 0-28-15,0 0-15 0,3 7-8 0,-2-3 0 16,3 1-5-16,-1 4-5 0,2 2-16 0,1 3-12 15,-1 2-10-15,0 0-9 0,0-1-13 0,1 0-12 16,1 1-8-16,-3-4-9 0,0 0-8 0,1 2-4 16,1-1 7-16,0-4 6 0,-3-2 7 0,1 3 19 15,2-3 16-15,-2-1 18 0,2-2 24 0,1-1 2 16,0-2 11-16,5-4-4 0,1-1-10 0,6-4-4 16,-2-1-10-16,10-5-11 0,-2-2-13 0,3-1-10 15,3-5-107-15,-1-2-16 0,10-8 0 0,1-3 0 16,1-1 0-16,-1-1 0 0,-2 1 0 0,0 0 0 15,-3 0 0-15,1 2 0 0,-10 10 0 0,-1 4 0 16,-4-5 0-16,-1 7 0 0,-2 0 0 0,-7 5 0 16,0 5 0-16,-4 0 0 0,-1 2 0 0,0 2 0 15,-1-1 0-15,-2 0 0 0,0 2 0 0,0 3-23 16,-4 0-274-16,9 2-65 0,-3 3-63 0,1 3-86 16,-1 2-110-16,1-2-371 0,8 3-1075 0,-6-3 475 15</inkml:trace>
  <inkml:trace contextRef="#ctx0" brushRef="#br0" timeOffset="96866.34">27089 3385 439 0,'0'-4'470'0,"4"1"-3"0,-4 3-2 0,0-4-12 16,0 4-19-16,0 0-31 0,1-5-28 0,-1 5-44 16,0 0-36-16,0 0-35 0,0 0-28 0,0 0-25 15,0 0-18-15,0 0-12 0,-5 19-16 0,0-11-18 16,4 2-13-16,-2 3-15 0,2 0-10 0,-3 1-9 15,3-1-9-15,-2 2-11 0,2-4-4 0,1 2-8 16,1-2-5-16,2-3-4 0,-2 2-2 0,-1-3 10 16,4-2 32-16,0 1 24 0,5-5 5 0,1 1 11 15,2-4 1-15,4-2-2 0,6-3-2 0,2-8-10 16,2 0-8-16,3-3-6 0,-1-3-10 0,12-12-4 16,-2 0-15-16,-1-1-4 0,-1-1-11 0,1-4-12 15,0 0-18-15,4 2-34 0,-4 4 0 0,-4-3 0 16,-7 16 0-16,-3-2 0 0,-2 5 0 0,-6 5 0 15,-2 0 0-15,-3 5-15 0,-4 5-139 0,3-3-24 16,-1 6-33-16,-2 5-38 0,0 0-71 0,1 6-66 16,-3 0-56-16,2 5-77 0,-2 2-435 0,2 5-1032 15,5 0 458-15</inkml:trace>
  <inkml:trace contextRef="#ctx0" brushRef="#br0" timeOffset="97232.01">28494 3564 3544 0,'3'-7'170'0,"0"-3"7"15,2 0 9-15,-2 1 27 0,-1 1 36 0,0-1-6 16,-1-1-19-16,0 3-14 0,-1 1-12 0,2 1 0 16,0 0-9-16,-1 2-25 0,1 1-19 0,-2 2-19 15,0 0-16-15,2-3-9 0,-2 3-10 0,0 0-8 16,12 12-11-16,-8-6-8 0,1 2-2 0,-1 2-6 15,1 0-7-15,-1 1-7 0,-1-2 0 0,2 1 0 16,-1 0-6-16,1-2-1 0,-3-1 1 0,4-1-13 16,-2-1 10-16,1-2-2 0,1 1 1 0,3-2-10 15,4-2 2-15,-3-2 11 0,3-2 26 0,5-3 0 16,0-5 0-16,1 2-10 0,7-7-6 0,-3-3 0 16,2 0 2-16,-1-4-5 0,3 0-9 0,1-3-4 15,-2 0-8-15,7-9 4 0,-11 10-12 0,-2 1 2 16,3 3-4-16,-6 1-18 0,-2 7-27 0,-2 2-43 15,-4 2-71-15,-3 4-103 0,1 4-82 0,-1 2-50 16,-6 0-82-16,3 5-126 0,-3-5-347 0,-8 16-1017 16,0-8 450-16</inkml:trace>
  <inkml:trace contextRef="#ctx0" brushRef="#br0" timeOffset="98249.43">18248 2266 2100 0,'-7'1'190'0,"0"1"-51"0,2-1-46 0,1 0 4 16,4-1 18-16,-9 1 16 0,9-1 13 0,0 0-1 15,-5 0-5-15,5 0-17 0,0 0-8 0,0 0-14 16,0 0-7-16,23-5-9 0,-11 4-7 0,7 0-11 15,-1 0-11-15,1-2-5 0,1 1 2 0,3-1-21 16,-5 4-28-16,1-2-37 0,-1 1-46 0,-4-1-52 16,-1 2-53-16,0-1-47 0,-3 0-48 0,-2 5-249 15,-7-1-573-15,4 1 253 0</inkml:trace>
  <inkml:trace contextRef="#ctx0" brushRef="#br0" timeOffset="98399.63">18272 2392 174 0,'-11'6'237'0,"1"0"40"0,1-1 8 0,1 0 9 15,4-2-4-15,-1 0 8 0,4-2-16 0,-2 2-6 16,3-3-5-16,0 0-13 0,4 8-16 0,5-6-19 16,0 1-23-16,10-3-20 0,8 1-25 15,5-1-53-15,1-1-92 0,3-2-122 0,0 2-147 0,2 0-356 16,-1 0-664-16,-2-4 294 0</inkml:trace>
  <inkml:trace contextRef="#ctx0" brushRef="#br0" timeOffset="99433.64">23538 3491 79 0,'4'-4'388'0,"-4"0"1"0,3 2 15 15,-3 2-17-15,4-4-1 0,-4 4-18 0,1-2-24 0,-1 2-25 16,0 0-28-16,0 0-23 0,0 0-25 0,0 0-23 16,0 0-26-16,4-2-19 0,-4 2-24 15,0 0-19-15,0 0-9 0,0 0-13 0,0 0-10 16,4 8-12-16,-4-4-6 0,1 3-7 0,1 0-9 15,-1 3-4-15,4-1-6 0,-5 0-9 0,4 1-2 0,-3 0-4 16,4 2-4-16,-3-1-1 0,0-3-11 0,2 3 3 16,-3-1-1-16,3-2-1 0,0-1-4 15,-3-2-6-15,2 1 2 0,-2-3-1 0,-1 2 0 16,4 0 6-16,1-1 25 0,-4-1 18 0,4-3 16 16,-5 0 5-16,21-7-5 0,-6 0 0 0,4-3 1 0,6-3 3 15,5-4-3-15,-1-2-5 0,3-1-4 0,10-8-5 16,-3-3-10-16,1 1-9 0,-3-4-3 0,-9 9 1 15,0-1-7-15,-1 3-5 0,-3 0 0 16,-1 3 2-16,-2 0 10 0,-6 7 2 0,-2 3-4 16,-3 1 1-16,-1 1 3 0,-3-1-2 0,0 4 8 0,-1-1-16 15,0 2-6-15,-3 1-4 0,2 1-10 0,-4 2-2 16,5-5-4-16,-2 4-8 0,-3 1-7 0,4-4-33 16,-4 4-28-16,0 0-19 0,0 0-43 0,0 0-66 15,6 10-90-15,-5-7-100 0,-3 3-120 16,-1 3-510-16,-2 0-1093 0,-7 2 484 0</inkml:trace>
  <inkml:trace contextRef="#ctx0" brushRef="#br0" timeOffset="100265.86">18519 2310 270 0,'5'-3'422'0,"-5"3"-17"0,6 0-33 0,-6 0-40 16,0 0-31-16,4-4-22 0,-4 4-45 0,2-4-57 15,-2 4-89-15,0 0-97 0,0 0-124 0,0 0-324 16,0 0-494-16,0 0 219 0</inkml:trace>
  <inkml:trace contextRef="#ctx0" brushRef="#br0" timeOffset="101965.43">23496 4775 49 0,'0'-6'409'0,"1"1"3"0,1-1 10 0,0 1-28 16,-2 1-10-16,0-2-14 0,1 2-15 0,-1 4-25 15,0-5-27-15,1 3-31 0,-1 2-25 16,0-5-33-16,0 5-22 0,0 0-21 0,0 0-16 0,0 0-15 16,-2 14-13-16,-1-6-12 0,3 0-12 0,-1 1 19 15,0 3-19-15,1-1-5 0,0 1-6 0,0 1-9 16,1-2-9-16,-1 0-4 0,1-1-8 0,2-1-7 15,-2-1-3-15,3-3-4 0,0-1-1 0,2 1 2 16,0 0 2-16,3-4 0 0,5-2-1 0,4-3-3 16,4-2-6-16,-4-2-3 0,10-6-1 15,-1-1-2-15,2 0 3 0,1-3-10 0,-3 3 8 0,-5-3 9 16,0 2 3-16,0-1 7 0,-7 5-1 0,-2-1 3 16,-4 6 3-16,4-6 0 0,-7 4 3 0,1-3-11 15,-1 3-1-15,0 0-4 0,-2 2-8 0,0 0-1 16,-1 2-24-16,-1-1-20 0,-1 3-50 0,2-2-76 15,-3 2-92-15,0 3-129 0,3-2-130 0,-3 2-517 16,0 0-1084-16,0 0 480 0</inkml:trace>
  <inkml:trace contextRef="#ctx0" brushRef="#br0" timeOffset="103083.43">19832 891 263 0,'0'0'252'0,"0"0"-16"16,0 0-14-16,0 0-12 0,1-13-2 0,0 16-10 15,-1-3-19-15,0 0-8 0,0 0-16 16,-1 19-11-16,2-13-9 0,0 4-14 0,-1-3-11 15,2 1-7-15,-2 2-8 0,1 0-3 0,0-2-5 16,1 0-11-16,-2-1-3 0,2-1-16 0,-1 1 27 16,2-2 14-16,1-2 9 0,-1 0 12 0,5 0-5 15,-8-3 1-15,19 0 3 0,-6-3-14 0,6 0-8 16,2-1-8-16,-2-3-4 0,1 0-13 0,5-3-10 16,-6 3-3-16,1-1-4 0,-2-1-7 0,-1 1-2 15,-2 1-5-15,-3 0-29 0,0 3-25 0,-3-1-65 16,0 3-80-16,-4 2-63 0,-5 0-68 0,8 3-367 15,0 2-710-15,-8-5 314 0</inkml:trace>
  <inkml:trace contextRef="#ctx0" brushRef="#br0" timeOffset="104349.33">25235 4615 61 0,'0'0'433'0,"-4"-2"1"0,4 2 9 0,0 0 7 0,-4-4-7 16,4 4-8-16,0 0-13 0,-1-4-27 15,1 4-22-15,0 0-29 0,-1-4-38 0,1 4-28 0,0 0-25 16,5-4-30-16,1 2-23 0,4-1-25 0,3 0-18 15,10-2-10-15,7 3-17 0,0-1-13 0,5 2-8 16,3-2-20-16,2 2-15 0,-3 1-13 0,-1 0-8 16,-2 0-11-16,1-2-2 0,-5 3-10 0,-2-1-2 15,-7 0-5-15,-3 0 1 0,-4 0-2 0,-3-1-6 16,-5 1 2-16,2 1 1 0,-1-1-2 0,-7 0 0 16,7 0 1-16,-7 0 0 0,8 0-2 0,-8 0-1 15,0 0-2-15,0 0-1 0,0 0-2 0,0 0 2 16,0 0-4-16,-11-7-3 0,11 7-14 0,0 0-44 15,0 0-53-15,-7-1-68 0,7 1-73 0,0 0-68 16,0 0-60-16,0 0-78 0,0 0-430 0,19 3-956 16,-19-3 422-16</inkml:trace>
  <inkml:trace contextRef="#ctx0" brushRef="#br0" timeOffset="105316.18">20968 1045 214 0,'0'0'323'0,"-3"-4"-16"0,3 4-19 16,0 0-26-16,0 0-17 0,0 0-38 0,-4-4-11 15,4 4-15-15,0 0-10 0,0 0-7 0,0 0-8 16,0 0-7-16,0 0-7 0,11 18-13 0,-9-12-8 16,3 2-19-16,-1 2-21 0,2-1 3 0,-2 1-2 15,0 0-4-15,0 2-6 0,-3-3-14 0,3 0 1 16,0-1-7-16,-3-1-9 0,3 0-6 0,-4-3 3 15,0-4-6-15,6 10 7 0,-6-10 29 0,4 4 17 16,-4-4 12-16,9 0 1 0,-9 0-5 0,13-7-9 16,0 0-8-16,-3 0-5 0,5-5-14 0,-1 0 3 15,3 0-8-15,5-5-7 0,-6 3-4 0,7-3-3 16,-1 3-3-16,-7 1-3 0,1 0-12 0,0 1 2 16,0 1-9-16,-6 6-35 0,0-5-38 0,2 5-66 15,-1 2-60-15,-1 0-67 0,-10 3-88 16,16 1-373-16,-7 4-770 0,-3-1 341 0</inkml:trace>
  <inkml:trace contextRef="#ctx0" brushRef="#br0" timeOffset="106066.2">27111 4468 144 0,'-4'-2'395'15,"2"0"2"-15,2 2 2 0,-4-6-3 0,1 4 4 16,3 2-1-16,-5-7-3 0,4 5-17 0,-2-2-17 0,3 4-16 16,0-5-20-16,0-1-29 0,0 6-26 15,0-7-28-15,5 4-24 0,2-1-20 0,3-2-27 16,9 1-13-16,11 0-16 0,4 0-18 0,6 1-16 16,13-1-4-16,2 2-27 0,-2-1-33 0,-1 4-40 0,-12-1-50 15,-1-1-58-15,0-1-70 0,-6-1-83 0,-6 4-90 16,-9-1-121-16,-11 0-387 0,-5-1-924 0,-2 2 409 15</inkml:trace>
  <inkml:trace contextRef="#ctx0" brushRef="#br0" timeOffset="106832.69">20565 3459 14 0,'-5'-4'138'15,"0"-3"3"-15,-1 1 7 0,0-1 0 0,3 1 8 16,-3-1-4-16,1-1 10 0,-2 0 0 0,0-2 0 16,0 2 9-16,0-3-5 0,3 3-7 0,-4-1-8 15,0-3-7-15,0 3 2 0,-1 1 1 0,3-2-4 16,-2 2-8-16,2 0 0 0,-2-2-5 0,0 2 9 16,-1 1-7-16,2-1 2 0,-3 2-7 0,2 1 0 15,-1-1-4-15,-3 1-10 0,1 0 5 0,-6 2-6 16,5-1-1-16,-6 2-4 0,0-2-2 0,4 4-2 15,-5 0-2-15,-1 0 4 0,4 0-3 0,-3 0-5 16,3 4-6-16,0-3-2 0,0 1-4 0,1 2-9 16,-2-2-1-16,2 1-5 0,3 2-7 0,1-2-3 15,-1 1-4-15,2-1-5 0,-2 3-6 0,1-3-6 16,1 0-2-16,0 1-5 0,3-1-2 0,1 2-5 16,1-3-5-16,-1-1 2 0,2 0 1 0,4-1-3 15,-5 4-18-15,5-4-40 0,-4 1-71 0,4-1-107 16,0 0-116-16,0 0-153 0,19 1-315 0,0-3-866 15,11-4 383-15</inkml:trace>
  <inkml:trace contextRef="#ctx0" brushRef="#br0" timeOffset="107533.04">28371 4606 198 0,'0'0'503'16,"-4"-4"20"-16,1 1 15 0,3 3 0 0,-4-3-34 16,2-1-20-16,2 4-15 0,4-7-19 0,-4 4-19 15,4-1-29-15,0-2-41 0,2-2-38 0,4 1-34 16,6-1-35-16,-1 0-13 0,6 2-34 0,6-2-21 16,2 1-20-16,0 4-11 0,5-3-23 0,0 1-17 15,-2 1-31-15,5 2-19 0,-1 1-19 0,0 0-14 16,-3-3-26-16,0 4-15 0,-1-2-13 0,-4 2-8 15,-6 1-3-15,-4-1-5 0,0 0 2 0,-7 0 2 16,-2 1-3-16,-3-1-1 0,1 4-5 0,-2-4-4 16,-5 0-10-16,5-4-29 0,-5 4-64 0,0 0-53 15,0 0-59-15,-23-6-41 0,4 4-28 0,-1 2-28 16,-10 0-39-16,8 3-27 0,-5 0-47 0,-1 1-244 16,2 1-773-16,-1 3 342 0</inkml:trace>
  <inkml:trace contextRef="#ctx0" brushRef="#br0" timeOffset="107799.59">28504 4624 106 0,'-11'6'202'0,"-1"-1"11"0,2 1 26 0,2 1 18 16,1-3 26-16,1-1 37 0,2 1 34 0,1-2 17 16,-2 0 17-16,5-2 7 0,-4 3 0 0,4-3-12 15,0 0-28-15,0 0-32 0,0 0-30 0,0 0-24 16,19-10-26-16,-4 4-25 0,6 1-16 0,7 2-17 16,4-5-20-16,2 5-19 0,2-1-17 0,-4-2-12 15,6 2-12-15,-3 1-6 0,-1 0-13 0,2-1-12 16,-5 0-3-16,-3 3-1 0,-6-2-13 0,-4 1-5 0,-1-2-3 15,-5 4-19-15,-2-2 14 0,-2 1-5 16,0-1-10-16,-3 2 0 0,-5 0-6 0,7-2-4 16,-7 2-1-16,0 0 1 0,9-1-3 0,-9 1-2 0,0 0-14 15,0 0-12-15,0 0-20 0,0 0-22 0,0 0-26 16,-10 10-37-16,6-8-34 0,-1-1-50 0,4 3-61 16,-4-1-73-16,1-1-73 0,4-2-90 15,-9 4-393-15,9-4-965 0,-6 5 427 0</inkml:trace>
  <inkml:trace contextRef="#ctx0" brushRef="#br0" timeOffset="107966.65">29041 4781 288 0,'0'2'422'16,"0"-2"18"-16,0 0 3 0,0 0 5 0,0 0 0 0,0 0 4 16,0 0-11-16,-13-6-24 0,13 6-45 0,0 0-22 15,-8-2-40-15,8 2-30 0,0 0-50 0,-1-4-67 16,1 4-104-16,0 0-121 0,0 0-144 15,0 0-151-15,0-3-466 0,0 3-893 0,0 0 395 0</inkml:trace>
  <inkml:trace contextRef="#ctx0" brushRef="#br0" timeOffset="111331.83">20614 4884 403 0,'-8'-4'492'0,"0"-4"6"0,3 3-1 0,-4-1-14 15,4 1-14-15,1 1-16 0,2-1-26 0,-5-1-24 16,6 3-32-16,1 0-27 0,0 3-26 0,5-10-32 15,0 8-35-15,9-1-22 0,-1 0-23 0,6-2-21 16,7 2-20-16,5 0-20 0,-1 2-13 0,2-1-9 16,4 0-20-16,-7 2 1 0,6-1-8 0,-2-1-12 0,-1-1-11 15,-1 3-5-15,-2-1-9 0,-7 1-7 16,5 0-8-16,-7-2-5 0,-7 2-20 0,2 0-14 16,-3 0-22-16,0-1-21 0,-4 1-30 0,-1-2-33 15,-7 2-42-15,9 0-41 0,-9 0-61 0,0 0-67 0,0 0-54 16,0 0-64-16,-24 5-61 0,4-3-382 0,-5 3-944 15,-2 3 419-15</inkml:trace>
  <inkml:trace contextRef="#ctx0" brushRef="#br0" timeOffset="111549.35">20697 4963 76 0,'-8'7'233'0,"2"0"-2"16,-2-2 27-16,3 0 16 0,1-1 24 0,2-2 33 16,-2 3 26-16,1-3 11 0,3-2 2 15,-4 3-16-15,4-3-16 0,0 0 9 0,0 0-27 16,0 0-24-16,23-8-21 0,-6 5-41 0,-3 1-7 15,6-4-28-15,9-1-19 0,1 0-14 0,2-1-21 0,0 0-12 16,1 2-12-16,-5 1-13 0,2-2-12 0,-1 3-9 16,-2-2-7-16,-9 3-10 0,1-1-4 15,-6 2-9-15,1-2-3 0,-5 1-18 0,-4 2 10 16,3-1-9-16,-3 1-18 0,-1-2-29 0,-4 3-54 0,1-4-52 16,-1 4-73-16,0 0-87 0,-10-8-115 0,1 8-140 15,-1-2-354-15,-2-1-959 0,-3 2 424 0</inkml:trace>
  <inkml:trace contextRef="#ctx0" brushRef="#br0" timeOffset="112516.29">14543 3116 311 0,'-14'1'367'0,"4"1"12"0,1-2 0 0,1 0-12 15,3 1-8-15,1 0-14 0,4-1-16 0,-10 0-17 16,10 0-7-16,0 0-8 0,0 0-6 0,0 0-9 16,0 0-19-16,0 0-17 0,31-2-28 0,-12-1-20 15,9-2-17-15,5 0-16 0,3 1-21 0,3-4-17 16,14 5-10-16,2-4-14 0,-4-1-8 0,0 5-10 16,4-4-12-16,-16 0 3 0,0 4-16 0,-2-5 4 15,-1 4-14-15,1-2 0 0,-4 2-15 0,-11 2-10 16,-5-2 0-16,-6 2-8 0,2 0 3 0,-7 0-5 15,2 1-6-15,-6 0-10 0,-2 1-19 0,0 0-32 16,0 0-37-16,-24-3-38 0,9 2-42 0,-3 2-39 16,0 2-27-16,-5 1-33 0,-4 0-24 0,-1 2-25 15,0 0-16-15,1 2-24 0,-1 1-3 0,3-2-6 16,-2 5-233-16,0-2-648 0,1-1 287 0</inkml:trace>
  <inkml:trace contextRef="#ctx0" brushRef="#br0" timeOffset="112799.56">14754 3169 635 0,'-19'9'67'0,"2"1"21"0,2-2 18 16,-2 3 22-16,2-4 15 0,2 2 23 0,2-6 20 15,-1 2 15-15,3 1 21 0,0-2 16 0,2-2 27 16,2-1 11-16,-1 0 10 0,1 2 9 0,1-1-1 16,4-2 2-16,-6 2 1 0,6-2-15 0,-5 2-9 15,5-2-22-15,0 0-23 0,0 0-25 0,17-9-24 16,2 7-12-16,8-5-15 0,5 1-17 0,5 1-20 16,14-2-8-16,0 1-8 0,0-4-6 0,1 3-14 15,2 3-8-15,-2-9-8 0,-2 9-4 0,7-3-9 16,-17 5-1-16,12 0-10 0,-17-1-1 0,-3 0-6 15,-2-1-5-15,-9 1 2 0,-2 2 1 0,-6-1 1 16,0 2 15-16,-4-1 16 0,-1 1 4 0,-3 0 8 16,0-1-9-16,-5 1-2 0,9-1-5 0,-9 1-15 15,0 0 1-15,0 0-2 0,5-2-7 0,-5 2-5 16,0 0-25-16,0 0-31 0,0 0-46 0,0 0-56 16,0 0-53-16,4 4-72 0,-4-4-78 0,0 0-85 15,-4 7-96-15,0-3-452 0,0 1-1045 0,2-1 462 16</inkml:trace>
  <inkml:trace contextRef="#ctx0" brushRef="#br0" timeOffset="116632.8">5549 8268 374 0,'-4'3'385'0,"4"-3"-7"0,0 0-5 16,-5 2 2-16,5-2-11 0,0 0-17 15,0 0-15-15,0 0-31 0,0 0-24 0,0 0-19 16,0 0-4-16,11 5-5 0,-2-5-7 0,9 0-19 0,1-2-14 16,13 0-15-16,4-2-19 0,1 1-16 0,14-4-15 15,-13 2-13-15,19-3-10 0,-5 3-15 0,-14-3-3 16,-1 2-16-16,-1 2-9 0,-1-2-10 0,-7 2-9 15,-5 1-4-15,-8 1-12 0,-2 1-20 0,-5 0-16 16,-2 1-20-16,0-1-43 0,-6 1-74 0,0 0-67 16,0 0-55-16,-29 8-47 0,1-2-51 0,-7 0-41 15,1 1-27-15,-17 5-314 0,-4 3-792 0,0-5 351 16</inkml:trace>
  <inkml:trace contextRef="#ctx0" brushRef="#br0" timeOffset="116881.92">5537 8360 411 0,'-27'9'256'0,"6"-2"30"0,5-2 30 0,1-3-3 16,5 1 11-16,2-2 0 0,-1 0 5 0,4-1 15 15,5 0 3-15,-9 0 3 0,9 0-11 0,-8 0-17 16,8 0-20-16,-6 4-28 0,6-4-16 0,0 0-5 16,0 0-16-16,0 0-19 0,0 0-9 0,26 2-18 15,-14-1-15-15,5-1-17 0,1 0-20 0,5 0-8 16,9 0-7-16,2 0-20 0,2-1-6 0,18 1-10 16,-17-2-12-16,0-1-6 0,3 1-15 0,-1 2 2 15,-2-1 6-15,-1 0-22 0,-5-1 2 0,-3 2-6 16,-10-1-1-16,-2 2-4 0,-6-2-7 0,3 0-6 15,-6 2 13-15,-1-1-11 0,-1-1 3 0,-5 1-18 16,10 2-24-16,-10-2-24 0,0 0-43 0,8 0-70 16,-8 0-83-16,4 2-96 0,-4-2-100 0,0 0-97 15,5 5-473-15,0-3-1088 0,4 1 482 0</inkml:trace>
  <inkml:trace contextRef="#ctx0" brushRef="#br0" timeOffset="118699.76">2302 9711 3638 0,'6'-15'206'16,"0"5"-18"-16,-3-1-18 0,-2 0-26 0,1 5 15 15,-2 0 9-15,0 1 12 0,3-1 4 0,-3 2-9 16,0 4 3-16,0-4-10 0,0 4-18 0,0 0-6 16,0 0-5-16,-9 17-12 0,6-6 11 0,6 6 0 15,-2 2-13-15,4-1-8 0,4 8-3 0,-1 1-13 16,1-4-4-16,6 5-5 0,-3-2-4 0,1 0-6 15,2-3-4-15,-2 1-4 0,-1-7-2 0,3 4-4 16,-3-7 4-16,1-3 10 0,-3-4-10 0,2 0 5 16,-1-1 11-16,3-2 24 0,3-4 5 0,3-6-48 15,11-5-69-15,0-5 0 0,15-12 0 0,-3-5 0 0,3-3 0 16,27-20 0-16,-26 15 0 0,25-23 0 16,2 2 0-16,2-5 0 0,7 1 0 0,-2 4 0 15,1 10 0-15,1 4 0 0,-5-3 0 0,-23 21 0 16,1 1 0-16,2 7 0 0,-3-1 0 0,-5 0 0 0,-13 9 0 15,-3 0 0-15,-6 2 0 0,-2 4 0 0,-8 1 0 16,-8 2 0-16,4 1 0 0,-8 3 0 0,0 0 0 16,0-2 0-16,-1 1 0 0,-1 1 0 15,-4 1 0-15,0 0 0 0,8-3 0 0,-5 2 0 0,-3 1 0 16,0 0 0-16,0 0 0 0,8 0 0 0,-8 0 0 16,0 0 0-16,0 0 0 0,0 0 0 15,0 0 0-15,0 0 0 0,6-1 0 0,-6 1 0 16,0 0 0-16,0 0 0 0,0 0-524 0,0 0-755 0,0 0-1383 15,0 0 612-15</inkml:trace>
  <inkml:trace contextRef="#ctx0" brushRef="#br0" timeOffset="121233.54">24762 1710 168 0,'3'-11'482'0,"-2"-5"-12"0,-1 3-9 0,0 2-8 0,0 0-1 16,-1-2-11-16,1 4-11 0,0-1-21 0,-3 4-33 15,1-1-36-15,-2 4-43 0,-3 1-23 0,-5-1-27 16,-1 4-26-16,-8 6-15 0,-3 3-20 0,0 0-19 16,5 2-13-16,-1 1-23 0,1 2-6 0,5-4-18 15,3 0-8-15,3-2-11 0,0-1-5 0,5 0-10 16,3-1-2-16,5-2-12 0,5-1 0 0,7-4-11 16,11-4-12-16,4-4-11 0,2-3-10 15,-2 0 0-15,0-3-5 0,-1-3-4 0,-8-1-1 0,0-1-6 16,-11 8 1-16,-1-3-10 0,-6-2-19 0,-3 4-21 15,-6 0-18-15,-3 1-30 0,-7 7-47 0,-5-2-51 16,-7 8-70-16,-10 5-74 0,-1 6-62 0,5 3-77 16,-15 13-389-16,6 2-940 0,5 6 416 15</inkml:trace>
  <inkml:trace contextRef="#ctx0" brushRef="#br0" timeOffset="121532.56">24459 2155 3314 0,'0'0'407'0,"-18"-8"-193"0,0 1 11 16,6 4 19-16,-2-2 20 0,2 3-10 16,-2-4-13-16,1 3-26 0,2 1-26 0,-1 0-21 15,1 0-15-15,-2 2-21 0,0 4-9 0,4-3-10 16,-1 2-12-16,1 4-17 0,1 1 0 0,3 2-7 16,0-1-6-16,0 3-5 0,3-3-8 0,2 1-1 15,2-3-6-15,2 1-4 0,1-1-8 0,0-4 3 16,3 1-6-16,1-5-6 0,-9 1 5 0,23 1-4 15,-13-2 1-15,4-4-5 0,-4-1 0 0,3 0-5 16,-5-2-4-16,1-2 3 0,-4-1-10 0,0 1 8 16,1-1-10-16,-5 0 2 0,-2 1-2 0,1 2 2 15,-4 0-5-15,1 2-10 0,-1 2-36 0,-1 3-46 16,5 1-58-16,-13 0-64 0,13 0-84 0,-12 3-88 16,10 3-91-16,2 3-490 0,5-1-1041 0,4-3 462 15</inkml:trace>
  <inkml:trace contextRef="#ctx0" brushRef="#br0" timeOffset="121816.53">24950 2086 265 0,'0'0'484'16,"-10"-5"-4"-16,3 3-14 0,-4 1-14 0,-1 2-25 16,3-1-27-16,-2 2-43 0,-1 2-34 0,2 0-33 15,1 4-25-15,2-2-31 0,-1 4-19 0,4-1-22 16,0 3-19-16,0-4-16 0,4 3-18 0,4-1-29 15,0-2-5-15,2 1-16 0,2-4-10 0,2-2-6 16,4-2-11-16,-1-2-7 0,1 0-10 0,4-4 5 16,-1-1-6-16,-2-3-6 0,-2 2 3 0,-4-2 1 15,1-4 0-15,-1 5 7 0,-5-2-4 0,-3-4 1 16,2 5-10-16,-5 0-3 0,1 2-5 0,0-1-10 16,-4 3-32-16,-2 1-51 0,7 4-51 0,-15-2-58 15,7 3-89-15,-2 4-101 0,4-2-122 0,2 1-349 16,0 3-902-16,3 0 399 0</inkml:trace>
  <inkml:trace contextRef="#ctx0" brushRef="#br0" timeOffset="122366.37">26264 1616 4384 0,'13'-26'224'0,"-1"2"-84"15,-7 7 62-15,-3 1 23 0,-5 1 4 0,-8 1-21 16,-2 2-14-16,-14 1-24 0,-1 5-14 0,-5 2-4 16,-3 4-2-16,-1 9-9 0,-13 3-14 0,1 4-5 15,0 5-4-15,1 5-10 0,1 7-6 0,4-2-12 16,0 4-8-16,6 2-8 0,5-1-4 0,4 3-7 16,10-10 0-16,4 3-27 0,5-3 18 0,3 0-15 15,5 2 9-15,7-5-9 0,6 2 2 0,3-4-30 16,7-5-17-16,4 0-16 0,5 0-21 0,5-3-20 15,-3-4-13-15,4-4-15 0,-1-3-7 0,-2 0-11 16,-2-8-9-16,-1 2-7 0,-12-1 1 0,2-3 0 16,-5-3-1-16,-3 0 12 0,-4-1 9 0,-4-1 11 15,-1-2 5-15,-8 1 9 0,-1 0 7 0,-6-1 12 16,-6-2 18-16,0 3 11 0,-9 0 23 0,1-2 11 16,4 9 15-16,1-2 16 0,1 1 7 0,8 2 1 15,-1 1-6-15,5 0-2 0,1 0 0 0,3 1-3 16,3 1 21-16,0 0 27 0,0 0 12 0,0 0 0 15,20 0 4-15,-1-1-4 0,3-3-2 0,7 2 2 16,-1-3 11-16,-5 2-1 0,-2-2 5 0,-1 0 0 16,-3 1 13-16,-3 1 5 0,-4 0 18 15,-2 2 4-15,-1-1-4 0,0 0-39 0,-2 2-103 0,-5 0 0 16,5-1 0-16,-5 1 0 0,3 6 0 0,-6 1 0 16,-1 3 0-16,-1 8 0 0,0-1 0 0,-4 5 0 15,0 4 0-15,-1-2 0 0,4 6 0 0,-3-4 0 16,4 2 0-16,-3 2 0 0,3-4 0 0,-2 2 0 15,4-3 0-15,0-7 0 0,3 2 0 16,0-4 0-16,-1-4 0 0,2-2-214 0,2-1-119 0,0-2-64 16,6-7-70-16,-9 0-79 0,18-8-493 0,-1-2-1127 15,2-7 499-15</inkml:trace>
  <inkml:trace contextRef="#ctx0" brushRef="#br0" timeOffset="122549.65">26737 1401 95 0,'-6'-18'527'0,"-1"2"12"0,-2 1 4 0,3 5-17 16,-2 0-17-16,-1 3-40 0,-1 1-40 15,1 2-50-15,-3 4-31 0,2 4-36 0,-2 2-27 16,3 2-32-16,-1 8-16 0,3 1-29 0,0 0-37 16,-2 6-74-16,0 5-98 0,6-2-131 0,-5 3-157 15,3 0-189-15,-3-1-361 0,-5-4-906 0,2-2 400 16</inkml:trace>
  <inkml:trace contextRef="#ctx0" brushRef="#br0" timeOffset="122983.23">27089 1791 4981 0,'16'-8'165'0,"-1"-1"-53"0,-6 2 7 0,0 3 25 16,-4 0 14-16,1 0-1 0,-3 2-9 0,2 0-24 16,-5 2-27-16,0 0 1 0,-3 12 0 0,-2-2-6 15,-7 6-7-15,-4 7-9 0,0 3-10 0,-1-2-1 16,-1 2-11-16,0 2-2 0,4-2-6 0,0 2-11 16,3-3-13-16,6-5-7 0,1-2-7 0,2-2-6 15,2-5-1-15,2-1 6 0,3 1 0 0,3-6 0 16,4-2-2-16,1-3 1 0,6-2 7 0,-1-3 11 15,10-6 10-15,-2 0 4 0,-1-3 10 0,2-4 1 16,2-1-2-16,-2-2 10 0,-1-1 5 0,-2 1 3 16,-1 2 5-16,0 4 1 0,-7 3-1 0,-5 4-9 15,-1 1-21-15,-1 4 6 0,3 2-6 0,-2 3-4 16,0 4-2-16,-1 1-2 0,4 5-6 0,-1 2-6 16,-2 3 3-16,-5 2-3 0,4 8-9 0,-5-6 9 15,6 2-11-15,-6 1-12 0,-2-6 0 0,-1 0-11 16,-2 0-12-16,-1-1-2 0,-5-2-19 0,-2 2-10 15,2-3-28-15,-4-2-47 0,-3-8-42 0,-1 6-57 16,-4-10-71-16,-3-1-95 0,2-5-109 0,-7-9-514 16,1-1-1103-16,-1-3 489 0</inkml:trace>
  <inkml:trace contextRef="#ctx0" brushRef="#br0" timeOffset="123133.22">27355 1545 4254 0,'2'-19'152'0,"-1"2"113"0,-1 6-9 0,-1-2-14 15,-3 3-38-15,2 1-15 0,1 2-21 0,0 0-43 16,-2 4-25-16,3 3-10 0,0 0-25 0,0 0-48 16,-6 15-74-16,6-2-115 0,0 2-158 0,2 3-175 15,1-1-340-15,2 1-913 0,4 6 405 0</inkml:trace>
  <inkml:trace contextRef="#ctx0" brushRef="#br0" timeOffset="123531.89">28169 2028 4783 0,'18'-18'209'0,"-4"5"-94"16,-5-3 18-16,0-1 46 0,3 1-1 0,-3-2 4 16,-8-3-3-16,3-5 1 0,-2 7-16 0,0-1-6 15,-4 3-8-15,-2 1-6 0,1 6-17 0,-4 0-16 16,-2 3-26-16,0 4 6 0,-2 3-11 0,-10 2-14 15,6 6-8-15,-11 6-5 0,2 2 0 0,-1 5-2 16,3 2-10-16,1-1-3 0,4 0-7 0,1 0 4 16,6-4-8-16,4-3-3 0,-1 0-3 0,7-3 8 15,0-4 3-15,5 2-6 0,-1-2 2 0,10-4-6 16,3-1 1-16,2-3-2 0,1-3 10 0,-2-2 11 16,9-5 8-16,-8 1 5 0,7-6 0 0,-2 2-24 15,-1-5-31-15,-1 1 0 0,-8 2 0 0,1 2 0 16,-2 1 0-16,-3 2 0 0,0 3 0 0,-3 0 0 15,-1 3 0-15,-3 1 0 0,1 0 0 0,-4 3 0 16,0 0 0-16,7 11 0 0,-7-1 0 0,0 2 0 16,0 6 0-16,2 1 0 0,1-1 0 0,3 7 0 15,-1 1 0-15,2-1 0 0,2-1-195 0,0-2-138 16,-1-5-72-16,-3-1-92 0,5 3-120 0,-5-2-407 16,-5-5-1110-16,-4-1 491 0</inkml:trace>
  <inkml:trace contextRef="#ctx0" brushRef="#br0" timeOffset="124781.95">26218 2594 433 0,'11'-24'478'0,"3"-1"6"0,-6-1 7 15,1 2 7-15,-3 2-19 0,-3 4-17 16,-2 1-17-16,2 5-23 0,-6 2-26 0,3-1-26 16,-2 7-51-16,-5-1-27 0,0 4-33 0,-6 4-18 15,-8 4-22-15,-2 8-12 0,-2 4-28 0,-2 6-16 0,1 2-15 16,-4 9-22-16,9-7-7 0,6 2-6 0,0-1-12 15,4-1-10-15,6-2-13 0,4 0-7 16,6 1-7-16,4-1-16 0,5-11 4 0,4 1-11 16,6-1-12-16,2-7-5 0,3 0-15 0,1-4 4 15,4-4-3-15,-2-2-5 0,0-4-5 0,0-1 4 0,0-3 0 16,-5 1 4-16,0-5 0 0,-2-2 8 0,-2-1-8 16,-4-1-1-16,-5 0 0 0,-1 2 19 0,-1 3-1 15,-4 0 6-15,-2 3 6 0,0 0-6 16,-3 4-31-16,-1 0 0 0,1 4 0 0,-3 1 0 15,0 0 0-15,0 0 0 0,-12 20 0 0,7-6 0 0,0 2 0 16,-3 1 0-16,5 1 0 0,-4-1 0 16,6-1 0-16,0 2 0 0,2-1 0 0,0-5 0 15,6 2 0-15,-2-1 0 0,1-4 0 0,3 0 0 16,0-3 0-16,0-3 0 0,1 1 0 0,0-4 0 16,-1-3-14-16,0 1-6 0,0-3-14 0,-1-3-2 15,-2-2-3-15,4-4-7 0,-4-2 1 0,-4-2-9 0,-1-1 1 16,1-7 2-16,0-1-5 0,-7 1 13 0,-1 2-4 15,0 5 9-15,-2 1 5 0,1 2 9 0,1 7-3 16,-2 0 3-16,1 3-4 0,0 4 5 16,1 1 2-16,-1 2-2 0,-2 3 4 0,2 2 0 15,2 3 11-15,0 0-5 0,3 2 3 0,4-1 2 0,0-1 5 16,2 2-3-16,2-1 3 0,7 2 3 0,1-3-2 16,3 1 1-16,-2-3 1 0,4-2 3 0,0-2 0 15,3 0 2-15,-3-2-1 0,4-2 4 16,7-1 3-16,-12 0 8 0,-1-1 13 0,1-3-3 15,-1 1 7-15,-5 0 15 0,-2 0 0 0,1 0 0 16,-2-1 11-16,-5 4-2 0,2-2-12 0,-1 2-3 0,-1 0-14 16,-4 2-5-16,0 0 5 0,9 3-14 0,-6 3 2 15,-3 1 3-15,1 2-7 0,-1 2 3 16,0-1-8-16,0 4 2 0,2-2-2 0,0-2-3 16,-1 4-18-16,3 1-4 0,-3-4 4 0,2-1-4 15,-1-2-4-15,2-2 9 0,0-1-1 0,-1 0-2 0,2-3 5 16,0-1 2-16,4-1-8 0,-9 0 5 0,14-6-5 15,-3 0-2-15,0 1 2 0,-2-3-6 0,2 0 4 16,2-4-4-16,0 0 5 0,1-1 0 16,-3 2 4-16,3-3-2 0,-1 3-1 0,-4 2 10 15,1 1-4-15,-1 1-2 0,-4 4 3 0,0 1-4 16,4-1-1-16,-4 2-9 0,3 2 9 0,0 0 1 0,2 4 2 16,-1-1 4-16,-1 2 2 0,4 0 4 0,5 1-2 15,0 2-2-15,-1-5 1 0,3 1 0 16,-2 0 3-16,3-1 2 0,2-3-3 0,-5-1 8 0,6-1-5 15,-4-4-2-15,-1-1 4 0,-2 0-4 16,-3 0-7-16,3-4 17 0,-5 3-8 0,-2-3 1 16,1 1-1-16,-3-1 1 0,0-6-1 0,-1 2-4 0,-1-1 0 15,-2-2 7-15,-1 3-10 0,-2-1-9 0,1 4 7 16,-2 0-1-16,-1 5-3 0,-3 1-2 16,2 2-5-16,-3 3 0 0,6 0 3 0,-19 8 3 15,6 1 2-15,2 6-4 0,-6 7 6 0,1 1-1 16,2 1-2-16,2 0 4 0,4-1 2 0,2-3 3 0,1-2 2 15,4 1 1-15,1-3-2 0,2-4 1 16,2-1-4-16,2-2 6 0,2 0-3 0,2-3 9 16,1-2-4-16,1-3-2 0,2-1 1 0,4 0 1 15,0-2-1-15,0-5-11 0,0 0 9 0,-1-2 9 16,-1-2 0-16,2 0-3 0,4-5 6 0,-6 3 2 16,2-5-5-16,-2 2 16 0,-2 0 4 0,1 4 1 15,-3 0 5-15,-3 4 2 0,-1 1-2 0,-3 1-3 16,2 2-15-16,-3 3-7 0,1 1 9 0,-5 0-4 15,8 5 4-15,-3 4-1 0,-2 1-5 0,3 5 3 16,-3-5-3-16,1 5 4 0,0 0-8 0,0 1-5 16,2 1 7-16,-2-1-9 0,1-6-7 0,-1 1-11 15,4-2-15-15,-2 0-7 0,3-2-17 0,1-2-31 16,1-1-44-16,1-2-63 0,0-3-85 0,2-2-116 16,4-3-181-16</inkml:trace>
  <inkml:trace contextRef="#ctx0" brushRef="#br0" timeOffset="125819.38">28416 2720 394 0,'-3'-8'508'16,"2"0"2"-16,-4 0-7 0,1 0 9 0,0 4-25 0,-1-2-36 15,0 3-46-15,-3 1-40 0,-3 4-31 16,-1 2-37-16,-3 4-32 0,2 3-28 0,-5 1-20 16,7 2-18-16,-4 6-15 0,6-2-18 0,0-3-20 15,1 6-15-15,3-5-8 0,2 2-13 0,5-5-4 16,4 2-16-16,-1-4-5 0,3-2-8 0,2-2-5 16,8-5-4-16,2-1-11 0,0-3-2 0,1-3-7 15,-2-4 1-15,-1 0-12 0,5-6 7 0,-1-1-8 16,-10 0 5-16,-1-8 0 0,3-2 4 0,-2-3-1 15,-6-1-1-15,0-1 8 0,-4-2-3 0,0 4 14 16,-4-3-12-16,2 4 16 0,-2 1 8 0,-1 9 6 16,3 1 9-16,0-1-2 0,0 6-85 0,2 0-2 0,1 0 0 15,3 4 0-15,7-4 0 0,3-2 0 16,1 5 0-16,3 1 0 0,10 1 0 0,-3 3 0 16,1 2 0-16,-9 2 0 0,1 3 0 0,1 3 0 15,-3 5 0-15,5 9 0 0,-3 2 0 0,-11 6 0 16,0 4 0-16,-4 1 0 0,-1 13 0 0,-9 4 0 15,-3-2 0-15,-1 0 0 0,-6 3 0 0,2-1 0 16,-3-2 0-16,3 5 0 0,-6-5 0 0,3 4 0 16,-1-1 0-16,2-3 0 0,0-1 0 0,6-1 0 15,3-10 0-15,-1-5 0 0,6 1 0 0,-3 0 0 16,8-5 0-16,0-4 0 0,0-4 0 0,2-3 0 16,1-6 0-16,3 0 0 0,0-3 0 0,2-2 0 15,0-3 0-15,1-3 0 0,1-3 0 0,0-6 0 16,0-4 0-16,0-10 0 0,-5-1 0 0,1-5 0 15,-5-5 0-15,-1-15 0 0,-4 2 0 0,-5-1 0 16,-5-4 0-16,-1 3 0 0,-5-2 0 0,0 9 0 16,-1 10 0-16,2 4 0 0,-2 0 0 0,2 3 0 0,3 9 0 15,5 1 0-15,-4 3 0 0,9 3 0 16,-2 2 0-16,1 3 0 0,2-1 0 0,1 3 0 16,4-4 0-16,5 4 0 0,6-1 0 0,7 0 0 15,7-3-3-15,3 5-234 0,2-2-50 0,1-3-60 16,5 1-92-16,-4 0-101 0,-3-4-517 0,0 2-1144 15,0-2 507-15</inkml:trace>
  <inkml:trace contextRef="#ctx0" brushRef="#br0" timeOffset="126415.63">29980 2346 3552 0,'8'-19'306'0,"-4"2"-39"15,-2 5-11-15,-2 1-27 0,-5 0-22 0,1 2-15 16,-2 3 2-16,-2-1-5 0,-3 5-10 0,-3 1 2 16,-4 2 12-16,-8 8-5 0,2 6-11 0,-5 4-1 15,-3 0-9-15,-5 12-2 0,11-3-8 0,-10 6 4 16,4 5-5-16,4-1-15 0,5-9-11 0,5 0-6 16,2 0-23-16,4 3-1 0,6-3-10 0,-2 1 0 15,9 0-13-15,3-5-31 0,8 2-46 0,2-3 0 16,6-4 0-16,4-2 0 0,3-1 0 0,1-6 0 15,11-1 0-15,-6-6 0 0,1 2 0 0,0-5 0 16,-4-4 0-16,2-1 0 0,-11 0 0 0,-3-6 0 16,0-1-1-16,-6-3-69 0,1-2 2 0,-6-3-1 15,-6 0 1-15,-4-6 4 0,-2 7 3 0,-6 0 8 16,-2 2 2-16,-11-2 9 0,4 2 4 0,-8 4-1 16,1 0 6-16,2 2 0 0,5 7 13 0,4-1 2 15,3 2 7-15,1 0 3 0,4 1 0 0,-4-2-1 16,6 3 18-16,6 0 10 0,0 0 12 0,0 0 22 15,-1 8-3-15,1-8 7 0,17 4 7 0,0-1-20 16,4-3-2-16,7 4 2 0,2-8-3 0,-9 4 4 16,-1-2-8-16,2-1-5 0,-4 0 11 0,1 1 9 15,-6-3 9-15,1 1-21 0,-4 0-40 0,0 0 0 16,-3 1 0-16,-2 0 0 0,-1-1 0 0,-2 1 0 16,-2 3 0-16,4-3 0 0,-4 3 0 0,0 0 0 15,0 0 0-15,0 0 0 0,-15 13 0 0,8-4 0 16,-1 2 0-16,0 5 0 0,1 0 0 0,0 2 0 15,-2 6 0-15,1 0 0 0,4-5 0 0,0 6 0 16,-1-3 0-16,0 5 0 0,0 0 0 0,4 1 0 16,-3-9 0-16,0 6 0 0,0 3 0 0,-1-9 0 15,4-2 0-15,-2 0 0 0,-2-1 0 0,4-3 0 16,-3 0 0-16,0-7-147 0,-1 2-354 16,4-4-210-16,1-4-428 0,-8 4-1234 0,8-4 547 15</inkml:trace>
  <inkml:trace contextRef="#ctx0" brushRef="#br0" timeOffset="126565.85">30410 2936 4369 0,'0'0'341'0,"10"-2"-107"15,-6-2 4-15,-4 4-4 0,0 0 11 0,0 0 9 16,0 0 6-16,0 0-19 0,0 0-36 16,0 0-24-16,0 0-12 0,0 0-19 0,0 0-29 0,0 0-50 15,0 0-81-15,0 0-119 0,0 0-149 0,-22 13-221 16</inkml:trace>
  <inkml:trace contextRef="#ctx0" brushRef="#br0" timeOffset="128899.6">24977 7902 3772 0,'5'-17'188'16,"-1"2"11"-16,-3 2-56 0,2 3-3 0,-3 3 8 16,0 4-11-16,1-2-9 0,-1 5 5 0,0 0 11 15,0 0 15-15,-13 11 2 0,4 4-11 0,-1 4-9 16,-3 7-12-16,4 3-7 0,-2 2-9 0,-1 3-1 16,1-1-10-16,-1 3-13 0,1-2-6 0,2-3-10 0,-3 2-8 15,5-4-3-15,-1-1-4 0,0-9 0 16,3 1 9-16,-1-5 6 0,2-3 11 0,1-2 18 15,2-4 36-15,0-2 9 0,1-4-2 0,0 0-1 16,0 0-22-16,0-17-8 0,2 6-4 0,2-6-8 0,0-1-68 16,4-8-34-16,1-3 0 0,1-3 0 0,0-1 0 15,5-15 0-15,0 0 0 0,2 2 0 16,-5 13 0-16,2 0 0 0,-4 5 0 0,3 2 0 16,-3 9 0-16,-1 3 0 0,-1 5 0 0,1 2 0 0,-3 6 0 15,2 2 0-15,0 6 0 0,2 8 0 0,-1 2 0 16,1 7 0-16,-1 7 0 0,-3-1 0 0,1 3 0 15,0 2 0-15,-3-1 0 0,2 1 0 0,-2-1 0 16,3-2 0-16,-4 0 0 0,3-4 0 0,-2 1 0 16,3-4 0-16,-2-1 0 0,0-7 0 0,-1-1 0 15,1-4-186-15,-2-3-145 0,-2-2-40 16,3-1-45-16,-4-4-66 0,0-2-67 0,0 0-427 0,0 0-1058 16,-18-10 468-16</inkml:trace>
  <inkml:trace contextRef="#ctx0" brushRef="#br0" timeOffset="129033.23">24933 8222 176 0,'-11'-4'343'0,"-1"0"21"0,7 1 8 0,0 0 7 16,-4 1 18-16,5 0 27 0,4 2 14 0,-5-6 15 16,5 6 2-16,4-3-24 0,1-1-17 0,9 1-44 15,0-3-41-15,9 2-25 0,7 0-35 0,4-2-66 16,2 2-76-16,2 0-107 0,-1-1-145 0,-1 3-153 16,3 0-207-16,-8 2-412 0,-2 4-972 0,-8-1 430 15</inkml:trace>
  <inkml:trace contextRef="#ctx0" brushRef="#br0" timeOffset="130082.29">23487 9696 2168 0,'-2'-18'106'0,"2"0"-10"15,-3-1 79-15,3-6 2 0,0 0-15 0,0-1 34 16,0 8-13-16,2-1 11 0,-1 4 3 0,1 3 28 16,-2 2 6-16,-2 4-16 0,4 3-14 0,-4 0-1 15,2 3 9-15,-6 13 0 0,1 2 14 0,-3 9-14 16,-1 3-8-16,-3 4-5 0,0 2-9 0,4 3-11 15,1 0-8-15,-5 9-12 0,4-11-26 0,3 1-13 16,-1-1-2-16,6-1-21 0,-4-4 0 0,3 2-31 16,1-7-19-16,1-3-21 0,-1-9-33 0,2 0-18 15,0-4-39-15,-2-2-25 0,1-2-32 0,4-4-43 16,-5 0-29-16,8-9-24 0,-3-3-19 0,0-6-4 16,4-6 2-16,0-2 17 0,-4-3 3 0,3-4 19 0,1-13 17 15,0-2 10-15,-2-1 19 0,0-2 18 16,1-1 25-16,-1 5 27 0,0 12 34 0,-2 2 35 15,1 2 29-15,2 5 28 0,-2-2 47 0,1 10 20 16,-4 1 17-16,3 5 16 0,2 3 1 0,-3 0 1 0,3 1-2 16,-3 0-10-16,4 3-9 0,4 2-11 0,-8 2-9 15,8 2-10-15,-3 1-9 0,3 1-8 16,-3 2-7-16,3 2-7 0,-3 0-7 0,0 3-5 16,-1 3-6-16,-2 0-2 0,-2 4-5 0,-3 1-2 0,-2-1-2 15,-3 1-7-15,-3 1 3 0,-4 4-4 0,-4 0-1 16,-4-2-1-16,4-5-1 0,-4 3 6 0,4-3 9 15,0-2 2-15,0-2 3 0,3-1-2 0,2-4-3 16,0 2-1-16,4-5-1 0,1 3-2 0,1-3 0 16,3 0-1-16,0-4-4 0,9 3 0 0,3-3-6 15,-1 0 3-15,10-1-1 0,-1 0-5 0,3 0-3 16,5 0 0-16,-1-2 7 0,-5 2-10 0,-3 0 0 16,1 2-6-16,-3 0 0 0,2 3-3 0,-6-1-2 15,-3 2-1-15,-1 2 2 0,-4 0 0 0,-1 2 2 16,1-1-2-16,-5 3-1 0,0-1 0 0,-1 1 1 15,-4 3 4-15,-3-2-3 0,-3 2 3 0,-3-1 1 16,3-2-4-16,-5 1 1 0,2-2 7 0,-3 0 3 16,2-2 11-16,-2-2 7 0,2 0 4 0,1-3 8 15,2-4 3-15,-2 4 3 0,5-3-2 0,-1 0-1 16,2-3-1-16,-2 2 0 0,5 0-8 0,-1-1-2 16,0 0-10-16,3 0-17 0,3 2-24 0,-5-5-31 15,3 3-41-15,2 2-51 0,0 0-75 0,0 0-82 16,2-6-84-16,-2 6-95 0,0 0-497 0,7-3-1053 15,-7 3 465-15</inkml:trace>
  <inkml:trace contextRef="#ctx0" brushRef="#br0" timeOffset="131898.97">24927 7882 250 0,'-4'-5'329'0,"0"1"12"0,3-1 0 16,-2-1 14-16,2 2 0 0,0 1 6 0,-2-3 5 15,-1 4 2-15,3-2 1 0,1 4 1 0,0-5-2 16,-4 2-5-16,4 3-6 0,0-4-36 0,0 4-25 16,0 0-27-16,0 0-20 0,0 0-13 0,0 0 7 15,5 12-10-15,4 2-13 0,3 2-14 0,7 8-12 16,5 1-11-16,1 2-20 0,9 6-8 0,1 0-10 16,0 3-11-16,4-4-83 0,-1 0-51 0,-10-7 0 15,11 9 0-15,0-1 0 0,-11-11 0 0,-1 2 0 16,-4-2 0-16,0 0 0 0,-2-1 0 0,-1 1 0 0,-1-4 0 15,-6-8 0-15,0 1 0 0,-8-1 0 0,0-3 0 16,0-3 0-16,0 2 0 0,0-2 0 16,-5-2 0-16,0-2 0 0,0 0 0 0,0 0 0 15,0 0 0-15,-6-12-307 0,2 6-133 0,-3-2-76 0,1-3-76 16,-4-4-464-16,4 0-1144 0,-3-2 506 0</inkml:trace>
  <inkml:trace contextRef="#ctx0" brushRef="#br0" timeOffset="132149.31">25484 7910 127 0,'-2'-18'379'0,"-3"3"-4"0,2-4 14 0,-1 9 24 16,-1-1 6-16,0 0-1 0,0 3-10 0,0 0-18 15,0 2-28-15,-2 3-30 0,2 2-23 16,5 1-6-16,-18 6-8 0,8 2-11 0,-5 5-9 0,-6 9-4 16,6 2-13-16,-4 2-9 0,-1 4-13 0,0 2-16 15,-4 6-11-15,-3 4-21 0,0-4-14 16,4-9-18-16,-5 10-15 0,5-10-14 0,1 2-5 15,3-3-19-15,-4 0-5 0,1 1-14 0,4-3-7 0,-1-1-77 16,6 1 0-16,-1-5 0 0,4-5 0 0,3-3 0 16,0-2 0-16,3-3 0 0,2-1 0 0,-1-2-77 15,3-1-102-15,3-2-62 0,-3-2-76 0,0 0-71 16,13-7-59-16,-6 1-61 0,3-2-64 0,-2-9-339 16,1 0-986-16,3-6 436 0</inkml:trace>
  <inkml:trace contextRef="#ctx0" brushRef="#br0" timeOffset="132381.84">25107 8014 8 0,'-2'-12'354'0,"-1"0"4"16,3 3 20-16,-3-1 23 0,2 4 11 0,-1-1 2 15,0 2-11-15,2 2-31 0,0 3-27 0,0 0-22 16,0 0-3-16,0 0-5 0,8 10-9 0,-3-1-15 16,5 5-18-16,2 2-11 0,-2 1-16 0,4 9-12 15,4-5-20-15,1 0-16 0,0 1-20 0,2 0-18 16,1-1-18-16,2 1-1 0,3-4-21 0,-3 1-18 15,3-2 0-15,-7-3-35 0,-1-3-19 0,-2 0-35 0,1-3-28 16,0 1-54-16,-7-4-49 0,0 1-74 16,-2 0-50-16,-2-4-55 0,-1 0-63 0,0-1-74 15,-6-1-73-15,0 0-371 0,0 0-951 0,4-10 420 16</inkml:trace>
  <inkml:trace contextRef="#ctx0" brushRef="#br0" timeOffset="132581.97">25433 7993 191 0,'-3'-18'381'0,"1"1"16"0,-1 4 33 0,-2 1 16 16,3 3 5-16,-1 1-5 0,-1 3-27 0,-1 2-19 0,0 3-28 16,-5 3 1-16,0 6-11 0,-3 4-13 0,-4 6-5 15,-1 4-7-15,-1 1-10 0,-2 5-11 0,2-1-21 16,2 1-21-16,-4 1-22 0,2 0-27 16,0-1-18-16,1-1-22 0,0-1-29 0,4 4-41 0,0-4-50 15,6-7-65-15,1 5-88 0,0 3-102 0,2-10-128 16,0 6-135-16,5-4-185 0,0-3-434 0,0-1-1160 15,1-5 513-15</inkml:trace>
  <inkml:trace contextRef="#ctx0" brushRef="#br0" timeOffset="133249.19">23216 9401 100 0,'-4'-17'498'0,"-1"2"20"16,-3 4 10-16,4 0 8 0,2 0-2 0,-2 1-13 16,1 5-22-16,2 0-38 0,-2 0-48 0,2 0-28 15,1 5-13-15,0 0-15 0,0 0-17 0,4 16-25 16,1-2-21-16,0 2-22 0,7 2-21 0,2 5-18 16,5 1-16-16,0 1-22 0,3 0-21 0,5-2-13 0,-1 0-144 15,3-1-17-15,0-2 0 0,-1-1 0 16,2-2 0-16,-3-3 0 0,-1 0 0 0,-5-4 0 15,-6-2 0-15,0 1 0 0,-2-4 0 0,-3 0 0 0,-5-2 0 16,1 0 0-16,0-1-225 0,-6-2-169 16,0 0-65-16,0 0-62 0,0 0-40 0,0 0-445 15,-4-11-1088-15,0 5 481 0</inkml:trace>
  <inkml:trace contextRef="#ctx0" brushRef="#br0" timeOffset="133482.54">23685 9496 211 0,'9'-18'301'0,"0"3"14"0,-4 0 22 16,-1-2 27-16,-2 1 36 0,-2 3 17 0,0 3 14 15,0 0 10-15,-2 0-8 0,-1 3-26 0,-2 2-5 16,0 2-27-16,-4 4-14 0,-1 1-9 0,-1 4-6 16,-4 7-10-16,-3 7-7 0,-1 2-22 0,0 7-15 15,0 2-20-15,-4 14-19 0,2-1-17 0,2 2-23 16,-1-1-153-16,2 1-60 0,2 2 0 0,-1 0 0 16,1-2 0-16,5-1 0 0,2-10 0 15,-3 0 0-15,3-3 0 0,3 1 0 0,-2-1 0 0,3-1 0 16,-1-4 0-16,1-3 0 0,2-6 0 0,1-6 0 15,0-1 0-15,0-2 0 0,0-2-133 0,1-3-260 16,0-2-59-16,1-2-48 0,0 0-53 0,-11-16-55 16,5 1-318-16,-1-3-1002 0,-1-7 443 0</inkml:trace>
  <inkml:trace contextRef="#ctx0" brushRef="#br0" timeOffset="133700.54">23167 9426 244 0,'-9'-15'417'15,"4"4"28"-15,1 1 15 0,0 2 10 0,-2 2-9 16,4 1-30-16,0 2-29 0,2 3-28 0,0 0-4 16,5-3-21-16,-5 3-20 0,18 10-21 0,-5-1-14 15,5 2-33-15,5 6-21 0,0 0-22 0,0 1-21 16,2 1-13-16,5-3-29 0,1 3-21 0,3-2-40 16,-1-2-38-16,1 1-45 0,-2-4-53 0,-3-1-57 0,0-1-67 15,-6-6-58-15,-4-1-63 0,-6-1-48 0,0-1-68 16,1-4-44-16,-9 2-371 0,3-2-884 0,-4-3 392 15</inkml:trace>
  <inkml:trace contextRef="#ctx0" brushRef="#br0" timeOffset="133899.54">23641 9396 178 0,'0'-18'272'15,"0"3"26"-15,-1-1 23 0,-3 4 31 0,4-1 28 16,0 5 14-16,0-1 8 0,0 4 0 16,0-1-11-16,0 1-31 0,-1 2-21 0,1 3-6 0,0 0 6 15,0 0-11-15,-5 12 3 0,1-4-2 0,0 8-6 16,0 4-4-16,-5 7-9 0,0 1-14 0,-1 4-13 15,-1 2-16-15,-1-1-21 0,1 0-20 0,0 2-54 16,-3 0-172-16,4 0 0 0,-3-2 0 0,4-5 0 16,-1 2 0-16,1-1 0 0,0 0 0 0,5-11 0 15,-1 2 0-15,1-2 0 0,-1 1 0 0,-1-2 0 16,2 1-196-16,-2-2-372 0,-2 0-671 0,4-5-1340 16,-3-2 593-16</inkml:trace>
  <inkml:trace contextRef="#ctx0" brushRef="#br0" timeOffset="134935.47">24657 11713 30 0,'-18'-2'409'15,"2"1"16"-15,2-1-11 0,0 2 9 0,2 0-9 16,2-2-4-16,0 4-13 0,1 0-8 0,2-2-40 15,1 1-14-15,2 0-12 0,4-1-23 0,-11 2-16 16,7 1-13-16,-1 0-15 0,2-1-16 0,2 1-16 16,1 2-9-16,-3 0-19 0,7-1-7 0,3 1-15 15,3 1-7-15,3 0-20 0,7-1-24 0,6 2-14 16,3-2 2-16,2-2-14 0,2 0-3 0,1 0-18 0,1 0-11 16,-2-4 11-16,-2 0-18 0,-2 1-11 15,-8 0-1-15,-1 0 2 0,-3 1-14 0,-6 0-9 16,1-2-6-16,-5 3 13 0,0-1-9 0,-5 2-9 0,2-1 2 15,-5 4 2-15,-3 0 3 0,-4 1-3 0,-2 2-1 16,-3 6-9-16,-6-3 7 0,-4 6-15 0,-1 2 0 16,-2 0 0-16,1 1 0 0,-6 0 0 0,6 4 0 15,-1-2 0-15,0 1 0 0,-2-1 0 0,3 2 0 16,2-2 0-16,1 1 0 0,3-2 0 0,6-5 0 16,2-4 0-16,0 3 0 0,1-6 0 0,5 1 0 15,1 0 0-15,3-4 0 0,-2-2 0 0,6-1 0 16,1 0 0-16,2-3 0 0,4 0 0 0,3-1 0 15,9 0 0-15,-3-2 0 0,10-3 0 0,2 1 0 16,-1-2 0-16,0 4 0 0,0-3 0 0,-2 2 0 16,0-1 0-16,-5 4 0 0,-3-1 0 0,3 0 0 15,0-1 0-15,-4 2 0 0,-1-1 0 0,-4 0 0 16,-1 1 0-16,-4-1 0 0,4 0 0 0,-7 1 0 16,2 1 0-16,-2-1 0 0,3 1 0 0,-4 0-42 0,2-1-379 15,-2 3-90-15,0-1-92 0,4 0-500 0,-1 0-1194 16,2 0 528-16</inkml:trace>
  <inkml:trace contextRef="#ctx0" brushRef="#br0" timeOffset="135766.14">28138 12271 23 0,'-1'-11'510'0,"2"2"1"0,-2-3-4 15,1 2-14-15,-2-1-4 0,-1 1-7 0,3 0 2 16,0 4-13-16,0 0-18 0,0-1-24 0,-1 2-38 16,-2 3-39-16,3 2-33 0,0 0-19 0,0 0-10 0,-5 11-1 15,1-2-20-15,3 7-19 0,-3 3-17 16,0 5-19-16,2 2-22 0,-3 1-20 0,2 0-104 15,-2 2-68-15,3-2 0 0,2 2 0 0,-2-1 0 16,0-1 0-16,4-2 0 0,0-4 0 0,1-2 0 0,4-3 0 16,-3 1 0-16,-2-5 0 0,5-3 0 15,-4 1 0-15,3-4 0 0,0-3 0 0,-2 0 0 0,3-3 0 16,-7 0 0-16,17-7 0 0,-7-1 0 0,-1-7 0 16,4 1 0-16,1-8 0 0,0-2 0 0,1-2 0 15,0 1 0-15,-2-2 0 0,-1 3 0 0,2 2 0 16,-2 7 0-16,-5-1 0 0,2 7 0 0,-2 1 0 15,-2 1 0-15,1 6 0 0,-1 1 0 0,0 4 0 16,2 1 0-16,0 5 0 0,-3 1 0 0,5 4 0 16,-1 3 0-16,3 4 0 0,-2-2 0 0,0 2 0 15,3-4 0-15,-2-1 0 0,3-2 0 0,-2 1 0 16,2-3 0-16,0 0 0 0,0-4 0 0,-4-3 0 16,2-1 0-16,-1-3 0 0,-1-2 0 0,-1-2 0 15,1-3 0-15,-1-3 0 0,0-2 0 0,0-3 0 16,-3-5 0-16,4-6 0 0,0-4 0 0,-4 0 0 15,0-4 0-15,3-3 0 0,0 3 0 0,-2-3 0 16,-1 3 0-16,0-2 0 0,2 4 0 0,-5 4 0 16,0 6 0-16,-1 4 0 0,0 1 0 0,-2 4 0 15,-2 4 0-15,1 3-282 0,-5 1-300 0,-2 1-132 16,-1 3-389-16,-3-1-1194 0,-2 4 529 0</inkml:trace>
  <inkml:trace contextRef="#ctx0" brushRef="#br0" timeOffset="136866.34">28045 7849 3050 0,'-1'-25'210'0,"0"7"-42"0,-2-2 30 0,2 1 29 16,1 1 13-16,0 0-3 0,1 1-4 0,-1 6-15 15,0-2-2-15,-2 0 3 0,3 3 2 0,-1 0-7 16,0 0 3-16,1 2 9 0,-1 1-9 0,0 2 4 16,0-1-7-16,3 1-11 0,-3 0-6 0,0 2-12 15,0 3-13-15,1-5-14 0,-1 5-14 0,0-5-20 16,0 5-12-16,0 0-7 0,0 0-60 0,0 0-45 16,-5 12 0-16,4-4 0 0,-1 1 0 0,1 2 0 15,-1 1 0-15,0 0 0 0,1 2 0 0,-2 0 0 16,2-2 0-16,1 0 0 0,-2 1 0 0,0 2 0 15,2-4 0-15,-2 6 0 0,-1-6 0 0,3 2 0 0,0 4 0 16,0-2 0-16,0 2 0 0,0-2 0 16,3 4 0-16,-3-1 0 0,1-2 0 0,0 0 0 15,2 1 0-15,-1-1 0 0,2-1 0 0,-1 0 0 0,1-1 0 16,2-3 0-16,-1 0 0 0,2 2 0 0,0 1 0 16,1-1 0-16,1-3 0 0,2 2 0 15,-2-3 0-15,-1 0 0 0,2-2 0 0,0-1 0 0,3 1 0 16,0-2 0-16,1 0 0 0,-4-3 0 0,9 0 0 15,-6-2 0-15,1-3 0 0,5-2 0 0,-1 1 0 16,0-2 0-16,-1-2 0 0,-1-3 0 0,0 1 0 16,-1-2 0-16,4-8 0 0,0 1 0 0,-7 3 0 15,2-8 0-15,-1 0 0 0,-2-2 0 0,-2 1 0 16,0-2 0-16,0 1 0 0,-5-5 0 0,0 2 0 16,-3 0 0-16,2 0 0 0,-5 0 0 0,0 2 0 15,-1 1 0-15,1 8 0 0,0 2 0 0,-1 4 0 16,1 1 0-16,-2 1 0 0,2 2 0 0,-2 2 0 15,0-1 0-15,2 3 0 0,-1 2 0 0,2-1 0 16,1 3 0-16,0 0 0 0,0 0 0 0,0 0-144 16,0 0-399-16,-8 6-159 0,8-6-432 0,0 12-1228 15,0-12 543-15</inkml:trace>
  <inkml:trace contextRef="#ctx0" brushRef="#br0" timeOffset="137499.26">31387 7878 312 0,'4'-8'530'0,"-4"0"13"16,1 2 14-16,-1-1-4 0,0 2 1 0,3 1-11 15,-6-1-35-15,3 5-39 0,0-8-47 0,0 8-44 0,0 0-26 16,0 0-17-16,0 0-18 0,-7 17-16 15,4-1-23-15,-1 3-21 0,2 9-22 0,-2-2-23 0,5 3-23 16,-2 1-12-16,2 1-21 0,4-1-143 16,-5 0-13-16,7-1 0 0,-1-1 0 0,-1-3 0 0,4 0 0 15,-4-6 0-15,3-2 0 0,-3-5 0 0,0-3 0 16,0 1 0-16,-1-4 0 0,0-2 0 0,2-3 0 16,-2-2 0-16,5-3 0 0,1-4 0 15,-2-2 0-15,2-4 0 0,4-8 0 0,-1 1 0 0,0-6 0 16,0-1 0-16,1 1 0 0,-4-2 0 0,5-1 0 15,-1 1 0-15,-1 0 0 0,-2 3 0 0,2 2 0 16,-5 7 0-16,2 3 0 0,2 2 0 16,-6 2 0-16,-1 5 0 0,0 3 0 0,-5 2-646 0</inkml:trace>
  <inkml:trace contextRef="#ctx0" brushRef="#br0" timeOffset="143201.01">30421 10634 334 0,'3'-8'356'16,"0"-1"7"-16,3-1 5 0,-1 0-14 0,-1-1 7 16,1 0-1-16,-3 1-5 0,-1 2-12 0,1-3-11 15,-4 4-17-15,0-2-9 0,-2 4-24 0,-3-1-20 16,-4 1-18-16,0 3-11 0,-10 0-11 0,-11 6-17 16,3 1-6-16,-6 4-13 0,0 6-6 0,-13 5-12 15,5 5-9-15,1 4-7 0,11-5-14 0,-7 11-8 16,4 1-9-16,9-6-17 0,3 0-11 0,6 2-6 15,3 0-14-15,1-1 0 0,10-1-9 0,2 1-8 16,5-5-4-16,6 2 4 0,6-4-13 0,3-1-1 16,5-3-3-16,5-3-9 0,2-5-22 0,0-1-10 15,0-4-13-15,5-3-15 0,-3-3-10 0,-3-2-12 16,-1-2-15-16,-10-1-8 0,-2-3 0 0,-3 1 0 16,-2-3 7-16,-4-2-4 0,-1-1 3 0,-6-5 7 15,-3 1 3-15,-3-2 16 0,-3 3-2 0,-5 1 3 16,-1 1 0-16,1 3 5 0,-3 0 9 0,0 2 8 15,4 2 10-15,-1 1 7 0,3 1 5 0,2 3-1 16,1 0 3-16,6 1 2 0,-10 2 11 0,10-2 5 16,-1 6 4-16,1-6 4 0,9 8 5 0,-1-4 6 15,2 1-5-15,3-3-1 0,1 1 1 0,3-1 4 16,2-1-3-16,-2-1-3 0,1-1 0 0,3 0-4 16,-5-1 9-16,-3-2 13 0,-1 3 0 0,-2 0 3 15,-3 0 10-15,1-2-2 0,-3 3-5 0,2-1-7 16,-7 1 0-16,0 0-12 0,7 7 10 0,-7-1 1 15,-2 5 8-15,-1 5 5 0,-1 2 2 0,-2 8 2 0,1-2-36 16,-2 5-31-16,1-1 0 0,1-1 0 16,-1 0 0-16,2-1 0 0,0 2 0 0,0 0 0 15,2-3 0-15,0-4 0 0,2-2 0 0,0 1 0 16,-1-3 0-16,1 0 0 0,1-5 0 0,1-3 0 0,0 4-93 16,-2-6-130-16,1-1-23 0,1-3-38 15,-1 0-49-15,-1-3-52 0,0 0-45 0,6-8-39 0,-1-1-30 16,-1 0-373-16,3-11-944 0,3-5 418 15</inkml:trace>
  <inkml:trace contextRef="#ctx0" brushRef="#br0" timeOffset="143381.71">30822 10486 104 0,'4'-17'424'0,"-1"5"27"0,-1 3 8 0,0-1 9 0,-2 4-15 15,-2 0-24-15,2 1-33 0,-1 3-23 0,1 2-23 16,0 0-20-16,0 0-13 0,-18 11-17 0,12-1-28 15,-3 3-20-15,-3 1-28 0,2 1-18 0,1 3-23 16,0-2-21-16,0 2-25 0,-1 6-44 16,2-7-52-16,1-2-79 0,0 3-81 0,2-1-108 0,1-1-112 15,-2 1-117-15,3-1-419 0,-3 2-947 0,0-9 420 16</inkml:trace>
  <inkml:trace contextRef="#ctx0" brushRef="#br0" timeOffset="143584.43">30817 10819 3934 0,'0'0'402'0,"-11"-5"-93"15,6 2-7-15,-2-1 5 0,3 0-12 16,-1 0-22-16,0-1-43 0,5 2-40 0,-1-2-36 0,1 5-18 16,6-8-17-16,6 3-28 0,-2-1-37 0,11-1-51 15,-1 0-68-15,-1-2-76 0,8 2-93 0,-7 2-104 16,-3 6-102-16,-2 3-491 0,-2-2-1007 0,-3 1 446 15</inkml:trace>
  <inkml:trace contextRef="#ctx0" brushRef="#br0" timeOffset="143731.84">30790 11012 64 0,'-6'3'472'0,"1"3"34"0,1-4 5 0,-1-2-2 15,5 0-15-15,-6 2-43 0,6-2-37 0,0 0-46 0,0 0-35 16,11-11-39-16,-1 8-35 0,3-3-52 0,0 1-73 15,4 0-81-15,3-2-84 0,-2-2-114 0,1 2-122 16,6 0-127-16,-5 0-312 0,-2 0-764 0,0-1 339 16</inkml:trace>
  <inkml:trace contextRef="#ctx0" brushRef="#br0" timeOffset="144299.37">31412 10411 270 0,'-6'-15'507'0,"-4"1"-18"0,1 4-8 15,4 2-21-15,-5 2-31 0,2 1-37 0,-3 1-41 16,2 4-28-16,-1 2-32 0,3 0-33 0,-2 3-16 16,1 1-18-16,0 2-20 0,0-1-15 0,2 6-17 15,0-5-18-15,3 3-12 0,0 2-15 0,1 0-6 16,-1-1-24-16,6 1-2 0,-3-1-5 0,2 1-11 15,2-2-11-15,-3 0-13 0,3-1 8 0,-1-1-12 16,0 3-2-16,-1-7-3 0,2 6-16 0,-3-6 9 16,3 1-5-16,-3 1-5 0,3-2-4 0,-2-3-2 15,1 4-3-15,-1-3 1 0,2 3 2 0,1-1-10 16,1 0 2-16,-1 0 2 0,5 1-4 0,-1 0-3 16,2 0 4-16,1 5-7 0,-1-2 2 0,1 2 0 15,-5-1-12-15,2 5-1 0,-5-4 8 0,0 4 2 16,-3 2-3-16,-1-1 0 0,-2 0 2 0,-5 0 0 15,1 1 4-15,-7-1-3 0,4-1-2 0,-2-1 4 16,-3-1-3-16,2 0 3 0,1-1 12 0,1-5 5 16,1 2 7-16,3-4 3 0,1-1 5 0,-1 3 0 15,3-5-3-15,0 2 0 0,3-4 4 0,-3 2-8 16,3-2 1-16,0 0-9 0,0 0-3 0,16 0-2 16,-9 0-2-16,1 0-1 0,2 2-1 0,1-1-8 15,-2 2-1-15,2 2 3 0,-3 0-6 0,0 3-4 16,-3-1 5-16,3 3-1 0,-2 4 4 0,-6 3-7 15,0 1 1-15,0 2-2 0,-10 2 4 0,6 3 0 16,-3 0 1-16,0-6-4 0,-2-1 0 0,0 4 9 16,3-4-4-16,-1 0-9 0,0-1 8 0,2-1 6 15,0-2-2-15,1-2-5 0,3-1 6 0,-2-2-4 0,3 0 0 16,1-2-16-16,2-1-9 0,-1 0-40 16,2-2-62-16,3-2-73 0,5-3-111 0,-3 1-113 15,7-4-134-15,-4 1-427 0,6-3-1060 0,-4-1 469 16</inkml:trace>
  <inkml:trace contextRef="#ctx0" brushRef="#br0" timeOffset="144965.6">31828 10542 225 0,'-1'-9'419'0,"-2"2"-11"0,2 1-12 0,1 1-3 0,0-1-10 16,0 2-23-16,0 1-30 0,0 3-36 16,-2-4-23-16,2 4-3 0,0 0-2 0,-7 10-8 15,3-3-10-15,0 5-14 0,-3 6-15 0,0 1-8 16,2-1-18-16,-2 10-16 0,1 3-12 0,1-2-10 16,0 1-11-16,0 1-12 0,4 0-14 0,1 0-10 0,1 0-10 15,2-5-13-15,1 2-7 0,3-6-8 0,-2-3-7 16,0-1-4-16,3-2 0 0,2-2 2 15,3-3-12-15,0-1-2 0,-2-4 4 0,-2-3 4 16,5-1 1-16,-1-2 8 0,6-5-1 0,-6 0 2 0,5-2 1 16,-4-3 4-16,3-2-6 0,-3-2-2 0,2-8-1 15,-2 2-8-15,4-5-2 0,-7-1-9 0,0-2-6 16,-1-1 1-16,-1 0-4 0,0-3-10 0,-4 4-9 16,3-3 9-16,-7 1-3 0,4 5-6 0,-5 5-3 15,0 5 6-15,-1 3-31 0,-2 2-35 0,2 2-35 16,-3 3-42-16,3 3-50 0,-6 2-54 0,7 0-66 15,-11 6-79-15,3-1-67 0,5 2-78 0,-5 2-445 16,4 2-1043-16,2 0 462 0</inkml:trace>
  <inkml:trace contextRef="#ctx0" brushRef="#br0" timeOffset="145332.51">32285 10600 411 0,'0'-7'493'16,"0"2"9"-16,0-1-12 0,0 3-33 0,0 3-40 16,0-5-43-16,0 5-26 0,0 0-13 0,0 0-16 0,13 16-12 15,-6-3-24-15,-1 2-23 0,2 8-16 0,-2-5-21 16,3 6-18-16,0 3-20 0,3 0-14 0,-3 0-15 16,-2-2-20-16,1-2-11 0,0 3-15 0,-1-8-4 15,-3 0-13-15,3-2-8 0,-4-7-10 16,4 3-7-16,-3-2-2 0,-1-4-1 0,0 0 28 0,1-3 3 15,0 1 5-15,1-4-1 0,-5 0-3 0,14-5-2 16,-5-1-9-16,-1-4-8 0,4-1-2 0,-3-4-2 16,4-2-4-16,2-5-12 0,1-5-3 15,-1 3-52-15,0-1-3 0,-1-4 0 0,-3 2 0 0,4-2 0 16,-2 0 0-16,1 2 0 0,-3 4 0 0,-2-2 0 16,1 7 0-16,-3 3 0 0,-1 1 0 0,-1 4-79 15,-3 5-183-15,2 2-43 0,-1 3-40 0,-3 0-47 16,5 6-49-16,-10 4-33 0,5-1-47 0,-3 6-375 15,1-1-969-15,-2 5 428 0</inkml:trace>
  <inkml:trace contextRef="#ctx0" brushRef="#br0" timeOffset="145532.79">32877 10911 231 0,'0'0'406'16,"0"0"18"-16,0 0 19 0,13 18 18 0,-13-18 15 0,0 0 5 15,-4 20-3-15,4-20-8 0,-14 22-17 0,5-7-24 16,0 0-35-16,-5 2-34 0,4-2-35 0,-5 9-35 16,-1-3-25-16,4 1-34 0,-1-1-60 0,3 2-67 15,-4-2-101-15,3-1-118 0,5-4-125 16,-7 8-169-16,-3-4-199 0,2 3-313 0,-2-3-997 16,-2-1 441-16</inkml:trace>
  <inkml:trace contextRef="#ctx0" brushRef="#br0" timeOffset="146466.37">31507 11606 202 0,'4'-5'430'0,"0"-3"19"0,-1 1-9 0,-1 2-16 16,3 0-13-16,-1 2-25 0,-3-1-28 0,2 0-28 15,-3 4-27-15,0 0-16 0,0 0-5 0,13 7-3 16,-9 2-19-16,1 7-8 0,-4 4-15 0,3 5-18 16,-4 1-16-16,0 3-25 0,2 2 19 0,-4-2-23 15,4 0-20-15,-4 2-4 0,4-3-19 0,-2 0-10 16,5-2-16-16,1-3-6 0,-1-4-16 0,2-1-10 15,-2-2 1-15,4-2-2 0,-1-3-13 0,2-3-5 16,-1-1-1-16,4-1-1 0,-2-4 6 0,6-2 1 16,1-1-1-16,-1-6 2 0,2 2-3 0,-1-1 4 15,-2-5 0-15,1 0-1 0,1-9-3 0,-2 1-13 16,1-1-9-16,-2-4-35 0,-2-2 0 0,-3-1 0 0,3-1 0 16,-4-1 0-16,1 0 0 0,-2 1 0 15,-3-1 0-15,0 2 0 0,-2 2 0 0,-2 8-96 16,-1 5-90-16,0 0-67 0,3 2-86 0,-6 3-85 15,2 2-78-15,-2 4-79 0,-2 0-388 0,5 1-1049 0,-6 6 464 16</inkml:trace>
  <inkml:trace contextRef="#ctx0" brushRef="#br0" timeOffset="146965.72">32155 11629 41 0,'0'-6'512'15,"0"0"-3"-15,-1 1-9 0,-1 0-25 0,2 5-32 0,-3-2-31 16,3 2-14-16,0 0-19 0,-7 12-23 16,4-1-14-16,0 1-29 0,1 5-20 0,-3 1-29 15,3 7-23-15,2-6-20 0,0 9-18 0,2-9-23 0,0 5-16 16,2-5-19-16,0 0-13 0,-2 0-16 0,2-1-3 16,-3-2-18-16,2-4-12 0,0-1 5 15,0-1-18-15,-1-2-1 0,0-2-3 0,1 0-8 0,1-3 1 16,1-1 1-16,0-1 7 0,-5-1-11 0,13-6 3 15,-2-2 3-15,-1-3-4 0,3-3-3 0,0-2-7 16,4-8-3-16,0-1-5 0,0 0 10 0,-2 1-1 16,1 2 9-16,-2 5 11 0,-3 1 2 15,-3 5-67-15,1 2-4 0,-3-1 0 0,-2 4 0 0,0 0 0 16,0 5 0-16,-4 1 0 0,9 6 0 0,-6 2 0 16,-1 3 0-16,0 5 0 0,2 3 0 0,0 0 0 15,-1 6 0-15,0 1 0 0,4 0 0 0,-5-8 0 16,5 1 0-16,2 4 0 0,-4-7 0 0,4-2 0 15,-4-3 0-15,1-2 0 0,-1-2 0 0,1 0 0 16,2-5 0-16,-4-1 0 0,5-2 0 0,-4-2 0 16,4-4 0-16,-1-2 0 0,1-6 0 0,1-3 0 15,-5 0 0-15,3-10 0 0,-2 0 0 0,-2-6 0 16,0 2 0-16,0 0 0 0,1 2 0 0,-1-2 0 16,-2 7 0-16,1-1 0 0,-2 9 0 0,-1 5 0 15,1 4 0-15,1 0 0 0,-2 2 0 0,0 4 0 16,0 2-15-16,0 0-360 0,0 0-70 0,3 11-68 15,-1-2-77-15,-4 4-453 0,5 3-1129 0,-2 2 500 16</inkml:trace>
  <inkml:trace contextRef="#ctx0" brushRef="#br0" timeOffset="147149.5">32940 11940 3162 0,'0'0'450'0,"0"0"-106"0,0 0-84 15,0 0-17-15,0 0 39 0,0 0 14 0,0 0-12 0,0 0-22 16,-14 32-37-16,14-32-13 0,-12 14-29 0,12-14-17 16,-13 20-11-16,5-4-18 0,1-3-34 0,-2 2-51 15,-1 0-83-15,3 0-129 0,1 2-138 0,-10 5-177 16,6-5-501-16,-10 2-1056 0,-3 5 467 0</inkml:trace>
  <inkml:trace contextRef="#ctx0" brushRef="#br0" timeOffset="149183.29">31217 12516 69 0,'5'-4'460'0,"-1"1"-11"0,0 2 3 16,-1-2-7-16,-3 3-12 0,5-4-17 15,-5 4-26-15,0 0-26 0,5 0-5 0,-5 0-20 0,2 10 1 16,2 0-11-16,-1 1-19 0,1 5-11 16,-2 1-17-16,3 1-21 0,1 7-21 0,2 2-27 0,-3-2-11 15,4 0-27-15,2-2-12 0,-1-5-15 0,4 4-16 16,-3-6-50-16,1-1-54 0,1-1-73 0,1 1-56 16,-1-4-72-16,3-3-72 0,-7-2-88 0,0-1-66 15,-4-2-71-15,4 0-80 0,-4-3-294 0,-5 0-915 16,0 0 405-16</inkml:trace>
  <inkml:trace contextRef="#ctx0" brushRef="#br0" timeOffset="149399.57">31469 12600 228 0,'0'-17'340'0,"0"0"12"0,1 4 23 0,-3-3 19 0,-1 7 5 16,3-2-3-16,-1 3-10 0,-2 3-26 0,0 1-21 16,-1 2-17-16,4 2 4 0,-16 9-7 0,6-1-12 15,-3 5-12-15,-6 5-4 0,1 4-16 0,-1-1-13 16,2 4-8-16,-2 2-24 0,-1-2-16 0,2-2-17 15,-2 3-18-15,0 0-20 0,4-1-12 0,-2-1-18 16,1-3-13-16,2 2-13 0,2-7-13 0,2 0-30 16,1-1-28-16,0-2-36 0,5-4-46 0,-1-1-60 15,2-1-56-15,0-1-52 0,3-1-56 0,1-5-79 16,5 1-72-16,-5-1-88 0,14-6-448 0,0-2-1041 16,4-1 462-16</inkml:trace>
  <inkml:trace contextRef="#ctx0" brushRef="#br0" timeOffset="149866.41">31631 12576 95 0,'3'-6'491'0,"-2"1"4"0,2 1 12 0,-2-3 8 16,-1 4-25-16,1-1-19 0,4 2-23 0,-2 0-37 16,-3 2-37-16,6-4-34 0,-2 2-23 0,5 1-38 15,4 2-26-15,-3-1-21 0,11 2-25 0,-2-1-19 16,8 2-18-16,-6-2-22 0,2 1-15 0,-1 0-16 15,-1 0-9-15,0-1-13 0,1 0-11 0,-8 0-5 16,4-1-1-16,-4 0-10 0,-2 0-13 0,-2-1 9 16,-4 1-2-16,0 0-3 0,-6 0-5 0,8 0 20 15,-8 0-2-15,9 0-9 0,-9 0-8 0,0 0-9 16,0 0-8-16,-4 6 5 0,-1-1-6 0,0 0-2 16,-4 2-8-16,-1 1 3 0,0 5-7 0,-3 0-10 15,-1 1 5-15,2-1 2 0,3 4-6 16,-5-3-1-16,1 2-2 0,0-2 0 0,2 1-4 0,0-1 2 15,-1 1 3-15,3-1-1 0,2-2-12 0,-2-3 14 16,4 1-10-16,-1-2 2 0,4 0-4 0,-1-2 0 16,2 0-1-16,0 0 0 0,-1-1 0 0,4-1 0 15,-1-1 0-15,3 0 0 0,0 0 0 0,2-2 0 16,4 1 0-16,1-2 0 0,1 0 0 0,6-1 0 16,1 1 0-16,-1-1 0 0,1 0 0 0,-2 0 0 15,5-1 0-15,-3 0 0 0,-2-2 0 0,-3 4 0 16,-3 0 0-16,1-1-15 0,0 1-38 0,-3 1-13 15,-1-1-34-15,-2 3-68 0,2-2-49 0,-3 0-48 0,0 0-61 16,1 2-64-16,-3-1-56 0,6 1-68 0,-8 0-425 16,3 1-1016-16,0-1 449 0</inkml:trace>
  <inkml:trace contextRef="#ctx0" brushRef="#br0" timeOffset="150067.09">32311 12893 41 0,'8'-5'416'0,"-2"1"16"0,-3 1 15 0,1 1 17 15,1-2 0-15,-3 3-20 0,1-3-28 16,0 2-36-16,-3 2-36 0,0 0-29 0,0 0-13 16,0 0-5-16,0 10-11 0,-4-4-14 0,-3 4-15 15,2 0-30-15,-6 4-32 0,-5 8-18 0,2-1-8 16,-2-2-24-16,-1 5-2 0,0 0-30 0,1-3-26 16,0 2-34-16,-1-2-35 0,2 1-46 0,3-5-51 15,2-1-51-15,-1 1-64 0,1-2-63 0,2-4-66 16,2-1-60-16,2-2-75 0,-1 0-384 15,4-3-913-15,-2 0 404 0</inkml:trace>
  <inkml:trace contextRef="#ctx0" brushRef="#br0" timeOffset="150599.07">32730 12466 191 0,'-3'-4'384'15,"3"4"6"-15,-3-6 5 0,3 6-10 0,-4-1-10 16,4 1-15-16,0 0-22 0,0-5-27 0,0 5-24 16,0 0-21-16,0 0-8 0,0 0-9 0,4 12-7 15,1-3-12-15,-1-1-9 0,1 4-12 0,0 2-12 16,3 3-13-16,-2-2-2 0,3 3-20 0,4 6-12 16,-3-6-20-16,6 7-8 0,-1-4-8 0,-2 3-13 15,2-8-13-15,2 2-19 0,4 0-24 0,-8-5-25 16,6-1-37-16,-5-1-39 0,4-1-46 0,-5-2-46 15,-13-8-51-15,26 9-74 0,-26-9-72 0,19 8-78 16,-19-8-426-16,0 0-920 0,0 0 407 0</inkml:trace>
  <inkml:trace contextRef="#ctx0" brushRef="#br0" timeOffset="150849.54">33040 12565 183 0,'0'-21'429'0,"0"21"10"0,-2-23 7 0,2 23-1 15,-6-18-1-15,6 18-17 0,-8-13-36 0,8 13-34 16,0 0-26-16,-15-8-11 0,15 8-14 0,0 0-13 16,0 0-12-16,-37 26-23 0,23-9-14 0,2-1-13 15,-5 7-18-15,2 2-20 0,0 2-21 16,0-3-12-16,1-2-22 0,0 6-9 0,-2-3-14 16,4 1-10-16,-4-2-12 0,3 0-20 0,3-8-15 0,1 2-28 15,0-2-37-15,2 1-47 0,0-3-46 0,1-3-46 16,2-2-42-16,0-1-44 0,3-2-53 0,-2-3-44 15,3 2-60-15,4-3-73 0,0 0-390 0,-4-2-923 16,15-2 408-16</inkml:trace>
  <inkml:trace contextRef="#ctx0" brushRef="#br0" timeOffset="151099.51">33235 12489 42 0,'0'-25'505'0,"0"25"-4"0,0-19-1 16,0 19-6-16,0 0-29 0,0 0-24 0,0-18-41 16,0 18-42-16,0 0-23 0,0 0-30 0,0 0-22 15,0 0-33-15,0 0-25 0,0 0-24 0,44 35-16 16,-30-21-14-16,7 4-19 0,-8-3-13 0,1-1-22 16,3-2-21-16,-2 1-27 0,-1 0-32 0,0-3-20 15,-2-1-23-15,-12-9-31 0,20 14-31 0,-20-14-36 16,13 11-34-16,-13-11-48 0,0 0-56 0,0 0-48 15,0 0-34-15,0 0-42 0,0 0-28 0,0 0-296 16,0 0-746-16,0 0 331 0</inkml:trace>
  <inkml:trace contextRef="#ctx0" brushRef="#br0" timeOffset="151299.54">33473 12534 794 0,'0'0'120'0,"4"-26"34"0,-4 26 22 0,4-22 26 16,-4 22 24-16,1-23 28 0,-1 23 19 0,1-22 17 16,-1 22 28-16,0-18 17 0,0 18-3 0,0 0-7 15,0-18-22-15,0 18-27 0,0 0-30 0,0 0-8 16,0 0 10-16,0 0-4 0,0 0-8 0,0 0-4 15,0 0-16-15,-37 48-12 0,26-27 7 0,-2 6-34 16,1 1-16-16,3 1-9 0,-1 0-17 16,0 0-8-16,-3 1-17 0,4-1-9 0,0-1-14 15,0 0-37-15,-1-1-35 0,2 1-35 0,3-4-50 0,-4 0-59 16,4-6-70-16,0-1-69 0,3 0-70 0,-2-5-65 16,4-12-76-16,-2 21-67 0,2-21-307 0,0 0-924 15,2 20 409-15</inkml:trace>
  <inkml:trace contextRef="#ctx0" brushRef="#br0" timeOffset="151849.97">33652 12384 2636 0,'1'-26'226'0,"-1"8"-36"0,-1-1 2 15,2 2-10-15,0-1 2 0,1 0-6 0,-1 2-5 0,-1 16-8 16,5-23-21-16,-5 23-6 0,5-14-15 15,-5 14-17-15,0 0-7 0,14-11-11 0,-14 11-13 16,0 0-6-16,0 0-3 0,0 0-13 0,0 0-1 16,46 29-11-16,-37-19-5 0,-2 4 0 0,0 2-7 15,-4 0 0-15,-3-16-7 0,4 29-1 0,-2-14-6 16,-4 2 5-16,2-17-5 0,-7 27-1 0,3-11 1 16,-3-2-5-16,-2-1-1 0,0 0 2 0,1 1 12 15,-2-1 0-15,10-13 3 0,-14 22 6 0,7-12 0 16,7-10-2-16,-11 20 2 0,5-10-3 0,6-10-5 15,-7 17 5-15,7-17-3 0,-4 16-3 0,4-16-4 16,2 17 0-16,-2-17-1 0,4 18-4 0,-4-18 2 16,7 18-4-16,-7-18-1 0,9 18 1 0,-9-18-4 15,10 20-1-15,-10-20-2 0,6 15-5 0,-6-15 5 16,1 22-6-16,-1-22 0 0,-4 21 1 0,4-21 3 16,-7 21 2-16,1-9-2 0,-1 2-4 0,7-14 5 15,-12 22-8-15,3-8 5 0,0-5-1 0,9-9 2 16,-13 22 0-16,11-12-2 0,2-10 3 0,-8 23-2 15,4-11 0-15,4-12 4 0,4 25-4 0,0-10 1 16,1-1 0-16,3 1-1 0,-2-1 2 16,4 1 0-16,-1 2 1 0,-1-1-5 0,-2 1 3 0,-6-17-2 15,10 28 2-15,-6-17-4 0,-4-11 4 0,3 22 2 16,-3-22 0-16,-4 21 16 0,4-21 18 16,-11 21 12-16,3-12 16 0,8-9 1 0,-23 20 5 0,9-12 0 15,-3 0-9-15,17-8-2 0,-29 13-8 0,16-9-10 16,-2 4-25-16,15-8-43 0,-23 9-51 0,23-9-78 15,-17 7-73-15,17-7-74 0,0 0-74 0,0 0-97 16,-15 9-358-16,15-9-900 0,0 0 399 16</inkml:trace>
  <inkml:trace contextRef="#ctx0" brushRef="#br0" timeOffset="151982.94">33637 13276 94 0,'0'0'342'0,"0"0"20"0,0 0-1 16,0 0 17-16,-3 27-28 0,3-27-24 0,0 0-27 15,0 0-34-15,0 0-27 0,-5 15-46 0,5-15-83 16,0 0-96-16,0 0-121 0,0 0-151 0,-9 12-235 16,9-12-535-16,0 0 236 0</inkml:trace>
  <inkml:trace contextRef="#ctx0" brushRef="#br0" timeOffset="157849.14">31590 13609 343 0,'4'-9'391'15,"0"2"2"-15,-1-2-6 0,1 6-19 0,-2-1-23 0,-1-1-17 16,2 3-25-16,-3 2-24 0,6-1-6 16,-6 1 5-16,0 11-7 0,0 0-4 0,-6 9-7 0,2-8-21 15,-2 14-9-15,-1 2-19 0,-2-3-19 0,1 4-18 16,0 4-18-16,1-5-13 0,1 1-11 0,0 1-13 16,-1-5-17-16,5 0-10 0,-3 0-7 0,5-8-8 15,1-1-5-15,0-5-11 0,2-2-6 0,1 0-3 16,-1-4-4-16,2 0-6 0,2-3-5 0,4-2-3 15,1-3-3-15,-1-1-5 0,7-5-1 0,4 1-6 16,2-7 1-16,2 2-4 0,-2-2-1 16,0-2 2-16,1-1-3 0,1 2-3 0,-3 0 0 0,-1 2 0 15,-4 6-3-15,0 2 2 0,-5 0-6 0,-3 4-1 16,3 5 7-16,-3 0-6 0,0 4 0 0,0 2 4 16,-1 4 0-16,-2 2-24 0,-2 3-4 0,-1 0 3 15,-3-1 6-15,0 0 1 0,-1 1-2 0,0-1 0 16,0 1-2-16,-2 0-14 0,0-3-36 0,0 0-41 15,-2-2-54-15,0-4-66 0,0 0-46 0,-1-5-57 16,-4-3-70-16,-1 2-104 0,-1-4-319 0,-2-3-888 16,-5-7 393-16</inkml:trace>
  <inkml:trace contextRef="#ctx0" brushRef="#br0" timeOffset="158032.4">31766 13375 255 0,'-5'-17'478'0,"-2"1"-25"16,3 0-20-16,-1 5-17 0,1 1-33 0,2 0-35 16,-2 4-31-16,3 0-30 0,-1 2-31 0,2 2-31 15,0 2-16-15,0 0-74 0,0 0-119 0,0 0-97 0,14 12-109 16,-7-4-105-16,-6 4-313 0,-1 7-658 16,-1 0 291-16</inkml:trace>
  <inkml:trace contextRef="#ctx0" brushRef="#br0" timeOffset="159481.84">30168 14194 377 0,'-9'-15'429'0,"-4"1"5"16,-1 4-19-16,0 3-13 0,-4 3-20 0,0 4-22 16,-1 4-31-16,-6 5-15 0,2 6-22 0,0 2-19 15,1 6-22-15,-5 1-16 0,9 2-20 0,4 3-17 16,1 3-17-16,3-4-17 0,5 5-15 0,1-2-17 15,4-2-12-15,4-1-9 0,0 0-15 0,7 0-8 16,2-1-7-16,5-6-6 0,-4-7-12 0,9 3-4 16,1-4-5-16,1-3-13 0,-5-3 4 0,1-3-5 15,7-3-3-15,-7-1-4 0,0-2-4 0,-1-6-4 16,1 2-4-16,-3-3 2 0,3-8-3 0,-6 5-2 16,-3-1 2-16,-2 1-4 0,1-1-6 0,-4-3 10 15,-2 4-2-15,-1 2 10 0,-2-1 10 0,0 5-2 16,-1 2-5-16,1 0-6 0,-2 4 0 0,0 0-1 15,0 0-5-15,0 0-2 0,-4 22 2 0,6-9-3 16,0 5-3-16,-2 1-2 0,2-2 2 0,3 3-3 16,4-2-6-16,-4-1 3 0,6 0-2 0,1-4 3 15,-3 1 0-15,0-6-1 0,4-1-3 0,-3-1-2 16,-1-2 2-16,3-3-2 0,-2-2 5 0,-4-2-4 16,1 0 6-16,0-2-7 0,0-4 1 0,-3 1 0 15,1-9-3-15,-4 5 5 0,-1 0-3 0,0-6-1 16,-4 1 1-16,-1-8-1 0,0 6 3 0,-5-6-5 15,2 7 2-15,0-7 1 0,-3 9-1 0,3 5-2 16,-1-2 3-16,4 6-5 0,-4-2-1 0,3 7 4 16,-2 3-4-16,0 2 4 0,1 4-2 0,-1 2 3 0,4 3 0 15,1 0-2-15,1 4 0 0,4-4-5 16,1 5 3-16,6 2 0 0,4-7 3 0,0 5 1 16,3-7 1-16,4 1-3 0,-1-1-4 0,9-2 4 15,-5-5 1-15,4-1-1 0,-7-3 0 0,-1-1-1 0,4-2 1 16,-5-3 2-16,1-3-1 0,1 0 0 0,-4 1-6 15,-2 0 9-15,2-1-3 0,-2 1 1 0,0-1 1 16,-7 2 4-16,0 4-6 0,-3-1 5 16,3 1-3-16,-2 0 3 0,1 3 0 0,-1 1-6 15,-5 0 2-15,7 8-2 0,0-1 3 0,0 4-3 0,-3-1-7 16,3 9 9-16,0-1 2 0,0-1-5 0,-1 2 2 16,-1-2 1-16,4-2 0 0,1-1-3 0,-5-3 4 15,-1-1-3-15,4-1-3 0,-3-3 1 16,3 0-1-16,-6-1 3 0,5-3 3 0,-2-1 2 0,-5-1-5 15,10-2 2-15,-2-1-2 0,-2-2 0 0,3-3 0 16,-1 3 2-16,3-2 0 0,1-6 3 0,2 1-6 16,-3-1 0-16,2-1 4 0,2 0 2 0,-6 5-4 15,2-3-1-15,-3 5 0 0,1-1 2 0,-1 6-4 16,1 0-2-16,1 3 5 0,-5-1-2 0,2 3-1 16,3 5 1-16,-1-1 1 0,-1 0 0 0,3 3-1 15,-1 0 4-15,4 1-4 0,2 0-1 0,0-1 3 16,1 0 0-16,3-2 0 0,-2-1-3 0,5-1 1 15,-5-1 2-15,1-2-2 0,2 0 0 0,-4-3 1 16,0-2 1-16,-4 0 0 0,-2-3 3 0,1 1 0 16,-2-4-2-16,0 0-3 0,-1 0 3 0,-1-1 1 15,-3-3 0-15,0-6 1 0,-1 2-3 0,-5 0 0 16,1 5 0-16,0-6 3 0,-1 1-3 0,-1 6 6 16,-3 1-6-16,2 2-1 0,-1 1-2 0,-2-1 4 15,1 4 5-15,-2 3-10 0,-2 5 2 0,0 0 4 16,-2 5 0-16,0 2-5 0,2 4 3 0,0 0-1 15,2 5 1-15,2-4-3 0,3 0 3 0,2 0-3 16,3 0-5-16,3-3 9 0,3 1 0 0,0-1-1 16,-1-8 1-16,4 1-4 0,1-4 4 0,1 1 0 15,0-4-3-15,3-2 3 0,-4 1-2 0,3-2 1 16,1-1 0-16,-2-3-3 0,-1 0 3 0,0-2 3 16,3-1-8-16,0 0 4 0,-1-3 1 0,2 0 1 15,-1 4-2-15,1-3 6 0,-8 3-5 0,8-3 1 16,-3 3-1-16,-1 1 1 0,-4 5 0 0,-1 1 0 15,1 2-1-15,3-2-1 0,-4 7 0 0,1 0 2 0,-2 6 2 16,-1-2 0-16,-1 6-22 0,-2-3 2 0,-2 4 2 16,0 0 1-16,-1 1 2 0,-1 0 2 0,0-1 1 15,-1-2 7-15,-1-2-2 0,1-3-2 16,1 1 4-16,-1-4 8 0,-2 0 23 0,2-1 18 0,1-3 22 16,0-2 3-16,5 4-2 0,-5-4-4 0,0 0-4 15,19-14-7-15,-5 6 0 0,2-4-15 16,8-4-3-16,1 1 0 0,2-3-7 0,-1-2-5 0,-2 1-30 15,4 1-67-15,0 0-91 0,-2-1-138 16,-11 7-124-16,3 1-147 0,-10 4-451 0,1 0-1107 0,-7 3 491 16</inkml:trace>
  <inkml:trace contextRef="#ctx0" brushRef="#br0" timeOffset="160232.07">32472 14509 349 0,'-14'-12'420'0,"0"-1"-21"16,-1 5-8-16,-3 1-16 0,1 2-33 0,0 3-27 16,2 3-29-16,0 2-24 0,5 5-21 0,-3 0-19 15,0 4-24-15,7 3-21 0,-1 4-13 0,2-1-20 16,4 1-14-16,1 0-13 0,1-1-15 0,7 2-2 15,2-6-16-15,3 1-6 0,-3-2-8 0,6-2-9 0,-4-7-6 16,3 0-7-16,4-2-3 0,-3-4-1 16,3-2 1-16,-3-3 23 0,-3-3 1 0,-1-1 15 15,-3-6 6-15,0 1 4 0,-1-2-2 0,-2-9-2 16,-1 0 3-16,0-3-4 0,-5 0 16 0,-2-4-7 16,3 0-6-16,-5-1-3 0,4-3 1 0,-6-7-11 15,1 11 3-15,2 2 2 0,-1-2-3 0,3 6-1 0,-1 1-6 16,2 7 5-16,0 3 1 0,0 6-4 15,2-1-4-15,3 1-5 0,-1 4 3 0,0 2-11 16,2 1-5-16,2 3-10 0,2 2-7 0,3 6-2 0,1 2-3 16,-1 4-7-16,3 10 0 0,-1 3-10 15,-1 3 9-15,-4 5-8 0,-1 0-3 0,-2 12-3 0,-4 0 3 16,-3 2 1-16,-3 2-3 0,3 0 4 16,-10-1 7-16,0 2-4 0,-2-2 0 0,2-1-1 15,-1 5 0-15,0-2-1 0,0-3-6 0,6 3 2 0,-3-2-9 16,4-3 2-16,3 0 8 0,1-11-8 0,0-2-6 15,5-3 6-15,2-1 0 0,2-2-10 0,1-2-1 16,0-9-5-16,4 1 5 0,0-3 3 16,3-4-4-16,-7-3 2 0,5-3-6 0,-1 0 1 15,-1-4 7-15,1-4-5 0,-4-2 8 0,2-1-4 0,-1-5-6 16,-7-4 7-16,0-3-9 0,-4-8 8 0,-4-2 7 16,-1-1-8-16,-9-2 3 0,1-2 7 0,1-1-8 15,-4-8-1-15,-3 12 3 0,6-1 9 16,2 6-7-16,-1-1-4 0,6 11 4 0,-1-2-7 0,5 2 6 15,2 5-12-15,1 1-29 0,6 2-59 0,3 2-63 16,9 0-91-16,10 1-117 0,-1 2-141 0,1 2-567 16,-29 1-1168-16,65 9 517 0</inkml:trace>
  <inkml:trace contextRef="#ctx0" brushRef="#br0" timeOffset="161701.06">28942 15512 178 0,'6'-11'461'0,"-1"3"3"0,1-6-9 0,-1-2-20 16,-1-2-28-16,-3-2-17 0,-2 0-24 0,1 2-20 15,1 1-32-15,-6 1-22 0,-1-2-15 0,-2 2-17 16,0 5-15-16,-6 0-25 0,4 3-20 0,-6 2-20 15,1 4-13-15,-5 2-25 0,1 5-14 0,-11 3-12 16,4 6-13-16,-2 4-7 0,3 4-15 0,0 3-4 16,4-1-18-16,2 3 4 0,4-4-7 0,5 1-32 15,3-5-3-15,10-2 0 0,1-2-4 16,6-1 1-16,-1-5-4 0,7-1 2 0,3-4-4 0,10-2-3 16,-8-3 4-16,7-4-1 0,-4-3 1 0,2-8-3 15,-3 2 8-15,-1-5 8 0,-3 2 2 0,-5 1 6 16,-2-1 4-16,-3 0 12 0,3 2 11 0,-5 1 9 15,-5 4 4-15,1-1-7 0,-2 5-3 0,1 2-12 16,-2 4-5-16,0 0-7 0,-9 15 0 0,1 3 6 16,-2 8-11-16,1 8-6 0,1 15-1 0,-1 0-3 15,2 3-6-15,0-3 1 0,2 4-6 0,0-3-1 16,2 2 2-16,2-3 0 0,-4 1-8 0,1-15-3 16,0 12 12-16,2-16-13 0,-5-1 0 0,-2-2 11 15,-1-3-7-15,1-3-8 0,-4-6 4 0,2-5 4 16,-1-6-1-16,-3-2 5 0,-2-4-4 0,-2-5-8 15,4-3 6-15,-2-4 1 0,-3-6 9 0,7-5-11 16,4-3 0-16,4-2-3 0,0-4 3 0,10-13 0 16,4-4-7-16,5 1 6 0,8-2 2 0,3-3-1 15,7 2-2-15,14-20-6 0,-10 29 8 0,2 5-4 0,-2 1-4 16,-8 18 1-16,2 3 2 0,-1 7-7 16,-1 6 6-16,-7 3-8 0,-1 6 1 0,-2 5 7 15,3 9 4-15,-5 3-7 0,-4 3 2 0,-1 5-1 16,-5-2-4-16,1 0 1 0,-3 4-5 0,0-5-5 15,-3 0-5-15,-1-2-3 0,2-6-3 0,0-4-3 0,1-1 5 16,1 1 0-16,-1-9-3 0,1 3 3 0,-1-5 3 16,3-3 1-16,1-2 5 0,2 0 0 15,0-3 4-15,9-4 0 0,-4-3 1 0,4-2 1 16,1-8 1-16,2 2 7 0,0-3-5 0,-1 1 1 16,0-1-1-16,-3 1 3 0,-3 5-2 0,-3 1 5 15,-1 7 4-15,-1-1-7 0,-4 1 5 0,1 3-4 16,-3-1 5-16,5 4-6 0,-8 1-2 0,9 3 6 15,-8 0-3-15,3 2 2 0,1 3-2 0,-2-2 2 16,-1 4 3-16,3-2 1 0,-1-1-1 0,0 0-7 16,-3-1-3-16,3-1-13 0,-1 0 2 0,-2 0-5 15,0-2 3-15,-1-3 2 0,4 2-1 0,-4-2 0 16,13-5 3-16,-8 0 4 0,3 0 1 0,1-3-1 16,1-2 3-16,1-1 1 0,5-2 1 0,-3 2 1 15,4 2 2-15,-1-1 0 0,4 2 3 0,-2 2-6 16,1 0 3-16,0 1 1 0,10 1 2 0,-1-2 0 15,-8 5 0-15,-2-1-1 0,1 1 6 0,0-3-4 0,-6 3 3 16,1-1-2-16,-1-1 0 0,-3-2-3 16,4 2 2-16,-5-2 1 0,1-1 0 0,-1 0 0 15,-2-1 1-15,-1-2-1 0,3 1 0 0,-5-1 0 16,0-2-1-16,-3 2 3 0,0-2 4 0,-1 0-4 16,-2 4-3-16,0-1 1 0,0 2 0 0,-1 1 2 15,-4 3-1-15,0 2-3 0,7 0 1 0,-18 7-1 16,8 3 1-16,-3 4-2 0,3 4 7 0,1 0-1 15,0 6 1-15,5 2 0 0,1-6-6 0,1 0 2 16,6-1-4-16,1-1 3 0,4-1-4 0,5-3 10 16,-1 1-6-16,2-5 3 0,6-2 1 0,-2-2 1 15,0-4-5-15,2-2 5 0,-2-2-2 0,-1-4 1 16,-2 0-3-16,2-4 3 0,-2 0 1 0,-5-1-1 16,0-4 4-16,1 2 2 0,-4 2 7 0,2-4-1 15,-4 0 1-15,1 3-2 0,-2 3 1 0,-1 0-4 16,-3 4 4-16,3 1-3 0,-2 3-5 0,-2 1 5 0,0 0-1 15,9 10-3-15,-5 0-3 0,1 0 2 0,2 6-3 16,1 1-1-16,-1 2 4 0,-1-1-3 16,2 1-4-16,2-1 14 0,-1-1 0 0,-1-7-1 15,-2 1 1-15,4-3 0 0,-2-1-11 0,1-1 4 16,1-1 3-16,-1-2-1 0,0-2-4 0,3-2-2 0,0-2 2 16,1 1-6-16,5-4-13 0,1-1-23 0,-1-1-53 15,1-1-65-15,-3-1-72 0,-1-2-87 16,-3 0-108-16,-5 1-133 0,0-4-362 0,-7-1-993 15,-4-2 439-15</inkml:trace>
  <inkml:trace contextRef="#ctx0" brushRef="#br0" timeOffset="161833.31">29718 15245 3308 0,'-30'-18'228'0,"5"3"-142"0,11 5-7 0,1 1-27 15,8 4-14-15,5 0-5 0,4 3-7 0,-4 2-15 16,28 2-60-16,3 8-105 0,6 2-166 0,0-1-237 15,19 3-602-15,7 3 266 0</inkml:trace>
  <inkml:trace contextRef="#ctx0" brushRef="#br0" timeOffset="163532.44">31118 15506 3730 0,'19'-11'255'0,"-3"0"-48"0,-3 2-17 15,-4-5 10-15,1 0 8 0,-5 3-23 0,-5-4-18 16,0-1-22-16,-5 1-24 0,-1 5-13 0,-2-1-10 16,-3 4-14-16,-6 0-7 0,-2 1-2 0,-1 5-8 15,-1 3-9-15,2 4-5 0,-3-1-7 0,3 4-4 16,2 1-2-16,2 1-5 0,2 0-5 0,8 0-5 16,-2 1 0-16,5-1-3 0,7-1 0 0,0 2 0 15,4-5-2-15,4 2-5 0,5-3 1 0,1-2 2 16,2-1-1-16,6 0 10 0,-6-6 4 0,1 3 10 15,-3-3 8-15,0 1 11 0,-6-1 2 0,1 1 7 16,-1-1-3-16,-3 3-5 0,-1-1-10 0,-4 1 0 16,2 2-3-16,-5 3 3 0,3 6-4 0,-2 0 0 15,-1 9-3-15,-2 5-1 0,0 5-6 0,0 4-6 16,-2 0-1-16,1 15-8 0,-6-2-3 0,5-1 5 16,-2-13-1-16,-3 15-5 0,2-14-3 0,5 12-2 15,-6-13-8-15,2 1 15 0,-5-1-9 0,4 2 1 16,-8-6-7-16,4-2-1 0,-2-1 1 0,1-8-2 15,-1-2 0-15,-2-3-5 0,-3-3 0 0,1-3-1 16,-6 0 10-16,2-6-7 0,1-1-3 0,-1-3 4 16,-3-6-2-16,0-5 5 0,9 0-3 0,2-3-3 15,2-10 5-15,0-3 0 0,11-1 1 0,3-4-2 16,6-9-4-16,13-3 5 0,3-2 2 0,5-3-8 16,19-20 5-16,-12 24-4 0,0 1-5 0,2-1 2 15,8 7-7-15,-20 19 2 0,0-1 3 0,-2 6-3 16,0 7-1-16,4 5 2 0,-11 3 5 0,-2 7-6 15,-4 5-2-15,3 2 10 0,-7 2-7 16,4 10 3-16,-2 4-4 0,-5-3 5 0,-3 4-5 0,-2-3 7 16,1 3-2-16,-4-4-5 0,1 0-4 0,-1-6-13 15,1-3-7-15,-1-3-5 0,1 1-4 0,-2-7-1 16,0 3 5-16,2-3 6 0,-2-5 3 0,2-2 0 16,-1 2 0-16,1-2 8 0,0 0 6 15,3-11-1-15,-1 0 2 0,2-4 2 0,1-1 1 0,3-2 1 16,1-4 0-16,4-5-6 0,2 1 11 0,3-3 0 15,-3 5-5-15,5-2 6 0,-3 4-1 0,-2 8 3 16,1 0-4-16,-1 4 4 0,1 1 2 0,-5 4-2 16,2 3 5-16,-2 1-7 0,1 1 0 0,-1 2 0 15,3 3 1-15,-2 0 1 0,3 4 3 0,-1 1-2 16,3 0-3-16,0-2 3 0,0 2 3 0,1-2-2 16,4 0 2-16,0-1-1 0,-3-1-5 0,3-2 3 15,-1-3 1-15,-3-1 0 0,1 0-1 0,-2-2 4 16,-2-1-2-16,-6-4 1 0,5 0-3 15,-6 0-2-15,-3-3 7 0,0 1 0 0,-1-1 3 0,-4-2-1 16,-1 2 3-16,-2-1-2 0,2-1-1 0,-7 4 1 16,3 4-2-16,-4-2-2 0,3 3 4 0,-4 3-5 15,-1 4 1-15,-1 2-3 0,1 1 2 0,-1 4 5 16,1 3-6-16,4 2-1 0,0-2-3 0,1 3 5 16,5-1 4-16,2-1-4 0,-1 0-1 0,5-4 4 15,-1 1-8-15,1-4 7 0,1-1-1 0,0-2 4 16,-3-2-1-16,1 0-1 0,1-2-1 0,-5-1 2 15,13-4-4-15,-8 1 2 0,0-2 2 0,4 0-3 16,-4 1-3-16,3-2 5 0,-3 2-4 0,-1 2 3 16,1-2 0-16,-1 1 1 0,-2 0-4 0,-2 3-2 15,12 0 0-15,-7 3 2 0,4-2-2 0,-3 3-2 16,3-1 7-16,-2 0-7 0,-1 1 7 0,2-1-2 16,0 1-1-16,1 1 1 0,-1-4-1 0,0 2-1 15,-3-2 6-15,2-1-5 0,0-1-1 0,1-2 0 16,-3 0 2-16,1-3-1 0,1 0 1 0,-1 2-4 15,4-4 3-15,-4 0-1 0,-1-4 0 0,1 3-2 16,0-7 3-16,2 0 3 0,-3 1-3 0,3-2 0 16,-2 0 0-16,-1 0-1 0,3-1 2 0,-4 3 1 15,1-1-1-15,-4 4 1 0,3 4-3 0,0-2 2 16,-3 4-6-16,-1 6 2 0,0 0 0 0,0 0 2 16,0 0-1-16,-14 30 1 0,10-6 5 0,-2 7 8 15,-2 3 8-15,3 13 6 0,1 1-7 0,-1 0-1 16,0 0-1-16,-3-1 3 0,0 2-1 0,2-2 2 15,1 0-7-15,1-12-3 0,-3-2 2 0,0 3-10 16,2-3-11-16,-1 1-19 0,-1-2-16 0,1-7-13 16,-3 0-40-16,3-7-13 0,-3-3-24 0,-1-1-17 15,3-5-22-15,-2-3-21 0,3-4-19 0,-3-2-10 16,1-3-4-16,-1-6 1 0,3 0-10 0,-3-5-11 16,1-10 2-16,6-5 9 0,-1-1 19 0,6-7 6 15,2-13 17-15,0 1 10 0,8-9 15 0,6-25 21 16,1 0 13-16,8 0 14 0,-12 26 29 15,4-3 39-15,-1 6 35 0,1 5 31 0,1 5 27 0,-4 14 22 16,1 4 13-16,2 10 7 0,-8 3 6 0,0 8 9 16,0-1 18-16,2 6 8 0,3 4-12 0,1 5-7 15,-2 3-1-15,-2 2-11 0,0 7-15 0,0 3 3 16,-5 1-24-16,0 2 3 0,-4-2-7 0,3 1-3 16,-8 1 0-16,-4-4-10 0,-1 2-8 0,-3-8 0 15,2 4-9-15,-5-6-4 0,0 1-6 0,0-3 13 16,-3-1-4-16,4-4-3 0,-2-1-7 0,-1-1 10 15,4-1 8-15,3-3 19 0,2 0 7 0,-1-2 1 16,5 0-6-16,-6-4 0 0,6 4-7 0,12-14-9 16,-3 6 6-16,13-11-13 0,4 1 1 0,1-2 0 15,3-5-9-15,12-7 1 0,-1 1-7 0,-11 9 1 16,11-7-1-16,-13 5-3 0,-2 5 0 0,-3-1-1 16,-1 1-3-16,-8 5-2 0,-3-1 9 0,-4-2-9 15,-4 9-3-15,-3-4-3 0,-2 4 7 0,-1-2-7 16,-1 3 0-16,-3 5 8 0,1 0-4 0,-2 2 6 15,8 0 4-15,-18 7 5 0,13 2 3 0,-2 1-3 16,0 1 2-16,6 5-2 0,1 2-3 16,0 0 0-16,1 2-4 0,8 5 0 0,-1-8 0 0,-2-1 1 15,3-1-1-15,1 1-2 0,-2-5 2 0,-8-11-3 16,18 18-1-16,-18-18-1 0,15 11 3 0,-15-11-3 16,21 4 1-16,-21-4-3 0,0 0 3 0,0 0 21 15,39-15 15-15,-39 15 8 0,17-16 8 16,-7 7-4-16,-10 9 5 0,19-16 5 0,-19 16 1 15,13-15 2-15,-13 15-4 0,9-8-4 0,-9 8-10 0,0 0-2 16,0 0-8-16,0 0-3 0,0 0-5 0,18 33 0 16,-17-17-4-16,-2 1-3 0,1-17-2 0,-6 35-3 15,4-15-3-15,2-1-13 0,-5-3-51 0,5 1-67 16,0-17-79-16,0 25-81 0,0-25-95 16,0 20-94-16,0-20-380 0,-1 16-913 0,1-16 405 15</inkml:trace>
  <inkml:trace contextRef="#ctx0" brushRef="#br0" timeOffset="163666.16">33093 15727 2399 0,'9'-19'229'16,"-9"19"-85"-16,4-16 49 0,-4 16 23 0,0 0-16 15,0-24-22-15,0 24-52 0,0 0-23 0,0-17-19 16,0 17-15-16,0 0-63 0,0 0-99 0,-10-14-149 16,10 14-360-16,0 0-653 0,-28-4 289 0</inkml:trace>
  <inkml:trace contextRef="#ctx0" brushRef="#br0" timeOffset="166066.21">4787 11330 357 0,'-18'-9'344'0,"-1"-1"-4"16,2 3 0-16,-1-2-10 0,8 4-11 0,-4 0 1 15,5-1-13-15,-2 0-5 0,3 3-9 16,2 1-17-16,2-1-18 0,0 1-21 0,-1 0-20 15,5 2-23-15,-7-4-18 0,7 4-17 0,0 0-16 0,0 0-10 16,0 10-10-16,3-6-9 0,-1 2-12 0,1 2-10 16,1 2-9-16,0 0-4 0,0 1-9 0,2 2-6 15,0-3-5-15,1-1-4 0,2 0-1 0,-2-1-1 16,6-5 2-16,0 4 2 0,1-5 9 0,0-3 4 16,9-4-4-16,-5 1 0 0,4-2-4 0,4-7-2 15,3 0 0-15,-3-1-10 0,1-1-1 0,0-1-4 16,-1 2-6-16,-2 0-4 0,1-2-1 0,-2 2-8 15,-5 4-3-15,3 0 0 0,-1 2-7 0,-2 4-3 16,0 2 2-16,0 2-9 0,0 5 5 0,-4 2 3 16,0 2 1-16,3 4-6 0,-2-1-3 0,-2 2-2 15,2 1 0-15,0 5 3 0,-2-5 0 0,-1 0-2 16,-1 1-1-16,2-5 4 0,-4-1-2 0,2-4-1 16,0 3 1-16,0-4 1 0,2-2-2 0,-3-3 1 15,2 0 8-15,-1-5 6 0,2-1 9 0,0 0 1 16,-1-1 7-16,4-4-4 0,-5-2 0 0,2 0-3 15,0-2 1-15,-2 1-9 0,0 0 2 0,1 0-3 16,-1 1 4-16,-2 4-3 0,-2 0-9 0,2 3-7 16,-1 0-4-16,-3 2 6 0,5 4-1 0,-1 4-4 15,3 1-2-15,-1 1 7 0,1 1 0 0,4 4-5 16,0-2 1-16,0 2 2 0,1 1-1 0,-1 0 1 16,1-2-18-16,2 1-37 0,2-4-54 0,-2-1-67 15,9-4-90-15,-5 1-92 0,4-5-107 0,0-1-144 16,2-1-315-16,-1 0-993 0,-1-5 441 0</inkml:trace>
  <inkml:trace contextRef="#ctx0" brushRef="#br0" timeOffset="166815.67">9370 10963 19 0,'0'-5'373'0,"0"5"-2"0,0 0 16 16,-1-7-1-16,1 7-4 0,0 0-30 0,1-2-16 16,-1 2-13-16,0 0-9 0,0 0-4 0,-1 12-12 0,1-1-9 15,0-1-17-15,2 5-20 0,1 2-16 0,2 1-20 16,0-1-25-16,1 1-15 0,5 1-17 0,5 2-15 16,2-1-13-16,5-3-11 0,5-3-13 0,0-1-7 15,4-4-9-15,3-2-9 0,-1-1-9 0,2-3-11 16,0-2-1-16,-1-5 2 0,0 0-17 0,-4-2 1 15,-1 1-7-15,0-5-2 0,-5-1-1 0,-2 0 0 16,-3 3-7-16,-5-3 10 0,4 1 2 0,-5-3 4 16,-1 2 12-16,-3 3-12 0,2-1-6 0,-3 0-4 15,-3 3-4-15,0 3-4 0,2 0-8 0,-3 5 1 16,-5-2 1-16,12 7-8 0,-5 0 2 0,2 2-1 16,0 5-5-16,-1-1-2 0,3 2 2 0,2 2 0 15,0-1-3-15,4 2 0 0,-2-5 15 0,9 2-20 16,-1 0 4-16,-1-5 2 0,5-1-1 0,0-2 4 15,2-4-3-15,0-1-7 0,2-2 7 0,0-2-4 16,-2-3 7-16,2-3-5 0,-1 1-3 0,-1-4 2 16,-3-2-4-16,2 2-2 0,-2 0 5 0,2-6-1 15,-2 2 2-15,-3 0-1 0,0-2 1 0,-2 2-1 0,-4 2 1 16,0 1-3-16,-2-1 0 0,-1-1-10 16,-5 7-19-16,0-2-20 0,-3 3-50 0,-1-1-64 15,-1 3-90-15,0 1-98 0,-4 3-112 0,0 0-150 16,0 0-324-16,-28 14-1010 0,3-4 446 0</inkml:trace>
  <inkml:trace contextRef="#ctx0" brushRef="#br0" timeOffset="167765.26">3468 12521 8 0,'-9'-7'386'0,"0"-2"-15"0,1 2 1 15,3 1 7-15,-1 1-10 0,2 2-24 0,-1-2-27 16,2 2-38-16,3 3-31 0,-5-2-19 0,5 2-13 16,0 0 6-16,0 0-23 0,5 17-6 0,2-8-17 0,-3 3-10 15,3 2-14-15,1 3-11 0,1-2-7 16,4 2-10-16,0-1-11 0,1 0-10 0,6 1-9 15,0 1-6-15,-3-7-7 0,9 2-10 0,-6-7 2 16,8-2 0-16,3-1-5 0,-3-5-1 0,4-2-5 16,-1-3-2-16,-1-2-1 0,0-5-4 0,2-1-4 15,-3-1 0-15,-2-2-1 0,4-1-3 0,-2-2 1 16,-1 1-1-16,-4 0 2 0,1-2-3 0,-6 3 1 16,-4 6-3-16,-2 1 0 0,-3 3-5 0,-1 3-6 0,-1 3-4 15,-2 2-2-15,-1 1-5 0,3 2-1 0,0 5 2 16,-2 2-3-16,4 2-5 0,-1 6 3 0,0 1-3 15,2 0 0-15,2 6-1 0,-1-1 5 0,4-3-9 16,-4-5 5-16,3-1 5 0,2 0 18 16,0-6 8-16,4 0 0 0,-3-3 8 0,9-1-3 0,2-3-1 15,0-4 7-15,-1 0-8 0,0-5 5 0,-2-2-18 16,1-2 17-16,-1 1 0 0,-3-3-2 0,3-3 0 16,-4 2-2-16,0 0 7 0,-6 3 0 0,-2 1-16 15,0 0-4-15,-7 0 2 0,2 6 1 0,1-4-1 16,-6 3-7-16,1 5-5 0,-1-3-10 0,0 1 7 15,0 0-24-15,1 2 0 0,-5 1 0 0,0 0 0 16,9 2 0-16,-1 3 0 0,-3-1 0 0,0 2-39 16,1 4-82-16,2-3-73 0,1 4-90 0,5-1-123 15,-2-1-145-15,5 0-547 0,1 0-1192 0,1-3 528 16</inkml:trace>
  <inkml:trace contextRef="#ctx0" brushRef="#br0" timeOffset="167916.42">5674 12551 335 0,'0'0'505'0,"0"0"-15"0,0 0-38 15,-17 3-44-15,10-3-38 0,7 0-41 0,-12 0-31 16,12 0-47-16,-9 0-87 0,9 0-101 0,0 0-106 16,0 0-104-16,0 0-117 0,0 0-272 0,0 0-580 15,0 0 257-15</inkml:trace>
  <inkml:trace contextRef="#ctx0" brushRef="#br0" timeOffset="172599.7">4531 13873 374 0,'-1'-10'387'0,"0"0"12"16,-2 3-10-16,3-3 3 0,-1 4-23 0,1 1-30 0,0 1-35 15,1 0-32-15,-1 4-21 0,0 0-13 0,0 0-8 16,12 6-6-16,-8 0-7 0,3 1-9 0,5 7-12 16,-2 0-11-16,4 2-15 0,0 4-20 0,0-3-10 15,4 2-14-15,2 0-15 0,2-1-7 0,1-2-9 16,3 0-11-16,-2-5-6 0,2-2-9 0,3-3-5 16,3-1-1-16,1-4-6 0,-1-2-1 15,4-4 2-15,-3-1-7 0,7-3-3 0,-6 1-2 0,2-4-4 16,-3-1 0-16,0 0-6 0,1-2 0 0,-6 3-2 15,-1-1 0-15,-4 0-5 0,0 0-1 0,-7 8-7 16,0-5 1-16,0 4-4 0,-3 3-3 16,-2 0 0-16,2 6-2 0,0-2-4 0,0 4 3 0,2 5-2 15,2-4-4-15,-3 10-1 0,5 2 6 0,1 1-5 16,0-1-3-16,0-1 4 0,2 1 0 0,-2-2-1 16,-2-6-1-16,0 0 2 0,0-2 1 0,1-2-4 15,2-2 2-15,-2-1-1 0,9-3 6 0,-1-7 0 16,-1 3 4-16,-7-2 6 0,2-4-9 0,-3-1 17 15,0-1 0-15,6-3-2 0,-11 2 3 0,9-4 3 16,-8 2-4-16,0 1-2 0,-1-1-5 0,-1 3-2 16,1-3 3-16,-1 2-12 0,-1 3 4 0,-3 2-8 15,1 2 0-15,1 1-7 0,-4 3 8 0,6 2-2 16,3 3-1-16,-2 3 2 0,1 2-5 0,3 3-1 16,-2 3 2-16,7 1 9 0,-6-2-4 0,7-1-9 15,3 4 8-15,-2-4-8 0,3-1 0 0,-5-5 0 16,2 0 0-16,-1-4 5 0,-2-1-2 0,7-3-1 0,-7 0-1 15,1-3 3-15,-4-2 3 0,2-2-4 16,6-3 4-16,-8 1-3 0,0 0 0 0,-3-4 6 16,3 2-4-16,-5-1 4 0,2 0-1 0,6-4-3 15,-6 5-1-15,-1 0 3 0,0 1-3 0,-4 6-18 16,2-1 14-16,-3 2 2 0,1-1-2 0,-4 3 6 16,3 2 0-16,4 0-2 0,1 2 1 0,-1 0-6 15,0 3-2-15,7 1 8 0,-1 0-1 0,9-2-4 16,2 1 3-16,-3-2-27 0,7 2-28 0,-2-3-36 15,0-2-56-15,-1-1-66 0,1 0-80 0,-2 0-95 0,2-4-102 16,-5 1-497-16,5-1-1064 0,-5-1 472 0</inkml:trace>
  <inkml:trace contextRef="#ctx0" brushRef="#br0" timeOffset="173649.58">8795 13693 336 0,'2'-6'363'0,"-2"3"-1"0,0 3 4 0,1-6-3 16,1 4-11-16,-1-2-27 0,-1 4-24 0,0 0-30 0,0 0-23 15,0 0-23-15,0 0-18 0,0 0-12 0,10 17-14 16,-6-10-16-16,1 4-18 0,4-2-12 0,1 6-12 15,2 1-10-15,3-4-13 0,2 3-12 0,6-3-1 16,2 1-7-16,2-5-13 0,0 1-5 0,6-4-8 16,3-1-3-16,-4-4-5 0,7-2-3 0,12-6-6 15,-14 1-1-15,1 0-3 0,13-8-2 0,-12 6-4 16,-1 0-2-16,-1-1 0 0,1-1 1 0,-2-3-9 16,-4 1-2-16,1 2 0 0,-1 2-3 0,-1 2-2 15,-2 1-3-15,-8 4-2 0,0 1 4 0,1 2-1 16,0 0-5-16,-6 4 0 0,5-1 1 0,-2 4-3 15,-1 0 1-15,0 1 1 0,1 2 3 0,-1 1 0 16,7-4 0-16,-3 2-3 0,-4-4 3 0,10 8-7 16,3-9 4-16,0 1-1 0,-1-1-1 0,0-4 4 15,0 2 0-15,1-3-1 0,2-2-1 0,-1-4-2 16,0-1 7-16,-1 1-3 0,-1-5-3 0,1 4 4 16,-4-3-3-16,1 2-1 0,-1-4 0 0,-3 1 4 15,-5 3-4-15,-1 2-1 0,1 0-2 0,-2 1 0 16,1 2 2-16,-5 0-4 0,3 0 6 0,-6 2 1 15,8 5 6-15,-5-3 1 0,6 2 4 0,-2 1 3 16,2 1 3-16,-1 0 4 0,1 1-3 0,-1-2-5 16,0 0 6-16,2 4-6 0,1-6-5 0,8 2-18 15,-2 0-29-15,-8 0-49 0,4-2-76 0,-3-2-77 16,-1 2-95-16,1-1-119 0,-11-1-347 0,-4 2-864 16,-5-2 382-16</inkml:trace>
  <inkml:trace contextRef="#ctx0" brushRef="#br0" timeOffset="174765.13">4180 14848 3 0,'0'-3'391'0,"0"3"-18"0,1-5-14 15,-1 1-3-15,0 4-2 0,0 0 6 0,8-2 3 16,-8 2-2-16,9 2-15 0,0-1-14 0,-2 5-14 16,1-1-21-16,2 1-25 0,3 1-22 0,1 4-21 15,0-1-19-15,0 1-17 0,4 1-17 0,3 2-9 16,-2-2-25-16,5 2-11 0,-1 0-13 0,0-2-14 15,3 0-12-15,-1-2-9 0,-6-2-7 0,2-2-4 16,7-1-8-16,0-3-6 0,1-2-4 0,2-1-5 16,0-4-5-16,2 0-2 0,3-4-9 0,-4-2-1 15,1-4-4-15,5 0 6 0,-5-3-5 0,2-1-5 16,9-7-2-16,-14 8 2 0,0 0-7 0,-2 0-3 16,-3 5 1-16,-1-1-4 0,-6 4-1 0,0 4-2 15,-1-1 0-15,-4 5-2 0,0 0 0 0,-1 2 0 16,1 2-1-16,1 3 0 0,0 4 4 0,-1 2-6 15,1 1 1-15,-1 1-4 0,-1 3 4 0,1 0 2 16,5 4-5-16,-1-1-1 0,2 1 5 0,1-2 2 16,2-2-5-16,5-3 0 0,1-1 1 0,0-5-1 15,2-1-1-15,0-3 2 0,6-5 1 0,1 0 1 0,1-4-3 16,14-5 4-16,-3-1-3 0,0-2 0 0,1-3 0 16,-14 4 1-16,1-3-4 0,10-4 1 15,-1-3 3-15,-13 7-4 0,4 2 4 0,-5-1-1 16,0 5 2-16,-4 0-9 0,-1 2-1 0,-8 4 8 15,2 6-5-15,-2-2 1 0,0 4-1 0,-1 2 2 16,0 2-1-16,0 1 4 0,-2 4 4 0,5 2-7 0,-5-2 2 16,0 0-3-16,7 1 0 0,0 1 4 15,-7-5 0-15,6-2 10 0,10-3 3 0,-1-2 1 16,2-3 0-16,3-5-1 0,16-4-3 0,-15 0 7 16,14-5-3-16,-3-3-5 0,-14 1 1 0,17-3-5 15,-18 0-2-15,15-1 4 0,-16 3 1 0,0-1 2 16,-3-1 6-16,-2 2-2 0,-1 2 20 0,-4 0 8 0,-5 6 10 15,-4 4 11-15,-3-2-4 0,-6 1 4 16,5 3-7-16,-4-1-11 0,-1 1-6 0,-4 3-17 16,8-2-50-16,-8 2-72 0,3-3-95 0,-3 3-113 15,0 0-122-15,0 0-175 0,0 0-461 0,0 0-1151 16,0 0 510-16</inkml:trace>
  <inkml:trace contextRef="#ctx0" brushRef="#br0" timeOffset="182832.02">3992 16416 318 0,'-6'-8'371'0,"3"1"1"0,3-1 3 15,-2 2-9-15,0 3-4 0,1-2-10 0,0 1-15 16,1 4-21-16,-2-5-28 0,2 5-27 0,0 0-21 16,0 0-11-16,0 0-5 0,0 0-14 0,0 0-4 15,8 14-10-15,0-4-14 0,1 5-14 0,1 1-17 16,8 5-19-16,-3-1-6 0,6 1-19 15,-1-1-3-15,3-1-10 0,4 3-17 0,2-9 5 0,3 2-7 16,2-4-9-16,1-4-3 0,6-2-11 16,-4-2-2-16,15-6-6 0,-2-2-4 0,2-3-2 0,-3-2 0 15,0-5-7-15,1 0-3 0,-3-3 3 0,3-1-3 16,-14 4-4-16,12-8 6 0,-4-1 6 16,-12 5-3-16,1 0 6 0,-1 0 1 0,-4 2-9 15,1 1 0-15,-2 7 1 0,-6 3 1 0,-1 1-14 16,1 4 5-16,0 1 1 0,-1 4-1 0,1 3-2 0,5 3-5 15,2 3-1-15,-1 3-2 0,1 1-4 0,-3 0 1 16,6 0-5-16,-2 0 1 0,6-1-1 16,-3 1-4-16,1-4 6 0,0-2-2 0,4-5-5 15,0 2 6-15,2-4-3 0,-3-3-1 0,1-1-6 16,-3-4 2-16,3 0-4 0,-4-2 1 0,-2-5 1 16,0-1-1-16,-1 0 6 0,-4-1-8 0,-1-3 4 15,-3 2 3-15,3-3-2 0,-5 6 1 0,-5-1 3 0,2 1-6 16,-3 1 5-16,0 5-6 0,0-2 4 15,0 3-5-15,-1 2-9 0,1-1 10 0,4 4-1 16,-4 1 1-16,4 0 0 0,-2 3 3 0,1 1 2 16,1-1-2-16,0 1 1 0,1-1 3 0,3 2-7 15,-3 1-2-15,3-2 11 0,-1-4-8 0,0 2 7 16,6-1-5-16,-6-2-9 0,6-1-15 0,1-4 0 16,-1-2-6-16,4 2-5 0,-2-6-6 0,-1 2-10 15,2 1-15-15,-3-3-18 0,-2-1-30 0,2 1-41 16,0-2-54-16,-3 2-82 0,-7 1-97 0,2 2-144 15,-2-2-343-15,-1 3-949 0,1-3 419 0</inkml:trace>
  <inkml:trace contextRef="#ctx0" brushRef="#br0" timeOffset="183699.65">10069 16344 129 0,'0'0'307'0,"-5"3"-6"0,5-3-7 0,0 0 6 15,-3 4 6-15,3-4-1 0,1 4-7 0,-1-4 5 16,3 7-6-16,-2-3-5 0,1-1-8 0,1 1-9 16,1 0-16-16,-1 2-13 0,3-2-13 0,3 2-14 15,0 1-16-15,0-2-15 0,5 2-21 0,0 1-11 16,9-1-16-16,8-3 3 0,2 1-16 0,6-3-12 16,15-4-8-16,1 0-13 0,3-3-8 0,-1 1-7 15,-2-2-8-15,4-5-6 0,-7 3-12 0,9-4-3 16,-7 0-3-16,0-1 0 0,-1 1-7 0,-4 1-3 15,-12 2-3-15,-1 0 1 0,0 6-5 0,-5 0-1 16,-1 1-4-16,-3 2-2 0,-8 1 3 0,-1 3-4 16,-4-1 1-16,3 6-1 0,-3 0 3 0,0 5-8 15,-2-1 3-15,0 3 0 0,6 3-5 0,-5-3 0 16,5 3-3-16,0 0-7 0,2-2 3 0,2 2 1 16,1-5 1-16,1-1-5 0,3-3 3 0,4-3 4 15,-2-3-2-15,3-4-1 0,0-3 0 0,1-1-4 16,1-5-1-16,1-2 9 0,1-1-5 0,-1-2 1 15,-5-3 5-15,3 2 2 0,-3-2 1 0,-1 0 16 16,-3 1 1-16,1 3 2 0,-3 0 6 0,-5 3 5 16,-1 2 0-16,-3 2-2 0,2 1-10 0,-3 3-10 15,-1-1 16-15,2 2-3 0,3 2-11 0,-1 2 2 16,-1 0-12-16,2 2 6 0,1 0-7 0,1 1 5 16,-4 0-2-16,6-2-2 0,-2 3-27 0,1-1-20 15,-3-3-32-15,0 2-37 0,-2 0-49 0,-2-2-84 16,-3 1-70-16,-4-1-105 0,-2 3-105 15,-9 0-492-15,-2 0-1085 0,-9 4 480 0</inkml:trace>
  <inkml:trace contextRef="#ctx0" brushRef="#br0" timeOffset="184731.81">4751 17316 28 0,'-5'-2'391'0,"1"-1"-2"0,4 3-7 0,-5-4-16 15,5 4-23-15,-8-3-21 0,8 3-22 0,0 0-17 16,-1 9-8-16,2-3-11 0,3 4-7 0,0 1-14 15,1 4-7-15,3 2-15 0,2-2-13 0,2 1-11 16,-1 0-12-16,3 4-16 0,-1-5-11 0,7 2-6 16,5-1-6-16,-9-6-8 0,5-3-2 0,-2 1-1 15,9-4-7-15,-1-1 1 0,1-2-2 0,-9-2 1 16,10-3-6-16,0-3-2 0,-4-2-4 0,3-3 7 16,-2-3-10-16,3 1-4 0,-2-2-8 0,0 0 2 15,1-2 0-15,-2 2-24 0,-3-2-8 0,1 3-6 16,0 3-6-16,-6 4-5 0,0 1-1 0,-3 1-2 15,-2 5-9-15,6 1-5 0,-5 2-6 0,-1 2 7 16,2 3-14-16,2 4 6 0,-3 1-7 0,5 6-1 16,-6-4-6-16,-1 2 3 0,4 5-7 0,-6-3 2 15,7-2-9-15,-8-3-5 0,6 2 0 0,-6-6 0 16,7 2 0-16,-5-4 0 0,1 0 0 0,4-2 0 16,-3-2 0-16,5-1 0 0,-1-3 0 0,2 0 0 15,0-4 0-15,0-4 0 0,-4 1 0 0,2-3 0 16,7-6 0-16,-3 2 0 0,-1-3 0 0,-2 6 0 15,4-6 0-15,-8 3 0 0,1 1 0 0,-1 1 0 16,0 4 0-16,-1 2 0 0,-3 2 0 16,5 3 0-16,-3 2 0 0,0 0 0 0,2 5 0 15,1 1 0-15,2 1 0 0,-2 4 0 0,0-3 0 0,-1 5 0 16,4-3 0-16,-2 1 0 0,0 0 0 0,-2 0 0 16,4-2 0-16,-5-2 0 0,1-1 0 0,-4-2 0 15,3 0 0-15,-3 0 0 0,3-1 0 0,-3-1 0 16,2 0 0-16,-2 0 0 0,1-5 0 15,0 1 0-15,-1-1 0 0,3-2 0 0,-2 0 0 16,1-3 0-16,-1 0 0 0,-1-5-282 0,7-2-369 16,3-4-559-16,1-5-1310 0,6 3 579 0</inkml:trace>
  <inkml:trace contextRef="#ctx0" brushRef="#br0" timeOffset="184899.48">7279 17391 5362 0,'0'3'387'16,"-2"0"-207"-16,-2 1-72 0,4-4-20 0,-7 5-47 16,7-5-41-16,-8 4-63 0,8-4-69 0,-7 1-76 15,7-1-90-15,0 0-109 0,0 0-436 0,0 0-914 16,0 0 404-16</inkml:trace>
  <inkml:trace contextRef="#ctx0" brushRef="#br0" timeOffset="-94780.95">13353 9332 326 0,'-10'-18'411'0,"2"-8"15"15,-1 9-5-15,1-5 4 0,1 6-2 0,3 5-6 0,-1-5-3 16,0 3-9-16,1 3-16 0,-1 0-9 16,3 3-19-16,-1 1-21 0,2-1-32 0,0 4-36 15,-1 0-27-15,2 3-27 0,-2-3-26 0,2 3-8 0,0 0-11 16,0 21-11-16,0-6-7 0,1 4-20 15,0 9-8-15,3 1-10 0,-3 3-6 0,6 4-13 16,-4-1-13-16,4 11-6 0,1 0-14 0,-3-12-6 0,2-1 0 16,2-1-3-16,-1-3-12 0,1-1-3 0,1-1-2 15,-1-3-10-15,4 0-29 0,-3-10 0 0,0 1 0 16,-1-7 0-16,4-1 0 0,1-3 0 0,-1 1 0 16,6-5 0-16,11-6 0 0,-1-6 0 0,5-2 0 15,12-15 0-15,2-5 0 0,3-6 0 0,19-24 0 16,0-4 0-16,-3-8 0 0,4 0 0 0,-3-2 0 15,7-3 0-15,-3 6 0 0,1 5 0 0,0 5 0 16,-27 25 0-16,22-16 0 0,-21 22 0 0,-1 3 0 16,4 5 0-16,-6 5 0 0,-12 6 0 0,2 1 0 15,-4 3 0-15,-2 1 0 0,-7 4 0 0,-5 1 0 16,-3 1 0-16,-1-1 0 0,-2 3 0 0,-2 0 0 16,-3 1 0-16,0 0 0 0,-5 1 0 0,10-2 0 15,-10 2 0-15,6 3 0 0,-6-3 0 0,4 3 0 16,-4-3 0-16,2 7 0 0,-2-2-178 0,-2 3-332 0,2 2-151 15,-1 0-480-15,-3 0-1235 0,0-3 547 16</inkml:trace>
  <inkml:trace contextRef="#ctx0" brushRef="#br1" timeOffset="80518.73">17742 7999 281 0,'5'-9'351'0,"-3"5"-3"0,0-2-10 15,-2 0-4-15,1 2-13 0,4 1-16 0,-2-1-29 16,-3 4-18-16,0 0-23 0,0 0-20 0,0 0-5 16,14 15-11-16,-9-3-13 0,9 9-9 0,-5-3-17 15,3 7-14-15,-1 0-12 0,2 3-10 0,-3-2-12 16,3-1-1-16,-3 0-10 0,-2-7-11 0,1-3 0 15,0 1 3-15,-3-5 7 0,4-3 11 0,0-2 7 16,2-3 3-16,7-5 0 0,5-9-6 0,7-5-7 16,14-13-10-16,5-8-11 0,21-18-6 0,3-3-10 0,1-6-3 15,5-2-12-15,3-2-8 0,4-8 3 0,5-4-2 16,0 4-7-16,5-3-7 0,0 6-3 16,-5-3-4-16,-1 9-3 0,-10 4-4 0,-1 13 0 15,-30 17-1-15,2 0-2 0,3 9-4 0,-22 7-3 0,1 0-2 16,-9 5-2-16,-9 5 2 0,-2 2 4 0,-4 2 1 15,-4-2 0-15,-1 4-4 0,-5 1 3 16,0 0-5-16,0 0-1 0,-9 14-5 0,-1-4-21 16,-2 1-49-16,0 0-57 0,-2 3-79 0,4-2-75 0,-2-1-91 15,7 1-108-15,-1-3-427 0,6-4-981 0,0-3 435 16</inkml:trace>
  <inkml:trace contextRef="#ctx0" brushRef="#br1" timeOffset="80634.75">20353 7138 4073 0,'14'8'90'0,"-4"-4"-12"0,-6 1-31 0,1 0-32 16,-5 0 3-16,3 2-9 0,-2-1-7 0,-1 1-95 15,0 0-131-15,0 1-160 0,0-4-222 0,4-2-655 16,-4-2 290-16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3T13:30:42.1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4273 5765 138 0,'-6'-7'319'0,"2"1"3"0,-2 1 0 0,3 1-18 16,-1 1-25-16,2-1-24 0,2 4-25 0,-4-2-20 15,4 2-19-15,0 0-10 0,4 11-16 0,-2-4-5 16,3 4-21-16,3 3-15 0,3 2-6 0,1 0-4 16,3 4-13-16,-2-4-12 0,6 3 4 0,2-2-13 15,-6-3-5-15,8 1-5 0,-8 0-9 0,2-6-3 16,-2 2-8-16,1-1-2 0,-2-3-3 0,-3-1 3 15,3-3 14-15,-1 0 1 0,0-3 11 0,-2-3-1 16,10-2 2-16,-5-2-5 0,4-6-3 0,2-4-7 16,2-1-2-16,0 2-4 0,0-4-7 0,-1 1-4 15,-4 0-3-15,3 0-2 0,0 2-8 0,-6 4 0 16,1 2-4-16,1 0-4 0,0 4-2 0,0 1 0 16,-2 5 2-16,3 3-2 0,-2 3 3 0,0 3-6 15,-2 4 2-15,8 5-2 0,-1 1 5 0,-3 2-10 16,0-4 2-16,1 1 0 0,-5-2-6 0,0 0 4 0,0-1-2 15,0 1-1-15,0-5-2 0,1-1 3 16,1 1 14-16,-6-5 14 0,2-3 23 0,6-2 10 16,2-1 6-16,-2-4 1 0,0-4 2 0,5 0-7 15,2-4 0-15,-3-4-3 0,1-1-8 0,-2-1-1 0,1 0-10 16,0-4 5-16,-5 5-4 0,-3 3-7 16,-1 3-8-16,0 3-3 0,-5 0-1 0,-1 3-9 15,-2 4-3-15,-1-4-2 0,1 3-3 0,-3 2 0 16,-3 1 0-16,11 4 1 0,-5 1-3 0,2-1-5 0,1 4-15 15,-2 0-33-15,9 3-51 0,-1-3-65 0,4 3-68 16,7 2-84-16,2-1-89 0,2-1-124 16,5-1-329-16,3-9-918 0,13 0 406 0</inkml:trace>
  <inkml:trace contextRef="#ctx0" brushRef="#br0" timeOffset="533.8">8131 5643 318 0,'-30'0'391'0,"0"-1"6"0,1 1-12 16,9-1-12-16,-1-1-3 0,3 4-3 0,8-2-7 16,-3 0-16-16,6 1-23 0,1-1-24 0,6 0-25 15,-9 2-24-15,9-2-20 0,0 0-15 0,17 2-14 16,11-2-16-16,25 0-20 0,5-1-17 0,38-1-14 16,7 1-7-16,1-5-14 0,8 5-14 0,-4-3-7 15,2 1-10-15,0 2-6 0,-5 0-15 0,-1-2-3 16,-3 1-5-16,-5 4-14 0,-32-1 3 0,4 2-24 15,-8-4-21-15,-4 1-19 0,-2 0-20 0,-26 0-9 16,-6 0-12-16,-9 1-15 0,-3-1 10 0,-5 0-20 16,-5 0-34-16,0 0-44 0,0 0-36 0,-50 7-23 15,14-2-22-15,-20 2-23 0,-7 1-15 0,-26 2-20 16,25-1-24-16,-31 0-17 0,2 1-252 0,-2 1-649 16,1-3 288-16</inkml:trace>
  <inkml:trace contextRef="#ctx0" brushRef="#br0" timeOffset="800.69">8501 5758 763 0,'-59'7'107'0,"-5"2"23"16,4-5 18-16,8 1 12 0,15 0 19 0,2 0 10 15,1-3 18-15,4 0 22 0,10 0 27 0,7 0 14 16,1-1-3-16,5-1-15 0,0 1-8 0,1 2-4 16,6-3 10-16,0 0 1 0,0 0-4 0,33-3-16 15,-2 1-20-15,6 0-11 0,22 0-16 0,0-1-14 16,4 0-17-16,31 4-14 0,-4 0-8 0,2-3-20 16,-1 4-8-16,-27-2-10 0,31 1-9 0,-31 0-13 15,26 0-3-15,-23 0-8 0,24 4-2 0,-31-4-11 16,-3 5-2-16,-2-4-7 0,-18 0-4 0,0-1-2 15,-5 3-3-15,-9-2 0 0,-4-3-7 0,-7 2 3 16,-2-1 3-16,-1 1 30 0,-4 0 8 0,-5-1 3 16,0 0-8-16,0 0-10 0,0 0-6 0,0 0 2 15,0 0-12-15,0 0-5 0,0 0 4 0,0 0-6 16,-15-8-36-16,15 8-63 0,0 0-60 0,0 0-61 16,0 0-90-16,0 0-98 0,15 0-99 0,-6 0-482 15,9 3-1042-15,0-6 461 0</inkml:trace>
  <inkml:trace contextRef="#ctx0" brushRef="#br0" timeOffset="933.65">10042 5941 187 0,'-6'2'428'0,"-2"-1"-8"0,8-1-31 0,-15 2-41 16,7-1-31-16,2 2-44 0,-2-2-83 0,4 3-116 15,-1 0-152-15,5-4-347 0,0 0-461 0,0 0 205 16</inkml:trace>
  <inkml:trace contextRef="#ctx0" brushRef="#br0" timeOffset="2601.98">17465 5721 333 0,'-11'-7'370'0,"3"0"6"0,0 0 9 15,3 4-9-15,0-2-25 0,2 2-27 0,-1 1-33 16,4 2-14-16,0 0-1 0,-1 9-10 0,2-1-18 16,2 4-15-16,2 5-12 0,3 7-10 0,4-2-14 15,-1 5-19-15,0-2-16 0,4 0-11 0,2 2-10 0,2-2-7 16,3 0-16-16,-3-1-10 0,4-1-13 16,0-4-5-16,0 0-6 0,4-2-7 0,1-3-2 15,2-2-7-15,0-3 1 0,2-2-10 0,0-5-3 16,1-4-8-16,3 1-1 0,-3-6-2 0,6-2-7 0,0-2-2 15,11-5-3-15,-3-4 5 0,-3-4-8 0,3-2-3 16,-5-1-2-16,2 0 1 0,-5-1-3 16,3 0 6-16,-11 9-10 0,1 3-2 0,-4 1-3 15,3 4 4-15,1 1-3 0,-4 5-4 0,1 5-4 0,-7 0 5 16,6 5-2-16,3 4 0 0,-4-1-3 0,1 6 2 16,-3 2-4-16,1 1 0 0,0 3 2 0,-1-2-2 15,2 0 4-15,0-1-3 0,0 2-3 0,1-2 5 16,0-2-3-16,1-1 3 0,2 1 1 0,2-5-3 15,0-2-3-15,3 0 9 0,1-4-7 0,2-2-1 16,-2-1-1-16,2-5 1 0,-3-1 0 0,19-5 1 16,-8-4 0-16,2 1 2 0,-1-4-6 0,0-6 1 15,0 3-1-15,-12 3 2 0,-1 3-5 0,-1 0 5 16,-1 1 0-16,-1 4 1 0,-5 3-6 0,1 0 0 16,-7 5 0-16,-1 1 1 0,-1 1 6 0,0 4-8 15,-2 0 2-15,2 3 2 0,-1 1-1 0,1 2 2 16,-2 1-6-16,2-1 3 0,1 8-2 0,-4-4 3 15,7 0 3-15,-3 1 2 0,2-2-5 0,1-1 1 16,-6-3 0-16,7 3-2 0,4-2 6 0,-1-2-1 16,4-1-1-16,-2-3 2 0,0-5 0 0,7 1-3 15,2-4 1-15,-2 0 4 0,1-6 2 0,2 0-5 16,12-9-1-16,0 0 0 0,0-5 0 0,-1-1-2 16,-3 0-1-16,3 1-2 0,-17 5 7 0,2 3-7 15,-3 0 5-15,0 2-2 0,-6 3-4 0,-4 3 2 16,-4 2-1-16,0 3-1 0,-3 1 3 0,-1 2-2 15,-5 1 2-15,3 2 2 0,-3 4 0 0,-3 1-1 16,4 2 1-16,-1 2-1 0,-1 3 1 0,1-2-1 16,-1 2 1-16,3 0-1 0,-1-1 9 0,4-2-7 15,2-2 2-15,1 1 2 0,2-4 0 0,2-1-5 16,1-1 5-16,0-2 1 0,7-4 4 0,2-1-3 0,-1-1-8 16,4-5 1-16,1-1-2 0,0-2 0 15,3-1 5-15,10-4-2 0,3-5 1 0,1 1-4 16,-6-2 1-16,1-1 0 0,-3 1-3 0,-11 5 4 15,4 0-2-15,-4 5 2 0,-1 1-4 0,0 1-3 16,-5 3 2-16,0 5 1 0,-7-1 0 0,-2 2 1 16,-4 1-2-16,-2 0 4 0,-1 1-3 0,-2 3 0 15,5 0-3-15,-5 0 3 0,-1 0 2 0,-3 0-3 16,5 1 17-16,-1-2-11 0,2 3-1 0,0-1 1 0,2-2 0 16,4 1 9-16,-4-2-11 0,6 0 6 0,0 2-12 15,0-3 8-15,-3 1-5 0,2-2 1 0,1 0 1 16,-6-1-1-16,1 0-23 0,-2-2-45 0,-2 0-58 15,0 0-86-15,-1-1-94 0,-5-1-136 0,-2-2-156 16,0 2-321-16,-2 4-996 0,-5-12 441 0</inkml:trace>
  <inkml:trace contextRef="#ctx0" brushRef="#br0" timeOffset="16386.88">14878 4370 212 0,'-3'-3'397'0,"2"-2"3"0,-1 0-1 0,0 1 3 0,2 4-10 15,-1-5-7-15,0 1-12 0,1 4-17 16,-3-5-26-16,3 5-29 0,-1-4-31 0,1 4-29 0,0 0-23 16,0 0-21-16,0 0-21 0,0 0-5 0,6 10-11 15,-1-3-6-15,1 7-18 0,0 0-13 16,2 4-12-16,1-1-4 0,0 7-10 0,-2 0-10 16,2 1-10-16,-4-6-5 0,0 2-7 0,3 1-9 0,-4-2-3 15,2-2-4-15,1-3-2 0,-2-1-5 0,-1-4 2 16,1 1-1-16,-1-1 11 0,1-6 15 0,0 3 20 15,4-3 3-15,2-4 6 0,2-4-1 0,7-4 1 16,12-7-8-16,0-4-5 0,13-9-4 16,5-6-1-16,-1-1-12 0,4-1-4 0,16-16-2 0,-18 17-9 15,21-14-10-15,-22 15-4 0,2 0 0 0,-6 6-10 16,-2 0 0-16,-10 9-4 0,-1-1-3 16,-1 6-8-16,-5 0 3 0,-10 5-6 0,0 0-11 15,-5 4 0-15,0 1 0 0,-4 1 0 0,-1-1 0 0,-2 2 0 16,-1-1 0-16,-1-1 0 0,-3 4 0 0,5-1 0 15,-5 1 0-15,3 7 0 0,-3-7 0 0,0 8 0 16,-1-4 0-16,1 3 0 0,-2-1 0 16,2 1-7-16,0-1-153 0,2 3-67 0,1 1-80 0,-1-2-97 15,-2 2-120-15,-1-4-570 0,2 2-1185 0,-1-1 524 16</inkml:trace>
  <inkml:trace contextRef="#ctx0" brushRef="#br0" timeOffset="19601.52">3513 8106 91 0,'-7'-2'290'16,"1"1"1"-16,-2 0 0 0,8 1 5 0,-10-1-13 15,5 0-4-15,5 1-6 0,-9 0-25 0,9 0 0 0,-6-1-15 16,6 1-26-16,0 0-7 0,-8 2-17 0,8-2-9 16,0 0-15-16,0 0-10 0,0 0-15 15,-8-2-21-15,8 2 12 0,0 0 11 0,0 0 12 16,0 0-6-16,9 9-4 0,-2-6-8 0,0 1-1 0,5 0 0 15,-1-2 6-15,10 1 7 0,0-1-9 0,11-2-13 16,3-1-14-16,17 1 4 0,2-1-10 16,5-2-6-16,6 1-9 0,30-4-11 0,0 1-1 15,-28 1-9-15,27 0-7 0,-3 0-6 0,-28 3-5 16,-1-1-5-16,-3 1-13 0,-20-1 4 0,14 1 4 0,-17 2-6 16,-2-1-3-16,-4 0-18 0,-11 0-19 0,-2-1-26 15,-3 1-28-15,-4 1-20 0,-1-1-34 16,-4 2-10-16,0-1-29 0,-5-1-34 0,0 3-50 15,0-3-41-15,-17 8-36 0,1-2-42 0,-2-2-30 0,-4 0-31 16,-10 3-248-16,0-2-725 0,-3 0 321 0</inkml:trace>
  <inkml:trace contextRef="#ctx0" brushRef="#br0" timeOffset="19866.28">3923 8226 42 0,'-19'3'253'0,"0"1"3"0,2-2 17 0,-1 2 13 16,4 0 11-16,0-2 9 0,4-1-8 0,-2-1-9 15,2 3 6-15,4-2-12 0,-1-1-14 0,1 1-16 16,1 0-18-16,5-1-16 0,-8 1-23 16,8-1-29-16,0 0-12 0,0 0-11 0,0 0-12 0,0 0-5 15,24 5-9-15,4-6-8 0,4-1-9 0,8-2-10 16,21-1-3-16,5-1-11 0,26-2-8 0,-3 1-5 16,-25 4-8-16,28-3-7 0,-29 3 0 0,-1 3-11 15,-3-3 1-15,0 1-4 0,-6 0-5 0,-19 3-4 16,-1-4-3-16,-1 5-23 0,-12-2-28 0,-3 1-27 15,-3 0-31-15,-5 0-46 0,0 3-23 0,-5-2-40 16,-4 2-60-16,0-4-77 0,-4 13-101 0,-5-7-262 16,0 0-752-16,0 1 333 0</inkml:trace>
  <inkml:trace contextRef="#ctx0" brushRef="#br0" timeOffset="21033.91">8202 8102 152 0,'-8'-6'326'0,"4"2"3"16,-1-2-2-16,1 4-5 0,-2-3 3 16,3 3-20-16,2 0-17 0,1 2-30 0,-4-5-21 0,4 5-26 15,0 0-8-15,0 0 4 0,0 0-3 0,-2 11-10 16,4-7-12-16,2 6-16 0,1-1-16 0,4 2-12 15,0 3-12-15,0-1-10 0,4 1-11 0,2-3-6 16,6 8-10-16,-6-8-4 0,14 3-9 0,1-1-1 16,0-3 0-16,2-2-2 0,4-5-3 0,1 2-1 15,2-3 6-15,13-3-3 0,-15 0-7 0,1-3 4 16,16-3 0-16,-17 0 5 0,0-3 4 0,0 1-1 16,0-6-4-16,-1 2 4 0,-1-1-5 0,-4-4 0 15,0 1-1-15,-1 1-3 0,-2 2 2 0,-3 1-13 16,-7 3 1-16,0 3-8 0,-1 2-3 0,-1 1 2 15,-3 3-16-15,0 1-1 0,0 4-4 0,-2 2 1 16,3 3-4-16,0 2-6 0,0 1-1 0,-1 1-2 16,4 1-6-16,1 4 7 0,-2-5-6 0,7 4 1 15,-2-2-2-15,-2-4 12 0,8 2-16 0,1-2 1 16,1-5 7-16,2 0-6 0,-1-2 4 0,2-3-5 16,-1-1-1-16,4-1 1 0,-5-4 1 0,2-2-6 15,0-2 5-15,0-3 0 0,0-1-2 0,0-1 0 16,-1-3-1-16,-1 0-2 0,1-1-1 0,-3 3 1 15,0-1 0-15,-1 3 11 0,1 3-11 0,-10 4 6 0,4 3-9 16,-1-1 4-16,-4 4-5 0,2 2 1 16,-2 1 3-16,2 3 4 0,0-2-4 0,-1 5 7 15,0 0-6-15,0 1-2 0,5 3 1 0,-4-2 3 16,7 0-5-16,-7-2 4 0,6 1-11 0,2 1 10 0,1-1-3 16,0-5 5-16,3 0-5 0,-2 0 9 0,0-4-6 15,0 1-2-15,2-4 3 0,-4 1-1 0,2-4-3 16,-1 0 5-16,-1 0-2 0,1-2 1 0,0-3-4 15,0-3 5-15,-1 0-5 0,1 0 3 0,0 0 3 16,-2 1-5-16,-7 4-1 0,3 1-2 0,-3 0 2 16,1 3 1-16,-7 1-2 0,0 4 3 0,1 1-4 15,0 0 3-15,-2 3 2 0,5-1 7 0,-5 1-10 16,7 2 1-16,-1 1 3 0,0 0-1 0,-1 2 0 16,2-2 0-16,0 0-1 0,1-3 0 0,1 2-2 15,-1-2 0-15,-2-1 2 0,3 0 3 0,-1-2-1 16,-1-2-1-16,3 0-3 0,-3 0 9 0,-1-1-4 15,1-3-5-15,-2 2 3 0,-3-1 4 0,-1-2 1 16,3 0-4-16,-3 0-4 0,0-3 3 0,-3 1-9 16,2 2-13-16,-5-3-20 0,2 2-27 0,-1 0-44 15,-3 0-56-15,-4 0-87 0,2 3-92 0,-3 3-118 16,-8-7-138-16,0 6-306 0,-2 0-982 0,-6-1 435 16</inkml:trace>
  <inkml:trace contextRef="#ctx0" brushRef="#br0" timeOffset="25017.31">3923 7027 340 0,'0'0'371'0,"0"-4"-9"0,0 4-1 0,0 0-20 0,-1-6-25 16,1 6-24-16,0 0-30 0,0 0-18 0,0 0-5 16,0 0-16-16,0 0-21 0,11 16-16 0,-7-9 0 15,2 3-5-15,-2-3-10 0,1 2-8 0,2-3-1 16,-1 4-6-16,-2-5-8 0,1 2-3 0,3-1 4 0,-3-1-3 15,-1 0 4-15,-1-2 5 0,1 1 10 16,0-3 13-16,1 1 7 0,3-3 8 0,2-3-16 16,6-2-11-16,9-8-8 0,-1 0-17 0,3-8-9 15,14-8-20-15,0 4-19 0,6-9 0 0,-2 1-11 0,6-2-6 16,-1-1-10-16,-3 4-11 0,3 1 1 0,-5 1-11 16,-3 2-3-16,-9 13-7 0,-5-1 13 15,-2 2-22-15,-7 6 4 0,-2-1-1 0,-6 4-10 16,1 1 1-16,-6 4-6 0,3-4 8 0,-8 3-11 0,7-1 2 15,-7 1 14-15,3 0-24 0,0 1-15 0,-4 1-34 16,6-3-35-16,-6 3-59 0,0 0-67 16,0 0-31-16,8 6-52 0,-8-4-78 0,0 3-83 15,0 0-109-15,0-5-402 0,-1 8-1042 0,-2-3 461 0</inkml:trace>
  <inkml:trace contextRef="#ctx0" brushRef="#br0" timeOffset="28366.98">16882 8153 104 0,'-4'-5'377'16,"-1"-1"13"-16,-2 0 4 0,6 2-8 0,0 1-11 15,-4-1-25-15,5 4-40 0,0-4-24 16,0 4-30-16,0 0-24 0,0 0-12 0,0 0-14 0,1 14-7 16,4-4-15-16,-1 0-16 0,1 1-4 0,0 1-12 15,3 2-10-15,2 0-13 0,2-1-6 0,-3-1-13 16,1 1-1-16,-2-4-9 0,1 0-4 0,1 0-1 15,-1 0-1-15,1-2 3 0,-1-2 1 0,2-1-5 16,-2 0 2-16,4-3-4 0,-1-2 3 0,0 0-13 16,6-5-5-16,-1 0-9 0,2-5-3 0,-1 0-9 15,1-7-8-15,4-1 3 0,0 0-11 0,-2 1-1 16,0 2-9-16,-4 2-3 0,0 3-4 0,-1 1-3 16,0 3 1-16,-3 3-4 0,-1 0-1 0,-2 3-3 15,3 3-2-15,-3 2 4 0,3 1-3 0,-4 0 1 16,-1 4-3-16,1 0-1 0,-1 0-3 0,3 5 2 0,-1-2 2 15,0 2-5-15,-2-3 1 0,0-3 4 16,-1 1-7-16,2 0 0 0,-1 0 2 0,0-4-1 16,2 1 3-16,-1-1 2 0,0-1 1 0,1-3-1 15,0-1-1-15,3-3 0 0,-2 0 2 0,1-4-1 0,2-5 1 16,1 0-2-16,2-7-3 0,1-2-1 16,-2 2-1-16,0-2 0 0,-2 4 2 0,-3 5 1 15,1-1-5-15,-1 5-5 0,-4 1 1 0,2 2 0 16,-3 4 0-16,2 1 1 0,-2 1 1 0,3 3 2 0,0 3-3 15,0 2 6-15,-4 1-2 0,0-2-4 0,0 5 0 16,8-1 4-16,-5 5-1 0,-2-3 3 16,3-5-2-16,1 2 2 0,-1-1 1 0,2-2-3 15,0-1 3-15,2 3 12 0,-3-5 1 0,8-2 3 0,-4-3 5 16,1 0 6-16,3-3 3 0,-3-2-9 0,3 0 2 16,0-5 3-16,0 0-5 0,-2-2 0 15,4-5-1-15,2-1-2 0,-4-3-4 0,-5 7-1 0,-1-2-5 16,-3 5 3-16,1 1-15 0,-3 0-28 0,-1 3-36 15,-3 0-59-15,1 3-60 0,-2 2-50 0,-2 2-60 16,0 0-69-16,0 0-90 0,3 16-117 0,-3-7-311 16,0 0-951-16,-2-1 421 0</inkml:trace>
  <inkml:trace contextRef="#ctx0" brushRef="#br0" timeOffset="31766.8">20258 8086 325 0,'-2'-2'396'16,"2"2"20"-16,-3-3-17 0,3 3-13 0,-6-3-29 15,6 3-33-15,-3-2-22 0,3 2-26 0,0 0-9 16,0 0-5-16,-5 12-14 0,4-5-20 0,0 1-11 16,2 2-18-16,-1 1-15 0,1 0-12 0,1 2-21 15,-1-3-9-15,0 5-8 0,2-6-14 0,-1 4-11 16,2-1-8-16,1 0-10 0,0-2-9 0,2 1-7 16,-1-2-4-16,3-2-4 0,1-1-3 0,1-1-5 15,1-2 3-15,1 0-8 0,1-3 1 0,1 0 0 16,3-3-1-16,-1-2 5 0,1 1-11 0,0-4 2 15,6-3-5-15,-1-6-3 0,-3 6 1 0,2-6-1 16,-5 8-3-16,-1-1-4 0,2-2-1 0,1 4 1 16,-6-2-2-16,0 5-3 0,-3 0 1 0,2 0-6 15,-3 3-2-15,-2 0-3 0,0 2 2 0,0 2-3 16,0 0-1-16,2 2-5 0,-3-1 2 0,2 3-2 16,1 3-3-16,0-3 3 0,-2 5 5 0,2-4-11 15,-1 3-1-15,2-2 0 0,3-1 1 0,1 2 0 16,-2-3-3-16,0-3 2 0,6 2-4 0,1-1 1 15,1-7 1-15,1 2 0 0,1 0-2 0,-3-1 1 0,2-3 4 16,5-3-5-16,-5 1 6 0,-2-1-4 16,5-5-2-16,-7 3 6 0,2 0-8 0,1-2-1 15,-1 4 3-15,-4 1 2 0,-4 1-5 0,2 2 3 16,-3-1 1-16,1 4-4 0,-1 2 1 0,1 0 5 0,-2 5-1 16,1-3-1-16,2 3 8 0,-3 3-5 0,1 0-3 15,0 1 4-15,-1 0-4 0,5 4 4 16,-1-2-2-16,-3-5-2 0,4 5-2 0,1-3 1 15,0 1 0-15,-4-3 3 0,6-1 7 0,-4-2 12 0,1-3 6 16,2 0-2-16,2-1 5 0,0-2 0 16,-4-2 2-16,4-1 7 0,0 0 9 0,-1-3-8 0,-1-1 1 15,2-2-1-15,-3 0 4 0,2-1-1 0,-3 0 3 16,1 1 0-16,-6 3-1 0,0-1-14 0,0 4 3 16,0-3-20-16,-4 5-17 0,-1 0 0 0,1 1 0 15,-1 0 0-15,0-1 0 0,-4 3 0 0,10 0 0 16,-10 0 0-16,9 3 0 0,-4-1 0 0,2-1 0 15,-1 1 0-15,-1 1 0 0,0-1 0 0,-1 2 0 16,4-1 0-16,1-2-92 0,-3 1-95 0,0-1-75 16,3-1-84-16,-9 0-99 0,14-1-121 0,-5-1-484 15,-2-2-1136-15,-1 0 504 0</inkml:trace>
  <inkml:trace contextRef="#ctx0" brushRef="#br0" timeOffset="33950.6">23186 7442 2797 0,'-1'-3'238'0,"-3"-4"-122"16,3 3-8-16,-3-1 2 0,-1 0 42 0,1 0 27 16,0 0 10-16,3 2 3 0,-3 0-10 0,0-3 8 15,0 2 2-15,1 0-6 0,1 1-9 0,-4 0-11 16,0-2-8-16,-1 2-7 0,-2 0-10 0,-3-3-7 16,0 0-9-16,-4 0-6 0,-1 2-4 0,-4-4 1 15,2 0-3-15,1-1-3 0,-10-2-3 0,5-2-3 16,9 1 6-16,-4-2-11 0,7 0-10 0,-6-8-1 15,8 4-4-15,-2-10 1 0,6 1-19 0,2-7 0 16,4 2-10-16,4-2-4 0,6-2-11 0,-1 6 1 16,4-2-5-16,-1 0 3 0,4 4-12 0,-1 4-6 15,-1 1 3-15,-2 7-7 0,0 3-2 0,-3 0 0 16,0 7-10-16,-1 0-2 0,0 1 3 0,0 5 0 16,-1 1-2-16,2 6-4 0,-2 2 2 0,1 8 7 15,2 8 3-15,-3 5-8 0,-3 2-4 0,-3 6 6 16,2 12-4-16,-1 3 1 0,-3-1 1 0,-1 0-3 15,-1 5-3-15,2-6 5 0,-2-2-4 0,-2-1 5 0,-1-1-9 16,0-1 4-16,-3-1 5 0,3-10 4 16,-2 13-2-16,0-14 0 0,-2-3-5 0,-1 0 7 0,-2-2-11 15,-2-4 6-15,1-1 6 0,3-7-5 16,-3-2-3-16,7-6 3 0,-6 1 3 0,1-6-6 0,-1 0 9 16,1-3 11-16,-2-4-1 0,2-3 7 0,0-2-9 15,4-8 1-15,-1-8-3 0,5-1-1 0,2-2-2 16,2-6 6-16,2 0-16 0,5 3 13 0,1 0-7 15,7 2-9-15,3 3 12 0,-2 4-9 0,3 0 4 16,-3 8-2-16,1 2-3 0,0 4 1 0,1 1-4 16,1 5-5-16,1 2 0 0,-1 3 5 15,1 3-7-15,-2 1 7 0,4 5 8 0,-5 1-5 0,-3 0-8 16,-1 2 5-16,2 5-2 0,-1 0 3 0,-6-4-7 16,0 6 4-16,-3-8 4 0,1-3-5 0,-2-1-6 15,0 0 13-15,-1-2-5 0,-2 0 4 0,1-4 0 16,-1-1 1-16,0 4 3 0,0-6 12 0,2 0-2 15,-4-2-17-15,0 0 0 0,14-14 0 0,-7 8 0 16,5-9 0-16,-3 1 0 0,4 0 0 0,-2 0 0 16,2 1 0-16,0 1 0 0,-3 3 0 0,-1 0 0 15,0 1 0-15,0 2 0 0,0 4 0 0,-1-1 0 16,-1 1 0-16,1 4 0 0,-2 1 0 0,2 1 0 16,1 2 0-16,-4 2 0 0,3 2 0 0,-2 0 0 15,-1 2 0-15,3-3 0 0,-3 3 0 0,-1-3 0 16,0-1 0-16,0-2 0 0,0 1 0 0,-1-1 0 15,2-1 0-15,-1 0 0 0,1-2 0 0,0-4 0 16,-5 1 0-16,18-9 0 0,-9 3 0 0,0-4 0 16,5-3 0-16,-2-4 0 0,3-3 0 0,2-3 0 0,-1 0 0 15,-5 8 0-15,0 0 0 0,3 1 0 0,-2 1 0 16,-3 6 0-16,1 0 0 0,-2 1 0 16,3 4 0-16,-3 2 0 0,-1 0 0 0,-2 2 0 0,3 3 0 15,-4 3 0-15,2-1 0 0,-2 3 0 0,1-3 0 16,-1 3 0-16,4-1 0 0,-3 0 0 0,1-1 0 15,3-1 0-15,-1-3 0 0,1 1 0 16,2-4 0-16,0-2 0 0,0 0 0 0,-1-4 0 0,2-2 0 16,2-3 0-16,-1-3 0 0,-2-2 0 0,2 0 0 15,-4-3 0-15,2-8 0 0,-2-3 0 0,0-1 0 16,0-4 0-16,0-1 0 0,1-12 0 0,-4 12 0 16,0 0 0-16,-1 5 0 0,-3 3 0 0,1 9 0 15,-3 6 0-15,4 2 0 0,-3 1 0 0,-1 5 0 16,0 4 0-16,0 0 0 0,0 16 0 0,0 3 0 15,-1 10 0-15,-2 6 0 0,6 12 0 0,-6 3 0 16,6 2 0-16,-3 2 0 0,1 3 0 0,2 2 0 16,-2-2 0-16,3 2 0 0,-3-1 0 0,3-5 0 15,2 0 0-15,-2 1 0 0,-1-7 0 0,-2-11 0 16,-2-5 0-16,-2 0 0 0,3-2 0 0,-1-9 0 16,-4-2-133-16,1-5-71 0,0-4-28 0,-1-3-40 15,0-5-51-15,-3-3-36 0,-2-4-28 0,1-9-35 16,-4-10-31-16,3-9-65 0,-3-13-297 0,8-10-883 15,-2-4 391-15</inkml:trace>
  <inkml:trace contextRef="#ctx0" brushRef="#br0" timeOffset="34168.46">24086 7160 21 0,'9'-17'302'0,"0"1"13"16,-1 1 3-16,-3 3 15 0,2 2 12 0,1-1 8 0,1 2-5 16,0-2-8-16,2 4-19 0,6-2-17 0,0 4-20 15,1-1-21-15,3 2-25 0,2 4-21 0,5 4-23 16,-7-2-17-16,-1 4-15 0,-2 2-19 0,0 2-20 15,-3 3-7-15,-2 3-12 0,-4 0-10 0,-2 4-9 16,-4-1-9-16,-8 6-8 0,0-6-7 0,-6 6-3 16,-8 1-5-16,-2-2-4 0,-3-2-1 0,-3-1-9 15,-1 0-7-15,1-3-18 0,0 0-30 0,0-3-48 16,5-1-51-16,6-4-60 0,6-2-73 0,-2-3-77 16,7-3-100-16,1 0-347 0,4-2-836 0,0 0 370 15</inkml:trace>
  <inkml:trace contextRef="#ctx0" brushRef="#br0" timeOffset="34320.89">24630 7279 426 0,'7'-4'459'0,"-1"-1"3"15,-2 3-6-15,-3-2-30 0,3 2-38 0,-4 2-38 16,0-5-41-16,0 5-50 0,0 0-75 0,0 0-79 16,0 0-85-16,-7 13-81 0,1-3-84 0,1 1-92 15,-1 5-331-15,-3 2-613 0,-5 3 272 0</inkml:trace>
  <inkml:trace contextRef="#ctx0" brushRef="#br0" timeOffset="34583.74">23162 8155 214 0,'-59'2'587'0,"18"-1"8"15,8 2 13-15,4-3-2 0,11 2 24 0,5-4-17 16,4 1-35-16,0-1-57 0,8-1-50 0,2-3-46 15,9-3-42-15,8-2-40 0,9-3-34 0,10 0-30 16,16-8-28-16,5 4-28 0,4 3-20 0,-1-3-23 16,2-2-17-16,2 4-154 0,-5 2-9 0,-3 0 0 15,-2 1 0-15,-2 1 0 0,-14 2 0 0,-2 1 0 16,-1-1 0-16,-4-1 0 0,-2 4 0 0,-9 1 0 16,-7 1 0-16,0 2-113 0,-7-1-81 0,-2 3-50 0,-1-1-69 15,-3 1-60-15,-1 1-52 0,0 0-60 16,-20 8-53-16,0-2-380 0,-13 3-994 0,-1 4 440 15</inkml:trace>
  <inkml:trace contextRef="#ctx0" brushRef="#br0" timeOffset="34766.25">23147 8247 123 0,'-25'14'403'16,"8"-7"11"-16,1 0 31 0,5-1 30 16,0-2 29-16,2-1-1 0,2 1 5 0,3-1-17 0,-1-2-29 15,5-1-37-15,0 0-44 0,0 0-36 0,20-8-35 16,-2 2-32-16,12 0-27 0,5-2-20 0,2 0-24 15,15-3-23-15,3 2-29 0,2-2-51 0,3 0-61 16,-2 0-55-16,-2 1-62 0,-2 1-66 0,2-3-62 16,-3-1-71-16,-3 1-54 0,-13 4-63 0,12-7-88 15,-18 2-413-15,3 4-966 0,-2-3 427 0</inkml:trace>
  <inkml:trace contextRef="#ctx0" brushRef="#br0" timeOffset="34934.46">24251 8075 4027 0,'1'1'527'0,"-1"-1"-162"0,0 0-7 16,-9 2-4-16,9-2-13 0,0 0-27 0,0 0-29 15,-7 0-55-15,7 0-51 0,0 0-22 0,0 0-30 16,0 0-59-16,0 0-95 0,0 0-112 0,0 0-147 16,11-7-182-16,-6 5-601 0,-5 2-1158 0,0 0 513 15</inkml:trace>
  <inkml:trace contextRef="#ctx0" brushRef="#br0" timeOffset="41000.53">6186 10315 78 0,'0'0'290'16,"0"0"10"-16,0 0 7 0,0 0 10 0,-7-10 3 16,4 8 14-16,1-2 0 0,-1 1 6 0,2-1-2 0,1 4-2 15,-1-5-9-15,1 5-11 0,-4-2-19 16,4 2-25-16,-3-4-17 0,3 4-27 0,0 0-25 15,0 0-28-15,0 0-21 0,0 0-10 0,-4 8-9 16,5 0-16-16,1 1-9 0,-1 3-12 0,2 5-6 16,1-1-8-16,3 0-11 0,1 1-7 0,1 2-3 0,2-2-9 15,2-1-1-15,2 3-3 0,2-6-5 0,3 2 0 16,-3-5-1-16,0 0 6 0,1-4 2 16,1-1-1-16,0-3 8 0,3 0 1 0,-3-2 6 15,7-6-4-15,1-2 0 0,0-2 10 0,0 1-1 0,-1-5 4 16,-2-1-1-16,1-2 2 0,0-1-11 0,-3 0 7 15,3-2 0-15,-2 3-14 0,0 0-6 0,-9 5 1 16,4 3-12-16,-5 0 0 0,-2 5-6 0,2-1-12 16,-1 1-2-16,0 4 2 0,0 0-14 0,-1 2-9 15,2 2 0-15,5 2 0 0,-8 0 0 0,7 3 0 16,-2 0 0-16,-1 2 0 0,4 0 0 0,-1 0 0 16,1-2 0-16,0 1 0 0,2 0 0 0,0-3 0 15,-2 1 0-15,3-1 0 0,0-4 0 0,0 0 0 16,2-3 0-16,-4 1 0 0,-1-1 0 0,12-3 0 15,-10-2 0-15,2-1 0 0,3-5 0 0,2-1 0 16,1-1 0-16,-5-3 0 0,4 0 0 0,0-1 0 16,0-1 0-16,-3 3 0 0,-5 6 0 0,0-2 0 15,-1 4 0-15,-4 2 0 0,-5-2 0 0,4 6 0 16,-2 0 0-16,1 1 0 0,-3 0 0 0,1 2 0 16,-1 4 0-16,0 0 0 0,4-1 0 0,-3 2 0 15,0 1 0-15,2 1 0 0,-2-2 0 0,3 0 0 16,0 2 0-16,-3-1 0 0,6-1 0 0,-4-1-11 15,4 1-7-15,-3-3-8 0,1-1 5 0,4 0 4 16,1-1 5-16,3-3-7 0,-4 0 7 0,10-4-6 16,-6 1 8-16,-2-2 2 0,7-3-9 0,0-1 6 15,-1-2-1-15,0 0 3 0,1-1-1 0,-9 3 5 16,3 2 0-16,-4-2-2 0,0 5 7 0,-3-1-15 16,-4 4 4-16,3-3 11 0,-3 4-4 0,-3 0-6 0,3 2 7 15,-4 0-2-15,3 1 2 0,-1 1 0 0,-2 1-1 16,2-2 3-16,-2 1 3 0,6 1-5 15,-3 0 3-15,1-1 0 0,-1 0 1 0,-1 1-4 16,2-2 14-16,-1 0-4 0,-4 1-9 0,5-1 2 0,2-1-2 16,-3 0 18-16,-9-1-12 0,13 0-1 0,-6 2-3 15,-7-2-4-15,14-2 4 0,-7 1 1 0,-7 1 7 16,12-3-12-16,-11 2 6 0,-1 1 0 16,0 0 1-16,13-3 4 0,-13 3-3 0,6-3 5 0,-6 3-5 15,0 0 0-15,6-3-12 0,-4 2-9 0,-2 1-9 16,4-3-17-16,-4 3-17 0,4-3-23 0,-4 3-24 15,0 0-25-15,0-4-28 0,0 4-49 0,4-5-50 16,-4 2-43-16,0 3-46 0,0 0-58 0,-4-8-69 16,4 8-412-16,-10-3-960 0,10 3 425 0</inkml:trace>
  <inkml:trace contextRef="#ctx0" brushRef="#br0" timeOffset="42400.14">12653 10476 176 0,'-22'-1'374'15,"3"1"7"-15,-1-1 1 0,-1 1-12 0,3-1 2 16,7-1-6-16,-1 2-5 0,2-3-5 0,3 3-10 16,0-1-17-16,7 1-12 0,-9-1-18 0,9 1-22 15,0 0-22-15,1-5-22 0,-1 5-10 0,13-5-26 16,-1 3-20-16,8-1-16 0,2-1-12 0,7 0-18 15,2 1-11-15,3-1-15 0,-2 0-7 0,4 1-11 16,-3-1-16-16,2 0-24 0,2-2-55 0,-4 3-27 16,-2 1-35-16,-4-3-45 0,-9 4-45 0,-1-1-50 15,-5-1-45-15,-3 1-41 0,-3 2-56 0,-2-1-68 16,-4 1-387-16,0 0-873 0,-27 4 386 0</inkml:trace>
  <inkml:trace contextRef="#ctx0" brushRef="#br0" timeOffset="42667.56">12405 10598 41 0,'-15'7'403'16,"3"-1"-34"-16,2 1-8 0,4-2 27 0,-2-2 21 16,4 0 22-16,-1 0 5 0,5-3-14 0,0 0-16 15,0 0-29-15,0 0-27 0,0 0-21 0,32-6-34 16,-15 2-16-16,3 1-30 0,2 0-33 0,6-2-19 0,2-1-18 16,6 2-12-16,-4 1-24 0,4-3-13 0,-4 3-14 15,0 2-15-15,-1 0-11 0,-5-1-17 0,-3 2-6 16,-2-3-13-16,-3 6-13 0,-8-3 3 15,4 0-16-15,-5 0-11 0,-1 0-8 0,-2 1 3 0,0-5-8 16,-6 4-7-16,9 3-7 0,-9-3-10 0,4 1-15 16,-4-1-21-16,0 0-20 0,0 0-18 0,0 0-31 15,0 0-36-15,-10 6-42 0,10-6-50 0,-5 2-40 16,5-2-56-16,-10 2-66 0,10-2-57 0,-8-2-306 16,8 2-844-16,-9-1 374 0</inkml:trace>
  <inkml:trace contextRef="#ctx0" brushRef="#br0" timeOffset="44167.7">19467 10542 115 0,'-18'0'333'0,"1"0"4"15,4 0 5-15,-1 0 6 0,2 0 4 0,1 0-3 16,4 0-2-16,0-2-4 0,7 2-11 0,-13-1-11 15,9 1-17-15,4 0-11 0,0 0-18 0,-9 0-12 16,9 0-10-16,0 0-6 0,0 0-1 0,0 0 2 16,0 0 2-16,20 4-13 0,-1-3-5 0,14 1-8 15,6-2-4-15,21 0-12 0,4 1-6 0,32-1-15 16,0-1-14-16,2 1-11 0,1-2-12 0,2 1-13 16,5-2-15-16,5 0-83 0,0 1-39 0,7 1 0 15,-3 0 0-15,-3-3 0 0,1 3 0 0,-14-1 0 16,2 2 0-16,-6-1 0 0,-30-2 0 0,-1 0 0 0,-1 2 0 15,-10-3 0-15,-13 0 0 0,-7 3 0 16,-2-1 0-16,-12-1 0 0,-5 1 0 0,-4 0 0 16,-1-1 0-16,-5-1 0 0,-1 1 0 0,-3-2 0 15,0 5 0-15,-16-7-106 0,-2 3-159 0,-2-1-57 16,-8 2-53-16,-7 2-32 0,0 0-48 0,-19 3-44 16,1 1-67-16,-3 0-300 0,-3 0-939 0,1 1 416 15</inkml:trace>
  <inkml:trace contextRef="#ctx0" brushRef="#br0" timeOffset="44552.47">19797 10702 24 0,'-36'4'395'0,"3"-6"8"0,2 2 21 0,1 0 8 16,9-3 7-16,0-1 1 0,3 2-4 0,4 0-11 15,3-2-14-15,4 2-24 0,0 0-33 0,2-3-20 16,3 3-23-16,2 2-20 0,5-7-8 0,5 3-7 15,7-4-20-15,13 3-11 0,4 0-14 0,20-2-18 16,9 2-14-16,29 0-12 0,0 2-10 0,4 0-18 16,6 0-16-16,7 1-9 0,3-1-13 0,5 1-60 15,4 1-61-15,0 0 0 0,0-2 0 0,-8 4 0 16,3-1 0-16,-9-2 0 0,-5 0 0 0,-9 1 0 16,-28-1 0-16,-2 0 0 0,-8-3 0 0,-3 1 0 15,-16-1 0-15,-5 3 0 0,-9 0 0 0,-2-3 0 16,-5 1 0-16,-3 0 0 0,-6 2 0 0,-1-5 0 15,0 4 0-15,-2-1 0 0,-2-3 0 0,-1 3 0 16,-1 1 0-16,0-4 0 0,-2 2 0 0,1 2 0 16,-1 0 0-16,0-1 0 0,1 0 0 0,2 4 0 15,-3-4 0-15,3 4 0 0,0-4 0 0,0 4 0 16,0 0 0-16,3-4 0 0,2 2-403 0,-5 2-152 16,17-2-91-16,-5-1-453 0,5 3-1188 0,6 0 526 15</inkml:trace>
  <inkml:trace contextRef="#ctx0" brushRef="#br0" timeOffset="44683.75">22266 10576 326 0,'5'4'448'16,"-3"-3"-3"-16,-2-1 3 0,-2 4 30 0,2-4 14 15,-9 2 3-15,9-2-9 0,-9 0-19 0,1 0-21 0,0-2-40 16,8 2-39-16,-11 0-37 0,8-3-83 16,3 3-80-16,0 0-114 0,-4-3-132 0,4 3-152 15,0 0-148-15,11-3-523 0,-3 3-978 0,-8 0 433 0</inkml:trace>
  <inkml:trace contextRef="#ctx0" brushRef="#br0" timeOffset="48533.67">11649 12479 140 0,'-3'-3'307'0,"0"0"-5"0,3 3-4 0,-3-4-14 16,3 4-16-16,-2-3-12 0,2 3-14 0,0 0-18 16,0 0-14-16,0 0-2 0,0 0 6 0,0 0 6 15,0 0 2-15,0 0-8 0,13 8-5 0,-9-2-14 16,3 3-7-16,1-4-2 0,6 6-12 0,-1-1-11 15,0 1-9-15,2-2-9 0,3 1-7 0,1 0-32 16,8-1-10-16,4 0-2 0,-2 0-8 0,-1-4-6 16,4-1-5-16,0-2-4 0,4-1-3 0,0-5-8 15,3 1 1-15,2-3-11 0,8-4-1 0,1 0-1 16,-13 1-4-16,12-7-3 0,-13 7-1 0,13-8-3 16,-10 5 1-16,8-7 0 0,1 2-6 0,-15 4 0 15,3-1 6-15,-1 1-5 0,-2 4-4 0,-2 1 2 0,-1 1-6 16,-7 6 3-16,-4 0 5 0,2 5 2 15,-2-2-4-15,-1 1 5 0,0 6 4 0,0 2-10 16,-2-3 2-16,1 4-1 0,-2-1-2 0,2 5-4 16,1 1-8-16,-2-5-1 0,7 4-6 0,-1 0 10 0,-7-4-3 15,5 0-5-15,4-1 1 0,4-1 2 16,-1-5-4-16,-6 0 4 0,11-3-4 0,-1-2-1 16,0-3-2-16,2-3 3 0,3-2-4 0,0-1-3 15,2-3 2-15,14-4-3 0,-2-1 4 0,-1-2 1 0,-1-1-1 16,-2 1-2-16,-11 6-2 0,-1-2 1 0,1 1-1 15,-2 5 0-15,-5 0 4 0,0-2-2 0,-11 6-7 16,2 0 10-16,-5 4-8 0,0 0-5 16,-2 2 4-16,-2 2 0 0,0 1-2 0,-1 3 1 0,0-2-4 15,1 2 4-15,-2 2-1 0,0 0 3 0,-1 3 0 16,5 0 1-16,-3-4-4 0,2 3 3 0,5-2 1 16,-2 3-3-16,4-3 7 0,-1 0-4 0,5-3 5 15,5-2-3-15,1-2 1 0,3-2-1 0,-1-1-2 16,0-1 2-16,3-3 2 0,-1-1-7 0,4-3 8 15,0 1-1-15,1-5 3 0,-2 2-11 0,14-6 4 16,-17 3 1-16,1 4-3 0,-2 0 6 0,-2 1-2 16,-2 2-1-16,-6 3 2 0,-2 3 0 0,1 1-2 15,-2 0 3-15,-5 1 2 0,3 3 0 0,-3-1 0 16,5 2-1-16,-5 0 2 0,2 5-1 0,1-1 1 16,-1 0-6-16,-1-1 5 0,1 3-2 0,1-5-3 15,0 5 2-15,-2-4-1 0,4 1 2 0,0-2-5 16,1 2-6-16,-2-2 13 0,5-2 0 0,-2-1 0 15,3 0-8-15,3-3 5 0,1 0-3 0,3-2-3 16,0-1 7-16,0 0 3 0,5-3-2 0,-3-5-4 16,6-1 2-16,-2 3 0 0,11-9-1 0,-10 1-3 0,10-1 1 15,-1-3 1-15,-14 9-3 0,0 2 3 0,-1 2 0 16,-3-2-1-16,-10 2 2 0,0 2-4 16,0 4 2-16,-4 2-4 0,-3 0 14 0,3 1-10 0,-2 3 0 15,-2-1 3-15,2 2-4 0,-3 0-1 0,0 1 2 16,3 0-1-16,-3-1-1 0,2 2 2 0,1 0 5 15,6 0-1-15,-5-2-5 0,6 1 1 16,0-2 1-16,2 0 1 0,-1-1 2 0,12-3-4 0,0-1 2 16,0-4 0-16,5 2-7 0,-4-4-7 0,2 1 1 15,1 0 0-15,-2-1-8 0,-1-1 4 0,3-2-3 16,-4 1 6-16,-1 1-2 0,-4 0 7 16,-7 3 0-16,-2 0 4 0,-5 0-7 0,-2 3 5 0,-6 1-5 15,4 1 21-15,-4 0 3 0,-5 0 1 0,8 3 5 16,-5-1 0-16,-1 2 6 0,2-1-1 0,1 1 6 15,-4-2-8-15,1 0 1 0,0 3-5 0,2-3 0 16,-3 3-2-16,4-2-1 0,3-1-10 0,-3 0-7 16,4-2-31-16,3 2-26 0,-2-1-34 0,4-4-53 15,-2 1-61-15,0-1-66 0,-2-3-70 0,-1 2-70 16,1-3-98-16,-2 0-408 0,-4-2-994 0,0 4 441 16</inkml:trace>
  <inkml:trace contextRef="#ctx0" brushRef="#br0" timeOffset="69502.45">14762 11366 134 0,'-3'-15'426'0,"-2"4"22"0,1 0-1 0,3-1-2 15,-3 2-2-15,3 3-18 0,-2 0-11 0,3 2-23 16,-4 0-34-16,4 1-24 0,-2 0-42 0,2 4-24 0,0 0-28 15,0-5-15-15,0 5-14 0,0 0-17 0,0 0-14 16,10 16-6-16,-5-8-11 0,-1 2-19 16,0 0-10-16,-1 2-11 0,2 1-9 0,0-2-15 0,0 0-10 15,-4-1-9-15,5 1-7 0,0-1-3 0,-1-2 2 16,0-4 2-16,1 2 2 0,4-3 16 0,1-3-13 16,7-3-5-16,2-4-14 0,11-7 1 0,-1-6 3 15,15-7-13-15,4-4-4 0,2-5-7 0,24-20 0 16,-2-1-7-16,-3 3-6 0,0-3 5 0,-21 18-7 15,23-16-5-15,-24 21 0 0,-1 5 4 0,-12 13-6 16,-4-2-14-16,-2 4 9 0,-3 3 1 0,-11 4-5 16,-2 4-5-16,-4-1 3 0,-2 4 0 0,1 1 0 15,-3 1 0-15,0 1-4 0,-1 0-2 0,-4 3 0 16,1-2 0-16,1 2 0 0,-2 3 0 0,2-4 0 16,-2 0 0-16,0 1 0 0,0-2 0 0,0 0 0 15,0-1 0-15,2 4 0 0,-2-7 0 0,2 5 0 16,-2-2 0-16,0-3 0 0,1 3 0 0,-1-3 0 15,0 0 0-15,0 0 0 0,8 0-38 0,-8 0-97 16,0 0-81-16,6-6-103 0,-6 3-107 0,0-3-124 0,0 6-535 16,-6-9-1175-16,2 7 520 0</inkml:trace>
  <inkml:trace contextRef="#ctx0" brushRef="#br0" timeOffset="70367.16">11297 12458 75 0,'6'-2'80'0,"-6"2"-5"0,8-1-7 16,-4 0 0-16,1-3-7 0,-5 4-10 0,8-1 15 15,-8 1-2-15,7 1 0 0,-7-1-6 0,7-2-2 0,-7 2 1 16,4-3-10-16,-4 3-3 0,0 0-18 15,0 0 7-15,7 0-26 0,-7 0-17 0,5 3-27 16,-1-1-123-16,0 1-171 0,4-1 76 0</inkml:trace>
  <inkml:trace contextRef="#ctx0" brushRef="#br0" timeOffset="71183.59">11899 12301 16 0,'0'-11'213'0,"-5"2"2"0,-2-1-1 16,2 2 3-16,1 3-7 0,1-1-10 16,-1 2-13-16,0 1-24 0,4-1-9 0,0 4-8 0,0 0-4 15,0 0-9-15,-9 10-9 0,10-7-8 0,-1 6-12 16,3-2-12-16,-2 3-2 0,3-1-13 0,0 1-10 16,2-1-5-16,-2 2-3 0,2-1-6 0,-2 0-9 15,4-2 0-15,-2 0-8 0,2-1 1 0,1-1-6 16,-4-1-3-16,4 1 0 0,-1-2-5 15,1-2 4-15,1-1-3 0,0-1 7 0,3 0 0 0,0-2 5 16,-1-2 1-16,6-1 13 0,0-5-14 0,5-5 1 16,1 5 1-16,2-4 2 0,-3-1 4 0,0 0 20 15,-3 5-24-15,1-6 2 0,-2 6 0 0,-1 0 3 16,-3 1-2-16,3 1 1 0,-7 2-7 0,0 2 2 16,0 2-7-16,1 0-7 0,-2 4 14 0,2 0-22 15,-3 4-2-15,0 1 4 0,2 4 1 0,1 5-7 16,-2-2 3-16,4 8-1 0,-2-6-1 0,4 5-5 15,-1-2-2-15,6 2-2 0,-1-4 1 0,2 0 14 16,1-2-15-16,1-3 2 0,3 0-5 0,4 0 6 16,1-4 3-16,-2-4 12 0,4-4 2 0,0 0 3 15,-2-4-10-15,0-4-5 0,1 2 4 0,2-2 3 16,-2-3 2-16,-4-2-1 0,2 1 8 0,-4 1 2 16,0-2 1-16,-8 4 7 0,-1 0 4 0,-2 4-4 15,-3-1 3-15,-1 1-6 0,-2 1-4 0,2 3-5 16,-4 0-6-16,3 1 3 0,0 1-4 0,-1 4 0 15,-1 0-3-15,4-1-5 0,-3 1 2 0,6 4-3 16,0-1 1-16,-3 1 4 0,5-1-8 0,-3 1-1 16,4-3-1-16,-1 0 0 0,3 1-1 0,-1-3 5 15,9 2-8-15,-2-2 4 0,4-2-1 0,-4 1 2 16,1-4-4-16,2 1 2 0,-2-4-1 0,-2 0 1 0,5 0-1 16,-3 0 2-16,-1-5-3 0,1 3-2 0,1-2-3 15,-2 1 6-15,0-1-3 0,0 0 2 16,1 3-3-16,-1 0 4 0,1-1-9 0,-1 2 6 15,-5 3-2-15,5 1-2 0,1 2 5 0,-8 1-2 0,0 0 2 16,1 1 3-16,2 0-6 0,-4 1 2 0,3 1 2 16,-2 1-4-16,10-1 3 0,-10 0-8 15,6 3 5-15,-1-5-1 0,-3 0 7 0,5-1-3 0,-7-1-1 16,2-2 1-16,0 1 10 0,-2-1 16 0,1-1 3 16,2 1 14-16,3-5 3 0,5-2-2 0,-4 2 4 15,1 0 1-15,0-4 0 0,0 3 0 0,-2-2 6 16,1 0-10-16,-6 4-5 0,6-2 0 0,-4 3-7 15,-5 2-4-15,3-3-3 0,-6 4-4 0,-1-3-2 16,0 2-4-16,-2-1 3 0,-5 2-3 0,1 2-3 16,-2-2 0-16,1 1-3 0,-1-1-2 0,-6 0 0 15,8 2-2-15,-4-1-14 0,0 0-43 0,-2 3-37 16,1-2-46-16,-3-2-52 0,6 4-41 0,-5 0-49 16,0-2-64-16,1 2-87 0,-2-4-312 0,0 0-798 15,0 0 353-15</inkml:trace>
  <inkml:trace contextRef="#ctx0" brushRef="#br0" timeOffset="78185.8">3761 14429 33 0,'-5'-1'273'0,"5"1"-9"0,0 0-11 0,0 0-9 0,0 0 1 15,0 0-6-15,0 0 3 0,0 0-15 0,-9 0 6 16,9 0 3-16,0 0-2 0,0 0 3 16,0 0 9-16,0 0-19 0,0 0 5 0,0 0-5 15,0 0-8-15,0 0-14 0,0 0-7 0,-4 2-10 16,4-2-8-16,0 0-7 0,0 0-8 0,0 0-5 0,0 0-7 16,23 0-2-16,-11-1-9 0,1 0-10 0,8 0-7 15,-2-3-7-15,9 2-8 0,4-1-13 16,-2 0-12-16,3-1-6 0,6-2-8 0,-4 5-7 15,1-1-14-15,-2-3 7 0,-2 4-6 0,1-3-5 0,-2 2-5 16,-3-2-3-16,-8 4-3 0,-2 0-1 0,0-1-18 16,-1 1 11-16,-7-1-4 0,2 1-5 0,-6-1-10 15,0 1-8-15,-6 0-8 0,12 0-16 0,-8-1-28 16,-4 1-44-16,0 0-59 0,0 0-61 16,0 0-77-16,0 0-70 0,0 0-77 0,-16 4-60 0,5-3-334 15,-1 3-904-15,1 2 400 0</inkml:trace>
  <inkml:trace contextRef="#ctx0" brushRef="#br0" timeOffset="78534.77">3850 14578 341 0,'-11'3'358'16,"3"-3"7"-16,-1-1-2 0,5 2-3 0,4-1-13 15,-9 0-19-15,9 0-29 0,0 0-27 0,-7-6-21 16,7 6-4-16,0 0-6 0,0 0-12 0,10-5-8 15,-4 5-14-15,2-1-7 0,2-2-9 0,4 2-6 16,5-4-15-16,-1 2-12 0,4-1-11 0,10-4-15 16,1 3-12-16,-1 0-10 0,3-3-13 0,-1 3-6 15,-2 1-12-15,0-2-8 0,-1 1-5 0,-2-1-5 16,-7 3-6-16,5-3-1 0,-8 3 8 0,-4-3 4 16,4 4 3-16,-10 0 2 0,-1-1 12 0,-3 1-1 15,1 1 10-15,1 0 3 0,-7 1 6 0,5-2-20 16,-5 2 7-16,5-2-14 0,-5 2 5 0,6-2-2 15,-6 2-8-15,0 0-13 0,0 0-2 0,0 0-6 16,0 0-5-16,8 0 0 0,-8 0-26 0,0 0-20 16,0 0-27-16,0 0-52 0,0 0-42 0,0 0-55 15,0 0-39-15,0 0-56 0,0 0-51 0,0 0-51 16,0 0-70-16,0 0-60 0,0 0-379 0,0 0-957 16,0 0 425-16</inkml:trace>
  <inkml:trace contextRef="#ctx0" brushRef="#br0" timeOffset="80634.36">12868 14414 63 0,'-8'-3'353'0,"-2"0"5"0,2 0 2 15,0 3 14-15,0-2-18 0,1 1 1 16,2 0-8-16,5 1-14 0,-6-1-19 0,6 1-16 15,-7-3-15-15,7 3-11 0,0 0-8 0,9-8-10 16,-1 5-10-16,2 3-12 0,5-2-15 0,5-4-10 0,9 2-11 16,4 2-13-16,3-2-15 0,5 2-17 15,10-2-12-15,-10 2-8 0,13 1-21 0,-16 0-6 16,2 1-14-16,-3-2-1 0,0 4-14 0,0-2-10 16,-5 1-6-16,-2-1-9 0,1 0-1 0,-9 1-16 0,-3-1 5 15,-1 1-2-15,-7 0-6 0,-3-1-1 0,0 0-6 16,-2 0-9-16,-6 0-14 0,5 0-12 15,-5 0-27-15,0 0-36 0,0 0-37 0,-20-1-39 16,6 0-52-16,-3 1-54 0,-2-1-52 0,-9 1-39 0,-3 2-45 16,0 3-46-16,1-3-34 0,-2 0-302 0,1 1-835 15,-1 2 370-15</inkml:trace>
  <inkml:trace contextRef="#ctx0" brushRef="#br0" timeOffset="81033.95">12921 14448 132 0,'-8'2'295'16,"0"-1"-23"-16,3 2-11 0,-2-3-3 0,1 1 13 15,6-1-1-15,-9 1 8 0,9-1 11 0,0 0 11 16,-3 2 1-16,3-2 1 0,0 0-15 0,13 5-19 16,0-5-19-16,4 0-21 0,6 1-18 0,6-1-21 15,8 0-20-15,3 0-13 0,11-1-17 0,5-1-15 16,-4 0-9-16,5-2-13 0,-5 0-12 0,-1 1-7 16,-15 1-9-16,15 0-5 0,-15-2-8 0,-4 3-7 15,-4-4-4-15,-8 5-4 0,-7-2 3 0,0 0 19 16,-3 0 17-16,-3 0 3 0,-1-1 4 0,-5 0-2 15,-1 3 0-15,0-6-3 0,0 6-2 0,-7-7-4 16,4 4-4-16,-4 1-3 0,0 0-12 0,3-1-3 16,4 3-6-16,-5-5-1 0,5 5-14 0,-3-2-2 15,3 2 1-15,0 0 3 0,0 0-12 0,0 0-5 16,0 0-14-16,22 6-1 0,-17-5-1 0,0 0-1 16,2 2-3-16,-2-1-5 0,5-1 5 0,-6 0-2 15,-4-1 1-15,9 0-3 0,-4 2-3 0,-2-1 3 16,-3-1 0-16,0 0 6 0,6 3-5 0,-6-3-2 15,0 0 0-15,4 2-1 0,-4-2 1 0,0 0-3 16,0 0 10-16,0 0-3 0,0 0-2 0,0 0-1 16,0 0 4-16,0 0-4 0,0 0-8 0,0 0-23 15,0 0-27-15,0 0-48 0,0 0-59 0,0 0-69 16,0 0-66-16,0 0-84 0,0 0-104 0,0 0-450 16,0 0-1017-16,0 0 450 0</inkml:trace>
  <inkml:trace contextRef="#ctx0" brushRef="#br0" timeOffset="82533.75">15785 14606 84 0,'-5'-2'214'0,"5"2"3"0,-5-7 4 16,5 5 5-16,0 2 2 0,-5-5 4 0,1 4 7 15,4 1 9-15,0 0 7 0,-5-2 6 16,5 2 6-16,0 0 1 0,0 0-7 0,-9-1-2 16,9 1-8-16,0 0-9 0,0 0-13 0,0 0-13 0,0 0-12 15,-5 4-10-15,5-4-10 0,0 0-4 0,10 5-5 16,-5-3-7-16,7 0-11 0,4 0-14 16,11-2-7-16,3 0-11 0,3-1-7 0,4 0-7 15,0-2-15-15,22-2-10 0,-3 0-10 0,-1-1-3 0,0-1-10 16,-4 3-13-16,-1 0 2 0,-14 2-10 0,0-3-4 15,-2 4 0-15,-2-3-5 0,-4 2-1 0,-5 1-12 16,-6-3-4-16,-3 2-18 0,-4 1-11 0,0-2-17 16,-2 2-23-16,-3 1-40 0,1-3-46 0,-6 3-52 15,3-2-55-15,-3 2-59 0,0 0-60 0,-12-4-51 16,2 4-50-16,-4-2-320 0,-5 7-850 0,1-3 377 16</inkml:trace>
  <inkml:trace contextRef="#ctx0" brushRef="#br0" timeOffset="82783.92">15961 14682 166 0,'-17'4'307'0,"5"-1"5"0,2-1 16 0,0 1 17 15,4-2 10-15,-1-1-10 0,3 1-19 0,2 3-16 16,2-4-10-16,0 0-11 0,0 0-12 0,0 0-16 16,18 1-21-16,-6-1-18 0,9 0-20 0,9 1-18 15,2-2-17-15,4-3-16 0,3 4-12 0,-4-1-18 16,5 0-7-16,11 0-12 0,-10 1-11 0,-1-1-7 15,-3-5-9-15,-4 6-12 0,2 0-2 0,-5-1-1 16,-8 1-11-16,-3-1-3 0,-6-4-4 0,-3 5 4 16,0 0 0-16,-3 0-4 0,-1-2-2 0,-3 1-7 15,-3 1-6-15,6-1-30 0,-6 1-50 0,0 0-72 16,0 0-84-16,0 0-104 0,0 0-129 0,0 0-429 16,3 9-943-16,2-7 417 0</inkml:trace>
  <inkml:trace contextRef="#ctx0" brushRef="#br0" timeOffset="83483.28">21732 14623 154 0,'-19'-1'366'15,"-3"1"12"-15,4-4 18 0,4 4-6 0,1-1-2 16,3-2-8-16,-3 2-15 0,6 0-13 0,1 0-15 15,6 1-23-15,0 0-18 0,0 0-16 0,0 0-14 16,0 0-17-16,36-4-22 0,-5 1-19 0,5 0-24 16,16 2-14-16,4-3-19 0,3 3-2 0,3 1-27 15,3 0-8-15,24 0-7 0,-30 0-14 0,10 1-14 16,19 0-8-16,-29-1-4 0,2 3-7 0,-2-3-10 16,0 4-2-16,-8-6-2 0,-15 1-8 0,-4 1-1 15,-9 0-5-15,-3-1-3 0,-1 0-2 0,-7 1-5 16,-5 0-3-16,1-3-15 0,-4 0-33 0,-3 0-53 15,-1 3-58-15,-9-7-72 0,-5 4-69 0,-5-1-71 0,-12 0-70 16,1 2-67-16,-21-3-354 0,14 4-914 0,-3 2 404 16</inkml:trace>
  <inkml:trace contextRef="#ctx0" brushRef="#br0" timeOffset="83650.33">21893 14700 127 0,'-13'4'303'0,"4"1"-17"0,5 2 8 16,1-1 25-16,3-2 28 0,2 3 4 0,3-3-3 15,3 0-23-15,6 2-19 0,6-2-21 16,6 2-29-16,7-1-23 0,3 0-22 0,2-2-24 0,16 2-15 16,-1 0-21-16,-1-3-22 0,0 0-48 0,-2-2-65 15,5-2-79-15,-17 4-91 0,-1-5-110 0,-1 4-128 16,-4-2-251-16,-3-1-696 0,-8 0 309 16</inkml:trace>
  <inkml:trace contextRef="#ctx0" brushRef="#br0" timeOffset="86332.59">2589 15572 248 0,'-4'-2'278'0,"0"-2"-7"0,4 4-1 16,-1-2-7-16,1 2-2 0,-4-3-17 0,4 3-1 15,0 0 1-15,0 0-1 0,0 0 7 0,0 0-5 16,5-6-7-16,-4 3-7 0,-1 3-20 0,8 0-17 16,-8 0-19-16,13-2-12 0,-3 2-16 0,2-3-16 15,1 3-9-15,6-2-15 0,1-1-15 0,8 1-2 16,0-3-12-16,1 0-26 0,2 5-27 0,-1-3-34 16,-1-4-42-16,0 2-41 0,-3 2-43 0,-6 0-47 15,-1-1-36-15,-2 0-31 0,-5 2-44 0,-2-2-28 16,-4 4-274-16,-6 0-644 0,0 0 286 0</inkml:trace>
  <inkml:trace contextRef="#ctx0" brushRef="#br0" timeOffset="86483.17">2706 15669 182 0,'-15'8'288'0,"3"-5"28"16,3 3 15-16,1-5 6 0,3 2-3 0,1-2-10 16,-1 0-15-16,5-1-31 0,0 0-21 0,0 0-15 15,0 0-22-15,0 0-13 0,14-8-20 0,-2 4-20 16,6 1-17-16,1-1-16 0,3-3-27 0,7 0-37 15,5-2-65-15,-2 2-93 0,1 0-104 0,5 0-133 16,-1 0-315-16,2 0-694 0,12 0 307 0</inkml:trace>
  <inkml:trace contextRef="#ctx0" brushRef="#br0" timeOffset="87689.25">7699 15387 207 0,'-6'-2'381'0,"1"1"7"16,-3 0-2-16,3-2-11 0,-1 2-15 15,1 0-2-15,5 1-9 0,-13-4-15 0,9 4-16 0,-1-2-13 16,5 2-8-16,-6-2-7 0,6 2-20 16,0 0-17-16,-8-1-18 0,8 1-20 0,0 0-10 15,0 0-10-15,0 0-14 0,0 0 4 0,0 0-6 0,17-1-12 16,-4 1-11-16,-1 0-7 0,8-2-17 0,1-1-3 15,8 0-15-15,2-1-14 0,1 2 3 16,0-5-20-16,0 3-12 0,1-5-3 0,0 5-9 16,-1-1 0-16,-6 0-8 0,5 1-4 0,-11 1-8 0,2-2-10 15,-7 2-28-15,-2 0-20 0,-2 1-32 0,-2-1-38 16,0 2-34-16,-4 0-47 0,-5 1-58 16,0 0-52-16,0 0-49 0,0 0-39 0,-12 9-37 15,0-5-31-15,-7 2-18 0,-6 4-359 0,-6-2-879 16,-3 7 390-16</inkml:trace>
  <inkml:trace contextRef="#ctx0" brushRef="#br0" timeOffset="87933.6">7728 15472 154 0,'-29'12'144'0,"5"1"11"0,-3-1 10 16,9-4 7-16,2 1 14 0,3-5 21 0,-1 3 19 15,5-1 20-15,1-4 9 0,3 1 16 0,-4 0 7 16,4-2-1-16,1 0-4 0,2 1-4 0,-2 1-2 0,4-3-10 16,0 0-8-16,0 0-4 0,0 0-9 0,0 0-15 15,19-5-11-15,-6 2-18 0,1 0-14 0,14-3-9 16,-7 1-9-16,12-1-14 0,-4-1-6 0,4 1-14 15,2 1-11-15,1 2-3 0,-3-1-11 16,3-3-9-16,-3 2-9 0,-2 2-7 0,-1-1-18 0,-8 1 5 16,-3 0-11-16,2 2-2 0,-3-2-5 0,-6 3-2 15,-1-1-6-15,-4 0-4 0,1 1-1 16,-2-1-3-16,-1 0-15 0,-5 1-29 0,9-2-34 16,-9 2-48-16,9 3-51 0,-4-2-65 0,-1 0-104 15,3 3-107-15,-1-2-128 0,4-1-331 0,3 3-956 0,1-3 424 16</inkml:trace>
  <inkml:trace contextRef="#ctx0" brushRef="#br0" timeOffset="92817.27">9004 15465 165 0,'-9'-2'340'0,"6"1"7"0,3 1-2 0,-4-3-5 15,4 3-2-15,0 0-14 0,-4-2-15 0,4 2-18 16,0 0-23-16,0 0-13 0,0 0-14 0,-4-3-7 16,4 3-8-16,0 0-15 0,0 0-15 0,0 0-9 15,0 0-10-15,0 0-7 0,0 0-8 0,0 0-8 16,0 0-13-16,0 0-10 0,0 0-8 0,6 14-5 16,-3-10-5-16,0-1-5 0,0 2-8 0,3-1-20 15,-3 3 7-15,4-4 0 0,0 4-7 0,1 3-7 16,1-5-3-16,1 2-5 0,0-1-6 0,7 2-5 15,-3 1-12-15,5-3 0 0,6 2 4 0,1-2-8 16,1 0-6-16,1-5-3 0,0 3 3 0,3-2-7 16,1-4 0-16,0 1-2 0,0-3-6 0,3-2 3 15,-1-2 2-15,2-2 6 0,2-1-1 0,11-3 3 16,-17 2 2-16,1-2 3 0,0-1 2 0,-2-1-2 16,-2 1 6-16,-2 2-8 0,4-3 4 0,-4 3-1 15,-7 5-1-15,-2-1-2 0,1 2 4 0,-1 2-10 16,-7 4-7-16,7 1-4 0,-5 0 0 0,0 1 5 15,1 5-5-15,0 2-10 0,0 3 3 0,0 0 10 16,0 2-11-16,-1 1-5 0,9 4 6 0,-9-3 5 16,7 3-4-16,-6-4-3 0,5-3-6 0,-2 0 9 15,7 4-1-15,-5-8-8 0,3 0 3 0,5 2 6 16,-8-7-6-16,12-1 1 0,-5-4-3 0,3-2-1 16,-1-3 3-16,5 0 3 0,-5-2-2 0,0-1 8 15,0-3-11-15,-2-1 1 0,-1-3 0 0,2 5 8 0,0-1-3 16,-4-1-2-16,-5 5-3 0,0-1 5 0,-4 2-11 15,0 2 0-15,5 1-4 0,-6 4 1 16,-2 1 4-16,2 1 2 0,-3 3-1 0,2 5-2 16,3 0-3-16,-2 7 4 0,1-1 4 0,0 1-4 15,-2 0 1-15,4 7 2 0,-2-7-5 0,3 6 5 16,-2-6 2-16,6 2-9 0,-5-4-2 0,2-2-15 16,0 0 9-16,1-1 0 0,1-5 0 0,1-1-3 15,2-2 6-15,-5-1 1 0,5-2 3 0,0-2 4 16,-4-2-11-16,3-2 6 0,4-3 4 0,-7 2 1 15,5-5-1-15,0-1 0 0,-1 0 2 0,0-1-11 0,-7 2 14 16,0 2 1-16,2 3-2 0,-3 1-3 0,0-1-1 16,-3 3 6-16,1 1-3 0,-1 2-2 0,0 3-1 15,1 0 1-15,-1 4-4 0,-1 1 3 16,3 4 2-16,3-2 1 0,-6 4 1 0,6 1-4 16,-4-1-1-16,2 0 3 0,-2-1-1 0,3-1 2 0,-3-1-6 15,1 1 7-15,0-3-3 0,2 0-8 0,-1-1 0 16,0-5-4-16,2-1 0 0,2-2 1 15,-1-1-2-15,4-3 2 0,-2 1 6 0,7-6 1 16,-9 1 4-16,7-3-1 0,-2-4-4 0,-1-1 4 16,1 0-2-16,0 3 3 0,0-3 2 0,-7 7 1 0,0-1 0 15,-3 3 9-15,0 2-1 0,-3 0-10 0,2 3 8 16,-1 1-3-16,-1 1 1 0,0 2-2 0,2 1 2 16,-3 2-2-16,1 1 6 0,0 0 1 15,-1 3-12-15,-5-1 6 0,5 1-6 0,1 0 3 16,-2 0-3-16,-2 2 12 0,2-2-7 0,2 0 0 0,-1 0-1 15,-2-1 0-15,4 2 4 0,-6-6-11 0,7 0 12 16,2-2-5-16,-2 0-2 0,6 0 0 0,0-3-4 16,4-1-2-16,6-6 1 0,0 1 3 15,0 0 4-15,2-3-8 0,-3-1-1 0,0-1 3 16,-1 1 5-16,2 1-8 0,-3-1 6 0,0 0-5 0,-7 6 6 16,1 1-1-16,-2 1 8 0,-4 2 1 0,0-1-4 15,-1 4-3-15,0 0 3 0,-2 1 0 16,-2 5 0-16,-1 0 1 0,0-1-1 0,-2 6-1 0,0-2-3 15,0 0 1-15,-1 1 5 0,-2-1 0 16,2 2-6-16,0-2 1 0,-1 1-3 0,2-3 6 0,-1 1-7 16,6-2 3-16,-3-2-1 0,5-1-9 0,-2 1-4 15,3-4-1-15,6-4 0 0,-1 1-1 16,1-3 2-16,2 1 6 0,-1-1-2 0,2-1-4 16,3 0 7-16,-5 1 2 0,0-1-4 0,-1-2 8 15,0 4-3-15,-1 0-2 0,-2 0-4 0,0-1 5 0,-4 2-1 16,0 0 2-16,-1 1 0 0,-1 1-3 0,-1 0-3 15,-1 1 1-15,-2-1 6 0,-6 2 0 0,11-1 1 16,-7 1 5-16,-4 0 0 0,0 0-5 0,14 1 2 16,-14-1 0-16,9 1-1 0,-9-1-2 15,0 0 9-15,14-1-11 0,-6 2-24 0,-3 0-1 0,-1-1-19 16,-4 0-17-16,14-1-25 0,-14 1-40 0,9-2-51 16,-4-1-71-16,-5 3-86 0,0 0-94 0,0 0-130 15,0 0-299-15,0 0-934 0,0 0 413 0</inkml:trace>
  <inkml:trace contextRef="#ctx0" brushRef="#br0" timeOffset="94939.75">7647 16373 152 0,'0'-6'250'0,"-2"4"4"0,2 2 1 0,0 0 6 16,1-7-10-16,-1 7-2 0,0 0-7 0,0-4-6 15,0 4-6-15,0 0-4 0,0 0-11 0,0-5-9 16,0 5-9-16,0 0-22 0,0 0-5 0,0 0-1 16,0 0-11-16,0 0-8 0,0 0-7 0,5 10-5 15,-4-6-6-15,3 1-3 0,-3 2-10 0,3 1-4 16,-1-1-9-16,-1 3 15 0,0-1-6 0,1 2-12 15,3-2-7-15,-1 1-4 0,-2-2-1 0,1 1-10 16,1 0 0-16,0-1-2 0,1 0-7 0,0-2 4 16,-1 1 1-16,0-2 7 0,0-2 2 0,0 1 2 15,3-3 7-15,-4 1 4 0,7-4 2 0,1 0-5 16,-1-2-10-16,5-4 5 0,-1-2-1 0,3-4-5 16,5-1-8-16,1-6-1 0,3 0-9 0,-1-3-10 15,3-1-11-15,-1 1 8 0,2 0-8 0,-2 2-2 16,-1 0-4-16,-1 1-3 0,0 4 5 0,1-1 5 15,-3 0-14-15,-9 5 25 0,2-1 1 0,1 3 11 16,-4 2 2-16,-4-1-5 0,-1 1-4 0,-2 5 5 16,3-5-25-16,-5 6-31 0,0-2-12 0,0 1 0 15,-1-2 0-15,-4 6 0 0,5-6 0 0,-5 6 0 16,9-4 0-16,-9 4 0 0,6-3 0 0,-6 3 0 16,3-3 0-16,-3 3-94 0,0 0-150 0,0 0-91 15,0 0-133-15,0 0-154 0,13 13-450 0,-9-7-1160 16,1 3 513-16</inkml:trace>
  <inkml:trace contextRef="#ctx0" brushRef="#br0" timeOffset="96500.36">11563 17341 282 0,'-5'-2'319'0,"0"1"-10"0,5 1-6 15,-8-2-10-15,8 2-7 0,0 0-11 0,-6-3 3 16,6 3-15-16,-4-1-12 0,4 1-16 0,0 0 2 16,0 0-21-16,0 0-16 0,0 0-16 0,0 0-6 15,0 0-2-15,0 0-7 0,2 8-9 0,3 1-7 16,1-1-6-16,-1 0-14 0,0 2-8 0,4 3-12 16,0 2-9-16,0-3-11 0,3 2-8 0,-1-1-7 15,0 1-8-15,3-1-3 0,-1 0-10 0,2-2-1 16,3-2-7-16,0-2-3 0,4 1-4 0,-3-5 2 15,12 1-8-15,-5-3-1 0,3-3-2 0,-1-3 0 16,1 0 0-16,2-2-3 0,-2-4 4 0,0 2-1 16,0-5 2-16,-4 1-1 0,2-2-2 0,-1-2 0 15,-1 1-3-15,1-1 1 0,-7 4 1 0,-1 4 0 16,-4-1-5-16,0 3-1 0,-2 2-1 0,-1 2-3 16,0 1 1-16,0 2 5 0,-2 3-6 0,1 1-5 15,0 3 0-15,0 2 7 0,1 4-10 0,0 0 2 16,-1 2-3-16,0-1 0 0,2 1-5 15,2-1 2-15,-1 0 0 0,1 0 1 0,0-2-3 16,2 0-1-16,1-1-1 0,5-6 4 0,-2-1-5 16,6-1 0-16,-2-1 5 0,4-2-4 0,3-4 1 0,-3-1-1 15,-1-3 1-15,-5 2-2 0,2-5 1 0,3-2 0 16,-7 2-5-16,3-3 6 0,-5-3-3 16,0 3 0-16,-4 1 2 0,0 3-2 0,2 0-1 0,-5 2-3 15,-2 0 0-15,-3 5 6 0,2 3-6 16,0 0 1-16,-8 0 6 0,14 7-3 0,-5-1 4 15,-1 4-2-15,4 2-2 0,-2 3 1 0,2 0 0 16,-1 0-1-16,3-2 0 0,-3 2 2 0,4 0-7 16,0-3 2-16,2 1 11 0,2-2-9 0,8 0 0 0,-7-3 3 15,6-4-4-15,2-1 4 0,4-1-2 16,-4-2 5-16,3-3-12 0,1 0 7 0,0-3-4 16,-2 0 1-16,0-3 9 0,0-3-8 0,1 2 0 15,0-2-2-15,-3 0 2 0,-3 0 2 0,-7 3-2 16,0 4 2-16,-1-1-5 0,-6 2 0 0,3 1-2 15,-5 2 5-15,0-1 4 0,3 4 2 0,-1 1 5 16,-3 2 2-16,1 1 1 0,1-2 14 0,-1 4-9 16,3 0-7-16,-1-1 4 0,3 1 2 0,3 0-5 15,-1-1 4-15,3-1 0 0,2-1 0 0,6-2 4 16,1 0 2-16,0-5-5 0,0 0 0 0,-1-4-1 16,4 3-4-16,-2-6 2 0,-2 2-2 0,2-4 2 15,-5 1-5-15,2-4 4 0,-3 5 0 0,-4-3-7 16,4-4 2-16,-6 4-21 0,-2 1-27 0,-1-3-27 15,-5 4-28-15,0 2-46 0,-4-2-62 0,2 3-85 16,-3-1-99-16,-2 2-112 0,-4 1-474 0,-1 0-1051 16,3 5 466-16</inkml:trace>
  <inkml:trace contextRef="#ctx0" brushRef="#br0" timeOffset="99449.65">20752 16161 86 0,'-2'-8'285'16,"2"8"-12"-16,0 0-14 0,0 0-17 0,0-3-19 0,0 3-18 16,0-5-5-16,0 5-5 0,0 0-16 0,0 0-11 15,0 0-1-15,0 0-3 0,0 0 0 16,9 7-5-16,-5-4 0 0,-2 3 4 0,-2-6-8 16,6 5-11-16,-5 1 7 0,4-1-5 0,-4 2-4 15,2 0-4-15,-2 0-7 0,2 3-3 0,-2-1-10 16,1 0-6-16,0 1-10 0,-1 1-12 0,2 2-3 0,-3-1-16 15,1-1-1-15,-1 2 20 0,3-2-11 0,-2 1-3 16,0-1-6-16,4-2-5 0,-2 2-3 16,1-3 2-16,-2 0-2 0,2 0 6 0,0-3 9 0,1 0 6 15,4-1 5-15,-1-1 0 0,2-3 2 16,4 0-3-16,4-4 0 0,4-2 0 0,6-5-4 16,1-1-7-16,4-2-2 0,12-9-6 0,2 3-9 0,6-4-2 15,-6-3-9-15,4 1 0 0,0 1-8 0,2-2 8 16,-4 3-12-16,0 5-3 0,-3-5-4 0,-11 7-1 15,0 3 3-15,1-1-1 0,-4 5 0 16,0 0-2-16,-4 1 3 0,-7 1-3 0,-6 1 0 16,4 3-4-16,-6-1-4 0,0 1-1 0,-3 2 2 15,0-1-4-15,-1 1-2 0,-2 1-2 0,-2-2 0 0,0-1-4 16,-5 4-1-16,11 0-2 0,-11 0 0 0,0 0 1 16,0 0-2-16,13 4-25 0,-10 0-23 15,-1-1-42-15,-2-3-64 0,9 10-77 0,-6-3-107 16,-1 1-125-16,-1 0-576 0,2 0-1120 0,-2 0 496 15</inkml:trace>
  <inkml:trace contextRef="#ctx0" brushRef="#br0" timeOffset="100700.56">23037 17369 69 0,'-5'-2'347'0,"5"2"-8"0,0 0-5 16,0 0-25-16,0 0-17 0,0 8-23 0,0-2-7 16,0-6-23-16,5 16-17 0,-1-7-14 0,1 0-12 15,0 2-12-15,2 0-6 0,2-2-8 0,3 6 5 16,1-5-21-16,1 1-7 0,4-4-6 0,-2 1-1 15,6-3-5-15,6 1-8 0,4-1-3 0,-1-2-8 16,-1-2-2-16,1-1-7 0,0-2-8 0,2-4-4 16,-1 1-7-16,-4-2-3 0,3-3-3 0,-1 4-2 15,-3-4-4-15,-1 1-4 0,1-1 1 0,-7 2-9 16,-2 2-1-16,-1-2-2 0,-6 4-6 0,3 2-3 16,0 0-4-16,-2 1-5 0,-2 2-4 0,0 1-2 15,0 2 2-15,-1 3-5 0,3 0-2 0,-3 3-2 16,2 2-4-16,1 0-2 0,-1 2-2 0,-2-2-3 15,5 3-4-15,-2-3 2 0,-2 1-1 0,4-2-3 16,-5-3 2-16,6 3 1 0,-4-6-5 0,3-1 0 16,-2 1 4-16,6-2-4 0,-2-1 0 0,3-2 0 15,-1-2-3-15,2 0 0 0,-1-4 2 0,-1 2 0 16,1-2-3-16,2-3 1 0,-1 2 0 0,-2-5-1 16,0 4 5-16,6-5-8 0,-5 3-1 0,-3 0 0 15,-1 2-4-15,-1 0 6 0,-5 3-4 16,3 0-6-16,-5 3 3 0,1 0 0 0,-3 4 0 15,4-1 2-15,-4 3-4 0,-1-1 2 0,5 4 2 16,-3 1-2-16,1 1 1 0,-1 0 1 0,1-1 0 0,3 2 3 16,-4-3-4-16,3 2-1 0,0-2 2 0,1 2-2 15,1-2 4-15,-1-3 1 0,1-1-1 0,3 1 2 16,-3-4-1-16,3 0 0 0,2 0-4 0,0-2 2 16,1-2-16-16,0-1-21 0,2-2-35 15,-1 0-53-15,8-7-87 0,-1 5-113 0,-2-6-158 16,3 0-439-16,-6-3-997 0,1 3 441 0</inkml:trace>
  <inkml:trace contextRef="#ctx0" brushRef="#br0" timeOffset="101484.23">26627 17444 183 0,'-14'-2'411'0,"-1"4"5"0,3-2-10 16,-2 0-12-16,2-2-10 0,2 2-13 0,1 0-12 15,9 0-13-15,-14 2-12 0,14-2-19 0,-11 0-15 16,11 0-17-16,-8-2-25 0,8 2-14 0,0 0-17 15,0 0-4-15,0 0-24 0,28-3-13 0,-14 1-12 16,6 0-15-16,10-4-13 0,0 4-8 0,1 1-17 16,4-1-11-16,-2 1-6 0,0 0-11 0,2-2-11 15,-5 0-10-15,2 0-4 0,-1 3-11 0,0-2-5 16,-12 2-7-16,0-1-2 0,-1 0-6 0,0 0-4 16,-5-1 5-16,-4 1-5 0,1-1-5 0,-3 0 4 15,-2-1-15-15,-5 3-27 0,8-4-36 0,-8 4-50 16,0 0-54-16,0 0-54 0,4-2-56 0,-4 2-51 15,0 0-55-15,-19-2-60 0,6 2-70 0,-6-2-364 16,-2 5-930-16,-5-3 411 0</inkml:trace>
  <inkml:trace contextRef="#ctx0" brushRef="#br0" timeOffset="101783.73">26449 17504 137 0,'-15'1'349'0,"3"-1"19"0,-2 0 28 16,14 0 9-16,-11 0 3 0,11 0-10 15,-9-3-18-15,9 3-23 0,0 0-15 0,0-5-25 16,0 5-21-16,11-5-15 0,3 3-17 0,-1-1-21 16,5 0-18-16,1 1-19 0,9 0-17 0,0 1-22 15,4-2-15-15,0 2-14 0,0 0-13 0,0-1-16 16,0 1-6-16,3 0-14 0,-5 0-7 0,0-1-6 16,-2 1-9-16,-6 0-7 0,-1 1-6 0,-7-1-4 15,0 0-5-15,2 0-5 0,-10 1-2 0,4 0 1 16,-10 0 2-16,12-3 8 0,-12 3 1 0,9-1-3 15,-9 1-3-15,0 0-3 0,10 0-13 0,-10 0 0 16,0 0 3-16,8-1-20 0,-8 1-16 0,0 0-37 16,0 0-35-16,3-1-39 0,-3 1-52 0,0 0-45 15,0 0-55-15,0 0-48 0,3 5-46 0,-3-5-75 16,0 0-74-16,0 0-298 0,0 0-875 0,3-10 387 16</inkml:trace>
  <inkml:trace contextRef="#ctx0" brushRef="#br0" timeOffset="101950.19">27049 17472 430 0,'0'0'469'0,"0"0"35"0,0 0 28 0,0 0 10 15,0 0-7-15,0 0-15 0,0 0-31 0,0 0-42 16,8-9-48-16,-8 9-33 0,2-4-55 0,-2 4-69 16,3-3-73-16,-3 3-98 0,0 0-131 15,4-4-156-15,-4 4-179 0,0 0-498 0,0 0-967 16,0 0 428-16</inkml:trace>
  <inkml:trace contextRef="#ctx0" brushRef="#br0" timeOffset="105049.32">26722 14875 224 0,'-13'-32'383'0,"2"3"20"16,2-1 6-16,-1 4-4 0,4 2-8 0,2 6 3 15,0-1-3-15,0 9-1 0,3 0-16 0,-2-1-13 16,3 4-6-16,-1-3-35 0,-3 4-21 0,4 2-47 15,0-1-8-15,5 3-5 0,-5 2-12 0,8 8-11 16,0 1-3-16,2 7-11 0,5 13-9 0,-1 4-14 16,7 15-9-16,-1 5-18 0,-1 1-17 0,2-1-11 15,0-2-9-15,-2 3-14 0,2-3-12 0,-3-2-8 0,1-1-83 16,3-2-4-16,-2-1 0 0,-4-15 0 16,0 2 0-16,2-10 0 0,-4 2 0 0,-5-8 0 15,3-1 0-15,0-5 0 0,-4-4 0 0,-1-3 0 16,5-6 0-16,-3-5 0 0,0-7 0 0,4-3 0 15,-3-6 0-15,3-6 0 0,-3-4 0 0,-2-12 0 0,2-2 0 16,0-4 0-16,-6 1 0 0,0-3 0 0,5 0 0 16,-5 5 0-16,0 15 0 0,2 5 0 15,-3 4 0-15,3 8 0 0,-2 7 0 0,2 1 0 16,-3 5 0-16,1 3 0 0,-4 1-354 0,10 11-78 0,-2 2-52 16,-3 7-62-16,4 4-67 0,-2 2-348 0,2-1-1040 15,0 2 461-15</inkml:trace>
  <inkml:trace contextRef="#ctx0" brushRef="#br0" timeOffset="105765.93">27413 15276 202 0,'0'0'409'15,"0"0"15"-15,0 0 3 0,0 0-1 16,0 0-20-16,0 0-17 0,1-19-28 0,2 9-18 16,0-1-18-16,4-3-15 0,0-3-13 0,1 2-9 15,1-1-25-15,2-8-29 0,2 1-4 0,-4 6-9 16,4-6-14-16,-8 5-12 0,3 3-13 0,-3-1-12 0,-4 5-17 15,4 3-6-15,-5 0-7 0,3 2-22 0,-6 2-10 16,3 4-13-16,0 0-12 0,-14 8-10 0,0 4-4 16,0 3-8-16,-1 4-7 0,1 3 3 15,1 3-14-15,0 1-2 0,3-2-6 0,2 3 1 16,3 0-8-16,3-8-3 0,3 0-1 0,1-1-3 0,2-1 5 16,1-1-1-16,4-3-5 0,5-1-5 0,-5-6-2 15,5-2 4-15,4-3-3 0,0-2-4 0,0-4 10 16,1-1-4-16,-2-6 6 0,7-1 0 0,-9 1 0 15,3-7 4-15,2 1 2 0,-5-1 0 0,-4 1-17 16,1-4 12-16,-1 4 6 0,-4 1-7 0,-1 6 0 16,-1 1 2-16,-1 1-8 0,1 1-16 0,-2 4 0 15,1 2 0-15,-4 2 0 0,0 0 0 0,6 8 0 16,-5 0 0-16,1 4 0 0,0-1 0 0,-1 2 0 16,6 2 0-16,-6-1 0 0,4-3 0 0,0 1 0 15,0-1 0-15,2 0 0 0,-1-3 0 0,4-2 0 16,-1-1 0-16,-5-3 0 0,8-2 0 0,-2 0 0 15,1-3 0-15,0-3 0 0,1-1 0 0,-1-1 0 16,4-2 0-16,-2-3 0 0,-2-1 0 0,3 1 0 16,-1-2 0-16,-1 2 0 0,-3 5 0 0,2-1 0 15,-1 4 0-15,-1 0 0 0,-4 2 0 0,3 1 0 16,2 4 0-16,-3 1 0 0,-1 2 0 0,-1 3 0 16,3 1 0-16,-4 2 0 0,2 0 0 0,-1 1 0 15,3 5 0-15,1-3 0 0,-2 0 0 0,0-3 0 16,3 0 0-16,1-1 0 0,0-2 0 0,0-2 0 15,-2-3 0-15,1-1 0 0,3-2 0 0,1-2 0 16,-1-2 0-16,1-2 0 0,0-2 0 0,4-7 0 16,-5 5 0-16,2-5 0 0,-3-1 0 0,3-8 0 15,-4-1 0-15,1 1 0 0,-1-3 0 0,-3 1 0 16,-3 2 0-16,-1 5 0 0,-1 8 0 0,-1-1 0 16,-2 6 0-16,0 1 0 0,0 2 0 0,0 3 0 15,0 0 0-15,0 0 0 0,-5 14 0 0,4-2 0 16,0 4 0-16,1-4 0 0,0 5 0 0,1 1 0 15,3-1 0-15,3-1 0 0,-2 2 0 0,3-2-54 16,-1 1-52-16,3-2-39 0,-1-1-37 0,-2-3-44 16,2-2-62-16,1-3-29 0,-3-2-44 0,-1 2-50 15,1-4-65-15,3 0-78 0,-5-3-292 0,0-2-915 16,2-3 405-16</inkml:trace>
  <inkml:trace contextRef="#ctx0" brushRef="#br0" timeOffset="105917.64">28403 14695 66 0,'-14'-19'533'0,"0"4"21"16,1 1 16-16,-1-2-9 0,3 2-30 0,2 4-58 15,2 0-42-15,0 2-45 0,2 1-81 0,1 3-99 16,0-1-115-16,3 4-142 0,1 1-177 0,0 0-510 16,0 0-800-16,0 0 354 0</inkml:trace>
  <inkml:trace contextRef="#ctx0" brushRef="#br0" timeOffset="106233.71">28917 14360 3404 0,'0'-33'97'0,"-3"4"-37"0,-1 3 22 15,1 9 49-15,-2 6 32 0,0 1 3 0,-3 0-17 0,-1 5-2 16,-1 5-13-16,-2 4 0 0,-6 7 11 0,4 2 36 16,-4 13 15-16,2 7 1 0,-5 12-5 0,8 6 16 15,-3 5 3-15,8 4 8 0,2 24-13 16,7-24-7-16,-4 26-9 0,3-26-13 0,4 22-16 0,-4-28-9 16,5 3-11-16,4-2-16 0,3-1-18 0,-1-5-7 15,-3 3-10-15,2-4-8 0,-1 0-6 0,-4-12-23 16,-1-4-33-16,0-2-49 0,-3-1-58 0,-2-2-66 15,-3-8-67-15,-1-4-71 0,-3 0-84 0,-6-8-112 16,5 0-93-16,-5-7-400 0,-2-4-1059 0,-2-4 468 16</inkml:trace>
  <inkml:trace contextRef="#ctx0" brushRef="#br0" timeOffset="106865.76">28629 15043 68 0,'5'-12'365'0,"-1"3"4"0,5-1 27 16,-1 1 22-16,3-1-1 0,1-1-11 0,4 0-21 15,1 1-31-15,2 2-33 0,13-3-28 0,-4 0-30 16,4 2-27-16,4-2-23 0,-1 0-21 0,-2 1-17 16,-1 0-20-16,-3 0-20 0,-1-2-31 0,-1 0-21 15,0-1-13-15,-10 2-16 0,-1 0-13 0,-2-1-3 16,-1 0-4-16,-3 5-2 0,-2 0-6 0,0 0-1 16,-3 2-1-16,-1 2 4 0,-4 1-3 0,0 2 6 15,0 0 8-15,0 0 4 0,-8 10 6 0,4 1 7 16,-4 1-2-16,3 4 5 0,-1 1 3 0,2 1 0 15,0 0-2-15,2 1-1 0,2-1 1 0,1 0 0 16,4-1 2-16,0-5 4 0,4 1 6 0,3-1 1 16,2-3 0-16,2-3 1 0,2-3-3 0,1-2 4 15,-1-4-5-15,5 0 9 0,-4-4 2 0,7-5-1 16,-4-2-10-16,2-3 12 0,-1-4-9 0,0 0 0 16,-4-5-8-16,0-2-4 0,-2 2-9 15,-6-3-1-15,2 2-3 0,-3 6 2 0,-1 2 0 0,-2 4 14 16,-3 4 2-16,-2 3-3 0,1 2-55 0,-2 0-8 15,0 4 0-15,-1 2 0 0,0 0 0 0,-5 14 0 16,4-5 0-16,-3 9 0 0,0 3 0 0,3 8 0 16,-2 1 0-16,2 2 0 0,1 3 0 0,0 1 0 15,1 10 0-15,-1-12 0 0,4 13 0 0,0 0 0 16,1-1 0-16,-2 2 0 0,4-5 0 0,-4-6 0 16,2 14 0-16,0-4 0 0,-2-9 0 0,6 10 0 15,-7-12 0-15,1 0 0 0,-1 0 0 0,-2-1 0 16,-1-2 0-16,1-3 0 0,-4-2 0 0,0-2 0 15,-2-6 0-15,-2-4 0 0,1 0 0 0,-7-3 0 16,-2-3 0-16,1-2 0 0,-3-1 0 0,-4-5 0 16,-6-1 0-16,1-7 0 0,-1-3 0 0,10-2 0 15,-2-8 0-15,1-5 0 0,7-4 0 0,3-5 0 16,4-16 0-16,10-2 0 0,8-1 0 0,6-7 0 16,8 5 0-16,18-19 0 0,-11 29 0 0,2 7 0 15,2 5 0-15,-11 11 0 0,5 1 0 0,-1 4 0 16,0 7 0-16,-3 2 0 0,-1 3 0 0,-6 2 0 15,-2 2 0-15,-6 4 0 0,-1 2-90 0,-2 0-291 16,-2 3-55-16,-6 1-51 0,-3 3-62 0,1 2-65 16,-8 2-325-16,-1-1-1018 0,2 0 450 0</inkml:trace>
  <inkml:trace contextRef="#ctx0" brushRef="#br0" timeOffset="108417.52">29994 14376 4 0,'3'-27'378'0,"1"0"3"0,1-6 23 0,0 3 1 16,1 0 1-16,-1 0 3 0,0 3 2 0,-1 2-7 0,0 5-15 15,-1 2-10-15,-1 2-9 0,-2 5-12 16,2 0-23-16,0 5-38 0,-1-1-26 0,1 5-24 16,-2 2-26-16,0 0-11 0,0 17-14 0,-3 2-12 15,1 8-10-15,0 6-6 0,-1 3-15 0,3 12-11 0,-3-1-17 16,4 0-20-16,2-1-1 0,-1-9-16 0,3 8-5 15,2-1-9-15,-1-11-4 0,3 0-6 0,1-6-10 16,3 1-7-16,0-3 0 0,-6-8-13 0,6-2-34 16,1-2 0-16,-5-4 0 0,0-4 0 0,5-1 0 15,-2-6 0-15,-1-2 0 0,7-5 0 0,-2-2 0 16,0-12 0-16,2-2 0 0,-3-6 0 0,3-2 0 16,-4-11 0-16,0-1 0 0,0-5 0 0,-1-1 0 15,-3-3 0-15,2 1 0 0,-4 0 0 0,-2 19 0 16,-1 6 0-16,-4 8 0 0,2 2 0 0,-2 7 0 15,1 4 0-15,-2 6 0 0,0 1 0 0,0 0 0 16,-4 26 0-16,0 0 0 0,1 0 0 0,-3 7 0 16,2-1 0-16,0 1 0 0,4 0 0 0,0 1 0 15,3 2 0-15,-2-5 0 0,3 1 0 0,2-1 0 16,-2-1 0-16,1-2 0 0,0-9 0 0,2 0 0 16,-2-6 0-16,1-2 0 0,-2-1 0 0,1-2 0 15,0-3 0-15,1-2 0 0,-3-2 0 0,-3-1 0 16,13-6 0-16,-4-3 0 0,1-4 0 0,2-11 0 15,-1 3 0-15,1-5 0 0,1-4 0 0,-2 3 0 16,0 2 0-16,2 2 0 0,-4 6 0 0,0 5 0 16,-4 5 0-16,4-1 0 0,-2 5 0 0,-1 2 0 15,-6 1 0-15,13 11 0 0,-5-3 0 0,0 8 0 16,-1 0 0-16,0 2 0 0,0 0 0 0,4 7 0 16,0-1 0-16,-1 1 0 0,4-3 0 0,-3-1 0 15,0-4 0-15,3-5 0 0,-5-3 0 0,7 1 0 16,-7-4 0-16,0 0 0 0,5-3 0 0,-2-2 0 15,2-2 0-15,1-5 0 0,2 0 0 0,-3-6 0 16,1-1 0-16,-2-1 0 0,5-6 0 0,-4-7 0 16,4 1 0-16,-3 0 0 0,0-2 0 0,-2 3 0 15,-4-2 0-15,1 9 0 0,-1 3 0 0,-4 5 0 16,-1-1 0-16,0 6 0 0,-1 2 0 0,-2 3 0 16,-1 0 0-16,5 8 0 0,-5 3 0 0,-1-1 0 15,2 1 0-15,-1 6 0 0,1-1 0 0,-1 2 0 16,4-1 0-16,-1-2 0 0,-1-4 0 0,5 0 0 15,-2-3 0-15,1-1 0 0,-1-3 0 0,2 3 0 0,0-5 0 16,2-2 0-16,4-2 0 0,-3-4 0 0,7-2 0 16,-2-4 0-16,0-1 0 0,3-8 0 0,2 0 0 15,1-5 0-15,-3 0 0 0,4-5 0 16,-2 1 0-16,3 1 0 0,-5 2 0 0,3 1 0 0,-3 6 0 16,-4 7 0-16,-2 3 0 0,6 2 0 0,-7 4 0 15,0 3 0-15,2 3 0 0,-2 5 0 0,3 5 0 16,-2 1 0-16,-2 3 0 0,0 3 0 0,-1-1 0 15,-2 2 0-15,2 3 0 0,-3-3 0 0,0 3 0 16,-2-4 0-16,-1 3 0 0,-3-4 0 0,0-3 0 16,-1 0 0-16,-6-4 0 0,2 2 0 0,-3-5 0 15,-2-1-155-15,-5 1-75 0,-6-3-50 0,2-3-70 16,-10-3-72-16,-2-2-79 0,12-2-94 0,-9-6-348 16,2-2-1023-16,3-2 453 0</inkml:trace>
  <inkml:trace contextRef="#ctx0" brushRef="#br0" timeOffset="108550.53">31403 13916 308 0,'2'-10'416'0,"-1"2"4"0,-1-2-15 0,0 3-35 0,0-1-39 16,-1 5-41-16,-1-3-68 0,0 1-87 0,2-1-93 16,-6 5-101-16,0-3-130 0,-5 3-260 0,-1 2-486 15,-1-2 215-15</inkml:trace>
  <inkml:trace contextRef="#ctx0" brushRef="#br0" timeOffset="108733.43">29772 14174 436 0,'-13'0'558'0,"7"0"-30"15,3-1-10-15,3 1-19 0,13-8-37 0,6 4-46 16,14-3-36-16,18-2-41 0,7 1-55 0,-3 1-90 15,4 0-110-15,30-8-123 0,-35 8-160 0,-3-4-204 16,0 1-274-16,-13 2-732 0,-2 2 324 16</inkml:trace>
  <inkml:trace contextRef="#ctx0" brushRef="#br0" timeOffset="109651.3">27373 15962 2446 0,'0'-28'150'0,"1"1"-18"0,2 9 23 0,-3-1 8 16,1 0 16-16,2 3 1 0,-1 6 18 0,1-3-18 15,-1 5-27-15,-2 3-9 0,2 1-14 0,0 3 21 16,-2 1 24-16,7 8 8 0,-5 3 4 0,3 6-5 16,-2 3-8-16,-1 5-10 0,0 1-13 0,-1 0-10 15,3 1-8-15,-4 0-18 0,1 1-2 0,0 1-19 16,1-5-5-16,0 2-10 0,2-5-5 0,-4-1-16 15,2-3-40-15,0-4-46 0,0-2-44 0,-2 0-36 16,0-5-29-16,0 0-33 0,0-4-52 0,0-2-47 16,0 0-36-16,0 0-32 0,-5-20-22 0,0 0-6 15,1 1 0-15,1-7 3 0,-4-3-204 0,2-2-612 16,-1 2 271-16</inkml:trace>
  <inkml:trace contextRef="#ctx0" brushRef="#br0" timeOffset="110516.39">27387 15960 1855 0,'-4'-33'-53'0,"0"5"61"0,2 0 34 0,-3 4 36 0,3 6 19 15,4 1 21-15,-4 0 22 0,4 6 11 0,0 0 9 16,2 1-4-16,1-1 5 0,0 3-2 0,6 0 7 15,-2 0-7-15,2 1-8 0,2 1-4 0,4 3-4 16,2-3-15-16,-3 5-8 0,3 0-5 0,-1 2-13 16,-1 3-10-16,-2 2-8 0,-2 0-8 0,1 4-13 15,-1 2-7-15,-7-3 0 0,1 7-11 0,-1-1 6 16,-5 2-2-16,1 0 7 0,-6 1 1 0,-3 1 4 16,0-2-1-16,-1 1 5 0,-3-2-6 0,0-1 1 15,4-1-2-15,-4 1-1 0,5-6-9 0,2-4-5 16,0 0-1-16,3 0-4 0,1 0 1 0,-1-3-3 15,1-2 1-15,6 3 2 0,1-3-6 0,4-2-4 16,2 0-2-16,6-1-4 0,-1-2 3 0,2 1-5 16,1 0-2-16,-2 2-4 0,5-4 0 0,-2 5-2 15,-3 2-1-15,0-1-3 0,3 3-1 0,-9 1 1 16,5 1-1-16,-7 0-2 0,1 3 3 0,-3-1-2 16,-2 4 14-16,-3-1 6 0,0 1 7 0,-3 0 7 15,-2 2 4-15,-4 2-1 0,-1 2-2 0,-4-1 0 16,-2-2-2-16,-1 2-4 0,-3-3-1 0,0 0-5 15,-2-5-2-15,0 5-4 0,-1-5 0 0,1-1-4 16,5-2 1-16,1 0-3 0,-2-1 0 0,3-8-2 16,-1 5 1-16,4-2-4 0,3-4 1 0,1-2-3 15,4-4 2-15,1 2-4 0,4-4-2 0,4-4-4 16,5 4-4-16,-3 3-5 0,5-3-4 0,0 4-1 16,5-1-6-16,-3 3-4 0,1-1-4 0,-1 1-5 15,2 1-1-15,0-1-3 0,0 2 2 0,-3-1 0 16,-1 1 2-16,0-1 3 0,-2 2 2 0,-3 1 2 15,1-1 2-15,-2-1 1 0,-1 2 2 0,-4-1 2 16,3 1 6-16,-2-3 0 0,-1 3-3 0,-1 0 6 16,0 2-1-16,-3-2 2 0,-1 3-3 0,8-1 5 15,-8 1 0-15,0 0 4 0,3 5-2 0,-1 0 6 16,-1 3 1-16,-2-2 2 0,-1 3-1 16,2 1-3-16,2 2-1 0,-1-3 1 0,-1-1-1 0,4 2 0 15,0-1 1-15,1-3 3 0,2 0-2 0,3 0 4 16,-4-3-2-16,4-1 5 0,2-5-3 0,2 1-1 15,-1 0 0-15,3-5-3 0,-2 1 0 0,6-2 3 16,5-4-1-16,-11-1 4 0,4-1 9 0,-4 0 8 16,3 0 2-16,-4-1 10 0,-1 1 10 0,-1 2 7 15,-2 3 9-15,-3 1 13 0,3 1 9 0,-4 2 5 16,-1 0-3-16,0 1-2 0,0 0-17 0,-2 3-4 16,-2 1 7-16,0 0-6 0,0 0 9 0,6 8-4 15,-3-1 0-15,-2 3-4 0,-1 1 0 0,1 4-2 16,2 4-17-16,1 0 0 0,-2 8-11 15,2-3 1-15,0 4-5 0,1 1-1 0,0-3-5 0,4 5-4 16,0-1 1-16,0 1 2 0,1-2-10 0,2 4 1 16,-1-1-2-16,2 2 0 0,-1-3-2 0,-1-1 0 15,-6-1-13-15,-1 1-1 0,0-2 0 0,-4 0 0 16,-1-3 0-16,-6-6 0 0,2-2 0 16,-4 0 0-16,-1-3 0 0,-3 0 0 0,-1-6 0 0,-4-1 0 15,0-2 0-15,-3-6 0 0,3-2 0 0,-1-4 0 16,1-1 0-16,1-7 0 0,-1-8 0 0,0-2 0 15,6-5 0-15,4-2 0 0,4-18 0 0,5-2 0 16,7 4 0-16,2-1 0 0,8-1 0 0,3 20 0 16,1 2 0-16,5 4-63 0,7 4-322 0,-3 2-140 15,5 5-177-15,18 0-384 0,-16 9-1177 16,-1 4 520-16</inkml:trace>
  <inkml:trace contextRef="#ctx0" brushRef="#br0" timeOffset="110817.45">29114 15973 3300 0,'9'-17'233'0,"-2"1"-80"0,-3 5 37 16,1 0 69-16,-3 5 15 0,1 0-1 0,-1 2-24 15,0 2-27-15,-2 2-5 0,0 0 1 0,0 0 7 16,-5 22 6-16,1-6-4 0,-3 8-17 16,3 4-10-16,-4 3-14 0,2 0-18 0,-1 2-15 15,7 3-18-15,-2-2-7 0,2 1-16 0,2 0-11 0,1 0-19 16,1-5-50-16,3 0-47 0,0-1-50 0,-5-4-67 16,1-8-61-16,-3-2-59 0,1-5-61 0,-1 0-67 15,-2-5-68-15,0-2-80 0,-5 0-381 16,7-3-985-16,-16-9 436 0</inkml:trace>
  <inkml:trace contextRef="#ctx0" brushRef="#br0" timeOffset="112049.46">28981 16287 149 0,'-12'-14'257'16,"0"1"32"-16,1 5 3 0,2 0 11 0,0 0 24 15,6 3 12-15,-1-2-9 0,2 2-24 0,2 1-15 0,6-3-16 16,6 3-20-16,4-1-20 0,5-1-18 0,6-1-25 16,3 0-25-16,4-3-13 0,1 4-8 15,-1-4-16-15,1 4-13 0,3-2-17 0,-1-1-5 16,-4 2-10-16,-1 0-12 0,-1-3-3 0,-4 2-8 15,-11 2-8-15,0-1-1 0,-5 1-6 0,-2 1-6 16,-4 0-8-16,2 1 13 0,-4 0 2 0,-1 0 9 0,-2 4-2 16,0 0 4-16,0 0 5 0,-15 0 10 15,4 5 9-15,1 2 9 0,-4 5-1 0,-2 0 9 16,-3 7-7-16,3 2-2 0,-2-2 1 0,8-2-5 16,1 1-12-16,1 0-10 0,0-1-10 0,6-2 4 15,-1-1-7-15,3-3 1 0,3-1 1 0,-1-1 4 16,2-2 4-16,4-2-9 0,2-1-3 0,0-3 4 15,2-2 0-15,2-1 1 0,3-6-5 0,-1 0-5 16,0-1 12-16,1-2-8 0,-2-1 2 0,-2-1 3 16,0-1-6-16,1 1-1 0,-2 0 8 0,-6 5 0 15,4 1 1-15,-6 0-9 0,4 1-9 0,-2 2-2 16,-6 4 1-16,8 0 2 0,-8 0-27 0,13 7-12 16,-7 3 0-16,1-1 0 0,-1 5 0 0,3 0 0 15,0 1 0-15,0 1 0 0,2-2 0 0,3 0 0 16,-7-4 0-16,4 0 0 0,-1-4 0 0,1 0 0 15,1 0 0-15,-3-4 0 0,4-3 0 0,-3-4 0 16,3-1 0-16,1-2 0 0,-2-7 0 0,-1 1 0 16,3-1 0-16,-1-9 0 0,4-2 0 0,-6 0 0 15,2-4 0-15,-7-2 0 0,3-1 0 0,4-14 0 16,-9 14 0-16,4-1 0 0,-1 3 0 0,-3 3 0 16,1 9 0-16,0 3 0 0,-5 6 0 0,0 2 0 15,0 2 0-15,4 5 0 0,-4 1 0 0,0 0 0 16,1 18 0-16,-1-2 0 0,4 9 0 0,-2 1 0 15,-2 3 0-15,6 0 0 0,-5 2 0 0,4 0 0 16,4 1 0-16,-1-3 0 0,-3 2 0 0,0-6 0 16,-1 0 0-16,-3-7 0 0,4-3 0 0,-1-1 0 15,0-4 0-15,-3-5 0 0,3 1 0 0,-1-2 0 16,1-3-15-16,-4-1-134 0,10-6-15 0,-4-1-10 16,3-3-14-16,3-5-1 0,4-9 3 0,1-4-1 15,-2-2 15-15,8-14 13 0,-7 13 15 0,5-12 13 16,-8 12 15-16,2 0 18 0,-2 7 35 0,-4 6 35 15,-4 5 38-15,0 2 29 0,-1 4 16 0,0 2 16 16,-4 0 5-16,0 5 17 0,0 0-3 0,0 0 5 16,0 0-2-16,-24 18-8 0,12-9-3 0,3 3-7 15,-7 1-7-15,1 1-7 0,0-1-4 0,-1 2-12 16,2-3 1-16,1 0-8 0,-1 1 1 0,4-5-9 16,3 0-2-16,-3-2 0 0,5 0-3 0,1-2-3 15,0 0-3-15,4-4-6 0,0 4 4 0,0-4 2 16,0 0 1-16,14 0-3 0,-14 0-8 0,23-5-3 15,-5 2 11-15,-4 4-8 0,5-4-2 0,-1 6-1 16,1-1 4-16,0 2-7 0,-2 1 1 0,2 4 3 16,-3-2-4-16,-1 4-3 0,-1-2 1 0,-1 4 1 15,-3-5 3-15,2 5-3 0,0-2-2 0,-3-1 0 16,0-1 1-16,-1-3 0 0,0-2-7 16,-1 2 14-16,5-2-1 0,-3-1-8 0,2-2 6 15,3-3-4-15,-4 0 7 0,3-4-6 0,1-3 2 0,3-1 2 16,-2 2-4-16,-1-4-3 0,0-1 8 0,1 0-4 15,-3-1 4-15,1-1-7 0,-3 5 0 0,2-2-1 16,-3 4 3-16,-2 0-10 0,-3 5 5 16,1-2 6-16,0 2-4 0,-5 3-8 0,9-1 14 0,-9 1-4 15,0 0-2-15,8 9 5 0,-7-3-6 16,4 1-4-16,-1 1 6 0,1 1 1 0,0 2 5 16,2-2-5-16,-1 0 0 0,2-1-3 0,1-1 10 0,0 1-2 15,2-3-7-15,7-1-2 0,-4-3 3 0,3-2 1 16,-1-3 3-16,0-1-4 0,2-2 1 0,-7 0-6 15,4-2 1-15,0-3 4 0,1-1 2 16,-3-2-4-16,2-6 6 0,1-2-2 0,-1-4 4 16,-2 1-4-16,0-3-2 0,1 0 7 0,-7 2-7 15,1 2-1-15,-2 5-2 0,-2 2 8 0,0 3-5 16,-3 4-4-16,-1 0-2 0,-1 5 4 0,0 2-3 16,1 4-3-16,0 0 4 0,0 0 0 0,-19 16 13 15,11-2 5-15,0 4 8 0,-2 9 6 0,1 1 9 16,3 3 15-16,-1 1-6 0,1 0 13 0,2 3-9 15,0 0-4-15,4 11 4 0,0 0-4 0,-1-16-29 16,2 5 20-16,-1-2-6 0,4-3 0 0,-4 0-31 16,3-2 0-16,-1-5 0 0,2-3 0 0,-3-4 0 15,-1-3-50-15,3-3-63 0,-3 1-35 0,0-5-30 16,-3-3-54-16,3 0-64 0,0-3-68 0,0 0-63 16,-16-10-68-16,5 2-487 0,-4-14-1063 0,2-2 471 15</inkml:trace>
  <inkml:trace contextRef="#ctx0" brushRef="#br0" timeOffset="112200.25">30564 15609 264 0,'-4'-16'476'15,"-1"-1"20"-15,-1 1 15 0,2 1 4 0,0 3-21 0,0 3-28 16,-1 0-36-16,2 4-45 0,1 0-43 0,0-2-36 16,2 7-49-16,0 0-80 0,0 0-114 0,4-5-146 15,-4 5-218-15,0 0-499 0,0 0-867 0,30 17 384 16</inkml:trace>
  <inkml:trace contextRef="#ctx0" brushRef="#br0" timeOffset="112983.59">31454 15790 337 0,'11'-15'494'0,"1"-1"7"0,-2 0-19 0,1-8-26 16,-2 1-20-16,-2-5-25 0,-1 2-35 0,0-4-35 15,-6 2-33-15,-2 1-21 0,-3-1-20 0,-4 0-13 16,-1 11-17-16,-3 1-16 0,0 4-27 0,0 6-21 16,-3 2-12-16,-6 6-19 0,2 5-14 0,-7 4-19 15,2 6-2-15,-1 8-12 0,3-1-16 0,2 4-5 16,2 1-4-16,5 2-11 0,1-1-8 0,9 0-1 15,2-1-8-15,3-2-4 0,3-9-2 0,1 0 1 16,5-2-4-16,-1-4-7 0,0-1 5 0,8-5-1 16,-4 0 1-16,0-3 4 0,0-3 6 0,4-6-1 15,0 1 14-15,-3-5 8 0,0-1-9 0,-3-1 1 16,3-2 2-16,-2-3 1 0,-2-1-1 0,3-6-5 16,-7-2-2-16,3 1-9 0,-1-4-10 0,-2 4 3 15,-1 8 0-15,-1 0-2 0,-1 4-3 0,-1 4-23 16,1 2 15-16,-7 3-11 0,4 4 0 0,0 0-4 15,0 0 7-15,0 0-4 0,0 0 1 0,0 27-9 16,0-15 11-16,0 5-9 0,-1-4 2 0,3 4 7 16,2 0 3-16,1-3-14 0,0-2-5 0,2 0 6 15,-2-2-5-15,0 0 12 0,5-3-6 0,-3 0-4 16,-2-3 3-16,2-2 1 0,5-1 3 0,-6-2-6 16,5-2-1-16,2-2 6 0,-5-1 3 0,2-2-1 15,7-4-7-15,-7 1-1 0,4-4 2 0,-1-1-5 16,2-6 2-16,1 2 7 0,-5 3 0 0,2 2-4 15,-3 0-5-15,-2 5 0 0,1 2 4 0,-2 0-7 16,-1 4 5-16,-1-2 4 0,1 6-1 0,-2 0 3 16,-4 0-16-16,8 12 12 0,-6-4-6 0,1 5 13 15,-3 2-9-15,0 3 5 0,-2-1-9 0,2 1 5 16,0 0 1-16,-1-3-5 0,2 3 4 0,-1-6 5 16,2 1-6-16,0-4-19 0,-2-3 14 0,2 1 0 15,-1-3-5-15,1-1 12 0,2-1-9 0,-4-2 9 16,12-4 1-16,-3-1-8 0,-2-2 10 0,3-2-7 15,3-3-4-15,1-4 4 0,2-7 7 0,-1 1-6 16,-3 6 5-16,2-9-3 0,-2 10 0 0,-3 1 4 16,-1 3-12-16,0 1 13 0,-2 3 5 0,-1 1-2 15,-1-1-13-15,0 3 12 0,1 3-13 0,0 0 14 16,-5 1 0-16,0 0 1 0,13 5-3 0,-7 0-1 16,-1 2 2-16,4-2 1 0,0 1-6 0,2-1-1 15,1 3 8-15,-2-2 1 0,2 1 0 0,-1-3 1 16,2-3-15-16,1 2-48 0,-5 0-53 0,-2-1-68 15,-2-1-115-15,-1 1-112 0,-4-2-161 0,0 0-516 16,-17 11-1168-16,-1-1 517 0</inkml:trace>
  <inkml:trace contextRef="#ctx0" brushRef="#br0" timeOffset="113700.25">28899 16922 53 0,'-6'1'462'0,"-2"-1"-16"0,3 0-6 16,0 2-25-16,5-2-10 0,0 0-10 0,0 0-21 15,0 0-19-15,16-11-23 0,-3 8-22 0,8-6-22 16,-1 1-21-16,4-3-18 0,1 0-23 0,0-2-15 16,-1 0-28-16,3-3-14 0,-14 2-19 0,5 0-10 15,-1-6-16-15,-7 1-11 0,-3 2-9 0,0-1-7 16,-6 6-9-16,-1-1-3 0,-1 3-12 0,-4 1-6 16,-4 2-7-16,-6 5-5 0,-5 4-3 0,0 2-6 15,-6 8 1-15,2 5 2 0,-2 2-6 16,-1 2 4-16,3 2 1 0,5 3-10 0,6 1-1 0,4 1 0 15,4 1-7-15,4-1 2 0,9-2-10 0,6-3 3 16,5 2 1-16,5-6-1 0,3-3-1 0,2-2-3 16,2-2-1-16,1-3-3 0,3-3 1 0,0-5 0 15,-2-2-4-15,1-3 5 0,0-2-8 0,-2-2 2 16,-5-2-3-16,-1-3 1 0,-3-2 1 0,-2 0-3 16,-2-5-6-16,-2 0 2 0,-3-4 9 0,-4 2-11 15,-2 5 3-15,-3 2 2 0,0 6 4 0,-5-1 7 16,0 1 24-16,0 2-10 0,-5 3 13 0,1 1 1 15,-1 2-8-15,5 1-3 0,-14 8-7 0,2 1 4 16,1 4-8-16,-2 2-2 0,2 1-1 0,-3 6 0 16,-1 3 0-16,3-2-6 0,2 1 5 0,-3-2-33 15,7-5-37-15,3 0-46 0,-2-1-73 0,-1 0-60 16,3-7-49-16,-1 0-43 0,3-4-29 0,1-1-36 16,0-4-41-16,0 0-22 0,0 0-12 0,0 0 10 15,-4-20 19-15,4 10-234 0,-4-2-719 0,3-4 2379 16,-3-1-1186-16,3-1 73 0,-2 0 64 0,-2 0 69 15,4 3 52-15,0 2 43 0,-2 1 42 0,3 5 46 16,-4 1 17-16,4 0 9 0,0 0-4 0,0 6-10 16,3-8 8-16,-3 8 15 0,5-2 2 0,-5 2-5 15,0 0-18-15,22 12-17 0,-8-1-21 0,0 0-10 16,2 0-22-16,7 5-13 0,3-3-13 0,3 2-36 16,-4-1-59-16,1 1-77 0,6-5-88 0,-5-1-84 15,4-4-79-15,-1 2-65 0,2-6-73 0,-10 2-319 16,9-6-825-16,3 1 365 0</inkml:trace>
  <inkml:trace contextRef="#ctx0" brushRef="#br0" timeOffset="115216.29">29999 16968 170 0,'9'-10'257'0,"4"-1"11"0,-7 1 19 15,1-2 13-15,-1-4 11 0,-1 2 12 16,-2-5 2-16,-3 3 7 0,-4-2-4 0,0 3 2 0,-3 0-1 16,-2 0-5-16,0 2 0 0,-1 3-19 0,-6 4-23 15,2-1-11-15,1 5-18 0,-6 4-19 0,0 3-18 16,-3 4-11-16,-1 6-17 0,0 5-14 0,0 0-21 15,5 3-10-15,5 2-17 0,0 2-17 16,6 0-4-16,2-3-7 0,5-4-12 0,-1-2-14 16,7-1 2-16,1-4-11 0,4 1-6 0,-1-6-4 15,4 1-8-15,4-5 0 0,-4 0 1 0,4-4-12 0,-5-1-1 16,1-4-5-16,0-3-3 0,1-2 7 0,-2-2-7 16,1 0-8-16,-5 2-3 0,1-7 2 15,-1 1 4-15,2-7-3 0,-6 6-3 0,0-2-1 16,0 2-4-16,-3 5 21 0,1 0-6 0,-1 4 5 15,0 0-5-15,0 3-6 0,0 1-10 0,-2 4 6 16,0 0-5-16,0 0-4 0,0 0 5 0,0 0-3 16,7 24 2-16,-5-13-1 0,0 6 3 0,3 1-10 15,-3-8 6-15,3 1-3 0,2 3-1 0,-4-1-9 16,3-4 10-16,-2 0-3 0,1 2 9 0,0-7-13 16,0 0 2-16,1-2 5 0,-6-2 1 0,12 0-2 15,-12 0 8-15,19-3-1 0,-8-1 0 0,0 0-5 16,-2-3 1-16,5-6-6 0,0 2 3 0,-1-2-3 15,1-2 0-15,-1 3 0 0,0 1 0 0,-4 1 0 16,1 0 0-16,-1 5 0 0,0-2 0 0,-4 4 0 16,3-3 0-16,-1 5 0 0,-2 0-6 0,-5 1 12 15,11 9-9-15,-8 0-6 0,3-1 4 0,-4 3 1 16,2 1 5-16,-2 0 4 0,2 0-13 0,0 1 5 16,0 2 9-16,-2-3-9 0,-2 1 6 0,4-5-19 15,-1-2 3-15,-2 0-20 0,3-1-5 0,-3-3 2 16,4-1 0-16,-5-1 3 0,0 0 3 0,0 0-2 15,17-8 6-15,-12 0 1 0,4 0-3 0,-3-2 6 16,2-5 3-16,0-2-2 0,1 1 2 0,0-2-5 16,0 1 5-16,0 2 1 0,-2 1-1 0,-3 3 6 15,1 2-4-15,-1 1 1 0,0 2 3 0,0 0-1 16,-2 3 5-16,-2 3-5 0,7-3 0 0,-7 3-1 16,0 0 10-16,7 10-6 0,-7-4 3 0,0 2 3 15,2 1-2-15,-1 0-18 0,0 0-29 0,2 0-27 16,-1-2-18-16,-2 2-15 0,3-2-10 0,3 0-4 15,0 2-11-15,-2-5 8 0,4-1 13 0,-1-3 2 16,-7 0 6-16,20-3 15 0,-10-3 13 0,3 2 6 16,1-6 13-16,-4 2 1 0,6-6 9 0,-5 4 14 15,0 2 15-15,1 1 21 0,-3 1 17 0,4 1 16 16,-6-1 5-16,2 2 3 0,1 1 5 0,0-1 3 16,0 3-2-16,-3 0 0 0,0 2-2 15,0 2-8-15,3 1 2 0,2-1-6 0,-7 1 0 16,7-1-4-16,-1-1-3 0,2 1 0 0,1 0-4 0,-1-6-4 15,0 2-3-15,5-4-3 0,-2 0-6 0,1-3-1 16,-2 2-4-16,1-5 0 0,-6 4 3 16,4-5-3-16,-3-2 6 0,0-1-5 0,0-2 1 15,-1-5 0-15,-1 4 0 0,4-10 1 0,-5 1 1 16,-3-2-4-16,2-1 1 0,0 2 18 0,-1 1 19 16,-3 9 15-16,-1 6 14 0,-2 0 11 0,2 3-6 15,-1 3-4-15,0 1-1 0,-1 5 10 0,0 0 4 16,-4 19 4-16,4-2 17 0,-5 11-8 0,3 2-4 0,-2 8 1 15,4 9-6-15,-3 3-3 0,2-1-5 16,1 1-1-16,1-1-17 0,2-1 3 0,1-2-7 16,-2 1-7-16,5-13 7 0,-1-3-40 0,-1 0-52 15,0-2-56-15,-5-5-51 0,-1-6-65 0,1-6-57 16,0-5-39-16,1 0-31 0,-1-5-31 0,0-2-14 16,0 0 5-16,0 0-1 0,-4-20 21 0,7 3 9 15,-3-9 16-15,0-3 36 0,2-4 30 0,2-3 35 16,0-12 52-16,6-3 48 0,1 0 44 0,-5 2 57 15,3 4 65-15,-3 12 37 0,3 1 25 0,-2 5 32 16,0 1 23-16,0 8 23 0,0 0 3 0,-2 2 21 16,4 4 1-16,-1 0-5 0,0 5-7 0,2 0-14 15,-1 1-17-15,1 5-14 0,0 0-14 0,1 3-11 16,-2 1-13-16,1 2-10 0,0 4-9 0,-3 1-6 16,1 4-9-16,-3 2-7 0,-2 1-5 0,0 0-7 15,-3 1-9-15,-3-2-21 0,-1 0-17 0,-5 1-8 16,0-4-4-16,0 1 3 0,0-5 1 15,-1 2 2-15,0-5 3 0,-3 2-4 0,4-3 9 16,2 0 10-16,1-5 6 0,6 0 2 0,0 0-3 16,0 0 0-16,-1-13-2 0,6 4-1 0,8-3 0 0,11-6-2 15,-1-1-2-15,4-2-1 0,1-4-10 0,12-9 10 16,-4-2-6-16,6-4 1 0,5 1 2 0,-6-1-3 16,0-2 0-16,-3 3-7 0,-4 4 6 0,-9 8 1 15,-2 2-1-15,-9 1-3 0,3 0-3 16,-11 6 20-16,-1 3 14 0,-3 5 12 0,-1 0-2 15,-4 2 0-15,-2 3 1 0,-1 2-5 0,6 3-4 16,-21 4 1-16,6 6-2 0,1 0 3 0,-8 10 4 16,4 2 0-16,4 5-2 0,3-2-4 0,4 6 1 0,-3-4-10 15,6 4 0-15,4-2-1 0,0 0-7 16,3-1 6-16,8-4-10 0,2-1 5 0,1-2-2 16,0-6-6-16,9 1 7 0,-5-7-4 0,3 1-1 15,8-6 1-15,-7-2-4 0,-2-4 2 0,1-1-4 16,0-4-1-16,-3-1-2 0,-3-3 3 0,1 0-4 15,-2-5 4-15,1-4-3 0,-1-4-2 0,-3-3-1 16,-9 3 3-16,3 5 1 0,-5 1 19 0,0 1-3 16,0 6 10-16,-1 2-1 0,-3 3-7 0,-1 1 3 15,0 4-8-15,5 1 0 0,-17 6-2 0,8 1 0 16,0 6 1-16,3 4-3 0,-2 1-2 0,3 3-4 16,4-2-1-16,2 0-1 0,1 0 1 0,5 0-1 15,3-2-19-15,8 2-23 0,3-2-46 0,-3-6-55 16,9-1-63-16,3-6-65 0,0-3-84 0,0-2-77 15,2-3-98-15,-4-6-374 0,6 4-970 0,-2-6 430 16</inkml:trace>
  <inkml:trace contextRef="#ctx0" brushRef="#br0" timeOffset="115336.48">32410 16469 201 0,'0'-4'356'0,"0"4"-1"16,0 0-6-16,0 0-23 0,0 0-20 0,0 0-23 15,-37 9-47-15,22 0-9 0,3-4-59 0,-4 6-78 16,-4 5-108-16,3-5-119 0,-6 5-320 15,0-2-496-15,0 4 220 0</inkml:trace>
  <inkml:trace contextRef="#ctx0" brushRef="#br0" timeOffset="115638.37">30456 17217 4524 0,'-38'6'564'0,"4"-2"-257"15,3 0-51-15,8 1 15 0,6-3-16 0,0 0-15 16,5-1 0-16,2-1-1 0,10 0-28 0,-8 1-10 16,8-1-2-16,0 0-13 0,0 0-15 0,40-2-10 15,-8 0-10-15,5 0-136 0,15-4-15 0,7 0 0 16,5 0 0-16,3 0 0 0,29-2 0 0,-3-2 0 16,-4-1 0-16,3 1 0 0,-25 3 0 0,-2 2 0 15,24-9 0-15,-27 5 0 0,-2 4 0 16,-3-2 0-16,-6 0 0 0,2 0 0 0,-20 1 0 0,-2 3 0 15,-11-1 0-15,-1-2 0 0,-8 4 0 0,-1 1 0 16,-3-1 0-16,-7 2 0 0,4-2 0 0,-4 2-46 16,0 0-288-16,-30 0-52 0,11 1-58 0,-13 5-55 15,0 0-57-15,-7 1-432 0,-11 6-1070 0,-1 4 474 16</inkml:trace>
  <inkml:trace contextRef="#ctx0" brushRef="#br0" timeOffset="115849.89">30578 17366 329 0,'-55'8'402'15,"21"-6"4"-15,1 3 19 0,4-1 24 0,8-2 18 16,4-2 3-16,3 0-4 0,5 0-14 0,0 0-17 16,9 0-34-16,-9 0-22 0,9 0-17 0,0 0-28 0,0 0-26 15,41-3-30-15,-12 2-25 0,6-1-28 16,21-3-19-16,4 1-21 0,5-1-19 0,31-1-15 16,-1-1-14-16,-29 1-30 0,26-5-47 0,-1 0-56 15,-30 4-48-15,3-1-38 0,-1-5-35 0,-5 3-38 16,-6-2-34-16,4 2-31 0,-2-4-39 0,-22 0-26 15,2 5-30-15,-2-4-49 0,-4 1-59 0,-1-2-478 16,-9 4-976-16,-4 0 432 0</inkml:trace>
  <inkml:trace contextRef="#ctx0" brushRef="#br0" timeOffset="116017.46">31847 17222 14 0,'4'2'485'15,"-4"-2"3"-15,5 7 15 0,0-5 31 0,-5-2 11 16,0 0-5-16,0 0-7 0,5 5-34 0,-5-5-43 15,4 3-37-15,-4-3-35 0,0 0-46 0,0 0-31 16,0 0-62-16,0 0-99 0,0 0-98 0,0 0-115 16,7 3-128-16,-7-3-183 0,0 0-596 0,0 0-1056 15,0 0 468-15</inkml:trace>
  <inkml:trace contextRef="#ctx0" brushRef="#br0" timeOffset="129266.86">8617 17613 104 0,'0'0'171'0,"0"0"-3"0,0 0-15 0,0 0-6 15,0 0-13-15,0 0-3 0,0 0-13 0,0 0-4 16,0 0-7-16,0 0-7 0,0 0-10 0,0 0-7 16,0 0-9-16,6 0-26 0,-6 0-32 15,0 0-46-15,0 0-60 0,12-1-183 0,-12 1-296 0,14-3 131 16</inkml:trace>
  <inkml:trace contextRef="#ctx0" brushRef="#br0" timeOffset="130983.57">13818 17315 6 0,'0'0'99'0,"0"0"-12"0,0 0-30 0,0 0-21 16,0 0-7-16,0 0-11 0,0 0-8 0,0 0 3 15,0 0-11-15,0 0 2 0,0 0-5 16,0 0-5-16,0 0-24 0,0 0-24 0,0 0-59 0,0 0 26 16</inkml:trace>
  <inkml:trace contextRef="#ctx0" brushRef="#br0" timeOffset="138016.37">17817 1218 224 0,'0'-7'315'0,"0"7"-7"15,0-6 1-15,0 6-1 0,2-6-12 0,-2 6 11 16,1-5-14-16,-1 5-15 0,0 0-20 0,0 0-21 16,0 0-17-16,0 0-17 0,0 0-16 0,-18 15-9 15,12-7-16-15,-1 2-18 0,-3 0-15 0,1 2-10 16,0 2-14-16,-1 0-9 0,6-2-11 0,-1-1-6 15,5 1-2-15,0-4-5 0,0 3-8 0,1-1-7 16,2-5-3-16,-3-5 1 0,6 4 6 0,3 1 11 16,-1-7 1-16,-8 2 3 0,19-3 6 0,-14-2 0 15,4-1 1-15,-1-2-7 0,-1 1-1 0,-2-4-3 16,-2 0-3-16,1 1-4 0,0-1-3 0,-3-1-8 16,-2 1-3-16,1 0-2 0,-3 3-8 0,-2 0 2 15,2 3-9-15,-2-2-4 0,-2 4 1 0,-1 1-7 16,2 1 1-16,6 1-5 0,-21 7 5 0,12-1-11 15,0-2 2-15,3 2-1 0,2 3-3 0,-4-1 5 16,7-1-5-16,-3 3-5 0,4-3 1 0,3-1 2 16,-2 1-6-16,3-1-4 0,1 0 2 0,-1 0-5 15,2-1 3-15,3-2-2 0,-1 0-3 0,1-2-1 16,1 2 4-16,-2-3 0 0,-8 0 2 0,16-8 4 16,-9 6-6-16,-2-3 0 0,0-1-1 0,-1 0 2 15,-1-1-1-15,-1 0-2 0,3-2 1 0,-9 2 5 16,4 0-5-16,0 1 0 0,-1 1 3 0,1 5-1 15,-8-7 0-15,3 5-1 0,5 2-2 16,-10-1 2-16,10 1 2 0,-15 7 0 0,10-4-1 16,-6 3 2-16,9-1-3 0,-6 0-2 0,3 0 2 15,1 2 2-15,4-2 0 0,-4 1 0 0,4-6-3 16,0 7 1-16,4-2-2 0,1-2 4 0,3 2-2 16,-8-5 2-16,17 0 0 0,-7-2 0 0,1 0-3 15,-2 0 0-15,-2 0 3 0,2-2 1 0,1-1-1 0,-1 2 1 16,-4-2-3-16,-3 0 6 0,1 0-3 15,-2 2 1-15,-1 3 1 0,0-9-2 0,0 9-2 16,-4-6 1-16,4 6 1 0,-9 0-4 0,9 0-23 16,0 0-47-16,-20 5-67 0,15-1-75 0,-3 0-93 15,2 0-105-15,1 1-117 0,1 1-294 0,4-6-893 16,0 0 396-16</inkml:trace>
  <inkml:trace contextRef="#ctx0" brushRef="#br0" timeOffset="138851.66">17857 1260 50 0,'-6'2'189'0,"6"-2"-2"15,-13 1 0-15,5 0-6 0,2-1-2 0,-3 1-5 16,3-1-8-16,-2 2 1 0,0 0-4 16,4 0 4-16,-3-1-1 0,7-1-5 0,-12 4-2 0,8-2-7 15,4-2-1-15,-14 3 6 0,9-2-1 16,5-1 10-16,0 0-6 0,-9 2-2 0,9-2-4 16,0 0 7-16,-5 1 7 0,5-1 0 0,0 0 5 15,0 0-2-15,-6 0-1 0,6 0-7 0,0 0-6 0,0 0-10 16,0 0-9-16,11-8-8 0,-2 3-9 0,5 0-6 15,4-2-5-15,3-1-6 0,9-2-1 16,3 2-7-16,17-7-7 0,4-2-2 0,6 3-4 16,30-11-11-16,0-1-2 0,-3 1-7 0,9-2-5 15,-3-2-8-15,3-2-6 0,6-3-4 0,-1-3-5 16,-1 4-7-16,2 4-2 0,-8-3-3 0,0 3-4 16,-7 4-4-16,-24 9-1 0,24-6 5 0,-34 7-4 15,-3 0-2-15,-16 7 3 0,2-3-1 0,-6-1 6 16,-2 0 14-16,-9 8 18 0,-2 0 4 0,-17 4 13 15,23-10 14-15,-23 10-10 0,0 0 2 0,16-7-11 16,-16 7-7-16,0 0-2 0,0 0-1 0,18-8-6 16,-18 8-2-16,0 0-10 0,0 0-9 0,0 0-13 15,0 0 9-15,0 0-4 0,0 0 2 0,0 0-5 16,0 0-6-16,0 0 2 0,18-6-5 0,-18 6-1 16,0 0 9-16,0 0 2 0,0 0-7 0,0 0-8 15,0 0-5-15,0 0-12 0,0 0-24 16,0 0-25-16,0 0-45 0,0 0-70 0,0 0-89 0,0 0-97 15,0 0-115-15,0 0-107 0,0 0-379 16,0 0-1046-16,-86 17 462 0</inkml:trace>
  <inkml:trace contextRef="#ctx0" brushRef="#br0" timeOffset="139950.6">17674 1313 131 0,'0'0'229'0,"0"0"-18"0,0 0 0 15,0 0-9-15,-4 2-2 0,4-2-3 0,0 0-4 16,0 0-2-16,0 0-5 0,0 0-6 0,0 0 10 16,0 0-22-16,0 0 9 0,0 0-6 15,0 0 0-15,0 0 3 0,0 0-2 0,0 0-10 16,0 0-4-16,0 0-2 0,0 0-2 0,0 0-8 15,0 0-5-15,0 0-3 0,0 0 0 0,0 0-3 0,0 0-5 16,-2 4-4-16,2-4 1 0,0 0-3 0,0 0-1 16,0 0-3-16,0 0-4 0,0 0 4 0,0 0-8 15,0 0-3-15,0 0-1 0,0 0 0 16,0 0-2-16,0 0-2 0,0 0-5 0,0 0-6 16,0 0-6-16,0 0-5 0,0 0-6 0,0 0-6 15,0 0-8-15,0 0-3 0,0 0-2 0,0 0-7 16,0 0-5-16,0 0-3 0,0 0-6 0,0 0 1 15,0 0-2-15,13 8 8 0,-7-5 4 0,4 1-6 16,-1 3 0-16,2 0 1 0,2 3-1 0,4-1 13 16,9 8-3-16,-2-3-6 0,1 5-6 0,6 2 4 15,9 10-8-15,-10-6-6 0,15 8-3 0,1 4 0 16,-1-1 4-16,4 1-3 0,17 18-9 0,-19-14 9 16,24 14-5-16,0 2-2 0,-1-7-6 0,-21-9 4 15,26 19-1-15,-6-4-5 0,2-1 5 0,-5 4 2 16,-19-20-5-16,5 1 4 0,-4 2-10 0,2-4-3 15,-3 0 9-15,-5 1-15 0,1-3 5 0,-8-4-12 16,-8-11 2-16,-1 1 12 0,-1-3-2 0,-7-2 0 16,0-4 5-16,-5-4-7 0,-4 0 5 0,1-2 0 15,-5-3-6-15,0 3 4 0,2-4 4 0,-7-3-9 16,7 4 0-16,-7-4 0 0,4 3 0 0,-4-3 0 16,0 0 0-16,8 5 0 0,-8-5 0 0,0 0 0 15,0 0 0-15,5 4 0 0,-5-4 0 0,0 0 0 16,0 0 0-16,0 0 0 0,0 0 0 0,0 0 0 15,0 0 0-15,0 0 0 0,0 0 0 0,5 3 0 16,-5-3 0-16,0 0 0 0,0 0 0 0,0 0 0 16,0 0 0-16,0 0 0 0,0 0 0 0,0 0 0 15,0 0 0-15,0 0 0 0,4 5 0 0,-4-5 0 16,0 0 0-16,0 0 0 0,0 0 0 0,0 0 0 16,0 0 0-16,0 0-175 0,0 0-218 15,0 0-131-15,0 0-156 0,0 0-391 0,0 0-1158 16,-14-24 512-16</inkml:trace>
  <inkml:trace contextRef="#ctx0" brushRef="#br0" timeOffset="141983.46">19820 652 27 0,'0'0'350'0,"0"0"-12"0,0 0-13 0,0 0-15 16,0 0-6-16,0 0-8 0,0 0-16 0,0 0-7 15,0 0-9-15,0 0-7 0,0 0-9 0,-5-28-11 16,5 28-17-16,0 0-15 0,0 0-15 15,0 0-25-15,0 0-15 0,0 0-18 0,0 0-13 16,0 0-2-16,0 0-8 0,0 0-11 0,-36 47-5 16,21-26-10-16,0 3 0 0,-1 1-4 0,1 4-7 15,-1 3-5-15,3-3-3 0,-3 4-5 0,-2 11-5 16,-2 1-4-16,4-2-2 0,2 2-10 0,-1 1-3 16,2-12 4-16,2 2-4 0,-2 9-2 0,5 5 2 15,-3-2-2-15,2 2 4 0,4 1 1 0,-2 0-2 16,2 6-3-16,3-6 1 0,-2 2-4 0,-4 1-2 15,4-1 1-15,-2-3-5 0,2 1 2 0,-3-3 3 16,5-14-4-16,-7 14 5 0,5-3 3 0,0-11 3 16,-1-3 4-16,-1 2-5 0,2 2-1 0,0-4 0 15,1 1 3-15,1-4-6 0,-4 1 2 0,3-6-5 16,-4 2-3-16,5-6 1 0,-1-2 1 0,-1 1 2 16,1-1-7-16,-1-1 0 0,3-4-1 0,-2-2 1 15,2 1-2-15,0-2-1 0,-2 0 2 0,2-2-1 16,1-7-4-16,-2 14 3 0,2-8-1 15,0-6-12-15,-2 9 5 0,2-9 2 0,0 10-4 0,0-10 3 16,0 8-2-16,0-8-3 0,0 0 6 16,-1 7-9-16,1-7-2 0,0 0 5 0,-1 9-2 15,1-9-2-15,0 0 5 0,1 8-5 0,-1-8 0 0,0 0 5 16,0 0-4-16,0 0 1 0,0 0 0 0,1 8-5 16,-1-8 5-16,0 0 1 0,0 0-2 15,0 0-2-15,0 0-12 0,0 0-4 0,0 0-4 16,0 0-7-16,0 0-17 0,0 0-28 0,0 0-43 15,0 0-57-15,0 0-71 0,-1-32-118 0,2 19-150 16,-1 1-436-16,7-3-1022 0,-5-1 452 0</inkml:trace>
  <inkml:trace contextRef="#ctx0" brushRef="#br0" timeOffset="143549.94">19374 2589 304 0,'-4'-1'368'0,"4"1"4"0,-4-5-13 0,2 2-1 15,2 3-11-15,-4-3-9 0,4 3-10 0,-3-5-16 16,3 5-13-16,0 0-13 0,0 0-13 0,0 0-13 15,-5-2-18-15,5 2-16 0,0 0-19 16,0 0-13-16,0 0-13 0,0 0-16 0,0 0-12 16,0 0-16-16,0 0-14 0,0 0 8 0,0 0 9 15,0 0 4-15,26 7-8 0,2-1 5 0,3-2-9 0,7-1-1 16,22 5-10-16,4-4 12 0,36 3-11 0,1-2-5 16,-2 1-12-16,9-2-5 0,-1-1-14 15,8-2-4-15,0-1-2 0,0-4-13 0,5-2-5 16,-1-4-24-16,-4 4-9 0,-5-4-7 0,-8 5-9 15,-5-5-2-15,-2 3 1 0,-34 0 7 0,1 7-24 16,-6-10 14-16,-5 4-3 0,-13 3 0 0,-6-2-3 0,-11 3 6 16,-3 0 6-16,-7-1 9 0,2 2 8 15,-5 0 1-15,-1-1-7 0,-3 0-14 0,-1-1-18 16,2-2-22-16,-5 0-44 0,2 3-60 0,-2 2-89 16,-4-6-97-16,-1 3-121 0,5 3-134 0,-10-4-492 15,6 1-1153-15,4 3 510 0</inkml:trace>
  <inkml:trace contextRef="#ctx0" brushRef="#br0" timeOffset="144333.5">20032 704 124 0,'-24'-9'222'0,"24"9"-11"0,-33-10 3 0,15 5 31 16,18 5-2-16,-36-3-4 0,18-1-6 0,18 4-19 16,-32-8-3-16,32 8 1 0,-27-4 1 0,27 4-2 15,-19-5-16-15,19 5-8 0,0 0-2 0,-23-4-11 16,23 4-2-16,0 0-9 0,0 0-13 0,-19-8-9 15,19 8-12-15,0 0-8 0,0 0-14 0,0 0-3 16,0 0-1-16,0 0-4 0,0 0-8 0,0 0-6 16,0 0 2-16,111 7-3 0,-53-4 3 0,2 3-1 15,29 4 0-15,3 0-5 0,0 0-4 0,0-4-6 16,9 4-5-16,-1-4-11 0,5 3-4 0,-3 1-3 16,0-1-7-16,2 0-5 0,-5 0 2 0,1-4-5 15,-3-5-4-15,-5 5-3 0,-28-4 0 0,0 3-4 16,-1-3-2-16,-6 0-2 0,-6 0-3 0,-12-2 3 15,-6 1 0-15,-5 0 10 0,-28 0 7 0,36-2 8 16,-36 2 7-16,27 0 3 0,-27 0-4 16,0 0-2-16,25-3-7 0,-25 3-5 0,0 0-2 0,0 0-8 15,0 0-21-15,32-1-12 0,-32 1-10 0,0 0-15 16,0 0-15-16,46 1-26 0,-46-1-19 0,32 3-27 16,-10-2-24-16,-22-1-17 0,52 3-20 0,-33 0-40 15,-19-3-33-15,44 3-55 0,-25-1-46 0,-19-2-52 16,32 1-299-16,-32-1-765 0,27 1 340 15</inkml:trace>
  <inkml:trace contextRef="#ctx0" brushRef="#br0" timeOffset="144917.13">22141 746 77 0,'0'0'294'0,"0"0"7"16,0 0 2-16,-28-12-2 0,28 12-6 0,0 0-11 15,0 0-19-15,0 0-16 0,0 0-20 0,0 0-20 16,0 0-37-16,0 0-1 0,0 0-19 0,0 0 8 15,0 0 10-15,-35 18-10 0,35-18-19 16,-14 26-9-16,5-9-13 0,-4 7-1 0,1 1 1 0,3 5-6 16,-3 2-4-16,1 0-3 0,-2 13-3 0,-1-12-8 15,5 14-5-15,0-12-2 0,0 0 1 0,-2 13-6 16,0-2 0-16,0-2-2 0,1 3 2 0,6-13-8 16,-3 15-5-16,5-1-6 0,-2-2-1 0,-1-11-1 15,5 0-5-15,-3 1 6 0,1 11-3 0,-2-12-3 16,1 10-9-16,2-10 0 0,-1 0 0 0,-1-3-4 15,-1 0 0-15,0-3-2 0,-2 1 2 16,4 1-2-16,-4-2-2 0,5-2-3 0,-5-1-5 16,2 1 4-16,-1-2-1 0,0 1 0 0,3-8-1 15,0 1-8-15,-1 2 4 0,-1-3-3 0,3-1-8 16,-3-2 1-16,2 1 1 0,-1 1-3 0,3 0 4 0,-3-5-6 16,3 0 3-16,-2 0-2 0,2-3-2 15,-1-1 4-15,-2-1 5 0,3 1-3 0,0-8-8 16,0 11 5-16,0-11 3 0,0 10-2 0,0-10-2 15,3 7-3-15,-3-7 0 0,0 0 3 0,0 10 1 16,0-10-10-16,0 0 6 0,0 0-5 0,0 0 4 16,0 0-8-16,0 0 2 0,-3 8-5 0,3-8 1 15,0 0-1-15,0 0 4 0,0 0-2 0,0 8-1 16,0-8 5-16,0 0-2 0,-4 9-3 0,4-9 5 16,0 0-8-16,-6 8 3 0,6-8-3 0,-8 10-4 15,8-10 10-15,-7 5-5 0,4 2-1 16,3-7-6-16,-11 8 9 0,7-3-7 0,4-5 4 0,-9 9-5 15,6-5-2-15,3-4 2 0,-10 8 0 0,10-8-6 16,-9 6 3-16,9-6-7 0,-5 5-3 0,5-5-7 16,0 0-2-16,-8 5-7 0,8-5-11 0,0 0-30 15,0 0-39-15,0 0-38 0,0 0-25 0,-19-10-49 16,19 10-62-16,-4-13-77 0,4 7-92 16,-5-4-415-16,1 2-945 0,3-4 419 0</inkml:trace>
  <inkml:trace contextRef="#ctx0" brushRef="#br0" timeOffset="145883.29">21777 665 17 0,'0'0'19'0,"0"0"-13"15,0 0-13-15,0 0-9 0,0 0 4 0</inkml:trace>
  <inkml:trace contextRef="#ctx0" brushRef="#br0" timeOffset="146316">22059 652 171 0,'0'0'195'0,"0"0"-24"0,0 0-19 16,0 0-12-16,0 0-17 0,0 0-8 0,-46 4-15 15,46-4-9-15,0 0-4 0,0 0-11 0,-9 15 9 16,9-15 13-16,0 0 14 0,0 0 17 15,0 0 13-15,-6 13 20 0,6-13 14 0,0 0 21 16,0 0 8-16,0 0 11 0,0 0 8 0,0 0 17 16,0 0-12-16,0 0 1 0,0 0-8 0,0 0-11 15,0 0-6-15,0 0-11 0,0 0 0 0,0 0 9 16,0 0 23-16,22 20-2 0,4-14-12 0,6-1-11 16,22 4-13-16,7-1-7 0,31 3-12 0,4-3-9 15,3 0-9-15,3 2-15 0,4-8-13 0,0 1-10 16,1-1-15-16,3-3-2 0,0-3-11 0,0 0-12 15,-1-2-11-15,-6 1 2 0,-9-2-9 0,-28 2-2 16,2 0-9-16,-5 3-6 0,-4-3-2 0,-9 3 2 16,-15-1 1-16,-6 1 20 0,-8 2 13 0,-21 0 21 15,25-5-87-15,-25 5-6 0,0 0 0 0,24-3 0 16,-24 3 0-16,0 0 0 0,0 0 0 0,0 0 0 16,0 0 0-16,0 0 0 0,23-4 0 0,-23 4-41 15,0 0-397-15,0 0-145 0,0 0-606 0,0 0-1286 16,0 0 569-16</inkml:trace>
  <inkml:trace contextRef="#ctx0" brushRef="#br0" timeOffset="147482.59">16859 816 304 0,'6'-24'402'16,"-6"24"-13"-16,4-23 13 0,-3 12-9 0,-1 11-8 15,4-17-14-15,-4 17-13 0,4-15-19 0,-4 15-30 16,0 0-31-16,0 0-26 0,0 0-31 0,0 0-15 15,0 0-10-15,0 0-4 0,0 0-14 0,0 0-9 16,-23 68-14-16,14-36-10 0,0 4-16 16,-5 8-15-16,0 1-6 0,1-12-13 0,2 2-10 15,-1-4-3-15,1-1-10 0,1-2-12 0,3-2-2 0,1-1-5 16,-1-10-3-16,4-4-5 0,0 0 0 16,0-2 10-16,3-3 35 0,-1-3 25 0,1-3 9 0,0 0-5 15,0 0-15-15,13-13 3 0,1-1-17 0,-2-2-8 16,4-7-12-16,0-2-2 0,1-1-6 15,-2-2-11-15,4-4-1 0,6-11-9 0,-7 0-7 16,1-3-1-16,-6 14-7 0,1-2 5 0,0 3-4 16,0 0-5-16,-5 7-2 0,-1 9-4 0,-4 4-13 15,-4 11-14-15,8-11 3 0,-8 11-3 0,0 0 5 16,0 0 3-16,0 0-3 0,26 52 1 0,-20-26-3 16,0 4 7-16,-3 2 20 0,5 0-18 0,-4-1-14 15,4 3-8-15,-1 0-16 0,1-6-21 0,-3 2-9 16,5-4-29-16,-5-6-31 0,1-2-29 0,0-1-38 15,-5-5-45-15,4-3-47 0,0 2-24 0,-5-6-35 16,0-1-51-16,0-4-80 0,0 0-394 0,0 0-943 16,-24-9 417-16</inkml:trace>
  <inkml:trace contextRef="#ctx0" brushRef="#br0" timeOffset="147633.46">16850 966 188 0,'-6'-4'293'15,"0"2"-12"-15,3 0 38 0,3 2 18 0,0 0 5 16,0 0 4-16,0 0-15 0,0 0-20 15,16 0-24-15,3-2-18 0,2 4-39 0,12-2-13 16,-1 0-37-16,1-2-58 0,6-1-79 0,-1 1-116 0,-1-5-137 16,0 0-426-16,12-1-688 0,-15 2 304 0</inkml:trace>
  <inkml:trace contextRef="#ctx0" brushRef="#br0" timeOffset="148700.37">19453 388 215 0,'0'0'450'0,"0"0"-8"0,0 0-9 16,0 0-11-16,0 0-17 0,0 0-29 16,0 0-25-16,-9-20-33 0,9 20-29 0,0 0-32 0,0 0-14 15,0 0-4-15,0 0-10 0,0 0-16 16,0 0-20-16,0 0-14 0,2 47-16 0,-2-47-15 15,-2 31-19-15,1-14-9 0,-1-2-11 0,0 2-16 16,2-17-3-16,0 26-9 0,0-26-12 0,-2 21-3 16,2-21-12-16,-2 16-5 0,2-16-3 0,0 0 4 15,0 0-2-15,0 0-6 0,0 0-4 0,0 0-6 16,0 0-4-16,0 0-2 0,0 0-6 0,0 0 3 16,8-58-1-16,-8 43 3 0,6-11-5 0,-2 1 3 15,0-3-1-15,1 2-1 0,3 1 7 0,-2 0-1 16,2 7-8-16,-3 1 3 0,0 2 1 0,-1 2 7 15,-4 13-15-15,14-19-3 0,-6 9-4 0,-8 10-5 16,19-12 8-16,-19 12-8 0,23-8 2 0,-23 8 9 16,31-2-6-16,-31 2-12 0,0 0-7 0,43 8-4 15,-43-8-10-15,24 10-8 0,-24-10 1 0,22 12 2 16,-22-12-1-16,10 14 8 0,-10-14-3 0,5 21 4 16,-5-21 6-16,-10 19-2 0,10-19 10 15,-20 24-3-15,6-11 1 0,-1-3-3 0,0-1 6 16,2 1-2-16,-3-3 6 0,16-7 0 0,-21 12 0 15,21-12-3-15,-15 9 7 0,15-9-6 0,0 0 3 16,0 0 4-16,-15 9-5 0,15-9 1 0,0 0 4 16,0 0 5-16,0 0-5 0,0 0 3 0,0 0-4 15,53 7 0-15,-53-7 0 0,40 2-3 0,-11 0-10 16,-29-2-10-16,41 3-6 0,-19 0-9 0,-22-3-10 16,37 8-4-16,-19-3-7 0,-18-5 2 0,26 13 8 15,-15-7-5-15,-11-6 1 0,13 15 8 0,-13-15 0 16,5 16 8-16,-5-16 7 0,0 0 1 0,-10 25 5 15,10-25 5-15,-21 14 14 0,6-8 13 0,-4 1 16 16,19-7 12-16,-40 7 9 0,21-4 17 0,19-3 4 16,-49 4 2-16,30-2 6 0,19-2 7 0,-39-6-2 15,39 6-5-15,-27-3-7 0,27 3-6 16,0 0-6-16,0 0-13 0,0 0-15 0,-31 0-37 16,31 0-48-16,0 0-57 0,0 0-58 0,0 0-75 15,0 0-92-15,0 0-110 0,0 0-484 0,0 0-1011 16,0 0 447-16</inkml:trace>
  <inkml:trace contextRef="#ctx0" brushRef="#br0" timeOffset="150315.9">19346 2836 197 0,'0'0'374'0,"13"-8"-2"16,-15 4-10-16,2 4-2 0,-3-4-18 0,0 0-13 15,1 0-13-15,2 4-9 0,-8-7-12 0,4 4-15 16,-3 0-10-16,-4-2-11 0,2 3-12 0,0-1-8 16,-5 1-11-16,1 1-11 0,-6 1-8 0,-1-1-3 15,-1 4-12-15,-8 3-12 0,2 2-9 0,0 0-7 16,-1 3-10-16,5 0-11 0,-3 4-4 0,2 1-9 16,5 3-5-16,4-5-14 0,-2 9-3 0,4-1-22 15,4 1 1-15,3-5-5 0,4 0-4 0,4 2-5 16,6-2 1-16,1 1-8 0,10 0-5 0,1-1-6 15,7-6 0-15,0-1-7 0,6-3-5 0,0-3-5 16,1 0 5-16,3-5-8 0,2 2-6 0,-2-5-7 16,-2-2 2-16,-2 3-11 0,-1-4 9 0,-5-1-12 15,-7 4 0-15,-2-1 7 0,-4 1 2 0,-5-1-16 16,0-1-9-16,-5 3-33 0,2-2-36 0,-2 1-43 16,-5-2-59-16,1 5-74 0,-3-5-90 0,-7 3-96 15,10 2-96-15,-18 2-508 0,4-2-1125 0,5 1 497 16</inkml:trace>
  <inkml:trace contextRef="#ctx0" brushRef="#br0" timeOffset="151033.72">22205 309 15 0,'-5'-17'446'0,"2"1"5"0,3 16 1 0,-10-22-15 15,10 22 6-15,-6-17-13 0,6 17-21 0,-6-11-32 16,6 11-38-16,0 0-44 0,0 0-35 0,0 0-24 16,0 0-26-16,0 0-9 0,0 0-14 15,0 0-19-15,0 0-11 0,-21 45-11 0,18-25-17 16,-2 5-12-16,-1-1-9 0,-1 2-13 0,6-6-5 15,1-1-11-15,0-1-4 0,-3 0-23 0,3 0-34 16,0-1-29-16,0-17-43 0,0 23-40 0,0-23-31 16,-3 14-33-16,3-14-21 0,0 0-53 0,0 0-60 15,0 0-63-15,0 0-46 0,0 0-40 0,0 0-239 16,0 0-737-16,-17-50 325 0</inkml:trace>
  <inkml:trace contextRef="#ctx0" brushRef="#br0" timeOffset="151287.47">22123 219 109 0,'0'0'318'0,"0"0"-7"0,0 0-13 0,4-25-3 16,-4 25-9-16,0 0-11 0,0 0-2 0,0 0-4 0,0 0 19 16,0 0 1-16,0 0-15 0,23-3-20 0,-23 3-10 15,0 0-16-15,43 17-6 0,-27-10-32 0,1 1-20 16,7 4-15-16,-5-1-17 0,5 3-12 16,-9-2-16-16,3 0-6 0,5 4-15 0,-4 1-9 0,-5-6-8 15,-2 4-7-15,-2-2-9 0,-2 4-3 16,-3-5-5-16,-5-12-5 0,3 28 0 0,-3-28-2 15,-10 26-2-15,0-10 8 0,-1-2 16 0,-7 1 6 16,-4-1 4-16,-1 0-8 0,-4 0-1 0,1-5-5 16,-1-2-6-16,0 0-4 0,6-4-5 0,-7 2-12 15,7 0-24-15,21-5-51 0,-39 4-71 0,39-4-100 16,-27 5-120-16,27-5-146 0,0 0-403 0,0 0-956 16,-10 9 422-16</inkml:trace>
  <inkml:trace contextRef="#ctx0" brushRef="#br0" timeOffset="152050.09">21572 2762 394 0,'5'-4'467'0,"-5"4"-5"16,0 0-10-16,0 0-17 0,5-1-28 0,-5 1-28 15,0 0-16-15,8 0-19 0,-1 0-18 0,3 0-22 0,5 1-23 16,4-1-25-16,-1 1-25 0,5-1-22 0,8 0-24 16,-2 3-18-16,2-1-18 0,-3-2-20 15,-1 2-34-15,-7-2-32 0,-1 0-45 0,-1 1-55 16,-2-1-55-16,-4 1-56 0,-4-2-43 0,-3 2-40 16,-5-1-70-16,0 0-74 0,0 0-58 0,0 0-285 15,-36 0-779-15,16 0 345 0</inkml:trace>
  <inkml:trace contextRef="#ctx0" brushRef="#br0" timeOffset="152316.79">21586 2807 247 0,'-6'0'268'0,"-2"2"1"16,2-2 1-16,6 0-4 0,0 0 7 0,-9 0 0 15,9 0 0-15,0 0-7 0,0 0-2 0,0 0-19 16,0 0-18-16,0 0-11 0,0 0 0 0,0 0 20 0,1 8 4 16,0-3 8-16,-1 2-18 0,0 4-12 15,-1-1 0-15,0 6-12 0,-3 2-10 0,0 1-13 0,0 6-11 16,-3 6-17-16,2-6-4 0,-2 0-17 15,2 1-15-15,0 0-4 0,-1-1-4 0,2 0-10 16,1-6-14-16,-2-1 1 0,5 0-11 0,-1-1-9 0,2 2 0 16,-1-3-7-16,5 0-6 0,-1-5-2 0,5 1-4 15,2 0-8-15,6-3-20 0,1 0-20 16,10-5-29-16,-6-1-37 0,7-3-44 0,-1-3-54 16,2-3-78-16,-1-1-65 0,-3-2-57 0,-7-3-79 15,5-2-77-15,-12-1-322 0,0 0-909 0,-3-2 403 16</inkml:trace>
  <inkml:trace contextRef="#ctx0" brushRef="#br0" timeOffset="152467.41">21654 3057 258 0,'-5'0'456'0,"-2"-1"-9"16,7 1-9-16,-5-1-17 0,5-4-25 0,0 5-18 16,0 0-23-16,14-9-31 0,-1 6-33 0,9 0-26 15,6-4-30-15,4 3-30 0,1-3-45 0,2 4-76 16,3-2-109-16,-2 0-108 0,-4-1-117 0,1 3-146 15,0-5-256-15,1-1-706 0,-4 1 312 0</inkml:trace>
  <inkml:trace contextRef="#ctx0" brushRef="#br0" timeOffset="153199.5">24321 641 3101 0,'7'-18'289'0,"-2"5"-90"16,1-2-14-16,-6 15 10 0,8-23 12 0,-8 23 1 0,2-17 5 15,-2 17 5-15,3-13-13 0,-3 13-8 0,0 0-12 16,0 0-20-16,0 0-22 0,0 0-22 15,0 0-12-15,0 0-2 0,0 0-12 0,0 0-4 16,0 0-9-16,0 0 3 0,-24 48-3 0,17-20-8 16,3-3-2-16,-3 3-9 0,2 0-7 0,-2-1-3 15,3 0 0-15,2 0-7 0,-5-1-6 0,4-6-4 16,0-2-11-16,2 1-23 0,-2-4-25 0,-1 1-32 16,2-4-38-16,-1-2-41 0,2-1-29 0,-2-4-23 15,3-1-55-15,0-4-60 0,0 0-55 0,0 0-52 16,0 0-62-16,-28-29-292 0,24 12-826 0,1 0 365 15</inkml:trace>
  <inkml:trace contextRef="#ctx0" brushRef="#br0" timeOffset="153400.29">24278 606 2522 0,'0'0'338'15,"5"-24"-77"-15,-5 24-14 0,2-17 8 16,-2 17-13-16,4-13-8 0,-4 13-5 0,0 0-13 16,3-16-20-16,-3 16-6 0,0 0-20 0,0 0-14 15,6-14-16-15,-6 14-14 0,0 0-12 0,27-7-13 0,-27 7-6 16,31-3-10-16,-31 3-12 0,39-1-4 0,-11 1-11 15,-28 0-12-15,50 2-19 0,-22-3-21 16,-28 1-19-16,41-1-22 0,-20 0-22 0,-21 1-23 16,35 0-22-16,-35 0-16 0,0 0-25 0,29-1-31 15,-29 1-41-15,0 0-52 0,0 0-60 0,0 0-80 16,0 0-303-16,0 0-769 0,0 0 340 0</inkml:trace>
  <inkml:trace contextRef="#ctx0" brushRef="#br0" timeOffset="153616.54">24335 778 217 0,'0'0'430'0,"0"0"-8"0,0 0-4 0,0 0-15 16,0 0-16-16,0 0-32 0,0 0-20 0,67-10-34 16,-67 10-23-16,41-7-31 0,-12 2-22 0,-10 1-23 15,-19 4-17-15,37-6-32 0,-37 6-46 0,31-3-33 16,-31 3-41-16,27-2-40 0,-27 2-45 0,0 0-52 15,29-2-51-15,-29 2-54 0,0 0-55 0,0 0-86 16,0 0-256-16,0 0-655 0,0 0 290 0</inkml:trace>
  <inkml:trace contextRef="#ctx0" brushRef="#br0" timeOffset="155500.23">13669 2981 46 0,'0'0'213'15,"9"1"-8"-15,-5 2-13 0,-4-3-6 0,5 4-13 16,2-2-9-16,-4 1-17 0,2 0-12 0,0 0 1 16,2 1-13-16</inkml:trace>
  <inkml:trace contextRef="#ctx0" brushRef="#br1" timeOffset="170033.8">17866 1364 64 0,'0'0'92'0,"0"0"8"0,0 0 4 0,0 0 5 16,0 0 0-16,0 0 2 0,0 0 10 0,0 0 2 15,0 0-3-15,0 0-2 0,0 0 4 0,0 0-4 16,1-11-2-16,-1 11-5 0,0 0-7 0,0 0-4 16,0 0-11-16,0 0-4 0,0 0-9 0,0 0-5 15,0 0-4-15,0 0-13 0,4-3 0 0,-4 3-9 16,0 0-1-16,0 0-5 0,8-1-3 0,-8 1 2 15,5-1-2-15,-5 1 2 0,8-3 0 0,-6 2 1 16,-2 1 5-16,7-1-6 0,-7 1 6 0,7-4-2 16,1 3 7-16,-2 0-7 0,-1-2-5 0,3 2 0 15,-2-1-6-15,2 1-3 0,-2-2 0 0,6 1-1 16,-1-3-4-16,2 1 0 0,0 1 0 0,0 0-9 16,0 0-4-16,1-2 1 0,2-1-2 0,2 2 1 15,1 0 2-15,-1-1-1 0,0 0-2 0,-2-1 11 16,1 1 3-16,0 0-3 0,1-1 2 15,-3 1-4-15,6-1-2 0,-4-1 34 0,0 0-8 16,0 2-1-16,-3-3-5 0,2 3 0 0,1 0 0 0,-4-1-15 16,0 0 4-16,-1 2-1 0,5-5-3 0,-7 7-3 15,3-3 2-15,-3 0-3 0,3-1 1 0,-3 3-12 16,3-2 6-16,-2 1-3 0,1-1 2 0,-2 3-3 16,2 0 0-16,-2-4-1 0,5 3 3 15,-5 0-7-15,2-2 6 0,1 1-4 0,-3 1-2 0,3-2 0 16,-2 1 4-16,2 1-4 0,1-1 1 15,-5 1-13-15,0-2 11 0,4 1 0 0,-3 0-2 16,-1 1 7-16,5-1-7 0,-4 2 4 0,-1-3-4 16,3 1 2-16,-5 1 5 0,4-2-6 0,0 3 0 15,-2-3-4-15,3 2 7 0,-2 0-5 0,0-1-15 16,0 3 15-16,3-2 6 0,-3-1-13 0,3 0 15 16,-3-1-4-16,3 1 1 0,0 0-4 0,-3-2 1 15,-1 2 0-15,5-1 5 0,-2-1-11 0,0 2 8 16,0 1-3-16,-1-2 0 0,2 1 1 0,-1 0 3 15,0-1-3-15,-3 1-2 0,4 0-4 0,-3-1 5 16,-1 0-6-16,0 3 6 0,1 0 4 0,3-3-12 16,-1 0 8-16,-2 0-1 0,0 2-1 0,3-1 4 15,-3 0 0-15,0 1-1 0,1 0-1 0,0 0-1 16,-1-2 7-16,-1 1-6 0,1 2-3 0,1-2 0 16,-4 2 5-16,-7 2 2 0,0 0-2 15,0 0-2-15,39-15 0 0,-39 15 1 0,15-5 1 16,-15 5-1-16,0 0-4 0,27-9 5 0,-27 9-7 15,18-7 6-15,-18 7 5 0,0 0-11 0,20-8 5 16,-20 8-2-16,21-10 2 0,-21 10 3 0,15-6-9 16,-15 6 3-16,0 0 1 0,26-12 5 0,-26 12-8 15,17-7 3-15,-17 7 5 0,16-9-6 0,-16 9 6 16,18-8-3-16,-18 8-1 0,23-10 5 0,-23 10-3 16,20-10-2-16,-20 10 1 0,22-8-3 0,-22 8-9 15,20-8 13-15,-20 8-3 0,21-9 3 0,-21 9 2 16,18-8-2-16,-18 8 4 0,18-10-5 0,-18 10-3 15,0 0 6-15,20-7-3 0,-20 7 3 0,0 0-9 16,19-7 1-16,-19 7 3 0,0 0 2 0,0 0-6 16,22-7 0-16,-22 7 6 0,0 0-2 0,0 0 6 15,0 0-3-15,0 0-4 0,19-7 6 0,-19 7-4 16,0 0 0-16,0 0 0 0,0 0 2 0,0 0-2 16,0 0 1-16,0 0-1 0,0 0 4 15,19-6-3-15,-19 6 0 0,0 0 1 0,0 0-5 16,0 0 1-16,0 0 7 0,0 0-6 0,0 0 3 15,0 0 6-15,0 0-8 0,0 0 4 0,0 0-5 16,18-10-1-16,-18 10 0 0,0 0 9 0,0 0-1 16,0 0 2-16,0 0-3 0,0 0 5 0,0 0-8 15,0 0-1-15,0 0-10 0,0 0 6 0,0 0-25 0,0 0-36 16,0 0-74-16,0 0-77 0,0 0-363 16,0 0-628-16,0 0 278 0</inkml:trace>
  <inkml:trace contextRef="#ctx0" brushRef="#br1" timeOffset="172333.26">19903 676 190 0,'0'0'204'0,"0"0"-4"0,-13-22-3 0,13 22-11 16,0 0-7-16,-7-13-9 0,7 13-3 0,0 0-3 15,0 0-8-15,0 0-7 0,-12-14-2 0,12 14-6 16,0 0-4-16,0 0-7 0,0 0-10 0,0 0-3 16,0 0-6-16,0 0-12 0,-11-10-6 0,11 10-6 15,0 0-14-15,0 0-2 0,0 0-8 0,0 0-6 16,0 0-4-16,0 0-1 0,-41 21-4 0,32-10-7 15,0 1 2-15,1 3-1 0,-2 1-3 0,1 0-4 16,0 1 1-16,5 2-2 0,-6 0-17 0,6 5 6 16,-1-5-4-16,-5 4 2 0,2 3 4 0,3-1-8 15,1-5 1-15,4 4-6 0,-1-5-2 16,1 7-1-16,-3-1-2 0,2 2 2 0,2-2 7 16,-1-5-18-16,4 4 16 0,-4 1-2 0,0-6-16 15,0 0 15-15,4 6 2 0,-4-7-6 0,0 0 2 16,3 1-4-16,-2 0-2 0,-2-4 7 0,2 2-1 0,-2 1 8 15,2-2 9-15,-2-3-2 0,1 6 4 16,-3-2 0-16,3 0 8 0,-1-5 1 0,-2 4-4 16,3-4-5-16,-1 4 6 0,-3 1-11 0,4 0 7 15,0-2-13-15,0-4 0 0,-4 7 0 0,4-3 3 16,0 1-2-16,0-1-3 0,-4 1-5 0,3-6-3 16,1 3 7-16,0 0 1 0,-2 1-7 0,0-3 0 15,2 0 6-15,0 3-2 0,-1 3 2 0,-3-5-5 16,4 0 1-16,-1 2 5 0,1-1 3 0,0 4-7 15,0-1 1-15,-2-3-11 0,0 0 8 0,1 3-14 16,-2-5 13-16,2 3 0 0,-3 1-6 0,2 0 10 16,0-2-9-16,1-1 6 0,-3 5 5 15,0-5 0-15,1 4-2 0,0-4 1 0,-1-2-5 16,-1 3 1-16,3-3 4 0,-2 1 7 0,1 1 0 0,-2-1-10 16,0 1-3-16,1-3 0 0,2 1-8 0,0-1 5 15,-2 2 5-15,3 0-1 0,-3 0-1 0,2 5-8 16,-1-3 7-16,-1-5 0 0,-1 4 5 0,1-2-7 15,2 2-3-15,1 0 4 0,-2 0-6 16,0 3 9-16,0 0-7 0,1-3 1 0,-2-1 3 16,3 0 1-16,0 0-2 0,-2 3-4 0,0 1-2 15,0-4 6-15,2 0-1 0,0 3-5 0,-2 0 6 16,-1 2 2-16,2 0-6 0,2-5 3 0,-3 0 2 16,2 5-4-16,-2-1 0 0,3-4 3 0,0-2 4 15,-3 3-2-15,2-1-3 0,1-1-4 0,-1-2-1 16,0-1 6-16,1-7-8 0,-4 13 7 0,9-5 3 15,-5-8-4-15,-1 10 2 0,1-10 1 0,-4 11-4 16,4-11 1-16,0 8 2 0,0-8 1 0,-4 9-14 16,4-9 14-16,0 8-5 0,0-8 9 0,0 0-4 15,0 10-6-15,0-10 1 0,0 7-2 0,0-7 8 16,0 0-3-16,0 0 2 0,0 0-2 0,0 11-11 16,0-11 12-16,0 0 6 0,0 0-5 0,0 0-3 15,0 0-3-15,0 0-14 0,0 0-22 0,0 0-52 16,0 0-75-16,0 0-92 0,0 0-117 0,0 0-328 15,0 0-757-15,-9-28 336 0</inkml:trace>
  <inkml:trace contextRef="#ctx0" brushRef="#br1" timeOffset="174533.61">22207 936 5 0,'2'-6'214'16,"-2"6"-12"-16,0 0-15 0,0 0-3 0,6-28 26 15,-6 28-13-15,0 0-14 0,3-18-14 16,-3 18-5-16,1-14-4 0,-1 14-11 0,0 0-13 16,0-18 4-16,0 18-6 0,0 0-7 0,0-18-8 15,0 18 0-15,0 0-1 0,0 0-8 0,-3-22-9 16,3 22-2-16,0 0-12 0,-6-18-11 0,6 18-4 16,0 0-8-16,-9-13-6 0,9 13-17 0,0 0 0 15,-10-10 2-15,10 10-6 0,0 0-3 0,0 0-4 16,0 0-7-16,-13-12-4 0,13 12 2 0,0 0-3 15,0 0 7-15,0 0-12 0,0 0-4 0,0 0 2 16,0 0-7-16,0 0 6 0,0 0-8 0,0 0 3 16,0 0-3-16,0 0 6 0,0 0-7 0,0 0-1 15,0 0 5-15,-36 32 2 0,31-22-6 0,0 5 11 16,-1-1 0-16,-1 2-1 0,1 2 1 0,-1 1 0 16,5-1 1-16,-6 6 6 0,3-5-7 0,-3 7 12 15,5-1-6-15,1-6 4 0,1 9-2 0,-5-3 3 16,4 0-5-16,-4 0-6 0,3 2 8 0,2-4-2 15,-3 5 9-15,4-9-3 0,-4 1-1 16,3 6 3-16,-3-1-3 0,0 2 8 0,4-8 0 16,-1 8 3-16,-3-2-3 0,1 0 5 0,-1-5 1 0,3 4-4 15,-3-5 6-15,-1 2 5 0,1-2-3 0,4 0 5 16,-6 0-9-16,5 6-5 0,-5-7-2 16,0 3-1-16,3-6-5 0,0 2-4 0,-2-2 1 15,3 2 0-15,0-2 0 0,-1 1-8 0,0-4 5 16,-3 1-3-16,4 3 1 0,-1-1 0 0,0-2-7 15,-1 3-1-15,2-6 5 0,0 3-2 0,2-2 3 16,-4 1-6-16,3 0-1 0,-1 0-4 0,0 0 8 16,-1 0-5-16,3 0-2 0,-3 3-3 0,2 2 9 15,-2-3-6-15,2-3 3 0,-3 4-1 0,3-1 4 16,-2-2-10-16,2 0 5 0,-2 0-3 0,2 4 0 16,-3-1 3-16,3-1 2 0,0-2-6 0,-4 2-7 15,2-2 3-15,-1 1 9 0,3-2 0 0,0 5-3 16,-2 2 1-16,-1-3-12 0,0-3 12 0,3 2-2 15,-3 2 4-15,-1-4-3 0,0 0 2 0,4 0-1 16,-3 3 0-16,0 2-2 0,0-3 3 0,-1-2-1 16,3 0 0-16,-1-2-1 0,-2 3 4 0,1-1 0 15,0-2-4-15,0 2 3 0,3 0 1 0,-3 0-11 16,2-1 6-16,-1-1 3 0,-1 1-2 0,-1 1-5 16,3-4 2-16,-1 4-9 0,3-4 12 15,-2 2 2-15,0-3-4 0,1 0 4 0,0 3-2 0,0-3-1 16,-1 1 0-16,2-8 2 0,-1 10-4 0,1-2-2 15,0-8 3-15,0 9-2 0,0-9 6 0,0 9-3 16,0-9-4-16,1 7 5 0,-1-7-8 0,0 0-7 16,0 0-14-16,0 0-10 0,0 0-13 15,-1 7-29-15,1-7-71 0,0 0-84 0,0 0-100 0,0 0-409 16,0 0-803-16,0-38 356 0</inkml:trace>
  <inkml:trace contextRef="#ctx0" brushRef="#br1" timeOffset="175733.53">22110 869 141 0,'0'0'191'0,"0"0"0"0,0 0-14 15,0 0-5-15,0 0-8 0,0 0-3 0,0 0-10 0,0 0-9 16,0 0-13-16,0 0-4 0,0 0-18 0,0 0-6 15,0 0-7-15,0 0-4 0,0 0-10 16,0 0-3-16,0 0-4 0,0 0 2 0,0 0-5 16,0 0-10-16,0 0 4 0,0 0-10 0,0 0 3 15,0 0-2-15,0 0-4 0,0 0-7 0,0 0 5 16,0 0 16-16,-5 2 5 0,5-2-2 0,0 0-7 16,17 4-4-16,-7-4-5 0,0 2-2 0,2-1-3 15,2 1-5-15,-1 0 30 0,4 0-11 0,0-2-5 16,2 3-8-16,0-2 9 0,-1 0-4 0,4 1-4 15,-3 0-1-15,3-2-4 0,6 2 1 0,-8-1-3 16,0 1 6-16,0-1-2 0,2-2 6 0,-3 2-6 16,1-2-8-16,2 1 7 0,-3 2-15 0,2-3 2 15,8 0 0-15,-10-1-8 0,2 2-9 0,-1-1 7 16,1-1-5-16,-2 3 3 0,1-2-6 0,1 0 4 16,-1 1-5-16,-1-1 7 0,4 1-7 0,-3 0-5 15,0-2 2-15,0 2-1 0,0-1-3 0,-1 0 4 16,-1 1 2-16,2 0-1 0,-20 0-4 0,39-2-1 15,-19 2-11-15,-2 0 10 0,2 0 6 16,-2 0-13-16,3 0 7 0,-1-1-4 0,-1 1 2 16,0 1-9-16,1-2 1 0,-1 1 13 0,1 0-8 15,-2-1 1-15,0 1-2 0,4 0-2 0,-3-1 7 0,-1 1 0 16,1 1 2-16,-1-2 1 0,2 1-8 0,-3 1 1 16,2 0 9-16,0-2-7 0,-1 1-1 15,0 1-4-15,-4-1 8 0,5 0-3 0,-1-1-6 16,-1 1 4-16,2 1 6 0,1-1-3 0,0 0-5 15,-1-1 5-15,-1 1 0 0,3-1-2 0,-3 1 1 16,-18 0 0-16,37-5 4 0,-37 5-14 0,39-2 2 16,-39 2 9-16,35-2-3 0,-35 2-5 0,32 0 3 15,-32 0-3-15,32-2 6 0,-32 2-4 0,27-1-10 16,-27 1 11-16,0 0 5 0,36-6-3 0,-36 6 4 16,0 0-7-16,37-1 13 0,-37 1-10 0,23-1-2 15,-23 1 0-15,0 0 2 0,36 1-4 0,-36-1 6 16,0 0-14-16,32-1 15 0,-32 1-4 0,0 0-1 15,32-2 2-15,-32 2 4 0,0 0-2 0,25-1 3 16,-25 1-6-16,0 0-4 0,0 0 19 0,0 0 3 16,0 0 18-16,0 0 7 0,31-1-1 0,-31 1 7 15,0 0-2-15,0 0-8 0,0 0 4 0,0 0 4 16,0 0-7-16,0 0-2 0,0 0-6 0,0 0-6 16,0 0 2-16,0 0-3 0,0 0-12 15,0 0 7-15,0 0 3 0,0 0-6 0,0 0-4 16,0 0-16-16,0 0-14 0,0 0-18 0,0 0-39 0,0 0-55 15,0 0-78-15,0 0-101 0,0 0-448 0,0 0-819 16,0 0 363-16</inkml:trace>
  <inkml:trace contextRef="#ctx0" brushRef="#br1" timeOffset="177916.3">23931 1902 91 0,'3'-9'364'0,"-2"1"-1"16,1-1 0-16,-1 0-1 0,1-1-13 0,-2 1-20 15,3-1-18-15,-3-1-20 0,-1 3-19 0,-2-2-25 16,-1 0-12-16,-1-1-17 0,-1 3-20 0,-2-2-10 15,-2 3-14-15,-2 1-11 0,-3 2-15 0,-2 2-7 16,-6 6-14-16,-5 0-8 0,-5 5-8 0,2 3 1 16,-2 2-7-16,-9 12-4 0,-3 1-17 0,4 3 0 15,2 0-5-15,9-6-8 0,5 2-6 0,0 2-5 16,4 2-6-16,4-1-5 0,3-4-9 0,5 4 0 16,5 2-2-16,7-3-3 0,1-1-3 0,6-1-3 15,4-2-2-15,3-2-1 0,3-1-3 0,6-1-14 16,2-3-8-16,-2-5-19 0,5-3-6 0,-4 1-14 15,-8-5-13-15,8-2-6 0,4-1 0 16,-10-2-6-16,-3-2 11 0,0 0 2 0,1-1 7 16,-10-3 2-16,-2-3 7 0,-1 0 0 0,-2-8 3 0,-1 6 5 15,0-2-3-15,-13-4 3 0,1 2 4 16,-4-2 0-16,-2 2 7 0,1 2-1 0,-4 3 17 16,0 1 2-16,7 3 17 0,-5-2 10 0,5 2 10 15,1 3-5-15,-2-1 12 0,7 2-13 0,0 0-1 16,1-1-10-16,4 3 1 0,0 0-2 0,0 0 4 0,0 0-8 15,0 0 5-15,14 5-2 0,0-3 0 0,3-2 1 16,2 0-6-16,9-1 1 0,2 0-2 0,-9-1 0 16,1-1-3-16,-2-2-2 0,2 2-2 15,-4-3 1-15,-1 2 2 0,-4 1 9 0,-1 0 6 16,-3 1 17-16,-2 2 4 0,-1-3 18 0,0 2 1 0,-6 1 1 16,8-1-3-16,-5 0-4 0,-3 1-9 0,0 7-2 15,0-7-5-15,-7 10-6 0,2-2 1 0,-4 6-4 16,4 2-4-16,-1 0-4 0,-1 2-3 0,-3 0 2 15,5 0-5-15,-3 1-1 0,4-1-3 16,-2 0 1-16,-3 5-6 0,5-8 6 0,0 3-4 16,3-1-16-16,1-2-11 0,-1 0-18 0,-2-2-26 0,3-4-41 15,0-1-40-15,0-3-47 0,0-2-57 0,3 1-44 16,-3-4-66-16,0 0-76 0,0 0-447 16,13-11-947-16,-7 2 420 0</inkml:trace>
  <inkml:trace contextRef="#ctx0" brushRef="#br1" timeOffset="178133.81">24311 1633 11 0,'0'-17'451'16,"0"4"17"-16,-1 2-6 0,-2 2-6 0,3-1-10 16,-1 4-12-16,1 1-31 0,-1-2-32 0,-1 4-44 15,2-1-40-15,0 4-29 0,0 0-27 0,0 0-22 16,-9 16-23-16,3 0-7 0,0 0-28 0,-2 8-11 15,-4 2-13-15,2 0-13 0,1-3-15 0,0 3-31 16,-6-1-27-16,3 0-44 0,3 0-52 0,4-7-60 16,-2-1-65-16,0-2-66 0,5 1-70 0,2-6-70 15,-2 1-384-15,2-4-834 0,6-2 369 0</inkml:trace>
  <inkml:trace contextRef="#ctx0" brushRef="#br1" timeOffset="178300.37">24388 1866 2647 0,'0'0'250'0,"0"0"-86"0,0 0 4 16,0 0 38-16,0 0 22 0,0 0-8 0,0 0-17 16,0 0-25-16,0 0-35 0,0 0-18 0,0 0-11 15,9-2-8-15,-9 2-15 0,21-2-20 0,-3 0-35 16,5-1-51-16,8-1-64 0,-2 2-61 16,5-3-66-16,-8 4-64 0,2 0-82 0,-10 3-296 15,-6-3-702-15,1 3 310 0</inkml:trace>
  <inkml:trace contextRef="#ctx0" brushRef="#br1" timeOffset="178449.58">24472 2067 144 0,'-14'11'340'15,"6"-4"-5"-15,3-4-1 0,1 1 13 0,-1 1-26 16,5-5-15-16,-5 5-19 0,5-5-30 0,0 0-5 16,0 0-22-16,14 8-22 0,-5-8-21 0,6-1-36 15,3-3-51-15,4 1-84 0,6-5-112 0,-1 0-122 16,-3-2-366-16,3 1-632 0,-8 0 280 0</inkml:trace>
  <inkml:trace contextRef="#ctx0" brushRef="#br1" timeOffset="179183.76">25381 1635 387 0,'9'-9'427'15,"1"2"4"-15,-4 0 8 0,-3-2-12 0,1 4-17 16,-2-3-17-16,1 2-22 0,-3 0-29 0,0 0-30 16,-3 0-32-16,-2 4-28 0,-4-2-32 0,-1 2-18 15,-7 2-23-15,-2-2-16 0,-1 4-15 0,-9 3-14 16,1-1-16-16,2 3-11 0,4 0-11 0,4 0-10 15,-2-1-10-15,-1 0-9 0,6 1-7 0,2-1-8 16,0 1-6-16,5-1-5 0,3-1-1 0,0 1-8 0,4 1-6 16,1-1 1-16,6 5 1 0,-2-4-6 15,5 2 1-15,4 1-3 0,2 1-5 0,1 1-5 16,4 2-8-16,-3-5-1 0,4 7-6 0,-5-5-1 16,-3 2-2-16,0 1-4 0,0 3 4 0,-4-1-7 15,0 1 5-15,-2-1 6 0,-4 3-9 0,-3 0 7 16,-3 6 3-16,-3-2 0 0,-5 2 3 0,1-1 0 15,-7-2-5-15,-1-1 8 0,-3-2-4 0,-2 0 1 16,-2-1 3-16,2-1 0 0,-4 1-3 0,5-3 0 16,6-6 5-16,-2 1-3 0,7-3 2 0,2-3-4 15,1 0 5-15,0 2-1 0,5-2-1 0,0-1 0 16,3-3-5-16,0 0 2 0,0 0-2 0,0 0 2 16,23-1-4-16,-11 0-4 0,5-3-2 0,1 1-2 15,0 4-2-15,-4 1-2 0,0 1 0 0,-1-1 0 16,-4 4 0-16,6 5 1 0,-7 2 5 0,-1 2 1 15,-4 2-5-15,-3 2 4 0,-3 0 1 0,-4 5 4 16,-1 3 3-16,-2-1 3 0,-4-2 2 0,1-3-4 16,6-3-1-16,-1 1 1 0,0-1 2 0,3-1 2 15,3-5-3-15,0 0 2 0,2-2 2 16,4-2-2-16,1 1-11 0,7-2-22 0,-1-4-30 0,10 1-35 16,7-5-53-16,1-4-76 0,2-3-87 0,0-3-109 15,-6-4-407-15,6 1-897 0,-6-4 397 0</inkml:trace>
  <inkml:trace contextRef="#ctx0" brushRef="#br1" timeOffset="179637.55">26022 1821 301 0,'0'-9'492'0,"0"-2"2"16,0 1 1-16,0 0-5 0,-1 4-29 0,1 0-44 15,-3 4-48-15,3 2-37 0,0 0-36 16,-9 10-26-16,-1 4-26 0,-3 9-22 0,-2 3-20 16,2 3-19-16,-6 0-17 0,2 4-15 0,-2-2-12 15,-5 13-12-15,6-17-15 0,0 3-9 0,2-4-11 16,-1 1-11-16,3-4-2 0,4-5-14 0,0-4 5 16,3-5-16-16,2-1 1 0,0-3 8 0,1 2 40 15,2-5 29-15,2-2-12 0,0 0-13 0,0 0-9 16,7-25-12-16,2 12 3 0,1-9-15 0,3-1 1 15,4-4-9-15,-2-1-3 0,2-1-3 0,1-1-12 16,6-13-10-16,-1 1 5 0,0-2-8 0,-6 13-6 16,-3-1 4-16,1 6 9 0,-5 8-9 0,-1 2 2 15,-4 5-1-15,-1 3-16 0,2 2-9 0,-2 1-3 16,-1 3-9-16,-3 2 17 0,6 9-15 0,-1 6 7 16,-2 3-9-16,-2 2 2 0,3 8-1 0,1 2 3 15,-1 1-5-15,-3 2-7 0,4-1-12 0,-1-2-13 16,3 2-14-16,-4 0-26 0,4 1-26 0,-1 0-27 15,1-7-32-15,-2 4-24 0,0-5-35 0,-3-9-39 16,1-4-27-16,2 0-30 0,-4-5-20 0,-1-1-17 16,-1-3-23-16,1-3-11 0,-10 3-27 0,10-3 10 15,-17-12-260-15,7 6-720 0,-4-4 319 0</inkml:trace>
  <inkml:trace contextRef="#ctx0" brushRef="#br1" timeOffset="180350.14">25976 2138 1368 0,'-13'-11'39'0,"1"0"43"0,2 1 42 0,-1 5 30 15,2-2 25-15,2 0 26 0,0 4 23 0,2 0 11 16,1 0 13-16,2 0-16 0,0-2-14 0,2 5-24 15,0 0-11-15,6-7-15 0,3 4-22 0,8-2-14 16,3 0-13-16,6-2-26 0,5 1-25 0,0-1-50 16,2-2-52-16,-1 2-49 0,-1-5-41 0,2 4-41 15,-4-4-40-15,-2 1-21 0,1-3-21 0,-7 5 10 16,-6-3 16-16,2 1 20 0,-5-3 49 0,1 2 50 16,-7 3 59-16,0 1 61 0,-2 0 56 0,-2 1 51 15,3 0 35-15,-4 1 43 0,-1 0 29 0,-1 3 30 16,-1-2 15-16,0 2 4 0,2 3-8 0,0 0-26 15,-2-9-16-15,2 9-26 0,0 0-22 0,0 0 4 16,0 0-5-16,-11 12-8 0,9-3-11 0,-3 6-17 16,2 1-13-16,1-1-15 0,-2 4-14 0,3-1-7 15,-1 1-12-15,4 0-20 0,-1 1-13 0,-2-2-29 16,2-1-17-16,-1 1-21 0,2-6-29 0,-2 0-27 16,3 0-21-16,-2-3-16 0,0 0-5 0,2-4 10 15,-3-1 14-15,0-4 16 0,1 7 3 0,-1-7 8 16,0 0 6-16,0 0 4 0,0 0 10 0,2-21 9 15,-1 10 9-15,4-7 2 0,-5-1 14 0,0-6 9 16,3-4 7-16,-1 0 8 0,3-5 9 0,5 2 11 16,-1 1 18-16,-3 2 13 0,1 3 9 0,2 0-1 15,-4 7 2-15,0 1-13 0,1 3-2 0,1 4-9 16,-2 0-2-16,4 0-13 0,0 3-5 0,1 1-4 16,2 3-5-16,-2 1-7 0,7 1 2 0,-2 5-6 15,0-1-5-15,-3 3-9 0,1 1-5 0,1 3-5 16,-4 2 2-16,0 2 0 0,-3-1-8 0,-5 1 0 15,1 3 2-15,-6 1 0 0,-1 0 4 0,-5 1-1 16,-3-3 0-16,1 2 2 0,-3-2 4 0,2-1 1 16,-4-3 0-16,2-1 0 0,1-1 4 0,-2 0 2 15,6-4 10-15,1 0 9 0,1-1 2 0,3-2 5 16,0 1-7-16,4-3 11 0,-4 3-10 0,4-3-5 16,0 0-3-16,0 0 0 0,0 0-2 0,19-2-6 15,-7 0-3-15,7-1-6 0,0 2-21 0,0-2-7 16,2 2-6-16,1 0-6 0,6 3-10 0,-7 2-9 15,-3-3-12-15,4 4-3 0,-3 2-2 0,-7 0 8 16,-2-2 7-16,0 3 5 0,-1 1 6 0,-2 0 4 16,-4 3 4-16,-1-3 3 0,-4 1 9 0,-1 0 6 15,-4-2 13-15,-2 5 18 0,-2-5 14 0,-5 1 18 16,1-1 14-16,-2-1 13 0,-2-1 13 0,-1 1 5 16,1 1 7-16,0-6-2 0,3 1-1 0,1-2-15 15,2-1-3-15,-1 2-5 0,4-2-2 16,3 0-19-16,7 0-23 0,-11 0-41 0,11 0-74 0,-12-1-98 15,12-2-94-15,0 3-124 0,0-8-128 0,0 8-388 16,4-8-1002-16,5 4 444 0</inkml:trace>
  <inkml:trace contextRef="#ctx0" brushRef="#br1" timeOffset="180601.46">27000 2075 330 0,'0'0'431'16,"5"3"-6"-16,-5 0 27 0,1 1 14 0,-1 3-1 15,0 2-20-15,-1 2-27 0,0 0-30 16,-1 3-29-16,-1 0-29 0,-1 2-31 0,0 4-30 16,-1 4-23-16,0-5-22 0,1 2-22 0,-1-2-22 15,0-1-20-15,-2 0-35 0,2-3-41 0,1 2-41 0,2-6-68 16,-2 2-65-16,0-4-76 0,1-2-77 0,2 0-71 15,-5 2-79-15,2-5-459 0,3-1-923 16,1-3 408-16</inkml:trace>
  <inkml:trace contextRef="#ctx0" brushRef="#br1" timeOffset="181283.66">27511 1833 3865 0,'5'0'270'0,"0"-3"-109"0,-5 3-89 16,9-1-25-16,-5 0-5 0,-4 1 32 16,0 0 35-16,5 6 36 0,-5-1 8 0,0 1 9 15,0 2 6-15,-4 3-5 0,2 5-1 0,-5 2-10 0,2 4-8 16,-1-4-14-16,-2 7-16 0,3-7-2 0,-3 8-12 15,3-8-12-15,0 1-9 0,0-1-9 16,1-1-6-16,-1-2-3 0,1 1-2 0,2-3-15 16,-2-1-5-16,3-3-3 0,-1-2-5 0,-1-3 3 15,3 1 1-15,0-5-4 0,0 0 4 0,0 0-13 16,0 0 3-16,0 0-2 0,-4-15-2 0,5 4 0 16,2-2 8-16,0-3 3 0,1-2 2 0,1-6-3 15,0-1 0-15,3-1-7 0,2-4 3 0,1 1 1 16,0 0-4-16,3 0 6 0,-1 3-8 0,-2-1-4 15,2 5-10-15,-1 4 3 0,0 3 3 0,1 2-10 16,0 2 4-16,-1 4-6 0,0 2-7 0,2 3-10 16,-1 2-7-16,0 2-6 0,0 0-11 0,-2 5-1 15,-1 2-5-15,-1 5-9 0,0 1-8 0,-1-1 6 16,-7 2 8-16,0 1 4 0,-3-2 1 0,-6 0 6 16,-2-1 3-16,-3 0 5 0,-1 1 2 0,-9 1 2 15,5-4 12-15,-1-4 11 0,1 1 16 0,0-2 7 16,6-1 6-16,0-2 7 0,3-2 1 0,4 3 0 15,0-4 0-15,5-1-3 0,-9 3 3 0,9-3-12 16,0 0 7-16,13 5-4 0,-2-6-7 0,8 2-1 16,2 0-6-16,8 3-4 0,-2 1-3 0,1-1-6 15,-6 2-13-15,6 2-10 0,-10-1-8 0,8 6-3 16,-10-5-8-16,-3 3-1 0,2 1 0 0,-3 1 2 16,-7 0 3-16,-1-2 6 0,-2-1-2 0,-2 5 4 15,-2 0 9-15,-3 0 5 0,-3 0 8 0,-6-2 12 16,0-1 11-16,-4-3 9 0,0-1 5 0,-9 2 3 15,8-5 5-15,-9 2-4 0,6-7-2 16,2 1 1-16,-1-2-3 0,5 1-4 0,2-4-5 0,1 3-20 16,6-1-33-16,-4-1-52 0,5-1-72 0,2-1-69 15,1-4-109-15,7 0-92 0,3-2-113 0,5-5-343 16,7-2-958-16,4-2 423 0</inkml:trace>
  <inkml:trace contextRef="#ctx0" brushRef="#br1" timeOffset="181617.27">28141 1845 338 0,'1'-7'416'0,"3"0"12"0,-4 2 11 15,0-1 6-15,2 5-2 0,0-5-16 0,-4 2-32 16,2 4-38-16,0 0-39 0,0-6-33 0,0 6-26 16,0 0-23-16,-11 8-14 0,-1-2-11 15,-1 4-16-15,-4 3-15 0,-8 4-8 0,4-2-26 16,-1 4-11-16,2-1-14 0,-2 3-8 0,3-3-14 0,6-3-7 15,-1 1-7-15,4 1-15 0,2-4-7 0,-2 3 1 16,6 0-2-16,4-5-7 0,0 1-5 16,9 3-2-16,1-6 5 0,3 1-12 0,6-2-3 15,11 3-2-15,-3-6 0 0,2 2-9 0,0-6 0 16,1 1-3-16,-10-2 3 0,3-2-4 0,-1 1-3 16,-4 0 1-16,-3 0-1 0,-3-3 0 0,-2 2-3 0,-1 1-2 15,-3-2 4-15,1 1-8 0,-2-1-15 0,-1-2-20 16,-4 5-29-16,6-4-46 0,-6 4-46 0,0 0-53 15,4-2-67-15,-4 2-67 0,0 0-71 16,0 0-56-16,5 0-42 0,-5 0-327 0,0 0-895 16,0 0 397-16</inkml:trace>
  <inkml:trace contextRef="#ctx0" brushRef="#br1" timeOffset="181800.62">28504 2124 12 0,'6'-1'339'0,"-6"1"5"0,9 0 5 0,-9 0 15 16,11-1 21-16,-6 2 21 0,-5-1 1 0,0 0-6 15,0 0-17-15,0 0-20 0,0 0-26 0,11 0-31 16,-11 0-10-16,0 0-8 0,0 0-10 0,-4 12-28 0,2-7-20 16,-1 2-26-16,-2 1-16 0,0 1-19 0,1 2-14 15,-2-3-40-15,1 7-52 0,-5 1-64 0,2 1-76 16,-1-2-90-16,-1-1-97 0,0-1-110 16,-2 3-139-16,-3-2-365 0,-2-1-948 0,-7 2 419 0</inkml:trace>
  <inkml:trace contextRef="#ctx0" brushRef="#br1" timeOffset="182317.15">25586 2706 392 0,'0'-4'449'0,"0"-1"-9"16,0 2 7-16,3-1-15 0,-3 4-22 0,-3-5-28 15,3 5-42-15,0 0-37 0,0 0-35 0,0 0-13 16,0 0-13-16,-2 20-7 0,-6-3-10 0,3 6-18 16,-3 5-11-16,2-3-21 0,-3 2-16 0,0 2-13 15,1-1-19-15,5 2-7 0,-4-1-12 0,3 0-11 16,-6-3-19-16,8-2-26 0,-1-6-32 0,1 0-41 16,0-5-55-16,2-4-65 0,0 0-59 0,0-3-50 15,0-6-54-15,0 0-71 0,0 0-78 0,0 0-295 16,0 0-810-16,7-24 358 0</inkml:trace>
  <inkml:trace contextRef="#ctx0" brushRef="#br1" timeOffset="182617.08">25558 2730 340 0,'0'-9'358'0,"0"2"20"16,0 0 4-16,0 3 0 0,0 0-9 0,3 1-4 16,-3 3-23-16,0-5-28 0,0 5-29 0,1-5-34 15,-1 5-24-15,0 0-2 0,0 0 0 0,0 0-12 16,10 11-18-16,-1-5-15 0,0 3-18 0,4 0-15 15,5 5-12-15,-4-1-15 0,6 5-10 0,2 1-14 16,-4 0-9-16,2 1-9 0,2 1-10 0,-4-2 3 16,1 0-17-16,-6 4-2 0,2-2-8 0,-8-2-3 15,-3 1-2-15,-3-4 0 0,-1 2-3 0,-5-1-1 16,-4 1-3-16,-4-2 1 0,-7 3-3 0,-5-4 7 16,0-1 3-16,-3-1 4 0,1-2-3 0,-4-2 3 15,3 0-1-15,0-3 4 0,2-1-7 0,7-1-2 16,-1-2-3-16,2-2-5 0,4 1 4 0,4-1-6 15,2 0-24-15,3-1-39 0,5 1-90 0,-7-6-85 16,7 6-88-16,7-8-88 0,2 1-95 0,6-2-477 16,13 0-1033-16,0-4 457 0</inkml:trace>
  <inkml:trace contextRef="#ctx0" brushRef="#br1" timeOffset="182870.34">26233 2806 3563 0,'1'-6'307'0,"2"-3"-63"16,-2 3 39-16,-1-2 17 0,3 4-11 0,-2 0-33 15,0-1-28-15,-1 0-28 0,4 3-26 0,0-2-15 16,5 2-18-16,0-3-17 0,4 1-4 0,5 3-13 16,2 0-12-16,2 1-9 0,7-2-20 0,-1 2-25 15,0 0-34-15,-5-1-43 0,0 1-46 0,-2-2-52 16,-3 1-53-16,-4 1-44 0,-2-2-31 0,-1 2-21 15,-5-1-36-15,-2 0-31 0,-4 1-34 16,0 0-15-16,0 0-5 0,-12-8-217 0,0 7-671 16,-2 1 298-16</inkml:trace>
  <inkml:trace contextRef="#ctx0" brushRef="#br1" timeOffset="183133.07">26459 2717 1864 0,'-18'0'-57'15,"-2"3"54"-15,0-7 43 0,9 3 43 0,-5 0 34 16,5 0 24-16,1 0 23 0,10 1 30 0,-15 1 25 16,11-2 2-16,4 1 3 0,-10-2-1 15,10 2-7-15,-7 2-11 0,7-2-13 0,-6 1-13 16,5 2 36-16,-2 2 11 0,-1 1 4 0,2 4-5 15,1-5-11-15,-2 8-10 0,-2-1-5 0,1 5-16 0,-2-2-14 16,1 2-8-16,-2-1-21 0,2 2-9 16,-3-1-15-16,2 6-9 0,2-4-12 0,0 0 2 15,4 1-14-15,-2-1-11 0,-2-1-9 0,4 0-2 16,-3-2-4-16,3-5-12 0,4 0 3 0,0 3-3 16,1-6-10-16,2 3 2 0,0-4-5 0,5 1 0 0,4-3-1 15,1 3-9-15,5-5-2 0,-1-1 7 0,6 1-14 16,1-7-14-16,2 4-13 0,-5-1-24 0,5 0-18 15,-10-1-28-15,-1 0-33 0,0-2-34 16,-1 2-36-16,-6 0-35 0,-1-2-28 0,-1 1-37 16,-2-1-36-16,-4-1-41 0,-3 3-50 0,3-5-47 15,-4 7-321-15,-9-8-846 0,0 5 374 0</inkml:trace>
  <inkml:trace contextRef="#ctx0" brushRef="#br1" timeOffset="183334.13">26300 2952 396 0,'-6'-8'443'0,"6"8"-12"15,0 0 5-15,-2-3-9 0,2 3-19 0,0 0-32 16,0 0-37-16,10-9-34 0,-2 5-34 0,3 2-23 16,1 0-26-16,6-2-22 0,0 3-22 0,3-4-27 15,2 4-34-15,-2-2-43 0,-1 1-56 0,3 0-88 16,-2-1-89-16,-2 1-100 0,0-4-126 0,-6 1-310 15,-3 3-752-15,3-2 333 0</inkml:trace>
  <inkml:trace contextRef="#ctx0" brushRef="#br1" timeOffset="183633.28">27093 3013 259 0,'5'0'475'0,"2"1"-38"16,-7-1-15-16,10 0 0 0,-6 2-13 0,-4-2-18 0,0 5 0 16,-5 1-2-16,-2 5-16 0,-2 1-37 0,-1 2-11 15,-8 6-35-15,-1 0-30 0,2 0-27 0,-4 0-17 16,0 1-24-16,5 1-42 0,-2-2-25 0,6-3-34 15,-3-2-39-15,5 0-48 0,-1 0-58 0,5-6-74 16,-3 1-70-16,8-4-77 0,-3-2-67 0,5-3-127 16,-1-1-327-16,0 0-863 0,19-11 382 0</inkml:trace>
  <inkml:trace contextRef="#ctx0" brushRef="#br1" timeOffset="183850.48">27553 2803 3262 0,'4'-7'303'0,"1"3"-84"16,-2 0-60-16,-1 0-19 0,1 1-8 16,-2-1-2-16,-1 4 32 0,0 0 16 0,0 0-3 0,0 14 13 15,-1-3 0-15,0 1-8 0,-2 4-4 16,-1 2-7-16,4 3-15 0,-1 2-16 0,2 6-8 0,-1-4-12 16,-1 1-3-16,1-8-29 0,0 2-21 0,0-2-28 15,1-2-39-15,-2-3-48 0,-2-1-58 0,5-5-66 16,-2 4-50-16,-2-5-45 0,1-3-59 0,1-3-84 15,0 0-428-15,0 0-909 0,-23-11 402 16</inkml:trace>
  <inkml:trace contextRef="#ctx0" brushRef="#br1" timeOffset="184116.37">27547 2762 196 0,'-1'-6'420'0,"1"-2"9"15,1 1-15-15,-1 4-5 0,0 0-14 16,0-1-22-16,0 4-30 0,2-6-28 0,-2 6-20 15,11 3-15-15,-5 1-22 0,3 2-24 0,6 1-23 16,1 4-21-16,2 1-16 0,3 5-21 0,0 1-14 16,-1 1-13-16,-1 3-14 0,-1-1-9 0,-3 3-12 0,2-3-12 15,0 1-5-15,-12-2-10 0,0-3-3 16,-1 1-7-16,-3 1-1 0,-1-1 0 0,-2-1 21 16,-5 1 10-16,-3-1 8 0,-7 1-1 15,-6 0 1-15,0-3-10 0,-2-3-11 0,-3-2 0 0,0 0-5 0,-2-2-11 16,3-2-4-16,7-1-11 0,2-1-29 0,0-2-32 15,5 2-46-15,4-1-57 0,-1-2-64 16,2-4-109-16,8 3-108 0,-1-6-99 0,1 6-392 16,11-8-969-16,6-1 428 0</inkml:trace>
  <inkml:trace contextRef="#ctx0" brushRef="#br1" timeOffset="184516.98">28144 2825 3645 0,'7'-12'315'0,"1"2"-24"0,-2 0 45 15,-2 3 7-15,0 1-26 0,0 1-37 0,-3 0-24 16,2 2-28-16,-2-2-34 0,-1 5-29 0,4-2-6 16,-4 2 0-16,0 0 9 0,-3 16-13 0,3-5-9 15,0 5-6-15,-1-1-7 0,2 2-17 0,-1 0-9 16,0 7-14-16,3-5-11 0,-2 3-4 0,2 2-10 16,-3-5-3-16,0-1-11 0,2-2-24 0,2 0-22 15,0-4-19-15,-4-1-21 0,0 0-18 0,0-2-30 16,0-4-18-16,0-1-14 0,0 0-6 0,-3 1-10 15,3-5-45-15,0 0-54 0,0 0-32 0,0 0-8 16,-14-10-2-16,12 5 10 0,-1-2 17 0,2-7 21 16,2 4 23-16,-1-7 20 0,0-2 25 0,4-7 43 15,-3 0 27-15,3-1 49 0,1 5 44 0,0-4 41 16,-1 6 34-16,0 1 24 0,-3 0 18 0,7 2 13 16,-3 0 22-16,4 0 6 0,-1 2 7 0,-4 2 7 15,1 3 3-15,-1 0-28 0,1 1-19 0,2-1-16 16,0 2-10-16,2 0-14 0,0 2-5 0,5 1-28 15,-2 1-34-15,6 0-18 0,0 1-49 0,0 3-34 16,1-2-46-16,-1 4-43 0,0-1-71 0,-5 1-42 16,1 3-54-16,-3-2-50 0,-2 2-41 0,0 0-28 15,-6 1-323-15,-3 0-831 0,-4 0 367 0</inkml:trace>
  <inkml:trace contextRef="#ctx0" brushRef="#br1" timeOffset="184653.16">28324 2796 54 0,'-19'11'201'15,"-2"-2"28"-15,6-1 10 0,3-2 7 0,2 0 8 16,1-1 9-16,2 0 11 0,-1-2 12 0,3 0 2 15,2-1 19-15,2 1 12 0,1-3-10 0,4 6-19 16,2-5-23-16,6 1-25 0,1-1-28 0,6 1-22 16,1-1-27-16,8 0-47 0,2-2-58 0,-1 1-69 15,4-3-91-15,4 2-102 0,-6-3-111 0,-12-1-387 16,9-3-756-16,-7 5 335 0</inkml:trace>
  <inkml:trace contextRef="#ctx0" brushRef="#br1" timeOffset="185183.75">28825 2649 42 0,'1'-7'445'0,"-1"-2"-11"15,5 0-12-15,-1 1-10 0,1-1-14 0,3 0-25 16,1 1-30-16,1 3-34 0,0-3-30 0,4 4-28 16,-1 1-24-16,4 0-28 0,-7 3-20 0,4-2-15 15,-2 2-25-15,0 4-10 0,0-2-12 0,-2-1-12 16,-4 3-13-16,-1 3-13 0,-1-2-6 0,0 2-7 15,-4 4-4-15,-2 1-7 0,-1 1-9 0,-5 2 1 16,0 2-4-16,-3-2-6 0,-3 2 7 0,1-2-4 16,-3 5-2-16,-5 0 3 0,7-6-2 15,1-1-1-15,2 3 0 0,2-2-7 0,0 2-1 0,5-4 1 16,-1-1-3-16,4 0 1 0,2 1-8 0,4-3 3 16,2 2-4-16,-1-2-6 0,4-1-8 15,2-2-8-15,6 1-4 0,-2 0-6 0,1-3-4 0,-7 1 1 16,0-2-2-16,-2 0 2 0,-2 0 2 0,1-3-1 15,-3 4-3-15,0 0 3 0,-4-4 5 0,-2 8 11 16,-4-1 9-16,-3 0 7 0,-6 3 10 16,-2 1 3-16,-1 0 2 0,3-2-1 0,-2 3-1 0,3 0-1 15,-4 0-1-15,5 0-4 0,-1 1 0 16,5 2-6-16,4-3 3 0,1-1 0 0,-1 5-5 0,5 0 2 16,5-3-5-16,-1 2-2 0,1 0-6 0,4-1-4 15,0 1-2-15,3-1-8 0,-6 1-2 0,3-1-4 16,1-1-1-16,-3-2 4 0,2 1-2 0,-3 0-8 15,-3-1 10-15,0 1-2 0,-1-1 7 16,-4-1-3-16,1 1 5 0,-4 2 10 0,-1-2 7 0,-5-1 5 16,-4 3-7-16,5-2 9 0,-7-1 1 0,3-2 3 15,1 0-3-15,-5 0-5 0,4-2 3 0,0-3-8 16,3 3-24-16,1-2-41 0,3-2-64 0,0-1-89 16,-1-1-155-16,8 0-193 0,-10-5-295 15,10 5-919-15,1-11 407 0</inkml:trace>
  <inkml:trace contextRef="#ctx0" brushRef="#br1" timeOffset="185316.99">29218 3294 3940 0,'2'-4'427'16,"0"2"-157"-16,0-2-39 0,0-1-54 0,-1 1-45 16,3 2-40-16,-2-1-30 0,0-1-37 0,-2 4-55 15,1-6-94-15,-1 3-136 0,0 3-182 0,0 0-308 16,0 0-813-16,0 0 359 0</inkml:trace>
  <inkml:trace contextRef="#ctx0" brushRef="#br1" timeOffset="186316.04">23561 3349 222 0,'10'-4'358'0,"-2"0"-1"0,-2-3 6 0,-1 3-2 16,-1-2-19-16,-3-1-23 0,-1 2-14 0,0-1-6 15,-1-1-11-15,-3 2-19 0,-5-1-13 0,0 2-17 16,-4 1-11-16,-7 6-9 0,0 1-8 0,-10 3-14 16,1 5-10-16,-3 2-18 0,-3 6-3 0,-7 7-20 15,10-3-14-15,-5 6-10 0,10-4-13 0,3 2-11 16,2 1-9-16,3 1-4 0,6-1-12 0,3-1-7 15,2-2-5-15,7 0-4 0,5 1-4 0,6 0-5 16,8-3-3-16,4-4-6 0,6 0-20 0,5-6-16 16,3-2-22-16,1-4-23 0,14-4-22 0,-14 3-13 15,0-10-14-15,-2-1-17 0,-6-1-7 0,1-2-23 16,-9-1 3-16,-7-3-8 0,0-1 7 0,-5-3-3 16,-1 0 7-16,-5 2 7 0,-6-3 9 0,-2 0 12 15,-4 2 15-15,-5-1 18 0,1 6 22 0,-5-2 27 16,4 1 23-16,1 0 40 0,-1 4 8 0,4 0 15 15,0 1 11-15,4 1 10 0,-2 0-3 0,3 1-15 16,1-1-5-16,0 0-7 0,4 4 9 0,0 0 12 16,0 0 8-16,0 0-8 0,21-2-2 0,-9 2-4 15,1 0-8-15,-1-1-5 0,4-1-8 0,-3 1-4 16,6-3-2-16,0 3-4 0,-6-1-5 0,-1 1-3 16,-1 0 0-16,-3-1 1 0,0 1 6 0,0-1 2 15,-3 1 8-15,-5 1-2 0,9 0-5 0,-9 0 11 16,4 6 24-16,-2-2 5 0,-4 4 4 0,1 2 1 15,-2 1-11-15,0 4 5 0,-1-2-4 0,0 2-8 16,-1 3-1-16,1 3-8 0,2 1-5 0,-1 4 0 16,-1-6-14-16,3-1 4 0,1-1 1 0,-3-1-24 15,3 1-19-15,0-3-25 0,3-1-26 0,-2-3-34 16,-1 0-41-16,3 1-41 0,-1-4-46 0,0 0-48 16,0-3-44-16,-2 1-40 0,4-1-57 0,1-3-61 15,-5-2-371-15,0 0-901 0,0 0 399 0</inkml:trace>
  <inkml:trace contextRef="#ctx0" brushRef="#br1" timeOffset="186600.07">24375 3559 73 0,'0'0'552'0,"0"0"17"16,0 0 4-16,0 0-10 0,0 0-24 0,-14-9-22 16,14 9-39-16,0 0-46 0,-1-3-47 0,1 3-38 15,0 0-51-15,9-2-26 0,3 0-53 0,0 1-65 16,8-2-62-16,-2 0-81 0,5-1-87 0,5 0-92 15,-6 1-87-15,-5-1-90 0,4 0-93 0,-7 1-355 16,0 3-862-16,-7 0 381 0</inkml:trace>
  <inkml:trace contextRef="#ctx0" brushRef="#br1" timeOffset="186752.15">24439 3649 267 0,'-12'6'327'0,"3"1"-4"0,0-1 2 15,1 0 0-15,2-2-7 0,2-1-16 0,4-3-11 16,-3 4-9-16,3-4-16 0,5 8-22 0,1-6-28 15,7 0-27-15,0-2-37 0,7 1-40 0,-2 0-59 16,4-2-59-16,-2 1-65 0,2 0-81 0,-2-1-102 16,-1 3-332-16,1-3-633 0,-1 0 281 0</inkml:trace>
  <inkml:trace contextRef="#ctx0" brushRef="#br1" timeOffset="188233.84">25686 3547 227 0,'1'-2'307'0,"-1"2"-3"0,0-8-8 16,-1 5-13-16,-1-1-15 0,-1 1-2 0,0-4-22 15,-3 3-13-15,0 0-13 0,-2 1 1 0,0-1-8 0,-2-1-6 16,-3 3-5-16,-1-2-16 0,0 3-7 0,-1-1-10 16,-6 2-4-16,2 0-5 0,1 2-8 0,-1 1-8 15,1 1-7-15,-1 1-9 0,1 2-9 0,2 0 1 16,-2 1-6-16,5 0-5 0,-1 2-9 0,4-5-7 15,-1 4-10-15,5-3-14 0,-3 3-2 16,5 0-6-16,-1 0-4 0,5 1-2 0,0-2-5 0,1 1-2 16,3 0-4-16,0 0-6 0,1-1-1 0,4 2-3 15,-1-2-3-15,-2 2-5 0,4-2-3 0,-1 2 0 16,-1-3-3-16,0 2-4 0,2 5 0 16,-5-3-2-16,0 0 0 0,-1 1-1 0,-1 4-1 15,-2 1 2-15,-2 0-4 0,-3 0 0 0,-1 1 1 0,-6-1-1 16,0-1 1-16,-6 3-1 0,-2 2 0 0,0-3 1 15,-3-1 0-15,3-2-2 0,2-3 2 0,-2-1 6 16,1 0 12-16,4-3 3 0,0 0 12 0,5-5-6 16,0 2 7-16,3 1 1 0,-2-5-5 15,5 2 1-15,-1-2-6 0,4-1 0 0,0 0-8 0,0 0-5 16,0 0-7-16,17-12-11 0,-5 8-8 0,1 0-6 16,2-3-5-16,3 2-3 0,-1 3-5 0,0 0-5 15,-4 2-6-15,1 1 8 0,-5 1-4 0,4 4 2 16,-3 3 4-16,3 5 0 0,-8 2 3 0,3 2 6 15,-4 1-2-15,-4 9 2 0,-2-3 5 0,-5 5 1 16,-5-1 1-16,2-2-1 0,-7 3 6 0,3 0 8 16,-5-1 7-16,0-3 9 0,2 1 5 0,2-3 4 15,1-1 4-15,4-7-2 0,0 1-3 0,3-4 4 16,3-3-2-16,2 3-1 0,-1 0 1 0,4-3-5 16,3 0-1-16,4-3 2 0,1-2-5 0,9 2 0 15,0-5-8-15,0-2-11 0,3-1-15 0,-3-1-19 16,1-3-24-16,-1 1-23 0,-5 2-45 0,-1-4-43 15,0-1-43-15,1 3-50 0,-6-1-52 16,-2 2-60-16,-2-2-64 0,-3 5-375 0,0 0-878 0,-8-6 389 16</inkml:trace>
  <inkml:trace contextRef="#ctx0" brushRef="#br1" timeOffset="191917.08">20243 14759 317 0,'4'5'359'0,"0"0"-19"0,-2 1 2 0,2-1-5 16,-1 0-14-16,-2 0-1 0,0-1-10 0,-1 0-11 16,2-2-14-16,-1 2-25 0,0-1-27 0,-1-3-23 15,5 2-24-15,-5-2-34 0,5 3-50 0,3-3-73 16,3-1-85-16,1 1-119 0,11-4-154 0,5-3-319 16,4-2-699-16,3-1 310 0</inkml:trace>
  <inkml:trace contextRef="#ctx0" brushRef="#br1" timeOffset="193633.41">25846 3795 234 0,'4'-15'402'0,"1"-2"2"16,-3 5 1-16,2 0 2 0,-3 1-5 15,1-1-4-15,-1 8-15 0,-1-4-7 0,1 2-25 0,1 3-26 16,-2-4-27-16,0 4-31 0,0 3-33 0,0 0-19 16,0 0-14-16,-8 10-13 0,3 1-12 0,-4 5-14 15,-5 10-5-15,1 0-19 0,0-1-29 0,-1 3 2 16,0 2-9-16,1-3-12 0,1 3-8 0,1-2-6 16,-1-3-10-16,-1 0-5 0,10-7-5 0,-1-7-8 15,-1 1-4-15,1-3-5 0,1-2 1 0,1-3 11 16,1 1 15-16,1-5 10 0,0 0-10 15,0 0 1-15,11-12-8 0,-5 0-2 0,3-4 0 16,0-3-10-16,3-6-13 0,-1-4 9 0,5-2-8 0,-3 0-8 16,1-3 1-16,4-9-9 0,-5 13 4 0,-2 4-3 15,1 1-4-15,-3 12-2 0,-4-1-6 0,2 4-6 16,-3 4-3-16,0 2 0 0,1 3-1 0,-5 1 0 16,10 8 3-16,-2 2-2 0,-3 8 2 0,3 3-5 15,-1 8 6-15,0 0 3 0,-3-1-4 0,2 2 5 16,-3 2-6-16,4 3 0 0,-3-4 5 0,1-1-33 15,-1 0-7-15,3-3-20 0,-1 2-21 0,0-4-34 16,-1-5-33-16,-1-4-39 0,-2-4-42 0,1-3-55 16,1-3-44-16,-1-1-41 0,-6-3-69 0,3-2-91 15,0 0-326-15,0 0-920 0,-13-11 408 0</inkml:trace>
  <inkml:trace contextRef="#ctx0" brushRef="#br1" timeOffset="193783.36">25860 4014 357 0,'0'0'456'0,"0"0"-33"0,0 0-4 0,0 0-18 0,-8 0-20 16,8 0-16-16,0 0-13 0,0 0-13 0,0 0-23 16,17 2-33-16,-4-2-26 0,6-2-51 0,1 1-69 15,1-2-107-15,8-3-112 0,-2 0-142 0,2 0-166 16,-2-2-281-16,0-1-728 0,-9 2 323 0</inkml:trace>
  <inkml:trace contextRef="#ctx0" brushRef="#br1" timeOffset="194383.45">26312 3823 415 0,'-6'-3'509'16,"1"2"14"-16,0 0-16 0,-2-1-28 0,7 2-21 15,-11 2-31-15,6 0-17 0,1 6-28 0,1 0-14 16,2 3-39-16,0 2-26 0,1 2-30 0,0 2-24 16,0 0-30-16,1 1-17 0,2-1-21 0,-1 0-30 15,1-1-38-15,1 2-42 0,-1-3-29 0,1-7-36 16,0 5-30-16,-3-4-26 0,0-1-20 0,1-4 6 15,-2 2 8-15,0-2 7 0,0-4-11 0,0 0-4 16,0 0-1-16,0 0 6 0,-2-16 3 0,2 4 10 16,-1 2 1-16,1-9 6 0,-1-6 17 0,1 0 19 15,1-3-2-15,0-1 16 0,1-5 11 0,-2 0 14 16,1 0 17-16,4 7 1 0,3 0 2 0,1 3 6 16,0 8-2-16,0 0 0 0,6 3-1 0,-7 4-7 15,3 1-3-15,1 1-7 0,1 2-4 0,-1 2-7 16,5 1 1-16,-2 1-6 0,2 2-2 0,-7 4-2 15,7 1-4-15,-7-1-1 0,-2 3 1 0,0 0-2 16,-1 2-2-16,-6 2-3 0,1-1 2 0,-4 6-3 16,0 1 1-16,-4-1 1 0,-4 0-1 0,-1-1-2 15,-1 0 1-15,1-2-9 0,-1-1 10 0,3-2 0 16,2-4 0-16,0 2 0 0,2-4 3 0,1-2 4 16,-1 3-1-16,3-2-1 0,-1-3 4 0,3-1 1 15,0 0-5-15,0 0-2 0,0 0 1 0,0 0-13 16,22 0 6-16,-11-3-3 0,1 2-1 0,1 0 1 15,2-1-14-15,-1 2-5 0,4 0-10 0,-5 2-10 16,5 2-6-16,-5-1-8 0,4 1-5 0,-6 3-5 16,1 2 6-16,-1-3 1 0,-2 2 5 0,-1 2 2 0,-3 0 9 15,-1 0 1-15,-1 2 7 0,-3-1 7 16,-3 0 9-16,-2 1 17 0,-7 2 14 0,1-1 16 16,-3 2 18-16,-2-5 11 0,-1 1-2 0,-1 0 9 15,-2-4 12-15,-1 0 2 0,2 0 0 0,0-4 2 16,2 1-4-16,3-3-20 0,1 0 4 0,-2-1-4 15,11 0-5-15,-5-1-33 0,2-1-47 0,0 0-56 16,0 1-64-16,3-1-65 0,2-3-97 0,2 5-89 16,0 0-106-16,8-11-470 0,2 8-1049 0,1-1 465 15</inkml:trace>
  <inkml:trace contextRef="#ctx0" brushRef="#br1" timeOffset="194600.12">26890 4084 3670 0,'5'-3'445'0,"4"-1"-169"0,-4 1-49 0,-1 0 3 0,0 2-10 15,-4 1-6-15,0 0-1 0,5-2-21 16,-5 2-25-16,0 0-1 0,0 0 19 0,1 9 2 16,-3 2-2-16,-1 0-13 0,-2 0-26 0,-4 6-9 15,0-1-15-15,-4 7-12 0,4-6-34 0,-6 5-49 0,2 0-45 16,3-4-67-16,-3 3-74 0,4-6-80 0,2 0-97 15,3-3-90-15,3-5-96 0,-1 1-409 16,6-1-1008-16,4-6 447 0</inkml:trace>
  <inkml:trace contextRef="#ctx0" brushRef="#br1" timeOffset="195266.99">27493 3759 3976 0,'4'-6'260'0,"-3"2"-101"0,3-2-24 0,-3 3 14 0,3 0 29 15,-4-1 28-15,0 4 16 0,0-3-4 16,0 3-11-16,0 0-18 0,0-6-17 0,0 6-17 16,0 0-8-16,-10 10-5 0,2 4 1 0,0 1 1 15,-3 2-11-15,0 6-3 0,-1 2-19 0,1-1-9 16,-1 4-9-16,3-3-8 0,2 0-9 0,-1 1-4 0,-1-2-4 15,3-5-4-15,-1-1-8 0,3-1-15 16,0-3-3-16,2-5-11 0,-1 2-25 0,-3-3 9 16,6-3-5-16,-1 0 16 0,1-2-7 0,0-3-5 15,0 0 4-15,0 0 1 0,0 0-6 0,-1-13 1 0,1 4 2 16,0-2-4-16,0-1-3 0,2-6-6 0,1 0-6 16,0-8 9-16,4 3-9 0,-2-2-1 15,1-2-2-15,2-2-5 0,1 1-3 0,1 5 1 16,0-4 0-16,0 4-2 0,1 8 2 0,2 2-13 15,-3 3 4-15,3 1-8 0,-1 3-1 0,1 0 0 0,-3 4-2 16,3 3-8-16,-3 0-8 0,-2 3-1 0,2 4-4 16,-2 1 4-16,-3 2 3 0,-2 5 3 0,-5-4 0 15,1 3 5-15,-3 1 3 0,0-1 8 16,-5-1 3-16,-2 1 1 0,-2-2 7 0,-2 2 0 16,2-5 2-16,-5 0 3 0,5 1 9 0,-4-2 1 0,6-3-2 15,1-1 3-15,2-1 11 0,2-2-3 0,0 2-2 16,2-2 3-16,0 0 1 0,4-2-1 0,0 0 5 15,0 0-2-15,9 6-3 0,-1-5 1 16,3-1-2-16,1 1-4 0,5 1 6 0,3-1-2 0,-3 2-5 16,0 1-11-16,2 3 5 0,3 0-4 0,-4 0-3 15,0 3-1-15,-4-1-1 0,-3 1-1 0,-2-3 2 16,0 4-7-16,-1-1 10 0,-3-1 1 16,-3 3 5-16,0-1 0 0,-5-1 3 0,-1 0 5 0,-7 2 12 15,-2-1 7-15,-1-1 11 0,-3-2 9 0,1-1 4 16,-5-1 5-16,1 0 1 0,-2-2-18 0,4 0 15 15,4-2-5-15,0-2-2 0,-4-1 5 0,7 1-12 16,-1 0-21-16,6-1-39 0,-2-2-62 0,4 1-77 16,2-2-90-16,2 4-99 0,5-7-84 0,5 0-105 15,3 2-376-15,6-2-997 0,9-4 442 0</inkml:trace>
  <inkml:trace contextRef="#ctx0" brushRef="#br1" timeOffset="195550.24">28016 3791 3342 0,'5'-11'355'16,"-2"-1"-115"-16,2 1 21 0,-3 2 32 0,1 3 5 15,-1 2-8-15,-2-1-24 0,2 3-42 0,-2 2-20 0,-2-6-22 16,2 6-3-16,0 0 5 0,0 0 2 0,-9 21-7 15,3-5-13-15,1 2-16 0,-5 5-12 0,2 1-12 16,3-1-17-16,-3 4-14 0,3-3-2 16,0-4-14-16,4 4 0 0,-2-5-30 0,3-1-31 15,-1 2-28-15,-2-5-32 0,3-2-51 0,0-5-54 0,0 3-54 16,3-7-49-16,-2 2-32 0,2-3-56 0,-3-3-49 16,0 0-59-16,0 0-58 0,11-13-344 0,-6 2-918 15,-1-3 406-15</inkml:trace>
  <inkml:trace contextRef="#ctx0" brushRef="#br1" timeOffset="195785.2">28054 3718 337 0,'0'-9'352'16,"0"-2"17"-16,2 1 17 0,0 4-10 0,-2 3 5 15,0-2-8-15,0 5-19 0,1-6-30 0,-1 4-34 16,0 2-31-16,0 0-18 0,0 0-18 0,12 7-14 16,-5-1-21-16,1 3-22 0,-1 2-9 15,5 4-15-15,4 8-13 0,-5-1-16 0,-1-4-6 0,2 4-10 16,-6 1-11-16,2-2-9 0,-2 1-8 0,-2-2-6 15,0 1-5-15,0 3-8 0,-7-6-5 0,3-2-1 16,-1 2-3-16,-4-1-6 0,-3 0-1 16,-4 0-9-16,-3-4-28 0,1 0-32 0,0-1-47 0,-2-1-52 15,3-2-70-15,-5-1-94 0,3-1-113 0,1-3-429 16,5-1-908-16,2-2 403 0</inkml:trace>
  <inkml:trace contextRef="#ctx0" brushRef="#br1" timeOffset="196000.12">28389 4106 509 0,'0'3'537'16,"0"-3"-39"-16,0 0 5 0,-4 7-1 0,4-2 2 0,-4 1-5 15,4 4-29-15,-2-4-35 0,2 5-34 0,-3 2-44 16,2 3-26-16,1 0-34 0,-2-1-30 0,-1 1-26 15,-5-2-22-15,4 2-47 0,-3-1-52 0,-3 1-67 16,-1-2-93-16,2-1-108 0,-5 1-123 0,3-2-144 16,-4-1-184-16,4-3-308 0,1-1-984 0,-1-3 436 15</inkml:trace>
  <inkml:trace contextRef="#ctx0" brushRef="#br1" timeOffset="197465.52">25939 4601 284 0,'2'-17'362'0,"-1"0"-1"0,1 6-1 16,3-2 1-16,-5 2-12 0,2 3 1 0,0 2-24 15,-1 1-27-15,-1-1-24 0,0 6-27 0,0 0-8 16,0 0-3-16,0 0-10 0,-19 23-14 0,10-6-17 15,-8 10-11-15,-2-2-12 0,2 6 16 0,-4 0-13 16,-2 10-24-16,4-10-14 0,1 0-10 0,4 0-14 16,0 1-12-16,-3-4-6 0,5 0-23 0,3-9 6 0,2-3-12 15,3-4-5-15,1 0-3 0,1-6-5 16,2 0-1-16,-2-4 0 0,2-2 3 0,0 0-2 16,17-10-10-16,-4-1-2 0,2-5 2 0,6-4 4 15,1-5-11-15,-3-1-6 0,3-2 3 0,1-1-9 16,5-11 0-16,-4 0-3 0,-6 10 0 0,-2-1-4 0,1-2 0 15,-4 7-2-15,0 2 4 0,-4 10 7 16,-4 4-1-16,1 2-3 0,1 1-12 0,-6 0-2 16,3 7 3-16,-4 0-2 0,8 10 4 0,-6 1-2 15,5 6-4-15,-4 2 5 0,1 6-1 0,0 3-4 0,-1-2 4 16,2 3-2-16,-1-1-14 0,-1-3-14 0,1 1-14 16,1 1-20-16,0-1-19 0,-2-7-30 15,-3 0-32-15,3-1-24 0,-3-1-32 0,1-1-33 16,-1-5-37-16,-1-1-27 0,-2-1-31 0,-1 0-31 0,-1-4-30 15,-1 0-30-15,-6-1-331 0,2-4-799 0,-4 1 354 16</inkml:trace>
  <inkml:trace contextRef="#ctx0" brushRef="#br1" timeOffset="197616.29">25920 4911 537 0,'-9'-8'152'0,"-2"-4"36"0,3 4 17 0,3-1 26 16,-3 3 30-16,3 1 34 0,2-2 16 0,0 3 6 0,0 0 7 16,2-2-16-16,-2 3-14 0,1 0-22 0,2 3-22 15,1-5-19-15,-1 5-18 0,8-4-24 0,-3 1-18 16,5-1-18-16,3 4-14 0,3-1-29 15,2 0-46-15,3 1-71 0,-1-1-89 0,1 0-106 0,8-3-120 16,-9 4-443-16,7-3-829 0,-6 0 367 0</inkml:trace>
  <inkml:trace contextRef="#ctx0" brushRef="#br1" timeOffset="197855.22">26600 4636 216 0,'6'-9'425'0,"-2"-1"-7"0,-1 1-1 0,-1-1-6 16,-2 4-26-16,0-1-25 0,-4 4-31 0,-1-1-33 0,-1 4-20 15,-4 1-11-15,-6 6-7 0,-1 3-4 0,-7 3-8 16,0 5-13-16,5 3-19 0,-5 0-16 0,2-1-17 16,0 7-18-16,4-4-8 0,4 1-24 0,5 0-7 15,0-5-15-15,6-1-10 0,5 3-12 0,1-5-3 16,7-2-11-16,3 1-29 0,3-3-37 0,2-3-56 15,10 0-74-15,3-3-92 0,-3-1-112 0,3-1-127 16,-2-4-428-16,1-3-955 0,-1-1 422 0</inkml:trace>
  <inkml:trace contextRef="#ctx0" brushRef="#br1" timeOffset="198049.81">26958 4908 3507 0,'0'0'316'0,"0"0"-13"16,0 0-67-16,2 1-45 0,-2-1 11 0,0 0 0 15,-2 7 10-15,-1-3-1 0,1 2-14 0,-2 1 5 16,-1 4-5-16,1 4-9 0,-1 0-2 0,-3 1-5 16,3 1-19-16,-1 3-22 0,-1-2-8 0,2-2-23 15,-4 4-34-15,0-2-47 0,4 3-66 0,-3-6-84 16,2 3-90-16,2-6-103 0,0-1-108 0,4-2-107 16,-1-2-394-16,1 0-999 0,0-7 443 0</inkml:trace>
  <inkml:trace contextRef="#ctx0" brushRef="#br1" timeOffset="198933.02">27438 4645 3410 0,'5'-10'301'0,"-1"3"-73"0,-2 2-2 16,-1-1-19-16,1 3-7 0,-2-1-9 0,0 4-21 15,2-7-9-15,1 5-13 0,-3 2 19 0,0 0 8 16,0 0-8-16,0 0-7 0,0 0-10 0,0 0-3 15,0 12-19-15,0-9-3 0,-5 1-10 0,5-4-10 16,2 5-12-16,-2-5-10 0,3 3-11 0,-3-3-2 16,0 0-6-16,0 5-5 0,0-5-12 0,0 0 3 15,0 0-5-15,2 2 2 0,-2-2-6 0,0 0-3 16,0 0 1-16,0 0-11 0,0 0 6 0,0 0-3 16,0 0-11-16,0 0-2 0,0 0-13 0,0 0 13 15,0 0 1-15,-2-12-7 0,2 12 2 0,0 0-6 16,0 0-1-16,0 0 1 0,-3-3-3 0,3 3 6 15,0 0-5-15,0 0-4 0,0 0 0 0,0 0 1 16,0 0 6-16,0 0-3 0,0 0-2 0,0 0 7 16,0 0 5-16,0 0 3 0,0 0 4 0,3-5 18 15,-3 5 0-15,0 0-4 0,0 0-9 0,-3-5-12 16,3 5 9-16,0 0-6 0,0 0-1 0,3-4 5 0,-3 4-6 16,0 0 0-16,0 0-3 0,0 0-2 0,0 0-14 15,0 0 13-15,0-5-4 0,0 5 0 16,0 0 3-16,0 0-7 0,0 0-7 0,0 0-9 15,0 0 18-15,0 0-6 0,0 0 9 0,0 0-8 0,0 0 13 16,0 0-28-16,0 0 0 0,0 0 15 0,0 0 2 16,0 0-6-16,0 0-5 0,0 0-2 15,0 0 7-15,0 0-3 0,0 0-1 0,0 0 1 16,0 0 4-16,0 0-1 0,0 0 0 0,0 0 1 0,0 0-5 16,0 0 4-16,0 0-4 0,0 0-4 0,0-5-14 15,0 5 12-15,0 0 0 0,0 0-9 0,0-7 13 16,0 7-4-16,0 0 4 0,0 0 0 0,0 0-1 15,0-4 0-15,0 4 1 0,0 0-6 0,0 0-1 16,0 0 0-16,0-3-3 0,0 3-18 0,0 0 11 16,0 0-2-16,0 0 3 0,0 0-14 0,0 0 4 15,0-5-4-15,0 5-8 0,0 0-5 0,0 0-7 16,0 0-13-16,0 0-14 0,0 0-8 0,0 0-10 16,0 0-4-16,0 0-2 0,0 0-1 0,0 0 3 15,0 0 0-15,0 0 9 0,0 0 9 0,0 0 7 16,0 0 11-16,0 0 4 0,0 0 6 0,0 0 6 15,0 0 10-15,0 0-7 0,0 0 20 0,5-2 1 16,-5 2-3-16,0 0 7 0,2-5 6 0,-2 5 15 16,0 0 9-16,0-4 16 0,0 4 7 0,2-4 5 15,-2 4 10-15,-4-7 10 0,3 4 1 0,-3 0-1 16,4 3-3-16,-10-2-1 0,3 2 4 0,-4 3 7 16,-1 3 8-16,-4 2-12 0,1 2 10 0,-4 7 8 15,-2 2 1-15,2 4-5 0,2 3-4 0,-2 2-11 16,3 0 7-16,0 0-7 0,3 2-6 0,3-1-4 15,3 0-17-15,2-3 17 0,3 1-2 0,4-8-5 16,5 5-1-16,0-6-4 0,3-2-1 0,5-3 2 16,3 1-8-16,0-3 1 0,9-3-1 0,-7 0-22 15,11-3 4-15,-4-3-16 0,-1-2-23 0,-5-1-37 16,-1-2-48-16,2-2-51 0,5-4-74 0,-13 0-87 16,4 0-81-16,-4-4-102 0,-2 1-356 0,-1-3-945 15,-2 1 418-15</inkml:trace>
  <inkml:trace contextRef="#ctx0" brushRef="#br1" timeOffset="199115.66">27758 4673 128 0,'-3'-3'504'0,"3"0"-2"16,-1-1-9-16,1 4-13 0,-3-6-31 0,3 6-40 15,3-5-38-15,-3 5-38 0,9-1-34 0,2-1-27 16,2 1-35-16,1-3-39 0,7 3-39 0,0 0-52 15,11-2-53-15,-4 0-71 0,-1 0-74 0,-4 0-82 16,-5 0-76-16,0 0-81 0,0-1-360 0,-8 1-746 16,0 0 330-16</inkml:trace>
  <inkml:trace contextRef="#ctx0" brushRef="#br1" timeOffset="199365.79">27879 4579 65 0,'-6'-1'382'0,"1"0"16"16,-1-2 19-16,6 3-3 0,-8-2-12 0,4 1-11 15,4 1-28-15,-7-1-31 0,7 1-34 0,-3 4-30 16,1 0 5-16,-2 0-8 0,2 3 9 0,-2 2-10 0,-4 6-14 16,2 0-22-16,0 5-18 0,-2-2-5 0,-2 4-17 15,1 4-19-15,0-1-15 0,-4 2-12 16,5-2-15-16,-1 2-12 0,5 0-7 0,2-1-10 16,-2-1-11-16,4-5-10 0,-1-1-8 0,7 1-4 0,-2-3 0 15,1 1-10-15,8-3-9 0,1-2-4 0,0 0-21 16,5-4-17-16,9 2-18 0,-1-4-30 15,4-2-15-15,0-1-40 0,-11-2-45 0,12-4-76 16,-4-4-71-16,2 3-90 0,-10-3-107 0,-2-4-445 0,0 1-1009 16,-2-1 448-16</inkml:trace>
  <inkml:trace contextRef="#ctx0" brushRef="#br1" timeOffset="199534.48">27873 4883 69 0,'-8'-3'470'15,"3"0"-4"-15,0-1-13 0,2 2-24 0,3 2-27 16,0 0-29-16,9-10-35 0,-1 9-37 0,4-3-28 16,3 2-29-16,4 0-46 0,9-1-55 0,3 1-65 15,1 1-89-15,-2-3-101 0,4 7-111 0,-1-2-126 16,-4-5-242-16,2 8-640 0,-4-3 285 0</inkml:trace>
  <inkml:trace contextRef="#ctx0" brushRef="#br1" timeOffset="199734.22">28559 4998 125 0,'-2'7'476'15,"-5"1"7"-15,-1 1 9 0,-2 4 8 0,1 1-2 16,-4-3-17-16,1 4-29 0,1-2-24 0,1 1-40 16,0 0-32-16,0-1-35 0,3-2-34 0,-3 3-26 15,4-3-38-15,-2 1-56 0,-1 1-29 0,0-2-55 16,0 4-73-16,3-3-75 0,-3-2-79 0,0-2-94 15,1 2-93-15,-1-2-110 0,-5 3-384 0,4-4-894 16,-1 1 395-16</inkml:trace>
  <inkml:trace contextRef="#ctx0" brushRef="#br1" timeOffset="200550.07">28825 4608 104 0,'0'-10'441'0,"1"2"6"15,-1 2 11-15,0 1-3 0,0 0-3 0,0 1-25 0,1 1-36 16,-1 3-41-16,0 0-40 0,0 0-26 0,0 0-9 15,-5 13-12-15,1-1-15 0,-1 7-13 0,-1 8-11 16,2 2 4-16,0-3-15 0,0 8-26 0,1-1-18 16,1 0-7-16,4-1-34 0,-2 0 0 0,0 1-33 0,2-5-24 15,-2-4-39-15,5-4-43 0,-5-3-61 0,3-1-59 16,-2-4-68-16,1-2-77 0,1-3-46 16,-3-2-66-16,5-3-71 0,-5-2-362 0,0 0-887 15,2-11 393-15</inkml:trace>
  <inkml:trace contextRef="#ctx0" brushRef="#br1" timeOffset="200800.22">28867 4686 22 0,'3'-12'389'0,"-2"2"19"0,1-1 14 0,1 7 0 15,-3-2-12-15,1-1-21 0,2 4-31 0,-1 0-33 16,0 0-24-16,-2 3-9 0,11 4-16 0,2-1-20 16,-3 2-24-16,4 6-23 0,4-2-21 0,1 2-23 15,4 7-13-15,0 0-14 0,-1 3-10 0,-3 1-13 16,2-1-9-16,-5 2-14 0,-2 1-8 0,-1-3-6 15,-5-2-4-15,-6 1-4 0,-2-2-1 0,0 1 9 16,-6-1-2-16,-4 6 5 0,-2-8 5 0,-7 4-9 16,1 1-6-16,-6-6-7 0,-3 0-6 0,-2-2-6 0,3 0-10 15,6-6 3-15,-1-1-14 0,3 0-27 16,7-1-30-16,-1-2-52 0,2-4-70 0,8-2-104 16,-2-2-116-16,4-4-127 0,4-1-433 0,8-6-1006 0,8-4 445 15</inkml:trace>
  <inkml:trace contextRef="#ctx0" brushRef="#br1" timeOffset="200983.3">29433 4667 434 0,'3'-4'522'0,"-1"1"7"16,0-1 10-16,0 1-7 0,-1 1-25 0,3-1-45 16,0 0-65-16,1 0-37 0,5 0-20 15,7 0-38-15,5 1-27 0,7-1-49 0,-1 0-45 16,4 1-63-16,-2 2-62 0,-2-2-71 0,-8-1-72 15,3-1-92-15,-4 0-86 0,-7 1-90 0,6-2-96 0,-12 2-287 16,2-2-800-16,-7 4 354 0</inkml:trace>
  <inkml:trace contextRef="#ctx0" brushRef="#br1" timeOffset="201216.31">29544 4623 52 0,'-11'2'325'0,"1"1"8"0,1 2 11 0,4-5 9 15,-2 1-1-15,2 1-26 0,0 1 13 0,-3 0-7 16,3 3-7-16,1-2-6 0,2 1-8 0,-2 6-6 15,0 0-7-15,0-1-11 0,-2 7 1 16,0-1-18-16,0 2-17 0,5 0-34 0,-7 6 5 0,0 1-17 16,3-5-22-16,-1 0-15 0,1 3-12 0,-1-4-18 15,1 0-17-15,3-2-10 0,-3 1-7 0,3-2-14 16,3-1-11-16,2-2-13 0,0-2-7 0,1-2-17 16,1 2-18-16,4-2-23 0,7-1-27 15,-4-3-37-15,10 1-46 0,-4-2-55 0,13-4-60 0,-1-1-86 16,-1-2-82-16,-1-5-105 0,-3-1-450 0,1 0-1022 15,-6-1 453-15</inkml:trace>
  <inkml:trace contextRef="#ctx0" brushRef="#br1" timeOffset="201367.49">29606 4893 3282 0,'-5'-1'293'0,"-2"0"-74"0,2-1 29 0,0-1-4 15,5 3-7-15,-9-3-19 0,8 1-38 0,1 2-41 16,0 0-32-16,6-8-11 0,4 5-29 0,2 0-42 15,10 0-83-15,-1-4-83 0,-1 4-123 0,10-1-157 16,5-5-325-16,-7 5-807 0,4-1 358 0</inkml:trace>
  <inkml:trace contextRef="#ctx0" brushRef="#br1" timeOffset="201552.28">30169 4926 3178 0,'-2'5'434'0,"-2"0"-141"0,-1-2-82 15,1 1 55-15,-4 2 5 0,-1 0 10 0,-1 1-4 16,1 1-20-16,0-3-27 0,-3 5-16 0,1-2-10 16,0 4-15-16,1 3-18 0,-1-1-14 0,2 0-14 15,1 1-29-15,-2 1-35 0,1 0-41 0,-2 1-62 16,2 1-84-16,-4 6-91 0,-2-1-120 0,-2-2-134 16,-2-1-531-16,0 1-1066 0,-8 1 471 0</inkml:trace>
  <inkml:trace contextRef="#ctx0" brushRef="#br1" timeOffset="201950.1">27079 5418 428 0,'5'-8'512'0,"0"4"-7"0,-2 2-12 0,-2 0-23 0,3-1-28 15,-4 3-22-15,0 0-10 0,0 0-22 16,-3 17-25-16,2-5-27 0,-3 6-7 0,-1 7-42 16,-1 3-20-16,-2-2-29 0,3 3-24 0,-1-1-20 0,1 3-18 15,2-2-26-15,1-1-30 0,0-2-40 0,2-6-43 16,-2-2-34-16,4 1-51 0,-2-1-50 0,0-8-52 16,4 1-50-16,-4-6-42 0,6 4-32 15,-4-4-38-15,0-3-41 0,-2-2-37 0,0 0-30 0,5-11-310 16,-5 1-789-16,-1-4 349 0</inkml:trace>
  <inkml:trace contextRef="#ctx0" brushRef="#br1" timeOffset="202185.6">27042 5604 421 0,'-3'-27'172'0,"2"9"34"16,1 0 22-16,0 1 17 0,-2 5 4 0,2 2 15 15,2 0 11-15,-4 2 21 0,4 1-7 0,-2 4-10 0,0-4-14 16,4 5-6-16,-1 0-5 0,-3 2-8 0,12 0-15 16,-7 2-15-16,7 3-18 0,-2 1-13 0,3 2-13 15,1 3-7-15,1 4-15 0,-2-1-6 0,5 5-19 16,0 1-9-16,-1 2-10 0,-3 1-9 0,-2-3-12 15,1 4-1-15,-6-6-2 0,0 1 8 0,-6-2 0 16,3 1 13-16,-6 0-7 0,-1-1 3 0,-4 1-1 16,0-1-6-16,-4-2-1 0,-2-2 0 0,-2 2-11 15,-3-4-5-15,1 0-8 0,-1-3-12 0,0 2-6 16,3-4-26-16,2-4-22 0,0 1-34 0,3-3-54 16,1 0-70-16,2-4-91 0,2 1-89 0,3-5-85 15,2-4-91-15,4-3-406 0,7-2-993 0,6-8 440 16</inkml:trace>
  <inkml:trace contextRef="#ctx0" brushRef="#br1" timeOffset="202402.39">27682 5511 3435 0,'9'-5'423'0,"0"-1"-145"16,-2 1-28-16,-4 3-52 0,1 1 17 0,-4 1-1 16,0 0-1-16,0 0-8 0,-5 14-5 0,-4-4 3 15,4 4 6-15,-4 4-9 0,0 5-9 0,-1 2-9 16,8 3-18-16,-4-1-9 0,0 0-9 0,3-1-14 15,3 0-17-15,0 1-21 0,2-8-27 0,-2 0-23 16,2 0-28-16,1-1-27 0,1-1-34 0,0-1-37 16,-3-6-56-16,1 1-57 0,0-2-53 0,1-3-42 15,-1-1-35-15,-4-3-51 0,2-2-63 0,0 0-75 16,0 0-301-16,-8-12-882 0,4 2 390 0</inkml:trace>
  <inkml:trace contextRef="#ctx0" brushRef="#br1" timeOffset="202550.31">27655 5646 119 0,'4'-23'238'0,"-1"2"29"0,0 5 1 15,0 0 10-15,2 3 17 0,-3 3 8 0,1-1 12 0,1 1 7 16,1 0-18-16,3 1-12 0,2 1-18 0,3-2-13 16,0 2-27-16,2 1-27 0,4-2-16 0,-1 4-20 15,0 2-29-15,3-4-38 0,0 4-62 16,-2-2-63-16,0 3-58 0,-7 2-69 0,0 0-69 0,-5 1-70 16,6 0-58-16,-9 2-244 0,-1 1-637 0,-3 1 282 15</inkml:trace>
  <inkml:trace contextRef="#ctx0" brushRef="#br1" timeOffset="202683.36">27751 5650 271 0,'-1'6'327'0,"-3"-2"-2"0,0-1-14 0,4 1-1 15,0-4-5-15,3 4-15 0,2-2-23 16,4-2-27-16,8-2-29 0,3 1-30 0,7-1-43 16,2-3-71-16,0 1-80 0,-1-3-95 0,2-1-114 15,-2-1-262-15,7 1-523 0,-3-4 231 0</inkml:trace>
  <inkml:trace contextRef="#ctx0" brushRef="#br1" timeOffset="203200.23">28335 5459 149 0,'0'-5'455'0,"-1"-3"15"16,1 2 13-16,0-3-15 0,-2 2-24 0,0 0-26 16,6 0-42-16,-1-1-35 0,3 2-38 0,4-1-32 15,7 3-24-15,2 0-27 0,-1 0-22 0,1 1-12 16,3-1-23-16,-3 4-23 0,3 1-16 0,-2 2-14 15,-3 3-15-15,-3-2-6 0,-3 3-17 0,0 0-10 16,0 2-3-16,-6 0-3 0,-4 3-1 0,2 0 1 16,-7-3 36-16,-1 3-1 0,-6 6 2 0,-2 1 6 15,-4 0 2-15,-2 0 0 0,-1 0 6 0,0-2-3 16,0 1-3-16,5-6-8 0,-1 2-22 0,7-2 2 16,-1 1-14-16,4-4-8 0,2 2-10 0,1-3 0 15,3 1-4-15,3-2-7 0,1 1-12 0,2-2-19 16,4 0-10-16,3-1-20 0,0-1-9 0,5-1-13 15,1 1-19-15,-6-3-1 0,0 1-2 0,1 1 5 16,-3-1 1-16,-1 1 6 0,-1-2-4 0,-5 1 15 16,1-2 2-16,-1 4 16 0,-3-1 14 0,4 2 3 15,-10 0 25-15,0 1 11 0,-2 2 13 0,-4 1 11 16,-7 0 10-16,1 2 10 0,0-2 3 0,2 1-8 16,-2 1-6-16,2-1-6 0,-1-2 1 0,7 1-12 15,-1-1-5-15,5 2 6 0,4-3-7 0,1 1-8 16,2 2-25-16,6-2-2 0,2 2-16 0,6-2-15 0,3 2-25 15,-1 0 0-15,2-4-4 0,0 4-6 16,-3-3 6-16,2 4 4 0,-8-5 5 0,-3 1 5 16,1 1 21-16,-5 1 17 0,-4 0 21 0,-2 0 20 15,-5 0 17-15,-7 4 18 0,-4-2 9 0,-9 2 9 16,3 0-4-16,-5 0-8 0,1-1-4 0,2-2-6 0,8 0-22 16,0-3-33-16,2 2-52 0,4-3-70 15,3 1-86-15,3-2-108 0,1-2-103 0,5-1-123 16,0-2-411-16,0 0-1028 0,0 0 455 0</inkml:trace>
  <inkml:trace contextRef="#ctx0" brushRef="#br1" timeOffset="203350.34">28815 6069 191 0,'7'-1'611'16,"1"0"-1"-16,-4-1-27 0,-4 2-3 0,6 0-28 0,-6 0-37 15,-1-6-47-15,1 6-46 0,0 0-41 0,0 0-51 16,-8-7-63-16,8 2-86 0,0 1-100 0,0 4-109 15,-1-8-135-15,-2 2-155 0,2 1-181 16,1-2-295-16,0 0-861 0,0 7 381 0</inkml:trace>
  <inkml:trace contextRef="#ctx0" brushRef="#br1" timeOffset="204101.9">26013 6715 3051 0,'5'-6'177'0,"-1"1"-77"0,0-2-27 0,-3-3 48 16,1 2 34-16,-1-2 18 0,-4-1-11 0,1 2 5 15,-6-1-4-15,-6-2 8 0,0 1 7 0,-6 3 5 16,-10 0 2-16,1 8 7 0,-6 0 8 0,-2 4 3 16,1 8 4-16,-1 3-7 0,-7 7 4 0,1 6-24 15,6 6-18-15,2 0-12 0,5 6-10 0,12-9-7 16,-3 14-16-16,14-13-14 0,1-1 0 0,6 3-18 16,10-1-3-16,4 0-9 0,1-2-11 0,20 6-34 15,-6-13-50-15,16-1-28 0,-9-6-55 0,2-5-58 16,-1-3-62-16,4-6-58 0,-5-3-48 0,-2 0-31 15,-6-5-41-15,-8-1-32 0,-4-3-8 0,-3-5-29 16,-8 4-260-16,-5-2-792 0,-5-1 350 0</inkml:trace>
  <inkml:trace contextRef="#ctx0" brushRef="#br1" timeOffset="204334.08">25922 7070 1893 0,'-22'-17'-25'0,"-4"4"63"15,-2 2 53-15,1-1 36 0,9 4 29 0,0 3 32 16,4 1 22-16,1 2 26 0,8 0 3 0,-2-1-11 16,5 0-7-16,2 3 8 0,0 0-6 0,9-3-6 15,5 1-3-15,3 3-20 0,11-3-14 0,-4 0-11 16,6-1-14-16,-1 2-11 0,-1-3-6 0,0 0-11 15,-6 2 1-15,-3 2-14 0,-6-1-3 0,1 2-10 16,-4-1 0-16,-2 1 4 0,-2 1 18 0,-2 2 7 16,0 2 9-16,-3 2 7 0,-2 3-5 0,-3 2 9 0,-3 7-7 15,-1-2-6-15,-5 6 0 0,-1 3-5 16,1-1-7-16,-1 0-16 0,0 4-8 0,5-6-9 16,-5 4-9-16,4-3-32 0,0-3-51 0,2-3 0 15,2-1 0-15,3-2 0 0,-1 1-127 0,2-3-67 0,-1-4-82 16,4 2-81-16,1-4-77 0,-1-1-102 0,-1-5-509 15,5 0-1132-15,0 1 502 0</inkml:trace>
  <inkml:trace contextRef="#ctx0" brushRef="#br1" timeOffset="204516.28">26234 7239 452 0,'4'-3'554'0,"-1"0"9"0,-1-1-7 0,-2 4-4 16,8-4-4-16,-8 1-13 0,6 1-46 0,-2 0-36 0,5-1-49 15,3-2-45-15,6 4-32 0,2-1-49 0,1-1-67 16,9 0-86-16,-2 1-103 0,0-1-112 0,7-2-121 16,-3 4-99-16,-1-1-117 0,-2-2-472 0,4-1-973 15,-3-1 430-15</inkml:trace>
  <inkml:trace contextRef="#ctx0" brushRef="#br1" timeOffset="205032.87">27193 6875 10 0,'1'-19'445'0,"3"0"24"0,-4 0-2 0,-3 1-1 15,0 1-9-15,-5 1-12 0,-1 2-12 0,0 6-21 16,-3-3-26-16,-1 6-24 0,-4-1-23 0,-2 5-15 16,-2 3-24-16,-6 5-4 0,-1 5-17 0,1 5-20 15,-1 1-23-15,0 7-17 0,-2 12-21 0,5-9-16 16,7 2-19-16,0 0-15 0,4 1-14 0,4-1-4 15,5 1-24-15,6 1-10 0,3-3-27 0,4-4-32 16,7 3-32-16,4-7-30 0,7-3-36 0,-2 0-39 16,4-5-41-16,2 0-43 0,-1-8-44 0,0-1-52 15,3-2-22-15,-1-4-24 0,-3-3-12 0,-7 3-19 16,-6-7-30-16,2 1-17 0,-3-3 3 0,-4 1-7 16,-3-1-247-16,-3 0-711 0,-4 1 2325 0,-4 0-1169 15,-2 0 75-15,-3 1 56 0,0 1 50 0,-6-1 58 16,3 3 40-16,0 1 39 0,-5 1 42 0,4 0 29 15,2 1 35-15,-1 1 20 0,2 1 15 0,1 0 6 16,0-1 8-16,4 1-9 0,-1-2-8 0,6 3-15 16,-10 0-11-16,10 0-1 0,0 0-12 0,0 0-19 15,0 0-16-15,21 4-14 0,-8-4-14 0,-2 2-16 16,11-5-14-16,-1 4-8 0,-1-1-15 0,-2-1-8 16,1 2-8-16,-1-1-9 0,-4 2-13 0,-4-1 2 15,2 2-12-15,-3 0-4 0,-3 2 2 0,-2 1-1 16,2 2 15-16,-4 2 9 0,-4 2 11 0,2 5 4 15,-6 0 6-15,0 1-2 0,-5 7 2 0,4-7-12 16,-3 0-5-16,-2 6-12 0,4-6-1 0,-2 0-9 0,1 5-34 16,3-6-24-16,-1-2-33 0,1 3-52 15,1-3-61-15,2-5-74 0,1 2-74 0,-1-5-74 16,2 0-77-16,1-4-83 0,0-3-419 0,2 5-1036 16,-2-5 458-16</inkml:trace>
  <inkml:trace contextRef="#ctx0" brushRef="#br1" timeOffset="205233.31">27599 6589 3482 0,'-4'-18'337'0,"-3"2"-94"0,-1 1-42 16,2 6 7-16,1 0 13 0,-2 4-18 16,5 1-19-16,-5 3-20 0,0 2-10 0,0 4 4 15,2 1-9-15,-3 5-14 0,-2 3-13 0,5 2-7 16,0 3-12-16,1-1-11 0,0 7-27 0,0-6-44 0,3 2-57 15,-3 5-80-15,-1-2-89 0,0-5-96 0,1-1-111 16,-3-2-470-16,1 3-954 0,1-4 422 0</inkml:trace>
  <inkml:trace contextRef="#ctx0" brushRef="#br1" timeOffset="205450.5">27705 6919 4139 0,'4'-2'450'0,"-4"2"-207"15,0 0-39-15,9-6-35 0,-4 5-25 0,-1-2-21 16,1 0-28-16,4 1-25 0,1-1-11 0,4 0-10 0,2-5-43 16,2 4-73-16,0-3-83 0,2 3-88 15,0 1-89-15,0-2-106 0,-6 5-323 0,-2 0-819 16,1 0 362-16</inkml:trace>
  <inkml:trace contextRef="#ctx0" brushRef="#br1" timeOffset="205600.31">27705 7123 2 0,'-16'9'412'16,"5"-3"12"-16,3-2 5 0,1 0 10 0,5-1 21 0,-2 1 3 16,2-3-21-16,2-1-29 0,0 0-43 15,18 1-35-15,-2-1-39 0,4-2-51 0,9-1-59 0,2 1-71 16,0-1-91-16,3-5-114 0,-2 2-119 0,2-1-146 15,-4-2-379-15,1 1-795 0,-7 1 352 0</inkml:trace>
  <inkml:trace contextRef="#ctx0" brushRef="#br1" timeOffset="207999.79">26811 3428 103 0,'-12'1'115'0,"5"2"-17"0,-1 0-1 16,-5 4-18-16,2 3-1 0,-6 3 6 15,-2 7-9-15,-5 5-3 0,-3 2-7 0,-12 13-11 0,-3 4-8 16,-20 20 1-16,-1-4-7 0,17-17-3 16,-23 21-8-16,5 0-7 0,1-7-4 0,-2 2 8 0,17-18-5 15,-20 11-11-15,22-14 11 0,-1-1 0 0,5-5 10 16,10-10-8-16,3-2 21 0,5 1 5 0,2-5 4 16,7-3 1-16,4-4-1 0,2-1-8 15,2-3 2-15,3 0-4 0,4-4-7 0,0-1 0 16,0 0-5-16,11 3-5 0,0-5-1 0,-2 0-4 0,5 2-4 15,-2-2-12-15,0-1-14 0,-3 1-10 0,0-1-6 16,-2 1-15-16,0-1-2 0,-7 3-16 0,9-3-28 16,-5-3-35-16,-1 4-129 0,-1-3-271 15,-2 5 121-15</inkml:trace>
  <inkml:trace contextRef="#ctx0" brushRef="#br1" timeOffset="-214230.87">28597 6589 242 0,'5'-5'428'0,"-1"1"6"0,0-3-2 16,1 2 8-16,-1 1-4 0,1-1-17 0,0 2-15 15,-5 0-25-15,0 3-33 0,3-5-28 0,-3 5-31 0,0 0-29 16,-13-2-19-16,13 2-17 0,-18 8-24 15,0-1-12-15,2 0-15 0,-3 3-7 0,-1 0-12 16,-3 4-13-16,-1 0-9 0,6-3-22 0,1-2-3 16,1 2-13-16,7-2-10 0,-4-2-6 0,4 1-9 0,3 0-5 15,2-2-9-15,-1-1-2 0,2 2-5 0,3-2-5 16,0 0-4-16,4 3 2 0,1-2-4 16,4-2-4-16,4 5-3 0,-3-3 3 0,2 2-11 15,4-2-5-15,1 6 4 0,6 3 0 0,-8-3-9 0,-2 2-3 16,1 0-1-16,-4 2-2 0,1 1 2 0,-7 0-6 15,-2 2 1-15,-1 6-5 0,-2-5 1 0,-3 4 7 16,-5-2 1-16,0-4-6 0,-3 0 8 0,-3 3-7 16,-1-1 5-16,4-7-5 0,0 2 0 0,-2-5 6 15,4 0-1-15,2-3-3 0,3-1 7 0,-2-1-6 16,3 0 0-16,-1-2-5 0,1 1 5 0,-1-2 3 16,4 0-6-16,1-2-4 0,0 0 5 0,0 0-7 15,0 0 7-15,0 0-5 0,0 0-8 0,13 3 2 16,-7-1-8-16,1 0-4 0,-2 3-5 0,3 0 2 15,-1 4 3-15,1 6 6 0,-2 0-1 0,-2 3 0 16,0 3 3-16,-4 4 6 0,-2 2-4 0,-4 2 1 16,-3-2-3-16,1 5 8 0,-2 0 1 0,0 0-5 15,-3-5 5-15,-1 1 3 0,5 2-2 0,-1-4 9 16,1-1 9-16,1-7-2 0,5-7 6 0,-1 7-1 16,4-5 3-16,2-2 3 0,0-3-1 0,4 1 1 15,0-4 5-15,8-2-9 0,4-2-2 0,4-1 2 16,0-1-6-16,1 0 3 0,7-5-2 0,-10 1-6 15,1 0 5-15,0 0-2 0,-1 1 1 0,-6-1-8 16,-5 3-9-16,0-3-18 0,0 3-31 0,-8-2-52 16,4 2-69-16,-5 2-77 0,0-5-70 0,0 5-84 0,0 0-93 15,-23-3-461-15,14 4-1040 0,9-1 460 16</inkml:trace>
  <inkml:trace contextRef="#ctx0" brushRef="#br1" timeOffset="-213431.19">29208 6943 27 0,'0'-10'443'0,"-1"-2"12"16,-1 4-9-16,0-4 2 0,0-1 5 0,0 3-10 16,0 2-14-16,-1 0-20 0,3 2-33 0,-4 2-25 15,4-1-31-15,-4 4-27 0,4 1-30 0,0 0-16 16,-13 11-9-16,2 4-10 0,2 2-20 0,-3 11-14 16,-1 2-12-16,-1 2-21 0,1 2-12 0,-2 9-20 15,3-9-19-15,3-1 6 0,-1-1-20 0,1 1-6 0,1-3-12 16,1-2-1-16,-1-2-20 0,4-7 4 15,0-3-9-15,4-2-8 0,-1-4 0 0,-2-2-1 16,3-2 4-16,3 0 17 0,-2-5-1 0,-1-1 10 16,0 0-11-16,14-12-3 0,-5 1-2 0,0-3-51 0,4-10-6 15,-3 1 0-15,3-5 0 0,0-3 0 0,0 1 0 16,-2-3 0-16,3-18 0 0,-2 17 0 16,-1-2 0-16,-2 6 0 0,0-2 0 0,0 7 0 15,-3 8 0-15,-2 4 0 0,-1 6 0 0,-1 1 0 0,2 2 0 16,0 4 0-16,-4 0 0 0,8 12 0 0,-5 5 0 15,3 1 0-15,0 7 0 0,-1 4 0 0,-1 0 0 16,-3 2 0-16,4 1 0 0,0 1 0 0,-1-1 0 16,0 1 0-16,4-1 0 0,-2-4 0 0,-1 2 0 15,0-4 0-15,-1 1 0 0,1-7 0 0,-2-5 0 16,-2-3 0-16,3 1 0 0,-1-6-234 0,-3 1-39 16,2-3-42-16,-4-3-51 0,2-2-50 0,-7 1-61 15,7-1-55-15,-13-6-398 0,2-4-1007 0,-6 0 445 16</inkml:trace>
  <inkml:trace contextRef="#ctx0" brushRef="#br1" timeOffset="-213296.61">29097 7254 133 0,'-6'-5'255'0,"-2"1"48"16,4-1 7-16,0 2 2 0,-1-1 8 0,4 2 15 15,0-3 11-15,1 5 9 0,1-5-2 0,-1 5-13 16,8-4-20-16,-2 4-28 0,7-6-29 0,1 4-26 16,4-3-29-16,2 3-18 0,10-1-50 0,-3-3-62 15,1 3-98-15,1-3-97 0,-1 4-123 0,0-2-146 16,-9 1-336-16,1 1-781 0,-3-1 346 0</inkml:trace>
  <inkml:trace contextRef="#ctx0" brushRef="#br1" timeOffset="-212880.51">29845 6906 42 0,'6'-4'462'0,"-1"0"-13"15,0-2-4-15,0 4-3 0,-3 1-14 16,-2 1-21-16,4-5-31 0,-2 4-32 0,-2 1-37 16,4-3-29-16,-4 3-29 0,0 0-25 0,0 0-23 15,0 0-18-15,0 0-18 0,0 0-18 0,0 0-16 0,0 0-11 16,0 0-11-16,0 0-10 0,0 0-5 0,0 0-5 16,0 0-10-16,0 0-5 0,0 0-7 0,3-7-4 15,-1 4-2-15,-2-2 1 0,-2-1 4 0,2 1-5 16,-2-1 3-16,-2 1 3 0,1-1-8 0,-3 0-10 15,-1 3 1-15,-5 0-6 0,-2 3 3 0,-1 2 3 16,-3 2 0-16,-8 5-1 0,1 7 7 16,1 2-4-16,-2 4 5 0,5 1 7 0,1 0 4 0,2-1 2 15,5 3-1-15,3 1 4 0,6-1 4 0,-2 0-3 16,9 0-5-16,3 0 0 0,2-5-3 0,3 1-6 16,6 0-3-16,-2-7-11 0,8 3-3 0,0-3-4 15,4 0-1-15,-3-6-4 0,6-2-22 0,0-1-20 16,-9-4-33-16,8 0-36 0,-9-2-42 0,1-1-63 15,-2-2-73-15,-2-2-73 0,-4 2-82 0,-4-1-81 16,1-1-122-16,-4-1-308 0,1 4-997 0,-2-1 441 16</inkml:trace>
  <inkml:trace contextRef="#ctx0" brushRef="#br1" timeOffset="-212663">30357 7303 259 0,'0'3'474'0,"0"2"15"0,-4 1 19 0,4 5 4 16,-5 0-1-16,3 1-17 0,-5 4-31 0,1-1-33 15,-2 3-31-15,-1-1-34 0,2 1-47 0,0 0-22 16,-2-1-28-16,-5 5-21 0,5-4-32 0,-2-1-60 16,-3 6-63-16,-2-1-78 0,4-5-104 0,0-6-125 15,1 6-135-15,2-2-154 0,0-7-388 0,1-1-966 16,-1 0 428-16</inkml:trace>
  <inkml:trace contextRef="#ctx0" brushRef="#br1" timeOffset="-211596.73">30797 6903 171 0,'1'-6'546'0,"3"-1"-62"0,-3 3-15 15,2 3 0-15,-3 1 2 0,0 0-12 0,5 14-16 16,-1-2-11-16,-4 6-32 0,-4 7-38 16,3 3-40-16,-2 3-26 0,3-1-34 0,-4 2-22 0,4 0-24 15,-2-2-18-15,-1-2-21 0,-1 0-20 0,4 0-23 16,0-10-28-16,-1 3-29 0,1-4-19 0,0-7-16 16,0 2 2-16,0-5-32 0,1 0 13 0,-1-2-1 15,3-2-4-15,-3-3-13 0,0 0-4 0,0 0 4 16,6-11-4-16,-3 0 4 0,-2-1-9 0,4-7 8 15,0-5 1-15,-1-2 5 0,0-4 7 0,0-2 1 16,2 0 16-16,-1-2 11 0,0 2 2 0,-1 1 16 16,3 3-1-16,-4-1 3 0,4 5-2 0,-2 9 9 15,1-2 6-15,-1 2 0 0,1 2-17 0,0 1-4 16,-1 4-6-16,4 2-10 0,-3 0-7 0,3 2 1 16,2 2-6-16,1 3-6 0,1 3-13 0,-1 0-12 15,-1 4 0-15,-2 0 0 0,1 3 0 0,-1 0 0 16,0 0-5-16,-2 4-2 0,-2-3-6 0,-5 4 5 15,-2-2-14-15,-1 3 15 0,-4-5 1 0,-2 2 0 16,-1 0 2-16,-3-1-1 0,0-4 3 0,-2 1 2 16,6-1 8-16,-4-2 7 0,5-1 2 0,0-1 2 15,3 0-2-15,1-2-8 0,1-1-9 0,1 1 0 16,2-3 0-16,0 0 0 0,10 4 0 0,0-4 0 16,4 3 0-16,2-1 0 0,4-1 0 0,-1 2 0 15,3 1 0-15,0 0 0 0,-2 2 0 0,-2 2 0 16,0 0 0-16,-1 0 0 0,-4 3 0 0,-4-1 0 0,2 3 0 15,-4-2 0-15,0 3 0 0,-3-1 0 16,-4-2 0-16,0 3 0 0,-4 1 0 0,-3-3 0 16,-3 1 0-16,-1 0 0 0,-5-2 0 0,1 0 0 0,-4-2 0 15,1 1 0-15,-8-1 0 0,5-1 0 0,0-5 0 16,-1 2 0-16,5-4 0 0,1 0 0 0,2 1 0 16,3-2 0-16,3-2 0 0,0 0 0 15,5-1 0-15,0-1 0 0,4-5 0 0,6 0 0 0,5-4 0 16,11-4-63-16,-1-1-186 0,6-1-59 0,14-9-48 15,-10 8-33-15,-1-3-33 0,11-6-12 0,-1 1-8 16,-9 8-1-16,0 0 27 0,-1-1 32 0,-3 0 56 16,-3-1 49-16,-2 3 71 0,0 0 73 15,-9 0 70-15,-2 4 72 0,-1 1 52 0,-5 3 48 0,1-5 49 16,-2 5 40-16,4-3 31 0,-6 1 28 0,-2 3 29 16,-1 3 9-16,0 0-3 0,0 0-12 0,0 1-20 15,-1 1-26-15,1 5-24 0,-3-3-3 0,3 3-7 16,-5 10-8-16,1 2-10 0,2 2-6 0,-1 7-8 15,-2 3-17-15,3 2-13 0,-1 2-14 0,-1-2-7 16,0 2-17-16,2 1-10 0,2 1-8 0,-3-3-6 16,6-2-6-16,-6-4-40 0,3-2-28 0,3-2 0 15,-6-5-54-15,3 1-53 0,3-1-43 0,-6-5-32 16,8 2-24-16,-5-6-33 0,2 0-40 0,-2-3-42 16,0 0-26-16,3-15-15 0,-3 6-7 0,0-3 1 15,4-5 25-15,1-3 20 0,-1-8 36 0,-1-1 34 16,-2-1 49-16,4-4 50 0,0 1 54 0,-2 1 59 15,-3 4 64-15,2-1 50 0,-2 1 57 0,0 1 38 16,0 9 27-16,0 0 32 0,0 6 22 0,3 0 17 16,-6 0-9-16,3 2 22 0,0 4-17 0,3-1-30 15,-2 3-14-15,-1 1-29 0,5 0-26 0,-1 2-3 16,-4 1-21-16,18 6-11 0,-6-1-26 0,4 3 8 16,-2 4-11-16,8 4-14 0,-2 2-5 0,-2 4-17 15,-4-7 0-15,4 6-5 0,-4 0-10 0,-3 2-4 16,-1-5-3-16,-3 6 4 0,-3-6-11 0,-3 6 2 15,-1-2 15-15,-2-3 3 0,-8 4 12 0,0-5-1 0,-7 3-2 16,-2 0-6-16,4-8-8 0,-7 5-31 16,0 0-18-16,5-5 0 0,2-3 0 0,0 3-84 15,2-2-121-15,4-5-120 0,-1 1-142 0,2-1-122 16,4-2-499-16,4-2-1176 0,0-2 520 0</inkml:trace>
  <inkml:trace contextRef="#ctx0" brushRef="#br1" timeOffset="-211429.78">31934 7262 3516 0,'11'1'364'0,"-1"-1"-173"0,-4 0 28 0,-1 4-14 0,-2 1 44 16,1 0 15-16,-4 1 15 0,1 3 9 0,-2 2-28 15,-2 0-8-15,-2 0-4 0,0 4-20 16,-2 1-20-16,1-1-20 0,-2 2-18 0,2 1-46 16,-1-2-68-16,-4 1-87 0,6-1-119 0,-7 1-148 15,-8 7-155-15,-2-2-611 0,0-2-1150 0,-2 0 508 0</inkml:trace>
  <inkml:trace contextRef="#ctx0" brushRef="#br1" timeOffset="-210980.95">29561 7802 291 0,'-4'-8'466'16,"-1"-1"4"-16,-1 5 1 0,-2-2-3 0,-1-1-10 15,0 4-17-15,-4 1-21 0,-1 2-23 0,-5 4-17 16,0 3-22-16,0 1 8 0,-7 6-33 0,2 4-8 16,1 5-23-16,4-2-17 0,0 7-18 0,1-4-22 15,4 4-22-15,3-2-22 0,1 2-20 0,9 0-11 16,1-2-23-16,1-7-13 0,12 4-15 0,-3-1-8 15,9-2-9-15,-1-2-42 0,7-5-60 0,1 0 0 16,1-4 0-16,3-2 0 0,0-4-41 0,-7 0-122 16,5-4-66-16,2-4-85 0,-3-2-72 0,-9 2-65 15,-1-5-89-15,-1 0-472 0,0-1-1095 0,-3-5 485 16</inkml:trace>
  <inkml:trace contextRef="#ctx0" brushRef="#br1" timeOffset="-210779.68">29776 7858 132 0,'-2'-5'310'0,"2"-4"-6"0,-1 3-8 0,1 0-1 0,0-1-10 16,0 3-16-16,1-2-6 0,1 1-13 16,0 1-13-16,1-1-18 0,1 1-19 0,2 2 6 15,5 0-4-15,-4 1-6 0,6 1-6 0,-2 0-5 16,7 1-14-16,-4 1-9 0,0-1-18 0,4 2-9 0,-1-2-15 16,-2 1-7-16,-2-2-19 0,1 0-44 15,-1-1-47-15,4 1-52 0,-5-4-72 0,-2 2-54 0,-1 0-54 16,-2-1-61-16,-1-1-61 0,-1 1-285 15,-5-1-689-15,0 4 304 0</inkml:trace>
  <inkml:trace contextRef="#ctx0" brushRef="#br1" timeOffset="-210528">29934 7768 14 0,'-19'3'180'0,"2"-2"45"0,-2 2 29 15,1 0 17-15,0 0 17 0,1 2 17 16,4-1 34-16,0 1 6 0,2 0 20 0,-1 2 2 0,2 0 3 16,1 1-2-16,1 2-13 0,2 1-3 0,1 2-12 15,0-1-4-15,-2 2-9 0,6 3-17 0,0-1-10 16,-2 3-17-16,3 0-14 0,0-1-22 15,-1 1-9-15,2 6-18 0,0-5-12 0,2-2-14 0,-2 1-21 16,-1-1-17-16,0 2-10 0,0-2-100 0,3 2-46 16,-2-3 0-16,-1 0 0 0,1-2 0 0,1 3 0 15,-2-6 0-15,3 1 0 0,1-2 0 0,1 1 0 16,2-1 0-16,0-2 0 0,5 0 0 0,5-3 0 16,0 1 0-16,6-2 0 0,4-2 0 0,4-3 0 15,-2 1 0-15,6-4 0 0,-6 0-77 0,4-4-301 16,-4-1-57-16,-3 1-56 0,1-3-72 0,-3-1-479 15,1-2-1127-15,-11 1 499 0</inkml:trace>
  <inkml:trace contextRef="#ctx0" brushRef="#br1" timeOffset="-210380.95">29966 8135 402 0,'-6'-2'416'0,"-1"2"-12"15,7 0-4-15,-10 0-1 0,10 0-7 0,0 0-21 16,0 0-21-16,0 0-35 0,30-3-32 0,-11 4-44 15,2-3-50-15,0-1-67 0,10 1-71 0,3-3-82 16,-2 1-96-16,-1 0-102 0,6 1-115 0,-10-1-257 16,3 2-650-16,-3 0 288 0</inkml:trace>
  <inkml:trace contextRef="#ctx0" brushRef="#br1" timeOffset="-209246.63">30725 7742 352 0,'-2'-3'399'0,"2"3"4"0,-8-8 2 15,7 4 0-15,0 0-10 0,1-2-17 0,0 0-22 16,1 0-23-16,-1-1-18 0,4 1-24 0,-1 2-14 16,1-3-21-16,1 2-18 0,4-1-21 0,0 0-26 15,0 3-18-15,0-1-17 0,0 3-19 0,1 2-8 16,-1 0-16-16,4 3-12 0,-4 2-14 0,0 3-4 16,-1 4-9-16,-4-1-6 0,-2-2-2 0,-1 8-11 15,-2-1-5-15,-4 1-4 0,-4 6 24 0,-1 0-6 16,-2 0-1-16,-3-3-1 0,-3 3 0 0,1 0 3 15,-2-3-3-15,6-4-3 0,3 0 0 0,0 1-5 16,0-4 2-16,1 1-7 0,2-3-6 0,4-3-2 16,0 3-8-16,2-1 2 0,3 0-2 0,1-2-3 0,5 0-17 15,3-2 11-15,4 4 0 0,3-2 0 16,-4 0-3-16,13 0-3 0,-8 0 1 0,-1-2-23 0,1-1 4 16,-2 2-6-16,-2 0-9 0,-4-1 2 0,0-2 4 15,-3 1 6-15,-2 2-5 0,-3-1 2 0,-3 2 6 16,-4 0 1-16,-3 1 10 0,-3 3 6 15,-3 0 12-15,2 0 3 0,-6 1 15 0,3 0-8 0,-1-3 3 16,2 0-1-16,-1 3-2 0,6 0-7 0,-1 0-4 16,4-5-3-16,0 8-10 0,4-5 9 0,2 0-8 15,4-1 3-15,0 4 0 0,4 2 4 0,-1 0-15 16,2-4 3-16,-2 3-15 0,1-3 0 0,-1 0-5 16,-1 2 11-16,-2-5-4 0,-2 1-9 0,-2 0 6 15,-1 0 4-15,-4 0-1 0,-1-2 3 0,-2 2-6 16,-9 1 10-16,2-2 4 0,-4 0 3 0,3-2-13 15,-4 1-6-15,2-3-30 0,0-2-50 0,5 3-79 16,-1-2-90-16,5-1-116 0,1-4-160 0,3 0-571 16,4 0-1194-16,0 0 528 0</inkml:trace>
  <inkml:trace contextRef="#ctx0" brushRef="#br1" timeOffset="-209113.13">31180 8623 464 0,'0'0'561'15,"0"0"-7"-15,-11 4-8 0,6-3-24 0,-2-1-32 16,-2 0-45-16,2 1-41 0,7-1-39 0,-11 2-65 0,5-2-95 16,6 0-129-16,-8 1-165 0,8-1-188 15,0 0-484-15,0 0-825 0,0 0 364 0</inkml:trace>
  <inkml:trace contextRef="#ctx0" brushRef="#br1" timeOffset="-200230.55">29960 6725 124 0,'-2'-3'189'0,"2"3"-9"0,-5-6-14 16,4 3-5-16,-3 0-15 0,2-1-12 0,-1 1-8 15,3-1-6-15,-2-1-7 0,-1 1-14 0,-1 0 1 16,3 0-8-16,-4 0-5 0,1 0-8 0,-4-1-5 16,3 0-2-16,1 1-9 0,-2-4-7 0,-4 3-5 15,-2 1-6-15,1-3 0 0,-1 2-5 0,-6-1-5 0,2-1-1 16,-2 0-7-16,-3 3-3 0,5-3 0 15,-6 3-6-15,0-3-2 0,-3 0-3 0,4 4 3 16,-9-4-12-16,3 2 4 0,-4 3-10 0,4 0-4 0,-2 0-2 16,2-2-6-16,-1 3-1 0,-1 0-7 0,9 2-6 15,-9 0-13-15,1 3-11 0,-2-1 10 16,1 1-12-16,1 1 7 0,0 1 1 0,1-1-4 16,-4 3-3-16,3 0-11 0,3 0 9 0,-3 1-6 15,8 0 11-15,-5 3-2 0,-2 0 5 0,0-1 5 0,-1 2 5 16,5 2-1-16,-3 1-5 0,5-1 6 0,-2 3 5 15,2-2 1-15,1 4 5 0,1 0-15 16,-1 0 21-16,4 3 2 0,-1-1 4 0,3 1 1 16,-1-3-5-16,5-1-11 0,-2 3 3 0,1 3-2 0,-2-3-5 15,4-3 17-15,-1 5-7 0,-2-1 10 0,5-4-5 16,-1 7 13-16,3-7-4 0,-5 7 5 0,3-2 3 16,6-5 3-16,-2 0 1 0,3 2 4 15,0-1 0-15,4 4 0 0,5 1-3 0,-1-7 4 0,1 0 0 16,5 2 3-16,2 1-3 0,-3-6-3 0,9 3 2 15,1 2-2-15,2-3-4 0,1-2-8 0,2-2 22 16,4 0-10-16,3-3-2 0,-1 1 0 0,0-4-9 16,2 0 8-16,-1 1 5 0,1 0-6 15,0-2-4-15,3-5-2 0,-1 4 11 0,-2-2 1 0,1 1 6 16,-2-2-9-16,2-2 3 0,-3 0 10 0,1 0 19 16,-3-1-3-16,1 0 2 0,-4-1 2 0,5-3-1 15,-5 0-4-15,2 1-1 0,-1-3-3 16,-3-1 4-16,1 2 0 0,3-3-2 0,-3 1 2 0,-1-4 1 15,-3 1 2-15,2-1-2 0,2-2-1 0,-4-2 3 16,-2-2 7-16,2 2 1 0,-1-1-4 0,-4-2-3 16,3-3-5-16,0 1 2 0,-4-1-5 0,-2 0-3 15,2-1 3-15,0 2 5 0,-3-5 7 0,-2 2 7 16,-1 1 7-16,-1-1-1 0,-2 6 2 0,1-7 2 16,-2 7 3-16,-3-2 0 0,-1 1 1 0,-3 0 1 15,3-5-8-15,-4 5 4 0,0-1 2 0,-1-1-2 16,-3 2-5-16,-4-7-3 0,-1 2-2 0,-1 7-4 15,0 1-6-15,-7-8-2 0,1 2-4 0,-5 0-2 16,-2 2-4-16,1 2-4 0,-3-3-9 0,-2 4-15 16,-1 1-34-16,-4 2-58 0,-4 0-65 0,4 0-92 15,-4 2-222-15,2 0-513 0,-3 2 226 0</inkml:trace>
  <inkml:trace contextRef="#ctx0" brushRef="#br1" timeOffset="-198229.6">30858 6629 14 0,'-19'5'132'0,"2"3"-6"0,-2-3-10 0,1 5 2 16,-1-2-13-16,1 3-10 0,-5 2-10 0,-4 3 5 15,2 2-6-15,5-1-8 0,-2 2-4 0,1-1-2 16,-2 6-11-16,5-3-3 0,3 4 1 0,-2-1-10 15,7 3 2-15,3 1 0 0,1-2 1 0,2 3-1 16,8 0-10-16,0 3-1 0,5 1 0 0,5-1-2 16,0-2 4-16,5 1-6 0,8 9-5 0,6-3 1 15,-9-12-4-15,10 9 1 0,-5-9-4 0,-2-1-6 16,1 0-1-16,7-2 2 0,-1-4-6 0,1-2 7 16,15 4-5-16,-14-7-3 0,2-2-2 0,-2 0 2 15,12 1-5-15,-12-4-1 0,-2-6 0 0,2 6-1 16,0-5 1-16,0 1 1 0,-3-4-6 0,3 0 6 15,0-4-5-15,-1 2-2 0,-3-6 4 0,4 1 2 16,-3-1-5-16,2-3 3 0,-3-1-1 0,1-1 9 16,-1 0-12-16,-1-3 6 0,-1-3 0 0,1-3 4 15,-1-1 3-15,-1-2 4 0,0 0-12 0,5-11 6 16,-9 11 13-16,1-3-1 0,-6 0 5 0,-1-1 1 16,0-2 5-16,-2 2 7 0,0-1 0 0,-1 0 0 15,-4-3 7-15,-3 3 5 0,3 1 4 0,-4-2-5 16,-3 4 3-16,0-2 1 0,-2 0-2 0,-3 0 1 15,0 3-3-15,0 1-3 0,-8-2 1 0,4 11-11 16,-10-9-5-16,2 2 9 0,-4 3-11 0,-6 0-7 0,-4 1-10 16,-2 2-19-16,-4 1-32 0,-7 0-45 0,-9 4-36 15,-5-1-55-15,15 5-56 0,-22 3-199 16,2 1-464-16,1 3 205 0</inkml:trace>
  <inkml:trace contextRef="#ctx0" brushRef="#br1" timeOffset="-197346.37">29509 7768 127 0,'-27'-11'157'0,"-4"0"-16"0,1-2-5 0,-1 5-10 0,4 1-9 16,-4 1-4-16,3 2-4 0,-4 2-6 0,5 3-10 15,-3 0-3-15,0 5 2 0,1 3-5 0,-1 3-10 16,0 0 0-16,-1 4-1 0,0 3-2 0,-9 11-9 16,10-4-1-16,-6 9-1 0,6 6-5 0,-1 2-2 15,3-1-3-15,1 4-3 0,4-2-6 0,-1 0-3 16,2 1-4-16,9 2 0 0,3 2-4 0,5-15-8 0,2 17 3 16,7-4 0-16,5 0-6 0,5 0-4 15,-1-12 1-15,8 8-4 0,8 0-4 0,4-3-7 16,7-2-3-16,-1-6-3 0,6 0-1 0,6-7-6 15,0-1-4-15,8-5-2 0,2-4 1 0,25 2-8 0,-25-9 2 16,1-5 5-16,3-3 2 0,1-3-2 0,-3-4 5 16,-2 0-1-16,3-5-4 0,-5-1 13 15,-3-4 7-15,-2-1-4 0,-3-3 5 0,-1-4 1 16,-3 2-5-16,2-5 16 0,-1-3 1 0,-2-2 7 0,-3-4 12 16,-1-4 5-16,0-6 8 0,-4 6 3 0,-1-6 0 15,-2 1 3-15,-6-3 2 0,1-3 3 0,-9 1 0 16,0 0-13-16,-8-3 5 0,-6 0-1 15,-7 0-3-15,-5 5 1 0,-8-1 0 0,-6 0-7 0,-4 8-2 16,-7 0-4-16,-9 6 1 0,-6 0 1 0,-4 4-3 16,-9 8-20-16,-2 2-9 0,-31 0-11 0,31 10-21 15,0 5-32-15,0 5-48 0,-1 4-66 16,11-4-82-16,10 4-234 0,3 2-527 0,8 2 233 0</inkml:trace>
  <inkml:trace contextRef="#ctx0" brushRef="#br1" timeOffset="-197179.91">30542 8099 2 0,'0'0'378'0,"0"0"-58"0,-13-4-55 15,7 2-80-15,3-1-96 0,-3 1-97 0,-4-4-198 0,5 2-222 16,3-2 99-16</inkml:trace>
  <inkml:trace contextRef="#ctx0" brushRef="#br1" timeOffset="-192130.86">17824 1456 85 0,'-2'-6'124'16,"2"6"9"-16,2-5 1 0,-4 1 9 0,2 4 9 16,2-4 3-16,-2 4-6 0,-2-7-2 0,2 7 1 15,-2-6-5-15,1 3 5 0,1 3-1 0,-5-6-10 16,2 3-4-16,2 0 4 0,1 3 1 0,-4-6-2 16,4 6-4-16,0 0-15 0,-4-2-3 0,4 2-12 15,0 0-14-15,0 0-5 0,0 0 5 0,0 0-3 16,0 0 0-16,7 11 0 0,-5-6-3 0,6 0 1 15,-2 5-9-15,7 2 4 0,-3-3-18 0,3 5 0 16,1 0 14-16,1 1 10 0,1-2-12 0,5 6-8 16,1 1 5-16,2 3 0 0,-2 0-3 0,5-1-8 15,-2-2 2-15,2 2-8 0,3-1-8 0,-1 1-5 0,12 5 1 16,-13-5-3-16,0-2-3 0,3 1-1 0,-2 0-12 16,1 1 1-16,-2-2 3 0,2 2-9 15,0-2 5-15,2 2-5 0,-5-1 1 0,6 1 0 16,-1-2 0-16,-3 2-7 0,-1-1 3 0,4-2-1 15,-10 1-3-15,1 1 1 0,3-1 0 0,-2 0-6 16,-2 0 4-16,-1 0-1 0,2 0 0 0,0 1 2 16,-1-2 2-16,-3-2 4 0,4 2-2 0,-2 0 0 15,0-3-3-15,-2 2 2 0,2-3-3 0,-3-4 1 16,0 0-2-16,-2 1 8 0,2 0-5 0,-1 0 0 16,-2-2-1-16,-2-1-5 0,1 3 1 0,-1-2 0 15,-4-2-6-15,1-2 6 0,-1 2 0 0,0-1 6 16,-3-1-2-16,1 0-3 0,-2-1 6 0,1-1 8 15,-1 0 7-15,1 1-7 0,-3-3 1 0,2 2-2 16,-1-1 2-16,-4-3 4 0,5 4-2 0,-2-1 5 16,-1-2 7-16,-2-1 0 0,2 4-3 0,-1-1 3 15,-1-3-3-15,0 0-1 0,4 2 2 0,-4-2-6 16,0 0-1-16,0 0-2 0,0 0-5 0,0 0 2 16,1 4-1-16,-1-4-4 0,0 0 6 0,0 0-3 15,0 0-3-15,0 0-4 0,0 0-1 0,0 0 1 16,0 0-3-16,0 0 1 0,0 0-5 0,0 0-21 15,0 0-29-15,0 0-40 0,0 0-67 0,0 0-84 16,0 0-107-16,0 0-158 0,0 0-277 0,0 0-841 16,0 0 372-16</inkml:trace>
  <inkml:trace contextRef="#ctx0" brushRef="#br1" timeOffset="-190412.42">18085 1460 14 0,'-2'-7'263'0,"1"2"-5"0,-2 1-8 0,2-1-12 16,0 0-17-16,-2 3-18 0,3 2-22 0,-2-5-19 16,2 5-15-16,0 0-13 0,-8 7-9 0,2 0 0 15,-1 1-7-15,1 3-7 0,-1 4-7 0,-1 1-8 16,1-1-8-16,1 5-10 0,1 3-4 0,-2-3-12 16,5 0 4-16,-6-2-8 0,8-2-2 0,3 2 3 15,-2-7 1-15,5 0 7 0,1 0 8 0,-1-4-4 16,7-1-1-16,3 1 2 0,1-4-4 0,2-2 0 15,3 0-9-15,0-2 1 0,-2-2-6 0,8-3-12 16,-6 1 8-16,-4 0 8 0,4-2-5 0,-5-1 4 16,-1 0 14-16,-3 2 6 0,-3 1 1 0,-1-3 3 15,1 4 0-15,-5-1 0 0,-1 1-11 0,0 1-5 16,0 1-3-16,-2 0-8 0,-2 2-4 0,0 0-3 16,0 0-12-16,-10 13 2 0,6-8-4 0,-1 4-4 15,-3 3 0-15,5 0-8 0,-1 0 5 0,1 4-7 16,2 1-7-16,2 0 2 0,3-6-3 15,2 5 0-15,2-2-6 0,2-1-11 0,-1-3 10 16,5 0-16-16,-1 0-4 0,4-3-2 0,-2 1-6 16,3-2 8-16,-7-2 4 0,10-3-16 0,-4 1 3 15,-2-2-4-15,-2 0 3 0,4-1 4 0,-4-1 3 0,0 0 5 16,-2-1-11-16,-1-2 6 0,-2 0 10 0,1 0-2 16,-5-2 9-16,-1 0-3 0,-2 3-4 15,-1-4 1-15,0 1 2 0,0 7 1 0,-3-6-4 16,-2 3 6-16,5 3-6 0,-12 1 8 0,3 5-6 15,0-1 5-15,0 5-1 0,-4 2 3 0,1 3-6 16,2-3-1-16,3 2 4 0,0 1 1 0,6-2 2 16,1-3 1-16,1 2 5 0,3-1-7 0,2-3 3 15,10 2-1-15,-7-2-2 0,6 1-1 0,0-4 5 16,4-3-1-16,2 0 0 0,-2-2-8 0,1-2 7 16,1-2 0-16,-3 2 1 0,0-6-1 0,-2-2 1 15,-4 4 0-15,3-3 1 0,-6 1-7 0,1-2 7 16,-3 1 2-16,-2 0-3 0,-4-1 0 0,0 3 0 15,-1 1 3-15,0 0-3 0,0 6-6 0,-3-9 4 16,-1 7-3-16,4 2 0 0,0 0-3 0,-24 7 8 16,13 2-1-16,-3 2-3 0,3 4-1 0,2-1 2 15,0 3-3-15,1-3-7 0,6 4-5 0,-1-1 5 16,3-1 2-16,5-2-1 0,3 1-1 0,2-1-6 16,2-2-1-16,-2-4-2 0,2-3-1 0,4 1 4 15,2-2-3-15,-5-3-4 0,4 0 3 0,1-1-2 16,-4-2 6-16,-1-1 1 0,1-1 0 0,-2 0 3 15,-2 0 2-15,-1-2 3 0,-3 2-2 0,-2-2 4 16,3 0 10-16,-5 0 6 0,-2 1-18 0,1 0 3 16,-1 5 3-16,-6-7-7 0,6 7 9 0,-8 0-10 15,8 0 1-15,-19 6 0 0,10 1 6 0,-4 3 2 16,3-2-3-16,1 2-1 0,-2 3-13 0,-1 0-5 16,7-1-18-16,-1 4-7 0,3-4-15 0,1 5-21 15,0-8-19-15,2 1-16 0,3 2-30 0,-3-3-20 16,4 1-24-16,-2-3-26 0,5-1-52 0,-3 0-242 15,2-1-556-15,0 0 246 0</inkml:trace>
  <inkml:trace contextRef="#ctx0" brushRef="#br1" timeOffset="-190247.23">18959 2368 3190 0,'1'5'161'0,"-1"-5"-79"15,0 0 15-15,-6 7 94 0,6-7 19 0,0 0-18 16,0 0-11-16,0 0-23 0,0 0-29 0,0 0-11 15,0 0-15-15,0 0-34 0,-14-13-71 0,14 13-96 16,-2-7-130-16,2 7-172 0,0-8-293 0,0 8-749 16,0 0 331-16</inkml:trace>
  <inkml:trace contextRef="#ctx0" brushRef="#br1" timeOffset="-187646.72">22262 771 22 0,'0'0'60'15,"0"0"-2"-15,0 0-13 0,0 0 2 0,0 0-12 16,0 0 2-16,0 0-7 0,0 0-1 0,0 0 0 16,0 0-6-16,0 0 4 0,0 0-3 0,0 0-12 15,0 0 9-15,0 0-6 0,0 0 3 0,0 0 0 16,0 0-10-16,0 0 2 0,0 0-4 16,0 0-3-16,0 0 5 0,0 0-8 0,0 0 6 15,0 0-12-15,0 0 9 0,0 0-7 0,0 0-9 16,0 0-1-16,0 0-4 0,0 0-6 0,0 0-2 15,0 0-9-15,0 0-4 0,0 0-31 0,0 0-74 16,0 0 33-16</inkml:trace>
  <inkml:trace contextRef="#ctx0" brushRef="#br1" timeOffset="-185913.87">19839 244 2 0,'0'0'12'15,"-24"-18"4"-15,24 18-2 0,-22-7-2 0,22 7-1 16,-28-8-4-16,28 8-3 0,-29-5 2 0,8 4-2 0,21 1 4 16,-33 0-6-16,33 0 4 0,0 0 3 15,-50 3-7-15,50-3 4 0,-34 5-3 0,18 0-1 16,16-5-2-16,-34 13 3 0,16-6-1 0,1 4-1 15,2-1 4-15,-2 3-2 0,-1 0 0 0,4 2 0 16,-5 3 2-16,5 0-2 0,-1 2-1 0,5-2-3 16,-3-1 1-16,4 1 5 0,1 0-1 0,1 0-2 15,0 2 2-15,2-2-4 0,0 5 4 0,4-3-1 16,-2-2-4-16,0 8 5 0,3-8 1 0,0 0-5 16,3 0 7-16,2 1-7 0,-1-1 3 0,0 0 2 15,2-1-5-15,2 0 5 0,0-2 2 0,-2 1-3 16,3-1 4-16,1 0-7 0,-2 1 7 0,2 0-8 15,0-1 3-15,-1-2 3 0,0 1-1 16,1 1-3-16,-1-2-1 0,0 0 2 0,5-1-2 16,-5 0 3-16,0-2-3 0,0 0-4 0,5 0 6 15,-3-2-9-15,1 0 5 0,0-2 7 0,2 5-5 16,1-6 6-16,-2 3 1 0,0-3 4 0,5-3 3 16,1 1-7-16,-1 3 9 0,-2-3-1 0,2-2-3 15,0 2 9-15,0-2-4 0,2-1 0 0,0 0-9 16,0 0 7-16,-1 0-4 0,2 0-4 0,-1-3 4 15,-2 0-1-15,2 1 9 0,-2-4-17 0,0 4 3 16,0 0 0-16,-4-1-10 0,3 0 12 0,-4-5 0 16,-1 3-5-16,1 0 6 0,-3-3-4 0,3 1 4 15,-3 2 10-15,1-2-7 0,-1-1 12 16,0 1-3-16,-10 7-4 0,19-18 10 0,-10 9-9 16,1-2 2-16,-10 11 1 0,14-18 2 0,-6 7-3 15,-8 11 1-15,14-24-10 0,-5 14 9 0,-1-5-7 0,-8 15 1 16,13-23 3-16,-7 10-6 0,-6 13-1 0,11-25 0 15,-5 14-3-15,-6 11-1 0,10-24 6 16,-6 14 1-16,-4 10-2 0,9-23 7 0,-3 11-3 0,-6 12-3 16,8-23 7-16,-6 11 0 0,-2 12-1 15,6-21-7-15,-6 21-1 0,3-21-4 0,-3 21 0 16,-3-21-3-16,3 21 3 0,-2-19 4 0,2 19-5 16,-9-16-1-16,9 16-3 0,-11-16 4 0,11 16-2 15,-12-17-2-15,12 17-5 0,-15-16 10 0,15 16 0 16,-14-16-8-16,6 8 3 0,8 8-9 0,-19-14 0 15,19 14 10-15,-17-13 1 0,17 13-6 0,-14-13 3 16,14 13 0-16,-16-13 5 0,16 13-5 0,-13-9 0 16,13 9-8-16,-17-10 3 0,17 10-1 0,-20-13 5 15,20 13 0-15,-22-9 1 0,22 9-6 16,-23-12 5-16,23 12-2 0,-24-7-4 0,24 7 7 16,-21-9-14-16,21 9 8 0,-23-7-1 0,23 7 10 15,-23-5-10-15,23 5-6 0,0 0-12 0,-28-4-7 16,28 4-26-16,0 0-33 0,0 0-48 0,-38 2-152 15,38-2 68-15</inkml:trace>
  <inkml:trace contextRef="#ctx0" brushRef="#br1" timeOffset="-184013.53">17881 1009 48 0,'-10'-2'49'0,"10"2"-2"0,-10 0 2 0,10 0-15 15,-12 1-5-15,12-1 3 0,-11 1-3 0,11-1-5 16,-10 3 0-16,2-2-7 0,-1 1 3 0,0 4 0 16,0-2-4-16,4 1-4 0,-8-1 2 0,4 3-5 15,-1 0 2-15,-3 0-3 0,3 4 2 0,-4 0-4 16,1 2 3-16,-1-1-6 0,3 1 4 0,-1 1-4 16,-2 2 8-16,3 2-4 0,-1-3 3 0,-1 1 4 15,-1 6-12-15,3-7 4 0,2 1-4 16,-3 0 1-16,5 0 2 0,-1 1-1 0,4 0 2 0,-4-2-5 15,3 0 0-15,-1 3-4 0,5-9 7 0,-2 8-1 16,2 0 5-16,1 0-1 0,-4-1 4 0,1-1-2 16,3 2-2-16,3 1 7 0,-3 1-3 0,0-2-5 15,1 1 4-15,3 1 3 0,-1-3-6 0,-2 2-1 16,5 0-3-16,-2-2 8 0,1 2 2 0,2-1 24 16,-1 0-31-16,4-2-6 0,-2-1 9 15,1 0-9-15,0 0 6 0,4-1-5 0,1 0 3 16,-3-2 10-16,3 0 4 0,3-1 3 0,-2-1 1 15,2-1-2-15,-2-1-3 0,7-2-3 0,-3 1-5 16,-2-1 10-16,3-3-10 0,-2 0 5 0,2-1-5 16,-7 0 7-16,6 2-6 0,-1-6-1 0,0 2-5 15,-1 0 4-15,-4-3 0 0,-1 2 1 0,1-2-3 16,0 1-2-16,2-3 6 0,1-1-7 0,-1-2 5 16,-1 0-2-16,3-1 5 0,-2 0 1 0,0-2 10 15,1-1-3-15,-2-3-3 0,-1 3 3 0,3-6-2 16,-6 2 4-16,-1 0-11 0,1-2-1 15,3-4 7-15,-5-1-3 0,2 2-1 0,-1-2-3 0,-1-1-2 16,-3 0 0-16,1-1 5 0,-2 9-16 0,0-9 12 16,-3 6-16-16,-1-8 24 0,0 9-21 0,-1-6-2 15,1 6 9-15,-4-2-5 0,0-3 3 0,-2 6-13 16,1-7 12-16,0 8 0 0,-3 2-1 0,0 0-5 16,-3 1 13-16,-1 0 0 0,3-1-8 15,-6 4 9-15,2 0 1 0,-1 2-11 0,-4 0 5 16,0 0-1-16,1 1-2 0,-4 3 4 0,3 0-11 15,-1-1-8-15,-9 1-25 0,6 3-26 0,-6-1-52 16,-3 4-61-16,10-1-194 0,-1 0 87 0</inkml:trace>
  <inkml:trace contextRef="#ctx0" brushRef="#br1" timeOffset="-182614.15">19368 2225 56 0,'-8'-2'79'15,"8"2"-10"-15,-10 0-2 0,5-3-9 0,1 1-11 16,-1 1 8-16,5 1-15 0,-9-1 3 0,1-1-14 15,8 2 8-15,-13 2 1 0,13-2-13 0,-10 0-3 16,0 1 2-16,-2 1-4 0,3-1 0 0,-2 3 2 16,-2-1-2-16,-1 0-3 0,3 1-2 0,0 0 4 15,-3 1-3-15,3 3 3 0,-4-4 4 0,3 2-11 16,0 0 8-16,0-1-15 0,3 2 9 0,-4 1-7 16,3 0 3-16,-2 0 1 0,2 2-9 0,1 1 3 15,0-2 4-15,1 2 1 0,-2 2-2 0,1 3 4 16,1-5-7-16,1 6 5 0,-3-2-3 0,3 2-3 15,2 0 7-15,1-1-8 0,-1 2 11 0,2-1-13 16,-3 0 6-16,6 1-5 0,-1 0 8 0,1-1-2 16,0 0-9-16,3 2 2 0,1-3 6 0,-1 3-3 15,4-4-7-15,0 2 15 0,2 0-10 0,-1 1 8 16,2-2-15-16,3-1 0 0,-2 1 4 0,5-1-12 16,-3-1 2-16,2 1 2 0,-1-3-8 0,3 1-10 15,3 4 3-15,-3-5-4 0,-1-2-5 0,1 0 5 16,-1-1 8-16,1 0-7 0,2 1 6 0,0-5 1 15,-2 2-4-15,2 0 4 0,-1-1-5 0,0-1 12 16,2-1-3-16,0-2 2 0,1-1 7 0,0 1-3 16,-1-1-2-16,3-1-1 0,-1-1 6 0,-3-3 10 15,3 3 3-15,-2-3-7 0,1 0 10 16,-2 0 7-16,0 1-2 0,-5-4 11 0,-1 2-9 0,0-1 11 16,0-1-7-16,-1-1 2 0,-3 0 8 15,4-3-6-15,-3-3 0 0,-1 4-1 0,0-1 1 0,0-3-10 16,-1-1 9-16,-2 1-11 0,-1-4 3 0,-1 2 0 15,4-3-1-15,-5 2-2 0,3-2-10 0,-4-1 5 16,2 1-3-16,1-7-4 0,-2 7 0 16,-2-10 4-16,-1 10 4 0,5-5-8 0,-7-2 11 0,0 2-10 15,-1 5-5-15,0-1 7 0,-1-3 0 16,0 5 2-16,-1 0-7 0,-1-1 3 0,-2 1 0 16,-1 3 1-16,-1-6 1 0,-3 6 12 0,3 0-18 0,-2-1 7 15,-2 3 7-15,0-1-10 0,2-1-5 0,-1 7-6 16,-1-2 11-16,2 3 2 0,2 1-12 15,-7-1 5-15,1 1-11 0,2 1 4 0,2 1 3 16,2 1-7-16,2 2-6 0,-3-1-9 0,-2 0-1 16,1 1-22-16,2 1-15 0,-2-1-75 0,1 1-156 0,11 0 70 15</inkml:trace>
  <inkml:trace contextRef="#ctx0" brushRef="#br1" timeOffset="-180530.56">21807 2146 26 0,'-6'-7'86'15,"-2"6"-4"-15,1-5-13 0,-1 4-6 0,2-1-7 16,-5-1 0-16,0 1-7 0,1 0-3 0,-4 1-7 15,2 0-2-15,-1-1-2 0,-1 2-1 0,1 2-13 16,-1-4 2-16,-1 2-2 0,1 1 1 0,-3 1-8 16,2-1 4-16,2 2-1 0,-2 2-7 0,3-4 2 0,-5 4 6 15,1-1-10-15,3 0 2 0,1 3-9 16,0-3 6-16,2 3 6 0,0 1-7 0,-2 0 7 16,2 0-10-16,-2 0 3 0,2 4 0 0,-4 1-1 15,1 1 5-15,3-3 2 0,1 6-11 16,0-2 9-16,-1 10-3 0,1-7-2 0,4 1 2 0,-3 6-2 15,1 0-1-15,2-4-2 0,2-2 8 0,4 8-6 16,-1-1 0-16,2-6 2 0,0 1 4 0,-1 5-10 16,4 0 4-16,-1-7-5 0,3 1-4 0,0 6-1 15,0-8-5-15,2 1 3 0,-2-1-6 0,2-2-1 16,0 2-7-16,0-2-4 0,0 0 2 0,1-1-6 16,-2-3 3-16,-2 3 5 0,6 1-11 0,-1-4 4 15,0-3-3-15,0 4 2 0,2-1-1 0,-1-5-3 16,5 2 8-16,-2 0-3 0,2-2-3 0,0 2-8 15,2-3-45-15,0 1-91 0,-1-4 41 0</inkml:trace>
  <inkml:trace contextRef="#ctx0" brushRef="#br1" timeOffset="-180146.43">21990 2776 54 0,'7'-10'78'0,"0"-5"-13"0,3 1-2 0,-3-3-8 15,1 2-10-15,2-3 3 0,-3 0-8 0,2 2-12 16,0-7 4-16,0 3 1 0,-4 2-1 0,-1 2-1 16,0-3 7-16,-3 0 4 0,2 1-16 0,-3 0 9 15,0 0-7-15,1 2 6 0,-5-2-1 0,4 1-2 16,-4 0-6-16,3-1 5 0,-3 0 1 16,-1 7 1-16,-1-7-10 0,-2 4 7 0,4 2-13 0,-5-4 4 15,4 2-4-15,-5-2-2 0,2 2 3 0,2 3-6 16,1 3 0-16,-3-2 0 0,2 2 10 0,-1-2 1 15,2 2-2-15,-2-1-4 0,-2 3-9 0,2 3 2 16,3-2 0-16,-2 1-7 0,0-1 2 0,-2 2 6 16,4-1-8-16,-2 0 3 0,2 2-3 0,-1-1 3 15,1 1 0-15,4 2 3 0,-9-1-6 0,9 1 0 16,-5-2 3-16,5 2-6 0,-4-2 2 0,4 2-1 16,0 0-7-16,-4-3 10 0,4 3 3 0,0 0 1 15,0 0-8-15,0 0-2 0,0 0 0 0,-4-3-3 16,4 3-4-16,0 0-5 0,0 0-13 0,0 0 2 15,0 0-27-15,0 0-11 0,0 0-9 0,0 0-9 16,0 0-78-16,-6-3-173 0,6 3 77 0</inkml:trace>
  <inkml:trace contextRef="#ctx0" brushRef="#br1" timeOffset="-178727.49">22123 414 48 0,'0'0'66'0,"0"0"-3"0,0 0-5 0,0 0 2 16,0 0-14-16,0 0 4 0,0 0-7 15,-18-15 4-15,18 15 4 0,0 0-17 0,0 0-1 16,0 0-5-16,-25-5-2 0,25 5-10 0,0 0 13 15,0 0-9-15,-39 3 0 0,39-3 2 0,-29 8-8 16,29-8 4-16,-30 11-5 0,16-6 6 0,0 4-4 16,-5-1-4-16,1 0 0 0,2 2 3 0,0 2-8 15,-2 1 1-15,4 1 6 0,-5 6-5 0,6-7-6 16,-3 10 1-16,-1-3 0 0,3 4 9 0,1 1 12 16,1 4-12-16,3-5-7 0,-3-1 3 0,-2 1-1 15,5 0 1-15,-1-1-8 0,2-4-1 0,-1 5 5 16,4-6 1-16,1 1 4 0,-2 1-3 15,2 0 2-15,0-4-5 0,4 1-2 0,-1 1-1 16,-2-1 13-16,2 1-10 0,1-2-3 0,4 0-3 16,-3 0 11-16,3-4-10 0,-3-1 8 0,7 0-6 15,-3 0 5-15,-1-2-1 0,1 0 3 0,3 0-14 16,-2 0 14-16,3-2-11 0,-1-1 6 0,0 1 3 16,2-1-1-16,1 0 3 0,-1 0-6 0,2-1 5 15,-1-2 4-15,2 1-8 0,-1 0-2 0,1-2 0 16,-1 2 5-16,-2-3-9 0,2-1 0 0,3 1-9 15,-2-1 8-15,0 0 5 0,1 1-9 0,-3-1 8 16,2 0-3-16,-13 0 9 0,24-1-10 0,-11 0 9 16,1 0-3-16,-1-1 1 0,-1 0 5 0,0 0-3 15,-1-3 1-15,1 2-2 0,1-1-10 0,-3 1 5 16,3-3-1-16,-3 0 5 0,2 3-6 0,-2-3 3 16,-1-2 5-16,3 1-8 0,2-2 7 0,-5 1-10 15,0 0 13-15,-2-2-10 0,1 1 4 0,-3-1-2 16,1 1 8-16,-2 0-12 0,4-1 16 15,-2-3-7-15,-2-2 3 0,0 3 1 0,2-2-7 16,1-1-11-16,-7 15 18 0,7-28-5 0,-3 13 4 16,-4 15 7-16,3-28-5 0,-1 16-4 0,2-3 10 15,-2-2-14-15,-2 0 14 0,0 17-13 0,2-30 9 16,-2 18-2-16,0 12 2 0,-2-25 1 0,0 13-6 16,2 12 2-16,-5-26 3 0,4 15-1 0,1 11 4 15,-5-21-1-15,5 21-1 0,-8-20-9 0,8 20 0 16,-10-19 2-16,10 19-3 0,-9-13 2 0,9 13 1 15,-17-17-1-15,11 8-2 0,6 9-3 0,-18-13 1 16,18 13-4-16,-22-13 11 0,22 13-18 0,-19-12 4 16,19 12-7-16,-18-11-15 0,18 11-22 0,-22-11-21 15,22 11-109-15,-16-10-198 0,16 10 88 16</inkml:trace>
  <inkml:trace contextRef="#ctx0" brushRef="#br1" timeOffset="-174679.93">22096 17411 122 0,'0'0'227'0,"0"0"-3"0,0 0-15 0,0 0-13 15,23-2-9-15,-13 1-7 0,1 1-12 0,2-2-3 16,3 2-2-16,-2-2-8 0,7-1-6 0,-1 1-8 15,9-2-14-15,-3 3-6 0,2-2-14 0,4 0-8 16,4 2-3-16,-4-3-13 0,2 1-8 0,-1 2-7 16,3-2-5-16,-4 0-7 0,0 2-3 0,-1-1-7 15,-2 2-2-15,1 0-8 0,-9-1-4 16,-1 1-3-16,1 0-2 0,-4-1-23 0,-3 1-19 0,-4-1-19 16,0 1-35-16,-3-1-29 0,-1 1-57 0,-6 0-32 15,8 0-66-15,-8 0-188 0,0 0-476 0,0 0 210 16</inkml:trace>
  <inkml:trace contextRef="#ctx0" brushRef="#br1" timeOffset="-174429.58">22389 17484 136 0,'-4'2'307'0,"4"-2"0"0,0 0-15 0,0 0-18 0,0 0-18 16,0 0-21-16,-8-7-16 0,8 7-13 0,0 0-16 15,17-7-5-15,-7 5-20 0,7-4-12 0,2 3-3 16,-4-1-24-16,8 1-9 0,-2 0-16 0,7-2-3 16,0 3-14-16,1-3-5 0,1 3-19 0,-1-2-16 15,1-1-19-15,-7 5-14 0,7-4-22 0,-11 3-23 16,-1 0-29-16,0 0-28 0,0-1-33 0,-7-2-26 16,1 4-28-16,-7-2-34 0,-5 2-18 0,13-1-9 15,-12 0-176-15,-1 1-449 0,0 0 198 16</inkml:trace>
  <inkml:trace contextRef="#ctx0" brushRef="#br1" timeOffset="-174179.94">22492 17509 21 0,'-10'4'195'0,"0"-1"5"0,0 1 12 0,5-1 3 16,-1-1 3-16,4 0-4 0,2-2-3 0,-3 3-8 16,3-3-11-16,0 0-15 0,23 0-14 0,-7 1-17 15,4-2-16-15,8-3-12 0,3 2-12 16,0 0-12-16,2 0-12 0,-1-2-20 0,0 0-17 15,1 3-12-15,-4-4-12 0,1 4-7 0,-10 1-9 16,11-1-5-16,-4 1-1 0,-6-2-2 0,0 1 1 16,-10 0-1-16,-3 0 4 0,0 2 5 0,-2-2 0 15,-6 1 0-15,0 0-1 0,0 0 0 0,0 0 1 16,-18-7 5-16,5 5-1 0,-1 1 2 0,3 1-3 16,1 0 4-16,-2 0-29 0,6 1-46 0,6-1-101 15,0 0-121-15,-12 0-156 0,12 0-474 0,0 0 209 16</inkml:trace>
  <inkml:trace contextRef="#ctx0" brushRef="#br1" timeOffset="-154730.02">22780 16309 208 0,'1'-7'346'0,"3"5"-12"0,-4 2 4 15,5-4 2-15,0 1-12 0,0-2 0 0,-1 2-13 0,2-1-5 16,0 2-16-16,0 0-15 0,-1 1-8 0,0 0-14 15,3-1-11-15,-8 2-19 0,10 3-18 0,-6 0-9 16,0-1-16-16,0 5-14 0,-2 0-13 16,3 4-21-16,-2 2-10 0,-2-1-7 0,2 5-18 15,-3 0-4-15,0 1-12 0,0 0-8 0,-2 0-10 16,1-1-6-16,0 1-6 0,1-3-5 0,1-1-13 0,2-4 16 16,2-2 23-16,1-3 25 0,6 0 10 0,1-9 15 15,8-4 0-15,10-8-6 0,1-4-2 16,14-14 2-16,2-1-8 0,21-17-13 0,1-7-1 15,-21 20-14-15,19-19-6 0,-3 1 2 0,-19 16-11 16,0 4-7-16,-1 1-14 0,-5 4-16 0,-11 11-70 16,-5 4-58-16,-4 9-91 0,-4 2-107 0,-7 9-136 0,-1 3-204 15,-6 4-431-15,-2 9-1153 0,-9 10 510 16</inkml:trace>
  <inkml:trace contextRef="#ctx0" brushRef="#br1" timeOffset="-154030.65">24127 17461 3390 0,'-4'3'242'0,"0"0"-160"0,0 2-46 16,2-1 3-16,2-4 83 0,0 7 46 15,2-2 12-15,4-1-29 0,0-1-26 0,8 0-13 0,6 1-11 16,12 3-54-16,4-9-101 0,14 4-154 0,-8-3-548 15,23-5-818-15,-1 1 361 0</inkml:trace>
  <inkml:trace contextRef="#ctx0" brushRef="#br1" timeOffset="-152813.62">27415 16730 268 0,'-2'-10'265'0,"-1"-1"-7"0,1-1-17 0,-2 1-10 16,0-6-13-16,-5 4-12 0,4-5-5 0,0 3-13 0,-4-1-4 16,1 0-11-16,-3 1-8 0,0-1-15 0,-1 0-18 15,-4 1-17-15,-2-4 4 0,-1 2-4 0,-4-2-19 16,-4 1 0-16,3 0-18 0,-4 1 1 15,0 0-13-15,-5 0-3 0,-2 0-8 0,-10-2-5 16,-4 1-6-16,-1 3-6 0,0-2-4 0,10 7-4 16,-13-5 3-16,-1 1-12 0,0 3 1 0,4 0 4 0,-5 1-10 15,16 4-1-15,-15-1 0 0,3 3 7 16,11 2-13-16,-9-2-4 0,10 6 6 0,2-2 11 16,1 4-12-16,-1-1 0 0,-2 1-11 0,0 1 2 15,2 3 7-15,0-1-3 0,1 3 1 0,2-1 0 16,0 1-8-16,-2 1 1 0,2 2 7 0,5 1-3 15,-3 1 0-15,1 6-2 0,2-3-1 0,0 4 3 0,1-2 1 16,3 4-6-16,1 4 3 0,-2-1 3 0,2 2-4 16,2-2-4-16,3 3-7 0,-4-4-5 0,10 4 11 15,-4 0 12-15,4-1-4 0,3-1-2 16,-1 4 1-16,4-2 1 0,3 1-7 0,-3 0 3 16,6-1 1-16,2 1 11 0,-1 3-11 0,2-5 3 15,-1 6 2-15,5-5 6 0,2 2-5 0,2-1 5 0,3 1 3 16,-1 0-8-16,5-1 8 0,0 2-22 0,2-6 22 15,-1 4 8-15,14 5-43 0,-10-8 1 16,1-2 4-16,2 1 8 0,5-4-2 0,11 10 1 16,-2-3 4-16,-7-8-1 0,14 3 7 0,-1 0 1 15,0-2 0-15,2-5 4 0,-1 0 5 0,5-5 2 16,-14-2-2-16,0-3 5 0,13 4 1 0,1-3 6 0,-14-4-1 16,14 0 2-16,-12 0 1 0,14-5 4 15,-12 3-3-15,-1-3 10 0,1 0 11 0,12-3-9 16,0 0 2-16,-12 1-4 0,-2 0 5 0,11-6-5 15,0-1 0-15,-14 1-1 0,1 1-1 0,2-3-5 16,-1 3 0-16,-1-4-2 0,11-7-7 0,-11 5-7 16,-1-1 6-16,-1-1 1 0,-5-3-4 0,4 0 1 0,11-7 8 15,-11 5-2-15,-4 2 5 0,4-1-11 16,-2-1 11-16,-2-5 4 0,6-8 8 0,-9 10 3 16,0-5 1-16,-4 3 7 0,1-3 7 0,-5-2 9 15,-1 1 6-15,-3-2 1 0,1 3 5 0,-7-3 4 16,2-4-1-16,-6 3 0 0,0-3 2 0,-3 3-7 15,0-1-7-15,-6-3-6 0,4 4-6 0,-5-3-5 16,0-1-5-16,-4 2-2 0,-2-11-7 0,2 12-5 16,-4 2-4-16,-4-3-5 0,1 2-3 0,-10-9-5 15,5 11-8-15,0 4-15 0,-5-3-28 0,0 2-33 16,-3 4-53-16,1 2-45 0,-2 0-52 0,-1 0-53 16,-1 1-75-16,3-2-92 0,-2 4-392 0,0 2-897 15,6 0 397-15</inkml:trace>
  <inkml:trace contextRef="#ctx0" brushRef="#br1" timeOffset="-152663.68">27678 16448 3387 0,'4'1'306'16,"-4"-1"-184"-16,0 0-49 0,0 0-19 0,0 0-5 15,0 0-27-15,0 0 3 0,-21 0-22 0,12 2-43 16,-5-1-65-16,-3 3-85 0,3-2-109 0,-5 3-270 15,-3 1-614-15,-5 1 272 0</inkml:trace>
  <inkml:trace contextRef="#ctx0" brushRef="#br1" timeOffset="-151013.41">32356 6052 263 0,'-9'-7'403'15,"3"-2"9"-15,-1 1-6 0,2 0-1 0,-4 1-6 16,3-8-13-16,-2 8-15 0,0 1-12 0,3 1-11 16,0-1-20-16,0 0-14 0,1 1-15 0,3 1-14 0,-3-2-23 15,4 2-21-15,0 4-23 0,0-6-21 16,0 6-21-16,1-7-17 0,7 4-16 0,2-1-16 16,-1 4-9-16,4 0-14 0,10 2-13 0,-4 1-13 15,1 4-10-15,6-1-3 0,-7 2-33 0,6 3-2 0,-9 0-5 16,2 0 1-16,0 8-11 0,-4-3 2 0,-5 2-2 15,0 5-1-15,-4 4 0 0,-1-2-8 0,-3 2 6 16,-7-2-3-16,2 3 0 0,-5-2-1 16,0 4 1-16,-5-2-5 0,1 0 2 0,1 3 1 0,-2-1-3 15,-2 0-4-15,5 1 3 0,0 2-2 0,0-1 3 16,3-1-2-16,3 2-1 0,1-3-8 0,3 1 0 16,-2 0-7-16,11-2-2 0,5 2-6 0,4-2-7 15,5 1 0-15,5-1 1 0,10 4 0 16,-6-9-1-16,7 6 5 0,-7-8 3 0,-1-1-1 15,0-3 5-15,-2 2 4 0,0-6 0 0,-8-5 0 0,-4 3 3 16,-5-7 6-16,-11-5 12 0,16 15 14 0,-16-15 13 16,6 11 17-16,-8-6-6 0,-2 0 1 0,-5 4 10 15,-4-4-8-15,-6 3 1 0,1-2 0 16,-1 0-8-16,-6 5-2 0,1 1-1 0,-1 0-2 16,1 0-8-16,2 2-7 0,7 1 0 0,1 0 1 0,-2 7-4 15,6-1-5-15,-3 4-8 0,7 1-10 0,2-2 1 16,1 5-4-16,3-2 4 0,0 2-4 15,4 3-3-15,0 0 2 0,1-1 2 0,2 2 3 16,0 1 3-16,-2 13 2 0,-1 0-2 0,-1-12 3 16,-3 15 0-16,0-1-2 0,-3 0-4 0,1-2 7 0,-5 2 6 15,-3-2-1-15,-3-1 7 0,-10-2 4 0,-1 1-6 16,-3-3 20-16,-2-1-4 0,-8-2-1 0,1 0 9 16,3-5-18-16,-2 1 12 0,8-7-1 0,-5 8-6 15,7-11-13-15,4-1 4 0,1-2-12 16,7-7-31-16,2 1-28 0,2 0-31 0,5-3-45 15,1-4-64-15,7-4-98 0,1 1-124 0,2-3-145 0,-7-3-471 16,38-11-1118-16,-5-3 495 0</inkml:trace>
  <inkml:trace contextRef="#ctx0" brushRef="#br1" timeOffset="-150879.95">32805 8478 5076 0,'6'10'265'0,"-6"-7"-153"0,0 1-66 16,-1-2-19-16,-2 2-57 0,-1 1-51 0,2-3-81 15,-5 1-65-15,2 0-34 0,3 0-61 16,-1 0-76-16,-1 2-277 0,4-5-730 0,2 7 324 16</inkml:trace>
  <inkml:trace contextRef="#ctx0" brushRef="#br1" timeOffset="-150146.65">28969 9835 49 0,'-53'0'431'0,"2"0"6"15,13-4 0-15,5 4 9 0,-1 1 6 0,4-1-17 16,3-1-11-16,7-1-18 0,6 1-13 0,1 1-24 16,4 0-25-16,0 0-32 0,4 0-26 0,5 0-8 15,-4 3-19-15,4-3 1 0,0 0-4 0,49-3-12 16,1 1-24-16,12 3-20 0,35-6-14 0,8 1-19 15,9 0-14-15,10 3-15 0,1-2-11 0,3 2-13 16,11 1-14-16,-6-2-7 0,5 1-10 0,-2 1-16 0,-6-2-42 16,-6 1-25-16,-6 0 0 0,-9-1 0 0,-4-2 0 15,-11 0 0-15,-29 7 0 0,-1-3 0 16,-4 1 0-16,-8 0 0 0,-16 1 0 0,-4-2 0 16,-12 1 0-16,-7 0 0 0,0-1 0 0,-3 0 0 0,-3-1 0 15,-7 1 0-15,0-3 0 0,0 3-90 0,0 0-147 16,-39 4-62-16,12-3-61 0,-6 3-65 15,-1-1-70-15,-4 2-74 0,-11 3-384 0,-2-2-1033 16,2 4 458-16</inkml:trace>
  <inkml:trace contextRef="#ctx0" brushRef="#br1" timeOffset="-149813.95">29203 10148 3492 0,'-62'2'190'0,"0"-2"-74"0,7-1-20 0,5 0 33 15,12 0 34-15,2-1-22 0,7 1-3 0,8-3 10 16,1 3 6-16,2 0 31 0,4-1 17 16,1 1-18-16,6-2 15 0,0 1-16 0,5-1-20 0,4-2-9 15,3 2-9-15,14-5-7 0,13 0-3 0,25-3-4 16,5 1-10-16,35 0-10 0,12-4-10 0,5 3-10 16,3 3-9-16,11-3-12 0,1 6-2 0,5 0-3 15,2-3-11-15,-4 6-7 0,-1 0-5 0,-8 1-5 16,-11 2-9-16,-6-2 0 0,-6 0 4 0,-37 1-10 15,-1-7-4-15,-4 5 1 0,-7 1 1 0,-19 0 3 16,-4 0 21-16,-9-1 24 0,0 1 22 0,-10 1 31 16,0-1 9-16,-4 0-57 0,0-1-73 0,-1 0 0 15,-4 2 0-15,4-5 0 0,-4 5 0 0,0 0 0 16,0 0 0-16,0 0 0 0,-8-3 0 0,8 3-56 16,0 0-370-16,-5 8-116 0,5-8-127 0,0 9-414 15,4-4-1174-15,0 2 519 0</inkml:trace>
  <inkml:trace contextRef="#ctx0" brushRef="#br1" timeOffset="-147313.47">27195 10768 198 0,'0'-24'425'0,"2"5"-15"0,-1 2 15 0,-1 5 3 0,1 2 21 15,-1 2-9-15,0 2 0 0,2 2-39 0,-1 1-35 16,-1 3-28-16,0 0-8 0,-1 17-8 0,-1 1-12 16,-2 11-23-16,2 2-8 0,1 5-17 0,-5 12-16 15,3 1-21-15,-4-1-21 0,5-2-19 0,-1 2-18 16,2-1-14-16,-2-11-18 0,1-3-8 0,2-1-17 15,-2 1-8-15,2-4-15 0,0-2-9 0,-1-10-2 16,2 0-17-16,1-4 0 0,-2-3-5 0,1-3-40 16,-1-2-14-16,-1 0 0 0,1-5 0 0,0 0 0 15,0 0 0-15,2-22 0 0,0 3 0 0,-2-14 0 16,4-16 0-16,-1-7 0 0,0-27 0 0,2 24 0 0,5-32 0 16,-2 4 0-16,2 5 0 0,-1-3 0 0,3 29 0 15,0-1 0-15,-2 6 0 0,3 8 0 0,0 13 0 16,-4 5 0-16,1 7 0 0,4 6 0 0,-1 1 0 15,2 8 0-15,2 4 0 0,5 4 0 0,3 8 0 16,-3 5 0-16,1 6 0 0,-1 5 0 0,-4 0 0 16,2 12 0-16,-10-8 0 0,-1 3 0 0,-1 13 0 15,-7-13 0-15,-5 0 0 0,-1 11 0 0,-4-14 0 16,-2 2 0-16,-12 6 0 0,2-9 0 0,-7 7 0 16,1-13 0-16,1 2 0 0,-13-1 0 0,10-2 0 15,-1-9 0-15,2-2 0 0,0-1 0 0,4-3 0 16,7-2 0-16,0-4 0 0,5 0 0 0,2 1 0 15,2-3 0-15,2 2 0 0,2-1 0 0,1 2 0 16,2 1 0-16,1 4 0 0,4 2 0 0,2 4 0 16,7 7 0-16,1 0 0 0,4 2 0 0,-1 0 0 15,2 3 0-15,2-1 0 0,-3 1 0 0,7 2 0 16,9 10 0-16,-10-13 0 0,3-2 0 0,1-1 0 16,2-2 0-16,3-1 0 0,0-5 0 0,3-3 0 0,0-2 0 15,-2-7 0-15,1 0 0 0,-2-5 0 16,0-6 0-16,-5-2 0 0,-1-7 0 0,0-2 0 15,-4-3 0-15,-5-7 0 0,0-1 0 0,-4-3 0 16,-4-2 0-16,0-12 0 0,-7 11 0 0,-3-1 0 0,1 1 0 16,-5 3 0-16,-2 4 0 0,1 4 0 0,0 8 0 15,0 4 0-15,-2 5 0 0,2 1 0 0,-1 4 0 16,-1 3 0-16,0 6 0 0,-1 3 0 0,-1 6 0 16,0 9 0-16,3 1 0 0,2 3 0 0,4-1 0 15,3 0 0-15,0 2 0 0,6-1 0 0,0-4 0 16,4 1 0-16,4 0 0 0,2-2 0 0,-1-5 0 15,1-8 0-15,6 1 0 0,1-1 0 0,-6-9 0 16,10-1 0-16,-2-4 0 0,0-6 0 0,-3-3 0 16,2-3 0-16,-4-5 0 0,-1 0 0 0,1-3 0 15,-4-3 0-15,-2-2 0 0,1-2 0 0,-3-1 0 16,0 1 0-16,-2 4 0 0,0-1 0 0,-3 11 0 16,-2 2 0-16,0 6 0 0,-1 0 0 0,-2 2 0 0,2 5 0 15,-1 1 0-15,3 5 0 0,1 5 0 0,1 4 0 16,0 3 0-16,4 5 0 0,-2 1 0 15,1 2 0-15,-5 0 0 0,3 0 0 0,-2 0 0 16,-1 2 0-16,-4-2 0 0,-1-1 0 0,-3-6 0 0,-1 1 0 16,-2-3 0-16,0-3 0 0,-2-5 0 0,-1 3 0 15,-1-5 0-15,1 1 0 0,-3-3 0 16,-1-2 0-16,4-2 0 0,5 0 0 0,-13-3 0 16,8-8 0-16,4-6 0 0,2-1 0 0,4-7 0 0,4-1 0 15,5-4-26-15,5 0-33 0,1 1-3 0,3 1-9 16,2 3-2-16,1 3-6 0,0 3 2 0,1 6 5 15,-2 1 10-15,-6 4 3 0,-1 6-1 0,-5 3 16 16,4 6-4-16,-6-2 7 0,-1 8 1 0,-1-3 10 16,-4 5 3-16,-1 2 0 0,-6-1 7 0,4 2 5 15,-5-1 1-15,1 1 1 0,-1 0 5 0,-1-1 4 16,2-5-1-16,0 0-4 0,2-5 4 0,0-1 12 16,3-1-1-16,1-3-2 0,0 0 4 0,-4-2-5 15,18-5-1-15,-6-2-2 0,4-1 9 0,0-4-6 16,4-7 0-16,1 0 8 0,-3-4-1 0,-1 0-11 15,-1 2 4-15,-2 5 1 0,-3 2-1 0,-1 4 0 16,-5 0-3-16,0 4 10 0,0-1-6 0,-1 5-4 16,1 1 17-16,-5 1 1 0,0 0 2 0,6 12 1 15,-3-3 6-15,0 3-6 0,-2 4-6 0,1-4 15 16,2 6-10-16,3 0-9 0,1-3 0 0,0 0-2 16,5-2 2-16,-2 1-3 0,2-3-1 0,3-1-3 15,0-4-11-15,3 0-1 0,-2-4 1 0,1-3-2 16,1-1 0-16,0-4-2 0,2-2 1 0,3-3 4 0,-7-3 9 15,4-3-14-15,2-3 5 0,-2-1 3 16,-2-6 0-16,0 1 0 0,4-15-4 0,-5 8 8 16,1-12-8-16,0-1 4 0,-5-7-2 0,-1 6 1 0,-4 12 1 15,-2 4 3-15,-2 4 2 0,-2 2 14 0,-1 9 9 16,-4 8-3-16,2 3-2 0,-1 4 1 0,1 1 0 16,-12 10-3-16,2 7 6 0,-2 11 10 0,-4 2 5 15,6 5-14-15,-4 13-1 0,4-3 7 0,2 1-12 16,4-10 7-16,2 0-3 0,3-3-9 0,3 3-1 15,4-2-1-15,2-2 5 0,2-5-14 0,5-3 5 16,4-1-11-16,-5-10-8 0,7 0-6 16,-4-6 10-16,8 2-12 0,-6-10-2 0,0-4 9 0,4-6-4 15,-1-5 1-15,-2 1 6 0,-2-8-2 0,-1-2 0 16,-1-5 1-16,1-16-3 0,-2-2 8 0,2-5-4 16,-5-2 1-16,-1-4 1 0,-3 1 7 0,2 0-5 15,-3 0-3-15,-4 6 12 0,-1 19 25 0,-2 6 11 16,0 9 11-16,-1 4 4 0,-1 5-16 0,-1 0 2 15,-1 10 2-15,2-1-15 0,-6 24 11 0,-1 3-7 16,1 7 9-16,-2 11-5 0,2 4-2 0,0 2-3 16,2-3-5-16,0 2-16 0,0-3-3 0,2-11-7 15,2-1 0-15,0 13 0 0,0-17 0 0,2 0-31 16,-1-3-91-16,1-4-53 0,0-6-56 0,-2 0-56 16,0-10-58-16,0 2-50 0,-1-5-60 0,1-3-68 15,0-2-416-15,0 0-1015 0,-17-13 449 0</inkml:trace>
  <inkml:trace contextRef="#ctx0" brushRef="#br1" timeOffset="-147179.98">29542 11112 255 0,'-5'-9'405'0,"2"3"-12"0,1-1-11 0,0 1-3 15,5-1 22-15,2-3 5 0,3 2-23 16,3-3-28-16,6 0-38 0,8 0-28 0,3-2-34 16,3 1-74-16,5 0-93 0,14-3-95 0,-12 5-96 0,1-1-98 15,14-1-125-15,-2-1-316 0,-2 1-696 0,-12 1 308 16</inkml:trace>
  <inkml:trace contextRef="#ctx0" brushRef="#br1" timeOffset="-145696.75">30735 10735 4 0,'-1'-11'398'0,"1"-7"12"0,-2-2 0 0,0 2 9 0,0 0 1 16,-1-7-8-16,-1 6-16 0,-3-7-9 0,0 3-24 15,4 3-22-15,0-1-20 0,0 5-18 0,-2 0-16 16,0 4-23-16,0 2-22 0,1 2-27 0,2 4-18 16,-3 5-20-16,5-1-16 0,-18 20-15 0,4 3-16 15,-3 9-18-15,3 17-11 0,-5 6-3 0,3 3-10 16,1 2-10-16,-3 19-5 0,8-25-8 0,-1 2-7 16,5-3-6-16,1-1-9 0,0-5 2 0,1-15-1 15,3-2-6-15,0-2-1 0,2-9-5 0,-2-2-7 16,1-5 6-16,1-4-7 0,-1 1 8 0,1-5 11 15,3 0 13-15,-4-4-7 0,0 0 4 0,10-7-6 16,-1-1-5-16,-1-2-2 0,2-5-8 0,3-8 1 16,1-2-5-16,0 0-1 0,-1-2-6 0,4-3-3 15,-2-1 1-15,0 5-11 0,-1 1 16 0,-2 8-10 16,-3 4-4-16,-3 4-6 0,-1 6-4 0,3 0 2 16,-3 6 4-16,1 2-3 0,0 3-3 0,2 7 3 0,-3 2 0 15,3 2-5-15,5 6-1 0,-3-4 1 0,-3 5 4 16,0-7 2-16,1-2-6 0,3 0-4 15,-3-1 1-15,1-1-12 0,5-4 2 0,-6-2 1 16,3-4-2-16,1 0 3 0,-2-3-2 0,3-1 9 16,-2-2-3-16,1-1-2 0,0-3 3 0,3-4 2 0,-6 0 1 15,5-3-1-15,-3-4 1 0,7-4 5 16,-3-3-2-16,3 3-5 0,-9 3 3 0,4 4 6 16,-7 0-6-16,1 6 31 0,-2 2-3 0,-1 1-2 0,2 2-6 15,-6 2-1-15,5 8-4 0,-2 0 9 0,-2 5-10 16,0 0 4-16,-1 3-7 0,0 2 2 0,-1-1 2 15,1 0-10-15,1-2 7 0,2 5 1 16,-2-9-3-16,3 1-2 0,1 2 2 0,-2-6-3 0,4-1 8 16,-2-2 0-16,2-1-2 0,-1-1-5 0,1-3 5 15,0-2-8-15,1-1 13 0,0 0-1 0,-1-3-6 16,2-4-7-16,-2 2 0 0,0-6 0 0,-3-3 0 16,0-9 0-16,-3 0 0 0,-1-3 0 0,-1-1 0 15,-2 4 0-15,0-1 0 0,-1 9 0 0,1 3 0 16,3 3 0-16,-4 2 0 0,4 3 0 0,-2 1 0 15,0 2 0-15,1 2 0 0,1 2 0 0,0 0 0 16,0 0 0-16,0 0 0 0,10 13 0 0,2-8 0 16,-1 1-5-16,7-1 10 0,0-1-13 0,5-2-4 15,4-3-28-15,1-2 13 0,2-1-13 0,0 0 3 16,-2-7-3-16,3 0-6 0,-3-3 8 0,3-2 5 16,-7-5-4-16,0-1 6 0,-3-1 5 0,-1-3-9 15,-4-1 6-15,-2-2 6 0,-3-5-1 0,3-1 0 16,-2-9 8-16,-5-1-3 0,-3 10 1 0,-4 1 4 15,0 6 13-15,-1 8 7 0,-2 4 11 0,-2 7-1 16,3 2-13-16,-6 5 3 0,-4 5-2 0,-3 8 4 16,-5 11-2-16,-1 5 10 0,-7 13 4 0,7 6-3 15,0 5 10-15,6 4-12 0,2-1-2 0,0-1 6 0,8-1-6 16,9 2 1-16,1-5 1 0,5-2-1 0,2-13-7 16,3-1-4-16,6-1-19 0,2-7-16 0,-1-1-21 15,7-5 8-15,-1-4-16 0,2-2-13 16,-1-8 10-16,0-1 1 0,-1-5 7 0,0-4 5 0,3-2 6 15,-4-4 3-15,2-5 6 0,-5-4-27 0,-1-3 8 16,-2-4 7-16,1-3 6 0,-5-4 6 0,-1 2 11 16,-3 0 18-16,-1 0 24 0,-1 5 21 0,-4 0 5 15,-7 11 7-15,0 7-3 0,-2 2-1 0,-2 3-11 16,-4 4 0-16,-3 4-4 0,-5 5-4 0,1 4 1 16,-9 4-7-16,5 4 0 0,-1 2 4 0,4 1-2 15,0-1-6-15,2 2 5 0,8-6-8 0,-1 0-2 16,4-2 1-16,0 0-1 0,3-4-4 0,5-1 7 15,-1-3 0-15,1 0-3 0,4-3 0 0,4-4-5 16,-3-1 7-16,3-4-4 0,1-1 1 0,0-5-2 16,4-4 4-16,0-6-8 0,-2-2 14 0,-1-5-8 15,1-2-4-15,1-5 0 0,-1-11-4 0,-2-4 4 16,-1-4-1-16,1-3 3 0,7-25-3 0,-7 24-6 16,-3-1 1-16,0-2-2 0,-1 0 9 0,-4 1 5 15,-1 6 16-15,-2 17 14 0,-1 6 13 0,0 11-6 16,-2 2-12-16,0 6-7 0,0 8 4 0,0 2-6 15,-9 15 2-15,0 10-5 0,-4 8-9 0,0 17 0 16,-1 4-6-16,4 3 6 0,-2 27-3 0,7-27 0 16,2 27-3-16,3-27-11 0,3 0 0 0,5-1-9 15,1-3-40-15,-3-7-21 0,2-12-24 0,2-1-10 16,0-4-2-16,6-4 4 0,-2-3 8 0,-4-9 3 16,-1-3 12-16,1-4 8 0,4-4 12 0,0-2 3 15,4-6 7-15,-2-1 6 0,6-9 3 0,0-2 3 16,-8-6 6-16,8-5 2 0,-5-4 4 0,4-16 3 15,-6-4 2-15,2-2-4 0,0 0 13 0,-2-1-6 16,-3 5 10-16,-6 17 28 0,0 2 1 0,2 7 12 16,-6 9 9-16,-1 3 0 0,1 2-8 0,0 6-5 15,-4 1-8-15,-1 3 5 0,3 1-4 0,-11 10-5 0,2 4 3 16,2-1-6-16,-1 4 2 0,3 7-7 0,1 4 4 16,3-9 2-16,2 6-3 0,-1 3-3 15,6-1 2-15,5 0-1 0,0-4-6 0,3 0 2 16,-1-6 4-16,-2-1-4 0,2 1-1 0,0-4-3 0,-3 1 4 15,-1-5-2-15,-1 0-5 0,-2 2 2 0,-1-1 4 16,-1-1 18-16,0 4 30 0,-4-3 18 0,-4 2 7 16,-2 2 13-16,-4-2 1 0,-6 3 0 0,2-3-8 15,-9 3-4-15,5-4-13 0,-6 0-3 0,10 0-48 16,-3-1-17-16,7-3-8 0,1-2-141 0,-1 3-113 16,6-4-121-16,-1-1-151 0,1-1-609 0,4-2-1237 15,0 0 547-15</inkml:trace>
  <inkml:trace contextRef="#ctx0" brushRef="#br1" timeOffset="-145563.16">32779 11004 33 0,'0'-8'530'0,"-2"0"8"0,-4 0 8 15,1 3-17-15,-4-1-31 0,-1 0-45 0,2 0-42 16,-1 2-45-16,4 2-52 0,-4 0-86 0,4 0-116 16,0 1-132-16,5 1-157 0,-8 6-195 0,5-1-294 15,3-5-720-15,-7 12 320 0</inkml:trace>
  <inkml:trace contextRef="#ctx0" brushRef="#br1" timeOffset="-145129.79">27975 11653 105 0,'-17'5'426'0,"2"-3"-45"0,6 3-21 15,0-2-1-15,5 0-8 0,-1 1 6 0,5 0 18 16,5 0 11-16,3 0-1 0,4 1 3 0,9-2 0 15,11 2-25-15,24-3-16 0,2-3-23 0,38 0-19 16,5-4-29-16,7-2-27 0,9-2-25 0,7-6-24 16,12-1-11-16,2-6-22 0,13 7-8 0,6-11-26 0,1 6-4 15,4-3-26-15,-6 2-3 0,-7 2-12 16,-5 9-10-16,-9-2-10 0,-19 4-9 0,-6 2-9 0,-10-2 2 16,-34 6-5-16,1 2-13 0,-8-3-1 0,-8 1 1 15,-17 4 1-15,-6-1-39 0,-14 2-44 0,-5-3-5 16,-2 1-21-16,-7 2-32 0,0-3-36 15,-16 12-40-15,-2-5-50 0,-10 5-48 0,-9 0-33 0,-12 10-22 16,-3-3-30-16,-4 1-42 0,-5 0-24 0,-1 2-57 16,-27 6-287-16,28-8-839 0,-29 9 371 0</inkml:trace>
  <inkml:trace contextRef="#ctx0" brushRef="#br1" timeOffset="-144863.39">28532 12016 603 0,'-64'0'628'0,"4"-1"-41"15,22-4-41-15,2 1-24 0,14 2-35 0,6-5-42 16,4 0-37-16,10 3-51 0,6-6-24 0,12-1-4 16,21-4-16-16,23 2 5 0,43-2-25 0,5 4-19 15,14 3-25-15,11 2-26 0,8 2-15 0,13 3-25 16,5 0-17-16,6 2-19 0,1-2-12 0,2-1-16 16,-2 1-8-16,-4 2-14 0,-10 1-10 0,-11-2-64 15,-8 1-23-15,-21-4 0 0,-6 0 0 0,-10 0 0 16,-32 2 0-16,-4-2 0 0,-5 0 0 0,-22 2 0 0,-5-1 0 15,-11 2 0-15,-5 0 0 0,-7-3 0 16,-1 3 0-16,-4 0 0 0,0 0 0 0,0 0 0 16,-21-4 0-16,10 3 0 0,-7 2 0 0,5-3 0 15,3 2-432-15,-3-3-862 0,13 3-1400 0,-8-3 619 0</inkml:trace>
  <inkml:trace contextRef="#ctx0" brushRef="#br1" timeOffset="-144696.55">31768 12039 7215 0,'-18'4'562'0,"-5"1"-286"0,5-2-138 0,-3 2-138 15,0-1 0-15,3 0 0 0,4-2 0 0,4-1 0 16,2 0-241-16,3-3-124 0,5 2-155 0,0 0-181 16,0 0-360-16,0 0-1150 0,0 0 510 0</inkml:trace>
  <inkml:trace contextRef="#ctx0" brushRef="#br1" timeOffset="-142946.68">22919 15272 260 0,'-25'14'342'0,"-3"-3"-9"0,1 4-8 16,-2 2-21-16,-1-5-14 0,-1-1-13 0,0 0-11 16,0 1-18-16,1-3-13 0,1-2-9 0,7-2-5 15,-5 0-8-15,-1-3-6 0,9-1 1 0,-4-3-13 16,1-2-6-16,4-1-9 0,-2-1-5 0,3-7-3 15,5-2-16-15,-4-10-12 0,7-1 21 0,4-4-14 16,3-6-13-16,7-14-12 0,10-8-12 0,9-22-7 16,8-3-10-16,10 1-9 0,7-4-12 0,5-9-9 15,8 0 0-15,10-6-3 0,6-6-20 0,15-8 6 16,7-2-7-16,10-7-1 0,5 0-6 0,7 1-2 16,1-10-8-16,2 3-1 0,10 3 0 0,3-2-5 15,2 12-3-15,-3 10 4 0,-3 12-5 0,-6 11 0 16,-7 13-2-16,-5 11-1 0,-9 7-3 0,-1 10-1 15,-12 5-5-15,-12 6 3 0,-27 11-2 0,-5 2 1 16,-16 2 3-16,0 2-6 0,-4 0 5 0,-2-1-11 16,-5 4 11-16,-6-1-5 0,-3-1-3 0,-4-1-4 15,-6 4-5-15,0-1 3 0,-3-1-6 0,-1-4-17 16,-4 5-4-16,-1-3-12 0,0-3-10 0,-5 1-12 16,-2 2-2-16,2 5-4 0,-8-12-3 0,2 10 6 15,-6-4 7-15,2 7 3 0,-5-2 7 0,-3 3 3 16,0 1 8-16,-3 3-7 0,-4-1 12 0,1 4 5 15,0 0 4-15,-2 1 2 16,0 2 2-16,3 0 2 0,-3 3 4 0,2-1 4 0,3 1-2 0,-3 1 3 16,3-1 2-16,0-1-2 0,12-1 4 0,-10 0 3 15,8 0 11-15,6-2 12 0,0-1 9 0,3 1 10 16,1-1 8-16,3 1 8 0,8-1 6 0,-12-1-2 16,12 1-6-16,0 0-6 0,0-7-1 0,0 7-3 15,18-9-4-15,1 2-5 0,8-1-5 0,5-3-1 16,1 4-1-16,5-3-4 0,13 1-3 0,1 3-1 15,1 0-1-15,0 2-3 0,1-1 1 0,-2 3-1 16,3-2 2-16,-4 3-7 0,-12-1 1 0,0 2 0 16,-1 0-3-16,0-1 1 0,-3 2 0 0,4 0-1 15,-3 0-4-15,-2-1 4 0,-3 1-2 0,-11 0 1 16,-1 0-2-16,-5-1 3 0,-1 0 0 0,-4 2-3 16,-1 0-1-16,-6 1 1 0,-2-3-1 0,-1 10-3 15,-7-3 2-15,-4 8 1 0,-9 2 15 0,-2 4 6 0,-5 0 4 16,1 2-3-16,-1 1 0 0,-10 9-3 15,3 1 1-15,9-8 1 0,-6 10-5 0,10-8-10 16,-9 9-6-16,12-7 16 0,0 0-2 0,5 1-6 16,-3-1 2-16,7 0-4 0,1 1 2 0,1 2 1 0,7-3-4 15,0-1-2-15,3-4 2 0,3 0-8 16,2-7-28-16,-1-1-52 0,6-3-73 0,2-4-97 16,0 1-101-16,4-6-106 0,-2-3-470 0,14-2-1005 15,-9-1 445-15</inkml:trace>
  <inkml:trace contextRef="#ctx0" brushRef="#br1" timeOffset="-142813.36">25806 12748 3732 0,'9'-5'396'0,"1"1"-207"15,-3 1 73-15,-5 0-24 0,1 1-7 0,-2-1-11 16,-1 3-32-16,-1-6-33 0,1 6-34 0,-4-3-13 0,4 3-12 16,0 0-62-16,0 0-90 0,0 0-129 0,0 0-169 15,-9 11-543-15,7-4-970 0,-1-3 430 16</inkml:trace>
  <inkml:trace contextRef="#ctx0" brushRef="#br1" timeOffset="-141529.66">28632 8335 146 0,'-17'-21'312'0,"-1"2"-4"0,-1-2-2 0,-4 4 1 16,-4 0-13-16,-2 3-11 0,-3-1-1 0,-1 5-13 15,-2 0-3-15,-4 2 2 0,-14 4-12 0,14 4-3 16,-15 3-15-16,-1 6-8 0,4-3-13 0,13 5-15 0,2 2-19 16,0 3-14-16,3-2-12 0,3-1-17 0,7 3-12 15,9-3-9-15,0 2-10 0,7 0-3 16,1 1-5-16,8 1-9 0,4 1-4 0,11 3-8 16,6-1-5-16,7 1-8 0,18 2-6 0,4-4-1 0,6-1-13 15,0 0-4-15,-1 0-5 0,-1 0 6 0,-4-3-13 16,-3 5-3-16,-15-4-3 0,-3 4 5 0,-5 0-9 15,-5-1-5-15,-7 3 0 0,-11-4 3 16,-6 2 0-16,-9 5-5 0,-11 1 0 0,-13 9 14 0,-8-3 6 16,-12-2 1-16,-3-4 9 0,2-1 5 0,-1-1 4 15,8-4-1-15,-1-4 2 0,19-5-9 0,4-2-2 16,3-2-2-16,5-2-2 0,9 0-5 0,2-3-2 16,4 2-5-16,-1-2-4 0,4 0 0 0,2-2-10 15,0 0 4-15,18 10-7 0,0-6-1 0,9 4 2 16,5 2 2-16,-3-1-3 0,6 2-2 0,-1 4-3 15,2-2 3-15,-4 2-3 0,-4 7 0 0,0 0-2 16,-6 1 1-16,-5-1 2 0,-3 2-1 0,-7 0-2 16,-2 1-4-16,-6 2 8 0,-10 2-7 0,-5-2 3 15,0 2-1-15,-14 9 1 0,-3-2 7 0,-4-3-9 16,-6 1-3-16,2-5 1 0,-3 4 1 0,5-2 4 16,8-9 1-16,0 1-8 0,3 0 6 0,1 3 1 15,4-2-5-15,4-2-3 0,1-1 5 0,8 2-1 16,2-8 2-16,3 2-1 0,5-1-1 0,5-1-1 15,3 1-3-15,7 3 0 0,6-1 0 0,6-2 2 16,-1 1-2-16,6-4-4 0,4 1 7 0,14 4-4 16,-14-3 6-16,11 2-5 0,-11-5-4 0,-2-1 1 15,-5 2 7-15,-4-1-1 0,-6-3-3 0,-5 1 1 16,-5-4 1-16,-4 3 4 0,-5 0 1 0,-5 0-2 16,-4 1 3-16,-5-1 2 0,-5 1-9 0,1 0 9 15,0-2-6-15,0-2 0 0,8-1-9 0,-8 2-90 16,12-2-103-16,3 0-117 0,3-5-131 0,14 10-598 15,13-3-1133-15,4-2 502 0</inkml:trace>
  <inkml:trace contextRef="#ctx0" brushRef="#br1" timeOffset="-141396.99">29245 10353 5231 0,'9'5'104'0,"0"-3"-47"0,-5 0-9 15,5 1 78-15,-8-2 37 0,-1-1-4 0,0 0-44 16,0 0-23-16,0 0-18 0,0 0-31 0,0 4-104 15,0-4-146-15,0 0-160 0,0 0-563 0,0 0-1007 16,0 0 446-16</inkml:trace>
  <inkml:trace contextRef="#ctx0" brushRef="#br1" timeOffset="-126696.63">12141 15174 45 0,'-4'3'477'0,"-3"1"-60"0,6-2-39 0,1-2-22 0,-5 3-14 16,5-3-28-16,0 0-25 0,0 0-24 0,0 0-34 15,0 0-18-15,10 2-27 0,-10-2-56 0,9-1-80 16,-1 1-102-16,-8 0-118 0,10 1-159 0,-6-1-195 16,-4 0-568-16,0 0 252 0</inkml:trace>
  <inkml:trace contextRef="#ctx0" brushRef="#br1" timeOffset="-125677.77">17990 15640 279 0,'-8'2'304'0,"8"-2"7"0,0 0 11 0,0 0 10 0,0 0 2 15,0 0-3-15,0 0-5 0,0 0-1 0,0 0-11 16,0 0-6-16,0 0-12 0,0 0-15 15,0 0-22-15,0 0-17 0,0 0-11 0,0 0-9 16,9 6-11-16,-9 0-13 0,3 3-18 0,-3 5-17 16,1 0-5-16,2 4-18 0,-3 1-13 0,1 7-14 0,4-1-8 15,0-2-13-15,4 2-10 0,-1-2-5 0,1-4-6 16,2 3-13-16,0-6-2 0,1-1-8 0,2-1 4 16,3-3-2-16,-2-3 11 0,4-3 9 15,4-3 6-15,8-3 12 0,-4-6 1 0,7-5 1 16,1-4-4-16,10-10-3 0,3-5-3 0,-2-5-10 15,19-21-10-15,-19 15-2 0,18-16-5 0,4-3-12 0,-21 21-4 16,22-16-5-16,-24 16-1 0,27-16-2 0,-26 20-2 16,3 3-3-16,-2 3-16 0,-3 0-8 0,-12 11 0 15,1 2 0-15,-5 0 0 0,-1 2 0 0,-4 5-39 16,-5 1-51-16,-5 3-42 0,-3 0-40 16,-1 4-43-16,-4-1-50 0,3 1-53 0,-2 3-32 0,-6-1-38 15,0 0-54-15,4 9-85 0,-8-1-349 0,3-1-948 16,-8 6 419-16</inkml:trace>
  <inkml:trace contextRef="#ctx0" brushRef="#br1" timeOffset="-125546.45">20366 15869 3721 0,'19'4'-199'0,"0"-1"-611"16,-6-4 358-16,5 3-490 0,-5-2 216 0</inkml:trace>
  <inkml:trace contextRef="#ctx0" brushRef="#br1" timeOffset="-123996.83">24132 17522 43 0,'-22'-7'368'15,"17"4"-13"-15,0 0-9 0,0 1-23 0,0 1-26 16,0-3-26-16,2 2-66 0,1-1-97 0,2 3-133 0,5-7-147 16,5 3-182-16,8-2-382 0,11-2 169 0</inkml:trace>
  <inkml:trace contextRef="#ctx0" brushRef="#br1" timeOffset="-123829.91">25638 17574 4286 0,'6'-2'278'0,"-4"-4"-156"15,0 1-101-15,-1 0-63 0,3 1-32 0,-3 1-62 16,-1 3-79-16,3-5-133 0,-2 2-301 0,-1 3-703 16,3-7 311-16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05:26:36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6162 14043 2063 0,'0'0'643'0,"0"0"-291"16,0 0 24-16,0 0-173 15,65-103-112-15,-14 79-28 16,5 0 23-16,-1 4-1 15,-3 2-17-15,-12 2-26 16,-9 2-18-16,-13 6-24 16,-7 2 0-16,-9 4 0 15,-2 2 0-15,0 0 0 16,-20 10 0-16,-11 18 0 16,-10 8 0-16,-3 8 0 0,5 5 0 15,7-8 0 1,14-6 0-16,16-9 0 0,2-10 0 15,6-2 0-15,21-6 0 16,4 0 0-16,3 0 0 16,-1 2 0-16,-6 0 0 15,-11 8 0-15,-16 8 0 16,0 10 0-16,-31 8 0 16,-14 8 0-16,-8 3 0 15,-1-1 0-15,5-10 0 16,9-4 0-16,9-8 0 0,11-8 0 15,7-6 0 1,6-6-98-16,5-4-109 0,2-8-144 16,0 0-228-16,0-8-364 0</inkml:trace>
  <inkml:trace contextRef="#ctx0" brushRef="#br0" timeOffset="1696.43">1822 15980 1795 0,'0'0'599'15,"0"0"-338"-15,43-111 110 16,-8 53-126-16,5 0-79 16,-2 0-94-16,-7 4-33 15,-13 10 11-15,-13 8 29 16,-5 13 28-16,-9 10 19 0,-20 13-50 16,-7 0-10-1,-4 32-64-15,-2 18-2 0,4 16 0 16,5 6-1-1,10 8-10-15,11-8 11 0,10-1-12 16,2-9 10-16,16-8-43 16,18-10-10-16,5-8-2 15,11-6 19-15,4-6 11 16,-8-2-7-16,-6 0-29 16,-14 4-11-16,-16 2 13 15,-10 12 59-15,-22 15 2 16,-26 11 29-16,-10 4-2 15,-6 2 7-15,-1 0-22 0,12-5-3 16,10-9-7 0,17-14-1-16,17-8 2 0,9-8-3 15,0-2-6-15,25-8 6 16,6 0-1-16,4-6 1 16,7 2 0-16,-1 0 1 15,1 4-1-15,-4 8-1 16,-9 6-7-16,-11 13 7 15,-14 13-4-15,-4 26 5 16,-39 24 1-16,-9-1 29 16,6-9 11-16,9-18-11 15,17-26-11-15,12 0 14 0,4-2-25 16,20-15 5-16,31-10 7 16,21-14-5-1,14-9-15-15,8-4-57 0,2 0-77 16,0-12-176-16,-25 2-543 15,-26 6-772-15</inkml:trace>
  <inkml:trace contextRef="#ctx0" brushRef="#br0" timeOffset="3633.5">32924 16142 788 0,'0'0'582'0,"0"0"-361"16,0 0 330-16,0 0-43 15,0 0-144-15,0 0-94 16,0 0-31-16,-13-8-81 15,7 2-79-15,4-2-50 16,0-2-23-16,-7-22-6 0,-1 2-166 16,-6-6-748-16</inkml:trace>
  <inkml:trace contextRef="#ctx0" brushRef="#br0" timeOffset="4970.14">28145 16597 2512 0,'0'0'718'0,"0"0"-522"16,0 0 64-16,0 0-131 16,0 0-78-16,0 0-30 15,0 0-14-15,0-36 14 16,33 32-21-16,23 0 0 0,17 4-1 16,16 0-3-16,11 0-5 15,-4 22-77-15,-11 8-17 16,-27 2 5-16,-36 8 19 15,-22 1 68-15,-47 3 11 16,-28 2 101-16,-14 2 62 16,-1 2-31-16,15-2-48 15,17 6-27-15,27-4-45 16,23 3-12-16,8-3 7 16,35-6-6-16,20-4-1 15,11-8 0-15,11-10-25 16,-4-4-11-16,-9-6-42 0,-14-6-29 15,-23-2 35 1,-23 0 56-16,-4 4 16 0,-36 2 25 31,-13 4-2-31,-7 4 26 0,3 16-19 16,10 6-22-16,10 15-8 16,16 7-2-16,9 6 2 15,8 2-16-15,0-2-20 16,19-2 1-16,3-7-11 15,3-7 13-15,-1-10 22 16,-4-2 1-16,-4-10 10 16,-3-6 1-16,-9-2-1 15,-4-4 6-15,-2-6-5 16,-29-2-1-16,-11-6 45 16,-10 0 5-16,-3 0 10 0,6-4-29 15,13 0-31 1,25-22-57-16,11-10-324 0,2-6-1073 15</inkml:trace>
  <inkml:trace contextRef="#ctx0" brushRef="#br0" timeOffset="5063.76">29058 18005 1443 0,'0'0'133'15,"0"0"-133"-15</inkml:trace>
  <inkml:trace contextRef="#ctx0" brushRef="#br0" timeOffset="7594.42">15454 8 1842 0,'0'0'1231'16,"0"0"-867"-16,0 0-109 15,0 0-56-15,0 0 6 16,0 0-205-16,0 0 0 15,-16 0 0-15,16 0 0 16,0 0 0-16,0 0 0 16,0 0 0-16,0 0 0 15,6 0 0-15,-1 0-8 16,-3 0-70-16,-2 0-79 16,0 0-14-16,0 0 84 15,0 0 45-15,-11 0 28 16,-7 0 13-16,-19 0-56 15,2 14-538-15,2 6-927 0</inkml:trace>
  <inkml:trace contextRef="#ctx0" brushRef="#br0" timeOffset="8705.36">14627 1919 2099 0,'0'0'829'0,"0"0"-552"16,0 0 17-16,0 0-92 16,37-146-70-16,1 89-66 15,5-5-25-15,-3 0-1 16,-7 2-16-16,-12 6 11 15,-15 6-1-15,-6 5-11 16,-20 11-23-16,-24 10 0 16,-12 16 0-16,-9 6 0 15,-2 26 0-15,5 26 0 16,8 17 0-16,17 11 0 0,21 8 0 16,16-4 0-16,27-5 0 15,31-20 0-15,20-18 0 16,13-25 0-16,9-16 0 15,0-20 0-15,-2-28 0 16,-11-17 0-16,-10-11 0 16,-13-6 0-16,-15-2 0 15,-14 4 0-15,-12 12 0 16,-15 17 0-16,-8 19 0 16,0 16 0-16,-13 14 0 0,-11 2 0 15,-3 12 0 1,-2 20 0-16,5 7 0 0,4 2 0 15,11 1 0-15,9-7 0 16,0-9 0-16,15-11 0 16,5-6 0-16,3-9 0 15,-4-2 0-15,0-23 0 16,-6-2 0-16,-2-4 0 16,-4 6 0-16,-3 4 0 15,-4 12 0-15,2 4 0 16,-2 3 0-16,0 2 0 15,2 0 0-15,5 15 0 16,5 13 0-16,3 12 0 16,1 14 0-16,-3 26 0 15,-9 32 0-15,-4 35 0 0,-8 13 0 16,-15 1 0-16,6-19 0 16,5-36 0-16,3-24 0 15,7-23 0-15,0-14 0 16,0 2 0-16,0 1 0 15,0-6 0-15,-6-14 0 16,-1-14 0-16,-3-10 0 16,-9-4 0-16,-1-18 0 15,0-22 0-15,2-30 0 16,9-48 0-16,11-39 0 16,8 5 0-16,24 22 0 15,3 41 0-15,7 31-72 0,49-34-227 16,-8 11-286-1,-2 9-415-15</inkml:trace>
  <inkml:trace contextRef="#ctx0" brushRef="#br0" timeOffset="8838.1">15886 1684 500 0,'0'0'2303'0,"0"0"-1600"16,0 0-511-16,0 0-146 15,0 0-46-15,0 0-273 16,0 0-748-16</inkml:trace>
  <inkml:trace contextRef="#ctx0" brushRef="#br0" timeOffset="9104.09">14309 2835 2883 0,'0'0'896'0,"0"0"-670"16,0 0-135-16,193-58-91 16,-26 14 0-16,22-7 0 15,-8 6 0-15,-45 7 0 16,-47 12 0-16,-34 4-71 16,-14 1-149-16,-12 1-23 15,-12 0-24-15,-17 6-204 16,-60 14-11-16,-15 4-8 0,-12 17-1075 15</inkml:trace>
  <inkml:trace contextRef="#ctx0" brushRef="#br0" timeOffset="9275.84">14451 3086 2220 0,'0'0'828'0,"0"0"-345"15,240-42-207-15,-46-14-96 16,16-11-71-16,-19 5-109 15,-52 14 0-15,-55 14 0 16,-26 10-129-16,-13 2-200 16,1-10-278-16,-7 6-152 15,-10 2-107-15</inkml:trace>
  <inkml:trace contextRef="#ctx0" brushRef="#br0" timeOffset="9400.83">15692 2699 633 0,'0'0'407'16,"0"0"-32"-16,0 0-48 15,0 0 1-15,0 0-22 16,0 0-16-16,11 102-37 16,-9-92-187-16,0-10-66 15,1 0-373-15,-3 0-1119 0</inkml:trace>
  <inkml:trace contextRef="#ctx0" brushRef="#br0" timeOffset="16631.14">5117 17628 1498 0,'0'0'907'0,"0"0"-641"16,0 0-23-16,0 0-83 15,0 0-56-15,0 0-22 16,-4-34 15-16,4 34 16 16,0-2-31-16,0-2-28 15,0 4-1-15,0-4-16 16,0 4-7-16,0 0-4 15,0 0-17-15,0 0 4 16,9 8-13-16,7 16-2 16,8 10 2-16,10 8 0 0,8 6 0 15,3 2 0 1,5-6 6-16,2-4-7 0,6-13 1 16,0-9-3-16,4-8 2 15,1-10 1-15,-3-14 0 16,0-18 4-16,-5-13-4 15,-1-3 1-15,-5-6 0 16,-5 10-1-16,-6 4 9 16,-5 16-9-16,-2 8 0 15,4 14-1-15,2 2 2 16,8 2-1-16,4 20 0 16,7 4 2-16,2-4-3 15,1 0 1-15,-1-12 0 0,-2-2-2 16,-4-8 10-16,-8 0-8 15,-3-22 0-15,-6 0 0 16,-2-4 6-16,-4 2-6 16,-2 2 0-16,2 8-3 15,-1 6 5-15,5 8-3 16,0 0 1-16,2 14 0 16,5 8 2-16,0 4-2 15,3-4 0-15,-3-8-6 16,0 0 8-16,0-10-2 0,-4-4 0 15,-1 0 0 1,-1-10 13-16,-3-12-12 0,0-4-1 16,0 0 16-16,0 4-15 15,-2 4 12-15,0 4-7 16,0 14-4-16,0 0 20 16,3 8-20-16,1 20 13 15,2 8 16-15,-1 0-30 16,1 2 8-16,-1-10-9 15,0-6 0-15,-3-8 0 16,0-10 0-16,-5-4 0 16,1 0-1-16,0-22-41 15,4-14-45-15,-6 0-254 0,-5 6-640 16</inkml:trace>
  <inkml:trace contextRef="#ctx0" brushRef="#br0" timeOffset="18531.16">13384 16152 1046 0,'0'0'203'0,"0"0"-102"16,0 0 73-16,0 0-19 15,0 0-47-15,0 0-25 16,0 0 43-16,-34-32 9 16,12 18-11-16,-7 0-31 15,-11-4-45-15,-9-2-26 16,-7 2-21-16,-9-2 7 16,-6-1-8-16,-3 6 0 15,-1 3 9-15,-1 2-9 0,0 2-1 16,0 8 0-16,-4-5-7 15,-2 5 8-15,-3 0-17 16,-1 5-9-16,-4 8 6 16,1 14-34-16,-2 1 26 15,-5 6 10-15,0 6-41 16,-2 4 0-16,-2 2-5 16,4 2 25-16,0-2 27 15,7 7-1-15,4 1 12 16,10 4 0-16,6 4-4 15,7 2 5-15,8 2 0 16,9 0 0-16,5-3 5 0,4 1-5 16,5-6 0-16,7 4 0 15,6 0-7-15,9 0 7 16,9 1 1-16,0 1-1 16,29 2-13-16,12 0-31 15,9-4-3-15,15 1-14 16,9-4-37-16,8 0-28 15,7-1-28-15,20 8 108 16,23 0-54-16,23 6 36 16,8-9 49-16,-9-13 2 15,-9-6 13-15,-12-14 5 16,6-6 60-16,-6-2 100 16,-1-6-32-16,-9-10-77 0,-6-2-32 15,-1-4-24 1,2 0-134-16,1 0 1 0,1-8 24 15,5-6-6-15,-3-4 33 16,-3 0 82-16,-17-4 7 16,-19 4 97-16,-21 0 53 15,-7-4-54-15,3-4-70 16,2-6-9-16,5-9 47 16,-12-7-7-16,-3-2-14 15,-6-12-20-15,-4-4-5 16,-4-6 23-16,-3-9-10 15,1-5 8-15,-3-2 21 16,-4-2 16-16,-6 1 28 16,-5 3 16-16,-9 2-4 15,-7 4 5-15,0 0-5 0,-23 4-21 16,-14-5-17-16,-10-3-14 16,-15-2-6-16,-12 2-7 15,-26-15-39-15,-27 1-1 16,-29 4-16-16,-4 10-1 15,23 30-1-15,35 19-35 16,36 21-17-16,5 4 15 16,1 2-7-16,0 0-41 15,2 6-71-15,16 2-44 16,8 0-55-16,12 10-53 16,10 3-326-16</inkml:trace>
  <inkml:trace contextRef="#ctx0" brushRef="#br0" timeOffset="20963.68">16623 17513 1273 0,'0'0'391'15,"0"0"-12"-15,0 0-3 16,0 0-98-16,0 0-89 16,0 0-80-16,0 0-29 15,92-1-36-15,-61 33-23 16,7 8-16-16,13-8-4 15,9-6-2-15,11-12-16 16,12-14-31-16,3 0 26 16,3-26-20-16,1-10 12 15,-5-10 20-15,-5-3 10 16,-7-1 12-16,-8 6 27 16,-7 12 12-16,-12 10-5 15,-9 14-23-15,-8 8 11 0,-6 8-1 16,-2 24 3-16,-1 8 6 15,4 4-35-15,5-3-6 16,7-5 7-16,6-14-8 16,7-12 0-16,7-10 11 15,2 0-10-15,2-28 11 16,2-7-11-16,-4-5-1 16,-2-2 12-16,-7 2-12 15,-4 10 9-15,-8 8-3 16,-5 12-6-16,-3 6 10 0,0 4-8 15,0 8-1-15,4 10 8 16,2 0-9-16,8 4 7 16,4-4-7-16,2-4 0 15,2-10-2-15,2 0 2 16,1-4 0-16,0 0 4 16,1-12-4-16,5-2 0 15,-2-8 0-15,0 8 0 16,-4 0-1-16,-8 6 1 15,-7 8 0-15,-10 0 0 16,-5 22 0-16,-4 10 33 16,2 8-1-16,5 0-17 0,9-4-3 15,6-1-12-15,12-15-5 16,1-12 5-16,6-8 1 0,-1-4 14 16,-3-20-3-16,-6-11 0 15,-3 4 33-15,-6-6-11 16,-5 7 5-16,-1 4-4 15,-7 8-14-15,-2 8-3 16,0 10-6-16,-5 0-5 16,5 8 13-16,-1 12-19 15,5 2-1-15,1 0 6 16,-4-4-5-16,-3-10 8 16,-2 2-8-16,-8-10 7 15,-4 0-8-15,2 0-54 16,3 0-137-16,-3-6-303 15,1-2-589-15</inkml:trace>
  <inkml:trace contextRef="#ctx0" brushRef="#br0" timeOffset="25928.31">24983 17397 1448 0,'0'0'499'15,"0"0"-351"-15,0 0-21 16,0 0-65-16,0 0-6 16,0 0-34-16,0 0-16 15,0 0 3-15,0 12-9 16,-3 2 0-16,-3 0-14 15,0 8-77-15,-2 0-63 16,6 1 19-16,0-1 58 16,2 0 65-16,0 2 12 15,2-4 28-15,16-6 77 0,7-4 54 16,8-2 53-16,11-8-22 16,8 0-13-16,8 0 14 15,5-12-44-15,1-6-8 16,-1-4 14-16,-7 2-17 15,-11-2-16-15,-14 9-48 16,-10 8-27-16,-10 5-9 16,-7 0-21-16,-1 18 2 15,-1 14-3-15,8 8-13 16,3 4-1-16,7-4 0 16,10-4-12-16,7-14 12 15,11-12-2-15,6-10 2 16,6 0 6-16,3-10-5 0,1-16-1 15,-5 0 5 1,-8 2-4-16,-9-2 5 0,-10 8-5 16,-10 4-1-16,-11 6 13 15,-5 4-7-15,-4 4 12 16,0 0-11-16,7 0-6 16,7 8-1-16,7 2 0 15,11 2-1-15,1-2 0 16,5-6-31-16,6-4 16 15,-4 0-14-15,5-18-8 16,1-4 20-16,-2-4 2 16,-5-2 14-16,-8 6 1 15,-10 9 1-15,-12 4 0 0,-6 4 9 16,-3 5-9 0,1 0 0-16,8 0-28 0,25 23-203 15,-1-1-235-15,4 0-406 16</inkml:trace>
  <inkml:trace contextRef="#ctx0" brushRef="#br0" timeOffset="26100.17">27175 17754 2032 0,'0'0'657'0,"0"0"-168"15,0 0-278-15,0 0-132 16,0 0-79-16,0 0-121 15,0 0-723-15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3T13:35:54.40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2925 5707 213 0,'0'0'276'0,"0"0"-9"0,0 0-6 16,-1-5-7-16,1 5-10 0,0 0-18 0,0 0-5 16,0 0-16-16,0 0-18 0,0 0-10 0,0 0-10 15,0 0-24-15,0 0-3 0,0 0-7 0,0 0-13 16,0 0-7-16,0 0-6 0,0 0 0 0,0 0-11 15,0 0 1-15,6 13-8 0,-3-8-2 0,0 0-4 16,1 0 3-16,5 4-21 0,-4-1-8 0,3 3 0 16,1-2-8-16,2 5-6 0,2 0-4 0,1-2 2 15,2-1-7-15,0 0 1 0,1-3-6 0,1 0-2 16,11 0 3-16,-1 0-6 0,-2-3 3 0,3-1-6 16,3-4 4-16,0-4 3 0,5-2-11 15,1 0-6-15,15-3 7 0,-3-6-5 0,1 4 4 0,-1-2-5 16,-13 1-1-16,11-6 3 0,-11 3-3 0,-1 2-5 15,1 0 3-15,-2 1-3 0,-6 1-2 0,-1 3 4 16,-7 3-6-16,-2 2-1 0,0 1-1 0,-1 1-3 16,-4 4 3-16,-1-1-5 0,2 5 5 15,2 0 0-15,-3 3 1 0,0 2 14 0,1-1-8 0,1 2 0 16,-1 4-9-16,8 1 6 0,-3-2-4 0,-2-4 3 16,0-1-5-16,8 2 3 0,-1-2 2 0,1-1 3 15,3-3-4-15,-1-2-4 0,1-1 5 0,1-3 1 16,-1-1 1-16,5-4-1 0,-4-1-7 0,1-1 14 15,-2 2-11-15,1-3-5 0,0-1 9 0,1-3 0 16,0 2-4-16,-1-6-1 0,-1 4 3 0,4 1-3 16,-4-4 4-16,3 6-1 0,0-3-5 0,-5 5 2 15,-4 3-2-15,5 1 6 0,0 0-6 0,-1 4 3 16,1 2-9-16,0 3 7 0,-2 0 1 16,-7 1 2-16,8 0-2 0,-2 2 0 0,-4-7 5 0,-1 2-2 15,1 0-5-15,-2 0 9 0,1-2 3 0,2 1 11 16,6-2 1-16,-7-2 5 0,8 0 6 0,-1-1-1 15,2-4-1-15,2 0-3 0,-2-2-3 0,5-2-4 16,-2-1-6-16,5 1-4 0,10-7 8 0,-11 4-4 16,2 1-1-16,10-2-45 0,2 2-42 0,-14 2-65 15,0 3-70-15,1-1-90 0,11-1-100 0,-12 6-286 16,-1-2-740-16,1-1 328 0</inkml:trace>
  <inkml:trace contextRef="#ctx0" brushRef="#br0" timeOffset="932.01">13438 5870 365 0,'-17'-2'369'0,"3"1"6"0,1 1-7 0,-1-2 11 0,1 1-17 15,3-2-12-15,-2 2-8 0,4 0-3 16,1-1-16-16,1 1-20 0,-2 0-21 0,8 1-23 16,-9 0-22-16,9 0-16 0,-5-1-23 0,5 1-8 15,0 0-19-15,0 0-11 0,0 0-13 0,32-5-11 0,3 3-13 16,21 3-10-16,7-3-13 0,35-5-8 0,3 5-7 15,10-1-12-15,-6-3-11 0,6 3-6 16,1 0-3-16,-7 1-3 0,3-4-10 0,-2 6 2 16,0 0-6-16,4-2-3 0,-12 0-3 0,-2 2-3 0,-4 1-5 15,-29-2-1-15,4 0-1 0,-8-2-2 16,-1 1 0-16,-3 0-4 0,-21 1-4 0,-2-1 3 16,-4 2-2-16,-9-2 2 0,-7 1-5 0,-1 0 3 15,-2 1-5-15,-2-2-15 0,-6 0-53 0,2-1-62 0,-3 3-70 16,-11-7-69-16,1 4-68 0,-9 1-63 0,-12 2-62 15,1-1-419-15,-10 0-945 0,-12 3 418 0</inkml:trace>
  <inkml:trace contextRef="#ctx0" brushRef="#br0" timeOffset="1266.5">13692 5950 160 0,'-65'0'374'0,"12"1"4"0,16-5 30 0,2 2 16 15,8 1 0-15,-3-2-6 0,2 0-22 0,10-1-18 16,2 2-10-16,4-2-15 0,1 3-17 0,4 0-12 16,-1-1-24-16,4-2-27 0,0 3-29 0,1-3-18 15,3 4-26-15,9-6-16 0,9 0-13 0,14-1-24 16,20-1-11-16,12 1-14 0,37-2-12 0,8 0-17 16,7 5-9-16,6-2-12 0,4 2-3 0,2 3-3 15,-4-2-9-15,2 3-4 0,-2 1-6 0,-5 3-3 16,-4-1-8-16,-5 0-5 0,-8-2-1 0,-2 3-3 15,-36 0-5-15,2-1 3 0,-4-3-2 0,-5 4-6 16,-4-4-1-16,-21 1-7 0,-2-1 4 0,-9 0 0 16,-3 0-2-16,-6-1 5 0,-4 1 3 0,1 2 20 15,-3-2 6-15,-1 0-6 0,-5 0-3 0,8-1 4 16,-8 1-35-16,0 0-63 0,4-3-88 0,-4 3-109 16,0-5-131-16,0 5-149 0,-4-6-561 0,4 2-1186 15,4-3 525-15</inkml:trace>
  <inkml:trace contextRef="#ctx0" brushRef="#br0" timeOffset="1433.43">16164 5863 5737 0,'-6'3'355'0,"-2"2"-273"0,-3-2-1 16,2 0 69-16,2-1 3 0,-5-2-38 15,5 2-25-15,-1-1-18 0,-1 0-33 0,3-1-55 0,1 2-89 16,5-2-126-16,0 0-154 0,0 0-198 0,0 0-343 15,0 0-1003-15,26-10 443 0</inkml:trace>
  <inkml:trace contextRef="#ctx0" brushRef="#br0" timeOffset="12133.42">14744 4659 2663 0,'1'-8'149'16,"2"0"-46"-16,-1 1-17 0,-2 1 24 0,4 1 30 0,0-1 23 15,-1 0-4-15,-1 0-1 0,1 0 6 16,0-2 6-16,-3 5 7 0,4-3-7 0,-1 4-18 16,-2-2-10-16,-1 4-19 0,3-5-14 0,-3 5-11 15,0 0-13-15,0 0-6 0,6 9-8 0,-3-3-6 0,-2 3-7 16,-1 2-4-16,4 4-4 0,1 0-7 16,-4 2-6-16,2-2 1 0,-1 3 23 0,-1 1-7 15,2-2-6-15,-2-1-3 0,2 0-4 0,1-6-3 0,-2 2 5 16,2-2 14-16,-1 0 6 0,-1-5 6 15,3 2 17-15,0 0 22 0,4-5-1 0,3-1-5 0,7-2-2 16,0-2-7-16,9-8-9 0,3-3-10 16,2-2-7-16,15-9-7 0,3-3-8 0,2-3 0 0,-3-4-1 15,24-12-9-15,3-2-3 0,-4-4-4 0,-2 4-22 16,-16 16 16-16,22-13-9 0,-27 15-10 0,-3-2 8 16,0 6-1-16,-3 2-5 0,-13 7-4 0,-1 3 5 15,-3 2-5-15,-8 4-7 0,-3 1 6 0,-4 2-4 16,-3 0 4-16,2 2-8 0,-6 3 2 0,2-1-1 15,-3-1 1-15,-1 0-4 0,-3 3 3 16,7-3 1-16,-7 3 2 0,8-1-4 0,-8 1 1 0,5-3-11 16,-5 3 10-16,0 0-1 0,5 4 1 0,-5-4-17 15,4 8-20-15,-3-5-34 0,3 2-47 0,-3 2-58 16,6-2-72-16,-2 2-103 0,1 0-96 0,-2-2-147 16,5 0-301-16,-1-2-970 0,3-2 430 0</inkml:trace>
  <inkml:trace contextRef="#ctx0" brushRef="#br0" timeOffset="12316.11">16607 4266 3478 0,'0'0'158'0,"0"0"3"0,0 0 49 16,0 0 17-16,0 0 7 0,-15-9 6 0,10 8-12 16,0-1-18-16,1 0-23 0,4 2-14 0,-7-4-19 15,5 1-17-15,2 3-19 0,0 0-22 0,0 0-40 16,0 0-68-16,0 0-81 0,0 0-101 0,11 10-105 15,-8-5-104-15,2-1-442 0,-4 2-914 0,-1-2 404 16</inkml:trace>
  <inkml:trace contextRef="#ctx0" brushRef="#br0" timeOffset="15315.72">5280 8836 199 0,'-4'-1'347'0,"4"1"-12"16,-6-3-3-16,6 3-4 0,-3-2-16 0,3 2-22 15,-3-3-25-15,3 3-15 0,0 0-36 0,0 0-15 16,0 0-7-16,1 12 1 0,3-2-12 0,0 1-3 16,2 3-1-16,3 4-18 0,4-1-9 0,1 5-11 15,1-1-8-15,4 3-3 0,-2-2-7 0,3-2-5 16,3-2 2-16,-1-2 2 0,0 1-2 0,1-1-3 0,1-1 2 15,0-5 4-15,-2-5 3 0,1-1 3 0,-4-2-3 16,11-2-4-16,-3-3 4 0,2-2-13 0,0-5 0 16,2-3-6-16,-2 1 0 0,2-3-16 15,-3-2 0-15,4-5-3 0,-1 1-7 0,-2-2-14 16,0-3 2-16,2 3-10 0,-4 1-7 0,1 1 1 0,-1 2-15 16,-4 4 1-16,0 0-8 0,-3 6-2 0,-2 0-7 15,3 5-2-15,-2 2-5 0,0 2 0 0,0 4-6 16,4 2 10-16,-6 1-7 0,3 4-3 15,6 2 3-15,-9 0-6 0,7 3 6 0,-3 0 0 0,0 1-3 16,-1 4-3-16,2-7 4 0,-4-2 1 0,1-2-6 16,4 1 10-16,-5-3-12 0,3-1 9 0,-1-2-3 15,-1 0-4-15,4-4-2 0,-1-1-3 0,7-4 3 16,-3-3 4-16,1 0 0 0,0-2-5 0,-2-6 1 16,1-1 0-16,0 0-2 0,0-3 14 0,-2 3-15 15,5-1 2-15,-4-1-4 0,2 5-4 0,-3-2 4 16,-6 6-8-16,2-1-4 0,0 4 6 0,-1 4-9 15,0-2-4-15,1 4 0 0,0 3 1 0,0-1 5 16,-2-1 14-16,4 4-17 0,4 5 1 0,-5-4-2 16,-2 2 5-16,2-1 8 0,-1 0-11 0,-1 0 2 15,0 2 2-15,3-3 4 0,-3 0 0 0,-5-1 1 16,3 0-1-16,1-3-2 0,1-1 5 0,3 0 1 16,-2-1 11-16,1-1-10 0,2-2 2 0,6-4-3 15,-2-1 3-15,1-1-1 0,0-3 4 0,4 0 1 16,-1-4-4-16,1 1 2 0,0-1 1 0,-2 1 1 15,1 2-1-15,2 3 7 0,-3 1-9 0,-2 4-1 16,-5 1 5-16,-3 1-3 0,-1 4 4 0,2 1-3 16,-2 1 6-16,0 3 0 0,-2 1 1 0,1 2 7 15,-3-1-2-15,2 2 0 0,-3-1 0 0,3 0-4 16,-2 0 4-16,0 1-2 0,-1-2-6 0,1-1 10 16,-4-2-5-16,5 4 3 0,-3-6-7 0,1 0 3 0,-1-2 0 15,1 0 3-15,1-2-1 0,4-2-8 16,-1 0-21-16,1-3-28 0,-3 1-52 0,-4-1-68 15,5-4-98-15,-4 1-116 0,-3 2-139 0,0-6-470 16,-1 3-1073-16,-4 0 475 0</inkml:trace>
  <inkml:trace contextRef="#ctx0" brushRef="#br0" timeOffset="16233.38">12994 9026 154 0,'0'0'361'0,"-9"-1"0"0,4 0 10 0,5 1-12 0,-4-2-9 15,4 2-6-15,0 0-15 0,0 0-18 0,0 0-29 16,0 0-21-16,0 0-18 0,0 0-15 0,0 0-1 16,0 0 0-16,26 0-18 0,-7 1-9 0,13-2-11 15,5 0-10-15,19-2-17 0,3-1-14 0,8 1-13 16,27-5-13-16,2 2-9 0,2-6-12 0,3 6-9 16,3-2-10-16,2 5-8 0,-4-2-9 15,-5-5-6-15,-1 4-8 0,-4 5 0 0,-28-3-7 0,3-2-4 16,-9 2-11-16,1 1-18 0,-19 0-17 0,-2 1-17 15,-6 0-20-15,-13 2-16 0,0-3-19 0,-8 2-12 16,-5 1-22-16,-5 0-42 0,-1 0-43 0,0 0-36 16,-25 4-26-16,-5 0-29 0,-4 1-37 0,-20-1-35 15,-5 3-46-15,-30 1-250 0,26-2-710 0,-29 3 315 16</inkml:trace>
  <inkml:trace contextRef="#ctx0" brushRef="#br0" timeOffset="16566.12">13163 9167 334 0,'-18'4'367'0,"3"1"5"0,3-2 16 0,3-3 14 16,2 1 11-16,-1 0 5 0,3 1 2 0,0-1-14 15,5-1-22-15,0 0-28 0,-9-5-33 0,9 5-26 16,0 0-27-16,15-10-17 0,4 3-26 0,11-2-19 16,2 0-15-16,20-3-13 0,11-2-21 0,26-1-14 15,4 6-16-15,-27 1-16 0,34-4-3 0,0-1-10 16,-3 5-8-16,-2 1 0 0,-31 3-13 0,29 0-8 15,-26 1 8-15,25 0-8 0,-31 3-13 0,0-1-5 16,-1 0-2-16,-2 0 1 0,-7 1-8 0,-14 0 16 16,-2 1-10-16,-5-2 0 0,-9 1 11 0,-5 0 5 0,-3 0 10 15,-4 0 17-15,-3 0-67 0,2 0-26 16,-8 0 0-16,10-1 0 0,-7-1 0 0,-3 2 0 16,0 0 0-16,0 0 0 0,5-2 0 0,-5 2 0 0,0 0 0 15,0-3 0-15,0 3 0 0,0 0 0 0,0 0 0 16,9 0 0-16,-9 0 0 0,0 0-268 0,15 0-92 15,-3-3-59-15,-1 3-62 0,2-4-92 16,2 3-442-16,2 1-1101 0,-3-2 487 0</inkml:trace>
  <inkml:trace contextRef="#ctx0" brushRef="#br0" timeOffset="18640.75">19669 8986 2333 0,'0'0'156'0,"0"0"-59"0,5-5 5 0,-5 5 16 16,2-4 33-16,-2 4-12 0,2-5 5 0,-2 5 2 16,0 0-5-16,0 0 3 0,1-3-9 0,-1 3-5 15,0 0-12-15,0 0 3 0,8 8-3 0,-6-4 4 16,1 1 0-16,6 6-2 0,-1-2-2 0,2 6-8 15,3-2-8-15,0 2-5 0,3 5-11 0,-3-4-8 16,7 3-6-16,0-1-5 0,4-2-2 0,-5-4-9 16,9 2-2-16,-5-5 4 0,7-1 1 0,-1-4-5 15,3 1-2-15,5-5-3 0,-4-1-2 0,4-2-4 16,3-2 5-16,-3-4-4 0,14-3 1 0,-1-2 1 16,-14 3 6-16,14-7-6 0,-13 4-2 0,-2 0 7 15,3 0 1-15,9-5 0 0,-13 5-1 0,-2-2-2 0,3 6 2 16,-6 0-12-16,-1 2 6 0,-7 4-8 15,0 3-4-15,1 1-4 0,-3 2 6 0,-1 2-9 16,1 3-2-16,-2 1 0 0,2 4-4 0,-3 1 0 0,5 5-1 16,-2 0-2-16,2 1-3 0,-1 1 1 0,1-2-4 15,-1-1 3-15,3 0-4 0,3-3 6 0,2-1-3 16,0-4-1-16,3 0-5 0,3-2 4 16,1-4 0-16,-2 0 2 0,0-3-5 0,4-3 1 0,-2-2-1 15,-1-1-1-15,3-2-2 0,-5 0 6 0,4-5-5 16,-3 3 2-16,0-6 3 0,1 3-3 0,-2-4 4 15,0 2-4-15,-2 0 4 0,-3 2-4 0,-1 2 1 16,-6 4-2-16,-1 0-3 0,-1 2-3 0,0 2 4 16,-3 2-6-16,2 3 7 0,2 2-6 0,0 2 1 15,-2 0 3-15,1 3-6 0,-3 0 7 0,3 4-5 16,-1-3 9-16,2 1-9 0,5 3 0 0,3-3 3 16,-4-1 2-16,5-2 0 0,0-1 1 0,-5-6-3 15,5 2 1-15,2-3 1 0,0-3 7 0,0 0-3 16,0-6 4-16,1 2 1 0,1-1-3 0,0-3-3 15,0-3 6-15,-1 0 0 0,2 1-5 0,-2-2 3 16,-1-1-2-16,2-2 0 0,-2-2 1 0,-1-1 2 16,-2 2 4-16,-2 1 8 0,0 1-5 0,-2 0 5 15,-7 6-6-15,2 2-4 0,0 0 2 0,-9 6 0 16,5-1-12-16,-2 3 4 0,-1 2 11 0,0 0-10 16,0 4 0-16,-1 2-5 0,0 0 1 0,4 1-5 15,0 3 1-15,0-1 3 0,2-1-5 0,-3 2 1 16,4-4 7-16,-3 3-5 0,7-4 0 0,-6-1-5 15,7 0 9-15,0-1-4 0,-2-2 2 0,11-3 7 16,-2 1-5-16,-1-3-6 0,4-2 2 0,0-4 3 16,0 1-8-16,0-3 6 0,0-1-5 0,0-4 8 15,0 1-9-15,0-5 4 0,1 2-1 0,-3 2 1 16,-2-1-5-16,-1 3 3 0,-3 4-9 0,-6 2 10 0,-3 4-9 16,0 2 7-16,-4 0-2 0,0 4 1 0,2 1-1 15,-3 1 0-15,-1 3-3 0,5 2 1 16,-5 1 4-16,0 0-2 0,6 0-1 0,-2 3 2 0,-1 0 9 15,3-3-6-15,3 4 6 0,0-4-3 0,6 3-2 16,2-2 3-16,-5-4 2 0,7 1-1 0,-2-3-10 16,3 1 4-16,3-4 7 0,0 1-5 0,5-3-3 15,-1 1 1-15,1-3-3 0,2-1 1 0,1-3 7 16,10-2-2-16,-13 0 0 0,13-3-6 0,-10 1 3 16,-4-2 3-16,2-1-3 0,0 1-2 0,-6 2 2 15,3 3-1-15,-6 0-3 0,-2-1 0 0,-5 8 2 16,-4-2-7-16,-4 2 3 0,2 3 4 0,-2-1 4 15,-1 2 5-15,-3-2-10 0,4 3-4 0,-2-1 5 16,-1 2 3-16,1-2-3 0,1 0 6 0,3 0-8 16,-3 2 4-16,4-3 6 0,1-1-6 0,-1 2 3 15,4-3-17-15,-1-1-18 0,0 0-28 0,1 0-31 16,-3-2-48-16,1-1-62 0,-1 0-82 0,-6-2-83 16,-3 2-103-16,-3 0-132 0,-2-2-306 0,-2 2-984 15,-2 3 436-15</inkml:trace>
  <inkml:trace contextRef="#ctx0" brushRef="#br0" timeOffset="19983.32">2323 10127 274 0,'-5'-2'339'0,"2"-1"-13"0,-1 0-1 0,3-1-5 15,-3 0-12-15,3 0-21 0,1 4-23 0,0-6-16 16,0 6-22-16,3-6-10 0,0 5-16 0,-3 1-7 15,12 2-10-15,-1 4-7 0,1 0-19 0,3 4-10 16,2-1-8-16,1 2-2 0,-4 2-18 0,1 2-11 16,4 1-5-16,-1-2-2 0,3 4-4 0,-7-4-11 15,2 0 7-15,-2-3 1 0,3 1 3 0,-3-2 0 16,4-3-2-16,-9-2 15 0,5-2 2 0,4 0 1 16,0-4-3-16,0-2-6 0,-1-1-8 0,3-3-6 15,4-6 0-15,2 0-14 0,-4-3-4 0,0-4-4 16,3 1-6-16,-2 0-2 0,-3 1-8 0,-1 1-14 15,-4 4-7-15,2 1 6 0,-3 2-2 0,-5 2-16 16,0 1 5-16,1 3-3 0,-1 0-2 0,-1 3 0 16,-2 2-8-16,7 3 2 0,-4 0-4 0,0 5-1 15,1 3 0-15,2 3 0 0,-3-1-2 0,2 0 10 16,-2 2-15-16,3-2 12 0,-1-1-6 0,2-2-2 16,0 2 1-16,-4-5-1 0,6 2-1 0,3-5 3 15,-3 4-5-15,3-5 6 0,1-3 3 0,2-2-5 16,-1-1-1-16,11-4 5 0,-3-2-6 0,-1-3 1 15,2-1 5-15,0-5-1 0,2 2 0 0,0 0-3 0,-3-1 0 16,-2 1 5-16,-2 3-4 0,-4 2 5 16,-4-1 0-16,0 5-7 0,0-2 8 0,-6 4-9 15,0-1 5-15,-1-1-9 0,-3 4 3 0,2 0-1 16,-3 1 7-16,3 0-6 0,-3 0-1 0,1-1 7 16,2 2 3-16,0-1 9 0,-2 1-12 0,4 0 5 0,0 0 16 15,2 0-2-15,-1 0 5 0,1 0-7 0,1-2-8 16,-2 1-1-16,1-1-2 0,3 0 7 15,-2 0-6-15,5 1 4 0,-5-1-4 0,1 1-2 16,-3 0-1-16,2-2 1 0,-2 0-6 0,1 1 2 16,-4 1-35-16,-1-1-32 0,0 2-57 0,-7 0-60 0,14-3-95 15,-13 0-175-15,4-5-658 0,0 1-1192 0,-4 0 528 16</inkml:trace>
  <inkml:trace contextRef="#ctx0" brushRef="#br0" timeOffset="20133.34">4673 9977 343 0,'1'4'527'0,"-1"-2"-52"0,0-2-47 0,0 4-62 16,0-4-105-16,0 0-125 0,0 0-138 0,0 0-142 16,0 0-255-16,0 0-432 0,0-13 193 0</inkml:trace>
  <inkml:trace contextRef="#ctx0" brushRef="#br0" timeOffset="23034.79">1000 8821 142 0,'-11'-13'443'0,"-1"-1"1"0,1-1-7 15,2 1-4-15,0 0-7 0,-1 5-11 0,3 2-9 16,2 1-16-16,1 0-28 0,0 1-28 0,0 1-28 16,2 1-29-16,-3 2-27 0,5 1-25 0,-9 0-23 15,9 0-23-15,-18 8-8 0,0 2-21 0,4-2-15 16,-9 5-13-16,-4-1-11 0,8-2-11 0,-8 0-10 16,0-1-10-16,7-3-4 0,-3-3 6 0,23-3-6 15,-41 0 3-15,41 0 0 0,-41-10-7 0,23 2-7 16,-1-3 5-16,0-8-7 0,0 0-15 0,5-2-1 15,0-2-9-15,3-2-6 0,1-3-2 0,1 2-5 16,4 2 3-16,0 4-5 0,2 2-9 0,3 0 5 16,0 18-7-16,3-23 3 0,-3 23-17 0,9-21 3 15,-9 21-4-15,10-10 9 0,-10 10-9 0,0 0 0 16,35 0 0-16,-35 0-3 0,34 20 3 0,-8-4 3 16,-3 5 3-16,1 5-11 0,8 11 3 0,-1 2 3 15,-2 5 0-15,-1 1 3 0,-2-2-3 0,-2 5-1 16,-3 0 2-16,-1 0-2 0,-7-1 3 0,-2 1 6 15,-3 1-6-15,-3 0 0 0,-5 3 2 0,-4-5-3 16,-1 1 5-16,-3-13-5 0,-2-1 4 0,1-1-2 0,-1-6 2 16,-1-1 7-16,-1-3 11 0,-1-9 16 15,4-2 13-15,2-2 3 0,7-10 4 0,-21 8-4 16,21-8-6-16,0 0 1 0,-34-19-10 0,22 3-4 16,-3-11 1-16,2-2-3 0,4-5-10 0,-10-15-7 15,11 2 4-15,7 0-10 0,1 12 0 0,1 1-9 16,3 2 0-16,5 3 0 0,0 1 0 0,4 5 0 15,1 1 0-15,1 6 0 0,1 2 0 0,3 6 0 16,2 1 0-16,6 3 0 0,4 3 0 0,-3 6 0 16,1 3-12-16,-3 0-7 0,2 6-7 0,-2 1 1 15,-3 2 0-15,1-3-4 0,-5 6 1 0,-4-6-11 16,3 4 4-16,-5-1 11 0,-4 0 1 0,0-3-4 16,0 1 5-16,-4-5 2 0,0 0 2 0,-1-3-5 15,-1-1 14-15,0-1-1 0,0 0 10 0,-3-3 19 16,0-2 9-16,0 0-11 0,0 0-1 0,3-21-5 15,-3 8 2-15,-3-3-4 0,2-2 4 0,2 1-6 16,-2 0 3-16,-1 2 1 0,4 1-3 0,-2 2 1 16,1 2 0-16,-1 1-4 0,0 2 1 0,3 1 3 15,-1 1-7-15,1 3-1 0,3-1 4 0,-6 3-6 16,15 1 6-16,-8 3-1 0,2 1-6 0,-2 1 4 16,2 1 1-16,0 2-1 0,0-1 3 0,0 2-2 15,-4-2-10-15,2 2 10 0,0-2-3 0,-3-3 1 16,0 0-3-16,1-1 14 0,-4 0-1 0,2-2-3 15,-3-2 4-15,0 0-4 0,6 3 2 0,-6-3-17 16,8-12 10-16,-7 2 6 0,3-8-6 0,0 1 5 16,-3-2-2-16,3-1 4 0,1-4-12 0,-2 6-6 15,-2 0 8-15,4 6 0 0,-1 0 2 0,0 1-5 16,1 2 1-16,-1 2 2 0,1 1-9 0,5 2 4 16,-2 1 0-16,-1 3 2 0,-7 0 2 0,22 5 0 15,-9-2-10-15,1 1 9 0,1 5 1 0,2-2-4 16,0 0 13-16,-5-3-11 0,1 0 3 0,-3 0-4 15,4-1 11-15,-1-1-3 0,0-2 4 0,-3-2-5 16,2 0 3-16,-1-3 3 0,1-3 2 0,-3-6 2 16,3-1-6-16,-3-2 22 0,-1 0 6 0,1-11-15 15,-4 0-20-15,1-2 0 0,-7-2 0 0,1-2 0 16,-1-1 0-16,-3-1 0 0,3 5 0 0,-2 1 0 16,-1 12 0-16,3 0 0 0,0 7 0 0,1 1 0 15,-3 3 0-15,6 3 0 0,-1 4 0 0,-2 0 0 16,7 14 0-16,2 4 0 0,2 7 0 0,3 5 0 15,5 18 0-15,-2 1 0 0,6 3 0 0,-4 3 0 16,3 1 0-16,1-1 0 0,2-2 0 0,-4-3 0 16,3 5 0-16,-2-2 0 0,-3-1 0 0,-1-5 0 15,-3 0 0-15,-2-13 0 0,-1-2 0 0,-1-2 0 16,-2-3 0-16,-1-9 0 0,-4 0 0 0,-3-6 0 16,3 0-73-16,-8-7-173 0,0-4-66 0,-5-2-63 15,-4-10-60-15,-10-6-47 0,0-8-53 0,-13-12-421 16,-3-11-1035-16,-12-24 458 0</inkml:trace>
  <inkml:trace contextRef="#ctx0" brushRef="#br0" timeOffset="23232.17">1528 8766 557 0,'-11'-34'186'0,"3"2"24"16,0 4 12-16,7 9 21 0,-2 1 25 0,3-1 14 15,4 3 15-15,0 1 2 0,0 3-3 0,1 1-12 16,8-2-3-16,-1 1-7 0,3 1-12 0,0 0-17 16,4 2-26-16,0 0-17 0,7-2-17 0,1 3-18 15,-1 2-14-15,4 1-17 0,-12 3-18 0,0 3-10 16,-2-2-16-16,-2 2-4 0,-3 4-7 0,-1 3-8 15,-4 3-10-15,-3 5-2 0,-3 2-7 0,-7 7-4 16,-3 2-5-16,-7 1-17 0,0 1-25 0,-5-1-22 16,3-2-57-16,-2-2-57 0,2-2-87 0,5-6-134 15,1-5-176-15,3-4-270 0,4-4-867 0,6-3 383 16</inkml:trace>
  <inkml:trace contextRef="#ctx0" brushRef="#br0" timeOffset="23383.45">2065 8508 416 0,'0'-2'569'0,"0"2"1"0,0 0-15 0,0 0-25 16,0 0-42-16,-13-5-49 0,13 5-49 0,-5-2-67 15,5 2-99-15,0 0-122 0,0 0-99 0,0 0-134 16,0 0-146-16,6 22-424 0,-1-11-758 0,0 3 336 16</inkml:trace>
  <inkml:trace contextRef="#ctx0" brushRef="#br0" timeOffset="23666.81">1122 9667 5544 0,'-26'9'357'0,"7"-2"-81"0,0-2 26 16,6-3-1-16,5 1-11 0,-1-2-10 0,4 0-14 15,5-1-31-15,-7-3-43 0,9-3-44 16,2-4-148-16,11-6 0 0,10-7 0 0,14-9 0 0,9-1 0 15,3-4 0-15,23-12 0 0,5 0 0 16,-5-3 0-16,8 9 0 0,1-2 0 0,-3 0 0 16,1 3 0-16,-26 17 0 0,-1 0 0 0,-2-2 0 15,-5 4 0-15,-16 8 0 0,-4 2 0 0,-9 0 0 16,-3 7 0-16,-5 0 0 0,-3 3 0 0,-1-1 0 0,-3 2 0 16,-3 2 0-16,0 0 0 0,0 0-193 15,-35 16-219-15,4-1-110 0,-1 6-141 0,-16 4-405 0,-2 0-1155 16,-4 6 512-16</inkml:trace>
  <inkml:trace contextRef="#ctx0" brushRef="#br0" timeOffset="23916.89">898 9921 565 0,'-6'4'551'0,"-1"0"-26"0,5 0-12 15,-1-4 2-15,3 0-22 0,9-14-22 0,0 4-26 16,15-6-28-16,3-2-35 0,6-3-16 0,16-9-23 15,2 1-31-15,6-4-18 0,29-14-24 0,1 1-26 16,-6 1-22-16,4 1-24 0,1 0-20 0,-6-2-17 16,2 4-21-16,-24 7-25 0,17-10-22 0,-25 17-6 15,-5-1-19-15,-15 6-10 0,1 3-5 0,-4 3-6 16,-11 6 0-16,-1 2-29 0,-7 2-18 0,0-2 0 16,-2 0 0-16,-3 2-51 0,-3 1-101 0,0 2-83 15,-4 0-107-15,4 4-138 0,-9-1-160 0,9 1-409 16,-10-5-1136-16,10 5 503 0</inkml:trace>
  <inkml:trace contextRef="#ctx0" brushRef="#br0" timeOffset="24066.17">2410 9041 220 0,'-4'5'688'0,"1"-2"-5"15,0 1-9-15,0-1-48 0,3-3-51 0,-1 3-63 16,1-3-78-16,0 0-107 0,0 0-128 0,0 0-147 15,0 0-175-15,18-9-254 0,-12 7-372 0,2-4-810 16,1-1 358-16</inkml:trace>
  <inkml:trace contextRef="#ctx0" brushRef="#br0" timeOffset="28599.66">11994 8997 199 0,'0'6'268'0,"0"-2"-16"0,3 3-11 0,-1 3-18 15,1 0-13-15,3 0-24 0,-1 2-14 0,4 0-18 16,2 2-17-16,-1-2-14 0,3-2-10 0,3 3-9 16,1-5-9-16,0-1 0 0,1-1-5 0,0-1-4 15,1-4 2-15,-1-2 2 0,5-3-1 0,-3 0 2 16,2 0-2-16,4-8 3 0,-1 1 6 0,-3 2-9 16,1-6-2-16,-8 3 4 0,8-3 1 0,-6 2 16 15,1 1-12-15,-5 1 5 0,3 1 3 0,-7 2-4 16,0 3-4-16,-1-1-8 0,-3 1-2 0,3 4 0 15,-3 2 3-15,3 2 3 0,0 4 0 0,1 2 5 16,1 4-14-16,-1 2 4 0,4 0-12 0,1 7-9 16,-1 0-6-16,5 0-5 0,-5-6 0 0,6 3-1 15,-1-2 1-15,-2-4 6 0,-2-1-3 0,4-5 2 16,-2-2-2-16,4-1-2 0,-1-2-1 0,-1-3-3 0,4-2 0 16,2-7-5-16,3-1 0 0,-4 1-7 15,-4 0-4-15,7-9 1 0,-3 2-2 0,-2-2-5 16,1 2-1-16,2-2-2 0,2 2-21 0,-5 2-2 0,-2 7 0 15,0-2 0-15,-1 3 0 0,3 4-1 0,-3 0 3 16,4 3 0-16,-3 3-1 0,0 2 6 0,-1 0-1 16,0 5 2-16,0-1 0 0,0 4 0 0,2 2 4 15,-3-2-4-15,-2 0-4 0,10 5 6 0,-9-4-5 16,-2-5-5-16,5 2 3 0,-2-6 1 0,2 3 1 16,0-3-1-16,-2-1 1 0,6-3 2 0,-4-2-4 15,8-6 0-15,-5 3 2 0,-2-3-4 0,8-4-1 16,-2-1 1-16,1 1 0 0,2-5-3 0,-2 2-1 15,0 0-4-15,2-2 0 0,-5 5 0 0,1-1-2 16,-5 5-1-16,-1 1 1 0,2 0 2 0,-3 2 0 16,-4 2-2-16,-1 1 0 0,-3 1-1 0,1 0 2 15,-1 1-1-15,-3 1 2 0,1 1 1 0,-1-2 5 16,0 3 2-16,-2-1 0 0,0-1 4 0,0 1 6 16,1 0-1-16,1 0-1 0,-3-2 0 0,-1 2 6 15,3-2 0-15,-6-1 2 0,10 2-4 0,-4-2 3 0,-6 0-1 16,9 0-6-16,-4-1 8 0,-5 1-10 15,14-1 1-15,-9 0-4 0,3-2 4 0,-8 3-3 16,8-1-3-16,-8 1 2 0,7-1 0 0,-3-1-1 0,-4 2 0 16,5-1-4-16,-5 1 0 0,0 0 0 0,8-2 3 15,-8 2-1-15,0 0 1 0,4-1-3 0,-4 1 2 16,0 0 0-16,0 0-1 0,0 0-1 16,0 0 5-16,0 0-4 0,0 0 6 0,0 0-2 0,0 0-5 15,0 0 7-15,0 0-5 0,0 0 4 0,4-4-5 16,-4 4-1-16,0 0 2 0,0 0-3 0,0 0-2 15,0 0 2-15,0 0-5 0,1-2-14 0,-1 2-20 16,0 0-33-16,0 0-43 0,0 0-50 0,0 0-60 16,0 0-64-16,0 0-61 0,0 0-89 0,0 0-444 15,-17-1-953-15,8 3 421 0</inkml:trace>
  <inkml:trace contextRef="#ctx0" brushRef="#br0" timeOffset="30816.8">12523 7833 374 0,'-3'-2'383'0,"3"2"-11"0,-4-5 1 16,4 5-8-16,0-4-9 0,0 4-14 0,0 0-28 15,0 0-25-15,0 0-23 0,0 0-30 0,0 0-19 16,0 0-22-16,0 0-14 0,0 0-2 0,0 0-3 16,0 0-8-16,0 0-10 0,0 0-12 0,0 0-8 15,0 0-8-15,0 0-10 0,5 15-6 0,-5-15-10 16,2 3-11-16,0 0-7 0,-1-1-5 0,2 1-3 16,-3-3-3-16,4 7-4 0,-3-6 9 0,3 1-6 0,1 0 2 15,0-2-5-15,4 1 0 0,4-4-5 0,9-1 0 16,6-8-8-16,6-3-6 0,12-5-10 0,4-5-1 15,1-3 0-15,0-2-10 0,6-1-1 16,19-18-3-16,-24 15-3 0,1 1-1 0,-1-2-3 0,-3 4-2 16,2 4-5-16,-7 2 5 0,-12 7-8 0,0 1 2 15,-2 4-1-15,-3 2 0 0,-8 1-9 16,0 6 7-16,-8-4-3 0,-5 6-7 0,3 1 6 16,-3-2-2-16,-1 2 3 0,1 0-3 0,-6 1 2 0,0 0-3 15,10 1-4-15,-10-1 6 0,6 5-4 0,-2-4 3 16,0 3-37-16,-2 0-75 0,2-1-81 0,-1 1-113 15,1 1-112-15,2 3-138 0,2-6-382 0,-2 2-1012 16,0-3 448-16</inkml:trace>
  <inkml:trace contextRef="#ctx0" brushRef="#br0" timeOffset="34066.87">27137 7721 220 0,'-3'-13'433'15,"2"0"-12"-15,1 3-9 0,1-4 5 0,4 4 0 16,-2 1-6-16,2 1-9 0,0 3-21 0,-3-1-28 15,2 1-31-15,0 2-34 0,0 1-24 0,-4 2-25 16,13 2-16-16,-8 1-15 0,1 4-11 0,1 2-11 16,2 1-20-16,-1 6-16 0,2-1-16 0,-3 0-7 0,-2-1-16 15,4 2-32-15,-4 1-9 0,-1-5-7 16,1-1-1-16,-3 0-8 0,0 0-8 0,-2-2-4 16,4 0 7-16,2-4 28 0,-4 1 7 0,0-1 18 0,3-2 16 15,-1-2-3-15,6-4-2 0,8-2-11 16,1-3 3-16,10-3-10 0,4-7-7 0,9-7-7 15,2-2-10-15,4-4-1 0,4-4-47 0,1-1-23 0,-1 0 0 16,20-17 0-16,-20 18 0 0,-1 0 0 0,-1 3 0 16,0-1 0-16,-4 3 0 0,0 5 0 0,-15 5 0 15,-1 3 0-15,-7 1 0 0,3 2 0 16,-8 3 0-16,-3 2 0 0,-5 4 0 0,1 1 0 0,-5-1 0 16,2 3 0-16,-3-2 0 0,-1 1 0 0,-4 3 0 15,3-2 0-15,-3 2 0 0,0 0 0 0,0 0 0 16,0 0 0-16,-1 12-98 0,-3-8-98 0,0 1-54 15,2-1-57-15,-3 1-70 0,-3 0-60 0,4 2-74 16,-1 1-492-16,1-1-1086 0,3-4 480 0</inkml:trace>
  <inkml:trace contextRef="#ctx0" brushRef="#br0" timeOffset="34233.28">28670 7563 50 0,'4'5'381'0,"0"-2"4"15,-3-1 23-15,-1-2-6 0,0 0-15 0,0 0-25 16,0 0-33-16,0 0-34 0,0 0-28 0,0 0-37 16,0 0-80-16,0 0-119 0,0 0-133 0,0 0-178 15,0 0-270-15,0 0-594 0,0 0 263 0</inkml:trace>
  <inkml:trace contextRef="#ctx0" brushRef="#br0" timeOffset="39949.86">3961 13129 49 0,'3'-3'56'0,"-2"-2"-7"15,-1-1-2-15,1 2-5 0,1 0-7 0,-2-2-4 16,1 1-23-16,-1 5-62 0,-3-5-57 0,2 1 27 16</inkml:trace>
  <inkml:trace contextRef="#ctx0" brushRef="#br0" timeOffset="43466.5">2274 11789 192 0,'0'0'202'0,"0"0"1"0,0 0-6 0,0 0-3 16,0 0-6-16,0 0-1 0,0 0-11 0,0 0-6 16,0 0-2-16,0 0-5 0,0 0-10 0,0 0-4 15,0 0-7-15,0 0-3 0,0 0-7 0,0 0 0 16,0 0-6-16,-2 4-6 0,2-4-9 0,0 0-2 16,0 0-8-16,0 0 2 0,0 0 0 0,0 0 3 15,-4 3-5-15,4-3 7 0,0 0-6 0,0 0-6 16,0 0-6-16,0 0-4 0,0 0-4 0,0 0-3 15,0 0-5-15,0 0-8 0,0 0 6 0,0 0-8 16,0 0-10-16,0 0-5 0,0 0 0 0,0 0-3 16,0 0-19-16,0 0 15 0,0 0-5 0,0 0 4 15,0 0-3-15,0 0-1 0,0 0 4 0,0 0-3 16,0 0 0-16,0 0 1 0,0 0-1 0,0 0-4 16,0 0 0-16,0 0-3 0,0 0 1 0,0 0 2 15,0 0 1-15,0 0-1 0,0 0-3 0,0 0 5 0,0 0-15 16,0 0 2-16,0 0 4 0,0 0-4 15,0 0-5-15,0 0 4 0,0 0 3 0,0 0-1 16,0 0-1-16,0 0-3 0,0 0 0 0,0 0-1 16,0 0 1-16,0 0 4 0,0 0 5 0,0 0 0 15,0 0 0-15,0 0 0 0,0 0 3 0,0 0-3 16,0 0 1-16,0 0 1 0,0 0-3 0,0 0-4 16,0 0-3-16,0 0-1 0,0 0-4 0,0 0 0 0,0 0-3 15,0 0 2-15,0 0-3 0,0 0-2 16,0 0-2-16,0 0-3 0,0 0 3 0,0 0-2 0,0 0 1 15,0 0-5-15,0 0 3 0,0 0 0 16,0 0-1-16,0 0-2 0,-1 4 4 0,1-4-3 16,0 0-2-16,0 0 1 0,0 0-2 0,0 4 3 15,0-4 0-15,0 0-3 0,1 6 0 0,0-4 1 16,-1-2 0-16,3 7-2 0,-1-5-2 0,0 2 1 16,1-1 0-16,1 2 0 0,1-2 4 0,2 0-5 15,-1-1 1-15,3 4 1 0,4-3-7 0,6-1-8 16,3-2-5-16,5 2-12 0,5-6-15 0,3-1-18 15,15-2-23-15,8-3-19 0,6-1-34 0,30-10-33 0,2 4-48 16,0 3-39-16,5 2-50 0,1 1-67 0,7 1-388 16,-3-1-830-16,1 2 367 0</inkml:trace>
  <inkml:trace contextRef="#ctx0" brushRef="#br0" timeOffset="45233.66">9219 12109 20 0,'-5'-4'278'0,"1"0"-4"0,2 0-2 15,-1 2-6-15,3 2-3 0,-4-5-8 0,3 2-12 16,1 3-8-16,-4-4-10 0,4 4-10 0,-4-3-2 0,4 3-2 16,0 0 3-16,0 0 2 0,8 11 1 15,-4-4-5-15,1 3-3 0,1 4-8 0,2 2-14 16,3 1-13-16,2 4-8 0,2 4-11 0,1 0-4 16,0-4-9-16,5 0-12 0,-2 0-29 0,3-4-6 0,2 1-8 15,-2-1-3-15,3-5-9 0,3-1 4 16,3-4-4-16,1-3-6 0,5-3 0 0,0-5-12 15,14-3-6-15,-1-3-1 0,3-3-4 0,-2-4-7 0,2-2-5 16,2 1-1-16,2-4 4 0,-2 2-10 0,-1 1-6 16,3-4 2-16,-4 1 4 0,0-2-11 0,-2 2-2 15,-1 2 1-15,-3 2-3 0,-12 6-1 0,-1 0 0 16,-2 5-4-16,1 1 0 0,0 4-4 0,-1 3 3 16,0 3-3-16,-1 4 1 0,-3 2 3 0,3 3-3 15,1 2-2-15,2 3-1 0,-2 2 0 0,13 4 5 16,-3 1-5-16,3-1 7 0,-2 2-7 0,-6-13 3 15,-1 2 5-15,18-2-8 0,-6-4 1 0,-8-1-2 16,12-6 8-16,1-2-8 0,-14-2 1 0,14-8-2 16,-1 2 1-16,1-9-2 0,-1-2 4 0,3-3 1 15,-3 2-2-15,2-3-4 0,-3-3 5 0,-1-2 3 16,1 1-2-16,0 0 0 0,-2 0-3 0,-3 5-2 16,-12 5 0-16,2 3-1 0,-4 2 4 0,-1 3-3 15,-2 2 2-15,-6 5 0 0,-4 2-2 0,2 1-2 16,-1 2 4-16,-4 3 0 0,0 2-4 0,2 1 6 15,1 1-1-15,-5-1 0 0,4 2-4 0,0 3 2 16,-1-4 3-16,7 6-4 0,-7-8 1 0,3-1 3 16,7 4-1-16,2-5-2 0,-1-1 1 0,4-2 3 15,0 0-1-15,0-6-2 0,0 1 1 0,3-3 3 16,-1 2-4-16,2-5-1 0,2 3 4 0,-2-6-4 16,1 0 0-16,0-1 2 0,-1 0-5 0,-3-1 2 15,3 3 0-15,-4-2 2 0,0 2 0 0,-4 5 1 16,-2-2-2-16,-6 5 1 0,-5 1-3 0,6 0 0 0,-5 1 5 15,1 1-7-15,1 2 4 0,0 3 0 16,-2-4 0-16,1 2-1 0,1 2 2 0,0 1 0 16,-3-3-2-16,3 3 1 0,1 0 1 0,3-5 1 15,-3 3-1-15,9-2 5 0,3 1-3 0,-2-1 1 0,-1 1-4 16,2-4 1-16,-1-1 4 0,2 1-1 0,0-1-3 16,-2 0 3-16,-6 0-1 0,8-2 0 0,-2-3-3 15,0 0 7-15,-1 4-5 0,-5-2 1 0,-2-2 0 16,-2 1 5-16,1 1-2 0,-1-2 8 0,-3 0-2 15,-3 2-5-15,1 0 0 0,-3-1-4 0,-2 2 9 16,3-2-7-16,-4 1-9 0,-1 0-26 0,-2 0-37 16,2 0-46-16,-5 2-58 0,2-2-49 0,1-1-63 15,-4 3-58-15,-1-2-90 0,-1 0-418 0,1 4-922 16,0 0 408-16</inkml:trace>
  <inkml:trace contextRef="#ctx0" brushRef="#br0" timeOffset="46552.34">15258 11957 246 0,'0'0'298'0,"0"0"-1"16,6-5-10-16,-6 5-11 0,0 0-10 0,0 0-13 15,6 0-12-15,-6 0-3 0,7 5 3 0,-3-2-22 16,-2 3 3-16,3 3 2 0,3 2 1 0,-4 0-8 16,2 4-5-16,-2 1-10 0,1 3-5 0,3-1-12 15,1 4-7-15,-2-4-5 0,5 5-8 0,-5-5-11 16,4 0-2-16,-1-3-4 0,3-3-7 0,-3 4-9 15,9 2-3-15,-2-6 2 0,7 3-3 0,2-4-1 16,4-4-1-16,4-6-4 0,5-3-1 0,19-7-3 16,0-5-5-16,5-2-16 0,1 1-6 0,25-13-7 15,-26 7-7-15,25-6-1 0,-26 6-7 0,23-12 0 16,-27 10-2-16,21-15-9 0,-23 15 3 0,-2-1-13 16,-4 0 0-16,2-3-4 0,-17 12 2 0,9-9-7 15,-17 9 6-15,0-2 3 0,0 1 14 0,-8 7-1 16,-4-1 2-16,2 2-29 0,-8 1-34 0,2 2 0 15,-2-1 0-15,0 1 0 0,-2 1 0 0,0 1 0 16,-2-1 0-16,1 1 0 0,0 1 0 0,0 1 0 16,2-2 0-16,-3 2 0 0,-1 0 0 0,1 0 0 15,0 0 0-15,3 0 0 0,-8 1 0 0,10 1 0 0,-10-1 0 16,9 0 0-16,-4 1 0 0,-5-1 0 16,10 1 0-16,-10-1 0 0,8 0 0 0,-8 0 0 15,5 1 0-15,-5-1 0 0,7 0-17 0,-7 0-354 0,0 0-89 16,0 0-122-16,0 0-546 0,0 0-1220 0,0 0 541 15</inkml:trace>
  <inkml:trace contextRef="#ctx0" brushRef="#br0" timeOffset="48832.36">21553 11914 168 0,'0'0'217'16,"0"0"6"-16,0 0 3 0,0 0 8 0,0 0 10 15,0 0-15-15,0 0-9 0,0 0-10 0,0 0-11 16,0 0 1-16,0 0-2 0,0 0 1 0,9 8-16 16,-5-5 10-16,-3 2-8 0,3 5 2 0,2 0 0 15,1 0-17-15,-5 2-12 0,3 4-12 0,1 1-6 16,-3 0-9-16,6 1-16 0,0 0-6 0,4-3-12 15,1 1-7-15,1 4-7 0,7-1 3 0,-3-2-11 0,3-1-5 16,-4-5-5-16,9-1-6 0,1-1-2 0,1-3-5 16,-1-2-6-16,8 2-4 0,-4-6-4 0,5 0 0 15,2-4-4-15,12-3-8 0,2-2 7 0,-3-3-8 16,1 1-2-16,0-3 2 0,-15 0-3 0,17-2-1 16,-4-2 1-16,2-1 1 0,-15 4 0 0,9-4 1 15,-10 7-3-15,-1-1 3 0,-6 3-4 0,0 3-3 16,0 3 0-16,-6 1-2 0,-3 1-2 0,-1 7-1 15,-5-2 1-15,1 6 0 0,0 1-3 0,-2 4 1 16,0-2-3-16,1 5 0 0,3 4 0 0,-4 1-2 16,-2-4-5-16,5 6 5 0,1-4 0 0,3-1-2 15,-1 1-2-15,6-2 3 0,2-4 1 0,2 0-1 16,-1-1-3-16,7-4 0 0,1-3-1 0,2-2 2 16,15-5 1-16,0-1-3 0,-1 1 0 0,-12-7 3 15,12-4-2-15,2 1-4 0,-2-3 6 0,-1-1-1 16,-5-7-1-16,3 4 2 0,-11 4 0 0,12-5-2 15,-13 4-2-15,10-3 1 0,-11 7 0 0,0 0 1 16,-2 3 4-16,-2 2 5 0,-1 1-4 0,2 4 4 16,-4 2-2-16,3 0 1 0,-3 5-1 0,-1 1-1 15,1 2 1-15,0 2-3 0,1 1-3 0,-1 0 5 16,1 4-2-16,-1-4-1 0,3-1-2 0,1 4 4 16,-3-5-3-16,4 0-1 0,3 0 3 0,-4-5-4 15,6 2-1-15,1-3 0 0,-1-2-1 0,0-4-8 16,3-1 5-16,-1 2 1 0,12-7 2 0,-15 2-1 15,0-2-1-15,13-6 2 0,-13 6-1 0,2-5 1 0,10-6-2 16,1-1 3-16,-13 4-4 0,8-5 2 16,-10 6-1-16,2 2 2 0,-3-1 3 0,1 2 5 15,-1 1 3-15,-2 1 1 0,0 4 3 0,-4 1 1 16,-10 4-1-16,13 0-2 0,-8 4 1 0,6 1-3 0,-8 0 1 16,4 2-1-16,3 0-3 0,-1 2-2 0,3 0 3 15,2 0 0-15,-2-1 1 0,2-2-3 16,0 1 0-16,4-1-2 0,-2-3 1 0,2 1 0 0,0-3-2 15,4 2 3-15,-1-2-1 0,14-5-3 0,-2 3 2 16,1-4-4-16,-1-1 3 0,0 0-5 0,-12 0 6 16,14-5-3-16,-3 4 0 0,-12 1 6 0,2 1-12 15,-3-1 4-15,0 0-1 0,0 4 2 0,-5 2-1 16,-2-3 2-16,-1 1-2 0,-10 1 8 0,-1 0 8 16,-1 0 17-16,-3 1 8 0,-3 0 9 0,2 1 4 15,-3-2 1-15,1 1 2 0,0 1-1 0,-5-1-8 16,5-1-3-16,0-2-6 0,3 3-5 0,-3-1-17 15,1-1-32-15,-2 1-45 0,2-1-68 0,-2-1-86 16,-1-1-87-16,-1 1-97 0,2 1-126 0,-5-2-384 16,-1-1-982-16,-4 6 434 0</inkml:trace>
  <inkml:trace contextRef="#ctx0" brushRef="#br0" timeOffset="50033.2">2612 13125 2156 0,'-17'-27'54'0,"3"5"93"0,1 6-12 0,3 0 4 16,-2 2 10-16,1-1-7 0,6 6 8 0,-3 0 18 15,1 2 4-15,3-3 14 0,-1 7-11 0,2-3-25 16,1 0-7-16,-1 3-20 0,3 3-9 0,0 0-10 15,0 0 3-15,0 0-2 0,0 0 1 0,15 13-8 16,-7-6-6-16,1 5-10 0,0 0-3 0,1 1-3 16,0 2-9-16,2-2-14 0,2-3 2 0,-1 4-2 15,1-5-2-15,-4 3 3 0,3-6-4 0,1 5 4 16,-3-6 2-16,2-1 12 0,0-1 10 0,6-2 1 16,-2-1-5-16,4-4-4 0,6-6-1 0,1-2-5 15,3-1-13-15,-2-2 7 0,1-2-16 0,0-2 10 16,2 1-7-16,-1-3-4 0,1 1-3 0,-4 1-7 15,3 5-4-15,-3-3 1 0,-5 2-6 0,-4 7-2 16,-5 2-13-16,-1 4 9 0,-3 0 3 0,4 5-4 16,-6 1 1-16,1 4-3 0,2 4 2 0,-2 3-4 15,-1 3 1-15,1 4 0 0,4 2-3 0,-4 3-3 16,1-1-2-16,3-3 3 0,0-2-1 0,-1-4-1 16,1-2 4-16,2-1 0 0,1-2 3 0,8 1 2 15,-5-4 7-15,3-2 11 0,6-1 0 0,0-3 5 16,0-6-3-16,4 0 0 0,-2-5 1 0,-1-2-5 15,-1-1-13-15,0-4 2 0,0-1-4 0,-5 0 14 16,3-4 1-16,-3 4-4 0,-3-1-1 0,-7 2 2 16,1 2 6-16,-4 0 0 0,2 2 7 0,-2 0 0 15,-5 2-6-15,0-1 1 0,-1 0-3 0,0 5-7 16,0-1 4-16,-3 1-7 0,3 0-13 0,-3-1-29 16,3 3-45-16,-4-1-54 0,0 4-72 0,4-4-85 15,-4 4-102-15,0 0-99 0,0 0-88 0,0 0-353 16,0 0-993-16,0 0 439 0</inkml:trace>
  <inkml:trace contextRef="#ctx0" brushRef="#br0" timeOffset="105866.19">2553 13847 2021 0,'0'-6'130'0,"-4"1"57"0,1-1-28 0,1 2 2 16,-2-1 5-16,3-1 14 0,-3 1 6 0,4 0-3 0,-2 2-16 15,0-1 1-15,2 4-12 0,-1-6-12 0,1 3-11 16,0 3-21-16,0 0-7 0,0 0-2 0,0 0-2 16,0 0 10-16,0 0 0 0,15 16-5 0,-7-4 7 15,-3 3-9-15,4 0-8 0,0 1-7 16,0 8-8-16,-1-7-2 0,3-2 1 0,-3 2-2 0,-1 1-6 15,4 0-2-15,-3-3-4 0,-1-5-5 0,-2 1-6 16,3 0 0-16,-1-4 4 0,2 0 7 0,-1-1 32 16,2-3-1-16,3-3 3 0,4-5 4 0,7-8 2 15,4-4-4-15,4-5-12 0,14-12-4 0,0-3-3 16,23-20 2-16,-1-2-7 0,-3 0-8 0,0 0 2 16,4 2-14-16,3-4-6 0,-3 4-10 0,-21 17-3 15,25-11-3-15,-27 20-3 0,-5 1 1 0,-9 9-3 16,-5 3-1-16,0 1-9 0,-11 8 1 0,0 0 4 15,-5 3-4-15,-3 1-10 0,-3 1 3 16,0 1-2-16,-5 3-7 0,6 2 4 0,-6-2-27 16,0 10-34-16,-2-4-52 0,-1 8-60 0,2-2-51 0,-2 1-75 15,3 3-60-15,0 3-70 0,-1-1-84 0,0 1-444 16,3-2-1025-16,2 1 454 0</inkml:trace>
  <inkml:trace contextRef="#ctx0" brushRef="#br0" timeOffset="107599.39">9582 14995 239 0,'-1'-5'332'0,"1"-1"-7"15,0 1-2-15,0-1 6 0,0 3-1 16,-2-1-6-16,2 4-23 0,0-7-31 0,-1 5-25 0,1 2-20 16,0 0-11-16,0 0-3 0,0 0-8 0,10 16-16 15,-3-6-14-15,-1 4-12 0,2 2-6 0,0 0-11 16,2 2-14-16,0 0-12 0,4 2-6 0,5 0-10 15,0-2-2-15,3 0-3 0,-7-6-2 0,12 1-7 16,0 1 0-16,-1-2-2 0,3-9-4 0,3 0 0 16,0-3-6-16,6-3 0 0,-2 1-5 0,4-5-11 15,-2-4 3-15,11-5-6 0,-14 3-2 0,14-5-1 16,-16 2-1-16,2-3-13 0,-3 1 4 0,11-8-4 16,-11 7 3-16,-4 0-10 0,-1 2 9 15,2 1-5-15,-4 4-2 0,-6 5-1 0,-3 0-10 0,2 2-2 16,-5 2-4-16,2 4 1 0,-2 2-2 0,0 3 1 15,1 1-2-15,0 4 1 0,0 1-4 0,3 1-14 16,-3 2 14-16,4 4-5 0,-3-5 0 0,-1 0 0 16,5 3 2-16,-3-3-1 0,2-3-2 0,7 0 7 15,1-2-14-15,-1-1 11 0,6-4-12 0,0-2 8 16,-5-3 2-16,4-1 4 0,3-3-1 0,-1-2-6 16,-1-4 1-16,2 0 2 0,1-1 1 0,1-2 7 15,-2-2 3-15,-1-2 2 0,0 0 6 0,1 1 6 16,-2 0-7-16,-3 4-10 0,1 1 18 0,-3 3-17 15,-9 6 16-15,3 1-2 0,-6 3-3 0,5 3-4 16,-2 2 2-16,1 3 1 0,-3 2-2 0,7 2-1 16,-7 1 0-16,4 4-4 0,2 0 1 0,-5-4 1 15,4 3-7-15,1-2-2 0,-4-2 0 0,7 2-1 16,3-5-2-16,-1-2 3 0,2 0-2 0,-7-3 3 16,6-3-5-16,1 0-1 0,-1-4 2 0,4-1-13 15,-4-3 10-15,2-1 3 0,-2-4 3 0,1 0-4 16,1-4 2-16,2 0 3 0,-3-3-7 0,3 0 7 15,-3-1-8-15,-1 1-4 0,0 0 2 0,-4 2-3 16,-4 6-2-16,-2 4 9 0,-2 2-13 0,-2 0 6 16,1 3-5-16,-3 2 4 0,2 3 5 0,1 0-16 15,-5 2 11-15,5 2 1 0,0 1 4 0,5 2-3 16,-2-1 3-16,7 2-1 0,-4-3 1 0,7-1-3 16,4 0 9-16,2-5 4 0,6-3 14 0,-2 0-1 15,1-3 0-15,13-4 6 0,-11 1-3 0,12-5-9 16,-1-2 5-16,-1 0-7 0,1-2-2 0,-2 0 0 15,-11 1-5-15,11-3 0 0,-15 5-23 0,1-3-28 16,-1 1-53-16,-2 1-60 0,-4 4-79 0,-6-2-85 16,-3 4-110-16,-3 1-139 0,-6 2-455 0,-5 4-1104 15,-5 0 489-15</inkml:trace>
  <inkml:trace contextRef="#ctx0" brushRef="#br0" timeOffset="109033.09">18816 14960 2361 0,'-20'-1'175'0,"2"0"-20"0,1 0-51 16,4 1 4-16,-2 1 35 0,3 1 33 0,-2-2 18 15,4 1-11-15,1 0 6 0,-4-1 4 0,7 1 5 16,-2-1 5-16,3 2-4 0,5-2-11 16,-9 1-8-16,9-1-1 0,-4 2 11 0,4-2 7 0,0 0 4 15,17 8 1-15,-2-6 0 0,14 4-8 0,10-1-3 16,13-1-19-16,12 1 1 0,34 2-11 0,-1-5-19 16,6 2-10-16,0 0-10 0,15 2-9 15,2-4-11-15,5 5-10 0,3 1-6 0,2-3-10 16,-2-1-10-16,-4 4-6 0,0-2-8 0,-4-1-1 0,-6 1-9 15,-3-1-13-15,-7 0-30 0,-11-1 0 0,-35-2 0 16,-1-2 0-16,-5-1 0 0,-16 1 0 0,-4-1 0 16,-9 0 0-16,-5-1 0 0,-5-1 0 0,-4 0 0 15,-4 0 0-15,-2-1-25 0,-3 4-102 0,-13-9-37 16,-6 2-35-16,-11-2-50 0,-3 2-36 0,-22-2-45 16,-6 2-37-16,-2-1-38 0,-28 5-39 0,29-3-31 15,-33 6-379-15,2-5-925 0,-7 2 410 0</inkml:trace>
  <inkml:trace contextRef="#ctx0" brushRef="#br0" timeOffset="109333.45">19246 15130 103 0,'-37'9'291'0,"1"-1"9"0,2 1 18 0,7-4 25 16,4-3 21-16,4 1 3 0,2-1-2 0,3-1-1 16,5 1-8-16,0-2-8 0,3 0-7 0,0 1-14 15,6-1-22-15,-7 0-10 0,7 0-28 0,0 0-17 16,0 0-18-16,32-6-19 0,0 3-13 0,26-1-20 15,5 1-18-15,37-2-10 0,1 1-15 0,4-3-12 16,9 6-13-16,7-3-12 0,-1 7-9 16,3-2-9-16,0 1-6 0,-1-2-10 0,-2 3-3 0,2-2-6 15,-2-1-8-15,-9 2-26 0,-12 2 13 0,-5-2-12 16,-31 1-5-16,-1-2-2 0,-5-2-8 0,-19 1 8 16,-1 0-9-16,-8 0-1 0,-9 0 10 0,-8 0-4 15,1-3 5-15,-7 1-4 0,1-1 1 0,-6 1-14 16,2 0 13-16,-3 2-10 0,0 0-9 0,-8-7-34 15,3 4-42-15,-2 2-66 0,2 0-76 0,5 1-108 16,-12 1-103-16,12-1-116 0,0 0-425 0,0 0-1055 16,0 0 466-16</inkml:trace>
  <inkml:trace contextRef="#ctx0" brushRef="#br0" timeOffset="109482.4">21673 15166 3787 0,'0'0'418'0,"-19"-3"-163"0,6 2-76 0,-1-2-37 0,-4 2-16 16,4 1-38-16,1 0-22 0,2 1-17 16,1-1-28-16,2 2-45 0,4-2-56 0,4 0-75 15,-9 5-79-15,9 0-110 0,0-2-372 0,0-3-776 16,4 8 344-16</inkml:trace>
  <inkml:trace contextRef="#ctx0" brushRef="#br0" timeOffset="115433.2">13191 12050 273 0,'-5'-3'296'0,"5"3"-12"16,-6-1-11-16,6 1-3 0,-3-4-1 0,3 4-11 15,-4-2-18-15,4 2-9 0,0 0-24 0,0 0-12 16,0 0-7-16,0 0-8 0,0 0-7 0,0 0-7 16,13 7-22-16,-8-4-4 0,4 5-10 0,-3-2-7 15,2 1-10-15,1 0-12 0,0 0-9 0,-1 1-4 16,-2 0 6-16,3-1 0 0,1-2 4 0,-2 2-2 16,1-1 0-16,1-3-2 0,0 3 2 0,1-5 5 15,2-1 0-15,-1 0-4 0,0-1-5 0,8-6-5 0,-1 2-8 16,0 0-1-16,7-5-7 0,-2-2 0 15,0 0-2-15,2-1-10 0,-2 0-7 0,3 1-7 16,-4-1-4-16,4 3-4 0,-12 1-3 0,6 0-5 16,-5 5-1-16,1-2-2 0,-3 4-6 0,-1 2-3 0,0 1 2 15,-1 2-1-15,-1 1-2 0,1 0-2 0,-1 4 1 16,-1 1-5-16,1-1 7 0,-2-1-3 16,2 4 1-16,1-3 8 0,-3 0 6 0,2-1 8 0,5 1 0 15,1-2 2-15,1-1-3 0,-3 0-3 0,8-3-1 16,4-1-3-16,2-2-1 0,1-3-5 0,1 0 2 15,3-3-5-15,-2 1-3 0,1-4 1 0,1 2 0 16,5-2 0-16,-5-5-5 0,2 3-3 0,-3-4 4 16,2 1-5-16,-2 2 0 0,-2 1-1 0,-2 1-2 15,-1 1-1-15,-1 2 1 0,-9 4-2 0,1 1 1 16,-1 0-4-16,-1 5 2 0,-3-1 1 16,-2 3-7-16,0-1 3 0,2 1 3 0,-2-1-3 0,0 2 0 15,4 1 1-15,-4-1 2 0,5 1-4 0,-3-1 3 16,0 0-1-16,1-2 1 0,2 1-3 0,2-1 3 15,-6-2 6-15,6 0-11 0,-1-1 3 0,0 1 2 16,-5-1-4-16,1 0 1 0,-1-1 2 0,1 0 2 16,-3 0 0-16,-1-2 0 0,3-2 5 0,-3 3-10 15,1-1 3-15,-4 2-3 0,2-2 3 0,-5 0 2 16,5 2-5-16,-3-2 1 0,-2 2 4 0,-4 1-3 16,9-2 4-16,-6 1-5 0,-3 1 2 0,5-3 1 15,-5 3 2-15,0 0-4 0,5-2 0 0,-5 2 3 16,5-2-2-16,-5 2-2 0,0 0 1 0,4-2 4 15,-4 2-5-15,2-2 2 0,-2 2 3 0,0 0-4 16,4-3 1-16,-4 3 2 0,0 0-3 0,0 0-2 16,4-3 4-16,-4 3 0 0,1-4-2 0,-1 4 1 15,0 0 2-15,0 0 0 0,2-3-2 0,-2 3-3 16,2-3 3-16,-2 3 3 0,0 0-4 0,0 0 2 16,0-6-1-16,0 6 2 0,0 0-3 0,0 0 0 0,-2-5 2 15,2 5-3-15,-2-4 0 0,2 4 1 0,-2-3 3 16,2 3-2-16,0 0 1 0,0 0-2 15,-3-5-1-15,3 5 2 0,-1-3-3 0,1 3 5 16,0 0-3-16,0 0-3 0,-4-3 2 0,4 3 0 0,0 0-1 16,-4-2-3-16,4 2 4 0,0 0-1 0,0 0 2 15,0 0-1-15,0 0-1 0,0 0 1 0,0 0 1 16,0 0-2-16,-7-1 2 0,7 1 2 0,0 0-11 16,0 0 2-16,0 0-3 0,0 0-2 0,0 0 3 15,0 0-7-15,0 0-2 0,0 0 4 0,0 0-3 16,0 0-2-16,0 0 3 0,0 0 0 0,0 0-3 15,0 0 2-15,0 0 0 0,0 0-1 0,0 0-1 16,0 0 8-16,0 0-5 0,0 0-1 0,0 0-3 16,0 0 0-16,0 0-5 0,0 0 1 0,0 0-3 15,0 0-3-15,0 0-7 0,0 0-3 0,0 0-4 16,0 0-7-16,0 0-6 0,0 0 0 0,0 0-9 16,0 0-14-16,0 0-11 0,0 0-28 0,0 0-26 15,0 0-25-15,0 0-22 0,0 0-18 0,0 0-23 16,0 0-24-16,-11 0-21 0,11 0-20 0,-6 0-30 15,6 0-45-15,-11 1-215 0,11-1-637 0,-7 2 281 16</inkml:trace>
  <inkml:trace contextRef="#ctx0" brushRef="#br0" timeOffset="123099.38">3104 16072 166 0,'-2'-9'403'0,"0"0"-3"0,1-1-9 0,-1 3-9 15,1 1-10-15,-1 0-23 0,2 2-33 0,0-1-34 16,0 5-29-16,2-5-28 0,-2 5-19 16,0 0-18-16,0 0-17 0,0 0-10 0,13 12-18 0,-4-5-9 15,1 1-15-15,0 6-6 0,3 1-5 0,-2 1-12 16,1 0-7-16,-2 1-11 0,8 5-5 0,-5-8-7 15,2 2-6-15,1-2-9 0,-1-1 24 0,0-1-10 16,2-3-2-16,-2-1 4 0,3-3 3 0,1 0 5 16,-1-3-3-16,3-1 2 0,0-3-1 15,10-4-9-15,0-5 5 0,-2 2-1 0,4-6-5 0,-1 0 2 16,1-3-8-16,-2 1-2 0,1-2-8 0,-1 2-4 16,-4-1-4-16,-2 1-3 0,-2 3-6 0,3 4-4 15,-6 1-5-15,-4 3-1 0,4 1-3 0,-6 3-2 16,0 2-10-16,-2 3 5 0,7-1-1 0,-5 3 3 15,4 1-9-15,-3 2 5 0,0 0 0 16,3 2-3-16,7 4 3 0,-6-5-5 0,-3-2 4 0,4 2 1 16,5 4-6-16,-8-4 5 0,3-3-5 0,1 2 4 15,-2-2-2-15,1-5 1 0,2 1-3 0,-3-1 4 16,2-4 0-16,0 0 0 0,0-1 0 16,-1-2-3-16,7-2 7 0,-9-1-4 0,8-6-2 15,-2 1-2-15,0 1 2 0,-1-1 0 0,0-1-1 16,-5 5-2-16,0 2-2 0,0-1 3 0,1 5-5 15,-5-1 6-15,5 2-11 0,-6 1 8 0,5 2-3 0,-1 3 0 16,-4 0 5-16,4 1-12 0,2 4 11 16,-2-1-1-16,-1 2 4 0,5-2-4 0,-3 1-2 15,1 2 4-15,-1-1-2 0,4 0-3 0,3-1 6 16,-4-2 0-16,-1-1 4 0,3-1-11 0,-3-1 5 16,1-3 6-16,-2-2-4 0,3-2 2 0,-3 2-8 15,3-4 7-15,-1-1 2 0,8-3-2 0,-6-2 3 0,2 0-4 16,-1-5 3-16,-1 0-7 0,2 2 1 15,-3 0 4-15,-2-1-3 0,-3 2-4 0,0 4 5 16,-1 0 0-16,-1 3-1 0,-5 2-4 0,4 1 3 16,-1 4-1-16,1 0-1 0,-5 4 1 0,0 1-1 15,5 2 5-15,-2 3-4 0,-2 0 4 0,4 4-2 16,-1-5-2-16,-2 5 3 0,2-2-1 0,0-2-6 16,2 0 7-16,-1 1 1 0,3-3-1 0,1-1 3 15,0-2 1-15,2-2-1 0,-2-1 3 0,5-3 0 16,5 0-3-16,3-3-3 0,-2-3 5 0,-1-3-1 15,-1-1-1-15,1 0 3 0,-1-3-3 0,-4 0-3 16,4-2 7-16,-4-1-2 0,2 0-3 0,-4 3-5 16,1-1-2-16,-6 5 1 0,-3 0 4 0,0 7-6 15,-3-2-1-15,-1 3 6 0,1 2-4 0,3 0-1 16,-7 1 3-16,5 2-3 0,-4 2 4 0,2 0 0 16,0 0-10-16,0 2 10 0,0-1 2 0,3 0 1 15,-1-3 0-15,1 2 2 0,0-1 1 0,5-2-4 16,0 0 0-16,2-2 1 0,1-3 5 0,-2 1-4 15,0-3-1-15,2-2 3 0,1 1-3 0,-2-2 0 16,0 0 2-16,-1-2-2 0,1 2-1 0,-1-3-4 16,-1 1 6-16,-2 1 0 0,0 0 0 0,-2-1-1 15,0 4 2-15,-7-2 0 0,2 4-2 0,0 0-4 16,-2 2-4-16,-1-3 3 0,0 2 2 0,-5 3-3 16,7-3 0-16,-7 3 3 0,6-4-5 0,-6 4-10 15,8-1-10-15,-8 1 1 0,0 0-5 0,0 0 0 16,10-1-3-16,-10 1-5 0,0 0-6 0,9 0-14 15,-9 0-2-15,0 0-14 0,0 0-18 0,13 1-16 16,-13-1-24-16,0 0-44 0,0 0-9 0,0 0-48 16,7 1-44-16,-7-1-55 0,0 0-76 0,0 0-385 15,0 0-858-15,0 0 380 0</inkml:trace>
  <inkml:trace contextRef="#ctx0" brushRef="#br0" timeOffset="129116.72">21030 13769 253 0,'0'0'245'0,"0"0"-9"0,0 0-12 0,0 0-14 16,0 0-12-16,0 0-13 0,0 0-12 0,0 0-16 16,0 0-8-16,0 0-11 0,0 0-4 0,0 0-10 0,0 0-2 15,0 0-17-15,0 0-7 0,0 0-5 0,0 0-13 16,0 0-3-16,0 0-6 0,0 0-5 16,0 0-6-16,-10 8-6 0,10-8-1 0,0 0-8 15,0 0-3-15,0 0 5 0,-4 6-12 0,4-6 1 16,0 0-5-16,-1 2-2 0,1-2 13 0,0 0-21 0,0 0-1 15,0 0 1-15,0 0-2 0,0 0-5 0,-4 1-2 16,4-1 13-16,0 0-15 0,0 0 3 0,0 0-22 16,0 0-19-16,-1 5-39 0,1-5-50 0,-4 6-71 15,4-1-85-15,-5 0-242 0,-3 2-557 0,-2-1 247 16</inkml:trace>
  <inkml:trace contextRef="#ctx0" brushRef="#br0" timeOffset="143465.75">8581 15273 276 0,'-7'-10'390'0,"0"1"-15"0,1-1 1 15,1-1-4-15,-2 1-16 0,2-1-19 0,1 0-12 16,2 2-9-16,-1-2-16 0,3 2-20 0,2-1-23 16,0-1-12-16,2 1-19 0,5-1-14 0,2 0-24 15,2-3-8-15,5 3-16 0,-1 1-10 16,-1 0-12-16,6 2-9 0,-4 0-11 0,5 4-15 0,4-5-11 15,-7 7-11-15,-1 2-6 0,1 2-9 0,-4 3-6 16,2 1-7-16,-4 4-8 0,-4 0-2 0,-1 4-8 16,-1 1-2-16,-3 2-6 0,-1 2 0 0,-7-1-3 15,2 9-3-15,-8-4-2 0,0 4-3 0,-2 0-8 16,-2 1 8-16,0 0-2 0,-3-2-2 0,0 1-1 16,1-5 2-16,1 0 0 0,1-5-1 0,3-2-4 15,1 0 0-15,0 1-5 0,5-3 1 0,2-4 2 16,-1 2-31-16,3 0 2 0,4-2 3 0,-2-1 4 15,6 0 2-15,0-2 1 0,6 1-1 0,5 0 1 16,8-2 2-16,-8 0 2 0,3-1 1 0,2 0-4 16,1-1-6-16,-4-2 0 0,-3 3-8 0,1-2 2 15,-8 2 0-15,0 0 3 0,0-1-4 0,-6 1 6 16,0 0 2-16,-2 3 0 0,-3-2 2 0,-3 2 3 16,0 2-2-16,-5 2 3 0,-3 3 3 0,0 1-1 15,0 0 3-15,-2 0-4 0,4-1 0 0,-1-1 3 16,-2 2-2-16,7-1 0 0,-3 1 0 0,3 0 3 15,4-2 0-15,1 4-1 0,0-5-1 0,4 5 2 16,-2-3-1-16,6 2-2 0,0 0 1 0,1 0 4 16,0 0 1-16,0-1-7 0,-3 2 8 0,5 0-6 15,-3 1 1-15,1 8 2 0,-4-10-1 0,2 0-1 16,-5 2 0-16,-2 1 2 0,-1-1 2 0,-3-1-2 16,-2 0 9-16,-2 2-1 0,-5 2 5 15,-6-2 5-15,0-1 0 0,-3-2-1 0,-6 0 1 0,-3-2 0 16,-1 2-4-16,2-3 0 0,-4 1-1 0,1-1-8 15,-4-2-26-15,2-2-35 0,3-2-61 0,-2-2-72 16,1 0-75-16,1-3-96 0,4-1-112 0,-3-2-367 16,2-1-910-16,-2-2 402 0</inkml:trace>
  <inkml:trace contextRef="#ctx0" brushRef="#br0" timeOffset="144733.01">2138 15068 171 0,'-8'-7'236'16,"4"2"-2"-16,-1-4-8 0,1 5-10 0,-1-2-17 15,-3 0-6-15,3 1-6 0,-2 0-5 0,-2-2-13 16,-1 2-12-16,-2 1-15 0,2 4-12 0,-6 0-2 16,-3 2-15-16,1 2 0 0,-9 1-2 0,6 2 1 15,-6 1-4-15,0 4-9 0,-4 3-3 0,1-1 0 16,0 0 10-16,2 1-9 0,0-3 7 0,0 2-11 15,2 0-8-15,2 1-4 0,6-7 3 0,2 3-5 16,1-3-6-16,4 1-10 0,2-3-13 0,1 3-2 16,1-3-12-16,-1 5 8 0,3-2-6 0,2 0-11 15,1-1-5-15,1 1-4 0,1 2 8 16,0-2-1-16,1 1-4 0,7 1-4 0,-2 0 1 16,4 1-7-16,2-1 7 0,2 3-7 0,-1-1-10 0,2-4 13 15,1 7-6-15,2-6 2 0,-4 2-4 0,3-1 2 16,0-1-1-16,-2 2 0 0,2 1-1 0,-6-1 3 15,1 4 1-15,-3-3-6 0,-3 4-1 0,0-2-21 16,-4 3 19-16,-4 0 10 0,0 2 3 0,-5 4 3 16,0 0 6-16,-2 1 5 0,-5-1 9 0,1 0 2 15,-6-3-22-15,5-1 0 0,0-4-5 16,-2 5 7-16,2-6 4 0,4 0-1 0,1 1-3 0,-7-3-6 16,5-1 5-16,1 3-2 0,2-7-10 0,3 2 9 15,0-2-8-15,3-2 3 0,-1 2-4 0,2 0-1 16,1 0 4-16,1-1-5 0,3 4 6 15,-2-2-7-15,5 1 3 0,-1 0-1 0,0-1-2 16,1 4-6-16,3-3 6 0,-2 6-3 0,2 1 2 16,-5-2 1-16,3 3-3 0,2 10 4 0,-6-3-2 15,1 1 1-15,-5 1-7 0,0-1 4 0,-4-2-6 16,0 3 4-16,-1-3 5 0,0 1-1 0,0 0 3 16,-1-7-6-16,-1 0-2 0,1 0 3 0,2 0 5 0,-2 0-6 15,3-3 0-15,-1 0-3 0,3-6-1 16,-2 2 8-16,3-1-1 0,0-2-1 0,2 0 0 15,-1 0 2-15,3-1 2 0,1 2-3 0,3-3 1 16,4 0 3-16,5 0-2 0,11-2-1 0,4-1-2 16,5-1 5-16,-1-2-4 0,2 0 0 0,13-2 2 15,3-2-8-15,-2 3 11 0,-1-2-6 0,-13 1 2 16,0 2 2-16,16-1-3 0,-16 0-1 0,-3 0 2 16,-4 1-1-16,-1-2 3 0,-11 2-4 0,-5 2-1 15,-1-1 4-15,-7 0 3 0,2 2 13 0,0-3 18 16,-8 0 11-16,7 3 0 0,-7-3 1 0,0 0 1 15,0 0-3-15,0 0-6 0,0 0-3 0,0 0 0 16,0 0-7-16,0 0-21 0,0 0-40 0,0 0-59 16,0 0-55-16,0 0-65 0,10-11-75 15,2 6-89-15,5-3-405 0,0 0-840 0,5-7 373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3T12:47:09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3202 6284 126 0,'-8'-10'327'16,"3"0"-10"-16,0 1-6 0,0-1-8 0,1 2-4 15,3 0-6-15,-5 0-23 0,3 5-17 0,-1-4-22 16,3 4-15-16,-4-1-12 0,4-1-8 0,-2 2-6 16,3 3-13-16,-2-4-6 0,2 4-3 0,0 0-12 15,0 0-9-15,0 0 6 0,0 0-8 0,-3-4-9 16,3 4-13-16,0 0-12 0,0 0-10 0,0 0-11 15,0 0-8-15,0 0-6 0,8 14-7 0,-7-7-5 0,9 2-4 16,-3 4-6-16,-1-1-5 0,9-1 20 0,-5 4-3 16,3 0-5-16,9 3-10 0,-4-6-1 15,0-2-6-15,0 0-2 0,8 0-1 0,2-3-5 16,3-4-1-16,1-3-4 0,-1-2-1 0,1-5 5 16,2-2 3-16,0-1 8 0,0-2 2 0,-2 1 5 0,0-7 0 15,-4 6 7-15,-1-6-2 0,0 1 6 0,-4-1 2 16,-5 1 0-16,-2 5-10 0,-2 0 12 15,-3 4-6-15,-1 0-2 0,-4 2-17 0,-1-1-10 16,-1 4 6-16,0-1-3 0,4 3-2 0,-8 1-1 16,11 3-4-16,-2 0-3 0,0 2-7 0,1 1 0 0,2 1 4 15,3 2-8-15,1 1-4 0,0-2 5 0,2 2-5 16,8 0 1-16,-5-3 0 0,7 0-12 16,-6-2 10-16,5 2 6 0,-5-2-8 0,3-4 4 15,2 1-1-15,-4-2-5 0,-2 0 2 0,0-1-2 0,2-1 1 16,3-4-4-16,-1-3 7 0,-4 4-4 0,-2-2-15 15,-1-1 12-15,6-5-12 0,0 0 17 16,-1-2-2-16,-6 7-1 0,1-2-3 0,-3 1 3 16,0-2-1-16,-2 1-1 0,-1 4-7 0,-2 6 4 15,3 0-14-15,-3 4 0 0,2 3 18 0,-3 2-5 0,2 3 5 16,-2 2-13-16,0-1-4 0,2 4 12 0,0 0 3 16,0-2 8-16,1 1-5 0,-2 1-3 0,3-3 3 15,1 1-2-15,-3-2-3 0,3-1 10 0,-5-7-4 16,4-1-4-16,6-2-2 0,-1-2 9 15,0-5-5-15,1-2 4 0,12-3 1 0,-3-3 0 0,-5 1-7 16,1-4 3-16,3-2 5 0,-4-1-4 0,-1 1-7 16,-3-3 6-16,0-1-5 0,-3 0 5 0,3 1-7 15,-8 6 4-15,3 5-4 0,-1-3-18 16,0 7-36-16,2-1-38 0,-5 5-57 0,0 4-53 0,3 2-73 16,0 4-93-16,0 3-98 0,-3 6-116 0,4-2-322 15,-1-1-980-15,2 1 433 0</inkml:trace>
  <inkml:trace contextRef="#ctx0" brushRef="#br0" timeOffset="1000.98">6116 6077 311 0,'0'-6'366'0,"0"0"1"0,2 1-14 16,0 3-24-16,-2 2-21 0,1-4-28 0,-1 4 1 15,0 0-3-15,0 0-17 0,8 13-14 0,-6-8-12 0,1 6-13 16,2 5-16-16,1-1-22 0,-1 1-12 15,1 0-22-15,0 1-10 0,2-3-16 0,4 2-16 16,1-1 1-16,6 4-1 0,-2-8-7 0,10 1-5 16,1 0-6-16,3-5 1 0,1-2-11 0,1-2-7 0,0-2-1 15,8-4-6-15,-8 1-3 0,3-5-4 16,-2 3 0-16,2-5 5 0,0 1-6 0,-3-3 3 16,-1 1 2-16,-2-3-5 0,-6 3 2 0,4-2-6 15,-10 6-2-15,0-2-9 0,-2 3-1 0,-4 0-5 0,1 1-2 16,-2 2-7-16,-2-1-3 0,3 3-1 0,-1 1-3 15,3 2-1-15,0 1-2 0,3 2-1 0,2 1 7 16,-1-1-12-16,-1 1 1 0,3 0 0 0,-1-1 1 16,2 0-4-16,2-4 2 0,6 4-6 15,-2-4 1-15,-8-2 0 0,8-1 4 0,1 0-3 0,-6-3-2 16,-3 0-1-16,9-2 1 0,-13 0-1 0,3-2-1 16,0 1 4-16,0-1-4 0,-4 0 2 0,4-1-2 15,-7 4 0-15,6-4-1 0,0 3-2 0,-7 0 3 16,4 3-2-16,-1 0 1 0,1 2-3 0,3 1 1 15,-4 0-2-15,4 5 5 0,-2-2-7 0,2 3 13 16,1 1-11-16,-1-3 2 0,0 4 2 0,4-2-3 16,-2-1-4-16,2 1 6 0,-1-1 1 0,1 0-4 15,0-3-11-15,2 0-21 0,-5 0-39 0,5-3-51 16,-4 2-57-16,-1-2-70 0,-4 0-62 0,-2-2-75 16,-1-1-82-16,-2 1-390 0,0-2-928 0,-2 2 411 15</inkml:trace>
  <inkml:trace contextRef="#ctx0" brushRef="#br0" timeOffset="9337.23">2860 4734 2 0,'0'0'417'0,"0"0"-11"0,1-3 0 0,-1 3-13 15,0 0-16-15,4-3-24 0,-4 3-18 0,0 0-22 16,0 0-22-16,0 0-25 0,0 0-13 0,0 0-22 16,0 0-18-16,0 0-17 0,0 0-18 0,0 0-19 15,0 0-18-15,0 0 0 0,0 0 0 0,9 8-4 16,-5-2-6-16,-1 2-15 0,2-1-3 0,-1 2-5 15,1 3-7-15,2 4-6 0,-1-1-10 0,3 0-5 0,-2 0-10 16,0 2-6-16,1-6-7 0,-1 4-2 16,0-5-6-16,-2 3-9 0,2-5 2 0,-1 2 0 0,1-2-7 15,0-3-5-15,-2 1 1 0,-1 0-6 16,1-1 8-16,1-1 6 0,2 0 10 0,-3-2 13 16,3-1 11-16,3-1 2 0,2-2-2 0,5-3 0 0,0-3-1 15,11-8-4-15,1-1-8 0,13-14-2 0,-2-4-3 16,8-4-9-16,23-17-8 0,0-1-4 0,2-6 4 15,-2 6-13-15,-2-1 3 0,-16 21-8 16,19-14-3-16,-25 18 6 0,2 2-9 0,-2 1 4 16,-4 3-10-16,-12 9 1 0,-5 2 4 0,-3 1 6 15,-7 6 2-15,-6 1 16 0,-1 4 3 0,2-2 6 0,-7 2 0 16,0 0-6-16,-1 1 4 0,1 2-14 16,0-2-5-16,-1 2-21 0,-4 1-4 0,5-3 0 15,-5 3 0-15,5-3 0 0,-5 3 0 0,0 0 0 16,0 0 0-16,4-1 0 0,-4 1 0 0,0 0 0 15,0 0 0-15,0 0 0 0,0 0 0 0,0 0-24 0,0 0-54 16,0 0-43-16,0 0-44 0,0 0-52 16,0 0-91-16,0 7-94 0,0-7-131 0,-5 8-525 15,0-4-1145-15,-5 0 507 0</inkml:trace>
  <inkml:trace contextRef="#ctx0" brushRef="#br0" timeOffset="17502.16">10546 6203 217 0,'-5'-1'332'0,"1"-1"5"0,4 2-3 16,-9-1-9-16,5-1-17 0,1 0-15 0,3 2-8 16,0 0-19-16,-7-3-10 0,7 3-12 0,0 0-15 0,-5-1-10 15,5 1-14-15,0 0-14 0,0 0-17 0,0 0-9 16,0 0 1-16,0 0 7 0,0 0 4 0,19 2-5 16,-3-2-12-16,6-1-4 0,10 2-6 0,5-2-8 15,17 0-15-15,3 0-12 0,6-1-11 0,-1-1-10 16,1 2-9-16,29-4-5 0,-28 4-13 0,3-2-4 15,23 0-7-15,-27 4-5 0,-6 1-6 0,-2-5-6 16,-15 5-8-16,2-3-14 0,-4 0-15 0,-4-1-15 16,-4 2-12-16,0-2-20 0,-11 1-13 0,-5 0-19 15,-4 1-16-15,-1-1-12 0,-4 1-18 0,-1-2-49 16,-4 2-65-16,0 0-53 0,0 0-61 0,-23 0-37 16,4 0-43-16,-14 1-277 0,1-1-766 0,-4 1 339 15</inkml:trace>
  <inkml:trace contextRef="#ctx0" brushRef="#br0" timeOffset="17784.27">10878 6290 303 0,'-13'2'316'0,"3"2"-3"15,1-2-5-15,4-1 8 0,0 0 20 0,-2 1 11 16,2-1-11-16,5-1-14 0,0 0-17 0,-5 2-24 16,5-2-28-16,-5 2-30 0,5-2-6 0,0 0-11 15,0 0 0-15,0 0-13 0,18 2-19 0,-8-3-15 16,13-2-15-16,6-2-16 0,2 1-13 0,7-2-10 15,16 0-14-15,0 1-5 0,2 1-7 0,4 0-11 16,-1-1-4-16,0 2-7 0,0 3-7 0,-3-2-7 16,1 0 1-16,-4-2-10 0,-14 3 0 0,-2-1-8 0,0 2 1 15,-2-3-3-15,-7 0-2 0,-6 3-3 0,-6 0 1 16,-2 1 0-16,-6-2-3 0,0 0 3 16,-1 1-2-16,-2 0 0 0,-5 0-1 0,7-1-23 15,-7 1-42-15,0 0-51 0,6 1-69 0,-6-1-70 0,0 0-83 16,0 0-102-16,8 0-445 0,-8 0-938 0,9 0 415 15</inkml:trace>
  <inkml:trace contextRef="#ctx0" brushRef="#br0" timeOffset="19100.64">19425 4883 349 0,'-1'-6'377'0,"1"0"-3"15,-1 0-4-15,-1-2-6 0,2 3-8 0,2-1 1 16,-2 1-15-16,0 2-22 0,0 3-15 0,-2-4-18 16,2 4-19-16,0-6-17 0,0 6-18 0,2-4-14 15,-2 4-23-15,0 0-22 0,0 0-14 0,0 0-7 16,0 0 9-16,0 0-8 0,7 12-11 0,-4-6 5 15,-2 5-9-15,4-1-5 0,-3 0-15 0,1 2-2 0,4 4-10 16,-1 0-11-16,-3 0-11 0,3 0-12 16,-1-1 5-16,-1-2-4 0,2 0-2 0,-1-3-1 15,3 0-6-15,-4 2-3 0,1-5-3 0,-1 2 5 16,-3-5 15-16,-1 2 4 0,5-3 12 0,-1-1 7 0,0 1 7 16,1-2-5-16,-5-1-3 0,22-5-60 0,-8-2-41 15,4 0 0-15,7-7 0 0,1-3 0 0,2 1 0 16,4-5 0-16,10-8 0 0,2-5 0 15,-1-3 0-15,2-2 0 0,2-5 0 0,14-15 0 0,-18 17 0 16,0-2 0-16,15-21 0 0,-20 25 0 0,-2 5 0 16,-12 14 0-16,-2-1 0 0,1 3 0 0,-2 3 0 15,-5 5 0-15,0 1 0 0,-7 2 0 16,0 2 0-16,-1 1 0 0,0 1 0 0,-5-1 0 0,1 1 0 16,0 3 0-16,1-1 0 0,-1 0 0 0,-4 2 0 15,6-3 0-15,-6 3 0 0,4-3 0 0,-4 3 0 16,0 0 0-16,0 0 0 0,0 0 0 0,8 4 0 15,-8-4 0-15,4 5 0 0,-4-5 0 0,4 1 0 16,-3 3 0-16,-1-4 0 0,4 2 0 0,-4-2-40 16,0 0-115-16,1 4-22 0,-1-4-27 0,0 0-29 15,0 4-34-15,0-4-40 0,0 0-36 0,-4 5-45 16,-1-1-66-16,1 2-81 0,-1-1-313 0,-3 1-919 16,-3-1 406-16</inkml:trace>
  <inkml:trace contextRef="#ctx0" brushRef="#br0" timeOffset="19852.73">22437 5924 171 0,'-7'-3'300'0,"7"3"0"0,0 0 0 0,0 0 0 16,-8 0 1-16,8 0 4 0,0 0-4 0,0 0 6 15,-4-2-3-15,4 2-1 0,0 0-13 0,0 0 3 16,0 0-4-16,0 0-1 0,0 0-11 0,0 0-6 16,0 0-13-16,0 0-19 0,0 0-16 0,17-4-29 15,2 2-9-15,9-2-19 0,2 1-15 0,9 0-20 16,16 2-9-16,1-1-15 0,3-2-9 0,1 3-4 15,1-2-20-15,3 3-5 0,-1-1-2 0,-3 0-10 16,0 0-24-16,-4 1-24 0,-6-1-32 0,-10 1-43 16,-3-2-58-16,-5 4-55 0,-3-2-56 0,-9 0-58 0,-7 1-49 15,-5 0-49-15,-3 0-31 0,-5 1-32 16,0-2-321-16,-18 3-839 0,-1 1 370 0</inkml:trace>
  <inkml:trace contextRef="#ctx0" brushRef="#br0" timeOffset="20017.59">22639 6023 166 0,'-35'4'350'0,"3"1"-8"0,11-4 13 0,3 0 13 16,4 0 24-16,5 0 25 0,1 1 8 16,2 0-2-16,6-2-21 0,0 0-26 0,0 0-27 15,0 0-26-15,22-4-36 0,5 2-24 0,2 1-25 0,8 1-27 16,14-4-21-16,-12 3-23 0,14-3-29 16,3 3-34-16,-2-2-52 0,3 1-72 0,-18 2-81 15,-2 0-91-15,0 0-79 0,-5 2-82 0,-4-5-103 16,-7 2-369-16,-10 1-892 0,-6 0 394 0</inkml:trace>
  <inkml:trace contextRef="#ctx0" brushRef="#br0" timeOffset="21300.83">2396 7209 208 0,'-10'2'347'0,"2"2"-1"0,-1-4 12 15,5 2-15-15,4-2-25 0,-8 1-29 0,8-1-30 16,-7 1-33-16,7-1-23 0,-4 2-17 0,4-2 15 16,4 7-29-16,-3-3-10 0,3 3-6 0,1-1-7 15,0 4-10-15,0-1-18 0,3 2-6 0,0 1-14 16,-1 0-8-16,1-1-12 0,1-1-3 0,0 1-5 15,-2-2-9-15,1 0-10 0,-1-4 0 0,1 1-5 16,-1-1 1-16,-1-1 0 0,2-3 10 0,0-1 13 16,2-1 4-16,-3-5-2 0,2-1 4 0,2 0-34 15,-2-2-1-15,-2-2 5 0,2-4 0 0,0-1 5 16,-1-1-5-16,-3 0 3 0,0 2-3 0,1-1-4 16,-2 4-3-16,0 8-5 0,-3-5-12 0,2 4-4 15,1 3-5-15,0 0 1 0,-4 2 0 0,11 4-1 16,1 4-1-16,-2 3-4 0,4 4 2 0,-1 0-1 15,4 6-2-15,0-1 0 0,0 0-2 0,1-2-1 16,-4-3 10-16,5 4 4 0,-3-8 3 0,1 0 12 16,0-4 10-16,-2 1 11 0,-1-3 11 0,-2-1 3 15,0-1 1-15,-1 0 9 0,-1-3 5 0,1 0 8 16,-4 0-2-16,0-2-6 0,1 0-5 0,0-3-6 16,-2 3-4-16,3-5-7 0,-1-2-7 0,1 1-4 15,-2-2-10-15,1 5-9 0,2-5-32 0,-5 4-41 16,0 0-55-16,2 1-68 0,-2 0-67 0,8 2-62 15,-7-1-78-15,3 4-114 0,-9 0-482 0,18 0-1044 16,-18 0 462-16</inkml:trace>
  <inkml:trace contextRef="#ctx0" brushRef="#br0" timeOffset="25550.71">12985 7200 350 0,'0'0'376'0,"0"0"4"16,4-4-3-16,-4 4-6 0,0 0-18 0,0 0-24 15,0 0-27-15,0 0-32 0,0 0-23 0,9 7-1 16,-9-1-15-16,5 2-7 0,-2-1-20 0,-2 4-12 15,8-2-12-15,-4 1-10 0,4 3-8 0,5 1-11 16,-2 0-10-16,3-3-8 0,3 0-10 0,2-1-11 16,5-1-9-16,4 1-5 0,-1-4-5 0,3-4-6 15,1 3-4-15,1-3-9 0,3-2-6 0,-2-1-7 16,3-2 0-16,-1-5-1 0,-4 1 3 0,4-1-1 16,-4-1 3-16,0-1-3 0,-2-3 2 0,1-1-5 15,-3 1 4-15,-1 0-3 0,-1 1-1 0,-7 2 1 16,0 3-3-16,-1-2-8 0,-3 4-10 0,2-3-1 15,-2 6-1-15,-4 2-10 0,2 0 3 0,1 2-7 16,-1 4 0-16,5-1-4 0,-4 4-2 0,-1 0 3 16,4 2-2-16,-3 0-3 0,1 0-5 0,-1-1 9 15,0 4-10-15,1-4-1 0,1 1 1 0,-1 0 1 16,2-1-3-16,3-2-2 0,-2-1 4 0,0 0 1 16,0 0-3-16,2-4-5 0,2 0 5 0,0-3 3 15,5 0-3-15,-6-2-3 0,2 0-3 0,5-7 4 16,-1 4-2-16,0-5 2 0,-7 0-2 0,9-2 3 15,-3-1-12-15,2-1 10 0,-1-2 2 0,-4 2 0 16,-1-2 4-16,-8 5-8 0,4 0 1 0,1 3-5 16,-2 1 7-16,-4 0-7 0,-2 3 1 0,-1 3 1 15,2 0-1-15,-1 2-1 0,0 3-4 0,0 0 3 0,1 4 9 16,2 2-6-16,1 1 7 0,-5 2-7 0,3-1-1 16,1 1-2-16,0-2 3 0,2 0 5 0,0 1 0 15,8 0-1-15,-7-3-3 0,1-5 7 0,2 2-14 16,2-2 13-16,2-4-4 0,3-1-5 0,1-3 6 15,-7-1 1-15,3-4 7 0,3-2-7 0,-8 1 0 16,5-4 2-16,1-3 3 0,-6-1 0 0,5 0 2 16,-5 0 9-16,4 1 10 0,-1 1 0 0,-8 6 2 15,0 0-1-15,-4 3-4 0,1 1-1 0,0 3 4 16,-2-1-14-16,-1 3 0 0,-1 1-3 0,3 2 8 16,1 1-6-16,-1 0 4 0,0 2-11 0,0 1 0 15,-1-1 0-15,1 2 2 0,2-1-4 0,-4 0-2 16,3 3 3-16,-2-5 0 0,4 1 1 0,0 2-9 15,-3-2 2-15,4-3 1 0,1 2 2 0,-3-1 3 16,2-1-10-16,0-2 8 0,-1 0 5 0,0 0-5 16,-1-2 11-16,1 1-11 0,-4-2-6 0,2 0 0 15,-2 2 0-15,-1-1 0 0,-3 0 0 0,3-4 0 16,-3 3 0-16,0 1 0 0,-1-1 0 0,0 2 0 16,-3-1 0-16,-1 2 0 0,0 0 0 0,9-5 0 15,-9 5 0-15,3-2 0 0,-3 2 0 0,0 0 0 0,0 0 0 16,5-1 0-16,-5 1 0 0,0 0 0 15,0 0 0-15,0 0 0 0,0 0 0 0,0 0 0 16,0 0 0-16,10 3 0 0,-10-3 0 0,0 0 0 16,0 0 0-16,0 0 0 0,0 0 0 0,4 1 0 0,-4-1 0 15,0 0 0-15,0 0 0 0,1 5 0 16,-1-5 0-16,0 0 0 0,0 0 0 0,0 0 0 16,0 0 0-16,0 0 0 0,0 0 0 0,0 0 0 0,0 0 0 15,0 0 0-15,0 0 0 0,0 0 0 0,0 0 0 16,0 0 0-16,0 0-105 0,0 0-34 0,0 0-50 15,0 0-62-15,0 0-62 0,-6-12-69 0,-1 9-67 16,1 1-86-16,-9 2-437 0,2-2-1052 0,-1-1 466 16</inkml:trace>
  <inkml:trace contextRef="#ctx0" brushRef="#br0" timeOffset="27050.81">22974 7346 353 0,'4'-10'377'0,"-3"-1"22"15,-1 1-2-15,0 2 3 0,3 0-12 0,-3 1-6 16,1 1-17-16,-2 0-22 0,2 3-23 0,-1-4-27 16,0 5-32-16,0 2-25 0,0 0-23 0,0 0-21 15,0 0-9-15,0 0-13 0,4 12-17 0,0-2-9 0,-3 0-14 16,0 1-17-16,3 5-12 0,3-1-9 15,-5 0-9-15,6-1-5 0,1 2-5 0,0-1-7 16,1-2-10-16,4 0-6 0,-3 0-2 0,6-5 3 16,2 1-9-16,0-2-9 0,1-4 4 0,1-1-6 15,10-1 0-15,-3-2-6 0,-5 1 4 0,4-9 15 0,0 1 4 16,-3-3 2-16,4-2 4 0,-4-3 0 16,3-3-2-16,0-1 6 0,-5-2 9 0,1-5-16 0,1 2 3 15,-2 2 1-15,-4 3-3 0,2 1 1 0,-7 3-8 16,-3 9 0-16,-1-2-7 0,0 5-9 0,1 2 0 15,-1 2-1-15,0 2-4 0,-1 3 10 0,2 5-16 16,-2-1 2-16,2 7-4 0,5 6-1 0,-7-5 1 16,7 6-8-16,-6-5 4 0,3 3 2 0,3 4-5 15,2-6-4-15,1 0 7 0,0-2-5 0,-1-4-6 16,1-2 8-16,-1 1-1 0,1-4-2 0,-1-2-6 16,3-2 3-16,-1 1-3 0,0-3 8 0,2-1-8 15,0-1-1-15,-3-2 0 0,5-2 6 0,-1-1-6 16,4-3 5-16,2-2-1 0,-4-1 3 0,2-3 2 15,-2 1-7-15,1 0 3 0,-2-2-6 0,-3 3 0 16,-4 4 15-16,2-2-21 0,-5 7 0 0,-2-1 7 16,1 3-1-16,-1 1 11 0,0 0-15 0,-1 4 11 15,1 0-5-15,-3 4 0 0,1-2-6 0,-1 5 0 0,0-4 9 16,1 4-4-16,-2-2 2 0,1 2-3 16,0-2 0-16,0 1 2 0,-1 0-1 0,0-2 1 15,3-1-1-15,-1-1 5 0,0 0-2 0,1-1-3 16,-2-3 5-16,5 0 2 0,1-2-1 0,-1-2-3 0,0 1-1 15,2-2 5-15,4-5-9 0,-1 1 3 0,1-1 0 16,0-2 0-16,4-7 8 0,3 3-8 16,-2-2 6-16,2-1-6 0,-1 1 1 0,-2 0-4 0,0 2 5 15,-6 4-7-15,1 2 9 0,0-2-3 0,-3 4 2 16,0 3-3-16,-6-1 0 0,5 2-3 0,-6 1 16 16,2-1-17-16,-1 4 4 0,0 0-2 0,0 3-5 15,0-2-4-15,1 3 7 0,1-1 4 0,-2 0-8 16,-1 1 11-16,0 0-4 0,0 0 7 0,2-2-5 15,0 4-1-15,2-5 20 0,-1 0-18 0,7 1-1 16,2 0 1-16,-1-2-4 0,2 0 7 0,1-2-1 16,0-1-5-16,1 1-2 0,5-5 5 0,-7 1 0 15,1-1-1-15,5 0 11 0,-7-2-13 0,-2 0-1 16,0-1-1-16,0 1 6 0,-1-3-7 0,-2 2 7 16,-7 2-2-16,1 0 3 0,-2-1 6 0,-2 2-6 15,1 0-8-15,-3 1 7 0,1 0-9 0,-1 2-28 16,1 0-44-16,-4 2-54 0,2-5-71 0,-2 5-74 15,0 0-74-15,0 0-76 0,0 0-95 0,-11-4-471 16,11 4-1075-16,0 0 475 0</inkml:trace>
  <inkml:trace contextRef="#ctx0" brushRef="#br0" timeOffset="29467.34">19097 1313 103 0,'10'-13'271'15,"-2"1"-12"-15,-6 0-15 0,-2-1-13 0,0-3-15 16,-2 5 11-16,-7-5-23 0,-4 2-17 0,1 0-7 16,-4 2-12-16,-10-4-14 0,2 5-8 0,-7 2-10 15,-1-1-7-15,0 6-2 0,-3 1-15 0,-4 3-2 16,0 3-9-16,-13 7 1 0,1 2 5 0,-4 3-8 16,4 7-15-16,0 1 17 0,-6 4-15 0,-19 19 5 15,25-13 5-15,-22 17 3 0,26-16-5 0,-21 24 12 16,26-14-1-16,-17 18-6 0,18-16-2 0,-1 0-7 15,-13 19-4-15,20-19-1 0,0 5-7 0,0-1 3 16,2 3-3-16,-13 19-6 0,23-22-3 0,-4 6-1 16,-8 18 4-16,12-25-6 0,5 4-4 0,-2 4-2 15,-5 23-6-15,11-24-11 0,0 2 7 0,-3-2-7 16,4 1 9-16,3 1-4 0,0 0-3 0,-1 1 2 16,5 1-7-16,4 1 0 0,-3-6-2 0,5 1-4 15,2 1-5-15,1-2 2 0,-1-1-4 16,4 2 0-16,1-6-3 0,3 0-1 0,2 0-1 15,3-4 1-15,3 0-2 0,-5-12-3 0,6 9 0 0,-1-11 0 16,4 11-7-16,6-1 4 0,-8-10-2 16,7 7-1-16,2-2-1 0,-3-6 0 0,-3-6-3 15,15 10 1-15,-3-3 3 0,-7-8-4 0,-1-1-2 0,6 0-2 16,-6 0-1-16,5-3 1 0,-1-2-9 16,-2-1 5-16,2-2-2 0,1-1 0 0,-3-1 1 15,3-3 2-15,-1-2-5 0,-2-1 4 0,3-3-2 16,-3-2 2-16,0-1 0 0,1-3 0 0,1-2 5 15,-2-1-9-15,5-2 9 0,-1-2-10 0,4 0 5 16,-4-3-1-16,4 1 0 0,0-2-3 0,10-5 4 16,-14 1 0-16,3 5 0 0,10-11 2 0,-9 6 1 15,-2-2-5-15,7-3 4 0,-9 4-9 0,13-13 8 16,-5 4-1-16,-1-3 1 0,-3 0-1 0,2-1 0 16,1-2-3-16,-1-2 5 0,-4 2-5 0,2-5 5 15,-2-2-4-15,-1-3-2 0,0-2 7 0,-4-4-2 16,2 2-5-16,0-3 4 0,-1-2-3 0,-3 0 3 15,-1 3-5-15,0 0 0 0,-6 2 1 0,0 2-1 16,-3-2 4-16,-3 3 1 0,0-1-2 0,-6 10-1 16,4-10 0-16,-4 11-1 0,-1-13-1 0,-3 12 4 15,1-15-9-15,-2 1 6 0,-1 0 0 16,2-1-2-16,-4 4 3 0,-1 0-5 0,-3-4 2 16,3 3-1-16,0-2 1 0,0 15 1 0,-2-3 1 15,1 3 1-15,-2 0 0 0,2 1 0 0,-2 3-4 16,2-1-1-16,1 3 5 0,-4 3-7 0,4 4 6 0,-5-4-3 15,1 6 5-15,0-8-1 0,-1 8-1 0,3 1 1 16,-2-2-1-16,-3-4 0 0,2-1-1 0,0 1 2 16,1-2-1-16,-2 6 0 0,2-6 0 15,-1-1 0-15,-1 3-1 0,-1-2 0 0,3 8 0 16,-2-7-3-16,-2 0 2 0,1-1-2 0,0 9 4 16,-3-8-2-16,-3 1 2 0,3 4-5 0,-1 3 7 15,-9-5-1-15,0 4-1 0,-2-1-5 0,-2 1 2 0,2 0 2 16,-3 0-2-16,-1 1 2 0,-1 3-4 15,-1 0 1-15,0 3 2 0,-1 0-3 0,-2 1-9 16,0 3-17-16,-1 1-26 0,2 1-34 0,-3 2-45 16,1 3-40-16,-3 1-48 0,3 4-62 0,-2-1-76 15,2 5-108-15,1-1-249 0,3 0-782 0,2 4 345 16</inkml:trace>
  <inkml:trace contextRef="#ctx0" brushRef="#br0" timeOffset="30850.12">23810 1165 256 0,'-13'-8'262'16,"-5"-2"-18"-16,3 3-15 0,-4-3-14 0,-2 2-13 15,1 1-11-15,1 2-7 0,-12-2-14 0,4 2-11 16,0 2-10-16,-1 1 24 0,1 2-9 0,-3 2-21 15,-1 4-1-15,-2-1-10 0,0 5-7 0,-2 1-8 16,1 2-6-16,-1 0-13 0,-1 5 8 0,-11 6-5 16,6 4-4-16,0-4-4 0,-5 5 2 0,5 4 7 15,2-1-8-15,-2 0-7 0,2 5 5 0,1 1-10 16,1 3 5-16,3 0-2 0,-2 1-1 0,0 0-23 16,4 6 13-16,0-2-1 0,1 3-2 0,2 2-8 15,2-3 0-15,3 3-11 0,1-2 4 0,-3 2-3 16,2-1-4-16,2 3-8 0,1 1-1 0,1-1-1 15,3 0 0-15,0 3-6 0,2-3 3 0,-1 3 1 16,5-2-3-16,1-1 0 0,-1-3-2 0,2 1 8 16,-2 0 4-16,6-1-7 0,2-13-7 0,2 10 6 15,-3 2-6-15,5 0 7 0,2-13-4 0,-2 10 2 16,2-11-8-16,-2-1-2 0,4 13-1 16,-1-13-3-16,2 11-1 0,1-10 0 0,-1 0-4 15,2 0 2-15,1-1-4 0,-3 1 0 0,1-1 1 0,0-2-3 16,2 1 1-16,-1 1 0 0,0-2-2 0,-2-3 2 15,2 1-2-15,0 0-1 0,0-1-1 0,-1-1-1 16,-1 1-2-16,3-3 2 0,-1 0-2 16,-1-1-1-16,2-1 4 0,4 1-1 0,-3-6 0 15,0-3-2-15,3 5 0 0,0-4 1 0,5 3-4 16,2-2 0-16,-4-5 2 0,5 1 0 0,1 2-2 16,1-1-1-16,1-6 3 0,3 2 2 0,0-1-2 15,-3-1 1-15,-2-4-1 0,0-3-1 0,7 2-2 16,-1 0 0-16,0-2 3 0,0-1-2 0,-7 0 1 0,10-2 0 15,-2 2-5-15,-1-2 1 0,0 0 0 16,-6 0-3-16,2 0 2 0,4-2-1 0,-6 0 2 16,5 0 6-16,-4-1-4 0,5 2-1 0,-7 0 3 15,5-3-3-15,-4 1 2 0,6-1 0 0,-7 2 0 16,-2-2-3-16,0-1 2 0,0 1 1 0,3 1-5 16,-3-5 3-16,0 4 0 0,2-1 4 0,0 0-1 15,-1-1 0-15,0 1-1 0,0-4-1 0,7 0 3 16,-5-1 0-16,4 0 4 0,-1-2 2 0,-2 0-2 15,3-1 5-15,-2 0-3 0,2-1 1 16,3-2-2-16,-5 0 1 0,2-4-1 0,-2 6-2 16,-1-6 2-16,0 2-2 0,1-1 0 0,1 0 2 0,-1-1 0 15,0-3-2-15,-1 0-4 0,3 0 5 0,-4-2 0 16,-2 0 2-16,2 0 3 0,1-4-1 0,2-10-1 16,-2-2 1-16,-5 9-2 0,4-12-1 15,-3-1 2-15,0-2-1 0,-1 1-3 0,0-1-2 0,-1-4-1 16,-2 0 6-16,0 4-5 0,-1 1-5 15,-1 2 3-15,-6 10-1 0,3-12 1 0,-4 14 2 16,1-2 1-16,0 1 4 0,-2-3 6 0,-1 1-1 16,1 1 3-16,-1-1-11 0,1-9 5 0,-5 10-6 15,0 0 4-15,0-2-5 0,0-12 0 0,0 4 3 16,0 11 3-16,0-3-8 0,0 2-4 0,-4-10 2 16,3 11-2-16,-3-2-1 0,-3 4 0 0,0-3 1 15,2 2-3-15,-5 0 0 0,1-1 0 0,-5 3 6 16,1 0-6-16,-1 0 0 0,1 5 0 0,-6-2-1 15,1 0-2-15,-1-1 2 0,-4 3 0 0,2-2-3 16,-1 2 0-16,-3-1 7 0,1 1-6 0,-5 1 3 16,2 1-13-16,-1 0-8 0,-12-6-32 0,9 7-40 15,-11-4-51-15,9 6-46 0,-14 0-89 0,-3 0-93 16,-6 1-62-16,-3 5-444 0,1-4-955 0,-2 1 423 16</inkml:trace>
  <inkml:trace contextRef="#ctx0" brushRef="#br0" timeOffset="31650.67">18335 542 19 0,'0'0'359'16,"0"0"14"-16,11-21-13 0,-11 21-6 0,0 0-29 15,0 0-22-15,0 0-34 0,0 0-24 0,0 0 2 16,0 0-1-16,0 0-9 0,0 0-13 0,0 0-10 15,0 0-9-15,38 31-13 0,-31-16-11 0,1 10-4 16,2 3-12-16,4 0-16 0,-4 3-15 0,3 0-12 16,0-1-8-16,4 1-11 0,-5-3-12 0,2 0-5 15,-2-2-11-15,1-2-10 0,2-1 2 0,-3-8-8 16,0-4-8-16,-3-1 0 0,-1-2-3 0,2 0 22 16,-5-4 20-16,4-2 20 0,-9-2 7 0,19-5-7 15,-10-3-1-15,3 0-17 0,-12 8-6 0,28-26-4 16,-10 4-4-16,-4-4-12 0,0 4-7 15,-1-4-3-15,2-3-10 0,-2-1-4 0,7-14-2 16,-7 10-8-16,-1 2 0 0,-1 2-2 0,-2 3-4 0,2-2-7 16,0 5-1-16,-5 8-7 0,3 0 6 0,-5 3-4 15,-4 13 1-15,8-18-2 0,-8 18-4 0,0 0-11 16,5-17-29-16,-5 17-20 0,0 0-15 0,0 0-33 16,0 0-42-16,0 0-52 0,0 0-51 0,0 0-67 15,0 0-63-15,7 50-72 0,-7-34-94 0,0-16-274 16,3 23-882-16,-3-4 391 0</inkml:trace>
  <inkml:trace contextRef="#ctx0" brushRef="#br0" timeOffset="31869.98">19124 787 212 0,'0'0'415'0,"0"0"-18"0,0 0-16 0,0 0-12 16,0 0-19-16,0 0-3 0,0 0-20 0,-7 36-13 15,6-25-25-15,0 1-30 0,1 2-11 0,1 3-17 16,0 1-18-16,2-1-18 0,-3 0-20 0,1 2-18 16,0-4-13-16,-1-2-11 0,3 5-20 0,-3-3-7 15,0-1-11-15,1-3-6 0,-1 1-9 0,0-2-9 16,0 1-32-16,0-1-49 0,-1-1-58 0,2-2-76 16,0-1-84-16,1 1-117 0,0-2-481 0,3 0-894 15,4-1 395-15</inkml:trace>
  <inkml:trace contextRef="#ctx0" brushRef="#br0" timeOffset="32767.42">23761 504 275 0,'0'0'375'0,"3"-24"5"15,-3 24-11-15,2-13-32 0,-2 13-13 0,0 0-25 16,0 0-44-16,0 0-7 0,2-17-23 0,-2 17-26 15,0 0-22-15,0 0-19 0,0 0-5 16,0 0-6-16,0 0-14 0,0 0-5 0,0 0-8 16,0 0-9-16,15 55-2 0,-5-33-9 0,-2 3 0 0,1 0-7 15,-4 4-1-15,4 0-12 0,-3-1-4 0,6 1-10 16,-4-4-12-16,-1 4-6 0,1-2 4 0,0-2-5 16,-2-7-2-16,0-1-6 0,-2-2-3 0,1-1-4 15,-1-3-1-15,0-3-1 0,0-2 2 0,-2 0 18 16,1-1 31-16,2-2 19 0,-5-3 0 0,0 0-5 15,0 0-7-15,0 0-3 0,42-28-9 16,-29 13-7-16,6-5-5 0,-6 4-8 0,2-11-5 16,2 6-3-16,1-4-6 0,-2-2-5 0,2 0-7 0,0 2 2 15,-4-2-2-15,0 4-4 0,2 1-5 0,-6 6-6 16,-1 0-1-16,-2 3-2 0,-7 13-10 16,10-16-38-16,-10 16-50 0,8-10-53 0,-8 10-44 15,0 0-21-15,0 0-55 0,0 0-63 0,0 0-69 16,0 0-89-16,0 0-304 0,5 40-848 0,-3-24 375 15</inkml:trace>
  <inkml:trace contextRef="#ctx0" brushRef="#br0" timeOffset="33134.31">24266 860 361 0,'0'0'378'0,"0"0"-25"0,-4-27-26 16,4 27-33-16,13-16-34 0,-13 16-21 0,30-13-30 16,-14 8-32-16,-16 5 3 0,46-5-22 0,-18 5-17 15,-28 0-17-15,48 10-11 0,-32-3-8 16,-1 4-15-16,-2 0-7 0,1 3-3 0,-5 2-4 16,-5-2-9-16,1 2-11 0,-7 2 0 0,-1-1-3 15,-1 2-7-15,-5-1-21 0,-7 1 22 0,3-4-2 16,-1-1-6-16,-1 0 8 0,-1 1 1 0,3-5 2 0,2 0 12 15,3-4 7-15,1 0-4 0,4-2 11 16,-1-1 6-16,0 1 2 0,4-4 10 0,0 0 7 16,16 3-4-16,3-3-11 0,10 0-9 0,-1-1-16 0,8-1 7 15,3 0-6-15,-1-1-11 0,0 1-20 16,3 2-32-16,-4 0-44 0,-5-4-35 0,0 4-54 16,-3 1-65-16,-11 1-78 0,-6 0-72 0,-7 0-386 15,0 2-796-15,-5-4 352 0</inkml:trace>
  <inkml:trace contextRef="#ctx0" brushRef="#br0" timeOffset="37067.58">19159 785 169 0,'0'0'236'0,"0"0"-12"16,0 0-3-16,0 0-8 0,0 0 0 16,0 0-6-16,0 0-10 0,0 0-8 0,0 0-10 15,0 0-31-15,0 0-4 0,0 0-8 0,0 0-20 16,0 0 20-16,0 0-2 0,0 0 6 0,0 0-17 16,0 0-5-16,0 0 4 0,13 30-16 0,-9-16 12 15,0 3-2-15,0 0-14 0,-2 1-3 0,1 1-8 16,-1-1-3-16,0 2-20 0,1 4 8 0,0 1-2 15,-3-4 2-15,1-3-21 0,2 7 6 0,-1-6-2 16,0 1-13-16,0-1 2 0,1-1-4 0,-1-1-8 16,-2-2 2-16,4-1-10 0,-3-5-3 0,1 3 10 15,-2-5-14-15,2 3-4 0,-2-5-1 0,4-1 36 16,-4 2 5-16,0-3 32 0,0-3 1 0,3 2-3 16,-3-2-11-16,0 0-4 0,0 0-13 0,5-14-4 15,-3 5-4-15,-1-3-7 0,2-2-3 0,-3-2-4 16,3-1-8-16,-3-2 3 0,2-6-8 0,-2 6 2 15,0-6-4-15,2-2-6 0,-2 3-5 0,0-2 2 16,0 5-3-16,-2 3-4 0,2 2 2 16,0 16-2-16,0-23-1 0,0 23 0 0,-2-18-2 0,2 18-5 15,0 0 3-15,-2-14-5 0,2 14 4 0,-1-1 0 16,1 1-5-16,0 0 4 0,-4 18-2 0,2-7 1 16,-2 5 2-16,1 0 2 0,2 2-1 0,-3 1 4 15,0 6-3-15,3 0 6 0,-1-4-3 0,0-1-2 16,0-1-1-16,2 1-1 0,-2-1-1 15,1-4 0-15,0 2-6 0,0-6 1 0,1 1-7 16,-2-4 0-16,2 1-6 0,0-3-1 0,0-2 8 16,0 2 3-16,0-6-2 0,0 0 2 0,0 0 4 15,0 0-3-15,0 0 2 0,4-17-3 0,-3 7 5 16,1-1-1-16,2-6-3 0,-1-1 5 0,-1 0-2 16,0-2 0-16,0-4-2 0,0 4-2 0,-2 2 4 15,1 7 1-15,-1 0 0 0,0 5-6 0,0-2-2 16,0 5 3-16,0 3 2 0,0 0 1 0,0 0-2 15,-1 18-2-15,-1-4-25 0,0 0-31 0,2 3-23 16,2-1-32-16,0 4-33 0,-2-3-58 0,1 1-67 16,3-4-102-16,1-2-351 0,-1-2-791 0,1 0 350 15</inkml:trace>
  <inkml:trace contextRef="#ctx0" brushRef="#br0" timeOffset="44466.94">18513 1863 159 0,'0'0'297'0,"0"0"3"0,0 0-2 16,0 0-12-16,0 0-7 0,0 0-9 0,0 0-13 15,0 0-1-15,0 0-7 0,0 0-6 0,0 0-12 16,0 0-10-16,0 0-13 0,0 0-11 0,0 0-18 15,0 0-7-15,0 0-4 0,0 0-16 0,0 0-13 16,0 0-10-16,-9-1-11 0,9 1-11 0,0 0-16 16,0 0-4-16,0 0-2 0,0 0-15 0,0 0-2 15,0 0-7-15,0 0-9 0,0 0-2 0,0 0-8 16,-3 8 1-16,3-8 18 0,4 10 3 0,-4-3-4 16,4 2-7-16,1 3-2 0,-1 3-5 0,1-1-6 15,2 3 1-15,0 2-2 0,-1-1-3 0,1 0-9 16,3 0 1-16,-4-2-5 0,5 1 0 0,1-2-3 15,1 1 2-15,-8-5-1 0,3-3-4 0,-2 2-5 16,-1-2 1-16,-1-2 2 0,0-2 2 0,1 2 0 16,-2-3 19-16,-3-3 19 0,7 4 4 0,-7-4 3 15,0 0-7-15,0 0-3 0,13-9 3 0,-9 2-7 16,3 0-1-16,-5-4-6 0,6 0-6 0,-1-3-4 16,0 0-2-16,-1-4-9 0,7-5-5 0,-5 5 3 15,2-5-6-15,-1 5 5 0,-3 2-1 16,2-1-4-16,-2 6-3 0,-2 0-2 0,4 1 1 15,-7 3-3-15,3 1-1 0,-2 0-9 0,0 1-9 0,0 0-19 16,-1 2-21-16,-1 3-27 0,2-5-41 0,-2 5-37 16,0 0-31-16,0 0-38 0,0 0-66 0,6 8-54 15,-6-8-67-15,0 12-69 0,-4-6-289 0,3 1-835 16,0 0 370-16</inkml:trace>
  <inkml:trace contextRef="#ctx0" brushRef="#br0" timeOffset="45400.77">19049 1742 76 0,'3'-3'269'0,"-2"-1"-8"0,-1 4-13 16,1-5-9-16,2 2-13 0,-3 3-4 0,0-5-7 0,1 2-12 15,-1 3-7-15,4-5 8 0,-4 5 1 0,4-7-3 16,-4 7 6-16,4-4-6 0,-4 4-5 0,0 0-14 16,0 0-18-16,4-2-15 0,-4 2-14 0,0 0-5 15,0 0 5-15,0 0-11 0,-8 13-2 0,7-7-1 16,-3 5-13-16,-4-1-3 0,2 1-11 0,-2 3-9 16,-1 1-12-16,1 0 0 0,-2 1-13 0,5-1-24 15,0-1-57-15,1-2-88 0,-1-1-104 0,3 0-134 16,-2-3-421-16,1-1-831 0,1-2 368 15</inkml:trace>
  <inkml:trace contextRef="#ctx0" brushRef="#br0" timeOffset="45966.48">18336 2768 322 0,'-2'-2'432'0,"2"2"-3"0,-3-8-13 0,1 7-36 15,2 1-37-15,0 0-40 0,0 0-31 0,0 0-27 16,0 0-27-16,0 0-22 0,-4 19-16 0,4-11-15 15,0 3-20-15,0 4-7 0,0 3-20 0,1 0-11 16,0 0-11-16,1-1-5 0,-2 1-6 0,2 2-10 16,0-2-8-16,0 2-7 0,4-3-10 0,-6-4 0 15,4-3-4-15,-4 1-3 0,1-2-1 0,1-1 4 16,0-2 8-16,0-3 14 0,0 2 16 0,2-3 4 16,1 0 1-16,-5-2-4 0,12-5-6 0,-5 0-7 15,1-1-8-15,2-2-3 0,3-8 1 0,-3 1-12 16,8-4-4-16,-5-6-7 0,1 6-2 0,0-4-3 15,-1 5-6-15,-4 0-3 0,2-3-2 0,-3 5-19 16,-1 1-18-16,-1 4-17 0,-4 1-38 0,2 2-35 16,1-1-57-16,-3 2-58 0,-1 2-59 0,0 0-69 15,2 3-54-15,-3 2-371 0,0 0-835 0,0 0 369 16</inkml:trace>
  <inkml:trace contextRef="#ctx0" brushRef="#br0" timeOffset="46250.53">18822 2666 416 0,'1'-7'440'0,"-1"-1"2"16,0 3-10-16,2 1-17 0,0 0-36 0,-2 1-37 15,0 3-37-15,-2-5-29 0,2 5-31 0,0 0-24 16,0 0-23-16,-11 11-18 0,6-3-20 0,-1 0-14 16,2 4-12-16,-5 3-14 0,3-4-13 0,-3 4-14 15,-1 0-37-15,3 0-47 0,-1 2-48 0,3-5-60 16,-1 0-58-16,2-1-64 0,3-3-69 0,1-1-74 16,0-3-294-16,1 1-712 0,-1-5 314 0</inkml:trace>
  <inkml:trace contextRef="#ctx0" brushRef="#br0" timeOffset="46417.31">19021 2614 73 0,'4'-5'428'0,"-1"3"-2"0,-1 0-8 0,-2 2-19 16,0 0-18-16,4-4-32 0,-4 4-19 16,0 0-24-16,0 0-24 0,0 0-25 0,-4 12-24 0,4-6-22 15,-2 0-21-15,0 2-21 0,1 0-20 0,1 1-37 16,-3 0-55-16,2-1-68 0,1 0-77 0,0 1-88 15,-6 1-90-15,3-4-109 0,0 3-268 0,-1-1-696 16,-3 2 309-16</inkml:trace>
  <inkml:trace contextRef="#ctx0" brushRef="#br0" timeOffset="47783.78">18211 3506 68 0,'-4'-5'340'0,"4"2"-1"0,-1-1-18 0,1 4-26 16,0-5-30-16,0 5-29 0,1-4-15 0,-1 4 2 16,0 0-6-16,0 0-2 0,0 0-5 0,18 11-6 15,-13-2-5-15,2 0-16 0,-1 4-7 0,-1-3-5 0,0 7-11 16,-1 1-14-16,0-2-9 0,0 2-15 15,0-1-11-15,-3-1-10 0,0 2-13 0,2-2-2 16,-1-3-11-16,3 1 0 0,-2-1-4 0,-2-3 7 16,2 0 0-16,-2-4 8 0,2-3 10 0,-2 1 15 15,0 0 10-15,0 1 3 0,-1-5-10 0,0 0-4 0,11-9-12 16,-3-3-12-16,-1 2-7 0,-1-4-8 0,3-1-6 16,1-2-8-16,-1 0-16 0,1-1-24 15,-2 0-20-15,1 1-32 0,-1 0-45 0,1 3-52 16,1 0-69-16,-5 3-51 0,-1 4-61 0,-3 3-59 15,6-2-60-15,-3 3-347 0,-4 1-841 0,0 2 372 16</inkml:trace>
  <inkml:trace contextRef="#ctx0" brushRef="#br0" timeOffset="48050.7">18744 3355 105 0,'-1'-6'408'16,"-1"-4"-1"-16,-1 5-1 0,1 1-37 0,2-1-28 15,0 1-32-15,0 4-35 0,0 0-26 0,0 0-25 16,0 0-23-16,-7 9-9 0,3-1-27 0,0 2-15 16,0 2-16-16,-2 5-14 0,-1-1-10 0,1 1-16 15,0-3-10-15,-1 1-1 0,-3 2-25 0,6-7-28 16,-1 4-35-16,0-3-33 0,1-1-38 0,0 0-47 15,0-3-50-15,2 0-55 0,-2-4-74 0,4-3-289 16,0 0-640-16,0 0 283 0</inkml:trace>
  <inkml:trace contextRef="#ctx0" brushRef="#br0" timeOffset="48250.14">18890 3263 318 0,'1'-1'341'0,"-1"1"-12"0,8 0-18 0,-8 0-17 15,0 0-14-15,0 0-12 0,0 0 2 0,6 7-12 16,-5-2-15-16,-1 1-10 0,-1 2-21 0,-3 1-15 16,3 2-9-16,-3-2-20 0,-4 2-15 0,2 4-27 15,2-3-3-15,0-1-16 0,-1 0-12 0,0 1-19 16,-1-4-33-16,-1 2-39 0,5 0-47 0,-2-4-52 16,1 1-54-16,-2-3-59 0,4 1-68 0,1-3-62 15,0-2-250-15,-3 2-637 0,3-2 281 0</inkml:trace>
  <inkml:trace contextRef="#ctx0" brushRef="#br0" timeOffset="48467.31">19085 3291 2762 0,'3'-6'205'0,"1"0"-48"0,-4 2 31 0,1 0 45 16,0-4 21-16,-1 7-6 0,0 1-28 0,0-6-28 15,0 6-34-15,0 0-21 0,0 0-15 0,0 0-9 16,0 0-7-16,-10 17-10 0,4-12-3 0,-1 5-11 15,1 0-7-15,-2 1-6 0,3 3-3 0,-4 0-11 16,5-2-3-16,-1 0-24 0,-1 0-43 0,3-1-71 16,-1 0-70-16,2-2-87 0,-2 1-94 0,4-3-117 15,0-1-283-15,0 1-799 0,0-7 354 0</inkml:trace>
  <inkml:trace contextRef="#ctx0" brushRef="#br0" timeOffset="50018.73">23159 1719 180 0,'-1'-6'290'0,"1"6"-9"0,0-4-13 16,-2 0-18-16,2 4-13 0,2-6-17 0,-2 6 9 16,0-5-11-16,1 2 0 0,-1 3-12 0,3-7-17 15,-2 3-8-15,3 1-17 0,0-1-10 0,2 1-9 16,-2 0-15-16,1-1-3 0,4 2-10 0,-1-1-8 15,2 1-21-15,2-1-1 0,2 2-6 0,-3 1-10 16,7 0-9-16,-3 7-7 0,-2-4-6 0,0 3-1 16,-3 3 0-16,2-1-5 0,-1 4-13 0,-6-1-4 15,3 3-3-15,-7 3 9 0,4-1-6 0,-8-1 6 16,-2 2-10-16,-1-1-3 0,-1 1 1 0,0 1 0 16,-3-5-9-16,0 0 6 0,0-1-3 0,1-4 0 15,1 1-1-15,3-2-4 0,1-2-1 0,-1-1 18 16,1 0 0-16,2-1 14 0,-1-1 15 0,3-2 5 15,0 0 10-15,0 0-8 0,0 0-6 0,0 0-15 16,14-11 6-16,-2 4-3 0,2-4-7 0,2 2-6 16,1-4 0-16,-2 0-6 0,9-3-2 0,-2-2-5 15,0-1 2-15,-3 1-4 0,-1-1 3 0,-4 5-2 16,0 1-1-16,-4-1-7 0,-2 6 0 0,-3 2 5 16,-1 0 5-16,1 1 7 0,0 1-3 0,-2 0-1 15,-2 1-4-15,-1 3-5 0,0 0 0 0,0 0-3 16,0 0-4-16,-13 8 0 0,7-1-1 0,-1 1-1 15,1 1-2-15,0 2 2 0,1-3 0 0,-2 2-2 16,3 1 0-16,2-1 0 0,0 1 0 0,2-2-1 16,2 3 3-16,2-1-1 0,1 0 0 0,4-1 5 15,-2-1 1-15,4-2 2 0,3 0-2 0,4 0-1 16,-6-3-3-16,6 1-18 0,-4-2-17 16,0-1-28-16,-1 1-39 0,-3-3-51 0,-1 2-41 0,4-3-49 15,-5 1-67-15,-2 0-91 0,-6 0-349 0,9 1-805 16,-9-1 357-16</inkml:trace>
  <inkml:trace contextRef="#ctx0" brushRef="#br0" timeOffset="50700.67">23342 2451 264 0,'0'-10'442'0,"0"6"7"16,0-2-9-16,0-2-20 0,0 5-36 0,0-1-40 15,0 0-46-15,0 4-27 0,0 0-28 0,0 0-22 16,0 0-20-16,0 0-18 0,0 16-13 0,-2-6-19 15,0 1-19-15,1 4-11 0,0-3-14 0,1 4-8 16,0 1-8-16,1-2-9 0,2-2-6 16,-1 2-9-16,1-4-6 0,3-1-3 0,-2 2-8 0,2-5-2 15,3 3-1-15,-1-4-4 0,-1 2 5 0,5-6 0 16,-3 0 11-16,0 1 13 0,4-5 5 0,-3 0 5 16,-1-1 3-16,5-4 8 0,-4 1 3 0,1-3-4 15,3-2-8-15,-4-2 7 0,1-1 1 0,0 0-1 16,-4 3 4-16,0 0 4 0,0 2-3 15,0 0-9-15,-4 0-4 0,1 3-3 0,0-1 7 0,-2 2-10 16,0 0-4-16,1 1-14 0,0 1-18 0,-3 3 14 16,2-5-15-16,0 4-13 0,-2 1 0 0,0 0 2 15,0 0-9-15,-4 16 1 0,4-7 4 0,-6 3-11 16,2 3-3-16,-1 4 2 0,-1 4-1 16,-2 2 0-16,2 4-2 0,-1-3 4 0,1 4 1 0,1-3-8 15,-2 2 1-15,2 4 0 0,0-2 3 16,1-1-3-16,2 4 3 0,-2-3-3 0,5 1-4 15,-3-2 1-15,-1-2-4 0,3-2 1 0,1-5 8 0,-1-3-4 16,-1-1 6-16,1-2-13 0,-1-3 7 16,-1-1 3-16,2-3-7 0,-1 0 10 0,0-3-1 15,-2 0-5-15,-2-1 1 0,-1 0 3 0,-3-2 7 0,-1-2-8 16,-3 0 5-16,0-3-10 0,-2-6 6 0,-2 2-7 16,7-1 11-16,-3-1-9 0,0-4 9 0,3-3-16 15,5-3 2-15,1-2-17 0,4-4-6 16,3 5 9-16,7-6-20 0,5 1-8 0,-2 2-17 15,6 1-20-15,3 3-25 0,1 1-34 0,4 1-40 16,-2 4-40-16,2 4-54 0,1 3-65 0,-11 4-65 0,2 2-56 16,0 0-80-16,-6 2-335 0,0 2-944 0,-3 2 417 15</inkml:trace>
  <inkml:trace contextRef="#ctx0" brushRef="#br0" timeOffset="51334.03">23149 3419 64 0,'0'0'358'0,"0"0"-3"16,0 3-5-16,0-3-5 0,0 0-16 0,0 0-17 16,0 0-16-16,0 5 1 0,0-5-6 0,4 5-14 15,-4-5-21-15,3 3-16 0,-1-1-25 0,3 0-16 16,3 0-21-16,2 0-18 0,4 1-16 0,4-1-14 16,0 1-15-16,4-3-7 0,-1 1-14 0,0 0-11 0,3 1-11 15,-3-1-13-15,0-2-9 0,0 2 0 16,-5-1-12-16,-3 0-2 0,1-3-3 0,-5 5-1 15,0-4-1-15,-2 1-7 0,-1 1 4 0,-6 0-2 16,9 0 3-16,-7 3-5 0,-2-3 2 0,0 0-4 0,0 0-1 16,-9 10-2-16,1-4 2 0,0 0-1 15,-2 1-5-15,-2 1 0 0,1 1-3 0,-2 1-1 16,0-3-1-16,0 5-2 0,-2 1-1 0,2-4 4 16,-1 3-6-16,-1 1 5 0,2-2-3 0,0-4-3 15,0 4 4-15,2-3-3 0,2 1 1 0,-1-1 0 0,1-1-1 16,3-1-1-16,-1 1 1 0,1-2 1 15,-1-1-2-15,5-1-2 0,-2 0-1 0,0 0 2 16,4-3-2-16,-4 5 2 0,4-5 3 0,0 3 1 16,0 1 5-16,4-1-5 0,5-2 3 0,-1-1-1 15,2-1 4-15,4-1-5 0,3 0-1 0,0-1 0 0,0 3 0 16,6-3-2-16,-1 2-2 0,-2-2 2 0,2 1-2 16,1 2 0-16,-5-2 0 0,1 0 0 15,-10 2-1-15,1-1 2 0,-3 0 0 0,0 2-3 16,0-3-2-16,-7 2 5 0,11 0-1 0,-11 0-2 15,8 2-2-15,-8-2 0 0,4 0-2 0,-4 0 0 16,0 0-15-16,0 0-23 0,0 0-38 0,0 0-35 16,0 0-42-16,11 0-54 0,-7 1-69 0,-4-1-77 0,8 4-114 15,-8-4-270-15,0 0-800 0,15 0 354 16</inkml:trace>
  <inkml:trace contextRef="#ctx0" brushRef="#br0" timeOffset="51490.14">23903 3673 3117 0,'0'0'413'0,"0"0"-195"16,0 0-36-16,0 0-5 0,0 0-16 0,0 0-40 15,0 0-24-15,0 0-16 0,0 0-53 0,0 0-46 16,0 0-57-16,7-2-69 0,-7 2-83 0,10-2-125 16,-5-1-279-16,-5 3-681 0,6-6 302 0</inkml:trace>
  <inkml:trace contextRef="#ctx0" brushRef="#br0" timeOffset="65217.44">19159 2008 113 0,'0'0'192'16,"0"0"-6"-16,0 0-10 0,0 0 6 0,0 0-2 15,0 0-7-15,0 0-2 0,0 0-2 0,0 0-5 16,-6 8-1-16,3-7-1 0,3-1 3 0,-2 3-16 16,0 1-3-16,2-4-2 0,0 0-9 0,-3 3-1 0,3-3-9 15,0 0-9-15,0 0-9 0,0 0-9 16,-2 4-11-16,2-4-11 0,0 0-3 0,0 0-1 16,0 0-15-16,0 0 23 0,0 0-2 0,0 0 10 15,0 0 5-15,0 0-1 0,0 0 11 0,0 0-5 16,0 0-9-16,0 0-7 0,0 0-8 0,0 0-1 15,0 0-9-15,5-12-4 0,-2 8-3 0,0 1-5 16,0-1 0-16,1 1-9 0,3 0-6 0,3-1-2 16,-4 1 1-16,8-1-7 0,0 1-3 0,4-3 0 15,2 2-2-15,1 2 4 0,6-4 3 0,-6 3 0 16,0 2-8-16,9-4 5 0,0 0-2 0,2 0-1 16,4 3 8-16,-4-1-12 0,3 1 8 0,-1-4 7 15,2 4-1-15,-3-3 1 0,-2 0-1 0,3 2-3 16,1-1 0-16,-3-1 1 0,1 0-4 0,-2 1 0 15,-1 0-5-15,0 2-8 0,0-2 0 0,-3 0 3 16,1 2 0-16,0 0-6 0,-6 2-1 0,5-2-3 16,1 2 3-16,0-1-4 0,-7 0 4 0,-1 2-6 15,8-2 1-15,-7 1 0 0,0-1-1 0,6 2 0 16,3-2-3-16,-3 1 1 0,1 2-4 0,-8-1 8 16,8 3-4-16,-1-2 1 0,-7 2-3 0,3 0-1 15,-1-1-1-15,5 1 5 0,2-1-5 0,-9 2 3 16,6 0-3-16,-3-1-2 0,7 4 3 0,-2-3 1 15,-1 1 1-15,-7 1 3 0,8-3-9 0,-9 0 7 16,3 2-3-16,-3 1-1 0,8 0 2 0,-4-2-1 16,-4 1 4-16,3-2-4 0,0 1 2 0,3 4-1 15,-3-3-2-15,-1-1 3 0,4 2-2 0,-2-1 0 16,-9-1 2-16,8 2-5 0,-2 0 1 0,7 0 2 16,3 0-2-16,-9-1 4 0,9 1-1 0,-4 4 2 15,4-4 0-15,-2 2-2 0,-9-3 0 0,8 4-1 16,-8-5-2-16,-1 3 0 0,3 0 4 0,3 4-3 15,-5-5 1-15,0-1 3 0,8 4 1 0,-3 3-6 16,1-1 0-16,-5-3 0 0,-1 0 4 0,8 2-1 16,2-2 0-16,-5 5 1 0,-3-7 1 15,7 4-4-15,-1-1 1 0,0 0 1 0,2 1-2 16,-4 1 0-16,2-2-4 0,-2 0 11 0,3 0-7 0,-1 0 5 16,-3 3-2-16,-4-5-4 0,5 2 2 0,1-3 0 15,-7 3 6-15,1-4 1 0,-1 3 4 0,-2-2 2 16,2 2 3-16,3-3 2 0,-4 2-1 15,-2-2 2-15,1 0-1 0,1 1-3 0,0-1 2 16,-7 0-1-16,5 0-3 0,-2-1-6 0,1 1 6 16,-2-1-1-16,-2 1 0 0,3-2-4 0,-1 0 0 0,0 2 1 15,2 3-2-15,1-3-2 0,-2-1 0 0,-3 1 0 16,3-2-1-16,-1 2 1 0,-3 1-3 16,4-2 1-16,-2-1-3 0,0-1 4 0,0 4-2 15,0-3 0-15,0-1 1 0,-1-1 3 0,1 2-4 16,-4 0-2-16,-3-1 0 0,3-2 1 0,-1 2 0 15,-7-3-2-15,13 2 0 0,-4 0 1 0,-2 2 1 16,-1-1-2-16,-6-3 5 0,13 2-5 0,-7-1 3 0,2 1-1 16,-8-2-3-16,10 4 3 0,-5-3-3 15,2 0 1-15,-7-1-1 0,11 3 1 0,-7-1 2 16,1 1 1-16,-5-3-6 0,12 2 2 0,-7-1 2 16,-5-1-4-16,8 4 4 0,-2-3-2 0,-6-1-3 15,9 2-2-15,-9-2-3 0,12 3 1 0,-8-1-1 16,3-1-1-16,-7-1-7 0,7 3 1 0,-7-3-10 15,9 2-8-15,-9-2-7 0,9 1-15 0,-9-1-7 16,10 3-12-16,-10-3-3 0,0 0-4 0,19 0-13 16,-11 1-10-16,-8-1 7 0,13 0-7 0,-13 0-10 15,0 0 4-15,19 0-1 0,-11 0-16 0,3-1-18 16,-11 1-25-16,14 0-19 0,-2-1-19 0,-5-1-4 16,-7 2-4-16,22-2-2 0,-10 2-11 0,-1-2-1 15,-11 2-3-15,19-3-2 0,-8 2 10 0,-5 0 9 16,4-1 20-16,-10 2 29 0,13-2 19 0,-13 2 41 15,9-1 18-15,-9 1 27 0,10-2 27 0,-10 2 29 16,5-4 13-16,-5 4 35 0,0 0 12 0,7-5 19 16,-7 5 4-16,2-5 11 0,-2 5 5 0,0-4 7 15,0 4 5-15,3-5 3 0,-3 5 1 0,-3-8-4 16,3 8 0-16,-1-5-1 0,-3 1-6 0,0-3-8 16,-2 2-7-16,-3-3-10 0,-6-2-7 0,-2 1 6 15,-1-2-9-15,-7-3 3 0,6 5-2 0,2-2 3 16,-4 1-8-16,2 1 0 0,0-1-8 0,-5-2 8 15,2 4 5-15,5-2 4 0,0 3 4 0,0-3 5 16,0 4-10-16,4 2 12 0,1-3 12 0,0 3 3 16,2 0 3-16,-1-2 8 0,0 3 14 0,4 0-5 15,-1 0 2-15,2 0-6 0,6 3-12 0,-8-3-13 16,8 3-8-16,-5-3-2 0,5 3-3 16,0 0-12-16,0 0 2 0,0 0 1 0,0 0-5 15,-3 9-4-15,3-9-7 0,9 9 2 0,1-3-4 0,2-1-7 16,-1 2 0-16,5 0-6 0,0 0-3 0,1 2-2 15,2-3-4-15,2 2-3 0,0 0 2 0,2 1-8 16,-1-2 5-16,5 0-3 0,-8-1-2 0,-1 1 2 16,0-3-3-16,0 1-2 0,1 1-1 0,-1-2-5 15,-5-1 1-15,-2 1 2 0,3-1-2 16,-5 3 1-16,-4-4-1 0,4 0 0 0,-4 2-2 0,4-2 2 16,-4 0-2-16,-5-2-5 0,8 6 4 0,-3-4-1 15,-1 1 1-15,-4-3 1 0,5 3 0 0,-5-3-4 16,5 3-1-16,-5-3 6 0,4 4-4 15,-4-4 3-15,5 3-2 0,-5-3 1 0,0 5-1 16,0-5 1-16,5 3 0 0,-5-3-1 0,0 0 2 16,4 4-5-16,-4-4 2 0,0 0 2 0,0 0 0 15,0 0 0-15,1 7-4 0,-1-7 3 0,0 0 2 0,0 0-6 16,1 3 6-16,-1-3-4 0,0 0-3 16,0 0 5-16,0 0 3 0,0 0-3 0,0 0 1 0,0 0-2 15,0 0 0-15,0 0 0 0,0 0-3 16,0 0 0-16,2 5 5 0,-2-5 2 0,-8 3-5 15,8-3 0-15,-5 9 3 0,1-4 1 0,-2-1-1 16,-2 3 0-16,-2 0 2 0,0 1 1 0,-2-1-3 0,-3 3 1 16,-2 0-2-16,3-1 4 0,-4 3-2 0,4-3-2 15,-2 4 2-15,-4-5-1 0,1 2 2 16,4 0 0-16,-2-2-2 0,2 3 2 0,-3-3-2 16,4-1 0-16,-2 2 0 0,5-4 0 0,0 3 0 15,-1-2 1-15,3 0 1 0,-2-1-5 0,4-3 3 16,0 2-2-16,2-1 2 0,-1-1 0 0,1 1 1 15,5-3-2-15,-8 2-1 0,8-2 1 0,-7 3 1 16,7-3-2-16,0 0-5 0,0 0-10 0,0 0-19 16,0 0-30-16,0 0-46 0,0 0-62 0,0 0-73 15,0 0-58-15,0 0-70 0,12-13-83 0,-12 13-279 16,7-7-796-16,-2 3 354 0</inkml:trace>
  <inkml:trace contextRef="#ctx0" brushRef="#br0" timeOffset="65400.63">22789 2835 211 0,'0'0'400'0,"0"0"-26"16,-4 4-13-16,4-4-21 0,0 0-31 0,0 0-37 16,0 0-25-16,0 0-53 0,0 0-67 0,0 0-85 15,0 0-109-15,0 0-159 0,0 0-205 0,0 0-467 16,0 0 207-16</inkml:trace>
  <inkml:trace contextRef="#ctx0" brushRef="#br0" timeOffset="67217.03">18876 3021 109 0,'0'0'260'16,"-11"-2"-6"-16,11 2-10 0,0 0-17 0,0 0-12 16,0 0-13-16,-6-2-3 0,6 2-8 0,0 0-7 15,0 0 2-15,0 0-13 0,0 0-6 0,0 0 2 16,0 0 4-16,0 0-14 0,0 0-3 0,-4-2-5 16,4 2-4-16,0 0-2 0,0 0-11 0,0 0-11 15,0 0-19-15,0 0-5 0,13-8-24 0,-7 3 4 16,2-1-6-16,1 1-2 0,5-1-9 0,0-2 5 15,5 1-10-15,0-2 1 0,7 1-5 0,3-4-3 16,3 3-2-16,2-3-8 0,3 1 1 0,0 3-14 0,11-6 15 16,-10 1 2-16,11-1-3 0,2 0 3 15,0-1 6-15,-1 1-1 0,4-1-28 0,-2 4 1 16,-1-5 0-16,4 0 0 0,0 3 4 0,0 4-4 16,0-5 2-16,-2 3 8 0,3 1-3 0,-4 2 1 15,-1-1 2-15,-11 2 0 0,-2-2-5 0,11 1 1 0,2 2-2 16,-11-3 7-16,-1 4-7 0,12-1-2 15,-10-1 8-15,-4 3-4 0,3 0-2 0,-2 1-4 16,-3-4-5-16,3 4 3 0,2 2-3 0,-2-3-1 16,2 5-3-16,-1-3-3 0,-3 1 1 0,0 0 1 15,1 0-1-15,-1-2-1 0,-3 6-6 0,0-3 2 16,2 2-1-16,-2-1 1 0,-1 1-3 0,0 1 2 16,0-2 2-16,-3 1-2 0,3 2 0 0,-4 0 0 15,0-3-3-15,2 2 0 0,-1 2-2 0,-2-1 3 16,2-2-2-16,1 3 0 0,-3 0 1 0,2 1 0 15,3-3 2-15,-1 2-2 0,-2-1 1 0,-1 0-1 16,3 2-3-16,1 1 6 0,-1-2-2 0,-2 0-3 0,0 0 1 16,1 0-1-16,-2 0 2 0,1-2-2 15,-7 1 1-15,7 0-1 0,-9-1 2 0,6 4-2 16,-3-3 2-16,5 3 0 0,0-2 0 0,1 1-4 16,-9-1 2-16,8 0 2 0,0-2 6 0,-1 3-6 15,-5-2 4-15,3 1-5 0,-1-3 1 0,2 3-1 16,-4 0 1-16,0-2-1 0,-2 1 0 0,1-1-2 15,0 1-1-15,-3 0 4 0,1-1-1 0,-2 1-2 16,-2-1 0-16,-2-2 1 0,0 2 3 0,-2 0-5 16,1-1 2-16,1-1 3 0,-3 1-3 0,3 2 2 15,-3-3-5-15,2 0 1 0,-2 0-4 0,-1 2-3 16,2-1 2-16,-1 1-2 0,-1 1 0 0,4-2-5 16,-2-1-3-16,1 1 0 0,2-1-5 0,-4 1-1 15,3 0 3-15,-3 1-2 0,1-1-4 0,-2 1 1 16,2-2 0-16,-2 0-2 0,-3 0 0 0,1 0 6 15,0 0-8-15,-7-1 1 0,13 2 5 0,-6-1-3 16,-4 1 4-16,-3-2 1 0,12 0 0 0,-12 0-1 16,10-1 0-16,-10 1 1 0,10 0 1 0,-10 0 0 0,9-2 2 15,-9 2-4-15,9-5 1 0,-5 3 7 16,-4-3-1-16,0 0-7 0,0 0 7 0,-2-1-1 16,-1 1 4-16,-1-2 2 0,-5-1-7 0,2-1 8 15,-2 1 1-15,-4-3-1 0,-3 2 4 0,1-2-2 16,-4 2 0-16,1 1 1 0,0 0 5 0,-1 0-5 15,2 6 4-15,-2-5 5 0,6 1 3 0,3 3 2 16,-3 1 1-16,3-2 9 0,1 2-5 0,4 1 0 16,-1-2 2-16,-1 3 0 0,7 0 0 0,-10-1-1 15,10 1-4-15,-5-3 2 0,5 3-4 0,0 0 6 16,0 0 9-16,-4 6 10 0,4-6-1 0,3 8 0 16,1-5 1-16,2 2-4 0,3 2 3 0,1-3-2 0,-1 3-4 15,9 2-1-15,-4-5 0 0,4 5-2 16,-4-3-5-16,5 0 0 0,-1 0-1 0,0 0 0 15,-4-5-3-15,-1 2-5 0,5 3 3 0,-7-5-3 16,1 2-2-16,-2-2 1 0,0 3-1 0,-3-3 1 16,-1 1-4-16,0 0 3 0,-2 0 0 0,-4-2-3 15,7 2 4-15,-5 0-6 0,-2-2 6 0,5 3 1 16,-5-3-5-16,4 3 3 0,-4 0 3 0,0 1 2 16,0 1-2-16,0 1-1 0,0 0-4 0,-2 0 6 15,0 0-2-15,-2 3 1 0,1 1 4 0,-4-1-2 16,3 4 1-16,-6 0 1 0,1-3 0 0,-1 3 3 15,2-4 0-15,-3 3-3 0,-1 0 3 0,-3-1-3 16,1-1 1-16,-1 1-5 0,-1-3 1 0,-2 2-5 16,4-2-30-16,-4 0-48 0,4 0-68 0,0 0-88 15,-4-2-112-15,0 1-128 0,-6 0-358 0,2-3-893 16,2 2 395-16</inkml:trace>
  <inkml:trace contextRef="#ctx0" brushRef="#br0" timeOffset="69533.73">18855 3760 55 0,'0'0'216'0,"0"0"-12"0,0 0-18 15,-10 0-14-15,10 0-21 0,-7-1-14 0,7 1-2 16,0 0 2-16,-5 1-4 0,5-1 1 15,0 0-3-15,0 0-5 0,-8 2 0 0,8-2-6 16,0 0-1-16,-6 2-7 0,6-2 0 0,0 0-1 0,0 0-5 16,-5 2-7-16,5-2-7 0,0 0-1 0,-9 0-8 15,9 0 3-15,0 0-7 0,0 0 7 0,0 0-13 16,0 0 4-16,-10-2-6 0,10 2 6 0,0 0-3 16,0 0-3-16,0 0 8 0,-6 2-3 15,6-2 9-15,0 0 0 0,0 0 9 0,0 0-4 0,0 0 6 16,0 0-5-16,0 0 0 0,0 0-10 0,0 0-7 15,0 0-3-15,4-10-12 0,2 5-8 0,0 2 1 16,2-3-9-16,2 2-2 0,0-3-8 16,3 0-3-16,6-3-1 0,1 2-1 0,5-3 30 0,3 0-9 15,2-2-6-15,2-1-2 0,2 0-3 0,-2-2-8 16,17-5-3-16,-15 4 1 0,1-1 0 0,12-7-7 16,0 6-5-16,-15-1-5 0,4 1 3 0,-3 0-1 15,14-4 3-15,-13 4 0 0,0 1 2 0,11-6 3 16,0 0 6-16,-13 6 1 0,2 0-27 0,-1 0 1 15,13-7 1-15,-13 6 1 0,11-3-3 0,1-5 5 16,-13 9-4-16,2 0-1 0,-2 0 0 0,3-2-2 16,-1 3 1-16,1 0 1 0,-1 0-3 0,-1 1 1 15,-2 0-2-15,1 0 2 0,5-1 4 0,-4-1 0 16,-1-1-2-16,1 4 1 0,-2 0-11 0,2 1 7 16,2 3 1-16,-2-2-1 0,0 1 2 0,1-3-3 15,-2 3 3-15,2-2-1 0,-2 2-1 0,0-2-2 16,5-1 3-16,-3 3-2 0,-2-1 3 0,0 0-12 15,-1 0 10-15,2-4-2 0,-3 2 2 0,-1 1 4 16,-1 0-7-16,0 2 2 0,-2-2 2 0,2 3-3 16,-1-2 2-16,1 3 3 0,-4-1-1 0,4-1-5 15,-10 4 5-15,3 1-5 0,4-4 2 0,-6 1-8 16,2 3 1-16,3-5-3 0,-1 0 3 0,-2 4 0 16,6-2-3-16,-2-1 1 0,1 0 3 0,-1-1-3 15,3 2-3-15,-6 1 2 0,6 0 0 0,0 2 5 16,-1-2-9-16,0 1 6 0,0-1-4 0,-1-1 3 15,-5 7-4-15,2-3 4 0,-4-4-1 0,2 5 3 16,7-5-3-16,-9 7 2 0,1-4 5 0,-2 1-4 16,4-1-2-16,-2 1 0 0,-2-2-8 0,9-1-6 15,-8 4 8-15,2-1-2 0,-1-2-8 0,7 0 6 16,0-1-3-16,-8 3 7 0,0 0 0 0,9 0-5 16,-10-3-1-16,1 2-5 0,3 1 5 0,-4-2-3 15,1 3 0-15,0 2 6 0,1-6 7 0,-1 3-2 16,-3 3-10-16,2-2 7 0,-5 2-4 0,2 1 3 15,2-5 2-15,0 1 1 0,-1-1-9 0,-2 4 0 16,-1-2-1-16,6-1-1 0,-2 0 0 0,-1 1-1 16,1 2 8-16,0-3-3 0,2 3-1 0,-4-3 4 15,6 4 0-15,-9-1 1 0,8-3-8 0,-9 4 2 16,8 0 4-16,-6 1 6 0,2-2-1 0,-2 0-6 16,4-1 7-16,-1 1 7 0,-2 0-3 0,-1-1-1 15,1 0 3-15,2 1 0 0,-2-1 0 0,2 0 6 16,-2-1-3-16,-3 3-1 0,1-1 0 0,5 1 2 15,-4-1-2-15,-2 0-1 0,1-1 8 0,-1 2-6 16,5 0 2-16,-5 0 4 0,2 1-4 0,-3-4 4 16,2 3-1-16,0 0-1 0,0 0 2 0,1-1-1 15,-2 1 6-15,2-1-10 0,0 2 2 0,-2-2-3 16,3 1-11-16,-5-1-1 0,4 1 3 0,-4 1 8 16,-3-2-8-16,1 1 5 0,-2 1 2 0,0 0-5 15,1-2 3-15,-6 3 0 0,8-2-1 0,-8 2-2 16,4-4-3-16,-4 4 39 0,0 0 0 0,1-3-7 15,-1 3-5-15,0 0-5 0,0 0 9 0,0 0-1 16,0 0-8-16,-9-4-21 0,9 4 15 0,0 0 5 16,-9-1-2-16,9 1-1 0,-9-1 2 0,4 0-1 15,5 1-4-15,-9 1 3 0,9-1-2 0,-10-3 3 16,2 2-4-16,3 0 6 0,-3-1 2 0,3 1-2 16,-1 0-3-16,-3 1 1 0,1-1-2 0,1 0 0 15,-1 0 5-15,-1-2-6 0,-2 1 2 0,-1-3-3 16,1 2-1-16,3 2 6 0,-5-2 0 0,2 0 2 15,-2 0-5-15,1 2 3 0,2 0-3 0,-3-3 5 16,3 2-3-16,1 0-2 0,-2 0 1 0,3 2 6 16,0-3 0-16,8 3-7 0,-6-1 3 0,-2 0 2 15,8 1-4-15,-5-2 13 0,5 2-13 0,-5-1-7 16,5 1 8-16,0 0 1 0,0 0 2 0,-8-2-3 16,8 2-4-16,0 0 2 0,0 0 7 0,0 0-4 15,0 0 11-15,0 0 3 0,13 6-7 0,-13-6 1 16,10 3 0-16,-5-2-2 0,3 1 6 0,-3 0-7 15,6 1 0-15,0 1 1 0,-1-3-4 0,2 4 4 16,1-2-9-16,-1-1 5 0,7 2-6 0,-6-1 12 16,6-1-7-16,-1 0 2 0,0 2-2 0,1-2-5 15,-6 1 4-15,6-1 8 0,-6 0-8 0,1 0 5 16,-2-1 10-16,-1 0 16 0,1-1 1 0,-2 1 4 16,-2-1 0-16,-1-1 8 0,0 4 1 0,-7-3 3 15,10-3 1-15,-5 2 3 0,-5 1 3 0,9-2 1 16,-9 2 0-16,0 0-2 0,6 0-1 0,-6 0-12 15,4-1-4-15,-4 1 0 0,0 0-4 0,0 0-6 16,5-3-1-16,-5 3-3 0,0 0-1 0,0 0-4 16,0 0 1-16,0 0-2 0,0-4-4 0,0 4-11 15,0 0 7-15,0 0 1 0,0 0-4 0,0 0-3 16,0 0 2-16,0 0-2 0,0 0 0 0,0 0 4 16,0 0-10-16,0 0 4 0,0 0 2 0,0 0 2 15,0 0 2-15,0 0-5 0,0 0-3 0,3-3 0 16,-3 3 0-16,0 0-1 0,0 0 5 0,0 0-9 15,0 0 6-15,0 0 0 0,0 0-4 0,0 0 3 16,0 0 1-16,0 0-2 0,6-3-7 0,-6 3 5 16,0 0 0-16,0 0 1 0,0 0 2 0,0 0-1 15,0 0 3-15,0 0-2 0,0 0 1 0,0 0-3 16,0 0-1-16,0 0-1 0,0 0 2 0,-11 9 0 16,8-5 2-16,-5 3-1 0,1 0 0 0,1 0 2 15,-1 4-6-15,2-2 7 0,-3 6-2 0,-1 0-1 16,0-3 0-16,2 4-1 0,-6 8 4 0,3-1 2 15,1-7-5-15,1 2 3 0,-2-2-6 0,2 0 6 16,-2 1-2-16,1-3 0 0,5 1-4 0,-1-5 2 16,1 0 2-16,0-3 1 0,-1-1 0 0,5 0 0 15,-4-1 2-15,4-5-7 0,-5 6 5 0,4-2 1 16,1-4 8-16,-2 4 13 0,2-4 8 0,0 0 5 16,2 7-1-16,-2-7 5 0,0 0 0 0,0 0-5 15,0 0-2-15,0 0-4 0,-4 4-3 0,4-4-2 16,0 0-14-16,0 0-52 0,0 0-79 0,0 0-147 15,0 0-199-15,0 0-394 0,-9-13-930 0,9 13 411 16</inkml:trace>
  <inkml:trace contextRef="#ctx0" brushRef="#br0" timeOffset="73450.62">18838 1026 26 0,'-7'-2'37'0,"-1"-1"1"0,-1 2 0 15,4-3-3-15,5 4-6 0,-18 3 3 16,9-3-3-16,9 0 4 0,-17 0 0 0,6 2 5 0,1 1-7 16,-3-1 3-16,2 0-3 0,-7 3 2 0,1-1-7 15,1 1-4-15,4-2 4 0,-6 1-12 0,4 2 8 16,-4-1-6-16,8 0-6 0,-8-1 1 16,3 2-1-16,-2 2 1 0,0 0-6 0,1-1 1 15,-1 3 7-15,-1-2-14 0,3 3 10 0,-3 0-11 16,-1-2-1-16,1 4-4 0,-5 2-5 0,7-2-3 15,0 0 6-15,-2-1 4 0,-2 5-3 0,3-5 3 16,3 2-6-16,-8 3 16 0,8-2-7 0,-6 4-3 16,-2-1 0-16,8-4 3 0,-8 2 5 0,2 2-6 15,1 3 3-15,-4-2 8 0,0 3-8 0,4-1-1 16,-3 0 10-16,0 2-3 0,-2-1-6 0,6 1 2 16,-1 2-1-16,-2 0 4 0,2 4-7 0,-4 0-3 15,4 1-2-15,-8 10-5 0,9-7 4 0,-7 12-1 16,4-2-1-16,5 1 2 0,0-11-11 0,2 1 3 15,-6 12-4-15,3-3-4 0,6 2 4 0,-1 3 6 16,3-16 8-16,-2 12-11 0,1-6-2 0,-2 6-9 16,6-11-39-16,-6 15-71 0,3-1 32 0</inkml:trace>
  <inkml:trace contextRef="#ctx0" brushRef="#br0" timeOffset="79217.48">1355 8064 167 0,'0'0'378'0,"0"0"-19"0,0 0-13 16,0 0-12-16,0 0-31 0,0 0-30 0,0 0-6 16,0 0-5-16,0 0-15 0,11 5-19 0,-4-4-14 15,0 1-5-15,3 2-4 0,0 2-8 0,4-2-19 16,-3 5-11-16,-1-2-14 0,5 4-14 0,-6-3-7 16,5 6-15-16,-1-2-6 0,-2-1-9 0,1 5-9 15,-3-1-14-15,1 2-3 0,-1-4-8 0,0-3-5 16,1 4-5-16,-4-6-6 0,1 2-8 0,1-2-2 15,-1-1 8-15,3-2 16 0,-3-1 12 0,2-2 11 16,5-1 3-16,3-4-3 0,2-2-8 0,6-5-6 16,3-2-9-16,3-2-8 0,3-4-3 0,10-10-8 15,3 3-3-15,-2-6-7 0,1-1 0 0,1-3-5 16,0-4-4-16,2 1 2 0,5 3-9 0,-4 0-2 16,1 5 8-16,-4-1-8 0,-1 4-3 0,-4 0-6 15,-11 10 3-15,-3 0-2 0,-4 3 0 0,-6 3 2 16,-4 3-5-16,-4 2 1 0,-2-1 5 0,-1 2 1 15,-4 2-8-15,5 2 6 0,-6-1-4 0,5 0 2 16,-3 0-1-16,-4 2-4 0,5-4-15 0,-5 4-23 16,4-4-39-16,-4 4-54 0,0 0-34 0,0 0-38 15,7 1-46-15,-7-1-59 0,0 0-67 0,9 7-82 16,-9-7-387-16,4 5-906 0,-4-5 401 0</inkml:trace>
  <inkml:trace contextRef="#ctx0" brushRef="#br0" timeOffset="90716.56">3356 10376 30 0,'0'0'248'0,"0"0"-7"16,0 0-14-16,0 0-11 0,0 0-4 0,0 0-10 15,0 0-8-15,0 0-6 0,0 0-9 0,0 0-10 0,6-9-10 16,-6 9-9-16,0 0-6 0,0 0-3 16,0 0-11-16,0 0-5 0,0 0-11 0,0 0 0 15,-3-6-8-15,3 6-11 0,0 0-12 0,0 0-8 16,0 0-2-16,0 0-5 0,-2-2-4 0,2 2-16 15,0 0-2-15,0 0 3 0,0 0-8 0,0 0-9 16,0 0-3-16,0 0 2 0,0 0-4 0,0 0 8 0,0 0-18 16,0 0 0-16,0 0 3 0,0 0-12 0,0 0 6 15,0 0 3-15,0 0-3 0,0 0 8 16,0 0 12-16,0 0 3 0,0 0-1 0,0 0 7 16,0 0-1-16,0 0 2 0,-3-4-7 0,3 4-4 0,0 0 5 15,0 0-5-15,0 0-8 0,0 0-4 0,0 0 1 16,0 0 1-16,0 0-2 0,0 0-8 0,0 0 4 15,0 0-6-15,0 0 1 0,0 0-1 16,0 0 5-16,0 0 4 0,0 0-13 0,0 0 0 0,0 0 4 16,0 0-5-16,0 0-46 0,0 0-72 0,0 0-74 15,0 0-106-15,0 0-113 0,0 0-229 0,0 0-685 16,0 0 303-16</inkml:trace>
  <inkml:trace contextRef="#ctx0" brushRef="#br0" timeOffset="92567.29">10551 10392 130 0,'2'-8'278'0,"-1"1"-5"0,2 2-11 15,-2-3-15-15,1 2-10 0,0 0-13 16,-1 0-8-16,2 1 0 0,-2 0-20 0,2 3-16 0,-2-3-8 16,-1 5-25-16,2-4-8 0,-2 4-11 0,0 0-18 15,0 0 0-15,3 11-14 0,1-1-8 0,1 1-3 16,-1 0-15-16,5 4-2 0,1 1-12 0,4-2 0 15,8 5-7-15,-1-3-2 0,1-3-5 0,7-2-2 16,-1-3-7-16,6-3 1 0,-1-3-6 0,6-3 5 16,-1-1-1-16,12-8-5 0,1 1-4 0,-1-3 0 15,-2-3-1-15,0-1 3 0,-13 4-2 0,15-6 3 16,-5-6-5-16,-8 10 4 0,9-9 0 0,-13 6 22 16,1-3-10-16,0 2 2 0,-2 2 12 0,-1-1-14 15,-1 3 0-15,-3 2 5 0,-6 5-12 0,-1 4-2 16,3 2-6-16,-5 2 2 0,1 3-9 0,-1 3 3 15,5 4 5-15,3 4-4 0,-6 1 4 0,2 0-6 16,0 1-2-16,1-2-4 0,-1 2 2 0,3-1-3 16,-1-2 5-16,3 1 6 0,1-5-13 0,2 4 6 15,1-6-5-15,1 0 1 0,3-6-4 0,2 1 8 0,0 0-8 16,0-6 0-16,0 1-5 0,14-1 14 0,-15-4-2 16,0 0 2-16,-3 3 2 0,4-6 1 15,0 0 3-15,0-2-2 0,-4-1 8 0,3 0-8 16,0 0-5-16,-4 0 1 0,1 4-2 0,-5-2-4 0,3 5 0 15,-3 0 3-15,0 4-5 0,-1 2-1 0,2 2-2 16,-2 3 0-16,-1 3 0 0,2 0 4 0,0 3-12 16,-1 3 12-16,1-2-5 0,0 1 1 15,3 0 2-15,-2-1-2 0,3 0 0 0,1 0 4 0,2 0-6 16,-2-6-2-16,3 4 3 0,1-4 1 0,-4 1-1 16,4-5 0-16,0-2 0 0,-1-1 0 0,-3-1-4 15,-1-1 1-15,2-1 3 0,-4-5-5 0,2 0 2 16,-1 1 2-16,2-3 3 0,-6-3 5 0,5-3-2 15,-1-1 8-15,2 0 3 0,-4 1 5 0,3-1-5 16,-5 6-3-16,1-1 6 0,-2 5-6 0,-6 2-3 16,-1 1 1-16,0 4-2 0,2 1-2 0,-4 1 0 15,2 4-1-15,1 0-4 0,-2 1 2 0,10 6 5 16,-9-3-6-16,6 2 0 0,1 0 0 0,3-1 1 16,1-2-4-16,-3 0 6 0,1-2-3 0,0 0 0 15,5-1-1-15,-2 0 4 0,1-3-4 0,0 0-1 16,0-1-3-16,1-2 1 0,1 2 0 0,-4-2 1 15,0-1-17-15,0 0-41 0,2 0-50 0,-1-2-59 16,2 3-53-16,-2-1-67 0,-1 2-76 0,-1-2-388 16,1 6-809-16,-2-4 358 0</inkml:trace>
  <inkml:trace contextRef="#ctx0" brushRef="#br0" timeOffset="94066.9">15884 10362 230 0,'0'-3'366'0,"1"-1"-6"0,0 1-13 16,-1 3-21-16,0 0-28 0,2-5-30 0,-2 5-25 15,0 0-23-15,0 0 3 0,7 10-24 0,-1-6-6 16,-1 2-9-16,2 4-20 0,0 2-18 16,3 1-5-16,3-2-14 0,-1 5-9 0,6-5 1 0,2 5-7 15,5-3-3-15,3-2-9 0,3-1-4 0,1-3-9 16,2 0-7-16,6-4-4 0,-2-2-9 0,16 0 0 15,-2-5 1-15,1-1-3 0,0-2-2 0,-16 1-2 16,15-6 1-16,-3 2-5 0,-11-1-2 0,11-4 0 16,-1-3-3-16,-11 5-6 0,10-7 0 0,1-4-3 15,-12 8-1-15,12-4 2 0,-14 4-9 0,3 2-2 16,-2 3-4-16,-1 2-1 0,-1 0-1 0,-2 3-4 16,1 3 4-16,-3 3-7 0,-1 3-3 0,-1 3-2 15,1 4 1-15,-3 0-2 0,-1 1 4 0,0 3-8 16,6 0 0-16,-3 4-5 0,-1-2 6 0,6 1-2 15,-4 0-1-15,3 0 1 0,1 0-2 0,0-3 0 16,1-1 1-16,3-2-4 0,1-1 4 0,1 1 0 16,-1-7 0-16,2-1-5 0,-3-2 7 0,1 2-6 15,2-7 2-15,-3-1-2 0,1-3 0 0,0-2 2 16,0-2-6-16,13-5 5 0,-3-2-2 0,-11 4-2 16,0 0-4-16,-2 0 2 0,-2-3 4 0,2 5-1 15,-2 1 5-15,1 0-10 0,-4 3 6 0,-2 1-1 16,4 6 2-16,-10 1-3 0,0 2-3 0,6 1 2 15,-7 2 0-15,3 2 3 0,0 2-2 0,-4 1-1 0,8 2 1 16,-9 0-2-16,-1-1 3 0,7 2-1 0,-1 1-2 16,-5-2 4-16,6 1-3 0,-5-1 0 0,7 0 1 15,-2 0 1-15,2-2-2 0,-6-1 2 16,7-2-2-16,-8-3 0 0,9-1 0 0,-1 1 0 0,-4-3 3 16,5-1 1-16,3-3-6 0,1-1 9 0,0-2-5 15,0 1-1-15,2-2 5 0,0-2-7 0,-1 1 4 16,1-1-4-16,1-2 1 0,-2 1 0 15,5 4 1-15,-2-2-3 0,-3 5 2 0,3-2 1 0,-3 3 1 16,-1 1-3-16,0 1 2 0,-4 1 1 0,-5 2-5 16,0-1 3-16,-5 4 0 0,3-2-3 0,-2 0 2 15,-3 1 0-15,-3-1 2 0,5 4-5 0,-5-5 5 16,1 0-2-16,-1 1 2 0,1 2 0 0,-1-1-1 16,3-2 0-16,-3-1 2 0,1 0 2 0,-1 0 3 15,0-1 4-15,-2 0 4 0,3-2 0 0,-1 1-1 16,0-1 0-16,-3-1 0 0,0 0-3 0,2-2 1 15,-1 2-6-15,-1 1 2 0,1-1-6 0,-2-2-34 16,-2 3-54-16,2-4-86 0,-5 4-92 0,1-2-116 16,-3 1-136-16,-2 3-320 0,-2-6-906 0,2 6 402 15</inkml:trace>
  <inkml:trace contextRef="#ctx0" brushRef="#br0" timeOffset="97117.33">4158 9381 118 0,'-1'-11'166'0,"0"0"-17"16,-3 0-8-16,-4-4-3 0,0 0-14 0,1-2-8 16,-2 1-10-16,-4-1-13 0,3 1-3 0,-8-4-10 15,6 5-5-15,-7-3-10 0,-3 2-2 0,-1 2-11 16,-1 2-2-16,-3 3-10 0,-2 0-1 0,0 5-10 15,-5 4-1-15,0 2-5 0,-4 5-3 0,-14 6 2 16,5 6 2-16,-4 3-7 0,0 6-6 0,2 3 0 16,-3 4 3-16,3 1-6 0,2 4-2 0,-17 17-6 15,22-15-3-15,-4 2 5 0,5 2-5 0,3 3 1 0,6 2 1 16,2-2-7-16,3 1 7 0,10 4-4 16,1-2 0-16,6 1 2 0,9 2 2 0,2-2 1 15,8 1-1-15,3-1-1 0,8-2 0 0,6 0 1 16,3-2-10-16,7-5-2 0,3-2-3 0,10-4-10 15,3-4-3-15,6-4-10 0,22 5 0 0,-21-17-6 16,0-3-15-16,2-2-7 0,6-6-2 0,-5-4-11 16,2-3 6-16,0-4 1 0,0-6 3 0,0 3 4 15,1-5-2-15,-6-3 17 0,1-1 16 0,-4-4 14 16,0 1 21-16,-3-6 8 0,-2-5 2 0,-6 2 11 16,-6-6 9-16,-3-5-4 0,-4 0-11 0,-5-6 3 15,-8 1-1-15,-5-3-4 0,-5 0 4 0,-9-6-8 16,-3 5-6-16,-3-3-6 0,-9-1 15 0,-5 1 5 15,-5-2-8-15,-2-1 12 0,-19-16 7 0,13 23 16 0,-3 1 5 16,-6 2 1-16,-1 2 3 0,-6 6 8 0,1-1 11 16,-3 5 2-16,-1 7 11 0,5 2-7 0,10 9-3 15,0 3-7-15,1 8-9 0,0-1-5 16,2 3-4-16,-2 2-19 0,5 3-32 0,-1 7-30 16,7-4-38-16,4 4-21 0,5 1-45 0,-1-1-162 0,1 2-321 15,3-1 142-15</inkml:trace>
  <inkml:trace contextRef="#ctx0" brushRef="#br0" timeOffset="108733.92">2751 11219 148 0,'-2'-3'362'0,"-1"-1"-2"0,0 0 0 0,3-3-8 16,-1 4-25-16,-3-1 1 0,3 0-14 0,1 4-15 15,-3-5-18-15,3 5-22 0,0 0-23 0,-1-4-24 16,1 4-20-16,0 0-20 0,0 0-16 0,0 0-14 16,0 0-16-16,0 0-2 0,0 0-5 0,4 17-13 15,-1-5-10-15,3-3-5 0,-5 2-11 0,3 2-10 16,0-2-7-16,3 2-6 0,0-3-3 0,-2 2-5 15,0-1-4-15,5 2 0 0,-2-4 8 0,1-1 4 16,0-3 14-16,5 0 5 0,-2-4 7 0,7-1 6 16,-1-5-1-16,10-5 4 0,1-2-5 0,-1-4-15 15,4-3 10-15,10-9-16 0,-2-1 5 0,5-3-3 16,-2-3-9-16,2-2-2 0,1-2-5 0,-3-1-6 16,2 1-4-16,-2 0-10 0,1 2 0 0,-3 3-1 0,-2 4-1 15,-9 7-2-15,-3 3-8 0,-2 0 3 0,-3 3-2 16,-3 5 1-16,-10 4-16 0,9 1 3 0,-10 1 0 15,-2 2 4-15,-2 0-3 0,2 0-4 16,-2 4-2-16,-1-3-2 0,0 1 3 0,-3 2-15 16,0 0 16-16,3 8-1 0,-3-8-23 0,0 10-27 0,0-3-52 15,-1 0-55-15,1 0-88 0,0 3-99 0,-4 1-106 16,4-4-539-16,-1 6-1066 0,-2-2 471 16</inkml:trace>
  <inkml:trace contextRef="#ctx0" brushRef="#br0" timeOffset="112200.33">9700 12210 85 0,'0'0'286'0,"-7"-5"-16"0,5 3-9 16,-2 0-7-16,4 2-11 0,-7-3-6 0,7 3-11 15,-3-2-7-15,3 2-5 0,-6-4-3 0,6 4-12 16,0 0-2-16,0 0-8 0,0 0-22 0,0 0-16 15,-3-1-2-15,3 1-13 0,0 0-1 0,0 0 4 16,0 0-6-16,15 6-5 0,-4-4-1 0,1 2 1 16,11-2-7-16,5 3-4 0,7-1-5 0,0 0-3 0,20 1-8 15,0-2-6-15,8 0-4 0,-3-2-9 16,1 1-3-16,3 1-10 0,0-1-5 0,-1 2-7 16,2-1-4-16,-2 0-5 0,-6 1-8 0,-1-3-4 0,-2-2-1 15,-12 2-3-15,-4-1-3 0,-6 0-1 16,-5 2-6-16,-8 1-3 0,-6-3-10 0,-3 0-5 0,-1 1-7 15,-1-1-13-15,-8 0-28 0,0 0-51 16,0 0-45-16,0 0-44 0,0 0-47 0,0 0-47 16,-38 4-44-16,17-2-51 0,-7 3-336 0,0-1-767 15,-1 1 340-15</inkml:trace>
  <inkml:trace contextRef="#ctx0" brushRef="#br0" timeOffset="112650.57">9711 12414 185 0,'-9'0'313'0,"4"0"-4"16,-1-1-7-16,-1-1-6 0,7 2-23 0,-5-3-15 0,5 3-26 16,0 0-24-16,-6-3-12 0,6 3-9 0,0 0-2 15,0 0 4-15,10-3-2 0,-10 3-8 0,14-1-7 16,-4 1-12-16,4-1-5 0,3-2-6 0,5 2-9 15,6-1-9-15,5 1-12 0,3-1-4 0,3-2-22 16,15 1 0-16,7-4-10 0,-1 5-8 0,4 0-5 16,-1 1-8-16,4 0-3 0,-5-2-10 0,3 3-6 15,-3 1 0-15,-4-1-6 0,0-1-6 0,-20-1 1 16,2 2-5-16,-6-2-2 0,-2 0-5 0,-11 1 2 16,-3 0 2-16,-6 1 17 0,-1 0 23 0,-4 0 18 15,-2 0 11-15,-5 0-1 0,11 1-9 0,-11-1-9 16,3-2-4-16,-3 2-10 0,0 0-5 0,4-2-5 15,-4 2-4-15,0 0-4 0,0 0-7 0,0 0-5 16,0 0 1-16,0 0-6 0,0 0-4 0,0 0 1 16,0 0-3-16,0 0-5 0,0 0-2 0,0 0 0 15,0 0-4-15,0 0-3 0,0 0 1 0,0 0-1 16,8 0 1-16,-8 0-9 0,0 0-22 0,0 0-23 16,0 0-29-16,0 0-32 0,0 0-43 0,0 0-34 15,0 0-43-15,0 0-63 0,0 0-83 0,0 0-102 0,0 0-300 16,-23 2-841-16,23-2 372 0</inkml:trace>
  <inkml:trace contextRef="#ctx0" brushRef="#br0" timeOffset="119750.54">19255 1538 51 0,'2'-5'105'0,"-2"5"-14"0,0-7 0 0,0 7-10 16,0 0 1-16,0-7-18 0,0 7 1 0,-3-5-15 15,3 5 2-15,-8-5-10 0,3 2 3 0,-4 1-6 16,4-2-2-16,-4-2-2 0,-1 4-8 0,-2-4-6 16,2 2-2-16,-1 2-14 0,-2-1-3 0,0 0 1 15,-1-1 0-15,0 2 3 0,0-2-5 0,1 3-25 16,-6-5 24-16,6 5-8 0,0-3 6 0,-4 3-5 16,1 0 3-16,0-3-7 0,-3 2 2 0,2-1-3 15,-2 3-5-15,3-3-2 0,-3 4-11 0,-1-2-8 16,-1 2 4-16,-2-1-9 0,-4-1 4 0,1 4-5 15,3 0 2-15,-4-3-3 0,-2 1 2 0,-1 0 3 16,3 3 1-16,-5 1 3 0,5 0-2 16,6-3 16-16,-2-1-9 0,3 0 17 0,-1 4-6 0,-1-4 6 15,4 3 2-15,-1-1 1 0,2 1 3 0,-2 0-2 16,1 0 0-16,2 1 6 0,-1 0-3 16,4 0 5-16,0-1-1 0,-4 1 3 0,-1 1-4 15,2 2 0-15,0-2-1 0,0 1-4 0,0 2 11 16,2 2-5-16,-4 1 13 0,1 1-7 0,-2 0 7 15,-3 6 0-15,3-2-3 0,-4 2 5 0,1 0 1 16,2 1-1-16,-3 1 3 0,3-2 5 0,0 4-9 16,1-1 1-16,-3 0-4 0,7-1-1 0,-5 0 4 15,4 0 4-15,0-1 2 0,3-3-13 0,1 0 5 16,-2 5-5-16,5-4 7 0,-3 6-5 0,4 2-1 16,-2-4 11-16,0 6-13 0,1-3 3 0,1-2 3 15,-2 4 0-15,2-1-3 0,3 0 6 0,1 2-3 16,-4-2-4-16,2-2 15 0,-2 4-6 0,2-3-2 15,-2 2 13-15,2-2 7 0,-2 0 11 0,3 1-11 16,-3-2-1-16,4 1 0 0,1-5-6 0,-2 4 4 16,1-5 7-16,3-1-4 0,-1 6 0 0,2-6 2 15,0 1-10-15,0 1-1 0,2 1 11 0,-1 3-16 16,0-6 6-16,0 1-11 0,1 1 0 0,0-4 10 16,3 5-9-16,-4-3 0 0,1 2 0 15,0-4 0-15,2 3-2 0,-2-1 4 0,1-2-4 16,-4 4-4-16,1-7 1 0,1 12 3 0,3-7-8 15,-4 2 9-15,2-2-8 0,-2-3 14 0,2 3-11 0,-2 0 1 16,0-1-3-16,1 1-1 0,-2-1-4 0,2-1 6 16,-1 1-4-16,3 0-3 0,-1 0 3 0,2-1 7 15,-4 1-5-15,1-5-7 0,2 5 2 16,1 0-4-16,-4-1 6 0,1-2-4 0,0 1-4 16,3 1 3-16,-1-4 0 0,-2-1-5 0,-1 1 10 15,4-1-12-15,1 0 1 0,-4-2 2 0,3 2-7 16,1-4 9-16,-1 3-3 0,1-3 3 0,3 1-7 15,1 0 10-15,-1 0-1 0,-2-1 0 0,2 0-3 16,2-1 4-16,-1 2-2 0,0-2 3 0,0 0-6 16,0 0 6-16,-2 0-3 0,2-3-8 0,1 2 14 15,-1 0-15-15,2-2 2 0,0 1 0 0,-1 0 6 16,3-1 1-16,-3 0-7 0,3-1 2 0,1 1 2 16,-1 0 6-16,1-2-3 0,-4 1 5 0,6 0-6 15,-2-2 9-15,-1 1-14 0,6-2 1 0,-4 1-1 16,3 1 10-16,-2 0-9 0,1-2 7 0,-17 1 1 15,29-1-3-15,-11 1 2 0,-5-1-5 0,6 0-8 16,-2 1 4-16,-3-2-4 0,3 1 1 0,0-2 3 16,0 0-6-16,1 1-5 0,-5-2 0 0,5-1-6 15,-3 1 2-15,4-3-8 0,-6 3-3 0,5-2 8 16,-2-3-4-16,1 2-5 0,0 0 4 0,-2-2 4 16,2 0 3-16,-2-1-4 0,0-2 8 0,-1 3-2 15,0-2 5-15,0-1 8 0,2 1-8 0,-3 1 10 16,2-1-2-16,-5 2 1 0,4-2 0 0,-1 0 14 15,-3 3-5-15,-1-2 0 0,4-1 14 16,-3 2-15-16,0 0-5 0,3-2 10 0,-3-3-3 16,-1 7-1-16,5-5 0 0,-3 6 0 0,1-7 0 15,-3 6 2-15,2 0-9 0,1-1 4 0,-3 1 2 16,0 0 2-16,4 1-10 0,-3 0 6 0,-1-3-7 16,4 3-5-16,-4 0-6 0,0-2-7 0,2 1-24 15,-3-2-59-15,1 2 26 0</inkml:trace>
  <inkml:trace contextRef="#ctx0" brushRef="#br0" timeOffset="120333.36">19161 2799 7 0,'7'-14'37'0,"1"-2"-3"0,-2 2 2 15,1-3-6-15,0 0 2 0,2-1-4 0,0 2 6 16,0-1-1-16,-2 1-1 0,1 1 5 15,4-1-8-15,-5 0 3 0,1-1 0 0,1 3 8 16,-1 1-8-16,0-2-3 0,-2 3 2 0,-2-4 3 16,0 5 0-16,-2 0 3 0,2-6-1 0,3 2-10 15,-5 4 14-15,2-6-10 0,1 0-1 0,-3-1 1 16,1 0-5-16,2-7 4 0,-1 7-4 0,0-9-3 0,0 8-2 16,0-3-5-16,-3 4 4 0,3-7-18 15,-3 8 14-15,1-1 3 0,1 0 5 0,-4 0-4 16,3 3 1-16,-2-2 0 0,2 1-10 0,-2-2 4 15,1 9 0-15,-1-3-8 0,0 1 3 0,1-1-2 16,-1-1 3-16,0 2 2 0,1-1-2 0,-1 0-10 16,-1 0-2-16,0 0 8 0,-2 0-1 0,2-1 4 0,0 1-11 15,-2-2 8-15,2 0-6 0,1-1 4 16,-3-1-9-16,0 0 2 0,0 4 0 0,1-4 0 16,-2-1-4-16,1 6 12 0,-2-6-5 0,1 5-3 15,1-5-4-15,-4 6 7 0,3-4-8 0,-1 5 17 16,0-2-9-16,-3 1-1 0,3 1-16 0,-4 0 23 15,3-5 2-15,-1 6-9 0,1 0 0 0,-3-1-2 16,1 1 6-16,1-1-5 0,0 3 7 0,-3-3-7 16,2 3-2-16,-1-1 9 0,2 0-8 0,-2 1-1 15,0 0-1-15,0-2 5 0,-1 2-5 0,1-1 4 16,0 3 10-16,-3-1-14 0,3 1 8 0,-1 2-3 16,-1-3 3-16,2 2-2 0,-3 0-12 0,2-2 4 15,-3 1-4-15,4 4 2 0,-5-1 4 0,5 0-6 16,-2 0 8-16,-1 1-5 0,5-1 10 0,-4-2-10 15,1 3-2-15,0 1 11 0,2-1-23 0,8 1-1 16,-16-3-2-16,5 2-3 0,4 1-6 0,7 0-3 16,-17 0-11-16,8 0-1 0,9 0-7 0,-15 0-8 15,7 1-9-15,-1-1-40 0,9 0-122 0,-19 1 54 16</inkml:trace>
  <inkml:trace contextRef="#ctx0" brushRef="#br0" timeOffset="126833.88">20628 12114 87 0,'0'-5'340'0,"0"5"-7"0,0 0-14 0,2-4-8 16,-2 4-19-16,4-2-3 0,-4 2-26 15,0 0-11-15,0 0-16 0,13 5-10 0,-7-3-11 0,1 3-11 16,2 0-18-16,-2 2-17 0,5 2-15 0,-1-2-16 16,5 3-10-16,0-3-10 0,0 2-12 0,0-2-7 15,6 3-11-15,5 0-7 0,0-3-10 0,2-1-8 16,-2 0-5-16,6-3-1 0,0 2-9 0,-1-3-7 16,4-2-2-16,0 1-4 15,2-6 7-15,3 1-14 0,-3-1 0 0,16-6-4 0,-17 2 0 0,11-3-9 16,1-3 5-16,-13 4-7 0,15-7-4 0,-15 2 7 15,-3 0-3-15,2 3-4 0,-3 1 1 0,-2 0-3 16,-2 4-1-16,-1 3-2 0,-5 2 0 0,-4 1 1 16,2 3-5-16,-6 2 1 0,3 2 11 0,2 1-10 15,-7 1 2-15,-1 0-2 0,4 5 0 0,-2 0-4 16,3 0 4-16,-1 1-1 0,0-1 4 0,-2 2-5 16,5-5-4-16,0 1 6 0,0-1 2 0,9 1 0 15,1-9-1-15,-1 6-2 0,3-5 3 0,1-2 0 16,-3-2-3-16,3 2 8 0,-1-3-5 0,1-2 1 15,-1 0-2-15,0 0 0 0,-2-2-2 0,0-1 3 16,2 0 1-16,-2 1-9 0,-1-3 3 0,-6 5 1 16,-1-1 1-16,1 2 8 0,-3-1-7 0,1 2-2 15,-5 1 4-15,2 1-3 0,0-3 7 0,-3 6-7 16,-1-1-2-16,0 0 4 0,0 2-3 0,-3 2-3 16,2 0 4-16,-2 4 1 0,2-3 7 0,1 2-15 0,-3-1 8 15,-1 3-6-15,3-3 0 0,0 1-1 0,5 1 3 16,-3 2 4-16,2-3 0 0,2 0 1 0,2 0 1 15,-3-2-2-15,4-2 3 0,0 0-3 16,7 0 0-16,1-3 1 0,-6 0 1 0,1-2-3 0,5-4 2 16,3 0 2-16,-3-2-3 0,-2-1 0 0,2-1 0 15,-1 2 0-15,-1-2-2 0,1-1 2 0,-5 3 14 16,-3 1 4-16,3-1 5 0,-4 1 6 0,-2 1-4 16,2 0 0-16,-5 1-1 0,1 4-5 0,-1-1 5 15,2-1-4-15,-3 2-6 0,1 0 4 0,0 1-3 16,0 0-5-16,5 2 0 0,0 2 0 0,0-3 0 15,-1-2 0-15,0 1-6 0,3 1 2 0,-4 1 0 16,2-3-1-16,0 1-12 0,1 1-22 0,0-5-24 16,-1 0-46-16,0 0-51 0,0 1-60 0,1-5-81 15,-2 1-120-15,-3 2-361 0,4-3-833 0,-5 4 369 16</inkml:trace>
  <inkml:trace contextRef="#ctx0" brushRef="#br0" timeOffset="127649.9">25201 12130 223 0,'0'0'296'0,"0"0"-18"0,-2-4-17 0,2 4-16 0,0 0-10 15,0 0-8-15,0 0-5 0,0 0-12 0,9 10-12 16,-8-7-7-16,1 2-10 0,1-1-16 0,0 5-18 16,1 2-14-16,-2-3-11 0,4 6-8 0,1-5-9 15,2 6-12-15,1-1-7 0,3-2-11 0,3-2-6 16,1 0-7-16,1-2-9 0,4-4 4 0,-3 1-10 15,12-2 10-15,-2-1 12 0,-1-6-2 0,2 2-8 16,-3-3 3-16,2 2-1 0,-5-3 2 0,4 1 1 16,-2-6-1-16,-3-1-2 0,5 3-4 0,-2-4-2 15,-2 0-7-15,3 3-14 0,-8 0 3 0,0 2-7 16,0-2 5-16,-1 6-5 0,0 1-4 0,-5-1-3 16,0 2 1-16,-1 0-7 0,0 2-2 0,1 4 0 15,-3-1 1-15,1-1 2 0,-2 3-4 0,2 1-3 0,-2 0-1 16,3 1 0-16,-1 0-2 0,1-1 6 0,5 5-6 15,-3-2-2-15,1 1-1 0,2-3 0 16,0 1 1-16,-1 1 2 0,3-3-6 0,1 0-3 16,1-2 4-16,-2-1 4 0,3 0-6 0,-2-3 3 0,10 0 2 15,-4-3-3-15,-5-2 0 0,6-1 0 0,-7 2-4 16,1-2 12-16,-2-3-9 0,2 2-7 16,-1-2 9-16,-5 4-2 0,2 0 3 0,-6 1-2 0,1 0-1 15,-2 1-4-15,2 1 4 0,-1-2 4 0,-2 4-4 16,4 0-12-16,-3 4 10 0,2-2 5 0,-2-1 1 15,3 0-3-15,-1 0-4 0,1 2 1 16,6 1 1-16,-2 0 2 0,3 0-3 0,2-1 0 0,-1 3 0 16,6-4 5-16,-6-1-5 0,1 0 3 0,-2-2-2 15,1 2 1-15,0-2 10 0,-2-2 8 0,2 0 7 16,-2-2-2-16,-3-1 0 0,0 0-7 0,2 0 0 16,-5 1-2-16,2-2 0 0,-4 2-4 0,-1-2 2 15,-1 4-8-15,-4 0-24 0,0 0-72 0,1 2-84 16,-6 1-95-16,0 0-114 0,0 0-395 0,0 0-841 15,0 0 373-15</inkml:trace>
  <inkml:trace contextRef="#ctx0" brushRef="#br0" timeOffset="128984.15">4305 13564 41 0,'-4'-5'304'0,"3"3"-5"0,-4-1-14 15,5 3-16-15,-3-4-31 0,3 4-27 16,0 0-21-16,0 0-15 0,0 0-11 0,0 0-6 16,22 9-15-16,-13-2-9 0,8 3-10 0,-2 0-7 15,3 2-7-15,-3 1-16 0,4-2-11 0,3 7-2 16,2-3-6-16,-2-1-10 0,-1 2-2 0,4 0-8 15,-7-5-4-15,8-1-3 0,-6-2-7 0,2-4-2 16,8 2-2-16,0-2 1 0,-1-1-1 0,8-7-4 16,-5 1 1-16,4-1-2 0,0-3-5 0,0-3-2 15,-2 2 2-15,-2-5-9 0,4 1 15 0,-8-1 1 16,-1 0 8-16,-2-3-4 0,-2 1 0 0,-7 3 4 0,-1 1 11 16,-3 0-2-16,-2 2-8 0,-4 3-4 15,-1-1-2-15,3 3-10 0,-5 1-6 0,0 2 8 16,-3 1-7-16,13 5-1 0,-8 1-1 0,4 0-1 15,0 6-9-15,4 0 1 0,0 1-1 0,2 3 5 0,4 0-3 16,-4-1 14-16,7 2-18 0,-5-5 1 0,3-3-2 16,1-1 3-16,3-2-6 0,4-4 2 15,2 0 5-15,-4-4-3 0,2 0-6 0,-1-4 7 16,0-2-7-16,2 1 3 0,-3-4-2 0,0 1 5 16,-2-1 0-16,4-3 4 0,-2 3-9 0,-7 1 6 0,-1-2-7 15,-1 5-2-15,-1-4 2 0,3 5 0 0,-9 0-1 16,4 2-6-16,-1 3 10 0,0 1-6 15,2 3-1-15,3 2 0 0,-3 4 10 0,2 2-8 0,4 4 0 16,1 0 3-16,3-2 7 0,-1 0-3 0,3 0-6 16,0 0-2-16,1-4-6 0,0-2-19 0,3-3-34 15,-1-4-29-15,2 0-41 0,4-4-46 0,-4-3-67 16,9-1-83-16,-5-2-301 0,17-3-677 0,-1-3 300 16</inkml:trace>
  <inkml:trace contextRef="#ctx0" brushRef="#br0" timeOffset="129900.28">7794 13501 166 0,'-4'-2'233'0,"4"2"-16"15,0 0-11-15,0 0-8 0,0 0-12 0,-1 12-13 16,2-6-17-16,3 4-8 0,0-1-11 0,1 1-6 16,5 1-7-16,0 3-11 0,2-2-1 0,2 0-6 0,4-3-1 15,2 0-3-15,1-4-5 0,8 1-5 0,-1-5-3 16,4 0-7-16,0-2 0 0,4-2-4 0,1-3-6 15,0-2 2-15,0-1 1 0,4 1-8 0,8-6-3 16,-1 0 12-16,-12 1-18 0,1 0-3 0,0 3-8 16,-4-2 7-16,0-3-3 0,-3 6-1 0,-1 0-8 15,-9 2-2-15,-3 3-6 0,0 0-3 0,-3 1 0 16,-1 4-4-16,-3 3-3 0,3 0-2 16,-4 3 1-16,2 4 1 0,2 0-3 0,0 4-5 15,-3 1-2-15,3-1-5 0,3 1-2 0,0 3 9 0,3 0-5 16,-5-5-1-16,3-1 6 0,6 2-2 0,-4-5-15 15,0-3 7-15,3-2 0 0,-3 0 5 0,4-3-4 16,5 0 16-16,0-5 3 0,-6-1 9 16,7-3 0-16,2 1 10 0,1-3-5 0,-4-2 6 0,1-2 3 15,0-1-3-15,-1 0-6 0,-2-1 5 0,0-2-3 16,1-1-3-16,-4 1-7 0,0 2-4 0,-1 0 2 16,-6 2-4-16,1 4-4 0,-6 1 1 0,3 4-8 15,-3-1 4-15,3 4-6 0,-3 1-2 0,-4 0-4 16,4 6-2-16,-2 2 3 0,1-2 3 0,-1 4-3 15,5 3-4-15,-1-1 3 0,1 1-3 0,3-1 2 16,2-2 4-16,6 1-1 0,5-1-5 0,-2-6-1 16,1 1 4-16,2-5-3 0,1 2 1 0,-1-5-2 15,2-2 0-15,-3-1 5 0,1-2-7 0,1-2 5 16,-4-1-1-16,-1-2-3 0,0 0 4 0,1-3-2 16,-2 1-2-16,-2-1-5 0,0-1 6 0,-1 2-3 15,0 0 8-15,3 2-9 0,-6 5 12 0,-2 0-4 16,0 5-7-16,0 1 6 0,0 0-4 0,1 2 5 15,0 4 4-15,-1-1-8 0,-1 3-1 0,0 2 3 16,4 0 0-16,-2-1 2 0,7 3 6 0,-1-2-1 16,-4 1-2-16,4-3 3 0,3 2-3 0,-1-2 2 15,-4-2-3-15,5 2-1 0,-5-4 5 0,3-2-4 16,3 4 0-16,1-6 2 0,-2 0-6 0,-8 1 4 16,8-2-1-16,3-5-2 0,-12 4-2 0,11-3 3 15,-11 4-5-15,0-1-9 0,-4 0-32 0,3-3-58 16,-6 3-76-16,-3 1-83 0,2-3-119 0,-3 4-377 15,0-1-812-15,-8 3 359 0</inkml:trace>
  <inkml:trace contextRef="#ctx0" brushRef="#br0" timeOffset="130700.42">11211 13362 12 0,'-1'-11'331'0,"-1"1"0"0,0 0-12 15,4 1-12-15,-2 2-11 0,0 0-10 16,0 3-26-16,2-2-28 0,-1 5-26 0,-1 1-3 16,0 0-19-16,0 0-18 0,12 7-7 0,-7 1-11 0,1 2-11 15,2 2-6-15,0 3-16 0,2 2-8 0,-1 0-11 16,5 4-9-16,0 3-6 0,1-3-12 0,3-3-5 15,3-1 0-15,-6-2-12 0,9-3-1 0,-6-1-7 16,9-1-7-16,0-2 1 0,1-4-3 0,3-3 1 16,-1-2-13-16,2-4 3 0,-1-1 6 0,-3 0 12 15,0-3-6-15,-1-1 5 0,0-4-2 0,2 0 0 16,-3-2-4-16,-2-1 4 0,2-2-8 0,-1 0-1 16,-4-1-1-16,-1 3-5 0,-2 3-3 0,-4 2 2 15,3 0 2-15,-2 3-5 0,-1 6-4 0,-1-1 5 16,0 1-9-16,-1 4-3 0,1 2-1 0,1 3-1 15,2 2 3-15,2 3-1 0,1 2-2 0,1 3-2 16,2 0-2-16,-2-1 1 0,2 1 3 0,2-3-2 16,-6-1-1-16,0-2 2 0,3-2-5 0,0 1-1 15,-1-5 0-15,1 1 2 0,6-3 5 0,-5-3-5 16,-3 0 1-16,4-3 0 0,-3 0 1 0,-3-2 0 0,2-3-4 16,-1 0 2-16,1 0 1 0,-5-4 5 15,8-4 14-15,-7 3 6 0,3-5-1 0,-1 4 2 16,-3 1 0-16,1 0 2 0,-1 2 0 0,-5 3-1 15,3 1-5-15,-2 1-2 0,-1 4-3 0,4 1-3 16,-3 2-3-16,-1 2 0 0,2 1-1 0,2 7-1 16,1 0-3-16,-1 2-3 0,2 1 1 0,-2 1-3 15,4-2 0-15,-3 3-2 0,1-4 6 0,0-1-1 16,2 0-3-16,-3-3-1 0,5 1 5 0,1-5-5 0,2 0 11 16,5-5 13-16,1-1-3 0,3-1 0 0,0-5 0 15,1-2 0-15,1-2-2 0,0-1-4 0,-3-2 0 16,0 0 0-16,2-3-2 0,-5 1-3 0,-2 1-1 15,-3-2-2-15,0-1 5 0,-7 8-5 0,-7 3-8 16,0 2-32-16,-2 1-56 0,-5 2-80 0,-1 3-86 16,0 1-72-16,0 0-93 0,-19 10-427 0,1-1-912 15,-3 9 404-15</inkml:trace>
  <inkml:trace contextRef="#ctx0" brushRef="#br0" timeOffset="132433.2">14745 13387 80 0,'0'0'330'15,"3"-2"-15"-15,-3 2-13 0,0 0-18 0,0 0-29 16,0 0-25-16,6-1-8 0,-6 1-8 0,7 5-5 16,-5-3-17-16,8 3-10 0,-1 1-15 0,-1-1-8 15,3 2-11-15,1 0-8 0,2 2-17 0,4 1-12 16,-2-1 2-16,2-2-16 0,5 0 5 0,4 3-6 16,1-1-9-16,2-2-7 0,2-4 2 0,1 2-7 15,1-1-3-15,6-3-6 0,10 4-1 0,-12-5-4 16,-1 0-14-16,14-2 14 0,0 1 0 0,-11-3-5 15,11 1 0-15,0-3 5 0,-12 1 3 0,0-1-3 16,2-2-1-16,-5-2 3 0,14-5 4 0,-16 4-5 0,-2 0 6 16,1-2 0-16,-2 3 0 0,-3-1-4 0,-7 3-3 15,-1 2-2-15,1 1-6 0,-6 1-5 16,3 1-7-16,-7 3-5 0,5 1-3 0,-3 1-3 16,-1 3-3-16,-2 0-3 0,7 3-3 0,-7 1-2 0,6 1-1 15,0 3 1-15,6 3-3 0,-4-3-4 0,5 2 0 16,4-2-1-16,-1 1 0 0,3-4-3 0,5 1 2 15,1-3-3-15,0-3 0 0,4-1 0 16,13-2 1-16,-12-1-1 0,-3-1 1 0,17-3-2 0,-16-1-2 16,13-4 3-16,-15-3-2 0,2 3 0 0,-1-2 3 15,-2-1-4-15,-1-1 1 0,-1-2 0 0,-2-1-2 16,-3 1 5-16,2 1-6 0,-6 2 0 0,-5 2-1 16,-2 2 4-16,-1 2-6 0,-3 2 2 0,1-2-2 15,-2 3 0-15,-1 1 0 0,-1 2 2 0,3 0-2 16,0 2 1-16,-2 3-2 0,2-3 1 0,0 3 4 15,5 0-5-15,-4 0 2 0,8 0 1 0,-2 1-1 16,1-3-1-16,5 1 0 0,3-2 2 0,-8 1-2 16,2-3 0-16,5-1 2 0,2-1-1 0,-10-3 3 15,7 1-1-15,1-1-1 0,-8 0-1 0,1-1 2 16,-1 0-4-16,2-1 4 0,-4-1 0 0,4-1 1 16,-3-2 2-16,-1 2-4 0,-2-2-2 0,2 1 4 15,-2 0-3-15,-1 1 0 0,-2 2 0 0,2-1 0 16,-1 2 1-16,0-2-7 0,0 4-25 0,-1 0-23 15,-1-1-36-15,2 3-50 0,0 0-56 0,0 1-77 16,-3 1-95-16,0 1-114 0,0 3-303 0,-2-4-849 16,-3 0 376-16</inkml:trace>
  <inkml:trace contextRef="#ctx0" brushRef="#br0" timeOffset="133236.87">18827 13384 2030 0,'0'0'139'0,"0"0"-48"15,-11-1-14-15,11 1 18 0,-7-3 35 0,7 3 4 16,0 0 7-16,-9-1-9 0,9 1-13 0,0 0-12 15,0-3-3-15,0 3-14 0,10-4-8 0,-2 1-12 16,2 2-9-16,4 0-7 0,8-1-6 0,-1 1 1 16,5 1-1-16,-4 0-29 0,6-3-17 0,-8 3-31 15,1-1-38-15,-4 3-38 0,-6-2-45 0,0 3-40 0,-3-1-15 16,-5 0-31-16,-3 1-238 0,0-3-513 16,-14 7 227-16</inkml:trace>
  <inkml:trace contextRef="#ctx0" brushRef="#br0" timeOffset="133371.06">18749 13489 84 0,'-11'4'197'0,"0"0"-2"0,2-2 13 0,4 1 20 16,-1 0 15-16,3 0 3 0,3-3 2 0,0 0-8 16,0 0-12-16,0 0-16 0,25-1-13 0,-15-2-2 15,10-1-28-15,1 2-24 0,8-3-8 0,-1 2-18 16,3-1-10-16,2 0-25 0,2 1-43 0,-2-1-68 16,1 1-89-16,2-2-131 0,-4-1-277 0,0 3-567 15,-2-3 252-15</inkml:trace>
  <inkml:trace contextRef="#ctx0" brushRef="#br0" timeOffset="135267.06">21074 13419 5 0,'-9'-1'301'0,"4"-1"-12"0,5 2-5 0,-9-1-18 0,4 0-10 15,5 1-14-15,-5-2-24 0,5 2-14 0,0 0-12 16,-3-3-15-16,3 3-10 0,0 0-14 0,8-6-6 15,-2 4-8-15,-1 1-9 0,0-1-2 16,2 1-3-16,0-1-9 0,2 1 2 0,3 0-22 0,-3-2-3 16,5-1 5-16,-3 2-29 0,3-2 5 0,-1 2-20 15,1-1 7-15,0-1-6 0,-1 1-4 0,-3 1-6 16,3 1-6-16,-5-2-2 0,-1 2-6 0,-3-1-4 16,1 1-1-16,2 0-14 0,-5-2-20 0,-2 3-47 15,12-3-57-15,-12 3-66 0,6 2-80 0,-6-2-90 16,7-2-247-16,-7 2-644 0,11 0 286 0</inkml:trace>
  <inkml:trace contextRef="#ctx0" brushRef="#br0" timeOffset="135583.54">21862 13315 167 0,'-4'-2'351'0,"4"2"-4"0,0 0 1 0,-5-2-19 0,5 2-11 15,0 0-9-15,0 0-18 0,0 0-13 0,0 0-8 16,0 0-15-16,0 0-19 0,13-3-12 0,0 4-22 16,6-1-19-16,0-1-17 0,2 2-14 0,9-1-14 0,1 0-11 15,1 2-12-15,-3-2-11 0,1-2-12 0,-3 2-9 16,-7 0-7-16,-2 0-8 0,-4 2-13 15,-4-2 1-15,3 0-2 0,-4-2-8 0,-1 2-7 16,-3 0-14-16,-5 0-25 0,0 0-57 0,7-1-66 0,-7 1-68 16,0 0-94-16,0 0-102 0,0 0-357 0,0 0-805 15,0 0 356-15</inkml:trace>
  <inkml:trace contextRef="#ctx0" brushRef="#br0" timeOffset="136167.26">23387 13444 140 0,'-13'-1'249'0,"2"-2"-8"0,-1 2-6 0,1 1-9 16,-1-2-8-16,1 1-4 0,0-1 4 0,4 1-8 16,-5 0-6-16,6 1-2 0,1-1 6 0,5 1-7 15,-10-1 5-15,6-1-8 0,4 2 6 0,0 0-8 16,-9-2-10-16,9 2-16 0,0 0-8 0,0 0-15 16,0 0-7-16,0 0-10 0,13-5-9 0,-2 5-9 15,1 0-11-15,5 1-6 0,3-1-8 0,9-1-9 16,1 5-5-16,4-3-6 0,17 1-2 0,-11 0 1 15,17-1-3-15,3 2-5 0,0 2 5 0,2-3-3 16,0 1-7-16,1-1-1 0,-2-2-8 0,1 0-1 0,-1-2-2 16,-4-1-6-16,-2 1-2 0,0-1-3 15,-18 0 0-15,-1 2-3 0,-1-1 2 0,-3 0 3 16,-2 0 3-16,-12-2 2 0,0 3-1 0,-4 1-4 16,-4-2-3-16,-2 1 1 0,1-2-5 0,-4 3-5 15,0-1-1-15,-5 1-33 0,0 0-44 0,4-2-53 0,-4 2-63 16,0 0-58-16,0 0-40 0,-28 3-50 0,15 0-43 15,-1-2-30-15,-6 5-336 0,-2-4-791 16,-6 2 350-16</inkml:trace>
  <inkml:trace contextRef="#ctx0" brushRef="#br0" timeOffset="136534.97">23218 13613 147 0,'-10'0'319'0,"1"-1"-4"0,3 0-9 16,6 1-3-16,-8-4-17 0,4 1-2 0,4 3-25 15,0-4-3-15,0 4-3 0,5-6-6 0,2 3-10 16,2-2-13-16,6 2-10 0,2 1-6 0,6 0-9 16,9-1-10-16,3 0-13 0,19 2-12 0,2 0-13 15,6 2-12-15,3 3-12 0,28 0-12 16,-28-2-16-16,1 0-4 0,26 1-10 0,-29-1-7 0,4-2-1 15,24 2-12-15,-30 0-6 0,-2-2-6 0,1 0-5 16,-7-2-3-16,0 2-4 0,-15-2 3 0,-6 2 4 16,1-3 5-16,-10 1 4 0,-1 0 0 0,-5 1 7 15,0 0 9-15,-6 1 11 0,-3 0-10 0,-1-3-1 16,1 3-3-16,-3-1-15 0,1-2-8 0,-6 3 3 16,5-1-6-16,-1 0-3 0,-4 1-6 0,0 0-6 15,8-1-13-15,-8 1-32 0,0 0-48 0,6 3-63 16,-6-3-67-16,2 7-65 0,-1-6-79 0,-1-1-84 15,-3 6-117-15,3-6-281 0,-7 6-888 0,7-6 393 16</inkml:trace>
  <inkml:trace contextRef="#ctx0" brushRef="#br0" timeOffset="141102.59">1805 12691 176 0,'-7'4'263'0,"7"-4"3"0,-5 1-13 16,5-1-19-16,-4 2-19 0,4-2-2 0,0 0-13 15,-3 3-5-15,3-3-2 0,0 0-11 0,-6 2-6 16,6-2-6-16,0 0-18 0,-8 4 0 0,4-2-2 16,4-2-5-16,-3 3-12 0,3-3-10 0,-3 2 0 15,3-2-5-15,0 0-6 0,-4 2 2 0,4-2-11 16,0 0-1-16,-5 2-7 0,5-2-8 0,0 0-11 16,0 0-5-16,0 0-7 0,0 0-5 0,0 0-8 15,0 0-2-15,0 0 18 0,0 0-1 0,25-4 3 16,-13 2-4-16,7-5-1 0,10-1-1 0,3 0 2 15,4-5 5-15,19-8-8 0,-1 3-4 0,7-4-5 16,24-13-6-16,3 6 0 0,-27 8-3 0,-1-1-6 16,24-13-2-16,-30 17-3 0,-3 0-3 0,-15 4-2 15,-1-1-6-15,-5 4 4 0,-4-1-7 0,-8 7 3 16,-8 2-1-16,-1-2 4 0,1 2 3 0,-6 1 10 16,1-1-3-16,-1-1-4 0,-3 1-1 0,-1-1-6 15,0 4 2-15,-1-7-7 0,1 3-1 0,0 4 0 16,-4-5-5-16,0 1-1 0,0 3 0 0,1-3-2 15,0 0-8-15,-5 3-6 0,3-1 1 0,-1-1-1 16,-1 2-4-16,-1-4-5 0,-1 1 1 0,-3 2-1 16,-3-3 3-16,2 0-5 0,-2 3 0 0,-2-1 8 15,-2 1-3-15,1 2-1 0,-1 2-1 0,-3-3 5 16,5 0 1-16,-2 1 2 0,5 1 2 0,0 0-3 16,3 1 5-16,-2-2-2 0,5-2 2 0,-2 2-1 15,4 0 1-15,6 0 0 0,-13 2-4 0,13-2-3 16,-7 3-1-16,1 0 1 0,5-1-3 0,1-2 1 15,0 0 6-15,-3 3-1 0,3-3-3 0,0 0 4 16,7 3 2-16,-2 0 0 0,0-1 3 0,1 1-8 16,6 3 6-16,-2-3 1 0,4-2-1 0,3 0 3 15,2-2-1-15,1 1 1 0,8-2-2 0,-1 0 1 16,3-1 3-16,-2-2-2 0,-4-1-4 0,-2 5 3 16,-4 0-2-16,-1 1 2 0,-4 0-4 0,-1 0 1 15,-5 0-2-15,1-1 6 0,-1 1-2 0,-7 0 1 16,11 0-1-16,-11 0 5 0,5 1-2 0,-5-1-1 15,0 0-1-15,4 1 0 0,-4-1 2 0,-4 7-4 16,0-1 0-16,0-1 2 0,-2 3-2 0,-3 2 1 16,-2 5-1-16,-3 0 0 0,-1 6 2 0,-2-2 0 15,6-1-3-15,-5 5-2 0,2-3-3 0,0 1 7 16,2-3-4-16,3-1 0 0,-1-1 3 0,1 1-3 16,0-3 0-16,4-3 2 0,-4 0 2 0,4-2-3 15,1-2 0-15,-1 1 0 0,2-4-3 0,2 1 2 16,1 0 3-16,-3-1-5 0,2-1 6 0,0 0 0 15,1-3 0-15,-4 5 2 0,4-5 0 0,0 0-1 16,0 0 4-16,0 0-2 0,0 4 1 0,0-4 0 16,0 0-1-16,0 0 0 0,-5 3-3 0,5-3-13 15,0 0-16-15,0 0-36 0,0 0-50 0,0 0-62 16,0 0-92-16,0 0-121 0,0 0-451 0,0 0-910 16,-17-1 402-16</inkml:trace>
  <inkml:trace contextRef="#ctx0" brushRef="#br0" timeOffset="147467.54">10528 11225 132 0,'0'0'242'0,"0"0"-17"15,-2-7-13-15,2 7-18 0,0 0-14 0,0-3-16 16,0 3-7-16,0 0-7 0,0 0-7 0,-1-5-9 16,1 5-9-16,0 0 4 0,0 0-9 0,0 0-1 15,0 0-9-15,0 0 9 0,0 0-21 0,0 0-8 16,-4-5-9-16,4 5-7 0,0 0-13 0,0 0-20 15,0 0-13-15,0 0-11 0,-2-4-17 0,2 4-7 16,-3-3-19-16,3 3-6 0,0-6-7 0,0 1-4 16,0 5-4-16,-1-7-11 0,1 5-15 0,0-4-25 15,0 6-40-15,-1-9-46 0,-1 7-216 0,0-2-434 16,-1 2 192-16</inkml:trace>
  <inkml:trace contextRef="#ctx0" brushRef="#br0" timeOffset="148600.37">10440 11289 59 0,'-27'-3'110'15,"4"2"-15"-15,-7-1-6 0,1 0-9 0,1 1-10 0,-3 1-3 16,0 1-12-16,1 0-3 0,-6 2-3 0,2 1-4 15,2 0-9-15,-3 3 1 0,3 1-3 0,0 0-8 16,0 2-4-16,3 1-4 0,-4 3-1 0,3 1-6 16,1 3 5-16,1-2 5 0,1 1-11 0,0 2 10 15,5 6-7-15,-5-1-4 0,7 0 1 0,1 5-1 16,0-2 2-16,2 2-1 0,3 0-2 0,2-1 3 16,2 0 0-16,0-1 5 0,2 3-5 0,2-2 5 15,2 1 3-15,2-1 5 0,-2 1 0 0,4 1-9 16,1-5 17-16,2 2-14 0,-1-2 2 0,2 1-9 15,5-2-1-15,-5-3 11 0,6 0-3 0,3 1 1 16,-2-7-14-16,2 1 5 0,6 1 0 0,-5-1 0 16,9-3-6-16,-5-3 6 0,10 5-2 0,-1-2-5 15,-1-3 2-15,2 1 0 0,1-6-4 0,3 5 7 16,1 0-11-16,3-5 5 0,0 1-5 0,-2-4-4 16,3 0-3-16,1-1 1 0,0-1 2 0,0 2-9 15,1-4 6-15,-1 0 0 0,-2-3-4 0,-1 0 13 16,1-1-4-16,0-1-11 0,-4 0 2 0,1-1 6 15,-3-4-4-15,-2 1-4 0,-2-3 7 0,-4-2 4 16,4 1-6-16,-11 1 3 0,2-7 9 0,1 2 1 0,-5-2 1 16,0-2-3-16,-5-3 5 0,0-1-6 0,-4-1 2 15,1 0-1-15,-4-5 3 0,-2 1 0 16,-2 0-9-16,1-3-5 0,-2 1 5 0,-3-1 9 16,1 0 0-16,-7-12 7 0,3 13 5 0,-2-12 2 0,-1 18 14 15,0 0 5-15,-4 0 10 0,0 2-1 0,-3 3 4 16,1 3 8-16,-3 1-4 0,-1 5-7 0,-2-1-3 15,-2 7-8-15,0-3-3 0,1 7-1 16,-2-3-3-16,0 3-5 0,0 4 0 0,6 1-7 0,1-1-3 16,0 1-5-16,1 3 1 0,2 1-7 0,-3-3-6 15,10 4-4-15,-2-3 4 0,0 0-3 0,3 1 1 16,5-2 4-16,-3-1-1 0,3 0-2 0,-1 0-2 16,6-1 2-16,-8 3 5 0,3 0-2 0,5-3 7 15,0 0 5-15,-4 1 0 0,4-1 6 0,0 0 10 16,-5 2-2-16,5-2-4 0,0 0 8 0,-5 2 2 15,5-2-3-15,0 0 6 0,0 0 4 0,0 0-2 16,0 0 0-16,-8 3 2 0,8-3-2 0,0 0-2 16,-2 2-3-16,2-2-1 0,0 0-4 0,-5 0 1 15,5 0-5-15,0 0-4 0,-7 4-3 0,7-4-2 16,0 0 2-16,0 0-1 0,-5 1-3 0,5-1 0 16,0 0 0-16,0 0-3 0,0 0-3 0,0 0 1 15,-3 4 1-15,3-4-3 0,0 0 2 0,-2 2 1 16,2-2-3-16,0 0-3 0,0 0 7 0,0 0-5 15,0 0 0-15,0 0 3 0,-1 4-1 0,1-4 0 16,0 0 1-16,0 0-5 0,0 0 8 0,0 0-5 16,-3 3-1-16,3-3 0 0,0 0 2 0,0 0-1 15,0 0-2-15,0 0 3 0,0 0-1 0,0 0 2 16,0 0-1-16,-4 4-1 0,4-4-3 0,0 0-5 16,0 0 5-16,0 0 5 0,0 0-3 0,0 0 6 15,0 0-7-15,0 0 0 0,0 0 2 0,0 0 1 16,0 0-7-16,0 0 0 0,-2 3-2 0,2-3-1 15,0 0-5-15,0 0-3 0,-5 1-6 0,5-1-5 0,0 0-3 16,0 0-9-16,0 0-7 0,0 0-8 16,-3 3-8-16,3-3-6 0,0 0-7 0,0 0-11 15,0 0-10-15,0 0-12 0,0 0-11 0,0 0-31 16,0 0-138-16,0 0-309 0,1 6 137 0</inkml:trace>
  <inkml:trace contextRef="#ctx0" brushRef="#br0" timeOffset="149466.31">14483 12175 230 0,'-8'0'293'0,"2"-1"-4"0,0 0-12 0,6 1-4 15,-12 0-9-15,12 0-10 0,-9 1-9 0,9-1-9 16,0 0 10-16,-6-1-12 0,6 1 0 0,0 0-1 15,-7 1-8-15,7-1-5 0,0 0-11 0,0 0-9 16,0 0-14-16,0 0-12 0,0 0-11 0,0 0-8 16,0 0-6-16,0 0-6 0,0 0-11 0,22 1-12 15,-7-2-8-15,2 1-14 0,6 0-6 0,5-1-12 16,5 1-8-16,1 0-9 0,-4 0-4 0,4 0-5 16,0-1-9-16,-2 1-2 0,0 0-7 0,-1-3 0 0,-2 5-2 15,-2-4-6-15,-8 2 0 0,-1 0-5 0,1 0-1 16,-6 2-5-16,-2-2-2 0,-3 0-1 15,1 0-9-15,-3-2-10 0,-6 2-8 0,11 0-16 0,-11 0-31 16,6 0-40-16,-6 0-41 0,0 0-50 0,0 0-36 16,0 0-40-16,0 0-39 0,-27-3-41 0,13 5-34 15,-5 1-335-15,0-1-775 0,-3 1 343 0</inkml:trace>
  <inkml:trace contextRef="#ctx0" brushRef="#br0" timeOffset="149800.7">14505 12260 36 0,'-18'5'246'0,"0"-4"9"15,5 2 7-15,2-2 11 0,-1 0-2 0,3 0 2 16,-2 0 11-16,2-2 11 0,4 1-7 0,-3 1 0 16,8-1-15-16,-6 2-8 0,6-2-23 0,-8 1-8 15,8-1-23-15,-6 0-19 0,6 0-19 0,0 0-16 16,0 0-13-16,0 0-13 0,29-4-14 0,-12 2-12 16,6 1-11-16,7-2-8 0,5 2-7 0,1 0-10 15,-2-1-6-15,3-1-8 0,1 1-3 0,0-1-8 16,0 3-3-16,-6-3-2 0,-1 0 0 0,-5 3-10 15,-5-1-3-15,-3 1-1 0,-4-1-1 0,-4 1 2 16,-1-1 19-16,-3 0 17 0,-1-2 3 0,1 1 2 16,-3-1-2-16,-3 3-8 0,6-2-6 0,-6 2-8 15,2-2-5-15,-2 2-4 0,4-3-7 0,-4 3-15 0,0 0-16 16,0 0-7-16,6-2-19 0,-6 2-7 16,0 0-8-16,0 0-10 0,0 0 8 0,0 0-10 15,0 0-8-15,0 0 3 0,0 0-10 0,0 0-9 0,9 1-24 16,-9-1-15-16,0 0-21 0,0 0-23 0,4 2-19 15,-4-2-20-15,0 0-36 0,0 0-52 0,0 0-73 16,0 0-302-16,8-2-722 0,-8 2 319 0</inkml:trace>
  <inkml:trace contextRef="#ctx0" brushRef="#br0" timeOffset="152616.62">19774 12233 109 0,'0'0'173'0,"9"1"-19"0,0 1-19 16,1-1-18-16,0 2-68 0,8-2-60 0,0 2-110 16,9-1-132-16,2-1 59 0</inkml:trace>
  <inkml:trace contextRef="#ctx0" brushRef="#br0" timeOffset="155000.37">4318 13272 292 0,'0'-6'339'0,"-4"1"-8"0,4-2-1 16,0 3-6-16,-1-1 5 0,1 0-28 0,0 0-16 15,0 5-26-15,1-7-22 0,-1 7-22 0,0-4-26 16,0 4-23-16,0 0-4 0,0 0 1 0,0 0-8 16,5 12-10-16,-1-6-20 0,1 4-7 0,0 4-9 15,3 0-9-15,1 3-6 0,4-1-1 0,-2-1-14 16,3-1-11-16,5 4-8 0,-3-5-8 0,-1 0 5 16,2-1-8-16,-2 0-6 0,4-4-2 0,-1 1-4 15,1-4-5-15,-1 0 0 0,0-1-1 0,1-1-1 16,2-3-3-16,2-3 3 0,-3-2 4 0,7-3 6 15,2-1 8-15,-1-6 0 0,-2 0 8 0,1-2 0 16,-2-2 2-16,1-2-2 0,-1 2-3 0,1-1-1 16,-2 0-3-16,-2 6-1 0,-7 2-7 0,-2 4-6 15,0 1-7-15,-3 1-8 0,3 3 2 0,-4 2-4 16,1 1 1-16,-2 2-4 0,1 4-3 0,0 3-1 16,0 0 1-16,1 7-4 0,-1 2 3 0,1 6-4 15,-1-6 1-15,1 5 0 0,2 1-2 0,-5-6 3 16,4 0-7-16,0-3 3 0,2 0 0 0,1-2-1 0,0 0-1 15,5-2 2-15,-2-4-4 0,2 1-8 0,1-4-1 16,1-3 6-16,1 1-4 0,8-5 1 16,-3 0-3-16,1-5 2 0,-5 0-4 0,4-2 3 15,-1 1 4-15,-1-5-3 0,-5 4 0 0,4-3 2 0,-5 4-2 16,-3 0 2-16,2 2-4 0,-5 1 3 16,0 1-1-16,-3 1-3 0,0 2 4 0,-1 1-1 15,-1 1-2-15,2 2 1 0,4 0 0 0,-6 3 3 16,2 1 0-16,2 1 2 0,-3 0-3 0,1 1 2 15,-1-1 0-15,-2 2 1 0,4-1 0 0,1 0 2 16,-1-2 1-16,5 2 0 0,2-2 2 0,0 1-1 0,0-5 0 16,4-1-3-16,-2-1 6 0,8-2 0 0,-1 1-2 15,1-8-1-15,-1 2 3 0,1-2-1 0,-1-3 0 16,1-1 0-16,-5 1 0 0,0-3 1 0,-4 6-5 16,-1 1 1-16,-2 0 1 0,-4 3 0 0,-2-1 1 15,-2 1 4-15,-4 1-1 0,4 2-3 0,-5-2-1 16,1 3-4-16,-4 1 3 0,8 0 0 15,-8 0 0-15,6 4 1 0,-6-4 1 0,8 4 3 16,-6-3-2-16,1 3 0 0,1 0-4 0,1 1 1 0,-4-2 2 16,2 1-1-16,2-2 1 0,0 2 4 0,-1-3-2 15,0 1-3-15,-4-2-16 0,6 4-21 16,-6-4-28-16,4 0-41 0,-4 0-44 0,0 0-63 0,13-2-61 16,-13 2-65-16,6-5-66 0,-6 3-398 0,4-2-866 15,-4 4 384-15</inkml:trace>
  <inkml:trace contextRef="#ctx0" brushRef="#br0" timeOffset="156234.09">24781 3379 219 0,'-1'2'274'15,"1"-2"-12"-15,0 0-18 0,0 0-21 0,0 0-24 16,0 0-16-16,0 0-24 0,0 0-14 0,0 0-1 15,0 0-28-15,0 0-10 0,1 6-14 0,-1-6-8 0,0 0-6 16,0 0-6-16,0 0-4 0,0 0-5 0,0 0-2 16,0 0-5-16,0 0 3 0,0 0-2 15,0 0-3-15,0 0 0 0,0 0-11 0,0 0-2 16,0 0 1-16,0 0 0 0,0 0 1 0,0 0-7 0,0 0-5 16,0 0 0-16,0 0-1 0,0 0-3 0,0 0-3 15,0 0-6-15,0 0 1 0,0 0-7 0,0 0 4 16,0 0-1-16,0 0 1 0,0 0-4 0,0 0-4 15,0 0 3-15,0 0-2 0,0 0-8 16,0 0 5-16,0 0-2 0,0 0 6 0,0 0-8 0,0 0 6 16,0 0-5-16,0 0-12 0,0 0-10 0,0 0-8 15,0 0-9-15,0 0-17 0,0 0-26 0,0 0-37 16,0 0-63-16,0 0-68 0,0 0-232 16,0 0-516-16,0 0 228 0</inkml:trace>
  <inkml:trace contextRef="#ctx0" brushRef="#br0" timeOffset="165099.6">20860 11138 140 0,'0'0'279'0,"3"-5"-13"0,2 3-10 0,-5 2-19 15,8-1-16-15,-4-1-18 0,-4 2-18 0,11 5-10 0,-3 1-8 16,-1 0-7-16,0 4-7 0,1 0-12 16,0 4-9-16,-1 1-21 0,-2 1-1 0,3 0-12 0,-1-2-7 15,2 1-2-15,0 0-16 0,1 0 1 16,3-1-4-16,1-2 2 0,0-1-7 0,4-3 1 0,1-1 1 16,2 0-3-16,1-5-6 0,8-1-1 0,2-6-7 15,0 2-2-15,0-5-3 0,4 1-4 0,-1-1 0 16,1-2-5-16,-1-1-6 0,1 1-3 15,1-2 18-15,13-4-27 0,-16 4 7 0,2 0-3 0,0-2 9 16,1 6-13-16,-3-3-5 0,1 3-4 0,-1-2-4 16,-4 6 0-16,0-1 14 0,0 4-11 0,0 0-9 15,-3 2 9-15,4 1 2 0,-2 2-6 0,1-2-2 16,-1 3-9-16,0 0 15 0,-3 1-5 0,-3-3 3 16,0 1 3-16,4-2-5 0,0 3-1 0,-2-4-3 15,5 0 11-15,-1 1-13 0,3-4 3 0,-3 1 2 16,5-1-3-16,3-2-1 0,-2 0 6 0,5 1-2 15,11-3-4-15,-14 0-5 0,4 1 10 0,-1-1-4 16,-1 0 6-16,11-1-6 0,-13 2-2 0,13-3 8 16,-10 1-7-16,-3 1 1 0,1 0 2 0,-5-1 2 15,2 2-5-15,-4 0 7 0,-1 0-9 0,-3 0 3 16,-5 3 4-16,-2-1-1 0,1 3-1 0,0-1-3 16,-4 4 5-16,-2-2-6 0,-2 2-4 0,5 1 2 15,-5 1-7-15,3 1 8 0,-4-2 0 0,3 4 1 16,1-2-6-16,1 1 12 0,1-1 8 0,3 2 1 15,6-1 19-15,-6-1-22 0,0 1 0 0,7-2 1 16,-1 2 8-16,1-3-2 0,1 0-4 0,1-1-6 16,0 0 4-16,2-2 2 0,0 2-6 0,3-3-2 15,1 0 7-15,1 0-3 0,2-3-1 0,1 6-8 16,0-3 4-16,-1 0 8 0,-1 0-8 0,3 1 4 0,-1-2 3 16,-2 1-6-16,-1 0-2 0,0 0-3 0,-1 1 1 15,-3-1-1-15,-1 0-1 0,-1 0 8 16,-9 2-5-16,-2-1 3 0,1 3-13 0,-3-3 22 15,-6 4-16-15,2-1-7 0,-2-1 12 0,1 3-5 0,-3 2-2 16,0-1 0-16,2 0 11 0,-3-2-15 0,3 1 12 16,1-1-3-16,-3 1 16 0,8 0 3 0,0-2 1 15,1 0 3-15,3-2-1 0,4-2 2 16,0 0-7-16,-3-1 5 0,8-3 3 0,1 0-7 0,-1-1 1 16,1-1 1-16,0-1-4 0,2-1-2 0,-1-2-3 15,4 0-4-15,-2 0 3 0,-2-1-2 0,-2 4 6 16,-2-1-9-16,-2 0-4 0,-6 5 4 0,0-1 0 15,-2 1-4-15,-1 0 1 0,0 3 0 0,3 2-6 16,-2 2 0-16,-1 0 0 0,-3 1 5 0,3 2 4 16,-1 2-7-16,0-1 6 0,1 2-7 0,0-2 1 15,1 2 2-15,7 1 0 0,-7-3-3 0,7 3 4 16,2-2 4-16,-1 1-8 0,-2-4 7 0,2 1-7 16,1-2 6-16,0-1-7 0,-1-2 6 0,2 0-1 15,1-2-5-15,-7-1 2 0,-3-2 2 0,3 0 1 16,-4-1 4-16,-2 0-1 0,2-1 4 0,-1-2 5 15,-1 2 10-15,-7 0 11 0,0-2 1 0,-1 1 2 16,-4 1-5-16,0 2-1 0,2-2-3 0,-3 3-5 16,-2-3-2-16,1 2 0 0,-1-1-14 0,-2 4-28 15,4-3-41-15,-4 3-43 0,4-2-45 0,-4 2-44 16,0 0-59-16,0 0-89 0,0 0-383 0,-4 12-784 16,4-12 347-16</inkml:trace>
  <inkml:trace contextRef="#ctx0" brushRef="#br0" timeOffset="207935.6">2212 12819 264 0,'5'-1'310'0,"0"-3"-13"0,-1 2-1 15,0 1-6-15,-4 1-8 0,7-1-17 0,-7 1-32 16,5-1-8-16,-5 1-24 0,0 0-18 0,0 0-31 15,0 0-2-15,-16 5-19 0,4 1-9 0,-4 1-18 16,-2 1-6-16,-1 1-5 0,3 3-14 0,-4 2-1 16,2-1-13-16,3 1-8 0,1-2-4 0,2 2-8 15,2-1-9-15,3-1 13 0,1 0-16 0,2 0-1 16,3 4-4-16,2 1 2 0,3-6-6 16,4 6 0-16,1-2-1 0,1 2-7 0,5-3 1 0,3 4-3 15,5-1 2-15,-8-3-2 0,7 2-3 0,-4-3 9 16,4 4-12-16,-6-5 4 0,-4 1-1 0,2 2-6 15,-1-1 4-15,-2 1-4 0,-7 3 0 0,0 0-3 16,-3 1 4-16,-2 6-12 0,-7 1 16 0,-4 0-9 16,-4 1-3-16,-7 2 22 0,-1-1-16 0,-8 7-1 15,5-10 16-15,-10 7-2 0,0 0 6 0,6-7 1 16,1-2 3-16,-1 1-6 0,3 0 2 0,-2-3 3 16,5-1 0-16,8-2-5 0,1-5-10 0,7 3 4 15,2-2-3-15,5-1 12 0,2-2-8 0,2-1 0 16,6 0-5-16,6-1 0 0,5-2 3 0,9 0-1 15,3-4-12-15,1-3-19 0,6-4-42 0,13-3-58 16,-14-3-59-16,2 1-73 0,-3-2-88 0,-2-1-323 16,-6-2-716-16,-1-3 318 0</inkml:trace>
  <inkml:trace contextRef="#ctx0" brushRef="#br0" timeOffset="-32729.92">8517 14433 318 0,'-5'-17'338'0,"2"5"-9"0,0-1-14 0,2 5-13 16,-1-3-12-16,1 5-18 0,0-2-18 0,1 2-13 15,-3 1-17-15,3 0-17 0,0 2-7 0,0 3-10 16,0 0-8-16,2-5-11 0,-2 5-4 0,0 0-13 15,2 11-4-15,-1 0-11 0,1 2-10 0,-2 4-5 16,-2 2-11-16,5 9-10 0,-3 4-9 0,0 0-10 16,0 1-6-16,5 2-10 0,-2-3-8 0,2-4-1 15,0 1-10-15,1-1-5 0,4-5-3 0,2-1-5 0,-3-6-2 16,2-2-1-16,-1-7-2 0,2-1 1 16,-3-1 5-16,5-6 1 0,0-5 31 0,4-3-3 15,-4-1 0-15,7-9 2 0,-6-3-2 0,3-4-4 16,-3 2-3-16,-1-5-4 0,-2 4-1 0,3-7-2 0,-5 0-9 15,-1 0 3-15,3-1-1 0,-6 3-5 16,3-1-3-16,-1 3-1 0,-1 0-2 0,1 11 0 16,-3 0-6-16,-1 1-4 0,1 5 1 0,0 3-5 15,-5 2-2-15,4 1-7 0,-3 2-3 0,2 1-24 0,-3 2-26 16,0 0-32-16,0 0-35 0,9 11-37 0,-8-5-43 16,3 4-56-16,-4 2-43 0,0 2-47 15,4 4-48-15,-2 0-36 0,1 4-340 0,1-4-822 16,2 7 365-16</inkml:trace>
  <inkml:trace contextRef="#ctx0" brushRef="#br0" timeOffset="-32463.3">9040 14633 255 0,'0'-4'412'0,"0"-2"-11"0,0 0-16 0,-4 1-25 16,4 1-22-16,0 4-23 0,-1-3-31 0,1 3-23 15,0 0-20-15,0 0-10 0,0 13-13 0,0-6-8 16,0 5-17-16,5 5-6 0,-5 2-10 0,-4 5-11 16,3-3-12-16,1 4-12 0,-4 2-13 0,2 0-6 15,0-2-15-15,1-4-12 0,1 4-5 0,-4-5-14 16,4-2-5-16,0-1-6 0,-2 0-9 0,2-5-9 16,-2-2 0-16,4 0-8 0,-4-3-1 0,4 0-8 15,-4 0-12-15,1-3-31 0,1 0-50 0,0 0-58 16,0-4-91-16,0 0-90 0,0 0-120 0,0 0-388 15,0 0-874-15,5-11 387 0</inkml:trace>
  <inkml:trace contextRef="#ctx0" brushRef="#br0" timeOffset="-31760.79">12630 14413 287 0,'1'-5'388'0,"-1"5"-1"0,3-5-8 0,-3 5-12 0,1-2-9 15,-1 2-18-15,3-3-19 0,-3 3-17 0,0 0-15 16,0 0-10-16,0 0-13 0,1 10-14 0,0 1-13 15,2-1-11-15,-3 2-16 0,2 5-11 0,1 2-13 16,1-2-16-16,2 7-20 0,-2-5-15 0,1 8-7 16,0-2-17-16,3 0-12 0,0 0-14 0,-2-7-2 15,0 0-14-15,3-3-4 0,0 0-7 0,-2-4-5 16,-1-4-3-16,4 2-2 0,-6-4 4 0,5-2 1 0,-3-3 10 16,7-1 2-16,-4-1 8 0,0-5-2 15,1-2-1-15,2-7 4 0,-2 2 0 0,3-1-2 16,0-12-3-16,2 1-9 0,-4-3-4 0,1-1-2 15,-1-4-11-15,2 1-2 0,-1 0-4 0,-1 5-4 0,-2-3-7 16,3 5 2-16,-6 8-6 0,3 1-4 16,-4 6-5-16,-1 2-6 0,1 3-40 0,-1 3-25 15,-3 1-43-15,-1 2-34 0,0 0-54 0,8 12-51 0,-8-3-52 16,1 4-54-16,-5 4-51 0,3 3-58 16,1-2-51-16,-3 2-348 0,3 5-922 0,0 2 407 15</inkml:trace>
  <inkml:trace contextRef="#ctx0" brushRef="#br0" timeOffset="-31413.86">13167 14725 118 0,'0'0'425'0,"0"-9"-1"0,0 4-5 0,0-1-6 16,0-2-16-16,0 4-34 0,2-3-30 15,3-1-33-15,1 3-27 0,5 0-30 0,2 1-23 0,-4-2-22 16,1 5-21-16,4 3-15 0,-5-1-19 0,5 4-11 15,-5 2-14-15,1 0-12 0,-2 1-16 16,-1 6-15-16,-3-4-10 0,-1 2-12 0,-3 5-11 16,-3 1-1-16,1-1-4 0,-6 2-8 0,1-2 3 0,-1-1-12 15,-2-2 6-15,-2 0-6 0,3 0-4 0,3-7 1 16,-2 1-1-16,3-2-1 0,0-2 7 0,1 0 20 16,0-1 12-16,3 0 36 0,1-3 3 0,0 0-6 15,0 0-1-15,13 1-6 0,-2-6-8 0,6-1 0 16,2 2-10-16,3 0-3 0,6-6-4 0,-6 6-11 15,7-4-3-15,3 1-3 0,1 2-5 0,-3-1-2 16,-2 1-24-16,-8 0-39 0,-2 2-45 0,0 0-63 16,-5 0-77-16,-2 1-84 0,-6-1-80 0,2 0-99 15,-5 3-353-15,-2 0-903 0,0 0 399 0</inkml:trace>
  <inkml:trace contextRef="#ctx0" brushRef="#br0" timeOffset="-29929.99">8254 15439 94 0,'4'-3'324'0,"-4"-3"-14"0,3 3-15 0,-3 3-11 16,2-5-12-16,-1 3-21 0,-1 2-20 0,0 0-20 15,0 0 8-15,0 0-23 0,-1 12-10 0,0-1 6 16,-3 4-8-16,0 2-6 0,-5 7-10 15,-1 3 21-15,1 1-16 0,-1 2-14 0,-7 2-15 0,4-1-13 16,2 0-11-16,-4-4-12 0,4 1-41 0,1-5-2 16,1-5-3-16,3-2 17 0,1-7 4 0,0 4 2 15,3-8 5-15,-1 4 16 0,1-5 12 0,1-1 2 16,1-3-6-16,0 0-1 0,0 0-8 0,0 0-6 16,3-22-11-16,0 5-5 0,5 0-9 0,-2-2-6 15,3-3-6-15,3-5-5 0,-3-2-7 16,2-1-1-16,3 0-11 0,-5 1 0 0,5-1-7 0,-1-1 2 15,-1 9-4-15,-2 4-6 0,3-6-4 0,-3 10 3 16,-5 5-1-16,2-1-4 0,-3 4-4 0,3 2 0 16,-2 2 1-16,-5 2-1 0,11 8-6 0,-4 1 2 15,-2 5-2-15,0 3 1 0,3 8-5 0,-1 1 2 16,-2 2-4-16,1 0 3 0,1 1 0 0,0-1-3 16,0 0-2-16,0-3 3 0,-1 1 0 0,3-2-2 15,-5-5-1-15,-2-2-4 0,3-7-2 0,2 2-17 16,-5 0-18-16,2-2-18 0,-1 0-26 0,1-5-26 15,-3 2-27-15,0-2-33 0,3-3-39 0,-4-2-30 16,0 0-37-16,0 0-35 0,0 0-37 0,-9-11-31 16,8 6-24-16,-6-1-263 0,-3-4-723 0,1 2 320 15</inkml:trace>
  <inkml:trace contextRef="#ctx0" brushRef="#br0" timeOffset="-29763.52">8261 15762 152 0,'-7'-1'229'0,"2"-1"10"15,0 1 12-15,5 1 20 0,-9-1 14 0,9 1 9 16,-9-2-2-16,9 2 7 0,-4-4-4 0,4 4 2 15,-1-4-6-15,-2 2-14 0,3 2-17 16,0 0-19-16,7-5-13 0,-6 2-20 0,4 2-22 16,4-2-16-16,0 0-17 0,0-1-19 0,4 0-12 0,3 2-39 15,3-3-61-15,0 2-75 0,7-4-83 0,-5 2-69 16,-5 1-68-16,6 0-72 0,-3 0-62 0,-5-1-237 16,3 3-696-16,-7 0 308 0</inkml:trace>
  <inkml:trace contextRef="#ctx0" brushRef="#br0" timeOffset="-29562.85">8645 15611 307 0,'0'-4'340'0,"0"4"15"0,0-6 1 15,1 2-3-15,2 2-15 0,-3 2-5 16,1-4-18-16,-1 4-17 0,0 0-18 0,0 0-13 16,0 0-12-16,7 7-10 0,-7-1-20 0,1 1-20 15,-1 2-23-15,0 3-14 0,0-1-19 0,0 6-16 16,0 1-11-16,0 1-16 0,-1-1-38 0,1 0-48 0,-3 0-68 15,6 0-67-15,-6 0-90 0,-1 0-93 0,3 3-110 16,-7-4-317-16,3 1-784 0,3 1 347 0</inkml:trace>
  <inkml:trace contextRef="#ctx0" brushRef="#br0" timeOffset="-28830.03">8140 16300 231 0,'0'0'336'16,"-1"-3"-10"-16,-3-1-14 0,2 1-3 0,2 3-4 16,-4-2-21-16,4 2-23 0,0 0-15 0,0 0-17 0,0 0-16 15,0 0-11-15,-9 12-5 0,3-1-19 16,1-2-12-16,-3 8-8 0,0 0-18 0,0-1-17 15,0 4-9-15,-4-4-14 0,4 3-11 0,-4 4-8 0,0-1-7 16,3-5-9-16,-1-3-3 0,2 1-9 16,2-5-5-16,-3 0-3 0,1-2-6 0,4-1-6 15,3-2-2-15,-4-1 1 0,5-3-4 0,0-1 0 16,0 0 4-16,0 0 12 0,0 0 4 0,5-19 31 16,-4 7-1-16,7-3 2 0,1-2-4 0,0-10-3 15,-1 4 0-15,3 0-4 0,-2-2-3 0,3-5-7 16,0 3-3-16,0 0-8 0,-1 1 0 0,2 3 0 15,-5 9-3-15,1-1-3 0,-2 6-2 0,0 0-1 16,-3 5-5-16,1-1 2 0,-1 1-2 0,-4 4 0 16,0 0-3-16,16 13 3 0,-13-3-15 0,-1 5 4 15,2 1 1-15,0 2-3 0,1 5 0 0,-1 4-5 16,2-4 2-16,-2 1-4 0,1 1-4 0,-1-6 3 16,1-1-5-16,4 0-1 0,0-3-10 0,0 2-29 15,-4-1-31-15,4-7-30 0,0 1-36 0,-1 0-26 16,-3-3-37-16,0-4-40 0,1 1-42 0,-3-2-36 15,-3-2-38-15,0 0-31 0,0 0-42 0,0 0-254 16,0 0-730-16,0 0 322 0</inkml:trace>
  <inkml:trace contextRef="#ctx0" brushRef="#br0" timeOffset="-28680.19">8181 16505 130 0,'-14'-1'182'0,"4"2"41"16,0-1 5-16,0 0 8 0,2 0 22 0,0-1 12 16,1 1 6-16,7 0-12 0,-12-2-16 0,12 2-4 15,-4 3-4-15,4-3 3 0,0 0-15 0,0 0-13 16,0 0-25-16,0 0-28 0,22-4-4 0,-12 2-17 15,3 2-35-15,1-4-75 0,4 1-91 0,1-2-88 16,-5 2-85-16,3-2-91 0,-3 2-261 0,5 1-634 16,-4-1 281-16</inkml:trace>
  <inkml:trace contextRef="#ctx0" brushRef="#br0" timeOffset="-28380.91">8414 16431 218 0,'0'0'366'0,"-3"-9"3"0,3 9 4 16,0-10-7-16,3 6-11 0,-2-2-19 0,3-1-16 15,1 3-17-15,0-2-19 0,4 1-21 0,0-1-20 16,4 2-19-16,1 1-18 0,5 1-18 0,-6 0-18 16,5 5-16-16,-2 0-20 0,-3 1-9 0,-1 2-13 15,-2 0-12-15,0 3-9 0,-3 1-13 0,-4 4-7 16,-1-3-7-16,-2 6-6 0,-3 0-9 0,-3 1-1 16,-8 3-9-16,3-6 2 0,0 2-8 0,-2 0-2 15,3-3-6-15,-3-3 2 0,2-3-4 0,6 1 4 16,-3-3 7-16,3-1 6 0,0-2 9 15,2-1 6-15,3 3-6 0,0-5-1 0,0 0-3 0,0 0-8 16,21-6 0-16,-10 3-5 0,3-1-5 0,4-2-3 16,4 0-18-16,-1 3-26 0,7-4-35 15,-7 5-38-15,-2-1-44 0,3 2-46 0,-5 2-53 0,-5 2-45 16,-2 0-43-16,-4 4-65 0,0-1-50 16,-5 3-268-16,-1 3-766 0,-1-1 340 0</inkml:trace>
  <inkml:trace contextRef="#ctx0" brushRef="#br0" timeOffset="-27947.39">8649 16864 374 0,'0'0'379'0,"-3"-4"-12"0,3 4-9 16,0 0-26-16,-1-5-25 0,1 5-21 0,0 0-13 15,0 0-2-15,-4 11-3 0,3-5-15 0,-3 5-22 0,2 6-10 16,-5 0-19-16,2 0-21 0,1 1-16 15,-1 2-16-15,-4 4-19 0,6-5-10 0,-3 0-8 16,5 2-16-16,-4-3-7 0,4-1-11 0,-1-4-7 16,1 2-7-16,0-3-4 0,1-2-7 0,0-3-7 15,-2-2-3-15,1 1-7 0,1-2-4 0,0-1 3 16,0-3-6-16,0 0-3 0,0 0-4 0,0 0-1 0,0 0-4 16,5-16 1-16,-1 5 0 0,0-1-4 15,1-4 0-15,3-3 2 0,2-10 11 0,-4 0 0 16,5-1 5-16,-1-1 4 0,-5-4 4 0,9 2 2 15,-1 2 7-15,0 6 12 0,-4 3 1 0,-1 4 4 16,0 5 0-16,-4 2-6 0,0 4-7 0,-1 4-1 16,-1 3-3-16,-2 0 6 0,9 7-1 0,-4-1-2 15,-2 6-10-15,-2 5-2 0,4 7-6 0,-2-4-8 16,3 8 6-16,-1 1-7 0,-1-2-2 0,0-1 0 16,2 1-4-16,-1-3-5 0,4 0-22 0,-1-6-20 15,-2 0-14-15,3 0-22 0,0-5-44 0,-3-1-38 16,2-2-42-16,0-3-39 0,-3-3-29 0,0 0-29 15,-1 0-29-15,-4-4-35 0,0 0-33 0,6-1-43 16,-6 1-278-16,0 0-761 0,-9-12 336 0</inkml:trace>
  <inkml:trace contextRef="#ctx0" brushRef="#br0" timeOffset="-27796.91">8768 17101 1 0,'-12'-1'187'0,"2"4"28"0,0-1 10 0,-1-2 15 16,3 1 14-16,3-1 20 0,-3 3 1 0,8-3 10 15,-10 2 3-15,6-1 4 0,0 2 11 0,4-3 3 16,0 0-8-16,0 0-22 0,0 0-18 0,0 0-26 15,0 0-27-15,20-5-20 0,-9 1-17 0,-2 2-33 16,3-2-68-16,0-1-97 0,6 0-103 0,-7 2-132 16,7-4-122-16,-7 2-306 0,0 2-750 0,3 0 332 15</inkml:trace>
  <inkml:trace contextRef="#ctx0" brushRef="#br0" timeOffset="-27429.92">9004 17055 157 0,'0'0'410'0,"-5"-7"24"0,4 4 12 0,1 3-8 0,-1-5-30 16,1 5-32-16,5-6-33 0,2 2-30 0,6-3-32 16,0 5-25-16,6-3-30 0,8 0-18 0,-9 0-19 15,4 3-19-15,-3 1-20 0,-3-1-14 0,2 2-21 16,-5 1-24-16,-2 0-27 0,-1 4-7 0,-5-1-13 16,-3 0-1-16,0 1-8 0,-2 3-2 0,-3-1-2 15,-3 2-3-15,-2 1-7 0,-2-2-6 0,-2 4 8 16,2-4-6-16,0 0 5 0,1 0-2 0,1-1 0 15,3-2 0-15,-1 1 5 0,3-1-4 0,1-1 0 16,2 0 4-16,0-4-2 0,2 6-2 16,3-4-1-16,0 0-2 0,2-2 1 0,0 3-5 0,6-1-4 15,-3 0 3-15,-2 0-1 0,2 1-3 0,2 0 1 16,-2 0 3-16,-1 1-6 0,0 0-1 0,-3-1 0 16,-2 1-1-16,-3 3 2 0,3-1-4 0,-4 1 0 15,-4-1 4-15,3 2-2 0,-3 2 0 16,-5-2-1-16,-1 3 4 0,-3-3-3 0,4 3 1 15,-3 2-5-15,-3-3-10 0,0 2-48 0,1-3-63 0,3-1-93 16,-1-3-100-16,-1 0-131 0,-2 4-362 0,6-3-874 16,1-2 387-16</inkml:trace>
  <inkml:trace contextRef="#ctx0" brushRef="#br0" timeOffset="-27013.26">9931 17137 49 0,'2'-2'452'0,"2"-2"-29"0,-4 4-29 0,0 0-10 0,0 0-14 16,0 0-21-16,1 12-19 0,-2-4-17 0,1 3-20 16,-1 7-20-16,-2 1-26 0,-2 6-20 0,2-1-18 15,-3 1-14-15,0 1-18 0,-2 0-18 0,2-9-14 16,2 2-12-16,-2 1-16 0,3-4-13 15,-2-1-8-15,1 0-11 0,0-4-6 0,3-3-10 0,-4-1-6 16,5-3-7-16,4 0-25 0,-4-4-3 0,0 0-3 16,0 0 1-16,4-15-4 0,-2 7-2 0,2-7-1 15,1-2-4-15,-2-2 1 0,3 0-2 16,-2-8 1-16,2 1 16 0,-2-3 0 0,1 1 8 16,0-1-1-16,-1-1 1 0,4 3 2 0,-6 1-3 15,3 10 0-15,-1-3-2 0,0 9-3 0,-1 2-2 0,-2 2-5 16,0 0-2-16,3 6-1 0,-4 0-4 0,7 7-3 15,-5 4 0-15,-1 1-3 0,3 7 2 0,0 2-5 16,4 5 1-16,-2 1-8 0,3-1-25 0,-5 3-36 16,1-3-32-16,3 0-37 0,-1-4-41 15,1-6-41-15,-4 2-31 0,2-1-37 0,-5-6-45 16,6 5-56-16,-3-5-45 0,-2-3-291 0,-2 1-772 0,0-4 341 16</inkml:trace>
  <inkml:trace contextRef="#ctx0" brushRef="#br0" timeOffset="-26879.76">9938 17433 228 0,'-7'-5'340'0,"1"3"6"16,0 0 24-16,1 0 29 0,1-1-10 0,4 3-7 16,-1-6-19-16,1 6-19 0,0 0-28 0,9-7-28 15,0 7-27-15,2-3-27 0,1-2-23 0,2 4-31 0,4-5-61 16,-4 3-80-16,4-2-112 0,2-1-108 16,-3 1-112-16,2 1-97 0,-2-3-256 0,-4 2-699 15,2-3 310-15</inkml:trace>
  <inkml:trace contextRef="#ctx0" brushRef="#br0" timeOffset="-26496.99">10284 17272 343 0,'1'-2'362'0,"-1"2"17"0,0 0 23 0,0 0 7 0,-4-7-7 15,4 7-15-15,0 0-11 0,0 0-18 0,-6 13-20 16,4-6-26-16,1 2-30 0,-1-2-29 0,0-1-18 16,1 5-26-16,1 0-25 0,1-1-15 0,-1 1-19 15,2-2-13-15,-4 1-27 0,4-2-38 0,-4 1-32 16,1-2-31-16,0-3-21 0,0 0-13 0,1 2-17 15,-2-3-8-15,2-3-8 0,4 2-2 0,-4-2-1 16,8 0 1-16,-8 0-6 0,10 0 5 0,0-1 7 16,0 0-3-16,1 1 5 0,0 1 3 0,0-2-2 15,2-1-1-15,0 2 1 0,0 0 4 0,-3 0-5 16,3-1 13-16,-3 0 2 0,-1 0-1 0,0-1 16 16,-4-1-4-16,4 0 7 0,-5 0 8 0,2-2 3 15,2-2 17-15,-4 1 13 0,0 0 16 0,-2 0 15 16,2-4 17-16,-3 0 6 0,2 1 13 0,-2 1 10 15,3-2 16-15,-3 0 10 0,2 3 5 0,-2 0 3 16,0 2 2-16,-1 0-7 0,2 0-14 0,-2 5-10 16,1-2-3-16,-1 2-13 0,0 0-8 0,1 16-7 15,-2-5-3-15,0 1-10 0,-2 5-9 0,2 2-11 16,-3-1-38-16,1 7-52 0,0-1-57 0,-3-3-62 16,3-5-73-16,-4 1-72 0,-3 0-85 0,4-6-111 15,-3 3-319-15,2-6-898 0,-3-1 398 0</inkml:trace>
  <inkml:trace contextRef="#ctx0" brushRef="#br0" timeOffset="-24695.47">9467 15838 118 0,'-4'-4'190'0,"-2"-1"-11"0,1-1-8 0,-2-2-7 15,-2 2-1-15,3-4-2 0,-2 2-4 0,2 0-3 16,-6-3-11-16,3 1-4 0,-2-3-7 0,-3 0-10 16,1-1-7-16,-6-4-5 0,5 4-3 0,-4-7 3 15,1 8-4-15,-2-9-4 0,-4 2-5 0,-1 0-3 16,3-1-6-16,-2-1-8 0,3 1 1 0,-1-1-24 16,0 0 11-16,-6 0-2 0,5 2 13 0,-1-1-1 15,1 3-7-15,0 3-6 0,3 4-4 0,-3-3-7 16,-4 4 0-16,6 2 5 0,-5-1-4 0,-3 1 4 15,4 2-8-15,-3-4-7 0,5 8 1 0,3-4-2 16,-8 1 4-16,7 1-2 0,-8-2-17 0,7 4 3 16,-6-5 1-16,7 4-10 0,-2 0-3 0,3 2 0 15,-9-3 3-15,8 3 1 0,-7-4-13 0,6 3-4 16,0 0 9-16,-6-1-9 0,0 2 4 0,-2-1 0 16,-1 0 3-16,3 1-7 0,7 1 5 0,-8 0-7 15,6-1 1-15,-1 1 4 0,1-1-17 0,-1 1-6 16,2 0-9-16,-8 0-5 0,8 0 0 0,-1 1-3 15,0 0-2-15,2 0 1 0,-2 1-3 0,-6 0-3 16,6 0 1-16,2 1 3 0,-2 3 4 0,-4-2-1 16,5 1 1-16,0 0 5 0,-6 2 3 0,6-1 3 15,-5 4-1-15,-1 1 6 0,4 3-9 0,-2 3 11 16,2-2 2-16,0 3 3 0,0 0-3 0,0 3 1 16,-2 1 2-16,0 1 2 0,3 3 1 0,-1-4-3 15,-2 1 2-15,3 2 0 0,1-1 2 0,4 3-4 16,-1 0 3-16,1 2 2 0,1 0 1 0,3-3-1 15,-4 1-3-15,3 0 7 0,0-1-7 0,1 2 3 16,-1-2-2-16,1 1 3 0,3-1-2 0,0 1-2 16,2 0 4-16,3 3-1 0,-3-4-1 15,4 5 0-15,1-2 3 0,3 1 0 0,-3 1-11 0,2-2 11 16,5 3-3-16,-2 0 0 0,2-3 2 0,-1 6 2 16,2-3-6-16,1 2 12 0,-1-2-11 0,8 2 6 15,-4 0-2-15,1-2-3 0,4-3 3 0,-1 2 1 16,1 0 1-16,3-1-3 0,-2-1-1 0,2 1-3 15,-2-3 7-15,2-1-1 0,3 0 1 0,-1 2-2 16,1 2 2-16,1-2-4 0,0-4 5 0,-1 3-1 16,3 1-4-16,0-4 11 0,-1 3-7 15,0-4-2-15,1 0 5 0,1 1-4 0,0 0 6 16,-1 0-39-16,1 0 5 0,2 0 3 0,-2-1 1 0,3 1 11 16,-3-3-10-16,3-1 10 0,1 0-4 0,3 2 2 15,-2-4-1-15,5 1 5 0,-5-3-6 16,7 3 9-16,-2-5-3 0,2 2 3 0,11 4 5 15,-8-5-4-15,-6-6 3 0,18 8 6 0,-3-2 1 16,-12-5 0-16,13 3 2 0,-11-4-3 0,13 4 1 16,-10-4 1-16,9 5 2 0,3-7-5 0,-15 0 1 0,14 1-2 15,3 0 2-15,-15-2-3 0,11 4 5 16,-13-2-7-16,15 2 3 0,-5 1 2 0,-9-6-4 0,12 2 1 16,-17 0 3-16,2-1-1 0,1-2-1 15,-1 5-4-15,-3-2 12 0,-1-1-8 0,0-2-4 16,0 3 7-16,-3-5-7 0,2 3 6 0,-4-3-6 15,1 2-1-15,-2 1 1 0,2-2 5 0,-7 0-1 16,9 0-2-16,-1 4 1 0,-2-3-1 0,-4-1-1 0,5-2 1 16,-1 2-1-16,0-1 3 0,-5 0-2 15,0 1-2-15,-2-1 4 0,9 1 9 0,-10 0 2 16,4-2 7-16,-5 1-1 0,4 2-1 0,0-3 6 16,-3 2-3-16,0 0 4 0,3 0-3 0,-3-2 3 15,0 0-5-15,-1 0 4 0,2-1 2 0,2 0-8 16,-4-1 0-16,1 0 2 0,3 1-8 0,-2-1-3 15,-3 2 5-15,0-2-4 0,0 1 1 0,3 0 1 16,-4 0-3-16,-2 0-5 0,-1 0-1 0,1 1 4 16,-4 0-3-16,3 0 1 0,1-1-1 0,-1 1 4 15,0-2-6-15,-2 2 17 0,1-2-17 0,0 1-2 16,-1-1 1-16,0 2 1 0,1-2 3 0,1-1-2 16,-1 0-7-16,1 0 6 0,-1-4 3 0,-1 3 0 15,-1 0-3-15,3 1 3 0,0-3-7 0,-3 0 3 16,4 1-1-16,-2 0 1 0,-2-1 3 0,3 0 1 15,-4-1 0-15,2 0-4 0,1 0-4 0,-2 0 1 16,1-2 0-16,-2 2 1 0,-1-3 4 0,2 1 4 16,-1 0-2-16,-2 0-2 0,-1-2 3 0,-1 1-5 15,-1-3 5-15,2-4-1 0,-5 5-7 0,2-6 3 16,0 0-4-16,-1-1 4 0,-1-9-7 0,-1 9 0 16,-1-9 2-16,2 1-3 0,-1-1 4 0,-1-2 2 15,1 1 7-15,-5 0-13 0,-1-1 5 0,-2 3 3 16,3-3-4-16,-3 3 9 0,0-4 2 0,-4 3 5 15,2-3 3-15,-6 1 4 0,2-2 12 0,-5 2-10 16,4-1 3-16,-11-13-5 0,3 14-5 0,4 0 0 16,-7 1-2-16,-2-11-3 0,3 9 7 0,-6-9 3 15,-1 2-8-15,7 11 4 0,-9-10-9 0,1-2 8 16,6 13-9-16,-11-8-1 0,10 8-2 16,0 1-1-16,-8-10 9 0,5 13-3 0,-10-8-5 0,-3 1 2 15,12 7-5-15,-12-6 4 0,2 0-1 0,1-1 4 16,9 11 1-16,-2-2 1 0,-11-6 12 0,0 2-16 15,4-1-7-15,9 5 1 0,-3-1 0 0,-10-6 4 16,0 3 2-16,12 5 9 0,1 2-10 0,0-1 0 16,-4 0 1-16,2 2-2 0,2 0-10 15,0 1 7-15,-4 1-5 0,1 1 8 0,0 2 1 16,0-2 5-16,-2 2-6 0,3 2 0 0,-1-1-4 16,-2 1 2-16,1 5-3 0,4-2-6 0,-3-2-11 15,0 1-10-15,3 2-31 0,0-2-11 0,-1 3-9 16,4 1-4-16,-2-1-6 0,2 2-7 0,-1 1-20 15,2 0-28-15,-3 3-36 0,4-2-32 0,8 1-68 16,-8-1-204-16,7 0-525 0,1 2 234 0</inkml:trace>
  <inkml:trace contextRef="#ctx0" brushRef="#br0" timeOffset="-23380.74">12869 15456 369 0,'0'-5'394'0,"-1"0"-26"0,1 2-27 15,0 3-31-15,0 0-9 0,0 0-16 16,-2 19-12-16,1-6-16 0,1 13-5 0,3 3-22 0,-7 4-13 16,4 0-11-16,-1 0-20 0,1 0-42 0,-2 2-15 15,4-4-14-15,-4 2-12 0,4-3-4 16,-4-2-15-16,2 0-7 0,0-9-11 0,0 2-2 16,2-6-7-16,-2-3-6 0,0 0-4 0,0-1-3 0,0-5-6 15,-2 0 1-15,2-2-1 0,0-4 4 0,-2 1-15 16,2-1-2-16,0 0 4 0,-9-17-8 0,5 4 1 15,-1-2 1-15,1-3-1 0,0-7-7 0,-1-3-5 16,0-5 1-16,5 0-3 0,0-1 5 0,0-16-9 16,3 13 5-16,-1 4-4 0,3-14 3 15,-1 17-1-15,0 2-2 0,1 2 2 0,-1 8 3 0,1 1 3 16,1 8-3-16,2 0 1 0,0 2-2 0,2 0 2 16,1 3-2-16,2 3-4 0,-3 2 0 0,1 4 1 15,0 0-3-15,3 2 2 0,-1 4-1 16,-7 0 1-16,6 2-3 0,-6 1 1 0,-2 3 0 15,-1 0-2-15,-2-3-2 0,-5 4 1 0,-4 0 2 0,2-1-1 16,-12 4 2-16,-1-1 0 0,0-1-2 0,-4-1-2 16,0 0 2-16,1-3 6 0,-2-1-7 0,1 1-14 15,5-4-31-15,4 0-60 0,2-4-70 0,1 5-80 16,3-2-80-16,3-2-88 0,5 0-290 16,1-1-773-16,3 0 343 0</inkml:trace>
  <inkml:trace contextRef="#ctx0" brushRef="#br0" timeOffset="-23180.38">13085 15979 181 0,'0'0'387'0,"0"0"6"0,0 0-16 16,0 0-20-16,0 0-20 0,0 0-21 0,0 0-15 15,0 0-5-15,6 0-13 0,-6 4-20 0,2 3-19 0,-4-1-19 16,2 3-18-16,2 1-21 0,-2 1-17 15,0-1-17-15,-2 2-17 0,1 3-23 0,1 1-51 16,-1 0-71-16,1-3-82 0,-3 0-88 0,1 2-105 16,0 1-130-16,1 1-252 0,0-2-722 0,1-4 319 15</inkml:trace>
  <inkml:trace contextRef="#ctx0" brushRef="#br0" timeOffset="-22663.9">13567 16381 174 0,'0'0'389'0,"6"7"6"0,-6-2-15 0,-4 3-21 16,-1 2-26-16,-2 7-9 0,1 3-18 0,-1 5-19 0,0 3-19 16,0-1-24-16,3 0-21 0,-1 1-24 0,1-2-20 15,1 2-14-15,3 0-20 0,2-3-12 16,-2 1-15-16,3-9-9 0,0 0-13 0,0-1-11 0,-2-6-7 16,2 1-2-16,-2-5-12 0,0 1-4 15,2-2-4-15,-1-4-6 0,-2-1-3 0,0 0-5 0,0 0-9 16,1-18 7-16,-2 7-7 0,1 0-3 0,-2-9-7 15,-1-5 0-15,2 0 0 0,0-4-1 16,-1-2 3-16,0-1 7 0,2-1 3 0,-2-1 3 0,2 1 8 16,3-1 4-16,0 1-2 0,-1 5 8 15,1 3-1-15,0 8-2 0,2 1-4 0,1 4-3 16,-4 2-10-16,7 0-3 0,-4 4-4 0,4-1 0 0,-2 4-4 16,4 1-7-16,-6 2-1 0,5 2-2 0,-1 4-1 15,-1 3 0-15,2 2-3 0,-1 3-1 0,-4 2-5 16,3 1-3-16,-8 1-1 0,3 1-1 0,-3 2 16 15,-7-3-2-15,2 1 1 0,-4-2-4 16,-1 2-17-16,-7 0-19 0,8-3-34 0,-5-3-37 0,1-2-45 16,6-1-76-16,-3-2-92 0,1 1-88 0,3-3-472 15,4-1-940-15,1-2 416 0</inkml:trace>
  <inkml:trace contextRef="#ctx0" brushRef="#br0" timeOffset="-22380.59">13735 16701 315 0,'0'0'448'16,"-7"-4"5"-16,7 4-14 0,0 0-26 15,0-4-37-15,0 4-25 0,10-3-16 0,-1 0-25 16,2 3-30-16,1-1-25 0,1 1-23 0,3 0-26 16,-4 2-19-16,-2 1-18 0,-1 1-18 0,-2 0-17 15,1 2-11-15,-5 0-12 0,-2 4-9 0,-2-1-12 16,-3 2-10-16,-1 0-9 0,0 2-3 0,-7-2-6 15,1 5-17-15,1-2 4 0,-1-1-4 0,4-3-5 16,-1-2-5-16,2 1-2 0,2 0-4 0,0-2-3 16,3-3-3-16,-1 0 0 0,4 0-2 0,2 0 1 15,-1-1-8-15,6 0-20 0,3-1-44 0,1-2-57 16,7 0-80-16,-2-4-101 0,5 0-113 0,-1-2-454 16,7 0-925-16,-1 0 409 0</inkml:trace>
  <inkml:trace contextRef="#ctx0" brushRef="#br0" timeOffset="-21911.49">14442 16904 360 0,'0'0'461'0,"4"8"10"15,-1-1 5-15,-5 3-24 0,0 2-29 0,3 2-15 16,-1-2-30-16,0 6-32 0,0 8-30 0,1-1-32 16,1-2-26-16,0 5-30 0,2-4-20 0,-1 1-24 15,0-6-17-15,1 7-15 0,0-9-17 0,-3 1-14 16,3-3-14-16,0-3-20 0,-3 1-11 0,3-2-7 16,-4-4-8-16,0-3-6 0,4 3 2 0,-4-3-10 15,1-2-6-15,-1-2 1 0,0 0-11 0,0 0 3 16,0 0-5-16,-4-20-3 0,2 9-2 0,-2-5 1 15,0-3 0-15,0-5-11 0,3-5 2 0,-3 0-2 16,4-3 0-16,-7-2-1 0,4-13-4 0,1-2 4 16,2 15-3-16,3-2-2 0,4 2 5 0,0 5 15 15,1 1-4-15,1 6 0 0,0 4 0 0,-3 1-1 16,3 4-4-16,0 3-3 0,5-1-5 0,-5 5 0 16,3 3-2-16,-6 2-2 0,3 2 2 0,4 2-4 15,-7 3 0-15,2 2 1 0,-2 1-1 0,-2 3-8 16,-1 4-6-16,-5-3-7 0,0 5-2 0,-5 1-5 15,-2 5-5-15,-4-1-13 0,2 0-16 0,-4-3-29 16,2-2-35-16,0-2-54 0,2-4-67 0,2-3-75 16,0 2-82-16,5-5-95 0,-4 2-338 0,7-3-899 15,1-5 398-15</inkml:trace>
  <inkml:trace contextRef="#ctx0" brushRef="#br0" timeOffset="-21563.72">14685 17093 340 0,'0'0'406'0,"1"-12"13"16,-1 12-23-16,4-7-25 0,0 2-34 0,5-2-30 15,2 3-28-15,1 0-32 0,3 1-24 0,2-2-15 16,-3 4-25-16,-1 0-19 0,-2 2-12 0,1-1-20 16,-2 3-12-16,-1 0-9 0,-2 2-24 0,1 0-7 15,-5 1-5-15,-2-1-10 0,0 2-9 0,-3 1 0 16,-1-3-13-16,-1 4 4 0,-1-4-8 0,-2 5-1 15,0-3-2-15,3-1-5 0,-1 1-9 0,1-2 2 16,3 0-2-16,-1-3-2 0,2 3 0 0,0 0-4 16,2 0 0-16,2 0-4 0,0-2 0 0,5 2-1 15,1 1-2-15,0 0 2 0,1-1 3 0,0 1-8 16,0 1-2-16,-2-1 1 0,4 0 1 0,-4 0 1 0,0 1-7 16,-5 0 2-16,3-1-1 0,0-1 1 15,-6 2 2-15,-1-3-1 0,0 2 4 0,-1 0 1 16,-6-2-1-16,1 1 0 0,1 0 1 0,-3 3-1 15,-1-4-1-15,-2 2-1 0,2-1-10 0,1-2-66 16,2-1-72-16,-3 3-94 0,1-2-131 0,1 0-387 16,1-2-818-16,6-1 363 0</inkml:trace>
  <inkml:trace contextRef="#ctx0" brushRef="#br0" timeOffset="-21063.11">15913 17040 3517 0,'5'-18'176'0,"-1"4"-41"16,-1 2-95-16,-2 0-19 0,2 1 69 16,-2 0 49-16,0 4 2 0,-1 1-16 0,1 0-20 15,-2 1-15-15,4 4-4 0,-3 1-2 0,0 0 9 16,-7 17 3-16,0-4 3 0,0 4 22 0,2 7-11 0,-1 1-7 15,-1 1-1-15,5 2-7 0,-1 2-10 0,1-1-8 16,-1-1-4-16,-1-1-6 0,7-1-9 0,-6-6-25 16,2-4-1-16,-4-2-5 0,5-1 0 15,0-2-5-15,0-3-2 0,-1-1 1 0,1-1 7 16,-2-2 13-16,2-4 5 0,0 0 3 0,0 0 2 16,0 0 5-16,2-21 2 0,-2 6 13 0,1-2-3 15,-1-1 12-15,0-11 0 0,5 2 4 0,-5-3-3 16,5-2-2-16,-1-4 0 0,4-13-5 0,-2 1-2 15,4 0-3-15,-1 1-3 0,-2 2-5 0,3 11-6 16,-1 3-4-16,-2 1-10 0,7 4 0 0,-5 7-2 16,-1 4-5-16,1 5-8 0,2 2 5 0,1 3-12 15,-2 3 2-15,3 3-7 0,-1 2 2 0,-1 6-10 16,2 2 0-16,-2 5 1 0,1 0-9 0,-6 7-16 16,2 4-13-16,-4-1-12 0,1 0-16 0,-4 3-14 15,-5 0-15-15,2-3-13 0,-5 2-18 0,-2-4-13 16,-5-1-13-16,-1-2-28 0,-5-2-32 0,0-2-44 15,2-3-48-15,-1-1-46 0,5-4-45 0,-1 1-58 16,3-4-371-16,-3 1-884 0,5-3 392 0</inkml:trace>
  <inkml:trace contextRef="#ctx0" brushRef="#br0" timeOffset="-20697.09">16114 17121 178 0,'10'1'286'15,"-2"-1"7"-15,-8 0 10 0,13 0 16 0,-8 1-6 16,0 2 2-16,-5-3 0 0,1 7 1 0,-1-2-4 15,-1 2-15-15,-3-1-21 0,-1 1-24 0,-3 4-22 16,0 0-27-16,2-2-22 0,-2 2-16 0,-2 2-17 16,1-1-14-16,0 0-16 0,3-4-23 0,-2 2-24 15,6-2-27-15,-2 0-22 0,1-3-11 16,3 0-9-16,0 0-1 0,0 1 2 0,4-2-3 0,-4-4 6 16,9 5 5-16,0-2-14 0,1 1 5 0,2-3-4 15,2 2 8-15,4 1-3 0,-4-1-6 0,4-3 6 16,-2 4-1-16,2 2-19 0,1-5-12 0,-7 3-16 15,-1-4-14-15,-2 2 3 0,0-1 3 0,-9-1 7 16,12 0-3-16,-12 0 9 0,5-5 8 0,-5 5-1 16,1-6 7-16,-1 6 7 0,-4-10 5 0,2 2 21 15,-3 2 23-15,2 0 9 0,2-1 15 0,-2-3 11 16,2 3 9-16,-3 1 12 0,3-1-3 0,-2 3-2 16,2-2-8-16,1 6-6 0,0 0-8 15,0 0-5-15,0 0-5 0,0 0-8 0,0 0-2 16,5 21-6-16,-5-12-26 0,-1 6-42 0,2-4-65 15,-1 1-81-15,0 5-72 0,-1-1-81 0,1-4-99 0,0 3-287 16,-3-4-779-16,6 4 346 0</inkml:trace>
  <inkml:trace contextRef="#ctx0" brushRef="#br0" timeOffset="-20247.68">16982 16955 295 0,'5'-8'418'0,"0"2"-14"0,-1 2-23 16,-4 4-12-16,0 0-29 0,0 0-20 0,13 18-29 16,-10-6-31-16,1 4-22 0,-1 2-24 0,-2 1-19 15,1 0-27-15,-2 8-15 0,4-2-10 0,-2-5-16 16,-2 0-11-16,-2 0-21 0,2-1-10 0,-1-2-12 15,1-6-11-15,-4 0-4 0,3-3-6 0,0-2-9 16,-1-2-3-16,-1-1-1 0,3-3-7 0,0 0-3 16,0 0-3-16,-9-15 3 0,5 5-2 0,1-1 1 15,-2-4 9-15,4-3 8 0,-2-10 9 0,4 0 9 16,-1-1 4-16,2-4 7 0,0-2 10 0,2 0-7 16,3-14-1-16,2 3 0 0,-2 13-3 0,3 3-1 15,2 1-5-15,1 5-1 0,-3 7-11 0,-1 5-3 16,1 3-5-16,-1 4-6 0,1 4 1 0,3 3-8 15,0 2-6-15,1 8-9 0,-1-2-23 0,-3 6-19 16,4 9-23-16,-6-1-10 0,-2 1-9 0,0 3-13 16,-6-3-7-16,-3 4-11 0,-1-5-6 0,-3 1 4 15,-2-7 3-15,-6 2 1 0,4-3-13 0,-6-3-13 16,0-1-22-16,-6 0-46 0,7-3-43 0,-1-1-53 16,4-4-62-16,1 0-345 0,3-2-746 0,0 2 330 15</inkml:trace>
  <inkml:trace contextRef="#ctx0" brushRef="#br0" timeOffset="-19963.47">17246 17140 93 0,'0'0'372'0,"7"-4"5"0,-7 4 6 16,0 0 1-16,3-3-10 0,-3 3-23 0,0 0-13 16,0 0-20-16,0 0-18 0,0 0-23 0,0 0-23 15,-14 8-22-15,9-3-22 0,1 0-22 0,1 2-16 16,1-1-20-16,1 3-12 0,1 1-14 0,0 0-15 0,5 1-7 15,0 0-9-15,2-1-14 0,4 5-12 0,-3-6-16 16,-1 1-14-16,6 3-8 0,-4-4-11 0,5 2-5 16,-2-2-4-16,-1 4-9 0,-2-5-6 15,0 3 7-15,-1-3-2 0,-2 1 3 0,1-2-2 16,-5-1-4-16,5-1 3 0,-5 0-5 0,2-1-1 16,-4 0-2-16,0 0-2 0,0-1-1 0,0-3-1 15,-8 4-6-15,2-4-11 0,6 0-7 0,-18-4-31 0,5 3-30 16,0-1-56-16,-6-4-62 0,0-1-72 15,1-2-71-15,-7-3-373 0,9 1-792 0,-4-6 351 16</inkml:trace>
  <inkml:trace contextRef="#ctx0" brushRef="#br0" timeOffset="-19796.77">17355 17161 177 0,'11'-5'413'0,"1"0"21"0,4 0 11 0,-3 0-4 16,5 1-29-16,-1-2-39 0,3 1-36 0,0 1-34 15,7-1-34-15,-5-1-30 0,0 3-71 0,-2-4-87 16,-3 0-110-16,2 1-132 0,-2-2-157 0,-8 0-280 16,-6 2-647-16,1-2 287 0</inkml:trace>
  <inkml:trace contextRef="#ctx0" brushRef="#br0" timeOffset="-19313.73">17405 16212 234 0,'17'-23'437'0,"3"2"1"16,-6 6-13-16,1 6-20 0,-4 0-22 0,-1 3-31 15,-1 0-34-15,1 4-31 0,-3 3-27 0,-2 4-27 16,3 4-13-16,-5 3-19 0,-2 6-13 0,-1 6-21 15,-4 2-18-15,-1 2-13 0,0-1-14 0,-3 2-11 16,-2 2-12-16,-1 0-10 0,3-3 14 0,-4 0-11 16,0-2-9-16,4 0-11 0,0-7-5 0,3-2-11 15,1-5-5-15,0-1-5 0,-1-3-7 0,4-1-2 16,0-4-6-16,1-1 3 0,0-2-8 0,0 0 0 16,5-12-4-16,-6 3-2 0,2-7-2 0,0-1 0 15,2-9-3-15,-2 0 1 0,-1-6-4 0,0 2-1 16,3-6-2-16,-2-13 0 0,2 0-3 0,-3 2 4 15,2 11-4-15,-1-13 1 0,1 13-1 0,1 2-2 16,1 2 4-16,-4 4-3 0,1 4 1 0,3 5-2 16,0 3-2-16,1 6 1 0,0 0-3 0,4 3 1 15,-2 4 0-15,4 2-4 0,3 1 5 16,3 5 1-16,-2 3-2 0,2 2-3 0,-2 3-14 0,-1 1-8 16,4 7-5-16,-1 0-6 0,-6-3-4 0,2 6-1 15,-4-2-2-15,-3-3 5 0,-4-1 5 0,-1 2-4 16,-5-1-2-16,-4 0-1 0,-2-2-13 0,-6 2-26 15,0-6-45-15,-4 4-77 0,-2-3-73 0,-4 1-81 16,7-4-93-16,5-3-271 0,-2 1-776 0,9-2 343 16</inkml:trace>
  <inkml:trace contextRef="#ctx0" brushRef="#br0" timeOffset="-19047.21">17811 16306 151 0,'-11'-6'372'0,"11"6"4"0,-11 0-18 16,11 0-16-16,-15 3-10 0,7 1-20 0,-1 5-33 16,-1 0-5-16,1-1-25 0,1 3-26 0,1 3-15 15,-1 2-21-15,4-4-17 0,3 5-18 0,1-1-13 0,0 1-15 16,1-4-14-16,3 1-11 0,6 0-6 16,3-2-8-16,1 0-9 0,0-4-6 0,-1-2-6 15,4 1-10-15,-4-5-9 0,0-2 2 0,0 0-6 16,-4-4-3-16,3 1-7 0,-5-4-3 0,0 1 3 15,-1-3-6-15,-2 0 2 0,-3-1-7 0,-3-2 2 16,-5 0-8-16,0-2-50 0,-4 2-85 0,-6 1-99 0,-9-1-121 16,-6 1-418-16,0 4-822 0,-4 1 365 15</inkml:trace>
  <inkml:trace contextRef="#ctx0" brushRef="#br0" timeOffset="-16779.35">15327 15304 156 0,'-41'5'156'0,"6"0"-12"15,1 0-9-15,-1 0-11 0,6 1-3 0,-2 0-8 0,2-4-4 16,1 4-3-16,6-3 4 0,1-2-11 0,-2 3-8 16,2-2-7-16,-7-2-13 0,2 2-5 0,-1-2-2 15,-5-1-8-15,5-2-8 0,-1 5-1 16,-2-4-9-16,0-3 0 0,-2 2-7 0,2 2 0 0,-2-3-7 15,4 1 3-15,-3 0-1 0,3 1 10 0,-3 0-7 16,3-1 0-16,1 1 4 0,5-3 3 0,-5 0-1 16,1 0 3-16,3 2-2 0,1-2-5 0,1 0 0 15,1-1 0-15,-3 0-5 0,5 0-2 16,-5 0-2-16,4-1-3 0,0 0-4 0,-2 0 1 0,-4-4-1 16,7 4 1-16,-3-1-6 0,1 1-2 0,-2 0 1 15,-5-2-1-15,1-1-2 0,0 0 3 0,3 5-2 16,-4-4 0-16,3-2-4 0,-3 1 4 0,0 0 3 15,-1 0-2-15,-3-1 4 0,3-1 10 0,0 0 1 16,0 0 8-16,9 5-5 0,-8-4-1 0,7 4-3 16,-6-4 0-16,4 6-6 0,2 0 2 0,-7-2-4 15,-2 3 0-15,7 2-2 0,-9 0-4 0,6-1 4 16,-5 3-2-16,2 3-3 0,7-3 6 0,0 3-4 16,-8-2-5-16,8 5 6 0,-6-1-8 0,7 0 3 15,-3 0-1-15,-3 5 0 0,1 1 0 0,-1-2-5 16,-1 3 5-16,3 3-4 0,6-5-1 0,-5 6 3 15,2 1-3-15,-2 0 0 0,2-1 4 0,1 2-3 16,-2 4 1-16,4-3-3 0,0 0 1 0,0 2-1 16,0 0-2-16,3 0-5 0,-2 2 1 0,2-2-5 15,-2 4-3-15,5-1-1 0,-5-1 2 0,2 2-1 16,-3-1 1-16,-3 2 6 0,3-2-5 0,3 1 3 16,-3 1 2-16,0 3-15 0,2-4 1 0,-3 4 3 15,3 0 2-15,0 0 2 0,0 0-1 0,6 0 3 16,-3-2 2-16,2-1 1 0,3 2 0 0,-1-2 1 15,4 1 2-15,0-1-1 0,1 2 1 0,7 1 1 16,-6-2 0-16,6 0-3 0,-2-1 4 0,5-6 1 16,-2 8 0-16,4-5 1 0,1 1 4 0,-4-8-5 15,5 9 5-15,-1-7 0 0,1 0 3 0,3 3-4 16,-1 3 2-16,-1-7 8 0,4 3-7 0,-2 3 1 16,-3-5-1-16,6 4 24 0,-1-1-1 0,3 1-2 15,0-3-4-15,-4 4 1 0,5-3-3 16,0 2 1-16,-3 0-6 0,3 2-2 0,-1-3 4 0,1 3-6 15,-1-3 0-15,-2-1 1 0,2 1-1 0,-5-7-4 16,2 0 4-16,-4 1-6 0,1 1 2 0,2-2 1 16,3 8-1-16,-3-8-1 0,2 1 1 0,0 7-3 15,-2-8 3-15,4 8-4 0,-5-9 1 0,6 6 3 16,-2 2-3-16,4-3 2 0,2 0 6 0,-1-1 7 16,0-1 6-16,2 2-4 0,2-1 7 15,-2-1 0-15,6 0 3 0,4-1-1 0,0 3 6 0,14 1-3 16,-13-2-21-16,11 2-3 0,2-1 2 0,-14-2 2 15,15 4 0-15,-12-5-7 0,7 4 3 0,4 0-4 16,-4 4 4-16,-9-11-3 0,12 9 3 0,5-3-3 16,-19-3-2-16,16 7 2 0,1-3-1 15,-5-1 1-15,-10-4-1 0,14 7 1 0,-13-9-4 16,9 7 1-16,5-2 0 0,-3 3 6 0,-13-7-3 16,4 0 4-16,9 4 0 0,0 2 1 0,-10-9 3 0,-2 3 3 15,-2 2 4-15,4-4 1 0,-8-1 1 0,5 2 0 16,-4 2-5-16,1-3 1 0,-2 3 3 15,3-4-7-15,-6 2 11 0,2-4-4 0,3 0-5 16,-4-1 2-16,1 2-6 0,1-1-5 0,-1-2 3 16,-2 4 1-16,7 0 0 0,-1-5 1 0,-4 0-4 15,3 4 0-15,-1-3-1 0,0-2 2 0,-1 1 32 16,-1 5-7-16,4-6-18 0,-2 3 17 0,0-3 0 0,2 1-4 16,-1 1-5-16,-2-2-3 0,-3 2 10 15,2-2-12-15,4-1 3 0,-5 1 1 0,2-2-2 16,-7 0-2-16,5 2-7 0,-7-4 2 0,7 1-5 15,-4 0 8-15,8-1 2 0,-11-1-9 0,11 1 1 16,-12-2-1-16,10 3 3 0,2-1-7 0,-1 0-1 16,0 0 2-16,5 1-2 0,-3-2 5 0,5 2-5 15,-4-1 0-15,0 0-3 0,4-2 3 0,-2 2-3 16,2-1-5-16,0-2 1 0,0 2 5 0,-1-1 1 16,-1-1 3-16,5-1-3 0,0 0-1 0,-6 0-5 15,4 2-7-15,-7-3 4 0,1-1 6 0,4-2-5 16,-5 0-7-16,1 0 5 0,0-1-2 0,2 0-5 15,-1-2 1-15,3 3 1 0,-3-7-13 0,-1 3 2 16,0-2 5-16,-3 1-7 0,5 1 7 0,-4 0-7 16,5 2 2-16,-2 0-7 0,0 0 4 0,-3 0-3 15,2 2 10-15,0-2-6 0,-3 3 9 0,-1 1-5 16,2-7 0-16,-10 9-4 0,4-8 15 0,-3 6 4 16,4-6-5-16,-4 7 6 0,3-7-3 0,0 0 4 15,3 1-3-15,-8 3 4 0,6-3-2 0,-5 3-5 16,4-5 1-16,-6 4 9 0,9-3-6 0,-3-1 3 15,2 4 5-15,-11-2-3 0,16 1 4 0,-12 3-3 16,-1-1 0-16,0-2 4 0,-2-2-11 16,1 2 17-16,1 0 0 0,-1 0 1 0,-1-2 3 15,2-2 4-15,0-2 3 0,5-2-5 0,-5-1 0 16,4 1 7-16,-2-5-3 0,3 3 3 0,-5-1-2 16,2-1 5-16,0 3-3 0,0-2 0 0,-1 3 13 0,-1-2-10 15,0 1-13-15,0 0 22 0,-3 3 2 16,-3 4-3-16,0-2 0 0,0 1-5 0,1-4 3 15,-4 1-3-15,-2-2 1 0,1 4 4 0,2-2-3 16,-3-1 0-16,-2 1 0 0,1 0-9 0,-2 5-3 16,-1-6 2-16,0 0-3 0,1 2 1 0,-3-3 0 15,1 0-6-15,-2-1 2 0,-3-2-3 0,-1 3-1 16,-1 0 2-16,2 0-1 0,-5-1-5 0,-1 1 0 16,-4 4 8-16,2-3-11 0,-9-1-3 0,0-1 8 15,-2 3-10-15,-2-1 10 0,-3 0-3 0,-1 1-5 16,2-2 2-16,-4 1 0 0,-1-3 1 0,3 0-1 15,-17-8-3-15,13 7-4 0,2-1 13 0,0 0-7 16,-15-7 7-16,2 2-15 0,11 6 3 0,2-2 8 16,-11-6-3-16,10 6 0 0,-8-7-4 0,9 7 1 15,-11-5 4-15,9 8-5 0,-9-9 7 0,8 8-8 16,1 1 10-16,-1 2-1 0,-2 0-5 0,3 1 3 16,0 1 3-16,-2 1-3 0,-1 0-3 15,5 3 2-15,-5 0-6 0,2-1 11 0,-3 4-18 16,4-3-1-16,-4 3-5 0,-1-2-2 0,-1 3-3 15,0-2-1-15,-11 1 0 0,-2-3-7 0,14 5-1 16,-14-4 6-16,-2 0 2 0,2-1 1 0,0 0 3 16,-2-1 1-16,1 1-1 0,-3 1-3 0,4-3 8 0,-2 0-7 15,3 0-11-15,-8-2 3 0,2 2-8 16,0-2-8-16,2 2-2 0,-5-2-8 0,-2-1 1 16,2 4-3-16,-1-1-1 0,1 1 2 0,-3 0-12 15,-1 3 11-15,2-3 3 0,-3 3 4 0,1 3 8 16,-1-1 3-16,0 0 5 0,-2 1-3 0,2 2 11 15,4 1 4-15,-1 0-3 0,3-1 6 0,-1 2 2 16,0-1-4-16,3 5 5 0,4-4-7 0,12 5-18 16,3-1-22-16,-4-2-19 0,7 2-28 0,-2 2-24 15,3-2-25-15,2-1-25 0,3 0-35 0,5 1-128 16,1-5-375-16,3 3 166 0</inkml:trace>
  <inkml:trace contextRef="#ctx0" brushRef="#br0" timeOffset="-13830.65">14794 12342 66 0,'0'0'94'0,"0"0"-8"0,9 0-8 16,-9 0-7-16,0 0-14 0,0 0-29 0,0 0-21 15,0 0-89-15,0 0-87 0,0 0 39 0</inkml:trace>
  <inkml:trace contextRef="#ctx0" brushRef="#br0" timeOffset="-6680.9">5513 14955 84 0,'-11'-17'186'0,"1"4"7"0,1-1-4 0,3 2-11 16,0 1 0-16,2 0-10 0,-1 2-6 0,4-2-8 15,1 1-10-15,1 0-4 0,0 3-7 0,3-1-10 16,-3 0 4-16,5-2-11 0,1 3-2 0,-2 2-11 0,3-1-6 16,0 1-6-16,4 1-9 0,-2 2-3 0,3 2-7 15,1 1-9-15,5 3-8 0,-1 1-3 0,0 3-2 16,9 6-6-16,-3 1-7 0,-2 2-1 0,0 1-3 16,-2 2-1-16,1 1 1 0,-5 0-11 15,-3-4-2-15,-3 0-5 0,-1 6-1 0,-4-8 4 16,0 2-4-16,-2 0-2 0,-3-3-2 0,0 1 1 0,-4-3-2 15,-1-3-1-15,1 2-1 0,-1-3 5 16,-1-2-1-16,-1-3-3 0,1-2 2 0,1-1-5 0,5 0 9 16,-12-7 10-16,8 0 1 0,-1-3 2 15,3-3 2-15,1-4-9 0,2-2 3 0,0-1 0 16,3 0-1-16,1-6-1 0,0 1-2 0,1 1-1 0,0 6-4 16,1-8-4-16,-2 8 1 0,3 0-2 0,-3 1-3 15,-1 2 2-15,1 3-1 0,-1 0-1 0,1 2-4 16,-4 3 0-16,3 1-15 0,0 0-19 15,-3 2-20-15,2 0-25 0,-2 0-23 0,0 2-23 16,-1 2-31-16,0 0-50 0,0 0-38 0,0 0-242 0,8 6-522 16,-4-4 231-16</inkml:trace>
  <inkml:trace contextRef="#ctx0" brushRef="#br0" timeOffset="-6480.6">5923 14868 37 0,'0'0'278'0,"-10"-5"-20"0,10 5-21 0,1-8-23 0,-1 8-18 16,5-5-17-16,0 0-17 0,0 0-18 15,2 1-11-15,2 1-14 0,1-2-10 0,0 3-13 16,2-3-7-16,-2 1-13 0,0 1-17 0,-1 1-41 16,-2 1-35-16,-1 0-33 0,-6 1-31 0,14 4-32 0,-10-3-29 15,-3 2-24-15,-1 2-141 0,0 1-330 16,-1 1 146-16</inkml:trace>
  <inkml:trace contextRef="#ctx0" brushRef="#br0" timeOffset="-6330.31">5931 15004 137 0,'-5'3'196'0,"3"-2"5"0,1 3 3 0,1-4 0 16,0 0 0-16,0 0-8 0,0 0-7 0,11 1-6 16,-11-1-8-16,12-4-15 0,-5 2-15 0,4-1-7 0,-1-1-23 15,3-1-10-15,1 1-11 0,-2 1-7 16,1-2-27-16,4-1-43 0,-4 1-51 0,-3 3-48 15,2-2-59-15,-1 0-67 0,-3 1-184 0,1-1-422 16,1 1 186-16</inkml:trace>
  <inkml:trace contextRef="#ctx0" brushRef="#br0" timeOffset="-5663.25">6258 14657 265 0,'0'0'247'0,"4"-6"-19"0,-3 3-11 0,2 0-7 15,-3 3-6-15,6-4-13 0,-5 2-8 0,-1 2-10 16,4-6-5-16,-3 4-11 0,-1 2-7 0,7-7-7 16,-6 3-8-16,-1 4-2 0,3-9-9 0,-2 2-6 15,0 0-6-15,-1 1 0 0,3-1-7 0,-2-4-13 16,3 3-1-16,-3-2 0 0,-1 0-15 0,0 0-7 15,3 0 1-15,-6-1-5 0,3-1-5 0,0 4-6 16,-1 1 4-16,1 0-3 0,-4 1-8 0,4 0-1 16,0 6 8-16,0-6-21 0,0 6-2 0,0 0-9 15,0 0 6-15,0 0-7 0,0 0 0 0,0 0-7 16,-4 15-3-16,4-5 4 0,3 2 0 16,-3 0 0-16,1 5-5 0,-1-1 1 0,5 4-9 0,-2-2 9 15,-1 1-6-15,2-2 1 0,-1 2 4 0,0 1-4 16,0-1 0-16,2 0-2 0,-1-2-1 0,2 2-5 15,-2-2 7-15,0-3 4 0,-1-1-9 0,0 2 3 16,3-4 12-16,-4 0-13 0,-1-1-5 0,4 0-35 16,-2-3-12-16,-2-1-26 0,2 1-22 0,-2-4-21 15,0 3-22-15,1-3-19 0,-2 2-16 0,1-2-24 16,-1-3-21-16,-5 4 2 0,2 0 21 0,1-1 12 16,-2 0 22-16,-1-1 11 0,1 1 22 0,-1-1 20 15,-2 0 31-15,1 2 22 0,0-3 22 0,2 1 23 16,-1 2 17-16,0-3 15 0,1 1 8 0,4-2 15 15,-5 3 8-15,2 0 11 0,3-3 7 0,-5 3 8 16,5-3 9-16,0 0 9 0,-4 1 8 0,4-1 2 16,0 0 3-16,0 0 14 0,0 0-11 0,0 0-2 15,0 0-2-15,0 0-11 0,22-6-7 0,-17 4-10 16,3-1-15-16,3 0 1 0,1-1 5 0,2 1-19 16,4-4-8-16,-1 2-3 0,-4-1-7 15,5 1-4-15,-5 1 0 0,-4 1-3 0,2-2 1 0,1 0-3 16,-2 2-1-16,-5 2 0 0,0-1-4 0,-1-2 0 15,-4 4 9-15,7-4-11 0,-7 4-2 0,0 0-17 16,5-4-32-16,-5 4-43 0,0 0-59 0,0 0-63 16,0 0-54-16,-16 13-72 0,10-7-198 0,-3 3-568 15,0-2 252-15</inkml:trace>
  <inkml:trace contextRef="#ctx0" brushRef="#br0" timeOffset="-5130.04">5868 15447 39 0,'-2'-3'284'0,"2"3"-8"0,-3-6-6 0,6 2-8 16,-3 4-4-16,0-7-8 0,0 2-14 0,0 2-14 16,2-1-13-16,-2-1 5 0,0 5-31 0,4-5-12 0,-3 2-19 15,-1 3-8-15,7-4-18 0,-2 4 1 16,-1-1-33-16,-4 1-7 0,11 4-6 0,-3-2-5 15,-2 3-6-15,3-1-7 0,1 3-9 0,-2 1-6 16,0 2-3-16,-1-2-7 0,3 1-3 0,-2 1-4 0,-1 3-5 16,-1-3-2-16,0 1-4 0,-2 1 0 15,-3-3-5-15,2 2-1 0,-2-3-3 0,1 0-2 16,0-1 1-16,-4 0-2 0,2-2 12 0,-2 0-15 16,1 0 3-16,1-1 1 0,-3 0-4 0,3-4 4 15,-5 4-3-15,3-3 1 0,2-1 0 0,0 0-4 16,-10-5 2-16,6 0-1 0,2-1 6 0,1-3-12 15,1-2 16-15,0-3-10 0,0 0-12 0,1-2 11 16,2-2-4-16,0-9-4 0,0 9 4 0,1-7 4 16,1 9-3-16,-1 0-1 0,0 1-5 0,1 4 4 15,-1 1-1-15,-1 2-25 0,3 0-25 0,-1 3-29 16,0 3-26-16,-1-3-36 0,1 5-45 0,-5 0-43 16,0 0-41-16,13 2-275 0,-13-2-594 0,9 5 264 15</inkml:trace>
  <inkml:trace contextRef="#ctx0" brushRef="#br0" timeOffset="-4946.79">6190 15465 16 0,'0'0'282'16,"0"0"-7"-16,0 0-15 0,0 0-20 0,-8-9-20 16,8 9-26-16,0 0-17 0,6-11-19 0,-3 5-15 15,5 3-16-15,0-5-15 0,1 3-21 0,1 1-41 16,-1-2-50-16,-2 3-56 0,4 0-47 0,-5 0-45 15,3 2-41-15,-9 1-120 0,0 0-333 0,0 0 147 16</inkml:trace>
  <inkml:trace contextRef="#ctx0" brushRef="#br0" timeOffset="-4813.37">6242 15536 183 0,'-1'5'211'0,"1"-1"-1"16,-1-2-3-16,1 2-7 0,0-4 8 0,0 0-16 15,5 2-15-15,-5-2-14 0,0 0-14 0,18-5-21 16,-8 2-13-16,-1-2-13 0,3-2-32 0,-1 2-54 15,1-4-59-15,3-1-92 0,-1-2-77 0,-7 5-112 16,1-4-350-16,-1 0 154 0</inkml:trace>
  <inkml:trace contextRef="#ctx0" brushRef="#br0" timeOffset="-4431.13">6436 15324 65 0,'-2'-5'320'0,"2"5"-27"15,-1-8-24-15,1 8-17 0,3-9-13 0,0 5-15 0,0 1-15 16,2-3-20-16,4 3-13 0,0-3-13 0,-3 2-10 16,7 0-5-16,-3 0-28 0,2-2-9 0,1 3-8 15,-1 1-14-15,0 3-3 0,-2-2-11 16,-10 1-8-16,19 0-4 0,-11 3 4 0,-2 2-18 0,-1 0-1 16,2 3-3-16,-5 2-10 0,0 0 6 15,-2 1-5-15,0 3-6 0,-2 1-4 0,-1 2-2 16,-3 0-2-16,0-3-2 0,1 2-3 0,-1-5 3 0,-1 5-8 15,1-1 7-15,-2-1 6 0,2-6-3 0,1 2 3 16,1-5 3-16,0 4-4 0,0-6 1 0,3 3 5 16,0 0 6-16,1-6 5 0,0 0 7 15,5 6 5-15,-5-6-10 0,10 0-1 0,-10 0-8 16,19-6-9-16,-2-2 7 0,-6 4-10 0,2 1 0 16,5-4-3-16,0-2 4 0,-2 1 0 0,3 3-4 15,-2-1-2-15,1-1-6 0,-4 2 14 0,0 1-15 0,-2 1-8 16,-5 0 9-16,1 0-5 0,-3 2-11 15,0-1-36-15,-5 2-26 0,8-2-47 0,-8 2-70 16,0 0-75-16,0 0-90 0,0 0-260 0,0 0-658 16,-10 20 291-16</inkml:trace>
  <inkml:trace contextRef="#ctx0" brushRef="#br0" timeOffset="-3697.22">6050 15961 171 0,'0'0'270'0,"-3"-5"-13"16,3 5-7-16,0-6-4 0,0 6 1 0,3-3-16 0,-3 3-9 16,0 0-18-16,1-5-12 0,-1 5-13 0,2-2-16 15,-2 2-26-15,0 0-7 0,0 0-11 0,8-2-13 16,-8 2-7-16,13 5-13 0,-3 0-8 16,-1 1-9-16,0 2 0 0,4 1-7 0,0 3-11 15,-4 1-1-15,3 0-9 0,-2 1-4 0,0 1 5 16,0 3-8-16,-3-2-5 0,-2 0-2 0,1 0-5 0,-3 1 1 15,0-3-5-15,1-1-5 0,-4-3 4 0,0-4 0 16,-3 0 1-16,2 0-4 0,1-1 9 0,-4-2 13 16,4-3 18-16,-2 3 5 0,2-3 5 15,0 0-5-15,-7-8 7 0,7 2 0 0,-2 1 3 16,0-5-1-16,2 0-6 0,-1-2-6 0,2 1-4 16,-1-6-3-16,2 0-14 0,-2 0 3 0,2 5-3 0,1-1-2 15,1-3-10-15,2 2-5 0,-1 1-19 16,0 3-31-16,2-2-41 0,-1 5-43 0,0-4-40 15,2 3-49-15,-3 1-60 0,4 1-60 0,0 3-53 16,-3-1-198-16,1 3-624 0,-7 1 276 0</inkml:trace>
  <inkml:trace contextRef="#ctx0" brushRef="#br0" timeOffset="-3529.58">6377 15976 39 0,'0'0'303'0,"0"0"-7"0,0 0-12 0,0 0-15 15,0 0-12-15,0 0-36 0,-12-10-14 0,12 10-18 16,7-6-28-16,-2 1-16 0,2 1-22 0,1 0-41 16,0-1-46-16,1 4-61 0,0-3-63 0,3 2-53 15,0-1-49-15,-7 2-172 0,-5 1-391 0,14 1 173 16</inkml:trace>
  <inkml:trace contextRef="#ctx0" brushRef="#br0" timeOffset="-3396.88">6443 16076 24 0,'-1'5'252'0,"-2"-1"1"0,2-2-8 0,1-2-11 16,0 5-9-16,0-5-27 0,0 0-16 0,0 0-14 16,0 0-21-16,0 0-8 0,15-8-19 0,-7 4-10 15,0-2-31-15,-2-1-41 0,3-1-53 0,0 0-67 16,0 0-77-16,0-1-201 0,1 1-390 0,-1-2 173 16</inkml:trace>
  <inkml:trace contextRef="#ctx0" brushRef="#br0" timeOffset="-2946.8">6603 15833 104 0,'-1'-4'275'0,"3"1"-21"0,1-3-22 16,1 1-8-16,5-1-23 0,-3-2-18 0,3 2-16 15,4 2-20-15,-3-1-13 0,4 0-15 0,-4 4-8 16,-2-3-13-16,3 4-8 0,-3-1-2 15,0 2-18-15,-2 0-6 0,-2 3-9 0,2 1-4 16,-2-1-7-16,-1 3-5 0,-2 2-5 0,-1-2-1 0,-1 0-8 16,-2 2-1-16,0 0-2 0,1 1-2 0,-4-2-1 15,1 1-3-15,-2-1-3 0,3-1 1 0,2-1-2 16,-1-2-2-16,-1 1 0 0,3-1 4 0,-4-1 1 16,5 2 3-16,-1-3 10 0,1-2 5 0,-3 5 10 15,3-5-1-15,4 4 9 0,-4-4-13 16,9 2-4-16,-9-2-2 0,10-2-3 0,-3 2-1 0,3 0-4 15,0-2-1-15,-1 0-2 0,5 1-4 0,-3 2-2 16,2 1-5-16,1-2 3 0,-3 1 4 16,1 0-8-16,-1 1-3 0,-2 2-4 0,-1-2 6 15,0 2-1-15,-5 1-2 0,-1-2 0 0,2 2 0 16,-4 1-2-16,0 0 1 0,-4 1-2 0,0-2-1 16,-3 5 18-16,-3-2 0 0,-1 2 1 0,1-4 9 15,-5 4 3-15,1-2 7 0,-2-1-3 0,3-2 1 16,-3 1-9-16,3 0 1 0,3-2-6 0,0 0-16 15,1 0-48-15,1-1-68 0,2 0-87 0,2-1-115 16,-3 2-234-16,7-4-589 0,-2 8 261 0</inkml:trace>
  <inkml:trace contextRef="#ctx0" brushRef="#br0" timeOffset="-2413.52">6245 16618 25 0,'1'-4'356'0,"-1"-1"-8"0,3 2-7 16,-2-2-12-16,-1 5-8 0,4-8-20 0,-3 4-25 15,-1 4-25-15,7-5-23 0,-7 5-19 0,7-5-24 16,-7 5-40-16,9 0 6 0,-9 0-20 0,13 5-16 15,-4 0-6-15,0 2-5 0,0 2-11 0,4 4-12 16,-7-2-7-16,3 3-4 0,-2-1-14 0,1 3-6 16,-1-2-7-16,-3-4-14 0,-1 0-1 0,-1 0 5 15,-1-2-22-15,0 0 18 0,1-2-2 0,-2 0-21 16,0-6 23-16,-3 6-12 0,3-6 4 0,-5 1-1 16,5-1 5-16,0 0 8 0,-12-8-4 0,6 2 14 15,2-3 3-15,-1 0 1 0,0-1-8 0,4-1-1 16,-3-1-7-16,2-1 0 0,2-4-3 0,0 1-1 15,3-2-12-15,0-2-30 0,2 2-32 0,0 3-49 16,4-1-30-16,2 4-37 0,-3 4-33 0,1 0-28 16,2 3-31-16,0 2-22 0,0-2-30 0,1 4-255 15,-5 1-608-15,1 0 270 0</inkml:trace>
  <inkml:trace contextRef="#ctx0" brushRef="#br0" timeOffset="-2263.42">6492 16563 81 0,'-3'7'193'0,"3"-7"10"16,3 7 6-16,-3-4 7 0,0 0 2 0,0-3 0 15,0 0-3-15,0 0 1 0,-3 7 1 0,3-7-5 16,0 0-5-16,0 0-17 0,0 0-15 0,9 1-15 16,-9-1-27-16,0 0-1 0,18-4-36 15,-9-2-51-15,0 3-73 0,4-2-71 0,-3 3-81 16,5-6-76-16,-5 6-207 0,2 0-500 0,-3 2 221 16</inkml:trace>
  <inkml:trace contextRef="#ctx0" brushRef="#br0" timeOffset="-2114.5">6598 16688 25 0,'-3'4'353'0,"-1"0"-7"16,4-4-14-16,0 0-25 0,0 0-17 0,0 0-24 15,0 0-23-15,0 0-15 0,0 0-28 0,31-8-23 16,-19 3-18-16,2-1-39 0,1-2-49 0,3 1-63 16,-4-1-76-16,0-1-72 0,3 1-98 0,-7 0-209 15,3-3-483-15,-6 1 213 0</inkml:trace>
  <inkml:trace contextRef="#ctx0" brushRef="#br0" timeOffset="-1747.15">6797 16370 155 0,'-5'-3'387'0,"5"3"-15"16,-9-5-23-16,9 5-33 0,0 0-25 0,0 0-10 15,-6 8-21-15,6-8-20 0,0 13-24 0,0-3-25 16,2 0-6-16,0 0-22 0,-1 2-17 15,2 0-13-15,-1 0-18 0,-1 1-9 0,4-2-9 16,-2 2-24-16,1-1 4 0,0 0-24 0,-1-3-20 16,3-2-29-16,-1 1-22 0,0-4-9 0,0 1-28 0,0 0-14 15,3-2-18-15,-2-2-10 0,4-4-5 0,-1 1 0 16,-5-2 8-16,1-1 7 0,4 0 7 0,-3-2 9 16,-2-2 5-16,0-1 14 0,0 0 8 15,-4-1 14-15,1-1 20 0,2 2 21 0,-3 0 24 16,1 0 13-16,-1 4 22 0,0-2 17 0,0 4 9 15,0 4 1-15,-4-8-6 0,7 3-5 0,-3 5 6 16,0 0 13-16,0 0 2 0,0 0-2 0,5 24-3 16,-4-12-8-16,4 4-8 0,-1 1-9 0,0 2-1 15,4 0-9-15,2 8-10 0,3-1-9 0,-3 0 0 16,3 0-37-16,-2 0-52 0,-2-2-73 0,1 2-69 16,-1 0-82-16,-1 2-117 0,0-1-263 0,-6 1-697 15,1-1 310-15</inkml:trace>
  <inkml:trace contextRef="#ctx0" brushRef="#br0" timeOffset="186.73">6686 14465 56 0,'-3'-3'274'0,"2"-1"-13"0,1 4-16 16,-4-4-21-16,4 4-24 0,-4-3-19 0,4 3-18 15,0 0-15-15,0 0-19 0,7 13-10 0,-5-4-9 16,1 0-13-16,1 2-7 0,1 0-8 0,1 3-8 16,-2-2-9-16,4 1-4 0,-3-2-8 0,0-7 13 15,4 8 6-15,-1-6 7 0,-2 1 9 0,2-6 7 16,3-1 0-16,1-1 7 0,3-7-3 0,0 1 2 16,1-4-4-16,0-1 1 0,7-5-6 0,-1-1-2 15,-3-1-2-15,4-2-10 0,-1 2-16 0,-1 0-3 16,-1 1-4-16,-1 0-8 0,-6 6 1 0,0-3-8 15,-1 5-30-15,-6 1-43 0,1 2-38 0,-2 5-69 0,0 2-63 16,0 0-83-16,-5 0-308 0,3 11-643 0,-3 3 285 16</inkml:trace>
  <inkml:trace contextRef="#ctx0" brushRef="#br0" timeOffset="11053.14">4548 13164 37 0,'0'0'249'16,"0"0"-20"-16,-3-5-22 0,3 5-15 0,0 0-15 0,0 0-15 15,0 0-11-15,13 7-17 0,-6-4-11 0,-4 2-10 16,4 3 3-16,-1 0-2 0,1 2 8 15,-2 1-4-15,2 2-9 0,1 2-12 0,0-1-6 16,-2 1-8-16,1 0-12 0,1 2-3 0,-3 1-8 16,2-2-4-16,1 0-1 0,-1 0-12 0,3-3 3 0,-2 1-10 15,1-5-2-15,2 3 0 0,-2-5-2 0,3 2 4 16,7-5 4-16,-1 1 1 0,0-4 11 16,1-1-4-16,5-1 8 0,7-6 3 0,-4 2 3 15,-1-3 2-15,3-2 8 0,-1-2 0 0,0 1-15 0,-1 0 17 16,0-3 4-16,-2 1-6 0,0 2 2 0,-5 3-8 15,-1 0-7-15,-2 0 0 0,2 2-10 0,-6 2-8 16,-2-1 5-16,2 3-8 0,-4 1-7 0,5 0 0 16,-2 2-1-16,-1 0-8 0,-3 1 1 0,3 5 5 15,1-3-23-15,-3 5 10 0,1-2-4 0,0 1 1 16,4 3 3-16,0 0-5 0,4 0 5 0,-5 0-1 16,1-3-1-16,0 1-12 0,0-3 17 0,-1-1-4 15,1 2-15-15,4-4 8 0,-4 0-3 0,3-1 2 16,2-1-3-16,-3-1 7 0,2-1-8 0,0-3-2 15,1 1 9-15,-1-5-3 0,0 1 0 0,0 0 1 16,1-2 0-16,-4-1-9 0,2 2 4 0,1-1 5 16,-3 1-11-16,-3 3 7 0,-2-1-1 0,1 1-2 15,1 3-2-15,-2-1 2 0,0 3-6 0,-2 0 5 16,5 3-8-16,-3 1 9 0,0 3 1 0,2-1-3 16,1-1 2-16,-3 2-2 0,4 0-1 0,-4 0 1 15,7 1 2-15,-6-1-14 0,3 1 16 0,3-1 3 16,-2 0-1-16,-2-3-14 0,-1 1 16 0,4-3 2 15,-3 0-4-15,1 1 7 0,0-3-8 0,4-3-1 16,0 2 1-16,1-1-5 0,-1-3 4 0,0 0 3 16,1-2 4-16,-2 0-9 0,2-1 4 0,-3 0 3 15,1-3-5-15,1 3 5 0,-4-1 4 0,-4 4 9 16,0-1 0-16,-2 0 3 0,0 3-3 0,-3 0-2 16,0-1 2-16,-1 3-3 0,0-1-2 0,-2-1-6 15,-2 3-11-15,4-3-8 0,-4 3-27 0,6-1-23 16,-6 1-22-16,0 0-55 0,0 0-36 0,6 8-55 15,-6-5-67-15,1 1-75 0,-1-1-242 0,0-3-662 16,-1 10 294-16</inkml:trace>
  <inkml:trace contextRef="#ctx0" brushRef="#br0" timeOffset="15888.24">25477 10988 95 0,'-2'-5'152'16,"2"5"-22"-16,-2-6-7 0,0 3-15 0,2 3-4 16,-5-4-17-16,3 2-14 0,-2-2-25 0,0 0-31 15,-1 1-35-15,2-2-56 0,-3-1-68 0,-2-3-152 16,1 0 68-16</inkml:trace>
  <inkml:trace contextRef="#ctx0" brushRef="#br0" timeOffset="17253.18">18479 14882 221 0,'8'0'211'16,"-8"0"-58"-16,5 1-71 0,0 2-97 0,-1 0-94 15,-1 1-118-15,-3-4 53 0</inkml:trace>
  <inkml:trace contextRef="#ctx0" brushRef="#br0" timeOffset="136086.28">7835 12120 92 0,'0'0'244'0,"0"0"-45"0,0 0-63 0,0 0-59 0,0 0-56 15,-3-6-62-15,3 6-81 0,0 0-131 0,0 0 58 16</inkml:trace>
  <inkml:trace contextRef="#ctx0" brushRef="#br0" timeOffset="137036.63">10557 11114 146 0,'0'0'263'16,"5"-5"-8"-16,-1 3-7 0,-4 2-13 0,9-3-11 15,-4 3-7-15,-5 0-6 0,14 4-12 0,-9-2-5 16,4 3-16-16,3 2-6 0,-6 1-3 0,3 1-19 16,-1-1-14-16,-2 2-5 0,2 1-9 0,-4 0 4 15,2 0-11-15,-1-1-5 0,-1 2-6 0,0-2 1 16,-2 0-13-16,1-3 4 0,-1-1-5 0,1-3 1 15,0 2 12-15,-3 0 0 0,2-2 0 0,-2-3 1 16,4 2-7-16,-4-2-12 0,9-6 7 0,-1 0-8 16,-1-3-8-16,8-5-7 0,0 0-8 0,5-10-4 15,3-1-7-15,4 3-4 0,0-4-9 0,0 0-1 16,-1 1-2-16,3 1-8 0,-3 3-2 0,-1 1-2 16,-1 4 0-16,-4 0-4 0,-3 6 3 0,-3 2-11 15,-2 2 2-15,-2 1-2 0,-1 1-24 0,-2 2-22 16,2 2-39-16,-2 0-44 0,-2 2-64 0,0 3-83 15,0-1-130-15,-2 3-360 0,-3 4-817 0,0 0 362 16</inkml:trace>
  <inkml:trace contextRef="#ctx0" brushRef="#br0" timeOffset="145202.99">4093 13624 200 0,'0'0'219'0,"0"0"-16"0,5-1-17 0,-5 1-15 16,0 0-20-16,0 0-11 0,3-4-15 0,-3 4-14 15,0 0-10-15,0 0-13 0,0 0-14 0,0 0-16 16,0 0-32-16,0 0-36 0,1 8-43 0,-1-8-33 16,0 5-59-16,0-5-116 0,-1 8-281 0,1-2 126 0</inkml:trace>
  <inkml:trace contextRef="#ctx0" brushRef="#br0" timeOffset="171137.4">28379 10741 171 0,'0'0'351'0,"0"0"0"0,0 0-11 0,-8-8 10 16,8 8-5-16,0-4-7 0,0 4-14 0,0-6-11 15,0 6-13-15,2-6-10 0,0 2-16 0,-2 4-21 16,1-3-19-16,4-1-24 0,-1 0-24 0,0 2-18 16,1-1-17-16,4 2-15 0,1-1-18 0,8 3-11 0,1 0-10 15,-1 3-10-15,4 2-11 0,6 3-7 16,0 6-7-16,-5 3-7 0,-1 5-5 0,1 0-3 15,-5 3-26-15,-3 0-2 0,0 6-4 0,-4-2 1 16,-3 2-3-16,-2 3 0 0,-1 0 0 0,-4 13-5 0,-1-13 1 16,-2-1 0-16,-5 1-3 0,0 1 2 0,-1-2-5 15,-5 14 5-15,3-15-2 0,1 2-6 16,-4 0 5-16,-1 8 0 0,5-9-1 0,-5 2-2 16,6-3 1-16,-1 1-3 0,1 1 0 0,3-1 2 0,3 0 2 15,2-2-5-15,0 2-4 0,4-4 9 0,-1-1-3 16,5 1-3-16,4-3 2 0,-3 0-2 15,6-3 1-15,2-5 0 0,1 2-3 0,1-3 2 0,2 0-2 16,4-4-2-16,1 2 0 0,0-2-2 0,2 0 8 16,3-3-2-16,0 1-1 0,-3-2-1 0,-4 3 0 15,2-2 2-15,-10 0-5 0,-1-4 5 0,-4 1 2 16,-3-1 1-16,-1 0-5 0,-1 2 6 0,-3 2-3 16,-3 0-4-16,-1 1 9 0,-1 1 1 0,-4-2-1 15,-3 7 5-15,2-1 3 0,-6 8 6 0,-2-2 4 16,-1 2 1-16,2-1 2 0,-2 6 3 0,3 0 0 15,0 3-4-15,-4 9-3 0,-2 5 3 0,5 2-3 16,2-2-2-16,2 1-3 0,0 2 0 0,0 1-6 16,2 0 0-16,-1 4 2 0,7 4-3 0,0-1 0 15,4 0 3-15,0 2-3 0,-2 23-2 0,2-26 0 16,2 2-1-16,-1 0-2 0,1-1 0 0,-4-2-2 16,2-2 2-16,0 0-3 0,-6-1-1 0,0 0 7 15,-3-6-4-15,0-10 0 0,-3 7 0 0,-4 0 2 16,0-12-2-16,0-1-1 0,-6-1 1 0,-5-3-1 15,1-1 4-15,-7-1 1 0,0-3 11 0,0-3 3 16,-3-2 4-16,0-3-3 0,-2-2 12 0,4-6-3 16,-4 1-2-16,6-3 3 0,0-3 0 0,-2-1-2 15,4-5-3-15,0 2-2 0,13-1 0 0,-7-2-3 16,5 0 2-16,7 2-11 0,1-2-13 0,0-1-23 0,7 3-39 16,-1-4-45-16,3 0-57 0,5-3-66 0,4 4-77 15,2-2-95-15,6 0-99 0,1-1-343 0,9-4-913 16,1 3 403-16</inkml:trace>
  <inkml:trace contextRef="#ctx0" brushRef="#br0" timeOffset="171286.08">29226 14068 21 0,'5'0'321'0,"-5"0"-61"0,0 0-84 16,0 0-106-16,0 0-107 0,-11 6-99 15,4-5-146-15,7-1 65 0</inkml:trace>
  <inkml:trace contextRef="#ctx0" brushRef="#br0" timeOffset="171753.04">27259 14968 289 0,'-13'-3'383'0,"2"0"-4"15,3 1-21-15,2 0 9 0,1-1-14 0,1 2-2 16,-1-1-16-16,5 2-9 0,-6-1-16 0,6 1-12 0,0 0-10 16,0 0-10-16,0 0-8 0,15-8-12 0,-2 7-15 15,6-3-18-15,10 1-16 0,3 1-20 0,1-4 17 16,6 2-17-16,14-2-20 0,-3-2-17 0,5 4 0 16,4-2-17-16,0 0-13 0,-2 1-3 0,2 1-13 15,-2 2-5-15,-3-3-10 0,1 3-5 0,-1 0-8 16,-16 0-5-16,2 1-3 0,-1-1-12 0,-1 0-2 15,-4 2 1-15,-6 0-9 0,2-2-10 0,-9 2-1 16,-7 0-9-16,0 0 1 0,-2 0-21 0,-4-2-13 16,-1 2-15-16,0 1-22 0,0-1-40 0,-7 0-23 15,4 1-34-15,-4-1-28 0,0 0-50 0,0 0-27 16,0 0-52-16,-15 5-39 0,1-3-42 0,-5 0-43 16,1 2-37-16,-14 3-379 0,1-1-905 0,-9-1 401 15</inkml:trace>
  <inkml:trace contextRef="#ctx0" brushRef="#br0" timeOffset="172036.15">27457 15093 370 0,'-17'4'396'0,"-1"0"-26"15,5-2-14-15,3-2-12 0,-1 2-4 0,5 0-25 16,0-1-2-16,6-1-15 0,-7 1-21 0,7-1-13 16,0 0-11-16,0 0-8 0,0 0-10 0,36 0-17 15,-17-1-23-15,14 0-16 0,7-2-17 0,15 0-19 16,4-1-11-16,3-1-13 0,3-2-13 0,3-2-12 15,28 5-9-15,-31-3-9 0,26-4-4 0,-30 2-9 16,6 4-5-16,-3-1-7 0,-4 1-7 0,-3-1-3 16,-4 3-2-16,-15-1-4 0,-3 1 5 0,-3 1 12 0,-11-1 7 15,0 2 8-15,-9 1 0 0,0 0 4 16,-1-2-11-16,-3 2 0 0,-3-1 15 0,2 0-12 16,-7 1-6-16,0 0-10 0,0 0-2 0,0 0-20 15,0 0-36-15,0 0-57 0,0 0-73 0,0 0-93 16,0 0-92-16,0 0-95 0,0 0-105 0,-3 8-366 0,3-8-966 15,0 0 427-15</inkml:trace>
  <inkml:trace contextRef="#ctx0" brushRef="#br0" timeOffset="172186.48">28997 15041 78 0,'4'-2'502'15,"-4"2"-30"-15,0-7-27 0,0 7-25 0,-2-6-40 16,2 6-46-16,-7-4-57 0,6 1-80 0,-3-1-54 15,2 1-93-15,2 3-99 0,-4-5-114 0,4 5-127 16,0 0-176-16,0 0-506 0,0 0 224 0</inkml:trace>
  <inkml:trace contextRef="#ctx0" brushRef="#br0" timeOffset="179769.91">12729 13529 11 0,'0'0'49'0,"12"-8"-9"15,-7 5-8-15,3 1-40 0,1-2-13 0,5 3-23 16,3-2 10-16</inkml:trace>
  <inkml:trace contextRef="#ctx0" brushRef="#br0" timeOffset="-119894.74">11724 11279 196 0,'1'-8'378'0,"-1"1"-9"0,4-2-7 0,-4 4-12 15,3-1 5-15,-2-3-12 0,0 6-14 0,2-1-25 16,-2-1-24-16,-1 0-26 0,0 5-24 0,3-2-27 16,-3 2-15-16,0 0-14 0,0 0-10 0,0 0-9 15,6 10-12-15,0-4-13 0,-3-1-9 0,-2 4-13 0,3 0-9 16,-3 0-10-16,2 0-7 0,-1 0-6 15,4-1-6-15,-4-1-1 0,4-1 18 0,-1-2 13 16,1 1 11-16,1-4 1 0,1 0 0 0,3-1-2 16,4-2-8-16,1-3-7 0,2-2-5 0,6-4-11 15,3-1-5-15,0-4-11 0,2-2-5 0,-1-3-4 16,4-3 1-16,8-6-14 0,-3-1-2 0,4 2-2 16,-14 5-6-16,2 1-2 0,-2-1-6 0,-1 2 9 15,-1 6-13-15,-4-1-4 0,-6 7 1 0,-6 2 0 0,1-1-1 16,-1 4-1-16,-1 0-3 0,-3 1 10 0,0-1-8 15,-1 2-1-15,-3 0-6 0,3 1 5 16,-4 2-6-16,5-4-10 0,-5 2-32 0,0 2-47 16,4-3-58-16,-4 3-60 0,0 0-56 0,0 0-54 0,14 4-50 15,-9 0-69-15,4 3-95 0,3-2-303 0,2-1-897 16,6 2 397-16</inkml:trace>
  <inkml:trace contextRef="#ctx0" brushRef="#br0" timeOffset="-118160.36">18012 12306 14 0,'0'0'331'0,"0"0"-10"0,0 0-18 0,0 0-12 15,0 0-12-15,0 0-18 0,0 0-14 0,0 0-19 0,0 0-23 16,0 0-19-16,0 0-16 0,0 0-11 0,0 0-21 15,0 0-14-15,0 0-15 0,0 0-26 0,0 0-26 16,9-3-32-16,-9 3-34 0,0 0-42 0,2 3-63 16,-2-3-59-16,3 4-69 0,-3-4-249 0,7 0-531 15,-7 0 235-15</inkml:trace>
  <inkml:trace contextRef="#ctx0" brushRef="#br0" timeOffset="-117860.93">21006 12077 59 0,'-4'-3'267'0,"0"1"-25"16,4 2-20-16,-5-1-24 0,5 1-26 0,-4-4-30 0,4 4-32 16,0 0-43-16,0 0-28 0,0 0-29 0,14-2-41 15,-2 1-45-15,-2-2-162 0,3 1-256 16,-4 1 114-16</inkml:trace>
  <inkml:trace contextRef="#ctx0" brushRef="#br0" timeOffset="-114727.47">11570 13325 162 0,'4'4'237'0,"1"-1"-6"0,-1-1-6 15,0 1-3-15,0 0-3 0,1-1 0 0,-2 0-6 16,-3-2 6-16,3 3-1 0,0-1-1 0,-3-2-7 16,0 0 7-16,5 1-10 0,-5-1-11 0,0 0-12 15,0 0-7-15,0 0-16 0,0 0-7 0,0 0-15 16,0 0-15-16,0 0-10 0,0 0-13 0,0 0-10 15,0 0-9-15,0 0-8 0,0 0-5 0,0 0-10 16,0 0-7-16,0 0-5 0,-1-9-5 0,1 9-4 16,-3-7 0-16,3 7-7 0,-2-2-3 0,2 2-17 15,0 0-2-15,0 0-7 0,-3-3-13 0,3 3-3 16,0 0-7-16,0 0-2 0,0 0-9 0,0 0 18 16,0 0-13-16,0 0-2 0,-1-4 3 0,1 4 2 0,0 0 1 15,9-3-12-15,-1 2-6 0,9-2-3 0,4 0-11 16,13 0-17-16,15-2-11 0,7 3-7 15,4 1-12-15,0-3 1 0,7 2 6 0,-2 2 2 16,0-3 6-16,0-1 11 0,-3 2 8 0,-3 2 7 0,-6-3 1 16,-13 0 12-16,-2 3 3 0,-5-1 4 15,-11 2 6-15,-2-2 1 0,-7 1 11 0,1 1 0 16,-6-2 14-16,0 2 10 0,-8-1 5 0,0 0 6 16,0 0 3-16,0 0 4 0,-44 3-5 0,12-5 5 0,-5 7 3 15,-14-3 4-15,-8 0 1 0,4-1 10 0,0 0 0 16,-1 0 0-16,-3 0 2 0,4 0 4 0,-1-1-5 15,0 2 13-15,3 1 6 0,1-3 11 0,15 0-10 16,-1 0 11-16,2-3 3 0,5 3 11 0,12 0-5 16,1-2 6-16,5 2-2 0,3 0-9 0,3 0-9 15,7 0-7-15,-4 0-3 0,4 0-3 0,11-5-13 16,7-2 0-16,14 0-2 0,0-2-8 0,6 3-8 16,17-3 5-16,0 5-22 0,0-1-17 0,4 1-20 15,-7-2 6-15,3 6 0 0,-15-1-2 0,-2 0-8 16,-1 0-7-16,-9 1-5 0,-7 0-6 0,-7-1-3 15,0 2 5-15,-9-1 0 0,0 1 11 0,-5-1 6 16,0 0 1-16,-24 5 3 0,-4-2 7 0,-5 1-4 16,-6-2 5-16,0 2 9 0,-19-1 4 0,3 2 20 15,2 1-14-15,-4 3 10 0,2-6 9 0,4 1 7 16,10 0 7-16,3-1 6 0,2-1 21 0,6 0 2 16,9-1 15-16,4 0-3 0,6-1-6 0,5 0-15 15,6 0 2-15,0 0-1 0,0 0-14 0,34-7 0 16,2 2-4-16,15 0 2 0,8 0-6 0,3-3 1 15,29 4-13-15,-26 4-6 0,27-6-12 0,-29 5-4 16,1 1-3-16,-5-1-17 0,-1 3-6 0,0-3-10 16,-20 2-3-16,1-1 1 0,-6 3 8 0,-5-3-3 15,-9 1 6-15,0 0 13 0,-7-1-10 0,-7-1-3 16,-5 1 5-16,0 0 7 0,0 0 9 0,-35 2-1 16,6 1-4-16,-7-1 0 0,-16 2 10 0,-3-1 6 0,-3 0 4 15,-2 0 1-15,0 0-6 0,0-1 10 0,0 5 0 16,0-3 0-16,5-2 2 0,4-1 9 15,15 4 8-15,8-4 7 0,8 0 10 0,4 0-1 16,3-2 2-16,2 1-10 0,6 0-5 0,5 0 4 0,0 0-10 16,0 0 0-16,32-10 6 0,1 6-13 0,5 1 3 15,16-2-7-15,6 1-11 0,-1 4-5 0,-2-3-18 16,1 3-1-16,-3-1-36 0,-4 2-20 16,-14-1-21-16,-4 1-26 0,-2 1-31 0,-5 2-51 0,-9 2-61 15,-5-2-53-15,-6-2-255 0,-6 1-625 0,0-3 277 16</inkml:trace>
  <inkml:trace contextRef="#ctx0" brushRef="#br0" timeOffset="141421.49">1879 11161 11 0,'7'-4'339'15,"3"-2"0"-15,-5 2 1 0,0 0 5 0,3-3-11 16,-3 2-8-16,-2-3-6 0,3 3-7 0,-5-4-18 16,3 3-8-16,-4-4-12 0,-1 1-20 0,-2 1-14 15,-3-2-24-15,-2 3-18 0,-1-1-24 0,-1 5-19 16,-12-1-13-16,-6 3-17 0,-4 4-12 0,-4 0-15 15,-3 8-11-15,-6 6-8 0,-3 0-8 0,13-1-8 16,-7 7-6-16,10-5-7 0,1 2-7 0,3 2-1 16,4-4-5-16,1 3-7 0,5-2-6 15,0 1-3-15,8-4 2 0,2 2-3 0,2 0-2 0,2 1 1 16,3-1-3-16,3 0 0 0,8 5-2 0,-1 2-1 16,4-1 0-16,6 2 2 0,0 0-4 0,2-1 1 0,3 0-3 15,-2 1-1-15,-4 0-2 0,5 0-1 16,-4 2 0-16,-1-2 2 0,-5 0-3 0,-6 2 1 15,-3 1-2-15,-8 0 5 0,-2 3-3 0,-7-2-3 16,-2 3 0-16,-17 2-6 0,-1 1 4 0,-7 0 1 16,-2-5 0-16,1-2 2 0,-5-3 7 0,13-8 13 15,-2 1 3-15,3-4 9 0,0-3 18 0,4-2 10 16,12 1 15-16,2-6 4 0,3-4 7 0,4 3 4 16,0-3 4-16,4-2-14 0,3 1-15 0,0 0-9 15,6-14-13-15,4 6-8 0,7-3-4 0,3 1 4 16,6-1-8-16,3 2-6 0,-1 1-5 0,-1 3-7 15,5 2-9-15,-5 7-7 0,5 0-3 0,-8 4-3 16,-3 1-8-16,4 5-3 0,-6 5-1 0,-1 4 6 16,-10 6-4-16,3 5 5 0,-7 12 1 0,0 5 2 15,-5-1-1-15,-7 2-1 0,-2 5 1 0,-8 0 4 16,0 1 2-16,-15 20-1 0,12-24-1 0,-3-3 7 16,-12 25 4-16,12-27 2 0,-3 4 8 0,0 0-2 15,3-4 3-15,1 0 4 0,3-5 0 0,4-12-4 16,3-2-3-16,5-2-1 0,5 0 1 0,2-9 3 15,3-1 1-15,6-1 6 0,0-9-1 0,8 5-2 16,2-8-1-16,5 2-5 0,9-6 3 0,5-3-3 16,-1-4-4-16,5-1 1 0,-2-1-4 0,-2-3 4 15,-1 0-3-15,-2 2-2 0,-5 0 2 0,2 0 1 16,-12 1 0-16,-4 5-2 0,-2-2-2 0,-5 2-2 16,-2 0 1-16,-1 0 0 0,-1 2 8 0,2 0 8 15,-6 1-10-15,5-1 2 0,-5 1-12 0,5-2-23 16,-5 2-68-16,0 0-101 0,7 0-125 0,-7 0-160 15,0 0-579-15,0 0-1146 0,0 0 507 0</inkml:trace>
  <inkml:trace contextRef="#ctx0" brushRef="#br0" timeOffset="19208.27">31180 11608 1911 0,'-5'-15'6'16,"1"4"67"-16,2 2 25 0,-1 0-4 0,-1 2 3 15,0-2 8-15,1 6-6 0,-4 1-7 0,2 1-4 16,5 1 15-16,-18 6 11 0,0 6 8 0,-3 6 7 16,-2 2 11-16,-4 4 5 0,-8 14 2 0,-5 5-3 15,-3 3-6-15,-18 20-3 0,-2-2-5 0,-5 0-5 16,-4 1-6-16,0 0-14 0,-1 2-6 0,-3 3-6 16,-1-3-11-16,-6-1-12 0,4-7-3 0,3-3-8 15,25-16-1-15,-19 14-11 0,24-19-3 0,2-1 7 16,2-6 7-16,10-6 1 0,1-2 0 0,3-3-5 15,2 0 4-15,1-4-10 0,7-2-3 0,7-5-8 0,2-2 4 16,0 2-3-16,0-6-5 0,4 0-26 16,1-6-33-16,2 1-27 0,2-6-39 0,3-6-28 15,9-7-21-15,-1-5-23 0,5-2-7 0,0 0-12 16,11-12-3-16,-1 2-3 0,-3-4 3 0,2-1 1 0,0 0 18 16,-4-2 17-16,1-1 16 0,1 3 25 0,-8 13 24 15,-2-1 34-15,-1 4 34 0,-2 2 38 16,-1 4 21-16,-5 9 30 0,-2 3 22 0,0 2 16 15,0 2 3-15,-2 1-2 0,0 3-7 0,-1 2 2 0,1 2 15 16,-9 8 17-16,2 2-1 0,-3 4-5 0,-1 9 6 16,-2 3-5-16,0 7-5 0,-5 14-1 0,3 0-3 15,2 1-13-15,-1 3-8 0,-3-2-7 16,4 2-10-16,0 0-8 0,-3-1-4 0,2-2-13 0,-1-3-5 16,2-1-5-16,2-13-2 0,-1 0-3 0,2 0-9 15,-2-5-2-15,5-1 9 0,0-9 5 0,2-5 17 16,1-2 15-16,-1 0 12 0,4-3 25 15,1 0 7-15,0-4 8 0,2 0-7 0,-2-2-11 0,27-7-5 16,-9 3-1-16,13-7-18 0,2-1-4 0,2-1-11 16,15-7-5-16,2 0-9 0,-2 1-14 0,3 0 5 15,2 3-15-15,-1 1-1 0,-3 2-3 0,-15 5-6 16,0 0 4-16,-2 3 5 0,-2 0-18 0,-10 3-2 16,-3 0-7-16,-6 1 3 0,1 1 0 0,-4-1-3 15,2 1-2-15,-5 0-8 0,-2 0-13 0,-5 0-10 16,11 1-7-16,-7 0-26 0,-4-1-13 0,5 5-27 15,-3-3-8-15,-1 2-39 0,-1 1-45 0,0-1-44 16,0 0-79-16,0 0-78 0,-2-1-86 0,1 3-111 16,1-2-303-16,0-4-961 0,0 0 425 0</inkml:trace>
  <inkml:trace contextRef="#ctx0" brushRef="#br0" timeOffset="19308">30647 12862 5195 0,'13'2'230'0,"-3"0"-43"15,-2-2-65-15,-2 3-31 0,1-3 36 0,-7 0 36 16,7 1-2-16,-3-1-34 0,-4 0-28 0,5 2-24 15,-5-2-64-15,0 8-116 0,-2-1-158 0,-2 9-237 16,1-8-454-16,-3 2-1033 0,2-1 457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3T13:38:43.75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14184 5814 117 0,'-6'-1'348'0,"6"1"3"0,-9-1-6 16,5 0-7-16,4 1-17 0,-7-1-23 0,7 1-15 15,0 0-19-15,-8-1-20 0,8 1-13 0,0 0-14 16,0 0-9-16,0 0-5 0,0 0 13 0,0 0 7 16,0 0 5-16,15 5-7 0,-2-5-15 0,7 3-11 15,8-2-12-15,5 0-7 0,2-2-8 0,5-3-14 16,12 3-9-16,-12 0-6 0,16-2-15 0,-4 0-17 16,3 1-6-16,-4-1-10 0,0-1-8 0,-11 2-7 0,0 1-4 15,-5-1-11-15,-1-1-9 0,-5-2-2 0,-1 4-5 16,-9-1-5-16,2-1 0 0,-8 2-15 15,-2 0-16-15,-6 1-21 0,4-1-22 0,-5 0-28 16,-4 1-38-16,9 0-50 0,-9 0-66 0,0 0-68 16,0 0-59-16,0 0-75 0,-23 3-57 0,1 1-343 0,4-2-885 15,-10 7 391-15</inkml:trace>
  <inkml:trace contextRef="#ctx0" brushRef="#br0" timeOffset="317.14">14465 5969 2858 0,'-18'6'219'0,"2"0"-112"0,2-3-24 0,-3 0 23 16,4-2 54-16,3 2 47 0,2-5 26 0,0 4-8 16,1-2-16-16,1 1-2 0,6-1-10 0,-13 0-11 0,9 1-11 15,4-1-12-15,-4 3-8 0,4-3-11 0,0 0-9 16,0 0-10-16,0 0-8 0,0 0-2 0,23-1-5 16,-4-1-10-16,2 1-14 0,1 0-6 0,8-1-11 15,6 1-1-15,1 0-14 0,17-2-1 0,-2-1-5 16,-2-1-5-16,-8 3-4 0,8-1-2 0,1-1-1 15,-16 2-10-15,-1 2 0 0,-2-1-5 0,0-2 1 16,-4-2 1-16,-7 1-5 0,-6 0-2 16,-1 2 1-16,-2 1-3 0,-1 0 2 0,-3 0-6 0,-2 0 7 15,-1-2-4-15,2 3 11 0,-2-2-13 0,-5 2-2 16,5-3-4-16,-5 3 0 0,0 0-16 0,6-1-22 16,-6 1-34-16,0 0-42 0,3-3-57 0,-3 3-60 15,0 0-75-15,0 0-65 0,0 0-82 0,0 0-88 16,0 0-295-16,0 0-898 0,20 2 397 0</inkml:trace>
  <inkml:trace contextRef="#ctx0" brushRef="#br0" timeOffset="1534.01">18919 5861 262 0,'-11'-2'369'15,"-1"-1"8"-15,4 2 8 0,1-1-15 0,3-1-8 16,-1 2-15-16,5 1-21 0,-8-2-22 0,3 1-18 16,5 1-17-16,0 0-15 0,0 0-10 0,14-5-7 15,-5 3-13-15,10 2-6 0,10 0-7 0,6 2-3 16,3 0-12-16,20 2-11 0,3-1-4 0,2-1-13 16,34 2-7-16,-6 0-15 0,-1 2-13 0,1 0-9 15,1 0-15-15,-1 1-8 0,1 1-13 0,-27-1-6 16,28 1-13-16,-30 2-4 0,1-7-8 0,1 4-2 15,-7-2-5-15,-1-2-10 0,-20 3-14 0,3-3-13 16,-6-3-16-16,-8 0-17 0,-7 1-14 0,-6 0-14 16,0 1-19-16,-4-1-21 0,-3-2-38 0,0 1-48 15,-6 0-61-15,0 0-53 0,-12-6-47 0,-4 2-52 16,-5 1-42-16,-13-1-52 0,-7-1-284 0,-10-1-828 16,-4 0 366-16</inkml:trace>
  <inkml:trace contextRef="#ctx0" brushRef="#br0" timeOffset="1850.98">19189 5988 128 0,'-27'1'345'0,"9"-3"1"0,-1 1 25 0,6 0 18 0,-1-3 10 16,8 3-5-16,-2 0-13 0,2 0-17 16,-1 0-24-16,7 1-27 0,-5-3-25 0,5 3-20 0,0 0-19 15,14-6-11-15,3 2-16 0,3 3-13 16,13-1-17-16,6-3-18 0,18 2-16 0,-2 1-11 0,12 2-9 15,27 2-11-15,-27-2-6 0,27-3-14 0,-2-1-8 16,-25 7-14-16,26-1-4 0,-29-3-8 16,4 2-9-16,-5 1-4 0,4 1-7 0,-7-2-11 15,-3 4-2-15,-5-5-3 0,-13 1-1 0,-3-1-3 0,-5 0-1 16,-11 1-7-16,-2-1 6 0,1 0 1 0,-7 0-13 16,-6 0 1-16,4 0-3 0,-5 2 3 0,-5-2-6 15,11-2 2-15,-11 2-10 0,7 0-26 0,-7 0-25 16,0 0-36-16,0 0-57 0,9 0-63 15,-9 0-71-15,0 0-66 0,0 4-71 0,0-4-81 0,0 0-402 16,0 0-966-16,0 0 427 0</inkml:trace>
  <inkml:trace contextRef="#ctx0" brushRef="#br0" timeOffset="2916.89">1561 6854 100 0,'-11'-2'398'0,"0"-1"10"0,2 0 7 15,2 1 1-15,2 1-14 0,1 0-12 0,-1-2-28 16,5 3-27-16,-5-1-31 0,5 1-35 0,0 0-25 0,0 0-16 16,0 0 2-16,0 0 1 0,23 11-8 0,-4-7-17 15,13 2-18-15,6-3-15 0,21 0-10 16,4-3-23-16,3-3-2 0,29 0-14 0,-29 0-14 15,30 1-8-15,-4-9-9 0,-29 5-6 0,31-4-11 16,-35 3-6-16,4 2-8 0,-6 0-6 0,-1 1-12 0,-16 0-3 16,-4-1-16-16,-7 4-17 0,-9-1-14 0,-3 2-16 15,-4 0-12-15,-3 0-16 0,-3 0-14 0,-7 0-27 16,0 0-49-16,0 0-56 0,0 0-71 0,-40 5-51 16,8-2-62-16,-4-1-51 0,-19 7-380 0,0-7-878 15,-1 2 389-15</inkml:trace>
  <inkml:trace contextRef="#ctx0" brushRef="#br0" timeOffset="3216.41">1626 6952 271 0,'-15'1'340'0,"6"5"5"16,-1-4 21-16,2-1-2 0,2 1-3 0,-1 1-14 16,4-1-23-16,-1 0-26 0,4-2-30 0,-3 4-19 15,3-4-7-15,0 0 2 0,23 2-14 0,7-1-17 16,5-1-19-16,18 0-22 0,7-1-14 0,5-5-17 15,27 2-11-15,-24-1-15 0,26-3-9 0,1 0-12 16,-31 4-10-16,29-3-5 0,-3 3-8 0,-32-1-7 16,0 0-7-16,-3 0-4 0,-14 3-6 0,-6-1-4 15,-4 0-5-15,-13 1-1 0,-3 2-2 0,-3-2 24 16,-6 2 8-16,3 0-3 0,-4 0-1 0,-5 0-5 16,5-1-9-16,-5 1 2 0,0 0-8 0,0 0-34 15,0 0-33-15,-20 4-46 0,20-4-62 0,-9 1-74 16,9-1-71-16,-5 0-66 0,5 0-56 0,0 0-68 15,0 0-321-15,28-2-853 0,-10-1 378 0</inkml:trace>
  <inkml:trace contextRef="#ctx0" brushRef="#br0" timeOffset="3351.25">3257 6908 371 0,'0'6'393'15,"0"-6"3"-15,0 0 22 0,-5 3-6 0,5-3-15 16,0 0-33-16,-5 3-33 0,5-3-37 0,0 0-44 15,0 0-92-15,0 0-121 0,0 0-121 0,0 0-133 16,10 6-370-16,-10-6-636 0,0 0 282 0</inkml:trace>
  <inkml:trace contextRef="#ctx0" brushRef="#br0" timeOffset="6450.53">1244 8213 120 0,'-1'-18'393'0,"1"-10"10"15,0 3-3-15,0 9-4 0,1-2 1 0,-1 6-3 16,4 2-11-16,-8 5-21 0,8-2-32 0,-4 2-33 16,0 1-37-16,0 2-23 0,0 2-16 0,0 0-12 15,5 13-10-15,-5-1-8 0,4 6-19 0,-4 7-9 16,1 2-14-16,-1 3-5 0,0 0-12 0,3-1-19 16,-3 0-9-16,0 2-12 0,0-3-9 0,1 2-5 15,2-9-11-15,-2-2-7 0,-1-6-1 0,0 4-9 16,0-6-3-16,0-4-5 0,0-1 2 0,0 1 25 15,0-2 30-15,0-5 29 0,0 0-9 0,0 0-15 16,0 0-12-16,1-21-6 0,2 1-9 0,-2-6-6 16,3-3-6-16,1-4-3 0,-4-16-7 0,6 0-5 15,-5-4-1-15,2-6-6 0,0 1-5 0,0-28-6 16,6 26-1-16,-5 0-6 0,2 4-8 0,-1 2 5 16,2 8-7-16,-3 14-7 0,2 3-4 0,1 4 1 15,-1 7-3-15,1 2-4 0,4 2-1 0,-1 3 2 16,7 2-5-16,-1 4-1 0,2-1-2 0,0 4-13 15,2 6-13-15,-2 1 2 0,0 1-2 0,-1 4-2 16,1 1-5-16,-5 3-3 0,4 6 10 0,-6 4 8 16,-6 2-5-16,-5 2 8 0,-5 4-7 0,-6 0 15 15,-15 7-5-15,-9 4 6 0,-5-4 0 0,-11 0 2 16,0-6 4-16,-2-2 0 0,7-4 2 0,3 0-2 16,11-11-8-16,2-2-39 0,12-4-37 0,0-1-65 15,7-3-70-15,5-2-77 0,5-3-91 0,0-1-78 16,13 1-508-16,7-3-1065 0,10-3 471 0</inkml:trace>
  <inkml:trace contextRef="#ctx0" brushRef="#br0" timeOffset="7750.85">1593 8246 53 0,'-13'-3'457'0,"4"-5"11"0,-2 1 1 0,2 0-14 15,3-3-8-15,-2 0-10 0,1 0-19 0,4-3-29 16,-2 0-24-16,2-3-29 0,1-2-33 0,3 1-26 16,4 0-29-16,0 2-18 0,4-2-21 0,-1 1-21 15,7 3-18-15,-2 1-21 0,3 2-16 0,2 2-14 16,1 2-14-16,1 5-6 0,-3 2-13 16,5 6-12-16,-4 1-6 0,1 2-20 0,-2 4-2 15,1 4-13-15,-3 3-5 0,-1 2-4 0,-7 1-3 16,-2 2-6-16,-5-1 5 0,-3 1-9 0,1-1 1 0,-2-7-5 15,-1 1 4-15,-3-3-2 0,2 1-4 0,2-6 6 16,-1-2-5-16,2 0 3 0,0-3 1 0,1-3 6 16,2 3-4-16,0-6 3 0,0 0-1 15,0 0-3-15,8-12-2 0,-1 1-4 0,5-2 2 16,1-9-2-16,3 1-1 0,0-1 4 0,3 1-10 0,-3-1 5 16,2 3-5-16,-5 5 1 0,1 1-4 15,-1 2-4-15,-3 4 2 0,0 3 1 0,-2-1 0 0,1 2 1 16,0 4 1-16,-2 2-5 0,4 3 3 15,-5 3 1-15,3 0 0 0,1 3 1 0,-3 1-9 16,3 3 6-16,-4 0 3 0,2 0-1 0,1 1 4 16,0-3-2-16,-2 1 1 0,1-1 1 0,1-3-1 15,-3-3-3-15,2 1 4 0,-1-2 1 0,4 0-4 0,-2-3 4 16,-3-4-7-16,5 0 11 0,0 0 0 0,-11 0-1 16,18-8-7-16,-5 2 8 0,-4-3 2 15,-2-1-1-15,5-4-1 0,-3-3 1 0,-5 0-4 16,-2-1-1-16,0 0 3 0,-4-1-3 0,-3 1 4 15,1 1-3-15,-2 0-3 0,-4 1 6 0,-1 3 4 0,0 1 5 16,-3 2-2-16,5 2 5 0,-3 2 2 0,1 0 3 16,3 1-7-16,3 1-4 0,0 1 0 15,0 0-9-15,0 1-8 0,5 2 3 0,0 0 6 16,0 0-5-16,0 0-1 0,0 0-4 0,24 4-3 16,-6-2-4-16,10-3-6 0,-7 0-10 0,11-1-14 15,-2 1-21-15,2 0 1 0,1 0-7 0,2 1-2 16,2 0 5-16,-5 1 5 0,0 1-1 0,-3 4 2 15,-10-1 8-15,3 1 6 0,-3 2 0 0,-2 1 8 16,-2 0 2-16,1 4 5 0,-5 1 2 0,-3-1 6 16,-2 3 9-16,-5-3 11 0,1-1 6 0,-5 6 5 15,1-6 8-15,-5 4 1 0,2-2 5 0,0-3-7 16,0 1-1-16,4-3 1 0,-2-1-3 0,2-4-1 0,-3 2-7 16,4-6 9-16,1 8-1 0,3-5-2 0,-4-3 2 15,17-1 1-15,-17 1-9 0,24-6 0 16,-7 1 4-16,0-1 1 0,-1-2-4 0,0-3 6 15,0 0-2-15,-1 0 0 0,-1 0-6 0,-5-3 6 16,0 0-3-16,-4-4 2 0,-1 0 0 0,-7 2-2 16,-1-1-5-16,-3 0 9 0,-6 2 8 0,-1 0 8 0,-8 0 10 15,-5 2 5-15,2 3 9 0,-1 1 5 0,2 0-3 16,5 4 9-16,1 2 6 0,5 0-7 16,5 1-6-16,1 1-13 0,3 0-6 0,4 1-1 15,0 0-5-15,0 0-1 0,19-6-7 0,9 5-17 16,9-4-21-16,14-1-17 0,-2-2-16 0,3-5-14 0,2 2-4 15,-4 1-4-15,-12 1 5 0,11-7 6 16,-12 4 7-16,0-2 7 0,-4 0 3 0,-2-1 11 16,-7-3 15-16,-1 2 17 0,-4-3 17 0,-4-2 19 15,-7 5 15-15,0 0 13 0,-4-2 12 0,-4 1-1 16,0 2 13-16,0 0 2 0,-4 2 8 0,-2 3-1 16,-2 1 6-16,6 1-16 0,-4 2-2 0,5-1-18 15,1 7-4-15,0 0-14 0,0 0-5 0,-23 17 3 0,18 1-1 16,-3 4-5-16,4 7-9 0,-1 3 10 15,3 15-15-15,2 1-3 0,0 0-6 0,0 2 3 16,4 1 3-16,-3 1-3 0,3-2-3 0,1 2 2 16,-3 3-4-16,-2 2-3 0,0-2 5 0,2 0-5 15,-4-2 4-15,1-2-13 0,-3 0-14 0,2-4-3 16,-2-10-15-16,3-4-5 0,-1 1-9 0,1-4-4 16,1-1 6-16,1-4-2 0,1-8-7 0,1-2 1 15,0-5 3-15,0 1 7 0,0-4 3 0,3-2 10 16,0-3 3-16,-6-2 2 0,0 0 10 0,24-9 5 15,-14 1 8-15,2-5 2 0,-3-5-1 0,5-8 7 16,-4-2 4-16,-1-1-3 0,1-2 1 0,-6-1-1 16,0-1 6-16,-1 0 3 0,-2 1 0 0,-5 0-1 15,-1 2 4-15,-4-1 5 0,-4 4 0 0,-1 0-5 16,-5 4-1-16,-1 3 7 0,0 0 17 0,0 3-3 16,3 2 8-16,3 3-6 0,0 2 0 0,0 1 2 15,4 3 3-15,1 0-9 0,4 1 0 0,0 0-11 16,2 0-8-16,3 5-25 0,10-13-1 0,0 5-9 15,10-2-27-15,8-3-25 0,3 1-28 0,1 0-45 16,-3 0-47-16,4-3-53 0,-1-3-69 0,-1 4-94 16,-2-2-100-16,-3-2-483 0,-2 0-1067 0,-9 4 472 15</inkml:trace>
  <inkml:trace contextRef="#ctx0" brushRef="#br0" timeOffset="7900.26">3598 7868 3306 0,'8'-10'207'0,"-4"7"-7"0,1-7 41 0,0 4 20 16,-4-1-10-16,3 2-11 0,-4-1-31 0,0 2-34 16,0-2-29-16,0 6-22 0,4-7-56 0,-4 7-87 15,0 0-117-15,0 0-134 0,0 0-124 0,0 0-375 16,0 0-831-16,0 0 368 0</inkml:trace>
  <inkml:trace contextRef="#ctx0" brushRef="#br0" timeOffset="8034.2">3697 8233 3590 0,'-5'16'322'0,"-2"-4"-53"0,1-3 5 16,-3 2 24-16,0-2 24 0,0 0 0 0,-1-1-15 16,2-2-27-16,-1-2-47 0,4 2-17 15,0-4-17-15,5-2-29 0,-9 6-48 0,9-6-49 16,-5 3-73-16,5-3-107 0,0 0-150 0,0 0-168 16,0 0-610-16,0 0-1121 0,5-26 496 0</inkml:trace>
  <inkml:trace contextRef="#ctx0" brushRef="#br0" timeOffset="8183.03">3809 8041 3528 0,'0'-3'284'0,"0"3"24"0,4-9-14 15,-4 8-19-15,0 1 0 0,1-4-8 0,-1 4-26 16,0 0-40-16,8-6-36 0,-2 2-17 0,7 1-14 16,0 0-23-16,7 1-37 0,1 1-62 0,10-4-81 0,-1 1-92 15,-7 4-125-15,-4 1-130 0,-7 1-482 16,3-1-973-16,-6 6 432 0</inkml:trace>
  <inkml:trace contextRef="#ctx0" brushRef="#br0" timeOffset="8602.03">990 8776 3334 0,'-19'-5'403'0,"-2"-1"-172"0,2 1-54 16,4 2 8-16,3-1 3 0,5 1 9 0,-1 2 18 15,3-1-4-15,0 0-3 0,-2 0 10 0,1 1-10 16,6 1-12-16,-5-2-18 0,5 2-17 0,-4-2-16 15,4 2-16-15,0 0 2 0,0 0 1 0,15-2-1 16,6 1-11-16,11-1-6 0,23 0-24 0,7 1 2 16,37-3-8-16,4 0-11 0,11 0 1 0,6-1-7 15,8 4-8-15,5 2 5 0,5-1-22 0,-6-1 1 16,4 3-9-16,-3 2-3 0,-5-4 3 0,-3 0-18 16,-6 3 12-16,-9-2-6 0,-12-2-6 15,-32 3 4-15,-3-1-10 0,0-3-14 0,-24 2-17 0,-8-1-24 16,-9 2-19-16,-3-1-17 0,-11 0-10 0,-8 0-39 15,10 1-65-15,-10-1-70 0,0 0-79 0,-41 1-71 16,5 4-53-16,-16-2-82 0,-8 4-357 0,-29-1-982 16,-2-2 435-16</inkml:trace>
  <inkml:trace contextRef="#ctx0" brushRef="#br0" timeOffset="8866.94">1170 8981 433 0,'-56'4'498'0,"18"-3"-24"0,7 0-15 0,8 2-3 16,10-1-4-16,-2-1-28 0,7-1-35 0,-1 0-39 16,4 1-34-16,5-1-31 0,0 0-18 0,0 0-8 15,50 0-22-15,6-4-23 0,36-1-21 16,13-3-16-16,5 1-15 0,11-1-17 0,10-2-12 0,4 4-11 16,-1 0-13-16,7 1-22 0,-3-1-6 0,0 2-16 15,2 0-16-15,-5 0-7 0,-11 5-16 0,-9-2-12 16,-9 2-7-16,-13-2-15 0,-32 1-10 15,-11 0-16-15,-14 0-16 0,-5 0-23 0,-15 1-24 0,-4-1-26 16,-2 1-27-16,-10-1-70 0,0 0-115 0,0 0-124 16,0 0-434-16,0 0-968 0,-37-6 428 0</inkml:trace>
  <inkml:trace contextRef="#ctx0" brushRef="#br0" timeOffset="9017.26">3441 9038 454 0,'4'4'582'0,"1"1"-1"16,-2-2-8-16,-1 1-35 0,-2-1-57 0,4 0-51 16,-4-3-51-16,0 5-72 0,0-5-98 0,0 7-130 15,0-7-170-15,0 3-216 0,0-3-396 16,0 0-761-16,0 0 337 0</inkml:trace>
  <inkml:trace contextRef="#ctx0" brushRef="#br0" timeOffset="14266.73">4874 5882 166 0,'0'0'322'0,"-8"-1"-1"0,3 1-5 0,5 0 0 0,0 0-7 16,-8-3-9-16,8 3-7 0,0 0-5 0,-6-1-21 16,6 1-11-16,0 0-17 0,-4-3-16 0,4 3-12 15,0 0-24-15,0 0-20 0,0 0-18 0,0 0-9 16,19-4-17-16,-2 2-10 0,5-1-7 16,11-1-13-16,0 2-11 0,21-8-11 0,1 6-5 0,3 2-9 15,0-2-4-15,-3 1-2 0,1-1 22 0,-1 2-7 16,-4 0-8-16,-10 1-8 0,-4-2-9 0,-5 0-17 15,-1 1-19-15,-9 2-20 0,-2-1-12 0,-10 1-16 16,3 0-18-16,-4 0-4 0,-4-1-20 0,-5 1-39 16,3-3-42-16,-3 3-36 0,-18 7-35 0,1-4-33 15,-11 4-31-15,-4-2-16 0,-3 1-37 0,-4 0-203 16,-11 1-601-16,9-1 267 0</inkml:trace>
  <inkml:trace contextRef="#ctx0" brushRef="#br0" timeOffset="14533.99">5138 5910 361 0,'-33'9'117'0,"5"-1"22"0,-3-3 10 0,11 1 12 16,2-3 9-16,4-1 6 0,-3 0 12 0,2-1 16 15,3 2 23-15,1-5 18 0,6 4 8 0,-3-1 3 16,3 0 3-16,5-1-2 0,-8 2-18 0,8-2-5 16,-6 2-4-16,6-2-16 0,-5 1-18 0,5-1-13 15,0 0-18-15,0 0-21 0,16-7-12 0,1 4-15 16,6 2-12-16,4-2-9 0,7-1-9 0,2 2-9 16,15 0-9-16,-1 0-10 0,4-1-2 0,-3 2-9 15,-11 1-2-15,-2-1-5 0,3 2-2 0,-4-2-5 16,-4 2-3-16,-3-2-6 0,-9 1-2 0,-4 1-2 15,-2-2 0-15,-6 2-2 0,-1 0 1 0,-3-1 8 16,-5 0-1-16,11 0 7 0,-11 0-4 0,8 0 0 16,-3 0-7-16,-5 0 5 0,9 2-8 0,-9-2-32 15,0 0-38-15,9-2-59 0,-9 2-35 0,10 0-62 16,-2 0-62-16,5 2-83 0,0-2-95 0,-2-2-316 16,2 2-825-16,6 0 366 0</inkml:trace>
  <inkml:trace contextRef="#ctx0" brushRef="#br0" timeOffset="15484.77">9558 5927 81 0,'-8'-1'185'0,"4"-1"-5"0,3-2-3 0,1 4-1 15,-8-1-11-15,8 1 1 0,-7-1-5 0,7 1-2 16,-8-3-2-16,8 3 4 0,-8-1-6 16,8 1 0-16,-6 0 2 0,6 0-6 0,-8-3 4 15,8 3-5-15,0 0 5 0,0 0-6 0,-5-1-9 0,5 1 4 16,0 0 9-16,0 0-19 0,0 0-19 0,0 0-6 16,10-4-14-16,-1 2-10 0,7 2-17 0,11-2 7 15,3 1-3-15,6 3-10 0,16-4-7 16,7 2-3-16,5-1-8 0,29 1 4 0,3 2-1 0,4-2-2 15,2 4-8-15,4-2 1 0,3 0-3 0,-1 2-9 16,1 0 2-16,-2-1-12 0,1 2 3 0,0-4-3 16,-7 0 5-16,-1 3-6 0,-7 0 3 0,-26 3-9 15,-5-5 0-15,1 2 6 0,-12 3-3 0,-11-6 11 16,-4-1-14-16,-4 0-3 0,-4-1 1 0,-9 1-4 16,-4 0 7-16,-4 0 13 0,-3 0 16 0,0-1 8 15,-3 1-9-15,-5 0-2 0,5-4-5 0,-5 4-3 16,0-4-14-16,0 4-14 0,0 0-15 0,-14-2-36 15,9 1-43-15,-8-1-15 0,3 1-50 0,-7-1-35 16,1 1-40-16,-6-1-37 0,1-1-32 0,-8 2-40 16,-8-3-223-16,4 3-613 0,-3 1 272 0</inkml:trace>
  <inkml:trace contextRef="#ctx0" brushRef="#br0" timeOffset="15900.31">9789 5986 174 0,'-19'-2'296'0,"1"-2"-2"0,0 3 6 15,5-1-9-15,3-1 2 0,2 2-7 0,3-1-18 0,1 0-22 16,3-1-20-16,1 3-23 0,0 0-11 0,9-5-2 16,4 5-13-16,5 1-17 0,2-1 6 15,16-1-12-15,18 2-10 0,3-1-3 0,7 2-8 16,26-2-12-16,-25 4-11 0,37-2-3 0,0 2-6 0,2-1-6 15,-1 2-7-15,1-1-7 0,-2-2-1 0,4 2-7 16,-2-4-4-16,-1 1 0 0,2 4-8 0,-5 0 1 16,-2-6 0-16,-37 2 4 0,6 0 5 15,-10-3 9-15,-2 2 6 0,-4 1-2 0,-16-1 2 0,-7 0 5 16,1 0 9-16,-11-1 7 0,-6 1 14 0,-3-2 5 16,0 1 5-16,-2 1-1 0,-2 0-1 15,-5 0-4-15,11 0-8 0,-7-2-10 0,-4 2-6 16,0 0-17-16,10 1-7 0,-10-1-11 0,0 0-6 0,6 0-14 15,-6 0 0-15,0 0-3 0,10-1-5 0,-1 1-19 16,0 0-20-16,0 1-30 0,3 0-50 0,-1 0-40 16,-2 2-53-16,4 0-56 0,-7 0-67 0,2-1-63 15,1 0-52-15,0 3-51 0,-4-1-70 0,-1 2-326 16,0-1-928-16,-3 1 411 0</inkml:trace>
  <inkml:trace contextRef="#ctx0" brushRef="#br0" timeOffset="22216.96">7262 7608 256 0,'0'-16'346'15,"-2"-1"-1"-15,0 3 20 0,1 3 6 0,-1 1-1 0,-1-2 2 16,-1 5-16-16,3 1-21 0,0 0-23 0,-2 4-25 16,3 2-30-16,-5-5-27 0,5 5-26 0,0 0-17 15,-11 6-17-15,7-1-24 0,-3 3-8 0,2 2-19 16,1-1-14-16,1 3-10 0,0-6-11 0,2 7-15 15,2-4-2-15,-1 1-8 0,3-5-7 0,-2 0-12 16,-1 1-2-16,2-2-5 0,0-3 3 0,-2-1-6 16,0 0-1-16,10-5-1 0,-4-4-5 0,-3 1-5 15,-1-3 2-15,-2-3 1 0,-2-1 2 0,-1-1-8 16,-3-2 2-16,0 5 0 0,-5-3 0 0,-1 4 3 16,-1 3 3-16,-5 3 1 0,0 2 4 0,-10 3 3 15,-3 5 0-15,-1 5 6 0,-2 3 2 0,-10 13-2 16,2 11 5-16,5 4-5 0,1 2-2 0,7 3-1 15,-1 5-3-15,6-2-2 0,8 0 2 0,3 0-5 16,4 1-1-16,7-3-3 0,8-12-4 0,0 2 1 16,7-2-2-16,13 7-3 0,-2-13 5 0,14 6-6 15,4-8 1-15,-7-7-9 0,11-2-8 0,-8-5-13 16,11 0-8-16,-13-9-6 0,3-4-2 0,-2-1-5 16,0-5 4-16,-1-2 4 0,-3-4 2 0,-1-3 4 15,-5 0 2-15,1-6 5 0,-6-1 2 0,-9 1 1 0,-4 4 7 16,2 0 17-16,-7 3 13 0,-2-2 13 0,-3 6 12 15,-1-2 12-15,-1 6 4 0,-1 0-5 16,-3 3-3-16,-1 3-5 0,0 1 2 0,-1 5-16 16,-1 1-3-16,1 2-5 0,-1 5-9 0,1 2 6 0,1-1-9 15,7 1 3-15,-3 2-6 0,4 0-5 0,4 0 10 16,1-1-13-16,4-2 5 0,1-2-2 16,6 1-4-16,1-4-2 0,3-4-11 0,-1-1-10 15,-3-1-2-15,5-5-3 0,1 0-1 0,-3-4 0 0,0 0 0 16,-5-3 4-16,-1-3 2 0,-3-1 4 0,-4-3 1 15,-2 0-2-15,-4-3 4 0,-4-7 4 0,-2 1 1 16,-8 2 1-16,-8 0 2 0,3 1 9 0,-3 4 1 16,4 7 7-16,-1 1 5 0,-1 6 2 0,2 3-4 15,4 1-3-15,0 3-5 0,-4 2 0 0,6 2-1 16,6 3-4-16,-3-1 8 0,4 4-8 0,5-1 0 16,0 1-4-16,8 1 5 0,2 0-5 0,3-2-2 15,3-2 2-15,5-3-7 0,6-1-5 0,-1-2-11 16,-3-3-5-16,7-6-3 0,-1 2 6 0,-10-1-5 15,8-3 0-15,-4 1 3 0,-2 0 6 0,-5-4 2 16,1 1 2-16,-3-2 1 0,-6 4 1 0,2-3 10 16,-3 5 10-16,-1-1 3 0,-1 4 4 0,1-3-2 15,-1 2-4-15,-1 2-1 0,-4 1 1 0,0 0-2 16,9 8 3-16,-8-1 1 0,3 1-3 0,-3 5-2 16,2-2 3-16,3 5-8 0,-2-1 9 0,1 0-11 15,0-3 6-15,3 2-6 0,-2-3 0 0,1-1-7 16,2 1 0-16,0-5 0 0,1-1 0 0,-1 2 1 15,1-2 4-15,-1-4 0 0,5-2 0 0,-2-1-1 16,-1-1 3-16,-2 0-6 0,-1-5 6 0,3-1 1 0,1-3-6 16,-1-1 6-16,2 2-2 0,-1-2 1 15,0 0-4-15,-4 0 2 0,1-1-2 0,0 6-3 16,0 1 3-16,-4 1-2 0,-1 3 1 0,0 1 0 16,1 1 5-16,-5 1 1 0,6 4-2 0,-1 4 4 0,-1 1-3 15,4 1 2-15,-4 2-1 0,2-1 0 0,1 3 3 16,0 0-2-16,3 0-5 0,2-2 5 15,-3-4 2-15,1 1-5 0,1-1 5 0,5-5-2 16,-2 0-1-16,1-1 4 0,4-2-1 0,-2 1-1 0,2-5 0 16,-6 0 3-16,5-4 0 0,-4 0-1 0,1-2 2 15,-7-1 3-15,2-2 0 0,0-1-3 0,-1-2 2 16,0-1-4-16,0-6 0 0,-8 7 6 16,3-5 3-16,-4 4 9 0,0 3 9 0,1 0 1 0,1 5 1 15,-2 2 6-15,-2 0-7 0,4 1-10 0,-1 3 0 16,0 1-5-16,-1 2 1 0,0 0-2 0,7 9 0 15,-1 1-4-15,2 1-3 0,1 2-4 0,1 2 8 16,3 1-4-16,3 4-14 0,5 0-10 0,-10-6-5 16,6 1-2-16,-3-2-4 0,2 0 2 0,-1-2 1 15,-4 1 3-15,-2-6 3 0,-1 1 3 0,-6-1 7 16,1 0 6-16,-3-3 3 0,-1 2 6 0,-3-3 8 16,-1 2 8-16,-3 0 9 0,0-3-3 0,-2 0 9 15,0-1-3-15,-3 0-3 0,3-2 5 0,2-2-5 16,3 0-5-16,0-3-4 0,4-1-6 0,2-3-4 15,8 1 0-15,1-6-2 0,10-3-1 0,1 1-2 16,5 0-12-16,0 3-3 0,5-2-4 0,-3 6-1 16,0 3 1-16,2 1-1 0,-11 4 2 0,4 4 1 15,-4 2 0-15,-4 4-1 0,-2 0 2 0,0 3 7 16,-5 1-3-16,0 2 0 0,-2-1 3 0,-2 4-1 16,-2-3 2-16,-2 3-8 0,0-3 8 0,0-2-5 0,0-1-16 15,0 0-19-15,1-4-16 0,-2 1-19 16,2-4-23-16,-1-3-39 0,6 1-45 0,-6-1-48 15,12-7-65-15,-3-2-39 0,-1 1-57 0,3-6-60 0,-3-3-356 16,1-1-874-16,0-10 387 0</inkml:trace>
  <inkml:trace contextRef="#ctx0" brushRef="#br0" timeOffset="22351.01">8999 7778 310 0,'2'-13'501'16,"-5"4"-19"-16,0-1 22 0,1 3 32 0,-1 1-4 0,-1 1-34 15,-1 0-49-15,0 2-46 0,1 0-43 0,1 0-49 16,3 3-73-16,0 0-97 0,-11 7-116 15,9-1-126-15,-1 0-143 0,3 6-166 0,-2-3-347 16,2 2-818-16,0 0 362 0</inkml:trace>
  <inkml:trace contextRef="#ctx0" brushRef="#br0" timeOffset="23116.71">9527 8089 3686 0,'6'-5'435'15,"-2"-1"-142"-15,-1-3-2 0,-2 1 41 0,-2-2-16 16,-2-1-38-16,2-5-32 0,-4 3-30 0,1-4-14 16,-4 1 10-16,3 1-15 0,-4 1-11 0,3 3-13 15,-3 0-14-15,0 4-11 0,-5 1-20 0,4 3-14 16,-7 3-12-16,-2 6-14 0,-1 3-10 0,-5 7-5 16,2 5-7-16,0 2-10 0,3 3-2 0,2 1-8 15,0 0-30-15,5 1-16 0,6-3 0 0,4-6 0 16,1 1 0-16,4-7 0 0,8 2 0 0,-1-4 0 15,4 0 0-15,1-8 0 0,9 0 0 0,-5-6 0 16,11-2 0-16,-3-5 0 0,-1-4 0 0,-2-1 0 16,-1-3 0-16,-4-2 0 0,1-5 0 0,-1-1 0 15,-5-3 0-15,-3-4 0 0,-1-2 0 0,0-11 0 16,-1 11 0-16,-5-13 0 0,0-3 0 0,-3 0 0 16,0 19 0-16,0 2 0 0,0 10 0 0,-1 3 0 15,1 7 0-15,-2 3 0 0,1 4 0 0,-1 3 0 16,2 0 0-16,-10 25 0 0,2 1 0 0,3 7 0 0,-8 12 0 15,4 3 0-15,1 2 0 0,4 0 0 0,3-4 0 16,2 0 0-16,7-11 0 0,0-1 0 0,6-2 0 16,-1-4 0-16,7-1 0 0,2-8 0 15,0 1 0-15,2-7 0 0,-3-7 0 0,0-2 0 0,7-3 0 16,-1-4 0-16,-4-2 0 0,-4-2 0 16,5-4 0-16,-1-4 0 0,-7 0 0 0,-2-8-17 0,-4 1-15 15,1-4-1-15,-8-3 2 0,2 0 13 0,-5 1-9 16,-5 0 9-16,1 11 8 0,2 0-4 0,0 6 7 15,-4 2-7-15,1 3 1 0,-2 5 2 0,7 1 1 16,-14 8-3-16,6 2-4 0,0 6 6 0,3 2 9 16,-3 5-8-16,2 3-1 0,6 1 3 0,-2-8 5 15,5 0-9-15,1-1-1 0,-1-2 3 0,7-2-2 16,-4-5 1-16,2-2 4 0,2-4-8 0,1 2 10 16,1-4 0-16,-1-1-2 0,2-1-7 0,6-3 1 15,-6 0-3-15,1 0 0 0,0-6 12 0,3 1-3 16,-3-3 1-16,0-1-4 0,-3-3 4 0,0 0 4 15,-1 0-3-15,-1 0 11 0,1 3-2 0,-1 2-1 16,0 0 0-16,-3 3 1 0,1 2 1 0,0 2-4 16,0 3 8-16,-1 2-9 0,1 3 5 0,0 3 0 15,2 4-4-15,0 1 4 0,0 3 10 0,0 2-6 16,-4 2-5-16,4-1 6 0,-4-1-3 0,4-1-3 16,-4 1 2-16,-1-2 1 0,1-4 7 0,-1 1-9 15,-1-6 6-15,-1 1 15 0,1-2 18 0,3-1 13 16,-2-2-9-16,-4-2 0 0,11-4-4 0,-3-1 4 15,2-4-6-15,3-3-16 0,1 0-26 0,-2-5 0 16,7-6-38-16,-4 0-88 0,4-3-89 0,-2-1-102 16,-2 0-111-16,-2 5-128 0,1-3-530 0,-6 12-1175 0,-3 4 520 15</inkml:trace>
  <inkml:trace contextRef="#ctx0" brushRef="#br0" timeOffset="23733.92">11348 8012 3032 0,'5'-4'208'0,"0"0"-95"15,-1-4-13-15,3 1 58 0,-1-3 60 16,0-1 18-16,-1 0-9 0,1-1-6 0,-3 0-12 0,1-3 10 15,0-1-1-15,-4 5-5 0,0-6-6 0,-2 1-9 16,-2 5-1-16,-3 1-5 0,1 0-7 16,-5 2-21-16,-2 3-15 0,-4 4-16 0,-2 3-6 0,-3 4-9 15,-6 8-20-15,0 5-6 0,1 1-8 0,-1 4-12 16,7 3-7-16,1-1-9 0,5 1-11 0,2 1-7 16,5-4 7-16,3-5-8 0,4 1-4 0,3-3-11 15,1-4 0-15,3-2-1 0,3-3 1 0,1-2 1 16,3-4 2-16,1 1-8 0,-1-4 2 0,0-3-3 15,4-2 2-15,-2-4-5 0,-1 1 4 0,0-2-6 16,0-2 9-16,-5-3 12 0,0 0-4 0,1 1 8 16,-3-2-7-16,-2 5 9 0,-1 2 3 0,-1 0-27 15,4 1-14-15,-5 3 0 0,1 3 0 0,-1-1 0 16,1 3 0-16,-3 1 0 0,6 6 0 0,0 1 0 16,-1 3 0-16,1 1 0 0,2 5 0 0,2-1 0 15,-2 0 0-15,2 2 0 0,-3-3 0 0,5 1 0 16,1-2 0-16,-3-5 0 0,5 3 0 0,-6-3 0 15,8-1 0-15,-6-4 0 0,6-3-107 0,-3-1-134 16,0-1-70-16,5-7-63 0,-3 1-89 0,1-4-114 16,-4-3-443-16,1 1-1105 0,4-6 489 0</inkml:trace>
  <inkml:trace contextRef="#ctx0" brushRef="#br0" timeOffset="24382.53">13011 7741 398 0,'10'-10'435'16,"-5"3"9"-16,3-5-4 0,0 4 0 0,-2-4-9 15,-2 1-5-15,-3 1-11 0,5 1-14 0,-4 3-13 16,0-1-9-16,0 1-17 0,-1 2-39 0,-1 4-35 16,0 0-30-16,0 0 4 0,0 0-17 0,-1 24-14 15,-3 2 3-15,0 5-20 0,-3 14-9 0,-1 5-11 16,0 5-12-16,4-3-12 0,-5 1-15 0,3 0-8 16,-2 3-23-16,3-2-124 0,-3-1 0 0,-1 3 0 15,3-2 0-15,1 1 0 0,-3-9 0 0,3-11 0 16,1-2 0-16,0-2 0 0,-2-3 0 0,2-1 0 15,2-10 0-15,-5-1 0 0,5-7 0 0,-1-2 0 16,0-2 0-16,-2 1-48 0,-2-5-282 0,0-1-75 16,0-4-53-16,-9-6-57 0,6-4-53 0,-3-8-411 15,-1-6-1058-15,1-3 468 0</inkml:trace>
  <inkml:trace contextRef="#ctx0" brushRef="#br0" timeOffset="24600.38">12870 7783 263 0,'13'-50'291'0,"-3"19"-22"16,-2 0 7-16,2 5 9 0,4 3 23 0,-4 8 18 15,2 0-5-15,2 4-9 0,1 2-7 0,6 4-9 16,2 2-12-16,5 2-24 0,0 5-19 0,1 3-24 0,-2 5-10 16,5 2-22-16,-5 6-13 0,0-4-18 0,-4 4-16 15,-3-1-12-15,-6 4-14 0,-2 2-9 16,-5-6-5-16,-5 5-8 0,-4 2-1 0,-4-7 3 16,-8 7-1-16,-5-3-5 0,0 1-10 0,-8-2-5 15,-4-3-4-15,1-1-4 0,-2-3-9 0,1-4-5 0,3 0-7 16,6-5-20-16,3-2-37 0,1-2-56 15,8-2-74-15,6 0-82 0,0-3-66 0,4 3-59 16,14-10-72-16,3 3-395 0,11 0-888 0,3-5 393 0</inkml:trace>
  <inkml:trace contextRef="#ctx0" brushRef="#br0" timeOffset="25418.23">13661 7852 205 0,'11'-8'386'15,"-5"3"19"-15,2-3 24 0,-2 2 10 0,-4-2-1 16,0 1-9-16,-5-3-5 0,1 0-16 0,-2 2-18 15,0-2-31-15,-2 2-24 0,-2 1-18 0,-1-1-11 16,-1 2-24-16,-3 2-31 0,3 3-8 0,-3 2-35 16,0 2-22-16,-6 4-16 0,1 3-11 0,0 8-27 15,-1 0-16-15,9-1-12 0,-4 4-12 0,2 4-11 16,5-6-12-16,4 1-5 0,-1-1-11 0,6-1-16 16,0-2-9-16,2-4 6 0,2-4-17 0,2 1 6 15,3-2-8-15,1-4 2 0,2-3-2 0,-1-1-3 16,5-4-1-16,-3-1 2 0,2-3-4 0,-2-3 9 15,-2-1-12-15,2-2 4 0,-2-2 1 0,1-5 2 16,-5 5 9-16,0-2 1 0,0 3 8 0,-4-2 6 16,0 2 13-16,-1 5 11 0,0 2 0 0,-3 3-8 15,0 0-6-15,1 2-16 0,1 3-25 0,-3 1-6 16,0 0 0-16,2 11 0 0,-1-3 0 0,1 3 0 16,2 6 0-16,1-1 0 0,2-2 0 0,3 1 0 0,2 0 0 15,2-3 0-15,2 1 0 0,1-4 0 16,3-2 0-16,2-3 0 0,1-2 0 0,8-5 0 15,-6 0 0-15,-3-3 0 0,2-6 0 0,-7 2 0 16,7-6 0-16,-6-2 0 0,0-3 0 0,-3 0 0 0,1-4 0 16,-2-1 0-16,-4-3 0 0,4-6 0 0,-5 1 0 15,0-12 0-15,-3 12 0 0,1 2 0 16,-4 2 0-16,1 2 0 0,-2 11 0 0,-1 6 0 0,-1 1 0 16,-1 5 0-16,-2 4 0 0,3 1 0 0,-8 9 0 15,-2 7 0-15,1 9 0 0,1 5 0 0,-3 16 0 16,6-11 0-16,1 10 0 0,4-10 0 15,3 0 0-15,1-1 0 0,6-2 0 0,0 0 0 0,5-4 0 16,3 0 0-16,3-6 0 0,0-1 0 0,6-6 0 16,-3-4 0-16,6-4 0 0,-2-4-4 0,0-6-16 15,-5-1-3-15,1-6 4 0,1-2 4 0,0-5 15 16,-6 0-18-16,-1-3 13 0,-1-5-4 0,-3-2 6 16,-4-4 0-16,3-1 2 0,-5-3 5 0,-2-16 7 15,-2 15-7-15,3-9 14 0,-5 17 17 0,-2 8-6 16,0 3-10-16,-2 5-19 0,1 5 0 0,1 3 0 15,-2 3 0-15,2 1 0 0,-12 13 0 0,3 5 0 16,-1 6 0-16,-3 8 0 0,7-3 0 0,-2 5 0 16,3 0 0-16,0 0 0 0,2-2 0 0,6-2 0 15,2-2 0-15,-1-3 0 0,1-6 0 0,0-1 0 16,0-8-12-16,2 3-7 0,0-5 4 0,1-2 1 16,-3-4 6-16,3 0 2 0,1-4-2 0,1 0 8 15,-1-4-6-15,2 0 1 0,0-2 5 0,1-3-5 16,4-2 3-16,-3 1-2 0,0-1 0 0,2 2-3 0,-3 4 1 15,2 0 0-15,-2 4-2 0,-2 1-4 16,0 2 6-16,2 1-3 0,-2 3 4 0,-1 2-1 16,5 0-13-16,-6 4-12 0,5 0-23 0,-2-1-34 15,-2-2-23-15,1 3-30 0,2-2-36 0,-2 1-51 0,0-2-37 16,0-1-39-16,-1-1-37 0,-2-3-45 0,-3 1-59 16,-4-3-73-16,3-6-301 0,-3 6-887 15,-6-14 394-15</inkml:trace>
  <inkml:trace contextRef="#ctx0" brushRef="#br0" timeOffset="25567.32">14208 7553 4375 0,'-25'-13'383'0,"6"6"-209"0,7 2 46 0,-1-1 15 16,3 2-46-16,4 0-53 0,-2 1-37 0,8 2-19 0,0 1-18 16,0 0-43-16,20 0-87 0,1 0-114 0,8 1-134 15,6 2-170-15,3-4-334 0,-1 1-889 0,2-2 393 16</inkml:trace>
  <inkml:trace contextRef="#ctx0" brushRef="#br0" timeOffset="26150.55">16078 7775 348 0,'-1'-7'441'0,"1"4"-40"16,-4-2-3-16,0 3 14 0,0 0 12 0,-6-1 9 15,1 4 43-15,-4 3-27 0,-2 2-30 0,-2 2-21 16,-2 4-39-16,-4 3-24 0,-2 1-21 0,4 2-31 15,3 4-25-15,2-2-28 0,3 2-17 0,0 1-30 16,8-3-18-16,0 0-12 0,5-2-19 0,5 0-6 16,3-2-7-16,1 0-25 0,6-3-8 0,2-2-17 15,0-3-9-15,9 1-3 0,-5-8-10 0,0-2-9 0,0-3 5 16,-1-3-5-16,-1-2-12 0,3-9 2 0,-3-1-1 16,-5-3-2-16,-2-4 4 0,-3-2-10 0,-3-4-21 15,-6-2 0-15,-1-4 0 0,-4-9 0 16,1 2 0-16,-5-2 0 0,1 13 0 0,-1 2 0 0,-1 0 0 15,-3 2 0-15,3 3 0 0,5 9 0 0,0-2 0 16,1-1 0-16,0 7 0 0,3 2 0 0,-2 1 0 16,7 4 0-16,0 1 0 0,4 0 0 0,-2 5 0 15,4 1 0-15,7 6 0 0,1 2 0 0,6 9 0 16,-2 1 0-16,2 8 0 0,-2 3 0 0,7 20 0 16,-7-3 0-16,2 7 0 0,-2 1 0 0,-7 2 0 15,-1 0 0-15,0 26 0 0,-5-27 0 0,-5 4 0 16,-1-2 0-16,-2-1 0 0,-1-1 0 0,-4 3 0 15,3-2 0-15,-4 0 0 0,0-6 0 0,1-14 0 16,-1-3 0-16,0-1 0 0,-3-4 0 0,0-3 0 16,3-8 0-16,-1-2 0 0,-2-5-204 0,4-3-88 15,-3-6-59-15,0-1-85 0,7 0-86 0,-14-8-102 16,4-3-337-16,-2-5-1040 0,0-6 461 0</inkml:trace>
  <inkml:trace contextRef="#ctx0" brushRef="#br0" timeOffset="26284.17">16175 8261 164 0,'0'-4'448'0,"4"-1"-19"0,0 2 9 0,2-2 22 16,1 1 17-16,2-2-11 0,3 1-39 0,5-2-35 15,2 1-39-15,9-1-33 0,7 0-35 0,-1 1-55 0,2-2-80 16,1-1-110-16,13-4-132 0,-14 5-129 0,15-2-163 16,-17 2-347-16,3-2-791 0,2-1 350 0</inkml:trace>
  <inkml:trace contextRef="#ctx0" brushRef="#br0" timeOffset="27933.24">17360 8120 196 0,'-3'4'392'0,"3"-4"53"0,0 0 12 0,0 0 6 16,0 0-12-16,0 0-23 0,0 0-14 0,4-16-20 15,1 5-25-15,4-2-19 0,5-8-21 0,2-1-17 16,0-4-29-16,4 1-17 0,-1-3-28 0,2-1-10 15,-1-2-28-15,6-13-28 0,1 3-10 0,-4-1-16 16,-7 9-17-16,4-15 6 0,-3 3-33 0,-1-2-3 16,-6 13-12-16,1-14-14 0,-4 16-2 0,-5 2-9 15,-1 5-4-15,-1 7-4 0,0 7-7 0,-3 1-9 16,-1 6-7-16,-2 2-6 0,-4 4-3 0,-6 8 0 16,-4 5-7-16,-4 10 2 0,2 3-1 0,-9 13-1 15,7 8-1-15,1 2-2 0,3-3 2 0,4 0-6 16,1 1 3-16,9-1-10 0,4-11 2 0,4 9 2 15,3-13-4-15,5 0-1 0,5-1 2 0,3-3-4 16,4-1-1-16,6-5-10 0,0-5-10 0,2-4-4 16,2-2-9-16,2-6-10 0,2 0 2 0,-2-6 1 15,-2-4 7-15,-1-3 4 0,-4-4-1 0,-2-2 7 16,-2-4 5-16,-2-3 2 0,-5-3-1 0,-3-5 3 16,-1-1 2-16,-8-3 1 0,-2 1 2 0,-4 0-2 0,0 0 4 15,-6 3 10-15,1 3-6 0,-3 11 11 0,1 0 4 16,2 5-6-16,1 5 3 0,-3 4 4 15,1 1-6-15,1 7-1 0,-4 0 10 0,0 8-8 16,2 2-5-16,4 1 14 0,3 6-11 0,5 3 3 0,2-2-4 16,3-1 2-16,6-2-5 0,1 1 2 0,6-3 1 15,-1-3-3-15,3-3-2 0,-5-7 7 0,1 2-5 16,3-6 4-16,0 0-1 0,-4 0 3 0,1-4 3 16,0-4-2-16,-2 1 2 0,-5-3 2 0,4-4 3 15,-2 2 9-15,1-6 3 0,-3-2-3 0,4-7 4 16,-3 3 3-16,-3 2-1 0,-1 3 11 0,0 1 5 15,-5 4-1-15,2 0 2 0,1 2-8 0,-5 4-6 16,1-1-4-16,-2 2 6 0,-1 3-10 0,0 0-5 16,4 15 2-16,-4-8 1 0,0 4-9 0,0 5-3 15,0 0 2-15,1 1 1 0,2 0-15 0,-2 0-9 16,4-1-6-16,0 0-10 0,0-4-3 0,0-3-1 16,2 2 4-16,-1-7 0 0,4 2 7 0,1-2-6 15,-1-3 7-15,4-1 0 0,-2-3 8 0,1 0 1 16,0-2-2-16,3-2 6 0,-1-2 8 0,0 2-10 15,-6-1 3-15,3 1 3 0,-5 3-2 0,4-1-3 16,-2 2 2-16,-3 3 3 0,3 1 0 0,1 0-6 16,-1 5 8-16,1-2-4 0,1 2-1 0,3 4 6 15,1-3-5-15,2 4 6 0,0-2-4 0,12 0-7 16,-3 0 7-16,5-3-15 0,0-3 1 0,1 0-8 0,1-5 10 16,0 0-1-16,0-1-3 0,2-6 2 0,-7 1 3 15,3-3 4-15,-4-4 0 0,-3 2 2 16,-1-5 0-16,-3-1 13 0,-2-1-3 0,-8-3 2 15,4 0 5-15,-6-2-6 0,0-3 6 0,-6 4 2 0,2-6 9 16,-4 4 10-16,-5 5 3 0,1-2 6 16,-1 7-4-16,-3 5-4 0,2 4-12 0,-5 3 2 15,0 4 1-15,-1 2-3 0,-4 4-5 0,0 6-2 16,-1 10-4-16,3 0 9 0,1 4-11 0,2 3 9 0,3 5-7 16,4-2-5-16,2 3 2 0,2-1 0 0,2 1 0 15,3 1-10-15,3-1 11 0,3 13-4 0,-2-14 7 16,2 12-1-16,1-13-2 0,-3-1-7 15,3 1 13-15,-1 12-1 0,-7-12-5 0,1-1 1 0,-5 1-1 16,0-2-5-16,-4 0-4 0,-1-1 3 0,-2-2 6 16,-6-4-12-16,-1 0 20 0,-1-3-11 0,-5-1-5 15,2-7 9-15,2 0-1 0,-10-2-5 0,2-1 10 16,2-6-7-16,4 0 9 0,-1-4-6 0,6-3-6 16,-5-2 5-16,8-2-2 0,0-3-5 0,2-5 12 15,5 0-17-15,5-6 1 0,5-6-1 0,4-6-12 16,12-13 3-16,9-2-7 0,2-2-5 0,21-18-6 15,-2-6-6-15,4 6-16 0,-2 3-5 0,3 1-1 16,-17 18 8-16,1-1 2 0,1 0 9 0,-2 3 4 16,0-2 4-16,0-1 5 0,-4 9-2 0,-4-3 8 15,-14 12 11-15,7-11 12 0,-8 12 20 0,-8 2 1 0,0-1 12 16,-2 9 28-16,-8-1-18 0,1 3-6 16,-2 4-12-16,0 3 8 0,-3 3-7 0,0 2-6 15,-5 3 6-15,0 1-4 0,-4 6-10 0,-2 7 1 16,2 3 1-16,-5 6-8 0,6 10 6 0,-2 2-4 0,3-1-3 15,2 10-2-15,4-8-11 0,2-2-14 16,6 1-10-16,6-1-10 0,1-2-16 0,2-1-5 16,5-4-13-16,4-3-3 0,-1-4-4 0,5-5-3 15,-1-3 1-15,-1-4 4 0,5-5 13 0,2-1 8 0,-10-4 6 16,7-6 2-16,-10 1 7 0,7-8 12 16,-4-2 2-16,-2-5 8 0,-2-2 6 0,-2 2 6 0,-4-9 8 15,2-2 8-15,0-13 1 0,-4 12 12 0,1-12 4 16,-4 13 20-16,3 3 12 0,-7 6 11 0,0 7 3 15,2 5-6-15,-1 0-11 0,-2 7-7 0,0 4-8 16,0 2 0-16,0 0-4 0,-9 16-9 16,3-1 10-16,1 3-1 0,-3 11-9 0,0 2-7 0,3 2 9 15,0-2-5-15,3 1-4 0,1 2-5 0,2-4 8 16,1 0-7-16,3-4-3 0,0-7-3 0,1 2 4 16,-1-6 8-16,1-3-8 0,-1-3-1 0,3-1 5 15,-2-4-5-15,1-2 7 0,0-3-4 0,3-1 0 16,1-4 3-16,-1-1 14 0,1-5-4 0,1-2-2 15,3 0-4-15,-2 1 7 0,0 0-6 0,0-1-1 16,-4 5-6-16,0 1-6 0,1 1-1 0,-4 4 2 16,2 2 1-16,0 1-1 0,3 1-7 0,-3 1 0 15,1 3-7-15,1 1-18 0,0 1-8 0,0 2-19 16,6 5-22-16,-5-5-26 0,6 3-34 0,-7-5-43 16,4 2-40-16,-4-3-46 0,2-3-42 0,-6 3-31 15,2-4-58-15,-4-1-67 0,-4-1-425 0,0 0-959 16,5-11 424-16</inkml:trace>
  <inkml:trace contextRef="#ctx0" brushRef="#br0" timeOffset="28101.04">19360 7448 4662 0,'-19'-6'231'0,"8"4"-121"0,4-2-53 0,3 1 42 15,3 0 73-15,1 3 5 0,5-6-16 0,5 3-33 16,8-1-24-16,10 0-16 0,5-1-17 0,-2 3-44 15,1 0-65-15,1 0-87 0,2-6-98 0,-15 7-114 16,7 0-139-16,-7-2-339 0,-2 1-883 0,-6-2 391 16</inkml:trace>
  <inkml:trace contextRef="#ctx0" brushRef="#br0" timeOffset="30769.2">20841 7578 135 0,'4'-10'393'0,"0"0"-2"16,-3 2 7-16,3 1-1 0,-1 2-4 0,-2 0-13 16,1 0-23-16,-2 2-25 0,0 3-32 0,3-4-33 15,-3 4-23-15,0 0-15 0,0 0-14 0,0 0-15 16,-3 14-16-16,1-9-16 0,-3 7-15 0,0-4-12 15,-2 4-9-15,-3 2-11 0,4 0-14 0,-2 1-9 16,0-5-8-16,-1-1-8 0,4 1-8 0,0-1-2 16,1 0 5-16,-1-4 12 0,1-1 3 0,3-1 11 0,-3-2-2 15,4-1-5-15,0 0 2 0,0 0-21 0,14-11-7 16,-6 3 1-16,3-5-10 0,2-2-2 16,6-3 1-16,-1 0-13 0,1 0-6 0,-3 5-3 0,0 2-5 15,1 0-2-15,1 0-6 0,0 4-4 0,-3-1-1 16,2 3-1-16,-1 1-5 0,-2 6-2 0,4 0 0 15,-4 4-2-15,-1 4-3 0,1 2 0 0,0 2-3 16,-2 3 4-16,0 7-4 0,-4 0-1 0,-3 0 4 16,-2 1-3-16,-3 0-1 0,-1 0-10 0,-3 1-8 15,-4-2-3-15,0-6-3 0,-3-1 3 0,-3 3 4 16,0-4 3-16,-3-2 0 0,2-2 2 0,-2 1-2 16,2-6 6-16,-2 0 2 0,5-3 4 0,-1-1-4 15,1-1 7-15,5-1 14 0,-1-1 5 0,3 0 3 16,5 0-6-16,-8-5 0 0,3 1 1 0,6-1-5 15,-1 5 3-15,8-10-8 0,-2 4 0 0,5 0 2 16,1 2-7-16,1 1 0 0,6-3-1 0,-1 5 4 16,1 1-6-16,3 4-1 0,-3-3 1 0,2 4-3 15,4 5-3-15,-6-1-7 0,1-1-13 0,2 7-5 16,-7 0-9-16,-1-1 0 0,-3 2-4 0,-3 1 2 16,-7 0 4-16,2 1 1 0,-6 0 7 0,-5 1 4 0,-2-4 5 15,-8 6 1-15,-1-2-1 0,-5-4 15 16,-3-1 13-16,-4-1 10 0,-2-1 6 0,4-4 7 15,-6-1 4-15,3-4 1 0,-1 1 1 0,5-2-2 16,6-2-3-16,2-1 3 0,7 0-9 0,-1-3 1 0,4 1-22 16,3 0-50-16,2-4-65 0,8-1-76 15,6-6-99-15,5 1-99 0,11-6-112 0,4 0-516 16,16-7-1093-16,2 6 483 0</inkml:trace>
  <inkml:trace contextRef="#ctx0" brushRef="#br0" timeOffset="30916.67">21663 8041 414 0,'6'1'456'0,"-3"0"7"16,-3-1 18-16,0 0 16 0,0 0-26 0,0 0-34 0,0 0-44 15,0 0-37-15,0 0-45 0,0 0-62 0,0 0-76 16,0 0-94-16,0 0-107 0,0 0-108 0,0 0-102 16,0 0-120-16,-8 6-312 0,8-6-727 0,0 0 322 15</inkml:trace>
  <inkml:trace contextRef="#ctx0" brushRef="#br0" timeOffset="45367.06">5785 9697 2489 0,'0'-5'143'0,"0"-1"-25"0,0-1-11 0,0 3 28 15,0-1 4-15,0 2 13 0,-3-2-8 0,3 5 7 16,-3-4-10-16,3 4-9 0,0 0-7 15,0 0-2-15,0 0 3 0,-13 10-4 0,10-4-3 0,1 1-2 16,-5 1-14-16,1 2-10 0,1-1 0 0,1 2-6 16,0 0-14-16,2-1-2 0,0 1-5 0,1-3-12 15,2 2 5-15,-1-3-7 0,4 0-3 0,-1-1-4 16,4 0 2-16,-2-2 0 0,3 0-2 0,-1-3-4 16,4-1-4-16,-5 0-1 0,3-2 0 0,-1 1 1 15,1-4 5-15,0 0-4 0,-3-1 5 0,1-2 4 16,-3-1-2-16,-3 0 1 0,1 1-2 0,-2-2 3 15,0 0-4-15,-2 4 1 0,-2-1-1 0,-1 1-4 16,0 4-4-16,-3-2-6 0,-1 3-2 0,-1 1-4 16,-3 1-5-16,1 4-1 0,-4 1-4 0,3 1-2 15,3 1 1-15,1 1-6 0,3 3 1 0,-3 1-5 16,5-3 4-16,0 1-1 0,3-1-4 0,0 2-1 16,3-2 3-16,3 0-2 0,0-2-2 0,4-1-2 15,0-1 2-15,2-2-1 0,0-1-1 0,-1-2 3 0,-1 1 0 16,5-4 0-16,-5 0 2 0,-1-3-1 0,-2 1 5 15,3-1-1-15,-4-2 0 0,0-2-2 16,-1 0 0-16,-1-2 1 0,-2 1-2 0,-2-2-3 16,-3 0 4-16,0 0 4 0,-1 3-2 0,-2 0 7 0,1 2-5 15,0 1 4-15,-2 1-2 0,-1 0-6 0,0 1-3 16,3 4 3-16,-1 0-4 0,1 3-1 0,0 0 0 16,-1 0-1-16,4 2 2 0,-3 1-3 0,4-1 1 15,-1 1-2-15,2 1-2 0,2-2 0 0,1 2 0 16,0-1-4-16,2-5-1 0,0 3-4 0,5 3-3 15,-2-4 4-15,0-2 1 0,-2 1-2 0,1 0 4 16,-1-2 3-16,0 0 1 0,-5 0-1 0,9-2 4 16,-2-1 0-16,-5 0 3 0,1 1-1 0,-2-3 3 15,3 1-1-15,-4 4 3 0,0-5-4 0,0 5-2 16,0-6-1-16,0 6-9 0,-5-5-12 0,5 5-14 16,-9-2-15-16,5 2-4 0,4 0-14 0,0 0-6 15,-15 2-4-15,7 1-12 0,2-1-17 0,-1 3-5 16,2-3-6-16,-2 2-23 0,3 0-14 0,-1 1-9 15,0-1-6-15,-1 1-4 0,1-3-13 0,0 3-14 16,0-1-14-16,0-2-17 0,2 1-33 0,-2-1-33 0,5-2-236 16,-7 3-583-16,4-3 258 0</inkml:trace>
  <inkml:trace contextRef="#ctx0" brushRef="#br0" timeOffset="46583.91">5747 9845 112 0,'3'-5'217'0,"-3"5"-4"0,0 0-7 0,0 0-9 16,0 0-3-16,0 0-8 0,0 0-2 0,0 0-5 16,0 0-1-16,0 0 1 0,0 0-3 0,0 0-2 15,0 0 4-15,0 0-3 0,0 0 2 0,0 0 9 16,0 0-4-16,0 0 12 0,0 0 0 0,0 0 4 16,0 0 3-16,0 0-6 0,0 0 0 0,0 0-5 15,0 0-1-15,0 0-7 0,0 0-2 0,0 0-6 16,0 0-6-16,0 0-8 0,0 0-7 0,-13 6-11 15,13-6-4-15,0 0-8 0,0 0 4 0,0 0-11 0,-4 4-2 16,4-4 2-16,0 0-10 0,0 0 1 16,0 0-13-16,0 0-1 0,-8 0-6 0,8 0-11 15,0 0-8-15,0 0-5 0,-3 3 2 0,3-3-10 16,0 0-3-16,0 0-3 0,0 0-16 0,0 0 0 0,0 0-18 16,0 0 8-16,-5 1-2 0,5-1-7 0,0 0-1 15,0 0-6-15,-1 3 2 0,1-3-12 0,0 0 9 16,0 0-9-16,4 7 5 0,0-2 5 15,3 2-4-15,2 0 0 0,7 2 2 0,-1 5-3 0,8 5 10 16,4 0-10-16,1 4 12 0,12 5-2 0,2 0 0 16,2 0-7-16,6 5-12 0,-1 0 0 0,6 0 0 15,20 11 0-15,-21-9 0 0,25 12 0 0,-5 1 0 16,8-6 0-16,2-1 0 0,-3 2 0 0,6-1 0 16,-2-2 0-16,2 2 0 0,0-1 0 0,-1-5 0 15,1 6 0-15,-8-3 0 0,-19-12 0 0,22 8 0 16,-30-11 0-16,3-3 0 0,-5 2 0 0,1-4 0 15,-16-3 0-15,-1-2 0 0,-2 2 0 0,0-3 0 16,-5-2 0-16,-3 2 0 0,-6-5 0 0,-1 0 0 16,-3 0 0-16,-4-3 0 0,0 3 0 0,-1-3 0 15,-1-1 0-15,-2-1 0 0,1 1 0 0,-3 0-12 16,1-2-25-16,0 1-27 0,-2-3-31 0,0 3-44 16,-3-3-44-16,6 0-64 0,-6 0-41 0,0 0-40 15,11-3-15-15,-6 2-36 0,1-1-21 0,-3 0-20 16,3-1-13-16,-2 0-16 0,1 0-280 0,-1 1-790 15,0-3 349-15</inkml:trace>
  <inkml:trace contextRef="#ctx0" brushRef="#br0" timeOffset="47820.32">7979 10990 1390 0,'3'-3'0'0,"-3"3"47"16,0-5 28-16,0 5 15 0,-4-7 20 0,0 4 21 0,0 0 16 15,-1 1 19-15,-1-2 11 0,0 0 12 0,-1 0 9 16,-1 1 13-16,-2 0 2 0,1 0 6 0,0-1 1 16,-1 2 2-16,-3 1-5 0,3 1-3 0,-1 2-5 15,-1 0-12-15,2 4-12 0,-5 2-17 0,3-1-14 16,3 1-12-16,-1 2-8 0,-3 2-18 0,8-2-13 15,-4-1-4-15,5 4-15 0,0-3-13 16,3 2-3-16,1-2-10 0,4-1-6 0,-3 1-9 16,3-4-7-16,5 0-9 0,-3 0-4 0,5-4-4 0,0 1-5 15,1-2-2-15,-2-2-1 0,3-2 2 0,-4 1-5 16,1-4 3-16,0 0 4 0,-2-1-8 0,-1-3-3 16,-3 3 7-16,0-4 0 0,-1 2 1 0,0-1 4 15,-3 4 0-15,0-2 1 0,0 1 0 0,-3 3-3 16,0-1 6-16,-1 2-9 0,0-1 0 0,-1 4-3 15,5 0 2-15,-14 2-5 0,8 0 3 0,-1 3-3 16,1 0 1-16,0 2-2 0,-2 2-4 0,5-2 0 16,1 1-1-16,1-1-5 0,2-1 5 0,0 2-5 15,3-2-8-15,1-4-5 0,4 4-9 0,0-3-4 16,0-2-6-16,2-1 2 0,1-3 0 0,1 1 2 16,-3-3 2-16,-2 1 2 0,-2 0 5 0,2-1 4 15,-1-1 0-15,-2 0 8 0,-1 0 0 0,-2 0 8 16,0-2 15-16,-2 1 0 0,-2 1 12 0,-1 2-3 15,-1 1 1-15,-4 1-3 0,2 0-2 0,-3 1-4 0,-1 1 0 16,0 3-2-16,-2 1-1 0,1 0 1 0,2 2-5 16,-1 0 1-16,2 3 0 0,0-4-4 15,3 3 0-15,0-1-1 0,2-4-1 0,1 5-2 16,-2-2-8-16,4 0-3 0,0-1 0 0,3-2-10 0,-1 1 3 16,2-1 2-16,1-2-1 0,0 2 1 0,-1-3 7 15,-4 0-2-15,12-1 0 0,-12 1 3 16,7-3 7-16,-1 1 2 0,-3 0 2 0,0-2 8 15,-3 4 7-15,2-5 7 0,-2 5 4 0,2-6 5 0,-2 6 2 16,-3-3-2-16,3 3-1 0,0 0-2 0,-14 2 5 16,6 3 3-16,-3 1 9 0,-6 1 5 0,-1 4 8 15,-6 7-5-15,-2-1 7 0,0 6-4 0,-4-1 3 16,-7 8 3-16,-3 5-1 0,-3 0-6 0,-2 2 1 16,-3-1 5-16,-1 5-2 0,-15 18 3 0,-1-4-11 15,18-13 2-15,-18 13-2 0,16-13-6 0,-19 18 0 16,2-4-7-16,19-14 2 0,-20 13-5 0,21-14-2 15,-4-2 5-15,4 2 7 0,-2 1 3 0,-19 12-10 16,26-18 16-16,-2-4-15 0,2 1 1 0,5 1-7 16,-5-1 2-16,6 0 1 0,8-7-11 0,-1 0 4 15,1-3-13-15,-1-2 4 0,2 3-6 0,2-4 0 16,-3 0-19-16,4 1-11 0,0-2-4 0,0 0-20 16,3 0-6-16,-1-2-10 0,6-5-15 0,2-2-7 15,-1 1-17-15,5-4-2 0,1-2-7 0,2-2-6 0,1 0-19 16,-2-2-15-16,7-1-16 0,-6-5-4 0,6 0-1 15,0-2-8-15,1-3 10 0,3 2-6 16,4-3 0-16,3-4 5 0,-3 1 10 0,1-1 2 16,6-2 10-16,-5 2 4 0,2 0 12 0,1 1 8 0,-2-2 16 15,2 4 9-15,-4-3 12 0,-1 6 11 0,3-3 1 16,-6 1 17-16,-1-1 15 0,1 5 15 0,-4-4 8 16,3 6 15-16,-2-1 15 0,-2 3 17 15,-2-2-5-15,2 5 6 0,-5-2 3 0,5 2 10 0,-8 1 7 16,3 2-4-16,-2 3 8 0,-1 2-1 0,0-3-2 15,1 4-8-15,-2-2-4 0,2 2-3 0,0 1-7 16,1 0 1-16,3-2-1 0,-4 2-6 0,4-3-2 16,-1 2-8-16,4-3-9 0,-2-2-9 0,1 2-7 15,1-1-8-15,0-5-10 0,1 6-3 0,2-5-2 16,-3-1-16-16,6 0-2 0,-6 0 4 0,10-4-11 16,-4 0 7-16,-1-2-11 0,1-1 13 0,-2-2-4 15,-1 1 7-15,0-3 5 0,-1 2 3 0,-2 1 9 16,0 1 9-16,-4 1 9 0,0 0 15 0,-1 0 2 15,0 6-4-15,-3 0 28 0,-3 6 8 0,0-3 15 16,-1 7-2-16,-5 1 9 0,3 2 1 0,0 2 2 16,2 1-8-16,1 0-6 0,2 1-7 0,0-2 1 15,3 1-5-15,-1 0 0 0,6-3-4 0,1 0-9 16,-3-2 1-16,6 0-12 0,2-2 7 0,-2-2-4 16,0-3-7-16,1 1 2 0,4-2-6 0,-3-2-9 15,0-2 5-15,-5 1-6 0,13-3-8 0,-7-2-4 0,2-2 6 16,1-2-3-16,-4 0 5 0,0-2 0 15,-1 1 1-15,-1-1 0 0,-3-3 11 0,0 3-8 16,-3 1 1-16,3 0 7 0,-4 3 4 0,3 2-1 16,-4 2 2-16,1-3 3 0,-2 6 3 0,6 0 3 15,-13 6-1-15,5 0 2 0,4-3 0 0,-5 4-3 16,4 3-7-16,1-1 3 0,3 0-4 0,-3 0-12 16,3-2-17-16,2-2-19 0,-1 1-27 0,4-2-15 15,-3 0-25-15,3-2-32 0,-4-2-37 0,0 0-55 16,0 0-58-16,14-7-68 0,-13-2-307 0,2 5-716 15,-3-6 317-15</inkml:trace>
  <inkml:trace contextRef="#ctx0" brushRef="#br0" timeOffset="49302.34">4200 11313 168 0,'0'0'232'16,"-2"-6"-6"-16,2 6-6 0,-3-7-11 0,2 4-12 15,1 3-8-15,-1-7-4 0,-1 3-7 0,1-1 0 16,0 0-2-16,0 1-1 0,-1 1 1 0,1-1 2 16,1 4 0-16,-5-5-2 0,2 2-5 0,1 0 1 15,2 3-28-15,-9-1-3 0,9 1-15 0,-8 4-14 16,3 0-9-16,0 0-22 0,0 1 6 0,1 2-10 16,-1-1-11-16,4 4-6 0,-2-2-7 0,6 1-7 0,-2 0-2 15,1-2-4-15,6 2-4 0,-4-3-7 16,1 0-4-16,5-3 1 0,-1 2 4 0,4 0-10 15,0-3 2-15,-2-2-3 0,2-1-7 0,-3-1 6 16,2-3-5-16,-2 2 0 0,-4 0 3 0,3-1 3 0,-5-3-4 16,1-1 0-16,0-2-2 0,-2-1 20 0,-3 2 1 15,-3-1 3-15,2 2 2 0,-4-2 6 16,-2 3 0-16,0 0-9 0,1 2 7 0,-3-1-8 16,2 3-3-16,-3 2-5 0,0-1-3 0,2 5-4 0,2 0 5 15,-4 3-13-15,3 2 1 0,-2 1-7 0,5 2 0 16,2-2-3-16,-2 3 0 0,4-1-9 0,-1 0-6 15,3 2 0-15,4-1-12 0,0-6 4 0,1 4 0 16,2-5-6-16,3 2 2 0,-1-4-4 0,2 0 4 16,1-3-8-16,-4 1 10 0,3-2 1 0,0-3 7 15,-4 1 6-15,1-4-1 0,-6 5 3 0,5-5 0 16,-5-4 4-16,-3 3-4 0,2-2 14 0,-6-1 3 16,-2 2-2-16,1-3 11 0,-1 1-1 0,-4 1 2 15,-4 2 3-15,3 2-6 0,-3 0 0 0,0 1 4 16,1 3-5-16,0-1-2 0,2 2 4 0,-2 1-11 15,1 1-3-15,3 0 0 0,2 3-3 0,-3-3 0 16,4 4-1-16,2-1 0 0,2-1-2 0,0 2 0 16,1-2-2-16,0-3-5 0,2 6-1 0,0-2-3 15,-2-4-1-15,2 4 4 0,-2-4 1 0,1 3 3 16,-1-3 5-16,0 0 2 0,3 3 1 0,-3-3 2 16,0 0-2-16,0 0 7 0,0 0 13 0,0 0 2 15,0 0 7-15,-9-8 7 0,9 8-1 0,0 0-1 16,-4-3-1-16,4 3-3 0,0 0-10 0,0 0-3 15,0 0 1-15,0 0-5 0,0 0 4 0,0 0-3 16,9 12-1-16,-5-7 1 0,5 1 2 0,0 2-3 0,5 2 0 16,2 1-2-16,7 3 2 0,2 2-2 15,0-2-2-15,1 1 5 0,5-1 5 0,1 5 2 16,10 8 7-16,-10-7-4 0,11 8 1 0,-2 0-2 0,5-4-1 16,-15-4-3-16,1 1-2 0,11 10 0 0,3-4 1 15,-1 3-2-15,3-4-3 0,-2 1-2 16,2-2 0-16,-5-1 1 0,6 1-2 0,-5-4-2 15,5 3 2-15,-3-2-4 0,-9-6-4 0,9 1 3 0,-11-4-1 16,0-1-2-16,-3 2 1 0,4 0 1 0,-3 0-3 16,-1-2 0-16,-1 1 2 0,-2-1-2 15,1-1-1-15,-3 1-2 0,-2-4 2 0,2 2-1 0,0 1 1 16,1-2 0-16,-1 2 2 0,-1-1 1 0,1-1-3 16,-1 1-2-16,2-1 6 0,3 4-3 0,-3-6-2 15,0 3 2-15,-1-1 4 0,0 1-8 0,-1-1 1 16,-5-1 3-16,7-1-2 0,-10 2 3 0,9 1-2 15,-12 0-5-15,3-2 5 0,0 0-3 0,-1-1 3 16,-6-1-1-16,0 0 1 0,1 0-5 0,-3-1 3 16,1 0 0-16,0 0 2 0,-2 0-1 0,0-3 1 15,-2 1-2-15,-2 0 0 0,2-1 1 0,2 3-1 16,-4-1 1-16,2-3 0 0,-2 1 2 0,0 1-3 16,-4-3 1-16,6 1 0 0,-3 2 3 0,1 0-4 15,-3 0-1-15,-1-3 6 0,5 2-2 0,-5-2-2 16,5 0 3-16,-5 0 5 0,0 0-1 0,0 0 2 15,0 0 1-15,4 2 0 0,-4-2-2 0,4 3-2 16,-4-3 4-16,0 0-1 0,0 0-4 0,5 3 3 16,-5-3 0-16,3 4-8 0,-3-4 6 0,1 4-2 15,-1-4-1-15,1 3 1 0,-1-3 0 0,3 4 1 16,-3-4 0-16,1 3-3 0,-1-3 3 0,0 0-3 16,0 0-25-16,0 0-34 0,0 0-66 0,0 0-97 15,0 0-115-15,0 0-140 0,-14-7-423 0,6 5-971 16,8 2 430-16</inkml:trace>
  <inkml:trace contextRef="#ctx0" brushRef="#br0" timeOffset="49454.36">6285 12306 427 0,'-12'-2'563'16,"-3"-3"-29"-16,2 1-37 0,0 3-47 15,3-3-58-15,-3 2-85 0,3 0-93 0,2-3-123 16,3 0-127-16,3-3-149 0,-1 2-358 0,8-5-588 0,0 1 262 15</inkml:trace>
  <inkml:trace contextRef="#ctx0" brushRef="#br0" timeOffset="51183.91">5776 8904 92 0,'-7'-14'386'0,"1"-3"6"15,1 2 7-15,0 1 13 0,0 2 8 0,-1 1-3 16,1 3-4-16,1-3-12 0,-1 4-2 0,1 1-22 15,1 0-23-15,0 1-12 0,1 2-46 0,-2-1-31 16,4 4-30-16,0 0-27 0,0 0-20 0,-5 14-9 16,4 2-18-16,2 2-16 0,3 9-10 0,0 2-22 0,3 0-13 15,4 2-6-15,-1 1-13 0,3-2-4 16,2 1-4-16,-1 1-13 0,4 0-4 0,1-4 0 16,0-2-13-16,2-3 7 0,-2-4-16 0,-4-11-2 15,2 3-5-15,-6-4 3 0,2-5 3 0,-1-1 17 0,0-4-3 16,1-3-7-16,0-8 25 0,4-8-16 15,-2-1 3-15,-1-4 1 0,-5 0-13 0,0-3 7 16,1-4-8-16,-5 1-1 0,3-16-3 0,-4 15 0 0,1-1-9 16,-4 4-26-16,4 2 0 0,-2 5 0 0,-3 6 0 15,1 3 0-15,-1 5 0 0,0 4 0 0,0-1 0 16,3 3-60-16,-1 1-51 0,-2 3-28 0,10 3-55 16,-2 3-59-16,1 0-63 0,3 5-58 0,-1 5-49 15,-2-1-73-15,3 3-63 0,-1 4-319 0,-1-6-951 16,-3 2 420-16</inkml:trace>
  <inkml:trace contextRef="#ctx0" brushRef="#br0" timeOffset="51400.65">6347 9030 146 0,'0'0'425'0,"3"-7"43"0,-4 3 21 0,1 4 15 16,-3-6 4-16,3 6-8 0,-2-5-17 0,2 5-36 15,-3-3-36-15,3 3-40 0,0 0-36 0,0 0-29 16,0 0-23-16,-4 11-22 0,4-2-21 0,-1 8-29 15,-1 0-16-15,2 2-20 0,-1 0-15 0,1 8-23 16,1-1-7-16,2 0-15 0,-2 0-16 0,2-1-26 16,-3-6-29-16,4 0-32 0,-3 1-53 0,2-2-65 15,-3-2-90-15,4-3-106 0,-6-2-114 0,5 2-132 16,-4-4-439-16,-1 1-1068 0,1-2 472 0</inkml:trace>
  <inkml:trace contextRef="#ctx0" brushRef="#br0" timeOffset="52200.15">8317 10572 304 0,'-4'-7'478'0,"3"2"-2"16,-1 1-23-16,4-1-22 0,-2 5-14 0,0 0-9 15,0 0-19-15,0 0-23 0,9 16-18 0,-5-1-27 16,3 3-10-16,-2 1-16 0,3 9-22 0,-2 2-22 16,2 1-31-16,-1 0-9 0,-4 1-19 0,4 0-18 15,0-6-19-15,-2 3-16 0,4-4-12 0,-4 1-13 0,-1-8-10 16,0-2-11-16,0-5-8 0,0 0 15 15,-2-2-9-15,3-4 13 0,-1-1 3 0,0-1 13 16,1-3-2-16,-5 0-4 0,13-10-9 0,-4-1-10 0,1-4-5 16,2-8-78-16,3-3-12 0,-2 1 0 0,-1-7 0 15,0-1 0-15,1 0 0 0,-3 1 0 0,2-1 0 16,-5 5 0-16,1 1 0 0,-3 10 0 0,0 5 0 16,-5 4-65-16,1 1-239 0,2 4-28 0,-3 3-35 15,0 0-26-15,1 17-35 0,-3 1-35 0,2 11-43 16,-2 6-384-16,1-1-962 0,1 1 426 0</inkml:trace>
  <inkml:trace contextRef="#ctx0" brushRef="#br0" timeOffset="52486.12">8727 11131 67 0,'6'0'313'16,"-6"0"16"-16,12-6 19 0,-8 0 11 0,0 0 18 16,1-4 12-16,0 1-1 0,-1-1-4 0,-1 1-9 15,0-1-16-15,2 0-26 0,0 1-26 0,0 0-24 16,4 1-31-16,-4 1-25 0,3 2-28 0,-4 2-12 0,2 1-26 15,3 2-12-15,-9 0-16 0,10 5-14 16,-3 1-13-16,-5 2-1 0,2 5-19 0,0 4-6 16,0 1-9-16,-8 3-8 0,-1 2-2 0,1 1-9 15,-5 1 0-15,-2 0-7 0,-2-5 1 0,5-2 10 0,-1-1 5 16,0-4 17-16,4-1 8 0,1-1-4 16,2-5 13-16,2 0 14 0,4-2 14 0,3-3-4 0,7-3-15 15,13-6-6-15,6-1-11 0,5-4-13 16,14-3-7-16,-1-2-33 0,4-3-22 0,-1 3-51 0,-1 4-50 15,-17 2-56-15,-3 3-59 0,-5 2-59 0,-7 3-59 16,-7 4-42-16,-5 3-34 0,-5 2-50 16,-7 4-50-16,-12 7-389 0,-12 7-961 0,-20 7 426 0</inkml:trace>
  <inkml:trace contextRef="#ctx0" brushRef="#br0" timeOffset="53050.73">5597 13064 3164 0,'1'-13'157'0,"2"-4"-14"0,1 5 42 16,-3 1 45-16,-1 0 21 0,4 1-18 0,-3 4-14 16,2-1-24-16,-2 1-28 0,3 4-1 0,-2-1 5 15,-2 3 7-15,12 5 7 0,-3 1-8 0,1 1-12 16,3 6-2-16,-4 3-15 0,4 1-14 0,2 6-3 16,0 3-19-16,-1 0-14 0,0-2-7 0,-1 1-6 15,-2 1-14-15,1-9 1 0,-3 0-5 0,0-2-14 16,-4-4-6-16,4-1-2 0,-5-1-7 0,1-4 1 15,-1 0 6-15,1-1 18 0,-2-2 6 0,-3-2-4 0,0 0-3 16,7-16-6-16,-3-1-8 0,-1-1 2 0,3-7-7 16,-2-2-3-16,1-6-10 0,3-1-26 15,-3 0-31-15,2-3-21 0,1 5-37 0,-3 5-37 16,4 0-62-16,-1 11-61 0,0 0-57 0,3 4-43 0,-3 7-26 16,1 3-28-16,-2 2-34 0,5 3-29 0,-5 5-360 15,0 3-891-15,2 5 394 0</inkml:trace>
  <inkml:trace contextRef="#ctx0" brushRef="#br0" timeOffset="53399.95">6188 13191 104 0,'3'-4'399'0,"1"0"0"0,0 0-1 0,0-2-15 16,1-1-8-16,0-2-34 0,-1 0-29 0,5 1-27 15,0 0-33-15,2 1-25 0,9-2-22 0,-8 1-24 16,1 2-13-16,1 0-16 0,-2 4-23 0,-1 1-21 15,2 1-16-15,-8 4-7 0,0 0-6 0,-2 3-9 16,-1 1-3-16,-3 4-13 0,0 0 2 0,-4 3 4 16,-3 3 10-16,0-2 12 0,1 0 9 0,-1 0 11 15,3-5 0-15,1-1-13 0,0 1-8 0,2-1 0 16,2-1-12-16,1-1-3 0,3 0-9 0,2-3-2 16,4 0-5-16,4 0-3 0,4-1-7 0,1-2-3 15,3 2-5-15,6-1-3 0,-2-1-4 0,-7 2-2 16,3-1-3-16,-4 1-2 0,-7-2-1 0,2 1 1 15,-7 2 4-15,1-1 14 0,-5 3 13 0,-3 3 1 0,-7 1 4 16,-2 2-3-16,-5 6-8 0,-11-1-3 16,3 2-7-16,-5 1-19 0,-4-1-34 0,-1-2-43 15,-13 5-55-15,10-6-62 0,-10 2-55 0,-2 1-67 16,0-4-74-16,15-5-77 0,-18 0-369 0,12-2-889 0,1-1 393 16</inkml:trace>
  <inkml:trace contextRef="#ctx0" brushRef="#br0" timeOffset="54000.28">2844 11439 10 0,'-11'-14'275'0,"1"6"-4"0,1-4 6 0,1 3 7 15,-1 2 5-15,5 0 0 0,-1 2-2 0,0-1-7 16,5 1-14-16,-4 1-15 0,4 1-17 0,3-2 9 16,-2 1-3-16,5 2-10 0,1 2-5 0,-1-1-4 15,-6 1-4-15,21 2-8 0,-10 4-6 0,6 5-5 16,-1 2-18-16,5 6-15 0,-3 2-9 0,-2 4-16 15,0 2-10-15,0 0-15 0,-2 3-11 0,0 2-10 16,-5-3-5-16,4 1-11 0,-4-1-7 0,0 1-10 16,-4-6-4-16,4-6-17 0,-4-1 5 0,-1-6-3 15,1-2-3-15,-5-1 1 0,4-2 7 0,-1-1 22 16,-1 1 31-16,-1-5 5 0,-1-1-11 0,7-10-8 16,-4-1-14-16,3-5-4 0,3-9 0 0,-2-1-12 15,0-1-3-15,0-6-10 0,1-1 2 0,1 0-17 16,-1 1-19-16,-1 2-21 0,0 4-36 0,-1 5-29 15,-1 6-47-15,0 6-52 0,-1 0-47 0,1 4-52 16,0 2-26-16,-1 4-38 0,-4 0-43 0,10 10-49 16,-2 0-73-16,-7 5-279 0,2 2-848 0,-2 1 375 15</inkml:trace>
  <inkml:trace contextRef="#ctx0" brushRef="#br0" timeOffset="54283.02">3367 11652 2672 0,'0'-10'252'0,"0"0"-18"0,0 2 3 0,0-2 17 16,-2-1-4-16,0 1-12 0,1 4-23 0,1-1-15 15,0 2-27-15,-1 0-15 0,1 5-14 0,-2-6-19 16,2 6-16-16,0 0-7 0,0 0-13 0,0 0-6 16,4 14-9-16,-4-6-5 0,2 3-9 0,-2 6-3 15,0-2-6-15,0 4-5 0,-2-1-8 0,0 1-1 16,0 1-5-16,1-1-4 0,-3-3-2 0,2 2 0 15,-1-4-5-15,3-3-4 0,-3-2-4 0,3 1-9 16,0-4-3-16,0 1-1 0,2-3-6 0,-1 0-2 0,3 1-6 16,1-1-20-16,2-1-22 0,5-3-46 0,-2-3-22 15,3-2-48-15,6 1-53 0,-1 1-53 16,-1 0-61-16,2-5-57 0,-6 6-335 0,1-1-791 16,-4 1 351-16</inkml:trace>
  <inkml:trace contextRef="#ctx0" brushRef="#br0" timeOffset="54484.85">3537 11776 2 0,'-3'-5'317'0,"2"-2"8"0,0-1 10 0,0 0 3 16,-2-2-2-16,3 1 6 0,-4-1-9 0,4 3-7 15,0 0-12-15,0-2-6 0,0 2 0 0,0 3-14 0,0-1-16 16,0 1-26-16,-1 0-28 0,1 4-23 0,0 0-11 16,0 0 3-16,0 0-9 0,4 16-15 0,-3-4-14 15,0 3-15-15,-1 3-15 0,0 2-13 16,0 7-7-16,0 1-15 0,-1 0-34 0,0 0-32 0,-2 0-37 15,-1 1-47-15,4 0-41 0,-3-3-44 0,0 1-53 16,3-1-65-16,-4 0-67 0,2-7-86 0,-1 0-393 16,0-1-875-16,3-6 387 0</inkml:trace>
  <inkml:trace contextRef="#ctx0" brushRef="#br0" timeOffset="55933.97">7027 9856 331 0,'0'0'343'0,"0"0"-9"0,0 0-27 0,0 0-15 15,0 0-29-15,-1 4-5 0,1-4-10 0,0 4-6 16,0-4-15-16,1 7-13 0,2-4-12 0,-3 1-14 16,2-1 0-16,1 1-10 0,2-2-14 15,0 2 1-15,0-3-6 0,3 1-2 0,3 0-8 0,0-4-12 16,2 1-8-16,0-2-14 0,8-2-5 0,-3 0-4 15,-4-2-11-15,5-1-2 0,-2 1-3 0,1-2-5 16,-3-1-2-16,0-2-2 0,-2 0 2 0,-1 1-5 16,-1-3-9-16,-3 0 2 0,-1-2-4 0,1 2-5 15,-7 3 1-15,1-2-7 0,-2-3-6 0,-2 4-5 16,-2 0-4-16,3 1 0 0,-5 2-5 0,1 1-2 16,-2 4-6-16,0 1-1 0,-1 2-6 0,-2 1 0 15,-3 3-5-15,1 4-1 0,0-2 7 0,-2 5-6 16,-2 4 0-16,3 0 1 0,2 2 7 0,-3 6-2 15,4 2-1-15,3-3-2 0,0 1 1 0,3-4 2 16,0 3-3-16,4 3 5 0,0-6-5 0,4 1 0 16,1-2 4-16,1 1-6 0,2-3 0 0,5-1 1 15,-2-1-7-15,2-1 5 0,6-6-4 0,-3 2-4 16,3-1-14-16,1-3-32 0,2 0-42 0,0-4-61 16,-1-3-62-16,1-1-54 0,5 1-63 0,-8-2-61 15,-1 2-62-15,1-2-422 0,-2-6-938 0,-2 0 415 16</inkml:trace>
  <inkml:trace contextRef="#ctx0" brushRef="#br0" timeOffset="56118.15">7569 9890 162 0,'0'-5'297'16,"1"0"8"-16,2 0 19 0,-3 1 25 0,0-3 20 15,1 1 18-15,-2 2 5 0,1 0 5 0,0 4-20 16,0-7-27-16,0 7-38 0,0-5-31 0,0 5-20 16,0 0-10-16,0 0-7 0,-4 17-11 0,3-8-9 15,-2 7-5-15,-3 1-12 0,3 3-22 0,1 4-5 0,-2 3-30 16,1-2-12-16,1 1 3 0,-2-1-28 15,0 3-9-15,4-1-17 0,0-2-8 0,-4 0-40 16,6-6-36-16,-4 6-57 0,4-1-77 0,-4-2-90 16,4-4-98-16,-4 7-114 0,1-8-155 0,-3 2-315 0,3 0-978 15,-3-1 434-15</inkml:trace>
  <inkml:trace contextRef="#ctx0" brushRef="#br0" timeOffset="56850.31">7648 12368 194 0,'-2'4'331'0,"-2"1"-17"15,3-3-5-15,1-2-16 0,-2 5-12 0,2-5-11 16,0 0-1-16,6 2-6 0,-6-2-13 0,0 0-17 16,16-6-11-16,-7 1-20 0,1-2-16 15,4-3-14-15,1-1-11 0,-3-4-9 0,1 1-17 0,6-8-5 16,-10 8-1-16,0-2-9 0,0-2-5 0,-4 0-9 15,-1-1-9-15,-4 0-5 0,-4 0-5 0,-1 1-2 16,-5-7-1-16,0 9 7 0,-1 2 1 0,-4 1-1 16,-3 6-3-16,0 1-2 0,-1 4-8 0,2 4-2 15,0 4 0-15,0 3-2 0,-1 4 0 0,0 7 4 16,4 6-5-16,4-1-3 0,1 5-9 0,5-1-1 16,4 1-6-16,0 2-9 0,9-3 1 0,0-1-6 15,8-3-4-15,3 0-3 0,2-3-4 0,2-1-22 16,5-3-36-16,0-5-46 0,0 1-54 0,5-9-68 15,2 0-58-15,-5-3-54 0,-3 0-67 0,3-7-76 16,-11 0-368-16,1-1-888 0,-5-1 393 0</inkml:trace>
  <inkml:trace contextRef="#ctx0" brushRef="#br0" timeOffset="57133.95">8082 12272 263 0,'0'-4'378'0,"0"4"21"0,0-10 5 16,0 6-9-16,1 1-13 0,-1 3-16 0,2-6-36 15,2 2-26-15,0 2-21 0,4-2-29 0,2 2-19 16,1-1-25-16,2 3-22 0,3 0-16 0,-4 3-17 16,6-1-20-16,0 2-10 0,0 3-13 0,0 2-5 15,-8-1-14-15,3 6-11 0,-5 2-8 0,-2 1-3 16,-4 1-8-16,-3 2-9 0,-6 7-1 0,-1-2-4 16,-5-2 4-16,-6 3 2 0,6-1 10 0,-5-1 11 15,2-3 11-15,3-4 7 0,3-3 2 0,1-4 5 16,1-2-4-16,3-3-7 0,2 2-3 0,1-2 1 15,2-3-1-15,0-2-12 0,13-1-8 0,-1-3-13 16,15-7 6-16,1 1-21 0,8-5-22 0,10-4-32 16,3 2-41-16,-2-1-49 0,-14 5-77 0,4 2-82 15,-4-1-83-15,-3 3-93 0,-10 2-108 0,-3 3-314 0,-8 1-932 16,-6 3 412-16</inkml:trace>
  <inkml:trace contextRef="#ctx0" brushRef="#br0" timeOffset="57785.44">4018 12571 278 0,'0'0'325'0,"0"0"-8"0,0 0-21 16,0 0-7-16,0 0-12 0,2-5 0 0,3 2-18 15,0 0-9-15,4-3-11 0,3-2-17 0,-2-1-13 16,4-1-17-16,4-2-13 0,-4-2-4 0,4 2-21 15,1-5-8-15,-2 1-17 0,4-3 11 0,-9 3-4 16,1 2-4-16,-3-3 5 0,-2 0-7 0,-2 1-13 16,-1-2-14-16,-2 1 0 0,-3-1-2 0,-7 0-9 15,4 5-3-15,-3 2-7 0,-1 1-9 0,-2 3-5 16,-5 2-7-16,2 0-7 0,-2 5-4 0,-4 4-7 16,-2 3-4-16,-3 7 3 0,6 6 1 0,-2 5-2 15,6 1-4-15,-1 3-1 0,5 0-3 0,1 2 0 16,7 2 3-16,1-2 1 0,4 0-3 0,1-2-1 15,3-2-4-15,5 0-1 0,2-3 1 0,4-3-6 16,2-3-3-16,-1 0 1 0,3-4-10 0,5-4-14 16,-7-5-32-16,-1-1-32 0,2-2-45 0,-3-1-41 0,9-5-43 15,-9-2-46-15,3-2-11 0,-4-1-42 16,-2-2-44-16,5-6-51 0,-7 3-351 0,-5-3-803 16,-1-1 355-16</inkml:trace>
  <inkml:trace contextRef="#ctx0" brushRef="#br0" timeOffset="58150.48">4502 12480 113 0,'1'-2'287'0,"3"-1"-3"16,-4 3 4-16,6-2 1 0,-6 2-4 0,4-2 5 16,-4 2 6-16,9-3-4 0,-5 1-3 0,0 0-12 15,6 0-18-15,-5 0-17 0,4-1-14 0,1 1-17 0,2 1-19 16,-1-4-18-16,0 3-17 0,1-2-16 0,0 0-17 16,-2 3-10-16,0 0-13 0,-2 1-13 0,0 1-15 15,1 1 1-15,-4 2-8 0,1 0-8 16,-3 2-4-16,-2 0 0 0,0 2-10 0,3 2-6 0,-6-1-2 15,0 3-4-15,0-1-2 0,-1-2 0 0,-3 1-3 16,3 0 4-16,1-3 3 0,-1-1 2 0,2 0-2 16,-3-1 3-16,3 0-8 0,-1-1 0 0,2 0-1 15,2 0 1-15,-2-4 1 0,5 3-1 16,0 0-2-16,0-2 0 0,5 1-5 0,2-1-2 0,-1 0-2 16,2 1-3-16,1-1-1 0,4 3-3 0,-1-2 0 15,-5 3-3-15,1-5-4 0,-3 4 1 0,-1 2-6 16,1 0 3-16,-1-1 2 0,-6 0 0 15,-2 4 2-15,1-5-1 0,-4 9 2 0,-2-4-5 0,-1 1 4 16,-1-2-1-16,-5 4 0 0,-5 1 0 0,1-1 0 16,-2 0-11-16,2-1-17 0,-3-1-25 0,0 2-33 15,0-3-46-15,4 0-67 0,-5-1-71 0,1-2-98 16,4 0-116-16,-1-1-294 0,1-3-836 0,0-2 370 16</inkml:trace>
  <inkml:trace contextRef="#ctx0" brushRef="#br0" timeOffset="62050.56">4153 11379 173 0,'-5'1'276'0,"5"-1"-19"0,0 0-20 0,0 0-18 0,0 0-21 16,0 0-15-16,0 0-15 0,0 0-14 0,0 0-9 16,4-9-6-16,-4 9 2 0,5-5-1 0,-5 5 4 15,2-1 3-15,-2 1 11 0,0 0 12 0,0 0-1 16,0 0 12-16,3-5 7 0,-3 5 3 0,0 0-1 15,0 0 7-15,0 0-6 0,0 0-9 0,0 0-10 16,0 0-8-16,0 0-12 0,0 0-19 0,0 0-6 16,0 0-14-16,0 0-13 0,0 0-8 0,0 0-13 15,0 0-5-15,0 0-9 0,0 0 2 0,0 0-9 16,8 6-6-16,-1-5 2 0,-2 3-1 0,2 2 0 16,-2-4 1-16,1 2-9 0,4-1-1 0,1 5-1 15,-1-4-2-15,4 2-3 0,0 3-6 0,5-2 1 16,0 2-5-16,2-1-3 0,3 2 1 0,-1-3-4 15,3 3-3-15,-2-1 1 0,2 3 4 0,-1 1-10 16,-1 1 1-16,3-3-3 0,-10-1 1 0,2-1-1 16,4 2-6-16,-5-1 3 0,2-1-1 0,-3 4-2 0,2-4-1 15,0 0 1-15,-1-1 1 0,0 2-3 0,0-1 2 16,0 0 0-16,1-2-3 0,-1 0-1 0,0 2 1 16,-1-1 3-16,8 5-6 0,-6-7 2 15,-1 5 3-15,3-6-4 0,-2 4 3 0,0-1-2 0,0 1 0 16,-1-2-1-16,1 3 0 0,1-3 3 0,0 2-4 15,-2-1 3-15,1 0-1 0,-1 3-1 0,2-2 0 16,-2-1 2-16,1 1 1 0,-1-1-1 16,-1 2 0-16,-1-4-5 0,0 4 1 0,3-3 2 0,-2 1 0 15,0 1-3-15,0-2 4 0,1 0-2 0,2 1 6 16,-6 0-9-16,4 1 4 0,-1-1 0 0,-2 0 0 16,2 1-2-16,-2-1 2 0,1 0-1 0,-1 1 0 15,-4-3-1-15,5 3 5 0,-6 0-2 0,4 1-1 16,1 0-2-16,-2 1 0 0,-2-2-1 0,0-2 1 15,2 2 1-15,1 1 0 0,-3 0 1 0,3-2 0 16,-4 3 2-16,2-4 0 0,1 0-5 0,0 3 1 16,-2-3 1-16,-1 2 2 0,0-3-4 0,1 3 4 15,0-2-2-15,2 3 2 0,2-1 0 0,-4-2-2 16,1-2 3-16,1 6-3 0,1-8 0 0,-4 4 1 16,3-4 0-16,2 5 1 0,-3-5-1 0,-3 1 0 15,4-2 2-15,-3-1-4 0,-5 3 4 0,5-1 0 16,-2-1-6-16,-3-1 0 0,8 3 7 0,-7-2-6 15,-1-1 2-15,0 1 8 0,2 1-3 0,-2-2-6 16,1 2 3-16,1-2-3 0,-2 1 2 0,-1-1 3 16,0 2-4-16,1-2-2 0,-5-1-4 0,8 2-5 0,-4 1-7 15,0-1-5-15,1-1-11 0,-1 2-16 16,0-2-17-16,-4-1-18 0,6 2-23 0,-2 1-34 16,-4-3-43-16,5 1-54 0,-1 1-64 0,-4-2-66 15,0 0-75-15,0 0-355 0,0 0-863 0,0 0 382 16</inkml:trace>
  <inkml:trace contextRef="#ctx0" brushRef="#br0" timeOffset="62433.95">6140 12448 146 0,'0'0'223'0,"0"0"-24"16,0 0-23-16,0 0-21 0,0 0-20 0,0 0-41 15,7-15-60-15,-2 5-67 0,-1 1-156 0,3-8-203 16,6-5 90-16</inkml:trace>
  <inkml:trace contextRef="#ctx0" brushRef="#br0" timeOffset="64717.02">12120 9125 226 0,'-6'-7'386'16,"-1"1"7"-16,6-2 12 0,-3 4-9 0,4-1-12 15,-4 2-23-15,3-1-30 0,1 4-26 0,0 0-16 0,0 0-5 16,0 0 0-16,5 20-6 0,-1 1-11 16,4 5-11-16,-1 7-11 0,0 0-14 0,-5 15-11 15,5 1-18-15,-2-1-21 0,-1-2-9 0,1 0-20 16,-3 2-15-16,5-3-3 0,-6-10-27 0,3 12-4 0,-3-12-13 16,-1-4-12-16,0 1-2 0,3 2-11 15,-3-4-8-15,0-4-8 0,-3-1-8 0,3-8-37 16,0 1-47-16,-1-5-53 0,0-1-50 0,-1-3-50 0,2-3-48 15,-1-4-48-15,1-2-38 0,0 0-13 0,0 0-6 16,-8-19 11-16,7 4 11 0,-4-5 21 0,1-6 22 16,-1-4 32-16,1-5 29 0,-2-13 25 15,-2 1 25-15,-1-4 38 0,1-3 42 0,2 1 41 0,-2 0 42 16,0 1 28-16,1 6 37 0,1 11 28 0,-1 1 25 16,2 1 25-16,0 5 35 0,3-1 18 0,-1 4 14 15,2-3 14-15,1 9 8 0,2-2 3 0,2 3-10 16,-1 0-11-16,4 0-16 0,2 2-19 0,0 0-15 15,9 3-15-15,5-2-34 0,0 1-11 0,3 5-14 16,-1 3-1-16,3 2-13 0,-6 6-5 0,4 3-5 16,-5 0-8-16,6 11-7 0,-8 3-1 0,-1 3-4 15,0 5-4-15,-9-1 5 0,-5 8-11 0,0-1-2 16,-8 1-2-16,-4 12-2 0,-2 0-2 0,-5-11-3 16,-7 9-3-16,0-2 5 0,1-13-7 0,-4 15-1 0,6-18 0 15,-1 1-1-15,1-1-5 0,2-4-35 16,2-2-50-16,7-3-68 0,5-5-59 0,3-2-62 15,3 2-58-15,5-3-65 0,4-3-20 0,4 0-341 16,5 0-817-16,10 1 362 0</inkml:trace>
  <inkml:trace contextRef="#ctx0" brushRef="#br0" timeOffset="65583.78">12840 9739 153 0,'6'-4'357'0,"-1"0"8"0,-1 1 17 0,1-4 9 16,-5-3-9-16,0 0-1 0,-1-1-7 15,-6 0-16-15,1 0-16 0,-3-3-9 0,0 1-14 16,-5 3-12-16,1-2-15 0,-3 2-20 0,0 4-15 0,-3-1-23 16,6 7-22-16,-5 0-18 0,-2 3-24 0,2 2-15 15,0 6-6-15,2 2-18 0,-5 6-15 0,3 1-5 16,6 1-22-16,1-4-8 0,4 1-7 0,3 0-4 16,0 0-12-16,4 0-3 0,1-4-7 0,7-1-7 15,-2 0-1-15,5-5-5 0,-2-1 5 0,1-2-15 16,1 0 1-16,2-5-5 0,1-3-4 0,1-1-1 15,2-4 9-15,-3-1-13 0,0-2-1 0,0-5 7 16,-4 3-11-16,-1-4 9 0,-1 0-4 0,-2-2-5 16,2 1-4-16,-7 0 1 0,3 1 0 0,0 2 1 15,-4 2-4-15,1 4 3 0,-1-2 7 0,0 6-8 16,3 1 4-16,-3 3 5 0,0 1-12 0,0 0 2 16,-3 11 0-16,3 1-4 0,0 4 1 0,0 1 2 15,4 0-1-15,0 1 1 0,4 0-4 0,-1 0 5 16,3-1 1-16,0-1-3 0,5 0 1 0,-1-4-3 15,4-4-7-15,-2 0-1 0,2-4 0 0,3-2-1 0,-1-4-1 16,-2-2-2-16,0-3 16 0,1 0-3 16,-2-2-9-16,-3-3 6 0,1-3 0 0,-3 0-1 15,-1-9-6-15,0 0 3 0,-3-3 5 0,1-1 1 0,-5-1 1 16,0-4-3-16,-2-1 0 0,-2-2 3 0,0-11-5 16,-5-2 4-16,3 17 5 0,1 6 11 0,-2 8 6 15,0 6-3-15,2 2 4 0,0 2-9 16,-2 6 0-16,3 2 13 0,0 0-12 0,-8 22-1 0,6 5-2 15,1 5-5-15,1 5 3 0,-3 12-4 0,6-2 2 16,-2 0-5-16,0-11 5 0,3 2-5 0,8 7 6 16,-5-13-3-16,3 1-5 0,3-5 2 15,3-2-5-15,-1-4-7 0,-2-7-1 0,2-2-3 0,3-3 2 16,-4-3-6-16,5-2-3 0,-2-5 7 0,1-5-1 16,1-4-3-16,-2-2 9 0,5-7 3 0,-2-3 0 15,0-3-4-15,-7-1 6 0,4-4-4 0,-6-4 2 16,3-1-2-16,0-14 2 0,-1-1 1 0,-8 1-5 15,0 1 6-15,-5 13-3 0,0-1 5 0,0 7-3 16,0 1 6-16,3 11 2 0,-3 5-7 0,0 0 2 16,-3 10 9-16,3 1-4 0,0 0 0 0,4 26 3 15,-1 1 0-15,-1 2-1 0,-1 7-3 0,-2 1 0 16,2 11-1-16,1-2 16 0,-4-12-15 0,5 2 0 16,-3-5-4-16,5-1 7 0,-4-3-4 0,2-1 5 15,-1-8 1-15,1-6-6 0,-2-1 9 0,2 0-6 16,-2-6 1-16,0 1-4 0,1-3 4 0,-1-2-4 15,-1-1 9-15,0 0-10 0,6-11 3 0,-3 5-6 16,3-6 9-16,1 3-5 0,2-5 3 0,2 0 3 16,-1 5-9-16,1 2 5 0,1 0 2 0,1 3 1 0,6 4-7 15,-1 0 0-15,0 3 1 0,0 5 5 16,0 1-1-16,1-1-3 0,-5 2-5 0,1 2-14 16,-2 1-9-16,-1 0-23 0,2 0-34 0,-5-4-44 0,-3 1-43 15,4-1-50-15,-6-1-40 0,1-4-22 0,-1 1-26 16,-4-2-48-16,0 0-56 0,0-3-50 0,0 0-328 15,-19-5-858-15,6 3 380 0</inkml:trace>
  <inkml:trace contextRef="#ctx0" brushRef="#br0" timeOffset="65717.17">13191 9560 376 0,'-28'-16'389'16,"7"1"14"-16,6 5 33 0,2-1 23 15,4 3-6-15,2 0-27 0,3 2-37 0,3-1-44 0,3 0-29 16,5 0-35-16,9-5-46 0,5 2-103 0,9 0-128 15,10 1-132-15,14 0-177 0,1 1-398 0,12 1-759 16,25 1 336-16</inkml:trace>
  <inkml:trace contextRef="#ctx0" brushRef="#br0" timeOffset="67283.95">14511 9713 3998 0,'-10'5'349'0,"1"0"-88"16,-5-2-136-16,8 0 71 0,-1-2 69 0,-2 0 14 16,9-1 11-16,-7-1-36 0,7 1-41 0,-6-8-17 0,8 3-11 15,4-4-17-15,-1-2-7 0,8-4-29 0,0 1-9 16,3-5-12-16,4-2-17 0,-4-3 7 0,6 2-23 16,-4-3-7-16,1-1 1 0,-2-1-17 0,-1-4-3 15,-2 1-8-15,2-3-8 0,-5-1 0 0,-1-1-1 16,-2-12-4-16,-3 11-5 0,-4 0 4 15,-1 2-9-15,-1-1-3 0,-4 6-1 0,-1 2 3 0,-2 9-15 16,4 7 0-16,-4 2 8 0,2 2-8 0,0 5-6 16,-6 4 10-16,-5 5-3 0,1 6-3 0,-2 12 0 15,-1 6-3-15,-3 14 0 0,4-1 0 0,0 4 0 16,12 2 0-16,-2 0 0 0,7 0 0 0,-3 1 0 16,9-2 0-16,0-4 0 0,3-11 0 0,10 13 0 15,-5-14 0-15,5-2 0 0,1-1 0 0,5-3 0 0,0-2 0 16,6-5-37-16,-1-2-18 0,3-5 0 0,-4-2-6 15,0-4-1-15,-2-3 10 0,2-6 13 16,-6 1-8-16,-4-3 7 0,-3-7 3 0,0-2 3 0,-2-2 8 16,-4-2-3-16,1-8 0 0,-5-1 8 0,3-2 3 15,-7 0 1-15,-1-2 3 0,-1-1-3 0,-3 1 5 16,-1 4 9-16,1 8 9 0,-2 2 5 0,2 6-7 16,2 5 0-16,-1 5 3 0,3 0 0 0,0 0-3 15,-12 15 13-15,9 1-17 0,1 3 0 0,-3 8 5 16,8 0-1-16,-1-1-5 0,3-2-4 0,1 3 8 15,0-8-1-15,3-1-3 0,1-1 11 0,3-3-13 16,-2 3-1-16,2-5 1 0,0-3-2 0,0-2-5 16,-3-3 6-16,3-1-3 0,0-3 0 0,-2-4 2 15,0 1 2-15,0-2 2 0,-1-2 2 0,5-3-3 16,-4-1 4-16,1-3-9 0,1-2 5 0,0 0 14 16,-2 1-12-16,2-1 3 0,0 3 8 0,-8 4 3 15,4-1 3-15,-4 4-1 0,3 1 4 0,-4 2-7 16,1 2 2-16,-5 1 7 0,7 7-7 0,-1 1 2 15,-5 1-5-15,1 1-1 0,1 2 0 0,2 4 9 16,-3-3-15-16,2-2 4 0,-1 2-1 0,0-1-5 16,2-2-9-16,0-2-1 0,0 1-22 0,2-5-3 0,0 1-3 15,-1-4 3-15,2 0 1 0,0-1 6 0,3-3-6 16,-2-3 8-16,3-3-4 0,-1 3-1 0,-2-4 7 16,5 0 2-16,0-2-1 0,0 1 5 0,-5 3 3 15,0-1-4-15,3 4-4 0,-3-1 4 0,-3 5-1 16,3 2 3-16,-2 1-1 0,0 2 5 0,-1 3-1 15,1 1 2-15,0 2 1 0,0 0 5 0,0 2-6 16,4 2 1-16,0-4 8 0,1 4-5 0,4-6-1 16,-2 0 6-16,4 1 0 0,0-3 0 0,1-4-2 15,3-1 0-15,0-3 3 0,-1-3-1 0,0 0 0 16,-3-3 2-16,6-4-4 0,-7 0 3 0,-2-1-4 16,-2-3 0-16,1 2 2 0,-4-3 1 0,0-2 0 15,-3-5-3-15,-2-2 4 0,-4 6-2 0,2 1 6 16,-6-2 6-16,3 3 4 0,-4 3 11 0,2 3-13 0,-1 4 24 15,2 1-12-15,-2 4 0 0,-3 3-2 16,6 0 0-16,-12 10-3 0,7 0-3 0,0 8-2 16,1 5-1-16,2 6-3 0,-2-2 2 0,4 5-6 15,6-1 4-15,-1 3-6 0,3-1 4 0,0 3 1 0,3 11 10 16,1-13-9-16,2 11-3 0,-5-15-3 0,0 1 0 16,2-2 3-16,-1-1-13 0,-2-5 13 15,-1 5 0-15,-1-3-2 0,-1-5 0 0,-2-1-1 0,-2 1-2 16,-1 0 2-16,-1-1 10 0,-4-2 9 0,-2 0-2 15,-1-2-3-15,-3-1-9 0,-7 0 10 0,-5-1 1 16,1-2-3-16,-6-3-1 0,7-3-5 0,0-4-1 16,2-3-5-16,1-3 1 0,6 0 13 0,2-4-6 15,5-6-8-15,4-3 1 0,5-9-2 0,6-5 1 16,4 1 10-16,14-11-13 0,4-2 1 0,8 4-5 16,0-7-6-16,18-16-1 0,-20 18-11 0,25-15-3 15,-23 20 2-15,1-3 1 0,-2 1-4 0,-2-2 0 16,-1 0 6-16,-3-1 2 0,-1 2 2 0,-5 1-1 15,-8 12 3-15,-3-3 0 0,-2-1 3 0,-5 0 1 0,-3-1 3 16,-3 3-3-16,-3 2 21 0,-3-2-14 16,-1 4-3-16,-2 1 6 0,1 3-1 0,-3 7-7 15,3-1 5-15,0 9 13 0,1 3-12 0,0 0 1 16,1 5-3-16,3 1-1 0,-6 8 5 0,2 3-5 0,3 9-6 16,0 8 4-16,1 2 13 0,-1 4-7 0,2 2-2 15,0-1-1-15,2 9 6 0,0-11-14 16,1 2-7-16,0-2-22 0,0-3-13 0,1-1-18 15,0-4-15-15,4-3-14 0,-3-5-6 0,2-2-7 0,0-4 8 16,1-3 8-16,2-4 8 0,-2-1 6 0,3-4 11 16,0-4 5-16,6-2 8 0,-1-5 7 0,-3-5 2 15,0-3 6-15,4-2 4 0,-5-3 5 0,0-4 8 16,-2-1-3-16,-1-2 2 0,-1-3 3 0,1 0 2 16,2-10 4-16,-6 10 2 0,2 2 7 0,-3 1 11 15,-1 8 12-15,-3 7 6 0,-1 6-1 0,3 4 0 16,-2 3-5-16,-1 4 4 0,0 0-3 0,5 21-1 15,-5 4 0-15,0 7-1 0,0 3-3 0,2-1 1 16,0 13-2-16,-1-13-1 0,1 12-1 0,-2-13 0 16,3-2-2-16,-1-2 1 0,0-5-4 0,2-4 5 15,-1-4-5-15,-1-1 3 0,2-4-2 0,-1-2 1 16,-1-3-2-16,2-2 0 0,1-2 1 0,0-2-2 16,-5 0 0-16,10-6 4 0,-3 2-5 0,3-7 4 0,0-1-1 15,3-2 2-15,1-2 4 0,-2-1 1 16,7-2 7-16,-6 3 5 0,-1 3-2 0,-4 5 2 15,2 2-3-15,5-4-3 0,-4 7 0 0,2 3-2 16,-1 1 1-16,-3 3-3 0,4 3 1 0,-7 1-3 0,3 2-1 16,3 1 0-16,-2 3-5 0,-2-3-22 15,-2-1-40-15,3 1-50 0,-4-1-50 0,2-1-64 16,-1 0-56-16,-3-5-51 0,-2 4-72 0,0-6-80 0,-1-2-301 16,-11 1-845-16,11-1 374 0</inkml:trace>
  <inkml:trace contextRef="#ctx0" brushRef="#br0" timeOffset="67450.36">16198 9276 4372 0,'-23'-12'330'15,"8"1"-164"-15,3 4-31 0,6 0 17 0,2 6 30 16,3-4 18-16,3 1-18 0,4 1-19 0,4-1-31 16,3 3-13-16,8 0-9 0,9 1-19 0,3-2-72 15,0 4-129-15,7-1-159 0,15 6-219 0,-2-4-427 16,-13 0-991-16,9-2 440 0</inkml:trace>
  <inkml:trace contextRef="#ctx0" brushRef="#br0" timeOffset="67717.03">17710 9483 363 0,'-8'-7'498'0,"3"3"20"0,-1-2 3 15,2 1-15-15,2-2-8 0,0 3-21 0,0 1-33 16,2-5-37-16,2 5-27 0,2-1-55 0,6-3-35 16,-1 2-23-16,2-2-29 0,6 2-18 0,5-2-29 0,-4 0-24 15,10 0-45-15,0-2-66 0,-2 3-70 16,-8 0-72-16,-3 4-83 0,2-1-61 0,-3 3-68 15,-7 3-46-15,-1 1-38 0,1-1-36 0,-6 3-341 0,-6 2-820 16,0 4 363-16</inkml:trace>
  <inkml:trace contextRef="#ctx0" brushRef="#br0" timeOffset="67850.75">17811 9529 648 0,'-24'23'98'0,"-6"-1"57"0,7-4 38 0,0 0 10 16,0-4 15-16,11-1 28 0,1-4 19 0,1-2 23 0,5-1 11 16,1-1 15-16,0 0 14 0,3-3 10 0,2 2-9 15,4-2-22-15,3-1-28 0,5 0-23 0,6-2-29 16,4 1-22-16,5-4-18 0,-1 0-25 0,4-4-59 15,-5 3-88-15,5-5-118 0,-1 0-111 0,-5-2-123 16,3 4-117-16,-1-3-306 0,-8 6-822 0,-2 0 364 16</inkml:trace>
  <inkml:trace contextRef="#ctx0" brushRef="#br0" timeOffset="68367.22">18343 9215 230 0,'2'-18'417'16,"1"2"19"-16,1 4 1 0,-2-4 2 0,1 6-7 16,-1-1-15-16,2-1-26 0,0 4-31 0,-1-3-33 15,4 4-32-15,0 1-27 0,3 0-26 0,1 1-26 16,-2 2-20-16,10 0-21 0,-6 4-20 0,5 1-10 0,-5 0-15 15,6 1-16-15,-4 2-11 0,3 3-12 16,-8-1-6-16,3 2-13 0,1 3-12 0,-6 3-12 16,-2-3-5-16,-2-1-10 0,1 0-5 0,-10 0-2 15,1 1-1-15,-1 0-3 0,-4 4-4 0,0-2-3 0,-1-4-2 16,-1 2 2-16,-2 0-2 0,4-1-2 0,0-5-2 16,1 1 4-16,2-1-3 0,1-1-5 15,1 2 0-15,3-3-1 0,-2 0 0 0,3 0 0 0,3 0 1 16,2 2 3-16,1 1 0 0,4-3-3 0,-1 1 0 15,2-1-3-15,1 0 5 0,1 0-3 0,4 2-3 16,-2 3 3-16,4-3 0 0,-6 2-4 0,6-1 2 16,-10 2 0-16,8 4-3 0,-7 1-1 15,3 0 6-15,-6-2-4 0,-1 3 2 0,-5-2-2 16,1 0-1-16,-5 2 0 0,0 2 2 0,-3-3-1 0,-2 1 3 16,-5-2-3-16,0-1 2 0,-6 1 1 0,0-4 0 15,-3 5 14-15,-3-4 1 0,3-5 15 0,-3 0 6 16,4 1 5-16,-6-2 0 0,7-2-2 0,1 1-3 15,3-2-9-15,2-1 0 0,4-3-4 0,1 2-40 16,-4-1-75-16,6 0-114 0,3-3-115 0,-1 0-163 16,5-1-507-16,0-3-1069 0,5 1 472 0</inkml:trace>
  <inkml:trace contextRef="#ctx0" brushRef="#br0" timeOffset="68516.75">18877 9572 64 0,'0'0'579'0,"0"0"-19"16,-9-5-32-16,5 2-72 0,4 3-45 0,-5-4-41 0,1 0-49 15,3 0-106-15,1-1-149 0,-4 1-187 16,3-2-455-16,1 1-622 0,-3-1 276 0</inkml:trace>
  <inkml:trace contextRef="#ctx0" brushRef="#br0" timeOffset="71300.07">10990 10741 25 0,'-1'-8'349'0,"1"6"-19"0,-3-1-19 16,3 3-28-16,3-5-16 0,-3 5-5 0,0 0-6 16,0 0-14-16,0 0-4 0,9 10 0 0,-8 0-28 15,1 1-22-15,-2-1-6 0,0 1-12 0,2 1-6 16,-2 1-16-16,0-3-13 0,0 2-15 0,1-1-13 15,-1 0-12-15,3-2-5 0,-6-2-10 0,3-3-2 16,0 0 22-16,3-1 12 0,-3-3 6 0,0 0-7 0,6 1-9 16,-6-1-8-16,8-9-6 0,-3 1-12 15,-4-4-2-15,6-4-12 0,-6-1-7 0,2-2-7 16,-3 0 3-16,-3-6-11 0,3 0-4 0,-4 5-2 0,0 4-8 16,-1 4-1-16,0 2-3 0,-5 3-6 0,1 2-3 15,-4 4 1-15,-9 7-2 0,-2 4-2 0,-5 9-1 16,1 6 3-16,-8 13 0 0,-1 3-8 15,1 5 7-15,5 0-4 0,2 4-23 0,3-2 2 0,6 0 4 16,7-3 3-16,4-10 4 0,3-1 4 0,6-1 4 16,10 2 4-16,-1-5-1 0,8-1 0 0,2-3 3 15,4-3-5-15,6-2 2 0,3-1 0 0,4-10 2 16,15 5-2-16,0-10 4 0,-11-4-1 0,-2-5-4 16,17-2 0-16,-19-2-2 0,2 1-2 0,-1-7 1 15,0 2-2-15,-3-4 2 0,-4-3 0 0,0-3 0 16,-7 0 1-16,-2-6-2 0,-2 0-1 0,-4 3 5 15,-5 0 17-15,-4 7 20 0,-2 2 8 0,-1 4 2 16,-3 1-3-16,0 4-1 0,-2 3-12 0,0 3 0 16,2 1-5-16,-12 11-6 0,6-2-4 0,0 7 2 15,0 3-4-15,0 5-3 0,2 1-2 0,3 1-4 0,5-7 2 16,-1 7-4-16,4-9 2 0,1 1-2 16,1-2 0-16,5-2 0 0,-2 0 2 0,5-5 3 15,1 0-8-15,0-2 5 0,-4-5-4 0,5-1 5 16,-1-2 0-16,-1-3-2 0,-1-4-2 0,-3 0 0 15,-4-3 1-15,1-3-1 0,-4-1-1 0,0-4 0 16,-4-6-2-16,-3-2-1 0,-4 0-3 0,-4-7 6 16,-3 3-4-16,-2 2-1 0,-4 2-2 0,-1 5-1 0,-4 3 2 15,8 5-3-15,-3 5-1 0,0 5-1 0,0 6-1 16,-2 5 0-16,2 1 1 0,3 6 0 0,-2 9-3 16,3 0 1-16,4 0 2 0,3 2-2 15,10 0 2-15,-1-4 4 0,5 4-2 0,4-3-1 0,6-1 1 16,-2-7 3-16,8 1-3 0,1-3 4 0,3-4-1 15,-6-3 0-15,7-1 3 0,0-4-1 0,1-2-3 16,-7-2 3-16,5-3-1 0,-8-1 2 0,2-1 1 16,-6-1 5-16,2-3-7 0,-5-2 0 0,9-3 2 15,-12 3 7-15,2-2 12 0,-1-1 11 0,-3 1-7 16,2 1 8-16,-4 6-4 0,-1 0 2 0,0 4-15 16,-2 3-2-16,2 2 5 0,-4 1-9 0,6 5-5 15,-3 5-1-15,2 4 1 0,1 5 1 0,-2-1-8 16,4 9 6-16,0-3-2 0,-2-5 1 0,4-1-2 15,-1-1-1-15,2 0 4 0,1-1 2 0,-2-2-4 16,3-1-4-16,-4-6 2 0,0 0 1 0,1-3 2 16,-1-1-3-16,-1-1 4 0,1-5 3 0,-3 2-3 15,3-4-1-15,-1-2 0 0,1-1-4 0,-3-4 8 16,2-1-11-16,0-3 0 0,2 0 6 0,-1-1-6 16,-2-1 0-16,1 2-1 0,1-1 5 0,-1 4-4 15,-2 2-11-15,2 2 13 0,0 1-8 0,2 2-2 16,-1 4-6-16,3 1 9 0,-3 3 1 0,4 3 1 15,-3-2 0-15,6 7 1 0,0-3-2 0,1 5 4 16,1-4-3-16,5 7 1 0,1-4 3 0,2 1 1 0,0-2 2 16,2-2-5-16,2-2 1 0,-2-2 3 0,0-4 0 15,1 0 3-15,-2 0-6 0,-6-3 4 16,-1-2 1-16,1 0 2 0,-1 0-2 0,-1-1-1 16,-2-4-4-16,-3-2 2 0,-2 0 3 0,-2-3-1 0,0 1 1 15,-5-3 0-15,0-1 3 0,-2 0 0 0,-2-1-6 16,-1 1-4-16,0 3 0 0,-3 1 1 0,1 2 0 15,-3 6 2-15,-4 0 0 0,1 1-9 16,1 5 2-16,-4 7 7 0,0-2-1 0,-2 8-2 0,0 2 6 16,2 2-8-16,-2 6 0 0,5-6 0 0,-1 3 1 15,4-1 1-15,3 6-2 0,0-6 1 0,6-1-1 16,0 1 5-16,4-3 6 0,2-2-5 0,3-1 0 16,3-2-7-16,5-3 8 0,-2-1 2 0,3-3-2 15,6-2 2-15,-9-3-4 0,3 1-1 0,-2-2 19 16,4-1-14-16,-6-4 1 0,1-1-5 0,1-1 1 15,-3 0 4-15,0-2-3 0,0-1-2 0,-1-1-1 16,0-1 4-16,0 1-4 0,-3 0-2 0,2 2 3 16,-2-2 0-16,-4 7-2 0,0-1-6 0,-3 3 4 15,2 1-5-15,-4 5 7 0,-4-2 0 0,14 8-4 16,-9-1 9-16,0 5-5 0,-1 1 5 0,1-3-9 16,-1 7 5-16,4-1 1 0,-6-4 2 0,6 2 6 15,-4-2-8-15,2-1 0 0,-2 1-4 0,4-2 0 16,-2-2-5-16,0-5-2 0,1 1 2 0,2-1-2 15,-2-3 2-15,4-2-2 0,-2 0 0 0,3-3-3 16,-1 1 4-16,0-3 1 0,1 1-1 0,-1-2 2 16,3-2-4-16,-4 2 9 0,-1-2-9 0,4 0 1 15,-1 2 3-15,-1 1 1 0,-2 1-1 0,0 0-2 16,0 2 0-16,2 2-3 0,-3 3 2 0,0 0 2 0,2 2 3 16,0 2-3-16,-1 1 4 0,1 1 1 0,1 0-3 15,0 1 0-15,-1 2 6 0,-1-2-2 0,5 3 3 16,3-1 0-16,-3-3-3 0,5-2 12 15,0 1-10-15,2-4 1 0,-1-1 3 0,3-1-1 0,-2-2 1 16,0-2 3-16,1-1-7 0,4-5 0 0,-7 3 6 16,0-3-5-16,-2-2-1 0,-2 0 4 0,0-3-2 15,-2 0 1-15,-3-3-2 0,1 0-2 16,-1-6 3-16,-4 0-1 0,-2 6-1 0,0 0 2 0,-1 0 0 16,-3 0-3-16,-2 2-1 0,0 7-4 0,-1-2 3 15,-1 6-1-15,0 3-1 0,-2 1-4 0,-4 3 6 16,2 3 3-16,-2 3-8 0,-2 6 7 15,2 4-4-15,1 7 0 0,-1 1 5 0,6 0-5 0,0 6 6 16,3-1 5-16,0 3-3 0,1-3 11 0,1 0-10 16,0 4 0-16,3 0 2 0,3 1-4 0,-1-3 3 15,-1 1-1-15,-1-2-1 0,1-2 8 0,-1-1-11 16,0 0 0-16,1-4 1 0,-2 1-1 0,-1-1 3 16,-2-6-4-16,-2-1 3 0,-1 0-3 0,-4 0 6 15,1-1 4-15,-3 0 0 0,1-2 2 0,-3-2 3 16,-1-2-3-16,-2 1 4 0,4-5 3 0,-2 0 0 15,1-2 1-15,2-1-3 0,-2-2 1 0,-1-2-1 16,3 0-3-16,3-4-2 0,-2 0-2 0,1-2 7 16,1-4-6-16,5-2-1 0,0-4-21 0,5-3-13 15,2 0-18-15,9-6-19 0,-4 0-41 0,6-4-39 16,4 2-47-16,7-11-56 0,-5 11-52 0,-1 0-53 16,-3 0-66-16,7-15-65 0,-10 13-361 0,-3-6-911 15,-2 2 404-15</inkml:trace>
  <inkml:trace contextRef="#ctx0" brushRef="#br0" timeOffset="71467.05">13190 10765 259 0,'-31'-14'533'0,"4"6"7"0,9 2 1 0,6-1-28 16,-1 5-36-16,1-3-20 0,2 0-38 15,5 1-22-15,0 1-54 0,1 2-43 0,1-2-49 0,3 3-79 16,0 0-95-16,0 0-115 0,12-5-133 0,-12 5-161 15,10 2-458-15,-1 4-855 0,-2 1 377 0</inkml:trace>
  <inkml:trace contextRef="#ctx0" brushRef="#br0" timeOffset="72366.07">14879 10969 114 0,'4'-4'356'0,"0"0"-6"0,0 1-4 0,0 0-3 15,-2 0 5-15,-1 0-16 0,2-1-21 16,-3 0-9-16,1 0-21 0,-1 4-14 0,-1-7-18 0,1 7-13 16,-3-4-11-16,2 0-13 0,-3 1-14 0,-1 0-15 15,0 1-13-15,0-1-12 0,-3 2-10 0,-4 0-11 16,0 0-9-16,-8-1-7 0,0 5-5 0,-10 0-8 16,-2 6 1-16,-3 0 1 0,-2 4 2 0,3 5-13 15,-7 9-6-15,1 2-2 0,-2 2-7 0,15-4-6 16,2-1-8-16,4 1-8 0,-2 2-1 0,9 0-9 15,3 1-5-15,4 0-6 0,5-4 0 0,8 5-5 16,6-5-1-16,3-1-4 0,9 0-3 0,3-2 7 16,5-3-10-16,13 2-16 0,1-2-21 0,-10-9-17 15,1-2-12-15,1-7-24 0,0-1-22 0,-2-4-18 16,-1-2-5-16,-6-1-19 0,-9-1-15 0,-2-2 4 16,-4-1 13-16,-1-2 6 0,-8 0 2 0,-1-1 16 15,-4-3 14-15,-4 0 18 0,-3-2-6 0,-4 4 10 0,-5-2 9 16,-7 2 19-16,1-1 19 0,2 6 20 0,-1 2 18 15,3-2 18-15,-1 4 16 0,0 1 6 16,7 0 1-16,3 3 2 0,3-1-7 0,-3 2-3 16,9 0 15-16,-8 3 8 0,7-1 5 0,1-2 3 0,8 7-1 15,2-2-8-15,0-1-2 0,7 1 0 0,2-3-4 16,4 3-4-16,6-3-4 0,-2 1-8 16,-6-2-1-16,0 0 7 0,8-3 2 0,-9-1 5 15,-6 2 9-15,1-1 11 0,-2-2 12 0,-1 1 5 0,-1-1 7 16,-2-1-2-16,1-1 1 0,-3 3 6 0,-2-1-4 15,-1-1 3-15,-2 1-5 0,1 1-12 0,-1 2-6 16,-2 1-9-16,2-4-60 0,-2 4-20 0,0 0 0 16,0 0 0-16,-7 9 0 0,2 3 0 0,1-2 0 15,-3 7 0-15,-1 1 0 0,3 7 0 0,-3 3 0 16,4 0 0-16,-3-1 0 0,3 2 0 0,0 1 0 16,0 0 0-16,2 0 0 0,-1-1 0 0,3 0 0 15,0-3 0-15,3-1 0 0,-3-5 0 0,0-3 0 16,1 1 0-16,-1-4 0 0,1-3 0 0,-1-1 0 15,4 0-191-15,-4-4-75 0,3-3-50 0,-2 0-50 16,-1-3-45-16,0 0-66 0,0 0-70 0,4-11-390 16,-4 1-1013-16,1 0 448 0</inkml:trace>
  <inkml:trace contextRef="#ctx0" brushRef="#br0" timeOffset="72569.8">15428 10825 9 0,'6'-18'412'0,"-2"0"-6"0,1 1 22 0,-1 4 9 16,-2 1 11-16,-1 3 2 0,1 1-14 0,-2 3-24 15,1-1-37-15,-1 1-35 0,0 1-33 0,0 4-26 16,1-2-27-16,-1 2-24 0,0 0-25 0,-6 15-15 16,1-9-21-16,0 4-17 0,0 6-16 0,1 0-52 0,-1 3-60 15,-2 0-67-15,0-1-80 0,3 1-91 0,-1 0-96 16,-2 9-106-16,2-5-431 0,4-3-917 0,1-2 406 15</inkml:trace>
  <inkml:trace contextRef="#ctx0" brushRef="#br0" timeOffset="72804.14">15903 11243 30 0,'0'0'548'0,"5"-3"3"0,-5 3 2 16,5-3-7-16,-4 1-10 0,-1 2-43 0,7-5-52 15,-1 4-35-15,1 0-42 0,2 0-34 0,2 0-38 16,8-2-35-16,-1 2-63 0,0-2-84 0,-4 2-92 16,0 0-98-16,3 1-100 0,-3 2-96 0,-4 1-93 15,-1 1-425-15,-4-1-861 0,-2 2 381 0</inkml:trace>
  <inkml:trace contextRef="#ctx0" brushRef="#br0" timeOffset="72967.22">15798 11451 2966 0,'-13'9'328'0,"-4"-1"-83"15,6-2-39-15,2-4 80 0,3 2 18 0,1 0-2 16,2-1-16-16,-1 0-25 0,4-3-32 0,0 0-7 0,17 1-19 16,-3-5-20-16,4 0-21 0,10-3-11 15,2 4-27-15,3-4-1 0,-1 3-45 0,1-2-46 16,3 1-71-16,-6 2-80 0,2-3-96 0,-6 0-89 0,-8 3-94 15,1 1-113-15,-8 0-341 0,0-1-921 0,-5 3 409 16</inkml:trace>
  <inkml:trace contextRef="#ctx0" brushRef="#br0" timeOffset="73983.84">17298 10729 2762 0,'20'-18'76'0,"-5"-1"40"0,-5 1-21 16,4-5-4-16,-7 6 24 0,-2-1 20 0,-1-1 5 16,-3-2-9-16,-2 5 9 0,-3-2 6 0,-1 4 8 15,-2 0-1-15,0 4-12 0,-1 0-12 0,-1 5-7 16,-5-1-13-16,1 3-6 0,-6 3-7 0,-1 3-8 15,-1 1-3-15,-7 3-4 0,1 2-11 0,0 4-7 0,-2 0-5 16,1 3-2-16,0 1-9 0,2 1-8 16,3 0 4-16,0 1-7 0,4 0-2 0,-1 0-6 15,2 1-4-15,6-3 0 0,3 1-2 0,4-4-6 0,0 3 2 16,10-4-1-16,0-1 0 0,3 4-5 0,2-5 2 16,4 4 1-16,7 1-6 0,-5-4 3 15,7 3-5-15,-2 2 1 0,0 1-1 0,1 2-4 16,-4 0 3-16,0-1-3 0,-8-3 2 0,3 1-4 0,-5 1 4 15,-6 1-5-15,1-1 3 0,-6 2 2 0,-1-1-2 16,-5-1 3-16,-6 2 2 0,-4 0-2 0,-3-3-1 16,-3 1 3-16,-4-2 3 0,1 1 1 0,-2-1 2 15,-5-2 6-15,7-2 5 0,-3-2 9 0,5 0 13 16,0-2 10-16,9-1 8 0,5-3 15 0,1-1-6 16,5-2 3-16,-2 2-6 0,2-2-9 0,1 0-4 15,5-1-10-15,0 0-3 0,0 0-6 0,0 0 0 16,15 5-11-16,-6 0-1 0,8 0-2 0,-2 4 2 15,2 2-3-15,3 6-7 0,3 2-7 0,-4 1 3 16,-1 5-5-16,-1 3 6 0,-3 4-6 0,-4 2 4 16,3 10-2-16,-3 1-1 0,-6-10 0 0,-3 13 1 15,-1-13-4-15,-2 2 0 0,-3 7 1 0,-1-11 3 16,0 2-2-16,-3-2-3 0,-1-2-2 0,-3-1-1 16,2-2 4-16,-1-1-2 0,3-6 0 0,5-3 2 15,-2-6 7-15,6-1 11 0,0 0 0 0,0-3 6 16,9 0 3-16,0-3-4 0,1-1-7 0,13-3-6 15,8-2-18-15,2-2-31 0,1-2-55 0,2-1-73 16,14-7-102-16,-15 4-103 0,-5-2-118 0,-3 0-510 0,2 1-1077 16,-7 0 478-16</inkml:trace>
  <inkml:trace contextRef="#ctx0" brushRef="#br0" timeOffset="74733.8">15675 11254 216 0,'-5'-2'290'0,"0"-2"-11"0,-1 1-17 15,1 0-8-15,1 1-12 0,4 2-17 16,-8-5-6-16,6 4-16 0,2 1-6 0,-4-2-10 15,4 2-9-15,0 0-8 0,-3-3-10 0,3 3-2 0,0 0 10 16,0 0 2-16,0 0 3 0,0 0-1 0,0 0-5 16,0 0-6-16,23 4-7 0,-10-3-15 0,4-1-9 15,4 0-12-15,9 0-11 0,3-2-9 0,4 2-7 16,3-2-14-16,-5 1-6 0,19-3-6 0,-13 1-8 16,-3-1-6-16,0 2-4 0,-3 0-4 0,0-2-3 15,-7 2-13-15,-8-2 4 0,-2 0-3 0,-4 3-5 16,0 1 4-16,-9-1-4 0,2 0-10 0,-5 0-22 15,-2 1-34-15,0 0-48 0,0 0-66 0,0 0-68 16,-20 2-85-16,11 1-104 0,-3 4-330 0,1-1-806 16,0-3 357-16</inkml:trace>
  <inkml:trace contextRef="#ctx0" brushRef="#br0" timeOffset="78517.39">17858 11062 152 0,'-6'-1'433'15,"-2"0"15"-15,3 0-3 0,5 1-6 0,-11 0-17 16,11 0-23-16,-8 0-32 0,5 2-26 0,3-2-21 15,-3 5-21-15,6 1-23 0,-1-1-8 0,0-2-20 16,2 3-12-16,2-1-11 0,4 1-15 0,1 0-11 16,-1 0-8-16,3-2-22 0,4 1-8 0,-1-2-12 15,3-1-15-15,3-2-9 0,-3 0-7 0,4-3-7 16,-1-2-8-16,5-2 15 0,-8 0-16 0,7-4 4 16,-7 0-16-16,-3-1-1 0,2 2 3 0,-5-5-6 15,2 1 0-15,-6-6-10 0,0 4 0 0,-1-4-11 0,-7 1-4 16,0-5-6-16,-2 5 3 0,-3 3-15 15,-2-10-43-15,1 9 0 0,-5 2 0 0,1 0 0 16,-1 6 0-16,-1 4 0 0,0-2 0 0,-3 6 0 16,-4 3 0-16,4 1 0 0,-3 7 0 0,-1 1 0 0,-3 7 0 15,4 3 0-15,-1 5 0 0,4 0 0 0,-3 8 0 16,7-6 0-16,4 2 0 0,-1 1 0 0,11-2 0 16,-3 3 0-16,3-2 0 0,3-3 0 0,4-1 0 15,3 1 0-15,0-4 0 0,7-2 0 0,-3 0 0 16,3-4 0-16,2-3 0 0,3-1 0 0,-7-6 0 15,9 1 0-15,-1-2 0 0,1-2 0 0,0-4 0 16,0-2 0-16,-6 0 0 0,-3-3 0 0,2 0 0 16,-3-1-74-16,1 0-134 0,-8 1-45 0,7-3-63 15,-5 0-51-15,-3 0-43 0,0 2-63 0,1-1-62 16,-5 3-392-16,-1 0-1002 0,0-2 443 0</inkml:trace>
  <inkml:trace contextRef="#ctx0" brushRef="#br0" timeOffset="78750.48">18557 11194 169 0,'0'-7'360'0,"2"1"5"0,-1 3 8 0,0-3 26 16,-1 1 1-16,1 1 12 0,1 1-8 0,-2 3-18 15,0 0-27-15,0 0-19 0,0 0-15 0,0 0-1 0,0 0-8 16,-7 19 1-16,1-6-16 0,5 5-15 0,0 1-17 16,-3 5-14-16,0 2-16 0,1 0-16 0,4 0-26 15,-3 3-16-15,1-3-23 0,1 3-12 0,1-4-15 16,1 3-9-16,-2 0-15 0,2-9-28 0,-1 4-43 15,0-4-43-15,3-3-59 0,-2 1-63 16,-2-3-62-16,1-4-74 0,3 0-65 0,-4 1-78 0,5-3-84 16,-3 0-91-16,-1-4-335 0,7-1-995 0,-4-1 440 15</inkml:trace>
  <inkml:trace contextRef="#ctx0" brushRef="#br0" timeOffset="78933.86">18913 11516 281 0,'9'-2'402'0,"-1"-1"9"0,-1 1 28 0,-1 4 14 16,1 2 9-16,-3-1 0 0,1 2 1 0,-2 6-13 16,0-1-8-16,0 0-16 0,-3 4-25 0,-2 0-21 15,0 3-29-15,-2 1-33 0,-2-2-34 0,-1 1-20 16,1 1-33-16,-2-1-23 0,-1-1-41 0,0 0-56 16,3-5-69-16,1 0-96 0,-3 3-101 0,3-6-107 15,1 0-108-15,-1-2-109 0,1-1-543 0,4-2-1106 0,0-3 489 16</inkml:trace>
  <inkml:trace contextRef="#ctx0" brushRef="#br0" timeOffset="79334.03">19516 11275 3809 0,'1'-5'439'0,"3"0"-188"0,-3 0-19 0,2-1-23 0,-2 2-8 16,3-1 6-16,0 0-3 0,0 0-15 15,2-1-20-15,4-1-9 0,1 0-6 0,5-3-19 0,-1-1-13 16,3 0-7-16,0 1-12 0,5-5-6 0,-5 4-14 16,6-1-7-16,-3-5-1 0,-6 6-16 0,1-2 2 15,-1-2-12-15,-5 1-4 0,4-3-3 0,-4-1-2 16,-2 0-1-16,-3 0 7 0,-2-1 6 0,-3-1-6 16,-2 1 8-16,-1 2 2 0,-4-1 0 0,1 3-2 15,-2 7-2-15,-6-3 4 0,2 5-3 0,0 5-6 16,-2-1 1-16,-4-1 12 0,1 9-15 0,-2 1 22 15,2 4-33-15,1 2-34 0,-2 5 0 0,3 4 0 16,2 0 0-16,1 2 0 0,5 2 0 0,-1 2 0 16,3 1 0-16,2 0 0 0,5-1 0 0,-1-2 0 15,5-2 0-15,-2 2 0 0,4-4 0 0,-1-4 0 16,4 0 0-16,-1-3 0 0,0-1 0 0,4-2 0 16,0-1 0-16,0-3 0 0,0-1 0 0,4-1 0 0,-4-1 0 15,4-4 0-15,0 0 0 0,0-1 0 0,-5-2 0 16,2 1 0-16,-2-3 0 0,5-2-298 0,-7 1-200 15,2-2-97-15,0-3-539 0,3-2-1228 0,-3 0 544 16</inkml:trace>
  <inkml:trace contextRef="#ctx0" brushRef="#br0" timeOffset="79700.23">20039 11378 3206 0,'0'0'335'0,"3"-10"-157"15,0 7-51-15,1-3 24 0,0-2 56 0,0 4 9 16,4-6 7-16,-3 2 6 0,3 1-5 0,-3-1 6 16,3 1-9-16,0 1-9 0,-1 3-26 0,-3-1-4 15,5 3-14-15,-5 0-13 0,6 2-14 0,-5 1-9 16,0 2-25-16,2 2 1 0,-2 1-10 0,-4 2-11 0,3 2 6 15,-4 5-1-15,-4 0-23 0,-1 2-5 0,0-2-7 16,-4 9-9-16,0-6-3 0,-5 5-3 16,4-6 11-16,-3-3-20 0,1 2 8 0,2-3 6 0,3-2 1 15,0-3-3-15,2 1-7 0,3-2 12 0,0-1-10 16,4-2 7-16,1-3-2 0,5 1-6 0,5-1-7 16,6-2-32-16,9-2 0 0,0 1 0 0,4-3-15 15,4 2-79-15,-3-4-68 0,4 1-71 0,0-3-84 16,-2-1-76-16,-3 3-89 0,1-4-102 0,-4 5-402 15,-2-4-1067-15,-6 2 473 0</inkml:trace>
  <inkml:trace contextRef="#ctx0" brushRef="#br0" timeOffset="79917.14">20735 11447 238 0,'3'-3'412'0,"-3"3"9"0,7-4 2 15,-7 4 11-15,0 0 17 0,0 0 19 0,0 0 6 16,0 0-3-16,-12 18-3 0,6-7-17 0,-1 4-19 15,-1 2-18-15,-3 0-27 0,-1 8-24 0,-3-3-28 16,5 3-33-16,-3 1-31 0,-1-1-36 0,1 0-15 16,0-3-34-16,3 2-48 0,2-6-52 0,-2-1-62 15,5 0-71-15,0-2-90 0,1-3-90 0,0-3-99 16,4 0-88-16,0-1-104 0,0-6-130 0,5-2-328 0,-5 0-1053 16,17-4 467-16</inkml:trace>
  <inkml:trace contextRef="#ctx0" brushRef="#br0" timeOffset="80267.12">21205 11198 469 0,'2'-8'508'16,"0"1"-26"-16,-1 3-4 0,3-2-9 0,0 2-12 0,0 0-26 16,4 1-26-16,2-1-39 0,0 0-36 0,8-1-34 15,0 0-28-15,0 0-23 0,1 1-21 0,0-3-26 16,2 1-21-16,-1-1-13 0,-1-1-22 0,-1-2-34 15,-4 2-12-15,-1-4-15 0,-2 0-5 0,2-5-6 16,-6 2-7-16,0 0-2 0,-4 3-8 0,-2-6-4 16,-1 6-5-16,-4-5-6 0,2 1 5 0,-6 5 3 15,2 0 2-15,-5 2 1 0,0 1-5 0,-2 2 2 16,0 4-6-16,-6 2 12 0,0 2-4 0,1 8 14 16,0 0 14-16,-5 11 3 0,1-1 8 0,6 6 6 15,-1 2-3-15,1 3 10 0,0 1-1 0,5-3 1 16,4 5-2-16,2-4-55 0,8 0-43 0,2 3 0 15,5-5 0-15,4-2 0 0,3-1 0 0,2-4 0 16,4-2 0-16,-2-1 0 0,4-1 0 0,3-6 0 0,-1-4 0 16,2-1 0-16,-7-5-209 0,0-1-102 15,0-3-68-15,-3-1-68 0,-1 0-77 0,1-4-83 16,-1-1-346-16,-3-3-1031 0,2 2 456 0</inkml:trace>
  <inkml:trace contextRef="#ctx0" brushRef="#br0" timeOffset="80666.56">21710 11270 2 0,'0'0'339'15,"0"-3"2"-15,0 3 2 0,-2-6 16 0,2 6 21 16,0-8 25-16,-3 5 13 0,3 3 8 0,-4-7-7 0,4 3-14 16,3-1-25-16,-2 0-35 0,3 1-34 0,1-3-35 15,4 4-25-15,1-2-23 0,2-1-20 0,-2 2-26 16,3 3-18-16,0 0-25 0,-1 2-21 0,0 0-22 16,-2 2-14-16,1 3-17 0,-2 0-12 0,1-2-7 15,-3 6-11-15,-4-2-6 0,-1 2 4 0,-2 0-7 16,0 0-3-16,-4 2 3 0,-4-2-2 0,1 1 1 15,-1-3 12-15,-1 2 3 0,-1 1 11 0,3-5 4 16,0-1-2-16,2 1 5 0,-1-4 10 0,2 1-8 16,1 1 20-16,3-4-2 0,0 6 10 0,4-3-15 15,1-1-3-15,3-2-18 0,3 2 1 0,0-1-10 16,1-1 1-16,1 3 0 0,1 0-12 0,-1-2-4 16,-3 1-3-16,3 2-14 0,-3-2 12 0,2 3-3 15,-2-1-17-15,-5 0-3 0,0 2 0 0,-1 4 0 16,1-3 0-16,-4 2 0 0,-1-2 0 0,0 4 0 15,-1 0 0-15,-5 4 0 0,1-1 0 0,-2 2 0 0,-2-2 0 16,-1-1 0-16,-3 3 0 0,3-4 0 16,-3-3 0-16,4-1 0 0,-5-1 0 0,4-1 0 15,-2 2 0-15,0-4 0 0,0 0-41 0,1-3-89 0,-2 0-54 16,1-3-83-16,2-2-74 0,0-2-85 0,0-2-100 16,-4-8-520-16,6 0-1134 0,7 0 502 0</inkml:trace>
  <inkml:trace contextRef="#ctx0" brushRef="#br0" timeOffset="81183.8">22237 10670 410 0,'4'-24'424'16,"0"6"0"-16,-2 1 20 0,4 0-3 0,-2 1-8 16,1 2-14-16,0 5-24 0,3-3-33 0,2-2-32 15,-2 7-34-15,2 0-29 0,3 2-29 0,2 0-22 16,6 3-23-16,-3 0-20 0,1 3-18 0,1 1-16 15,-3 2-14-15,3 0-14 0,-5 6-8 0,-2 1-15 16,0 3-9-16,1 2-6 0,-6 1-8 0,-3 3-6 16,-4 6-3-16,-2 6-9 0,-3 2-4 0,-5-3-6 15,-3-1-4-15,1 0 1 0,-5-2-6 0,2 4-3 16,-2-1-1-16,2-1-1 0,-1-4-1 0,2 1-1 16,3-2-1-16,0-1-3 0,5-4-4 0,1-3 0 15,1 0 1-15,3 2-3 0,4-2-3 0,1-1 1 16,4 2-1-16,-1-3 7 0,-1 0-5 0,5-1-1 15,-1 1-4-15,-3-6 2 0,2 5 2 0,-1-7-3 16,-2 6-5-16,-1-3 4 0,-1-2-2 0,-1 4 3 0,2-3 17 16,-4 0 16-16,-1 3 10 0,-2 0 14 0,-1 0 10 15,-4 2 15-15,4 3-2 0,-4-5 1 16,1 1-3-16,1 5-2 0,-2 0-7 0,0 6-7 16,3-5-6-16,1-1-4 0,0-1-11 0,4 1-3 0,1 1-10 15,0 2-3-15,3-3-14 0,2 0-6 0,0 7-10 16,1-9-10-16,1-1-6 0,-3 1-3 0,1-2-1 15,-3-2 5-15,1-3 7 0,1 2-7 0,-6-1 8 16,1-1-4-16,-2-2 3 0,0 0 2 0,-3 1 9 16,-1-1-2-16,-6 0 12 0,0 0 8 0,-2-1-6 15,0 0 4-15,-5 1 0 0,0-2-4 0,2 0 3 16,-3-2-3-16,1 1-16 0,-2 0-18 0,9-3-65 16,-4 1-63-16,2-2-100 0,6-1-129 0,-3 0-143 15,1-6-617-15,7 3-1228 0,2-2 543 0</inkml:trace>
  <inkml:trace contextRef="#ctx0" brushRef="#br0" timeOffset="81334.02">22662 11651 508 0,'0'0'521'16,"-10"2"-2"-16,10-2 7 0,-6 4-9 0,2-3-33 15,-1 0-40-15,5-1-47 0,0 0-47 0,0 0-62 16,-7 1-81-16,7-1-115 0,0 0-133 0,0 0-139 0,-4-6-171 15,4 2-363-15,0 4-773 0,-1-10 343 0</inkml:trace>
  <inkml:trace contextRef="#ctx0" brushRef="#br0" timeOffset="85449.76">15518 10650 273 0,'0'-6'343'0,"2"2"-2"0,-2-1-3 15,1 0-9-15,-1 1-6 0,1 1-9 0,-1-2-7 0,0 5-10 16,0-4-16-16,0 4-23 0,0-6-22 0,0 6-22 16,0 0-22-16,0 0-14 0,0 0-12 0,0 0-5 15,0 0-7-15,-2 15-6 0,0-5-9 16,0 0-9-16,-1 1-11 0,-1 2-5 0,-1 3-8 0,0 3-6 15,0 2-5-15,-1-3-8 0,-2 6-2 0,0-6-14 16,2 1 0-16,0-3-12 0,-2 1-1 16,0-1-7-16,3-4-1 0,0 0-2 0,2-5-4 0,0 3-1 15,1-5 0-15,1-2 9 0,1 2 12 0,0-1 9 16,0-4 3-16,0 0-4 0,0 0-1 0,14-9-2 16,-5 5-3-16,-1-6-2 0,-1 2-3 0,4-7-10 15,1 2-1-15,-1-2-4 0,4-6-5 0,-5 6-2 16,-1-4-8-16,2-5 0 0,1-1-3 0,1 4 3 15,-6 5-9-15,0 0-3 0,-2 6-3 0,-1-1-2 16,0 3 0-16,-3 0-7 0,4 4-4 0,-4 0-10 16,2 3 9-16,-3 1-2 0,0 0-2 0,0 0 3 15,-9 19-5-15,4-3 7 0,-4 9 2 0,-5-2-5 16,1 6 0-16,0-1-4 0,-5 1-1 0,-1-1-5 0,0 3-6 16,3-2 1-16,0-2-3 0,3-1-1 0,-2-3 5 15,7-5 1-15,-2-2 2 0,4-2-2 16,2-2-19-16,-4-4-2 0,4 0 8 0,3-2 7 0,1-4 6 15,-4 0-1-15,4-2 0 0,0 0 3 0,0 0 2 16,18-12-1-16,-6 2 4 0,-1-4 0 0,2 0-5 16,2 0 3-16,2-8 3 0,-1-1 1 15,0 0-5-15,0 0 9 0,1-4-5 0,-3 3 2 0,-1-1 1 16,1-1 3-16,-4 4-1 0,-5 5-5 0,3-1 3 16,-2 6-3-16,-2 2-2 0,-1 5-7 0,-2 2 0 15,-1 2 0-15,0 1 0 0,0 0 1 0,-9 11 4 16,0 0-3-16,-1 2-3 0,-4 3-1 0,-3 5-9 15,-1 2-6-15,2-3 2 0,-2 1 0 0,5-5 0 16,2 0 6-16,-1-1 3 0,3-6-1 0,0 1 3 16,3-4 2-16,1-1 0 0,1 2-2 0,1-4-5 15,2 0 3-15,1-3 1 0,0 0-3 0,0 0-4 16,18-10-7-16,-4 0-13 0,3-1-8 0,0 2-19 16,6-8-18-16,-2 2-14 0,-1-3-33 0,2 1-35 15,-8 2-33-15,0 1-36 0,-2 0-45 0,-6 4-51 16,4 3-60-16,-7 2-334 0,-2 4-792 0,-1 1 351 15</inkml:trace>
  <inkml:trace contextRef="#ctx0" brushRef="#br0" timeOffset="88750.11">18064 11935 539 0,'-5'-6'573'0,"3"2"-1"0,0 2-15 0,0-3-27 16,-2 1-22-16,2-1-14 0,1 0-31 0,1 5-37 0,3-8-36 16,1 3-44-16,1 0-32 0,6 0-29 15,1 0-29-15,8 1-30 0,8-2-21 0,2 4-17 16,4-1-23-16,2-1-15 0,2 4-30 0,-2 0-42 15,4 0-31-15,-2 0-45 0,-2 1-56 0,-7-1-60 0,-6 3-74 16,5-6-67-16,-7 3-76 0,0 3-64 0,0-2-80 16,-2-2-462-16,0 1-1016 0,3-3 450 15</inkml:trace>
  <inkml:trace contextRef="#ctx0" brushRef="#br0" timeOffset="89050.65">19980 11903 5348 0,'-17'-4'221'16,"3"2"-159"-16,3-2 53 0,-1 2 0 0,4 0 32 16,2 1 9-16,-2 0 10 0,3 0 11 0,0 0 5 15,5 1 12-15,0 0-5 0,-4-3-8 0,4 3-14 16,0 0-6-16,22-1-13 0,-3 2-13 0,3 0-9 15,10 1-15-15,2-1-21 0,5 0-90 0,13 3 0 16,-1 1 0-16,0-2 0 0,3-1 0 0,-2 2 0 0,0-4 0 16,-13 1 0-16,-2 0 0 0,-1 3 0 0,-3-4 0 15,-1-2 0-15,-13 3 0 0,-2-2-45 16,-3 1-94-16,-5-2-34 0,-1 1-45 0,-2-1-52 0,-5-1-60 16,-1 3-60-16,-1-4-62 0,1 4-60 0,0 0-432 15,-14-3-1023-15,14 3 453 0</inkml:trace>
  <inkml:trace contextRef="#ctx0" brushRef="#br0" timeOffset="89350.67">21400 11975 4178 0,'0'0'369'0,"0"0"-134"0,6-4-46 0,-6 4-29 15,0 0 19-15,0 0-1 0,1-5 21 0,-1 5 14 16,0 0 3-16,0 0 0 0,4-2-13 0,-4 2-12 16,9-3-10-16,-3 2-19 0,7 0-18 0,4 0-14 15,2-2-12-15,9 2-16 0,3 1-15 0,1-1-13 16,1 1-10-16,-1-1-33 0,1 1-16 0,-1 0-18 16,0 0-9-16,-5 0-5 0,-5 0-25 0,-3 0-6 15,-1 0-3-15,-6 0-3 0,0 0-4 0,-5 0-10 16,1-1-25-16,-3 0-42 0,-1-2-60 0,-4 3-66 15,2-5-67-15,-2 5-89 0,-7-5-108 0,-5 3-397 0,-3 1-997 16,-4-1 441-16</inkml:trace>
  <inkml:trace contextRef="#ctx0" brushRef="#br0" timeOffset="92000.54">5937 9490 84 0,'-5'-8'276'0,"-4"-2"-14"16,0 2-11-16,-2-7-11 0,-2 3-10 0,-1 0-15 16,-1 0-9-16,-1 0-14 0,-3 3-11 0,6-1-4 15,-6-1-17-15,4 4-12 0,-3 0-6 0,-3 1-12 16,3 1-12-16,-2 1-13 0,1 3-15 0,0 0 4 15,-4 4-18-15,-7 6-15 0,2 3-6 0,0 3-4 16,-3 5-8-16,-6 12-4 0,0 2-7 0,3 2 6 16,-1 2-7-16,3 3-5 0,4 2-7 0,1 2-5 15,7-3-5-15,7-8-2 0,-1 13-3 0,4 0 1 16,6-2 4-16,4-7 6 0,6-2-13 0,7 7-2 16,4 0 2-16,-1-10 1 0,14 6-9 0,4-1 6 15,2-5 4-15,5-3 1 0,5-1-4 0,0-3-2 16,2-3 0-16,4-5-3 0,-1-5-7 0,2-2 10 15,-13-6-9-15,19-3-4 0,-7-3 2 0,-1 0-6 16,0-4 7-16,-11-2 1 0,10-7 1 0,-14 2 4 16,10-9-1-16,-13 7 8 0,-2-7 2 0,-1 0 9 15,-2-1 3-15,-2-2 4 0,0-3 6 0,3-11 7 0,-6-3 1 16,-10 10 6-16,-1-1 2 0,0-12-7 0,-6-4-1 16,-4 0-4-16,-5 13-3 0,-3-17-11 0,-3 3 5 15,-9 1-1-15,1 0 7 0,-4 0-6 16,-2 3-3-16,-4 3 4 0,-4 3 10 0,3 11-4 0,-8-4 10 15,7 10 0-15,-2 5-7 0,-1 4-5 0,-1 4-9 16,-2 3-17-16,2 2-29 0,-3 8-33 0,2 2-39 16,-2 6-46-16,-11 7-78 0,15-2-89 0,-4 2-281 15,5 5-644-15,2-3 286 0</inkml:trace>
  <inkml:trace contextRef="#ctx0" brushRef="#br0" timeOffset="92917.17">8212 10771 137 0,'-27'-6'154'0,"-2"-2"2"16,1 2-1-16,1 2 0 0,0 0 0 0,-1 0-1 0,1-2-10 15,5 3 3-15,1 2-12 0,-8 1-6 0,8 0-1 16,-5 2-9-16,4 2-3 0,-3 5-6 16,-2 1 0-16,0 2-8 0,0 4-4 0,4-1-7 15,-4 2-1-15,3 4-3 0,1-1-7 0,0 4-7 0,4-2-4 16,-4 5-3-16,8-1-16 0,-3 3 1 0,0 1-6 15,4 3 5-15,-3-1-5 0,7 2 1 0,2 0-1 16,4 0-4-16,3 1-4 0,2-3 0 0,3 2-4 16,9-4-4-16,1 1 6 0,4-1-6 0,8-1-6 15,9 5-1-15,6-7 2 0,5-4-5 0,4-3-8 16,0-5 7-16,8-3-5 0,-2-8 0 0,3 3-3 16,-2-8-3-16,3-6-1 0,0-1-2 0,-1-3-2 15,-7-3 1-15,1 1-3 0,-4-7 0 0,-14 6 2 16,-3-3-1-16,-4-1 3 0,-2-2 5 0,-7-2 3 15,-5-2 9-15,-4-1 8 0,-7-3 2 0,-6-1 3 16,-5-3 4-16,-11-11-8 0,-6 0-5 0,-3 1-5 16,-12 1-2-16,-4-2 5 0,-3 3-5 0,-1 5-4 15,-7 6-2-15,-7 3-18 0,-24 3-29 0,19 12-25 16,-26 7-34-16,25 7-47 0,-22 8-64 0,29 0-65 16,-31 18-270-16,36-7-585 0,2 5 259 0</inkml:trace>
  <inkml:trace contextRef="#ctx0" brushRef="#br0" timeOffset="93602.37">5818 12092 200 0,'-8'8'216'0,"2"-4"-7"16,-3 6-10-16,-4 1-10 0,3 3-14 0,0 2-12 0,1 2-18 15,-2 5-4-15,0 6-2 0,5 0-4 0,-3 3-7 16,1 0-7-16,5 3-1 0,1 1-2 0,0 10-11 16,2-1-11-16,4-10-8 0,1 0-11 0,3-2 2 15,4 1-16-15,1 0-9 0,5-3-4 0,3-2-7 16,5-2-2-16,1-3 0 0,6-2 4 0,11 2-12 15,2-5-4-15,-7-8-4 0,11-2-3 0,5-6 1 16,0-5-1-16,-1-5-5 0,3-5 0 16,-7 3-1-16,5-9-3 0,-3-5 4 0,-2-1-3 0,0-1 0 15,-1-4-4-15,-3-1 4 0,-7-1-2 0,2-3 4 16,-15 7-4-16,-2-12 6 0,-2 8 1 0,-7-3 11 16,-5-1-8-16,-1-9 5 0,-6 8 5 0,-7-12-6 15,-1 2 0-15,-12 1-4 0,4 14-4 0,-7-1 1 16,-7 3 11-16,-9-2-13 0,7 9-7 0,-6 4-8 15,-12 1-11-15,-4 4-38 0,-3 6-39 16,-6 5-39-16,0 6-62 0,0-2-58 0,-8 6-277 0,-21 6-564 16,29-3 249-16</inkml:trace>
  <inkml:trace contextRef="#ctx0" brushRef="#br0" timeOffset="94267.04">4030 10937 190 0,'-5'-9'218'0,"0"0"-6"0,0 4-7 16,3 1-12-16,-4-1-15 0,2 0-14 15,1 3-10-15,0 0-16 0,3 2-14 0,-8 0-14 16,8 0-9-16,-11 5-4 0,5 5-11 0,-4 7-5 0,-2 7-4 16,-1 2-5-16,4 6-4 0,-5 15-5 0,4-13 11 15,-3 15-5-15,4 0-8 0,-1 1-9 0,1 0 0 16,5-2-3-16,4-10-9 0,4 10-6 15,6 0 1-15,-2-14-6 0,5 0 0 0,4-1-6 0,9-5 0 16,9 7-1-16,-5-12 0 0,12 3-3 0,-7-8-1 16,16 0 1-16,0-6-8 0,0-5 2 0,3-2 2 15,1-6-1-15,-4-5-2 0,-13-1-1 0,15-8 6 16,-6-2-1-16,-1-2 3 0,-12 2 4 0,-2-4 6 16,8-9 8-16,-13 8 3 0,1 0 5 0,-5-6 5 15,-2 1 18-15,-5-1-10 0,-6-5 3 0,-3 2 8 16,-3 0-7-16,-1-5 10 0,-10 2-15 0,-10-12-5 15,1 3-5-15,-10 0-5 0,0 0 0 0,-4 2-10 16,-7-1 0-16,0 4-8 0,-3 1-21 0,-7 3-26 16,-6 5-30-16,-2 4-40 0,-1 6-43 0,-1 9-49 15,-3 9-69-15,1 12-92 0,-29 3-185 0,33 3-575 16,0 2 254-16</inkml:trace>
  <inkml:trace contextRef="#ctx0" brushRef="#br0" timeOffset="105866.95">10368 12903 228 0,'0'0'257'0,"0"0"-6"0,0 0-8 16,0 0-10-16,0 0-13 0,0 0-4 0,-4 6-13 15,4-6-5-15,-4 3-5 0,4-3-8 0,0 0-5 16,0 0-4-16,-1 4-4 0,1-4-11 0,0 5 1 16,0-5-13-16,5 3-2 0,-5-3-1 0,4 4 0 15,-4-4-3-15,5 1-14 0,-5-1-2 0,9 0-8 16,-9 0-7-16,14-1-10 0,-5-2-6 0,3 2-8 16,-1-2-2-16,1-1-5 0,-1 1-4 0,3-3 1 15,-2 2-1-15,0-2 4 0,2-3-3 0,-3 3 5 16,1-1-1-16,-3 0 4 0,0-1-5 0,1-2-3 15,-2 0-6-15,0-2-7 0,-2-2-6 0,3 2-2 16,-5-4-7-16,1-3-5 0,-1 2-3 0,-3-1-5 16,2-2-6-16,-3 1 3 0,-3-2-8 0,2 2-1 15,-3 0-5-15,-1-1-1 0,1 5 1 0,-1 3-4 16,-4 0-4-16,5 2 0 0,-1 4-4 0,0-1 0 0,-3 5-8 16,2 1 1-16,6 1 1 0,-13 4 1 0,5 5-1 15,-3 3-2-15,5-1 1 0,-2 8 5 16,0 4-8-16,-1 2 0 0,4 2 5 0,0 1-3 0,1 2 0 15,2-2-4-15,-2 0 3 0,-2 0 0 0,6-2-1 16,0 2 0-16,-4-4 4 0,6-3-1 0,1-1-1 16,4 3 1-16,-1-5-3 0,1 0 3 15,2-4 1-15,0-3 5 0,3 0-3 0,-1-5 3 0,3-1-1 16,7-2 3-16,-5-6-3 0,6-2 1 0,2-4-1 16,-4 0 5-16,5-4-6 0,2-2 0 0,-3-2-1 15,-1-1 3-15,0-1-2 0,0-2-1 0,-2-2 1 16,-1-3-2-16,-3 4 2 0,-3-5-1 0,1 1-2 15,-1 3-1-15,-5 5 7 0,1 3-7 0,-2 3-2 16,0 3 1-16,1 2-4 0,-6 3-2 0,1 0 1 16,1 4 6-16,-5 0 3 0,7 9 3 0,-3 0 1 15,-1 5 2-15,2 3 3 0,-1 2 2 0,1 4-1 16,-1 3-2-16,0-7 0 0,0 1-6 0,1-1 4 16,4 5-5-16,-4-5 3 0,4 0-1 0,-4-9 0 15,8 4-1-15,-4-4-1 0,-1-4 6 0,2 1-2 16,-1-5 11-16,-3 0-11 0,7-7 1 0,-2-1-2 15,0-1 0-15,3-7 0 0,-4-1 1 0,0-1-3 16,3-7 1-16,-5-1-4 0,-2-2 2 0,2-2-2 16,-3-1-1-16,-3 2 2 0,-2 0 9 0,0 7-10 15,2 3-1-15,-4 4-1 0,2 2-3 0,4 2 0 16,-6 1-6-16,2 2 1 0,-2 4 3 0,2 2-2 16,0 0-3-16,0 0 0 0,0 0 7 0,0 0-2 15,5 13-2-15,-2-8 8 0,-2 2-5 0,3-1-1 0,0 0 3 16,1 0-2-16,0 0 3 0,-2-1-9 0,-1 0-16 15,0-2-9-15,0 0-20 0,2-2-33 16,-4-1-59-16,0 0-65 0,0 0-71 0,0 0-81 16,0 0-110-16,0 0-371 0,-13-11-914 0,6 9 405 0</inkml:trace>
  <inkml:trace contextRef="#ctx0" brushRef="#br0" timeOffset="106766.21">11170 12712 221 0,'0'0'332'0,"0"0"-15"0,0 0-10 0,8 3 2 16,-8-3-18-16,7 4-12 0,-1-1-14 0,-1 0-10 16,1 0-10-16,2 0-10 0,1 2-17 0,3-1-18 15,-1-1-8-15,2 1-11 0,5-2-10 0,1-1-8 16,-1-1-20-16,4 0-7 0,4-3-14 0,-5-1-10 16,1-1-11-16,3-3-9 0,2-1-12 0,-12 3 1 15,6-2-10-15,-6-2 1 0,-1 1-2 0,-4 0 1 0,3-3-2 16,-3 0-5-16,-3-1-1 0,-2 2-3 0,1 2-4 15,-6-5-6-15,1 3-7 0,-3 0-2 16,-3 1-5-16,1 0-6 0,-4 5-2 0,2 1-5 0,-2 1-3 16,-2 6-3-16,-4 2-1 0,-1 3-2 0,-6 9-5 15,2 4 3-15,1 6-1 0,4-2-5 0,1 4-3 16,1-2 4-16,3 4-3 0,1-3-1 0,7 2-1 16,1-2 4-16,2-3 0 0,3 0 2 0,3-7 2 15,2-2 1-15,9 6 1 0,-1-10 5 0,-1-1 2 16,3-2 0-16,2-3 0 0,0-4-2 0,7-3 0 15,-1-2-4-15,0-2 4 0,-1-5-2 0,-9 2-4 16,9-5 2-16,-4-3 0 0,0-3-5 0,-5-1 3 16,0-1-2-16,-2-1-1 0,-3-1 1 0,-2-3-1 15,-3 2 3-15,-5 6 6 0,-1 1 11 0,1 0 0 16,0 8-4-16,-3-1-4 0,1 4-5 0,-1 4-6 16,0 2 2-16,0 0-2 0,0 0 2 0,-5 22-2 15,2-7-1-15,2 3-4 0,1 0 3 0,1 3-3 16,2 5-2-16,-2-1-1 0,3-7 6 0,1 0-4 15,3-1-1-15,3-1 0 0,-2-3 5 0,-2-4 0 16,3-1-2-16,0-2 4 0,0-3-3 0,3-2 1 0,-3-2 1 16,2 1-3-16,-1-7 1 0,2 1 1 15,3-5 0-15,-1 0-2 0,-1 0-1 0,0-4 0 16,0-1 1-16,-3 1 0 0,2 0-5 0,1 1 2 0,-4 2-3 16,-1 3-2-16,0 1-2 0,-1 5 1 0,-3 0-1 15,3 1 8-15,-8 2 8 0,11 7-4 16,-6-1 4-16,2 5 3 0,-2 0-1 0,4 4-4 15,-4-4-1-15,1 5 0 0,1-6 2 0,2 5 0 0,-1-1-3 16,1-5-20-16,-1 1-15 0,2 0-24 0,1 0-44 16,0-7-55-16,4 3-83 0,-2-3-96 15,1-2-127-15,-1-2-440 0,1 0-971 0,4-3 430 16</inkml:trace>
  <inkml:trace contextRef="#ctx0" brushRef="#br0" timeOffset="107383.95">13030 12652 554 0,'0'-11'570'0,"0"-1"-15"0,-1 6-20 0,2-1-35 15,-2 2-37-15,1 0-34 0,0 5-43 16,0 0-23-16,0 0-22 0,-8 19-17 0,3-1-26 15,0 9-28-15,0 0-23 0,1 2-30 0,0 2-16 16,3 1-24-16,-2 0-18 0,7-1-14 0,0-1-10 0,4-3-11 16,-1 0-20-16,5-2-10 0,-2-2-7 15,4-7-11-15,-2-2-14 0,0-2-9 0,0-6 1 16,-2-4-13-16,4-2 0 0,0-4-1 0,0-4-4 16,0-5-11-16,2 1 7 0,-1-10-2 0,0-3 0 15,-3-4-8-15,1-2 2 0,-2-1-1 0,-6-4-4 0,7-14-7 16,-5-1 7-16,1 1 8 0,-3 1 6 15,0 0 6-15,-5 19 25 0,2 2-2 0,-2 7-13 0,1 11-49 16,-1-2 0-16,-1 4 0 0,1 6 0 0,0 2 0 16,-6 13 0-16,4 6 0 0,-2 14 0 0,0 13 0 15,3 6 0-15,-2 3 0 0,1 3 0 0,-3 24 0 16,2-2 0-16,1 2 0 0,-6 2 0 0,4-24 0 16,3 20 0-16,-2-22 0 0,-2 3 0 0,5-2 0 15,0-3 0-15,0-2 0 0,4-3 0 0,-3-15 0 16,3 0 0-16,1-3 0 0,2-3 0 0,-2-2 0 15,4-3 0-15,-3-8 0 0,-1-1 0 0,2-8 0 16,-2-3 0-16,1-5 0 0,3-5 0 0,1-3 0 16,2-8 0-16,3-4-36 0,-3-7-43 0,2-3-15 0,5-16 4 15,-4-1 1-15,0-4 6 0,-2 1 6 16,-4-1 11-16,-2 2 3 0,-5 1 11 0,-7 0 10 16,5 15 14-16,-8 4 20 0,-2-2 18 0,-4 0 9 15,1 4 3-15,-2 4 8 0,-2 1 0 0,1 10 4 0,2 2-2 16,-3 1 3-16,2 2 0 0,3 4 3 0,2-1-12 15,4 1-9-15,0 3-2 0,6 0-16 16,0 0-15-16,-1 7-21 0,1-7-37 0,17 3-50 16,-1-5-56-16,5 2-74 0,10-8-63 0,-2 1-66 0,-1 0-83 15,0-4-97-15,-1-1-323 0,-9 1-959 0,-5-1 425 16</inkml:trace>
  <inkml:trace contextRef="#ctx0" brushRef="#br0" timeOffset="107550.4">12900 12552 4287 0,'-31'-8'314'0,"2"-2"-107"16,8 4-74-16,3 1 31 0,4 1-3 0,1 1-25 15,7 1-35-15,-2-2-20 0,3 2-20 0,1-1-20 16,4-1-40-16,0 4-65 0,8-7-78 0,-3 5-68 16,4 2-83-16,4-3-104 0,-4 1-367 0,6 1-827 15,-2 2 366-15</inkml:trace>
  <inkml:trace contextRef="#ctx0" brushRef="#br0" timeOffset="108567.12">14640 12759 374 0,'3'-9'425'0,"-1"-2"-5"0,-2 0-9 16,3-1 6-16,-2 1-8 0,0 2-6 0,2-2-16 16,-2 2-2-16,-1 3-37 0,2 2-28 0,-2-1-27 15,0 5-26-15,0 0-7 0,0 0-8 0,-2 28-12 0,0-9-13 16,-2 7-22-16,-1 6-11 0,2-1-28 15,1 1-17-15,-1 4-11 0,3-2-13 0,0 1-19 16,0-3-5-16,2 0-11 0,1 0-13 0,4-5-2 16,-1-1 1-16,-1-8-10 0,2-3-11 0,-1-2-8 0,2-4 2 15,1-2-5-15,1-1-6 0,1-4 3 0,2-2-1 16,0-5-7-16,2-3-3 0,3-2-10 0,0-8-1 16,1-2 9-16,-1 0-14 0,0-2 4 0,-1-2-1 15,0-1-6-15,-4 0 5 0,1 1-8 0,-5 11 4 16,-1-2-5-16,-2 5-1 0,2 1 0 0,-4 5-11 15,-2 2 0-15,2 1-1 0,-4 1 1 0,8 7 2 16,-2 2 1-16,-2 1 0 0,1 1 2 16,2 5 1-16,-2-1-5 0,5 1-13 0,1 8-3 0,-2-10-3 15,3 2-7-15,-2-3 8 0,-2-3-8 0,4 2-5 16,-3-7 3-16,1 3-3 0,-2-6 5 0,-3-1 7 16,3-2-10-16,-3-1 14 0,0-3-3 0,4 1 3 15,-2-4 4-15,-1-3 2 0,-1-1 3 0,4-2 2 16,1-3-3-16,-2-2 0 0,5-4 7 0,1 0-7 15,-4 8 5-15,4 0-1 0,-1 3-1 0,2 3 8 16,-3 1-10-16,4 2-3 0,4 3 8 0,0 1-3 16,2 0 7-16,6 2-9 0,1 3 8 0,2-3 2 15,2 2-6-15,-3 1 9 0,0-1-3 0,2-1 1 16,-5-2-1-16,1-2-1 0,2 2 2 0,-9-3 2 16,-4-3-4-16,1 0 3 0,-3-2 2 0,-7-2-1 0,-1 0 5 15,0-3-2-15,-6-2-3 0,-2-1-1 0,-3-1 5 16,-2 1-1-16,-3-1 4 0,-8-3-5 15,3 5 1-15,-9 0 3 0,5 7 7 0,0 0 1 16,0 7-3-16,0 1 2 0,-1 4-3 0,0 10 1 0,4 0 0 16,-3 10 10-16,2 2 2 0,4 3-9 0,4 4 14 15,3 1-6-15,2 1-1 0,5 1 2 16,3 1-5-16,6 9-1 0,3-12-4 0,0-2 1 16,7-1-2-16,-1-2-12 0,6-4-28 0,-2-3-30 0,2-4-56 15,-1-1-73-15,1-8-108 0,-8-2-112 0,1-2-135 16,0-5-499-16,-1-2-1123 0,-3-1 498 0</inkml:trace>
  <inkml:trace contextRef="#ctx0" brushRef="#br0" timeOffset="110533.66">17039 13205 147 0,'4'1'430'0,"-4"-1"-14"0,11-3-18 15,-7-2-14-15,0 1 14 0,-4-3-7 0,0-4-2 16,1 0-3-16,-2-6-18 0,-3-2-18 0,-1-7-15 15,-5-2-19-15,4 0-15 0,-3-4-24 0,0-1-30 16,-1 1-16-16,2-2-19 0,0 0-22 0,-1 0-1 16,0 0-32-16,2 0-21 0,-2 3-7 0,-2 4-10 15,4 3-16-15,0 9-8 0,0 2-14 0,-1 4-8 16,-1 2-9-16,5 5-5 0,-2 1 3 0,6 1-19 16,-17 8-3-16,10-2-7 0,1 2-5 0,5 2-5 0,-3 1 0 15,4 4 12-15,4 1-22 0,1-2 1 16,4 2-3-16,4 1 2 0,1-5 1 0,9 6-4 15,1-2-6-15,-1-5-24 0,4 4 15 0,1-3-11 0,-1 0-4 16,1-1 5-16,-9-3-7 0,1 2 5 0,-1-1 8 16,-5 0-8-16,-3-1-2 0,-3 1 7 15,0-1 1-15,-4 0 3 0,-4 3 4 0,-2 0 16 16,-3-2 3-16,-1 7 14 0,-7 0 23 0,4-1-13 0,0 0 10 16,-2 0-11-16,2-2 13 0,2-2-17 0,2 5-5 15,1-3 4-15,7 0-8 0,-1-5 8 0,5 6-4 16,3-1-9-16,8-2 3 0,1-4-3 0,10 1 1 15,0 1-3-15,6-7-4 0,-2 1 5 0,2-6 2 16,0 2-12-16,0-3-8 0,-1-6 7 0,-2 0-3 16,-2-1-3-16,-3-4-2 0,-3-1 0 0,-2-3 0 15,-4-6 0-15,0 2 0 0,-8-5 0 0,-2 0 0 16,1-1 0-16,-6-3 0 0,-3 3 0 0,-2 2 0 16,-2 2 0-16,-2 8 0 0,-1 1 0 0,-3 7 0 0,0 1 0 15,-3 7 0-15,0 0 0 0,-6 5 0 16,0 5 0-16,5 3 0 0,-8 8 0 0,4 4 0 15,3 0 0-15,7-1 0 0,2 5 0 0,6 2 0 16,6-2 0-16,1 3 0 0,4-6 0 0,7 1 0 0,-1-2 0 16,3-4 0-16,6 0 0 0,-2-4 0 15,3-7 0-15,-9 0 0 0,2-3 0 0,2-1 0 16,-2-5 0-16,0-2 0 0,1 0 0 0,-3-4 0 0,0 0 0 16,-4-3 0-16,-1-3 0 0,-3-3 0 0,2-3 0 15,-1-4 0-15,-1-5 0 0,-1 0 0 0,1 0 0 16,-2 1 0-16,-1 1 0 0,-4 6 0 0,0 6 0 15,1 2 0-15,-4 5 0 0,1 1 0 0,0 3 0 16,-1 2 0-16,0 0 0 0,0 0 0 0,0 23 0 16,0-7 0-16,0 12 0 0,2-2 0 0,-2 0 0 15,3 0 0-15,4-1 0 0,-1-6 0 0,-2 1 0 16,1-4 0-16,3 1 0 0,-1-1 0 0,1-4 0 16,1-2 0-16,-3-2 0 0,2-2 0 0,0-2 0 15,-2-2 0-15,3-3 0 0,0-2 0 0,3-1 0 16,-1-2 0-16,2-5 0 0,0-1 0 0,-1-3 0 15,5-8 0-15,-2 3 0 0,2-3 0 0,0-6 0 16,2 3 0-16,-2 0 0 0,0 4 0 0,-4 6 0 0,-3 2 0 16,-2 4 0-16,0 5 0 0,-6-1 0 0,5 5 0 15,-7 1 0-15,6 7 0 0,-5-2 0 16,-1 9 0-16,-1 3 0 0,-3 2 0 0,3 6 0 16,0 2 0-16,-2-2 0 0,3-5 0 0,0 4 0 0,4-4 0 15,-3-1 0-15,4-2 0 0,2-6 0 0,-1 4 0 16,-1-6 0-16,-1 0 0 0,5 0 0 0,-3-8 0 15,2 2 0-15,0-3 0 0,-1-1 0 0,2-4 0 16,0 0 0-16,3-3 0 0,-1-5 0 0,0-2 0 16,1-1 0-16,2-8 0 0,0 3 0 0,3-6 0 15,-2 2 0-15,-6 7 0 0,0 1 0 0,1 4 0 16,-3 4 0-16,-2 0 0 0,-1 4 0 0,0 2 0 16,0 3 0-16,-4 0 0 0,7 7 0 0,-3 2 0 15,-3 2 0-15,2 1 0 0,1 4 0 0,-1 0 0 16,-1 1 0-16,3-3 0 0,-1 0 0 0,2 1 0 15,0-5 0-15,0 1 0 0,0-1 0 0,0-2 0 16,3 0 0-16,-1-2 0 0,2-4 0 0,3 0 0 16,-2-2 0-16,5-1 0 0,-1-2-1 0,4-3-39 0,-5-2 3 15,7 0 10-15,-4-3-6 0,4-7 6 0,-1 1 7 16,-1-4 0-16,1-3 1 0,0 1 0 16,-3 1 8-16,-4 8 3 0,-2-1 12 0,-3 6 3 15,-3 2 13-15,4-2 3 0,-8 4-16 0,3 4 8 0,-4 1-12 16,0 0 6-16,0 0-15 0,-5 22 17 0,0-8 0 15,-1 5-1-15,3-1 0 0,-3 6-8 0,4-3 7 16,2-2-7-16,0 2 0 0,2-2 10 0,4-1 0 16,0-1-12-16,7-3 6 0,-3 0 5 0,7-3-1 15,-3-1 0-15,3-3-5 0,-2-3 0 0,4-3 5 16,-1-1-2-16,0-4 0 0,-3-1 1 0,3-4-7 16,-4-2 9-16,0-2-7 0,-3-4-4 0,-3 1 0 15,1-7 0-15,-5 2 0 0,0-8 0 0,-4 1 0 16,-4 0 0-16,-5 3 0 0,0-1 0 0,0 9 0 15,-4-5 0-15,0 7 0 0,0 5 0 0,1 2 0 16,-1 2 0-16,1 4 0 0,-2 1 0 0,2 2 0 16,-1 0 0-16,4 3 0 0,3-1 0 0,2 2 0 15,2 1 0-15,2 1 0 0,2 2 0 0,5-1 0 16,-1-2 0-16,7 1 0 0,-2-1 0 0,8-4 0 16,-1 6 0-16,3-5 0 0,-1-3 0 0,3-1 0 15,-1 1 0-15,-2-1 0 0,1-4 0 0,1 0 0 0,-1 3 0 16,-4-3 0-16,2 2 0 0,-1-4 0 0,-5 6 0 15,0 1 0-15,0 0 0 0,-1 1 0 16,-2 3 0-16,3 3 0 0,-4-1 0 0,-1 5 0 16,3 6 0-16,-3-1 0 0,0 0 0 0,2 2 0 0,-5 1-7 15,-1-2-15-15,1 1-12 0,1-2 15 0,-1-5-4 16,2-1-5-16,-2 0 6 0,0 0-9 0,-3-3 7 16,4-2 0-16,-4-2 5 0,5-2 4 0,0 2-2 15,-7-3 5-15,12-6-1 0,-6 4-2 0,2-5 8 16,-3-3-4-16,5-4 4 0,5-1 2 0,-4 0 1 15,5-5-4-15,-2 6 6 0,-1-2 7 0,1 3 12 16,2-1-2-16,-6 5 12 0,1 3-7 0,0 2 16 16,1 1-18-16,0 3-4 0,-1 1 3 0,2 3-1 15,-1 0-2-15,3 5-1 0,-2 1 2 0,3-1 3 16,-3 1-4-16,4-1 0 0,-1 0-6 0,2 0-2 16,0-1 7-16,2-1 4 0,0-4-5 0,0 2 1 15,2 0 10-15,-1-5-19 0,0 0-4 0,2-7 0 16,-3 3 0-16,1-3 0 0,-2-2 0 0,7-3 0 0,-8-5 0 15,-3 3 0-15,-2-3 0 0,-1 1 0 16,1-6 0-16,0-1 0 0,-7-2 0 0,-1 0 0 16,1-2 0-16,-4 1 0 0,-2 7 0 0,-2 0 0 15,-2 2 0-15,-1 2 0 0,-2 5 0 0,0-1 0 0,-2 6 0 16,-3 4 0-16,-2 2 0 0,-4 4 0 0,-1 8 0 16,0 3 0-16,2 4 0 0,2 4 0 0,2 2 0 15,4-1 0-15,5 2 0 0,-1 3 0 0,9-2 0 16,-1 0 0-16,4 0 0 0,1-1 0 0,1 2 0 15,5-7 0-15,-2-5 0 0,7 1 0 0,-5-6 0 16,2 0 0-16,1-3 0 0,0-2 0 0,2-5 0 16,-5-1 0-16,-3-2 0 0,5-1 0 0,-5-2 0 15,-1-2 0-15,-1 0-199 0,-4-2-87 0,2-3-66 16,-6 2-45-16,-2-3-53 0,-2 0-52 0,2 4-74 16,-7-6-330-16,3 4-980 0,-5 2 435 0</inkml:trace>
  <inkml:trace contextRef="#ctx0" brushRef="#br0" timeOffset="113200.51">21549 12966 128 0,'-5'-4'388'0,"-2"2"5"15,1 0-14-15,1-2-6 0,1 2-9 0,-1 1-21 16,5 1-6-16,-7-1-15 0,7 1-6 0,0 0-8 16,-5 5-9-16,5-1-12 0,0-4-8 0,3 5-8 15,0-3-20-15,2 4-9 0,1-1-21 0,3-2-11 16,0 3-18-16,4-4-14 0,-1-1-7 0,3 0-10 15,2-2-5-15,0 0-10 0,1-3-12 0,0-1 5 16,1 1-18-16,-1-2-12 0,-1-2 2 0,-3-1-10 16,0-1-2-16,-3-2-9 0,-2 3-14 0,2-5-6 15,-4 0 0-15,0-3-12 0,-3 0 0 0,-2 1-5 16,-2-1-11-16,-1 0-10 0,-3-1-4 0,0 0 2 0,-2 6-7 16,-2 2 0-16,-1 3-14 0,-1-1-9 15,-3 4 0-15,-6 4 0 0,-3 5 0 0,-5 4 0 16,3 6 0-16,-3 3 0 0,2 6 0 0,2 1 0 15,2 2 0-15,3 1 0 0,2 0 0 0,3 5 0 16,4 14 0-16,0-2 0 0,8-14 0 0,2 0 0 16,4-1 0-16,4-4 0 0,4 0 0 0,5 0 0 0,1-3 0 15,4-4 0-15,5-1 0 0,0-4 0 0,3-1 0 16,1-8 0-16,0 2 0 0,1-6 0 0,-1-2 0 16,1-6 0-16,-1 0 0 0,-5-4-223 0,-3-3-77 15,-1 0-59-15,-2-4-74 0,-2-1-72 0,1-3-69 16,-4 1-393-16,1-4-1046 0,0 4 463 0</inkml:trace>
  <inkml:trace contextRef="#ctx0" brushRef="#br0" timeOffset="113501.85">22151 13075 329 0,'0'0'489'0,"0"0"31"16,0 0 3-16,4-6 0 0,-4 6-6 0,0-7-19 15,5 5-15-15,-2-2-39 0,0 2-35 0,4-2-41 16,3 3-29-16,3-2-26 0,1 1-37 0,6 0-27 15,0 4-31-15,1 0-19 0,6 5-24 0,0 4-19 16,-3 0-17-16,-8 0-11 0,-1 1-13 0,-5 2-13 16,-1 4-1-16,-4 0-19 0,-5 2-6 0,-2 4-12 15,-7 0-1-15,-2-1-11 0,-5 1-1 0,-1 1-8 16,-2-6 9-16,0 3-8 0,-2-1 7 0,2-4-51 16,5-2 0-16,-2-4 0 0,5-1 0 0,0-1 0 15,2-3 0-15,4 1 0 0,1-4 0 0,3 0 0 16,1-3 0-16,7 5 0 0,5-2 0 0,7-5 0 15,10 1 0-15,2-4 0 0,6 2 0 0,-1-4 0 16,2 1 0-16,12-6 0 0,-14 5 0 0,-2-2 0 0,-2 2 0 16,0-2-185-16,-12 3-275 0,-4 0-71 15,1 0-71-15,-7 2-468 0,-4 2-1157 0,3 1 513 16</inkml:trace>
  <inkml:trace contextRef="#ctx0" brushRef="#br0" timeOffset="113667.27">22979 13434 116 0,'0'0'546'16,"0"5"19"-16,0-5 8 0,0 0-4 0,0 0-39 15,0 0-51-15,0 0-43 0,0 0-55 0,-18-7-53 0,17 5-77 16,-3-2-121-16,4 4-144 0,-5-8-139 0,4 4-175 16,1 4-408-16,-4-7-795 0,4 7 352 0</inkml:trace>
  <inkml:trace contextRef="#ctx0" brushRef="#br0" timeOffset="114702.36">8208 11722 262 0,'4'-9'304'0,"0"-3"-12"0,-3-1-15 0,-2 1-9 0,-3 2-8 16,-4-2-16-16,2 1-12 0,-2 2-5 0,-3-4-28 15,-3 0-9-15,-3 2-6 0,-6-5-15 0,-4 4-3 16,-2 1-9-16,-2 1-17 0,-5 5-9 0,-3 1 2 16,-14 4-4-16,0 6-5 0,-6 3-11 0,1 8-7 15,1 5-5-15,-25 11-4 0,22-5-1 16,2 3 0-16,-17 20 1 0,28-14-22 0,-18 22-3 0,20-18 1 15,4 3-5-15,-10 24-3 0,19-24 5 0,5 3-8 16,4 2-4-16,5 5 0 0,5 1-7 0,8 1 0 16,6 1-7-16,7-1 1 0,9 25-3 0,7-26-8 15,13 18-3-15,0-24-1 0,16 21-4 0,-11-23-3 16,23 15-2-16,12-2-5 0,3-3-5 0,3-6-9 0,8-9-15 16,2 1-4-16,6-4-4 0,-1-5-6 15,-2-8-4-15,1-2 0 0,-1-11-6 0,-6-6 12 16,0-6-3-16,-23-4 0 0,25-10-1 0,-30 2 4 15,5-6 3-15,18-8 1 0,-30-2 3 0,2-5 8 16,-5-6 10-16,16-19-1 0,-26 18 8 0,13-28 6 16,-25 15 7-16,14-28 1 0,-10 2-3 0,-8-5 3 15,-7-2-1-15,-6-4-9 0,-3 1 5 0,-11-1-3 16,-7 5 0-16,-2-3-3 0,-15 8-5 0,-1 23 5 16,-18-23-4-16,-5 9 0 0,5 25-3 0,-29-8-3 0,-12 8-25 15,-14 15-46-15,-13 12-39 0,-13 16-76 0,-7 12-57 16,-15 8-75-16,0 11-81 0,-13 10-318 15,3 5-776-15,-12 10 343 0</inkml:trace>
  <inkml:trace contextRef="#ctx0" brushRef="#br0" timeOffset="121650.25">26288 9360 59 0,'-5'-3'346'0,"2"-2"-2"0,1 0 5 0,-1 0 6 16,1 2-10-16,-1-2-16 0,1 0-8 0,-1 1-21 15,-1 1-19-15,4 3-28 0,-4-1-24 0,4 1-16 16,0 0-18-16,-7 4-15 0,3 2-11 0,-1 2-21 16,-2 0-30-16,2 1-14 0,1 1-11 0,-2 1-10 15,2 1-5-15,3-1-9 0,-3 1-4 0,4-3-9 16,-2 3-10-16,0-3 0 0,4-1-2 0,0-3 0 15,-1 1-7-15,3-2-3 0,0-1 0 0,2-3-1 16,-6 0-4-16,12-2-1 0,-6-3 0 0,-2-3-2 16,5 2 4-16,-4-5-5 0,-1 0 6 0,1-3-5 15,0-2-7-15,-2 0-6 0,-3-2 10 0,0 8-11 16,-1-2 8-16,-1-2-6 0,-3 5-3 0,3-3 3 16,-2 7-4-16,-3-5-3 0,1 7 1 0,2 0-5 15,-2 2-3-15,-1 1 1 0,1 3 2 0,-3 0-2 16,0 6-5-16,1-3 1 0,-2 5 0 0,5-1 3 15,1 1 4-15,-1 2 2 0,3-2-8 0,0 0 2 0,2 0 3 16,0 0 1-16,4-1-7 0,-1 0 2 16,3-3 8-16,2 0-6 0,3 0-1 0,-2-3 4 15,-1-2 1-15,3 1-2 0,1-3 0 0,-1-3 1 0,2 1 0 16,-3-2 2-16,2-1-1 0,-3-3-2 0,-3-1 0 16,2 0 0-16,-1-3 2 0,-1-2 0 15,-3 1-4-15,-1 1 7 0,-2-1-6 0,-4-3 3 0,3 5 1 16,-2 1-1-16,-1 5 2 0,-2-3 1 0,1 5-1 15,0 0-4-15,-3 1 2 0,1 2-8 0,0 2 6 16,-1 1-3-16,2 0 1 0,-2 5 2 0,4-1-1 16,-2 0-4-16,2 1 1 0,3 2-2 0,-2 0 0 15,3-1 2-15,0-2-6 0,3 0 0 0,-2 1-2 16,3-2 3-16,5 1-4 0,-1-2 0 0,1 0-1 16,-3-2-7-16,3-1-4 0,-1 1-6 0,1-2 11 15,-1-1-2-15,0-1 4 0,0 1 1 0,-3-1 0 16,1-2 5-16,1 0 1 0,-4-2-6 0,1 0 3 15,-2 0 1-15,-1 1 0 0,-1-1-2 0,0 5-4 16,-3-10-6-16,-2 5-16 0,1 3-26 0,-1 0-34 16,2-1-32-16,-1 0-25 0,4 3-28 0,-9 0-31 15,9 0-31-15,-7 4-34 0,3 1-14 0,1-2-33 16,1 1-267-16,2-4-641 0,-1 9 284 0</inkml:trace>
  <inkml:trace contextRef="#ctx0" brushRef="#br0" timeOffset="122066.63">26324 9372 275 0,'-4'-3'288'0,"-1"-1"-10"0,2-1-12 0,2 2-5 16,0-1-11-16,1-1-4 0,0 5-33 0,2-7-11 16,-2 5-15-16,0 2-2 0,2-5-10 0,-2 5-10 15,0 0-13-15,6-2-6 0,-6 2 5 0,0 0-9 16,0 0-6-16,13 3 0 0,-9 1-2 0,0 0-7 15,-1 1-1-15,5 1 2 0,-2 3-7 0,1 0-8 0,2 1 0 16,2 3-6-16,3 2-3 0,5 6-5 16,-2 1-9-16,2-2-4 0,0 6-6 0,4 2-3 15,11 7-5-15,-10-8-7 0,14 12-9 0,0 0-2 0,5 0-3 16,-1 2-8-16,23 18-5 0,-19-19 0 0,23 24-3 16,-5-5-5-16,1-2-8 0,0 3 3 0,3-3-1 15,1-1 0-15,-1 2-3 0,-21-17-3 0,21 15-2 16,2-2-7-16,-23-16-10 0,2 0-10 0,2 0-1 15,0-3-3-15,-2 4-2 0,-2-5-1 0,-2 1 4 16,-1-7 2-16,-4 5 2 0,-10-12 1 0,0-1 3 16,-4-2 0-16,-3-1 2 0,-1-1 1 15,-7-5 2-15,-1 2-1 0,0-1-1 0,-1-2 6 0,-2 4-3 16,3-3 0-16,0-2-2 0,-4 4 0 0,2-2 3 16,3 0-4-16,-2 1-28 0,-1-2-28 0,-1-2-46 15,-2-2-70-15,0 0-52 0,1-2-60 0,-5-3-72 16,3 1-76-16,-4-4-262 0,-4 2-753 0,11-3 334 15</inkml:trace>
  <inkml:trace contextRef="#ctx0" brushRef="#br0" timeOffset="122533.53">28269 10839 235 0,'-7'-7'338'0,"-3"-1"10"0,4 3 10 0,-3 0-10 16,0 1 9-16,-1 1 1 0,-2-1-15 0,3 5-23 15,-1-1-25-15,0 3-28 0,1 1-26 0,-4 3-26 16,6-3-19-16,0 4-20 0,-2 2-17 0,5 1-16 0,1 0-15 15,1 2-9-15,2-2-18 0,0 1-16 16,4 0-17-16,0-1-8 0,2-3-19 0,3-1-10 16,0 0-6-16,4 0-14 0,-3-3 8 0,3-3-7 15,0 1 1-15,0-4-1 0,-1 1-1 0,0-3-2 16,-1 0 3-16,1-2 5 0,-3 0 10 0,-3-4-1 16,3 0 2-16,-4 0 8 0,-1-2 0 0,0 0 8 15,-3 1 11-15,2 2-1 0,-5-1-1 0,1 2 0 16,-1 3-9-16,-2-2-5 0,-3 5-4 0,-1 0-2 0,1 3-2 15,-3 0-7-15,-2 6 2 0,2-2-6 16,1 4-1-16,-5 3-4 0,5 1 1 0,3-4-3 16,-1 4-1-16,2-1 4 0,3-1-6 0,2 0 0 15,2-1-2-15,3 0 0 0,2-2-6 0,2-1 8 0,1-2-2 16,1 0 0-16,1-3 1 0,1 0-1 0,-1-3-2 16,0 0 0-16,2-1 1 0,-2-2-2 0,0-2-1 15,-3 0 12-15,0 0 10 0,0-2 0 0,0-1 2 16,-4-1 3-16,0 0 1 0,-2-2 6 0,-6 4 5 15,3-3 0-15,-5 4-1 0,0-4 0 0,-6 4-3 16,2 3-5-16,-2 1-2 0,-4 3-1 0,1-2-5 16,0 4-2-16,-3 1-22 0,5 1-28 0,-1 0-37 15,1 4-65-15,-2 0-74 0,5 2-94 0,0-2-124 16,2 0-146-16,0 2-300 0,5 1-936 0,-1-2 415 16</inkml:trace>
  <inkml:trace contextRef="#ctx0" brushRef="#br0" timeOffset="123833.66">24840 10960 222 0,'-4'-6'386'0,"-1"2"-20"0,0-1-1 0,-1 2-25 16,-1 1-12-16,0 2-7 0,-1 2-15 0,-1 2-26 15,0 1-20-15,-1 2-19 0,1 3-22 0,1-2-15 16,3 2-16-16,-1 1-23 0,2-1-10 0,3 1-12 16,1 1-15-16,0 0-9 0,2-3-10 0,3 2-10 15,3-2-7-15,2-3-24 0,2 0-3 0,2-3-3 0,2-2-3 16,2 2 3-16,-4-3 1 0,0-3 1 0,-3 0 1 16,1-3 0-16,-3-4-1 0,0 3-1 0,1-4-8 15,-6 3 11-15,0-5-2 0,-3 2 1 16,-2-1-3-16,-2 1-5 0,-2 2-4 0,-1 0-5 0,-3 4-4 15,1 1-7-15,-4 1-5 0,1 2-4 0,-1 4 2 16,-1 1-8-16,-3 3-6 0,3 3-3 0,2-1 4 16,2 1-5-16,-1 2 1 0,1 4-2 15,5-3 1-15,3-2-1 0,0 1-1 0,3-1-2 0,2 1-4 16,3-4 2-16,3 0-2 0,1 0 0 0,0-4 2 16,1 0-1-16,1 1 1 0,1-4-3 0,-1-2 1 15,-3-2 2-15,5 1-1 0,-6-2 0 16,0 1-1-16,0-2 2 0,0-1-2 0,-4-2 2 0,-1-2-4 15,-1 3-4-15,-3-3 7 0,-3-2-6 0,-1 2 1 16,-1 3 0-16,0-1-1 0,-4 2 0 0,-1 2 1 16,-2 1-5-16,0 2 1 0,-1 2 0 0,3 4-2 15,-3-2 1-15,1 3 2 0,2 3 2 0,0-2-3 16,3 2 2-16,1 2 0 0,3-2 2 0,2 0-2 16,0 1 2-16,3-1-3 0,2 0 2 0,0 0 1 15,1 0-1-15,-1-3-1 0,5 0-3 0,-3-1-2 16,0-2-10-16,0 1-1 0,-1-2-3 0,0-1-2 15,2 0-6-15,-4 1-5 0,-3-2-17 0,0 0-11 16,11-4-7-16,-11 4-6 0,2-5-4 0,-2 2 1 16,0 3-1-16,-5-9-3 0,4 5 10 0,-2 0 1 15,3-1 8-15,-5 2 4 0,1-1 6 0,2 0 13 16,-3 1 4-16,1-1 2 0,1 2 18 0,-1-1 13 16,4 3 13-16,-5-3 20 0,5 3 10 0,-5-4 13 15,5 4 11-15,-2-2 23 0,-1-1 7 0,3 3 4 16,0 0 11-16,-4-3-4 0,4 3-1 0,0 0-1 15,0 0-6-15,0 0-17 0,0 0-4 0,0 0-4 16,0 0 1-16,0 0-11 0,19 3-3 0,-10 1-2 16,3 2 1-16,3 3-2 0,-1-1 0 0,0 4-5 0,9 4 0 15,0 0-5-15,3 1 3 0,0 5 0 0,2 2-4 16,11 6-8-16,-12-6-2 0,15 11-2 0,-1-2 3 16,5 2-10-16,-4 2 13 0,3 4-17 15,-3-4 1-15,4 3-4 0,3 1 6 0,-3-3-5 0,4 4 3 16,16 11-9-16,-17-15-1 0,-5 0-4 0,4 3 0 15,0-4-7-15,2-3-9 0,-4 0 8 0,-4-1-14 16,4 0-7-16,-4-3 2 0,-10-8 13 0,2-3-10 16,-5 0-1-16,0-2 0 0,-2-2 5 0,-2 0 0 15,-4-1 4-15,-7-2-6 0,3-1 1 0,-3-2 5 16,0-4 3-16,-2 2-6 0,4 1 0 0,-6-1-14 16,2-4-12-16,1 3-19 0,-4-3-20 0,2 2-33 15,-5-1-36-15,0-1-33 0,1 3-42 0,2-4-35 16,0 1-33-16,-2-1-30 0,0 2-38 0,-2-1-36 15,5 1-23-15,-3-2-361 0,-1 2-841 0,2 1 372 16</inkml:trace>
  <inkml:trace contextRef="#ctx0" brushRef="#br0" timeOffset="124617.04">26533 12304 15 0,'5'-1'248'0,"-2"-3"16"0,-3 4 8 0,5-4 3 16,-5 4-5-16,3-2 9 0,-1-1 10 0,-2 3 17 15,2-3-10-15,-2-1 0 0,0 4-6 0,-3-6-13 16,3 6-11-16,-3-4-13 0,3 4-21 0,-6-2-19 15,6 2-21-15,0 0-15 0,-11 4-16 0,4-1-17 16,1 2-15-16,-1 3-14 0,-3 0-10 0,5 1-10 16,0 1-7-16,-1 0-12 0,-1 1-13 0,3-2-5 0,2 1-10 15,-2-2-11-15,0 1-10 0,4-2-7 16,-1-2-10-16,1 1-1 0,1-2-7 0,2 0 5 16,-1-2-7-16,3 0-5 0,-5-2-2 0,13-1-9 15,-5 1-3-15,1-2 4 0,1-2-5 0,-4 2 6 0,2-4 0 16,0 2 8-16,-2-3-6 0,-1 1-1 15,-1-2 5-15,-1 2 1 0,-2-4 3 0,-2 3 4 0,-1 1 6 16,0-1 5-16,-3 2 6 0,-1 2 8 16,-1-1 0-16,-2 0 1 0,-1 3 4 0,-3 2 2 0,0 3-4 15,4 1 3-15,-6 4-1 0,2 0-4 0,-1 2-1 16,5-1-5-16,1 0 2 0,-2-1-7 0,3 2-4 16,0 0 8-16,3-1-7 0,4-1-3 0,0 1 2 15,4-3-6-15,1 0-7 0,4-2-6 0,1 0-6 16,-1-5-4-16,4 1-5 0,-3-2 0 0,8 1-2 15,-4-5 7-15,-1 2 0 0,0-3 0 0,-3 1 5 16,-1-1 1-16,0-2 3 0,-3-1 0 0,1 0 5 16,-3 0 1-16,0-1 3 0,-3 0 9 0,-1-3 0 15,-3 2 7-15,-1 2 3 0,0 3 1 0,-2-2 2 16,-2 1-1-16,1 4 0 0,-2 0 3 0,-3 3-6 16,0 3-3-16,0 0 0 0,3 1-1 0,-4 3 1 15,4 1-8-15,0 1 2 0,2-1-4 0,0 1 3 16,4-3 1-16,3 4-1 0,0-1 1 0,3 0-2 15,4-4-8-15,0 2-3 0,2-4-6 0,0 1-7 16,5-2-4-16,-1-2-8 0,-1 1-4 0,3-2-4 16,2-2 8-16,-3 0 3 0,-3-1 5 0,2 0 0 15,-2-5 4-15,-2 4 1 0,1-3 1 0,-2 1 3 16,-3-4 2-16,-1 3-2 0,0-1 5 0,-4-4 3 16,0-2 5-16,0 3 6 0,-4-1 8 0,-1 3 4 0,-1 0 4 15,-1 2-2-15,-3 2 2 0,1 3 0 16,0 2-3-16,-3 2 3 0,0 3 7 0,0 2-7 15,-3 4 0-15,0 1-1 0,1 2-6 0,2 0 2 0,6-4-1 16,-2 4-6-16,7-3 1 0,-2 1 1 0,3-2-5 16,3-1 0-16,-2-1 2 0,8-1 1 0,-1 0-5 15,1-1-11-15,-2-3 5 0,5-1-7 16,-2-2-8-16,2 0 7 0,-1-4 0 0,-1 1 2 0,1-2 0 16,1 1 4-16,-5-2 0 0,-1-1 0 0,-1 0 1 15,0-2-4-15,-2 0 5 0,-1-3-3 0,-2 2 0 16,-4 0-7-16,3-2-14 0,-4 2-8 0,-2 1-29 15,-1 2-27-15,-2 0-59 0,0 2-50 0,-2 3-53 16,0-1-57-16,-2 3-73 0,0 0-93 0,-5-1-241 16,0 1-773-16,1 2 342 0</inkml:trace>
  <inkml:trace contextRef="#ctx0" brushRef="#br0" timeOffset="125584.2">25962 8537 2494 0,'0'-10'243'0,"-2"-2"-34"0,2-2-40 0,0-2 28 0,-2 5 19 15,4-9 13-15,-2 3 15 0,-2-2-8 16,2 1 0-16,-4 3 13 0,3 4 13 0,-1-2 1 0,0 3 4 16,-1 4-11-16,1 0-21 0,1-1-29 0,0 3-29 15,1 4-26-15,0 0 4 0,0 0-4 0,7 13-6 16,-3-1-18-16,3 12-5 0,2 4-12 0,-2-1-12 16,6 5-8-16,-3 0-8 0,4-2-8 0,-1 1-4 15,2-1-20-15,1 0 4 0,0-2-6 0,0-5-6 16,-1-1 3-16,-2-7-9 0,0 0-5 0,-3-7 7 15,1 0-8-15,-2-4 1 0,0-2-8 0,1-4-23 16,3-2 0-16,-3-1 0 0,-2-5 0 0,1-4 0 16,1-4 0-16,-5-2 0 0,2-5 0 0,-1-2 0 15,-2-4 0-15,-1 1 0 0,0-2 0 0,-3-2 0 16,3-2 0-16,-3 1 0 0,1 6 0 0,-1 4 0 16,3 6 0-16,-6 2 0 0,3 8 0 0,0 2 0 15,3 2 0-15,-1 2 0 0,-2 3 0 0,0 0-102 16,7 9-191-16,-3 1-53 0,1 6-56 0,6 8-41 0,-7-5-39 15,6 8-61-15,-2-4-387 0,1 0-1008 0,0 2 446 16</inkml:trace>
  <inkml:trace contextRef="#ctx0" brushRef="#br0" timeOffset="125800.6">26604 8593 346 0,'2'-2'425'0,"-2"-3"25"0,0 5 9 16,2-5 7-16,-4 2-3 0,2 3-15 15,0-5-20-15,0 5-33 0,0 0-25 0,0 0-32 0,0 0-21 16,-11 14-22-16,8-4-36 0,-1 2-15 0,2 6-24 16,-1 1-17-16,1 0-21 0,2 1-26 0,-2 6-9 15,4-1-15-15,0 0-38 0,-2-5-34 16,0 3-34-16,2-2-50 0,-2 3-61 0,-2-6-78 0,2 0-88 16,-2 1-97-16,-1-2-122 0,1 0-461 0,0-2-1008 15,-4 2 447-15</inkml:trace>
  <inkml:trace contextRef="#ctx0" brushRef="#br0" timeOffset="126633.6">28835 10775 340 0,'3'-19'383'15,"3"2"-6"-15,-5 0-1 0,3-1 10 0,-3 6-10 0,3-2-3 16,0 5-8-16,-4 1-16 0,3 4-28 0,1-2-25 16,-3 2-31-16,0 0-22 0,-1 4-6 0,0 0-5 15,0 0-12-15,9 15-11 0,-10 1-19 0,2 4-10 16,0 5-18-16,2 4-14 0,-1 1-18 0,2 1-4 15,-3-1-16-15,5 3-39 0,-4-5-5 0,1 2-4 16,1-3-11-16,2-8-2 0,-4-1-6 0,4-1-4 16,-3-5-3-16,0-3-2 0,2 3 1 0,-1-7 0 15,0-1 15-15,3-2 5 0,0-4 15 0,2-3-19 16,1-1 8-16,5-6-9 0,-6-4 1 0,5-1-6 16,-1-4 0-16,5-4-8 0,-4 1-2 0,0-5 2 15,-1 0-8-15,2 0-1 0,-5 0-7 0,1 2 0 16,-1 3-1-16,-2 7-8 0,-2 2-16 0,-1 4-20 15,-1 2-40-15,1 2-43 0,-2 5-29 0,-3 2-27 16,3 1-42-16,-3-1-44 0,8 14-44 0,-4 3-30 16,0 3-47-16,-2 7-40 0,5-1-54 0,-9 2-340 15,5 1-870-15,-3 2 386 0</inkml:trace>
  <inkml:trace contextRef="#ctx0" brushRef="#br0" timeOffset="126933.65">29222 11251 137 0,'0'0'403'16,"-2"-16"22"-16,2 13 0 0,-3-4-3 0,3-2-12 0,-2 2-14 16,2-2-16-16,0 3-25 0,2-1-26 15,-1 0-34-15,3-1-26 0,4 3-24 0,-2 0-31 16,5 3-20-16,1-1-20 0,1 3-18 0,0 0-17 16,-3 4-13-16,7-1-17 0,-6 4-11 0,3 2-10 0,-5 1-7 15,-2-1-10-15,-3 4-9 0,-2 0-3 0,-2-1-7 16,-2 5-3-16,-4 0-6 0,-3-1-1 0,2 1-8 15,-3-3 10-15,-1 0 10 0,2 2 11 16,-1-7-1-16,6 0 7 0,-1-3 2 0,1 1-2 0,3-2 5 16,1 0 6-16,1-1 19 0,7-2-5 0,1-1-9 15,11-3-11-15,10 1-10 0,4-2 3 0,2-2-18 16,1 0-18-16,16-3-34 0,-19 4-40 0,6 2-69 16,-3 1-64-16,-7 1-71 0,1-3-59 0,-12 7-60 15,-1-2-62-15,-6 1-74 0,-8 4-383 0,-2 0-956 16,-11 3 422-16</inkml:trace>
  <inkml:trace contextRef="#ctx0" brushRef="#br0" timeOffset="127649.9">26435 12580 390 0,'5'-11'489'0,"-4"0"-8"0,2 3-6 0,-2 1-7 15,3 0-27-15,-3 4-30 0,2-3-39 16,1 4-22-16,-4 2-19 0,9 2-13 0,-3 3-12 0,3 3-13 15,0 7-11-15,1 9-21 0,3 0-24 0,-4 2-28 16,-1 2-16-16,-1 0-13 0,1 1-20 0,0 1-12 16,-2-1-17-16,2 0-15 0,-1-2-5 0,0 0-12 15,-1-1-12-15,2-8-10 0,-1-1-8 0,-1 0-10 16,1-3-4-16,-2-3-2 0,4-1 8 0,-4-2-15 16,-1-5 11-16,1 3 12 0,3-6 5 0,-8 0-5 15,19-9-5-15,-10 2-6 0,5-5-17 0,0-4-41 16,-1 0 0-16,1-5 0 0,0-4 0 0,-1-2 0 15,0 0 0-15,-1-2 0 0,3-1 0 0,-3 1 0 16,-3 0 0-16,0 2 0 0,1 2 0 0,-1 8 0 16,-5 0-138-16,1 6-60 0,-1 5-64 0,0 0-49 15,-3 3-23-15,7 2-18 0,-8 1-27 0,5 9-36 16,-4 0-41-16,3 1-61 0,-1 5-289 0,-3 1-871 16,0 4 386-16</inkml:trace>
  <inkml:trace contextRef="#ctx0" brushRef="#br0" timeOffset="128083.58">27116 12845 67 0,'4'-6'432'16,"0"-4"-14"-16,1 3-16 0,0-4-15 0,4 5-34 0,2-3-28 15,2 0-20-15,0 2-30 0,0 2-27 16,7-1-17-16,-2 3-28 0,-4 3-22 0,0 0-16 16,-5 1-20-16,5 1-15 0,-5 2-13 0,0 3-13 0,-4 0-9 15,-5 2-13-15,0 3 0 0,-5 2-10 0,-4 4-9 16,0-3 0-16,-6 5 3 0,2-3 2 0,4-4 8 16,-5 3 9-16,3-1 5 0,-2-3 3 0,4 1-5 15,4-2-2-15,-2-3-7 0,5 3-4 0,2-2 2 16,0-3-9-16,2 0-6 0,5-2-6 0,4 3 4 15,3-2-13-15,3 0-5 0,2 1-5 0,2-1-5 16,4 5 0-16,-3-7-6 0,-2 4-4 0,-3-3 1 16,3 3-3-16,-3 1-3 0,-5 0-4 0,-3-3 2 15,-2 2-1-15,1 1 17 0,-4 2 11 0,-2-2 12 16,-4 3 6-16,-2-3 2 0,-4 3-4 0,-3 2 1 16,-1-3-7-16,-4 2-6 0,-2-2-3 0,-8 5-7 15,-2-2-20-15,-3-2-29 0,-1 4-39 0,-2-4-60 16,-1-1-68-16,3 0-84 0,-6-2-87 0,1 0-92 15,-15-6-484-15,13 2-1004 0,-11-4 446 0</inkml:trace>
  <inkml:trace contextRef="#ctx0" brushRef="#br0" timeOffset="128769.03">23257 10253 41 0,'4'-17'333'0,"1"-1"2"16,1 1 5-16,0 1-4 0,-1-2 12 0,2 2 8 16,-3 1 3-16,1 4-1 0,-1 0-9 0,-2 1-11 15,1 6-12-15,-1-3-20 0,0 3-28 0,-1 0-30 16,-1 4-17-16,0 0-9 0,0 0 7 0,10 14-16 0,-5-3-4 15,1 8-23-15,2 5-16 0,-3 3-13 16,3 4-12-16,2-2-12 0,-1 3-17 0,0 0-7 16,1-1-12-16,3-1-10 0,1-2-4 0,0 0-8 15,2-5-6-15,0-1-10 0,-5-4-10 0,1-5-1 0,-2-2 1 16,-1-3-5-16,2 0-1 0,-2-4-8 0,-4-2 11 16,2-2 3-16,2-2 2 0,-2-2-8 15,-2-6 2-15,1-2-5 0,-1-5-4 0,5-6-2 16,-4-2-1-16,-3-2-9 0,4-5 3 0,-6 0 0 0,0 0-8 15,2-3-9-15,-6 1 2 0,2 4-21 0,1 4-6 16,-1 6-20-16,2 5-25 0,-1 5-44 16,-1 3-65-16,-2 2-45 0,3 4-37 0,0 1-39 15,0 0-41-15,0 14-38 0,0-3-57 0,5 6-59 0,-6 2-390 16,5-1-947-16,2 8 419 0</inkml:trace>
  <inkml:trace contextRef="#ctx0" brushRef="#br0" timeOffset="129033.62">23857 10365 264 0,'-1'-5'470'0,"-4"0"-6"0,1 2-19 0,3-1-27 0,1 4-33 16,-3-5-30-16,3 5-21 0,0 0-10 0,0 0-20 15,-5 14-22-15,5-9-33 0,0 3-23 0,1 2-22 16,-1 2-19-16,-1 0-18 0,1 4-15 0,0-4-16 15,0 0-14-15,0 1-6 0,1-1-20 0,3 1-10 16,-1-2 2-16,-2 0-20 0,5 0-5 0,-2-1-8 16,3-2-2-16,-1 1-17 0,3-2-10 0,1 0-18 15,0-2-20-15,2-1-33 0,3 1-36 0,3-4-56 16,3-1-56-16,0-1-58 0,0 0-60 0,-2-1-48 16,0-3-68-16,-5 3-301 0,3-3-788 0,-6 0 349 15</inkml:trace>
  <inkml:trace contextRef="#ctx0" brushRef="#br0" timeOffset="129234.78">24133 10448 287 0,'-1'-8'329'0,"-3"3"6"16,3-1 18-16,0-1 8 0,-2 3 3 0,1-1-8 15,0 2-18-15,0 1-18 0,2 2-2 0,0 0 6 16,-12 7-5-16,8 3-7 0,-3 1-17 0,-1 3-13 0,0 4-12 16,2 1-17-16,-4 6-31 0,2 5-12 15,-1-3-24-15,4 2-14 0,1 2-21 0,-1 2-7 16,5-2-29-16,0 2-25 0,1-3-36 0,2 3-45 15,2-4-58-15,-3-1-64 0,2 1-68 0,0-4-68 16,1 4-64-16,2 0-69 0,-2-10-87 0,0 8-367 0,-1-2-905 16,-3-7 401-16</inkml:trace>
  <inkml:trace contextRef="#ctx0" brushRef="#br0" timeOffset="130383">27214 9647 135 0,'0'0'356'0,"-3"-3"0"15,3 3-7-15,0 0-14 0,0 0-19 0,0 0-11 16,0 0-16-16,3-5-24 0,-3 5-18 0,0 0-15 16,0 0-18-16,0 0-12 0,0 0-6 0,0 0-5 15,0 0-2-15,0 0-2 0,0 0-5 0,17 4-5 16,-10-3-6-16,3-1-8 0,1 0-11 0,0 0-12 16,3-3-6-16,2 1-6 0,2-2-9 0,4 0-4 0,-7-2-8 15,3 2-7-15,-6-2 0 0,2-4-15 16,0 1 2-16,0-2-9 0,-4-2-6 0,0-2-8 15,-3 1-7-15,-1-2-7 0,-2-1-3 0,-2 0-5 0,-2 0-5 16,0-1-3-16,-5 6-5 0,1-5-5 0,-3 7-4 16,0 2 1-16,-2 0 3 0,-3 1-9 15,0 5-6-15,-6 3-1 0,5 1 1 0,-7 4 0 16,3 6-5-16,-2 1 2 0,0 7-4 0,-1 3 2 0,3 2 1 16,2 0-5-16,4 3 3 0,1-1-6 0,5 1 6 15,4 0-2-15,2-2 3 0,4-1 0 0,2 2-1 16,5-2-3-16,-1-2 13 0,5-3-14 0,2 2-4 15,1-5-15-15,4-2-24 0,-1-3-34 0,-2-5-36 16,7 2-49-16,-5-7-58 0,7 1-53 0,-9-3-45 16,3-1-54-16,-2-3-38 0,7-5-59 0,-11 0-286 15,2-1-817-15,-3-2 363 0</inkml:trace>
  <inkml:trace contextRef="#ctx0" brushRef="#br0" timeOffset="130550.09">27728 9719 42 0,'8'-5'273'0,"-6"3"22"0,2-2 14 0,0 1-12 16,0 1 10-16,-3-1 8 0,-1 3 3 0,7-3-8 15,-7 3-11-15,1-2-17 0,-1 2-3 0,0 0-3 16,0 0-8-16,0 0-8 0,-1 15-14 0,-2-6-10 16,-1 2-15-16,3 0-17 0,-3 2-17 0,0 5-20 15,-1-1-18-15,5 0-13 0,-5 1-12 0,5 7-40 16,-1 1-39-16,-2 0-66 0,6-1-89 0,-2-4-98 16,-1 8-114-16,4-1-141 0,-4 0-339 0,-4 1-867 15,4 0 384-15</inkml:trace>
  <inkml:trace contextRef="#ctx0" brushRef="#br0" timeOffset="131267.15">25337 12386 122 0,'-10'-1'346'0,"10"1"-23"0,-8 0-19 15,8 0-14-15,-4 2-26 0,4-2-18 0,0 0-21 16,-1 6 0-16,1-6-7 0,0 0-3 0,0 0 0 16,13 2-7-16,-13-2-11 0,15-2-7 0,-3 0-14 15,-1-2-10-15,7-1-14 0,1-2 3 0,-1-1-15 16,0 0-14-16,1-1 1 0,-3 1-9 0,1-1 0 15,0-5-7-15,-3 0-6 0,0-2-14 0,-5 0 3 16,1 0-2-16,-2 0-3 0,-3-2-7 0,-2 3-11 16,-2-3-4-16,-5 4-8 0,3 3-4 0,-4 0-2 15,-3 1-5-15,-1 3-12 0,0 2 0 0,-4 1-5 16,0 5-1-16,-4 6-7 0,-2-2 0 0,2 9-1 16,-3 4 2-16,-1 5-7 0,3 2 0 0,3 1-3 0,2 2 1 15,2 1-5-15,3-4 0 0,0 1 4 16,7 1-4-16,-2-1 1 0,6-5 2 0,-2 4-1 15,4-6-3-15,3-1 1 0,1 0-2 0,1-2-2 16,2-2-20-16,-1-1-22 0,3-1-28 0,0-1-41 0,4-4-55 16,-1 0-35-16,0 1-31 0,-4-5-39 15,4 2-34-15,-3-3-43 0,4-3-46 0,-6 2-311 16,-1-2-757-16,-2 0 336 0</inkml:trace>
  <inkml:trace contextRef="#ctx0" brushRef="#br0" timeOffset="131649.34">25666 12571 263 0,'1'-3'314'0,"0"-2"7"0,-1 2 5 0,0-4-3 16,0 1 7-16,3 0-5 0,-6-5-9 0,3 6-13 0,5-5-20 16,-2 0-26-16,1-1-17 0,2 4-20 0,-1-2-18 15,5 4-22-15,-1 0-19 0,2-1-17 0,1 2-14 16,-1 1-11-16,1 3-14 0,1 2-10 0,-3 1-14 16,3 1-7-16,-4 5-6 0,-1-2-11 0,-2 5-7 15,-2 0-4-15,-4 3-4 0,0 2-3 0,-1 1-5 16,-4 0-5-16,-2-2-4 0,-7 7 1 15,8-6-5-15,-4-2-3 0,3 2 1 0,-2-4-2 0,-1 0 0 16,4-4-6-16,0-1-2 0,5 0 4 0,-3-3-6 16,4 0 1-16,2 0 3 0,3 0-3 0,1-2 2 15,3 2-4-15,5-1-1 0,0 0 5 0,5-2-7 16,-2 0 2-16,2 2-1 0,3-1 1 0,-4 3-4 16,2-2 0-16,-1 1 0 0,-5 1-1 0,-1 1-2 15,1-2 7-15,-5 1-3 0,-1 2-3 0,-2-2 2 16,-1 5-2-16,-5-1 8 0,0-1 7 0,0-2 9 15,-5 3 6-15,-5 0 9 0,1 0 4 0,-4 4 1 16,-5-6 1-16,1 3-1 0,-1-1-6 0,-1-5-2 16,1 5-8-16,-3-3-13 0,2 0-29 0,0 1-41 15,-3-4-61-15,8 0-61 0,-4-1-74 0,-3-3-85 16,8 0-105-16,-5-5-349 0,5 2-856 0,-1 1 379 16</inkml:trace>
  <inkml:trace contextRef="#ctx0" brushRef="#br0" timeOffset="132450.43">29199 12401 47 0,'0'-7'350'0,"0"-1"-10"15,0 0-15-15,0 2-2 0,0-1-14 0,-2 0-4 0,0 2-18 16,1-1-4-16,-3 1-26 0,0 3-10 0,-1-3-7 16,-1 1-12-16,-2 1-8 0,1 1 4 0,-5 5-14 15,1 0-4-15,-10 1-8 0,3 3 1 0,-10 7-4 16,0 0-3-16,1 5-10 0,-5 1-9 0,-9 7-6 15,-1 4-8-15,12-7-5 0,-6 11-6 0,1-2-18 16,7-6-8-16,5-2-3 0,4 4-19 16,1-3-12-16,5 0 2 0,4 2-18 0,3-2-2 0,6 0-8 15,6-7-6-15,3 7 2 0,7-6-11 0,5 1-12 16,6-4-10-16,3-1-14 0,0-3-18 0,6 0-28 16,15 1-26-16,-18-7-41 0,-1-2-38 0,4 2-42 15,-5-3-46-15,-3-2-43 0,-6-2-24 0,-6-2-31 0,0-2-37 16,-7-1-34-16,1 1-21 0,-4-4-320 15,-3 0-800-15,-2 5 354 0</inkml:trace>
  <inkml:trace contextRef="#ctx0" brushRef="#br0" timeOffset="133000.44">29082 12850 84 0,'0'0'239'0,"0"0"-2"0,0 0-4 0,1-5-9 0,-1 5-1 16,0 0-8-16,-1-5-10 0,1 5-6 0,0 0-6 15,-3-5-13-15,3 5-6 0,0 0-7 0,-2-6-6 16,-1 5-11-16,3 1 1 0,-4-2-5 16,4 2-4-16,-4-3 0 0,4 3-8 0,-5-2-8 15,5 2-14-15,-5-2 4 0,5 2-6 0,-1-5-3 0,1 5 8 16,0 0-20-16,-4-3 1 0,4 3 0 0,-4-2-1 16,4 2-1-16,0 0-6 0,0-5 2 0,0 5-4 15,-5-4-6-15,5 4 7 0,-1-6-5 0,-2 4-1 16,3 2 2-16,0 0 3 0,-1-5 1 0,-2 2-5 15,3 3 1-15,-1-4-8 0,1 4-5 0,0 0-10 16,0 0-7-16,5-4-3 0,-5 4-9 0,0 0-3 16,0 0-5-16,17 8-1 0,-6-2-4 0,2-2-6 15,4 5 2-15,2-2-5 0,0 1-1 0,3-1-2 16,3 1-9-16,1 0-10 0,-2 2-1 0,-5-5-5 16,-2 0 1-16,-2-2 3 0,2 2-2 0,-4-3 5 15,-6-1-1-15,0 1 1 0,2-2 4 0,-4 0 5 16,-5 0 8-16,6-4 6 0,-6 4 9 0,4-4 3 15,-4 1 12-15,0 3 2 0,-2-5 6 0,2 5-6 16,-6-5 3-16,3 3-5 0,3 2-4 0,-11 0-3 16,5 2 4-16,-2 4-13 0,1 4 4 0,-5 0-6 15,3 4 4-15,-5 1-3 0,0 11-3 0,0 0 0 16,0 1-2-16,-1 1-2 0,1 3 0 0,1-2-1 16,3-1-1-16,-1 1 0 0,1 3-7 0,4-4 2 15,-3-2 12-15,2 2-15 0,4-4 2 0,1-4-5 16,1-1 2-16,-3-2-5 0,4-1-7 0,0-4-10 15,0-1-13-15,1-1-13 0,1-3-19 0,-2-2-20 16,1 2-26-16,0-5-40 0,1 0-61 0,-2-2-61 16,0 0-59-16,0 0-75 0,6-14-91 0,-5 7-363 0,3-5-924 15,-1-4 409-15</inkml:trace>
  <inkml:trace contextRef="#ctx0" brushRef="#br0" timeOffset="133533.72">29601 12031 141 0,'5'-10'373'16,"-1"-1"7"-16,2 1-8 0,-2 0-14 0,-2 5 5 16,1-3-6-16,-1 3-12 0,0 1-24 0,0 0-25 15,0 0-27-15,-2 4-26 0,0 0-11 0,0 0-8 16,0 0-6-16,-6 11-10 0,1-4-15 0,-1 4-8 15,-2 0-18-15,1 3-16 0,-2 0-10 0,1 0-22 16,-2 2-3-16,1-1-16 0,0 1-9 0,1-2-13 16,-1 2-23-16,3 0-36 0,1-1-45 0,0-1-57 15,2-5-55-15,-1 3-46 0,3-3-40 0,1-3-36 16,0 1-46-16,3-4-33 0,3-1-52 0,0 0-303 16,2-4-753-16,0 2 333 0</inkml:trace>
  <inkml:trace contextRef="#ctx0" brushRef="#br0" timeOffset="133716.81">29824 12013 98 0,'8'-13'313'0,"-2"3"4"0,-4 5 17 16,1-4 6-16,1 2 9 0,-2 2-3 0,0 0-14 15,-1 1-19-15,-1 4-16 0,-1-3-8 0,1 3-7 16,0 0-9-16,0 0-19 0,-11 14-16 0,4-5-16 0,-4 2-19 16,0 3-18-16,2-1-15 0,-2 5-18 15,1-1-22-15,2 1-6 0,-5 3-23 0,6-3-35 16,0 2-46-16,-2-4-58 0,2 3-75 0,-1 6-61 0,0-5-61 15,3 3-65-15,1-5-80 0,-2-1-372 16,2 1-813-16,4 0 359 0</inkml:trace>
  <inkml:trace contextRef="#ctx0" brushRef="#br0" timeOffset="133950.18">29736 12570 425 0,'-9'-1'515'0,"4"-2"8"0,0 1 1 0,0 1-16 16,-2 0-24-16,7 1-28 0,-7-2-42 0,7 2-35 15,0 0-43-15,1-6-35 0,-1 6-26 0,14-1-30 16,-1 0-27-16,6-1-43 0,0 0-52 0,8 1-61 16,-3 4-69-16,-3-3-70 0,8 2-77 0,-11 0-63 15,1 1-55-15,-6 1-69 0,1-1-46 0,-5 1-365 16,0 0-813-16,-4 3 359 0</inkml:trace>
  <inkml:trace contextRef="#ctx0" brushRef="#br0" timeOffset="134103.6">29750 12774 137 0,'-5'4'356'16,"-1"1"6"-16,-1-1 13 0,2 0 4 0,0-3 1 16,1 1-8-16,4-2-14 0,0 6-13 0,0-6-21 15,9 5-28-15,3-3-28 0,-1 1-29 0,11-2-35 16,5 0-52-16,0 1-65 0,3-4-101 0,1 1-92 15,-2 1-94-15,2 0-102 0,-2-4-367 0,1-3-725 16,-2 1 321-16</inkml:trace>
  <inkml:trace contextRef="#ctx0" brushRef="#br0" timeOffset="134683.65">30559 12326 220 0,'5'-16'456'0,"0"-3"-11"16,-2 3-4-16,-1-2-13 0,-2 1-20 0,3 2-22 16,-2-1-25-16,-1 5-31 0,-1 0-27 15,-2 0-24-15,3 6-28 0,-1-2-26 0,-3 1-22 16,-5 3-24-16,-1 2-10 0,-3 1-22 0,-4 1-18 0,-4 2-12 16,-3 5-8-16,-4 0-11 0,1 3-7 0,0 1-11 15,0 1-6-15,9-5-7 0,0 2-9 0,3 2-2 16,2 0-4-16,2 0-4 0,3-4-6 0,4 2 1 15,4-1-8-15,0 3 0 0,5-4-1 0,4 2-5 16,5 1-5-16,0-1-1 0,4-3-3 0,0 3-3 16,0-2-2-16,-1 2-2 0,-2-1-2 0,2 1 4 15,-2-1-9-15,2 5 0 0,-5-1-1 0,-3-4 1 16,2 5-1-16,-4 3-2 0,-2 0 0 0,-3-2 1 16,-2 2-1-16,0 2 1 0,-4-1 22 0,-3 2 1 15,2-2-2-15,-5 0-1 0,-4 5-2 0,4-6 6 16,-4-1-3-16,1-2 12 0,-4 0 5 0,6 0 6 15,-2-3 12-15,3-2 7 0,1-1 7 0,1-1 18 16,-1-3 12-16,4-1-7 0,1-1 16 0,-1-1 0 16,1 0-12-16,4-1-1 0,0 0-11 0,-5-5-9 15,5 5-10-15,0-7-5 0,4 1-14 0,1 0-51 16,0 2 0-16,-1-1 0 0,6 1 0 0,-5 2 0 0,7 2 0 16,-3 1 0-16,2 4 0 0,0 3 0 15,1 7 0-15,-1 2 0 0,-2 9 0 0,0 2 0 16,-3 1 0-16,-1 4 0 0,-2 12 0 0,-5 2 0 0,2 0 0 15,-2-12 0-15,-2-1 0 0,0 3 0 16,-5-4 0-16,5 0 0 0,-1-2 0 0,0-1 0 16,2-4 0-16,2 1 0 0,0-10 0 0,2 1 0 15,0-5 0-15,1-3 0 0,2-2 0 0,-2 2 0 0,2-5 0 16,4 2 0-16,1-6 0 0,0-2 0 0,2 0-186 16,4-6-138-16,3-2-93 0,2-1-97 15,9-4-109-15,-1-7-399 0,0 2-1106 0,-2-5 490 16</inkml:trace>
  <inkml:trace contextRef="#ctx0" brushRef="#br0" timeOffset="135067.13">30955 12794 3184 0,'-11'-5'262'16,"-6"-6"-50"-16,0 5-8 0,6-1 11 0,0 0 12 0,2 3-8 15,-2-1-12-15,6 0-18 0,0 0-23 0,1 2-20 16,3 0-8-16,1 3-8 0,6-7-15 0,2 2-9 15,4-1-10-15,0 0-10 0,7 0-5 0,0-2-11 16,0 1-5-16,-1-2-5 0,8-4-7 0,0-1-8 16,-4-1-3-16,-8 1 2 0,6-4-6 0,-6-2-5 15,2-2 0-15,-7 4-3 0,-3-1 0 0,0-6-7 16,-6 8 2-16,-1-4 13 0,-5 3-3 0,2 6 2 16,-6-2 0-16,-1 3 3 0,-4 1-4 0,-3 5 8 15,-2 1 5-15,-10 6 13 0,7 2 2 0,-3 4 10 16,-1 7-9-16,3-2 6 0,-1 5 4 0,5 5 5 15,3-2 7-15,2 4-5 0,3 2-2 0,6-1-3 16,2 3-9-16,4-3-1 0,5 1-6 0,3-1-3 16,3-1-1-16,4 0-9 0,2-3 0 0,6 0-9 15,1-6-1-15,3 0-38 0,1 0 0 0,-5-5 0 16,7 0 0-16,-1-4 0 0,-7-4 0 0,0-1-41 16,-2 0-59-16,-1-3-38 0,-7 0-59 0,0-2-56 15,-1-3-55-15,-4 3-80 0,-3 0-54 0,1 0-71 16,-1 0-456-16,-3-2-1049 0,-1 5 464 0</inkml:trace>
  <inkml:trace contextRef="#ctx0" brushRef="#br0" timeOffset="135366.21">31325 12811 57 0,'4'-6'532'0,"-4"3"-1"16,3-2 12-16,-3 5-13 0,-1-4-20 0,1 4-33 16,3-2-42-16,-3 2-25 0,0 0-20 0,0 0-9 15,6 9-13-15,-6 0-19 0,-3 1-31 0,3 5-11 16,-3 3-21-16,-2 0-29 0,2 1-31 0,-3 8-18 16,3-1-21-16,-1 3-14 0,1-2-17 0,0-1-22 15,-1-1-7-15,0-6-10 0,3 2-16 0,-2 0-20 16,1-3-81-16,-1-1 0 0,1-1 0 0,-1-5 0 15,2-1 0-15,-1-1 0 0,0-2-32 0,1 0-138 16,-2-2-65-16,3-1-86 0,-5-2-110 0,1-1-118 16,4-1-527-16,-9-1-1165 0,9 1 516 0</inkml:trace>
  <inkml:trace contextRef="#ctx0" brushRef="#br0" timeOffset="135600.87">31670 12990 3614 0,'6'-3'483'0,"-2"-5"-132"16,0 6-101-16,0-2-63 0,-4 4-1 0,0 0 28 16,0 0 14-16,0 0-9 0,10 7-7 0,-9 1-4 15,3 1 3-15,-4 3-9 0,4 3-5 0,-4 2-22 16,0-2-17-16,-3 2-14 0,1 2-18 0,-5-1-9 0,0-1-17 16,-4 0-22-16,-3-3-32 0,0 1-49 15,-4 2-27-15,2-3-51 0,-7 0-49 0,-4 0-42 16,7-6-53-16,8-2-47 0,-5 0-48 0,5-3-34 0,3 1-44 15,0-3-55-15,5-2-425 0,4 1-952 0,-3-8 422 16</inkml:trace>
  <inkml:trace contextRef="#ctx0" brushRef="#br0" timeOffset="135966.68">31898 12892 3104 0,'4'-5'168'0,"0"0"-20"0,1 1-32 0,-2 0 10 16,1 0 7-16,1-1 17 0,-3 3 7 15,2-2-8-15,3 2-19 0,-1 0-5 0,5 0-7 16,2-1 2-16,5 0-11 0,1 0-2 0,9-1-2 16,-5 2-4-16,-1-3 0 0,-3 0-10 0,9-3-3 0,-9 0-8 15,-2 3-6-15,1-6-3 0,-4-2-2 16,1 2-9-16,-2-6 10 0,-4 0-11 0,1-1 1 16,-1-6-10-16,-3-1 0 0,-3-2-4 0,-1 2-1 15,-4-1 4-15,1 8 6 0,-3-2 4 0,-3 2-2 16,-1 2-1-16,0 2-1 0,1 3-3 0,-6 2-3 0,-1 2 1 15,-2 3-3-15,1 4 4 0,-2 4 4 0,-2 5 12 16,1 0 10-16,3 5 6 0,-2 6-2 16,-2 1 4-16,6 4 12 0,1 2-8 0,5 1-2 15,3 0 5-15,4 0-1 0,0 1-7 0,6-1-9 16,1-1-6-16,7-3-10 0,-4 1-5 0,8-3-10 0,0-4-4 16,4 0-35-16,1-5-30 0,-1 0-36 0,-4-4-33 15,2-1-51-15,-3-1-64 0,-3-4-61 16,6-2-68-16,-6-2-63 0,-4 1-62 0,11-8-67 15,-6 2-397-15,-6-1-1004 0,4 1 446 0</inkml:trace>
  <inkml:trace contextRef="#ctx0" brushRef="#br0" timeOffset="136450.34">32410 12848 2560 0,'-3'-5'322'0,"3"5"-75"0,-2-6-5 0,2 6 1 16,0-5 45-16,-2 0 5 0,2 5-6 0,0-8-14 15,-1 3-30-15,1 1-6 0,3-1-8 0,2-2-17 0,0 2-18 16,0 3-18-16,1-2-19 0,3-1-13 15,-2 3-17-15,1 0-17 0,5 2-4 0,-2 1-8 0,1 2-19 16,1 2-6-16,-3 0-7 0,3 1-8 16,-4 3-5-16,-4 2-6 0,3-1-7 0,-3 2-7 15,-1 3-3-15,-2 1-1 0,-2-6-7 0,-2 2 6 0,-1 1-6 16,3-2-2-16,-2 0 1 0,-5-3 5 0,2 2 6 16,0-2 14-16,0 0 10 0,0 0 3 0,-2-5 0 15,5 3 2-15,-6-5-4 0,3 3 2 0,1-1-13 16,0-1-2-16,-1 0 7 0,5-2 2 15,-5 3 4-15,5-3-3 0,-4 1-32 0,4-1-22 0,0 0 0 16,0 0 0-16,-5 1 0 0,5-1 0 16,0 0 0-16,0 0 0 0,0 0 0 0,0 0 0 15,0 0 0-15,10-7 0 0,-4 5 0 0,1-1 0 16,2-2 0-16,5 4 0 0,-1-2 0 0,5-1 0 0,0 3 0 16,1-3 0-16,-1 4 0 0,-5 3 0 0,1-2 0 15,-1 0 0-15,-2 0 0 0,0 3 0 0,-3-1 0 16,-1 2 0-16,-1 1 0 0,0 1 0 0,-6 3 0 15,4-1 0-15,-4 3 0 0,-4 4 0 0,-2-4 0 16,0 5 0-16,-1-1 0 0,-3 0 0 16,0 0 0-16,0-1 0 0,-2-3 0 0,-1 3 0 0,-1-3 0 15,2-1 0-15,-4-1 0 0,1-2 0 0,-1-1 0 16,0-2 0-16,-5 0 0 0,2-4 0 0,0 0 0 16,-3-2 0-16,-11 0 0 0,2-4 0 0,4 0 0 15,1-3 0-15,5-1 0 0,3 2 0 16,0-2-107-16,9 2-195 0,4-2-119 0,-1 0-140 0,4 2-573 15,5-2-1228-15,6-2 544 0</inkml:trace>
  <inkml:trace contextRef="#ctx0" brushRef="#br0" timeOffset="137067.09">32880 12552 3225 0,'-6'-48'186'0,"4"13"-24"0,2-1-14 0,0 0 29 16,9-12 23-16,-2 14-33 0,4-13-9 0,1 12-7 0,4-8-4 15,-3 10 6-15,2 5 1 0,7 0-6 0,-4 4-12 16,2 3-10-16,0 2-9 0,-5 5-10 0,1 5-10 16,1 0-12-16,-17 9-8 0,26-10-7 0,-26 10-15 15,23-2-5-15,-23 2-5 0,0 0-6 16,20 21-4-16,-20-21-1 0,0 29-1 0,-1-10-5 0,-5 5-6 15,-3 1 0-15,-4 1-2 0,-1 3-2 0,-2 1-1 16,-1-1-2-16,-1 0 0 0,1 3 2 0,-1-5 2 16,3 2 5-16,-2-2-1 0,6-1 1 0,3-1 16 15,2 2-9-15,3-2-3 0,3-5 4 16,0-1-4-16,6-1-9 0,1-1 3 0,2 0-2 16,6-1-5-16,4 1-11 0,4-1-10 0,0-3-7 0,2 2-15 15,-4-9 8-15,-2 3-7 0,-1-3-2 0,4-1-1 16,-22-5 7-16,24 7 0 0,-24-7 2 0,20 5-1 15,-20-5 5-15,0 0-4 0,0 0 6 0,0 0-1 16,11 12 5-16,-11-12 8 0,0 0 6 16,-31 21 4-16,15-11 3 0,-1 2 3 0,-8 5 1 15,0 0-4-15,4 5 4 0,1-2-2 0,4-1-1 0,2 3 2 16,0 0-2-16,6 3 1 0,3 2-3 0,4 1-1 16,1 0 1-16,3 4-10 0,1-3-6 0,0-1-10 15,5-1-10-15,-3 3-5 0,1-5-5 0,-1 0-8 16,2-1-3-16,-2-5 1 0,-5 1 1 15,1-1 4-15,-4-1 3 0,-1-1 8 0,-2-1 3 16,-4 0 1-16,-3 1 16 0,-1-2 14 0,-2-3 9 0,-3 1 9 16,4-1 4-16,-8-3 2 0,7 1-4 0,-11 2 4 15,9-5 2-15,0 1-3 0,0-1-1 16,4-3-2-16,0 1-1 0,2 1-2 0,0-3-9 16,1 1-8-16,2-1-31 0,0-1-49 0,3-1-70 15,5-1-87-15,0 0-119 0,-11-2-155 0,11 2-340 16,-3-9-916-16,3 9 405 0</inkml:trace>
  <inkml:trace contextRef="#ctx0" brushRef="#br0" timeOffset="137200.31">33139 13361 530 0,'0'0'528'16,"0"0"-29"-16,0 0-38 0,0 0-43 0,0 0-48 15,0 0-63-15,0 0-77 0,18-19-124 0,-18 19-134 16,0 0-187-16,0 0-320 0,0 0-579 0,0 0 257 15</inkml:trace>
  <inkml:trace contextRef="#ctx0" brushRef="#br0" timeOffset="138117.03">29245 13951 36 0,'-15'-24'403'16,"7"8"4"-16,-1-2-7 0,-1 2-7 0,2 1-10 0,5 5-9 15,-1 2-21-15,2 0-32 0,1 4-34 0,1 2-28 16,0 2-9-16,0 0-8 0,12 13-11 0,-4 1-16 16,2 1-14-16,1 3-19 0,8 9-20 0,-1 0 11 15,4 1-14-15,12 8-13 0,2-4-16 0,6-1-17 16,-1-2-6-16,5-6-15 0,3-2-7 0,2-4-6 16,0-4-10-16,5-4-5 0,2-4-6 0,-3-4-1 15,0-2-11-15,1-6-7 0,-2-1 0 0,-2-2-3 16,-3-6-2-16,-1-2 5 0,-12 1 1 0,6-9 5 15,-10 6 3-15,6-14 0 0,-10 9-1 0,4-11 4 16,-10 9 0-16,-4 4 6 0,0 1 1 0,-8 4-3 16,1 5 0-16,-5 3-9 0,-1 4-2 0,-1 2-7 15,-2 6-12-15,-2-2-2 0,5 11 3 0,-3 0-3 16,3 5-3-16,0 10 0 0,5-3-8 0,0 2 3 16,3 1-10-16,6-1-5 0,6 1-14 0,1 0-9 15,5-6 10-15,-3 0-3 0,20 2-6 0,-1-6 6 16,-11-5-1-16,2-4 2 0,-1-6 4 0,3 0-1 15,-3-5-21-15,11-7-2 0,-16 1 8 0,-1-5 1 0,0-3 6 16,-2-4 4-16,8-12 8 0,-4-1-3 16,0-2 8-16,2-3 3 0,-6 0 1 0,-6 9 9 15,11-3 6-15,-18 9 5 0,3 4 5 0,-7 6 7 16,-3 6-11-16,2 1-5 0,-2 3-2 0,-2 5-6 16,2 2-5-16,0 3 4 0,2 8 1 0,4 3 8 15,1 6-6-15,-1 3-2 0,6 1-6 0,-2-1 4 16,-1 3 6-16,3-3-12 0,2 1 6 0,3-1-1 15,-1-3 1-15,2-1-3 0,-1-2 2 0,2-4-3 16,-1-4 7-16,1 0-2 0,-6-7-8 0,7 0 0 16,0-6 1-16,-2 0 2 0,4-2-6 0,-4-5 15 0,1-1 4 15,-1-2-11-15,-2-3 1 0,5-3 2 16,0-2 1-16,2-2 3 0,7-7-3 0,-1-6-3 16,-2 2 1-16,-6 9-4 0,-3 3 3 0,-2 3-7 15,0 3 3-15,-10 4-2 0,1 2-2 0,-6 4-2 0,-1-1-22 16,-3 3-14-16,2 3-20 0,1 1-16 15,-1 6-20-15,-2-1-28 0,2 1-28 0,-1 3-42 16,5 2-51-16,-1 2-58 0,-2-4-59 0,5 3-70 16,2-1-54-16,-3 0-345 0,8 2-898 0,1-5 397 0</inkml:trace>
  <inkml:trace contextRef="#ctx0" brushRef="#br0" timeOffset="138233.63">32794 13893 3032 0,'0'0'246'0,"12"-9"-70"0,-12 9-21 0,0 0-33 15,6-7 22-15,-6 5-36 0,0 2-34 0,5-6-23 0,-5 6-57 16,0 0-96-16,0-5-162 0,0 5-359 0,-9-3-675 16,9 3 299-16</inkml:trace>
  <inkml:trace contextRef="#ctx0" brushRef="#br0" timeOffset="145616.79">25014 10728 103 0,'1'-5'294'0,"-1"-1"-15"0,-1 1-17 0,-2 1-16 16,-1 0-12-16,-2 1-8 0,-2 1-15 0,-4-2-10 15,0 3-8-15,-3 2-7 0,-3 1-11 0,-4 1-1 16,-5 5-6-16,6-2-2 0,-6 6-12 0,-1 4-4 16,-2 6-11-16,-9 6 2 0,0 5-9 0,2 3-8 15,3 4-10-15,2 5-8 0,2 1-4 0,4 1-15 16,4-1-8-16,5 0-8 0,7-12-3 0,2 13-1 15,7-11-2-15,2-1-7 0,8 11-4 0,4-11 5 16,10 8-8-16,-8-13-5 0,10-1-2 0,10 4-2 16,-5-10-9-16,3-2 0 0,3-4 0 0,11-1-5 15,-10-5-6-15,2-6 3 0,0-1-5 0,15-4-6 16,-17-3 6-16,17-5-3 0,-20-2-2 0,4-3 3 16,-6-4-5-16,-1-1 7 0,-4-6 9 0,-1-3-7 15,-7 0 2-15,1-4-1 0,2-15-1 0,-6-1 6 16,-7-1-10-16,-1-4-3 0,-8-5-6 0,-4 2-12 15,-5-28-18-15,-5 28-19 0,1-4-26 0,-10-21-35 16,4 26-39-16,-4 0-52 0,-2 0-65 0,-2 3-52 16,6 4-68-16,-2 5-301 0,11 11-734 0,5 1 325 0</inkml:trace>
  <inkml:trace contextRef="#ctx0" brushRef="#br0" timeOffset="146250.04">26705 9179 225 0,'-16'-12'261'0,"0"-2"-19"16,-8-2-17-16,0 4-14 0,-3 1-18 0,1 1-16 0,-2 1-14 16,1 6-19-16,-1 0-12 0,-3 0-8 0,-3 5-2 15,4 2-2-15,-6 1-3 0,-1 2-6 16,0 4-3-16,0 3-1 0,-8 4-3 0,-2 4-10 0,4 1 2 16,8-2-8-16,-7 6-2 0,1 2-8 0,1 1 5 15,12-8-20-15,2 3-6 0,0 0 3 0,7 1-13 16,1 1-8-16,5-1 9 0,2 0-15 0,7 4-9 15,1-7 3-15,7 3 3 0,8-1-1 0,4-1-1 16,5-4-8-16,2 2 6 0,6-4-7 0,4-1-3 16,4-3-2-16,12-1-2 0,-11-3 3 0,13 0-1 15,4-3-9-15,-1-5 7 0,2-2-4 0,-1-2-2 16,-2-4 5-16,-4-4 0 0,-13-1-5 0,3-2 3 16,-4-4 10-16,-3-3 6 0,0-2 14 0,-8-3 11 15,-1-4 10-15,-2-1-4 0,-4-14 4 0,-11 8-1 16,-3 0-13-16,-6-10-2 0,-5 14-2 0,-8-11-2 15,-4 13-5-15,-3 1-8 0,-3 2-2 0,-15 0-2 16,7 10-29-16,1 6-25 0,-1 5-33 0,-6 5-66 16,3 2-64-16,1 9-70 0,4 5-77 0,6 3-279 15,1 3-672-15,7 1 297 0</inkml:trace>
  <inkml:trace contextRef="#ctx0" brushRef="#br0" timeOffset="146999.51">28353 10582 126 0,'-10'-10'279'0,"-3"-2"-11"0,-1 1-11 15,-2 2-8-15,-2-2-15 0,-2 3-16 0,-1 3-18 16,-7 1-5-16,5 4-22 0,-8 4-7 0,-1 7-11 0,-2 4-6 16,0 0-14-16,-10 9-8 0,-1 7-7 0,4 0-15 15,1 3-9-15,0 4-11 0,2 4-5 0,8 0-5 16,3-1-3-16,5 2-5 0,6 2-12 0,9-10-4 15,3 12-4-15,4-11-2 0,8 0-4 0,2 9 2 16,13 0-10-16,-1-14-1 0,7 8-7 0,4-5 5 16,-4-10-6-16,12 5 1 0,2-8-7 0,-5-5 6 15,12 1-9-15,-14-10-6 0,5-3 3 0,10-2 0 16,-13-6 0-16,1-4 2 0,-4-1 0 0,1-5 0 16,-4-3 6-16,-1-5-11 0,-3-2 15 0,7-11-1 15,-6-3-10-15,-11 5 10 0,1-13-2 0,-5-4 1 16,-6 1-4-16,-3-4 1 0,-5 4-7 0,-3 2-5 15,-6 2-5-15,-1 12-13 0,-3 0-16 0,-3 1-19 16,-5 5-32-16,-7 1-35 0,-1 10-53 0,-8 5-60 16,0 1-73-16,-20 7-281 0,4 9-626 0,-5 3 277 15</inkml:trace>
  <inkml:trace contextRef="#ctx0" brushRef="#br0" timeOffset="147717.26">26801 12055 210 0,'-7'-11'260'0,"-1"-3"-16"0,-2 0-15 16,-3 3-10-16,1-1-15 0,-5 5-15 0,2-1-18 16,1 5-12-16,-7 1-13 0,2 5-5 0,-9 4-6 15,-5 5-1-15,-1 5-10 0,-11 11-11 0,1 3-5 16,-1 3-8-16,4 0-5 0,2 7-14 0,8 1 8 16,2-2-2-16,3 1-11 0,10-9-2 0,4 2-3 15,7 1-1-15,1 10-9 0,5-14-5 0,7 4-8 16,1-2 3-16,13-2-4 0,1-3-9 0,5-2 3 15,13 1-4-15,-7-9-9 0,17-3 3 0,2-4-7 16,-2-3 3-16,1-7-5 0,2-5-2 0,-4-2 4 0,-12-1-3 16,11-5-4-16,-11-2-5 0,-5-3 3 15,12-11 1-15,-16 6-4 0,11-11-2 0,-20 4 4 16,-2-2 3-16,0-13-12 0,-9 9 11 0,1-14-6 0,-5-5 9 16,-8 4-2-16,-7 0-3 0,-1-2-1 0,-10 4-3 15,0 3 6-15,-6 1-7 0,-4 5-1 0,7 10-4 16,-13-3-13-16,9 12-22 0,-3 4-31 15,1 4-39-15,0 4-48 0,1 10-62 0,2-5-62 0,4 6-315 16,6 0-636-16,6 3 282 0</inkml:trace>
  <inkml:trace contextRef="#ctx0" brushRef="#br0" timeOffset="147867.87">27695 12186 55 0,'0'0'482'16,"-13"-1"-54"-16,4 1-49 0,-5-2-94 0,1 1-104 16,-8 0-118-16,-1 2-134 0,-6-7-230 0,13 3-325 15,-2-5 144-15</inkml:trace>
  <inkml:trace contextRef="#ctx0" brushRef="#br0" timeOffset="151583.68">14515 12137 128 0,'-5'-5'474'0,"1"-1"18"16,3 1 12-16,-7-2-7 0,4 2 1 0,-2 0 2 15,2 2-18-15,-1-3-1 0,2 2-31 0,2 0-30 16,-4 2-29-16,5 2-30 0,-3-5-34 0,3 5-38 15,0 0-28-15,0 0-27 0,0 0-21 0,12-4-24 16,7 5-16-16,2 0-17 0,11 1-20 0,6 1-11 16,12 3-17-16,2-2-14 0,-1 0-19 0,0 3-19 15,-11-4-20-15,-2 0-24 0,16 0-31 0,-21-1-26 16,3 2-33-16,-8-3-26 0,0 0-26 0,-11 0-25 16,-4-1-30-16,-2 1-36 0,-4 1-41 0,-1-2-39 15,-6 0-29-15,0 0-29 0,0 0-24 0,0 0-18 16,-32 7-6-16,11-3-3 0,-7-1-319 0,-5 2-790 15,-5 1 350-15</inkml:trace>
  <inkml:trace contextRef="#ctx0" brushRef="#br0" timeOffset="151850.1">14502 12282 215 0,'-15'7'245'0,"6"-3"5"16,1-1 9-16,3 2 16 0,-4-3 15 0,4 0 19 0,1-1 23 16,0 0 7-16,4-1 8 0,0 0-1 0,0 0-6 15,-7 0-11-15,7 0-18 0,0 0-16 16,0 0-27-16,19-10-21 0,-2 6-24 0,-1-1-22 15,11-1-16-15,3 4-19 0,-1-1-13 0,2-1-14 0,2 1-17 16,-2 2-15-16,0 1-9 0,0 0-10 0,-1 2-6 16,-2-3-4-16,-7 1-13 0,-3 1-9 15,1-2-3-15,-7 3-5 0,3-2-4 0,-6 1 0 0,1 1-5 16,-2-1-6-16,-3 0 17 0,-1 0-18 0,1 1-4 16,-5-2-10-16,10 1 8 0,-10-1-2 0,0 0-7 15,5 0-10-15,-5 0-31 0,0 0-23 0,0 0-35 16,7 1-39-16,-7-1-39 0,0 0-49 0,0 0-49 15,0 0-48-15,1 4-52 0,-1-4-57 0,0 0-78 16,0 0-299-16,0 0-858 0,0 0 380 0</inkml:trace>
  <inkml:trace contextRef="#ctx0" brushRef="#br0" timeOffset="158016.17">31258 11398 2137 0,'0'0'82'0,"0"0"89"16,9-1 4-16,-9 1-20 0,0 0-18 0,0 0 10 15,10-1 6-15,-10 1 3 0,0 0-9 0,0 0 12 16,0 0-3-16,5-1-1 0,-5 1-8 0,0 0-18 16,0 0-13-16,0 0 8 0,0 0-1 0,-1 7 1 15,0-2-9-15,1 0-4 0,-3 2-11 0,2 0 0 16,-1 2-8-16,0 0 0 0,2 0-3 0,0 6-11 15,0-2 1-15,-1-2-7 0,2 1 0 0,-1 0-9 0,2-1-6 16,3-2 5-16,-3 2 2 0,3-4 5 16,4 2 2-16,3-5 2 0,3 0-2 0,5-3-4 15,11-2 1-15,6-3-3 0,0-5 0 0,17-3-4 16,2-5-7-16,-1 2 0 0,4-9 10 0,2 0 3 0,1 0-2 16,22-15-8-16,-30 13-10 0,1-3-2 0,-5-1-7 15,-2 2 0-15,-6 0-6 0,-14 6-1 16,0-1-2-16,-5 2-4 0,-1 3-2 0,-10 3-8 15,-1 1 3-15,-1 4-1 0,-5 2-9 0,3-1-16 0,-4 4-32 16,-3 1-39-16,-1 1-38 0,0 3-33 0,0 0-38 16,0 0-47-16,0 0-51 0,-5 18-68 0,3-7-51 15,4 1-62-15,-2 4-358 0,0-1-893 16,0 1 395-16</inkml:trace>
  <inkml:trace contextRef="#ctx0" brushRef="#br0" timeOffset="167717.09">9049 13983 331 0,'5'-3'364'0,"-1"0"9"15,5-3-8-15,-3 1 1 0,-1-1-7 0,3-1-9 16,-3 2-12-16,3-4-11 0,2 3-17 0,-2-5-17 15,0 5-15-15,-3-4-16 0,3 3-18 0,0-4-18 16,-3 0-12-16,2-3-25 0,-5 2-18 0,1 1-18 16,-6-1-9-16,2 1-14 0,-4 2-14 0,-2 0-13 15,-3 0-8-15,-5 0-10 0,-2 0-11 0,-2 4-10 16,-3 3 2-16,-6 4-7 0,8-1 2 0,-7 6-7 16,3 3-2-16,1 6-8 0,6-5-6 0,3 4-2 15,0 1-4-15,6 2-1 0,-2 1-5 0,5 5 3 16,5-7-8-16,4 1 0 0,-3 2 4 0,8-2-9 15,4 6 1-15,1 0-3 0,2 0-1 0,4 0-5 16,-2-1 1-16,3 1-1 0,2-3-1 0,-3 3 0 16,1 0 0-16,-2 2-4 0,-2-4-2 0,2 3 1 0,-7-1 5 15,-3-6-3-15,-2 7-2 0,-3-6 5 0,-4 0-2 16,-1 0-1-16,-7 0 2 0,-3 5-1 16,-1-7-3-16,-2-2 4 0,-3-3-5 0,1-1 4 15,-11 2 11-15,6-8 17 0,0 0 10 0,-1-3 5 0,2-2 14 16,-1 0 0-16,2-2 0 0,5-4 3 0,0 0-8 15,5 0 2-15,1-3-13 0,3 1-5 16,5-5-8-16,4 1 3 0,5-2-20 0,10-8 7 16,8 0-18-16,4 0-10 0,15-6-17 0,-2 0-20 0,9 1-21 15,-1 0-20-15,4-4-10 0,1 4-6 0,1-2 2 16,-4 0-3-16,4-1 2 0,-5 3 9 0,1-2 8 16,-8-4 8-16,0 5 8 0,-9-5 5 0,-11 9 8 15,-5-1 8-15,0 0 13 0,-6 1 15 0,-6 0 12 16,-1 7 22-16,-7 2 4 0,2 0 22 0,-6 3 5 15,-2-1 9-15,1 4-1 0,-5 0 0 0,0 4 4 16,0-2-1-16,0 4-4 0,-1 5-3 0,1 0-6 16,0 4 4-16,-1 0-6 0,0 9 3 0,3 4 4 15,0 5-3-15,0 3 3 0,4 3-6 0,1 3-6 16,2-1 0-16,2 2 2 0,0 0-14 0,4 12 1 16,-2-11-2-16,0-2-5 0,5 3 4 0,-4-2-5 15,5-1-5-15,-5-4 1 0,3-1-7 0,1 0-1 16,0-4 1-16,-3-6 8 0,2-2-8 0,-3-1-11 15,4-3 4-15,-1-5-4 0,-2 3-4 0,2-5 0 16,2-1-4-16,-5-2 3 0,7-2-2 0,-3-5-4 16,2 0 0-16,3-6-4 0,3-2 2 0,1-5-3 15,0-4 5-15,3-4 0 0,-4-1 0 0,7-17-5 16,3 6 0-16,1-4 7 0,-6 0-4 0,-4 8 8 16,0 5-4-16,-3 3 10 0,2 0-5 0,-6 9-4 15,-2 2 18-15,-1 0 21 0,-2 5-12 0,-3 3-7 16,1 2-2-16,-2 4-2 0,-2 1 2 0,0 0 3 15,-4 16-2-15,-1-1-1 0,-4 9 3 0,2 2-3 16,0 5 0-16,-1-3-3 0,3 2-3 0,-1 3 6 16,5-5-5-16,3 1 2 0,3-2-6 0,0 1 3 0,3-5 6 15,5-6-1-15,0-2-7 0,3-2 9 16,2-4-11-16,1-3 3 0,12 1-2 0,-5-4-1 16,-3-4 1-16,5-4-3 0,1-2-1 0,-1-4-1 15,-4-3 6-15,2-3-1 0,-4-2-1 0,0-4-14 0,-7-6 21 16,4 0-7-16,-4-1 2 0,1-14 4 0,-6 12-5 15,0-3 3-15,-2-1-1 0,-4 3-2 0,-2-1 0 16,2 5 7-16,-6 0 4 0,0 11 5 16,0 1-2-16,0 6-5 0,-1 1-1 0,1 6-7 15,-4 0 2-15,3 2-13 0,3 2 12 0,-18 10 3 0,9 5-9 16,-1 3 3-16,0 8 1 0,2 3 2 0,1 4-6 16,0-2 0-16,1 1 9 0,6 2-5 0,0-2 0 15,0 0 0-15,5 0 0 0,4-3-11 16,-3-3-2-16,5-5-2 0,3 3-4 0,-3-8-4 0,3-1 1 15,0-4-10-15,2-3-7 0,0 0 0 0,3-4 1 16,-6-2-3-16,9-3 10 0,-4-2 0 0,2-4 8 16,4-3-2-16,-7-2 1 0,5-8 6 0,-2-1-5 15,0-4 9-15,-3-4 2 0,1 0 5 0,5-14 3 16,3 1 4-16,-6-5-2 0,-4-2 3 0,-1-2 0 16,-2 2 4-16,-3 0 1 0,-1 2 0 0,-3-2 12 15,-2 15 0-15,-3 1-2 0,-3 0 10 0,-2 2 10 16,-2 5 0-16,-1 8 3 0,1 3 3 0,-2 5-5 15,-1 3-8-15,-2 6-5 0,0 1-9 0,-1 6 4 16,-5 7-5-16,-2 9 5 0,6 6 5 0,-1 3-11 16,4 2 2-16,0 15 4 0,-1 2 4 0,11-1-7 15,2-3-3-15,1 0 0 0,9 1-2 0,-6-11 6 16,11 11-3-16,-4-15-14 0,2 2 12 0,6-4-5 16,-2 0-9-16,-1-3-23 0,3-4 3 0,0-1-18 15,0-3-16-15,0-1-30 0,-4-4-31 0,-2-6-44 16,-1-1-47-16,-5-2-38 0,5-3-40 0,-6-1-52 15,-6 1-59-15,-2-2-81 0,3-6-445 0,-3 6-1000 16,-9-12 443-16</inkml:trace>
  <inkml:trace contextRef="#ctx0" brushRef="#br0" timeOffset="167900.74">10397 13544 139 0,'-10'-17'457'0,"1"1"-3"0,0 2 11 16,5 1-16-16,-1 2-34 0,0-1-41 16,1 0-37-16,4 2-36 0,-1 1-48 0,1 0-70 15,0 0-78-15,0-2-84 0,1 3-72 0,-1 1-84 16,-1 3-117-16,-3 0-335 0,-1 3-633 0,5 1 280 0</inkml:trace>
  <inkml:trace contextRef="#ctx0" brushRef="#br0" timeOffset="168099.71">9596 13748 3203 0,'-26'6'204'0,"6"1"-47"0,7-2-31 0,3-3 85 15,1 1 49-15,4-3 22 0,-3 3-4 16,3-2-31-16,5-1-26 0,0 0-6 0,0 0-2 0,0 0-12 16,22-6-19-16,-3 4-13 0,8-4-19 0,2-1-19 15,3 1-21-15,4 1-2 0,1-4-44 0,3 4-48 16,-2-3-74-16,2 2-85 0,12-2-88 0,-15 3-88 15,-4 0-96-15,1 2-116 0,-5-1-312 0,-7 3-911 16,-7-1 403-16</inkml:trace>
  <inkml:trace contextRef="#ctx0" brushRef="#br0" timeOffset="173849.91">12231 13721 2739 0,'4'-16'196'0,"0"4"-64"15,1-3-22-15,-4 4 5 0,1-1 24 0,-1 1 48 16,0 1 5-16,-1-1-2 0,-1 5-22 0,1-4 5 16,-3 3-7-16,1 4-13 0,-5-5-13 0,4 5-1 15,-4 0-13-15,-2 3-5 0,-3 1-8 0,-1 2-3 16,0 1-6-16,-1 4-5 0,0 2-10 0,1-2 1 16,4 1-5-16,1 1-12 0,1 1-6 0,3 1-4 15,0-2-7-15,4 3-4 0,5-1-3 0,0-2-6 16,8 6 0-16,-1-2-3 0,3 0-8 0,2-1-1 15,4 2-6-15,-5-2 2 0,7 2-6 0,-7-3 2 16,-2 0-4-16,3 0-1 0,-4 0-4 0,-1 0 0 16,-4-3-3-16,-3 4-3 0,-1-1 1 0,-3-1 1 15,-1 2-3-15,-5 2-1 0,-3 3 1 0,-3-3 0 16,-4 5-2-16,-4-1 7 0,-1 2 4 0,-1-2 4 16,-2-1 8-16,8-5 4 0,-1 1 3 0,3 1-3 0,3-5-2 15,1-2-7-15,1 1 22 0,6-1-10 0,-2-2 13 16,4 0-4-16,1 0-3 0,3-2-5 15,5 3-1-15,0-3-6 0,4 2-2 0,0-2 2 16,3 3-8-16,0 0-2 0,1 2-3 0,-3-1 1 0,3 3-2 16,-3 0-4-16,-3 3 0 0,-1 2-4 0,-3 1 5 15,-3 2 8-15,-3 7 11 0,3 3 5 16,-9-1 7-16,-1 1 3 0,-1-3 1 0,-2 3-5 16,-1-3-10-16,2 2-5 0,2 0 6 0,1-8-6 0,6 7-4 15,-2-7-2-15,1-2-4 0,1-3-17 0,4 0-30 16,-1-3-30-16,3-1-64 0,3-2-54 0,1-6-75 15,2 0-74-15,6-6-81 0,-6 2-74 16,6-8-77-16,-6 0-342 0,10-9-977 0,-4 0 432 16</inkml:trace>
  <inkml:trace contextRef="#ctx0" brushRef="#br0" timeOffset="174199.98">12603 14331 114 0,'4'-9'375'0,"-1"1"-6"0,-1 1 12 15,-2 2 18-15,4 0 10 0,-3 1-10 0,0-1-8 16,2 3-23-16,-3-2-23 0,0 4-8 0,10-4-13 15,-5 2-10-15,4-1-10 0,2-1-25 0,3 0-25 16,2-1-24-16,3-2-16 0,7-5-23 0,-3 3-24 16,-4-1-9-16,3-5-12 0,1 1-16 15,-7 1-16-15,4-5-10 0,-6 3-13 0,-4 0-6 0,-1-1-15 16,-3-2-3-16,-3-1-11 0,-2-1-4 0,-4 1-8 16,-3-5-8-16,-1 6-7 0,-4 3-4 0,0 2-3 15,-7 2-2-15,0 5 2 0,0 3-11 0,-1 5 2 16,-3 6 2-16,4 2 9 0,-6 9 14 0,4 4-17 15,3 2 19-15,2 5 15 0,3 1 4 0,6 0-2 16,3 2 7-16,3-2 4 0,4-1 0 0,5 1-4 16,4-2-2-16,1-3-1 0,6-2-25 0,0-1-36 15,5-5 0-15,3 0 0 0,-1-3 0 0,1-1 0 16,1-5 0-16,1-2 0 0,-3-3 0 0,-7-1 0 16,3-6 0-16,-1 0 0 0,-3-3 0 0,-1 0 0 15,-6 0-128-15,3-5-184 0,-6 4-113 0,-3-4-144 16,-2 2-558-16,2-3-1220 0,-5 6 540 0</inkml:trace>
  <inkml:trace contextRef="#ctx0" brushRef="#br0" timeOffset="174400.36">13237 14364 339 0,'5'-2'489'0,"-5"2"11"16,7-1 16-16,-4 0 8 0,-3 1-9 0,0 0 1 15,11 6-5-15,-8-3-15 0,0 4-11 0,3 2-24 16,-2 2-23-16,1 0-20 0,4 5-32 0,-5 1-25 15,0 4-37-15,-3-2-32 0,1 6-29 0,-4 0-22 16,0 0-125-16,-1 1-116 0,-2 0 0 0,-1-9 0 16,-1 9 0-16,-3-3 0 0,5-6 0 0,-4 1 0 15,0-3 0-15,0 0-294 0,4-4-187 0,-1-1-128 16,-2-2-526-16,4-3-1229 0,4-2 544 0</inkml:trace>
  <inkml:trace contextRef="#ctx0" brushRef="#br0" timeOffset="174599.75">13718 14390 329 0,'5'-3'554'0,"-5"3"22"15,0 0 17-15,3 6 17 0,-4 2-32 0,1-4-23 16,-2 9-38-16,-2-2-34 0,0 4-44 0,-1 2-42 16,0 1-39-16,-3 1-34 0,-2 5-32 0,0 4-31 15,-3-3-54-15,-4 1-50 0,4-2-66 0,-3 2-75 16,-1-1-74-16,-1-1-78 0,2-3-61 0,8-5-71 15,-1-2-76-15,3-3-77 0,1-1-90 0,2-6-390 0,3 1-975 16,4-4 432-16</inkml:trace>
  <inkml:trace contextRef="#ctx0" brushRef="#br0" timeOffset="174949.75">14065 14387 3516 0,'4'-2'407'0,"-3"-1"-171"0,2-2-23 15,-2 1 13-15,2 0-4 0,-3 4-6 0,1-3-24 16,4 1-31-16,-1-1-22 0,6 0-10 0,3-3-9 0,5 1-7 16,1 0-13-16,10-4-5 0,-2-1-21 0,1 0 2 15,3-1-10-15,-3-1-4 0,0 0-7 16,-1-1-4-16,-1-1-5 0,-6-2-6 0,2-2-2 16,-2 0-3-16,-4-2 1 0,0-2-7 0,-3 1 2 0,-8 1 11 15,0-6 6-15,0 8 0 0,-6 0 5 0,-4 2 1 16,0 4 5-16,-7 0 1 0,3 5 12 15,-10 0-1-15,-1 4 7 0,-8 7-6 0,-5 3 3 0,3 5 1 16,1 7 2-16,3 7-3 0,-1-4 3 0,4 9 6 16,3-2 0-16,6 4-4 0,1-1-5 0,5 2-12 15,4-1-21-15,6-3-42 0,3 0 0 0,5-1 0 16,2-6 0-16,3 4 0 0,4-6 0 0,1-2 0 16,6-1 0-16,-8-8 0 0,9-1 0 0,-8-3 0 15,9-3-130-15,-9-2-125 0,0-4-62 0,-1 3-76 16,-5-2-66-16,-1-1-84 0,0-1-473 0,-4-2-1101 15,1-1 488-15</inkml:trace>
  <inkml:trace contextRef="#ctx0" brushRef="#br0" timeOffset="175316.93">14590 14405 146 0,'3'-3'391'16,"-2"1"3"-16,2-2 24 0,-2-1 20 0,2 0 17 16,-1 3-2-16,1-3-11 0,-1 0-20 0,5 0-26 15,0 0-26-15,6-1-36 0,-5-1-23 0,5 3-30 16,3-1-30-16,3 2-29 0,-6 0-16 0,5 0-24 15,-3 3-19-15,1 1-19 0,2 1-16 0,-9 2-19 16,0-1-15-16,-2 2-14 0,0 1-12 0,-4-1-6 16,-1 4-7-16,-2-1-11 0,-3 0-3 0,-1-1 2 15,-2 3-4-15,-3-2-8 0,4 1-3 0,-4-1 1 16,0-2-3-16,4 2-3 0,0-3-2 0,1 1-1 16,0-1-2-16,3-2 5 0,1 1-2 0,0-4 0 15,5 7 0-15,0-3-7 0,4-2 6 0,5 1-2 0,0-1-5 16,4-1-9-16,0 3-14 0,-4-1 11 15,3-1-2-15,-6 0 1 0,-2 0-4 0,0 2 3 16,-1 1-13-16,-2 0 16 0,-5 2 1 0,1 2-4 16,-2-1 4-16,-2-2 6 0,-2 5-6 0,-1 3 8 0,-5-5 0 15,1 5-2-15,-1-1-5 0,-5-1-5 16,3-1 6-16,-2 0 1 0,-1 0 0 0,1-2-8 16,2-2-19-16,-2 1-35 0,0-1-41 0,5-1-57 15,-5-2-57-15,9-3-84 0,-3-2-72 0,8 1-71 0,-5-6-81 16,5 1-384-16,1-2-978 0,7-7 434 0</inkml:trace>
  <inkml:trace contextRef="#ctx0" brushRef="#br0" timeOffset="175833.67">15030 14049 3329 0,'5'-31'269'0,"-3"1"-114"0,-2 3 28 0,1 1 63 0,-1 8-6 16,1 1 9-16,-2 1-18 0,3 1-26 0,-3 3-27 15,5 2-14-15,2 1-21 0,1 0-11 0,2 2-15 16,10-1-14-16,0 3-8 0,4 1-12 15,10 2-19-15,2 1-17 0,-1 1-17 0,3 0-16 0,-4 2-16 16,-1 3-7-16,-1 0-4 0,-12-2-1 0,3 2-10 16,-8-1 8-16,1 3 0 0,-7-1 3 0,-4 0 11 15,-3 0 15-15,-3-2 20 0,-7 6 26 0,-5 0 22 16,-4-1 24-16,-12 4 13 0,2-5 12 0,-4 4 3 16,3 0 4-16,1 0-10 0,0 1-4 0,5-1-16 15,6 0-7-15,4 0-14 0,2 1-1 0,3-2-9 16,8 1-6-16,0 4-3 0,4-2-22 0,5 3 6 15,6-3-17-15,8 8-8 0,-1-4-22 0,1 0-22 16,1-1-13-16,-1 0-24 0,-2-3-13 0,-5-1-10 16,1-1 3-16,-3 3 0 0,-9-6 8 0,0 3 3 15,-1 3 8-15,-3-4 6 0,-2-1 3 0,-3 1 3 16,-1 1 11-16,-4-2 9 0,-4 3 14 0,-1-2 8 16,-2 2 10-16,2-4 7 0,-2 1 8 0,3 1 0 15,3-3 0-15,0-2 1 0,2 4-3 0,3-3-2 16,1 2 2-16,0-1-2 0,6-1-2 0,0 3 1 15,1-1-3-15,5 1-4 0,4 2 3 0,1-1 2 16,3 0-8-16,1 0 0 0,1 0 2 0,4 5-7 16,-4-3 0-16,-4 1-21 0,5-3 19 0,-6 1 8 15,1 0-6-15,-6-2-6 0,-2 1 6 0,-1-1-2 16,-1 0-14-16,-4 1 22 0,-4-2 8 0,-2 1 4 16,-1 0 6-16,-5 3-12 0,-5-4 7 0,0 2-11 15,1 0 0-15,-10-1-25 0,-1 1-55 0,4 1-82 16,-9-3-116-16,-1 3-142 0,5-1-186 0,-9-2-424 15,5-1-1103-15,4 0 488 0</inkml:trace>
  <inkml:trace contextRef="#ctx0" brushRef="#br0" timeOffset="177418.19">16314 14049 255 0,'4'-28'446'0,"-2"2"-7"0,-1 1 9 0,-2 5-10 16,-1 0-3-16,1 1-1 0,-2 1-11 0,1 2-22 0,-2 5-33 15,-2 2-29-15,-2 4-35 0,-2 4-7 0,-7 3-18 16,2 8-7-16,-8 7-11 0,-1 3-20 0,-1 7-15 16,5 1-17-16,-7 12-21 0,3 1-18 0,10-8-14 15,-3 12-14-15,11-12-18 0,3 0-13 0,6 2-11 16,3-3-10-16,4-3-3 0,8 0-11 0,1-2-1 15,2-4-13-15,2-4-4 0,2-2-1 0,2-4-11 16,1-3-7-16,2-3-11 0,-3-5-2 0,2-2-5 16,-1-3-1-16,-7-1-20 0,0-5 0 0,2-2 0 15,-5-1 0-15,1-6 0 0,-1-3 0 0,-1-1 0 16,-4-3 0-16,1 3 0 0,-5-3 0 0,-4 7 0 16,0 1 0-16,-1 3 0 0,-2 6 0 0,1 1 0 15,-2 2 0-15,-1 3 0 0,0 2 0 0,0 0 0 16,0 0 0-16,-4 19 0 0,3-7 0 0,2 6 0 15,-1-1 0-15,4 1 0 0,0 0 0 0,1-2 0 0,5 2 0 16,2-1 0-16,0-1 0 0,1-1 0 16,5-3 0-16,0-2 0 0,-3 0 0 0,3-2 0 15,-5-7 0-15,2 2 0 0,2-6 0 0,1 2 0 16,-5-2 0-16,-2-6 0 0,-1 2 0 0,-1-4 0 16,-1-3 0-16,-4-2 0 0,-2-2 0 0,-2-2 0 0,-3-7 0 15,-4 1 0-15,-2-4 0 0,0 4 0 16,-2-1 0-16,-2 3 0 0,-1 7 0 0,2 3 0 0,2 4 0 15,-4 5 0-15,4 1 0 0,-4 6 0 0,1 3 0 16,-1 4 0-16,0 5 0 0,4 1 0 0,5 2 0 16,-2 2 0-16,5 1 0 0,9 3 0 0,-3-3 0 15,5-3 0-15,4 1 0 0,5 1 0 0,-4-6 0 16,10 2 0-16,-6-7 0 0,4-1 0 0,-4-3 0 16,-1-3 0-16,4-1 0 0,1-3 0 0,-1-2-3 15,-3 0-10-15,2-2 7 0,5-4 4 0,-8 1 0 16,1-1-3-16,-3-2 2 0,2 1-3 0,-3-2 9 15,2 0-5-15,-3 1-4 0,0 4 5 0,-4 0 8 16,0 3 1-16,-2 3-11 0,2 1 4 0,-4 6 0 16,1-1 7-16,0 6-4 0,0 3 4 0,-2 4 2 15,0 4-8-15,1 4-2 0,-4 1 0 0,3 1 0 16,-4-1 0-16,4-6 0 0,0 1 0 0,2-3 0 16,-1 0 0-16,2-6 0 0,-1 0 0 0,1-3 0 15,3-1 0-15,-4-2 0 0,3-3 0 0,0-2 0 16,1-3 0-16,-1-2 0 0,4-1 0 0,-2-5 0 15,2-2 0-15,1-2 0 0,2-3 0 0,2-2 0 16,-3-1 0-16,2 1 0 0,-6 5 0 0,3 0 0 16,-5 3 0-16,0 4 0 0,1 1 0 0,-1 0 0 0,0 3-3 15,2 0-1-15,0 4 8 0,-5 0-11 16,7 3 5-16,-2 0-3 0,1 3 8 0,3 3-6 16,-1-1 1-16,4-1 9 0,1 1-7 0,-2 1 0 15,10 0 2-15,-7-1-2 0,0-2-2 0,1-3 9 0,1 1-7 16,-3-1 3-16,0-2-1 0,2-4-2 0,-3 1 0 15,-1-2 0-15,-5-2 0 0,2-2 0 16,-8-1 0-16,5 1 0 0,-5-3 0 0,-2-4 0 16,2-2 0-16,-6-2 0 0,0-1 0 0,-1 1 0 0,-4 1-15 15,-4 1-1-15,5 7 0 0,-4 0 5 0,3 4-11 16,-5 4-5-16,0 3 3 0,-2 2 1 0,2 6-2 16,1-1 6-16,0 8 5 0,0-2-3 0,4 4 3 15,3 0 6-15,2 1-1 0,2-1 5 0,2 0-6 16,6 0 12-16,-1-2-5 0,4-3-10 0,6 1 8 15,-1-4 5-15,0-2 0 0,1-1-5 0,2-5 10 16,0-1-11-16,1-2 6 0,0-1 1 0,-2-5 1 16,1 0-2-16,0-1 2 0,1-3 4 0,4-2-3 15,-1 0-1-15,-2-2-5 0,0-3 3 0,2 0 6 16,-2 2-5-16,-1 1 2 0,-5 6-6 0,1-1 3 16,-4 4-5-16,0 1 2 0,-5 4 3 0,3 2-3 15,-5 4 2-15,1 0 1 0,-3 6-3 0,0-2-2 16,-1 9 4-16,-4-1 0 0,0 1-5 0,3 0 3 15,-6 0-6-15,-1 0-5 0,-1 1 1 0,1-1-4 16,-1-3 3-16,0-3 1 0,-1 2 4 0,-1-4 6 16,2-3-5-16,0-3-2 0,1 2 3 0,-1-4 14 15,0-1 4-15,1 1 3 0,4-2-3 0,0 0-8 16,0 0 2-16,4-15-8 0,5 7 10 0,1-5 7 16,3-1-6-16,10-3 3 0,0-2-7 0,4-3 3 0,1 2-6 15,2-4-4-15,1 1-1 0,10-6-4 16,-10 9 1-16,-1 0 3 0,-3 0-3 0,1 2 0 0,-5 2 8 15,-1-1 6-15,-8 3-13 0,-4 3 0 16,-2 0 6-16,-7 0-4 0,3 1 1 0,0 2 2 0,-8 0-3 16,-1 2-2-16,1-3 8 0,-1 4-9 0,-4 2 3 15,3-1 9-15,-2 3-14 0,2 0 5 16,-1 1-5-16,1 2 10 0,0 3-7 0,2-3-2 16,1 4 8-16,3 4 0 0,0-3-1 0,4 5-7 0,4 2 17 15,3 0-9-15,2 1-4 0,1 0-1 0,4 3 7 16,0 1 5-16,-5-5-7 0,2 1 0 15,-1-1 0-15,6 3-3 0,-8-1-1 0,3-2-2 0,-6 1 10 16,1-3-7-16,-5 1 0 0,1-2 3 0,-4-1 7 16,-1 1-10-16,-2 0 4 0,-1-1-3 0,-2 0 18 15,-3-1-15-15,-1-3-4 0,-4-2-6 0,-2 3-39 16,-5-2-49-16,-3-1-53 0,-9 1-58 0,2-1-69 16,-4-2-71-16,-3 0-75 0,5-1-94 0,-6-2-431 15,-1 1-1027-15,2 0 454 0</inkml:trace>
  <inkml:trace contextRef="#ctx0" brushRef="#br0" timeOffset="178401.63">19711 13907 3527 0,'11'-24'173'0,"-4"6"-86"0,2 0-23 15,-5-1 68-15,3 1 69 0,-2 2 30 0,-4-1 0 16,-1 1-13-16,-1 4-23 0,-2-1 2 0,1 3-6 15,-2 0-9-15,-3 5-8 0,-2-1-4 0,-1 4 3 16,-3 3 2-16,-4 3-1 0,1 3-10 0,-6 3 2 16,-3 4-6-16,-2 6-9 0,3 5 5 0,-3-1-11 15,-8 11-5-15,12-8-13 0,3 2-5 0,1-1-9 16,2 3-12-16,6-1-10 0,-1 1-31 0,6 0-60 16,4 1 0-16,6-6 0 0,4 2 0 0,7-3 0 15,4-2 0-15,2 0 0 0,3-4 0 0,4-1 0 0,7-3 0 16,-3-3 0-16,4-3 0 0,-2-2 0 0,4-3 0 15,-3-2 0-15,-2-2 0 0,-1-2 0 16,-5-2-64-16,-10-3-20 0,-6 0-3 0,-1-2-2 16,-3-4 5-16,-3-3 10 0,-8-2-2 0,-3 0 7 0,-9-5 6 15,-4 3 6-15,-3 1 7 0,-6 2 5 0,-3 1 4 16,0 4 9-16,0 0 12 0,0 4 13 0,2 2 6 16,7 4 19-16,6-3-3 0,-1 4 1 0,6 2 3 15,4 5 2-15,3-4 11 0,2-1 17 0,3 4 4 16,4 2-6-16,6-1 8 0,3 0-1 0,6-1-7 15,8 0-1-15,2-2 5 0,-1 1-6 0,3-3-11 16,1-2 16-16,2-3-10 0,-3 2 5 0,-3 0 9 16,-1-5 3-16,-5 2 2 0,-2 2-23 0,-2-3-36 15,-4 0 0-15,-4 0 0 0,-2 4 0 0,1-2 0 16,-4 0 0-16,0 2 0 0,-1 1 0 0,-4 1 0 16,0 0 0-16,3 9 0 0,-7-5 0 0,0 7 0 15,-4 3 0-15,-2 4 0 0,0 5 0 0,0 1 0 16,-1 5 0-16,5-4 0 0,-3 0 0 0,1 4 0 15,0-2 0-15,2-2 0 0,4 1 0 0,-1 0 0 16,3 1 0-16,0-3 0 0,0-5 0 0,2-1 0 16,1 0 0-16,1-5 0 0,0 2 0 0,2 0 0 15,-1-5 0-15,-1-3 0 0,0 2 0 0,-3 1 0 16,2-6-122-16,-2 1-348 0,1-3-138 0,-2-2-558 16,0 0-1262-16,0 0 559 0</inkml:trace>
  <inkml:trace contextRef="#ctx0" brushRef="#br0" timeOffset="178566.84">20459 14456 3915 0,'4'-4'439'0,"1"2"-131"15,-3-1-5-15,2 1 36 0,-4 2-12 16,2-5-18-16,-2 5-26 0,1-3-51 0,-1 3-60 16,0 0 0-16,1-5-25 0,-1 5-58 0,0 0-56 15,3-4-73-15,-3 4-98 0,0 0-113 0,0 0-153 0,0 0-177 16,0 0-362-16,-17 10-1021 0,7-7 452 0</inkml:trace>
  <inkml:trace contextRef="#ctx0" brushRef="#br0" timeOffset="179966.87">9445 15166 316 0,'-7'-7'373'0,"2"4"-1"0,-2-2-18 0,-1 4-13 16,1-1-18-16,-2 2-6 0,-1 4-18 0,-2 1-17 0,1 1-17 15,-1 2-20-15,1 2-17 0,-1 2-18 16,3 2-11-16,1-2-18 0,5-2-17 0,0-1-7 16,3 1-13-16,0-3-6 0,4-1 2 0,1-1-6 15,3-1-8-15,-2-3-8 0,3 1-5 0,5-2-6 16,-1-2-4-16,1-1-9 0,-3-3-4 0,6-2-2 16,-4-2-5-16,-4 2-4 0,-2-2-6 0,-3 0-11 0,0 0-5 15,-4-2-18-15,-1 4-32 0,-6-3-23 0,-1 4-46 16,-5 1-56-16,-4 1-54 0,-11 7-87 15,-5 8-66-15,-3 4-54 0,-9 9-68 0,-3 6-328 16,4 7-837-16,0 2 371 0</inkml:trace>
  <inkml:trace contextRef="#ctx0" brushRef="#br0" timeOffset="180300.44">9026 15879 185 0,'3'-10'379'0,"-1"0"5"16,0 1 6-16,0 4-5 0,-2 0-10 16,-2 0-25-16,2 5-18 0,-2-5-31 0,2 5-19 15,0 0-17-15,-9 11-16 0,1-2-16 0,1-1-14 16,1 5-23-16,2-3-18 0,1 5-22 0,2-2-10 0,1-2-16 16,1 0-10-16,2 0-12 0,1-2-9 0,2 0-12 15,4-3-5-15,-1-1-6 0,5 0-10 0,-2-4-6 16,0-2-2-16,6-3-5 0,-5 0-7 15,1-1 0-15,-1 0-6 0,-3-3 2 0,2 0 3 16,-6-2 5-16,-2 2 7 0,-2-4 0 0,-3 4 4 0,-3-2-6 16,-1 0-5-16,-3 2-4 0,-3 3-9 15,2-1-3-15,-4 3-22 0,3 3-26 0,0 0-37 16,-2 4-47-16,2 1-63 0,5 0-62 0,-1 3-74 16,3 3-68-16,0 0-84 0,3 1-379 0,4 2-896 15,5-2 397-15</inkml:trace>
  <inkml:trace contextRef="#ctx0" brushRef="#br0" timeOffset="180583.37">9557 15924 247 0,'0'-4'449'0,"0"1"22"0,0 3 12 0,-3-5-23 16,-1 2-38-16,4 3-38 0,0 0-33 0,0 0-32 0,0 0-25 15,-9 13-26-15,8-5-23 0,1 2-23 16,0-1-24-16,-3 2-20 0,3-2-19 0,3 2-16 15,-2-1-13-15,3 0-12 0,-3 1-12 0,3 0-12 16,3-3-8-16,-2-5-8 0,3 1-10 0,-1-2-9 16,-2 0-4-16,4-3-4 0,2-1-6 0,2-2-4 15,-3 1-3-15,-1-5-4 0,-1 1-3 0,-1-1-1 16,-2-2-4-16,1-2-3 0,-4 4 1 0,1-5-11 16,-4 1-9-16,-2-1-12 0,-1 0-23 0,-2 2-25 15,2 1-31-15,-5 2-49 0,3 0-66 0,-3 5-82 16,-1 3-94-16,1 3-118 0,-5 0-300 0,2 4-860 15,1 2 381-15</inkml:trace>
  <inkml:trace contextRef="#ctx0" brushRef="#br0" timeOffset="181133.76">11071 15319 4845 0,'5'-33'148'0,"-10"5"-84"0,-4 3-31 16,0 5 13-16,-6 6 67 0,-2 4 39 0,-12 0 6 15,-5 5 4-15,0 2-4 0,-2 6 8 0,-1 5-3 16,4 4-3-16,-2 6-10 0,3 2-12 0,-9 6-13 16,13 0 11-16,-5 9-10 0,10-6-1 0,0 1-17 15,9 1 1-15,-9 10-16 0,8-10-11 0,3 0-9 16,6 0-7-16,1 1-2 0,3-2-11 0,6-4-2 15,3 1-7-15,3-4-7 0,5-1-21 0,-2-7-31 16,10 0-12-16,4-4-34 0,2 0-12 0,1-5-26 16,4-4-27-16,1-3-33 0,-1-2-23 0,1-1-20 15,-3-4-14-15,-5 1-17 0,-3-3-8 0,-6 0 7 16,-6-2 10-16,-3 2 21 0,0-5 19 0,-8 5 18 16,-1-3 36-16,-5 1 33 0,-2 1 30 0,-5 0 37 15,-3-1 35-15,0 3 39 0,-4 0 38 0,2 3 33 16,-2 2 30-16,7-2 12 0,-2 2 24 0,5-1 10 15,0 2-2-15,0 0 3 0,5 1-19 0,2 0-12 16,2 2-6-16,0 0-11 0,2-7-10 0,7 5 2 16,3 0-11-16,-2-1-7 0,9 2-14 0,2-2-6 15,-6 3-8-15,7 0-6 0,-6 4-7 0,2 2 2 16,-7 1 5-16,2 3 3 0,-1 4-41 0,-3 2-46 16,-6 3 0-16,8 6 0 0,-11 4 0 0,-4-2 0 15,0 3 0-15,-2-2 0 0,0 2 0 0,-3-1 0 16,1 2 0-16,-2-2 0 0,1 1 0 0,-3-2 0 15,0-1 0-15,1-2 0 0,1 1 0 0,1-1 0 16,4-11 0-16,1 3 0 0,4-1 0 0,-1-6-256 16,2-3-69-16,2-1-43 0,-2-4-64 0,-1-2-82 15,0 0-115-15,14-13-316 0,-5 2-1023 0,-1-3 452 16</inkml:trace>
  <inkml:trace contextRef="#ctx0" brushRef="#br0" timeOffset="181316.99">11356 15232 385 0,'2'-10'513'0,"-2"1"18"0,-1 4 12 0,1-2-14 15,0 0-37-15,-1 5-42 0,1 2-42 0,0 0-44 16,0 0-24-16,0 0-44 0,-9 13-25 0,6-6-30 16,1 6-32-16,-2-1-53 0,1 6-60 0,0 0-89 15,-3 7-91-15,3-5-91 0,-1 1-106 0,-3-3-111 16,1 0-425-16,5-5-885 0,-1 0 393 0</inkml:trace>
  <inkml:trace contextRef="#ctx0" brushRef="#br0" timeOffset="181499.92">11539 15227 194 0,'1'-5'498'16,"0"0"4"-16,-2 0 11 0,1 5 3 0,-5-3-7 15,5 3-16-15,0 0-23 0,-13 7-18 0,8-1-25 16,1 2-36-16,-2 2-44 0,1 1-20 0,-2 4-36 15,2 2-29-15,-4 7-25 0,5-5-52 0,-2 0-61 16,1 10-66-16,1-10-88 0,-1 6-97 0,1-9-120 16,0 4-117-16,0-2-142 0,-1-3-415 0,1 3-997 15,1-1 441-15</inkml:trace>
  <inkml:trace contextRef="#ctx0" brushRef="#br0" timeOffset="181733.68">11679 15677 4065 0,'-7'-4'454'0,"0"0"-198"0,-2 2 31 0,4 0 54 16,0 0-14-16,-3 1-37 0,3-1-40 0,5 2-51 15,-4-2-30-15,4 2-19 0,0 0-29 0,0 0 5 16,13-9-12-16,0 8-32 0,6-3-40 0,12 0-62 15,-3 1-74-15,-7 0-91 0,11-1-99 0,-11 0-108 16,-1 3-109-16,-1-1-466 0,-6 1-1046 0,-1 2 463 16</inkml:trace>
  <inkml:trace contextRef="#ctx0" brushRef="#br0" timeOffset="181866.49">11753 15794 3283 0,'-18'11'284'0,"-2"0"-27"15,11-1 21-15,-5-3 17 0,1 1 13 0,4-3-17 16,4-1-25-16,1 2-10 0,-1 0-43 0,10-2-19 15,-1 1-18-15,6-1-17 0,8-2-26 0,14 1-47 16,-3 0-53-16,5-3-88 0,0-2-129 0,2 2-165 16,-3-6-212-16,2 4-334 0,-3-2-967 0,-1-2 428 15</inkml:trace>
  <inkml:trace contextRef="#ctx0" brushRef="#br0" timeOffset="182465.87">13228 15219 439 0,'8'-15'425'0,"-3"0"9"0,-4 5 22 0,3 0 3 15,1 0-9-15,-6 2-15 0,0 1-31 0,-3 0-29 16,-1 2-51-16,-7 0-23 0,1 3-27 0,-10 0-32 16,-6 7-20-16,-1 1-18 0,-4 3-22 0,3 0-17 15,-2 2-17-15,3 1-16 0,0 1-13 0,1 0-12 16,8-3-15-16,1 2-4 0,4 0-9 0,3-2-11 16,3-1-4-16,3-1-6 0,1 2-10 0,4-3-2 15,4 1-5-15,1-1-1 0,3-1-1 0,2 0-3 16,4 0-3-16,1 0-8 0,3 0-1 0,0-1-4 15,1-2-1-15,-1 3-1 0,-4 1-5 0,4 0-4 16,-8 1 2-16,-1 1-5 0,-1 1 4 0,-3 1-2 16,-4 1 1-16,-1 4 3 0,-3 2-16 0,-3 0 11 0,-4 5 10 15,-3-1 0-15,-2 1 3 0,-2-3 5 16,-3 1 11-16,-1-4-3 0,0 1 14 0,-2-2 9 16,-3-1 9-16,1-1 7 0,-1-3 8 0,8-3 3 15,0-2-6-15,3 3-6 0,-2-6 5 0,4-2-9 16,7 1-3-16,-3 1-3 0,9-3-53 0,0 0-8 0,-5-5 0 15,5 5 0-15,0 0 0 0,15-6 0 0,-2 0 0 16,0 5 0-16,3-1 0 0,5 4 0 16,-3-1 0-16,0 7 0 0,-4-1 0 0,2 6 0 15,-3 4 0-15,1 3 0 0,-11 5 0 0,3 2 0 0,-5 2 0 16,-2 1 0-16,-3 0 0 0,0 1 0 0,-1-1 0 16,-2 0 0-16,0-1 0 0,1-1 0 0,3 0 0 15,1 1 0-15,2-1 0 0,4-7 0 16,2-4 0-16,4 1-5 0,3-6-263 0,5-2-82 15,2-6-80-15,2-1-85 0,13-9-97 0,-7 1-391 0,4-8-1084 16,0-4 480-16</inkml:trace>
  <inkml:trace contextRef="#ctx0" brushRef="#br0" timeOffset="182966.02">13403 15726 318 0,'0'-17'399'0,"-1"0"-2"0,-2 6 12 0,2 3 19 15,-3-2 11-15,-1 3-5 0,2 1-17 0,2 1-32 16,1 3-30-16,0 2-26 0,4-5-16 0,1 4-32 15,3 1-21-15,-8 0-25 0,32-3-17 0,-13 2-27 0,12-2-16 16,-2-2-11-16,2-1-18 0,-2-2-9 16,-1 1-21-16,0-3-12 0,-2-1-11 0,0-1-14 15,-10 2-9-15,1 0-10 0,-3-3-5 0,-5 1-9 16,-1-5-7-16,-6 1-1 0,-1-2-2 0,-3-1-6 0,-3 1 2 16,-3 1-7-16,-4 3-8 0,-3 1-2 0,0 4-2 15,-7 4-5-15,0 4 4 0,-3 6 3 0,-5 7 8 16,1 4 6-16,0 6 6 0,3 1 1 15,3 3 17-15,3 3-4 0,0 2 9 0,5-1 4 16,5 3-6-16,3-1 7 0,5-2-1 0,4 0-9 16,6-2-9-16,5-2-3 0,2-2 1 0,7-2-8 15,1-5 2-15,8-1-2 0,3-3-8 0,-2-4-17 16,0 0-17-16,5-7-23 0,-4-1-34 0,2-3-38 0,-3-3-51 16,0-2-53-16,-6-3-47 0,4-1-47 15,-7-2-39-15,0 0-29 0,-7 2-28 0,-3-5-12 0,-2 3 1 16,1-2 28-16,-3 2 40 0,-2 2 70 15,-1 1 75-15,-1 1 64 0,-4 3 67 0,3 0 54 0,-2 0 49 16,-1 1 28-16,0 2 29 0,-1 3 31 16,0 0 37-16,0 0 35 0,0 0 21 0,0 0 19 15,-2 16 10-15,-1-7 15 0,0 4 2 0,0 1 4 16,0 1 2-16,-1 3-10 0,2 1-15 0,1 7-6 0,-1-2-15 16,1-4-20-16,1 7-27 0,-1-2-14 0,1-1-13 15,-2-5-37-15,4 5-55 0,0 3-64 0,0-9-92 16,-4 1-98-16,4-2-118 0,-5 1-141 15,3-2-155-15,-3-4-459 0,1 0-1156 0,-1-3 512 16</inkml:trace>
  <inkml:trace contextRef="#ctx0" brushRef="#br0" timeOffset="183149.91">14399 15919 346 0,'0'0'588'0,"6"3"18"0,-3 0 10 15,1 1-5-15,-3 2-2 0,1 3-35 0,0 1-39 16,-2 2-42-16,0 0-47 0,-4 4-44 0,1 2-39 16,-1-1-52-16,1 1-58 0,-5 0-74 0,3 1-86 15,0-1-106-15,-6 5-115 0,5-5-122 0,-4 0-139 16,1-2-149-16,-5-2-414 0,6-3-1030 0,2-1 456 16</inkml:trace>
  <inkml:trace contextRef="#ctx0" brushRef="#br0" timeOffset="183500.46">14906 15797 4425 0,'4'-4'371'16,"-1"2"-221"-16,0-1-65 0,5 2-3 0,-3-2 21 16,0 2 6-16,0 0-3 0,7 0-8 0,1-3-19 15,7 2-3-15,1-3-10 0,9-1-5 0,0 0-7 16,-2-2-4-16,1-2-2 0,-1 1-8 0,-1-3-3 15,0-1-3-15,-10 2-6 0,-1-4 2 0,-2 1-4 16,-1-2-5-16,-4 0 0 0,-1 0-4 0,-2-2-3 16,0-2 5-16,-4 0 1 0,-2 1 2 0,-5 2 6 15,0-2 4-15,-5 5 4 0,1 2 1 0,-1 5 1 16,-2 1 6-16,0 5 8 0,-2 2 15 0,-3 6 14 16,-2 2 11-16,4 4 17 0,-7 7-1 0,6 3 12 15,1 2-2-15,4 5-2 0,-1-1 9 0,6 3-24 0,2 0-8 16,4 0-8-16,0-3-7 0,4 3-15 15,1-1-13-15,5-5-40 0,3 1-39 0,0-4-39 16,2-3-53-16,-2-4-57 0,2-4-72 0,2-3-74 16,2-1-76-16,-6-3-67 0,2-5-63 0,-2 4-405 15,0-8-1013-15,1 2 449 0</inkml:trace>
  <inkml:trace contextRef="#ctx0" brushRef="#br0" timeOffset="183883.5">15439 15830 118 0,'8'-7'345'0,"-3"0"-7"16,-3 2-7-16,5-2 28 0,-3 2 25 0,-2 0 26 15,2-1 13-15,0-1-2 0,1 2-17 0,0 1-18 16,3-4-30-16,-1 2-28 0,5-1-33 0,1 2-30 16,7 0-24-16,-4 2-26 0,5-1-25 0,-2 2-21 15,1 0-24-15,-1 2-26 0,-6 1-31 0,0 0-18 16,-1 3-14-16,-3-1-8 0,0 3-5 0,-5 0-4 16,-2 2-8-16,-2 1-3 0,-2 0-3 0,-3 1-3 15,-3 0 1-15,2-1 4 0,-2 1 7 0,0 1 1 16,-1-3 9-16,0 2 3 0,3-4 0 0,1 4 4 15,2-6 1-15,-3 1 4 0,6 0-6 0,0 0 2 16,4-2-2-16,2 2 1 0,3 0-5 0,1-2-4 16,8 2-11-16,-2-1-2 0,3-1-7 0,-1 5-6 15,0-5-4-15,-1 3-10 0,0 0-11 0,1 1-4 16,-5-1-1-16,-2 0-3 0,-2 2 5 0,0 0 1 16,0-1-2-16,-5 0-1 0,0-1 9 0,-4 3-6 15,-3-4 6-15,2 6 2 0,-3-3 9 0,-5 0 9 16,3-1-4-16,-6 0 6 0,2 1-2 0,-7-2 4 15,6 0-6-15,-6 1 4 0,1 0-5 0,3-3 2 0,-4 3-18 16,2-2-20-16,2-2-35 0,2 0-45 16,-1-3-67-16,-1 0-83 0,3-3-87 0,1 2-90 15,3-4-112-15,-4 0-389 0,-1-3-1010 0,5 0 446 16</inkml:trace>
  <inkml:trace contextRef="#ctx0" brushRef="#br0" timeOffset="184381.93">16116 15297 3831 0,'9'-18'344'0,"0"0"-110"15,2 1-74-15,1 0 9 0,1 2 7 0,7-2-6 16,-3 5-14-16,6 0-21 0,0-2-15 0,5 5-11 16,-6 5-12-16,5-1-9 0,1 0-8 0,0 5-9 15,-6 1-9-15,-2 2-8 0,2 2-14 0,-3 0-13 16,-2 5-15-16,-2 0-4 0,-3 1-2 0,-3 3-5 15,-6 0-2-15,1 2-1 0,-4 2-3 0,-4-1 3 16,-7 7 0-16,-2 0 0 0,-5 3 1 0,-1-4 0 16,-3 1 1-16,-2 0 10 0,1-1 2 0,0-3 3 15,3-1 5-15,3-4-2 0,5 1-1 0,2-2 2 16,1 2-1-16,6-5-5 0,3 1 3 0,0-2-2 16,5 2-1-16,2-1-3 0,2-1-18 0,4-1-15 0,4 2-8 15,-1-1-14-15,3 0-3 0,-1 0 2 0,0-2-3 16,0 1-2-16,-8-3 2 0,3 1 5 15,-4 0 5-15,-1 0 4 0,-6 2 1 0,2-1 4 16,-4 2 10-16,-4 1 16 0,-1 0 21 0,0-1 10 16,-9 3 13-16,1 1 12 0,0 0 8 0,-2-2 3 0,2 1-2 15,-1 2-2-15,5-1-3 0,-2 0-3 16,1 0-5-16,6-3 1 0,1-1-4 0,6 1 2 0,1 1-3 16,6 1-6-16,1 1-4 0,1-1-4 15,3 0-3-15,3-1-5 0,0 0-3 0,-5-2 1 16,3 2-3-16,-4-1-2 0,-1-2-1 0,-2-2-1 0,-2 2 0 15,-6-3-5-15,0 1 5 0,-6 0-6 0,0 1 2 16,-9-1-14-16,-3 1-15 0,-3-2-28 16,-11 1-65-16,-1 2-67 0,-5-1-101 0,0 1-127 15,-1-8-549-15,-2 7-1036 0,-10-2 459 0</inkml:trace>
  <inkml:trace contextRef="#ctx0" brushRef="#br0" timeOffset="185449.76">17356 15744 3747 0,'10'-17'279'0,"-1"-1"-156"0,3 3-1 15,-3-1 79-15,-3-1 60 0,-2 5 29 0,0 1-17 16,-3 2-28-16,0 0-32 0,1 3-12 0,-2 3-21 15,0 3-12-15,-5-2-5 0,5 2 3 0,-11 11-18 16,6 1 7-16,-1 5-17 0,-1 2-13 0,1 5-8 16,1 3-24-16,2-3-1 0,2 2-10 0,1-1-7 15,4-7-10-15,1 1-9 0,3 0-2 0,4-1-2 16,5 1-9-16,-3-10-8 0,4 1 5 0,1-3-6 16,0-3-7-16,9-2 2 0,-7-3-2 0,6-4-1 15,0-3-5-15,-2-3 1 0,3 0-19 0,-5-4-3 16,2-3 0-16,1-1 0 0,1 1 0 0,-3-2 0 15,2 2 0-15,-9 6 0 0,-1-1 0 0,-2 2 0 16,-1 5 0-16,-3 0 0 0,2 4 0 0,-1 3 0 16,-2 3 0-16,0 3 0 0,-2 2 0 0,4 7 0 15,-5 1 0-15,-2 1 0 0,2 5 0 0,-3 3 0 16,2-1 0-16,-5 2 0 0,0-8 0 0,0 0 0 16,-5-1 0-16,4 1 0 0,-7-1 0 0,-1-4-46 15,-1 3-196-15,1-8-56 0,-2-2-62 0,-6-2-71 16,-1-1-76-16,-1-4-84 0,-4-8-362 0,0-2-1033 15,-4-5 458-15</inkml:trace>
  <inkml:trace contextRef="#ctx0" brushRef="#br0" timeOffset="185583.63">17622 15359 3767 0,'1'-48'257'0,"1"15"-93"0,0 7-48 16,1 7 27-16,2-1 22 0,-5 9 20 0,5 1-23 15,-1-2-33-15,-1 6-29 0,0 1-13 0,3 2-11 16,2 5-45-16,0 2-74 0,-1 1-95 0,5 8-156 15,-1-1-178-15,4 3-268 0,5 5-801 0,-10-4 355 16</inkml:trace>
  <inkml:trace contextRef="#ctx0" brushRef="#br0" timeOffset="186016.58">18753 15772 3804 0,'22'-8'359'0,"-2"1"-224"0,7-6-54 16,-3-1 76-16,-1 0 43 0,-10 1 16 0,9-6-2 0,-11 3-22 15,2 0-9-15,-4 1 6 0,-3-2-10 16,-3 3-16-16,-2-3-9 0,-3 5-17 0,-5-2-9 16,-2-2-15-16,-5 4-5 0,0 3-14 0,-2-1-9 15,-4 6-6-15,-3 4-6 0,-5 3-10 0,-4 6-3 16,3 2-7-16,-4 4-2 0,3 4-12 0,-11 8 3 0,8-4-5 15,10 2-8-15,1-1-7 0,3 3 1 0,6-4 1 16,7-4-2-16,2-2-8 0,5-1 6 16,2 0 1-16,3-5-2 0,5-3 15 0,5 0-6 15,1-2 6-15,3 1 17 0,7-8-11 0,-4-4 16 16,5 0-2-16,-1-4 5 0,-2-3 5 0,-8 4-2 0,0-5 1 16,2-1-10-16,-6 2-42 0,6-7-11 0,-6 5 0 15,-3-2 0-15,-1 1 0 0,-4 5 0 0,2-1 0 16,0 3 0-16,-4 2 0 0,-1 1 0 15,1 4 0-15,-2-1 0 0,-1 2 0 0,0 0 0 0,-1 16 0 16,0-6 0-16,-1 3 0 0,4 4 0 0,-1 0-116 16,-1 2-89-16,4-1-62 0,3 1-54 0,2-2-50 15,0 1-35-15,2-3-40 0,1-3-47 16,4 1-435-16,-1-6-1005 0,0 1 445 0</inkml:trace>
  <inkml:trace contextRef="#ctx0" brushRef="#br0" timeOffset="187217.34">19212 15679 211 0,'9'-29'336'0,"-3"4"14"16,5-2 39-16,-3 8 30 0,-3 0 15 0,3-5 8 16,-2 8 3-16,-2-2-3 0,1 8-19 0,-1-7-16 15,1 8-30-15,2 4-32 0,0 1-31 0,1 1-27 16,1 1-17-16,-9 2-39 0,22 6-17 0,-12 0-20 0,5 6-20 16,-1 3-15-16,-1 2-17 0,1 4-18 0,3 4-14 15,-3 1-23-15,-1 2-22 0,-2 1-18 16,-1 0-10-16,-2 2-23 0,2-3-18 0,-5-3-6 15,-2-6-7-15,-2-1-5 0,-1 0-2 0,0-6-1 16,0 1 5-16,-4-3 3 0,0-4 7 0,2-2-3 16,-2 0 12-16,-3-3 10 0,7-1 7 0,0 0 18 0,-11-10 11 15,11 3-5-15,-2-5-2 0,2-4 4 0,2-3 7 16,7-7-7-16,1 0 6 0,2-1-3 16,2-1-6-16,5 5 6 0,0-4-8 0,1 8 7 15,1 1-3-15,-4 8 0 0,-1-1-6 0,1 4 2 16,-2 2-12-16,-1 4 5 0,-1 3-4 0,0 2-12 0,2 4 7 15,-2 4-4-15,0 1-12 0,-3 4-5 0,-1 1 0 16,2 6 0-16,-5-6-20 0,-1 6-16 16,-1-5-13-16,-2 0-10 0,0-2-9 0,-2 0-4 15,-3-1 4-15,-1-5 0 0,1-1 6 0,0-3 9 16,0 1 8-16,-2-5 6 0,0 1 6 0,0-3-1 0,0 0 13 16,5-1-1-16,-7-5 14 0,6 1 0 0,1-5 1 15,1 0 4-15,8-6 6 0,1-2 2 0,4-4 1 16,4 2-2-16,3-3 4 0,1 4-3 15,2-1 6-15,1 1-4 0,-3 1-2 0,2 1 4 16,-3 9 1-16,-4 1-5 0,-5 3-4 0,1 1 2 16,1 2-1-16,-4 2 1 0,2 1 3 0,-6 5-5 15,3-1 1-15,-4 1 1 0,-2 4-6 0,-1 1-3 16,1 4 9-16,-2 0-4 0,2 0-3 0,-1-2-11 16,3 1-2-16,-2-1-7 0,3 0 1 0,-1-5-10 15,3 1 1-15,4-4 4 0,-1 2 1 0,-1-5 0 16,4-3 11-16,2-1-4 0,2-1 3 0,-3-3 5 15,4-2-1-15,0-1 11 0,-2-1 5 0,-1-5-3 16,-1-1 3-16,4-5 2 0,-2-2-2 0,0 1 7 16,-4-3-5-16,5 1 1 0,-8-2 2 0,4 2 4 15,-5 5 11-15,-1 2-1 0,-3 6 3 0,1-1-13 16,-3 4-3-16,-2 4 0 0,-1 2-4 0,0 0 5 16,0 0-3-16,0 0-1 0,-7 25 4 0,3-12-5 0,0 3-2 15,0 3-9-15,0-1-10 0,3 1-5 0,2 1-9 16,-5-1-5-16,11-1-3 0,-2-2-3 15,0-3-3-15,5-3-2 0,-1-1 7 0,0-2 7 16,3-2 1-16,0-3 2 0,4-2 5 0,-3-2 0 16,4-2 8-16,1-2 3 0,1-2 5 0,-1 0 14 0,0-5 3 15,8 0-2-15,-4-1 5 0,-1 0 2 0,1-5 3 16,3 3 6-16,-1 0 7 0,1-1 5 16,-1 3-1-16,-6 3 11 0,0 1-2 0,-1 3-6 15,-4 5-2-15,-1 1-10 0,-1 1-4 0,-1 3 1 16,-1 3-5-16,-3 2 1 0,-2 2 5 0,0 2-8 15,-3 5-9-15,0 0 4 0,-1 0-21 0,-1 3-3 0,1-3-7 16,0 0-3-16,0-1-3 0,-1-4-8 16,1 1 1-16,1-4-3 0,0-2 5 0,1 0 3 15,2-2 1-15,-1-3 8 0,2 0 0 0,2-2 1 16,-7 0 2-16,17-5 3 0,-7-1 4 0,0-3 0 16,3 0 7-16,1-3 5 0,-3 0-1 0,7-2 7 0,-4 0-2 15,9-1 4-15,-6 2 11 0,2-4 5 0,-4 4 7 16,1 6-8-16,-2-1 1 0,-3 3-1 15,-1 3-5-15,3 2-1 0,-4 0-2 0,-2 2-1 16,0 1-3-16,2 3 2 0,-4 2-2 0,-1-1-8 16,1 5 4-16,-1-1-5 0,0-1 2 0,0 1-3 15,-1-1-10-15,4 1-7 0,-2-2 2 0,0 0 1 16,4-2-3-16,-1-1 2 0,-2 2-2 0,3-5-2 16,1 0 7-16,-1-5-1 0,3-1 3 0,-1 2 4 15,-1-2 1-15,1-2 4 0,1-1 4 0,-1-1 6 16,4-2-1-16,-3-2 5 0,-1-1 2 0,4 1 1 15,-2 0 5-15,6 0 11 0,-3 2 5 0,0-2-1 0,1 3-15 16,-2-1 4-16,-3 4 2 0,-1 2-8 16,1-1-2-16,-6 4-6 0,3 0 0 0,-4 4-2 15,0-3-5-15,0 4 2 0,1 1 1 0,-1 1 3 16,0 0-7-16,0 2 7 0,1 0-4 0,-3-1-2 16,5 0-11-16,0 0-1 0,-3-2-1 0,1 0-4 15,1-1-9-15,1-1-3 0,2-3-1 0,-1 1-14 16,0-2-12-16,-4 0-22 0,4-2-32 0,-1-3-54 15,-4 0-78-15,1-3-80 0,-5 0-105 0,0-2-150 16,-5-2-366-16,-6-3-1013 0,0 0 449 0</inkml:trace>
  <inkml:trace contextRef="#ctx0" brushRef="#br0" timeOffset="187417.16">20956 15153 4712 0,'-13'-10'330'0,"6"2"-124"0,-1 1 10 16,-1-1-31-16,5-1-39 0,-1 2-40 0,1-3-27 15,-1 0-18-15,3 0-13 0,-5 1-20 0,4-2-58 16,-3 0-83-16,3 4-131 0,-5-4-162 0,-1 1-482 0,-4 0-961 16,0 1 425-16</inkml:trace>
  <inkml:trace contextRef="#ctx0" brushRef="#br0" timeOffset="188850.3">21672 15465 114 0,'1'-7'530'0,"-1"-3"14"0,0 1 0 15,0-2-4-15,0 1-7 0,0-1-26 0,1 0-3 16,2-1-26-16,-2 1-18 0,-1-1-29 0,4 1-22 16,0 4-31-16,1-4-25 0,0 4-28 0,0 2-29 15,2 0-31-15,-2 2-27 0,3 2-24 0,0 2-21 16,5 3-16-16,1 5-20 0,3 5-156 0,3 6-1 16,-2 1 0-16,-4 6 0 0,-1-1 0 0,-4 3 0 15,1 3 0-15,-5-2 0 0,0 0 0 0,-1-2 0 16,-1 1 0-16,-3-3 0 0,-3-5 0 0,2-3 0 15,-5-3 0-15,6-4 0 0,-2-3 0 0,2-2 0 16,0-1 0-16,-4-3 0 0,4-2 0 0,0 0 0 16,-3-10 0-16,3 1 0 0,0-1 0 0,2-6 0 15,2-2 0-15,-3 0 0 0,4-8 0 0,4 1 0 16,0 7 0-16,0-7 0 0,-1 7 0 0,5 0 0 0,-3 4 0 16,2-1 0-16,1 5 0 0,-1 5 0 0,1-1 0 15,0 5 0-15,1 1 0 0,0 2 0 16,-5 1 0-16,8 5 0 0,-2 2 0 0,-3 3 0 15,1 1 0-15,-8 1 0 0,3-1 0 0,-3-2 0 0,-4 1 0 16,-1-1 0-16,3 0-51 0,-6 0-87 0,3-4 1 16,0-1 8-16,-1 0 15 0,2-4 12 0,-1 0 9 15,0-3 9-15,0 0 8 0,0 0 6 16,13-11 10-16,-5 4 5 0,3-6 9 0,2 1 7 16,2-2 5-16,3-7 8 0,4 3 10 0,0 0 9 0,-6 5-3 15,2 4 13-15,-2-3 5 0,0 3 2 0,-6 2 6 16,3 3 1-16,0 1-2 0,-8 2 3 0,4 3 4 15,-3 2 2-15,5 3-2 0,-6 0-4 0,1 6-2 16,-2-4 4-16,4 7-7 0,-1-1-10 16,2 1-3-16,0-1-25 0,9 6-7 0,2-5-10 0,4-1 3 15,1-3-13-15,2-3-2 0,1 0-4 0,0-7 0 16,3 0 10-16,-3-2 1 0,1-4 4 0,-2-1 6 16,-8-1 1-16,1 0 6 0,-3-5 6 0,-1 1 9 15,7-5 6-15,-12 3 9 0,2-1 7 0,-4-1 10 16,-1 0 2-16,-6 3 4 0,0-3 6 0,-1 2 7 15,-4 4-1-15,-1-2 3 0,-3 4 4 0,-2 0 7 16,-4 6 1-16,-1 3 6 0,-5 1-1 0,-2 5 1 16,3-1-6-16,-5 8-2 0,7-3-10 0,4 1-2 15,-1 0-7-15,2 1-3 0,3-1-1 16,4-1-5-16,3-2 2 0,1 0-5 0,1 0 4 0,3-1-3 16,3-3-9-16,2-2 0 0,-2-3 0 0,2 0 2 15,3-2-2-15,-1-2-2 0,0 0 0 0,1-1 2 16,-3 1 1-16,2-1-5 0,0-1 9 0,-2 0-8 15,-4 2 8-15,4 1-7 0,-3-1-3 0,-2 1 5 16,-4 1-3-16,12 4 1 0,-8-2-2 0,-1 3-1 16,1 1-2-16,5 2 4 0,-2 2 1 0,0-2-3 15,5 2 6-15,-2-2-4 0,5 2 2 0,4-2-1 16,8 0 0-16,-6-3-5 0,-1-4 6 0,8-4-2 16,2 0-1-16,-5-2-1 0,2-3 2 0,-3-5 0 15,1 1 2-15,2-4-2 0,-2-3 5 0,-1-2-8 16,-1-2 4-16,2-2 6 0,-5-1-6 0,-1-4-7 15,3-12 10-15,0-2-1 0,-5-2-1 0,0-3-1 16,-3 2-6-16,-5-2 2 0,-1 3-1 0,-7 10 1 16,1 1-1-16,-4 2 2 0,-6 7-2 0,2 2-3 15,-2 8 7-15,-2 7-4 0,1 4 7 0,-5 6 11 16,-2 5 6-16,0 6 7 0,-2 11 0 0,1 4 6 16,-2 17-6-16,8-9-2 0,2 14 0 0,0-1 3 15,8 4-9-15,-2 4 0 0,6-7-5 0,1-1-7 16,2 0-16-16,-2-14-31 0,4 1-29 0,3-3-32 15,-2 1-42-15,-1-6-62 0,-2 0-89 0,-1-8-91 16,-1-4-128-16,-3-3-557 0,3-2-1150 0,0-3 508 16</inkml:trace>
  <inkml:trace contextRef="#ctx0" brushRef="#br0" timeOffset="190266.86">24113 15333 483 0,'4'-9'519'0,"0"3"21"0,-2-1-1 0,1 1-22 0,-2 1-21 16,-1 1-43-16,0 1-38 0,0 3-36 0,0 0-17 15,-18 5-27-15,3 5-17 0,-6 6-12 0,-3 3-13 16,-3 3-24-16,0 4-28 0,-5 10-25 0,4-9-21 15,9 2-21-15,-3 0-18 0,3 1-19 0,8-1-5 16,3 0-12-16,-1-3-17 0,12 0-13 0,0 0-25 16,9-9 2-16,1-2-16 0,8 2-2 0,4-1-8 15,1-7-10-15,6 0 0 0,0-6-2 0,0 1-5 16,3-5-9-16,-3-3-15 0,0-2 0 0,-2-1 0 16,-1-3 0-16,-4-3 0 0,-2-4 0 0,-5 4 0 15,0-6 0-15,-8 3 0 0,3-1 0 0,-3 1 0 16,-3 0 0-16,-4 5 0 0,-1 2 0 0,-1-1 0 15,-2 3 0-15,-2 2 0 0,-1 4 0 0,-2 0 0 16,6 1 0-16,-15 9 0 0,8-1 0 0,2 2 0 16,0 1 0-16,0 4 0 0,4 1 0 0,-2 2 0 15,9-2 0-15,-2-1 0 0,4 1 0 0,2-1 0 16,0-2 0-16,3-1 0 0,1-3-12 0,2 0-20 16,-1-3 5-16,3-1 5 0,0-3 0 0,-7-2 8 15,3-2-5-15,-5-1 4 0,0-3 4 0,1-3-4 16,-1-1 6-16,0-3 3 0,-6 1 0 0,-1-5 4 15,-3-4-5-15,1 2-13 0,-5-5 16 0,-3-1-7 16,4 0 8-16,-4 7-11 0,1-7 15 0,1 8-7 16,1 1 6-16,-2 4-3 0,3 5 4 0,3 0-14 15,1 0 13-15,0 2-6 0,0 1 3 0,0 4-1 16,5-4-3-16,-5 4 8 0,16 4-3 0,1 1 5 16,-4-1-3-16,9 0-4 0,-4 4 1 0,9-1 1 15,1 1 0-15,-3 1 1 0,-7-1-5 0,1-1 6 0,-1 3 1 16,-4 1-1-16,3-2 2 0,-7 4-1 0,-5 0-2 15,3-1-4-15,-2 3 5 0,-6 2 3 16,3 0-5-16,-3-1 1 0,0 1 9 0,-3 1-2 16,3-2-5-16,-5-3 3 0,4-1-8 0,1 0-4 15,1-1-3-15,3 0 8 0,0-1-3 0,-3 0-7 16,8-5 4-16,-2 1 4 0,3 0 0 0,0-6-2 16,3 1-24-16,-1-3-2 0,1-2 11 0,4-3 1 15,-2 0 2-15,1-5 1 0,-2 0 2 0,7-6 1 16,-4-1 1-16,2-2 0 0,-1-1 6 0,-1 1-7 0,-1 2 6 15,-3 3 4-15,0 1-3 0,-2 5 0 0,-2 0 4 16,0 3-3-16,0 0-1 0,-1 2 4 16,-2 3-3-16,3 0 0 0,1 4 2 0,1-1 0 15,1 1 3-15,-1 2 0 0,0 1-3 0,7 1 0 16,-1-1 3-16,2 2 2 0,-1 0-4 0,0-3-5 0,2 2-11 16,-1-3-6-16,2-1-3 0,0 0 0 0,-4-2-4 15,2-3 11-15,0 0-3 0,-7-2 4 0,-2 1-1 16,4-2 6-16,-5-2 1 0,0-1 5 0,0 0-3 15,-3-5-3-15,-1-2 1 0,-7 4 0 16,3-4 1-16,-1 0-2 0,-2 0 4 0,-5-2 3 0,5 7-4 16,-6 2 1-16,-1-1-2 0,1 3 1 0,-3 3 1 15,-1 3-2-15,2 3 4 0,-8 5 0 16,9 0 1-16,-3 7 1 0,1 3 4 0,4 1-3 0,0 8 3 16,2-1 0-16,3 0 1 0,4-1-2 15,4 3 4-15,4-3-3 0,1 0 2 0,6-4 0 0,-1 0 0 16,6-1 3-16,-7-9 3 0,11 4-1 0,-4-7 0 15,3-1 7-15,-3-1-4 0,-2-4-1 16,0-2 2-16,-1 0 2 0,1-3 1 0,-1-1-1 16,-5-2 1-16,4-2 8 0,-1 0-5 0,-2-3-3 15,-2 1-1-15,1-1 6 0,-1 0-6 0,-1 1-3 0,1-2 0 16,-4 7 2-16,0-1-8 0,-2 3 0 0,-2 1 9 16,1 1-2-16,-1 2-12 0,-5 0 4 0,12 4 2 15,-6 1-9-15,-1 2-4 0,-1 0-7 0,6 4-6 16,-5-2 4-16,3 1-5 0,1 0-4 0,5 2-1 15,-2-1 3-15,-1-3-2 0,-1 0 5 0,2 0-2 16,3-2 7-16,1 0 1 0,-3-1 2 0,3-2 3 16,4-2 3-16,-2 0 6 0,0-2-5 0,1 1-1 15,-1-1 2-15,1-2-1 0,3-1 6 16,-1-1-1-16,0-1 2 0,7-5 0 0,-3 1 1 16,0-3 1-16,0 0-2 0,0-2-2 0,-1-1 4 0,-1-2-1 15,-1-3-3-15,0-1 5 0,1 1-1 0,-5-3 1 16,0-2-2-16,-4-1 2 0,2 0-2 0,-3 0 3 15,-5 4 2-15,-2-4-8 0,-6 11-3 16,-4-1 5-16,2 4-5 0,-6 0 5 0,-3 4-3 16,0 4 3-16,-3 1-2 0,1 4 2 0,-6 3 6 0,3 4 5 15,-2 4 3-15,-6 5 8 0,3 6 8 0,-1 1 3 16,7 3 7-16,1 3 4 0,-3 5 8 0,8-1 3 16,-1 2 0-16,4 11-4 0,-2-1-7 15,2-10-3-15,3-1-5 0,2 11 2 0,2-10-7 0,-1 0-4 16,1 0-17-16,-1-1-15 0,2-2-19 15,-2 1-36-15,0 3-20 0,0-4-28 0,0-3-32 0,-2-3-26 16,-1 0-21-16,1-7-24 0,-2-2-25 0,3-1-17 16,0-5-25-16,-2-3-35 0,0 1-40 0,0-3-42 15,-1-3-331-15,-1-2-789 0,5-1 349 16</inkml:trace>
  <inkml:trace contextRef="#ctx0" brushRef="#br0" timeOffset="190416.63">25580 15097 190 0,'-10'-15'458'0,"3"3"-28"0,5 3-25 0,-2 0-34 16,0 2-49-16,4 3-26 0,0 1-57 0,1-1-87 0,-1 4-119 16,0 0-156-16,22 9-340 0,-9-5-500 0,1 4 221 15</inkml:trace>
  <inkml:trace contextRef="#ctx0" brushRef="#br0" timeOffset="190583.61">26829 15470 4449 0,'0'0'47'0,"0"0"-75"0,0 0-134 0,0 0-56 16,0 0-71-16,-13-6-19 0,13 6-33 0,-10 4-184 15,6 0-569-15,-1 0 251 0</inkml:trace>
  <inkml:trace contextRef="#ctx0" brushRef="#br0" timeOffset="190900.54">23531 16150 5107 0,'-88'-32'298'0,"41"14"-185"0,14 6-83 15,7 1 110-15,8 4 45 0,7 0 25 0,3 0-7 16,2 1-30-16,8 0-16 0,8 1 10 0,10 0 1 16,19 2-25-16,21 2-12 0,32 7-5 0,8 1-21 15,1 1-10-15,1 2-5 0,9 2-11 0,8 0-6 16,0-3-11-16,4 3-19 0,-4-3-18 0,1-2-13 15,-3-2-14-15,-5 2-13 0,-6-3-5 0,-7 3-3 16,-8-5 3-16,-35 1 0 0,-1-5-5 0,-16 0-4 16,-1 0-9-16,-6-3-14 0,-12 2-25 0,-6-2-35 15,-5 3-42-15,-3 0-68 0,-4-2-74 0,-2 4-73 16,-15-6-77-16,-6 4-86 0,-13-1-383 0,-19-1-989 16,-2 2 438-16</inkml:trace>
  <inkml:trace contextRef="#ctx0" brushRef="#br0" timeOffset="191216.05">23645 16429 67 0,'-36'2'473'0,"8"-2"8"0,9 2 40 15,6-2 18-15,2-2-13 0,8 0-15 0,3 2-24 16,12-7-20-16,4 4-12 0,20-5-32 0,18 6-37 16,10-2-30-16,30 1-32 0,2 4-33 0,0 0-27 15,5 0-27-15,-3-1-29 0,-2 1-44 16,1 5-42-16,-5-5-44 0,-24 1-37 0,22-2-57 0,-25-2-49 15,-4 4-19-15,-9 1-35 0,-14-3-23 0,1 1-17 16,-6 0-7-16,-6-2-3 0,-6 1 9 0,-4 0 7 16,-6-1 14-16,-5 2 17 0,1-1 19 0,-2 1 29 15,-5-1 25-15,0 0 32 0,0 0 19 0,0 3 32 16,0-3 18-16,0 0 16 0,0 0 15 0,-14 5 14 16,8-3 12-16,3 2-3 0,0-1 11 0,-1-1-7 15,2 3-9-15,0-1-5 0,0-1-10 0,2-3-31 16,4 6-36-16,-2-1-55 0,3-4-85 0,2 0-129 15,-7-1-198-15,15-1-546 0,-15 1-1078 0,9-6 477 16</inkml:trace>
  <inkml:trace contextRef="#ctx0" brushRef="#br0" timeOffset="192583.63">19498 10225 3432 0,'5'-15'176'0,"-2"3"-80"15,-2 0 44-15,4 2 14 0,-4 1 20 0,2 2 9 16,-2-2 5-16,3 2-15 0,-4 2-21 0,1 2-6 16,-1-1-8-16,3 1-18 0,-2 0-14 0,-1 3-12 15,0 0-8-15,0 0 1 0,0 0 0 0,0 0-4 16,13 10 9-16,-9-3 2 0,-1 3 6 0,0 0-3 15,2 2-32-15,-1 4 2 0,-1-4-3 0,-2 0 1 16,3 1-3-16,-2 1-6 0,1-3 0 0,1-1-6 16,-1 2-5-16,1-1 0 0,3-3-2 0,2-1 10 15,0-1 7-15,1-1 13 0,9-2 3 0,2-2-2 16,8-6 2-16,3-2-7 0,1-4-13 0,5-3-8 16,14-5 0-16,1-2 1 0,5-7-9 0,-2 1-3 0,1-2-2 15,24-16-2-15,-26 11-11 0,20-13 2 16,-20 15-1-16,3 4-2 0,-2-2-6 0,-4 0 4 15,-2 7-3-15,-14 9-3 0,-4-3-1 0,-1 4 2 16,-6 0-3-16,-7 4-4 0,-4 2 0 0,-2 1 13 0,-5 1-13 16,0 2 11-16,-1 0-3 0,-2-1 4 0,2 3-5 15,-2 0-6-15,-4 1 2 0,5-3-5 16,-5 3-3-16,0 0 7 0,0 0-17 0,8 4-12 16,-8 0-20-16,0-4-10 0,1 6-27 0,1-1-42 0,0-2-40 15,-1 3-41-15,2 0-44 0,-2 1-42 0,4 1-52 16,-4 0-61-16,-2-1-85 0,1-1-441 0,0 1-1003 15,-1 3 444-15</inkml:trace>
  <inkml:trace contextRef="#ctx0" brushRef="#br0" timeOffset="196449.84">20012 10466 85 0,'-35'-13'116'0,"3"0"-15"15,-5 3-8-15,4 4-4 0,-5-3-18 16,-1 7-10-16,-13-1 4 0,15 4 5 0,-3 2-5 0,-12 4-8 16,0 1 4-16,0 5 2 0,1 1-8 15,14-1-4-15,-11 5 3 0,0 3-3 0,1 3-7 16,6 2-10-16,-2 2 5 0,3 3-4 0,-1 5-10 0,5 4 8 15,2-1-9-15,2 4-4 0,6 3-7 0,1 1-7 16,1 0 3-16,4-1-9 0,6 1-2 0,5 2 4 16,2-13-4-16,3 11 0 0,3-12-1 0,1 2-4 15,5 9 3-15,6 1-5 0,1-3-5 0,5 4 4 16,3 2 0-16,5-5 0 0,2 2-7 0,1 0 3 16,8-3 1-16,-4 1 7 0,4 0-12 0,3 0 3 15,-3-3-21-15,5 1 8 0,-4-2-4 0,8 0-7 16,-6-2-5-16,2-3 13 0,5 0-14 0,-1-6 8 15,1 2 9-15,-1-5 0 0,-11-6 10 0,14-1 4 16,-13-4 9-16,16 0 8 0,-3-3 5 0,-10-8 0 16,15 2 5-16,-1-5 2 0,-12-4 4 0,16-2-1 15,-3-5-6-15,5 0 7 0,-4-1-7 0,-1-2 1 16,2-3-6-16,-4-3-4 0,-3-5-4 0,-14 6 1 16,8-11-2-16,-1-1-16 0,-5-6-4 0,-4 0-6 15,0-4 6-15,-3-3-17 0,-2-1 7 0,-5-4-3 16,-3-2 8-16,4-3-2 0,-5 2-1 0,-4-3-4 15,0 5 11-15,-4-4-3 0,2 2-6 0,-3 0-3 16,-3-1 24-16,-2-2 18 0,-5 1 8 0,-2 0 1 0,-2 2 0 16,-4-3-2-16,-4 1 8 0,-2 0 13 15,-6 1-6-15,1 0-17 0,-7 1 9 0,2 6 7 16,-5 0 3-16,0 1-5 0,-5 2 2 0,-2 4 0 16,-1 3-5-16,-6 3-3 0,0 3 1 0,-6 0-21 15,-3 7 10-15,-3 3-5 0,-4 4-3 0,-5 1-16 0,-26 2-9 16,28 6-23-16,-2 2-118 0,-2-1-177 15,1 3 79-15</inkml:trace>
  <inkml:trace contextRef="#ctx0" brushRef="#br0" timeOffset="197567.34">21498 12068 120 0,'-6'-1'251'15,"-1"0"-11"-15,2-1-17 0,0-1-7 0,5 3-7 16,-10-2-9-16,6 1-13 0,4 1-17 0,-8-2-16 15,8 2-13-15,-6-1-14 0,6 1-13 0,0 0-11 16,0 0-9-16,-9-2-9 0,9 2-12 0,0 0-8 16,0 0-3-16,0 0-9 0,0 0-4 0,0 0-6 15,0 0-4-15,-5-2-5 0,5 2 2 0,0 0-8 16,0 0 1-16,0 0-4 0,0 0-5 0,0 0-6 16,0 0-18-16,0 0-18 0,-3-2-33 0,3 2-47 15,0 0-50-15,0 0-61 0,-5-2-230 0,5 2-480 16,-4-3 213-16</inkml:trace>
  <inkml:trace contextRef="#ctx0" brushRef="#br0" timeOffset="200800.13">13497 16358 178 0,'0'0'264'0,"1"-4"-5"0,-1 4-9 0,0 0-14 15,0 0-14-15,0 0-21 0,0 0-22 0,0 0-14 16,0 0-19-16,0 0-17 0,0 0-26 0,6-2-50 16,-6 2-56-16,0 0-93 0,9 5-120 0,-5-4-129 15,-4-1-374-15,12 0 165 0</inkml:trace>
  <inkml:trace contextRef="#ctx0" brushRef="#br0" timeOffset="201167.14">15623 16322 183 0,'0'0'188'0,"0"0"-19"16,0 0-14-16,0 0-16 0,0 0-16 0,0 0-16 15,0 0-22-15,0 0-16 0,0 0-28 0,0 0-12 16,0 0-18-16,0 0-21 0,-9 10-23 0,9-10-24 16,0 0-30-16,0 4-99 0,0-4-201 0,-6 1 89 15</inkml:trace>
  <inkml:trace contextRef="#ctx0" brushRef="#br0" timeOffset="206933.74">26818 13162 96 0,'0'0'256'0,"0"0"-11"0,0 0-13 15,0 0-11-15,-4-9-11 0,3 4-29 0,1 5-13 16,0 0-21-16,0 0-11 0,0 0-12 0,0 0-6 16,5-4-12-16,-5 4-8 0,0 0-3 0,4-3-3 0,-4 3-4 15,0 0 2-15,5-2-4 0,-5 2-6 16,0 0-5-16,0 0-5 0,0 0-2 0,0 0-5 16,0 0-4-16,0 0 6 0,0 0-18 0,0 0-4 15,0 0-5-15,0 0-4 0,8 0-2 0,-8 0-3 0,0 0-3 16,0 0-3-16,0 0-3 0,0 0-11 15,0 0-5-15,0 0-5 0,0 0-4 0,0 0 0 0,0 0-1 16,0 0-6-16,0 0-3 0,0 0 1 0,0 0 0 16,0 0 3-16,0 0-3 0,0 0 3 0,1-6-3 15,-1 6-8-15,0 0-8 0,0-4-10 0,0 4-15 16,0 0-15-16,0 0-29 0,0 0-17 0,0 0-23 16,0 0-29-16,-1-4-17 0,1 4-51 0,0 0-146 15,0 0-415-15,-2-4 184 0</inkml:trace>
  <inkml:trace contextRef="#ctx0" brushRef="#br0" timeOffset="207750.22">26441 9662 29 0,'0'0'156'0,"0"0"-5"15,0 0-15-15,0 0-9 0,0 0-14 0,0 0-13 16,0 0-1-16,0 0-33 0,18-3-24 0,-11 5-26 16,0 1-43-16,5 1-48 0,-4 0-81 0,4 3-168 15,5 1 74-15</inkml:trace>
  <inkml:trace contextRef="#ctx0" brushRef="#br0" timeOffset="209383.77">11576 15958 38 0,'0'0'37'0,"-9"-2"-8"16,2 1-24-16,7 1-8 0,-7-4-15 0,2 3-19 15,-1-1 8-15</inkml:trace>
  <inkml:trace contextRef="#ctx0" brushRef="#br0" timeOffset="209733.34">15872 16295 4054 0,'29'-2'33'15,"-10"-1"-48"-15,-7 2-78 0,0 0-100 0,-1 3-31 16,-3 1 19-16,2 1-1 0,-3-1-14 0,-1-1 0 0,-1 3-233 16,0 0-489-16,2-3 218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3T13:43:19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10236 10265 2674 0,'-12'-4'15'0,"5"3"17"0,1 1 45 0,-2-2 24 15,3 1 18-15,5 1-6 0,-9 0-18 0,9 0-17 16,-4-1-2-16,4 1 2 0,0 0 22 0,0 0 5 0,8 9 21 16,-3-2-2-16,4 4 7 0,1 5-3 0,-1 1-5 15,3 6 2-15,-4 0-3 0,1 4-8 16,2-3-13-16,-4 3 1 0,-2-2-6 0,2 0-3 15,-1-6-1-15,-1-1-7 0,-1-1-6 0,3 0-5 0,-5-6 7 16,1-2 1-16,3 0 5 0,-3-2 9 0,3-4 5 16,5-3-2-16,2-3-3 0,6-4-6 0,8-7-4 15,4-2-3-15,0-5-10 0,10-10-1 16,0-1-6-16,3-1-8 0,-3-5-1 0,5 0-9 0,-5 0-3 16,1 3-3-16,-1 1-6 0,-14 9-2 0,1 1-8 15,0 5 2-15,-6 1-5 0,-7 7 2 16,-1 2-7-16,-5 2 2 0,-2-1-2 0,0 4 4 0,-3 0-14 15,-1-1-3-15,-1 4-43 0,-2 1-56 0,0 0-77 16,0 0-80-16,-10 8-80 0,7 2-79 0,3 1-111 16,0-2-344-16,3 3-937 0,3 0 416 0</inkml:trace>
  <inkml:trace contextRef="#ctx0" brushRef="#br0" timeOffset="833.65">17075 11958 6 0,'20'17'16'16,"3"1"-20"-16,0-1-4 0,0-3 2 0</inkml:trace>
  <inkml:trace contextRef="#ctx0" brushRef="#br0" timeOffset="-193130.99">719 5297 168 0,'0'0'211'16,"-17"-15"1"-16,17 15 19 0,0 0-2 0,-12-11-7 15,12 11-6-15,0 0-2 0,-5-17 3 0,5 17-9 16,0 0 0-16,0 0-15 0,-4-17-14 0,4 17-21 15,0 0-12-15,0 0-11 0,0 0-11 0,0 0-10 16,0 0 3-16,0 0-8 0,0 0-7 0,0 0 2 16,0 0-14-16,0 0 1 0,21 54-10 0,-14-35 0 15,-2-1-7-15,1 2-7 0,2-1-1 0,-2-2-10 16,2-2-1-16,1-1-10 0,-3-3 7 0,2-1 5 16,-2-1-2-16,3 1 11 0,-2-5 13 0,3-2 22 15,-1-3 6-15,5-1 5 0,4-6 1 0,6-6-6 16,6-10-5-16,7-10-5 0,2-1-7 0,6-5-13 15,15-22-4-15,-14 18-8 0,19-23-4 0,4 0-12 16,2 0-1-16,0-2-5 0,3 2-1 0,-2 3-6 16,-4 10-10-16,-17 15 4 0,2 2-5 0,1 1-2 15,-4 1-6-15,-7 4 1 0,-11 11 0 16,-1 1-4-16,-8 5 1 0,-8 5-1 0,-3 0-3 0,-2 4-3 16,-1-3 1-16,-4 4 2 0,0-1-2 0,0 3 2 15,-1-1-3-15,-4 2-5 0,5-3-14 0,-1 1-17 16,-4 2-26-16,0 0-43 0,0 0-42 15,0 0-21-15,9 4-35 0,-3-1-59 0,0 2-66 0,4 3-77 16,2 1-398-16,5 2-862 0,1-4 381 16</inkml:trace>
  <inkml:trace contextRef="#ctx0" brushRef="#br0" timeOffset="-191781.11">9919 4429 5 0,'0'0'196'0,"0"-7"-3"16,0 3-1-16,3 1 6 0,-2-1 0 0,-1 4 11 15,2-5-5-15,-2 5-9 0,0-4-14 0,2 1-12 16,-2 3-15-16,0 0-12 0,0 0-15 0,0 0-12 15,0 0-9-15,0 0 0 0,0 0-1 0,0 0-15 16,0 12-6-16,0-5 4 0,0 3-3 0,-2 0-9 16,0 2 0-16,4-2-11 0,-2 11 3 0,0-10 19 15,2 4-17-15,2-2-8 0,-4-1 0 0,5 1-5 16,-4-3-3-16,3 1 4 0,1-2-2 0,-1 0 17 16,5-1-4-16,0-1 12 0,0-1 11 0,1-3 4 15,8-1-4-15,5-3 0 0,6-1-5 0,3-6-6 16,0-2-8-16,1-4-4 0,3-1-6 0,13-9-6 15,2-1-3-15,0-2-7 0,-5 1-2 0,5-2-6 16,-2 2-5-16,-4 0-2 0,-1-1-4 0,-12 9 0 16,5-1 6-16,-6 1-12 0,-2 0 0 0,-6 2-4 15,6 2-3-15,-4-2 4 0,-1 2 8 0,-7 4 11 16,-2 1 4-16,-2 3 3 0,-4 0 2 0,-4 2-3 16,3 2-10-16,-3 1-2 0,-1-4-9 0,0 4-1 15,-4 1-29-15,7-4-25 0,-7 4-16 0,0 0-17 16,5 5-62-16,-2 0-56 0,-1-1-60 0,0 6-71 15,3-2-82-15,-5 6-327 0,4-4-783 0,-2 1 348 16</inkml:trace>
  <inkml:trace contextRef="#ctx0" brushRef="#br0" timeOffset="-190264.15">15085 4725 10 0,'-4'-7'130'0,"0"-2"-22"0,-3 2-4 0,-1-4-8 16,0 4-20-16,-1-2 9 0,-1 3-9 0,0 0-9 15,-3-1-8-15,-1 2 3 0,-5-2-8 0,4 5-11 16,-6-1-3-16,2 3-3 0,-3 0-6 0,-6 6-3 16,-1 0 6-16,1 2-5 0,0 3-12 0,-2 4 7 15,2 3-5-15,-4 1-5 0,2 2 4 0,0 2-4 16,-4 9-6-16,6-6 10 0,-4 11-9 0,-3 0-2 15,12-9 1-15,5 1-6 0,-4 0 5 0,8-3 2 16,-4 5-11-16,7-3 9 0,-2 2-3 0,4-1 4 16,0 1 0-16,0 3-4 0,2-3 4 0,0 3-1 15,2-5 1-15,5 6-10 0,3-2 8 0,-1-2-1 16,1 1-6-16,1-2 4 0,0-2 1 0,3 3 2 16,-1-2-12-16,3-2 13 0,3 0 3 0,-1-1-1 15,0 1-6-15,3-2 1 0,0-3 7 0,-1 0-1 16,1-4 1-16,7 2 1 0,0 0-2 0,3-3-10 15,-1-2 8-15,5 3-3 0,1-5 0 0,3-4-1 16,3 3 0-16,1-1 0 0,1-3-1 0,1 0 4 0,0-1-2 16,2-1-10-16,-3 0 3 0,16-2-7 0,-19 1 4 15,3-5-2-15,0 1 0 0,0-3 13 16,0 0-14-16,3-2 0 0,-5-1 3 0,0-2-1 16,-1-2-2-16,1-2 6 0,-3-3 1 0,-1-3-3 0,-2-2-1 15,-2-4 6-15,-1-1-2 0,6-11 2 0,-9 9-5 16,-3-5 10-16,4-11-3 0,-6 1 2 0,-4 8 6 15,2-15-2-15,-6 2 0 0,-2-1 4 0,-3 12-2 16,-4-14 2-16,-5 3-3 0,-1 11 5 16,-1-12-1-16,-6 1-7 0,-1 1 2 0,-2-1 0 0,-7 3 2 15,3-2-5-15,-5-1-9 0,-3 1 2 0,-1 3 2 16,0 2-1-16,-4 1-2 0,1 3 7 16,3 12-7-16,-12-8 2 0,2 3 5 0,6 11-4 15,-1 1 1-15,-2 0 1 0,2 7-1 0,0-2 1 0,-3 0-3 16,3 7-5-16,0 0-9 0,2 1-3 0,-1 3-29 15,10 1-6-15,3 2-10 0,0-1-13 0,6 1-26 16,2 0-110-16,1 0-230 0,4 2 102 0</inkml:trace>
  <inkml:trace contextRef="#ctx0" brushRef="#br0" timeOffset="-190113.93">15214 4593 28 0,'-9'5'129'0,"9"-5"-24"0,-6 3-33 0,2-2-47 16,-1 2-86-16,1-1-64 0,0 1 29 0</inkml:trace>
  <inkml:trace contextRef="#ctx0" brushRef="#br0" timeOffset="-189098.34">19449 5984 153 0,'-14'0'221'0,"2"-2"-10"0,-1 1-5 0,1 1-7 16,5 0-4-16,-2 0-6 0,4-1-7 0,-1 0-15 15,1-1-10-15,5 2-13 0,-7-2-10 0,7 2-9 16,0 0-6-16,0 0-5 0,0 0-12 0,0 0 0 16,-9 3 7-16,9-3 4 0,0 0-6 0,0 0 1 15,24 3-3-15,-5-4-6 0,9 2 0 0,8-3-17 16,14-2-6-16,9 0-5 0,6 2-2 0,28 1-16 16,3-4 10-16,-31 2-17 0,27-1-6 0,-1 4 1 15,-26-5-5-15,26 3 2 0,-27-2-14 0,-2 3 0 16,0-2 0-16,-2-4-4 0,-5 5-7 0,-17-1-1 15,-5 1 2-15,-2 1-8 0,-9 0-3 0,-6-3-12 16,-5 2-3-16,-5-1-25 0,-4 1-13 0,-2 2-30 16,0 0-21-16,-21-8-25 0,-1 5-21 0,-10 0-23 15,-6 0-29-15,-16 2-32 0,-2 1-18 0,-3 3-219 16,-10-2-506-16,4 1 224 0</inkml:trace>
  <inkml:trace contextRef="#ctx0" brushRef="#br0" timeOffset="-188863.95">19598 5995 132 0,'-20'2'220'15,"0"1"-9"-15,1 0-7 0,10-1-2 0,1-2-3 16,-1 0 7-16,3 1-3 0,6-1-1 0,-12 0-13 16,12 0-2-16,0 0-6 0,0 0-4 0,0 0-7 0,0 0-10 15,21-6-16-15,-2 4-13 0,9-3-9 0,7 1-13 16,16 0-7-16,1 0-19 0,4 0-6 16,7-2-5-16,0 4-7 0,-1 1-6 0,3-1-5 15,-3 0-3-15,-1 4-9 0,-1-2 2 0,-6 3-7 16,-2-2-1-16,-1 0-7 0,-19 2-1 0,0-2-18 0,-10 2-16 15,-4-1-26-15,-4-1-8 0,-4 0-34 16,-2 2-22-16,-3-2-28 0,-4 2-48 0,-1-3-57 16,-6 7-50-16,-12-1-236 0,-9 1-557 0,-10 0 246 15</inkml:trace>
  <inkml:trace contextRef="#ctx0" brushRef="#br0" timeOffset="-187464.61">1359 6995 126 0,'-4'-7'235'0,"2"1"5"0,-2 2 4 15,1-4-5-15,1 2-7 0,-1 3-12 0,1-1-12 16,1 0-12-16,-2 2-12 0,3 2-13 0,0-6-14 15,0 6-13-15,0 0-20 0,0 0-21 0,0 0-2 16,0 0-9-16,0 0-11 0,0 0 6 0,10 8-17 16,-3-2-3-16,-1 0-2 0,4 1-8 0,4 5-8 0,0-3-4 15,3 0 0-15,1 0-6 0,1 1-1 0,8 2 0 16,-8-6-7-16,12 0 0 0,-2-1-3 16,3-3 0-16,1-6 5 0,0 1-13 0,6-4 2 15,11-7 2-15,-3 0-2 0,1 0-9 0,-10 3 2 16,10-10 5-16,2 2-2 0,-2-1-9 0,-12 3 14 15,7-7 1-15,-9 10-1 0,-2-2-2 0,-5 2 4 0,5 3-8 16,-5 1-5-16,-2 1 4 0,-7 2-1 16,-4 5 2-16,0-2 6 0,4 4-22 0,-5 0 8 15,1 3 0-15,0-1-1 0,3 5-2 0,-1-1 4 16,1-1-1-16,1 4-3 0,-4-1-5 0,2 1 4 16,1-3 0-16,2-1 3 0,3-1-1 0,-3 0 1 15,9-1 1-15,3 0-3 0,-3-3 1 0,0-1-4 16,1-3 0-16,2-2 4 0,1-1 3 0,0 0-3 15,0-5-1-15,0-2-4 0,0 1 8 0,1-4-1 16,3 2-6-16,-3-2-3 0,12-7 10 0,-13 5 6 16,0-1-7-16,-3 4 10 0,-1 0-14 0,-5 4 6 15,-4 4-7-15,3 1 3 0,-9 4-4 0,1-1 4 16,4 7 15-16,-4 0 0 0,3 5 2 0,0 2-4 16,4 6 3-16,-4-1-5 0,2 4-5 0,-1-1 4 15,2 0-8-15,-1-1 6 0,3 4-4 0,1-3 5 16,2-2-2-16,4 0 0 0,0-5 3 0,4-2 7 15,0-6 10-15,6-3-1 0,-2 2 2 0,17-8 0 16,-3-4-4-16,1-4 11 0,3-1 7 0,1 0-2 16,0-3-7-16,2-2 3 0,1 0-1 0,0-3 4 15,-1 1-4-15,31-7-5 0,-36 5 4 0,2 4-6 16,-4 1-2-16,3 2-4 0,-4 1-1 0,-13 5-8 16,-3 2-1-16,1 4-2 0,-3 2-3 0,-5 1-2 15,-7 2-4-15,-1 2 0 0,-6-1-2 0,6 4 0 16,-6-2-1-16,0 4 3 0,-2-3-4 0,-3 1-1 15,0-1 0-15,-2 2 5 0,4 0-3 0,-6-3 3 16,2 1-1-16,-2 0-3 0,0 0 3 0,-4-4-2 16,10 5-20-16,-10-5-22 0,8 5-50 0,-3-4-64 15,-5-1-79-15,9 7-91 0,4-6-130 0,-3-1-279 16,-10 0-790-16,35-9 349 0</inkml:trace>
  <inkml:trace contextRef="#ctx0" brushRef="#br0" timeOffset="-187331.05">6037 6550 4265 0,'6'3'-6'16,"2"-1"65"-16,-2 0-69 0,1 2 18 0,-7-4 10 15,0 0-5-15,2-7-21 0,-2 7-42 0,-10-10-78 16,0 5-116-16,-7-3-410 0,-2 1-707 0,1-2 314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3T13:42:43.4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8718 7411 277 0,'-4'-6'360'15,"2"1"-17"-15,-2-1-17 0,1 2-9 0,1 2-9 16,-2-1-11-16,4 3-10 0,-1-7-15 0,1 7 3 16,-3-2-9-16,3 2-2 0,0 0-2 0,0 0-7 15,-2-5-16-15,2 5-8 0,1-3-29 0,0-2-17 16,3 0-21-16,2 0-15 0,3-3-14 0,-1-2-14 16,10-2-20-16,2-6-61 0,2 0-75 0,2-5-99 15,-1 4-111-15,-5-4-128 0,4-4-443 0,-2-1-882 16,1-2 391-16</inkml:trace>
  <inkml:trace contextRef="#ctx0" brushRef="#br0" timeOffset="2552.73">2504 2439 303 0,'-1'-34'403'0,"0"7"-1"0,2 2-7 15,-2 11-12-15,0 3-34 0,1 4-46 0,0 3-34 16,0 4-22-16,0 0-21 0,6 17-16 0,-1 9-12 15,0 9-9-15,-1 16-12 0,1 5-16 0,-7 1-18 16,2 27-8-16,-3-27-16 0,-5 27-10 0,1-27-10 16,-2 3-8-16,1-5-9 0,0-3-8 0,1-3-8 15,2-15-3-15,-2-3-3 0,3-4 17 0,3-9 11 16,-3-2 9-16,3-4 25 0,-2-4 27 0,1-1 34 16,2-6 10-16,0-1-24 0,0 0-23 0,5-26-8 15,1 3-16-15,1-9-16 0,2-20 2 0,3 2-20 16,1-8-4-16,5-29-14 0,-2 3-3 0,0-2-18 15,-3-1-4-15,-2 30-6 0,1 0 0 0,2 7-14 16,-4 15-4-16,0 6-3 0,-3 10-8 0,3 4-6 16,-5 7-6-16,2 4 3 0,0 7-6 0,3 4 4 15,7 15-3-15,-3 6 6 0,0 18-3 0,-2 6 5 16,-1 3-2-16,-4 3 7 0,0-1-5 0,-2 3 0 16,5 24-2-16,-3-26 9 0,-1 1-5 0,1-5-8 15,-1 0-7-15,4 0-9 0,-2-2-16 16,1-1-19-16,-4-4-26 0,0-12-26 0,-1-3-36 15,1-2-36-15,-1-2-43 0,-4-3-39 0,3-7-34 16,-6-1-30-16,-1-7-43 0,2-1-35 0,-5-4-40 0,2-4-330 16,-9-4-835-16,4-2 369 0</inkml:trace>
  <inkml:trace contextRef="#ctx0" brushRef="#br0" timeOffset="3417.41">2626 3275 109 0,'-8'-9'217'0,"-1"0"19"0,-1 4-1 0,4-3 9 15,-2 5 18-15,3 0 21 0,1-1 25 0,-1 0 22 16,0 2 16-16,1-1 3 0,4 3-2 0,0 0-14 15,-8-8-20-15,8 8-24 0,0-7-26 0,0 0-31 16,4-1-27-16,4-3-18 0,7-3-26 0,8-8-25 16,3-1-26-16,3 3-32 0,1-4-23 0,14-4-22 15,-12 8-26-15,1 1-20 0,2 2-11 0,-2 0-17 16,-6 6 9-16,5 2-2 0,-4 2 0 0,-6 3-2 16,-3 4 4-16,0 4 6 0,-2 3 2 0,1 4 4 15,-3 9 14-15,-1 2 4 0,-8-3 2 0,0 6 11 16,4 4-1-16,-7-1 4 0,-1 2-1 0,-1-3-3 15,-1-6-1-15,-1-2 1 0,3 0 1 0,1-2-3 16,-3-5 5-16,0-1 7 0,5-2 11 0,-5-4 19 16,1 0 35-16,3-4 13 0,-4-1 7 0,0 0-3 15,30-12-4-15,-17 1-5 0,2-4 1 0,5-6-13 16,-2 0-5-16,1-4-9 0,0 2-5 0,-3-1-6 16,-6 7-8-16,1 2-5 0,0 3-4 0,-5 4-5 15,-1 0-11-15,0 5-7 0,-1 1-5 0,-4 2 2 16,0 0-1-16,14 7 3 0,-9 1-8 0,0 3 3 15,2 3-1-15,-3 2 0 0,2 1-2 0,-1 0-10 16,-1-2-4-16,2 0-5 0,2-1-11 16,-2-4-4-16,2-1 3 0,0 1 0 0,2-4-3 0,-1-4 0 15,2-1 1-15,-2-2 1 0,4-2 6 0,1-4 0 16,3-1 4-16,-1-4 0 0,0 0 1 0,-4-2 6 16,0 0-3-16,-3 0 0 0,2-1 4 0,-2 1 0 15,-5 6 9-15,1 2-5 0,-2 1-7 16,3-1-7-16,-6 6-2 0,0 0 3 0,0 0 5 15,8 10 0-15,-3-1 1 0,-4 3 0 0,3-1 2 16,0 5 0-16,1-4-4 0,0 4-8 0,-1-1 3 16,1-5-5-16,3-1 1 0,-3 1-6 0,4-3 6 0,1-2 5 15,-1-1 2-15,5-3 3 0,-1-4 2 16,0-2 0-16,2-1 7 0,0-4-1 0,-1-5 1 0,-2 2 7 16,1 0 4-16,-2-4 6 0,6-5 0 15,-6 4 5-15,2 1 4 0,-4-1 1 0,0 3 4 16,-4 5 2-16,0-2-2 0,0 9-9 0,-1-4-10 15,0 3-3-15,1 3-2 0,-5 1-1 0,5 13 1 16,-1 1 1-16,0 4 1 0,6 14 0 0,-6 0-3 0,5 16 6 16,-1 1-2-16,2 3-1 0,-5 1-2 15,0 2 3-15,1-1 3 0,6 6-7 0,-2 19 2 16,0 4 1-16,-1-24 6 0,0 21-3 0,-6-22 0 16,-1 1 0-16,-2-1 1 0,0 4-4 0,-2-4 0 15,-5-3 6-15,0-6-3 0,-9-5-2 0,5-13 3 16,-3-3 15-16,-2-2 19 0,-1-8 22 0,-6-2 9 15,3-8 10-15,-8-8 5 0,0-1-1 0,-1-6-5 16,1-5 5-16,0-7-19 0,0-5-7 0,-2-16 3 16,3-6-14-16,8-6-9 0,1-7-2 0,5-25-20 15,11 4-11-15,6 22-13 0,3 2-13 0,9 2-9 16,0 3-9-16,10 2-11 0,-3 6-7 0,5 3-1 16,-6 13-5-16,5 0-11 0,1 6-10 0,2 1-14 15,-2 0-8-15,-2 6-19 0,-2 3-17 0,-7 4-32 16,-3 3-36-16,-4-1-34 0,0 1-33 0,3 4-36 15,-13 0-51-15,16 4-70 0,-16-4-377 0,6 3-872 16,-6-3 387-16</inkml:trace>
  <inkml:trace contextRef="#ctx0" brushRef="#br0" timeOffset="5099.92">5153 2977 3290 0,'11'-16'190'0,"-6"-1"-72"0,-4 5 9 15,3-3 59-15,-4 4 16 0,-1-1 9 0,-2 2-18 16,-1 0-10-16,2 3-19 0,-7 0-8 16,0 2-17-16,0 2-16 0,-5 5-12 0,-1 4-13 0,-1 3-10 15,1 5-8-15,-8 9-9 0,1 5-5 0,3 1-4 16,0 3-8-16,-4 13-3 0,2 0-5 15,8-14-7-15,7 0-3 0,5 4 0 0,5-4-9 0,1 0-2 16,5-3-9-16,4-6-6 0,8-2-5 0,6-3-8 16,1-4-6-16,2-6-1 0,1-3-4 15,0-2 1-15,4-9-1 0,-3-2-1 0,2-4 5 0,-5-1 2 16,0-3 2-16,-1-1 6 0,-3-4 7 0,-2-1 15 16,-5-1 8-16,-2-2 9 0,-7 5 12 0,-1-4 12 15,-2 6 16-15,-4 6-1 0,0 1 6 0,-3 6-14 16,0-1-15-16,-3 3-9 0,3 4-8 15,0 0 4-15,-14 10-6 0,8-2-7 0,-3 7-3 0,1 0-1 16,-5 9 0-16,4 1-5 0,4-6-6 0,1 6 5 16,3 1-9-16,5 1-9 0,1-10-12 0,0-2-5 15,7-1-10-15,-1 0-2 0,5-3-2 0,0-2 1 16,1-3-1-16,2-3 1 0,0-3 5 16,-2-3 2-16,0-1 2 0,-1-1 6 0,-1-5 2 15,-2-1 2-15,1-1 0 0,-8-4 1 0,2-1 3 0,-4 2 0 16,0-10-5-16,-3-3 6 0,-9 2-1 0,2 2-2 15,-2 6 0-15,-2 1-1 0,1 2 0 0,-5 4-5 16,1 4 1-16,0 5 0 0,1 3-3 16,-1 6 0-16,-4-2 2 0,6 7 2 0,1 0 4 15,1 4 2-15,4 1-2 0,3 0 2 0,4 1 0 16,-1-3 2-16,9 1 0 0,3-2 1 0,1-2 5 0,6-2-2 16,2-4-2-16,6-1 2 0,-1-4 0 0,0-2-3 15,6-4 0-15,-5-1 5 0,3-1 1 16,-3-4-2-16,0 2-4 0,-4-5 8 0,-6 2 8 15,-1 5 6-15,-2-5 6 0,-6 6 0 0,3-1 2 16,-3 2-7-16,-4 2-5 0,-1 1-9 0,1 2 1 16,-5 0-4-16,6 7 2 0,-3 3 3 0,-1 2-1 0,1 5-2 15,-2 2 1-15,-1 6 1 0,4 2-13 0,-3-8-5 16,0 1-14-16,3-1-5 0,-1 1-2 16,2-2 4-16,3-4 2 0,-2-2 1 0,0-3 5 15,2-3 5-15,-1-1 1 0,1-2 1 0,-1-2 10 16,3-3 4-16,0-2 3 0,3-3 3 0,-4-2-2 0,5-4 0 15,-1 1-1-15,0-5 0 0,1-5-3 0,0 1 2 16,0-1-3-16,-4 5-1 0,0 1 3 16,0 3-3-16,-2 1 8 0,-1 3-11 0,1 1-2 15,-1 4 2-15,-1 2-6 0,1 1 0 0,4-1 5 16,-1 5 8-16,1 2 3 0,1 3 3 0,-1-1 2 16,1 4 3-16,5-3 1 0,0 4 4 0,-1-2-1 0,11 1 0 15,-2 0-2-15,-4-6 0 0,8 0 1 0,0 1-2 16,0-4-4-16,0-2 2 0,1-4-1 15,-2 2 4-15,-7-4-8 0,-1 0 2 0,7-4 0 16,-11 2-2-16,0-1 1 0,0-2-3 0,-7 1 4 16,0-5-6-16,-3 3-1 0,-1-3-2 0,-2-1-3 15,-3 0 2-15,-3 4-3 0,1 1 1 0,-7 1-2 16,4 3-2-16,-3 2-2 0,3 4-1 0,-9 1 0 16,3 5-4-16,-5 1 2 0,0 7 3 0,4 0-1 15,-1 2-1-15,4 2 4 0,-2 6-2 0,6 3 4 16,0-1 1-16,3 0 1 0,5-6-1 0,2-2 3 15,4 0 2-15,4-2 4 0,2-2-3 0,3-2 3 16,1 0-2-16,9-4 4 0,-2-3 2 0,-6-2-2 16,11-4-1-16,-8-2-2 0,4-3 1 0,-8 0 4 15,0-3-1-15,-1-3 2 0,3-4 6 0,-5 3-4 16,-3-2 3-16,-2-1 3 0,2-7-3 0,0-1-1 16,-4-1-3-16,-4-3-1 0,0 5-3 0,-2 5 1 15,-3 2 6-15,0 4 7 0,0 2 1 0,-3 0 1 16,6 1-7-16,-6 6-8 0,3-3-1 0,0 5-6 15,0 2 2-15,0 0-9 0,0 0 5 0,-5 11 2 16,4-3-1-16,2 3 3 0,-1 2-4 0,4-2 5 16,1 4-5-16,0 2-13 0,5-3-11 0,-2-2-11 15,5 0-8-15,-1 0-1 0,0 2-1 0,2-1-1 16,-2 0-3-16,-1-2 2 0,2 2 2 0,-3-1 4 0,0 1 3 16,0-4 5-16,-1 5 2 0,-3-5 1 15,0 3 4-15,-1-1 0 0,-4-5 4 0,3 3 2 16,-3-3 3-16,-1-2 1 0,3 2 6 0,1-2-1 15,-3-1 2-15,4-3 1 0,3 0 0 0,5-2 0 16,-3-2 1-16,9-3 1 0,0-1 2 0,3-6-4 16,4-3 4-16,-1-1-1 0,3-1 7 0,-1-4-1 15,-4 2 11-15,0-2 13 0,0-1 9 0,-2 5 20 16,-5 5 10-16,-3 2 20 0,0 0 3 0,-7 4-11 16,3 4-2-16,-5 0-17 0,1 2-11 0,-5 2 1 15,0 0-10-15,10 7 0 0,-9 0-5 0,2 4-1 16,-2 5-3-16,-1-1-2 0,2 3-6 0,-1 1-15 15,0-2-13-15,1 1-11 0,-1-1-9 0,3-2-14 16,-1-2-7-16,1-1 1 0,1-2 3 0,3-1 7 16,-3-2 5-16,4 0 8 0,0-3 0 0,-3-2 6 15,6-2-2-15,-2-2 7 0,-1 0 10 0,5-2 7 16,-2-3 7-16,-1-2 8 0,4-2 6 0,-2-3 4 16,9-5 5-16,-4-2 7 0,-4 7 8 0,0-1 9 15,-1 4 4-15,-3 1 1 0,-1 2-6 0,-3 0-11 16,2 6-9-16,-3 1-5 0,-1-1-2 0,-4 2-3 15,14 5-4-15,-9 1 0 0,-1 5-2 0,-3 1-5 16,3 2-4-16,-4-1-14 0,3 3-14 0,-3-2-13 16,1-2-11-16,-1-1-12 0,1 2-4 0,3-2-2 15,-1-3 3-15,2-1 8 0,0-4 9 0,0 0 0 16,3-2 6-16,3-1 5 0,-2-2 5 0,3-2 5 16,1-2 9-16,2-3 8 0,-1-1-2 0,1-1 11 15,0 0 2-15,-1 0 10 0,2 1 4 0,-1 2-5 16,-5 4 1-16,-1 0-2 0,3 2 5 0,-2 1-5 15,3 2-1-15,-3 1 1 0,-1 2-3 0,1-2 0 16,-1 3 0-16,0 0-7 0,4-2-18 0,-3 3-18 16,0-2-26-16,2 0-36 0,-1-2-46 0,1 0-51 15,-1-2-50-15,0-3-46 0,2-1-51 0,-5-1-48 16,4-3-46-16,-6-2-385 0,-5 1-880 0,-2-3 390 16</inkml:trace>
  <inkml:trace contextRef="#ctx0" brushRef="#br0" timeOffset="5234.35">7721 2905 4051 0,'-32'-18'386'0,"5"3"-154"0,4 1 61 0,8 5-15 16,1 4-49-16,1-2-50 0,6 2-39 0,-1 2-27 15,3-2-28-15,-3 3-12 0,3 1-37 0,-4 1-66 16,9 0-82-16,-13 3-106 0,6 2-120 0,4 0-152 16,-6 0-329-16,4 0-885 0,1 3 392 0</inkml:trace>
  <inkml:trace contextRef="#ctx0" brushRef="#br0" timeOffset="6032.96">8626 3207 39 0,'1'-5'377'0,"2"2"-7"0,-2-2-5 0,3 0-2 16,-3 0-18-16,3-1-19 0,-3 1-5 0,3-1-6 16,-4-1-8-16,4-1-12 0,-4 0-11 0,0 2-18 15,0-2-19-15,-4-1-18 0,3 0-24 0,-3 2-20 16,-2-3-21-16,-2 6-19 0,-1 0-17 0,-4 1-12 16,-3-1-14-16,-5 5-9 0,2 3-11 0,-3 2-8 15,2-1-7-15,-4 8-9 0,7-2-6 0,-1 0-10 16,4 3 0-16,5-3-5 0,-1 2-1 0,6-2-10 15,0 0-2-15,3 0-7 0,2 0 3 0,4 0-1 16,2-5-5-16,3 2 5 0,0-4-4 0,3-2 2 16,1-2-3-16,3 0 2 0,1-1 0 0,1-4 2 15,-3-1 6-15,1 0 6 0,-2-3 3 0,2-1 7 16,-3 2 2-16,1-4 9 0,-6 3 2 0,0 0 3 16,0 0 7-16,0 1 9 0,-4 1 8 0,-1 2-3 0,1 2-5 15,-1-2-12-15,0 3-13 0,-4 2-11 16,0 0-5-16,0 0 0 0,6 12-1 0,-6 1-7 15,0 3 6-15,-1 11-5 0,-2 1-2 0,3 5-4 16,0 3-4-16,0 11-3 0,3 2 0 0,-2 1 4 16,2 0-3-16,-2-2-1 0,3 4 3 0,0 1 0 0,-4 3-1 15,1 1-1-15,-2-2 4 0,1-2-7 16,-4-1-2-16,0-2 0 0,0-3-8 0,-6-15 6 16,2-1 0-16,-5-4-6 0,2-3 4 0,2-7-2 15,-4 0 6-15,-2-8 1 0,-2 3 1 0,-3-6 1 16,1 0 1-16,-2-6 7 0,1-1 0 0,1-6 2 0,2-3 1 15,-2-9-2-15,5-2 4 0,-3-7-3 0,12-4-9 16,2-4 5-16,6-18 3 0,6-1-5 16,5-4-8-16,8 2-1 0,15-17 2 0,-5 27-1 15,0 2-3-15,4 4-5 0,3 4 4 0,1 7-5 0,-8 7 6 16,0 6-6-16,-3 0 0 0,-1 7-3 0,4-1 0 16,-13 5-1-16,3 1 7 0,-5 1-15 0,-3 4 0 15,-4-1-21-15,3 0-14 0,-7 2-23 16,3-1-36-16,-1 1-35 0,-1 3-52 0,-2-1-52 15,-2 0-51-15,0 0-60 0,-3 0-76 0,2 1-91 0,-2-4-354 16,-4 7-952-16,2-6 421 0</inkml:trace>
  <inkml:trace contextRef="#ctx0" brushRef="#br0" timeOffset="7333.44">9936 2998 100 0,'18'-8'368'0,"-3"0"-1"16,1-1-4-16,0-2-8 0,-3 1-22 0,1-3-11 16,-4-2-13-16,-1 0-18 0,1 1-10 0,-6 2-16 15,0 0-21-15,0-4-13 0,-3 5-14 0,-1-2-44 16,-4 4-15-16,0-2-9 0,-4 3-23 0,-1 3-10 15,-7 0-11-15,-3 4-14 0,0 3-8 0,-8 6-9 16,9 0-3-16,-6 10-11 0,-2 0-7 0,6 1-1 16,-2 5-6-16,3-1-4 0,2 3-4 0,6 0-3 15,2-6-4-15,4 4-3 0,4-5 1 0,3-2-1 16,2 0 2-16,4-4 7 0,0-3 6 0,7-2 7 16,1-4 7-16,2 0 1 0,1-2 8 0,-2-4 4 15,3-4 3-15,2 0 7 0,2-6 6 0,-7-1 4 16,6-4 6-16,-6 4 0 0,2-6 5 0,-6 3 0 15,-2-1 3-15,-2 3-5 0,0 0-8 0,-3 4 21 16,-1 2-13-16,-1-1-12 0,0 4-12 0,-3 2-15 16,-1 3-9-16,0 0-3 0,0 0-4 0,2 16-4 15,-7-1-6-15,2 5-6 0,0 10-3 0,0 3 2 16,1 13-6-16,-3 4 0 0,0-2-4 0,-1 5 2 16,10-1-2-16,-4 1 5 0,1 1-5 0,-2-1-3 15,1 1 13-15,-2-1-18 0,0 1-1 0,2 1 1 16,-4 0-5-16,1-3 1 0,-1-3 4 0,-6 1-9 15,1-6 2-15,0-10-5 0,0-1-3 0,-3 0 7 16,-1-3-17-16,-5-4 12 0,4-2 4 0,-4-2 0 16,1-8 3-16,2-2 0 0,-3-4 1 0,4-3 6 15,-5-3 4-15,1-4 7 0,2-6-3 0,-1-4 3 16,-1-9-5-16,3-4 1 0,2-6-6 0,0-17-3 16,9 0 8-16,0-6-14 0,8-2-4 0,3-3-12 15,4 0 2-15,3 0-11 0,4 5-8 0,4 3-3 16,2 5 4-16,-2 4 0 0,-2 13 0 0,5 2-1 15,0 0 0-15,2 4-9 0,-4 4 4 0,4 2-9 16,0 3-14-16,-3 3-25 0,-6 2-27 0,-3 2-29 16,-2 3-33-16,0 3-38 0,-2-1-50 0,2-1-43 15,-7 2-51-15,-6 1-62 0,17-1-72 0,-7 1-371 16,-1 0-930-16,-9 0 411 0</inkml:trace>
  <inkml:trace contextRef="#ctx0" brushRef="#br0" timeOffset="8133.55">11374 3009 3403 0,'7'-15'94'0,"-2"2"-19"0,1 4 27 15,-4-3 81-15,-1 5 52 0,1 2 15 0,0 1-23 16,0-1-44-16,0 2-33 0,-2 3-21 0,3-2-11 15,-3 2-5-15,0 0-6 0,-5 16-6 0,2 3-7 16,0 0-4-16,0 1-11 0,0 5-8 0,-1 1-2 16,3 2-9-16,2-2-4 0,0 0-9 0,1-7-3 15,-1-1 0-15,2 1-6 0,0-3 0 0,1-3-6 16,1-3-2-16,2-1-2 0,0 0 7 0,2-4 13 0,3-1 12 16,-1-3 11-16,2-2-1 0,5-3 10 15,-1-1 11-15,-2-5 11 0,3-1 1 0,-3-2-8 16,7-7 8-16,-4-1-7 0,1-1-11 0,-1-1-4 15,1 1-6-15,0 1 3 0,-6 8-9 0,-5 6-12 0,-1-1-3 16,1 2-6-16,1 4-9 0,-1 2-8 0,-8 0 0 16,18 8-8-16,-12 6 5 0,3 0-4 15,-2 2-2-15,-1 3-6 0,-2 1 1 0,-1 3 1 16,0-3-10-16,-3 0-2 0,1-2-10 0,2-1-3 16,-2-4-5-16,0-2 2 0,-1 0 5 0,2-6-5 0,-1 2 9 15,1-4 3-15,1 1 6 0,1-4-5 16,-4 0-1-16,10-4-3 0,0 0 9 0,0-5-2 0,5-3 2 15,-2-2 0-15,6-7 9 0,2 2-11 16,-3 1-20-16,-4 6 12 0,-1 0 4 0,1 4-9 16,-1 2-2-16,-1 2 5 0,0 3-3 0,-2 2-4 15,0 4-2-15,1 3 8 0,-2 2 0 0,2 2-1 0,-2 3-16 16,0 3-31-16,-1-1-30 0,-2-1-32 16,1 0-48-16,-2-1-52 0,-1-2-48 0,-1-4-51 15,2 0-64-15,-3-2-52 0,1-4-60 0,-3-3-422 16,0 0-986-16,0 0 437 0</inkml:trace>
  <inkml:trace contextRef="#ctx0" brushRef="#br0" timeOffset="8284">11601 2654 4180 0,'-18'-23'292'0,"4"0"-159"16,3 9 7-16,3 5 46 0,0 2 18 0,5 2-27 15,-1 2-41-15,-1-2-40 0,2 3-15 0,3 2-7 16,0 0-11-16,0 0-60 0,4 18-90 0,4-9-112 15,3 6-144-15,-2-2-169 0,6 0-259 0,1-2-835 16,2 0 369-16</inkml:trace>
  <inkml:trace contextRef="#ctx0" brushRef="#br0" timeOffset="8749.99">13089 3149 169 0,'23'-24'450'0,"-4"-1"-9"16,0-4-1-16,-5-4-16 0,-4-2-14 0,2-9-17 16,-8 11-8-16,-3-2-20 0,-2 6-19 0,-6 2-28 15,2 9-25-15,-4 4-30 0,-6 3-22 0,-2 4-27 16,-2 6-22-16,-8 5-23 0,-2 6-13 15,0 6-19-15,-1 7-11 0,-7 13-11 0,6 1-3 16,2 5-17-16,6 1-10 0,9-13-7 0,4 1-5 0,1-1-8 16,6-2-5-16,5-1-5 0,1-2-2 0,5-6-5 15,1-2 5-15,1-2 7 0,3-3 1 16,1-2 13-16,3-4 2 0,-1-1 6 0,2-7 0 16,0 1-3-16,1-4-6 0,-3-5 4 0,3 3 11 15,-3-5-8-15,0-1-7 0,0 0-5 0,2-7-3 0,-1-1-5 16,-6 5 2-16,2 0-3 0,-3 2 16 0,-1 1-4 15,-1 2-69-15,-2 5-2 0,-2-1 0 0,0 1 0 16,-3 5 0-16,-1 1 0 0,0 0 0 16,8 8 0-16,-3 2 0 0,-1 2 0 0,1-2 0 15,0 7 0-15,3-1 0 0,-2 2 0 0,3-1 0 0,0-1 0 16,3 0 0-16,0-1 0 0,1 0 0 0,1-2 0 16,4 0-95-16,-1-5-148 0,-5 2-76 0,8-5-84 15,-8-1-126-15,6-5-572 0,-1 1-1192 0,2-3 528 16</inkml:trace>
  <inkml:trace contextRef="#ctx0" brushRef="#br0" timeOffset="10266.81">15034 3132 92 0,'3'-10'437'0,"-1"-6"-9"16,2 1-26-16,0-3-7 0,-1-9-18 0,0 1-22 16,1 0-31-16,0-1-19 0,-2 1-22 0,-2-2-15 15,-2 3-18-15,2 6-8 0,-3-1-23 0,-2 3-14 0,0 1-17 16,-3 5-20-16,-1 2-18 0,-2 4-15 0,-8 2-15 15,-3 3-10-15,-4 7-11 0,-2 5-10 16,-2 4-2-16,1 3-13 0,4 1-11 0,1 5-1 16,2-4-10-16,4 7 0 0,4-4-4 0,8-2 0 15,-1-4-8-15,7-1 0 0,4-1-2 0,3-4 6 0,5 0 5 16,1 0 4-16,4-7 8 0,1-2-6 0,3-2 1 16,2-3 7-16,5-5 1 0,-2-5-1 0,2 0 0 15,-2-1 2-15,-3-3-4 0,-2-1 0 16,-1-1 6-16,-5 6-2 0,-1-3 5 0,-3 3 11 15,-4 2 7-15,0 3-10 0,1 1-7 0,-3 0-15 16,-5 6-10-16,0 0-12 0,0 0 5 0,9 23-1 0,-13 1-6 16,-1 6 0-16,1 4-8 0,-3 16 2 0,2 0-1 15,-1 6 2-15,1 25-16 0,0-27 8 0,2 4-2 16,-1 24 0-16,1-27-12 0,-1 5-14 16,5 23-4-16,-4-22-12 0,0 21-10 0,2-25 13 15,-3 0-13-15,-4 1 2 0,2-6 2 0,-3-4 6 0,3-14 3 16,-2-4 0-16,-2-3 4 0,-2-3 1 0,2-6 2 15,-3-6 8-15,0-2 4 0,2-7 8 0,-7-3 4 16,-4-6 5-16,-6-1-4 0,3-11 2 16,-1-7-4-16,3-4 2 0,-4-14-7 0,7-4 0 15,4-7 3-15,6-4-7 0,10-26-2 0,4 25-11 16,15-24-8-16,4-3-10 0,10 1-7 0,7 1-8 0,5 1-6 16,2 6-4-16,-10 27 2 0,26-13-1 0,-16 23 3 15,3 1-1-15,1 6-1 0,4 1 5 16,-3 7 1-16,-3 3 5 0,-13 7 6 0,-3-1 4 15,-4 6 3-15,-8 1 6 0,-5 2 3 0,-5 2 13 16,-1-1 14-16,-1 3 6 0,-4 0-5 0,-4 0-3 0,-1-4-3 16,0 7-3-16,-11-4-1 0,-2 3 4 0,-1 1-6 15,-5 2 1-15,-3 1-1 0,5 0 5 0,-2 4-4 16,1 0-1-16,8 2 2 0,1-2 1 16,-1 2-5-16,4 0 1 0,4 1-1 0,2-1 1 15,4 0-4-15,6 0 2 0,7 2-5 0,2-1-2 16,8-1-5-16,2 1-5 0,1-4 3 0,0 1-2 0,0 0-5 15,0 1 10-15,-4-3-3 0,-7 0 3 0,2 4 4 16,-7-1-1-16,3 1 3 0,-8-1 2 16,-1 1 0-16,-3 0 5 0,-1 3 0 0,-6 0 9 15,-1 1 5-15,1 3 0 0,-6-1 1 0,-1 1 1 16,-1 0 2-16,2-1 0 0,0-1-5 0,2-2-1 0,1-2 0 16,1 0-1-16,4-3 3 0,0-1 4 0,5 0-1 15,4 0-4-15,1-3-1 0,7-1-8 0,5-2-3 16,-1-3-2-16,10-3-3 0,2-1-4 15,-1-1-3-15,3-3 0 0,3-1 7 0,-4-3-1 16,-2-4-2-16,-1-1 5 0,10-10-1 0,-14 7 1 16,0-3 5-16,-4-1 10 0,-3 3 10 0,-3 0 12 0,-10 9 14 15,-3 4 3-15,1 1 0 0,-3-1-10 16,-4 6-4-16,-3 1 5 0,-4 4-14 0,-2 0 6 0,-8 7 3 16,-2 0-4-16,-3 10-4 0,1 1-2 15,-3 0-1-15,7 1-2 0,1 0-1 0,4 2 2 16,5-6-5-16,0 0 2 0,2-1-2 0,3-3-3 0,3-1 3 15,2-1 3-15,3-1-1 0,2-4-3 0,7 0 1 16,-2-3 2-16,7-3-7 0,1-4 5 16,2 0 4-16,-2-3-1 0,-1-1 1 0,4-6 3 15,-1-3-5-15,-7 4 7 0,6-3 2 0,-9 4 8 16,-1-1 13-16,-1 8 10 0,-4-1-11 0,1 3-6 16,-3 0-17-16,0 4-3 0,-3 1 2 0,0 0 1 0,6 15 1 15,-6-5-6-15,0 6 5 0,4 2-13 0,1 1 2 16,-1-1-6-16,5 6-14 0,6-1-8 15,-3-6-5-15,3-3 3 0,-1 0 0 0,4-2 4 16,9-3 0-16,1-2 4 0,-2-5 7 0,3-5-5 16,-1-6 9-16,-1 0-10 0,-3-5-2 0,2-4 9 0,-6-2-2 15,1-1-3-15,-2-5 5 0,-5-2 2 0,2-1-5 16,-3-5 1-16,-4-2 1 0,4-8 16 0,-4-2-10 16,-4 10 1-16,-1 2 16 0,1 1 8 15,-4 3 2-15,-1 6-3 0,0 7 1 0,0 8-13 16,-1 1-2-16,-4 7-5 0,5 1-2 0,-12 10 4 15,3 6-3-15,-1 11 2 0,3 7 7 0,-1 17-6 0,0 5 2 16,2 30 4-16,2-1 15 0,4-1 3 16,3-1 2-16,2-24 3 0,1 25-6 0,0-26-5 15,2 1 1-15,-1 1-2 0,4-2-4 0,-5-3-22 16,2-3-9-16,-3-5-33 0,0-15-22 0,-3-2-35 16,-4 2-37-16,2-9-40 0,-1-5-38 0,-4-7-31 0,-3-4-45 15,3-4-54-15,-6-4-45 0,-5-10-45 0,1-2-46 16,-5-5-368-16,-3-9-918 0,-2-16 406 15</inkml:trace>
  <inkml:trace contextRef="#ctx0" brushRef="#br0" timeOffset="10816.26">16671 3024 247 0,'15'-21'273'16,"-2"7"11"-16,-1 4 10 0,-6 2 7 0,3 1-20 16,0 4-5-16,-1 1-8 0,-1 3-29 0,-7-1-29 15,13 9-18-15,-3-3-11 0,-3 7-20 0,-2-5-21 16,0 6-18-16,0 2-28 0,-4-1-20 0,-3 1-32 15,1 2-27-15,-6-2-24 0,-1-1-13 0,-4 0-9 16,-2-2-9-16,-3 1-5 0,-6 2 3 0,-3-2 4 16,2 2 6-16,5-7 3 0,0 1 10 0,2-2 12 15,6-1 9-15,0-1 7 0,1-2 16 0,5-1 18 16,1 0 16-16,4-3 1 0,0 0-6 0,22 1 1 16,-1-2-3-16,10-5 0 0,10-2 4 0,10-4 9 15,2 1-8-15,-1-4 0 0,-2-4 5 0,1-1-2 16,-1-3 16-16,-1-1 7 0,-4-4 11 0,-5-4 7 15,1-1 9-15,-5-3 3 0,-3-2 5 0,-7-2 1 16,-5-2 6-16,-5 8 3 0,-1-9-1 0,-10 9 4 16,-1 3 9-16,-3 3 7 0,-2 4-9 0,-3 9-14 15,-1 4-13-15,-4 2-11 0,-1 5-13 0,-3 5-8 16,0 2-5-16,-5 8-4 0,-1 7-11 0,0 6-5 16,1 4-3-16,3 3-2 0,2 4-5 0,3 10-1 15,2-11-6-15,8 1 4 0,0 14-9 0,5-14-2 16,-1 0-2-16,3-4-3 0,-1 0 5 0,4-2-9 15,0-4 2-15,-2-7-3 0,2-1-1 0,0-3 0 16,0-5 8-16,1 0 6 0,-2-5 10 0,2-1 3 16,2-3-6-16,1-4 6 0,1-5-6 0,2 0 2 15,0-2 3-15,-6-5-1 0,12-5-2 0,-6 0-11 16,3-2 0-16,-2 2-2 0,-5 6 2 0,-1 0 2 16,-4 6-3-16,1 1-9 0,-1 2-10 0,-4 2 3 15,2 4-3-15,-6 0-1 0,7 8 2 0,-5 2-4 16,2 1-4-16,-4 5-1 0,3 2-11 0,-1 1-10 15,-2 0-22-15,4 1-17 0,-3-2-17 0,2 7-41 16,3-7-49-16,-2 0-51 0,1-3-78 0,-1-4-70 16,1 1-84-16,4 0-136 0,-4-5-337 0,0 1-997 15,-1-5 442-15</inkml:trace>
  <inkml:trace contextRef="#ctx0" brushRef="#br0" timeOffset="11300.32">18527 2912 3555 0,'12'-10'129'0,"-2"0"36"0,0 5 34 15,-3-4 47-15,-5 4 33 0,3-1-12 0,-1 3-34 16,-1-2-48-16,0 3-41 0,-3 2-15 0,0 0-1 16,0 0-1-16,0 13-6 0,-3-2-5 0,-2-1-12 15,0 6-9-15,-1 0-8 0,-1 5-10 0,-1 5-5 16,2-2-4-16,2-6-11 0,1 5-3 0,3-2-7 16,0-4-1-16,2-3-7 0,2 2 0 0,1-5-8 15,0 0-2-15,4 1 0 0,0-4-3 0,4-4 2 16,2 3-5-16,2-5-5 0,2-1 1 0,3-4 0 15,-3 0 1-15,1-4 2 0,9-5 5 0,-4-1 4 16,2-3 2-16,-3-1 11 0,3 0 2 0,1-4 2 16,-1 2 9-16,-3 2 4 0,-8 6 6 0,-1 3-7 15,-3 1-7-15,-2 1-5 0,0 4-20 0,-2 2-11 16,2 4 16-16,-3 2 0 0,1 4-8 0,1 4 8 16,1 0-11-16,-5 2 0 0,-1 1-4 0,0-1-4 15,1 1-6-15,-3 2-11 0,0-2-16 0,-4 0-14 16,4-1-42-16,-1-1-14 0,2-2-26 0,-3-3-32 15,2 0-42-15,-4 0-53 0,-1-3-40 0,2-3-55 16,-8 5-74-16,3-8-102 0,-7-1-395 0,-4-3-983 16,-12-6 435-16</inkml:trace>
  <inkml:trace contextRef="#ctx0" brushRef="#br0" timeOffset="11483.47">18361 2643 4468 0,'4'-10'37'0,"-1"5"11"0,4 0 27 0,-1 1 33 16,-1-2 24-16,-1 0-16 0,2 2-7 0,2 1-21 15,-3-3-21-15,0 1-27 0,0 4-55 0,2-3-78 16,-2 1-95-16,-3 2-100 0,5-1-94 0,-7 2-339 16,0 0-780-16,0 0 346 0</inkml:trace>
  <inkml:trace contextRef="#ctx0" brushRef="#br0" timeOffset="14282.44">20381 2785 127 0,'-8'-10'437'0,"2"-1"1"16,6 0-7-16,0-3 0 0,3-2-25 0,3 0-23 15,-1 1-24-15,4 1-26 0,5-2-17 0,-1 2-17 16,1 3-21-16,3 1-18 0,-2 1-24 0,3 1-18 16,-5 7-23-16,6 1-16 0,1 5-14 0,-4 2-16 15,5 4-17-15,1 7-8 0,-3 2-15 0,2 5-10 16,-6 1-9-16,3 3-11 0,-5 1-3 0,1-3-10 16,-4 5-2-16,-4 1-12 0,2 0-12 0,-2-3-5 15,-3-4-8-15,-3 1-7 0,1-8-4 0,-2-1-3 16,-2-3 3-16,1 2 12 0,-2-7-11 0,3-1 0 15,-1-1 7-15,-1-4 23 0,0-1 1 0,3-3 5 16,0 0-2-16,0 0 11 0,0 0 2 0,-2-24-2 16,4 8-8-16,7-3-2 0,2-7-3 0,2-1-7 15,1 0 6-15,0-1-12 0,4 0-1 0,0 4-2 16,-4 4-6-16,3 5-7 0,-2 2 7 0,-2 2-2 16,5 3-11-16,0 3-9 0,-6 4-4 0,3 4 3 15,4 2 3-15,1 5-7 0,-1 5 4 0,-1 0 1 16,-4 5-8-16,3 3 7 0,-7 0-5 15,3 3 8-15,-4 1-19 0,-3-3-5 0,-3-4-1 0,-3 0 1 16,1-2 1-16,-2-2-1 0,1 1-3 0,-1-5 3 16,-1-2 3-16,1-3-1 0,0-3 12 0,-2 3 8 15,3-7-1-15,0 4-3 0,0-4 1 0,0 0 1 16,0 0 0-16,0-22-8 0,0 6 10 0,5-2-4 16,4-8 1-16,3 0-3 0,-1 1 4 0,4 2-3 15,0-2 4-15,0 5-5 0,-4 3 1 0,0 2-4 16,5 3-3-16,-7 4-5 0,3 2 1 0,3 2 3 15,-5 2-1-15,4 5 2 0,-5 1 2 0,-1 3 0 16,6 7-3-16,-5 3 0 0,-1-1 3 0,0 2-8 16,0 6-3-16,0 1-8 0,-2-1-2 0,3-1-4 15,-4-3-2-15,3-4 0 0,0 1-1 0,1-1-1 16,-2-1 0-16,0-5 3 0,0 0 3 0,3-3 4 16,0-4 5-16,1 1 0 0,4-4 5 0,-3-1 7 15,2-3-7-15,1-2 4 0,2-2 2 0,-2-1-2 16,6-11 9-16,-5-4 4 0,3 2-1 15,-3 1 6-15,-2-3-4 0,2 2 13 0,-7 5 7 0,-5 6 1 16,1 1 5-16,1 0 2 0,-4 4-5 0,3 0-14 16,-4 2-1-16,-1 4-5 0,0 0 2 0,0 0-1 15,2 21 2-15,-4-9-3 0,2 5 2 0,0 1-6 16,0 0 2-16,2 0-2 0,1 0-7 0,4 1-6 16,-2-1-2-16,4-2-2 0,0-3-3 0,1 0 3 15,-1-4-2-15,5-2 3 0,0-2 5 0,3-2-1 16,-1-3 2-16,4-1 3 0,0-3 1 0,-3 0-3 15,2-3 5-15,-4-1 10 0,3-4 7 0,0 0 4 16,-3 0 0-16,4-10 7 0,-6 8 1 0,3-9-2 16,-2 8 7-16,-2 2 5 0,-3 3-7 0,-1 1-6 15,-2 1-7-15,-2 2-7 0,1 5-1 0,-5 1 6 16,0 0-3-16,14 12-3 0,-10-1 0 0,1 1 1 16,2 5-5-16,-3-2 0 0,-1 3-1 0,2 0 0 15,1-1-8-15,-3-5-2 0,3 4-4 0,-3-6 0 16,1 1 0-16,1-3 1 0,3 0-1 0,-2-1 9 15,2-4-6-15,1 1 5 0,-4-5 0 0,-5 1 5 16,18-5-5-16,-8 0-1 0,-1 2 2 0,4-5 1 16,1-1 1-16,0-2-1 0,0-2-4 0,4-7 5 15,1 4-5-15,2-6-4 0,-1 4 0 0,-1 0 6 16,-6 5 1-16,2 2-7 0,1 2-2 0,-5 1 3 16,1 2 1-16,-2 4-3 0,1 2-4 0,-3 1 9 15,0 5-5-15,-2 2 5 0,0 2-2 0,2 4-3 16,-3 0 2-16,1 1 3 0,-3 2-1 0,2 1 1 15,-2-1-7-15,1 0-12 0,1-2 0 0,0-2 0 16,0-2 3-16,0-2 2 0,3 0-1 0,2-2 5 16,-1-3 4-16,2-2 4 0,5-1-1 0,-1-2 2 15,3-3-3-15,1 1 3 0,-2-4-1 0,1-2 9 16,5-6 14-16,1 1-1 0,-3-3 2 0,0-2 5 16,-3 2 5-16,0-2 6 0,-3 2 3 0,-2 4 1 15,0 2 9-15,-7 3 11 0,5 0 25 0,-6 4-26 16,0-1-9-16,0 2-8 0,-5 3-7 0,7 0-2 15,-7 0-9-15,6 7 3 0,-5-2-7 0,0 4 4 16,-2 2-2-16,1 0 0 0,3 0 4 16,-2 5-14-16,0 1-10 0,2-6 4 0,-1-2-6 0,1 2 2 15,-1-2-3-15,3 0-9 0,-2-3 11 0,1 0 2 16,0-2 6-16,2-2-2 0,2-1-6 0,2-1 3 16,1-2 5-16,1 1-5 0,1-4 0 0,2-2 8 15,2 0-7-15,-2-4-3 0,0-2 6 0,2 1-7 16,0 1-6-16,4-12 3 0,-5 11 11 0,-1-4 2 15,-1 4 0-15,-5 4-4 0,1 1-5 0,-3 0-1 16,-2 3-7-16,-1 1-4 0,1 2 1 0,-5 1 3 16,0 0-4-16,10 12 0 0,-8-4 5 0,2 4-3 15,-4-3-14-15,2 3-6 0,-2 4-3 0,2-1-5 16,-1-3-1-16,-1-1 3 0,2-2-3 16,0 2-9-16,2-1 1 0,-3-2 15 0,4-2 6 0,-1 0 6 15,3-3-3-15,-1-2 5 0,3 0-2 0,1-1 4 16,3-2 5-16,1 0 6 0,-1-5 0 0,3 1 3 15,0 0 7-15,2-1 1 0,-2-1-3 0,3-2 9 16,-2 0-7-16,0 0 8 0,-2-2-1 16,0 3 3-16,-3 2-10 0,-1 0 3 0,-2-2-2 0,0 3 2 15,-2 2-14-15,0 0 1 0,-3 3-4 0,-4 1-4 16,14 2 0-16,-10 2 4 0,4 2-5 0,-2 1 7 16,2 3-15-16,-2 2 2 0,7-1-1 0,-3 3-2 15,3 0 2-15,2 1-2 0,1-4-10 0,3-1-8 16,5 4 6-16,-9-3-2 0,6-2 6 15,-1-1 0-15,6-1 4 0,1-2 1 0,-6-1 6 0,1-1 4 16,-3-2 1-16,2-2 3 0,-1 0 4 0,-1-5 6 16,3 3 10-16,0-3-1 0,0-6 7 0,3 0-2 15,-6 4 3-15,5-6 7 0,-8 3-2 0,0-4 3 16,6-8-5-16,-3 1 7 0,-1 2 0 0,-5-2-2 16,-4 5-4-16,-3 1 3 0,-2 4-4 0,-4 0-1 15,0 1-4-15,-4 3-11 0,-2 2-1 0,-2 3 3 16,-2 3-7-16,-4 5 4 0,-3 1 0 0,0 6-1 15,-1 7 4-15,-1 3 5 0,1-1-12 16,6-5 5-16,2 1-2 0,0 0-2 0,3 0-3 0,1-2-5 16,5-3 6-16,-1-2 1 0,2-1-1 15,2 0 5-15,1-3-1 0,3-3 6 0,-1 1-2 0,4-3 3 16,0-1-3-16,1 0-2 0,1-3 2 0,1-1 6 16,-2-2 1-16,3 0 1 0,2-4-9 0,-1-3 14 15,0 4 3-15,-1-6-1 0,-3 6 0 0,-1 2 3 16,4-1-3-16,-4 3-9 0,-3 4-6 15,2-1 0-15,2 0 7 0,-1 2-12 0,0 4 3 0,3-2-1 16,-3 2-8-16,1 2-7 0,1 1-4 0,-1-2-1 16,1 3 1-16,0-3 5 0,1 4-6 0,4-2 12 15,-3-4-1-15,6 3-1 0,-1-4-2 0,0-1 5 16,0-2 0-16,2-1 0 0,-1-4-4 0,0-1 4 16,1-4 6-16,0 2 7 0,0-7-2 15,-4 2 2-15,2-7 1 0,1 0-2 0,0-3-1 0,-3-3-2 16,-2-1 0-16,-1-5-3 0,8-12-10 0,-8-2-5 15,2-3 1-15,-4-4-3 0,-8 1 6 0,3-5-4 16,-4 7-5-16,-2 6 3 0,-4 10 3 16,-2 4 0-16,-4 5 1 0,0 8-5 0,-2 6 0 15,-3 2 0-15,-1 6 1 0,-4 5 2 0,2 6 2 0,-8 10 4 16,3 7-2-16,4 2 3 0,-1 17 4 0,5 2-3 16,7-9 1-16,1 10 3 0,5 3 7 0,2-3-22 15,5-10-30-15,4 13-46 0,-3-16-52 16,3-1-43-16,1-1-49 0,-1-5-52 0,2 3-40 15,-4-6-47-15,-3-7-55 0,1-5-415 0,-3-5-917 16,-2-1 405-16</inkml:trace>
  <inkml:trace contextRef="#ctx0" brushRef="#br0" timeOffset="14483.76">23231 2427 4358 0,'-32'-5'226'0,"4"3"-105"0,11-1-60 16,3 2-10-16,4-1 14 0,0 0 12 0,-3-1 15 15,7 0-3-15,-1 1-17 0,2 2-7 0,0-1-21 16,-1-1-70-16,1-1-89 0,-2-1-110 0,-2-2-141 16,-1-1-400-16,-5-4-828 0,-12-2 367 0</inkml:trace>
  <inkml:trace contextRef="#ctx0" brushRef="#br0" timeOffset="14649.98">21897 2323 36 0,'-13'1'470'0,"0"1"-8"0,8 2-14 0,0-4-23 16,-1 1-32-16,6-1-35 0,-8 1-39 0,8-1-36 15,0 0-61-15,0 0-84 0,14 6-102 0,-9-2-107 16,4 0-112-16,4 2-130 0,-3-1-192 0,8 1-545 15,-4 1 242-15</inkml:trace>
  <inkml:trace contextRef="#ctx0" brushRef="#br0" timeOffset="15516.32">24572 2880 108 0,'1'-6'375'15,"-1"3"-19"-15,0 3-12 0,0-5-6 0,0 5-18 16,0 0-11-16,0-4-24 0,0 4-29 0,0 0-23 16,0 0-27-16,0 0-25 0,0 0-23 0,0 0-2 15,0 0-16-15,0 0-6 0,-4 11-7 0,1-3-7 16,0 2 3-16,-1 1-2 0,1 0 5 0,0 4-3 15,-1 1-10-15,1 4 2 0,-2 0-10 0,0-2-2 0,2 1-9 16,2-1-2-16,0 1 0 0,-2 0-10 16,8 0-1-16,-2-1-8 0,2 0 0 0,4-2-1 15,5 0-7-15,4-4-5 0,7 1-6 0,2-1-1 16,1-3-7-16,-1-2-3 0,1-3-31 0,-8-2-4 16,3-1-2-16,-3-4-8 0,-1 0-20 0,0-1-30 0,-6 2-46 15,4-7-56-15,-6 2-48 0,-2 0-53 0,0 0-74 16,-4-1-97-16,-5-2-332 0,2 3-819 15,-4-1 363-15</inkml:trace>
  <inkml:trace contextRef="#ctx0" brushRef="#br0" timeOffset="16566.39">25680 3048 4567 0,'16'-13'259'16,"-2"0"-76"-16,-5 5 28 0,-2 1 42 0,0 0 4 0,-5 4-14 15,1 0-30-15,1-2-41 0,-4 3-36 0,0 2-14 16,0 0-9-16,-7 9-13 0,-1 2-22 0,-2 3 8 16,-2 8 0-16,1 1-2 0,-2 4-9 0,3 0-9 15,0-1-9-15,4 1 0 0,4 0-4 0,2-2-9 16,2 0-2-16,2-5-8 0,5-3-14 0,3-4-4 15,-1 0 1-15,4-2-3 0,4-5-1 0,2-5-3 16,0-4 4-16,8-2-14 0,-1-8-2 0,3-2 0 16,-4-5 0-16,0-1-8 0,6-16 1 0,-12 8-2 15,8-10 10-15,-3 0-9 0,-4-5 6 0,-4-2-1 16,1-2-1-16,-3-3 6 0,-3 0-31 0,-2-2-1 16,2 0 5-16,-3 2 7 0,-4 18 23 0,-3 4 2 15,-1 3 13-15,-2 8-2 0,0 5-3 0,0 6-6 16,0 1-4-16,-5 3 0 0,5 3-10 0,-13 10 2 15,2 8 7-15,-3 9 5 0,-1 3 0 0,-1 17 6 16,2 1 4-16,1 6 5 0,1 3 3 0,-4 23 8 16,7-21-7-16,-2 25 16 0,4-26-3 0,1 3-7 15,2 22 5-15,0-28-6 0,-1 1-3 0,1-2-3 16,8 0 2-16,-4-2-23 0,5 1-15 0,4-8-18 16,-4 1-2-16,2-15-13 0,3-1-15 0,-4-5-3 15,3-1-3-15,-1-9 4 0,1-3 9 0,0-4 8 16,0 0 4-16,4-6 3 0,-2-1 11 0,1-3-1 15,4-8 4-15,0 2 3 0,-4-9 2 0,6-4 4 16,-4-5 1-16,-3-4-1 0,-4-4 1 0,-2-2 1 16,-5-11-3-16,-5-2 3 0,-4 1-1 0,0 2 0 15,-7-2 2-15,4 15 4 0,-4 0 7 0,-1 2 1 16,0 1-4-16,1 4 0 0,-2-1 3 0,4 7 3 16,1 3-3-16,5 3 3 0,2 0 1 0,2 3-3 15,3-2-5-15,2 2-12 0,7 1-7 0,5-3-13 16,11-2-14-16,3-3-18 0,2 2-11 0,4 0-6 15,13-9-3-15,-2-1-1 0,-1-2 2 0,-1-2-4 16,-1-2-1-16,-5-1 4 0,-4-4 6 0,-4-3-1 16,-2-2 4-16,-5-2 10 0,-3-3 12 0,-4 0 5 15,-5 1 10-15,-3 12 23 0,-3 0 21 0,-1 4 15 16,0 11 19-16,-4 1 12 0,2 7 1 0,0 0-12 16,0 5-10-16,-3 4 1 0,3 2 6 0,-10 8 9 15,2 8 3-15,-2 13 14 0,2 4 11 0,-2 18 16 16,3-1 9-16,-3 4-3 0,5 0 8 0,0 5 2 15,-1 0 2-15,3 2 5 0,-1-2 4 0,2 24 0 16,-1-27-15-16,1 2-2 0,3 24-14 0,-1-25 1 16,4-2-7-16,-3-1-19 0,0-1 5 0,3 1-13 15,0-1 1-15,-1-5-8 0,-1-12-7 0,5 8-6 16,-4-10-13-16,4-4-9 0,-1-4-4 0,-1-2-10 16,0-7-8-16,-1-4 3 0,1-3 0 0,5 1 4 15,1-7 4-15,2 1 0 0,2-3-7 0,3-6-3 16,2-1-5-16,7-7 0 0,-3-4-6 0,3-3 4 15,-4-2-14-15,0-4-7 0,-1-6-8 0,1-11 1 16,-10 8-2-16,-2-16 6 0,-3-2-2 0,-8 0 4 16,-3-1 4-16,-6 1 5 0,-1 2 5 0,0 0 3 15,-8 5-3-15,3 12 5 0,-1 3 8 0,0 2-1 16,-3 5 5-16,2 3 5 0,3 5 2 0,2 4 0 16,4 1 4-16,2 2 2 0,1-1-1 0,1 3-1 15,-1 3 2-15,1-2-1 0,4 1-1 0,0 4 1 16,0 0-1-16,9-4 1 0,3 2-10 0,4 2-17 15,5-2-20-15,8 3-17 0,-2-1-17 0,3-4-25 16,0 1-36-16,-2 3-40 0,0-5-36 16,-1-5-60-16,-6 3-62 0,-6 1-65 0,4-3-87 0,-9-3-333 15,-6-1-893-15,0 3 394 0</inkml:trace>
  <inkml:trace contextRef="#ctx0" brushRef="#br0" timeOffset="16785.62">25654 2433 4077 0,'-6'2'129'0,"-1"-3"-41"0,1 2-52 16,2 1-13-16,4-2 8 0,0 0 7 0,-4 1 1 15,4-1-5-15,0 0-10 0,0 0-35 0,0 0-61 16,0 0-69-16,0 0-105 0,19-3-145 0,-19 3-219 15,6-3-660-15,-6 3 291 0</inkml:trace>
  <inkml:trace contextRef="#ctx0" brushRef="#br0" timeOffset="18966.84">3832 5410 54 0,'-4'2'354'0,"1"2"7"16,0-2 9-16,3-2-7 0,-4 3 1 0,4-3-17 15,-2 2-11-15,2-2-3 0,-4 4 1 0,4-4 7 16,0 0-21-16,0 0-28 0,6-13-24 0,-2 2-24 16,6-1-19-16,0-5-20 0,2 1-15 0,3-7-14 15,3-1-16-15,0 3-11 0,3-5-11 0,-5 3-3 16,1-2-3-16,-1 0-2 0,0 2-4 0,-5 1-9 16,0 5-13-16,-3 0-3 0,-3 7 6 0,1 0-3 15,-4 0-17-15,2 5-4 0,-3 1-13 0,-1 4-11 16,0 0-3-16,0 0-14 0,-9 15-3 0,4-5 1 15,-4 6-4-15,4 1-8 0,-1 10-3 0,1-2-1 16,-1 3-1-16,5-1 4 0,0 1-5 0,2-2 4 0,3 0-9 16,5-3-3-16,-1-6 0 0,3-1-3 15,-1-3 0-15,2-5 3 0,5 2-1 0,-1-5 1 16,6-3-7-16,0-2-2 0,-2-5-1 0,7-4-2 16,0-2-2-16,-2-5 0 0,0 1 0 0,-4-7 0 0,1-2 6 15,-3-4 0-15,0-1-9 0,-2-3 0 16,-3 0 8-16,0-14-5 0,0-1 1 0,-4-1-7 15,-2-2 3-15,-1-2 4 0,-5-1 0 0,-1-1-6 16,-2 3 4-16,-3 2 5 0,3 13 10 0,-2 6-1 0,2 2 15 16,-1 10 12-16,-1 5-4 0,0 2 8 0,1 0-13 15,0 2-16-15,1 5 4 0,1 4-5 16,0 0-2-16,-5 17-15 0,3 1 20 0,2 11-4 16,-3 3-1-16,1 16-1 0,0 0 4 0,-2 0 1 15,4 1 2-15,-1-1 0 0,2-3-6 0,1 1-12 0,-1-11 0 16,2 0 0-16,0 0 0 0,5-1 0 0,0-1 0 15,5 12 0-15,-1-17 0 0,1-2 0 0,4-2 0 16,4-4 0-16,1-2-23 0,-3-7-72 16,-1-4-32-16,4-2-41 0,-1-4-45 0,9-4-44 0,-13 0-57 15,0-7-61-15,1-7-61 0,-2-6-65 0,-5 3-446 16,-3-8-1027-16,-2 0 455 0</inkml:trace>
  <inkml:trace contextRef="#ctx0" brushRef="#br0" timeOffset="19116.84">4391 4861 127 0,'0'0'360'0,"-7"2"-13"0,7-2-15 0,0 0-14 15,0 0-22-15,0 0-25 0,27-8-19 16,-9 1-24-16,9-3-40 0,0 0-45 0,-2-1-42 16,1-1-63-16,-2 1-72 0,-6 1-95 0,-4 0-116 0,-5 0-188 15,-1-2-467-15,-7 2 207 0</inkml:trace>
  <inkml:trace contextRef="#ctx0" brushRef="#br0" timeOffset="19266.41">4075 4660 3527 0,'-31'1'271'0,"2"-1"-89"16,10-1 36-16,0-2-7 0,6 2-6 0,1 1-5 0,2-1-19 16,4 1-29-16,-2-2-33 0,3 1-16 0,5 1-47 15,0 0-44-15,0 0-53 0,0 0-76 0,0 0-97 16,20 11-105-16,-2-4-125 0,0-2-273 15,8 5-777-15,4 0 343 0</inkml:trace>
  <inkml:trace contextRef="#ctx0" brushRef="#br0" timeOffset="19817.23">6084 5068 229 0,'0'-11'421'15,"0"-5"0"-15,0 4 5 0,0-7-20 0,-5 4-7 0,1-2-16 16,-2 2-22-16,-2 0-21 0,-2-2-12 15,-3 2-14-15,1 4-18 0,-3-2-11 0,1 5-14 16,-6 4-19-16,-1 2-15 0,-8 7-20 0,1 3-14 16,0 6-17-16,-2 2-14 0,2 5-18 0,3 6-25 0,-1-1-1 15,6 1-13-15,2 0-11 0,4-1-13 16,5-2-5-16,4-3-7 0,5-4-11 0,1 3-3 0,4-5 5 16,4-2-7-16,5 0-6 0,1-5-4 15,6-5 5-15,6-3-14 0,6-3-2 0,-4-4-1 0,3-4-3 16,-2-4 0-16,0-3 4 0,0-1-6 0,-4-5 12 15,1 0-1-15,-2-3-1 0,0-12-3 0,-7 7-3 16,5-10-9-16,-8-3 1 0,-6 12-3 0,3-16-4 16,-5 2 3-16,-4 11-6 0,0-13-1 15,-2 15-5-15,-1-1-1 0,-1 6-15 0,-1 5 0 0,1 10 0 16,1 4 0-16,-1 5 0 0,-1 5 0 0,2 0 0 16,-5 22 0-16,1 6 0 0,1 3 0 0,-1 3 0 15,-1 18 0-15,2 0 0 0,2 0 0 16,1 2-10-16,3-4-53 0,-1-2-22 0,6-2-30 0,-3-11-29 15,2-2-33-15,3-2-37 0,2-2-29 0,2 0-43 16,0-5-34-16,0-3-21 0,-2-4-24 0,-2-4-26 16,0-4-25-16,4-5-16 0,-1-4-334 0,0 0-828 15,0-4 367-15</inkml:trace>
  <inkml:trace contextRef="#ctx0" brushRef="#br0" timeOffset="20917.98">6345 5220 2062 0,'13'-16'-58'0,"-2"0"63"0,-1-8 44 0,-3-3 27 16,0 1 44-16,-5 7 42 0,0 0 40 0,-1-1 27 15,-1 6 33-15,0 3 29 0,-1 1 17 0,1 2-6 16,1 1-27-16,-2 2-30 0,0 4-27 0,1 1-15 15,0 0-8-15,-10 7-14 0,7 3-19 0,1 1-10 16,-2 2-15-16,4 3-13 0,-3 1-12 0,4 3-14 16,1-2-6-16,0 9-3 0,3-9-12 0,-1 0-8 15,8 5-7-15,-2-9-3 0,-1 1-8 0,2-3-13 16,2 0-7-16,2-3-7 0,1 0-2 0,-1-4-17 16,3-5 9-16,-4-3-4 0,3-1 1 0,2 0-1 15,-7-2-1-15,-1-6 0 0,-2 2-6 0,0-4 0 16,-3-1-2-16,-1-3-4 0,-3-8-1 0,-1 2 2 15,-9-5-4-15,-1-1 1 0,-1 0 0 0,-8-12 1 16,0 12 3-16,-1 2 0 0,-4 2 8 0,5 4 0 16,-1 4 6-16,5 5 1 0,-4 2-6 0,6 7 3 15,-3 2-10-15,2 6 1 0,-2 5-2 0,4 2 4 16,0 6 4-16,3 8-5 0,4 0 2 0,4 3-2 16,2-4 2-16,5 5 4 0,4 0-13 0,3-2 10 15,4 0 2-15,6 2-1 0,-1-6-2 0,7-3 0 16,2 1-1-16,5-6-5 0,-2-4-9 0,1-1-4 15,1-3-1-15,3-5 2 0,-1 1-6 0,-1-3-2 16,1-4-1-16,-3 0 3 0,2-2 1 0,-6-2 3 16,0-2-2-16,-6-1 4 0,2-1 2 0,-4-3 2 15,-2-2 1-15,-2-2 1 0,-3-1 2 0,-3-5 6 16,-5 3 3-16,0-5 15 0,-5 2 9 0,-3 7 5 16,2 1 4-16,-3 3 13 0,0 3 10 0,1 1-5 15,-2 5-8-15,-2 2-12 0,3 1-6 0,0 2 1 0,0 0-7 16,-13 16 2-16,8 0-3 0,1 2-5 0,-2 9 5 15,6-3-7-15,0-3-2 0,5 5 3 16,0 5 1-16,3-8-15 0,2 4 13 0,4-5 0 16,3 0 3-16,3-2-6 0,2-4-4 0,1-3-12 15,3-2 24-15,2-6-14 0,1 1-3 0,-1-6 3 16,7-7 2-16,-6 1-4 0,2-5-4 0,-1-2-1 16,0-1-5-16,-3-1 9 0,-6-3 3 0,2-1 0 15,-1-2 4-15,-3 0-7 0,-3-5 0 0,-2-1 3 16,-5 0-4-16,0 0-4 0,-4-4 4 0,-4 1-3 0,-2 1 8 15,-2 5 2-15,-1 6-3 0,-2 2 10 0,-2 2-3 16,2 6-7-16,-3 0-1 0,1 2 3 16,-1 5-2-16,-1 2-3 0,1 3-4 0,-1 0 1 15,1 7 0-15,1 1 2 0,2 0 1 0,2 1-4 16,0 3 4-16,5 0 1 0,3-2-18 0,4 4 19 0,1-5 4 16,5 0-10-16,5-2-8 0,3 1-10 0,3 1-4 15,2-4-2-15,3 0-1 0,-2-1-2 16,2 1-3-16,1-5-1 0,-3 3 7 0,-6 3-4 15,0-2 5-15,-5 0 0 0,-2-2 2 0,0 6 5 0,-6-5 4 16,1 4 1-16,-6-4-2 0,2 5-10 0,-2-2 13 16,-4 1 5-16,0 0 1 0,-6 0 3 15,-2 5 3-15,0-7 0 0,1 0 5 0,-5-2-5 16,2-1 19-16,0 0 15 0,0-1 8 0,3-3 9 0,2-2-3 16,0 0-4-16,5 0 2 0,-9-9-7 0,9 2-3 15,4-4-5-15,1-4-5 0,8-1-4 0,7-6 1 16,2 0-6-16,2-3 3 0,4-2-4 0,9-5-2 15,-8 8-3-15,0 0 0 0,0 1-5 0,0 5 5 16,-4 1-11-16,3 4 3 0,-9 6 1 0,3 2 0 16,-3 4-4-16,-1 3-1 0,0 2-1 0,-5 2 0 15,0 3 6-15,-4 1-1 0,2 6-2 0,-2 0-2 16,-3 1 2-16,-3 0 0 0,1-1-9 0,-3 1-5 16,-2-1 2-16,1 0-3 0,0-3 2 0,0-4-14 15,2-2 14-15,0-1 6 0,-2-3 8 0,0 1-5 16,0-4 6-16,0 0-9 0,10-1 5 0,-10 1 1 15,9-6 1-15,-2 1-4 0,3-5 4 0,2-2-2 16,1 1 5-16,1-6-15 0,0-4 12 0,5-2 4 16,-1 0-1-16,-1 0 2 0,0 2 11 0,-5 6-12 15,0 1-3-15,2 2 15 0,-5 5-3 0,1 1-4 16,-3 4-7-16,4 2 9 0,-5 3-4 0,4 4 0 16,-2 3 1-16,1 6-4 0,-4 0 0 0,3 4-3 15,-2-3 2-15,0 9-23 0,1-2-14 0,-1 0-24 16,-2-9-19-16,0 3-42 0,-3-2-45 0,3-4-37 15,-4-1-39-15,5-6-36 0,-1-3-41 0,1 2-56 16,-5-4-70-16,13-5-98 0,-5-1-282 0,1-2-888 16,-3 0 393-16</inkml:trace>
  <inkml:trace contextRef="#ctx0" brushRef="#br0" timeOffset="21083.35">8922 4714 3891 0,'0'-19'321'0,"0"2"-82"0,-1 6-1 16,1 0-19-16,-1 3-48 0,-4 1-31 0,5 4-10 15,-4 0-3-15,4 3-14 0,0 0-9 0,-9 14-6 16,7-4-10-16,-1 1-13 0,3 7-43 0,0-1-50 16,3 2-76-16,-1 0-90 0,2 7-100 0,0-2-105 15,1 2-448-15,1-8-905 0,2 1 400 0</inkml:trace>
  <inkml:trace contextRef="#ctx0" brushRef="#br0" timeOffset="21400.18">9014 5158 331 0,'2'10'384'0,"-1"-2"22"0,0-2 15 16,1-2 27-16,0 1 20 0,-2-2 8 0,0-3-41 16,7 1-25-16,-7-1-36 0,16-9-30 0,-7 0-32 15,0 2-22-15,5-6-23 0,-1-3-33 0,1 0-21 16,4-6-23-16,-2-3-19 0,-1-2-19 0,-1-2-12 16,1-5-14-16,3-10-17 0,-4-1-11 0,-3-2-7 15,0 1-12-15,-2-2-6 0,-3 14-5 0,-1 1-11 0,0 3-1 16,-1 4 9-16,-4 10 6 0,0 4-8 15,0 1-11-15,0 4-18 0,0 2-2 0,0 3-2 16,0 2-6-16,0 0-5 0,-4 20 1 0,0-2 0 16,-1 11-7-16,4 2-4 0,-1 3 7 0,0 11-4 0,2-10-6 15,0 12 14-15,0-11-7 0,2-4 5 0,0 3-10 16,3-4 1-16,0-1 1 0,-1-2-32 16,5-3-1-16,-3-7-10 0,3-1-25 0,0-4-30 15,4 2-20-15,-3-8-37 0,-1 0-43 0,4-6-52 0,1-1-68 16,0 0-65-16,5-5-66 0,-1-1-78 0,-4-3-358 15,0-2-947-15,2 1 420 0</inkml:trace>
  <inkml:trace contextRef="#ctx0" brushRef="#br0" timeOffset="21583.14">9245 4835 3679 0,'-20'4'385'0,"3"-1"-122"15,4 1 6-15,1-2-1 0,6 0-5 16,-1 1-1-16,1-2-17 0,6-1-23 0,-5 2-12 15,5-2 0-15,0 0-17 0,18 1-14 0,1-2-25 16,8-1-12-16,2 0-21 0,-2-3-30 0,4 3-47 0,-4-4-40 16,-7 3-60-16,-1-1-70 0,2 0-85 15,-4 0-96-15,-5 3-96 0,0-2-102 0,-5 3-428 16,-3 0-1011-16,-4 0 447 0</inkml:trace>
  <inkml:trace contextRef="#ctx0" brushRef="#br0" timeOffset="24116.9">10511 4884 393 0,'11'-16'450'0,"-3"5"-7"0,-3 1-33 0,-2-2-26 16,0 0-17-16,-3 1-8 0,-3 1-24 0,-1 1-25 15,-4 2-33-15,-2 2-22 0,-1 1-20 0,-6 4-8 16,-5 5-11-16,-4 6-18 0,-1 3-16 0,0 4-10 16,1 9-16-16,3 1-11 0,4-1-20 0,-5 14-5 15,8-10-10-15,4 3-11 0,3-4-19 0,6 1 5 16,4-1-8-16,7 0-6 0,6-3-7 0,2 2-2 15,9-5-8-15,3-3-5 0,3-4 0 16,2-2-8-16,7-9-1 0,13 0-4 0,-15-6-6 0,2-5-4 16,0-2-6-16,-3-3-3 0,-1-3-4 0,0-4 5 15,-4 0-4-15,2-1-1 0,-8-1 1 0,-2-2-1 16,-1-2 14-16,-4-2 8 0,-4 0 9 0,-7 3 7 16,0 3 5-16,-4 4 6 0,-2-1 3 0,-2 6 8 15,-2 0-11-15,-1 2-10 0,2 3-8 0,-4 3-8 16,5 2-2-16,0 0-6 0,-18 13-2 0,8-6-4 15,3 5 4-15,2 4-13 0,-4-2 10 0,8 4-5 16,-2-1-3-16,6 0-2 0,-2 0-14 0,4 1 12 16,3-5 2-16,2 0 5 0,3-1-10 0,0-1 8 15,2-4-5-15,2 0 1 0,2-5 6 0,1-2-5 16,-1-1-1-16,2-5 0 0,-6 0 2 0,3-1-19 16,1-2 13-16,-3-3 1 0,-2-2-1 0,-2-1-13 0,-3-1 4 15,0-2-5-15,-4-7-2 0,-3-1-5 0,-4-1-11 16,-8-2 13-16,1-2 6 0,-4 4-5 15,-2-1-3-15,0 6 1 0,1 7-2 0,0 2 0 16,-4 5 0-16,1 2-3 0,-2 6 4 0,6 5-1 0,-3 3 5 16,0 6-3-16,-5 6 1 0,5 3-3 0,3 5-6 15,6-2-11-15,2 0 3 0,6 2 0 0,4-4 0 16,4-6-2-16,9 5 6 0,0-5 8 16,6-4-1-16,4 0 3 0,-1-5 2 0,6-3 3 15,-2-1 7-15,1-3-6 0,0-3 5 0,-3-5 3 0,3-2 14 16,-5 0 8-16,1-1 7 0,-2-3 2 0,-8 4 7 15,-1-5 2-15,-1 1 4 0,-1-4 0 0,-2 2 3 16,0 0-2-16,-4-1 7 0,-3 5 1 16,0 1 3-16,3 0-2 0,-7 4-12 0,1-1-16 0,-1 4-1 15,-2 2-6-15,0 0-5 0,0 0 0 0,0 11-6 16,-3 1-16-16,1-1-16 0,0 3-8 0,0 4-9 16,-1 0-2-16,3-2-9 0,3 1-2 0,1-1-1 15,1-4-4-15,1-2-1 0,-1 1 5 0,9 0-1 16,-5-5 15-16,3 1 4 0,-1-6 4 0,2 1 6 15,-1-4-5-15,2 1 12 0,2-5 10 0,1 0 3 16,-1-2 10-16,0 0 0 0,2-2 2 0,-8 2 6 16,0 0 7-16,2 1 5 0,-1 0-4 0,-2 1-2 15,-4 2-3-15,4 1-2 0,-4 2-12 0,3 1-9 16,-8 0 18-16,15 4-7 0,-7 2 3 0,1 2-2 16,1 0-6-16,-2 2-10 0,-1-2-12 0,2 2-10 15,5 3-8-15,-1-2-17 0,-1-2-2 0,4-3-9 16,2 2-5-16,0-3-8 0,5-2-9 0,-4-5 5 15,8-1 0-15,0-1 8 0,1-5-4 0,0-4 15 16,-2-2 9-16,-3 3 3 0,0-6 8 0,-4-1 4 16,-4-4 7-16,3 0 3 0,-1-3 1 0,-3-2 6 15,0-4 2-15,-4-1 4 0,-1-12 3 0,2-3 9 16,0 1 6-16,-5-2 9 0,-1 1 6 0,-1 13 24 16,-1 2 19-16,-2 7 7 0,0 7 3 0,-1 3-2 15,0 4-2-15,-1 9-12 0,0 2-4 0,1 1-4 0,-10 12-4 16,2 6 2-16,-1 10-5 0,-5 15-2 15,0 7-4-15,1 0 0 0,4 3 0 0,0 0-4 16,5 4 1-16,3-2-3 0,2-4 1 0,7-4-7 16,2 0-9-16,4-14-17 0,3-3-3 0,3 0-9 0,7-3-5 15,0-3-6-15,3-9-6 0,5-1-8 0,-3-7-8 16,3-6 1-16,-1-2-2 0,2-4 2 16,-5-5 2-16,1 1 3 0,-3-4 12 0,-5 0-2 15,-1-6 1-15,-5 0 11 0,0-4 6 0,-5-3 5 16,-3-2 11-16,-4 1 7 0,-2-2 17 0,-4 3 13 0,0-1 13 15,-4 8 12-15,-1 2-1 0,-1 2-6 16,-2 5-4-16,-2 2-5 0,-3 5-1 0,-1 3 1 16,-5 5 3-16,2 2 1 0,-2 5 6 0,-4 6-1 15,1 0 10-15,2 5-11 0,3 0-4 0,-1-3-2 0,6 3-6 16,3-6-3-16,2 1-5 0,5 1 1 0,-2-5 1 16,5-2-5-16,3 0-3 0,4-1 3 0,-1-4-15 15,4 0 15-15,1-4-4 0,2-3 2 0,3-1 0 16,2-1-12-16,-1-5 9 0,0 1-5 0,-3-2 7 15,1-2-7-15,-1 0 6 0,-2-5 4 0,0 2-2 16,-2-2 3-16,1 1-7 0,-2-1 7 0,-1-1-4 16,0 0 17-16,-4 5 7 0,0 2 2 0,0 0-6 15,-3 5-3-15,0 0-14 0,0 2-10 0,-2 2 8 16,0 0-7-16,0 0-2 0,0 13 0 0,-1-2-1 16,0 1-2-16,-1 2 2 0,1 3 2 0,1-2-9 15,0 2-19-15,-1-5-1 0,5 3-6 0,0-5 0 16,0-1 8-16,3-1-4 0,1-1 1 15,1 0 7-15,1-4-7 0,4-1 7 0,-1-2 4 0,-3-2-6 16,4-1 4-16,3-5 4 0,-2 1 0 0,1-1 8 16,-1 0-4-16,-2-2 7 0,1-3 2 0,-2-1 1 15,1 3-1-15,0-3 9 0,-1 1-3 0,0-1 1 16,-3 2 7-16,1-2-1 0,-1 6-2 0,-5 3-3 16,0-2-6-16,1 5-8 0,-1-1-2 0,-4 3-3 15,0 0 3-15,5 10-3 0,-5-3 1 0,4 4 10 16,-4 1-18-16,0-1-6 0,0 5 1 0,0-4-4 15,1 1 4-15,-2-1-5 0,2-1-5 0,4 0 1 16,-2-4 11-16,-2 2-7 0,4-3 5 0,-1-5 0 16,4 1 8-16,-3 1-4 0,9-3 3 0,-4-5 5 15,3 4-1-15,-2-4 9 0,1-2 2 0,5 0-2 16,-7-2 1-16,6 0 8 0,-1-1-1 0,0-1-1 16,-5 4 8-16,3-1-9 0,0-3 1 0,-2 3 1 15,2 0 7-15,-4 2-3 0,0 0-7 0,1 2-5 16,-1 1-3-16,1 0 0 0,3 3-3 0,-4 3 4 15,0 0-6-15,-3 1 0 0,3 4 1 0,-2 1-5 0,-2-1-11 16,-1 5-14-16,-1-3-8 0,-1 0-10 16,1-1-10-16,0 2-8 0,-1-1-9 0,0-4 4 15,0-1 5-15,0 0 18 0,1-2 1 0,3-1-11 16,0-2 20-16,5-2 3 0,1-2 10 0,1-2 11 0,6-2 9 16,4-6 0-16,-4 4 6 0,4-5-7 15,-6 4 23-15,-1 0 18 0,2 3 13 0,-4-2-3 0,4 3 6 16,-8 3-13-16,1 1-3 0,-4 4-10 15,0 2-2-15,-1 1-2 0,2 3-1 0,-2 3-2 0,-1 0-3 16,-1 2-10-16,1 1-28 0,-1 3-25 0,0-6-33 16,1 2-33-16,0-2-36 0,-1-1-44 15,1-1-32-15,0-3-31 0,4-1-24 0,-4-3-18 16,3-1-13-16,-8 0-7 0,10-5-1 0,-2-1-4 0,-5-2-9 16,0-5-23-16,0 2-50 0,-6-7-206 0,2-2-663 15,-4-6 294-15</inkml:trace>
  <inkml:trace contextRef="#ctx0" brushRef="#br0" timeOffset="24384.03">12147 4751 5062 0,'-18'7'265'0,"5"-2"-153"16,4-2 13-16,4 2 77 0,1-2 67 0,0 0 20 16,4-3-13-16,0 0-42 0,17 4-40 0,-3-3-15 15,14-1-17-15,5 0-19 0,1-2-7 0,3 2-14 16,3-2-17-16,0 2-30 0,12-1-29 0,-15 0-44 16,15 2-63-16,-19-1-35 0,-1 3-61 0,-10-1-61 15,-2-1-61-15,-2-1-57 0,-6 1-69 0,-1 1-67 16,-3-1-61-16,-4 1-375 0,-4-2-981 0,5 4 434 15</inkml:trace>
  <inkml:trace contextRef="#ctx0" brushRef="#br0" timeOffset="25016.37">14748 4995 352 0,'5'-11'427'0,"0"-6"-5"0,-1 1-19 16,-4 3-8-16,-1-2-13 0,-2 1-26 0,-1 5-24 16,-1-1-27-16,-3 4-33 0,-2 2-21 0,-3 2-20 0,-6 6-8 15,1 3-8-15,-5 5-11 0,-2 5-13 16,4 2-17-16,1 1-16 0,-2 2-19 0,7 4-11 16,2-2-15-16,3 0-9 0,6-6-9 0,1 2-8 15,6-2-4-15,-2-3-9 0,7 1 2 0,-3-9-3 16,8 3-1-16,-3-6-7 0,5 3 11 0,3-5-2 0,1-2-2 15,1-2-7-15,-1-2 0 0,-1-2-2 16,2-3 2-16,-3 0-5 0,-1-2 6 0,1 2-3 0,-3-5 5 16,0 2 3-16,-5 4-5 0,0-2 12 15,0 4-5-15,-5 2-11 0,-1 1-3 0,3-1-30 0,-6 4 8 16,0 0-1-16,3 8-2 0,-1-2-15 0,-2 3-21 16,1 3-15-16,0 5-13 0,2 0-22 0,2 2-38 15,6 5-43-15,0-1-48 0,3 0-56 16,4-3-66-16,2 2-58 0,-2-4-66 0,9-5-72 0,-9-1-397 15,2-5-970-15,6-2 430 0</inkml:trace>
  <inkml:trace contextRef="#ctx0" brushRef="#br0" timeOffset="25383.32">15714 4556 4001 0,'6'-10'265'0,"1"2"-131"0,-4 1-26 16,1 3 6-16,0-3 22 0,-1 5 4 0,-1 0 19 15,-2 2 37-15,0 0-1 0,0 15-1 0,-1-3 3 16,-3 4 26-16,0 3-9 0,-2 6-7 0,-2-1-2 16,-1 4-10-16,-1-1-5 0,2 0-7 0,-2 2-12 15,0 1-10-15,2-2-12 0,-2 4-13 0,2 1-10 16,2-1-5-16,-2 14-50 0,1-11-71 0,2 12 0 15,2 0 0-15,-1-12 0 0,3 11 0 0,-2 1 0 16,2 2 0-16,1-13 0 0,-1 11 0 0,1 0 0 16,-3-12 0-16,3 0 0 0,0-1 0 0,-5 3 0 15,0-5 0-15,1-1 0 0,3-2 0 0,-3-2 0 16,0-8 0-16,-1 0 0 0,1-4 0 0,0-4 0 16,-1 0 0-16,2-1 0 0,1-6 0 0,-3 0-295 15,1-5-106-15,4 1-95 0,-9-12-111 0,7 2-459 16,-5-2-1154-16,6-6 511 0</inkml:trace>
  <inkml:trace contextRef="#ctx0" brushRef="#br0" timeOffset="25599.89">15725 5007 3488 0,'9'-33'220'16,"-5"7"-107"-16,5-2 109 0,-1 9 15 0,-1 2 28 16,1-1-5-16,1 1-23 0,-1 3-22 0,2 2-32 15,3 3-15-15,-2 4-8 0,7-2-15 0,4 8-8 0,-1 5-3 16,9 3-23-16,-2 3-6 0,-2 4-12 0,3 2-7 15,-1 3-9-15,-5 2-5 0,-4 1-11 16,-2 1-4-16,-4 0-6 0,-6 0-3 0,-3 2-8 16,-4-3 0-16,-4-5-8 0,-8 6 2 0,-4-3-4 0,-4 1-7 15,-2-2-27-15,-4-3-34 0,-3 2-49 16,2-3-52-16,-3-3-76 0,4 1-108 0,-1-3-132 16,2-2-526-16,9-5-1062 0,2 1 469 0</inkml:trace>
  <inkml:trace contextRef="#ctx0" brushRef="#br0" timeOffset="26550.02">16663 5068 160 0,'9'-14'436'0,"3"-1"1"16,-7 0 5-16,0-2-16 0,-5 5-15 0,0 1-11 15,-4-1-18-15,3 2-31 0,-7 3-32 0,-1 1-28 16,-2 3 7-16,-2 3-26 0,-5 5-15 0,-3 1-21 16,-6 7-19-16,2 3-20 0,0 3-20 0,0 1-21 15,5 4-12-15,2-2-10 0,0 2-11 0,9-1-12 16,2-5-12-16,5-1-10 0,2-2-3 0,4-2-8 16,1-3-4-16,3-1-10 0,6-1-4 0,3-3-8 15,-1-2 5-15,6-5-2 0,0-1-11 0,5-5-2 16,-1 0 4-16,-1-3 3 0,-7 0 1 0,6-4 4 15,-4-3-1-15,-2-1 7 0,3-2-20 0,-9-1 8 16,4 1-3-16,-5-3 1 0,4-3-18 0,-5 3 17 16,-3-2 0-16,0 8 9 0,-1 0 0 0,-4 7-5 15,1 2-7-15,0 1-3 0,-3 2-13 0,2 4-3 16,-2 2 1-16,0 0-5 0,-5 14-3 0,4-3 5 16,-3 5-8-16,1 3 5 0,0 7-11 0,3-1-7 0,1-5 0 15,-1 5 0-15,6-8 0 0,2 1 0 0,5 3 0 16,-1-6 0-16,5-3 0 0,-3 0 0 15,4-5 0-15,4 0 0 0,-3-3-4 0,1-4-1 16,2-3 2-16,0-1 0 0,-2-2-4 0,1-4 9 0,4-2-5 16,-4-3 5-16,-1-2-7 0,-2-2 0 0,-4-2 5 15,4-2-3-15,-6-3 0 0,1-1 0 0,-1-5 3 16,0 0-5-16,2-13 7 0,-4 0-4 16,-2 9-7-16,0 1 6 0,-2 1 2 0,-1 2-3 0,-3 4 6 15,2 10 4-15,-4 5-7 0,0 1-6 0,0 6 6 16,-4 3-10-16,4 3 4 0,0 0-8 0,-18 24 12 15,4 1 3-15,1 6-3 0,-3 12 4 0,4 1-17 16,0 1 15-16,4 1 7 0,0 0-3 0,6-10 2 16,3-2-2-16,2 0-3 0,3 0 5 0,3-4-14 15,9-2 7-15,-2-4-4 0,5-4-5 0,3-3 4 16,2 0-6-16,0-5 2 0,5-7 8 0,-3-1 0 16,3-4 7-16,-5-7-11 0,4-1 3 0,-2-4 5 15,-1-1 5-15,0-4-4 0,-3-2-4 0,-1-3 5 16,-2-2-4-16,-1-3 10 0,-2-5-9 0,4-10 9 15,-8 9-12-15,4-14 4 0,-4 0 3 0,3 0-2 16,-1-2-8-16,-2-1 8 0,0 0 1 0,-5 17 11 16,-1 4 4-16,-3 4 8 0,1 9-6 0,-6 4-6 15,4 6-9-15,-5 4 1 0,1 2 0 0,0 0 0 16,-9 25 0-16,0 1 6 0,-4 4-8 0,4 4-3 16,-4 15-1-16,-1 0 0 0,2 1 0 0,-1-4 0 15,3 2 0-15,3-13 0 0,3-1 0 0,1-2 0 16,1-1 0-16,0-3 0 0,4-4 0 0,-2-7 0 15,2 1 0-15,0-7 0 0,1-3 0 0,-1-2 0 16,3 0 0-16,2-3 0 0,-1-3 0 0,1-2 0 16,0 0 0-16,1-6 0 0,-1 2 0 0,5-8 0 15,-3 5 0-15,2-2 0 0,1-1 0 0,-3 4 0 16,1-2 0-16,-2 4 0 0,-3 0 0 0,0 2 0 16,3 2 0-16,-2 1 0 0,3 1 0 0,-2 2 0 0,1 1 0 15,0 3 0-15,1-1 0 0,5 5 0 0,-1 0 0 16,1 0 0-16,1-1 0 0,-2 2-66 0,6-3-117 15,-1 2-39-15,-8-4-31 0,3 0-43 16,0-3-55-16,-4 0-45 0,-1-3-63 0,0-1-72 0,-5-2-375 16,-3 3-981-16,-1-11 434 0</inkml:trace>
  <inkml:trace contextRef="#ctx0" brushRef="#br0" timeOffset="26733.12">17095 4673 278 0,'-5'-3'493'0,"4"3"0"0,1 0 8 0,0 0-18 16,0 0-23-16,20-6-40 0,-4 6-43 15,4-1-37-15,9 4-47 0,3-3-61 0,0 1-69 0,0-1-75 16,0 2-98-16,-2 0-133 0,-12 1-150 0,0 2-404 16,-3-3-753-16,-2 1 334 0</inkml:trace>
  <inkml:trace contextRef="#ctx0" brushRef="#br0" timeOffset="27599.98">18932 4938 77 0,'1'-5'396'0,"-1"-1"-2"16,-1 3-19-16,-1-1-32 0,0 2-25 0,2 2-20 16,-13 1-19-16,3 4-20 0,-4 1-22 0,1 6-10 15,-3 1-15-15,-4 7-16 0,1 2-26 0,5-1-9 16,-2 0-18-16,7-3-12 0,1 0-13 0,5-1-12 16,0 1-10-16,3-1-10 0,3-4 2 0,2-3 2 15,3-1 8-15,1-1 1 0,1-1 7 0,3-2 18 16,2-2 7-16,-2-3 10 0,6-5 12 0,-2 1 8 15,-2-3-2-15,1-5 7 0,-2-1-9 0,-3-1-7 16,1-2 2-16,-1-2-3 0,1-7-14 0,-1-1-19 16,-1 0-4-16,-2-4-10 0,2-2 0 0,0 1-21 0,2 0 0 15,-3-1-2-15,1 4 4 0,-1 3-2 16,0 7-5-16,0 3-4 0,-4-1-16 0,0 8 1 16,-1-2-8-16,0 5-7 0,1 2-11 0,4 3 3 15,-4 1-15-15,4 6 4 0,4 8-9 0,2 6-14 0,-2 4 0 16,0 5 0-16,-3 4 0 0,-1 1 0 0,1 13 0 15,-3 2 0-15,-4 1 0 0,1 0 0 0,-2 3 0 16,-2 5 0-16,-2 1 0 0,-3 1 0 16,1 19 0-16,-5-23 0 0,0 0 0 0,0-1 0 0,0 1 0 15,3-5 0-15,-3-4 0 0,4-1 0 0,2-13 0 16,2-3 0-16,0-1 0 0,3-5 0 0,1-6 0 16,1-3 0-16,2-2 0 0,3-5 0 0,0-2 0 15,1-2 0-15,4-4 0 0,3-3 0 0,2-4 0 16,-2-3 0-16,1-3 0 0,-2 0 0 0,2-11 0 15,0 1 0-15,-2-4 0 0,-5-4 0 0,-1-3 0 16,-1-13 0-16,-5-3 0 0,-3 1 0 0,1-3 0 16,-9 3 0-16,-2 0 0 0,3 15 0 0,-6 0 0 15,1 1 0-15,0 5 0 0,0 2 0 0,1 2 0 16,2 7 0-16,-2 0 0 0,5 0-272 0,-3 9-262 16,3-4-698-16,0 7-1332 0,2-5 589 0</inkml:trace>
  <inkml:trace contextRef="#ctx0" brushRef="#br0" timeOffset="29266.68">20117 5264 290 0,'0'0'433'0,"-2"4"32"0,2-4 18 16,0 0 2-16,0 0-21 0,-1 4-25 0,1-4-27 16,0 0-24-16,0 0-31 0,3-17-29 0,0 8-29 15,1-2-23-15,5-4-28 0,0 1-26 0,0-3-19 16,8-8-20-16,-6 1-24 0,6-3-10 0,-2 1-11 15,0-2-13-15,2 0-15 0,0-4-10 0,-4 0-6 0,8-12-4 16,-2-1-10-16,-5 14-16 0,4-15-5 16,-5 14-7-16,2-14-5 0,-6 11-6 0,-1 0-6 15,-3 9-4-15,-1 2-3 0,1 10-4 0,-4 3-8 0,-2 1-4 16,-1 8-5-16,-5 2 0 0,-2 7-6 0,-4 6 4 16,-6 11-4-16,0 7 5 0,-3 14-1 0,-1 3 2 15,7 2 3-15,2 3-1 0,2-1-8 0,5-2 4 16,0-1 2-16,6-3-6 0,2-1 1 0,7 3 2 15,3-17-16-15,0-1 1 0,6 0-3 0,5-2 4 16,1-3-3-16,1-4-1 0,6-4 3 0,-2 0 3 16,-1-8-2-16,-2-3-2 0,4-3 8 0,-3-6-1 15,1-3 4-15,1-2 5 0,-9-2-5 0,2-7-3 16,-2-2 3-16,-7 4-4 0,4-8-2 0,-4-1 2 16,-7-4-4-16,0 3 2 0,0-2 10 0,-6-5-11 15,1 3 3-15,-4 5 27 0,1 5-13 0,0 2 8 16,-1 6-10-16,1 6 1 0,-1 2-6 0,-1 3 4 15,5 0-9-15,-15 7 1 0,8 4 10 0,0 6-20 16,0 1 10-16,1 7 1 0,2 0-2 0,4 0-4 16,4-9-2-16,2 5-1 0,2 1 0 0,5 0 2 15,-1-5-3-15,7 3 7 0,-3-6 1 0,1-2-9 16,8-4-3-16,-7-1 18 0,1-3-2 0,-1-4 7 16,-4 0 7-16,4-5 11 0,3-2-1 0,-5 0 9 15,-1-2 4-15,1-3 8 0,-1-1 3 0,-2 0 7 16,1-2 5-16,0 0 1 0,0-6-3 0,4 0 5 15,-9 4 3-15,1 3 8 0,-2 2-3 0,-3 2-1 16,0 3-16-16,0 1-55 0,0 1 0 0,-5 1 0 16,0 4 0-16,0 0 0 0,0 0 0 0,4 14 0 15,-4-9 0-15,0 5 0 0,0-2 0 0,0 2 0 16,0 3 0-16,3-3 0 0,-1 1-23 0,5-1-63 16,-1-1-3-16,2 0 2 0,3-1 8 0,0-2 6 15,1-3 10-15,0 0 4 0,1-2 6 0,4-1 8 16,1-4 3-16,0-1 11 0,0-2 14 0,0 0 15 0,-4 2 13 15,-4 0 14-15,4 1 13 0,-5 0 7 16,-2 3 1-16,-1-3-19 0,2 3-1 0,-8 1 0 16,9 5-5-16,-4-2-2 0,1 5 6 0,2-2-6 15,-1 3 0-15,2 1-2 0,2 3-18 0,4-2 20 16,-1 1 0-16,5-1-11 0,7 2-6 0,-7-3 13 0,9-2-3 16,0-7-5-16,4 0 1 0,-5-3 3 0,1-3-8 15,0-2 6-15,-9 1-5 0,-1-2 5 16,4-8-8-16,-8 3-2 0,0-1 4 0,-1-1 5 15,0-1-2-15,-4-6-4 0,-3 4 2 0,2-8 3 0,-1 2-8 16,-4 5 9-16,2-6-13 0,-2 7 3 0,-2-2 1 16,-1 8-5-16,1 1 3 0,-2 0-5 0,1 6-1 15,-3-1-5-15,-1 5 10 0,4 1-7 16,-13 9 1-16,5 0 4 0,0 7-2 0,-2 9-1 0,2 1 10 16,3 5-2-16,0 2 1 0,0 14-4 0,2-1 0 15,2 5 12-15,-3-1-4 0,3-1 1 0,1 2 0 16,5 1-2-16,-4-4 3 0,3 2-1 0,0-5-4 15,-3-9-17-15,3-2 1 0,0-3-6 0,-3 2-1 16,-1-5-2-16,0 0-5 0,0-3 4 0,0-7 5 16,-5-3-1-16,1-6 0 0,-1 1 12 0,0-3 6 15,-4-2-6-15,-1-5 0 0,-2 0 2 0,-2-4 1 16,-2-3 6-16,-1-3 7 0,-6-4-4 0,8 0 1 16,0-6 2-16,0-3-1 0,8-2-1 0,-1 0 1 15,8-1 1-15,4-3-8 0,7-1 4 0,4-4-2 16,13-4-13-16,6 1-8 0,8-1-13 0,3-2-8 15,2 0-6-15,22-16-11 0,0-3 3 0,-20 21-1 16,20-19 1-16,-21 17 0 0,-2-3 7 0,20-19 4 16,-5 0 1-16,-18 18 6 0,-3-3 3 0,1 1 1 15,-4-3 8-15,-5 3 15 0,-3 4 11 0,-10 11 9 16,-4-1 18-16,-3 6 6 0,-5 2 9 0,-3-1 2 16,-4 8-13-16,-2 1 2 0,0 4-6 0,-5 4-3 15,0 2 2-15,-5 2-6 0,-1 8 6 0,-3 5-20 16,0 3 13-16,-4 10 1 0,3 5 0 0,1 3 8 15,-6 16-6-15,9 3-8 0,-1-4 11 0,8 2-6 16,-4 0 1-16,7-1 7 0,3-1-6 0,1-9-4 16,4 8-2-16,3-11-8 0,2-1-12 0,-1-2-7 15,7-5-4-15,-2 3-1 0,0-7-3 0,1-5-5 16,7 0 5-16,-6-3 5 0,2-6-4 0,0-3 5 16,3-7 3-16,-5 0 1 0,3-5 3 0,-1-5-2 15,4-5 4-15,-4-3-2 0,0-6 2 0,-3-1 3 16,-1-3 3-16,3-1 0 0,1-14 2 0,-2 0 3 0,-2-1-2 15,-1 13 10-15,-4 0 7 0,1 5 12 16,-2 3 14-16,-3 11 1 0,-1 5-7 0,-3 3-13 16,-1 3 3-16,0 4-9 0,0 0-4 0,-7 16 7 0,1 1-12 15,-1 5 4-15,-3 9-2 0,1-1-2 16,0 1 2-16,1 0-4 0,2-1-10 0,0 1 0 16,5-2-16-16,-1 0-2 0,2-3-6 0,1-6-2 15,0-2-5-15,4-3 5 0,-3-1-1 0,3-4 6 0,0-2 11 16,1-2 1-16,3-2 8 0,-2-3 8 0,5-1 3 15,-3-2 1-15,2-3 2 0,1 0 5 0,-3-1 1 16,4-3 1-16,5-3-11 0,-3 2 21 16,1-1 0-16,-4 3 8 0,0 0-10 0,-2 2-1 0,2-1-4 15,-1 4-8-15,-1 1 0 0,-1 2 6 0,5 1-8 16,-5 1-4-16,5 2-8 0,-4 1-23 0,0-1-12 16,2 1-21-16,0 4-27 0,2-1-37 0,-4-2-40 15,0-1-39-15,-3-2-45 0,0 2-59 0,0-3-62 16,-3-2-57-16,-4 0-67 0,7 0-429 0,-7 0-993 15,-1-10 439-15</inkml:trace>
  <inkml:trace contextRef="#ctx0" brushRef="#br0" timeOffset="29433.6">22154 4705 4371 0,'-31'-10'434'0,"14"1"-112"15,1 2-42-15,4 2-25 0,3 0-24 0,3 0-49 16,3 1-49-16,3 0-29 0,7 0-18 0,0 3-8 15,14 1-33-15,1 0-48 0,3 0-92 0,6 0-82 16,-2 1-144-16,4 2-184 0,-1-5-399 0,-3 0-978 16,0 1 432-16</inkml:trace>
  <inkml:trace contextRef="#ctx0" brushRef="#br0" timeOffset="30218.47">23816 4687 206 0,'-5'-8'481'0,"5"2"-10"0,4 2-4 15,-4-2 4-15,5-1-16 0,2 0-24 0,0-6-29 16,5 3-33-16,2-1-26 0,3 2-33 0,2-1-26 0,1 2-22 15,4-1-24-15,-3 3-31 0,8 4-18 0,-1-2-26 16,-5 5-8-16,5 1-19 0,-2 0-15 0,-4 4-9 16,-3 1-16-16,-2 0-11 0,-2 3-13 15,-2 1-16-15,-4-1-16 0,-1 0-9 0,-4 1 17 0,-2 2-7 16,-4-1-10-16,0 4-2 0,-8-1-9 0,-1-1-3 16,-2-1 0-16,-3 1-3 0,1-3-2 0,-8 5-7 15,5-7 1-15,4 0-1 0,-3-1 3 16,8-1-2-16,-3-1-1 0,2-2 1 0,7 2-13 0,-3-4 12 15,3 2-1-15,1-2 3 0,2-2 2 0,2 6 7 16,4-2 6-16,4-1 1 0,8 1-10 0,4 2 0 16,7 1-6-16,1 3 3 0,1-1 0 0,0 3-3 15,1 2-2-15,0-1 0 0,-4 5-5 0,0-1 6 16,-5 3-5-16,0-1-1 0,-4 0-9 0,-6-3-1 16,-6 1 3-16,0-2-3 0,-5-1 5 0,-2-3-1 15,-5 1 2-15,-4 2 4 0,-6-1 1 0,-2-3 8 16,-9 5 10-16,-2-3 4 0,-1-6 6 0,-2 1 5 15,-1-4 10-15,6 0 4 0,-3 0 2 0,7-3 9 16,1 0-5-16,1-4 2 0,1 3-4 0,0-3-2 16,9 3 1-16,-2-5-5 0,2 3-10 0,2-2-17 15,3 1-26-15,0-2-39 0,1 3-69 0,4-2-72 16,0-2-101-16,4 2-117 0,1 2-130 0,3-4-487 16,2 3-1105-16,4 0 490 0</inkml:trace>
  <inkml:trace contextRef="#ctx0" brushRef="#br0" timeOffset="30783.41">25566 4913 3756 0,'20'-22'238'0,"-3"-2"-69"16,0 2 32-16,-11 5 16 0,-2 1 9 0,-3 4-16 15,-3-4-23-15,-7 2-11 0,-8 3-12 0,0 4-1 16,-8 0-2-16,-6 4-9 0,-1 8-15 0,0 3-14 16,2 2-5-16,-1 5-15 0,3 5-10 0,2 1-6 15,2 4-9-15,3 0-8 0,6 2-1 0,4-2-10 16,4 0-3-16,2-5-7 0,8 4-6 0,0-6-8 16,5 0-7-16,1-4 0 0,5 0 1 0,0-4-6 15,9-3-2-15,-6-3 2 0,5-2-3 0,-3-4-4 16,0-1 4-16,1-4-8 0,-2-2-1 0,-1-1 3 15,-2-3 10-15,3-7 3 0,-4-3 8 0,-1 1 0 16,-4-3 2-16,1-1-2 0,-1-1 12 0,0 2-6 16,-4-1 9-16,3 3 8 0,-3 5-2 0,-4 0-1 15,3 5 9-15,-1 2 1 0,-1 2 7 0,2 1-10 16,-4 3-19-16,6 2-43 0,-2 1 0 0,-4 2 0 16,10 2 0-16,-2 4 0 0,1 4 0 0,1 1 0 15,1 6 0-15,4 6 0 0,-5 1 0 0,0 5 0 16,2-1 0-16,-3-2 0 0,-3 0 0 0,1 1 0 15,-2-2 0-15,-2-5 0 0,-3-2 0 0,0-1 0 16,0 0 0-16,-1-5 0 0,-3 0 0 0,1-4 0 0,0 1 0 16,1-3 0-16,-2 0 0 0,2-4 0 15,2-2 0-15,-7-1 0 0,7 1 0 0,-7-8 0 16,7 1 0-16,-1-3 0 0,2-6 0 0,4 2 0 0,8-9 0 16,-1 0 0-16,4-1 0 0,2-2 0 0,9-2 0 15,-4 2 0-15,5 2 0 0,2 2 0 16,-1 1 0-16,0 5 0 0,-2 4 0 0,1 2-54 15,-1 2-431-15,-6 6-108 0,0 0-584 0,6 7-1275 16,-8 3 565-16</inkml:trace>
  <inkml:trace contextRef="#ctx0" brushRef="#br0" timeOffset="32102.19">26506 5032 320 0,'6'-10'527'0,"0"2"5"0,1-2-8 0,3-1-9 16,1 0-8-16,3-2-28 0,4-1-29 16,6-2-25-16,1 3-44 0,4 0-25 0,-3 2-40 15,4 2-28-15,1 5-27 0,-2 3-17 0,1 1-28 0,-8 2-15 16,-1 4-11-16,-3 1-27 0,0 4-11 0,-4 1-14 16,-1 3-13-16,-3 0-15 0,-1 3-14 0,-3 1-4 15,-2 2-7-15,-1 3-14 0,-5-4-8 16,0-2-6-16,-3 0-2 0,-1 0-14 0,-3-1-8 0,-2-4 9 15,0 3-8-15,-1-4-6 0,6-5-1 0,-5 0-6 16,1 0-1-16,1-2-14 0,2-2-6 0,-1-3 0 16,1-1 0-16,1-3 0 0,1 0 0 0,3-2 0 15,-1-4 0-15,3 0 0 0,5-1 0 0,0-6 0 16,4 2 0-16,7-6 0 0,0-1 0 0,3 0 0 16,3-1 0-16,3 0 0 0,1 4 0 0,1 0 0 15,0 4 0-15,0 1 0 0,-2 1 0 0,-7 7 0 16,0 2 0-16,-4 3 0 0,0 1 0 0,4 4 0 15,-3 3 0-15,-7 1 0 0,4 5 0 0,-2 3 0 16,0-1 0-16,-5 2 0 0,-1 1 0 0,1-1 0 16,-2 2 0-16,-1-1 0 0,-2-1-80 0,-2 0 4 15,2-1-4-15,-3-3-2 0,2-4 5 0,-2 1 5 16,1-4 8-16,-2 3 10 0,1-4 3 0,0-1 11 16,0 0-3-16,-1-4 13 0,4 0 2 0,0 0 8 15,-10-8 12-15,8 3 4 0,2-3-1 0,0 2 8 16,6-6 2-16,1 4-6 0,5-6 10 0,3-3 5 15,3-4-2-15,5 3 0 0,1-1-7 0,-2-1 8 16,8 4-5-16,-2-1-2 0,-1 3-2 0,-2 3 0 16,-5 3 7-16,0 3-9 0,0-1 4 0,-6 4-5 15,0 1-3-15,-1 1-3 0,0 3 5 0,-4 0-1 16,-3 0-4-16,4 3 1 0,-6 3-3 0,3-1 4 16,-6 3 1-16,0-1 2 0,-1-1-4 0,0 5 0 15,0-3-1-15,0 0 1 0,-1 0 1 0,0-1 5 16,1 0-3-16,1 0 3 0,-1-5-3 0,1 2 3 15,2-1-13-15,1-1 18 0,1-2-2 0,5 1-5 0,-2 0 6 16,2-1-2-16,4-3 0 0,-1 0-2 16,4-3 7-16,3-2 0 0,-2 2 5 0,3-4-6 15,-3-1 4-15,1 0-3 0,8-3 0 0,-4-2 18 16,-5 3 1-16,0-1 3 0,-5 2 16 0,-4 3 8 0,2 0 8 16,-3 0-8-16,-2 1-19 0,-3 2-7 0,1 1-5 15,-4 2-1-15,0 0-3 0,0 0-3 16,-1 11 7-16,-3-4-13 0,2 2-4 0,-3 1-4 15,3 2-8-15,0 1-8 0,1 4-5 0,1-6-11 16,4 5-11-16,2 2-4 0,-2-4-3 0,6 1-13 0,-1-1-5 16,4-1 3-16,-5-3 6 0,3-3 5 0,-2 0 6 15,1-2 8-15,-2-1 2 0,0-4 8 0,-2 1 6 16,1-3-3-16,0-2 2 0,-3-2 6 16,-1-1-4-16,-1-3 16 0,-2-3-1 0,0 3 11 0,0-8 5 15,-1 0 0-15,-2-1 6 0,-3 1 12 0,3-7 1 16,0 5 10-16,0 0 11 0,3 0 1 0,-1 1 2 15,2 1 7-15,5 1 2 0,-2 0 3 0,10 3-14 16,-5-1-4-16,4 4-8 0,0-2 2 0,3 5-9 16,0 1-2-16,3 2 0 0,-1 3-9 0,2 2-3 15,-1 2 2-15,-2 3-12 0,2 0-4 0,-1 4-16 16,-4 2-5-16,3 2-8 0,-4 3 2 0,-3 1-10 16,0 1-4-16,0 5-11 0,-3-3-4 0,-5-1-8 15,1 0-9-15,-3 0-11 0,-1 7-2 0,-1-9-3 16,0 2-7-16,-4-9 4 0,3 6 2 0,-3-4 11 15,1-1 5-15,0 1 4 0,4-6 9 0,-1 0 12 16,0-2 7-16,1-1 10 0,1-3 4 0,0 0 5 16,0 0 12-16,0 0 11 0,18-6 4 0,-11 0 2 15,10-2 1-15,0-2 6 0,2-1 1 0,0 3 3 16,5-4 5-16,3-1 3 0,-1 2-1 0,-2-2 4 16,-5 4-6-16,7 2-2 0,-7-1-3 0,-1 4 1 15,2-1-7-15,-1 1 2 0,-1-2 4 0,0 3-8 16,3 0-4-16,-1 1 1 0,0 0 0 0,0-2-3 15,0-1 1-15,2 2-1 0,-2-1-2 0,3-1 1 16,4-3-4-16,-8 1-5 0,2 0-3 0,-3 0 0 16,-3-3 0-16,3-1 0 0,-5 1 3 0,1-3-7 15,-3-1 1-15,-2-2-16 0,-4 0 9 0,-3-2-5 16,-4 0 3-16,0-1-3 0,-8 1 5 0,2 1-3 16,-7-2-2-16,-1 4 4 0,0 4 2 0,-1 2-1 15,-9-1-1-15,7 7 4 0,1 0-5 0,-1 6 5 0,1 5 2 16,0 2 2-16,6 3 4 0,-2 10 8 15,3 2 0-15,7 3 10 0,3 1-7 0,9 1 3 16,-2-1-1-16,7 0-3 0,1 1 2 0,3-2 1 16,-1-2-18-16,7-2-20 0,-1-4-36 0,1-1-47 15,3-3-40-15,0-2-52 0,-5-7-67 0,6 0-62 0,-8-3-75 16,10-3-78-16,-10-3-345 0,3-1-900 0,0-1 400 16</inkml:trace>
  <inkml:trace contextRef="#ctx0" brushRef="#br0" timeOffset="32268.74">29548 5004 235 0,'0'-5'432'0,"3"-1"-9"0,-3 3-13 0,-3-1-18 16,3 4-25-16,-2-5-33 0,2 5-39 0,-3-4-27 16,-1 1-55-16,4 3-71 0,-11 3-108 0,1 1-121 0,-2 2-122 15,-5-2-333-15,2 5-587 0,-3 1 260 16</inkml:trace>
  <inkml:trace contextRef="#ctx0" brushRef="#br0" timeOffset="32550.15">26679 5584 4862 0,'-54'-9'393'15,"21"-1"-103"-15,6 5-96 0,11 0-21 0,3 2-6 0,2-1 21 16,5 1 7-16,3 0-23 0,3-3-1 0,5 1-1 16,11-2-5-16,4 2-12 0,15-1-16 0,20 3-13 15,9 1-14-15,29 2-13 0,3 4-9 0,8-2-11 16,-1 0-14-16,1 5-19 0,3-1-27 0,4 0-26 16,-6-3-13-16,-3 4-28 0,-6 0-11 0,-32-4-24 15,2-1-22-15,-7 0-11 0,-6-1-10 0,-14-1-11 16,-9 0-12-16,-10 0-21 0,-6 0-25 0,0 0-34 15,-7 0-20-15,-2-1-11 0,-5 1-12 0,0 0-15 16,-19 3-30-16,-11-3-51 0,-3-2-36 0,-21 3-330 16,-1-3-795-16,-6-1 352 0</inkml:trace>
  <inkml:trace contextRef="#ctx0" brushRef="#br0" timeOffset="32765.36">26660 5684 171 0,'-60'4'302'0,"5"2"16"0,20-3 8 16,7 0 4-16,5-3 26 0,5 0 28 0,8 0 39 15,0 0 17-15,6-1-14 0,4 1-22 0,0 0-27 16,14-6-36-16,17 4-21 0,6-1-30 0,26 2-29 16,36 2-31-16,1 2-25 0,2 2-23 0,3 1-16 15,5-3-17-15,0 1-10 0,-3-1-23 0,-3 2-18 16,-5-1-18-16,-3-1-16 0,-31-3-10 0,-2-2-17 16,-4 1-9-16,-2 0-16 0,-4-4-15 0,-19 0-26 0,-5 0-42 15,-8-2-45-15,-3 3-52 0,1-3-64 0,-6 4-80 16,-3-1-117-16,-1-2-517 0,-5 2-1023 15,2 1 453-15</inkml:trace>
  <inkml:trace contextRef="#ctx0" brushRef="#br0" timeOffset="32916.39">28227 5834 3843 0,'-13'0'480'0,"3"0"-100"0,2 0-46 0,-1-2-81 0,4 1-68 16,1 0-51-16,4 1-37 0,-8-1-52 0,8 1-59 15,0 0-100-15,0 0-125 0,0 0-159 0,0 0-433 16,0 0-901-16,0 0 398 0</inkml:trace>
  <inkml:trace contextRef="#ctx0" brushRef="#br1" timeOffset="63952.51">2035 7035 205 0,'0'0'346'0,"0"0"-1"0,0 0 0 0,0 0-4 16,4 4-18-16,-4-4 2 0,0 0-16 15,0 0-16-15,0 0-8 0,0 0-11 0,0 0-2 16,0 0-12-16,0 0-11 0,0 0-20 0,8-11-19 0,-3 6-21 16,0-3-14-16,3-8-17 0,2 4-11 0,0-4-14 15,-5-2-11-15,6-7-7 0,-4-2-11 16,2-4-9-16,-1 0-10 0,-7 2-6 0,0-2-8 16,-2 0-5-16,-4 0-7 0,-4 2-3 0,-5 3-1 15,1 0 5-15,-7 6-3 0,4 6-1 0,-3 5-9 0,-2 2 4 16,-8 5-2-16,3 4-8 0,-4 7-4 0,5-1-10 15,-4 9 0-15,4 2-5 0,3 2 2 0,4 0-3 16,4 4-4-16,4 1 0 0,4 2-6 16,3 4 0-16,3-4 0 0,8 4 0 0,5-1-1 15,4-3-2-15,6 3-3 0,-1-4 4 0,14 8-5 0,1-1 2 16,-11-8-6-16,2-2 2 0,0 1 2 0,-4-1-3 16,0 0-1-16,-7 1-3 0,0-1-3 0,-6 1 3 15,-2-2 0-15,-6-4 0 0,-10 6-2 16,-6-2 2-16,-2-1 1 0,-8-2 2 0,-4 0-1 0,-2-1 5 15,-3-4-3-15,-1-1 1 0,-2-6 0 0,3-1-2 16,3-2 3-16,-1-5 0 0,10-1 2 0,2-4-4 16,3-2 6-16,6 0-7 0,0-4 3 15,5 0-11-15,7-8 7 0,3 1-12 0,3-6-7 16,13-1-10-16,2-2-5 0,13-5-4 0,1-3-3 0,3 5-4 16,5 4-1-16,-4-4 4 0,-7 13 1 0,-2-2 9 15,11-4 2-15,-14 6 2 0,2 2 3 0,1 1 2 16,-3 5 4-16,-12-2 4 0,1 3 0 0,-1-1 0 15,-7 6 2-15,1-3 3 0,-2 0 1 0,-1 5 2 16,-4 1 1-16,-5 0 16 0,9 6 10 16,0 1 6-16,-5 2-2 0,-3 3-3 0,0 4-1 0,-1 3-1 15,0 2 0-15,0 9-2 0,0-2-1 0,3 1-5 16,-3-2 3-16,5 1 0 0,3-4-2 0,-2-5-4 16,2-1-2-16,-2-2 2 0,4-1-2 0,3-4-2 15,1 0 2-15,1-7-2 0,2-3 0 16,2-1 1-16,2-5 1 0,-2-5 2 0,0 1-1 0,3-5 0 15,-3 2 1-15,4-8 1 0,-5 0 0 0,-1-2-3 16,-3-3 2-16,1 1 1 0,-5 2 3 0,-1 3 5 16,-3 2 10-16,-2 3 10 0,0 3 4 0,-1 4 2 15,-1 1-14-15,0 0-8 0,-1 1-4 16,0 4-4-16,-1 1 5 0,0 0-4 0,4 16 1 16,0-6-6-16,2 6 5 0,-3 2-3 0,3 0-3 0,-1 6-1 15,3 2-4-15,-1-8-2 0,1-2-5 16,0 0-12-16,3-2-5 0,1-2-8 0,1 0-11 15,1-3-5-15,-4-5-11 0,9-1-12 0,-6-1-17 0,2-3-17 16,2-3-19-16,-1-3-28 0,1-1-12 0,7-3-20 16,-6 0-28-16,-5 0-21 0,1-1-27 15,-5 4-26-15,0-3-42 0,5 1-46 0,-6 6-336 16,-2 0-766-16,-2 3 340 0</inkml:trace>
  <inkml:trace contextRef="#ctx0" brushRef="#br1" timeOffset="64583.65">3449 7034 390 0,'-4'-2'491'16,"0"-2"4"-16,-1 0-8 0,-1 2-16 0,-2 0-24 15,0 0-30-15,-1 2-37 0,-2 4-27 0,-2 1-24 16,-1 4-22-16,-1 5-21 0,-3 5-13 0,2 1-24 0,1 3-18 16,5 1-17-16,-4 3-26 0,8-1-12 15,2-7-20-15,0 8-17 0,5-8-8 0,3-1-21 16,5-2-17-16,5-4-20 0,0 1-23 0,5-6-26 16,8-2-31-16,-5-3-32 0,-2-5-27 0,11-5-29 15,2-3-30-15,-2-4-8 0,-1-6-7 0,1 1 0 0,5-14 5 16,-12 8 11-16,-1-2 12 0,0 1 9 15,-5-5 7-15,-1-1 19 0,-1-14 15 0,-3 2 28 16,0-1 19-16,0-1 28 0,-11 11 27 0,1 2 29 16,-5 4 28-16,1 4 26 0,0 8 10 0,-2 7-3 15,2 0-12-15,0 6-18 0,-3 1-6 0,4 4-9 16,0 0-3-16,-12 21-8 0,5 1 0 0,-1 8-4 16,2 5 1-16,-2 0-10 0,2 14-1 0,-1-1-9 15,0 0-5-15,3-11-8 0,-4 7 0 0,7-11-5 0,-2-2-3 16,3 0-1-16,3-2 0 0,-2-6-6 0,3-3-2 15,1-5-1-15,-1-3-2 0,2-4 9 16,1-1-12-16,-2-2 2 0,0-2 2 0,5-5-7 16,-1-3 4-16,3-1-2 0,3-4-5 0,-1-4-1 15,5-4-2-15,-3-2 2 0,0-1 1 0,-1-4-5 16,2 4-2-16,-7 4 2 0,4 2-5 0,-1 3-5 0,-4 4-8 16,1 1 7-16,0 5 1 0,2 0-1 0,-1 5 5 15,0 3-5-15,-2 2 3 0,2 6 5 0,-2 2 2 16,-2 0-3-16,-1 2 0 0,3 6 0 15,-2-5 2-15,0-2-5 0,-2-2 4 0,1-3-4 16,-1-2-18-16,1 0-14 0,-3-3-13 0,1-1-22 0,1-1-34 16,2-3-48-16,-1-1-77 0,-6-1-72 0,13-6-108 15,-4 0-140-15,-4-2-372 0,1-1-998 0,1-1 441 16</inkml:trace>
  <inkml:trace contextRef="#ctx0" brushRef="#br1" timeOffset="66652.12">5742 7063 5 0,'3'-11'422'0,"2"0"-3"16,-1-5 12-16,0 5 6 0,-1-1 2 0,-3-4-8 0,-3 4-11 15,1-1-12-15,-4-3-22 0,-4 2-26 16,-1 0-27-16,-3-1-22 0,-4 3-17 0,-3 5-26 16,-3-4-26-16,-3 4-28 0,-1 7-17 0,0 6-11 0,-4 5-34 15,1 3-11-15,2 3-15 0,3 1-13 0,4 1-11 16,2 1-13-16,9-3-10 0,3 1-14 0,3-2-6 15,2 2-6-15,7-5-1 0,4-2-4 0,7-2-6 16,2-2-1-16,1-4 3 0,10-4-17 0,1-8 2 16,1 1-2-16,-1-5-7 0,-1-4 3 0,2-2 5 15,-6-4-13-15,4-1 3 0,-2 1 2 0,-5-2-3 16,-4 2 9-16,1-1 16 0,-11 7 13 0,1 4 3 16,-3 4 3-16,-1 3-10 0,-1-1-9 0,-1 6-13 15,-2 1-1-15,0 0 0 0,1 27-3 0,-2 1 0 16,1 8-1-16,-2 16-11 0,4 2 6 0,-2 7-6 15,0 24 0-15,1-27-7 0,2 26-6 0,-3-26 0 16,6 31 0-16,-3-6 0 0,-2-23 0 0,3-1 0 16,0 1 0-16,-4 1 0 0,0-6 0 0,1-1 0 15,-6-6 0-15,-6-16 0 0,4 0 0 0,-5-6 0 16,-3-5 0-16,-2-3 0 0,-4-2 0 0,2-8 0 16,0-3 0-16,-2-2 0 0,-3-4 0 0,5-8 0 15,-7-3 0-15,7-8 0 0,1-6 0 0,7-7 0 16,2-15 0-16,7-3 0 0,5-5 0 0,14-27 0 0,4 0 0 15,10 7 0-15,5 1-25 0,7 2-25 0,6 3 9 16,-9 24-5-16,22-20 11 0,-16 25 3 0,3 1-7 16,0 4 6-16,1 2 4 0,-2 3 4 15,-5 2 5-15,-11 10 2 0,-6 1-1 0,-1 5 11 0,-8 2 0 16,-7 4 5-16,-1 2 12 0,-2-2 7 0,0 2-12 16,-7 1 0-16,0 0 1 0,0 0-3 0,-8 0 3 15,2 2-10-15,-7 2 3 0,-1 2-3 16,0 1 5-16,-1 3-2 0,-2-1-4 0,2 2 6 0,2 0-2 15,4 1-6-15,0 0 2 0,3 1 0 0,3-1 1 16,3 0-4-16,5 2 3 0,5-3-7 0,6 4-4 16,4-7-5-16,8 5-4 0,4-3-9 0,3-1-9 15,-2 0-1-15,3 2-3 0,-4-1 11 0,-2 1-1 16,1 0 0-16,-12 2 7 0,3 0 5 0,-8 2 1 16,0 1 1-16,-5 2 10 0,-5 2 4 0,-3-1 2 15,-1 1 10-15,-5 1-1 0,1 0 5 0,-1 1 4 16,-1-1-1-16,2-3-6 0,0-1 1 0,4-3-3 15,1 0 7-15,7-1-9 0,2-2 10 0,8-1-5 16,0-3-2-16,14-5 1 0,2-2-3 0,1-1-2 16,2-6 8-16,0 0-5 0,-1-2 0 0,-3-3 2 15,-1-1 2-15,-3-2-7 0,-2-1 6 0,-7-3-1 16,-3 1 10-16,-1 1 6 0,-10 4 10 0,-1 0 13 16,-1 1 1-16,-4 4 18 0,-4 2-12 0,-1 1 3 0,-4 0-7 15,-1 5 3-15,-3 4-9 0,-5 0-4 0,-1 3-7 16,2 4-5-16,0 1 1 0,-1 2-5 15,0 2 8-15,-1 6-11 0,2-4 0 0,7 0-1 16,-3 2-9-16,4-1 5 0,5-2-8 0,-1-4 5 0,1 2-2 16,8-1-3-16,-4-3 7 0,5-1-12 0,0-3-8 15,3 0-1-15,6-2 1 0,-2-3-4 0,0-2 6 16,7-1-5-16,1-4 2 0,-2-1 14 0,5-3-11 16,-4 5 5-16,-3-4-2 0,2 3-4 0,-5 0 6 15,1 2-7-15,-5 0 1 0,0 4-2 0,-1 2 0 16,-1-1-2-16,1 4 0 0,4 3 9 0,-6 1-1 15,5 3-2-15,-3 1 1 0,0 0 3 0,1 0-1 16,1 3 4-16,-1-4-6 0,1 2-15 0,-1-2-9 16,1-2-4-16,2-2-1 0,-1-3-4 0,2 0 3 15,1-4-2-15,-1-2 3 0,2-4-2 0,2-3 6 16,-2-3 3-16,2-5 2 0,1-2 2 0,-4-3 4 16,-2 3 2-16,-1-3 5 0,-2-1 2 0,-2-4 11 15,0 3 11-15,-2 0 6 0,0-3 5 0,-2 2 16 16,0-1 0-16,0 10 15 0,-1 6 4 0,0 2-3 15,0 0 0-15,-2 5-12 0,1 4 1 0,-1 1-8 16,0 12 2-16,-1 7-6 0,1 6 2 0,0 7 20 16,0 17-10-16,1 1-7 0,2 3 15 0,0 4 5 15,3 1-7-15,-3 1-41 0,8 24-8 0,-6-28 0 16,3 1 0-16,-2 26 0 0,-2-30 0 0,-4-1 0 0,0-2 0 16,0-11 0-16,0-2 0 0,-4-3 0 15,0-5 0-15,-1 0 0 0,0-9 0 0,0-3 0 16,0-7 0-16,-3 0-129 0,3-4-70 0,-4-1-56 15,2-5-63-15,-2-5-40 0,1-2-17 0,-2-4-20 0,-2-5-21 16,5-11-20-16,0-3 5 0,3-22 1 16,2-1 5-16,2-6-246 0,5-21 591 0,1 21-161 15,6-27 92-15,0 1 67 0,-2 30 55 0,1 1 51 0,4 3 37 16,-4 20 33-16,1 2 22 0,0 6 42 0,-3 7 35 16,-4 0 24-16,5 7 24 0,-6-1-4 0,4 2-6 15,-2 2-9-15,3 3-20 0,0 0-18 0,-1 3-14 16,3 2-20-16,2 0-13 0,0 1-16 0,-1 3-11 15,-1 1-11-15,-1 0-9 0,3 3-20 0,-2-3-19 16,1 7-9-16,-5-4-14 0,-2 2-5 0,3 0-7 16,-7 4-7-16,-1-1-3 0,-1 3 2 0,-4 0-1 15,-4-1 2-15,-5 7-1 0,1-6-1 0,-3-3-1 16,3 0 2-16,-1 0 4 0,-3-1 5 0,6-2 2 16,-2-3 3-16,8-2 1 0,0-1 5 0,-2-2 0 15,6 0-3-15,1-3-3 0,0 0 2 0,0 0-7 16,24-10-3-16,1-2-3 0,4-1-11 0,4-5-6 15,13-6-6-15,-2-2 0 0,2-3-3 0,-3-2 3 16,-2-1-4-16,1-2 2 0,-1-4 5 0,-5-1-2 0,-5-3 3 16,-1 0 20-16,-11 10 15 0,-2 1 21 15,-3 4 22-15,-2 0 29 0,-6 10 19 0,-2 7 1 16,-1-1-3-16,0 5-10 0,-2 1-13 0,-1 5-11 16,0 0-7-16,-7 16-1 0,-1-1-3 0,-1 13-1 0,0 3-3 15,3 3-8-15,-4 10 5 0,4-10-12 16,1-1 0-16,3-1-14 0,-1 0-8 0,2 1 8 0,1-4-19 15,2-2 16-15,4-3-10 0,-3 0-6 0,5-7 7 16,-3-2 0-16,2-4-2 0,-2-2-6 0,1-2 16 16,-1-4-15-16,0 0 6 0,4-3-8 0,-9 0 7 15,13-6-1-15,-4-3-22 0,1 2-1 0,-1-7 0 16,0-1 0-16,4 0 0 0,-4 1 0 0,1-1 0 16,1 0 0-16,-1 1 0 0,-3 3 0 0,0 4 0 15,-1 1 0-15,-1 2 0 0,0 3 0 0,2 1 0 16,-7 0 0-16,14 9 0 0,-11-1 0 0,4 2 0 15,-2 1 0-15,1 4 0 0,2 1 0 0,-2-1 0 16,0 1 0-16,-1 0 0 0,1-5 0 0,-2 0 0 16,2 0 0-16,-2-1 0 0,0-2 0 0,-3-2 0 15,3-1 0-15,-3-2 0 0,2 1 0 0,2-3 0 16,-5-1 0-16,10-2 0 0,-2-1 0 0,0-2 0 16,2-3 0-16,-1-1 0 0,5-5 0 0,1-1 0 15,4-3 0-15,2-5 0 0,0 0 0 0,0 1 0 0,2-1 0 16,0 2 0-16,-4 5 0 0,-5 1 0 15,4 7 0-15,-4-2 0 0,5 5 0 0,-7 2 0 16,1 3 0-16,1 3 0 0,-3 2 0 0,1 3 0 16,-2 1 0-16,-1 5 0 0,2 1 0 0,-6 1 0 0,1 3 0 15,-3 0 0-15,0 0 0 0,0-1 0 16,-1-1 0-16,-4 1 0 0,0 1 0 0,-3-2 0 16,1-3 0-16,-2 1 0 0,-2-1 0 0,-1-4 0 0,0-2 0 15,0 1 0-15,-1-2 0 0,-1-2 0 0,0 1-136 16,0-3-55-16,-1-1-68 0,1-2-82 0,-2 0-86 15,0 0-104-15,2-5-520 0,3 2-1140 0,3-2 505 16</inkml:trace>
  <inkml:trace contextRef="#ctx0" brushRef="#br1" timeOffset="68466.83">9854 7149 50 0,'-11'-24'473'0,"-2"2"12"16,3 7 7-16,-4-2-1 0,-3 2-10 0,-1-2-42 16,0 6-27-16,-1 4-29 0,-3 2-36 0,3 3-28 15,-4 3-20-15,2 5-27 0,-6 5-26 0,3 2-14 0,-1 6-13 16,2 3-20-16,4 3-20 0,2 1-16 16,2 2-15-16,2-2-17 0,4 3-12 0,4-3-6 15,5-5-17-15,1-3-10 0,3 0-8 0,5-3-5 16,0 0-1-16,4-5-12 0,1 0-4 0,4-4 0 0,0-5-15 15,2-1 9-15,-1-4-10 0,-1-3 10 0,6-6 4 16,-2-2 11-16,0-2 5 0,-3-2-3 16,0-2 9-16,-2 1-1 0,-2-3 5 0,-2 2 0 0,-4 2 3 15,0 1-4-15,-1 1-67 0,-2 3-12 0,-1 5 0 16,-2 1 0-16,2 3 0 0,-3 1 0 0,-1 4 0 16,-1 0 0-16,6 8 0 0,-5 3 0 0,2 3 0 15,0 6 0-15,4 5 0 0,0-2 0 0,1 3 0 16,4-3 0-16,-1-1 0 0,1-5 0 0,0-2 0 15,5-1 0-15,-3-2 0 0,4-2 0 0,1-4 0 16,-1-4 0-16,5-4 0 0,4 1 0 0,-8-4 0 16,1-3 0-16,3-6 0 0,-6 3 0 0,4-7 0 15,-4-3 0-15,-1-2 0 0,-6 0 0 0,3-3 0 16,-7 1 0-16,-2-2 0 0,1 0 0 0,-5-2 0 0,0 4 0 16,-2 7 0-16,-2 1 0 0,-3 5 0 15,2 0 0-15,0 4 0 0,-1 3 0 0,-1 0 0 16,2 3 0-16,5 2 0 0,-13 6 0 0,5 1 0 15,5 3 0-15,0-2 0 0,6 5 0 0,3 4 0 0,4-2 0 16,2 1 0-16,10 3 0 0,1-3 0 0,0-1 0 16,5 1 0-16,-1-4 0 0,2-2 0 15,-3-1 0-15,-1 1 0 0,-7-3 0 0,0-1 0 16,0 1 0-16,-8 2 0 0,3-3 0 0,-5 3 0 0,-3 2 0 16,-2 0 0-16,-3-1 0 0,-2 4 0 0,-3 2 0 15,0 0 0-15,-2 1 0 0,1 0 0 0,1-2 0 16,0 0 0-16,1-1 0 0,9 2 0 0,-1-6 0 15,2 0 0-15,5-2 0 0,5 0 0 0,7-4 0 16,8-3 0-16,3-4 0 0,2 1 0 0,4-7 0 16,11-2 0-16,-14-2 0 0,11-5 0 0,1-2 0 15,-14 3 0-15,-3 0 0 0,-3-3 0 0,-2-1 0 16,-1-2 0-16,-6-2 0 0,-4-1 0 0,0 0 0 16,-6-3 0-16,-4 2 0 0,-2 2 0 0,-5 7 0 15,-2 3 0-15,2 4 0 0,-3-2 0 0,-1 8 0 16,1 3 0-16,-5 3 0 0,9-1 0 0,-19 10 0 15,6 1 0-15,2 5 0 0,-2 7 0 0,0 0 0 16,8-4 0-16,-1 7 0 0,2 2 0 0,3 0 0 16,4-11 0-16,4 8 0 0,-1-7 0 0,2 1-32 15,10 0-317-15,-3-5-42 0,9 4-51 0,2-6-92 16,2-2-541-16,7-3-1162 0,-1-1 514 0</inkml:trace>
  <inkml:trace contextRef="#ctx0" brushRef="#br1" timeOffset="69566.05">12640 7196 54 0,'0'-12'419'16,"0"-4"-22"-16,4 1-17 0,-3 2-11 0,2 2-16 15,1-5 0-15,0 4 2 0,-2 4 5 0,-1 1 4 16,-1 0-7-16,-1-1-4 0,-1 5-33 0,-1-4-18 16,-2 3-32-16,-3 0-22 0,-5 3-17 0,1 3-17 15,-6 1-8-15,-4 5 10 0,5-2-30 0,-2 5-21 16,5 0-3-16,-2 5-13 0,4-1-17 0,2 3-19 16,1 0 14-16,4 7-4 0,6-1-13 0,6 3-8 0,3-5-7 15,2 5-15-15,8-3-2 0,3-1-28 0,1-2 15 16,2 3-8-16,-1 1-3 0,1-4-12 15,-2 3 2-15,-1-3-7 0,-3 1-7 0,-3-1 3 0,-6-5-6 16,-3 2-18-16,-4 0-9 0,-4 1 0 0,-8-2 0 16,-1-1 0-16,-10-4 0 0,-6-1 0 0,-3-2 0 15,-6 0 0-15,-1-3 0 0,-4-6 0 0,7-4 0 16,-2-3 0-16,2-5 0 0,6-2 0 0,4-4 0 16,6-3 0-16,6-2 0 0,7-2-94 0,6-3-119 15,7 0-54-15,9-5-48 0,12-8-44 0,7 3-31 16,8 1-18-16,4 2-1 0,4 2 25 0,2 3 15 15,0-1 29-15,0 6 37 0,3 1 26 0,-5 0 55 16,-1 0 58-16,-3 0 43 0,-14 10 59 0,0-4 54 16,-4 0 47-16,-2-1 53 0,-3 1 47 0,-5-1 36 15,-8 5 27-15,1-6 26 0,-7 5 26 0,-3-2 5 16,-1-2 14-16,-4 2 0 0,0 7 2 0,-1-8 5 16,-2 7-10-16,2 4-8 0,-3 0-19 0,0 4-20 0,-3 1-22 15,7 2-13-15,-13 10-10 0,1 13-3 16,1 1-9-16,1 8-14 0,1 2-2 0,-2 13-142 15,2 0-8-15,3 5 0 0,2-3 0 0,0 0 0 16,4-1 0-16,2-13 0 0,0 13 0 0,1-14 0 0,1 3 0 16,2-4 0-16,7 12 0 0,-2-15 0 0,2-3 0 15,6 1 0-15,0-3 0 0,6-3 0 0,2-4 0 16,-2-6 0-16,4-4 0 0,3-1 0 0,3-5 0 16,-2-4 0-16,2-6 0 0,-1-7 0 0,-1 1 0 15,-3-4 0-15,-2-4 0 0,-1-3 0 0,-4 0 0 16,-4-6 0-16,-5 1 0 0,-5-1 0 0,0-1 0 15,-8 0 0-15,-1 7 0 0,-4 6 0 0,-2 3 0 16,-3 1 0-16,0 6 0 0,-5 4 0 0,4 3 0 16,-11 3 0-16,2 4 0 0,0 4 0 0,-5 4 0 15,-1 3 0-15,4 1 0 0,3 2 0 0,6-1 0 16,3-2 0-16,0 0 0 0,7 0 0 0,1 1 0 16,1-1 0-16,3-3 0 0,6 0 0 0,0-3 0 15,4-2 0-15,4 1 0 0,-1-6 0 0,2 1 0 16,1-3 0-16,-2-2 0 0,2-1 0 0,-2-2 0 15,-2-4 0-15,-1 0 0 0,3-3 0 0,-3 2 0 16,-2-3 0-16,0 0 0 0,0-3 0 0,-2 2 0 16,-5 4 0-16,1-1 0 0,0 5 0 0,-4 0 0 0,3-1 0 15,-1 6 0-15,-4 0 0 0,0 0 0 0,4 11 0 16,-3-2 0-16,0 2 0 0,-1 2 0 16,3-1 0-16,-2 1 0 0,2 2 0 0,-1-3 0 15,2 0 0-15,0-1 0 0,5 2 0 0,-3-2 0 0,1-3 0 16,-1 0 0-16,4-5 0 0,-1-2 0 0,0 1 0 15,5-4 0-15,-1-1 0 0,5-6 0 0,-4 3 0 16,5-3 0-16,-2-1 0 0,-1-2 0 0,6-5 0 16,-4 1 0-16,-3 1 0 0,-1 1 0 0,4-1 0 15,-8 5 0-15,2 2 0 0,-2 1 0 0,-2 1 0 16,-2 4 0-16,1-1 0 0,-7 3 0 0,11 9 0 16,-3-3 0-16,-3 6 0 0,0-2 0 0,5 6 0 15,-2 0 0-15,-2 1 0 0,3 0 0 0,1-2 0 16,1 2 0-16,-1-2 0 0,3-1 0 0,0-1 0 15,0-1 0-15,-1-6 0 0,-3-2 0 0,5-3-124 16,-4-4-120-16,4 1-40 0,-5-4-50 0,-1-4-33 16,0 2-45-16,-7-10-54 0,-1 0-62 0,-4-6-378 15,-10-1-981-15,-2-2 434 0</inkml:trace>
  <inkml:trace contextRef="#ctx0" brushRef="#br1" timeOffset="69716.62">13512 7000 453 0,'-23'-1'536'0,"10"-1"-23"0,2 4 3 0,3-2 4 0,0 0-6 16,7 3-25-16,1-3-56 0,0 0-26 16,14 7-47-16,5-2-37 0,0-4-76 0,12 1-100 15,2-1-137-15,4-2-160 0,-4 1-168 0,1-1-516 16,3-1-903-16,1 2 400 0</inkml:trace>
  <inkml:trace contextRef="#ctx0" brushRef="#br1" timeOffset="71899.77">15329 7435 427 0,'3'-11'420'16,"3"-5"6"-16,-1 2 16 0,-1-2 11 0,0 6-10 16,1-7 0-16,-4 0-8 0,-2 1-27 15,-4-2-31-15,-1 1-28 0,-1 2-30 0,-4-1-27 16,-1 3-25-16,-3 0-17 0,-3 6-22 0,0 2-20 0,-9 2-19 16,-1 6-21-16,1 3-19 0,-1 3-8 0,1 4-17 15,3 2-13-15,3 2-6 0,8-3-18 0,0 2-6 16,4-3-11-16,2 3-11 0,5-3 0 0,2-1-4 15,4 0-6-15,2-4-5 0,4 2-7 0,6-4-5 16,1 2-2-16,5-6 0 0,10-1 7 0,-1-2-11 16,-2-4-4-16,0-1 2 0,-2-1 1 0,-1-4 20 15,0 3 5-15,-5-2 9 0,-4 2 14 0,-2-2-50 16,-2 3-23-16,-3 0 0 0,-1 0 0 0,-2 4 0 16,-2-1 0-16,1 2 0 0,-2 2 0 0,-4 0 0 15,1 8 0-15,-1 3 0 0,-2 14 0 0,-2 4 0 16,-1 3 0-16,1 2 0 0,-1 17 0 0,1 6 0 15,0 1 0-15,0 24 0 0,0-25 0 0,4 3 0 16,-1 0 0-16,-4-1 0 0,5-1 0 0,-4 0 0 0,4-5 0 16,-1 4 0-16,-3-8 0 0,0-4 0 15,-4-15 0-15,1 1 0 0,-5-1 0 0,2-3 0 16,-4-5 0-16,1-7 0 0,-2-3 0 0,0-2 0 16,-4-7 0-16,-1-3 0 0,0-2 0 0,-7-8 0 0,8 1 0 15,-2-14 0-15,1-1 0 0,5-5 0 0,1-2 0 16,8-3 0-16,5-16 0 0,5-2 0 15,6-3 0-15,12-28 0 0,-3 25 0 0,18-18 0 0,8-5 0 16,-14 30 0-16,21-26 0 0,3 7 0 0,-15 23 0 16,3 2 0-16,-1 3 0 0,2 5 0 0,-1-1 0 15,-2 6 0-15,-10 9 0 0,-2 3 0 0,-2 1 0 16,0 2 0-16,-7 1 0 0,-4 8 0 0,-5-1 0 16,-1 3 0-16,-5 2 0 0,-1 0 0 0,0-1 0 15,-4 0 0-15,0 5 0 0,-5-4 0 0,-3 3 0 16,-2 1 0-16,-1 0 0 0,0 2 0 0,-1 1 0 15,3 1 0-15,0 2 0 0,1 1 0 0,2 0 0 16,3 1 0-16,6 0 0 0,0 2 0 0,10 2 0 16,1-1 0-16,4-2 0 0,8 1 0 0,4-1 0 15,0 1 0-15,2-4 0 0,-2 0 0 0,1-1 0 16,2-2 0-16,-5 0 0 0,-6 0 0 0,-3 3 0 16,2-1 0-16,-10-1 0 0,0 3 0 0,-3-1 0 15,-1 2 0-15,-3 3 0 0,-2-2 0 0,-4 5 0 16,-4 2 0-16,1-1 0 0,-2 2 0 0,-2-1 0 15,0-1 0-15,-1 2 0 0,2-2 0 0,4 4 0 16,-1-4 0-16,1-3 0 0,8 0 0 0,-3-2 0 0,10-2 0 16,1 3 0-16,9-3 0 0,0-4 0 0,10-2 0 15,0 1 0-15,5-6 0 0,1 0 0 0,1-1 0 16,11-9 0-16,-12 2 0 0,0-2 0 0,-3-2 0 16,-1 0 0-16,-2-2 0 0,2-4 0 0,-5-1 0 15,-3 1 0-15,-5-2 0 0,-1 0 0 0,-6 6 0 16,-4 3 0-16,-4-2 0 0,-1 5 0 0,-7 0 0 15,2 4 0-15,-4 0 0 0,-6 3 0 0,-1 3 0 16,-6 1 0-16,0 4 0 0,-3 3 0 0,0 1 0 16,3 0 0-16,-6 3 0 0,1 5 0 0,6-4 0 15,3 0 0-15,4 1 0 0,2-3 0 0,2 0 0 16,2-1 0-16,4 1 0 0,4-3 0 0,1-1 0 16,4 1 0-16,1-3 0 0,4-2 0 0,3 0 0 15,2-2 0-15,-1-2 0 0,2-2 0 0,-2 2 0 16,0-4 0-16,0 0 0 0,-4 0 0 0,3-1 0 15,-7 2 0-15,-4 1 0 0,3 1 0 0,-4 1 0 16,2 0 0-16,-5 0 0 0,-2 2 0 0,8-1 0 16,-8 1 0-16,4 5 0 0,-4-1 0 0,1 2 0 0,3 2 0 15,0-3 0-15,-3 1 0 0,4 2 0 0,2-5 0 16,-1 3 0-16,4 0 0 0,0-3 0 0,2-1 0 16,2-2 0-16,0-1 0 0,3-5 0 15,-1 1 0-15,1-2 0 0,-2-5 0 0,1 0 0 0,-4-1 0 16,2-4 0-16,-1 1 0 0,-5-2 0 0,7-5 0 15,-6 0 0-15,3-5 0 0,-5 3 0 0,0-4 0 16,-1-2 0-16,-2-1 0 0,4 6 0 0,-6-3 0 16,1 10 0-16,-3 2 0 0,0 5 0 0,0 3 0 15,0 1 0-15,0 6 0 0,0 2 0 0,0 0 0 16,-8 18 0-16,-2 7 0 0,2 5 0 0,3 5 0 16,-4 17 0-16,-2 1 0 0,0 5 0 0,6 1 0 15,-1 20 0-15,2 4 0 0,3-28 0 0,-2 4 0 16,2-1 0-16,1 0 0 0,-4-2 0 0,4-6 0 15,-2-2 0-15,0-14 0 0,-3-1 0 0,1-4 0 16,-1-4 0-16,0-5 0 0,0-5 0 0,-3-5-224 16,3-2-34-16,-2-2-32 0,0-6-8 0,-2-2-18 15,-1-5 0-15,-4-3-7 0,1-7-6 0,-2-7-17 16,2-1-7-16,3-6 21 0,1-15 21 0,1-4 24 16,6-1 23-16,3-5 33 0,7-4 29 0,6-24 49 15,-2 27 46-15,7 1 63 0,2 1 49 0,3 6 43 16,1 7 25-16,-4 12 36 0,-3 4 31 0,1 1 34 15,6 7 23-15,-10 6 20 0,2 2 14 0,1 0-1 0,-1 3-7 16,0 2-13-16,-3 2-9 0,4 4-16 16,1 1-18-16,-2 3-15 0,2 2-11 0,-1 1-17 15,-3 2-14-15,-1 2-6 0,-5 0-14 0,4 6-10 0,-4-5-3 16,-1 4-14-16,-6-1-5 0,-1 0-1 0,-2 1-17 16,-3-5-4-16,-4 4-9 0,-5-1 0 0,-4 6-3 15,2-6-2-15,-5 3-1 0,1-5-5 16,0-2-2-16,4-1 1 0,-2-2-4 0,7-4 0 0,1 1 7 15,1-2 0-15,5-1-8 0,3-2-5 0,0 0-1 16,0 0 6-16,13-18-3 0,4 6-5 0,10-4-11 16,2-4-10-16,16-8 1 0,-1-3-2 0,-1 1-2 15,0-5 0-15,-2-2 2 0,3-4-2 0,-7-4 4 16,-3-3 2-16,0-2-1 0,-6-4 2 0,-3 6 10 16,-7-1 19-16,-8 13 20 0,2 6 21 0,-7 5 23 15,0 8 11-15,-1 2 1 0,-4 8-7 0,0 3-7 16,-4 3 2-16,4 1-13 0,-6 15 6 0,-2 3 2 15,-1 10 5-15,-4 5 4 0,3 11-8 0,0 3-7 16,6-1-1-16,0 2-5 0,2-3-5 0,4-10-6 16,2-1-12-16,0-1-13 0,3 0-25 0,1-2 0 15,4-4 0-15,-1 0 0 0,-3-9 0 0,1-2 0 16,2-3 0-16,-3-2 0 0,-3-2 0 0,3-5 0 16,-3 0 0-16,5-4 0 0,-10 0 0 0,13-7 0 15,-5 0 0-15,0-4 0 0,-1 1 0 0,2-6 0 16,1-2 0-16,2-6 0 0,-3 6 0 0,3-4 0 15,-7 7 0-15,3 3 0 0,-3 4 0 0,-1 0 0 16,-4 2 0-16,6 5 0 0,-2 1 0 0,-4 0 0 16,9 4 0-16,-5 1 0 0,0 5 0 0,-3 2 0 0,1 1 0 15,6 2 0-15,-4 2 0 0,1-2 0 0,2 2 0 16,-1-1 0-16,2-2 0 0,-3-2 0 0,5 0 0 16,-2-4 0-16,2-1 0 0,0-1 0 15,1-3 0-15,1-2 0 0,0 0 0 0,-1-2 0 0,2-2 0 16,-1-4 0-16,0 0 0 0,-2 0 0 0,7-5 0 15,-5 0 0-15,3-3 0 0,0-6 0 0,2-2 0 16,-2-2 0-16,2-4 0 0,1 3 0 0,-3-3 0 16,-1 2 0-16,-1 1 0 0,-3 2 0 0,-3 7 0 15,-2 8 0-15,-3-3 0 0,1 6 0 0,-2-3 0 16,-2 6 0-16,-2 1 0 0,3 2 0 0,0 0 0 16,-19 11 0-16,9-4 0 0,2 4 0 0,0 1 0 15,-2 3 0-15,4-1 0 0,1 2 0 0,1 0 0 16,4-4 0-16,4 4 0 0,4-1 0 0,3 1 0 15,2-2 0-15,8 4 0 0,4-3 0 0,-1 0 0 16,3-4 0-16,-3 3 0 0,-5-4 0 0,6 2 0 16,-6-3 0-16,-3 1 0 0,-3 1-50 0,-4-2 6 15,-1 0 0-15,-5-1 7 0,-1 2 0 0,-2-1 9 16,-5 0 4-16,-4 1 6 0,-3-5-1 0,-4 3 5 16,0 1 2-16,-4 0 4 0,-2-2-7 0,4-4 5 15,-2 1-24-15,-1-1-60 0,2 1-100 0,6-1-125 16,-2-2-147-16,3 0-170 0,4-3-379 0,8 2-1099 15,0 0 485-15</inkml:trace>
  <inkml:trace contextRef="#ctx0" brushRef="#br1" timeOffset="72033.17">18552 7436 4666 0,'5'-11'486'0,"-3"3"-104"0,-2-1-21 16,-2 4-37-16,-1-4-39 0,-1 4-46 0,1-2-67 15,-2 2-32-15,2 0-30 0,2 3-12 16,-3 1-20-16,4 1-56 0,0 0-87 0,-14 1-109 0,11 0-148 15,-6 4-176-15,0 2-553 0,-5-1-1138 0,1 5 503 16</inkml:trace>
  <inkml:trace contextRef="#ctx0" brushRef="#br1" timeOffset="72516.52">12473 8269 275 0,'-11'0'490'0,"1"-2"-2"0,3 3 0 16,2 0-7-16,5-1-13 0,0 0-14 0,-8-1-21 16,8 1-3-16,0 0-14 0,18-3-47 0,2 2-37 15,17-1 4-15,18 2-23 0,13-1-18 0,33 0-18 16,9-3-20-16,11 9-22 0,11-3-16 0,16-1-27 15,4 2-12-15,14-2-20 0,11 4-18 0,7 2-11 16,0 0-15-16,0-2-9 0,5 1-12 0,-8-4-83 16,-2 1-12-16,-2-7 0 0,2 9 0 0,2-6 0 15,-1 3 0-15,-3 3 0 0,-15-4 0 0,-11 3 0 16,-17 5 0-16,-12-4 0 0,-18-2 0 0,-40 8 0 16,-5-7 0-16,-26-1 0 0,-12-2 0 0,-7 2 0 15,-8-1 0-15,-6 0-138 0,0-2-186 0,-24 1-67 0,-7 1-61 16,-7 6-55-16,-16-2-69 0,-12 1-392 15,0 3-1048-15,-26-1 464 0</inkml:trace>
  <inkml:trace contextRef="#ctx0" brushRef="#br1" timeOffset="72833.52">13408 8565 4687 0,'-97'-4'333'0,"35"0"-163"15,9-3-95-15,26 2-9 0,-3 3 67 0,14-1 4 16,7-1-9-16,8 0-23 0,6-1-20 0,13-2-5 16,19 1-10-16,31-1-5 0,37-5-8 0,14 5 1 15,7 2-8-15,17 4-3 0,4-2-13 0,12 5-2 16,4 0 1-16,10-2-6 0,2 3-2 0,1 2-1 16,-5-4-7-16,-4 2 0 0,-10-2-9 0,-8 2-3 15,-11-5-3-15,-20 4 1 0,-11-4-4 0,-43 2 1 16,3-5 8-16,-11 1 28 0,-18 1 38 0,-4-1 46 15,-5 1 34-15,-10 0 28 0,-5-1 12 0,0 0 9 16,-5 2-10-16,-1 0-18 0,-1-1-14 0,0 2-42 16,-2-2-119-16,-1 2 0 0,0-1 0 0,-1-1 0 15,1-2 0-15,0 2-67 0,2 0-316 0,-2 1-145 16,4 2-161-16,1-4-399 0,-2 4-1177 0,1-2 520 0</inkml:trace>
  <inkml:trace contextRef="#ctx0" brushRef="#br1" timeOffset="73699.89">2374 8764 343 0,'8'-6'381'0,"2"-3"16"0,0 0-12 0,2-3-8 15,0-1-1-15,-1 1 0 0,1-1-7 0,-1 1-8 16,-5 1-15-16,-1 1-19 0,-1-1-20 16,-1 0-26-16,-5 3-19 0,0-3-29 0,-3 3-18 0,-6 1-24 15,-1 5-18-15,-1 2-16 0,-15 2-17 0,-3 8-19 16,-1 7-8-16,0 0-13 0,0 3-7 0,3 4-12 16,2-1-10-16,3 4-6 0,3 0-5 0,5 2-12 15,4-3-7-15,4 3-1 0,6-5-3 0,8 2-4 16,7-1-1-16,5-3-2 0,9-4-7 0,0 3 2 15,8-2-5-15,14 1 0 0,-2 2-1 0,1-1-5 16,-1-4-1-16,-11-2-3 0,-2 3 1 0,7 10-3 16,-13-7 2-16,-1-2-1 0,-5 3-2 0,-6-1-12 15,-7 3 8-15,-6 3 6 0,-7-8 3 0,-5 4-8 16,-8 1 7-16,-7-2-2 0,-4 0 4 0,-16 3 3 16,13-8 15-16,-18 4 16 0,12-9 3 0,0-4 10 15,0 0 3-15,2-5-3 0,3-1 4 0,11-3-1 16,0-2-6-16,1-6-8 0,3 3-8 0,4-3-3 15,4-3-28-15,3-1-16 0,5-5-31 0,-2-1-45 16,7 1-33-16,4 0-49 0,1-6-56 0,7 4-71 16,0-2-70-16,-2 9-61 0,7-6-76 0,-5 8-446 15,7-5-1021-15,-7 7 451 0</inkml:trace>
  <inkml:trace contextRef="#ctx0" brushRef="#br1" timeOffset="73949.82">2963 8839 4139 0,'4'-30'215'0,"-4"2"-50"0,0 3 64 0,0 9 51 15,0 4 26-15,-4-1-14 0,6 5-28 0,-2 2-45 16,0 1-59-16,0 2-9 0,0 3-13 0,0 0-1 16,-3 20-6-16,-3 6 5 0,-1 3-14 0,2 7-2 15,-1 14-8-15,1-15-15 0,3 14-3 0,0-1-15 16,-1 5-12-16,3-3 0 0,1-3-5 0,-1-10-14 15,3 8-34-15,0-12-39 0,0-2-42 0,4-5-46 16,-4 0-39-16,0-9-41 0,1-2-50 0,1-5-42 16,-5-4-39-16,1-1-36 0,-1-4-38 0,0-1-40 15,0 0-18-15,-6-16-343 0,2 5-865 0,-5-6 383 16</inkml:trace>
  <inkml:trace contextRef="#ctx0" brushRef="#br1" timeOffset="74583.14">2912 9287 2370 0,'-9'-18'-84'16,"-2"-5"75"-16,3 6 66 0,-2 2 50 0,1 0 42 15,5 5 32-15,-1-3 39 0,1 4 7 0,4 2 6 0,-1 1-7 16,1 1-4-16,6-5-8 0,2 6-12 15,1-1-4-15,11 0-19 0,1 1-14 0,8 2-18 16,2-2-12-16,3-1-15 0,6 3-13 0,11 0-8 16,0 0-9-16,-11 1-8 0,-2 2-12 0,-1-6-5 15,2 3-3-15,-8-1-8 0,0 1-8 0,-8 0 3 16,-8 1 15-16,-3 0 29 0,-3-1 28 0,-4 0-4 0,0 0-11 16,-5 2-11-16,-5-6-6 0,-4 2-3 15,-3 3-5-15,-4-2-3 0,-1 4-2 0,-6 2-11 16,-5 4 3-16,0 0-9 0,0 6-6 0,5-2 2 0,1 7-7 15,-2 1-3-15,0 0-1 0,8 0-1 0,6-2-11 16,1 1-1-16,4 0-2 0,2-2 1 0,2 2-8 16,5-2 4-16,4-1-1 0,3-2-3 15,1-7 0-15,3 4-4 0,4-4-1 0,4-3-2 16,-2-3 1-16,-1 0 1 0,2-2-5 0,-2-3 7 0,1-1-6 16,-2 0-2-16,-2-1-3 0,-1-4 10 0,-2 4-6 15,0-5 2-15,-5 1-17 0,0-1 14 16,0-5 0-16,-4 0 3 0,-4 6-11 0,2-3 3 15,-2 2 5-15,3 4-4 0,-4 3 0 0,0-1 2 0,0 1-9 16,0 5-4-16,0 0 5 0,0 0-2 0,0 0-9 16,4 18 8-16,0-6-2 0,-3 4 5 0,2 0-3 15,-2 1 0-15,4-1 1 0,0 1-12 0,2-2-6 16,-1-4-4-16,-1 0-3 0,0-5 3 0,3 4 0 16,-1-4 2-16,2-3 8 0,2-2 3 0,-1-2 4 15,-1-1-3-15,2-5-1 0,1-1 1 0,2-1 4 16,-1-5-3-16,2 0 8 0,-1-1-3 0,4-4 0 15,1 0 2-15,0-2-2 0,-2-2 3 0,-1 4-2 16,-1 3-1-16,0 4 5 0,-4 0-4 0,0 3-6 16,4 2 5-16,-3 2-4 0,0 3 5 0,1 7-9 15,2 1 16-15,-2 3-12 0,-4 6 8 0,6 7-1 16,-2 1-4-16,1 3 6 0,-6-1-4 0,0 1 4 16,-2-2-6-16,-1 4-7 0,0-9 1 0,-5-1 2 15,1-1 4-15,1-6-6 0,-2-1 10 0,1-3-2 16,-1 0 1-16,0-2 7 0,0-1 25 0,0-4 1 15,0 0 3-15,0 0 4 0,0 0-6 0,9-16 7 16,-5 7-8-16,5-6-4 0,0-1 3 0,4-8-12 16,2-3-22-16,3 0-33 0,2-4-68 0,3 1-73 15,8-7-91-15,-9 9-107 0,1 4-128 0,-3 1-580 16,7 7-1172-16,-9 5 519 0</inkml:trace>
  <inkml:trace contextRef="#ctx0" brushRef="#br1" timeOffset="76366.09">4905 9244 342 0,'16'-15'466'0,"-2"2"-1"0,0 0-1 16,-9-2-14-16,2-2-2 0,-6 0 0 0,-2 0 7 15,-3 1-25-15,-4-1-14 0,-2 2-37 0,-5 1-35 16,-2 3-31-16,-6 0-20 0,-5 4-40 0,-2 5-23 16,-4 2-23-16,1 6-23 0,-3 4-25 0,0 5-7 15,4 5-22-15,2 3-9 0,3 2-12 0,5 3-16 16,2-5-7-16,3 4-8 0,9-1-14 0,7-6 0 16,2-1-15-16,3-2-7 0,10-3-2 0,-1-2-4 15,6-3 9-15,-2-3-15 0,11-3 1 0,-5-2-3 16,4-7 0-16,2 0 5 0,0-5-19 0,-2 1 3 15,-1-2 11-15,0-6-5 0,-4 1 9 0,1 0 11 0,-8 4-14 16,-2-1-29-16,0-1 0 0,-1 2 0 0,-2-2 0 16,-4 10 0-16,1 1 0 0,-6 0 0 15,4 4 0-15,-5 0 0 0,13 15 0 0,-9-4 0 0,1 13 0 16,0 3 0-16,3 3 0 0,-2 17 0 0,1 1 0 16,-1 1 0-16,2 4 0 0,-3-5 0 0,-3 2 0 15,-1 2 0-15,1 0 0 0,-1-1 0 0,-5-4 0 16,-2 3 0-16,2-3 0 0,-6-1 0 0,1-14 0 15,-4-3 0-15,3 0 0 0,-7-8-15 0,7-4-31 16,-9 1 7-16,6-3 9 0,-5-5 12 0,0-3 5 16,-2-1 1-16,1-6 13 0,-3-4 8 0,3-1 21 15,-4-8-9-15,1-5 6 0,4-4-2 0,8-7 0 16,0-3-1-16,2-17-13 0,12 2-11 0,0-4 0 16,7-4 0-16,12-23 0 0,3 0 0 0,-8 22 0 15,10 1 0-15,19-17 0 0,-20 24 0 0,7 7 0 16,3 1 0-16,3 6 0 0,-7 16 0 0,-1 6 0 15,4 2 0-15,-1 4 0 0,0 5 0 0,1 4 0 0,-4 2 0 16,1 7 0-16,-2 4 0 0,-2-1 0 16,-2 8 0-16,-5-3 0 0,0 2 0 0,-2 1 0 15,-4-2 0-15,-5 2 0 0,-2-6 0 0,-5-2 0 0,0 2 0 16,-3-2-12-16,-2-4-50 0,-2-1 3 0,-1-1 14 16,-1-2-6-16,0-2 12 0,-4-1-1 0,3-3 8 15,-2-1 12-15,-5-4-10 0,7 0 6 0,-2-4 3 16,0-2 2-16,3-5 1 0,4-6-1 0,2-3 5 15,7-3 0-15,1-2-8 0,6 0 7 0,2 0 3 16,2 4 1-16,3-1-5 0,1 1 3 0,0 3-2 16,1 4 7-16,4 4-1 0,-10 5 2 15,5 4-8-15,4-1 2 0,-4 5 3 0,-1 2 9 0,-1 3-1 16,1 1-3-16,-4 1-1 0,2 2 3 0,-2-1 0 16,0 2 5-16,0-2 8 0,0 0-13 0,1-2-2 15,2-1 2-15,-3-1 6 0,-1-2 10 0,1-1-14 16,1-1 5-16,-1 0 2 0,-5-4-4 0,0 3 0 15,-3-2 5-15,-1-2-1 0,-2-1 2 0,-5 1 1 16,2-3 0-16,-3 4 4 0,-2-3 4 0,-2 5-3 16,-2-2 4-16,0 1 4 0,-3 2-8 0,-3 3 0 15,-2 3-1-15,0 2 5 0,-6 4-4 0,3 0-3 16,2 3 4-16,-3 3 0 0,4-1 4 0,-1 7-7 16,3-5 3-16,3-1-5 0,0 1 0 0,8-6 1 15,-1 3-5-15,2-5 7 0,2 1-7 0,1-2 11 0,-2-2-3 16,2 0-2-16,4-2 6 0,1-2 0 15,-3-1 18-15,3-1-1 0,0-3 1 0,2-2 4 16,-2 0 10-16,2 1-14 0,-1-4-12 0,-1 1-24 0,0 1 0 16,0-1 0-16,0 2 0 0,-3 1 0 0,-1 2 0 15,4-1 0-15,0 3 0 0,0 2 0 16,0-1 0-16,1 3 0 0,3 1 0 0,-2-2 0 16,2 3 0-16,-1 0 0 0,6 0 0 0,-3 0 0 0,2-2-26 15,0 1-11-15,0-4-1 0,1 1 3 0,-5-3 4 16,5-1 6-16,-3-4 0 0,0 1 3 0,-1-2 3 15,3-2 4-15,-3-3-1 0,0-1 2 0,-1-3-1 16,2-4 14-16,-2-1 5 0,-3 5 0 0,3-6 11 16,-3-4-3-16,0 0 11 0,2 0 4 0,-4-3-7 15,-2 11 16-15,0-1 9 0,1 1 0 0,-1 1 9 16,-5 7-20-16,2-2-34 0,0 7 0 0,-3-2 0 16,2 4 0-16,-2 3 0 0,0 0 0 0,0 0 0 15,0 21 0-15,-2-3 0 0,0 8 0 0,2 5 0 16,-2 6 0-16,-1 13 0 0,-3 1 0 0,-1 1 0 15,2 2 0-15,3 1 0 0,-3-3 0 0,-1 3 0 16,0-6 0-16,-2 0 0 0,3-2 0 0,1-15 0 16,-1 1 0-16,0-5 0 0,-4-2 0 0,6 1 0 15,-1-11 0-15,-1 0 0 0,1 2-31 0,0-3-79 0,1-5-19 16,1-4-13-16,-3-1-22 0,0-4-33 16,1-1-19-16,4 0-18 0,-8-8-11 0,4 0-1 15,-1-3-2-15,5-4 6 0,-1-5 15 0,1-8 10 0,1-5 21 16,4-16 25-16,4-2 19 0,1-7 35 0,11-23 27 15,-1 1 28-15,-4 24 43 0,1-2 38 0,3 5 38 16,0 6 33-16,-1 4 20 0,-5 17 8 16,4 3 6-16,-9 5-5 0,4 6 3 0,1-1-7 0,0 6-4 15,3 0-7-15,-4 6-8 0,0 2-10 0,5 6-4 16,-4 3-14-16,3 2-8 0,1 8-5 0,-6-5-9 16,0 8-17-16,-3-4-15 0,-1-1-19 0,-3 6-6 15,-4-5-6-15,3 9-1 0,-9-9 4 0,0 2-4 16,-3 1 4-16,-5 3 0 0,-1-4 2 0,4-5 2 15,-8 4 7-15,5-7 11 0,2 2 5 0,5-5 5 16,-2-2 7-16,1-6 11 0,4 4 11 0,0-3 10 16,3-1 0-16,0-2-3 0,0 0-11 0,26-15 2 15,1 2-2-15,2-4-6 0,3-3-5 0,14-3-3 16,-1-4-7-16,1-2 0 0,-3-3-5 0,-1-2-2 16,3 0 1-16,-7-4-2 0,-1 0-2 0,-3-1 3 15,-9 13 12-15,-6-4 26 0,-2 2 27 0,-3 3 26 16,0-1 19-16,-10 11 15 0,5-2-3 0,-5 8-11 15,-2 3-16-15,-2 1-13 0,-1 3-7 0,1 2-13 0,0 0-6 16,-15 17-21-16,6-1-50 0,0 1 0 16,-4 8 0-16,1 3 0 0,3-3 0 0,3 6 0 15,-1 3 0-15,3-6 0 0,1-2 0 0,4 0 0 16,1-7 0-16,2-2 0 0,-1-4 0 0,4-2 0 0,-1-1 0 16,3-4 0-16,-4-3 0 0,8-1 0 0,-3-3 0 15,-1-1 0-15,5-2 0 0,-5-3 0 16,8-2 0-16,-5-1 0 0,-1 0 0 0,1-1 0 0,-3 4 0 15,0 2 0-15,0-2 0 0,-2 4 0 0,-3-3 0 16,2 1 0-16,-1 5 0 0,-5 0 0 0,11 7 0 16,-3-1 0-16,-4 5 0 0,1 1 0 0,-1-1 0 15,-3 6 0-15,3-5 0 0,1-2 0 0,-4 4 0 16,2-1 0-16,2-1 0 0,-4-2 0 0,2-5 0 16,1 2-229-16,-3-3-89 0,3-2-70 0,-4-2-88 15,0 0-132-15,0 0-421 0,0 0-1115 0,6-16 493 16</inkml:trace>
  <inkml:trace contextRef="#ctx0" brushRef="#br1" timeOffset="76935.32">8470 9144 513 0,'7'0'545'0,"-1"-1"-5"0,-1 0-24 0,-5 1 3 0,0 0-32 16,0 0-34-16,0 0-23 0,0 0-37 0,-23 11-36 15,13-3-34-15,-7-1-30 0,4 3-26 0,-2 1-33 16,2-1-24-16,7-1-20 0,-4 0-18 0,7 0-11 16,-1-1-7-16,3 1-24 0,6-1-26 0,2-2-4 15,1-1-2-15,9-2-14 0,5 0-11 0,-3-3-2 16,3-3-30-16,5-2 15 0,-6-3-10 0,2-2-1 16,-5-1 4-16,-1-2-11 0,2-7-2 0,-6 3-2 15,-1-6-5-15,0-2-1 0,-3-2 0 0,-4-1-5 16,0-1 2-16,-2-2 15 0,-2-2-4 0,-1-1 14 15,0 2 9-15,0 3 13 0,1 3-33 0,-1 8-39 16,0 3 0-16,3 3 0 0,-3 3 0 0,1 5 0 16,2 1 0-16,-3 3 0 0,0 0 0 0,20 18 0 0,-7 6 0 15,3 3 0-15,5 17 0 0,1 1 0 0,-2 1 0 16,-3 8 0-16,3 31 0 0,-6-30 0 16,3 29 0-16,-7-26 0 0,-1 24 0 0,-1-23 0 0,-7-1 0 15,-1-1 0-15,0-2 0 0,-4-2 0 0,-1-6 0 16,1-12 0-16,-1-3 0 0,-3-2 0 0,3-5 0 15,0-5 0-15,1-9 0 0,-1-1-158 0,1-1-157 16,-1-6-58-16,-1 2-65 0,-2-4-64 0,8-1-42 16,-14-12-434-16,4 4-1058 0,0-4 469 0</inkml:trace>
  <inkml:trace contextRef="#ctx0" brushRef="#br1" timeOffset="77054.85">8677 9625 3437 0,'-4'-24'329'0,"3"5"-8"0,0 1-34 15,1 5 13-15,2 5 1 0,2-2-3 0,3 1-11 16,-1 0-10-16,3 2-45 0,5 1 15 0,1-3-15 15,6 4-27-15,-1-1-24 0,9-2-9 0,2 5-48 0,0-3-73 16,-2-2-108-16,2 4-120 0,2-2-144 16,-6-2-176-16,4 4-542 0,-2-3-1124 0,-2 0 497 15</inkml:trace>
  <inkml:trace contextRef="#ctx0" brushRef="#br1" timeOffset="78583.32">9785 9500 164 0,'0'0'370'0,"23"-8"-10"0,-10 1 7 0,0-6 24 0,2-1 2 15,4-4 0-15,0-1-18 0,3-2-20 0,-4-5-29 16,1-1-28-16,0-3-30 0,6-15-23 0,-4 2-18 16,0-6-15-16,-6 1-7 0,3-7-4 0,0 1-10 15,-8-1-9-15,0-3-9 0,-1-1-4 0,-5 3-3 16,1 4 0-16,-10 5 5 0,1 19 9 0,1 4-16 16,-4 7-15-16,-1 1-16 0,-2 11-17 0,-3 3-3 15,-2 7-14-15,-7 10-14 0,-2 10 8 0,-5 15-16 16,2 6-9-16,4 4 5 0,6 3-6 0,2 2-2 15,3-5-6-15,11 8 3 0,-3-2-8 0,4 2-1 16,7-1 2-16,4-5-12 0,7-5-28 0,2 0-15 16,4-5 0-16,5-3 0 0,-6-13 0 0,5-1 0 15,0-2 0-15,4-6 0 0,-2-4 0 0,0-5 0 16,1-4 0-16,0-4 0 0,0-5 0 0,-5-3 0 16,0-3 0-16,-6-4 0 0,0-4 0 0,-3-2 0 15,-8 3 0-15,-1-8 0 0,-6-3 0 0,2 0 0 0,-5-2 0 16,-3 2 0-16,0 0 0 0,-4 2 0 0,2 12 0 15,-1 0 0-15,0 6 0 0,-1 5 0 16,3 3 0-16,-5 5 0 0,1 6 0 0,-1 5 0 0,-2 9 0 16,1 2 0-16,7 3 0 0,4 2 0 0,3-2 0 15,2 3 0-15,4-3 0 0,3 1 0 16,5-5 0-16,3 2 0 0,2-4 0 0,1-5 0 0,4-4 0 16,-1-2 0-16,-1-2 0 0,-3-5 0 0,-2-4 0 15,1-4 0-15,-1 1 0 0,-6-5 0 0,4-2 0 16,-5 1 0-16,-3-4 0 0,2-1 0 0,-3-1 0 15,-3-2 0-15,2-1 0 0,-3 0 0 0,1-1 0 16,-3 6 0-16,1 2 0 0,-2 0 0 0,1 3 0 16,-2 3 0-16,0 2 0 0,-1 2 0 0,0 0 0 0,0 0 0 15,9 15 0-15,-6-4 0 0,-3 1 0 16,2 0 0-16,2 6 0 0,1-1 0 0,0 0 0 16,-1-5 0-16,4 0 0 0,0-3 0 0,-2 0 0 15,3-1-30-15,1-3-49 0,3-2 1 0,2-1 10 0,-2-4 2 16,4-1 18-16,-1-1-2 0,2-3 4 15,0 0 6-15,0-1 13 0,-1-2 23 0,-1 2 7 16,-4 2 23-16,-1 2 15 0,1-1 2 0,-3 1 12 0,1-1-8 16,-1 3-10-16,1 2 4 0,0 2 0 0,3 3-6 15,1-1-4-15,-1 0-6 0,2 1-7 16,6 4 5-16,-1-2 4 0,2 2-8 0,-2-3-14 0,10 0-5 16,-1-2-7-16,-1-3-9 0,-1-2-3 0,-4-2 3 15,-5-1 8-15,1-3-1 0,-1-1 15 16,-1-2-14-16,-3-2 2 0,0-1-1 0,-5 0 0 0,-2-3 0 15,0 0-1-15,-4-2 1 0,0 0 8 0,-3 2 9 16,-1 4-11-16,-2 1 22 0,2 3-2 0,-2 1-1 16,-2 4-5-16,5 3 2 0,-6 2-1 0,0 6-3 15,0 3 6-15,0 7-17 0,1 8 0 0,4 4 0 16,1 6 0-16,2 12 0 0,4 0 0 0,1 2 0 16,-2 1 0-16,3-1 0 0,-1-2 0 0,1 1 0 15,-3-2 0-15,0-2 0 0,-1-15 0 0,-4 0 0 0,3-3 0 16,-2-2 0-16,-2-5 0 0,1-2 0 15,-3-3 0-15,-2 2 0 0,-1-6 0 0,-1-1 0 16,-4-1 0-16,1-1 0 0,-2-3 0 0,1-1 0 0,-2-4 0 16,-1-3-10-16,1-3-38 0,3-1 1 0,-2-6 8 15,2-2 7-15,2-5-8 0,4-9 5 16,7-4 7-16,2-2 0 0,9-14-3 0,9-2 12 0,3 0-14 16,15-23 20-16,-7 21-13 0,17-19 12 0,-15 25-2 15,6 0 4-15,0 2-4 0,3 6 8 0,-2-5-1 16,-3 2 8-16,2 9 8 0,-13 8 6 0,0-2 16 15,-2 5 6-15,0 0 10 0,-6 0 15 0,0 5 2 16,-6 3 8-16,-3 1 4 0,0 0 3 0,-1-1-44 16,-5 5-33-16,2-6 0 0,-1 1 0 0,0-1 0 15,-5 4 0-15,2-1 0 0,-1 1 0 0,-1-1 0 16,1 1 0-16,-2 5 0 0,0 1 0 0,-1 1 0 16,0 4 0-16,0 0 0 0,0 0 0 0,-6 29 0 15,2-5 0-15,2 4 0 0,-2 20 0 0,1-12 0 16,3 11 0-16,3-11 0 0,4 10 0 0,-4-11 0 15,2 0 0-15,5-5 0 0,-1-2 0 0,3-1 0 16,-1-11 0-16,-1-3 0 0,-1-3 0 0,4-2 0 0,-1-3 0 16,0-2 0-16,1-3 0 0,0-4 0 0,2-3 0 15,2-4 0-15,-3-3 0 0,0-1 0 0,1-6 0 16,-3-3 0-16,3 3 0 0,-3-4 0 16,-3 1 0-16,1-4 0 0,-1 4 0 0,-1-2 0 0,-1-2 0 15,1 2 0-15,0 9 0 0,-3 3 0 0,-1 4 0 16,-1 0 0-16,2 6 0 0,-1 5 0 0,-4-1 0 15,4 7 0-15,0 9 0 0,-3 2 0 0,-1 8 0 16,0-1 0-16,-1 4 0 0,2 2 0 0,-2-3 0 16,-2 0 0-16,6-1 0 0,-2-3 0 0,0-6 0 15,-1 0 0-15,0-7 0 0,3 1 0 0,-3-5 0 16,1 1 0-16,3-4 0 0,-1-1 0 0,-1-2 0 16,-2-1 0-16,18-3 0 0,-9-2 0 0,5-1 0 15,2-2 0-15,4-1 0 0,4-1 0 0,-6 1 0 0,1 3 0 16,2 1 0-16,-1-1 0 0,-1 4 0 15,3 0 0-15,-4 1 0 0,0 3 0 0,-5 0 0 16,1 2 0-16,-3 2 0 0,1-2 0 0,-2-1 0 0,0 2 0 16,-6 0 0-16,1 1-263 0,-4-2-43 0,2 1-30 15,-3-3-41-15,0-2-44 0,-14 3-68 0,1-1-101 16,-14-9-312-16,-2-2-977 0,-2-2 433 16</inkml:trace>
  <inkml:trace contextRef="#ctx0" brushRef="#br1" timeOffset="78733.09">11845 9149 4739 0,'-20'-17'360'0,"11"3"-189"0,0 3 27 0,4-1 30 16,2 3 10-16,3 0-23 0,3 3-30 0,2-4-25 15,4 5-29-15,-1-2-6 0,3 2-14 0,0 2-13 16,1 1-26-16,1-1-60 0,1 2-80 0,-1 0-114 16,1 1-133-16,-4-2-175 0,5 0-508 0,-2 0-1082 15,0 0 479-15</inkml:trace>
  <inkml:trace contextRef="#ctx0" brushRef="#br1" timeOffset="79283.5">13236 9297 137 0,'-4'-7'538'0,"0"2"30"15,4-5 15-15,0 0 3 0,1 1-19 0,3-2-13 16,4-3-30-16,2 0-28 0,3 1-35 0,1 1-32 16,4 0-33-16,5 1-34 0,4 0-30 0,2 6-35 15,-8 0-27-15,5 0-29 0,1 5-26 0,4 3-20 16,-13 0-25-16,2 6-14 0,-2 2-42 0,-4 3-114 16,-1 9 0-16,-2-1 0 0,-5 2 0 0,-4 3 0 15,-6-2 0-15,-5 2 0 0,-6-1 0 0,0-1 0 16,-10 1 0-16,1-1 0 0,-4-3 0 0,1 2 0 0,3-4 0 15,2-2 0-15,0-2 0 0,12-4 0 0,-2-3 0 16,4-2 0-16,3-1 0 0,1-1 0 16,6-2 0-16,3 1 0 0,5-3 0 0,7 2 0 0,10-1 0 15,5-2 0-15,5 0 0 0,-1 0 0 0,19-2 0 16,-3-1 0-16,1-1 0 0,-14 3 0 0,1 1 0 16,-2 0 0-16,-4-2 0 0,-4 2 0 0,-12 0 0 15,-4-1 0-15,0-2 0 0,-5 1 0 0,-2 0 0 16,-5 1 0-16,-2 1-307 0,0 0-262 0,0 0-97 15,0 0-443-15,0 0-1200 0,0 0 531 0</inkml:trace>
  <inkml:trace contextRef="#ctx0" brushRef="#br1" timeOffset="79416.42">14295 9708 4505 0,'0'0'518'0,"0"0"-245"0,0 0-33 16,0 0-32-16,-2-12-62 0,2 12-45 0,-4-8-27 15,0 5-32-15,0-1-64 0,3-1-98 0,-2-1-123 0,2 1-167 16,1-1-476-16,1 3-959 0,-1 3 425 16</inkml:trace>
  <inkml:trace contextRef="#ctx0" brushRef="#br1" timeOffset="81033.32">15330 6039 117 0,'-48'-22'230'16,"17"7"-17"-16,-2 1-9 0,4 1-8 0,-2 2-9 0,2-2-4 15,0 5-10-15,3-1-13 0,6 2-12 0,-6 0-11 16,4 1-2-16,1 2 0 0,0 2-2 16,0-3 5-16,3 1-7 0,-1 1-1 0,6 2-14 15,3-1 2-15,2 2-25 0,1-1-9 0,2 1-7 0,5 0-9 16,-7 3 3-16,7-3 5 0,0 0-4 0,23 7-2 15,5-1-3-15,12-1-10 0,24 0 0 16,32 4-5-16,9 0-4 0,2 0-5 0,21-1-8 0,7 1-1 16,10-3 8-16,8 8-18 0,8 0 1 0,9 3-2 15,10-1-4-15,7-2-6 0,3 2 6 0,15 1-3 16,-1 0 1-16,2 3-8 0,-4-1 15 0,-4 1-11 16,-9-4 1-16,-16-2-3 0,-12 1-3 0,-13-4 0 15,-13 2-18-15,-12 1-13 0,-12 3-32 0,-16-5-27 16,-35 2-35-16,-3-1-42 0,0 1-48 0,-5-2-60 15,-3 2-293-15,-14-4-604 0,6-1 267 0</inkml:trace>
  <inkml:trace contextRef="#ctx0" brushRef="#br1" timeOffset="81482.73">21568 6206 230 0,'-20'-2'230'16,"1"2"1"-16,0 0 5 0,7-1 11 0,3 1 13 15,4-2-9-15,-1 0-23 0,6 2-22 0,6-7-13 16,11 3 1-16,13-1-20 0,25 1-14 0,8 3-16 16,38 1-14-16,6 4-11 0,6-2-5 0,8-1-18 15,13 6-11-15,6-3-18 0,4 1 5 0,5-4-2 16,-3 1-6-16,5-3-12 0,-1 1 0 0,-1-2-2 15,-2 1-6-15,0-9-4 0,-12-1-6 0,-3 4 1 0,-7-2-4 16,-10 0-9-16,-15 2-2 0,-36 3 16 0,-8-2-6 16,-15 1 0-16,-9 2-4 0,-11 1-2 0,-8-2-7 15,-5 1 8-15,-5-1-3 0,-1 2-18 16,-2 2-20-16,-13-2-47 0,2 2-41 0,-2-1-57 0,-2 1-67 16,2 1-82-16,2-2-276 0,-1 2-635 0,7-2 282 15</inkml:trace>
  <inkml:trace contextRef="#ctx0" brushRef="#br1" timeOffset="82032.97">26071 6311 2316 0,'-18'-7'51'0,"-1"-1"15"16,3 2 7-16,1 0 48 0,6 1 38 0,1-3-5 16,4 3-24-16,3-1-24 0,6-1-20 0,11-1 5 15,16-1 2-15,19 0-2 0,15 1-2 0,43 2-4 16,2 4-15-16,7 4-2 0,8 4-10 0,3 2-8 15,5 0-6-15,3 0 8 0,4-5-15 0,3 4-2 0,3 1-4 16,-1-5-7-16,-2-1 1 0,-6 0 1 16,-10-3-4-16,-4-2 0 0,-4-1-6 0,-3-3 4 15,-4-3-9-15,-7-4-2 0,-7 3 18 0,-6-4-23 0,-33 2 1 16,2 1 6-16,-4 0 3 0,-2 0 6 0,-16 5 4 16,-4-3 11-16,1 2-15 0,-6-1 3 0,-3 1-2 15,-10 6-2-15,-2-3-4 0,-3 1 0 16,-3 3-1-16,0 0-15 0,-1 1-27 0,4 1-34 0,-3 4-53 15,7 1-57-15,3 1-75 0,7 7-100 0,4-3-258 16,7-2-654-16,16 2 289 0</inkml:trace>
  <inkml:trace contextRef="#ctx0" brushRef="#br1" timeOffset="82249.92">31132 6293 2449 0,'3'-3'57'0,"1"-3"109"0,2 1-13 15,-1-1 0-15,2-1-34 0,2 2-12 0,0-2-5 16,10 3-7-16,12 1-7 0,1 6-8 0,21 7-6 16,6 4-10-16,5 3 2 0,29 12-10 0,-7 2-36 15,9 2-9-15,-3-3 3 0,-8 3-1 0,-20-14-2 16,-3 3-17-16,3-3-25 0,-7-1-18 0,0-3-13 16,-7-1-22-16,-17-5-15 0,-4-4-6 0,-9-2-20 15,-1-3-22-15,-9-3-42 0,0-4-41 0,-6-2-233 16,-4-4-499-16,-6-5 221 0</inkml:trace>
  <inkml:trace contextRef="#ctx0" brushRef="#br1" timeOffset="87399.97">17670 9242 178 0,'0'-18'446'0,"-2"4"28"0,-2 0 5 15,-1 3 2-15,2 0 12 0,1 1-18 0,-3 0-31 16,2 6-39-16,-1 0-46 0,-1 1-32 0,0 3-33 15,5 0-30-15,-13 10-14 0,3-1-30 0,0 4-18 16,2 4-20-16,-1 0-15 0,0 2-24 0,3-1-12 16,2 1-22-16,3 1-1 0,1-2-13 0,4-2-3 15,1 0-9-15,1-5-5 0,2-1-7 0,1-2-6 16,2-1-9-16,1-1 0 0,-1-4-4 0,3-2-4 16,0-1-10-16,-1-2-4 0,4-3-1 0,-1-2 2 15,-3-2-10-15,-1-2 17 0,-5 2-8 0,1-5-20 16,-1 0 2-16,-5 2 9 0,-2 2-15 0,5 1 6 15,-10 1-11-15,0 2-12 0,1 1 7 0,-1 1-12 0,-3 2 10 16,-1 4-1-16,0 2 6 0,-1 3-9 16,0 1 6-16,-3 5-5 0,5 3 2 0,-2-2 0 15,6-1-9-15,1 1-8 0,1 3-2 0,5-3 2 16,-2-1-7-16,4 0 2 0,3-1-1 0,3 0 4 0,-2-3-5 16,5-3-5-16,-1-2 1 0,-1 0 2 0,-1-1 1 15,2-3 7-15,-2-1 3 0,1-2 0 0,1-1 3 16,-4-1 5-16,-3-2 0 0,-1-1 2 0,-1 0 1 15,0-2 1-15,-4 0-6 0,2-2 2 0,-8-4 6 16,2 3-3-16,-1 5 2 0,-4 0 4 0,-1-2 2 16,1 6-3-16,-4 1 1 0,-1 3 3 0,0 1-7 15,0 1 2-15,3 2-6 0,0 0 2 0,-1 5 3 16,3-1 3-16,2 1-5 0,1 1 1 0,2-1 3 16,3 0-1-16,2 2 2 0,4-1-4 0,5 0 1 15,-3-2-3-15,3 0-7 0,3 0-6 0,-2-3-8 16,3 2 0-16,-1-3 1 0,-4-2-5 0,5 0 1 15,-6-2 4-15,-2 0 3 0,3-1-1 0,-4 0 3 16,-1-3-2-16,-1 1-1 0,-1-3-1 0,-2 2-1 16,0-3 2-16,-4 2-1 0,2-1 5 0,-2-2 1 15,-1 5 4-15,1-2 0 0,-4-4 2 0,3 7 2 16,-4-2 3-16,4 1 0 0,-4-1 5 0,4 2 5 0,1 2 5 16,-1-2 6-16,5 3 0 0,-4-2 9 0,4 2 7 15,-6-4 0-15,6 4 2 0,-4-4-1 0,4 4-2 16,0 0-1-16,0 0-1 0,0 0 6 0,0 0 6 15,0 0 5-15,0 0 3 0,14-2-7 0,-9 2 1 16,8 1-1-16,-2 0 1 0,6 2-12 0,4 1 9 16,1-2-14-16,9-2 6 0,4 4 1 0,18 0-4 15,1 3-2-15,4-5 2 0,0 3-3 0,2-2-4 16,3 4-7-16,1-4 3 0,3 0-1 0,25 0-4 16,-27 0 2-16,2 1-3 0,25 0-2 0,-28-2 4 15,4 1-22-15,24 0-20 0,-29-2 1 0,3 0 0 16,1 2 3-16,-3-1 4 0,-1 0 7 0,-4-1-1 15,0-1 2-15,0 1-1 0,-2 1 0 0,-3 2 6 16,-14-3-4-16,-2 1 1 0,0 2 0 0,0-1 6 0,-2-1-1 16,0 2 1-16,-1-1 2 0,-2-1-2 15,0 0 3-15,-1-1 6 0,-6 1-6 0,3-1 3 16,-7 1 9-16,-1-2-9 0,0-2 3 0,-2 1-3 16,-2 1-1-16,-3-2 0 0,-4 3 5 0,1-3 0 0,-4 0-4 15,0 1 2-15,-1-1-2 0,0 1-9 0,0 0-12 16,-6 1-17-16,4-3-23 0,-4 3-24 15,1-3-22-15,-1 3-14 0,4-4-6 0,-4 4-22 16,2-3-27-16,-2 3-5 0,2-3-2 0,-2 3 8 0,0 0 17 16,0 0 23-16,1-4 2 0,-1 4 16 0,3-3 22 15,-3 3 23-15,5-3 21 0,-4 1 31 0,-1 2 51 16,4-3 15-16,-4 3 24 0,4-3 18 16,-4 3 17-16,0 0 10 0,0 0-3 0,0 0-5 0,-8-4-7 15,8 4 1-15,-10 6 0 0,2-2 7 0,0 2-9 16,-3-1-13-16,1 1-5 0,-1 2-8 15,0 0-7-15,1 2-8 0,0-2-5 0,4 1-2 0,-1 0-3 16,3 0-8-16,0 0-6 0,3 0-7 0,1-2-1 16,1-2-7-16,3 2-3 0,3-4-6 0,3 0 2 15,1-2-2-15,0-2-5 0,3-2 4 0,-2-3-3 16,0 1 5-16,1-2-2 0,0-4-1 0,-1 2-2 16,-3-4 1-16,0 1-1 0,-1 1 2 0,-2-4 5 15,-2 3 4-15,0 0 3 0,-4 0-2 0,0 1 10 16,0 0-7-16,-4 5-5 0,3-2-5 0,-2 6-2 15,-3 0-2-15,-2 2 0 0,8 0 3 0,-14 4-3 16,4-1-2-16,1 5 0 0,1-3 0 0,3 4 2 16,-2 2-3-16,4-2 1 0,1 1-2 0,0 0-2 15,6 0 5-15,-3-1-4 0,6 0 2 0,-2-2 4 16,1 1-6-16,1-4 2 0,4-1-3 0,-6-1 3 16,5 0 1-16,2-2-3 0,-3-1 4 0,-3-2-1 15,1 0-1-15,-1-5-1 0,2 0 0 0,-3 1-1 16,0-2 2-16,-4-2-1 0,0 3 0 0,-1-4 1 15,0 1-2-15,-2 1-2 0,-2-3 3 0,0 3-4 0,-1 2-3 16,-1 4-2-16,-3-4 2 0,0 5 2 16,1 0-2-16,-2 2-4 0,-2 2 5 0,6 0 0 15,-8 1 2-15,6 1-6 0,-4 5-1 0,7-4-13 0,-1 0-7 16,2 3-5-16,3-1-10 0,4-1-2 0,-2 2-18 16,4-2-17-16,2 0-8 0,3-1-11 15,1 0-8-15,3-1-4 0,0-1-3 0,-1-3-3 0,1 1-8 16,-2-3-5-16,2-1-9 0,-4 0-9 0,0-2-8 15,2-2 1-15,-3 1-8 0,-3 1-14 0,2-4-12 16,-2-1-11-16,-1 4-13 0,-1-3 5 0,-1 4 8 16,-1 2 21-16,0-1 21 0,-2 2 14 0,0 3 30 15,0 0 35-15,0 0 33 0,0 0 36 0,-15 10 38 16,10-5 27-16,3 2 25 0,-3-1 23 0,-2-3 16 16,5 3-2-16,-2-1 12 0,1-1 0 0,1-2 0 15,-2 4-20-15,3-2-9 0,-1-2-28 0,2-2-33 16,-1 4-92-16,1-4-138 0,0 0-445 0,0 0-691 15,0 0 305-15</inkml:trace>
  <inkml:trace contextRef="#ctx0" brushRef="#br1" timeOffset="88399.96">2296 10514 216 0,'-5'2'331'0,"5"2"-22"0,-5-3-20 16,1 2-15-16,4-3-1 0,0 0-9 0,-4 3 3 15,4-3-4-15,0 0-24 0,0 0-19 0,19 0-8 16,-5 0-18-16,8-1-14 0,6 2-12 0,12-1-2 15,0 0-5-15,20-2-7 0,5-1-1 0,32-3-9 16,0 4-6-16,-3-5-4 0,2-2-8 16,13 0-8-16,6 0-10 0,9 0-3 0,9-4-9 0,4 3-9 15,7-2-10-15,7 4-5 0,11-5-6 0,6 1-5 16,7 3-8-16,-1 0-4 0,16 1-10 0,-1-5 1 16,9 3-5-16,0 3-1 0,-3-3-8 0,1-1 3 15,0 0-1-15,-2-3-8 0,-6 2-6 0,-4-2 4 0,5 0-1 16,0-3-4-16,-6 2-4 0,2 1-4 15,-8-1 8-15,-6 4-2 0,-7 0 1 0,-6 4-4 16,-6-3 2-16,-9 0 7 0,-6 3 7 0,-8-2 6 16,-6 4-1-16,-9 0-4 0,-13 0 3 0,-11 0-2 0,-30 4-5 15,-5-3 0-15,-2 1 1 0,-18-1-6 0,1 2-6 16,-3 0 4-16,-4-2-1 0,-1 3-1 16,-9-1-4-16,9 0-5 0,-8-1-13 0,1 1-14 15,-2-2-17-15,3 1-17 0,-4 2-23 0,-4 1-22 0,0-3-39 16,-3 1-46-16,1 1-57 0,-2 1-68 0,0 0-106 15,-10 0-389-15,18 0-874 0,-18 0 387 0</inkml:trace>
  <inkml:trace contextRef="#ctx0" brushRef="#br1" timeOffset="89316.63">12443 10179 262 0,'7'-3'402'0,"-7"3"-4"16,0 0-3-16,0 0-10 0,0 0-11 0,0 0-13 16,0 0-17-16,0 0-20 0,-21-1-21 0,15 0-24 0,6 1-20 15,-10 0-18-15,10 0-13 0,-12 1-17 0,6 0-13 16,6-1-15-16,-5 0-6 0,5 0-2 0,0 0-4 15,0 0-2-15,-9-1-3 0,9 1-13 0,0 0-12 16,1-7-15-16,3 2-4 0,2-1-26 0,3-2-4 16,1-1-13-16,3-1-6 0,6-1-3 0,0 0-13 15,0-1-7-15,6 2-3 0,-1 0-5 0,-2 6-6 16,4-4-2-16,-7 4-13 0,4 4 1 0,-4-1 3 16,1 6-7-16,-1 0-3 0,0 4-1 0,-3 5-6 15,-2-3-4-15,0 3-4 0,-5 1-8 0,-4 2-6 0,-1 2-6 16,-4 2 2-16,-5 4-8 0,-4 0-3 15,-5-2-5-15,1 1 1 0,-6-3 1 0,-2 0 3 16,1-2 4-16,-2-1 2 0,7-6 2 0,0 0 4 16,-2-4 1-16,6 0 6 0,2-2 1 0,-3-2 17 0,3 0 11 15,4-2 12-15,-3 1 6 0,8-3 0 16,-6-3-4-16,6 3-3 0,0-6-3 0,0 6-5 16,13-11 2-16,-2 3-6 0,5 1-3 0,3-4-2 0,0 3-1 15,9-2 0-15,0 1-1 0,0 2-3 0,-1 2-2 16,-4 2 2-16,5 2-8 0,-2 2 0 0,-7 4-3 15,3 0 0-15,-6 2-13 0,2 1 4 0,-2 3-23 16,-2 1 0-16,-3 3-5 0,-1 0 4 0,-5 3-4 16,-1 0 6-16,-4 0 1 0,-1 0 5 0,-3 3 1 15,-7 1 4-15,-1 0 0 0,-4-1 4 0,-4 0 5 16,-1-4-1-16,-3 2 1 0,-2-2 2 0,-1-3 7 16,-4 1-1-16,1-1 19 0,-2-2 4 0,2-3 7 15,0-4 12-15,0-6 14 0,11 0 10 0,0-2 7 16,6 1-5-16,-1-2 1 0,1-1-1 0,2 0-4 0,1 0-1 15,5 1-18-15,-1-1-2 0,1 1-24 16,1-1-23-16,0-2-41 0,2 3-53 0,-2 1-69 16,4-1-82-16,0 4-83 0,0-6-92 0,0 6-95 15,3-4-418-15,-3 4-1021 0,0 0 451 0</inkml:trace>
  <inkml:trace contextRef="#ctx0" brushRef="#br1" timeOffset="92098.65">16808 10460 95 0,'0'-5'376'15,"0"0"9"-15,0 1-16 0,-3-2-4 0,2 3-15 16,-2-1-18-16,0 1-28 0,3 3-29 0,-7-1-14 15,7 1-20-15,-10 4-10 0,3 0-5 0,0-1-18 16,2 3-21-16,-3 1-12 0,3 0-21 0,-1 0-14 16,2 0-14-16,-1-1-12 0,2 0-8 0,3-1-10 0,0 0-6 15,0 1-4-15,3-3 0 0,-2 0-1 0,5 0-1 16,-1-2-5-16,1-1-5 0,-6 0-6 0,14-4-4 16,-4 0 0-16,-1 1 6 0,-3-1 3 0,4-2-1 15,-3-1-2-15,0-1-5 0,1-1-4 0,-8-1-5 16,4 1 3-16,-1 0 0 0,0 0-3 0,-3 3-5 15,-3-3-6-15,1 4-5 0,-3-1-6 0,0 2-6 16,-1 1-4-16,-1 1-3 0,-4 3-6 0,3 2-22 16,-1 2 4-16,-2 1-3 0,0-1 2 0,4 6-2 15,-1-1 3-15,0 2 0 0,2-3-1 0,3 3 2 16,2-1 0-16,2 0-1 0,2-1 0 0,1-1 2 16,1 0-1-16,5-1-1 0,-1-2-2 0,1 0-1 15,0-3-3-15,1-1 1 0,-1-1 1 0,3-1 0 16,-4-2 1-16,0 1 3 0,2-2-2 0,-6-2-2 15,-1-1 5-15,0 2 0 0,-3-4-5 0,1 2 0 16,-2-1 1-16,-2-3 2 0,-2 4-4 0,1-2 0 16,-3 2 3-16,3 1-4 0,-4 1 0 0,2 0 1 15,-1 1-6-15,-1 2 8 0,1 0-2 0,6 1 2 16,-14 3-7-16,9-1-5 0,4 2-2 0,-2-2-7 16,0 3-5-16,2-2-3 0,1-3-1 0,4 8 3 0,-1-5-2 15,0-1 2-15,1 1 1 0,0-1 1 0,0-1 0 16,2 0 9-16,-6-1-2 0,9 2 1 15,-9-2 3-15,9-3 0 0,-5 1 2 0,-1-2 3 16,2 2 1-16,-3-1 3 0,-1-1-1 0,3 0 2 0,-4-1 4 16,0 0 0-16,0-1-1 0,0 2 0 0,-2-1 3 15,2 0-4-15,-3-1 4 0,3 3 3 0,-2-2 7 16,0 3-1-16,2 2-2 0,-3-7 1 0,1 5 4 16,2 2-2-16,-1-5-1 0,1 5-2 0,0 0-1 15,-2-3 2-15,2 3-1 0,0 0-1 0,0 0 1 16,0 0 0-16,-6-1 4 0,6 1-1 0,0 0 0 15,0 0 0-15,0 0 3 0,0 0 0 0,-6 0 6 16,6 0 2-16,0 0 3 0,0 0 0 0,0 0 9 16,0 0 1-16,0 0 1 0,0 0 5 0,0 0-1 15,0 0-1-15,0 0 4 0,0 0-6 0,0 0-4 16,-7-3-2-16,7 3-2 0,0 0-4 0,-13 3-2 16,7-1-2-16,-1 1 1 0,-6 6 0 0,-2 2-1 15,-3 1 0-15,-3 7 1 0,-3 2 1 0,-4 3 2 16,1 4 3-16,-11 9 5 0,0 6-10 0,-2 0 3 15,0 5 7-15,-14 18-10 0,19-18 0 0,-19 20-3 16,16-20 0-16,-20 17 0 0,21-17-2 0,-20 14 0 16,18-19-3-16,-2-1 1 0,2 4-3 0,-1-3 4 15,0-3-5-15,6-2-1 0,-4 3 2 0,3-3 0 16,12-10-2-16,-14 7 0 0,1 2-1 0,11-13-6 16,0-1-2-16,-2-1-3 0,5-2-5 0,0-3-4 15,1-1-9-15,3-4-9 0,4-4-9 0,-1 0-11 16,2-2-6-16,3-2-13 0,-3 1-17 0,4-3-4 0,-1-1-4 15,2 2-3-15,2-2 2 0,1 0-8 0,-1 0-7 16,6-1-20-16,0 0-17 0,-12-2-4 16,12 2-8-16,0-7-8 0,1 2-4 0,-1 5-3 15,8-8-4-15,1 2-4 0,-1-1-9 0,2 2 0 0,6-6 4 16,-1 1 6-16,1 2 11 0,-2-3 22 0,0 0 14 16,-1 4 14-16,-4-1 24 0,4 0 19 0,-7 1 29 15,2-2 23-15,-3 5 30 0,0-1 23 0,-1 0 17 16,-3 0 14-16,-1 2 11 0,0-1-1 0,0 4 11 15,-4-4 4-15,4 4 2 0,-11 1 0 0,11-1 11 16,-13 2 5-16,5 0-9 0,-2 1 0 0,1 1 5 16,1 2 4-16,1-2-9 0,-1 2-2 0,3-4-9 15,-4 4-3-15,5-4 1 0,-1 0-8 0,3 2-12 16,2-4-2-16,-5 3-3 0,2 0-7 0,3-3-1 16,0 0-3-16,0 0-2 0,0 0-4 0,1 5-5 15,-1-5 4-15,0 0-12 0,0 0 4 0,0 0-4 16,21-5-2-16,-15 3-8 0,1 1 0 0,-1-1-1 15,0 1-2-15,2-2 2 0,-3 0-3 0,0 2-2 16,-1-2 4-16,1-1-2 0,-4 2 3 0,2 0-1 16,-3 2-7-16,0 0 5 0,0 0 0 0,0 0 3 15,-13-3 4-15,13 3 7 0,-14 6 7 0,4-1 4 0,-2 5 2 16,-1 0 11-16,0 0 0 0,2-1-3 16,0 2-4-16,2-2-1 0,1 2-3 0,2-3-1 15,1 2 0-15,0-3-7 0,2 1 2 0,4-2 0 16,1 1 7-16,1-3-2 0,2 1-6 0,1-3 1 15,1-1-4-15,1-1-3 0,3 0-3 0,-2-1 2 16,2-2-4-16,0-1-1 0,-4 2 2 0,2-4-1 16,-3 3-2-16,0-2-3 0,-1-1 0 0,-1-1 2 0,1 1 3 15,-1-3-1-15,-4-1-4 0,3 4 4 0,-3 0-3 16,-3-2-1-16,2 2 4 0,-2 0-1 16,-1 2 1-16,2 1 0 0,-2 0 0 0,4 3-3 15,-10-1 2-15,2 3-3 0,1 2 0 0,0 1 2 0,3 0-3 16,-5 3-1-16,6 2 0 0,-3-3-2 0,4 3-1 15,-1-5 0-15,1 7-1 0,0-5-1 0,4-1 1 16,2 1 0-16,-1-1-1 0,5-3 3 16,-4 1-5-16,6-3 6 0,-1 0-7 0,4-1-4 0,-3 0-4 15,0-1-2-15,4-3 3 0,-6 0-1 0,4-2 0 16,-2 1 0-16,-4-3 2 0,2 0 0 0,-2-1 4 16,-2 0-6-16,-1 0 0 0,-3-4 4 0,0 3-2 15,-2 0 2-15,1 0-2 0,-4 0 2 0,0 2 2 16,0 0-2-16,-3 1 6 0,-1 2 3 0,3 2-1 15,-6 5 0-15,2-2 1 0,-2 3 7 0,2 0-4 16,0 3 3-16,1 1-3 0,0 2 0 0,-1-1-1 16,4 0-1-16,-1 2-5 0,1-2 1 0,1 1 0 15,3-3-3-15,0 1 4 0,2 0-1 0,0-2-3 16,2 0 1-16,1-2 5 0,1 1-4 0,1-3-1 16,1 0-4-16,-1-1 0 0,-5 0-2 0,13-2 3 15,-6-1 0-15,-1 1 1 0,-1-4-2 0,-1 2 1 16,2 1 0-16,-2-3 2 0,-4 1-6 0,1 1 5 15,-1-4 0-15,0 2 2 0,-1 0-5 0,-2 1 6 16,2 1 1-16,-3-1 1 0,-1 0-1 0,2 2 0 16,-3 2 0-16,6 1 1 0,-9-1 0 0,9 1-4 15,-11 2 2-15,5 0-1 0,0 0 2 0,3 2-3 16,-1-1 4-16,0 0-3 0,4-3-2 0,-3 4 2 16,1-1 5-16,2-3-6 0,-3 6-1 0,3-6 2 15,0 4-5-15,0-4 3 0,3 3 0 0,-3-3 2 16,0 0 4-16,0 0-3 0,0 0-2 0,0 0-1 15,0 0 6-15,0 0-2 0,0 0 1 0,0 0-1 16,0 0-7-16,0 0-4 0,0 0-8 0,0 0-4 16,0 0-4-16,11-6-8 0,-11 6-5 0,0 0-18 15,0-6-21-15,0 6-31 0,0 0-44 0,2-4-52 0,-2 4-47 16,0 0-61-16,0 0-81 0,0 0-412 0,0 0-871 16,0 0 386-16</inkml:trace>
  <inkml:trace contextRef="#ctx0" brushRef="#br1" timeOffset="97949.77">16823 10570 30 0,'-2'-3'217'0,"2"3"-11"0,0 0-7 16,-3-6-10-16,3 6-11 0,-1-1-6 0,1 1-9 15,0 0-1-15,-2-5-2 0,2 5-3 0,0 0 3 16,0 0-7-16,3-5 3 0,-3 5 0 0,0-5-1 16,0 5 4-16,0 0-2 0,-1-5 6 0,1 5 7 15,-2-7 2-15,2 7 0 0,-2-5-11 0,2 5 1 16,-4-6-4-16,3 4-4 0,-2-2-4 0,1 0-2 15,-2 1-2-15,1-1-7 0,1 2-2 0,2 2-6 16,-5-6 1-16,2 3-2 0,-1 1 0 0,2 0-8 16,2 2 4-16,-4-4-7 0,4 4-6 0,-4-3-1 15,4 3 1-15,0 0 5 0,-6-5-8 0,6 5-2 16,-2-3-2-16,2 3-3 0,0 0-4 0,0 0 1 0,-3-2-6 16,3 2 5-16,0 0-9 0,0 0 3 15,0 0-21-15,0 0-1 0,0 0-8 0,0 0-11 16,0 0-4-16,0 0-4 0,0 0-8 0,0 0-9 15,0 0-2-15,0 0-4 0,0 0 2 0,10 13-5 0,-3-7 7 16,4 3-2-16,4 2-3 0,6 4-3 0,4 3 0 16,3 0 3-16,3 4 1 0,1-2-2 15,11 12-4-15,1 2 3 0,3 2-6 0,7-2-1 16,-3 1 4-16,-3 1 1 0,3 2-8 0,21 12 4 0,-23-13 7 16,-3 3-10-16,2-4-5 0,-1 2-1 0,-2 1-2 15,-3-3-9-15,2-4 1 0,-6 2-2 0,-6-11 0 16,-5 1 0-16,1-1 1 0,-3-2-1 0,-1 0 7 15,-4-2 0-15,2-3 9 0,-8-4-12 0,2 3 20 16,1-5-21-16,-3-1 3 0,-5 1 3 0,0-3 12 16,1 1 6-16,-1-1-8 0,0-2 3 0,1 3 5 15,-1-3 6-15,0 0-4 0,3 1-6 0,-3-2-11 16,2 2-3-16,1-1 0 0,-1-1 0 0,1 2 0 16,-1-2 0-16,-2 2 0 0,0-1 0 0,2 1 0 15,-2 0 0-15,1-3 0 0,-2 3 0 0,0-1 0 16,-3-1 0-16,0 0 0 0,0-1 0 0,-1 2 0 15,1-3 0-15,-1 1 0 0,0-1 0 0,-4-2 0 16,5 3-68-16,-5-3-42 0,0 0-51 0,0 5-70 0,0-5-86 16,0 0-91-16,0 0-99 0,-4 5-559 15,4-5-1153-15,0 0 511 0</inkml:trace>
  <inkml:trace contextRef="#ctx0" brushRef="#br1" timeOffset="98116.61">18445 11633 3742 0,'1'2'317'16,"-1"-2"-150"-16,0 0 33 0,0 0 1 0,0 0 17 0,0 0 5 16,0 0-10-16,0 0-23 0,0 0-21 0,0 0-20 15,-9 2-18-15,9-2-18 0,0 0-54 16,0 0-65-16,0 0-74 0,0 0-92 0,0 0-88 16,0 0-107-16,0 0-109 0,0 0-313 0,0 0-854 0,0 0 377 15</inkml:trace>
  <inkml:trace contextRef="#ctx0" brushRef="#br1" timeOffset="98899.84">18275 11508 256 0,'-3'-3'402'0,"-2"1"4"0,1 0-12 16,-1-1-8-16,0 1-21 0,-2-1-19 0,0 3-20 15,-2 3-18-15,4-1-23 0,-5 2-24 0,2 1-21 0,2 2-23 16,-2 0-23-16,-1 4-19 0,5-1-15 0,-1 0-14 16,4-1-13-16,-2 1-17 0,2 1-6 0,1-1-13 15,4-1-9-15,1 0-6 0,0-2-6 0,4-1-7 16,0 0-6-16,0-3-7 0,5-2-5 0,-5 0-3 15,0-2-4-15,2-3-4 0,0-1-3 0,-2 0 10 16,1 0 3-16,-2-4 3 0,-3 0 3 0,0-1 0 16,-1-3 2-16,-2 2-1 0,1-5 0 0,-7-2-1 15,1 4 1-15,0 1-1 0,-3 3 0 0,-1 2-5 16,0-1 0-16,-3 3-7 0,-1 3-10 0,-1 2-1 16,-2 3-5-16,0 3-1 0,-4 3-2 0,5 4-6 15,-2 0 4-15,2 0-3 0,1 2 0 0,5 1-3 16,1-5-5-16,2 4 6 0,1-3-10 0,3-2 7 15,3 3-4-15,3-1 3 0,1-3-4 0,0 1-2 16,3-3 3-16,2-3 0 0,2 1-3 0,-1-2 0 0,1-1 1 16,0-3 0-16,-2 0 0 0,-1-2-1 15,0 0 0-15,-2-4-1 0,2 2-2 0,-5-1-2 16,2-7 1-16,-3 2 0 0,-1-1-1 0,-2-2 1 16,1-3 9-16,-6 2-12 0,3-2-2 0,-2 10 6 0,-2-4-3 15,0 3-2-15,-2 1 1 0,0 4-7 0,0 1 6 16,-4 0-3-16,-2 5 1 0,2-1-2 0,-1 3 9 15,-1 3-7-15,2 1 0 0,2 2 1 0,2-2 2 16,-1 1-1-16,6 0 0 0,1 1 2 0,0-3-4 16,1-2 2-16,3 3-6 0,4-4 0 0,0 0-3 15,3 0-3-15,-3-2 8 0,2-1-7 16,1-5 0-16,0 1 2 0,0 0 6 0,-1-2-5 0,-1-3 3 16,-1 2 0-16,-3-6 0 0,0 4 0 0,-1-7 1 15,-4 1-5-15,-1-3-12 0,-4-1-20 0,-4 1-28 16,-5-4-56-16,-9 0-55 0,-1-1-81 0,-6 5-88 15,-20 1-116-15,-2 1-472 0,1 4-1015 0,-4 3 450 16</inkml:trace>
  <inkml:trace contextRef="#ctx0" brushRef="#br1" timeOffset="99682.53">16837 10412 270 0,'-4'-5'314'0,"-1"-3"-7"0,3 2-5 0,-1 1-8 0,-2-1-8 16,1 1-19-16,2 0-21 0,-2 3-17 0,-1-1-10 15,-3 1-14-15,8 2-11 0,-13 3-5 0,7 1-13 16,-2 2-14-16,-1 1-10 0,0 3-13 0,0 3-7 16,2-3-17-16,-1 0-9 0,5-2-14 0,0 3 7 15,0-1-20-15,3 0-3 0,-1-2-10 0,1 0 8 16,1 0-5-16,4-2-1 0,-1 0-2 0,2-4 3 15,6 2-1-15,-2-3-7 0,0 0-1 0,0-2-5 16,1-1-1-16,7-2 1 0,-8 0-2 0,-2-2 3 16,1-1 3-16,3 0 1 0,-4-1 1 0,-2 0 4 15,3-2-3-15,-4-1-2 0,-2 1-1 0,-2-2-1 0,-1 1 0 16,0 3-1-16,0-2-6 0,-5 2-6 16,2 3-8-16,-4 1-4 0,3 1-4 0,-4-1-2 0,3 4-26 15,-4 0 2-15,1 4-5 0,-2 0 2 0,1 2-2 16,-2 1 1-16,3-1 0 0,2 2 1 0,-1 0 0 15,4 0-1-15,-1-1 2 0,1-1-1 16,1 0 0-16,3 0 1 0,2 0 1 0,-1-2 1 0,4-1 0 16,2-2 0-16,-1 1-1 0,0-4 1 0,2 1 6 15,1-2-7-15,1-1 1 0,0-2 0 0,-2 1 5 16,-2-2-3-16,-1-3 5 0,1 1 6 0,1 0 0 16,-3-1 1-16,-1 0 9 0,-1 1-4 0,-6-2-1 15,2 1 0-15,-3 2-3 0,0 3-4 0,-1 0-6 16,1 2 0-16,-6 1-2 0,-1 5-1 0,0 0-11 15,-7 4-17-15,2 3-29 0,2 3-43 0,-5 5-59 16,2 2-61-16,-2 3-75 0,2 0-95 0,7 4-103 16,0-1-327-16,2 3-884 0,-1-1 392 0</inkml:trace>
  <inkml:trace contextRef="#ctx0" brushRef="#br1" timeOffset="100317.84">15489 11543 256 0,'1'-4'268'16,"-1"4"-2"-16,3-4 1 0,-2 2-10 0,-1 2-5 15,0 0-21-15,0 0-12 0,0 0-12 0,0 0-5 16,0 0 2-16,0 0-13 0,0 0-4 0,-5 17-11 15,1-9-11-15,0 1-14 0,0-1-15 0,-1 3-3 16,3-1-21-16,-1-1-17 0,3 2-5 0,-1-2-9 16,2 0-1-16,1-2-18 0,3-2 5 0,0 0-6 15,1-2 0-15,0 0-14 0,5-2 5 0,-1 0-6 16,0-1 1-16,2-5-7 0,-1 2 6 0,-1 0-9 16,2-3 0-16,-2 1-1 0,0-3 2 0,-2 1 9 15,-2-3 2-15,2 1-1 0,-4-2 4 0,0 1 7 0,-3 0 6 16,-1 0 2-16,0 5 0 0,-4-2-4 15,-1-1-3-15,1 1-3 0,-5 5-5 0,0-3-3 16,3 3-6-16,-3 3-6 0,-4 0-2 0,4 4-33 0,0-2-36 16,0 4-93-16,6 1-78 0,-4 3-104 0,3-1-144 15,4 0-319-15,0 1-835 0,0-4 370 0</inkml:trace>
  <inkml:trace contextRef="#ctx0" brushRef="#br1" timeOffset="101366.79">2696 11997 248 0,'-9'-6'324'0,"3"2"-30"0,2 2-29 0,0-4-15 15,0 3-13-15,2 0-20 0,-3 0-23 0,5 3-23 16,1-6-16-16,-1 6-16 0,7-5-12 0,-1 4-12 0,4-2-11 16,4 2-8-16,5 0-14 0,13 1-9 0,1 0-6 15,21 0-9-15,2 1-4 0,3 0-9 0,6-1-8 16,39-1-10-16,-2 4-3 0,1-5-6 0,7 2-4 15,4-2-1-15,5-1-2 0,11-1 4 0,11-1 6 16,11-2-2-16,12-2 1 0,8 0-4 16,9 3-3-16,9-1 9 0,12-2-3 0,6 2-5 0,4-2 5 15,11-1 4-15,5 0-2 0,9 4 0 0,-1-5 4 16,7 5 15-16,-4-4-4 0,-4 2 1 0,0-4 11 16,-6 4 3-16,-7 0 19 0,-16-1-3 0,-4-2 5 15,-4 2 9-15,-10-1 9 0,-10 2 0 0,-10-2-4 16,-12 2-3-16,-5-3 9 0,-4 3 5 0,-9-1-3 15,-2-2-5-15,-10 5-8 0,-2-2-5 0,-4 2-3 16,-5-2-9-16,-1 3-9 0,-12-3-3 0,-6 5-7 16,-32-1-10-16,2 1-12 0,-4 1-13 0,-7-6-9 15,-2 5-15-15,-17-1-17 0,0 1-27 0,-3 0-25 16,-1-1-44-16,0 0-38 0,-12-1-41 0,9 1-49 16,-3-1-63-16,2 2-58 0,-10 0-263 0,4-1-692 15,9 1 306-15</inkml:trace>
  <inkml:trace contextRef="#ctx0" brushRef="#br1" timeOffset="101949.69">12226 11122 3756 0,'-4'-17'21'0,"-1"-2"2"0,-4 0 26 0,0 1 52 0,2 2 13 15,-2 1-1-15,1 4-10 0,-1 0-10 16,3 3 2-16,-1 0-1 0,1 5-2 0,1 1-12 16,0 2-8-16,-3 3-4 0,0 5 13 0,1 6 8 0,-4 11-6 15,5-2 1-15,-2 6-12 0,2 1-5 16,0 2-8-16,-1 2-6 0,2 2-6 0,-4-1-5 0,4 0-2 16,-4-3-5-16,-1-1 0 0,-2-1-6 15,2 3-2-15,0-3-1 0,-1-5-4 0,0-1 1 0,3-6-5 16,1 0-1-16,1-3-1 0,2-5 1 0,-1-2 0 15,2 0 3-15,-2-4 14 0,4 0 17 0,1-1 2 16,0-3-8-16,0 0-3 0,0 0-2 0,0 0-9 16,6-18-2-16,-1 9-3 0,4-1-3 0,1 3-3 15,-1-1-2-15,3 0-3 0,-1 1-5 0,1 1-2 16,-1 5-6-16,3 2 4 0,-3 3-5 0,1 1-5 16,-1 3 3-16,0 3-12 0,0-3-5 0,1 7-9 15,-2-1-5-15,3 2 2 0,-4-2-11 0,4 0-7 16,-3 0-1-16,-1-1-6 0,0-4 6 0,1 1 5 15,-2 0 6-15,-3-4 10 0,0-1 0 0,0-2 3 16,0-2 11-16,-5-1 3 0,7-6 8 0,-5 1 10 16,1-5 5-16,-1 0 14 0,1-6 6 0,-1-11-2 15,0 8 5-15,-2-9 6 0,1-1 5 0,3 2 1 16,-2 0 3-16,-2 2 12 0,2 7 9 0,-1 3 7 16,-1 2 5-16,0 4-10 0,-1 0-11 0,1 6-5 15,0 0-8-15,0 3-6 0,0 0 0 0,0 15-4 16,-3-3-1-16,-1 13-1 0,2 3-2 0,-2-1-5 15,3 6-2-15,-1 0-6 0,1 2 1 0,2 11-3 16,1-11 2-16,-1 1-22 0,0-2-33 0,0 1-60 16,-2 1-82-16,2-1-99 0,-3 11-107 0,2-14-130 15,-10 3-417-15,-2 11-1004 0,-5-14 444 0</inkml:trace>
  <inkml:trace contextRef="#ctx0" brushRef="#br1" timeOffset="103300.04">12121 13092 3310 0,'0'-9'197'0,"-1"-2"-95"0,-4 1-10 0,1 2 56 15,-1 0 13-15,-3 0-19 0,-3 3-9 0,-1 2-6 16,-1 1 5-16,2-1 6 0,-7 2-1 0,0 2-6 16,2 2-14-16,2 0-6 0,2 0-8 0,1 2-12 15,-1 0-9-15,6 1-4 0,1-1-5 0,1 0-9 16,0 0-4-16,4 1-9 0,4-2 0 0,2 0-4 16,3-1-4-16,3-2-1 0,3 0-5 0,4-5-6 15,0 3-3-15,0-3-3 0,-1-2-4 0,0-2 3 16,-4-2-1-16,0-2 1 0,-2 2-9 0,-7 0-2 15,1 0-20-15,-3 1-1 0,-3-3 0 0,-8 2 1 16,3 1 2-16,-4 0-4 0,0 3 2 0,-5-1 0 16,0 4 4-16,-4 2 2 0,0 4-2 0,-1 3-2 15,1 0 4-15,2 2-3 0,0 3 1 0,5 0-2 16,-2 3 4-16,4 0 2 0,4 1-4 0,4-3 5 16,1 1-2-16,5-2 2 0,4 0 0 0,1 2 1 0,5-2-2 15,2-2 1-15,0-4 1 0,2 0-7 0,0-4-1 16,-5-1 3-16,1-1-2 0,-2-2-1 0,0-1 0 15,-3 0 0-15,-1-4-1 0,-1 0-4 16,-2-1 7-16,-2-1 2 0,-4-1-3 0,0 1 4 0,-3-3-4 16,-3 1 3-16,-3-2-3 0,0 5 4 0,-1 0-5 15,0 1-1-15,1-1-2 0,2 6 5 0,-3-1-3 16,1 2 0-16,3 2-2 0,6 0 2 0,-12 2-2 16,7 2-3-16,3-2 5 0,-1 1 4 0,4 4 0 15,-1-2 0-15,3-1-2 0,1 3 4 0,1-4 1 16,0 2-1-16,1-2 0 0,-1 1 2 0,3-2-2 15,-3-1 2-15,4 0 6 0,-4 0-2 0,-5-1-8 16,0 0 4-16,11-5 4 0,-8 0-1 0,0 2 0 16,-1-3 2-16,2 0 0 0,-4 0 8 0,1 1 7 15,2-2 11-15,-3 1-1 0,1-1 4 0,2-1-1 16,-2 5 3-16,-1-3-9 0,1 2-5 0,3 2 0 16,3-1-7-16,-7 3-1 0,19 4 2 0,-6 0-7 15,7 3 0-15,7 4 0 0,1-1 0 0,3 5-3 16,3 0 1-16,11 6-1 0,5 0-2 0,-3 2 3 15,3 5-2-15,5-3 2 0,1 5-5 0,30 7 0 16,-30-9 3-16,30 9-2 0,-29-12-1 0,27 13 3 16,-25-12-4-16,24 16 0 0,-24-16 0 0,-4 2-2 15,0-3 0-15,5-1-1 0,-9-1-2 0,0 0 4 16,-2-3-3-16,-15-7 0 0,-2 1 1 0,0-2 0 16,-4-2-2-16,-1-1 1 0,-6-2 2 0,-2-1 4 15,0 1 6-15,-4-1 8 0,-3-1 10 0,1-2 6 16,-2 1 1-16,-1 0-2 0,-3-1-4 0,-1 0-2 15,-1-1-6-15,0 0 3 0,2 0-7 0,-3-1 3 0,-4-1-14 16,9 4-4-16,-6-4-9 0,0 2-13 16,-3-2-8-16,6 2-16 0,-6-2-16 0,9 2-9 15,-5-2-10-15,-4 0-7 0,0 0 6 0,10-3 6 0,-10 3 2 16,9-2 9-16,-1 0 4 0,-6-2 9 0,2 0 10 16,0 1 14-16,0-3 10 0,0 1 15 0,-3-2 16 15,2 2 11-15,-2-1 9 0,-1 0 14 0,-1 0 6 16,-2 1 6-16,2 1 1 0,-3 1-2 0,-1 0 0 15,-3 2 0-15,-1 1-5 0,9 0-6 0,-15 5-4 16,2 0-1-16,4 1-7 0,0 2-3 0,0 0-4 16,-1 1-5-16,5 1 0 0,1-1-2 0,2 2 1 15,2-2 5-15,1 1-12 0,3 0 0 0,1-1 0 16,6 0-11-16,0-3-6 0,0 0-14 0,3 0-2 16,-1-2 4-16,3-2-5 0,1-2 0 0,0 0-2 15,-4-1 2-15,0-3 1 0,-1-1 4 0,-4 2 0 16,1-3 7-16,-2-4-6 0,-2 2 0 0,-1-2 4 15,-2-1-2-15,-2 0 1 0,-2-1 5 0,-2 2 8 16,1 0 5-16,-4 2 3 0,-4-1-3 0,2 4-1 16,-3 3-2-16,-3 3-1 0,-3 3 2 0,-5 1-2 15,0 7-2-15,4-4 1 0,2 2 2 0,3 1-1 16,5-3-4-16,2 2 5 0,1-1-2 0,3 0-3 16,3-1 8-16,2-1-4 0,5 1-6 0,2-3-8 15,3 2-9-15,1-4-6 0,0-2 0 0,2-1-8 0,3-1-5 16,-4-1-4-16,-2-5-4 0,-1 4-14 15,1-4-22-15,-6-2-24 0,2-1-31 0,-7-1-43 16,-6-2-49-16,-4-2-39 0,-14-6-60 0,-9 5-90 16,-17-7-408-16,-6 4-889 0,-11 6 394 0</inkml:trace>
  <inkml:trace contextRef="#ctx0" brushRef="#br1" timeOffset="103816.89">11638 13191 53 0,'4'-17'237'0,"-3"5"-6"15,3-2-4-15,0 3-4 0,-3-7-1 0,8 2-8 16,-5 0-2-16,1 2-3 0,-1 3-1 0,-3 0-1 16,3 4 0-16,0-1-11 0,1 0 1 0,-1 0 3 15,-3 2-9-15,3 1 7 0,0 1-8 0,-3-1-8 16,3 0-5-16,-1 0-8 0,-1 3-3 0,-2-2-14 16,3-1-10-16,-3 5-11 0,6-2-15 0,-5 0-14 15,-1 2-10-15,0 0-10 0,4-4-17 0,-4 4-12 0,0 0-24 16,8 0-11-16,-8 0-17 0,0 0-11 0,0 0-17 15,9 4-7-15,-5-2-22 0,1 0-3 16,-2-2-26-16,-3 0-12 0,6 7-28 0,-2-6-27 16,-4-1-26-16,6 4-30 0,-3 0-34 0,-1-2-51 0,1-1-330 15,-3-1-674-15,3 6 299 0</inkml:trace>
  <inkml:trace contextRef="#ctx0" brushRef="#br1" timeOffset="104982.95">11981 13122 51 0,'-1'-7'281'0,"1"2"-9"0,0-3-5 16,0 2-4-16,1 1-9 0,-1-1-3 0,0-1-4 16,1 1-11-16,0 1-4 0,1-2-5 0,-1 2-7 15,2-1 4-15,-2 1-9 0,1 0-6 0,0 0-5 16,1 3-14-16,1-1-8 0,-3 0-13 0,-1 3-18 16,3-4-12-16,-3 4-8 0,0 0 3 0,0 0-5 15,4 12 0-15,-3 0 2 0,-1 3 7 0,-1 2-6 16,-2 2-1-16,-1 10-9 0,1 1-8 0,-4 1-7 15,2 1-4-15,0 2-9 0,-1 11-10 0,-1 4-3 16,1-1-9-16,0 0-2 0,-1 0-9 0,5 2-10 0,-5-2-6 16,3 2 0-16,3-14-10 0,0 20 1 0,1-1 0 15,0-2-5-15,-4 4-1 0,8-3-4 0,-4-4-3 16,4-1-3-16,-2-1-1 0,1-2-2 16,-2-14-1-16,4 2-2 0,-1-3-7 0,2-2-1 15,-4-4-6-15,-1 3-9 0,4-10 1 0,-4 0-5 0,0-4-7 16,1 0-4-16,-1-3-4 0,0-3-1 0,-1 0-1 15,0-3-4-15,0-1-4 0,-1-3-13 16,1-1-17-16,0 0-12 0,0 0-14 0,0 0-11 0,0 0-9 16,-3-14-7-16,6 5 0 0,0-5 10 0,1-2 12 15,1 1 6-15,-1-1 13 0,-2 0 8 16,1 2 6-16,0 3 11 0,-1 2 18 0,-1-3 15 16,-1 6 10-16,1-1 7 0,-3 3 1 0,-1 1 2 0,3 3 6 15,0 0 16-15,0 0 13 0,-23 11 1 0,13-3 6 16,-3 3 1-16,2 4-1 0,-3-2 0 0,2 3-4 15,-2-3-5-15,5 3-2 0,0 0 0 0,3-2-3 16,-2-2-1-16,4 4-5 0,3-6 3 0,-2 0-4 16,2-3 0-16,2 0 2 0,2-1-3 0,2-1 1 15,-1 0-2-15,2-3 0 0,-2 0-1 0,5-2 1 16,-4-3-4-16,4 0 0 0,0-2 0 0,-4-4-4 16,3 2 2-16,-4-4-1 0,2 0-5 0,-3-3 0 15,-1 3 0-15,-2-1 1 0,0 0 4 0,-5 4 0 16,0-2 3-16,4 3-4 0,-4 2 5 0,1 3-2 15,-4 1-5-15,0 1 4 0,-3 2 0 0,-1 3-4 16,1-1-1-16,3 4 1 0,3 0 0 0,-4 0-5 16,3 1 2-16,1-1 1 0,0 2 1 0,7-5-2 15,-2 2 3-15,0-2 1 0,4 1-8 0,2-2 6 16,1 2 2-16,-1-4-2 0,1 0-2 0,5-3 2 16,-7 1-2-16,3-1 4 0,0-1-2 0,-2-2-3 15,-1 0 2-15,0-2 0 0,2 2-5 0,-6-5 6 16,3 4 2-16,-3-6-5 0,-1 4 1 0,-1 3 3 15,-3-4 3-15,3 2-5 0,-7 2 5 0,3 1 0 16,-4 2 2-16,0 2-4 0,-3 2 0 0,1 1-2 0,3 0 2 16,3 1-2-16,-3 3 0 0,1-3-1 15,3 3-2-15,4-3 1 0,0 5 2 0,1-5 0 16,3-1-4-16,2 0 0 0,2-1-10 0,0 2-3 16,1-3-1-16,1-2-3 0,0-2 4 0,3 1-5 0,-4-3 4 15,0 1 3-15,4-2-1 0,-7 0 3 0,2 0 5 16,-3-2 2-16,-2 0-1 0,-2 0 9 15,-1 1 2-15,0-2 1 0,-4-1 1 0,0 0 1 16,-2 1 4-16,1 2 7 0,-4 1 2 0,0 0-1 0,1 3-3 16,0 0-8-16,2-1-1 0,1 3-2 15,5 0-1-15,-12 2-2 0,7 0-1 0,3 0 0 0,0 2-4 16,2-4-5-16,2 8-5 0,0-5-4 16,3 0-12-16,-1 1-5 0,0-1-5 0,1-1-8 0,0 0-2 15,3 2-6-15,-3-3-6 0,0 0 0 0,-1 0 17 16,-4-1 0-16,5 0 1 0,-5 0-10 0,0 0-4 15,0 0-14-15,9-2-11 0,-8-1-6 0,-1 3-13 16,0 0-8-16,-6-8-16 0,6 8-13 0,-4-5-14 16,2 3-11-16,2 2-14 0,-4-2-9 0,4 2-10 15,-7-4-10-15,7 4-11 0,-2-2-13 0,2 2-2 16,0 0-4-16,0 0-8 0,0 0-15 0,0 0-217 16,0 0-510-16,-13 2 226 0</inkml:trace>
  <inkml:trace contextRef="#ctx0" brushRef="#br1" timeOffset="106699.89">12024 13082 44 0,'0'0'155'0,"0"0"-2"16,0 0-10-16,-2-3-10 0,2 3-4 0,0 0-5 16,0-5-6-16,0 5-3 0,1-3-3 0,-1 3-4 15,0 0-6-15,1-4-9 0,-1 4-4 0,3-6-4 16,-3 6-3-16,0-7 0 0,0 4-2 0,1 0 1 16,0-1-2-16,-1 4-1 0,2-6-2 0,-2 6 2 15,0-5 1-15,1 2 1 0,0-1 1 0,-1 4 3 16,0-6 7-16,0 6 4 0,1-5-7 0,1 3 3 15,-2 2-6-15,1-4 5 0,-1 4 4 0,3-3-7 16,-3 3 3-16,2-6-7 0,-1 3 4 0,-1 3-3 16,0 0-7-16,3-7 3 0,-3 5 4 0,0 2 9 15,1-6 1-15,-1 6 3 0,0 0 2 0,0-3-14 16,0 3-4-16,0 0-8 0,0 0-7 0,0 0 0 16,-14 1-7-16,5 1-1 0,-2 3-2 0,-3 2 7 15,-4 0 0-15,-6 4 0 0,4-1 0 0,-5 5 2 16,-9 1 0-16,6 0 3 0,-4 2-5 0,-12 7 1 15,2 2 2-15,-2 2-1 0,-2 1-4 0,-4 0 3 16,-1 2-4-16,-23 16-1 0,24-14-4 0,-5-1 5 16,-16 17-6-16,17-18 3 0,2 4 1 0,-19 12-1 15,15-13-2-15,-16 12-1 0,20-12-4 0,1 1-4 0,-3 0-1 16,3 0-1-16,-1-1-3 0,-2-1 0 16,3 1-8-16,0-1 4 0,3-2 0 0,1 0-5 15,5-3 1-15,0-1-6 0,15-5 6 0,-4-4-10 16,5 0 2-16,0 0-9 0,3 2-3 0,1-3 4 0,2 0 0 15,5-5-4-15,3 1-5 0,-3-1-8 0,3 1-1 16,-3-5-13-16,6 2-5 0,1-3-3 16,0-1-8-16,1-1 4 0,3-2-4 0,-2 0-1 15,1 0-2-15,1-2-3 0,-1-1-7 0,5-1-10 0,-12 0-1 16,12 0 2-16,-8-1 5 0,8 1-6 0,-6-5-4 16,1 3-5-16,1-2 0 0,-1-1 2 0,1 4-8 15,3-2-3-15,0-2 5 0,-3-2-5 0,4 1-12 16,0-1 5-16,2 0 2 0,1-1-7 0,2 1 6 15,0-2 8-15,3 0 8 0,-3 0-2 0,3 1 18 16,-2 1 1-16,0 1 3 0,-2 0 6 0,0 1 1 16,1 0 15-16,-4 2 0 0,2-2 12 0,-2 2 12 15,-1 3 10-15,0 0 4 0,0 0 7 0,0 0 2 16,0 0 5-16,-10 10 9 0,4-4 0 0,-5 3 0 16,2-1-2-16,0 2-5 0,-2 1 2 0,2 3-1 15,4-2-2-15,-2-2-3 0,4 4-3 0,-2-3-6 16,1 0-2-16,3 0 3 0,-2-1-3 0,3 0-4 15,4-5 2-15,0 0 1 0,1 1 0 0,1-2-3 16,2-2-2-16,0-1-1 0,3-2 1 0,-1-1-2 16,0-2-4-16,3-1 4 0,-1-1-5 0,-2-1 5 15,1-1-2-15,1-2-1 0,-3-2 0 0,-2-3-5 16,1 0 0-16,-4-2 2 0,0 2-3 0,-3-2 4 16,-1 3 5-16,-1 0 4 0,-3 4 11 0,0 1-2 15,-1 2 3-15,0 2-5 0,-3 1-6 0,2 4-1 16,-4 2 0-16,-2 2-4 0,3 3 0 0,-5 4-1 0,3 0 2 15,-1 5-10-15,3 0 5 0,0 2-1 16,3-3-1-16,1 3 1 0,2-1-3 0,2-5-1 16,1 0-1-16,2-1 2 0,4 1 1 0,-2-4-4 15,3 1 1-15,-2-5 3 0,2 1-1 0,3-1 2 0,1-1-2 16,2-3 2-16,-4-1-1 0,5-1-1 16,-5-4 0-16,0 0 0 0,1-2 2 0,-1 0-1 15,-5-2 1-15,4 0-1 0,-2-6-2 0,-2 0 3 16,-4-2-1-16,-5 1-3 0,1 0-2 0,-4 1 2 0,3 4 3 15,0 2 12-15,-3 0 0 0,-2 3-2 0,1 2-4 16,-2 3 1-16,-2 2-1 0,-4 6-3 16,6-1 2-16,-2 4-4 0,4 0 2 0,-2 5-2 15,2 0-1-15,1 1-3 0,0 1 1 0,6 0 1 16,1 0-1-16,3-4-3 0,4-1-2 0,-1-1 5 0,4 0-1 16,3-5-5-16,3 3-4 0,2-3-2 0,3-2-9 15,-2-3-1-15,0-1-2 0,0-1 0 16,-1-3 0-16,-2-1-1 0,-2 0 5 0,-2-1 0 15,-2-2 8-15,-1 0-4 0,-2-3-1 0,-3 1 5 0,-1-1 4 16,-4-5-3-16,-3-1 1 0,0 5 2 0,-4-3 2 16,-4 2 1-16,4-1 9 0,-4 4 4 0,2 6 0 15,-6-2 2-15,7 3-3 0,-3 2-1 16,0 4-6-16,1 3 3 0,5-1-4 0,-6 5 4 0,4-1-3 16,3 3-5-16,5 0 4 0,-1 1 2 0,0 0-5 15,4 1-1-15,5 0-1 0,2 0 4 0,0-2-2 16,4-1-6-16,-1-3-1 0,2-1-5 0,4-1-3 15,-5-1 1-15,6-2 1 0,-6-2 1 0,1-1 1 16,-1-2 1-16,-2-1 2 0,-1-3-3 0,1 3 9 16,-2-6-4-16,-2 2 2 0,0-5-1 0,-3 3 4 15,-3-1-3-15,-1-4 4 0,-4 0 9 0,-2 0-4 16,-3-2 7-16,0 1-6 0,-2 3 9 0,3 2 2 16,-3 1 2-16,0 7 1 0,-7-6-4 0,8 7 1 15,-3 1-6-15,0 3-1 0,0 3 0 0,2 1-3 16,-1 2 4-16,1 1-9 0,-2 4 2 0,5-2-2 15,5 1-4-15,-1 0 6 0,4 1-4 0,2-1 2 16,0-3 1-16,3 1 0 0,1-3-2 0,1 1 4 16,5-2-1-16,-3-4 0 0,2-1 2 0,1 0-2 15,1-2 0-15,0-1 1 0,-3-3 0 0,-1-1 0 16,0-2-2-16,1 0 4 0,-1-1-4 0,-5-1 4 16,2-1 5-16,-4-1 7 0,-2-3-1 0,1 1-3 15,-4 1 8-15,0-2 0 0,-4 5 3 0,1-2-1 16,-2 2 1-16,-1 3-8 0,3 3 3 0,-3-3-4 15,0 3-3-15,0 1-3 0,1 3 0 0,-1 0-9 0,0 1-14 16,4 1-22-16,0 1-30 0,-1 0-40 16,3 3-50-16,0-4-36 0,2 2-67 0,1 1-48 15,0 2-67-15,1-4-64 0,2 1-327 0,2 2-825 16,-1-3 365-16</inkml:trace>
  <inkml:trace contextRef="#ctx0" brushRef="#br1" timeOffset="106833.16">10364 14093 275 0,'4'0'459'0,"-4"0"-22"0,0 0-29 16,5-3-39-16,-5 3-60 0,0-4-67 0,0 4-71 15,0-3-79-15,5-1-89 0,-2 0-123 0,-2 0-322 16,7 0-477-16,-2 1 212 0</inkml:trace>
  <inkml:trace contextRef="#ctx0" brushRef="#br1" timeOffset="113650.16">10328 9075 338 0,'-12'-7'458'0,"1"3"-4"0,-5-4 5 15,7 4 5-15,-1-1-2 0,2 2-17 0,1 1-42 16,2-1-41-16,0 3-41 0,5 0-33 0,-9 2-29 16,7 5-17-16,-2 3-23 0,0 7-16 0,0 7-17 15,3 5-6-15,1 1-27 0,4 1-7 0,-2-2-23 16,5 4-9-16,4 1-13 0,1-3-37 0,1 0-1 15,4-2-11-15,3-4-2 0,-2-2-5 16,4-4-5-16,0-1-3 0,5-6-2 0,-4-1 1 0,0-7-2 16,5-3 0-16,-7-2-2 0,-1-5 6 0,6-5-1 15,-3-5 10-15,-2-1-5 0,-3-2 7 0,-1-1 2 16,-7-5-14-16,2 1 0 0,-4-4-4 0,-5 0 3 16,1-1-10-16,-5-1 4 0,-3 11 2 0,0 1-10 15,-1 3-8-15,0 4 9 0,0 3-8 0,-3 5-2 16,-1 3-5-16,-1 5 1 0,-3 5 2 0,0 6-3 15,0 8-2-15,3 3-8 0,3 1 5 0,5 2-4 0,7 3 8 16,3-2-12-16,6-1 2 0,8-1 1 16,2 0-3-16,13 3 7 0,-4-10-4 0,12-1 4 15,5-3-8-15,4-4-6 0,1-6 1 0,-3-4-4 16,3-3 2-16,-1-5-4 0,-6-2 6 0,-8-2-4 0,-2-2 8 16,-5-6-1-16,2 0 1 0,-7-4 5 0,-2-1 0 15,-5 0 7-15,-7-2-4 0,-6-3 4 0,-4 1-8 16,-8-1 4-16,-9-1-1 0,-6 4 1 0,-6 4 0 15,-6 4-2-15,-5-1-2 0,-2 10 5 0,-1 3-6 16,-13-1 4-16,20 8-1 0,1 1-3 0,11 2-2 16,3 7 1-16,7 1-1 0,5 2 0 0,10 0 0 15,13 6 6-15,14 0-4 0,19 3-3 0,36 5 2 16,5-2-12-16,0-10-13 0,1-4-22 0,-1-2-23 16,-28-6-14-16,32-3-6 0,-35-2-8 0,1-3 5 15,-9-1 5-15,-13 0 9 0,-5-3 9 0,-15 0 25 16,-2-1 29-16,-7-3 14 0,-7-1 4 0,-8-2 3 15,-12-7 6-15,-15-1 9 0,-20-5 13 0,-10-2 11 16,-34-5 2-16,1 3 11 0,-5 10-3 0,3 0 10 16,-1 5-10-16,1 6-8 0,2-2 2 0,26 9-1 15,3 0-9-15,0 0-3 0,7 0 0 0,18 2-4 16,7-1-1-16,13 0-6 0,4 1-6 0,5 0 1 16,7 0-4-16,4-1-2 0,0 0-2 0,49 8 13 15,9-6-13-15,38 2-3 0,9-2-18 0,1-1-18 16,-1 1-17-16,-5 1-21 0,-4-3-15 0,-4-1-11 15,-25 2-7-15,-3-4-7 0,-5 2-6 0,-5 0 4 16,-15 0 9-16,-7 0 7 0,-14 0 21 0,-4-1 26 16,-5-1 9-16,-9-1 6 0,-5-1 2 0,-5 2 10 15,-21-4 11-15,-24 3 11 0,-9 3 16 0,-33 1 18 0,-1 4 11 16,-6 6 7-16,2 6 5 0,-3 4-2 16,4 8-3-16,-6-1-7 0,11 0 2 0,-1 5-5 15,6 2-6-15,9-1-2 0,26-11-5 0,2 5-3 16,21-8-2-16,5-2-8 0,5-1-2 0,14-3 1 0,8-2-3 15,6 0 1-15,11-2-1 0,19-1-3 0,16-2 3 16,13-5-3-16,34-6-4 0,3 2 0 0,-5-7-9 16,-2-7-8-16,-29 9-12 0,26-4-4 0,-29 1-2 15,-4-1 0-15,-5 0 4 0,-4-5 4 0,-17 6 3 16,-1 0 4-16,-7-5 4 0,-9 3 9 0,-6-1 4 16,-6 3 6-16,-5-2 2 0,-8-3-1 0,-10-2-1 15,-15 5 9-15,-15-1 1 0,-7 6 8 0,-6 8 0 16,-30 1 2-16,28 11-1 0,-23 4-5 0,25-3 2 15,2-1 1-15,1 1-6 0,7 6-3 0,16-8 2 16,3 0-2-16,9 1-6 0,10-4-2 0,9 2 3 16,4-2 3-16,13 1 0 0,14-1 0 0,13 1-1 15,25-3 1-15,39-5-1 0,-1 0-4 0,-1-5 1 16,-3 0-11-16,-6-4-12 0,-26 4-15 0,1-5-14 16,0 3-12-16,-14 0-18 0,0 0-16 0,-17-1-14 15,-7 1-11-15,-9-2-17 0,-6 1-27 0,-4 2-51 16,-5-2-53-16,-8 3-76 0,-8-3-78 0,-14-1-374 15,-5 3-854-15,-5-3 378 0</inkml:trace>
  <inkml:trace contextRef="#ctx0" brushRef="#br1" timeOffset="114632.6">14250 9185 230 0,'8'-16'533'0,"-4"5"24"16,1 0 8-16,-1 0 34 0,1 3-22 0,-4-1-33 15,2 5-41-15,-3 1-47 0,1-3-52 0,-1 3-46 0,0 3-49 16,0 0-15-16,5 16-23 0,-2 2-27 16,1-1-18-16,-3 12-21 0,4 2-21 0,-1 0-20 15,2 3-23-15,1 0-5 0,-1-4-19 0,2 2-5 0,2-5-15 16,-1 2-11-16,0-6-2 0,-3-6-13 0,2-3-4 15,-2-3-10-15,-1-3-57 0,1-1 0 16,-3-1 0-16,6-5 0 0,-4-1 0 0,-5 0 0 0,11-12 0 16,-1-2 0-16,-1-2 0 0,1-7 0 0,-3 5 0 15,3-10 0-15,-3 2 0 0,1-4 0 0,-2 1 0 16,7-6 0-16,-5 0 0 0,-3 3 0 0,5 1 0 16,3 8 0-16,-8 8 0 0,0 3 0 0,-1 6-291 15,4 3-142-15,-5 2-20 0,-3 1-33 0,9 10-37 16,-3 4-48-16,-5 4-335 0,3 5-981 0,2 1 434 15</inkml:trace>
  <inkml:trace contextRef="#ctx0" brushRef="#br1" timeOffset="115299.61">14681 9465 67 0,'7'6'279'0,"-1"-3"13"0,-2 1 16 0,1-4 16 16,1 0 14-16,-6 0-2 0,13-9-6 0,-5 3 7 16,-3-4-6-16,5-1-15 0,-1-3-14 0,-1-1-13 15,1-2-13-15,-3-1-21 0,0 0-18 0,0 0-13 16,-3-2-18-16,0 1-9 0,-2-1-16 0,2 1-12 0,-6-2-7 15,2 5-13-15,-2 4-12 0,2 1-20 16,-4 1-9-16,1 8-17 0,-1 3-4 0,-3 5-9 16,-3 6-15-16,-2 5-2 0,-1 5-7 0,1 4-3 15,-2 1-11-15,6-2-4 0,1 4-3 0,3-5-4 0,5 0-1 16,0 2-4-16,4-7-4 0,1-1-4 16,4-3 2-16,1 1 0 0,-1-4 6 0,4-3-7 15,1-3-5-15,3 0-1 0,-3-3 4 0,-1-3-3 16,1-4 6-16,1-2-1 0,0-2-6 0,-2-3 3 0,-1-1-4 15,0 2 2-15,-1-5-1 0,1-1-7 0,-3-2 3 16,-1 0-3-16,1 0 2 0,-2 2-2 0,0 1-3 16,-3 4 3-16,-3 0-4 0,4 3-3 0,-2 2-1 15,-2 3-4-15,3 2-1 0,-4 1 1 0,9 6 6 16,-8 1 9-16,4 4-10 0,-1 0-2 0,1 2 3 16,4 1-7-16,0 1-12 0,-1-1-13 0,1 2-17 15,5-3-17-15,-3-4-12 0,6 2-13 0,-6-6-7 16,7 1-3-16,-5-4-10 0,6-5-9 0,-6-2-10 15,-3 1-17-15,9-7-4 0,-2 2-14 0,-3-5-9 16,-1-2-2-16,1-7-8 0,-3-3-2 0,3-2-5 16,-3-1 0-16,-4-3 4 0,3-3 9 0,-1 0 8 15,3-10 13-15,-3-2 21 0,-5 13 17 0,0 1 27 16,-2 3 43-16,-1 3 37 0,-2 8 23 0,2 1 47 16,-1 7 29-16,0-2 29 0,-1 4 30 0,1 2 8 15,-2 2-4-15,2 1 9 0,0 4 6 0,0 0 14 16,0 0-2-16,-14 8-6 0,9 2-11 0,-1-1-9 15,1 4 1-15,1 0-5 0,3 4-12 0,-3-2-9 16,-2 3-7-16,5-1-8 0,-1 1-11 0,1-1-5 0,0 2-6 16,1-3-7-16,0 3-8 0,0 6-7 0,0-1-2 15,-1-5-9-15,2 6-3 0,-2 2-4 16,2-1-7-16,0-1 0 0,3 2-6 0,0-2-5 16,-2-1-1-16,2 1-15 0,0-5-21 0,0-2-15 0,2 1-18 15,1-1-21-15,1-2-16 0,0-3-17 0,-1-3-19 16,5 4-21-16,-3-7-23 0,2-4-23 0,2-2-33 15,4-2-15-15,2-2-26 0,2-2-27 16,-3-2-33-16,-1-3-28 0,7-4-39 0,-5 1-315 0,1-6-753 16,1 1 333-16</inkml:trace>
  <inkml:trace contextRef="#ctx0" brushRef="#br1" timeOffset="115470.79">15613 9332 241 0,'4'-13'206'0,"-3"2"48"0,3 3 22 16,-3 2 33-16,2-3 25 0,-2-2 34 0,-1 2 14 15,0 4 12-15,4-1 4 0,-4 2-7 0,-4-1-15 16,4 5-20-16,0-6-34 0,0 6-23 0,0-5-41 15,0 5-36-15,0 0-17 0,0 0-21 0,0 0-18 16,4 16-16-16,-4-9-15 0,1 3-23 0,0-2-47 16,1 2-39-16,0 2-49 0,2-4-48 0,-1 5-60 15,2-5-56-15,1 2-47 0,2-2-28 0,-1 2-43 16,0-3-43-16,1-2-48 0,-1-2-350 0,3-1-807 16,-2-2 357-16</inkml:trace>
  <inkml:trace contextRef="#ctx0" brushRef="#br1" timeOffset="115683.23">15250 8916 165 0,'-6'-2'473'15,"0"1"1"-15,2-2 4 0,4 3-21 0,-6-1-34 16,6 1-33-16,0 0-37 0,0 0-35 0,0 0-34 15,21-3-28-15,-9 4-63 0,5-1-73 0,5 1-98 16,7 0-104-16,-10 1-113 0,12 1-113 0,0 1-330 16,-1 2-689-16,-1-2 306 0</inkml:trace>
  <inkml:trace contextRef="#ctx0" brushRef="#br1" timeOffset="116366.77">15959 9144 173 0,'4'-7'366'0,"-1"2"-3"0,2-5 5 0,-3 5-4 16,-1-2-13-16,-1 0-10 0,-1 1-13 0,1 2-12 16,-4-3-22-16,-1 5-26 0,0 1-16 0,5 1-10 15,-18 2-14-15,7 3-14 0,-3 5-17 16,-3 2-17-16,2 1-13 0,-4 8-14 0,4-1-17 0,4-3-9 15,2-1-19-15,3 2-7 0,-1 0-9 0,2 0-10 16,4-1-11-16,6-4-5 0,0 3-6 0,0-5-5 16,6-2-6-16,-1 0-1 0,1-3-9 0,5 1 1 15,1-5-7-15,1-2-1 0,2 0-4 0,-1-2-5 16,-4-1-1-16,4-3-3 0,0-2-1 0,-2 0-1 16,2-4 0-16,-3 0 1 0,-4 2 4 0,1-3 0 15,2-3-1-15,-4 1 4 0,0 1 8 0,-2-3 0 16,-3 6 1-16,1-4 11 0,-3 5 8 0,0-1 5 15,-2 4-7-15,-1 2-5 0,1 1-12 0,-1 2-6 16,-1 2 0-16,0 0 1 0,-4 11-4 0,-1 0-5 16,1 0-2-16,0 6-1 0,0 1-4 0,1 0-5 15,3 0 3-15,0 1-1 0,2-1-5 0,2-2-3 16,0-2-1-16,1-3-2 0,3-1-4 0,0-3 5 16,3-1-2-16,-1-2 3 0,1-3 1 0,1 0 0 15,2-4 0-15,-4-1 5 0,3-2-3 0,0-1-2 16,-3-1 5-16,3-3 3 0,-3-3-6 0,-1-1-2 15,0-3-1-15,-1 0 4 0,-3 0-5 0,1-6 0 16,-2 5 7-16,-1 0-5 0,-2 3 0 0,-1 1 1 16,0 5 6-16,0-1-1 0,0 4-2 0,1 0-3 0,-2 1-4 15,0 3-1-15,1 3 2 0,0 0-3 16,0 0-2-16,-13 7 2 0,9-4 0 0,3 5 0 16,-2-2-3-16,3 6 6 0,1 0 3 0,2-1-7 15,1 1 0-15,1-1 1 0,3 4 3 0,2-2 0 0,-3-2-4 16,1-1 0-16,0-1 0 0,1 1-3 0,-3 0 7 15,2 1-5-15,-4-4 1 0,0 3 3 0,-1-3-1 16,2 3 2-16,-3-1-4 0,0 1 0 16,-2 0 1-16,-2-4 1 0,0 3 4 0,-4 0 1 0,0-1-6 15,-3 0 3-15,-3 0-12 0,-1 1-18 0,-1 1-20 16,-4-2-37-16,1 0-55 0,-1 0-61 0,0-1-81 16,-9 3-100-16,10-7-128 0,-4 1-399 15,3 0-984-15,-3-4 435 0</inkml:trace>
  <inkml:trace contextRef="#ctx0" brushRef="#br1" timeOffset="117282.16">13137 10502 330 0,'4'-12'458'16,"-3"0"15"-16,2 0 2 0,0 1-1 0,-3-1-3 16,2 4-13-16,-2 1-19 0,0 1-36 0,0 2-40 15,0 0-42-15,0 4-35 0,0 0-13 0,0 0-15 16,1 14-13-16,-1-3-20 0,0 6-13 0,3 2-22 15,0 8-17-15,0 0-22 0,4 2-20 0,-1-1-9 0,1-3-7 16,3 1-13-16,-4-1-6 0,3-7-18 0,0-1-6 16,-4-2 1-16,8-1-8 0,-4-7-1 15,-1 3-7-15,2-5 16 0,0-5 7 0,0 0 2 16,3-5-5-16,-3-5-6 0,3 1-7 0,5-4-1 0,-3-6-35 16,-2 1-28-16,1-5 0 0,0-2 0 0,-1 2 0 15,2-4 0-15,-2-2-10 0,-4 3-128 0,1 2-70 16,-1 0-50-16,1 8-86 0,-1 3-55 15,-2 6-50-15,-1 3-33 0,1 3-21 0,-7 1-397 0,7 6-975 16,-1 4 431-16</inkml:trace>
  <inkml:trace contextRef="#ctx0" brushRef="#br1" timeOffset="117998.97">13553 10632 226 0,'4'18'124'0,"-2"-7"23"16,-1 0 14-16,2-1 20 0,1 0 26 0,-2-5 29 16,0 2 20-16,-1-3 25 0,1-1 8 0,2-2 4 15,-4-1-16-15,8-1-8 0,-3-4-18 0,5-2-19 16,-5 0-15-16,3-6-15 0,1 3-20 0,1-4-18 15,-1 0-19-15,0-3-11 0,0 0-11 0,-1-5-12 16,-7 1-15-16,4 3-2 0,-5 1 2 0,0 0 2 16,0 7-4-16,0-1-4 0,-1 2-11 0,-3 2-19 15,0 4-2-15,0 2-10 0,4 1-3 0,-15 8-3 16,6 2-2-16,-1 3 2 0,1 3-8 0,-4 8 1 16,7-1-3-16,-2 2-1 0,8 0-1 0,0-5-5 15,4 5-4-15,2-7 10 0,3-2-5 0,0 1 5 16,6-3 4-16,6 2 3 0,-2-6 1 0,1-5-1 15,1-1 3-15,-1-3 1 0,3-2 4 0,-5-4 3 0,4 1 7 16,-8-5 3-16,4-2 5 0,0-2-2 16,-5 2 6-16,-3-3-10 0,3-2 2 0,-7 0-7 15,2-1-2-15,-3 2-6 0,0 0 8 0,-3 4-2 0,0 1-12 16,-1-1-1-16,2 5-7 0,-2 1-7 0,0 3-2 16,2 0-3-16,-3 2-1 0,0 0-4 15,5 12 1-15,-2-4 4 0,-1 2-7 0,4 0-1 0,-1 1-4 16,2 0 1-16,2 2-1 0,4 0-1 0,-4-4-1 15,0-2-1-15,8 0 6 0,-6-2-4 16,3 0 3-16,-3-1 2 0,2-7-3 0,1 2-2 16,0-4 1-16,3-2 3 0,-2-1 0 0,-1-3-3 0,2-3-5 15,-3 0 2-15,0 0-8 0,1-3 7 0,-3-5-3 16,3-3 6-16,4-2-3 0,-7-3-2 0,-1 0 2 16,0-1 1-16,2-14-2 0,-6 10-2 0,-1 0 1 15,-1 0 2-15,0 6 0 0,-4 3-3 0,0 8 0 16,0 6 1-16,0 4-5 0,0 2-4 0,-5 3 2 15,5 3-2-15,-8 11 5 0,0 4 1 0,-3 9 1 16,2 6 2-16,-1 5-1 0,2 0 2 0,1 0-1 16,3 2 3-16,-4 8-4 0,7 0 2 0,2-12-4 15,4-1 4-15,2-3-1 0,4 1 2 0,1-3 2 16,-1-2-3-16,0-7 6 0,9 2-3 0,-10-9 2 16,4-1-1-16,-5-5-2 0,4-1 8 0,2-3 0 15,-3-2-3-15,2-4 5 0,-3 1-8 0,7-7 8 16,-4 0-7-16,0-3 3 0,-4 0-6 0,0-3 1 15,2-1-1-15,-2-3 1 0,-2 6 1 0,2 1 4 16,-5 2 1-16,-1 3 3 0,1 1-7 0,-1 4 0 0,-1 1-5 16,-3 3-6-16,0 0 6 0,0 0-1 0,5 10 5 15,-5 1-2-15,5-1-12 0,-4 5-15 0,3-4-29 16,-4 0-31-16,5 1-48 0,-1 0-53 0,3-2-56 16,-1 0-49-16,4-3-51 0,2-1-42 0,-1-2-59 15,1-4-52-15,0-4-329 0,5 0-890 0,0-2 394 16</inkml:trace>
  <inkml:trace contextRef="#ctx0" brushRef="#br1" timeOffset="118266.54">14173 10150 50 0,'3'4'432'0,"5"-2"19"0,-2 2 4 0,1-1 2 16,3 1-13-16,3 0-23 0,-2-1-34 0,8-1-34 16,8 2-25-16,-5 0-40 0,9-2-28 0,-2-1-60 15,4 1-74-15,1 1-97 0,3-1-98 0,-3 3-95 16,2 0-106-16,1 1-114 0,-1 0-249 0,-3 3-685 15,-1-1 303-15</inkml:trace>
  <inkml:trace contextRef="#ctx0" brushRef="#br1" timeOffset="118866.78">15005 10383 165 0,'5'-8'424'0,"-5"8"17"0,0-9-3 16,-2 4 3-16,1 1-3 0,0 0-9 0,-3 0-16 15,3 1-30-15,-2-1-36 0,-2 1-37 0,1 1-30 16,-1 1-25-16,5 1-27 0,-14 6-23 0,4 3-23 0,-4 1-19 16,-2 5-17-16,1 4-9 0,1 1-16 0,0-2-12 15,4 4-12-15,1-3-10 0,4-1-11 0,3 0-8 16,-1 0-3-16,4-2-15 0,4 1-4 0,0-4-10 16,4-5-2-16,4 3-6 0,-2-4-1 0,6-2-3 15,3-3 1-15,1 1-8 0,-3-5 1 16,3 1-4-16,2-2-3 0,3-4 0 0,-8 0 3 15,2-3-3-15,-2 2 3 0,1-3-6 0,-1 0 2 0,-1 3-3 16,-2-7-2-16,1 2-1 0,-2-1 5 0,-4 0-4 16,-5-1 0-16,4 0 3 0,-2 5 1 0,-3 0-1 15,-2 0 0-15,-1 3-6 0,-1 2 2 0,-1 3-6 16,1 2 5-16,0 0-6 0,-22 9 2 0,13-1 2 16,-5 3-1-16,4 3-3 0,2 0 5 0,-2 2-4 15,6 0-2-15,3-2 3 0,2-1-2 0,2 0-4 16,0-3-5-16,5 1 2 0,1 3-7 0,8-7-5 15,-2 1-4-15,1-4 7 0,1-2-1 0,4-2 0 16,-5-3 0-16,3-2 10 0,-1-2-2 0,0 1-1 16,-3-5 4-16,-2 2 0 0,1-4 4 0,-1 0 1 15,-4-1 0-15,1 0 0 0,-3-1 2 0,0-2 2 16,0 1 2-16,-2-1 7 0,0 1 0 0,-4 4 7 16,3 0 2-16,-1 5-5 0,-3 0-4 0,2 1-1 15,0 2-8-15,-2 2 1 0,0 2 0 0,0 0 3 16,0 0 0-16,9 12 0 0,-6-4-4 0,5 1 6 15,-3 2-3-15,3 3 5 0,2-1 3 0,-1 0-5 16,-1-2 2-16,3 2-2 0,-3-2 1 0,1-2 4 16,1 1-7-16,-4 1 6 0,3-1-4 0,-4-3 3 0,3 1-3 15,-3-3-1-15,-2 0 0 0,-2 1 4 0,-5-2-22 16,3 0-42-16,-8 2-73 0,-5-1-103 16,-5 1-115-16,-13 2-140 0,-5-3-452 0,-3-1-1014 15,-11 5 449-15</inkml:trace>
  <inkml:trace contextRef="#ctx0" brushRef="#br1" timeOffset="119733.59">12878 11208 137 0,'-3'-4'372'0,"3"4"15"15,-2-4-27-15,2 4-5 0,-3-2-25 16,3 2-25-16,0 0-2 0,0 0 5 0,-7 7 2 16,5 2-6-16,0 2-12 0,-1 1-7 0,1 5-17 15,3 8-14-15,-2 0-19 0,-1 1-23 0,6 3-16 16,0-3-22-16,-4 6-12 0,5-2-18 0,4-3-8 0,-2-2-24 16,-1 5-4-16,1-6-14 0,3 1-11 0,-5-9-8 15,1 0-4-15,2-4-4 0,-3-2-7 0,1-2 8 16,-2 0 25-16,1-4 22 0,-4-2 18 0,7-1 4 15,-8-1-5-15,9-5-8 0,0-2-4 0,-4-7-9 16,5-3-6-16,-1-1-16 0,0-7-2 0,-1-1-16 16,2-1-9-16,-1 0-3 0,0 0-31 0,0 3-24 15,-4-2-42-15,3 3-44 0,-3 3-50 0,-1 10-60 16,-2-1-69-16,2 4-66 0,-2 2-26 0,2 4-22 16,-4 1-23-16,4 11-28 0,0-4-41 0,-1 6-364 15,-2 5-901-15,3 1 398 0</inkml:trace>
  <inkml:trace contextRef="#ctx0" brushRef="#br1" timeOffset="120515.5">13195 11657 62 0,'5'8'253'16,"-1"-5"20"-16,-3 0 23 0,4-1 5 0,-2 0 1 15,-3-2-2-15,0 0 2 0,0 0-13 0,6-13-18 16,-2 3-26-16,1-1-11 0,0-1-22 0,2-5-19 16,-2-1-13-16,0 2-15 0,0-1-6 0,5-2-12 15,-6-2-6-15,0 4-11 0,-2 0-7 0,1 2-7 16,-3 4-6-16,0 1-9 0,-1 3-14 0,-1 1-11 15,-1 3-5-15,-3 1-10 0,6 2-2 0,-17 6-8 0,5 3-6 16,1 5-1-16,-5 7-1 0,2 0-4 16,4 5-1-16,2-2-2 0,3 2-5 0,3-6-2 15,0-1-2-15,6-1-2 0,3-1 3 0,3-1-2 16,1-1 2-16,2-3-1 0,5-4 0 0,0 0-3 0,4-4-2 16,-3-1-2-16,0-4 0 0,1-1-4 0,-2-4 2 15,0 0 7-15,1-4 8 0,-2 0 6 16,-3 0 6-16,-1-1 8 0,-3-2 7 0,-4-4 6 0,2 6 0 15,-3-1 1-15,-1 2 2 0,2 1-2 0,-3 0 5 16,1 5-10-16,-3-3-10 0,3 5-5 0,-4 0-8 16,0 2-2-16,0 0-4 0,2 10-6 0,-2-3-2 15,0 5 0-15,0-1-3 0,3 2-4 0,0 2 0 16,-1-3-1-16,2 2-4 0,-1-3 3 0,3 0-1 16,1 0-1-16,2-3-3 0,1 0 0 0,2-2 4 15,-3-3-5-15,1-1 1 0,2-2 2 0,-2-1-1 16,-1-1-3-16,1-4 3 0,-1 1-3 0,0-1-1 15,5-6 3-15,-5 6-4 0,3-8-3 0,3-1 1 16,-2 0-1-16,2 0-4 0,3-6-4 0,-1-1-10 16,-2 0-5-16,3-4-8 0,-4 1-1 0,-1 2-3 15,-2-2-2-15,3 0 2 0,-5 0-2 0,2-1 7 16,0 0-2-16,-5-3 5 0,2 2-1 0,-3-1 6 16,-1 0 1-16,1-1 3 0,-1 5 8 0,-3 5 19 15,2 4 12-15,-1 2 13 0,-2 4 2 0,0 2-8 0,2 2-4 16,-4 2 2-16,2 3 13 0,0 0 21 15,-6 15 7-15,-3 1 7 0,4 2 4 0,-3 7-14 16,-1 3 4-16,-1 2-1 0,-2 3 3 0,6 1-1 16,-4 1-6-16,6 1-10 0,-5 10-6 0,5-12 2 0,-1 2-8 15,3 0-6-15,0-2 3 0,2-3-9 0,-2 0-11 16,4-2 4-16,1-2-13 0,3-2-13 0,-2-8 0 16,0-1 0-16,1-5 0 0,0-2 0 15,4 1 0-15,0-5 0 0,-2-1 0 0,5-4 0 0,0-2 0 16,-2-1 0-16,5-6 0 0,-2-2 0 0,4-1 0 15,-3-3 0-15,2-6 0 0,1 1 0 0,-4 3 0 16,-4 2 0-16,-3 4 0 0,2 1 0 0,-1 2 0 16,-3 2 0-16,0 1 0 0,-1 2 0 0,-3 3 0 15,0 0 0-15,6 7 0 0,-5-3 0 0,-1 3 0 16,3 3 0-16,-3 2 0 0,4-3 0 0,-2 1 0 16,-1 2-47-16,3-1-84 0,1 0-55 0,-1-1-66 15,2-4-63-15,5-2-64 0,-6 0-54 0,3-3-63 16,2-1-46-16,0-5-360 0,-1 1-977 0,3-2 432 15</inkml:trace>
  <inkml:trace contextRef="#ctx0" brushRef="#br1" timeOffset="120650.12">14235 11512 218 0,'8'-27'269'0,"-2"0"28"15,-2 9 10-15,-4 3 29 0,0-2 27 0,0 5 15 16,-3 0 13-16,3 3 4 0,-3-1-9 0,-1 2-24 16,1 1-28-16,2 3-39 0,-1-2-31 0,0 1-33 15,2 2-65-15,0 3-79 0,-5-3-101 0,5 3-103 16,-2-3-87-16,2 3-103 0,0 0-127 0,-16 4-234 15,9-3-723-15,-1 2 321 0</inkml:trace>
  <inkml:trace contextRef="#ctx0" brushRef="#br1" timeOffset="120783.89">13732 11397 240 0,'-11'0'453'0,"0"0"22"0,6-1 11 0,0-1-4 0,2 0-11 15,3 2-40-15,0 0-38 0,8-7-41 0,3 5-33 16,10-2-45-16,8 1-61 0,3-1-80 0,5 4-99 15,3-3-116-15,-3 5-120 0,1-1-132 0,2 2-356 16,-1 0-747-16,-4 3 330 0</inkml:trace>
  <inkml:trace contextRef="#ctx0" brushRef="#br1" timeOffset="121566.65">14249 11603 216 0,'0'-13'420'0,"0"13"9"15,1-9 17-15,2 4 11 0,-3 0 1 0,1 2-7 16,4-2-14-16,-6 0-17 0,2-1-18 0,2 2-25 16,-3 1-45-16,0 3-30 0,0 0-35 0,0 0-13 15,0 0-36-15,0 0-18 0,-15 13-13 0,7-2-21 16,0 6-21-16,3 0-9 0,-4 6-17 0,2-3-12 16,2 5-8-16,3-7-15 0,0 3-8 0,4-2-23 15,2-1-13-15,4-3-29 0,3-1-24 0,0-1-31 16,5-2-23-16,-2-4-39 0,4-3-42 0,1-3-40 15,4-1-34-15,-1-2-31 0,-3-3-29 0,0 0-36 16,0-1-31-16,-7-1-19 0,3 0-12 0,1-4 15 16,-4 4 10-16,-4 0 32 0,1-1 44 0,-3 1 58 15,3 2 66-15,-5 0 55 0,0 0 49 0,-3 1 42 16,2 2 35-16,-3 2 25 0,1-5 28 0,-1 5 17 0,4-2 22 16,-4 2 18-16,0 0 17 0,0 0-9 15,0 0 9-15,0 0 4 0,0 0-1 0,9 5 1 16,-9-5-4-16,6 2-7 0,-2-1-10 0,4-1-8 15,-8 0-13-15,10-1-11 0,-1-1-12 0,0-3-6 0,-4 1-5 16,4-1-9-16,-3 0-6 0,1-1-9 16,-2-1-6-16,-1 2-1 0,-2-3-3 0,0 2-9 15,-1-2-4-15,-1-2-1 0,-1 3-7 0,-2-2-4 0,-1 3-2 16,-1 3-10-16,0-1 6 0,-3 1-3 0,1 4-4 16,-5 3 5-16,1 3 3 0,-5 0-2 0,7 2 12 15,-5 5 0-15,5-1 5 0,0 4 7 0,-1 0 1 16,6-2 3-16,3 1 4 0,-2 1 2 0,6-2 2 15,2-3-2-15,0 0-6 0,5-2-2 0,6 0-1 16,-1-1-1-16,3-3-5 0,1-1-3 0,3-5-2 16,-2 0-3-16,9-5-2 0,-10-1-1 0,2 2-4 15,-3-5-2-15,0-1-4 0,0-1 0 0,-4-1 0 16,-1 1 0-16,0-3-4 0,-4 0 1 0,0-2-2 16,-3 1 0-16,0-2-1 0,-3-1-2 0,-2 0-2 15,-1 1-1-15,-2 0 4 0,0 2-3 0,0 4 2 16,-2 1-6-16,-1 1-3 0,1 3-1 0,0 3 1 15,-1 1-2-15,0 2 1 0,5 0 1 0,-14 8 1 16,9-2 2-16,-3 4 1 0,4 1 0 0,0-1 3 16,1 2 1-16,0 4-1 0,3 0 2 0,3-3-3 15,-2-1 3-15,5-1 0 0,1-1-1 0,-1 1 1 16,3-1-1-16,1-2 1 0,-2 2-4 0,1-3 5 16,2 0-3-16,0 0-2 0,-4-2-4 0,2 2 0 15,0 0 12-15,-2 2-10 0,-2-1 2 0,-3 1 2 0,1 0-3 16,-2 1 1-16,-2-1 4 0,-3 1-3 0,0 1-1 15,-2-4 6-15,-2 3-1 0,-2 0 0 16,-2 0-3-16,-3 0-10 0,3-3-30 0,1 0-50 0,-3 3-74 16,4-6-94-16,-1 3-110 0,5-5-131 15,-3 2-393-15,1-3-962 0,3-1 426 0</inkml:trace>
  <inkml:trace contextRef="#ctx0" brushRef="#br1" timeOffset="121699.86">14883 11940 239 0,'-5'4'380'0,"4"-1"7"0,1-3-37 0,-5 4-40 0,1-3-32 16,4-1-33-16,-5 5-58 0,0-5-80 0,5 0-111 15,-8 1-146-15,8-1-239 0,-10 1-420 0,3-2 186 16</inkml:trace>
  <inkml:trace contextRef="#ctx0" brushRef="#br1" timeOffset="129166.93">23977 10370 171 0,'0'-8'316'0,"0"3"8"0,3-3-1 0,-3-1-2 15,4-1 3-15,-2 2 1 0,0 1 9 0,0-1 8 16,-2 1 2-16,3 1-2 0,-1 0-4 0,-2 1-3 16,2 1-12-16,0 0-22 0,-2 0-24 0,0 4-24 15,0 0-22-15,0 0-23 0,0 0-14 0,0 0-16 16,-11 10-23-16,4-1-14 0,0 1-13 0,-2 4-13 0,1 1-7 15,1 0-17-15,0 1-10 0,3 0-9 16,0 0-6-16,4 0 0 0,2-4-9 0,1-2-4 16,1 0-11-16,4-1-5 0,0-2 3 0,1 1-8 15,2-5-4-15,-1 1-2 0,3-4-2 0,-3 0-3 0,0 0 2 16,-1-4 7-16,0-1-10 0,0-1-2 0,-4-1-9 16,-1 0 6-16,0-2-2 0,-1 0 5 15,-2-1-7-15,-2 0-6 0,-2 0-4 0,-1 1 5 16,-1 3-1-16,1 2-5 0,-1-1 3 0,1 2-3 0,-5 2-10 15,9 1 5-15,-15 6-3 0,5 0 0 0,0 1-6 16,3 2-2-16,1 1-2 0,1 0-5 0,3 2 2 16,-3 0-2-16,7-1-2 0,1 1 6 0,-1-2-2 15,5-2 0-15,-3 0-5 0,5-1 4 0,3 0-1 16,-1-3-2-16,-2 1 0 0,5-3 1 0,-5-2 1 16,3-1 4-16,-1 0 4 0,-2-2 1 0,-1-2 3 15,-1 0 0-15,-3-3 5 0,3 1 3 0,-5-3-4 16,1-1 0-16,-3 0 4 0,-2-4-5 0,0 4 6 15,-2 0 1-15,0 1 1 0,-1 0-6 0,-4 2 0 16,5 3 2-16,-1 0-2 0,0 2-5 0,-3 1 4 16,2 0-3-16,6 2 4 0,-13 2 0 0,8 2-2 15,1-1 2-15,-1 2 2 0,1 3-4 0,3-4-1 16,1 1 2-16,-2 1 2 0,4 0-2 0,-2-2 3 16,4 2 0-16,-3-1-1 0,4-2-2 0,-4 1 2 15,3-1 0-15,-1-1-1 0,-3-2 7 0,4 4-1 16,-4-4-2-16,0 0 0 0,0 0 2 0,0 0 2 15,1-10-4-15,-1 10-2 0,-1-7 7 0,-2 3-4 16,-2 1-1-16,2-2 0 0,2 2 3 0,-4 0 0 16,5 3 0-16,-5-5 3 0,3 2 8 0,2 3 10 15,-3-3-7-15,3 3-3 0,-4-2 0 0,4 2 0 0,0 0-2 16,-2-2-2-16,2 2 2 0,0 0 1 0,0 0-3 16,0 0 3-16,0 0 2 0,11-4-1 0,-2 4 2 15,-9 0-2-15,14-3-1 0,-5 3 2 0,5 0 1 16,-1 3 4-16,7-1-5 0,8 0 4 15,3-1-5-15,2 0 1 0,3 1 5 0,4-1-6 0,15 2-4 16,-2 1 7-16,6 2-5 0,4-5-9 0,29 6 17 16,-28-4 0-16,30 5-8 0,-4 0 1 0,-25-6-1 15,29 5-7-15,-2-3 2 0,-24-1-5 0,28 0-10 16,6 1-2-16,-8-4-2 0,4 4-15 0,-6-3-7 16,3-5-9-16,-5 4 0 0,2-3-15 0,0 0-7 15,-28-2-3-15,30 3-2 0,-27 0 3 0,-1-4-7 16,24 2-3-16,-26 0 2 0,-2 0 4 0,0 1 7 15,-2 0 5-15,0 0 6 0,-4-2 3 0,-1 1 8 16,-19 2 2-16,1-2 4 0,-1 0 5 0,1 3 4 16,-4-1 4-16,-1 1 0 0,0 1 3 0,-1 0 2 15,-2-1 2-15,-8 1 2 0,-3 0-1 0,-4 1 3 16,2-2 7-16,-3 1-5 0,-3-1 5 0,1 1 0 16,-4 0 1-16,-7 0 3 0,10 1-5 0,-5-2 8 15,-5 1-4-15,8 1-1 0,-8-1 4 0,7 0-3 16,-7 0 1-16,0 0 4 0,0 0 3 0,0 0 4 0,6 0 7 15,-6 0-1-15,0 0 13 0,0 0 11 16,0 0 0-16,0 0 3 0,0 0 6 0,0 0 7 16,0 0 2-16,-21 0 0 0,16 1 2 0,-7 2-2 15,1 0-1-15,-1 0-1 0,1 2-1 0,0-3-8 0,-2 5-4 16,2-2-1-16,0 1-9 0,0 4 2 0,2-2-4 16,1-1-5-16,1 0-2 0,3-1-5 15,0 0-3-15,0 3-3 0,4-3 5 0,0-1-4 0,3 1-3 16,-1-1-3-16,6-1-4 0,2 2-5 0,-1-2-2 15,0-2 1-15,6-1 0 0,-4-1 1 0,1-1 2 16,1 0-2-16,-4-1 0 0,4-4 3 16,-5 2 4-16,-1-2-4 0,3-3 3 0,-6 1 5 0,-1-2 6 15,-1 0 1-15,0 0 7 0,0 1 2 0,-4-2 0 16,0 2-2-16,-2 3 0 0,1-1-6 0,-2 4-3 16,0 1 1-16,-3 1-4 0,1 2 0 0,-5 1-7 15,3 1 2-15,-2 3 2 0,4 0-2 0,-2-1 0 16,4 3 3-16,0 1-10 0,2 0-6 0,-1-1-3 15,4-1 2-15,-1 0-2 0,3-1 0 0,2 0 2 16,1-3 0-16,2 2 1 0,-1-2 0 0,3-2 2 16,1 0-3-16,2-2 4 0,-1-1 3 0,0-1 2 15,1-2 5-15,-3-1-11 0,0-1 4 0,-1 0 0 16,2-4 9-16,-5 1-5 0,4-1 5 0,-5-3 6 16,0-2 1-16,-3 1-8 0,-1-2 7 0,-1 5 8 15,-3-1 4-15,-1 2 1 0,-3 2-6 0,3 0-1 16,-5 4-6-16,0 3-4 0,-2 1-9 0,-2 4-31 15,1 2-52-15,-4 6-70 0,4-2-88 0,-1 4-100 16,1 2-99-16,1 2-121 0,-7 2-349 0,0 1-985 0,2 1 436 16</inkml:trace>
  <inkml:trace contextRef="#ctx0" brushRef="#br1" timeOffset="130666.51">23977 10491 135 0,'0'0'185'0,"4"-5"-1"0,1 4-8 16,-5 1-4-16,5-5-5 0,-5 5-5 0,4-4 5 15,0 2 2-15,-4 2 3 0,4-3 0 0,-4 3 2 16,1-3 1-16,-1 3-5 0,0 0-4 0,3-4-1 16,-1 1 7-16,-2 3-7 0,0-5-13 0,0 5-4 15,0 0-17-15,0 0-1 0,-5-6-6 0,5 6-19 16,0 0 6-16,-1-2-11 0,1 2-9 0,0 0-10 15,-4-2-3-15,4 2-13 0,0 0-8 0,0 0-1 16,0 0-4-16,0 0 0 0,0 0-3 0,0 0 0 16,-9 4 3-16,9-4-2 0,-6 5 5 0,2 0-3 15,1-1 4-15,0 1-3 0,-1 1 0 0,0 1-4 16,1 2-5-16,-2 1-1 0,1 0 4 0,-3 5 3 0,-1 2 0 16,2 1 0-16,-3 8 1 0,-3-1 5 0,3 3-3 15,-2 4 2-15,-2 2 2 0,4 1-2 0,-5 11 1 16,-3 2 0-16,5-2 2 0,-1 6 3 0,-3 0 0 15,1-2-2-15,-4 2 1 0,8 0-3 0,-1 1 2 16,-1-1 4-16,2-1-6 0,0 5 2 0,1 4 1 16,0-3-2-16,5 3 5 0,-5-1-1 0,0 20 2 15,3-21-2-15,3 2-8 0,3-3 5 0,-3 2-1 16,4 1-5-16,-4-1-2 0,7-1 2 0,-2 2-6 16,-2-3 4-16,5-4-1 0,-2 1 0 0,-4-1-5 15,3-2 4-15,0 0-8 0,-1-4 4 0,-2 0-10 16,-5-12-1-16,2-1 5 0,3 0-9 0,-5-1-5 15,2-3 2-15,1 1-8 0,-2-3-2 0,2 0-1 16,-5-3-1-16,4 0-6 0,1-7 7 0,0-2-5 16,0 0 1-16,-1-4-17 0,2-1-12 0,0 2 0 15,-1-4-16-15,2 1-9 0,-1-3-13 0,2 0-23 0,-1-4-16 16,1 1-12-16,1-1-20 0,0 2-15 16,0-5-20-16,0 0-9 0,0 0-15 0,0 0-9 15,0 0-9-15,14-9-8 0,-7 4-2 0,0-4 1 0,2 2 12 16,4-6 16-16,-4 4 18 0,1-1 19 0,-1 3 16 15,0-2 12-15,0 0 18 0,-1 1 21 16,1-1 16-16,-6 4 22 0,3-4 20 0,-4 3 23 16,1 0 17-16,-1 2 25 0,0-2 7 0,-2 3 12 0,-3-1 9 15,3 4 10-15,-8-3 10 0,3 3 1 16,5 0-7-16,-12 3 4 0,5 0-8 0,1 4-6 16,2-4-10-16,-4 2-4 0,3-1-7 0,1 2-12 15,-1-2 2-15,1 3-7 0,4-2-1 0,0 0-4 0,0 0-1 16,0 1-3-16,4-1-11 0,0-3-3 0,1 0-3 15,0 1-12-15,4-1-11 0,-9-2-5 0,17-2-4 16,-6 1-5-16,-4-2-4 0,3-2 2 0,-1-1 0 16,-2-1 4-16,1 0 5 0,-4 2-4 0,1-4 8 15,-2 3-3-15,-2-1 5 0,-1 3 6 0,-1-2 6 16,-4 3 10-16,-1-1 8 0,1 3-1 0,-2 1 17 16,-4 2 7-16,1 3 1 0,0 2 7 0,-1-1-5 15,-2 4-3-15,1 0-1 0,6-1-4 0,-2 1-3 16,3-1-3-16,0 2-5 0,2-2-1 0,-2 4-4 15,4-8-2-15,1 3 0 0,6-2-2 0,-2-2 1 16,1 0-2-16,3-1 2 0,2 0-3 0,3-2-2 16,0-4 0-16,-1-1-2 0,0 0 0 0,1 0-4 15,1-7 2-15,-4 5 0 0,0-3 3 0,-1 0-3 16,-1 0-4-16,-2-2 1 0,-1-2 4 0,-2 2-4 16,-3-3 3-16,-1 4 15 0,-4 0 16 0,1 0 8 15,-1 3 0-15,-2 0-4 0,1 4-2 0,-2 0-7 16,1 2-3-16,-4 1-9 0,0 5-18 0,2-2-34 15,0 2-50-15,2 0-65 0,4 0-93 0,-1 1-93 16,4-2-122-16,0 0-387 0,0-4-909 0,9 7 402 0</inkml:trace>
  <inkml:trace contextRef="#ctx0" brushRef="#br1" timeOffset="131583.43">23938 12934 152 0,'0'0'340'0,"0"0"-19"0,0 0-11 16,0 0-11-16,0 0-4 0,-8 0 2 0,8 0-15 16,0 0-22-16,0 0-6 0,0 0-8 0,0 0-19 15,0 0-16-15,-1-5-16 0,1 5-5 0,0 0-14 16,0 0-4-16,0 0-4 0,0 0-2 0,0 0 0 16,0 0 5-16,0 0 2 0,0 0 10 0,0 0 0 15,18 6-3-15,-13-5 0 0,5 2-2 0,2-1-5 16,2-1-4-16,5-1-2 0,6 0-18 0,6 0-5 15,4 0-16-15,2 0-13 0,2 1 0 0,16 0-10 16,1 3-8-16,1 3-11 0,2-7-3 0,3 2-8 16,31 0-9-16,-25-2-7 0,25 2 3 0,2 2-9 0,3 0-13 15,-2-2 1-15,3 2-4 0,-2-1-8 0,-4-2-1 16,-1 0-4-16,1 1-6 0,-25 0-3 16,28 0-13-16,-7-4 8 0,-25 2-8 0,1-2-9 0,-1 0 5 15,4 6 6-15,-8-4-6 0,0-4-7 0,-5 4 7 16,-4-1-1-16,-10 1 6 0,10-2 0 0,-14 2 6 15,-1 1 5-15,1-1 7 0,0 0 6 0,0 0 13 16,14 2-12-16,-12 5-28 0,0-5 0 0,-3 0 0 16,4 0 0-16,-8 0 0 0,1 3 0 0,-2-1 0 15,-1-1 0-15,1 1 0 0,-3-1 0 0,-5 3 0 16,-5-1 0-16,6-1 0 0,-5 0 0 0,-1 2 0 16,0-2 0-16,-5 0 0 0,4-1 0 0,-1 1 0 15,-2-1 0-15,0 1 0 0,-1-1 0 0,-1-2 0 16,-6 0 0-16,4-1 0 0,-1 0 0 0,-5 0 0 15,5-1 0-15,-3-2 0 0,-6 3 0 0,9 0 0 16,-4-1 0-16,-5 1 0 0,10 1 0 0,-4-3-68 16,-6 2-178-16,9-1-40 0,-3-1-55 0,1 0-25 0,-1 1-31 15,0-2-28-15,-1 0-34 0,1-2-19 0,-1 1-377 16,-1 1-925-16,-1-2 410 0</inkml:trace>
  <inkml:trace contextRef="#ctx0" brushRef="#br1" timeOffset="132016.93">27273 12946 182 0,'0'0'288'0,"0"-5"1"0,0 0 2 16,-3 2 5-16,3 3 1 0,-2-9 8 0,1 4 8 16,-3 2-1-16,2 1 3 0,2 2-16 0,-7-7-29 15,3 5-25-15,4 2-23 0,-9 0-23 0,9 0-24 16,-14 3-16-16,8 3-16 0,-3-1-11 0,-1 2-17 16,2 2-15-16,0-1-16 0,2 4-19 0,-1-6-14 15,0 5-8-15,4-4-18 0,0 2-6 0,1-3-13 16,1 0-7-16,1 0-4 0,3-3-7 0,0 2-7 15,3-3 6-15,5-3-2 0,-2 1-1 0,3 0 6 16,-1-3 3-16,-2-1-4 0,1-2 14 0,0 0-8 16,-3-1-2-16,0-3 9 0,1 2 10 0,-4-2 9 15,2-1 2-15,-6 1 14 0,0-1 2 0,2 1 13 16,-4 2 1-16,-4 0-1 0,2 2-1 0,0 3-2 0,-3 1-6 16,1 2 0-16,-4 1 2 0,-2 2 4 15,0 0-3-15,-1 3-4 0,0 4-3 0,6-2-6 16,-5-2-3-16,6 1-1 0,2 1-5 0,0 0-2 15,3 0-3-15,2-3 1 0,2 3-6 0,3-2 2 0,3 1-5 16,-4-4-9-16,9-1-7 0,-2 0-4 16,2-2 0-16,1 0 3 0,-3-2-2 0,-1-1 2 0,0 1 0 15,-3-4 1-15,1 3 12 0,0-2 14 0,-5-2 2 16,1 0 11-16,-5-4-4 0,0 3 7 0,-4-3 2 16,-1 1-1-16,0 0-3 0,-4 2-6 0,-3 1-5 15,1 0-15-15,-2 1-38 0,-6 2-53 0,4 0-78 16,2 1-90-16,-1 4-88 0,0-3-114 0,1 0-382 15,2 1-903-15,2 0 400 0</inkml:trace>
  <inkml:trace contextRef="#ctx0" brushRef="#br1" timeOffset="132933.04">27290 10392 42 0,'-3'-8'278'0,"2"1"-13"0,-3 0-2 0,3 1-9 16,-2 0-11-16,2 1-12 0,1 1-17 0,-4 2-28 15,4 2-17-15,-8 0-3 0,8 0 7 0,-8 7-8 0,1 3 5 16,-2 3-5-16,1 4 1 0,-3 8-12 16,1 2-1-16,-1 1-3 0,0 3 10 0,0 4-5 15,-3 11-8-15,1 2 8 0,-1 4 2 0,6-3-11 0,-7 5-8 16,2-4 0-16,-5 3-12 0,4-2-9 0,1 5 1 15,-5-4-10-15,1 6-4 0,1 0-1 0,-2 2-4 16,-1 19-5-16,3-21-7 0,1 0-3 0,2 0-1 16,-3 24-9-16,5-25-3 0,3 0-6 0,0 3-7 15,-1 21-9-15,8-28 4 0,-3-1-6 0,4-1-2 16,5 4-5-16,-1-5-4 0,1 0-2 0,3 3 0 16,-3-4-2-16,5-2-3 0,-2-1-2 0,-3-10 4 15,4 9 5-15,-3-13 0 0,-2 1 2 0,0-3 6 16,1 0 3-16,-2-1 1 0,-2-1-2 0,2-2 0 15,-2 1-5-15,-2-7 2 0,2-1-1 0,-4-1 5 16,3 0-1-16,-4-1-4 0,4 0-3 0,-2 1 5 16,-1-2-5-16,-1-1-3 0,1 0 5 0,1-1-10 15,0-2-13-15,-2-2 10 0,4 0-6 0,-1-2 1 16,0 4-10-16,1-7 4 0,0 2 4 0,1 0-7 16,-1-3 5-16,1 2 1 0,2-1-14 0,-3-1 5 15,1 1 6-15,1-2-11 0,1 2 6 0,-2-2-5 16,2 0-7-16,-2 1 3 0,0-1-3 0,1-1 8 15,0 2-7-15,-2-4-13 0,1 6-21 0,-1-6-27 16,2 4-42-16,-2-4-54 0,0 0-79 0,0 0-68 0,0 0-89 16,0 0-93-16,0 0-511 0,0 0-1078 15,0 0 478-15</inkml:trace>
  <inkml:trace contextRef="#ctx0" brushRef="#br1" timeOffset="133083.43">27107 12944 313 0,'-5'4'408'0,"5"-4"-41"16,0 0-45-16,-9-1-34 0,9 1-55 0,0 0-105 0,-10-5-123 15,10 5-167-15,-4-3-155 0,4 3-344 0,0 0 152 16</inkml:trace>
  <inkml:trace contextRef="#ctx0" brushRef="#br1" timeOffset="135399.76">23717 12923 11 0,'1'-5'283'0,"-1"5"-7"0,0-6-7 0,0 6-21 0,0-8-5 15,1 3-9-15,-1 0-5 0,3 1-12 0,-3 1-9 16,0 3-3-16,0-5 1 0,0 5 4 16,0 0-24-16,2-3-2 0,-2 3-32 0,0 0-18 0,0-4-11 15,0 4-11-15,0 0-7 0,0 0-7 0,0 0-3 16,0 0 8-16,-7 15-7 0,4-4 0 0,-1 2 12 15,0 12-9-15,-2 1 5 0,-2 7-8 0,1 2 5 16,-5 12-10-16,2 2 2 0,1 4 3 0,3-2 4 16,-6 4-4-16,6 3-3 0,-2-1 8 0,-1 2-5 15,5 25-3-15,-2-28 6 0,2 26-9 0,5 0 1 16,-1-23 6-16,3 27-4 0,-6-3 0 0,6-25-8 16,-3 27 0-16,1-4-4 0,3-23-2 0,-3 2-2 15,2 24-8-15,-1-25-4 0,2 21 2 0,0-21-12 16,1 1-3-16,-2-2-6 0,2-3-7 0,-4-2 22 15,4-3-7-15,-5-1-8 0,0-3 3 0,-5-12-6 0,3-3-6 16,-2 1-1-16,-3-3 1 0,2-1-10 16,-4-3-1-16,3-6-3 0,-2-2 1 0,3-3-3 15,0-2 5-15,1-4-5 0,0 1 5 0,-2-3-3 16,2-1 3-16,0-3-7 0,0-1 6 0,4-1-9 16,0 0 4-16,-7-7-15 0,5 1-8 0,1 0-26 15,0-2-33-15,0 0-50 0,-1-1-55 0,2-1-66 16,0 1-77-16,-5 1-80 0,4 0-83 0,1 1-114 15,-1 1-310-15,0 0-971 0,-1 0 430 0</inkml:trace>
  <inkml:trace contextRef="#ctx0" brushRef="#br1" timeOffset="138399.68">23806 12880 19 0,'-4'-2'161'0,"-1"-2"-11"15,1 1 3-15,-4 1-10 0,2-2-6 0,2 2 4 16,-1 0 0-16,0 0 5 0,5 2 8 0,-12-3 1 0,8 0-3 15,-1 2 0-15,-1 0-6 0,6 1-7 0,-11-1-13 16,6-1 1-16,5 2-9 0,-9-1-9 0,9 1-9 16,-12 0-11-16,12 0-10 0,-10-1-2 15,5 1-10-15,5 0-6 0,-10 1-8 0,10-1-6 0,-10 1 0 16,10-1-2-16,-9 0-5 0,9 0-3 0,-8 2-6 16,4-1 9-16,4-1-5 0,-5 1-3 0,5-1 4 15,0 0-2-15,0 0 1 0,-10 1-5 0,10-1-2 16,0 0 3-16,0 5 13 0,0-5 5 0,1 6-7 15,3-4-1-15,1 3 6 0,0 2-8 0,0-1 6 16,6 3-8-16,2 2 8 0,2 0-3 0,1-1 13 16,10 6 3-16,1 0 0 0,2 2 5 0,3 1 4 15,13 3 1-15,1 3-8 0,1 1 9 0,0-1-14 16,7 2-5-16,3 0 2 0,-2 3-9 0,2 2-3 16,19 11-1-16,-23-12-3 0,22 15-7 0,-21-13-2 15,20 15 2-15,-20-14-5 0,22 13-5 0,0-4 0 16,0 4 3-16,-22-15-3 0,29 14-6 0,1 0 6 15,2 2 1-15,-3-2 5 0,4 0 5 0,0 3 8 16,-4 1 10-16,1-8 3 0,8 5-7 0,3 3 5 0,1-3-7 16,-2 0 0-16,2 1-6 0,-4-1-2 15,0-4-8-15,1 1 3 0,2 0-2 0,-3 1-5 16,5 1-2-16,-2 1-8 0,-4-4 9 0,2-1-4 16,-9-2-2-16,-2 2 0 0,10 0 1 0,-11-2 3 0,-23-12-4 15,28 14 27-15,-3-2-4 0,-27-15-6 0,6 2-1 16,-4-2-3-16,2 0-4 0,-5 1-3 0,3-3-1 15,-25-6-2-15,15 2-1 0,-13-5-5 16,-4-2 0-16,-7-2-1 0,-5-2-2 0,-3 0 0 0,-5-5 2 16,-1 0 0-16,-2-1 1 0,-3 2-1 0,0-3 1 15,-4 1-1-15,3 1 0 0,-4-3-3 16,6 1 2-16,-6-1-5 0,0 0 2 0,1 4-7 16,-1-4-6-16,0 0-10 0,0 0-12 0,0 0-20 0,-5 4-20 15,5-4-25-15,-3 4-36 0,3-4-47 0,0 0-59 16,0 5-72-16,0-5-112 0,0 0-369 0,0 0-854 15,0 0 377-15</inkml:trace>
  <inkml:trace contextRef="#ctx0" brushRef="#br1" timeOffset="139899.87">27275 10360 45 0,'2'-7'194'0,"-1"1"-5"0,-1 0-5 0,4 0-6 0,-4-1-11 16,0 2-3-16,2-1-8 0,0 3-5 15,-2-3-4-15,1 4-8 0,2-1-4 0,-3 3-3 16,1-5-11-16,-1 5-5 0,0-4-11 0,0 4-5 0,0 0-9 15,0 0-15-15,0 0-3 0,0 0-7 0,0 0 3 16,0 0-7-16,0 0 2 0,0 12 2 16,0-4 2-16,-1 0-1 0,-2 1-5 0,6 3 11 15,-3 2-17-15,0 1 6 0,1 3 4 0,2-1-2 0,-3 0-5 16,1 1 9-16,0 7 4 0,3-6 0 0,1 6 6 16,0 1 8-16,-1 2-12 0,3 5 7 0,-5-2 0 15,2 5-3-15,5-1-5 0,-3 0-2 0,2 12-5 16,1-2 7-16,-1-11-7 0,-1 15-8 0,2-1-4 15,-2-2-2-15,0 1-5 0,2 2 1 0,-4-14-6 16,3 13-1-16,0-1-3 0,-6-10-8 0,3 9 5 16,-1-11-11-16,0 19 0 0,3-3-2 0,-5 0 5 15,4 3-6-15,-4-5 2 0,-1 2-12 0,0 1 6 16,-1-1-1-16,3 3-5 0,-5-3-4 0,4 0-1 16,-2 1 3-16,0-2 1 0,2 3 0 0,-2-4-4 0,0 3-2 15,0 2 5-15,-2-1 2 0,2 0 0 16,-2 0-9-16,0 0 5 0,2 2 1 0,-1 1-3 15,1-1-3-15,1-2 2 0,-1-3 1 0,0 0 1 16,4 0 1-16,-2-3-5 0,-2 3 0 0,5-1 2 0,1-1 2 16,1 0-2-16,2-2 0 0,0 2-1 15,-1-13 2-15,2 13-1 0,-1 0-4 0,-4-14 10 16,4 14-10-16,-3-12 1 0,2-1 3 0,-3 11 2 16,3-12 0-16,-3 1-2 0,0 1 0 0,-1-3 11 0,-3-1 3 15,0 4 1-15,1-2 5 0,-4 1 16 0,1-1 11 16,-1-1 8-16,-1-1-5 0,-2 0-4 15,1-1-2-15,2 0-1 0,-5 2-3 0,2-2 5 16,1 1 2-16,-3 1 0 0,0 0-6 0,2-1-4 0,1 0 25 16,-1 0-7-16,0 0-8 0,0-3-1 0,-3 1-3 15,4-2-1-15,1 2-6 0,1 0-2 16,1-2 0-16,-3 2-2 0,4-5-6 0,0 3 2 0,0 0 5 16,0-2-8-16,-2 1-7 0,4-2-2 0,-2 1 4 15,1 0 0-15,2-1 5 0,-2-5 4 0,-1 0-2 16,2 5-2-16,0-6-5 0,-2 0-4 0,0-1 4 15,1 3-4-15,-1 3 0 0,0-6-5 0,0 1-14 16,3-2 13-16,-2 2-2 0,-1-2 0 0,3-1-3 16,-2-3-4-16,0 2 12 0,3 1-8 0,0-5-4 15,-3 0 1-15,3 0-2 0,-3-1 2 0,3 1-2 16,-4-2-3-16,3-2 3 0,-2 0 1 0,3-1-1 16,-3 1 1-16,3-3-2 0,-4 1-5 0,4 0 2 15,-2 2 4-15,1-3 1 0,1 0-3 0,-2-1 0 16,0 1-2-16,0 0 0 0,-2-2 3 0,0-2-1 15,4 5-2-15,-3-2-1 0,-1-3 3 0,2 5-1 16,-1-2-2-16,-1-3 2 0,1 3-5 0,-1 1 9 16,0-4-14-16,0 6 10 0,0-6-1 0,-1 6 1 15,1-3 1-15,0-3-4 0,1 6 4 0,-1-6 2 16,0 6-5-16,2-3 0 0,-1-1 1 0,-1-2-1 16,0 0-3-16,1 5-10 0,-1-5-9 0,3 2-9 15,-3-2-22-15,0 0-32 0,0 0-42 0,0 0-48 16,0 0-76-16,3-9-76 0,-4 3-85 0,1-1-98 15,1-4-357-15,-1 0-940 0,-1-2 416 0</inkml:trace>
  <inkml:trace contextRef="#ctx0" brushRef="#br1" timeOffset="140066.51">27714 15037 3232 0,'0'0'324'16,"0"0"-155"-16,0 0-31 0,0 0 8 0,-9-12-27 15,7 9-18-15,2 3-36 0,-4-8-13 0,1 5-42 16,3-3-49-16,3 2-50 0,-3 0-72 0,1 1-101 16,4 0-373-16,-5-2-687 0,4-1 305 0</inkml:trace>
  <inkml:trace contextRef="#ctx0" brushRef="#br1" timeOffset="140766.79">27565 15019 59 0,'0'0'179'0,"0"0"-7"16,20-6-1-16,-16 5-9 0,-4 1-2 0,9-4 1 15,-5 1 10-15,0 2 7 0,1-3 7 0,-1 1 10 16,-2-1 2-16,-1 0 6 0,1-1 5 0,-1 0 7 15,-1-1 7-15,1 1-1 0,-3 0 0 0,-1 2-13 16,-2 0 5-16,0-2-9 0,0 2-13 0,-3 1-8 16,2 0-14-16,-2 2-11 0,-2 2-12 0,0-1-9 15,-1 4-12-15,1 2-11 0,1 1-8 0,0 1-14 16,-1 0-5-16,5 2-7 0,-3-1-10 0,3 2-8 16,1-2-7-16,2 2-6 0,-1-2-2 0,6-2-3 15,-1-1-4-15,2-1-4 0,1-2-5 0,-1 3 0 16,4-5-6-16,-2 0-2 0,3 1-2 0,0-3-3 15,0-2 0-15,1-1-1 0,-1-2-1 0,0-1 1 16,1 0-3-16,-3-3 2 0,-1 0-7 0,1-2 1 16,-2-5 0-16,-4 5-1 0,0-1-3 0,-2 1 1 15,0-1 2-15,-2 2-4 0,-1 4-1 0,2 0 4 0,-5 2 4 16,2 0 0-16,-2 0 3 0,-2 2 1 16,-2 2-5-16,5 2 0 0,-4 2 0 0,2 1-1 0,-2 1 1 15,2-1-2-15,-1 3-4 0,4-2 0 0,3 0-1 16,-1 1 1-16,3-3 1 0,0-1 0 15,1 4-3-15,4-2 5 0,3-1-3 0,-3-2-5 16,8 2-3-16,-3-4 1 0,3 0-5 0,-3-3 0 0,3-1-4 16,-2 0 1-16,2 0-1 0,-1-3-3 0,2-4 0 15,-3 1 0-15,-2 0-2 0,-1-1-2 16,1-4 2-16,-3-1-9 0,-1-1 3 0,-2 1-1 16,-4-2 5-16,-1 6-4 0,-1 3 4 0,-2 0 2 0,-3 2 2 15,-1 1-3-15,-5 4 3 0,2 4 2 0,-2 2 1 16,-1 5 1-16,-3 1 1 0,3 1-5 0,-2 2 3 15,8 3 2-15,-1-1 1 0,2 1 2 0,4 0 0 16,4-4 4-16,4-1-7 0,1-1 6 0,3 1-2 16,2-5 4-16,7 1 2 0,0-1-2 0,0-4 0 15,1 0-1-15,1-2 0 0,2-4 3 0,-4-4 0 16,0 2-1-16,1-1 1 0,-4-3 2 0,-2-1-1 16,-2 2 0-16,-1-5 0 0,-4 3-1 0,0-4-10 15,-1 1-22-15,-4 2-39 0,0 1-53 0,0 2-69 16,0 1-66-16,-4 4-74 0,3 0-88 0,-3 1-332 15,4 3-815-15,0 0 361 0</inkml:trace>
  <inkml:trace contextRef="#ctx0" brushRef="#br1" timeOffset="141049.65">28341 14666 290 0,'2'-11'537'0,"-2"1"1"15,0-1-14-15,0 2-22 0,1 1-15 0,-1 0-35 16,2 1-45-16,3 1-48 0,-2 0-32 0,5 2-34 16,1-2-30-16,5 1-30 0,3 2-37 0,2 4-41 0,3-3-45 15,0 2-52-15,-1 2-53 0,2-2-47 0,5 0-46 16,-8-1-49-16,1 2-42 0,-3-1-32 15,-8 2-20-15,-1-1-22 0,-1 1-16 0,-3-2-22 16,-5 0-6-16,0 0-12 0,0 0-13 0,0 0-197 16,-27 0-560-16,8 0 248 0</inkml:trace>
  <inkml:trace contextRef="#ctx0" brushRef="#br1" timeOffset="141366.9">28470 14578 1235 0,'-30'3'-2'0,"-2"-1"10"0,0-3 26 16,7 3 31-16,4-3 20 0,2 4 38 16,8-3 32-16,-1 1 31 0,3 0 22 0,3-1 16 15,6 0 21-15,-9-2 7 0,9 2 13 0,-3 3 11 0,2 2 7 16,1-5-3-16,1 5-1 0,-1-5-3 0,3 5-9 15,-2-1-6-15,0 1-7 0,1 5-9 0,-2-1-8 16,1 1-12-16,-2-1-7 0,-3 8-16 0,2 1-11 16,-3 1-4-16,-2 7-5 0,-1 2-11 0,-1 2-15 15,-1-2-4-15,2 3 0 0,-1 0-8 0,0 1-13 16,-2 0-6-16,-1-2-18 0,1 2-6 0,3-1-95 16,-5-2-6-16,-2-2 0 0,9 1 0 0,-6-1 0 15,3 0 0-15,2-3 0 0,1-4 0 0,5-1 0 16,-1-1 0-16,3-1 0 0,1-1 0 0,4-6 0 15,1 1 0-15,5 3 0 0,3-6 0 0,2 2 0 16,-1-4 0-16,6-4 0 0,1-2 0 0,5 3 0 16,1-6 0-16,0 1 0 0,-4-2 0 0,-2 4 0 15,5-2 0-15,-1-6 0 0,-8 6 0 0,2-2 0 16,-3 1 0-16,-7-2-95 0,1 0-153 0,-2 0-39 16,-1 1-47-16,-3 0-47 0,1-1-44 0,-5-1-58 15,-1-1-76-15,1-4-338 0,-6 1-971 0,-4 0 429 16</inkml:trace>
  <inkml:trace contextRef="#ctx0" brushRef="#br1" timeOffset="141583.16">28224 15084 377 0,'-5'-2'454'16,"5"-1"-3"-16,-1-1-2 0,1 4-15 0,1-6-20 15,7 3-29-15,1-2-24 0,4 1-39 0,7 1-33 16,2 0-29-16,8-1-28 0,0 1-21 0,4 2-20 15,-2 1-22-15,0-2-16 0,-1 0-25 0,-2 0-30 16,-1-3-38-16,-8 4-26 0,-1 0-24 0,-8 1-28 16,-1-1-28-16,-2-1-13 0,-3 1-41 0,0-2-57 15,-2 1-54-15,-3 2-71 0,0 0-90 0,-8-6-335 16,0 4-765-16,-3 1 339 0</inkml:trace>
  <inkml:trace contextRef="#ctx0" brushRef="#br1" timeOffset="143817.4">23683 9694 275 0,'2'-25'421'0,"-2"0"1"15,1 0-12-15,-2 5 2 0,1-5-6 0,-3 0-2 16,1 9-3-16,0 3-8 0,1 3-18 0,-2 1-19 0,1 0-22 15,1 5-43-15,-3-1-31 0,0 5-26 16,4 0-22-16,-14 9-16 0,0 7-7 0,-7 9-12 0,2 5 3 16,-7 11-13-16,-1-2-6 0,4 3-18 0,-2-3-16 15,4 4-16-15,5-11-8 0,-7 8-13 0,7-6-2 16,3-1-10-16,0-4-7 0,-1 0-12 0,8-10 0 16,3 2-6-16,-1-6-8 0,2-2-8 0,2-2-5 15,2-6 2-15,-1-2-5 0,5-3 9 0,-6 0-8 16,16-8-2-16,1-5 15 0,2-6-20 0,-1-7-7 15,1-1 9-15,-1-5-9 0,8-11-17 0,-9 11 15 16,9-16-5-16,-3 1 7 0,0-3-5 0,0 0 3 16,0-2-8-16,-5 3-4 0,5 5 7 0,-12 17-10 15,2 0 9-15,-4 10-1 0,-2 2-4 0,0 5 0 16,-1 3-5-16,0 5 7 0,0 3 0 0,2 7-1 16,-1 3 4-16,-2 10 9 0,3 5-17 0,-3 7 0 0,-1-1 0 15,-2 4 0-15,0-3 0 0,4 14 0 0,-4-12 0 16,5 11 0-16,-5-13 0 0,0 1 0 0,3 0 0 15,-2-2 0-15,-2 1 0 0,0-5 0 16,3 2 0-16,0-6 0 0,-4-7 0 0,0 0-145 0,-4-6-77 16,4-2-89-16,-1-4-73 0,-3-1-95 0,0-3-91 15,-5-4-444-15,-5-2-1098 0,0-4 486 0</inkml:trace>
  <inkml:trace contextRef="#ctx0" brushRef="#br1" timeOffset="143949.87">23528 9804 3909 0,'-9'-5'336'0,"0"-3"-165"0,4 4-15 0,1 3-26 15,1 0 13-15,3 1 32 0,0 0-3 0,0 0-20 16,13 10-20-16,0-8-12 0,3 1-12 0,16 1-11 16,4 0-9-16,17-1-36 0,5 0-92 0,6-3-117 15,0-1-142-15,29-3-173 0,-30-4-358 0,3 2-897 0,0 0 398 16</inkml:trace>
  <inkml:trace contextRef="#ctx0" brushRef="#br1" timeOffset="144984.26">27547 9420 263 0,'0'-7'308'0,"-1"-1"6"0,-2-2 0 15,3 5-2-15,0-1-4 0,0 1 2 0,0 1-14 16,0-1-10-16,-1 1-11 0,-2 1-10 16,3 3-9-16,0-5-16 0,0 5-4 0,0 0-24 15,0 0-18-15,-1-6-20 0,1 6-13 0,0 0-16 0,0 0-4 16,0 0-1-16,-8 12-5 0,4-5 3 0,-1 9-4 16,0 2-4-16,-4 8-6 0,0-1 0 0,0 4-4 15,-3 0-12-15,1 1-4 0,2 0-11 0,-5-1-5 16,7-1-12-16,-5-1-6 0,6 0-11 0,1-8-3 15,0 0-8-15,1-1-5 0,0 0 0 16,-1-4-8-16,2-1 0 0,1-2-5 0,-2-1 6 0,3 0-13 16,-1-5-3-16,1 1 3 0,0-2-1 15,-1 0 20-15,1-1 6 0,1-3 1 0,0 0-2 0,0 0-4 16,0 0-5-16,0 0-4 0,-2-17 3 0,3 6-3 16,1 0 2-16,2-6-6 0,0-4-9 0,1-2 4 15,4-4-3-15,-1 0-5 0,2-4 9 0,1-1-13 16,6-14 0-16,-3 14-2 0,6-10-2 0,-4 11 1 15,-2-1-8-15,5 6 3 0,0 1-2 0,2 7 2 16,-1 1 1-16,-2 5 0 0,1 4-1 0,0 0-1 16,-2 5 5-16,2 0-13 0,-1 5 14 0,0-1-10 15,0 6 0-15,-5-1-2 0,1 3 6 0,-1 5 8 0,-3-2-11 16,-4 0-7-16,-2 3 1 0,-1 1-5 16,-3 2-1-16,-3 1-3 0,-6-2 3 0,0 0-3 15,-4 0 0-15,-1-3-3 0,-9 4 4 0,0 0 2 0,0-5 3 16,3-3-6-16,1-1 5 0,-2-3 2 15,2 3 0-15,2-4-2 0,5-3 8 0,0 2-7 16,7-2 5-16,0 2 0 0,-1-2-1 0,2-2 0 16,4 0-1-16,0 0 4 0,0 0-1 0,0 0-2 0,20-3 6 15,-1 0-7-15,2 3 4 0,1-1-5 0,6 0-1 16,0 3 5-16,-8 2 3 0,8-2-13 16,2 3-6-16,-10 1-2 0,1 1-1 0,-5 1 2 15,3 2-8-15,-4 2-5 0,-4 0 6 0,-3-1-3 0,1 2 3 16,-5-1 2-16,-3-1-2 0,-2 1 6 0,-3 0-5 15,-5 1 5-15,-2 0 6 0,-4 2-1 0,0-5 5 16,-8 2 1-16,-3-1-3 0,-1-2 2 0,-1-4 4 16,-4 1-3-16,3-2 1 0,0-3 5 0,0 2 0 15,8-3 0-15,-1-4 2 0,0 1 3 0,4-1-2 16,-1 0 0-16,6-3-3 0,1 4-55 0,1-2-94 16,2 0-127-16,2 0-114 0,2 2-139 0,1-1-409 15,4 4-1018-15,0 0 450 0</inkml:trace>
  <inkml:trace contextRef="#ctx0" brushRef="#br1" timeOffset="146282.7">27190 12998 275 0,'-5'-3'334'0,"3"1"-15"0,-2-1-1 0,0-1-12 0,0 0-1 16,4 4-11-16,-5-4-21 0,2 1 0 0,0 1-13 15,3 2-8-15,0 0-4 0,-4-4 1 0,1 0-6 16,3 4-2-16,-6-4-12 0,2 2-5 0,4 2-10 15,-6 0-9-15,-1-1-11 0,2 0 1 0,5 1-2 16,-14-3-17-16,5 4 1 0,-4 1-10 0,2 0 8 16,-5 4-16-16,5 1 2 0,-6 0-12 0,1 7-11 15,-2 5-5-15,-1 1-1 0,2 1-13 0,2 0-2 16,3 3-8-16,-2 1-3 0,5-1-8 0,4 3-3 16,0-8-12-16,1 6-2 0,2-1-7 0,2-5-7 15,6 8-36-15,-2-9-31 0,4-1 0 0,2 1 0 16,8 0 0-16,-4-6 0 0,4 0 0 0,1-2 0 15,6 0 0-15,-6-4 0 0,3-1 0 0,5-3 0 16,-8 1 0-16,4-4 0 0,-2-3 0 0,-1-1 0 16,-1-2 0-16,-2 1 0 0,1 0 0 0,-7 0 0 15,1 0 0-15,-1-1 0 0,-3 0 0 0,2 1 0 0,-5 1 0 16,-1 0 0-16,-3 0 0 0,3 1 0 16,-4-1 0-16,4 2 0 0,-4 0 0 0,0 3 0 0,1-5 0 15,-1 5 0-15,3-4 0 0,-3 4 0 0,0 0-231 16,0 0-143-16,0 0-102 0,0 0-126 0,0 0-483 15,0 0-1176-15,-13 11 521 0</inkml:trace>
  <inkml:trace contextRef="#ctx0" brushRef="#br1" timeOffset="147099.71">22784 12872 203 0,'6'-15'393'0,"-3"2"-5"0,-1 2-7 15,1 0-5-15,-1 3-16 0,0 2-17 0,-2 1-37 16,1 0-19-16,-1 5-15 0,0 0-3 0,0 0-1 16,-4 16-2-16,0 2-6 0,-1-2-8 0,4 10-16 15,-7 0-12-15,3 4-18 0,0 1-14 0,0 3-17 16,-3-1-5-16,7-2-25 0,-2 1-16 0,6-2-13 0,-6-3-12 15,3 0-15-15,0-8-5 0,0-2-9 16,0-1-7-16,3-6-31 0,-3 1-30 0,0-4-31 16,0-1-45-16,0-4-58 0,0-2-69 0,0 0-45 0,0 0-26 15,0-23-35-15,-3 5-31 0,3 1-21 16,-4-10-6-16,3-3-11 0,1 0-303 0,0-5-728 16,0 0 323-16</inkml:trace>
  <inkml:trace contextRef="#ctx0" brushRef="#br1" timeOffset="147416.1">22766 12889 1114 0,'1'-19'85'0,"2"2"47"0,-2 2 31 16,4 4 19-16,-4-1 14 0,2 5 7 0,-2 1 2 15,-1 0-9-15,5 2-4 0,-2 1 11 0,-3 3 6 16,5-3 1-16,-5 3-1 0,13 3-5 16,-7-2 3-16,3 2-8 0,-1 2-11 0,1 2 0 0,0 0-5 15,1 4-8-15,3 0-8 0,-1 2-9 0,4 3-10 16,-1-1-12-16,2 7-11 0,-1 3-10 0,2-2-12 16,-1 5-9-16,-2-2-8 0,1 3-8 0,-1 0-10 15,-4-2-3-15,1 1-11 0,-2 1-2 0,-5-2-5 16,-2-4-6-16,-2 2 0 0,-2-7-4 0,-4 0-2 15,-2 0 4-15,-2-1-2 0,-3-2 1 0,-6-4 2 16,-7 2 9-16,2 0 8 0,-5-2 1 0,0-4 6 16,-5 0 8-16,0-1 6 0,3-3 6 0,-2-1 2 15,4-1 3-15,-2-1-8 0,9 0-4 0,-1 0 4 16,4-2-9-16,4 2 0 0,2-1-2 0,0 1-2 0,3-1-12 16,4 1-7-16,5 0-4 0,-9 0 2 15,9 0-12-15,-5 2-3 0,5-2-4 0,0 3 0 16,0-3-24-16,0 0-33 0,9 5-36 0,-4-1-61 15,-1-3-68-15,1 3-79 0,0-2-71 0,0 2-84 0,-1-1-96 16,0-1-501-16,0 3-1109 0,0-2 490 0</inkml:trace>
  <inkml:trace contextRef="#ctx0" brushRef="#br1" timeOffset="149200.01">23614 15179 281 0,'-2'-4'332'16,"-1"1"0"-16,2 0-17 0,-3-1-24 0,4 4-20 15,-4-2-18-15,4 2-17 0,0 0-15 0,0 0-1 16,0 0-11-16,0 0-5 0,-6 6-10 0,3-1-23 16,2-3 4-16,-3 3-12 0,-1 1-11 0,1 0-11 15,-1 2-14-15,0-2-12 0,0 0-12 0,1 3-9 16,2-2-12-16,-2-1-6 0,4 0-7 0,-4 0-12 15,3-1-2-15,-1 0-7 0,2 0-2 0,0-1-6 16,0-4 0-16,0 5-4 0,0-5 0 0,2 4-4 16,-2-4-1-16,0 0-6 0,0 0 1 0,11-12 0 15,-8 7-2-15,-1-1-7 0,0-4 1 0,0 1-2 16,-2-1 5-16,0-1 6 0,0 0 1 0,-4 3 3 16,2 2 7-16,-3-2 1 0,-1 3-5 0,1 0-3 15,-2 5-3-15,-3 2-1 0,-2 2-3 0,1 3-4 16,-4 4-3-16,3 1-1 0,1 2 0 0,2 2-2 15,2 0-6-15,1 2 5 0,2 0-1 0,4 7-1 0,2-6 2 16,2-3-2-16,6-1 2 0,0 1-4 0,1-4-7 16,7-4 9-16,1 1-1 0,-4-5 1 15,0-2-5-15,1 0-1 0,0-4 0 0,-3 0 3 16,-3-4-3-16,4 2-1 0,-1-3 3 0,0-7-2 0,-4 4 1 16,-1 1 2-16,-2-9-2 0,2 4-3 0,-7-3-1 15,0 6 1-15,-2-1 1 0,-2 1 1 0,-3 2 9 16,1-1 3-16,-3 5 2 0,3 2-10 15,-5-1 1-15,2 4 3 0,-5 1-2 0,2 2-2 16,-1 1-3-16,3 0 0 0,1 3 2 0,1 2-3 0,2-1 0 16,1 0 4-16,0 2-4 0,4-2 0 0,0-2-1 15,4 4-1-15,0-1-2 0,3 0 4 0,-2 0 0 16,6-4-1-16,-6-1 0 0,4-3 0 0,-4 0 1 16,4-2-1-16,-1 1 2 0,1-5-2 0,-3 2-2 15,2-6 2-15,-2 3-2 0,-6-2 2 0,4 0 0 16,-4-2 1-16,0 1-1 0,0 0-1 0,-1 0-2 15,-2 0 3-15,-2 4-4 0,1-1-14 0,-1 3-22 16,-1 2-37-16,-6 1-60 0,3 1-58 16,-2 5-68-16,-1 1-57 0,3 1-68 0,3 4-71 0,2 0-277 15,2 3-792-15,2 3 350 0</inkml:trace>
  <inkml:trace contextRef="#ctx0" brushRef="#br1" timeOffset="149766.49">24027 15375 2978 0,'4'-18'243'0,"0"-1"-64"0,-3 4 25 0,4-2 46 15,-1 6-8-15,-4 0-5 0,1 2-20 16,2 3-27-16,-3-1-31 0,1 3-12 0,-1 1-11 16,0 3-6-16,0 0 2 0,0 0 12 0,5 10 7 0,-2 1 5 15,-3 7-15-15,-3 6-8 0,2 3-3 0,-3 2-8 16,3-1-16-16,-2 3-8 0,3-1-11 0,-4 0-8 15,4-1-6-15,-1 1-5 0,-4-3-6 0,1 1 0 16,3-3-17-16,-3-7-18 0,3 0-15 0,1-2-1 16,-3-3 1-16,6-1-5 0,-3-2 0 0,-3-1-2 15,2-3 6-15,-1 0-3 0,2-1 4 0,-2 0-3 16,2-1 2-16,0-4-2 0,-5 2-1 0,5-2 3 16,0 0-7-16,-14-5 5 0,10 1-14 0,0 0-26 15,1-3-28-15,-3-1-32 0,4-2-33 0,-1-2-32 16,-3 1-33-16,4-5-38 0,-1-2-33 0,2-3-17 15,2 3-20-15,2-9-13 0,-2 3 10 0,6-1 9 16,-3-2 18-16,3 1 25 0,-2-1 25 0,1 8 26 16,-2 1 21-16,2 2 41 0,-2 0 40 0,0-1 40 15,-3 6 44-15,1 1 35 0,0-2 33 0,-2 3 30 16,1 1 21-16,2 2 29 0,-2-3 17 0,-1 3 13 16,2 1 12-16,-2-3 11 0,2 2 4 0,-2 2-3 15,1-2-4-15,-1 1-4 0,3 0-4 0,-2 0-8 16,3 0-11-16,-3 0-11 0,4 1-9 0,-1-2-16 15,5 2-8-15,1 0-9 0,3 1-12 0,0-2-5 16,2 1-16-16,2 2-1 0,5-2-12 0,-1 3-7 16,2-1-8-16,2-1 0 0,-1 2 0 0,-4 1-7 15,3 0-8-15,-3 0-2 0,0 0-2 0,-3 1-8 16,-1-1 1-16,-4 3-3 0,0-3-1 0,-4 1-11 16,0-2-36-16,-2 3-39 0,2-1-49 0,-2 2-50 15,-3-1-46-15,-1 1-72 0,0 2-47 0,-4-1-55 16,0 0-61-16,-1 1-379 0,-4 0-898 0,-3 2 398 15</inkml:trace>
  <inkml:trace contextRef="#ctx0" brushRef="#br1" timeOffset="149983.31">24090 15458 237 0,'-8'4'326'0,"6"-3"19"16,-2 2 14-16,1 0-1 0,3-3-18 0,0 0-19 15,0 0-25-15,0 0-21 0,0 0-13 0,18-5-22 16,-5 3-17-16,0-1-19 0,3 2-14 0,1-1-19 15,2 0-17-15,-1-1-18 0,2-1-11 0,0 1-9 16,0-1-18-16,-2 2-7 0,-5 1-8 0,-2-3-4 16,2 4-11-16,-5-1-8 0,-1-2-8 0,0 3-16 15,-2-1-23-15,-1 0-41 0,-4 1-48 0,4-2-55 16,-4 2-46-16,0 0-56 0,0 0-67 0,0 0-83 16,-16-2-272-16,16 2-711 0,-14 6 315 0</inkml:trace>
  <inkml:trace contextRef="#ctx0" brushRef="#br1" timeOffset="152268.76">23787 12829 251 0,'-6'0'247'0,"2"0"-13"0,4 0-6 0,-9 0-14 16,9 0-13-16,-7 0-8 0,7 0-18 0,0 0-7 15,0 0-8-15,0 0-2 0,0 0-11 0,-3-3-1 16,3 3-5-16,0 0-2 0,8-5-1 0,-4 3-7 15,-4 2-1-15,7-5-3 0,-5 2 8 0,2 2-9 16,0-1-6-16,-4 2 4 0,6-5-6 0,-4 0-4 16,0 1-7-16,3 1 2 0,-3-2-2 0,4-1-3 15,-2 1-4-15,1-2-7 0,3 0-5 0,-2 0-9 16,-1 1 3-16,4-3-10 0,-3 2 3 0,2-2-6 16,0 2 1-16,0-1-27 0,2 0 0 0,-1-1-4 15,-2 0-7-15,5-1 3 0,-1-2 2 0,3-1-5 0,-1 3 3 16,3-3-3-16,1 0-1 0,4-2-1 0,-6 2-5 15,8-2-3-15,1-2 1 0,-2 1-3 16,1 0 2-16,1 4 0 0,2-3-6 0,-4-2 0 16,3 2 0-16,-2 2 3 0,0-3 8 0,-1 4-3 0,2-4 1 15,2 2-4-15,-2-3 1 0,-3 3 1 0,-2 3 0 16,4-7-4-16,0 2 2 0,1 0-2 0,0 1 0 16,3-2-2-16,-5 2 2 0,1-1-4 15,3-1-1-15,0 3-3 0,-1-2 1 0,0 0-2 0,2-1-1 16,-4-1-1-16,1 0-2 0,-1 1-6 0,0 0 7 15,-2 0 1-15,-2 5-2 0,3-4-1 0,-1 0-5 16,-5 1 3-16,5-2 3 0,1 1-1 0,0 0-3 16,-7 3 1-16,8-5 1 0,1 0-1 0,-2 1-2 15,-4 6 0-15,6-7 0 0,3 0 5 0,-6 0-7 16,4 0 1-16,-2 2-1 0,3 0 0 0,-5 0 2 16,0 1 1-16,1-2-2 0,1 2-1 0,0 0 0 15,-1-1 0-15,-5 3 0 0,6-3 3 0,-7 4-3 16,8-3 3-16,-7 3-1 0,7-5 0 0,-6 6 0 15,2-6-2-15,3 0-1 0,-4-2 2 0,-2 0 0 16,2 6 2-16,0-5-2 0,3 0-1 0,0 1 0 16,-1 2 1-16,0-2 0 0,-2 4-1 0,-2 2 2 15,1-1-1-15,3-4 3 0,-3 5-6 0,8-3 3 16,-3 2-2-16,1-3 3 0,-7 5-3 0,7-4 4 16,0 0-3-16,-7 5 1 0,1-3-2 0,2 1 5 15,-1-3-3-15,1 1 0 0,-3 1 0 0,0 1 1 16,-2-4 0-16,7-1-2 0,-5 4 0 0,-2-1 1 15,0 0-2-15,1 0-1 0,0-2 5 0,-3 2-4 16,2 0 2-16,0 1-3 0,2 1 3 0,-4-2 0 16,1 3 1-16,0-3-4 0,4 2 4 0,-4-2-2 15,4 1-1-15,-5 0 3 0,5 2 1 0,-3-4-4 16,0 3 1-16,0 1 1 0,1-1 1 0,0 0-1 16,0-1 0-16,1 1-4 0,-1-2 4 0,7-3 0 0,-7 6-1 15,0-1 6-15,-2-1-2 0,4 1-4 0,-1-1 0 16,1 2 0-16,-3 0-4 0,4-2 3 15,-6 3 1-15,5-2 1 0,-8 3-1 0,5 1-1 0,1-4 6 16,-1 2-6-16,-1 0 1 0,-2 2 3 0,-1 0-5 16,2 2 5-16,1-7-2 0,3 4 1 0,-7 3-2 15,0-2 0-15,2 0 0 0,0 1 3 0,-1-1-3 16,1-1 0-16,-3 1 0 0,8-2 2 0,-7 3 1 16,-1-1 2-16,0 1-3 0,1-2 0 0,-2 0 5 15,0 3-7-15,-2-2 2 0,3 1-3 0,-4 3 2 16,1-4 2-16,1 2-2 0,-3 1 2 0,3-1-4 15,-2 0 3-15,1 1-2 0,-1 1-1 0,0 1 4 16,0-2-2-16,1 1-2 0,-1-1 1 0,2 0-2 16,-1 2 1-16,1-2 5 0,0 2-4 0,-2-2-1 15,-1 2 1-15,-4 2 0 0,5-2 1 0,-5 2 0 16,6-2 3-16,-6 2 1 0,2-2 0 0,-2 2 1 16,0 0-1-16,6-1-2 0,-6 1-3 0,0 0-3 15,0 0-26-15,0 0-50 0,0 0-65 0,0 0-81 16,0 0-88-16,0 0-130 0,0 0-389 0,0 0-901 15,0 0 399-15</inkml:trace>
  <inkml:trace contextRef="#ctx0" brushRef="#br1" timeOffset="158932.71">29643 9389 144 0,'7'0'299'16,"-1"-1"-12"-16,1 1-7 0,-2 1-9 0,4-2-6 16,-4 2-12-16,4-2-6 0,-9 1 1 0,8-1-3 0,-4-1-8 15,-4 2-6-15,0 0-6 0,10 0-3 0,-10 0-1 16,0 0-9-16,0 0-7 0,8 0-6 0,-8 0-11 15,0 0-9-15,0 0-11 0,0 0-13 0,0 0-15 16,0 0-10-16,0 0-18 0,0 0-7 0,0 0-10 16,-27-1-12-16,19 0-8 0,-1-3-5 0,-1 2-7 15,-1-3-2-15,0 3-12 0,-1-2-5 0,-3 1-4 16,-2-2-4-16,-5 3-2 0,-5 2-5 0,-2 0-2 16,-5 5-2-16,5 4-1 0,-7 3 1 0,3 2 2 15,-10 9 1-15,0 7 3 0,1 0 3 0,5 6 6 16,5 0 0-16,8-7-3 0,5 1 2 0,2 3 1 15,1 0 0-15,4 1 0 0,4 2 0 0,6-1-4 16,4-1-3-16,5 1 0 0,4-2-5 0,6 1-1 16,5-7-6-16,4-1 1 0,1-4 1 0,5-2-3 15,4-2 1-15,-3-5-7 0,7-2 9 0,-3-7-6 16,-2-2-5-16,-1-2 3 0,-6-2-2 0,0-2 0 0,-6-2-1 16,-3-3-1-16,-5-4 0 0,-2 1-4 0,-2-2 3 15,-4-1 0-15,-3-2-3 0,-3-1 3 0,-3-3-3 16,-2 4-5-16,-5 1 1 0,0-1 1 15,-7-2-2-15,0 5 2 0,0 4-1 0,-8-1 2 0,6 3-1 16,0 0 1-16,2 5-4 0,-2 0 0 0,6 2 2 16,1 1 0-16,1 0-3 0,4 2 1 15,1 1 4-15,3-1 3 0,-1 3 6 0,5-1 13 0,4 0-4 16,0 1 1-16,7-1 6 0,1 2 4 0,5-4-3 16,3-1-3-16,2 1 6 0,-2-1 0 0,-1-2 12 15,2 1 3-15,-4-3 5 0,2 0 15 0,-3 0 0 16,-3 1 10-16,-4-1 1 0,2 0 5 0,-5 2 2 15,-3-1 0-15,1 1-74 0,-5 1-13 0,7 0 0 16,-7 0 0-16,2 5 0 0,-2 0 0 0,-4 2 0 16,1 4 0-16,-4 5 0 0,1 2 0 0,-6 8 0 15,5-1 0-15,-2 3 0 0,1 0 0 0,2 1 0 16,1 0 0-16,-1-2 0 0,3 0 0 0,-1 1 0 16,1-9 0-16,1 6 0 0,0-6 0 0,1-1 0 15,-3-1 0-15,4-3 0 0,0-2 0 0,-1-1 0 16,1-2 0-16,0-2 0 0,0-1 0 0,0-3 0 15,0 3-184-15,-1-3-67 0,1-3-53 0,0 0-56 16,0 0-54-16,0 0-51 0,0 0-59 0,-3-20-425 16,4 9-1026-16,2-6 454 0</inkml:trace>
  <inkml:trace contextRef="#ctx0" brushRef="#br1" timeOffset="159182.4">30056 9083 191 0,'-2'-15'390'16,"-3"3"17"-16,3-1 0 0,-3 4 0 0,3 3-8 15,-1 0-26-15,0 1-36 0,2-1-31 0,-2 2-26 16,3 4-18-16,0 0-13 0,0 0-12 0,0 0-24 0,-6 14-17 16,4-7-16-16,1 1-19 0,1 2-15 15,-3 1-8-15,1 0-18 0,1 2-12 0,-3 3-11 16,1 1-8-16,-2 1-10 0,0-1-14 0,-1-1-20 15,0 2-29-15,-1-4-49 0,2 2-74 0,2-4-68 0,-2 2-93 16,1-2-92-16,2 2-118 0,0-3-269 16,0 0-808-16,2 1 358 0</inkml:trace>
  <inkml:trace contextRef="#ctx0" brushRef="#br1" timeOffset="159399.9">30167 9668 3117 0,'0'0'295'0,"0"0"-29"16,-12-1-50-16,12 1 25 0,0 0 7 0,-2-6 16 15,2 6-14-15,0 0-23 0,2-5-20 0,2 1-9 16,4 2-12-16,-2 1-25 0,6-2-9 0,2 0-16 16,2 1-17-16,5 1-12 0,-1 0-23 0,1 1-3 15,-4 1-53-15,2 0-74 0,-2-1-88 0,-1 2-61 16,0 2-82-16,-7 1-62 0,3 0-65 0,-5 0-69 15,-4 1-314-15,-3 0-850 0,-1 1 376 0</inkml:trace>
  <inkml:trace contextRef="#ctx0" brushRef="#br1" timeOffset="159549.62">30167 9868 163 0,'-13'7'311'0,"4"-1"16"0,4-2 29 0,-3 0 37 16,3-2 19-16,1 3 19 0,0-3 7 0,4 1-26 15,0-3-9-15,0 0-34 0,18-4-35 0,-5 3-35 16,5-1-28-16,0 1-26 0,4-1-28 0,-1-2-42 15,-1 2-66-15,1-2-82 0,-3 3-94 0,0-1-110 16,-5 2-121-16,-2-4-125 0,1 3-366 0,-7 2-853 16,-5-1 379-16</inkml:trace>
  <inkml:trace contextRef="#ctx0" brushRef="#br1" timeOffset="160566.87">30857 9240 285 0,'2'-9'376'0,"1"-4"-10"0,0 3-10 0,-3-1-10 16,-2-1-24-16,-2 2-25 0,2 1-16 0,-2-2-22 15,-1 5-36-15,-5-1-11 0,1 1-22 0,0 5-23 0,-4-2-3 16,0 3-21-16,-1 1-11 0,-2 3-14 0,-3-2-1 16,6 5-3-16,-5 0-13 0,4 1-7 15,-3 0 1-15,7 2 1 0,-2 1-12 0,0 1-5 16,1 0-2-16,2-2-6 0,3-1 1 0,1 1-2 0,0 0-4 15,4 2 2-15,1-3-2 0,2 2-4 0,2 2-6 16,2 3-8-16,8-2 1 0,-3-1-5 0,3 0-4 16,-2 1-1-16,4 1-8 0,0-2-3 15,-2 3-3-15,4 4 26 0,-4-4-7 0,-1 5-3 0,-4-4-5 16,5 5-2-16,-9-4-5 0,-1 0-2 0,-4 0 0 16,0 2-2-16,-1-1-3 0,-6-1-3 0,1-1-2 15,-7 0 0-15,4-2 3 0,-10 3 2 0,-3 0 4 16,1-3 7-16,3-3 3 0,-6 0 9 0,7-2 11 15,-1-4 7-15,7 0 2 0,-2-3 11 0,1 1 2 16,6-2 7-16,-2 0 2 0,3-2 8 0,-4 1 7 16,9-1 0-16,-8-3-27 0,8 3 5 0,0 0-25 15,-1-2 11-15,1 2-13 0,0 0-4 0,10-4-7 16,-1 4 3-16,-9 0-7 0,13 3-3 0,-4-1-17 16,5 6 5-16,-5-2-3 0,6 6-3 0,-4-1 6 15,-1 3-6-15,1 4-3 0,-6-2-6 0,1 4-2 16,-1 6 4-16,-1 3-1 0,-2-3-2 0,-2 2 2 15,-4-1 6-15,-3 0-3 0,-1 0-22 0,-3-3 10 16,0 1-1-16,-2-4-2 0,5-4 12 0,0-1 1 16,0-1-1-16,3-3-8 0,-1-1-7 0,2-2 6 15,1 1-10-15,1 1 11 0,3-6 2 0,0 2-6 0,3-2 8 16,4-1 0-16,3-3-3 0,2 1 3 16,6 0 0-16,3-2-4 0,5-3-1 0,0 2 6 15,-6 0-4-15,2-1-4 0,-1 1 4 0,-4 0-6 16,0-3 9-16,-1 3-17 0,-4-3-14 0,-2 4-6 15,-1-1-8-15,1 0-16 0,-3-1-31 0,-3 2-30 16,-1-1-42-16,1-1-48 0,-5 2-67 0,6-3-90 16,-6 3-101-16,0 0-138 0,0 0-339 0,0 0-1019 15,-15-10 452-15</inkml:trace>
  <inkml:trace contextRef="#ctx0" brushRef="#br1" timeOffset="163316.4">24115 10372 86 0,'0'0'149'0,"-3"-2"-2"0,3 2 0 0,-7-3-1 15,7 3-3-15,-4-1-7 0,4 1 0 0,-7-4-2 16,3 3-3-16,4 1 3 0,-9-2-6 0,5 0 0 16,-1-1 0-16,-4 2-5 0,5-1-4 15,-2 0-1-15,6 2-9 0,-12-1-2 0,7 0 8 0,-2 0-11 16,7 1-1-16,-11-2-13 0,11 2-2 0,-9-1 4 16,9 1-8-16,-9-1 5 0,9 1-12 0,-5 0 1 15,5 0-3-15,0 0 4 0,-7-1-7 0,7 1 9 16,0 0-5-16,0 0-2 0,0 0 11 0,0 0 0 15,-8 0-1-15,8 0-5 0,0 0-1 0,0 0-2 16,0 0-2-16,0 0-1 0,0 0 2 0,0 0-1 16,0 0 2-16,0 0 2 0,0 0-7 0,19 7 1 15,-14-6 3-15,5 3-6 0,3-2 9 0,0 2-7 16,5-1 1-16,0 1-2 0,1 0 3 0,9 1-5 16,3 0-2-16,0 0-6 0,0 2-2 0,5-5-3 15,4 1-4-15,-1 3-1 0,0-4-7 0,12 4 0 0,2-2 1 16,-13 1 0-16,15-1-1 0,-5-2 0 15,-8 1-2-15,8-2-3 0,4-1-4 0,-2 3-4 16,-12-1 1-16,13 0-6 0,-13 0-2 0,12-1-1 16,-12 2-5-16,-2 0-2 0,16-1 1 0,-17-1 0 15,3-1-4-15,11 1-2 0,-12-1 3 0,-2 1-5 0,2 1 3 16,1-2-5-16,11 0 0 0,-14 0 0 16,2 0 3-16,1 1 3 0,-2-2-5 0,-1 1-6 15,2-2 10-15,0 2-8 0,-2 0-1 0,-1-1 0 0,1 1-1 16,-2-1 1-16,0 1 0 0,-3-1-1 0,0 1 0 15,0 0 0-15,-4 1 0 0,2-2-2 16,-5 2-1-16,-3-1 5 0,-2 0-3 0,2 0 3 16,-1 1-3-16,0-1 1 0,-4 0-2 0,5 1 3 0,-3-1-4 15,1 3 7-15,0-3-5 0,-1 0 3 0,0 1-3 16,1 0 4-16,-2-3-1 0,1 2-4 0,3 0 1 16,-3 1 0-16,4-1-3 0,-2 1 3 15,-3 0-3-15,2-2 0 0,-1 2 2 0,-1-1 0 0,1 1-5 16,-3-1-1-16,-2 2-3 0,-1-2 2 0,0 1 0 15,4 0 0-15,-3-1 1 0,0 2 1 0,-1-4 1 16,0 4-3-16,-2-1 2 0,2 0 2 0,-3-1-3 16,-1 0 1-16,4 0 2 0,-3 0 1 0,2 0 0 15,-2 0 0-15,0 0 0 0,-3 0 3 0,1 1-4 16,4-2 4-16,-7 2-3 0,5-2-2 0,-10 1-2 16,13 0-7-16,-8 0-10 0,-5 0-1 0,13 1-2 15,-8-1-2-15,-5 0 0 0,8 1-1 0,-8-1 2 16,6 3 5-16,-6-3-3 0,4 1-9 0,0 0-1 15,-4-1-15-15,0 0-14 0,0 0-16 0,0 0-19 16,0 0-39-16,0 0-45 0,0 0-45 0,0 0-47 16,-22 0-42-16,8 0-56 0,-6 0-335 0,-1 0-767 15,-7 2 340-15</inkml:trace>
  <inkml:trace contextRef="#ctx0" brushRef="#br1" timeOffset="167816.51">14414 12766 109 0,'5'3'150'15</inkml:trace>
  <inkml:trace contextRef="#ctx0" brushRef="#br0" timeOffset="176583.14">31069 9524 295 0,'9'-7'346'0,"0"-2"12"0,1 1 24 0,-2-1-27 16,0 0-6-16,-3-1-3 0,2 3-10 0,-2-3-8 15,-2 4-6-15,1-1-9 0,-2 2-14 0,0 0-12 16,0-1-19-16,-2 1-20 0,0 3-22 0,0 2-25 15,2-4-17-15,-2 4-21 0,0 0-13 0,-15 11-18 16,1 0-12-16,3 5-13 0,-7 3-15 0,3 2-3 16,-3 4-8-16,0 0-5 0,0 1-9 0,0 1-6 15,0-1-8-15,0-4-5 0,4 5 4 0,1-3-21 16,3-6-7-16,-1 0 9 0,4-3-4 0,1-3-3 16,1-1 0-16,1-2-6 0,-1 2-6 0,4-5 7 15,-2 0-5-15,2 0 12 0,1-4 29 0,0-2 1 16,0 0-7-16,0 0 3 0,0 0-3 0,11-17-7 15,-4 9-4-15,1-5-6 0,0-4-2 0,3-2-6 16,2-4 1-16,0-2 0 0,3-2-8 0,-1-2-3 16,3-2-5-16,-4-1 3 0,5 1 0 0,-3 1 0 15,0-3-9-15,-2 6 4 0,1 0 1 0,0 4 0 16,-4 8-5-16,0 2-5 0,-3 3 1 0,-3 1 6 16,4 1-11-16,-2 2-6 0,-2 2 5 0,2 1 1 15,-3 0 7-15,6 1-18 0,-6 2 11 0,-4 0 1 16,12 2 0-16,-7 1 5 0,1 0-4 0,-1 0 3 15,-1 1-5-15,1-1 2 0,-1 2-10 0,1 0 9 16,0-1 7-16,-2 1-4 0,-2 2-1 0,3-3 0 0,-1 1 6 16,-1-1-8-16,-2 2 4 0,4-1 3 15,-5-1-3-15,2 2 3 0,0 0-8 0,-1 1 3 16,2 0 0-16,-2 6-4 0,1 0 0 0,0-3 13 16,-1 10-3-16,3-1-4 0,-1 5-5 0,0 0 7 15,3 3 2-15,-2-8-6 0,3 8 1 0,0-2 0 0,-1 1-4 16,4-3 8-16,1 0-3 0,1 1-2 0,-5-5 3 15,1-3-21-15,1 1-15 0,-1 0-8 16,0-1-40-16,1-2-31 0,-2 1-29 0,-2-6-26 16,1 0-30-16,-1-4-31 0,-3-1-37 0,3 3-25 0,-4-3-24 15,0-1-38-15,0-3-64 0,-4 5-404 0,4-5-888 16,0 0 393-16</inkml:trace>
  <inkml:trace contextRef="#ctx0" brushRef="#br0" timeOffset="176833.15">31101 9715 348 0,'-5'-1'425'15,"0"-1"-5"-15,-2 0-19 0,5-1-32 0,2 3-21 0,0 0-36 16,0-4-26-16,0 4-31 0,5-6-15 0,3 6-44 15,3-1-7-15,1 0-18 0,5 0-18 16,1 1-15-16,0 0-31 0,4 0-36 0,-4-2-47 16,4-1-53-16,-3 1-58 0,-1 0-46 0,2-2-65 0,-7 2-73 15,7 0-90-15,-8-1-202 0,6-3-609 0,-7 0 269 16</inkml:trace>
  <inkml:trace contextRef="#ctx0" brushRef="#br0" timeOffset="177549.58">31700 9510 84 0,'7'-9'426'0,"-1"-2"14"0,-1 0-5 15,-1 3-4-15,0 0-20 0,0 0-20 0,-3 3-22 0,3-2-28 16,-2 3-32-16,-2 2-32 0,0 2-27 16,0 0-22-16,0 0-14 0,0 0-11 0,2 14-11 0,-1-4-15 15,0 1-14-15,-2 6-26 0,0 1 2 0,2 1-15 16,0 0-11-16,-2 0-10 0,-2 2-9 0,1-2-11 15,2 8-9-15,2-8-6 0,-2-1-5 16,2-1-9-16,-1-2-5 0,-2-2-4 0,2-2-8 0,-1 0 2 16,-1-3-8-16,1 0 0 0,0-3-1 15,0 1-6-15,0 1 6 0,0-3-3 0,0-4-3 0,-2 5-1 16,2-5-1-16,0 0 0 0,0 0-2 0,0 0-3 16,0 0-1-16,-2-19 3 0,4 7-6 15,-2 1 1-15,2-4 9 0,-2-2 3 0,1-2 15 0,4-7-7 16,-2-1 1-16,-1-1 1 0,1 0-3 0,3 1-3 15,-1 3 6-15,0-1 5 0,-2 6 2 0,3-7-2 16,1 8 0-16,-1 3 3 0,4 1-4 0,-1 0-4 16,0-1-9-16,-1 6-17 0,6-2 14 15,-4 4-6-15,3 1 3 0,-3 2-1 0,2 0-1 0,3 1-4 16,-2 3-8-16,1 1-4 0,-3 2 0 0,0 1 2 16,-1 1-2-16,-3 4-6 0,0 2 2 0,-2-1-7 15,-2 2 6-15,-5 3-1 0,1 0-11 0,-3 2-7 16,0-1-20-16,-5 0 1 0,-2 1-5 0,-2-2 6 15,-5 3-2-15,3-5 6 0,-3-1-1 0,1 0 5 16,-2-3 5-16,1 0 2 0,2-1 3 0,2-2 1 16,1-2 3-16,5 2 1 0,0-4 2 0,3 1 5 15,0-2 1-15,0 0 6 0,5-1-2 0,-5 0-4 16,5 0 2-16,0 0-2 0,0 0-1 0,0 0 0 16,10-7 1-16,-1 2 4 0,1 3-3 0,1-2-3 15,3 2 4-15,-1 0 2 0,4-1-4 0,4 5 3 16,-1-2-4-16,-1 1 2 0,1 2 9 0,0-1-1 15,0 3-3-15,-1 2-11 0,-2-2-14 0,-5 0-6 16,4 6-10-16,-7-4-2 0,3 1 3 0,-2-1 0 16,-4 2-1-16,-2-1 1 0,2 2 9 0,-4-1 1 15,-4 0 6-15,0-3 4 0,-3 3 2 0,-3-1 3 16,-1 2 1-16,-1-3 8 0,-3 0 8 0,-2-1 3 16,-2 0 3-16,-2-2 4 0,1-1 9 0,1-2 4 15,-4 2 0-15,7-5 2 0,-1 2-3 0,3 0-1 16,-1 0 1-16,3-1-2 0,0 0-3 0,2 1 3 15,2 0-23-15,6 0-48 0,-8-1-76 0,8 1-86 16,0 0-89-16,0-5-87 0,0 5-100 0,0 0-379 16,23 0-940-16,-10 0 416 0</inkml:trace>
  <inkml:trace contextRef="#ctx0" brushRef="#br0" timeOffset="177719.8">32366 9787 121 0,'0'0'419'0,"0"0"9"16,0 0 10-16,0 0-7 0,-11 8-27 0,3-3-32 16,2 1-38-16,-2 2-28 0,3 0-32 0,-3 3-34 15,3 0-51-15,-4 5-72 0,-1 6-70 0,-1-5-96 16,-4 7-105-16,-2 0-128 0,-5-1-325 0,-5 1-655 16,-14 7 290-16</inkml:trace>
  <inkml:trace contextRef="#ctx0" brushRef="#br0" timeOffset="179199.76">24023 10269 45 0,'0'0'177'0,"-3"-2"-7"15,3 2-12-15,0 0-6 0,0 0-7 0,0 0-7 16,0 0 3-16,0 0-4 0,0 0-7 0,0 0-10 15,0 0-5-15,0 0-6 0,21 1-8 0,-17 1-6 16,-4-2 1-16,10 1-10 0,-2 0-6 0,-2-1-9 16,5 2-2-16,0-1-7 0,3 0-7 0,-2 1-7 15,3-1-2-15,4 1-8 0,0 0-1 0,4 1-8 16,-5-1 0-16,5-1-4 0,8 3-3 0,-4 0 2 0,-8-2-2 16,10 0-1-16,0 1-7 0,-1-1 1 15,0 0-2-15,-7 1-3 0,10 0 2 0,-3 0-6 16,0-1 3-16,3 1-5 0,2-1 5 0,-2-2-3 15,-2 2-2-15,3-2 1 0,0 2 0 0,-1 0 1 0,-1-1 0 16,1 1-3-16,-1-4 3 0,-2 5 2 0,2-3 0 16,1 2-2-16,-4-2 2 0,2 1 0 0,0 1-4 15,-3-1 0-15,2-1 6 0,-5 1-6 0,5 0 0 16,-7 0-1-16,1 0-1 0,1-1 2 0,-2 0 0 16,0 2-3-16,1-2 2 0,6 0-2 0,-7 2 1 15,-1-2 0-15,1 0 1 0,1 1-1 0,0 1 2 16,5-1-1-16,-10-1-1 0,10 2-4 0,-6 1 2 15,-1-2 1-15,3 0 0 0,-1 0 2 16,-3-1-2-16,3 2-1 0,-3-2-1 0,3 3 4 0,-2-3-1 16,1 2-3-16,-2 1 2 0,2-1 1 0,0 0-2 15,2-1 2-15,-3 1-2 0,2-1 1 16,8 0 0-16,-9 0 0 0,1-1-1 0,-3 2 0 16,3 0-3-16,0-1 8 0,-1-1-5 0,-1 3 2 0,1-3-1 15,2 0-6-15,-1 0 6 0,0 0-11 0,6 0-1 16,-8-3-1-16,1 3 1 0,0 0-6 0,1-1-1 15,-3-1-1-15,1-1-2 0,1 3 1 0,-3-1-1 16,1-1 2-16,-1 2 0 0,1-1-1 0,3 1-2 16,-4-1 4-16,1 1 0 0,-5 0 0 0,4-2 2 15,2 0 2-15,-3 2-1 0,2 0-2 0,2 0 7 16,-6-2-1-16,4 1 1 0,-5 1 2 16,4 0 0-16,-1-2 0 0,1 1 1 0,0 2 4 0,-4-1-3 15,2-1 3-15,1 1 1 0,-5-2-2 0,0 1-1 16,2 0 0-16,3 0 2 0,-7 1-3 0,3-1 0 15,-2 1 3-15,2-1 1 0,-1 1 2 0,-2-2 5 16,-2 2-3-16,3 0-1 0,-1 0 2 0,1 0-2 16,1 0 4-16,-3 0 0 0,4 0 0 0,-3-1 2 15,0 1-3-15,0 0 0 0,2 0-2 0,-3 0 0 16,3 0 0-16,-5 0 1 0,2 0 4 0,-1-1 2 16,3 0 0-16,-3 0 1 0,-3-1 3 0,6 2 5 15,-6-2-6-15,2 1 7 0,-2-1 5 0,-1 1 9 16,-4 1-4-16,7-1 4 0,-7 1 0 0,5-3 2 15,-5 3-1-15,0 0 0 0,7-2-3 0,-7 2-4 16,0 0 3-16,0 0-6 0,4-1-3 0,-4 1-4 0,0 0-9 16,0 0-12-16,0 0-29 0,0 0-39 0,0 0-74 15,0 0-109-15,0 0-184 0,0 0-473 0,0 0 210 16</inkml:trace>
  <inkml:trace contextRef="#ctx0" brushRef="#br0" timeOffset="182732.5">23467 13059 81 0,'3'-6'111'0,"-2"4"0"0,-1 2-6 16,0 0-5-16,3-4-3 0,-3 0 1 0,0 4-11 15,0 0-5-15,3-5-3 0,-3 5-3 0,0-4-2 16,0 4-2-16,0 0-5 0,0 0-5 0,0-6-7 15,0 6 2-15,1-3-9 0,-1 3-4 0,1-5-8 16,-1 5 4-16,3-5-12 0,-3 5 0 0,5-3 0 0,-3 0-4 16,1 0-5-16,-3 3-2 0,4-4 2 15,-2 2-5-15,-2 2-2 0,5-5 0 0,-1 4 4 16,-1-2-1-16,-3 3 4 0,5-2 0 0,-5 2 1 0,2-5-1 16,1 1 5-16,-3 4-3 0,4-2 1 0,-4 2-1 15,0 0-1-15,1-3 1 0,-1 3-5 0,3-3-2 16,-3 3 4-16,3-2-8 0,-3 2 0 15,4-4-2-15,-4 4 0 0,5-4-1 0,0 3-1 0,-5 1-4 16,0 0-2-16,5-1 3 0,-5 1-2 0,0 0 2 16,8-2-4-16,-8 2-1 0,0 0 2 0,0 0 0 15,11 1 0-15,-11-1-4 0,0 0 3 0,0 0 1 16,8 1-1-16,-8-1 1 0,0 0-1 0,5-1-1 16,-5 1 4-16,0 0-4 0,0 0 5 0,8 0-3 15,-8 0 1-15,0 0-3 0,0 0 4 0,0 0-4 16,5 1 2-16,-5-1 1 0,0 0-1 0,0 0 6 15,4 1 8-15,-4-1 4 0,0 0 5 0,0 8 1 16,0-8 3-16,-4 8-3 0,0-5 2 0,3 5-2 16,-1-2 0-16,0 0 3 0,-3 2 3 0,3 3-4 15,-5 0-2-15,4 0 1 0,-1 1-1 0,1 4-7 0,-1 0-2 16,0 0 0-16,2 1 0 0,-1 1 3 16,1-1-2-16,0-1 0 0,-3 4-4 0,4-3 0 15,-1 1 1-15,0 0 4 0,2 1-5 0,-2-1 0 16,-2 3 1-16,0 5-7 0,0-8 8 0,2 2 0 0,0 0 0 15,-3-2-2-15,1 1 2 0,1 7-3 16,-1-8-1-16,1 1 4 0,-1 1-2 0,3-1-2 16,-2 1 2-16,0-1-1 0,1-1 2 0,1 1-1 15,-3-1 0-15,1 1-3 0,1-2 2 0,0-1 0 16,-1-3-2-16,2 6-6 0,-2-2 4 0,1-1 0 16,0 1 0-16,-2 1 4 0,2-1-7 0,-1 2 1 15,-4-3-1-15,6-3-1 0,-3 3-1 0,1 0 0 16,-1 1 0-16,4-1 5 0,-1 2-4 0,0-1 1 15,-2 0 0-15,3-2-2 0,3 3-1 0,-2-1 1 0,-1 2-4 16,1-1 4-16,2 0 2 0,-2-1-4 0,2 2-1 16,-1 0 3-16,1 0 3 0,-2-3-5 0,2 1 2 15,0 0-2-15,0 2 4 0,-1-2-4 16,0 1 2-16,-1-1 0 0,-1-2-1 0,0 2-4 16,0-2 2-16,0 1 0 0,0-3 18 0,1 3 1 0,-1-4-5 15,2 1-5-15,-4 2 2 0,2-5-1 0,0 4-2 16,0-1 3-16,0 5-4 0,0-2 0 0,0-5-1 15,0 3 4-15,2-2-5 0,-1 1 0 16,-2 3-1-16,-1 3 1 0,4-1 0 0,-2-2-3 0,0 5 0 16,0-3 0-16,0-1 5 0,1 2-8 0,-2-2 2 15,-1 0 0-15,1 1-1 0,1 0 0 0,-1 1 5 16,-1-2-4-16,2-1 1 0,0 1-2 0,0 1 0 16,-1 0 3-16,1 0-2 0,-1 0-1 15,0 2 3-15,2-1-1 0,-2-1-1 0,1-1-2 0,0-1 3 16,-2 1-1-16,2 0 2 0,2-2-3 0,-4-1 0 15,0-3 0-15,4 3 2 0,-2-2-1 0,-2-2 1 16,4 1-1-16,-4 1-1 0,2-3-1 0,-1 0-1 16,-2-2-5-16,2-2 0 0,1 2-3 15,0-4-3-15,0 2-4 0,-1 0-7 0,-1-3-4 0,2-2-7 16,-1 5-16-16,1-5-31 0,0 0-26 0,-4 2-33 16,4-2-27-16,0 0-39 0,0 0-166 0,-6-7-406 15,6 7 180-15</inkml:trace>
  <inkml:trace contextRef="#ctx0" brushRef="#br0" timeOffset="182882.95">23429 15202 190 0,'3'4'243'0,"-3"-1"-12"16,1 0-15-16,0 2-19 0,-1-5-20 0,3 6-13 16,-3-4-21-16,1 2-19 0,-1-4-36 15,0 0-48-15,3 4-60 0,-3-4-85 0,0 0-177 16,0 0-305-16,0 0 135 0</inkml:trace>
  <inkml:trace contextRef="#ctx0" brushRef="#br0" timeOffset="183898.93">32514 9425 180 0,'3'-10'338'16,"-2"1"0"-16,2-1-7 0,-2 1 16 0,3 0-1 15,-4 3-6-15,1 0-7 0,-1 3-15 0,4-2-17 16,-4 3-32-16,3-1-25 0,-3 3-24 0,0 0-6 16,0 0 3-16,0 0-3 0,-3 16-15 0,3-4-13 15,0 3-10-15,-1 4-11 0,-2 1-13 0,2 3-7 16,-3 3-19-16,4-1-8 0,0 1-16 0,1 0-10 16,2-1-10-16,-2-6-6 0,3 0-14 0,-4 3-26 15,3-4-28-15,-1 6-44 0,2-9-51 0,-3-5-51 16,3 1-51-16,0-3-56 0,-3-1-42 0,-1-4-60 15,0-3-69-15,0 0-339 0,0 0-819 0,0 0 363 16</inkml:trace>
  <inkml:trace contextRef="#ctx0" brushRef="#br0" timeOffset="184199.75">32490 9360 47 0,'0'-6'324'0,"0"2"1"15,-2-2-1-15,4 2 0 0,-1-1 11 0,3 2-16 16,-4 3-11-16,5-3-13 0,3 0-10 0,1 5-26 15,1-1-18-15,4 3-21 0,2-1-17 0,3 1-12 16,-1 4-21-16,6 3-18 0,2 0-16 0,0 2-12 16,-3 0-12-16,0 2-10 0,0 3-13 0,2 1-8 15,-2-2-6-15,-4 3-12 0,-4 1-2 0,-5-3-6 16,-1 4-3-16,-2-3-7 0,-4 1-4 0,-3-1-7 16,-1-1 1-16,-5 0-2 0,0 1-5 0,-7-2 0 15,0 0-3-15,-5 2-3 0,-2-1 2 0,-3 0-2 16,2-1 0-16,-2-5 3 0,-4 2 5 0,9-3 7 15,-2-3 0-15,1 1 0 0,2-2 2 0,-2 0-11 16,7-2 1-16,0 0 2 0,3-2-9 0,2 0-27 16,1 2-26-16,0-4-69 0,6-1-71 0,0 0-96 15,0 0-104-15,0 0-463 0,11-12-903 0,1 5 400 16</inkml:trace>
  <inkml:trace contextRef="#ctx0" brushRef="#br0" timeOffset="184649.71">33120 9543 2811 0,'0'-22'270'15,"0"22"89"-15,-5-21-109 0,5 21 33 0,0-18-18 16,0 18-3-16,0 0-33 0,-8-16-33 0,8 16-38 16,0 0-23-16,0 0-8 0,0 0-2 0,0 0-2 15,0 0-1-15,0 0-1 0,0 0-5 0,0 0-4 16,-1 58-1-16,1-35-17 0,1 2 0 0,3 1-10 15,-2-2-5-15,0-5-8 0,-1 7-9 0,2-6-6 16,-3-2-3-16,0 1-2 0,-3-1-9 0,7 0-2 16,-4 0 4-16,0-18-11 0,0 23-12 0,0-23-15 15,-1 17-15-15,1-17-16 0,0 0-23 0,-3 15-18 16,3-15-32-16,0 0-33 0,0 0-36 0,0 0-31 16,0 0-33-16,0 0-24 0,0 0-14 0,0 0-5 15,-18-51-2-15,18 31 3 0,-2-5 17 0,-1 0 21 16,3-1 25-16,3-2 26 0,-2 2 33 0,2-2 40 15,-1 9 43-15,0 1 41 0,0 0 44 0,-2 1 41 16,3 2 13-16,-3 15 36 0,2-24 33 0,-2 24 8 16,4-20 15-16,-4 20 1 0,1-17-1 0,-1 17-7 15,9-10-12-15,-9 10-11 0,9-13-9 0,-9 13-10 16,22-11-15-16,-22 11-8 0,27-7-9 0,-8 4-17 16,-19 3 0-16,36-2-16 0,-36 2-31 0,31-3-25 15,-31 3-41-15,26-1-49 0,-26 1-55 0,0 0-63 16,0 0-56-16,36 1-38 0,-36-1-60 0,0 0-322 15,0 0-750-15,0 0 332 0</inkml:trace>
  <inkml:trace contextRef="#ctx0" brushRef="#br0" timeOffset="184816.28">33046 9649 105 0,'0'0'424'0,"0"0"6"15,0 0-1-15,0 0-21 0,12 20-25 0,-12-20-32 16,0 0-35-16,35-1-31 0,-35 1-32 0,49-7-30 15,-49 7-18-15,51-7-44 0,-32 6-47 0,11-3-75 16,-30 4-83-16,40-5-85 0,-21 4-91 16,-19 1-109-16,30-2-239 0,-30 2-614 0,0 0 271 15</inkml:trace>
  <inkml:trace contextRef="#ctx0" brushRef="#br0" timeOffset="185016.06">33413 9790 2370 0,'0'0'282'0,"0"0"-77"16,0 0-47-16,0 0 3 0,0 0 32 0,0 0 6 16,1 25-22-16,-1-25-12 0,0 0-7 0,4 22 7 15,-4-22 0-15,-1 18-4 0,1-18-13 0,-3 28-15 16,3-10-10-16,-4-2-12 0,3 0-16 0,-3 1-13 16,0 0-37-16,-3-1-46 0,-1 0-54 0,0 0-66 15,-3-3-84-15,-4-1-78 0,15-12-109 0,-25 18-315 16,9-8-765-16,-5-4 339 0</inkml:trace>
  <inkml:trace contextRef="#ctx0" brushRef="#br0" timeOffset="185666.06">32315 9817 191 0,'-1'-3'411'0,"1"3"-21"0,-8-3-23 16,8 3-31-16,-8-2-18 0,8 2-38 0,-6 0-16 16,6 0-28-16,-9 1-28 0,9-1-8 0,-9 1-22 15,4-1-21-15,5 0-17 0,-11 0-14 0,6 2-11 0,5-2-6 16,-7 2-16-16,7-2-3 0,-10 0-12 16,10 0 2-16,-5 0-1 0,5 0-4 0,-9-2 1 15,9 2-5-15,-5-5-6 0,2 3-3 0,3 2-3 16,-1-6-1-16,-2 3-1 0,3 3-4 0,2-7-2 15,-2 7-8-15,1-7-1 0,1 1-9 0,2 2 3 16,-1 3-2-16,3-3 4 0,-1 2-1 0,0-2-1 16,-1 2-1-16,1 1 1 0,3 1-1 0,-8 0-4 15,10 2-3-15,-5 2 0 0,0 0 1 0,-1 0-2 16,-4 1 3-16,4 2 5 0,-2 3 4 0,-4 1 0 0,1 2 4 16,-2-3-6-16,-1 3-8 0,-1 2 4 0,0-3-3 15,-2 4-4-15,0 0 2 0,-2 0-7 16,1-6 0-16,-2 4 0 0,3-3-11 0,-2 4-26 15,0-7-27-15,-1 2-53 0,1-2-60 0,0-1-82 16,-1 1-101-16,-1 3-147 0,2-6-296 0,-1 2-847 16,1-2 375-16</inkml:trace>
  <inkml:trace contextRef="#ctx0" brushRef="#br0" timeOffset="198633.3">30886 10672 137 0,'3'-18'394'0,"-2"-1"-4"0,2 0 14 0,-2 1 4 16,3 0-27-16,0 1-10 0,-2 5-6 0,4 1 16 15,-2 1-22-15,-1 2-19 0,0 2-28 0,0 1-30 16,-1 1-31-16,0 1-29 0,-2 3-11 0,0 0-6 15,0 0-4-15,7 16-4 0,-4-4-16 0,-6 5-14 16,3 4-11-16,-3 5-14 0,-1 0-12 0,0 3-12 16,-2-1-12-16,3 3-17 0,-3-2-4 0,1 0-2 15,2-1-11-15,0-3-10 0,0-6-17 16,0 1-28-16,1-1-21 0,1-4-35 0,-1 1-39 0,1-7-46 16,0-1-43-16,-1-2-34 0,2-2-29 0,0-1-46 15,0-3-49-15,0 0-44 0,0 0-32 0,-1-18-41 16,1 7-326-16,0-6-832 0,3-2 368 0</inkml:trace>
  <inkml:trace contextRef="#ctx0" brushRef="#br0" timeOffset="198949.51">30971 10512 208 0,'0'-4'309'0,"2"1"-8"16,-1 1-4-16,-1 2 11 0,3-3 11 0,-3 3-12 16,0 0-6-16,0 0-13 0,0 0-11 0,0 0-16 15,5 9-11-15,0-4-9 0,-1 1-14 0,1 1-8 16,4-1-14-16,-1 1-18 0,2-2-18 0,4 6-14 15,0-2-17-15,1 1-15 0,0 0-11 0,2 1-12 16,0 0-9-16,-2 3-9 0,0-1-10 0,-3 2-8 16,0 0-6-16,2 6 2 0,-4 4-14 0,-5-6-3 15,0-1-3-15,-2 7-5 0,-3 0 2 0,-3-8-3 16,-2 1-2-16,0 0-8 0,-5-1-1 0,-2-2-6 16,-1 2 6-16,-2-2-3 0,-5 1 9 0,-3 0 6 15,0-3 11-15,2-3 3 0,2-3 4 0,-1 0-5 16,3-2-1-16,-1 0-3 0,7-2 0 0,-3 0-6 15,3-3-2-15,2 1 2 0,2-1-6 0,2 0-21 16,5 0-29-16,-7-3-54 0,7 3-43 0,-1-5-66 16,4 0-70-16,2 1-61 0,4-1-77 0,3-2-72 15,-3 1-348-15,9-1-877 0,-4 0 387 0</inkml:trace>
  <inkml:trace contextRef="#ctx0" brushRef="#br0" timeOffset="199383.33">31648 10658 372 0,'9'-6'413'16,"-3"0"-9"-16,1 1-22 0,0-2-3 0,0 2-9 16,-2 0-13-16,-4 0-15 0,-1 2-19 0,3-1-24 15,-3 4-23-15,-5-6-15 0,-1 5-20 0,-2 0-17 16,-4 3-16-16,-5 2-11 0,-2 2-17 0,0 0-13 16,-8 6-9-16,0 5-12 0,2-1-14 0,-3 4-8 15,6 0-14-15,0 2-4 0,4-2-7 0,4 3-9 16,5-6-5-16,4 1-10 0,5-1-15 0,0-1 10 0,5 4-9 15,4-5 0-15,5-1-6 0,9 1-4 16,2-3-5-16,3 1-4 0,0-5-20 0,3 0 16 16,1-2-5-16,-2-3-2 0,2-2-6 0,0-2-3 15,-5 0-3-15,-4 1 3 0,-1-1-1 0,-3-1-7 0,-1-1-8 16,-5 2-2-16,-1-3-12 0,-4 2-14 0,-2 1-28 16,0-1-42-16,-3 1-52 0,2-1-59 15,-1 0-89-15,-4 2-98 0,0 0-107 0,0 0-425 16,0 0-997-16,-19 13 442 0</inkml:trace>
  <inkml:trace contextRef="#ctx0" brushRef="#br0" timeOffset="201166.75">23934 12815 98 0,'0'0'98'0,"0"0"-8"0,0 0-3 16,-1-4-14-16,1 4 5 0,0 0-4 0,0 0-3 15,0 0-1-15,0 0-10 0,1-6-9 0,-1 6 7 16,0 0-5-16,0 0-5 0,0 0 1 0,0 0-3 15,0-3-7-15,0 3 0 0,0 0 1 0,5-2-4 16,-5 2-5-16,9 0 1 0,-9 0-2 0,10 2-4 16,-2-2-2-16,0 1-1 0,4 0-14 0,1 0 8 15,1-1 1-15,4 0 5 0,0 0 0 0,2 0 1 16,1 2 4-16,2-2 2 0,-1 0 5 0,6-2 10 16,-8 4-6-16,3-4 1 0,-2 1 6 0,0 1-3 15,6 1 1-15,-4-1 0 0,5-1-10 0,-1 1 4 16,-8 0-1-16,0 0-6 0,2 1 0 0,-2-1-6 0,2 0-2 15,0 2 1-15,-3-1-6 0,5-1 2 16,-2 0-3-16,-2 0-2 0,4 2 1 0,-2-3-6 16,1 1 2-16,1 1-3 0,8-1-1 0,-6-1 0 15,2 1-2-15,-2 1 3 0,1-2-3 0,-4 2-1 0,6-1-2 16,0 1 1-16,1 0-6 0,0-2 0 16,-1 1 1-16,0-2-4 0,-1 3-2 0,1-1-1 15,-7 0 6-15,7 1-4 0,-7-1 0 0,2 0 1 16,-2 0-3-16,-1-1 1 0,1 1 2 0,-3 0 0 0,2 0-2 15,-2 0 3-15,1-1 5 0,0 0-4 0,-1 0 2 16,-4 1 1-16,2-2-6 0,0 2 5 0,1 0-4 16,3-1 3-16,-1-1-1 0,-1-2-1 15,4 4 2-15,0-1 2 0,-2-2-1 0,-1 2 2 0,4 0-9 16,-5 1 7-16,1-1 2 0,-1-1-2 0,3-1 2 16,-3 1-2-16,0 0 0 0,-6 0 2 0,5 1 1 15,1 0 0-15,-7-1 0 0,5 2-3 0,-4-1 2 16,1 1-4-16,1-1 6 0,-1 1-6 0,1-1 5 15,0 1-3-15,0 0-1 0,-1 0-1 0,1 0 3 16,-1 0 0-16,0 0 1 0,2 1-6 0,-2-1 7 16,6 0 1-16,-7 0-5 0,5 1 0 0,-4 0 4 15,6-1-4-15,-6 2 1 0,2-2 2 0,-2 1-2 16,5 0 4-16,-5-1-3 0,1 2-2 0,0-1 7 16,0-1-7-16,-1 1-2 0,1 1 1 0,0-2-5 15,-2 0 0-15,1 0-4 0,0 3-1 0,3-3 5 16,-4 1-8-16,1-1 3 0,1-1 4 0,-1 2-1 15,2-1-3-15,-3 0 3 0,3 0 1 0,2-1 4 16,2-1-4-16,-5 1 0 0,4 1 4 0,-5 0-4 16,1 0-2-16,-1 0 3 0,4-2 5 0,-4 4-5 0,1-2 4 15,4 0-2-15,-4 1-3 0,-2-2 3 0,-1 1-4 16,5 0-1-16,-5 0 1 0,0 1 5 16,2-1-5-16,-1 0 7 0,-1 0-3 0,0-1 3 15,0-1-3-15,-1 2-1 0,1-1 6 0,-1 1-1 0,-3 0 10 16,1 0-8-16,2-1 3 0,-1-1 3 0,0 1 2 15,-1 1-3-15,-3-1 4 0,5-1 1 0,-2 2 3 16,-2-1-5-16,2 2 9 0,-2-2-6 16,-6 1 2-16,13-1-4 0,-6 1 4 0,-2-1 0 0,-5 1-14 15,8 0 9-15,-8 0 2 0,8 1-6 0,-8-1-3 16,8-1 4-16,-5 3-4 0,-3-2-1 0,0 0 7 16,0 0-2-16,11-1 2 0,-11 1 2 15,0 0-2-15,0 0 2 0,0 0-3 0,0 0 3 0,0 0-3 16,5-1 4-16,-5 1-5 0,0 0-4 0,0 0-20 15,0 0-24-15,0 0-44 0,0 0-49 0,0 0-180 16,3-4-342-16,-3 4 151 0</inkml:trace>
  <inkml:trace contextRef="#ctx0" brushRef="#br0" timeOffset="202683.08">32206 10878 216 0,'0'-7'413'0,"0"0"0"15,0 1-3-15,0 1-9 0,2-1-9 16,-4 3-19-16,2 3-14 0,0-7-28 0,0 7-24 0,-2-5-30 16,2 5-25-16,0 0-26 0,0 0-15 0,0 0-9 15,0 0-2-15,-4 14-11 0,-1-5-12 0,1 3-18 16,-1 3-9-16,-1 2-13 0,-2 2-25 0,-2-2-28 15,-4 6-5-15,-3-1-7 0,2 2-27 0,-3-2-38 16,0 0-60-16,-3-3-70 0,2 1-92 0,1-2-98 16,-3 2-123-16,0-1-407 0,6-6-913 0,-8 3 405 15</inkml:trace>
  <inkml:trace contextRef="#ctx0" brushRef="#br0" timeOffset="203616.56">30770 11749 89 0,'-3'-7'424'15,"2"0"0"-15,1 0-5 0,-2-1-5 0,0 3-17 16,2 1-25-16,-4-1-31 0,4 5-37 0,0 0-29 16,0 0-21-16,0 0 3 0,0 0-7 0,-3 19-13 15,5-8-6-15,-4 7-17 0,0 0-16 0,1 7-13 16,-3-1-16-16,1-5-11 0,1 7-13 0,2 0-15 15,-2-7-10-15,0 2-14 0,1-2-10 0,-3-2-7 16,4 1-10-16,-4-3-5 0,2-3-7 0,0-1-8 16,1 1-5-16,-1-2-5 0,0-5-3 0,2 0-3 15,-3 0-1-15,1 0 0 0,2-3-2 0,0-2-9 16,0 0 1-16,0 0-5 0,-2-13-4 0,3 4 1 16,-2-2-4-16,2-6-3 0,0-1 3 0,4-10-4 15,-1 2-4-15,-4-3-2 0,7-2 0 0,0-16-5 16,1 16 0-16,0-3 0 0,1-1-1 0,2 1 1 0,-1 5 2 15,-1 1-6-15,4 3 1 0,-4 8-4 16,3 3 0-16,-5 4 0 0,3 1-3 0,2 4 1 16,-2 0-3-16,4 2-2 0,-2 4 8 0,-1 0-4 15,2 5 1-15,1 2-1 0,1 2 0 0,-4 1 3 0,-2-1 1 16,-1 1-2-16,-2 7 23 0,-3 0-7 0,0 0-4 16,-6 0-5-16,0 3 4 0,-3-2-6 15,-4-1 1-15,0 5-3 0,-2-7-12 0,-1 0 13 16,1-1-4-16,-5 0 2 0,5-3 3 0,-1-2-6 0,1-1 3 15,3-1 2-15,0-2-2 0,1 1 3 0,2-3-4 16,3 0 2-16,-1-1 4 0,2-1-3 0,0 0-2 16,2-2 1-16,8 4 0 0,-8-4 0 0,16 1 0 15,-4-1 0-15,7 1-3 0,-1 2 0 0,3-1 2 16,2 2 0-16,4 0-14 0,1 3 15 0,-7-1-6 16,-2 1-1-16,-2 0 4 0,0 2 2 0,1 1-7 15,-6-2 5-15,1 4-2 0,-4-3 5 0,-2 2-4 16,-2-2 3-16,-1 0-3 0,-3 1 1 0,-2 0 3 15,-3 2 3-15,-2-2-3 0,-4-1 3 0,-2 2 0 16,-6-1 3-16,0-2-3 0,-7 0 1 0,-2 1 2 16,-4-1-4-16,3 0 1 0,0-5 0 0,0 1 4 15,9-2-5-15,0 3-12 0,2-5-10 0,3 1-28 16,4-1-37-16,-3-1-50 0,9-4-62 0,2 1-70 16,3-1-56-16,7-5-51 0,8-3-53 0,10-4-68 15,2-3-298-15,4-1-857 0,15-5 379 0</inkml:trace>
  <inkml:trace contextRef="#ctx0" brushRef="#br0" timeOffset="203800.01">31473 11817 312 0,'9'-7'349'0,"1"2"9"0,-5 1 3 0,2 0 4 16,0-1-2-16,-2 3-15 0,2-2-24 0,-2 1-22 16,3 0-28-16,1-2-25 0,1 2-27 0,4 2-19 15,4-2-22-15,2 2-23 0,3 0-23 0,5 0-27 16,2 0-44-16,0-2-29 0,-3 2-48 0,-6 1-59 15,7-2-49-15,-8 1-42 0,-6 1-42 0,0-2-32 16,-5 1-41-16,-1-2-32 0,-2 1-242 0,-6 0-598 16,0 2 264-16</inkml:trace>
  <inkml:trace contextRef="#ctx0" brushRef="#br0" timeOffset="204083.21">31722 11724 167 0,'-13'-4'176'16,"1"4"6"-16,-1-3 27 0,1 0 21 0,6 1 11 15,-2 2 13-15,3-1 21 0,5 1-1 0,-10-5-5 16,10 5-13-16,-9-1-10 0,9 1-17 0,0 0-13 15,-12 0-18-15,12 0-8 0,-1 5 3 0,-3-2-2 16,2 2 5-16,-1 1 7 0,2 2 3 0,-3 2-7 16,0 2-4-16,0 0-3 0,-1 5-7 0,-2 1-9 15,0 0-1-15,1 8-20 0,-6-2-6 0,7-6-9 16,-2 6-9-16,0 0-13 0,3-6-8 0,-2 6-14 16,2-6-9-16,0 3-22 0,5-2 8 0,-2-3-8 15,1 1-3-15,0 0-8 0,3 0-1 0,-2-5-11 16,3 3 3-16,0-1-22 0,4-1 12 0,2-4-6 15,-3 0-10-15,2 2-15 0,3-4-16 0,3 2-18 0,2-1-24 16,-1-5-30-16,3 1-36 0,1-3-39 16,0-1-41-16,-1-2-53 0,-1-2-43 0,0 0-42 15,-4-5-58-15,3 0-57 0,-8 2-362 0,0-2-880 16,0 1 389-16</inkml:trace>
  <inkml:trace contextRef="#ctx0" brushRef="#br0" timeOffset="204249.46">31551 12040 148 0,'-3'-3'441'16,"-2"-1"-1"-16,5 4-10 0,-7-5-16 0,7 5-37 15,1-7-37-15,4 2-31 0,1 3-35 0,6-2-24 0,5 0-21 16,4 1-27-16,-1-2-47 0,10 0-53 16,2-1-77-16,-3 1-90 0,1-2-101 0,3-2-115 15,-4 0-323-15,-2-1-655 0,1 2 290 0</inkml:trace>
  <inkml:trace contextRef="#ctx0" brushRef="#br0" timeOffset="204783.29">32150 11632 217 0,'2'-11'441'16,"0"-3"-1"-16,1 0-26 0,1 3-33 0,2 4-28 15,4-1-34-15,4-1-26 0,3 2-34 0,-1 2-28 16,2 2-20-16,5-2-20 0,-3 3-22 0,0 2-18 0,0 3-9 16,0 1-18-16,-5-1-12 0,2 2-22 15,-5-2-11-15,0 4-15 0,-3 0-4 0,-2 0-18 0,-5 3 9 16,-2-1-4-16,-3 1-7 0,-2 2-2 16,-3 2 6-16,-3 4 1 0,-3-4 3 0,0 0 8 0,-3 0-1 15,-2 6 11-15,-3-2 2 0,9-3 2 16,-2-2-11-16,2 0-2 0,3 1-4 0,2 0-2 0,3-3-5 15,1 0-3-15,0 0-3 0,3 0-4 0,4 0-5 16,1-1-1-16,3 0-3 0,7 0-1 0,-5-4-3 16,3 2-7-16,-2 0-2 0,8 2-9 0,-3-1-1 15,-1-2-10-15,-3 0-2 0,1-2-4 0,-1 1 3 16,-4 0-7-16,2-1 3 0,-4 1 2 0,0-1 1 16,-1 1 2-16,-2 3 0 0,0-4-3 0,-3 3 4 15,0 0 2-15,-2 2 0 0,-2 3 0 0,0-2 0 16,0-1 1-16,-3 2 5 0,3 0-3 0,0 3-1 15,2 0 7-15,3 1-7 0,1 1 5 0,2 0-10 16,2 2-10-16,0-5-4 0,7 3-9 0,-2 0-1 16,3-2-3-16,0 0 1 0,-2 0-1 0,2-3 7 15,-2 0 2-15,-2-1-4 0,0-2 2 0,-4 2 6 16,-1-3 8-16,-4 0 16 0,0-2 8 0,-4 5 21 16,0-4 10-16,-1 1 9 0,-11 0 10 0,5 0-1 15,-4-2 0-15,-1 1-2 0,-4 0-7 0,-1 0-2 16,-4 2-8-16,6-1-2 0,-9 1-31 0,1 1-40 15,9-2-67-15,-1-2-90 0,0 5-110 0,10-8-135 16,-2 6-392-16,2-3-895 0,5-5 396 0</inkml:trace>
  <inkml:trace contextRef="#ctx0" brushRef="#br0" timeOffset="204933.43">32715 12449 3787 0,'9'-1'315'0,"-4"1"-91"0,-5 0-59 0,5-3-1 15,-5 3 28-15,0 0 5 0,0 0-27 0,0 0-35 16,0 0-30-16,0 0-15 0,0 0-58 0,-23 3-98 0,18-2-119 16,5-1-176-16,-8 4-467 0,5-2-896 0,3-2 397 15</inkml:trace>
  <inkml:trace contextRef="#ctx0" brushRef="#br0" timeOffset="208916.42">27434 10449 82 0,'-2'13'109'0,"-1"-1"-5"16,3 5-10-16,-1 0 4 0,0 2-17 0,1 0 1 15,0 6-12-15,-3 1-3 0,6-1-1 0,-2 2 2 16,0-8-5-16,0 7-15 0,1-2 2 0,0 4-3 16,4-5-3-16,-4 1-6 0,-1-5-9 0,3-1 3 15,-2 2-2-15,0 1-6 0,1-1 7 0,0-2-6 16,0 0-2-16,-1 1 5 0,2-1-8 0,-4-2-2 15,0 0 4-15,4 0-3 0,-3 1 2 0,-1-3-4 16,2-2-5-16,0 4 0 0,-2-1 3 0,2-4-5 16,-2 5 1-16,0-4 3 0,2 0-5 0,-2 4 0 0,0-5-8 15,2 0 6-15,-2 1 2 0,2 0 4 16,-1 5 6-16,-1-5-7 0,0 0 2 0,3 0-1 16,-1 0-1-16,0 4 0 0,0-2-8 0,2-1 2 0,-3 3 8 15,3-4-8-15,1 3 4 0,-1-1-5 0,1 1 0 16,0-2-2-16,0 0-1 0,2 4 4 0,-2-2-8 15,-1-3 5-15,1 4-2 0,0-3 2 16,-1 1 1-16,0 3 6 0,-2 0 5 0,2-1 0 0,-1-5 1 16,-1 5 4-16,0-4-3 0,-1 4 0 0,0-3 3 15,-1-1-6-15,3 5 3 0,-1-2-1 0,-2 1 2 16,0-2-3-16,1 2 0 0,-1-1 4 0,-1 1-1 16,2 0 7-16,-2-1-4 0,1-3 4 0,0 5 0 15,-2-4-3-15,2 0 1 0,0 0 2 0,-3 3-5 16,3-5 1-16,0 5-1 0,3-4 4 0,-3 1-9 15,-3-1 4-15,3-1 3 0,0 5-2 0,0-1 3 16,3-2-3-16,-3 4 1 0,2-5 1 0,-1 0-1 16,1 5-4-16,-1-4 1 0,1 5 0 0,0-1-7 15,0 1 3-15,2-4-2 0,-1 3 1 0,-2-2 1 16,3 0-2-16,-2 0 2 0,2 1-4 0,0 1-3 16,0-1-2-16,-2-4 5 0,0 6-5 0,0-3 1 15,0 1 5-15,-1-3-6 0,0 5 6 0,2-1-1 16,-1 1-8-16,1-1 6 0,-3 0 0 0,1-3-4 15,0 2 1-15,1 1-1 0,-1-1 4 0,-1 1-5 16,0 0 3-16,2 1-1 0,-2-1 0 0,0 1 0 16,0-2-8-16,0 1 6 0,0 0-1 0,2 1 2 15,-1-2-2-15,1 0-1 0,-3 1 2 0,2 1-3 16,-1 1 1-16,2-2 3 0,-2 0-6 0,2 0 5 0,0 0 0 16,-1 1-1-16,1-3-4 0,0 1 3 15,0 0-1-15,1 1-1 0,1 0 2 0,0 0 0 16,1 0 2-16,-2 0 1 0,3-2-2 0,-3 1 1 15,1-1-4-15,0 3 3 0,0 0-3 0,0-2 4 0,-2 0-4 16,-2-3-1-16,2 4 3 0,0-3-1 0,-2 3 0 16,1 0 2-16,2 3 0 0,-3-6-3 15,0 0 4-15,-3 2-4 0,2-5 3 0,1 6-3 16,0-6 3-16,0 2-3 0,0 3 1 0,-2-5 3 0,4 4-3 16,-2-1 3-16,-2-2-3 0,0 4 4 0,0 0 7 15,2 1 5-15,-3 0 10 0,3-2 0 0,0 3-2 16,0-3 1-16,0 1-4 0,0 1 6 0,0-1-5 15,-1 0-5-15,-2 1 3 0,3 0-3 0,-1-4-5 16,5 3-1-16,-4 1 3 0,1 1-4 0,-1-3-4 16,3 1 2-16,-1 2-1 0,-2-1 2 0,2-2-4 15,0-3 0-15,-1 4 1 0,3-4-3 0,-4 1-2 16,4 0 3-16,-4 2 1 0,1 2-1 0,2-2 4 16,-2-3 15-16,2 0 4 0,-2 4-3 0,-1-1-5 15,1-3-2-15,-1-1 4 0,3 0-2 0,-2-1-7 16,-2 0 2-16,-2 1 0 0,6 0-4 0,-6 1-3 15,3 0 1-15,0-5 1 0,0 5-3 0,0 0 0 16,-1-1 0-16,1 0 0 0,0 1 1 0,0-1-2 16,0 1-2-16,-1-2-2 0,1 1 1 0,0-1 1 15,0-1-1-15,0 1-4 0,-3 2 1 0,3-5 4 0,-1 4 2 16,1-1-2-16,-3-1 1 0,6 3-5 16,-6-1 1-16,3 0 5 0,0 1 2 0,0-1 0 15,0 2-4-15,3 3 2 0,-3-5-2 0,0 5-1 16,0-4 6-16,1 0-5 0,-1 1-1 0,0-1 1 0,0-3-2 15,0 4 2-15,0-3 2 0,-1 3-4 16,2-4 0-16,-2 1 4 0,1-2-1 0,-3-2 0 16,2 0-3-16,1 1 5 0,0-1-4 0,0-1 0 15,0 0-2-15,0 1 1 0,-2 1 1 0,0-3-5 16,2 2 7-16,0 1-3 0,0-3-2 0,-1 7-7 0,-2-6 4 16,3 4-7-16,0 0-1 0,-1 0-4 15,1-2-2-15,0 2-4 0,-2-1-6 0,0 0-5 16,0 1 2-16,-1 0 1 0,-1 2-4 0,3-3 4 0,-3 2 5 15,2-3 4-15,-1 4 1 0,3-3 8 0,-2 1 8 16,0 0 0-16,2-4 3 0,0 4 5 0,0-3 1 16,-2 2 9-16,2-2-7 0,2-1-1 15,-2 1-3-15,0-1 9 0,0-1-3 0,2 1-6 0,0-1 0 16,-2 0 0-16,1-1-1 0,-1-3-1 0,2 5 0 16,-2-5-3-16,2 2-4 0,-2-2 1 0,0 4-1 15,0-4-3-15,0 0 6 0,0 0-5 0,0 0 2 16,-5 5 2-16,3-3-3 0,2-2 8 0,-7 4-7 15,5-2 4-15,-5 0-4 0,4 2-6 0,-1 1-3 16,0 0-7-16,1-3-10 0,-1 1-7 0,-1 4-3 16,3-6-2-16,-2 6 4 0,0-3-1 0,2-2 6 15,0 1 5-15,0 0 4 0,2-3 7 0,-3 4 7 16,3-4-4-16,0 0 4 0,-1 3 3 0,1-3-2 16,0 0-5-16,0 0-4 0,0 0-8 0,0 0-4 15,-1 4-10-15,1-4-1 0,0 0 2 0,0 0-12 16,0 0-1-16,0 0-1 0,-3 3-14 0,3-3-10 15,0 0-10-15,0 0-18 0,0 0-21 0,0 0-47 16,-10-2-117-16,10 2-316 0,-7-4 140 0</inkml:trace>
  <inkml:trace contextRef="#ctx0" brushRef="#br0" timeOffset="214233.1">24101 10274 56 0,'30'1'100'0,"2"3"3"0,3 2-8 16,5-1 2-16,15 1-6 0,1-1-8 0,7 2-13 15,30 3-3-15,0 0-13 0,7-2 2 0,3 3-16 16,10-3-30-16,0 1-12 0,3 4-18 0,3-6-18 16,2 3-45-16,1 3-48 0,7-5-139 0,2 9 61 15</inkml:trace>
  <inkml:trace contextRef="#ctx0" brushRef="#br0" timeOffset="-203963.76">24200 10283 22 0,'-5'0'108'16,"5"0"-16"-16,-12-2-16 0,7 2 3 0,5 0-17 15,-12 0 11-15,7-2-2 0,5 2 0 0,-12 0-17 0,12 0-5 16,-11 0 0-16,6 0-3 0,5 0 2 0,-11 0 0 15,6 0-13-15,5 0 6 0,-9 0-7 16,9 0-3-16,-7 0 8 0,7 0-9 0,0 0 0 16,-10 0 0-16,10 0-9 0,0 0 4 0,0 0-1 0,0 0-2 15,0 0-8-15,0 0 2 0,0 0-1 0,0 0 0 16,0 0 8-16,0 0 3 0,0 0-11 16,0 0-2-16,0 0 2 0,27 2 1 0,-17-2-2 15,3-2-7-15,5 4 4 0,0 0-1 0,5-2 1 0,6 2 4 16,-1-1-7-16,3-1 6 0,2 3-9 0,2 1-8 15,4 0 4-15,-3-1 2 0,2 0-6 0,1 0 4 16,0-1-3-16,1 2 2 0,12 0-3 0,-12 1-3 16,11-4-1-16,-12 1 6 0,0 0-4 0,12 2 5 15,-10-3-9-15,-4 1 10 0,3-1-10 0,0 0 4 16,12-1 0-16,-14 1 2 0,-2 2-7 0,2-2-5 16,2-1 0-16,0-1 9 0,11 5-13 0,1-3 8 15,-14 2 2-15,12-2-13 0,3 4 6 0,-1-5-5 16,-15 0-5-16,17 2-9 0,-17-2-9 0,15 2 6 15,-2 0 3-15,-10-1 1 0,-2 1 1 0,2-2-1 16,-2 3 5-16,4-2 2 0,-6 0 5 0,0-2 7 16,-2 2-1-16,-2-1-5 0,1 0 4 0,-2 0 1 15,1 1 9-15,0-2-9 0,-1 1 8 0,-3 0 1 16,-7-1-3-16,8 1 4 0,-1-1 2 0,-8 1 2 16,2 0-8-16,-3-1 7 0,0-1-5 0,-1 2 2 15,-4 2 8-15,0-4 1 0,-1 4-3 0,1-2 13 16,-4 0-6-16,1 1 9 0,1-1 1 0,-7 2 11 15,3-1-5-15,0-1 2 0,-1 2 11 0,-1 0-10 16,1-2-9-16,-3 2 9 0,4-1-5 0,-1 0 4 16,1 0-12-16,-3 0 6 0,8-1-5 0,-7 2-3 15,3-2 1-15,-2 3-1 0,0-3-3 0,4 0-6 16,-5 2 0-16,0 1 7 0,1-2-13 0,-2 0 10 16,-5-1-10-16,9 0 5 0,-4 2-8 0,-5-2 8 15,0 0 0-15,6 0-7 0,-6 0 9 0,5 1-5 16,-5-1-17-16,0 0-12 0,0 0 9 0,0 0-6 0,0 0-14 15,0 0-8-15,0 0-33 0,0 0-75 16,0 0-171-16,8-3 76 0</inkml:trace>
  <inkml:trace contextRef="#ctx0" brushRef="#br0" timeOffset="-198913.66">26642 12815 84 0,'1'-3'106'0,"-1"3"-12"0,0 0-7 0,0 0-9 0,0 0 0 15,0 0-7-15,0 0 1 0,0 0-8 0,-9-2-6 16,9 2-8-16,0 0 5 0,0 0-9 0,0 0-12 15,0 0 15-15,0 0-12 0,0 0-8 0,0 0 2 16,0 0 3-16,0 0-15 0,0 0 11 0,0 0 2 16,-9 4-1-16,9-4-2 0,0 0 2 0,0 0-3 15,0 0 4-15,0 0-9 0,-12 0 3 0,12 0 3 16,-7 0-7-16,7 0 7 0,-6-2 1 0,6 2-16 16,0 0 9-16,0 0-1 0,-12 0-8 0,12 0 4 15,0 0-1-15,0 0-5 0,-7 0 4 0,7 0-3 16,0 0-4-16,0 0-4 0,0 0 6 0,0 0-7 15,0 0 2-15,-5-1 4 0,5 1-1 0,0 0-6 16,0 0-2-16,0 0 5 0,0 0-1 0,0 0 0 16,-7 0-5-16,7 0-8 0,0 0-7 0,0 0-19 15,-7-3-27-15,4 0-45 0,3 3-153 0,-8-1-278 16,2-1 123-16</inkml:trace>
  <inkml:trace contextRef="#ctx0" brushRef="#br0" timeOffset="-196930.67">23474 15110 65 0,'-16'-6'116'16,"16"6"-27"-16,0 0-27 0,0 0-27 0,0-7-39 16,0 7-57-16,2-6-66 0,-1 1 30 0</inkml:trace>
  <inkml:trace contextRef="#ctx0" brushRef="#br0" timeOffset="-196479.81">23531 12722 46 0,'0'0'126'16,"6"-3"-19"-16,2 3-5 0,5 1-11 0,15 0-9 15,4 3-12-15,17 4-9 0,11-2-29 0,33 4-18 16,4-3-35-16,6 2-98 0,4-1-128 0,5-1 57 15</inkml:trace>
  <inkml:trace contextRef="#ctx0" brushRef="#br0" timeOffset="-193030.26">30578 8586 2370 0,'0'0'178'0,"8"-6"-70"16,-3 4-41-16,-1-2 7 0,2-1 37 0,-1 1 18 15,-1 1 8-15,-1-2-3 0,2-1 7 0,0 1 11 16,-2 3 5-16,2 0 6 0,-2-2-13 0,-3 4-12 16,6-2-13-16,-6 2-17 0,3-1-13 0,-3 1-4 0,0 0-2 15,8 5 4-15,-6 1 3 0,-1 1 0 0,0 2-7 16,-1 2-4-16,1 6-3 0,1-1-5 16,0 1-6-16,-6 1 8 0,4 0-7 0,0-1-6 0,2-1-1 15,-4 0 2-15,2 0-2 0,2-2-4 0,-2-3 4 16,0 1-3-16,0-2 1 0,2 2 0 0,-1-5 0 15,2 2 0-15,-2-4 12 0,0 3 14 16,2-5 11-16,1 1 12 0,4-3-3 0,2-1-6 0,3-2-7 16,8-2-6-16,6-6-9 0,1 0 16 0,4-5 0 15,3-3-12-15,8-7-18 0,6-1-1 0,-1-2-11 16,-2-2-18-16,4-1 8 0,2 0-7 0,3 2 3 16,-6-3-7-16,1 3 0 0,-5 3-17 0,-1 0 9 15,-12 8-5-15,0 0-1 0,-2 0-8 0,-5 5 3 16,-7 3-7-16,0 2 5 0,-6 2-8 0,0 0 1 15,-2 2-5-15,-2-1-20 0,2 1-7 0,-5 1-29 16,-1 1-13-16,1 1-4 0,-5 1-15 0,0 0-16 16,8 6-26-16,-7-4-34 0,3 4-42 0,-4-1-33 15,0 2-55-15,3 3-56 0,-3 1-75 0,0 2-104 16,-3-4-338-16,2 2-939 0,-5-1 416 0</inkml:trace>
  <inkml:trace contextRef="#ctx0" brushRef="#br0" timeOffset="-184663.73">23761 13005 106 0,'5'4'113'0,"3"-2"-6"0,-4 2-4 0,3-1-14 15,5 3-8-15,-3-1-9 0,4 0-11 0,5 3 4 16,-2-1-13-16,1 1-6 0,10 3-18 0,-2 1-10 16,2 1-14-16,1 3-13 0,-1 0-18 0,5 0-26 15,12 9-31-15,-2 2-45 0,-11-4-140 0,20 8 62 16</inkml:trace>
  <inkml:trace contextRef="#ctx0" brushRef="#br0" timeOffset="-184196.87">28123 14955 49 0,'-4'-4'164'16,"-1"-2"-19"-16,0 3-13 0,-1-2-8 0,-1 1-8 16,2 0-17-16,-1 0 1 0,2 1-16 0,1-1-13 15,3 4-1-15,-7-2-13 0,7 2-5 0,0 0-6 16,0 0-7-16,0 0-5 0,0 0-14 0,23 6-18 16,-14-4-10-16,-3 0-11 0,3 3-10 0,4 0-10 15,-2-1-7-15,-2-1-4 0,-1-1 3 0,2 4 0 16,-1-4 2-16,-4 0 5 0,-1 1 8 0,1-1 3 15,0 0 4-15,-5-2 14 0,7 1 4 0,-7-1 9 16,2 2 3-16,-2-2 6 0,0 0 3 0,0 0 11 16,0 0 13-16,0 0-7 0,0 0-2 0,-2-10-6 15,2 10 8-15,-3-4 3 0,3 4-2 0,-4-6-11 0,4 6 14 16,0-3-14-16,0 3 0 0,0 0-10 16,4-5 2-16,-4 5-2 0,0 0-3 0,0-4-9 15,0 4 4-15,0 0 3 0,0 0-6 0,0-6 6 16,0 6-6-16,3-2-6 0,-3 2 6 0,0 0-7 15,0 0-10-15,1-3-7 0,-1 3-8 0,0 0-18 16,0 0-20-16,0 0-12 0,5-3-97 0,-5 3-194 16,0 0 87-16</inkml:trace>
  <inkml:trace contextRef="#ctx0" brushRef="#br0" timeOffset="-182730.07">27516 15211 94 0,'0'0'89'16,"0"0"-3"-16,0 0-11 0,0 0-5 0,0 0-1 0,14 5-13 15,-14-5 5-15,8 1-9 0,-8-1 1 0,4 3-2 16,0 0 7-16,-4-3 8 0,3 2-9 0,-3-2-1 16,0 0 6-16,7 2 7 0,-7-2-5 0,0 0 1 15,4 2 1-15,-4-2-8 0,0 0 3 0,0 0-3 16,0 0-11-16,2 3-2 0,-2-3-7 0,0 0-5 16,0 0-4-16,0 0-10 0,0 0-18 0,0 0-19 15,0 0-22-15,0 0-25 0,0 0-30 0,7 0-50 16,-7 0-80-16,0 0-242 0,0 0 107 0</inkml:trace>
  <inkml:trace contextRef="#ctx0" brushRef="#br0" timeOffset="-178714.23">23588 12900 5 0,'-2'-4'156'0,"-2"0"-12"0,7-1-6 15,-6 1-7-15,2 1-4 0,1-1-5 0,0 4-3 0,-2-5-11 16,2 5-12-16,0 0-14 0,0 0-4 0,0 0-5 16,0 0-2-16,0 0-5 0,-8 11-7 0,6-1-3 15,-2 1-9-15,0 1 0 0,1 5-5 0,-1 1-8 16,-1 2 0-16,1-2-4 0,-1 0-2 0,3 0-1 16,-1 0-10-16,3 0 2 0,0-2-3 0,3-3-3 15,1-1 4-15,2-2-1 0,0-2-4 0,-1-2-1 16,3-3-3-16,-1-2 0 0,4-2 4 0,-1-2-4 15,-1-3 4-15,5 1 8 0,-2-8 6 0,-2-1 9 16,0 0 2-16,-2-3 5 0,0 0-5 0,-1 1 2 16,-2-2 0-16,0-1-4 0,-2-3-3 0,-3 2 1 15,1 5-1-15,-2-2 2 0,0 2-8 0,-1 4 0 16,0 3-1-16,-1 1-1 0,2 0-7 0,0 2 0 16,-3 5-2-16,4 0-3 0,0 0-1 0,-15 5-2 15,8 2 4-15,2 3-4 0,0-1-1 0,-4 1-2 16,5 2-1-16,-1 2 2 0,1 1-3 0,4-2-3 15,-1-3 2-15,-2 2-4 0,7-1-2 0,-4-2 4 16,4 0-7-16,-3 0 2 0,3-1 2 0,0-4-4 16,1 1 2-16,0-2-4 0,-1-3 9 0,1 2-4 15,3-2 0-15,-8 0 1 0,11-8 5 0,-6 3-6 0,1-2 3 16,-3-1 3-16,1-2 11 0,-4 0-1 16,2 0 1-16,-1-2 0 0,-4 4-1 0,3-2-2 15,-2 4 3-15,-1-2-2 0,-2 3-6 0,1 1-5 16,-3 3-23-16,7 1-34 0,-16 8-57 0,10-1-63 0,-7 2-237 15,3 7-448-15,-2 7 199 0</inkml:trace>
  <inkml:trace contextRef="#ctx0" brushRef="#br0" timeOffset="-177829.61">27670 15001 162 0,'0'0'236'0,"-3"-5"-22"0,3 5-16 16,-5 0-12-16,5 0-17 0,0 0-11 15,-10 9-16-15,4-6-11 0,1 2-13 0,-3 3-5 16,1-3-18-16,2 3-6 0,0 1-10 0,2-3-4 0,-2 2-8 15,3-3-8-15,0 3-8 0,0-2 2 0,2 1-9 16,0-3-4-16,1 2-2 0,3 1-3 0,0-4-5 16,1 1-2-16,1-2-3 0,1-1 1 15,-1-1-1-15,5-1-2 0,-3-1-4 0,-1-1-4 0,-1 0 0 16,2-3 0-16,-1 1 7 0,-3-1 4 0,3-1 10 16,-4 2 4-16,1-2 5 0,-4-1-6 0,3 1 3 15,-6 0-2-15,3 3-2 0,-5-3-5 0,1 4-4 16,-1 0-6-16,-1 2 1 0,-1 1-2 0,-1 0-5 15,-3 2 0-15,3 1 0 0,1 1-7 0,1-1 5 16,2 1-2-16,-1 2-3 0,2-1 1 0,0 2-3 16,5 0 1-16,0-3 2 0,2 1-1 0,1 0-3 15,2 0 2-15,0-2 1 0,0 0-1 0,0 0-4 16,1-2-1-16,0-1-2 0,-1 0 3 16,2-2-3-16,-4 0 2 0,2-1 4 0,-3 0-1 0,2 0-1 15,-3-2 2-15,-1 0 3 0,-2 0-2 0,0-1 1 16,-4 1-2-16,-1-1 1 0,1 0-4 0,-1 3-2 15,-4 0 4-15,4-1-10 0,-6 1-40 0,1 1-49 16,-1 2-62-16,5-2-81 0,-6 6-266 0,7-3-541 16,0 3 239-16</inkml:trace>
  <inkml:trace contextRef="#ctx0" brushRef="#br0" timeOffset="-176630.55">27420 15506 28 0,'-6'-5'161'0,"1"4"-15"0,5 1-39 16,-5-3-49-16,1 1-69 0,-1 0-71 0,5 2-89 15,-9 0 41-15</inkml:trace>
  <inkml:trace contextRef="#ctx0" brushRef="#br0" timeOffset="-172697.17">23843 12834 78 0,'53'7'86'0,"-1"-3"-11"15,3 3-8-15,5-3-7 0,4 4-11 0,27-4-3 16,-24 6-1-16,25-1-11 0,-2-3-43 0,7 2-80 16,-4-2-96-16,3 2 43 0</inkml:trace>
  <inkml:trace contextRef="#ctx0" brushRef="#br0" timeOffset="-172214.01">26513 12935 156 0,'4'-2'162'0,"-2"-1"-13"0,-2 3-12 15,3-4-15-15,-3 4-12 0,0-3-8 16,0 3-15-16,0 0-9 0,0 0-1 0,-3-6-14 0,3 6-3 16,0 0-9-16,0 0-3 0,-7-1-6 0,7 1-4 15,0 0-2-15,-7 0-1 0,7 0-3 0,0 0 1 16,0 0-9-16,0 0-9 0,0 0 8 0,-11 1-3 15,11-1-3-15,0 0 7 0,-9-2 6 0,9 2-2 16,-5-3 3-16,5 3-1 0,-7 0-2 0,7 0-2 16,-5-3-3-16,5 3 2 0,-6-2-1 0,6 2-3 15,-5-2-3-15,1 1-2 0,4 1 0 0,-8-1-1 16,8 1-3-16,-5-2-2 0,5 2 4 0,0 0-8 16,-9 0 0-16,9 0-2 0,0 0 4 0,0 0-3 15,0 0-3-15,0 0 4 0,-9 2-5 0,9-2-2 16,0 0 4-16,0 0-1 0,0 0-2 0,0 0 4 15,0 0-4-15,-4 2 0 0,4-2-11 0,0 0 5 16,0 0-3-16,0 0-5 0,0 0 0 0,0 4 0 16,0-4 0-16,0 0 6 0,0 0-4 0,0 0-1 15,0 0 4-15,0 0 1 0,0 0 0 0,0 0-5 16,0 0-9-16,0 0-4 0,0 0-2 0,0 0-8 16,0 0-5-16,0 0-11 0,0 0 1 0,0 0-1 15,8-10-1-15,-8 10-6 0,1-3-10 0,-1 3 0 16,0 0 5-16,7-3-8 0,-7 3 3 0,2-3-10 0,-2 3-21 15,5-1-77-15,-5 1-191 0,0 0 84 16</inkml:trace>
  <inkml:trace contextRef="#ctx0" brushRef="#br0" timeOffset="-171363.46">23650 12970 67 0,'0'0'65'0,"0"0"-7"16,0 0-3-16,0 0-8 0,0 0-7 0,0 0-6 15,0 0-4-15,0 0-5 0,12 1-7 0,-12-1-2 16,0 0-1-16,12 2 2 0,-8 1 0 0,1-1-6 0,1 0 3 16,-1 2-9-16,2 0-7 0,-2-1-5 15,4 1-14-15,0 1-27 0,3-1-28 0,-1 1-83 16,3 1 37-16</inkml:trace>
  <inkml:trace contextRef="#ctx0" brushRef="#br0" timeOffset="-165513.54">27566 15138 31 0,'0'0'94'0,"-4"-3"-6"0,4 3-5 15,0 0-13-15,0 0-2 0,0 0-10 16,0 0-1-16,0 0-8 0,0 0-9 0,0 0 2 16,0 0-4-16,0 0 0 0,0 0-4 0,0 0-3 15,0 0-3-15,0 0 1 0,0 0 2 0,-4-2-6 0,4 2 10 16,0 0 1-16,0 0-4 0,0 0 3 16,0 0-2-16,0 0 0 0,0 0-9 0,0 0 1 15,-5-3-1-15,5 3 2 0,0 0 4 0,0 0 0 16,0 0-2-16,0-4-2 0,0 4 8 0,0 0 0 0,0 0 4 15,0 0-4-15,0 0 0 0,0 0-2 0,0-5-1 16,0 5-3-16,0 0 0 0,0 0-5 0,0 0-1 16,0-5-2-16,0 5-3 0,0 0-1 15,0 0-4-15,0 0-8 0,0 0-9 0,0 0-26 0,0 0-16 16,0 0-15-16,-4-4-25 0,4 4-25 0,0 0-124 16,0 0-256-16,-2-3 114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3T13:47:49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22626 9129 3320 0,'6'-16'261'0,"-5"3"-95"16,0 1 23-16,0 1 38 0,1 0 9 0,-1 4-3 16,0 2-10-16,-1-1-28 0,0 1-28 0,0 2-17 15,0 3-17-15,0 0-5 0,0 0 2 0,0 0 0 16,-4 14-4-16,1 4 0 0,-4 0 1 0,0 7-4 15,-2 6-3-15,0-1-19 0,-4 2 1 0,0-1-13 16,3 1-13-16,-7 1 0 0,3-1-11 0,-4-2-8 16,4-1 4-16,0-2-13 0,0 0 3 0,2-5 0 15,1-7-14-15,1 0-10 0,4-6 4 0,2 0 3 0,0-3 21 16,1-2 8-16,2-4 13 0,1 0-16 16,0 0 0-16,8-12-4 0,-1-3-4 0,2-2-10 15,2-12-2-15,1 2 3 0,2-3-9 0,2-4 0 16,3-14-4-16,0-1 2 0,-1-2-3 0,1 3-11 0,0 3 6 15,-5 14-9-15,2 2-5 0,-5 5-8 16,-2 7-2-16,1 1 0 0,-1 6 0 0,-2 1 0 16,0 6 0-16,2 3 0 0,-4 0 0 0,4 8 0 0,-1 2 0 15,6 6 0-15,-1 8 0 0,-2 2 0 0,-2 2 0 16,0 8 0-16,4-2 0 0,-4 1 0 0,-4 1 0 16,4-3 0-16,1 2 0 0,-1 0 0 15,-2-2 0-15,-2-2 0 0,-1-1 0 0,2 0 0 0,-2-3 0 16,-3-6 0-16,3-5-38 0,-2 1-79 0,1-5-41 15,-2-2-41-15,1 0-38 0,-2-5-52 0,-2-1-64 16,0-3-64-16,2-1-68 0,0 0-75 0,-18-12-330 16,9-1-964-16,0-4 426 0</inkml:trace>
  <inkml:trace contextRef="#ctx0" brushRef="#br0" timeOffset="200.5">22669 9334 230 0,'-7'0'463'0,"1"0"2"15,6 0 17-15,-13-1 17 0,13 1-3 0,-9 1-26 16,9-1-24-16,0 0-47 0,-4-2-41 0,4 2-38 16,0 0-27-16,17-7-32 0,1 3-30 0,4 0-20 15,6 0-32-15,2-6-50 0,2 1-49 0,0-2-50 16,0 0-48-16,0 4-54 0,-4-1-49 0,-2 2-46 16,-7 0-32-16,-4 3-24 0,-3-3-20 0,-6 5-21 15,1-1-13-15,-2 2-19 0,-5 0-28 0,0 0-316 16,0 0-693-16,0 0 307 0</inkml:trace>
  <inkml:trace contextRef="#ctx0" brushRef="#br0" timeOffset="2650.19">22658 13136 3030 0,'2'-7'325'0,"0"3"-138"0,0-3-18 15,-1 0 35-15,-1 3 10 0,0-3 10 0,0 0-15 16,1 3-14-16,-1-2-19 0,-1 2-7 0,2-1-15 15,-1 5-13-15,0 0-17 0,0 0 3 0,0 0 5 16,0 0 12-16,-1 19 17 0,-2-4-12 0,1-4-34 16,-1 8-2-16,-2 7-9 0,1-6-6 0,1 7-7 0,-1-3-11 15,-2 1-2-15,3-2-7 0,-1-1-2 16,0 2-9-16,-2-4 3 0,2-2-11 0,1 1-10 16,-1-1 11-16,3-2-16 0,0 0-1 0,0-3-5 15,-1-4-5-15,2 0 1 0,-2-3-1 0,3 1 1 16,-2-3 19-16,1 2 20 0,0-6 23 0,0 4 8 15,0-4-4-15,0 0-14 0,0 0 1 0,4-13-6 16,-3 4-40-16,1-7-34 0,1-3 0 0,5-5 0 0,-1-3 0 16,-2-2 0-16,2-3 0 0,1-3 0 0,2 3 0 15,-1-3 0-15,2 3 0 0,-1 2 0 0,1 1 0 16,-2 6 0-16,-2 5 0 0,2-1 0 16,0 4 0-16,0 0 0 0,5 3 0 0,-4 1 0 0,3 5 0 15,-3 1 0-15,2 2 0 0,0 2 0 0,0-1 0 16,1 5 0-16,1 0 0 0,-2 3 0 0,3 4 0 15,-2 2 0-15,-6-4 0 0,5 7 0 0,-6 0 0 16,-3 2 0-16,-1 0 0 0,-2 2 0 0,-4-3 0 16,-1 3 0-16,-4-1 0 0,-3 0 0 0,0-1 0 15,-4 3 0-15,3-5 0 0,-1 0 0 16,2-1-9-16,-1 0-11 0,1-3 7 0,3-3-3 0,1-1 0 16,-1-1 8-16,4-1-1 0,0-1 5 0,-2 1 5 15,3-4 4-15,4-1 5 0,-1 3-12 0,1-3 5 16,0 0-7-16,0 0 7 0,21-10-6 0,-11 8 4 15,4-1-1-15,5-2-5 0,-2 0 12 0,4 0-3 16,8 1 0-16,-8 1-5 0,7 3-6 0,-1 0-11 16,-6 1 0-16,-1 0 0 0,1 4-2 0,-2 1-5 15,0 1-5-15,-5 1-4 0,3 1 5 0,-7 1-1 16,-4-1 1-16,-1 2-5 0,-1 1 19 0,-1 0-6 16,-6 1 8-16,-1 2-2 0,-1-4 4 0,-8 3-1 15,0 0 7-15,-4-2 5 0,-6 3 13 0,-1-4-2 16,-6 1 21-16,2-4 10 0,-3-1-2 0,2-1 10 15,2-2 1-15,4-2 2 0,3 1-12 0,2-4 8 16,-1-1 1-16,7 0-26 0,-2-1-24 0,5-1 0 16,-1-1 0-16,4 0-59 0,3 1-137 0,-1 0-124 15,4-1-119-15,0 5-136 0,5-7-526 0,-1 4-1192 0,-4 3 528 16</inkml:trace>
  <inkml:trace contextRef="#ctx0" brushRef="#br0" timeOffset="3866.6">17563 12743 2725 0,'0'-4'215'0,"-4"1"-98"0,3-1 3 16,0-2 65-16,-2 2-23 0,-1-2 8 0,-1 2-4 15,1-1-4-15,-2 0-14 0,1 1 4 0,-3-1 1 16,3 1 1-16,-1 0 3 0,-2 1-4 0,4 0-6 16,-1 1-7-16,-1 1-8 0,6 1-5 0,-14 0-10 15,7 1-4-15,1 2-8 0,-2 3-8 0,-3 3-5 16,3 0-6-16,-4 6-11 0,0-2-3 0,0 2-7 15,2 2-2-15,1 1-7 0,4-2-6 0,1 1-1 16,4 3-8-16,0-2-1 0,7 0-3 0,3-1-3 16,1 0-4-16,10 2 0 0,-1-1-2 0,6-3-5 15,3-6 0-15,3 1-4 0,0-6-4 0,0 0 1 0,3-2-1 16,-2-4 1-16,0-3-1 0,1 2 18 16,-8-3 11-16,-3 0 17 0,-4 1 10 0,-1-3 17 15,-1 0 3-15,-6 4 15 0,-1-5 5 0,-1 2-1 16,-2 2-21-16,-3-1-9 0,1 1-10 0,0 1-17 0,-3-2-36 15,0 2-56-15,-1 0-85 0,-1 1-110 0,0 3-137 16,0 0-135-16,0 0-157 0,0 0-336 16,0 0-1083-16,-18 10 479 0</inkml:trace>
  <inkml:trace contextRef="#ctx0" brushRef="#br0" timeOffset="4850.84">17710 16726 174 0,'0'0'351'0,"0"0"12"0,-9-3-1 0,9 3 9 15,0 0-19-15,-6 1 1 0,6-1 1 16,0 0-11-16,-7 2 4 0,7-2-18 0,0 0-20 0,0 0-23 15,-5 2-16-15,5-2-3 0,-4 8-10 0,3-1-14 16,-1 4-13-16,0 5-27 0,-3 2-1 0,1 10-16 16,-1 1-12-16,-1-1-5 0,-1 3-22 0,0 1-8 15,3 1-15-15,-5 0-15 0,1-1-14 0,5 3-6 16,-4-3-9-16,3-2-24 0,-2-2 10 16,2-3-9-16,0-1-5 0,2-7-7 0,-1-5-20 0,3-1-11 15,3-1-19-15,-3-2-19 0,1-2-23 0,2-1-59 16,-3-1-63-16,0-4-57 0,0 0-68 0,0 0-51 15,-4-20-39-15,4 8-43 0,0-8-46 0,1-4-377 16,-6-7-919-16,4-2 407 0</inkml:trace>
  <inkml:trace contextRef="#ctx0" brushRef="#br0" timeOffset="5183.89">17612 16788 215 0,'0'-11'277'16,"-3"2"19"-16,0-2 19 0,2 5 23 0,0 0 23 15,-4 0 0-15,4 3 9 0,-3-3-6 0,4 6-16 0,-4-7-21 16,4 7-24-16,-1-3-11 0,1 3-16 15,0 0-1-15,0 0-10 0,0 0-9 0,0 0-16 16,19 19-16-16,-9-13-23 0,8 4-15 0,4 4-16 16,3-1-17-16,2-2-16 0,0 2-9 0,1 1-14 15,0 2-13-15,0-3-15 0,-3 4-12 0,1-1-1 16,-3 1-4-16,0-2-13 0,-8 0-7 0,1-2-6 0,-7 1-1 16,-3-3-1-16,2 2-9 0,-7-2-6 15,2 1 0-15,-6 0-4 0,-6 4-1 0,0-1-1 16,-1-2-2-16,-4 3-1 0,-1-3 0 0,-9 7-5 15,2-4-3-15,0 0 2 0,5-4-1 0,-7 0-1 16,6-3-1-16,-1 0 1 0,1-2 0 0,3 2-1 16,-3-2 0-16,7-3 0 0,1 2 6 0,2-4-9 15,3 0-3-15,-1 1-18 0,1-3-29 0,3 2-39 16,2-2-48-16,0 0-59 0,0 0-61 0,0 0-71 16,0 0-86-16,0 0-95 0,0 0-462 0,11-12-1045 15,-11 12 462-15</inkml:trace>
  <inkml:trace contextRef="#ctx0" brushRef="#br0" timeOffset="6900.81">22262 16863 2370 0,'2'-12'266'16,"0"-1"-103"-16,-1 2-20 0,-1 1 29 0,0-2-1 15,2 2-7-15,0 1-7 0,-2-1-6 16,2 3 0-16,0 1 2 0,-2 1-8 0,0 2-19 0,0-2-8 16,0 5-12-16,0 0-6 0,0 0-8 0,0 0 4 15,0 0-6-15,-9 9-8 0,5-2-6 0,2-1-2 16,-1-2-12-16,-1 4-6 0,1-1-5 0,1-1-5 16,1-1-3-16,0-1-3 0,1 2-1 15,0-2 2-15,0-4 9 0,2 4 7 0,3-1 5 0,-5-3-2 16,0 0 2-16,0 0-6 0,14-7 0 0,-8 1-6 15,0 0 4-15,0-3-10 0,-1-2 7 0,1 0-11 16,-3-1-3-16,1 1-1 0,-1 1-4 0,-2 0-8 16,-1 3 5-16,1 3-1 0,2-2-3 15,-7 1-3-15,4 5-5 0,-4-4-3 0,4 4-5 0,0 0 5 16,-20 12-8-16,10-2 3 0,-1 3 3 0,-1 0 0 16,1 4-9-16,2 1 3 0,4-1-1 0,-1-1 0 15,1 0-1-15,5 0-5 0,1-3 3 0,2 0 7 16,4-3-4-16,0-1 0 0,4-1-3 15,3 0 0-15,0-2-1 0,-2-5-5 0,4-1-14 0,-3 0-10 16,5-2-1-16,1-5-7 0,-10 1-8 16,8-4-18-16,-7 2-22 0,2-3-49 0,-7 0-40 0,1 0-74 15,-4 1-61-15,-2 0-67 0,-2 0-82 0,-6 2-304 16,1 2-823-16,0 4 364 0</inkml:trace>
  <inkml:trace contextRef="#ctx0" brushRef="#br0" timeOffset="7166.54">22785 16844 3212 0,'0'-11'268'16,"0"1"-53"-16,-4-1 22 0,4 1 20 0,-4 0-4 16,3 5-13-16,-1-1-37 0,-1 1-40 0,3 5-33 15,-4-1-14-15,4 1 1 0,0 0-7 0,-5 16 6 16,5-5-4-16,-1 5-10 0,1 1-9 0,1 8-9 15,-1 1-5-15,0-3-9 0,0 4-9 0,0-7-5 0,4 7-2 16,-3-8-9-16,2 1-2 0,-6-2-1 16,2 1-10-16,2-3-10 0,-1-4-13 0,0 1-12 0,-1-3-20 15,1-3-18-15,-4 0-33 0,3-2-43 16,-2-3-56-16,-1 1-85 0,4-3-106 0,0 0-94 16,-14-17-381-16,9 6-908 0,0-4 402 0</inkml:trace>
  <inkml:trace contextRef="#ctx0" brushRef="#br0" timeOffset="7384.21">22810 16710 249 0,'3'-5'426'15,"0"1"25"-15,-1-1 13 0,1 0 7 0,-1 0-21 16,4 0-30-16,-1 1-29 0,6-1-21 0,-1 0-27 16,3 0-19-16,4-1-20 0,2 1-37 0,0-1-20 15,9 2-24-15,0 0-29 0,-1 1-15 0,-5 1-25 16,0 0-19-16,-2 1-38 0,0-3-35 0,-3 3-44 15,-3 2-50-15,-2-1-50 0,0 4-42 0,-4-2-42 16,-3 0-25-16,-4 2-36 0,-2 2-39 0,1-6-40 16,-8 13-50-16,0-3-34 0,-4 3-294 0,-6 0-740 15,-2 3 328-15</inkml:trace>
  <inkml:trace contextRef="#ctx0" brushRef="#br0" timeOffset="7583.87">22837 16930 183 0,'0'0'394'15,"-6"4"16"-15,6-4 1 0,-2 3 3 0,2-3-16 16,0 0-22-16,0 0-23 0,0 0-26 0,0 0-23 16,13-17-27-16,-6 15-24 0,3-4-23 0,4 1-24 0,-2 0-22 15,6 3-19-15,0-2-19 0,3-1-36 16,-3 3-42-16,0 1-47 0,-4 1-54 0,-1-1-52 16,0-2-36-16,-2 3-48 0,-2 2-39 0,-2-1-28 15,-2 1-23-15,-5-2-7 0,6 6-35 0,-6-1-12 16,-5 1-228-16,0-1-584 0,-3 2 259 0</inkml:trace>
  <inkml:trace contextRef="#ctx0" brushRef="#br0" timeOffset="7799.74">22882 17020 25 0,'-9'9'174'0,"-5"1"24"0,4-1 16 0,2 0 25 15,-2-2 19-15,1 1 12 0,4-1 9 0,-2-1 6 16,6-1 11-16,0 0 3 0,2 1-1 0,3-1-8 16,1-1-13-16,4 1-19 0,5-2-22 0,3 0-19 15,5-2-20-15,1-4-16 0,7 5-22 0,2-2-19 16,4 1-17-16,-4-6-25 0,1 3-19 0,-1-1-20 15,-10 2-18-15,7 0-17 0,-11 0-7 0,1 1-10 16,-6-1-3-16,-3-1-4 0,-1 2 2 0,-1-1-2 16,-3 1-1-16,-1-2 0 0,-4 2-13 0,0 0-7 15,0 0-14-15,0 0-35 0,0 0-36 0,0 0-50 16,0 0-53-16,0 0-76 0,-26 1-108 0,26-1-267 16,-16 0-713-16,16 0 317 0</inkml:trace>
  <inkml:trace contextRef="#ctx0" brushRef="#br0" timeOffset="9417.04">17203 8994 344 0,'-4'-9'445'15,"3"-4"1"-15,-2 3-12 0,2-1-1 16,0 2-15-16,-1 1-19 0,4 1-28 0,-2 1-31 0,2 1-21 16,-1 0-37-16,1 1-21 0,1 0-20 0,1 1-18 15,-4 3-18-15,0 0-14 0,12 6-1 0,-7-3-12 16,0 6-13-16,3 2-3 0,-1 5-9 0,-3 2-5 16,0 7-10-16,1 3-10 0,-2-2-12 0,-2 3-10 15,-1 2-4-15,1 0-21 0,-1-2-10 0,-1 0 5 16,1-2-16-16,0-1-6 0,0-8 6 0,-1 1-14 15,1-1-9-15,0-6-2 0,1-1-7 0,-2-4 6 16,1-1 3-16,0 1-6 0,0-3-3 0,0-4 0 16,-2 2-3-16,2-2-1 0,0 0 0 0,-5-13-10 15,4 2-2-15,0-5 0 0,-2-2 2 0,2-7-6 16,2-1 0-16,-1-3-1 0,3-1 2 0,-2-4-3 16,2-2 0-16,0 0-1 0,4-10-1 0,-1 12 0 15,1 3-4-15,0 0-2 0,1 6 8 0,-2 6-13 16,-1 0 1-16,1 5 8 0,1 4 3 0,-2 1-16 15,4 1 1-15,0 0 0 0,4 3 8 0,-3 4-1 0,3-1-3 16,5 2 1-16,0 1-12 0,0 1-20 16,0 2-21-16,-1 1-25 0,2-1-32 0,0 0-44 15,-2 0-44-15,-4-1-52 0,1 2-54 0,-2-1-41 16,-2 1-47-16,-1 0-51 0,-4 0-56 0,-1 1-303 0,-3-1-875 16,-3 1 387-16</inkml:trace>
  <inkml:trace contextRef="#ctx0" brushRef="#br0" timeOffset="9616.92">17311 9135 214 0,'-1'3'429'0,"-3"2"14"15,0-2 13-15,3-1 6 0,-2 0-6 0,3-2-33 16,0 0-41-16,0 0-37 0,0 0-32 16,0 0-33-16,22-6-24 0,-9 4-31 0,-4-2-22 0,6 3-24 15,3-1-28-15,0 2-35 0,0-4-38 0,1 4-37 16,2-1-39-16,-1-1-28 0,-1-1-30 0,-2 3-34 15,-1-3-23-15,-4 2-49 0,-1 0-21 16,-4 1-25-16,-1-1-31 0,1 1-39 0,-7 0-45 0,0 0-307 16,0 0-682-16,0 0 302 0</inkml:trace>
  <inkml:trace contextRef="#ctx0" brushRef="#br0" timeOffset="11784">12722 9072 290 0,'3'-5'335'0,"-1"-1"-6"0,0 1-7 0,0-2-4 15,-2 2 4-15,0 0-32 0,1-2-16 16,3 3-15-16,-4 0-8 0,1-1-9 0,-1 2-8 16,0 3-3-16,0-6-17 0,0 2-15 0,0 4-18 0,-8-3-19 15,4 0-17-15,-7 3-8 0,-1 1-7 0,-5 3-4 16,-10 2-1-16,-4 2-2 0,0 2-2 0,-3 0-4 15,1 4-4-15,0 4-2 0,1 0-5 0,1 5-10 16,0-3 2-16,5 1-13 0,0 2-8 0,3 2-4 16,5-2-9-16,4-1-2 0,3 1-6 0,7-5-7 15,4 8-2-15,4-7-25 0,5 3-1 0,11 1 2 16,3-4-7-16,3 0-3 0,4-5 3 0,9-3-5 16,8 3-2-16,-10-4-5 0,1-5-6 0,2-2-8 15,-3-3-5-15,-1-1 4 0,-3-2-4 0,-3-1 2 16,-1-4-1-16,-10 5 2 0,-5-7 4 0,-1 3 0 15,-6-1 0-15,0-2 1 0,-6-1 1 0,-2 0 1 16,-3-2 0-16,-2 0-3 0,-7-1 1 0,-1 1-1 16,-4 2 5-16,4 1-3 0,-4 2-2 0,0-1 1 15,0 4 4-15,3-5-1 0,2 7-1 0,3-1-1 16,1 1 1-16,0-1 1 0,4 2 2 0,0 0-1 16,5 2 2-16,-8-2 1 0,8 2 3 0,0 0 9 15,0 0 5-15,0 0-1 0,0 0 1 0,26-2-4 16,-14 1 1-16,1-1-4 0,5 2 2 0,1-3 0 0,-3 1-4 15,0-4 4-15,-3 5 0 0,1 0 4 0,-5 0 2 16,0 0 13-16,-4 0 5 0,3-1 10 16,-2 1 1-16,-2 0 6 0,-4 1-4 0,5-2-4 0,-5 2-9 15,7 0-3-15,-7 0-6 0,0 0-4 0,0 0 5 16,0 8-8-16,-2-2-4 0,-3 2-1 16,2 3 2-16,0 1-4 0,-1 4-8 0,0 1 6 15,-1 0 1-15,1 1-3 0,0 1 3 0,3-1-3 0,0 1-2 16,-2 2-3-16,-1 2 4 0,4-3 2 0,-4-2-4 15,3 1 0-15,1-3 0 0,1 1 1 0,-2-1 2 16,2-4-4-16,-1-1 1 0,3 0 0 0,-3-2 0 16,1 0-14-16,-1-2-17 0,3-3-20 0,-3 4-38 15,0-4-55-15,-3 0-62 0,3 2-79 0,0-2-90 16,0-4-133-16,-1 3-440 0,1-3-1021 0,0 0 451 16</inkml:trace>
  <inkml:trace contextRef="#ctx0" brushRef="#br0" timeOffset="13369">7555 10983 379 0,'-1'-19'390'0,"2"-8"17"0,-1 1-1 16,0 7 2-16,1 1-6 0,-1-2-7 0,0 3-17 15,3 1-11-15,-2 5-5 0,-1 1-11 0,4 0-14 16,-4 3-18-16,1 2-20 0,-1 0-34 0,0-1-26 15,0 1-27-15,3 2-24 0,-3 3-19 0,0 0-11 16,5 12-6-16,-1 0-5 0,-3 6 8 0,3 6-23 16,-3 6-23-16,2 5 12 0,-2-3-9 0,4 13-3 15,-5-11-14-15,4 0-13 0,-5 2-3 0,3-3-4 0,2 3-11 16,0-4-10-16,-2-4 3 0,1 4-12 16,2-7-2-16,-1-6-5 0,0-1-7 0,-3-4-23 15,3-1-21-15,-2-3-40 0,0-1-23 0,-1-2-26 0,-1-4-39 16,0 0-59-16,0-3-63 0,0 0-61 0,6-9-37 15,-4 1-37-15,3-3-35 0,0-6-23 16,8-5-34-16,-6-2-316 0,4-3-871 0,0-5 386 16</inkml:trace>
  <inkml:trace contextRef="#ctx0" brushRef="#br0" timeOffset="13700.72">7822 10983 519 0,'18'-22'166'0,"1"2"21"16,-6 7 22-16,-4 3-3 0,0 2 11 0,-3-1 4 16,3 5 16-16,-2-1 27 0,-4-1-2 15,1 2 11-15,-2 1 5 0,1 2-5 0,0-3-4 0,-3 4-8 16,4-3-12-16,-4 3-13 0,0 0 1 0,0 0 1 15,0 0-6-15,-5 11-13 0,0-2-14 0,-3-1-15 16,-5 5-17-16,-2 2-12 0,-6 1-19 0,2 1-16 16,-4 1-5-16,-1 3-16 0,1-3-14 0,1 0-7 15,-1 0-5-15,7-5-12 0,0-1-8 0,3-1-5 16,-1-2-3-16,4-3-10 0,4 2 2 0,-2-5-10 16,0 2 4-16,6-2-8 0,1 1 1 0,-2 0-2 15,3-4 7-15,5 7 3 0,0-3-12 0,4-2 4 16,3 0 2-16,2 1 8 0,5 1-13 0,3-1-3 15,-2 2-8-15,7-1 3 0,4 4-4 0,-3-2 1 16,1 0-4-16,-1 1-1 0,0-1-7 0,-10 0 6 16,4 1-5-16,-2-1 1 0,-2 3 0 0,0-2-1 15,-5-1-3-15,1-1-1 0,-5-2-1 0,0 2-3 16,-2-3 6-16,-1-1-8 0,-1 1-1 0,0-1-5 0,-1 1-31 16,-4-2-26-16,5 1-42 0,-5-1-64 0,0 0-90 15,0 0-95-15,0 0-108 0,7-4-546 16,-7 4-1098-16,0 0 487 0</inkml:trace>
  <inkml:trace contextRef="#ctx0" brushRef="#br0" timeOffset="15466.57">9098 13386 310 0,'0'0'306'0,"-8"1"-5"16,8-1-3-16,-4 3-10 0,4-3-10 0,0 0-4 16,0 0 4-16,0 0-7 0,0 0-3 0,0 0 7 15,0 0-10-15,0 0-8 0,0 0-13 0,22 0-14 16,-9-3-16-16,10 2-18 0,-2 0-11 0,10-1-20 15,3-2-16-15,1 2-13 0,15-2-13 0,5 0-11 16,1 2-14-16,-1-1-8 0,1-1-11 0,2 1-13 16,-19 0-17-16,11-1-15 0,-12 3-8 0,-4-1-12 15,-1 1-11-15,-5-1-8 0,-9 1-15 0,-1-1-12 16,-6 3-9-16,-3-2-22 0,-4 1-9 0,-5 0-28 16,6 0-31-16,-6 0-29 0,0 0-25 0,-15 6-24 15,6-5-23-15,-3 2-22 0,-5 1-22 0,1 1-8 16,0-1-4-16,-1 0-25 0,-2-1-224 0,0 1-580 15,6-2 256-15</inkml:trace>
  <inkml:trace contextRef="#ctx0" brushRef="#br0" timeOffset="15783.55">9661 13383 1151 0,'-9'0'14'0,"4"-1"40"16,-4-1 14-16,1 0 24 0,1 0 24 0,1-2 20 15,0 0 14-15,1-2 9 0,-1 3 12 0,1-2 16 0,0-1 9 16,0 1 7-16,-1 1 10 0,3-3 9 16,-3 3 2-16,0 0 7 0,1 2 0 0,1-4-9 15,-1 5-13-15,1-1-10 0,4 2-18 0,-9 0-13 16,9 0-8-16,-7 8-13 0,0 1-7 0,3 2-5 0,3 5-7 15,1 3-15-15,-1 5-11 0,2 2-9 0,3 0-9 16,1 2-6-16,1 0-7 0,2-1-4 16,0 2-14-16,0 0-2 0,-1-4 0 0,2 4-11 15,-1-3-2-15,-1 1-5 0,0-9-3 0,-1 1-8 0,-3 0 3 16,-2 2-6-16,0-2 1 0,-2-3-2 0,0-3-4 16,-3-2 3-16,-1 1-4 0,-3-1 2 0,-3 1 0 15,-3-2-1-15,-3-3 9 0,-1-2 8 16,0 1 12-16,-4-6 11 0,2 0 5 0,1-1 1 0,-3-1 1 15,-1-4-3-15,5 0 5 0,-1-2-6 0,1 1 3 16,4-4-2-16,5 4 1 0,-2-3-5 0,3 2-6 16,3-2-3-16,1 1-11 0,0 0-14 0,3-2-35 15,1 3-54-15,-3 2-68 0,7-2-80 0,-3 3-92 16,2 2-91-16,1-2-100 0,-3 2-475 0,-1 3-1054 16,0 0 466-16</inkml:trace>
  <inkml:trace contextRef="#ctx0" brushRef="#br0" timeOffset="17800.25">12267 16972 139 0,'0'0'434'0,"-8"-3"9"0,8 3-8 0,-5-1-20 15,5 1-24-15,0 0-30 0,0 0-29 16,-5-2-25-16,5 2-22 0,0 0-20 0,0 0-19 15,0 0-14-15,19 2-17 0,-5-2-21 0,8 1-16 16,5 0-21-16,5 1-11 0,0-2-15 0,7-2-12 16,-3 2-12-16,1 0-12 0,14 0-9 0,-15 2-16 0,0-2-28 15,-4 0-25-15,-4 0-31 0,-6 1-31 0,-3-2-19 16,-5 1-30-16,-5-2-22 0,-3 2-32 16,-6 0-36-16,0 0-32 0,0 0-18 0,0 0-7 15,0 0-2-15,-29-1 15 0,11 2 16 0,-1 1 17 16,0-1 27-16,0-1 19 0,-2 1 25 0,6-1 38 15,0 0 31-15,-1 0 39 0,6-1 26 0,0 0 24 16,-1-1 23-16,11 2 16 0,-12 0 17 0,12 0 14 16,-11-1 9-16,11 1 6 0,-10 0-2 0,10 0 7 15,0 0-10-15,-5 1 12 0,1 2 15 0,4-3 3 16,-1 10 12-16,1-2 2 0,0 2 2 0,0 5 4 16,0 1-7-16,-4 9-8 0,4 3-12 0,0-2-12 15,4 4-8-15,-8 0-12 0,4 1-11 0,2 1-9 16,0 0-5-16,-2-2-11 0,0 1-3 0,0-4-12 15,5 2-5-15,0-2-4 0,-1 0-5 16,0-3-18-16,-7-6-13 0,7 0-23 0,-4-4-21 0,0-1-33 16,4-3-27-16,-4-1-40 0,4-1-34 0,-3-3-17 15,2-1-23-15,-2-1-29 0,-1-3-38 0,0 0-25 16,0 0-41-16,0 0-9 0,-4-12-17 0,0 8-237 16,-1-1-656-16,-4 0 290 0</inkml:trace>
  <inkml:trace contextRef="#ctx0" brushRef="#br0" timeOffset="17969.34">12461 17525 740 0,'-9'0'67'0,"2"1"23"0,-2 3 18 0,-3-1 25 15,2-2 33-15,0 3 28 0,0 0 16 0,2-1 15 16,2 1 4-16,-1-1-1 0,2 1 19 0,0-4-9 16,1 4-1-16,3 1 5 0,1-5-4 15,4 5-4-15,2-3-17 0,-1 0-24 0,8 0-19 0,9-2-15 16,-1 0-15-16,6-4-17 0,8 4-15 0,-1-1-24 16,6-4-20-16,-4 2-25 0,-2 0-33 0,-1 1-22 15,-1 0-36-15,-1 2-35 0,-12-4-42 0,0 0-25 16,-2 3-40-16,-4-2-40 0,-3 2-49 15,-1 0-31-15,-4 0-41 0,-5 1-214 0,0 0-610 16,0 0 270-16</inkml:trace>
  <inkml:trace contextRef="#ctx0" brushRef="#br0" timeOffset="18100.55">12934 17617 166 0,'4'6'350'15,"-4"-6"9"-15,5 2 6 0,-5-2-4 0,4 4-28 16,-4-4-30-16,6 2-30 0,-6-2-30 0,0 0-60 15,0 0-84-15,0 0-128 0,0 0-184 0,0 0-253 16,0 0-505-16,0 0 225 0</inkml:trace>
  <inkml:trace contextRef="#ctx0" brushRef="#br0" timeOffset="19150.25">8385 11449 3 0,'-7'1'13'15,"2"0"-16"-15,-3-1-3 0,-2-1 1 0</inkml:trace>
  <inkml:trace contextRef="#ctx0" brushRef="#br0" timeOffset="19967.49">8225 11405 146 0,'0'-3'310'0,"-3"-2"-8"0,2 1-5 15,1 0-7-15,-3 0-6 0,3 4-15 0,-1-7-7 16,0 5-7-16,1 2-27 0,-3-7-11 0,3 7-22 16,-4-2-20-16,4 2-19 0,0 0-8 0,0 0-11 15,-6 9 0-15,6-2-11 0,-4-1-5 0,4 3-11 16,-1 0-11-16,1 2-1 0,0 1-14 0,0-3-14 15,1 2-5-15,-1 0-2 0,4 0-9 0,-3-3-2 16,3-1-7-16,0-2-3 0,2 2-4 0,1-3 3 16,-2-2-3-16,0 0 3 0,4-1 4 0,-4-2-5 15,4-3 4-15,0 0 5 0,1 1-3 0,-3-3-2 16,-1 0 6-16,-1-3 4 0,-1 0-1 0,1-1-3 16,-3 1 1-16,-2 1-3 0,0-1-1 0,-2-2-4 15,-3 2-5-15,0 1-3 0,-2 2-5 0,1 2-5 16,3-3-8-16,-3 6 0 0,0 0-2 0,-2 2-3 15,8-1 2-15,-13 6-6 0,8 2 1 0,0 1-1 16,-1 1-1-16,-1 4-2 0,2-1 1 0,4-1-4 0,-2 0-1 16,3 1 0-16,0-1-2 0,0-2 1 0,3 1 2 15,-1-4 2-15,2 0-1 0,4-2 1 16,2-2-4-16,-5 3 3 0,7-6 0 0,-2 0 1 0,3-4 0 16,-2 0-1-16,2-2 1 0,-3-2-1 0,1 2 4 15,-3-4 2-15,0 2-3 0,-3-4 2 0,-1 1 0 16,1-5-3-16,-5 5-4 0,0-2 5 0,-5 0-1 15,0-2-1-15,-2 6 0 0,1-2-1 0,-3 4-3 16,0-2 1-16,1 5-5 0,0 1 0 0,-1 3 0 16,-2 2 4-16,0 1-2 0,2 2-4 0,-1 2 1 15,1 3 1-15,-1-2-2 0,2 2 4 0,0-2-2 16,3 3-2-16,0-1 1 0,1-2-2 0,3-1 1 16,1 0 3-16,0 1-3 0,1-3 1 0,3-1 6 15,1-1-6-15,0-3 5 0,-5 0 2 0,18-5-1 16,-8-1 1-16,2-1 1 0,1-3-2 0,-3 0 4 15,1-2 7-15,0-2-12 0,-4-2 3 0,1 2-1 16,-3-3-4-16,-1 0 4 0,-4 2 4 0,-4-2 0 16,3 5-4-16,-3 0 4 0,-1 1-1 0,-5 3-19 15,3 1-2-15,-3 2-4 0,0 2 5 0,-3 1 0 16,0 5 3-16,-1 0-1 0,4 3-2 0,-3 0 4 16,0 3-1-16,3 0 2 0,0 0 3 0,1 0-4 0,1 0 2 15,4-1-2-15,3 3 6 0,-1-4-4 0,4-1 4 16,-2 1-5-16,5-1 8 0,0-4 2 0,3-1 0 15,3 1 1-15,1-1-2 0,-2-4 1 0,8 0 3 16,-6 2 0-16,-1-2-2 0,2-2-3 0,-4-1 6 16,1 2 2-16,-3-3-1 0,-2 2 3 0,-3-1 2 15,1 1 6-15,-3-1 3 0,-3 0 11 0,-2 1-8 16,-1 2 0-16,-3-1-2 0,-1 2-1 0,-2-1-5 16,-2 5 0-16,0 0-1 0,-4 2-4 0,5 0 0 15,-2 2-26-15,-2 3-33 0,7-2-45 0,1 0-61 16,4 4-61-16,0-3-56 0,2 3-77 0,3 1-94 15,2-6-291-15,1 0-796 0,1-1 354 0</inkml:trace>
  <inkml:trace contextRef="#ctx0" brushRef="#br0" timeOffset="21400.04">13132 9493 194 0,'-2'-3'360'0,"-5"-2"-30"0,2 2-8 0,-1-1-33 16,-1 0-23-16,0 3-20 0,-2 2-23 0,2 3-23 15,-3 1-15-15,0 1-23 0,1 2-14 0,3 2-11 16,-2 0-15-16,-1 2-10 0,4 1-10 0,0-3-9 0,0 1-4 15,1 0-16-15,3 0-3 0,1-3-6 0,0 0-8 16,1-3-6-16,3 4 7 0,-2-5 8 16,5-1 5-16,-2-1 1 0,1-1-2 0,1 2-11 15,4-7 6-15,-1 2-3 0,-1-1-6 0,3-2-8 0,-2-3 1 16,-2 3 0-16,2-3-3 0,-4 0-5 0,1 1 4 16,-2-4-2-16,-1 2-3 0,1 0-1 15,-3-1 0-15,-2-1-5 0,-2 5-1 0,0 1-5 0,-4-2-4 16,2 4-5-16,-6-1 1 0,1 2-4 0,-4 2 1 15,0 2-7-15,-3 3 0 0,2 2 2 0,-3 2-4 16,7-2-5-16,-4 2 0 0,5 1-1 0,0 3 2 16,1-4-1-16,2 1-4 0,6-3 5 0,-3 2-3 15,3-3-3-15,3 0-6 0,-2 1 9 0,4-2 3 16,0-3 0-16,2 5-6 0,-1-5 3 0,1 0 1 16,0-1-3-16,2-1-7 0,2-1-2 0,0 1 2 15,-2-3-1-15,0-4 2 0,1 4-8 0,-5-1-8 16,3-4 12-16,-2 2-8 0,-2-2 0 0,0-1-3 15,-2 0 1-15,0 1 5 0,-2 0-5 0,0 1 7 16,-4 1-9-16,1 1 11 0,-2 0-10 0,-1 3-2 0,-2 0 8 16,-3 3 3-16,-1 2-6 0,-4 3 5 15,0 3-6-15,-3 0 15 0,6 3-14 0,-2 1 6 16,2 0-3-16,2 1 20 0,3-5-25 0,2 2 7 16,3-2 7-16,0 1-6 0,3 0 5 0,3-3-5 15,0-1 20-15,3-1-13 0,4 0 8 0,3 0-12 16,2-3 5-16,3-2-1 0,0 0 3 0,3-2 7 15,-2-2-11-15,1 1 10 0,-3-4-2 0,-1 1-3 16,0-2 8-16,-5 1-4 0,2-4 5 0,-7 1-3 0,3-1 5 16,-5 3 10-16,-3-5-3 0,-2 2 5 0,-3 1 6 15,-2 0 5-15,-3 0-4 0,-4 2 0 16,-5 0 14-16,0 3-6 0,-3 3-3 0,-6 4-2 16,4 0-1-16,-4 4-8 0,8 0 3 0,-2 0-2 0,6 1 8 15,-2 0-22-15,7 2 5 0,-1-3 9 0,3 1-12 16,3-1-2-16,2 0-1 0,1 1 5 0,2-2-5 15,2 2-2-15,2-2 5 0,3-2-7 0,4 1 9 16,1-1 0-16,-1 0-4 0,3-1-9 0,-4-1-19 16,2 0-8-16,-6 0-15 0,3-2-19 0,-5 1-37 15,-4 0-55-15,0 0-69 0,0 0-67 0,0 0-59 16,-23-1-294-16,5 2-694 0,-1-1 307 0</inkml:trace>
  <inkml:trace contextRef="#ctx0" brushRef="#br0" timeOffset="22733.47">17306 9494 66 0,'0'0'321'0,"0"-4"-4"0,0 4-7 0,0-5-6 16,0 5-12-16,0 0-10 0,0-4-9 0,0 4-9 15,0 0-34-15,0-5-15 0,0 5-26 0,0 0-12 16,0 0-2-16,0 0-29 0,-5 16-5 0,1-7-11 15,2 1-11-15,-2 1-7 0,0 5-15 0,0-2-9 16,2 3-13-16,-1-4-4 0,3 4-14 0,0-1-2 0,0-6-3 16,5 2-2-16,-1 0-8 0,0-3-1 0,3 0-14 15,1-2 11-15,1-2-5 0,1-1-4 0,2-1 0 16,-2-3 0-16,3-1-1 0,-3-2 6 16,2-3-10-16,-4 0-3 0,0-2 5 0,0 0 5 0,-2-2 1 15,1-1 4-15,-4-1 3 0,-3-5-4 0,0 1-3 16,-2 0 5-16,-3 0 1 0,-1 0 0 0,-1 5-2 15,-2-1 4-15,-1 2-7 0,4 2-4 0,-5 0-6 16,2 5-2-16,-1 0-6 0,1 4 2 0,0 1-4 16,-2 3-2-16,-1 3-3 0,3-1 1 0,-1 4-5 15,1 2 3-15,5-1-5 0,2 0 1 0,-1 1-4 16,3-2 10-16,1 2-9 0,3-2 2 0,3 1-2 16,-1-3 4-16,4 0-5 0,1-2-8 0,0 1-1 15,-1-5 1-15,2-1-2 0,-2 0 4 0,0-2-1 16,2-2 2-16,-3 0 4 0,-2-1-6 0,0-3 5 15,-1-1-3-15,-1-1 1 0,-1-3 7 0,-1-1-4 16,0-4 2-16,-3 5 0 0,-3-6-4 0,-1 1 1 16,-1 2 4-16,0-2-1 0,-2 7-2 0,2-3-1 15,-3 3 0-15,2 2-3 0,0 2-2 0,-2 4-1 16,-1 1 2-16,0 2 0 0,0 5 5 0,-4-2-2 16,4 5-3-16,0 0 0 0,-1 3-2 0,5-4 4 15,-3 6-3-15,5-3 3 0,1 0-1 0,0 0-5 16,2-2 6-16,2 2 3 0,0-2-2 0,3 0-6 15,1 0-9-15,-1-4 1 0,4 0-3 0,-4 0 1 0,4-1-3 16,1-2 5-16,-2-2-8 0,1-1 0 16,-1 0 9-16,-1-2-6 0,2-1 6 0,-1 1 1 15,-2-2-3-15,1-2 7 0,-2-2 0 0,-3 0 5 16,2 0 9-16,-4-3-3 0,-1 4 19 0,-4-4-4 0,0 5-1 16,-4-2 5-16,1-1-4 0,-1 4 2 15,-2 0-6-15,2 1 2 0,-3 3 1 0,1 1-5 16,-1 1 0-16,3 2-9 0,-3 0-40 0,5 1-39 15,-2 0-54-15,5 3-38 0,-3 1-62 0,4 0-71 0,3 0-81 16,0-1-263-16,4-3-701 0,2 4 310 0</inkml:trace>
  <inkml:trace contextRef="#ctx0" brushRef="#br0" timeOffset="24118.95">22243 9515 153 0,'0'-6'333'0,"-2"3"-8"0,0-1-12 0,0 1-16 16,0-2-7-16,0 2-28 0,-1 0 6 0,1-1-41 15,2 4-18-15,-9-2-24 0,9 2-12 16,-9 2-5-16,3 0-8 0,-4 3-12 0,2 4-12 16,-3-2-10-16,-1 5-9 0,0 0-7 0,2 1-14 0,2-2-9 15,-2 3-7-15,4 0-13 0,-1-3-2 0,2 0-6 16,1 1 0-16,3-4-10 0,1 3-6 0,1-4 7 16,3 2-7-16,1-3 2 0,2-2-5 0,-1 1 7 15,4-3 0-15,-1 0 5 0,3-2 0 0,-1 0 5 16,-1-2 0-16,-1-2 3 0,1-1 8 0,-2 1-5 15,-1-3-1-15,-1-1-4 0,-2 0-2 0,0-3-5 16,-2 3-4-16,-3-5-4 0,-2 1-5 0,-2 2-4 16,0-2-3-16,-1 2-3 0,-3 2-7 0,0 1-1 15,-4 1-1-15,2 2-7 0,-3 1-3 0,1 3 0 16,-1 3 2-16,-4 0-1 0,-3 2-5 0,5 4-3 16,-1 2 1-16,6-1-1 0,1 0-2 0,1-1 1 15,3 3 0-15,1-2-2 0,3 1 2 0,3 0-3 16,0-3 1-16,3 3 2 0,0-3-2 0,1 1 3 15,3-3 2-15,3-2-2 0,-2 2-1 0,4-3-1 16,-3-2-3-16,0-1 0 0,3 0 2 0,-3-1-1 16,2-2 3-16,-4-1 1 0,2-2-2 0,-4 0 1 15,1-3 3-15,-2 1-4 0,-4-3 1 0,4 3-1 16,-4-3 0-16,-1-1 2 0,-3 2-2 0,-1 1 0 0,1-2-2 16,-2 4 2-16,-1-2-4 0,-1 6-2 15,1 0-2-15,-2 3 4 0,-5 0-2 0,2 4 1 16,2-1-1-16,-4 4 0 0,3 0 0 0,4 0-2 15,-1 3-3-15,5-2 7 0,-2 3-1 0,2-3-1 0,1 3-1 16,4-4 2-16,3 2-7 0,-1-2 5 0,3 1 0 16,0-4-4-16,-1 1 0 0,5-1 4 0,-6-3 4 15,3 1-5-15,0-1 5 0,3-2 1 0,-5-2-4 16,2 1 5-16,2-2 1 0,-4 0-1 0,-2-3 4 16,0-1-7-16,2-1 6 0,-3 1 1 0,-3-3 0 15,0 3 5-15,0-3 3 0,-4 3 1 0,0-4 2 16,-1 2 0-16,0 3-3 0,-1 1-6 0,-5 1 0 15,5 2-1-15,-3 2-29 0,-2 1-48 0,0 1-55 16,1 1-95-16,-8 6-109 0,3-3-153 0,5 3-268 16,5 0-815-16,-1 2 361 0</inkml:trace>
  <inkml:trace contextRef="#ctx0" brushRef="#br0" timeOffset="25900.24">22192 13325 143 0,'-5'-9'290'0,"-1"2"-21"0,0 3-13 0,3-3-9 0,-3 4-11 16,3-1-11-16,0 1-16 0,-2-1-21 0,5 4 1 15,-9-2-13-15,9 2-3 0,-10 4-4 0,3 1-4 16,0 1-2-16,-2 3-4 0,-3 3-4 0,-2 0-14 16,5 2-6-16,0 2-16 0,-1 1-7 0,5-3-6 15,-3 0-15-15,4 2-6 0,3-4-9 0,4 0-6 16,4 2-5-16,5-2-2 0,-1-4-2 0,6 0-3 15,2-2-15-15,0-3-4 0,3-2 5 0,0-1-12 16,-2-3-1-16,1-2-1 0,-2-3 5 0,-4-2-12 16,1-3 2-16,-5 1-4 0,-1-4-5 0,-5-2-3 15,-1 1 5-15,-2-1-3 0,-4 0-5 0,-3-2-3 16,-1 2 1-16,-2 1 2 0,-3 2-1 0,0 2-4 16,-5 2-2-16,2 4 0 0,1 1 0 0,-1 4-7 15,0 3 3-15,1 1-5 0,2 4 7 0,-1-1 0 0,3 4-1 16,1-2 4-16,5 6-4 0,0 1-1 15,3 3 4-15,6-1-3 0,6-1 1 0,5 3-1 0,4-1 6 16,-3-5-17-16,6 0-10 0,1 1-12 0,2-4-4 16,2-4 3-16,-9-1-3 0,0-2-1 0,0 0 0 15,-3-2 11-15,-5-4 7 0,-1 0-3 0,-3-3 3 16,-1 1 0-16,-3-4 14 0,-3-1-4 0,-2 0-4 16,-3-5 5-16,-4 1-2 0,-3 0 7 0,-2-1-4 15,-2 1 8-15,-1 3-3 0,-8-2 1 0,6 1 13 16,4 8-17-16,-5-2 0 0,6 3 6 0,-5 1 3 15,5 3-10-15,2 3 11 0,-3 1-8 0,6 3 1 16,-1-3 3-16,3 1-4 0,2 5-3 0,4-4 6 16,1 5 1-16,1-3 0 0,5 2-3 0,0-2 11 15,-1-1-12-15,3 0 3 0,1 1 3 0,-1-3 3 16,2-1-4-16,1 0 2 0,-3 0-3 0,0-4 4 16,1 0-2-16,-5-1 6 0,3-3-10 0,-3-1 10 15,0 0 0-15,-1-1-5 0,-4-1-1 0,0-2-1 16,0-2 7-16,-1-1 4 0,-3 2-1 0,-4-2-2 15,3 1 3-15,-4 4 1 0,-3-1 3 0,3 3-4 16,-2 1-1-16,-1 0-2 0,1 4-1 0,0 3-8 16,-1-1 13-16,-1 1-4 0,2 2 0 0,1 4-9 0,1-3 3 15,0 2-1-15,5 1-13 0,2 0 11 0,-1 1 2 16,3-3 10-16,0 0-6 0,4 0-8 16,0-3 10-16,2 1-6 0,-2-1-2 0,2-2 9 15,2 0 2-15,0-2 3 0,2-2 9 0,-2 0 2 0,-1-3 9 16,3-1-6-16,-1 0-5 0,-2-2 7 0,-1 1-1 15,-1-3 4-15,0-3-2 0,-3 4 6 0,0-2-3 16,-4 1 3-16,-3 0-9 0,-2 0 5 0,-2 2-5 16,-1 2-7-16,-4 4 0 0,-4 2-37 0,-9 3-52 15,7 4-61-15,-8 10-87 0,1 2-117 0,0 6-431 16,8 0-827-16,0 4 366 0</inkml:trace>
  <inkml:trace contextRef="#ctx0" brushRef="#br0" timeOffset="27833.25">17383 16631 27 0,'0'0'305'0,"-6"-7"-10"16,-1 5-15-16,3-1-14 0,-2 0-9 0,1 1-13 16,-3 1-22-16,2-1-12 0,-2 0 0 0,8 2-20 15,-14 6-7-15,1-2-5 0,5 3-13 0,-2 3-6 16,3-2-13-16,0 2-12 0,2 1-7 0,-4-1-4 0,4 2-16 15,0 0-9-15,2 3-13 0,0-3-21 0,1 1 8 16,2-5-4-16,2 2-6 0,0 1-11 16,3-4 7-16,3 1 0 0,2-3-7 0,-1-1-4 15,0 2 2-15,5-6-5 0,-4 0-5 0,4-1-5 16,-1-1 1-16,-1-2 3 0,-1 0 1 0,-2-2-16 16,0-2 14-16,-1 1 2 0,-3-2 4 0,0 2-7 0,-2-4 3 15,2 1-4-15,-5 0-6 0,0-1 3 16,-3 1-9-16,1 0 1 0,-2 2-4 0,-2 3-6 15,-1 0 2-15,2 2 5 0,-3 1-7 0,-1 2 2 16,3 2-7-16,-6 3 3 0,3 0-9 0,0 3 7 16,2 0-4-16,-1 2-1 0,3 0 1 0,-2 0 0 15,7 3-4-15,-1-2 3 0,-4 0-5 0,5 0 2 16,3-4 0-16,-3 4-3 0,2-5 2 0,-1 1-1 16,2-5-5-16,2 2 8 0,0 1 1 0,-1-3 5 15,0 0-5-15,-4-2 6 0,13-3-2 0,-11 1-1 16,5-2-14-16,-5 0 14 0,5 0-5 0,-6-4 4 15,5 0-4-15,-2-4 5 0,3 3 1 0,-6-2-7 16,0-2 1-16,-1 3 4 0,0-1-6 0,-1 3 0 16,0 1-6-16,-2 1 3 0,-1-1-1 0,0 5 0 15,2 0-2-15,-10 1 1 0,6 2 0 0,-2 2 5 16,-2 3-2-16,1 0 0 0,0 3-1 0,3-1-4 16,-2-1 2-16,2 3 2 0,3-2-15 0,1 1 14 15,2-1 4-15,2-1-3 0,-1-3 1 0,3 1 2 16,1-3 2-16,5 3-1 0,0-2-3 0,1-1 6 15,-1-4 1-15,3 1-2 0,0-2-2 0,-2-1 5 16,0 0-6-16,2 1 0 0,-3-4 2 0,-1 0 1 16,-3-1-3-16,1 1 3 0,0-3-3 0,-3 1 3 15,0-1-5-15,-4 0 4 0,-2-3-4 0,0 4 0 16,-2-1 0-16,-3 2 2 0,-1-1 0 0,-3 4-1 16,0-1 6-16,-3 3-9 0,-3 2 8 0,-2 2-8 15,5 2-22-15,-3 4-38 0,7-3-54 0,0 3-77 16,2 1-97-16,4 3-144 0,4-6-271 0,4 2-763 15,1-2 337-15</inkml:trace>
  <inkml:trace contextRef="#ctx0" brushRef="#br0" timeOffset="29250.33">17428 13166 185 0,'1'-3'249'0,"0"-3"-4"0,0 2-4 15,-1-1-1-15,0 0 4 0,0 0-4 0,-1-3-9 16,1 5-8-16,-2-2 8 0,-1 1 2 0,-1-2-11 16,2 3-19-16,-5-1-19 0,1 0-13 0,-2 4-16 15,-2 0-18-15,-4 4-12 0,1 2-11 0,-2 2-15 16,-2 2-6-16,3 2-8 0,0 3-1 0,0 0-19 16,3 0 3-16,2-2-18 0,1 2 3 0,4-3-4 15,0 4 1-15,2-6-2 0,3-1-8 0,0-2-1 16,3 0-1-16,0-3 1 0,6 1-8 0,0-1 2 15,2-3 0-15,7-1-7 0,-4-3-1 0,3-3 0 0,0 1 4 16,-2-4-11-16,-1 3 0 0,-5-3-1 16,2-2 3-16,-4 0-6 0,1 1 4 0,-3 0 10 15,-4-2 1-15,0-1 5 0,-2 3 6 0,-3-1 3 16,-2 1-1-16,-2 1 0 0,1 2-5 0,-3-1-1 0,0 6-4 16,-1-2-5-16,-2 4-1 0,0 2-6 15,0 1 2-15,-1 1-5 0,3 4-4 0,1-1-1 0,0 2 1 16,2-1-2-16,0 3-1 0,4-2-2 15,2 1-2-15,1-1 4 0,1 0-3 0,2-3 1 0,1 3-2 16,1-2 1-16,4-1-5 0,0-4 3 0,-3 2-8 16,3-3 4-16,4 0 4 0,-5-1 3 0,-2-1-3 15,2-1-3-15,-3-1 0 0,2-3 1 0,-1 2 0 16,-2-2 1-16,-1-1-1 0,-1-2-4 0,-2 2 0 16,-2 1 4-16,0-1-7 0,-1 0 1 0,-2 3-1 15,0 0 4-15,-3 1-6 0,1 2 0 0,-5-1-2 16,2 5 0-16,0 0 2 0,-2 2 4 0,-2 2-5 15,0 3 5-15,0 1-7 0,5-3 3 0,1-1 1 16,1 2 0-16,0-1-1 0,6-1 0 0,-4-2 1 16,4 3-4-16,1-4 7 0,2 0-2 0,2-2 3 15,4 1-2-15,-2-3 4 0,6-1-3 0,-2-2-6 16,4-1 5-16,-4-1 2 0,8-3 4 0,-4-1-2 16,-1 2-3-16,-4-1 0 0,0-1-3 0,1-1 5 15,-5 0-3-15,0 2-1 0,0-2 8 0,-3 1 9 16,-2 1 3-16,0 1 0 0,-3-2 1 0,-2 7-4 15,0-3 2-15,-5 4-6 0,-2 0 0 0,2 2 1 16,-8 3-15-16,1 0-35 0,0 5-48 0,1-2-80 16,7 1-86-16,-2-1-108 0,-1-2-433 0,5 3-862 15,3-2 381-15</inkml:trace>
  <inkml:trace contextRef="#ctx0" brushRef="#br0" timeOffset="31018.92">13007 13057 280 0,'0'0'354'0,"-4"-4"-11"16,3-1-12-16,-3 1-9 0,3 1-7 0,-3 0-14 0,0 1-24 16,4 2-18-16,-4-3-17 0,4 3-9 0,-10 4-14 15,2 2-1-15,5-1-15 0,-4 4-16 0,-2 2-8 16,2 3-20-16,0 0-34 0,-1 1-12 16,2 1-10-16,0 2-10 0,3-2-11 0,1-3-3 0,0 3-15 15,2-5-3-15,2 0-3 0,2-1-4 0,-1-2-5 16,6 2-4-16,-4-3-1 0,3-3 1 0,1-1-6 15,5 1-2-15,-4-4-3 0,4-3-4 0,-2 1-1 16,-2-1-4-16,0-4-7 0,2-2 4 0,-6 1 3 16,3-3-5-16,-3 1-1 0,0-2-1 0,-4-1 1 15,-2-3-5-15,1 0-1 0,-3 4-6 0,-2-1 3 16,-2 1 0-16,-2 1-4 0,2 2 1 0,-2 1-2 16,-1 1-3-16,-4 5 5 0,4 1-6 0,-5 2-4 15,4 5 2-15,1 0-1 0,-4 1 2 0,4 3-2 16,-1 2 1-16,1 2 1 0,2-2-6 0,1 3 4 15,4-3-4-15,1 1 5 0,2-2 4 0,3 1-6 16,1-2-6-16,2-1 8 0,1 1 1 0,1-3-3 16,1 0-4-16,0-1 3 0,2-1-7 0,-2-2-1 15,3-3-3-15,-3 0-1 0,-2-2-5 0,2 1 5 16,-1-5-2-16,-1 0-3 0,1-1 4 0,-4 1 8 16,0-3-8-16,-3-1-1 0,0 1 9 0,-4-2 3 15,0 0-5-15,-2 0-3 0,-2 1 4 0,-2-1-2 16,-1 0 2-16,0 1 2 0,-2 3-4 0,2 2-1 15,-3 3 4-15,-2 1 0 0,0 2-1 0,-4 5 4 0,4 1-2 16,1 2 6-16,-1 1-2 0,3 3-4 16,-2 0 4-16,7-3-1 0,-3 4-3 0,5-2-1 15,0-3-6-15,3 1 10 0,2-3-1 0,3 3 4 16,1-3 2-16,0 0 4 0,3-2-6 0,1-1 9 16,3-1-7-16,-1-3 0 0,0 0 3 0,3-3-4 15,-5-2 3-15,5 1 2 0,-4-2 3 0,-1-1-3 16,0-1-3-16,0-1 6 0,-5 0 5 0,0-1-8 15,-3-2-1-15,-2 2-3 0,-3-6 4 0,-1 5-3 0,-3 0-1 16,-2 1 2-16,-4-1 1 0,0 7-17 0,-3-1-43 16,0 3-72-16,-3 8-82 0,-5 1-110 0,-1 7-131 15,3 2-262-15,4 4-773 0,-3 2 343 0</inkml:trace>
  <inkml:trace contextRef="#ctx0" brushRef="#br0" timeOffset="32182.93">13030 16656 263 0,'-4'-4'340'15,"2"3"-11"-15,-5-2-18 0,7 3-18 0,-10-4-19 16,5 3-16-16,5 1-15 0,-13 1-15 0,4 3-8 16,4-2-23-16,-4 4-14 0,1 0-8 0,-2 1-12 15,0 1-14-15,2 1-17 0,-1 0-14 0,2-1-11 16,4 0-13-16,-2 2-7 0,3-4-2 0,0 1-9 16,2-1-7-16,0-1-2 0,3 0-4 0,3-1-8 15,-1-2 0-15,4-1-7 0,1-2-4 0,2-1 0 16,-1-2-3-16,1-1-9 0,2-2 1 0,-4-1-14 15,-1-1 12-15,3 1-10 0,-3-2-1 16,-3-1-14-16,-1 0 16 0,-1 0-1 0,-1 2-6 16,-3 2 4-16,0 1 0 0,-3-2-3 0,-2 2-1 0,1 3-2 15,-5 1-2-15,-2 3 3 0,-1 0-4 0,2 2-2 16,-3 3-2-16,-1 3 2 0,0 2-14 0,2 1 14 16,6 0-3-16,2-1-2 0,-1-1-3 0,3 1 6 15,2 0-5-15,2 1-1 0,3-4 5 0,0 2-5 16,3-1 3-16,1-3 5 0,1-2-3 15,3 1 0-15,-3-3 0 0,4-1 5 0,-2-2-7 16,-1-1 3-16,2-4-1 0,-4 1-1 0,0 0 0 0,-1-2 3 16,-2-1 1-16,-1-2-7 0,-1 2 3 0,0-3-9 15,-7-1 8-15,2 0-5 0,-2 1 1 0,2 0 1 16,-4 2 3-16,0-1-2 0,-3 3 0 16,3 2-2-16,-2 2-8 0,-1 5 7 0,0-2-6 15,-2 4 3-15,2-1 4 0,-1 3 1 0,4 3-6 16,0 0 3-16,-3 1 3 0,7-3-1 0,1 4 1 15,0-4-6-15,4 3 8 0,1-3-1 0,0-1-15 0,0-1 17 16,2-2 0-16,-1 0 2 0,3-1-1 16,-4-1 3-16,7-1 5 0,-6-1 8 0,0 0 6 15,-2-3 5-15,3 0-2 0,-5-3-3 0,2 1-4 16,0-2-6-16,0-2-20 0,-4 2-41 0,0 1-65 16,-3 1-102-16,-2-3-115 0,-5 3-461 0,-3 0-853 15,-5 4 378-15</inkml:trace>
  <inkml:trace contextRef="#ctx0" brushRef="#br0" timeOffset="33650.07">10047 13132 160 0,'-2'-3'237'0,"-2"1"-4"0,0 0-8 0,1-2-15 15,-2 2-10-15,5 2-10 0,-7-3-10 0,7 3-6 16,-11 2-6-16,5 1-1 0,2 1-5 0,-2 0 0 16,-2 4-12-16,3-2 4 0,-4-1-10 0,1 6-7 0,1-2-3 15,-1 1-18-15,0 1-7 0,4-1-21 0,3-1-3 16,-3 0-10-16,2 1-3 0,2-3-2 16,0 1-9-16,5-3 1 0,-3 1 5 0,2 1-12 15,5-3-1-15,-1-2-12 0,5 0 4 0,-3-2-6 0,7-2-2 16,-2 2-6-16,3-5-10 0,-3-2 7 0,-1 1 2 15,-5 0 8-15,1-1-15 0,-1-1-2 0,-4-2-9 16,3 1 4-16,-5-2 0 0,-2 0-2 0,-1 0-2 16,-4-5 15-16,-4 5-21 0,3 2-3 0,-6-1 0 15,-1 3 10-15,-2 3-13 0,-4 0 7 0,1 2-9 16,0 4 1-16,-1 3 5 0,0 2-1 0,0 0-3 16,3 4 3-16,2 3 3 0,1 0-12 0,5-2 12 15,-1 3-8-15,4-3-8 0,4 1 7 0,2-2-2 16,2 5 6-16,2-6-8 0,0 1 22 0,2-3-15 15,1 2 3-15,5-4-5 0,-4 1 1 0,3-4 2 16,9 2 10-16,-3-4-12 0,-1-1 3 0,0-4 4 16,-5 2 0-16,4-4-4 0,-5 3 11 0,-1-3-12 15,-2-3-5-15,-1 2 5 0,-3-5 5 0,3 1-2 16,-6 1-2-16,-2-3 0 0,0 1 16 0,-2-1-15 0,-2 5-14 16,-2-4 12-16,-1 6-3 0,1-1-4 15,-1 0 2-15,-4 4 5 0,1 0-9 0,-1 1 10 16,-1 3-4-16,1 3 1 0,0-2 0 0,1 3-11 15,1 0 10-15,1 1 1 0,2-2-5 0,-2 4-1 0,4-1 4 16,-1 0 0-16,1-1 4 0,3 1 0 16,-2-1-7-16,3 0 2 0,-1 0 0 0,1-2-2 15,0 2-6-15,1-1 8 0,-1-2 7 0,0-3-6 16,7 6-1-16,-3-6 9 0,-4 0-2 0,0 0-5 16,9-5-3-16,-7 1 10 0,2-1-4 0,5-2 2 15,-4-2 2-15,-1 0-6 0,-4-1-2 0,2-2 7 16,-2 3-4-16,-2-2-8 0,1-3 9 0,-3 5-9 15,-1-2 7-15,-3 4-3 0,3 1 0 0,-3 1 3 0,-2 3 3 16,0 0-3-16,-2 5-3 0,2 0 2 0,-4 1-4 16,2 6-2-16,-2 1 15 0,2 0-7 0,1 2-8 15,3-2 3-15,4 0 1 0,1 1-3 0,0-1 13 16,3 0-8-16,3-2-6 0,2 2 1 0,0-1 3 16,4-1-2-16,0-3 2 0,1 3 5 0,3-6 14 15,0 1-20-15,6-1 0 0,-2-3 10 0,-3 0-7 16,1-1 0-16,-1 0-8 0,-4-2 9 15,1-1 3-15,0-2 16 0,-3 1-15 0,-4-1-4 0,-2-1-2 16,1-3 1-16,-2 3-5 0,-1 1 6 0,-4-3 4 16,-1 0 4-16,-3 2-21 0,1 1-34 0,-1 1-40 15,-2 3-51-15,-2 1-62 0,0 3-76 0,0 1-88 16,-2 0-224-16,1 1-635 0,-2 0 282 0</inkml:trace>
  <inkml:trace contextRef="#ctx0" brushRef="#br0" timeOffset="38516.61">17037 6827 50 0,'-7'-3'412'0,"6"0"9"0,-2 0-8 0,3 3-9 16,0-8-1-16,0 4-12 0,0 4-29 0,0-5-20 15,0 5-34-15,3-4-17 0,-3 4-13 0,0 0-3 16,13 6-23-16,-6-2-8 0,2 3-28 0,-1 1-16 16,1 2-17-16,5 5-20 0,-1-2-12 0,2 0-10 15,8 2-40-15,1-1-6 0,6 1-8 0,1-1-9 16,2-7-4-16,4 0-9 0,15 0-1 0,-16-3-10 0,18-9-4 15,-3 1-6-15,1 0-5 0,-1-4-3 0,2-1-2 16,-5-2-7-16,-10-1 1 0,14 0-3 16,-5-7-1-16,0 0 1 0,0 1-2 0,-12 4 0 15,-2 0 3-15,2 1 2 0,-2 1-4 0,0 1-3 0,2 1 1 16,-8 5-5-16,2-1 2 0,-7 5-11 0,-2 0 6 16,-2 2-2-16,4 2-1 0,-4 1-5 15,0 4-1-15,-2-1 1 0,2 4 3 0,-3-1-4 16,2-1 1-16,-2 3-4 0,2 0 7 0,6 6-3 0,-4-7-3 15,-1-3-5-15,2-2-10 0,11 0 3 0,0-3-4 16,-1 0-6-16,5-5-3 0,-3 1 1 0,0-2-9 16,0 0 2-16,0-2-1 0,0-2-1 15,-2 1 5-15,2-1-1 0,-1 1 4 0,-2 3 2 0,-7 1-1 16,0-2 2-16,-3 2 1 0,0 2 0 0,0-2 3 16,-1 6-1-16,-6 1 1 0,-1-1 2 0,2 8 4 15,1-2 0-15,0 2 2 0,-1 3 0 0,-3-1 3 16,-1 3 1-16,5-3 0 0,-1 2 1 0,1-1 2 15,3 4 3-15,-3-6-2 0,2 0-3 0,3-2 5 16,1 0-3-16,9-4 3 0,-2 1-2 0,1-3 5 16,4-4-2-16,3-2-4 0,-6 0 6 0,4-7-2 15,-1 5 0-15,5-3 1 0,-5-1 0 0,0-4-1 16,-1 1 4-16,-2 0 14 0,-5 0 12 0,3-1 3 16,-8 1 6-16,-2 1 11 0,2-1 13 0,-4 2 4 15,-3 1 6-15,0 2 15 0,-4-1-10 0,-1 2-7 16,-1 1 3-16,-1 0-18 0,-1 0-7 0,1 2-8 15,-1-2-6-15,-4 3-2 0,0 0-4 0,13 1 5 16,-7 1-8-16,1-2-12 0,0 1-30 0,2 2-31 16,-2 0-61-16,0-3-73 0,2 0-91 0,1-3-91 0,-2 3-120 15,-3-6-154-15,4 5-323 0,0-3-1035 0,-1 1 458 16</inkml:trace>
  <inkml:trace contextRef="#ctx0" brushRef="#br0" timeOffset="41501.83">7987 7848 3024 0,'0'0'42'15,"0"0"30"-15,-4-11-3 0,3 7 29 0,1 4 13 0,-3-4-3 16,3 4-2-16,-3-4-7 0,3 4-16 0,0 0-13 16,0 0-9-16,0 0-1 0,0 0 1 0,0 0 14 15,11 10-11-15,-5-5 0 0,2 4-4 16,0 0-2-16,1 0-3 0,1-1 15 0,0 2-4 0,0-2-7 15,2-1-5-15,-2 2 0 0,2-2 9 0,-2 1-7 16,1-4 3-16,2 2 3 0,0-2 10 0,2 1 0 16,-1-4-2-16,3-1-5 0,3-1-6 0,-2-3 2 15,3 0-12-15,8-4 2 0,2-2-7 0,-2 0-3 16,3-2-3-16,-4-1-5 0,0 2-3 0,-1-3-2 16,-4 0-3-16,4 1-8 0,-10 4 4 0,-1 2-4 15,-3-3-4-15,-4 7-5 0,1-2 2 0,-3 4-6 16,-1 1 0-16,0 0 0 0,1 2-3 0,-1 2 0 15,-2 2 2-15,4 2 1 0,-2 3-1 0,2 1-2 16,2 2 1-16,-4-6 1 0,7 6-1 0,1 0 1 16,-1-2 0-16,5-2 3 0,1 0-3 0,-1-2 2 15,4-3 0-15,6 0 0 0,2-4 4 0,1 0-3 16,1-2-1-16,0-3 3 0,2-4 0 0,0-1-3 16,-2 1 3-16,0-3-5 0,1 0 1 0,-1-3 3 15,-1-2 4-15,-1 1-8 0,-4 2 1 0,-2 0 1 16,-7 3-2-16,3 0-1 0,-5 2-2 0,-4 3-5 15,0 2 2-15,-1-3 0 0,2 6 0 0,-6 2-3 16,4 0 1-16,2 5 4 0,-3 1 0 0,5 4-2 16,0 0 2-16,4 1 1 0,-3 0-1 0,7 4-1 15,2 0 5-15,2-2 0 0,-2-2 0 0,4-1-1 0,6-2 0 16,-6-2 0-16,2 0 0 0,2-5-2 16,0-1 3-16,-1-1-2 0,2-2 3 0,-2-4-2 0,3-1 5 15,2-3-4-15,0 1-2 0,-3-4 4 16,0 1-7-16,3-2 10 0,1-1-4 0,-6-1-3 0,1-1 1 15,-3 1 1-15,-5 3 0 0,3 1 8 0,-9 3 4 16,-8 2 5-16,2 1-3 0,-2 0-3 0,-2 3-3 16,-1 2-3-16,0 0 0 0,0 0-1 15,-2 2 4-15,2 1-1 0,-1-2-3 0,2 5-4 16,2 0 8-16,-2 1-5 0,2-1 2 0,2 0 2 16,3 2-1-16,-2-4-1 0,-1 1 4 0,9-2 0 15,-3 1-4-15,1-1 4 0,5-3-2 0,2 0 0 0,2 0-4 16,1-2 1-16,-8 1 1 0,0-4-2 15,-2 2-16-15,1-1-26 0,0 0-54 0,-7 0-72 0,-4 2-86 16,0 0-103-16,-5 2-143 0,-4 0-320 0,0 0-881 16,0 0 389-16</inkml:trace>
  <inkml:trace contextRef="#ctx0" brushRef="#br0" timeOffset="52700.33">2995 8853 50 0,'-9'-5'328'16,"0"-1"-2"-16,0 0 7 0,0 1-5 0,4 0 9 15,1 3-11-15,-1-3-16 0,-1 1-45 0,3 3-13 16,3 1-27-16,-5-2-29 0,5 2-14 0,0 0-13 16,4 12 2-16,-1-1-16 0,3 3-14 0,-1 1-14 15,4 3-15-15,-4-1-10 0,5 8-2 0,-1-2-14 16,3-1-13-16,-2-4-9 0,-2 1 1 0,2-2-9 15,3 0-2-15,-3-4-6 0,3-1 2 0,-2-3-4 16,2 1 2-16,-4-5 2 0,4-1-2 0,-2-5 0 16,8-2-1-16,-2-2-2 0,1-3 0 0,1-3-8 15,-4 0 0-15,2-2 2 0,-3 0-10 0,-1-1 0 16,1 1-6-16,-5-2 0 0,4 4-1 0,-6 1-6 16,1 1 3-16,-1 2-4 0,-2 3-12 0,0 1 3 15,-3 0-2-15,3 2 0 0,-5 1 0 0,11 4-1 16,-6 1 3-16,2 0-3 0,-2 6 1 0,2-4 1 15,-1 3-3-15,-1 0-3 0,4 1 3 0,-2-1 1 16,0-2-2-16,2 1 5 0,1-1 2 0,2-2 5 16,-2-1 4-16,3-3 3 0,1 2 1 0,0-3-1 15,-1 1 5-15,1-4-3 0,-1 1-3 0,-2 0 1 16,2-2-3-16,-1 1-3 0,-1-2-2 0,-2 1-13 16,1 1-45-16,2-1-50 0,-2 0-69 0,2 2-75 15,0 0-68-15,-2 2-83 0,2 0-399 0,2 2-854 16,-4 0 378-16</inkml:trace>
  <inkml:trace contextRef="#ctx0" brushRef="#br0" timeOffset="55337.02">11224 8730 11 0,'0'-5'311'0,"0"5"1"0,0 0-1 15,5-4-2-15,-5 4-8 0,0 0-7 0,0 0-23 16,0-4-32-16,0 4 2 0,0 0-38 0,0 0 4 16,0 0 3-16,8 8-8 0,-7-2-22 15,3 2-8-15,-3-2-13 0,2 3-9 0,2 1-13 0,-2-1-12 16,3 0-15-16,-1 0-3 0,0 1-8 0,2-2-7 16,-1-2-2-16,-1 3 0 0,3-5-2 0,-1 1-6 15,5 0-8-15,-1-3-3 0,1 2-3 0,1-4-4 16,0-2-6-16,1 0-5 0,3-2-5 0,1 0-4 15,-1-3-5-15,2-1-2 0,-1 1 0 0,-3-2-9 16,2-1-3-16,3 0-2 0,-2 0-1 0,-2-1-1 16,-1 0 0-16,-1 3-4 0,-2 3 1 0,0-1-2 15,-1 0-3-15,-1 4-1 0,-3 1-9 0,1 1 6 16,-1 2 0-16,-1-1 1 0,4 4-4 0,-1 1-1 16,-1 1 2-16,-2-2-3 0,2 4 2 0,-2-2-1 15,2 0 2-15,1-1 0 0,-3 1-3 0,3-2 2 16,0 1 10-16,0-3 6 0,1 1 5 0,2-2 1 15,3-1 6-15,-5-1-3 0,4-2-4 0,-1 1 0 16,-1-3-2-16,6-2-2 0,-1 0-1 0,0 0 0 16,-2-2-4-16,1-2-2 0,-1 3 6 0,-3 0-8 0,-1 1-2 15,2 1-4-15,-4-1 3 0,0 2-1 0,-2 1-3 16,0 1-1-16,-1 2 1 0,1 0-3 16,-1 1-18-16,-1 2-45 0,4 1-38 0,0 2-41 15,0 1-46-15,1-1-54 0,-1 4-56 0,4-1-64 16,3 2-77-16,2-4-336 0,-1 3-835 0,5-5 371 0</inkml:trace>
  <inkml:trace contextRef="#ctx0" brushRef="#br0" timeOffset="56216.56">19963 8741 296 0,'-14'1'368'16,"0"2"4"-16,1-2-5 0,3 0 9 0,-3-1-10 15,6 1-12-15,0-1-15 0,-2 1-9 0,4-1-11 16,5 0-15-16,-9 0-21 0,9 0-13 0,-8 1-21 16,8-1-15-16,0 0-17 0,0 0-13 0,0 0-11 15,31-1-18-15,-9 2-11 0,9-2 0 0,7 1-27 16,12-1-7-16,5 4-9 0,6 2-4 0,2-2-11 15,30-1-1-15,-1 1-10 0,-1 0-10 16,2 0-10-16,-1-1-6 0,-27-2-6 0,30 4-7 0,-32-4-5 0,0 2 0 16,6-4-14-16,20 1-4 0,-31-2 1 15,0 2-4-15,-17-2-5 0,-2 2 1 0,-2 0-2 16,-3-2 0-16,-5 0-10 0,-10 1 4 0,-6 1 0 0,1-2-2 16,-4 0 1-16,-3 2-6 0,-2 0-33 0,-4-1-35 15,-1 2-47-15,0 0-57 0,-10-4-56 0,-2 4-61 16,-7-1-47-16,-4 2-42 0,-5 2-51 15,-3-2-57-15,-6 3-377 0,3 1-922 0,-2 0 408 0</inkml:trace>
  <inkml:trace contextRef="#ctx0" brushRef="#br0" timeOffset="56616.44">19899 8908 202 0,'-32'0'352'0,"4"-1"6"0,9 0 16 15,4-1 8-15,3 2-5 0,1 0-19 0,3-1-22 16,3 1-23-16,5 0-26 0,0 0-14 0,0 0-11 16,0 0 0-16,0 0-14 0,25-4-12 0,-5 3-5 15,13-3-17-15,5 2-10 0,12-1-14 0,4 0-4 16,7-1-14-16,3 3-10 0,27-5-14 0,1 0-5 16,0-2-13-16,0 5-10 0,0-1-11 0,-3 1-6 15,-25 2-2-15,28-4-20 0,-30 3-4 0,3-2 0 16,0 0-12-16,-4 2-5 0,-1-1 5 0,-5 0-2 15,-19 3-4-15,0-2 5 0,-3 1 1 0,-5-2 11 16,-10 3 11-16,-5-1-7 0,-2 1 1 0,-2 0 9 16,0 0 3-16,-4-1 0 0,-5 1-11 0,9 0-82 15,-9 0 0-15,9 0 0 0,-9 0 0 0,0 0 0 16,7 0 0-16,-7 0 0 0,0 0 0 0,0 0 0 16,7 0 0-16,-7 0 0 0,5 2 0 0,-5-2 0 0,0 0 0 15,8 0 0-15,-8 0 0 0,0 0 0 16,0 0 0-16,9-2 0 0,-5 1 0 0,-4 1 0 15,5-3 0-15,-4 0 0 0,-1 3 0 0,8-3-240 0,-8 3-112 16,2-6-70-16,-2 6-54 0,3-3-77 0,-3 3-472 16,0 0-1111-16,-4-4 492 0</inkml:trace>
  <inkml:trace contextRef="#ctx0" brushRef="#br0" timeOffset="57516.81">25341 8871 62 0,'-4'-3'357'16,"4"3"-11"-16,-5-4 1 0,0 2-6 0,3 0 7 15,2 2-21-15,-6-3-9 0,6 3-16 0,0 0-16 16,0-3-9-16,0 3-10 0,0 0-5 0,6-4-4 16,2 4-9-16,0-1-4 0,2 1-7 0,4 0-11 15,4 0-11-15,10-1-14 0,4 2-15 0,3-1-10 16,4-1-18-16,15 2-14 0,4-1-8 0,-2 1-17 16,6 0-8-16,0 1-11 0,2-1-16 0,2 0-13 15,-3-1-3-15,-1 2-3 0,-3-1-8 0,-4-1-5 16,1 0-9-16,-6 0 2 0,-15-1-7 0,-8 1-5 15,3 0-2-15,-12 0-4 0,-8 0-19 0,3-1-24 16,-8 2-31-16,0-1-42 0,-5 0-53 0,0 0-51 16,0 0-48-16,0 0-55 0,-32-1-31 0,11 1-42 15,-11 0-33-15,-4-2-36 0,-14 3-347 0,-4 0-848 16,-3 0 375-16</inkml:trace>
  <inkml:trace contextRef="#ctx0" brushRef="#br0" timeOffset="57783.6">25346 8938 304 0,'-19'4'346'0,"6"-1"-34"0,2-2-15 0,3 0 23 0,4 1 26 16,4-2 15-16,0 0 4 0,0 0-9 16,0 0-12-16,37-2-23 0,-14 2-19 0,7-2-24 15,3 0-13-15,3 1-13 0,4-2-20 0,13 2-15 16,1 1-11-16,1 2-31 0,3-2-10 0,1 0-22 16,5 0-12-16,-4 2-17 0,0-1-10 0,0-1-11 15,-1 2-4-15,-4-1-12 0,-1-4-2 0,-2 0-9 0,-15 2-8 16,3-2-5-16,-6 2-5 0,1-1 4 15,-6 0 15-15,-10 0 4 0,0-1 17 0,-6 2-6 0,0 0 9 16,-5-1-1-16,-2-1-11 0,2 1-2 0,-3 1-5 16,1-1-12-16,-2 1-8 0,-4 1-1 0,8-2-50 15,-8 2-65-15,6 0-71 0,-6 0-91 0,0 0-103 16,0 0-96-16,0 0-112 0,5 3-469 0,-5-3-1089 16,0 0 482-16</inkml:trace>
  <inkml:trace contextRef="#ctx0" brushRef="#br0" timeOffset="59366.71">2977 9972 2114 0,'-19'-18'30'16,"5"5"12"-16,3 5 58 0,3-2 44 0,0 2-22 15,-2 0-24-15,2 0 11 0,3-1 9 0,0-2 3 16,0 4 5-16,0 0 19 0,2 0 9 0,2 3-3 16,-1-3-11-16,0 5-19 0,0-1-6 0,2 3-14 15,0-4-14-15,0 4 4 0,0 0-6 0,7 11-4 16,0-4-2-16,0 2-3 0,4 6-3 0,1 1-5 15,4 5-3-15,4 1-9 0,-2-2-2 0,9 1-7 16,-3-2 6-16,3-4 6 0,5 1 0 0,1-4-4 16,3-3-2-16,2-2 0 0,3-4 0 0,-1-2 1 15,13-3-5-15,-1-4 1 0,0-5-2 0,-1-1-3 16,3 0-3-16,-7-6-3 0,4-2-1 0,-18 7-3 16,4-1-3-16,11-6-1 0,-13 4-1 0,-1-1 1 15,-4-1-2-15,2 3-3 0,3 0-4 0,-4 2-1 0,-2 1-1 16,0 4-1-16,-1 2-2 0,-1 1-10 15,-5 4 4-15,0 2 0 0,-2 1-3 0,1 5 1 16,7 0-6-16,0 4 4 0,-9-2 3 0,7 6-4 16,2 0 0-16,-4-1-1 0,3 1 1 0,1 3 1 0,0-5-5 15,2-1 4-15,-1-1-3 0,2-1 3 16,-1-2-1-16,2-3 2 0,-1-3 2 0,0 2 5 16,0-3 2-16,-1-1-2 0,1-1 3 0,-2-5-1 15,3 2 1-15,-4-4-4 0,0-2-3 0,3 2 3 0,1-4-1 16,-2-1 1-16,1-1-2 0,-2 3 0 0,2 0-1 15,-2 1-5-15,0 2 4 0,0 0-9 0,-8 6 7 16,-1-2-2-16,2 4-3 0,7 2 3 16,-11 0-4-16,5 0 1 0,-5 3-1 0,2 4 0 15,6 0 0-15,-7 0 2 0,-1 3 0 0,0-1-1 0,-1 2-2 16,-1-1 1-16,7 3-2 0,-9-2 0 16,0 0 3-16,3-3-3 0,-3 2 0 0,2 0 2 0,-3-2 1 15,4 1 0-15,-2-2-1 0,3 0 0 16,2-3 0-16,1-1 0 0,2-2 0 0,5-3 3 0,8-3-1 15,-2-5 0-15,5 1-1 0,9-8 0 0,3-1 3 16,1-3 0-16,-4 1-1 0,1 1-4 0,-14 6 2 16,4 0-1-16,-3 1 4 0,-2 1-3 0,-1 4-3 15,1 0-1-15,-8 1 1 0,-4 1 0 0,-3 3-1 16,-2 0 2-16,-2 0-2 0,-2 3 2 0,1-2-2 16,-5 2-2-16,4 1 1 0,-2-4 2 0,0 4-2 15,-4-2-1-15,0 2 8 0,4-3-5 0,-2 2-7 16,0-2 8-16,4 1 2 0,-2-1 2 0,7 0-7 15,0-1 8-15,1 0-7 0,-1-1-27 0,0-2-50 16,-4 3-80-16,-1-1-104 0,-2 0-140 0,1-1-503 16,-1 1-981-16,-11 1 435 0</inkml:trace>
  <inkml:trace contextRef="#ctx0" brushRef="#br0" timeOffset="63950.41">12994 4868 164 0,'-10'-29'387'0,"-3"2"4"16,3 3-16-16,-4 1 6 0,5 8-11 16,-4-1-17-16,-1 3-17 0,3 2-16 0,-2 4-12 15,3 2-18-15,-2 3-20 0,-2 1-16 0,-3 5-18 16,0 4-6-16,-5 10-13 0,1 6-4 0,1 4-8 0,-7 14-6 16,9 4-9-16,-3 2-17 0,0 1-9 15,3 3-16-15,2 1-9 0,4-4-10 0,3 2-14 0,5 0-5 16,6-3-16-16,3-3-5 0,1-10-12 15,8 8-9-15,0-12-3 0,4-3-2 0,5-1-10 0,5-7-6 16,3-1 0-16,-2-4 0 0,6-3-9 0,1-6-1 16,-1-4-6-16,2-3-2 0,-1-5-5 0,1-1-6 15,-2-7-1-15,-3-3 2 0,-3 1 2 16,-2-5-4-16,-3-3 0 0,-6-1 2 0,1-4-7 16,-6 2 2-16,1-1 4 0,-5-2-4 0,-4 3-1 0,-1 2 1 15,-4 7-4-15,0 5 3 0,-1 2 1 0,-2 2-3 16,2 2 3-16,-3 3-4 0,3 2-7 0,1 2 7 15,0 0-10-15,-12 13 2 0,11-3 0 0,-7 6 1 16,7 1-6-16,-3 2 4 0,7 3 4 0,-2 2-4 16,3-5-2-16,1 1 5 0,0-5-5 0,4 2-1 15,0-4 8-15,0-3-16 0,1-2 11 0,0-1 8 16,3-2-3-16,0-3 0 0,0 0-1 0,-2-2 6 16,0-4-4-16,2-1-1 0,-4-2 0 0,-1-2 1 15,2-6-2-15,-5-1-1 0,-2-1-2 0,0-6 3 16,-6-2-5-16,-1 5-11 0,-6-5 10 0,2 7 1 15,-6-4 0-15,2 9-2 0,0 1 5 0,-5 4-12 16,8 3 2-16,-1 4 5 0,-3 1-2 0,3 3-3 16,1 2 3-16,-1 5-5 0,4-2 2 0,-1 4-3 15,3-1 4-15,3 1 3 0,1 4-6 0,5 2 1 16,2-6 6-16,4 1-3 0,1-4 8 0,3 1-7 16,2-4 1-16,3-1 7 0,-3-5-5 0,11-1 4 15,-8-3-13-15,-1-1 12 0,11-4 4 0,-2 0 1 16,-1-5-2-16,-2 1 3 0,-8 0-7 0,1 3 7 15,-2-2 2-15,-2-1-11 0,-2 1 10 0,1-2 1 16,-2 2 11-16,-3 4 4 0,-2 2 0 0,-2 2 7 16,1 1-16-16,-3-1-5 0,5 3-6 0,-7 1-2 15,4 5 2-15,0-1 5 0,1 5-5 0,-3 2 2 16,6 1 1-16,-4 2-2 0,4 2 4 0,2-2 1 16,-5-3-7-16,7 5-4 0,-1-3 3 0,-1-5-6 15,-2 2-6-15,1-4-1 0,2 1 9 0,0-4-1 16,0-2 0-16,-1-1 2 0,2-4-10 0,1-3 3 15,1 0 6-15,-4-4-18 0,1 0 8 0,1-3 1 16,-2-3 2-16,0 1-1 0,2 1-2 0,-3-2 2 16,-3 0-5-16,3 4 6 0,-1 3 0 0,-3 2-1 15,2-1-3-15,-1 2-4 0,-1 5 6 0,0-1-4 16,0 3 5-16,4 2 0 0,-3-1 2 0,5 2-1 16,0 3 6-16,1-1-7 0,3 1 9 0,2 1-5 0,4-2 2 15,-1-1 5-15,1-3-2 0,10-1 2 16,-3 0-12-16,-9-4 19 0,8-2-6 0,-7 0 6 15,1-1-4-15,-2-4-3 0,5-3 3 0,-6 5 5 16,-4-5-8-16,4 1-12 0,-6-2 16 0,-2 0 4 16,-1-2-7-16,-4 2 5 0,-3-3-3 0,-3-2 4 15,-1 2-10-15,-1 3 4 0,-2 4 4 0,0 3-2 16,-3 0-5-16,-1 3 1 0,3 5 1 0,-7 4-4 16,4 2 6-16,1 7-8 0,-2 5 3 0,5 0-10 15,0 5 9-15,1 2 1 0,4 0-5 0,4-6 1 16,1 6 1-16,10-2 2 0,1-1 7 0,-2-7-9 15,-4-2 14-15,10-2-8 0,-1-1-2 0,7-1 4 16,-4-7 0-16,0 2 1 0,-2-6-14 0,11-1 18 16,-11-2-6-16,7-6 3 0,-9 3-3 0,4-2 3 0,1-5 4 15,-8 2-3-15,4-5-7 0,0-1 4 0,-6 2 5 16,-4 0-6-16,1-1-2 0,-2 2 4 16,-3 4 1-16,-1 3-13 0,1-1 9 0,-4 4-9 15,3 2 1-15,1-1-1 0,-5 3 5 0,0 2-1 0,0 0-1 16,8 11-1-16,-4-6 1 0,-2 4-3 0,5 2 2 15,-2-2 1-15,5 1-12 0,-2 0 17 0,2 1-18 16,4-2-3-16,3 0-5 0,-2-2-6 16,0-2-4-16,-1-2-11 0,1-1 3 0,2-1-2 0,1-1 2 15,1-2 6-15,0-1-2 0,1-2 2 0,-2-1 4 16,-3 1 5-16,4-4 2 0,-1 2 2 0,-4-2 6 16,4 1-3-16,-3-2 5 0,10-3 2 15,-10 3-2-15,4-1 6 0,5-3-6 0,2-1 6 16,-3 1 6-16,-3 4 1 0,-3-1-4 0,5-4 17 0,-6 4 4 15,0-1 3-15,-1-2 6 0,-1 0-4 0,3 1 4 16,-2 1 4-16,-1-2 2 0,-5 0-4 0,5 1-16 16,-5 2 21-16,0-6-4 0,0 3-1 0,1-2-7 15,-2 1-1-15,-3-1 6 0,-1-2-3 0,-2 1-3 16,1 4 1-16,-3 3 6 0,0-2 3 0,-1 3 4 16,1 1-3-16,-3 4-7 0,-2 1 0 0,-1 3-2 15,-2 6 3-15,-5 5-5 0,-1 4-1 0,-1 10-3 16,-2 3 2-16,3 5 5 0,-4 10-7 0,-1 3 9 15,6 0 7-15,9 0 5 0,-3-10 9 0,6 14-12 16,1-17-2-16,1 3-5 0,3 10-2 0,3-13 4 16,2 2-4-16,-2-5-6 0,5 3 4 0,-3-4-22 15,0-3 8-15,5-1-10 0,-6-7-21 0,1 0-13 16,-3-1-14-16,3-3-27 0,-5-4-28 0,1-1-21 16,-2 0-24-16,-3-3-45 0,0 0-59 0,-4-4-65 15,-4 0-63-15,-2 1-70 0,-3-7-73 0,-15-2-379 16,8 1-982-16,-5-9 434 0</inkml:trace>
  <inkml:trace contextRef="#ctx0" brushRef="#br0" timeOffset="64100.15">14907 4609 182 0,'-6'-18'522'0,"-2"1"-9"16,2 5 31-16,-2 2-10 0,3-1-5 0,3 1-42 15,-4 0-53-15,3 3-46 0,-2-1-44 0,1 3-81 16,1 2-114-16,2-4-133 0,1 2-171 0,3 2-214 15,2-5-362-15,1 3-791 0,4-2 351 0</inkml:trace>
  <inkml:trace contextRef="#ctx0" brushRef="#br0" timeOffset="64250.92">15913 4537 6336 0,'4'1'161'15,"-1"3"-97"-15,-1-1-37 0,-2-3-7 0,3 2-21 16,-3-2-60-16,0 0-68 0,0 0-49 0,0 0-51 0,2 2-90 16,-2-2-121-16,-2 7-436 0,-2 1-948 0,0 1 420 15</inkml:trace>
  <inkml:trace contextRef="#ctx0" brushRef="#br0" timeOffset="64583.5">13798 5777 294 0,'-22'2'522'0,"10"1"-21"16,0-2-5-16,3-1-5 0,5 0-15 0,4 0-33 15,0 0-33-15,16-9-28 0,7-4-34 0,7 0-25 16,20-6-16-16,2 1-29 0,4 1-11 0,5-2-9 15,25-11-22-15,-25 11-23 0,27-14-17 0,4 5-19 16,-4 0-16-16,2-1-25 0,-4 4-10 0,0 0-16 16,-21 6-6-16,-3 0-22 0,0 2 2 0,-4-1-6 0,-2 1 5 15,-2 2-22-15,-20 5-9 0,-3 0-15 0,-2 1-23 16,-8 1-14-16,-11 2-17 0,3 3-20 16,-9-2-54-16,-3 3-63 0,-1 2-68 0,-10-4-57 0,-2 6-61 15,-16 7-52-15,-6-2-52 0,-2 4-53 0,-20 3-383 16,-2 4-951-16,1 1 421 0</inkml:trace>
  <inkml:trace contextRef="#ctx0" brushRef="#br0" timeOffset="64850.28">13845 5878 222 0,'-34'12'403'0,"8"-3"18"0,6-4 46 16,7 0 29-16,0-4 2 0,4 2-22 15,3-1-30-15,1-2-36 0,5 0-29 0,0 0-23 0,0 0-11 16,16-5-18-16,6 1-14 0,8-5-24 0,4 0-25 15,16-5-24-15,1 1-22 0,5-2-17 0,4-2-20 16,4 0-19-16,27-11-14 0,-28 8-18 0,30-8-13 16,1 1-14-16,-4-3-15 0,-3-1-12 0,-26 10-20 15,3 0-13-15,19-11 3 0,-27 13-17 0,-2 1-3 16,1-1-1-16,-9 3-8 0,-11 6-7 0,-2-4 7 16,-8 4-3-16,-3 2-12 0,-3 2-8 0,-2-3-24 15,-4 4-35-15,-2-4-29 0,-1 2-46 0,-2-1-68 16,-4 2-85-16,2-2-83 0,-4 1-110 0,1 0-127 15,1-3-361-15,1 1-1052 0,2-1 466 0</inkml:trace>
  <inkml:trace contextRef="#ctx0" brushRef="#br0" timeOffset="65016.78">15926 5167 4523 0,'0'0'436'0,"0"0"-203"0,-8 5-1 0,8-5 51 15,-10 4-7-15,4-4-35 0,2 1-59 0,-1 1-47 16,5-2-27-16,-8 2-20 0,8-2-65 0,-6 1-82 16,6-1-98-16,0 0-115 0,-10 0-110 0,10 0-116 15,-4 1-401-15,4-1-974 0,0 0 432 0</inkml:trace>
  <inkml:trace contextRef="#ctx0" brushRef="#br0" timeOffset="77516.34">22602 16569 117 0,'2'-4'175'15,"0"0"-10"-15,-1-1-1 0,-1 2-10 0,2-2-4 16,-1-1-4-16,0 0-7 0,1 1-6 0,-2-2-4 16,0 0-8-16,0 1-11 0,0-3-9 0,-2 2-9 15,0-1-11-15,-1-2-9 0,-1-1-7 0,-1 1-6 16,-5 1-8-16,0-4-6 0,-3 1-12 0,-4 0-4 16,2 4-1-16,-3-1-5 0,-9 0-11 0,6 4-1 15,-5-1-3-15,-1 1 0 0,-1 3-4 0,0 1 2 16,-4-2 1-16,3 6-1 0,-1-3-4 0,-1 3 1 15,3 2-2-15,-1 2 1 0,4 1-2 0,-5 2 3 16,3 0-3-16,4 1 3 0,-4 1 0 0,2 1-3 16,1 1 1-16,2 1 1 0,3-2-1 0,-2 5 1 15,2 0-3-15,-3 0-2 0,3 1 4 0,5 2 0 16,0-5-3-16,1 7 0 0,2-6-7 0,-1 3 3 16,3-2 0-16,3 6-2 0,-2 0 0 0,4-6-1 15,3 0 4-15,1 1-2 0,0 8 0 0,3-8-1 16,2 2 4-16,1-2-7 0,-1 0-4 0,7 5 4 15,-3 0-8-15,2 0 2 0,-2-6-2 0,9 3 4 16,-8-5 1-16,4-2-5 0,3 8 8 0,-2-8-3 16,1 0-1-16,5 1 3 0,-4-3 4 0,2-1-8 15,0-1 4-15,9 0-4 0,-2 3 1 0,2-6-2 16,0 0 1-16,-1-1-23 0,1-1 4 0,2-3 2 16,-9 0 2-16,7 2 2 0,-1-4 4 0,0 2 0 15,1-5 8-15,3 3 3 0,-11-5-5 0,2 4-2 16,-3-1 3-16,3-1 3 0,0-4-2 0,-2 3 0 15,3-2 4-15,-3 1 2 0,1-2 6 0,-2-2-1 16,-1 1 1-16,-1-2-1 0,-1 1 2 0,1-3-1 16,-1 0 5-16,-1-1-2 0,-1 1 13 0,-3-5-4 15,-1 2 9-15,4-8-2 0,-5 5-4 0,-1-6 9 16,2 6-2-16,-5-10 7 0,-1 2 4 0,-1 0-1 16,-2-2 4-16,-1-2-4 0,-4 1-3 0,0-3-1 15,3 1-1-15,-4 2 2 0,0-3 2 16,-3 2-1-16,-1-1 0 0,0 1-4 0,-3 0-6 15,1 0 0-15,-4-1-1 0,3 1 0 0,-2 1-3 0,-1 4-9 16,-3 1-9-16,3 2-9 0,1 8-17 0,-3 0-15 16,-2 4-25-16,2-4-28 0,-2 6-29 0,1 4-28 15,-10 0-110-15,1 1-290 0,-1 6 129 0</inkml:trace>
  <inkml:trace contextRef="#ctx0" brushRef="#br0" timeOffset="84070.59">18246 17075 90 0,'0'0'112'0,"-7"-1"9"0,7 1 1 16,-9-1-16-16,4 0 2 0,5 1 1 0,-10-3-9 15,10 3 4-15,-8 0-4 0,6-2-4 0,2 2 2 16,-11-1-1-16,11 1 0 0,-11 1-3 16,6-4 1-16,-2 1-9 0,7 2 7 0,-9-1-9 15,9 1 5-15,-8-3-4 0,3 3 2 0,-1-3-5 16,6 3-4-16,-7 0 0 0,7 0-1 0,0 0-3 0,-7-1-1 16,7 1-6-16,0 0-2 0,-7-3-1 15,7 3-4-15,0 0-4 0,-3-2-3 0,3 2-3 16,0 0-7-16,0 0-6 0,0 0-5 0,0 0-1 15,0 0-6-15,0 0 0 0,0 0-5 0,13-6 0 16,-7 6-3-16,1 0-3 0,-1-3 0 0,4 3-2 16,-1-1 0-16,0 1-1 0,5-1-1 0,-1 1-2 15,6 1-1-15,-2-2 1 0,-1 1 0 0,5-1-4 16,-2 0 3-16,3 2-8 0,1-2 8 0,-3-2-4 16,11 6-1-16,-6-5 0 0,5 4 3 0,-2-4-3 0,-1 4 1 15,2-1-1-15,-1-2-3 0,-6 2-6 16,-2 0 1-16,10-2-3 0,-10 1-4 0,1 1 0 15,0-1-4-15,8 0 2 0,-1 0-6 0,-7-1-1 16,6 2 3-16,-4-1 0 0,5 0 3 0,-5 0-3 16,7-1 2-16,-2 3 3 0,2-3-3 0,-1 1 3 15,1 0 2-15,-2-2-8 0,1 0 1 0,-6 1-3 16,6-1 0-16,-1 0-9 0,-6 2-6 0,6 2-6 16,1-4 2-16,-1 0-5 0,-2 1-3 0,-7 2-8 15,4 1 3-15,5-8-5 0,-1 7 3 0,-5-2 1 16,0 2 5-16,8-2-2 0,-7 2 5 0,-5-2 3 15,12 0 6-15,-9 3 7 0,0-3-1 0,-1-1 5 16,1 2 3-16,-2-1 5 0,-5 1-4 0,6-1 8 16,-2 1 2-16,1-4 3 0,-1 4-5 0,3-1 5 15,-2 1-1-15,1-2 4 0,2 2 0 0,0-3-1 16,-3 5 2-16,3-1-2 0,-1-1-1 0,1-1 1 16,0 1 2-16,6 0 2 0,-6-2-2 0,6 1 2 15,-8 1 2-15,1 1-9 0,2-4 8 0,-2 3 0 16,1-1 6-16,0 0-9 0,-2 2 4 0,2-3 0 15,9 1-2-15,-10 0 6 0,0 1-2 0,-2-3 0 16,1 3-2-16,2 0 1 0,-4 0 3 16,5 0-3-16,-4-1-4 0,-1-1 3 0,0 2 5 0,0-1 0 15,2 2-3-15,-1-1 0 0,0 0 1 0,-2 0 1 16,1-1-8-16,4 2 9 0,-3-1-6 0,0 1 0 16,3-1 5-16,2 1 0 0,-2-3 0 0,-1 2 1 15,0 1 0-15,2-2 5 0,5 1-8 16,-8-1-3-16,1 0 6 0,2 2 0 0,-5-2 10 15,4 1-4-15,-3 3 3 0,-1-2 2 0,-4 0 0 16,4-2 3-16,0 2 0 0,-2-1 0 0,2 1-1 16,-5 1 0-16,1 0 0 0,4-2-5 0,-4 0-3 15,-2 3 6-15,8-1-8 0,-8 1 8 0,1-3-10 0,7 1 8 16,-5-1-9-16,-2 2 4 0,1-1-5 16,-1 0 7-16,7-2-3 0,-4 4 7 0,-3-5-9 15,-1 4-2-15,2-4 5 0,-1 4-7 0,1-2 2 16,0 0-2-16,-1 0 4 0,1 0-3 0,-1 1-1 15,-4-1-4-15,2 1 8 0,3-1-4 0,-1 2 1 16,-2-1-3-16,5 0 9 0,-5 1-8 0,2-1-1 16,1 1 0-16,-4-2 0 0,4 0 0 0,-1 1-1 15,0-1 3-15,1 1-3 0,-2-1 6 0,0 0-3 16,2 0 2-16,-1 1-5 0,0-2 3 0,-2 1-5 16,2-1 0-16,-3 0 1 0,1-1 3 0,1 2-5 15,-1-1 4-15,1-1-11 0,-3 2 9 0,0 0-2 16,0-1 0-16,0 2 6 0,-1-1-7 0,-2 0 1 15,2 0-1-15,-2 0 4 0,2 0 4 0,0 0-3 16,-2-1-1-16,2 2 3 0,-8-1 1 0,12 0-1 16,-4-1 3-16,0 1-3 0,-2-1 3 0,-6 1 3 15,13 0-3-15,-8-1-1 0,-5 1 6 0,11 0-10 16,-5-1 5-16,-1 0 3 0,-5 1-7 0,0 0-16 16,10-3-23-16,-10 3-39 0,10-1-39 0,-7 0-70 15,-3 1-113-15,0 0-326 0,0 0 145 0</inkml:trace>
  <inkml:trace contextRef="#ctx0" brushRef="#br0" timeOffset="95733.31">24238 10688 261 0,'5'-5'336'0,"3"1"-7"0,-3-1-14 16,0 0-9-16,-1 1-12 0,0-1-7 0,-2 2-11 15,2-1-9-15,-1 1-10 0,-2-1-4 0,2 0-21 0,-2 1-16 16,-1 3 9-16,0-6-25 0,-1 1-16 15,-2 1-12-15,-2 2-9 0,-3-1-14 0,-1 0-32 16,-5 1-4-16,-4 0-6 0,-3 1-2 0,-1 2-2 16,-6 1-7-16,1 2 2 0,1 0 1 0,5 3-4 0,0-2-2 15,3 0-9-15,0 0-3 0,6 1-6 0,0-2-12 16,3 2-3-16,0 1-6 0,5 0-2 16,-3-1-4-16,6 6-2 0,1-5-4 0,3 2-3 15,5 0 1-15,2-1-6 0,3 2 2 0,4 1-9 0,3-2-1 16,-1-2-2-16,7 3-3 0,-6-3-2 0,-2 0-5 15,1 1 2-15,0 1-2 0,-3-1-1 0,0 3-2 16,-7-3-1-16,0 6 3 0,-1 2-8 0,-2 2 1 16,-4 1-1-16,-4 0-1 0,-5 5-1 0,-4 0 2 15,0 1 0-15,-6-1-2 0,1 2 3 0,-5-1-1 16,2-2-2-16,4 0-2 0,-4-1 2 16,-1-1-4-16,6-7 9 0,4-2-7 0,-3-2 2 0,7-1 1 15,-2-2 0-15,3 2-2 0,-1-6-2 0,2 3 3 16,0-3 0-16,4 0-2 0,-4 0 0 0,4-3-1 15,0 0-1-15,5 3 3 0,-5-3-5 0,0 0 5 16,22-7-10-16,-12 4-6 0,4 0-6 0,-1-2-2 16,1 3-4-16,-2 1-6 0,-2-1 3 0,4 4-8 15,-4 0-2-15,3 4 2 0,-4 1 7 0,0 3 0 16,-1-1 6-16,0 8-1 0,-4 3 3 0,-1 5 3 16,-3 4 0-16,-3-2 4 0,1 1 3 0,-5 4 3 15,-1-1-1-15,-1-2 4 0,-2 2 3 0,2-3-3 16,3-2-1-16,1 1 11 0,1-9-1 0,0-1 4 15,4 0 2-15,3-5 4 0,-1 1 0 0,1-3 1 16,2 0 3-16,3-3 2 0,2-1-2 0,3-1-8 16,3-1 7-16,2-3-3 0,1 0-2 0,-1 0-1 0,0-3 4 15,1 2-1-15,-6-3 3 0,-1 1 2 16,0 0 0-16,-1-1 5 0,-5 0 1 0,2 3-1 16,-2-3 3-16,-2 2 4 0,-4 1-9 0,6-4-8 15,-6 4-15-15,4-1-20 0,-4 1-33 0,0 0-43 16,0 0-56-16,1-7-55 0,-1 7-58 0,0-2-45 0,0 2-52 15,0 0-46-15,0 0-66 0,0 0-248 16,0 0-782-16,0 0 346 0</inkml:trace>
  <inkml:trace contextRef="#ctx0" brushRef="#br0" timeOffset="96000.3">24670 10941 59 0,'5'-15'402'0,"-3"-3"10"0,0 2 11 0,-1 5 6 16,-1 6-5-16,0-2-8 0,3 3-22 16,-3 0-34-16,0 4-36 0,0-3-20 0,0 3-4 0,0 0-8 15,-3 17-11-15,2-6-16 0,-1 9-12 0,-1 4-21 16,0 4-18-16,2 1 0 0,1 1-32 0,-4 1-13 16,6 0-21-16,0-1-19 0,-2-1-9 15,0 1-8-15,0-1-14 0,0-3-9 0,0-6-27 0,0-1-19 16,0-2-35-16,1-2-41 0,-2-3-44 0,1-1-47 15,0-2-49-15,-2-4-43 0,0-1-60 0,-2 0-47 16,4-4-50-16,0 0-49 0,0 0-36 0,-12-13-323 16,5 3-846-16,0-5 375 0</inkml:trace>
  <inkml:trace contextRef="#ctx0" brushRef="#br0" timeOffset="96316.68">24685 10912 206 0,'-2'-6'359'16,"2"0"3"-16,0 6 6 0,-3-6 17 15,3 3-4-15,3-2-7 0,-3 5-11 0,0 0-10 0,2-5-13 16,-2 5-9-16,0 0-9 0,0 0-15 0,0 0-19 16,13 11-20-16,-5-6-16 0,2-1-10 0,0 6-25 15,3 1-21-15,4 0-23 0,-2 2-14 0,8 4-15 16,-1-1-16-16,-2 4-13 0,-1-1-10 0,3 2-16 16,-8 1 7-16,4 1-24 0,-5-3-9 0,2 3-3 15,-6-1-6-15,-1-4-15 0,-2 0 3 0,-1 0-8 16,-5 2-3-16,-1 0-1 0,-5-3-5 0,1-2-4 15,-6 2 7-15,2-2-12 0,-5 0-2 0,0-1 6 16,-5-2-9-16,-3 5 2 0,-1-4 3 0,4-5-3 16,-1 2-1-16,-1-3 4 0,1 1-5 0,-2-2 7 15,4-3 14-15,-1 0-16 0,2-1 0 0,3-1-4 16,1 1 0-16,7-4-2 0,-5 1-18 0,11 1-25 16,-13-2-42-16,13 2-68 0,-12-2-76 0,11-2-90 15,1 4-86-15,0 0-95 0,4-12-512 0,6 7-1085 16,2-1 480-16</inkml:trace>
  <inkml:trace contextRef="#ctx0" brushRef="#br0" timeOffset="96583.35">25188 10924 160 0,'-7'-9'495'0,"1"0"5"15,2 2 6-15,0 4-14 0,-1-2-26 0,1 0-31 0,4 1-37 16,0 1-42-16,0 3-35 0,7-3-26 0,2-1-31 16,3 3-30-16,1 1-25 0,8-3-20 0,-2 3-16 15,1 1-21-15,10 1-22 0,-1-4-27 0,0 2-35 16,-2 0-33-16,-4 2-30 0,-2-4-40 0,-2 1-39 16,0 1-28-16,-7 0-31 0,-3-1-41 0,2-1-12 15,-5 1-23-15,-6 1-30 0,4 0-31 0,-4 0-26 16,0 0-22-16,-20-1-20 0,6 2-264 0,-5-1-653 15,-1 3 289-15</inkml:trace>
  <inkml:trace contextRef="#ctx0" brushRef="#br0" timeOffset="96933.33">25278 10890 268 0,'-15'3'94'0,"5"1"19"0,0-3 25 0,-3 0 20 15,4 5 13-15,2-3 18 0,1-2 23 0,0 0 10 16,6-1 15-16,-9 1 16 0,6 0 15 0,3-1 2 16,-5 2 0-16,5-2-2 0,0 0 7 0,-5 2 5 15,5-2 2-15,-4 3 1 0,2 0-7 0,-1 1-10 16,3 2-8-16,-4 1-7 0,3 3-10 0,-3 0-14 15,0 2-9-15,3 6-14 0,-3 0-4 0,3 3-29 16,-2-2-21-16,-2 7-4 0,5-1-14 0,-1-4-22 16,1 4-9-16,0 0-7 0,-1 2-10 0,3-5-1 15,-2-1-12-15,0-2-12 0,4 0-2 0,-3-1-4 16,3 0-1-16,-1-1-8 0,-2-5-10 0,0-1-1 16,3 4-5-16,-1-3 7 0,-1-2-13 0,-2-3 4 15,4 1-5-15,0-1-6 0,1-4 2 0,-1 1-2 16,2-1 3-16,-2 1-6 0,5-2-2 0,2-1-20 15,0 0-7-15,3-2-17 0,-3 0-6 0,7-2-13 0,-1-1-12 16,1 2-16-16,-2-3-13 0,2 2-12 16,-8-1-15-16,7 1-9 0,-4 0-7 0,-3-1-16 15,3 2-19-15,-3 0-7 0,0 1-16 0,0-6-33 16,-3 6-13-16,1-1-17 0,-3 0-26 0,-4-1-32 0,-1 3-32 16,6-5-38-16,-6 1-354 0,0 4-801 15,0 0 355-15</inkml:trace>
  <inkml:trace contextRef="#ctx0" brushRef="#br0" timeOffset="97100.05">25184 11189 137 0,'-13'-6'529'0,"3"1"12"16,2-1 9-16,-1-1-10 0,4 4-26 0,1-1-47 0,3 2-43 15,1-3-44-15,0 5-34 0,15-7-38 0,3 1-35 16,9 1-57-16,5 2-69 0,5-2-83 0,1 3-113 15,12-1-120-15,-15 4-136 0,-1 1-155 0,3 0-283 16,-5 0-804-16,-14 1 356 0</inkml:trace>
  <inkml:trace contextRef="#ctx0" brushRef="#br0" timeOffset="99116.39">18098 17081 139 0,'0'0'164'0,"0"0"1"0,0 0-11 15,0 0 6-15,0 0-10 0,0 0-2 16,0 0-13-16,0 0 1 0,0 0-1 0,0 0-5 0,0 0-4 16,0 0-5-16,0 0-6 0,0 0-6 0,0 0-1 15,0 0-11-15,0 0-5 0,0 0-7 0,0 0-3 16,0 0 4-16,0 0-4 0,0 0-6 15,0 0-8-15,0 0 4 0,27-2-9 0,-18 2-1 16,4-2-7-16,1 4 0 0,-1-1-4 0,6-2-6 16,-1 1 9-16,5 1-1 0,5-1 0 0,-5 0-4 15,6 0 4-15,2 0-8 0,1-1-3 0,0 2 0 16,0-4-5-16,1 2 5 0,1 1-3 0,-1-1 5 16,0 1-3-16,3 0-2 0,-4-1-2 0,-1 0 1 15,-2 0 0-15,-1 2-2 0,1-2-16 0,-1-1-2 16,-6 1 3-16,6-1-1 0,-6 2 0 0,0 2 3 15,-2-5-4-15,2 1-4 0,5 2 2 0,-6-1-6 16,8 0 0-16,-8 0 3 0,11-1-1 0,-4-1-9 16,2 2 1-16,0 1 3 0,1 0 1 0,-3-4-5 15,3 3-1-15,-2 0 2 0,8 0-1 0,-11 1-5 16,3-2 4-16,1 4-1 0,-9-5 0 0,2 2-4 16,4-2 6-16,-5 3-1 0,5-1-1 0,-7 1 0 15,3-1 4-15,-3 0-3 0,0 0 5 0,0 1-7 16,0 0 1-16,1 0 0 0,-2 0-5 0,-2 1 2 15,3-1-2-15,-3 0 1 0,5 1 8 0,-3 0-2 16,-1-1-4-16,4 1 2 0,-3-1 1 0,-1 0-2 16,3 0-4-16,2 0 3 0,-6 2-2 0,11 0 2 15,-9 1 1-15,2-3-1 0,0 2-3 0,0-2 4 16,1 4-3-16,-1-4 3 0,0 0-2 0,-2 0 0 16,1 0 1-16,2 1 2 0,0-4-6 0,-3 5 3 15,3-4 2-15,-3 1-2 0,0 2 1 0,3-2-5 16,-3 2 11-16,0-3-3 0,4 1 1 0,-4 0 0 15,3-2-2-15,1 1 2 0,-5 0-7 0,5 1 2 16,0 1 1-16,-1-1-1 0,-4 0-3 16,1 0 12-16,-1 0-8 0,2 1 7 0,-1-3-12 15,-2 2 3-15,1 1 2 0,-3 0 5 0,-1 0-7 16,5 0-1-16,-2 0-1 0,0 0 3 0,0 0 6 0,3 1-8 16,-2-1 4-16,1-1-2 0,-3 1 4 0,4-1-2 15,1 0 11-15,0-2-15 0,-1 5-1 16,2-5 8-16,-3 4-12 0,1-2 9 0,1-1-7 15,-2 1 6-15,0 0-1 0,4 1-2 0,-5 0 6 16,1 0-2-16,3-2 2 0,-4 2 4 0,0-2-5 16,-4 0-2-16,1 1-8 0,2-1 6 0,-2 1 5 15,-1 1-6-15,0-1 2 0,-1 1 0 0,0-2 4 16,1 1-3-16,1 1-3 0,-1 0 9 0,-1-2-5 16,1 1-2-16,0 1 2 0,0-1 0 0,3-2 0 15,-2 3-1-15,2 0 0 0,3 0-10 0,-4 0 14 16,-2-2-4-16,2 2-3 0,-2 0 6 0,-1 0-5 15,6 0 7-15,-6 0 1 0,1 0-6 0,-5 0 0 16,4 0 1-16,0 0 3 0,-2 0-1 0,1 0-5 16,-1 2 1-16,-1-4-1 0,3 4 0 0,-3-1 4 15,4-1-5-15,-5 1 8 0,2-2 0 0,1 1-4 16,-3 0-3-16,4 1 6 0,-3-2-3 0,3 1 1 16,-4-3 0-16,1 5-1 0,2-2 1 0,-2 1 0 15,1-2-5-15,-2 1 2 0,0 0-3 0,0 0 5 16,-2-2-2-16,-7 2-1 0,10 2-2 0,-5-1 6 15,-5-1-2-15,14-1-4 0,-9 1 8 0,2-2-1 16,-7 2-3-16,12-2 5 0,-12 2-7 0,9 0 2 16,-9 0 2-16,13 1 1 0,-4-1 0 0,-9 0-7 15,10-1 2-15,-10 1 4 0,12 0-4 0,-12 0 3 16,11-1 0-16,-11 1 0 0,9 0-1 0,-9 0 0 16,9-1 2-16,-9 1 0 0,12 0 0 0,-12 0-3 15,10 1 2-15,-10-1 1 0,0 0-8 0,12 0 4 16,-12 0 5-16,0 0-1 0,11 0-5 0,-11 0-17 15,8 0-23-15,-8 0-34 0,5-1-40 0,-5 1-63 16,0 0-80-16,0 0-357 0,0 0-667 16,0 0 296-16</inkml:trace>
  <inkml:trace contextRef="#ctx0" brushRef="#br0" timeOffset="110416.31">21879 9882 86 0,'0'0'96'0,"0"0"-6"16,-3-3-14-16,3 3-11 0,0 0-2 0,0-5-7 15,0 5 3-15,0 0-9 0,0 0 6 0,0 0-12 16,0 0 7-16,0 0-4 0,0 0 4 0,0 0-3 15,-1-5-7-15,1 5 13 0,0 0 8 0,0 0 4 16,0-6-7-16,0 6 3 0,0-3 8 0,0 3-1 16,0 0-2-16,-1-5 3 0,1 5 1 0,-3-6 9 0,3 6 5 15,-4-4 2-15,4 4 3 0,-1-5-1 0,-1 2-2 16,2 3 1-16,-3-8-1 0,0 6-2 16,3-1-5-16,0 3-2 0,-1-6-3 0,1 1-7 15,0 5-2-15,0-7-8 0,0 7-3 0,0-5-8 0,1 3 5 16,-1 2-2-16,0-8-3 0,3 6 6 0,-3 2 1 15,-3-5-1-15,3 5 1 0,3-6 8 0,-3 6-7 16,0 0-1-16,1-5 1 0,-1 5-5 16,0 0 9-16,0 0-16 0,-4-4 1 0,4 4 4 0,0 0-5 15,0 0-4-15,0 0 0 0,4-2-5 0,-4 2-2 16,0 0-6-16,0 0 2 0,0 0 0 0,0 0-5 16,0 16 0-16,0-10-3 0,0 4 9 0,-1 1-8 15,1 1-12-15,0 1 12 0,1-1-14 0,-1 5 5 16,0 2-4-16,4 2 6 0,0 4 6 0,-3-4-14 15,4 6 4-15,-1 0-5 0,4-1-1 0,-7 0 7 16,3-1-4-16,0 0 1 0,0 0-7 0,-2 1 7 16,1-1-5-16,-2 2 0 0,3-3 0 0,1 3 0 15,-4-2-3-15,2 1 0 0,-2-2 4 0,-1 0-7 16,1-5-4-16,1 2 5 0,-2-1-4 0,0-1-1 0,-4 7-7 16,4-3 6-16,0-6-11 0,0 3 2 0,0-1 7 15,0-1-4-15,-3 1 6 0,6 1-2 16,-6-2-2-16,3 1 9 0,0 5-7 0,0-3 3 15,0 5 2-15,0-6 1 0,0 0 2 0,0 4-2 0,3-6 6 16,-3 1-10-16,2 7 2 0,-2-1 3 16,2-6-2-16,0 0-2 0,2 6 8 0,0-1 0 15,-3-3-4-15,3-2-3 0,1 7 6 0,-1 0-3 0,-3 0-1 16,2-1 3-16,-2 2 6 0,0 0-11 0,1-8 4 16,1 8 2-16,-1-1-1 0,-1-7 4 0,2 8-6 15,-1-3 3-15,-2 1-1 0,3-1-1 0,-1 2 5 16,1-2-7-16,-1 1 0 0,1-5 7 0,-1 6-5 15,0-7 12-15,-1 7-15 0,-1-9 4 0,0 1 3 16,0 9-1-16,3-8-1 0,-2 0 2 0,0 1 2 16,0-4-4-16,-1 5 1 0,0-1-4 0,3 4 4 15,-2-7-3-15,-1 1-1 0,-1-1 5 0,0 0-3 16,-1-1 0-16,4 2 2 0,-2-1-3 0,-2-1 2 16,2 1-2-16,0 0 9 0,-1-6-8 0,0 3-1 15,1 0-4-15,-3 1 6 0,3 1-1 0,0-4 2 16,0 0 2-16,0 0 3 0,2 0-6 0,-4 5 1 15,4 0 1-15,-2-4 1 0,1-1-2 0,0 1-3 16,0 4 0-16,1-5 0 0,-1 4 3 0,0-1-1 16,2 2 2-16,-3-3-2 0,2 2 4 0,-3-4 3 15,2 3-2-15,-1 0 14 0,0 1 0 0,2-6 2 16,0 3 1-16,-2-1 5 0,-1-2 8 0,2 1-1 16,-1 0 3-16,3 0 2 0,-6-5 6 0,6 5-5 0,-6-2-4 15,3 2-6-15,-1-3-1 0,1 2 4 0,0-1 5 16,-1 0-10-16,-1-1 6 0,1 1-11 15,0 0-7-15,1 0-2 0,-1 0 3 0,1-2-3 16,-2 2 0-16,1-2 1 0,0 3-7 0,-2-2 5 0,2 3-1 16,-2-1 2-16,1-2-3 0,-1 3-2 0,2-4 2 15,0 2 1-15,1 0-4 0,-2 0 0 0,0 0 2 16,-2 0-3-16,3-1 4 0,-1-1-2 0,1 3-5 16,-1-3-2-16,2 0 2 0,-2 4-1 0,1-4 3 15,1 2-3-15,-1-4 2 0,1 4-5 0,1-2 1 16,-1 0 10-16,1-1-7 0,-1 0-2 0,-1 1-4 15,0 1 1-15,2-2 1 0,-1 1 1 0,0-2 1 16,0 1 1-16,-1-2-2 0,2 0 2 0,-2 0-1 16,2-1-6-16,-1-3-7 0,0 5-9 0,0-5-11 15,0 3-33-15,0-3-21 0,0 0-16 0,0 0-34 16,0 0-41-16,0 0-45 0,0 0-48 0,0 0-65 16,0 0-258-16,-4-11-641 0,5 6 284 0</inkml:trace>
  <inkml:trace contextRef="#ctx0" brushRef="#br0" timeOffset="111616.75">26027 11341 128 0,'0'0'345'16,"-6"-4"1"-16,6 4-1 0,-3-2-12 0,3 2-9 15,0 0-8-15,0 0-15 0,-5-4-16 0,5 4-10 16,-4-1-23-16,4 1-14 0,0 0-15 0,0 0-18 16,-6-1-16-16,6 1-15 0,-9-3-15 0,1 2-16 15,1 0-16-15,-5 0-12 0,1 1-11 0,-3 0-11 16,1-1-9-16,-4-3-8 0,5 0-9 0,-5 0-5 16,4 0-9-16,3-1-5 0,-2 1-3 0,2-3-2 15,5 3-8-15,1-2 0 0,0 2-6 0,3-3-1 16,-1 2-3-16,5-1-2 0,1 0-4 0,1 1-1 15,4 1-2-15,3-2-4 0,-2 3 3 0,2 2-22 16,-1 0-1-16,2 3 2 0,-2-1 0 0,1 7-7 0,-1-1 11 16,-2 3 1-16,3 2-2 0,-5 3 6 0,-1 3 1 15,-3 1-4-15,1-1 4 0,-5 7-1 16,-3 3 4-16,-1-2 3 0,-7 3-2 0,0-4 2 0,-4 2 2 16,-1-1 2-16,-3-3-3 0,0 1-4 0,-3 1 3 15,-1-1-1-15,-1-5-3 0,4 3 1 0,-4-5 1 16,11-4 0-16,-4-2-3 0,3 1-16 0,0-2-43 15,4-5-60-15,5-2-42 0,0 0-66 0,1-3-76 16,5 0-83-16,0 0-389 0,0 0-834 0,12-15 369 16</inkml:trace>
  <inkml:trace contextRef="#ctx0" brushRef="#br0" timeOffset="112066.51">26468 11055 216 0,'8'-19'440'0,"-2"2"-8"16,-2 5-6-16,0 0 4 0,-3 2-7 0,-1 1-17 16,-1 2-22-16,0 2-33 0,-2 2-28 0,3 3-31 15,0 0-23-15,-14 15-26 0,4 1-23 0,-3 5-12 16,-2 3-26-16,2 3-17 0,-1 2-17 0,-3-1-13 16,-1 1-16-16,4 1-13 0,-3-1-8 0,0-3-9 15,2 1-8-15,2-6-10 0,4-3-7 0,0-1-6 16,1-5-6-16,4-2-2 0,-2-2-5 0,2-1-8 15,-1-2 3-15,4-1-4 0,1-4-4 0,0 0-6 0,0 0 0 16,0-16-3-16,4 4 1 0,-1-3-5 16,5-3 0-16,2-8-2 0,-1-1-6 0,4-6 4 15,-1-1-5-15,8-12 2 0,-1 2-2 0,0-6-2 0,-2 3-2 16,0 4-2-16,-5 13 4 0,2-1 5 0,-1 4 5 16,-3 6 10-16,-1 6 1 0,-2 4 2 0,-1 0-4 15,-1 6-6-15,2 3 3 0,-2 2 13 0,2 4 2 16,1 4 4-16,1 7 2 0,0 2-3 0,4 8-4 15,-4 4 0-15,-2 0-9 0,4 2-1 0,-1-1-2 16,-1 4-1-16,5-1-3 0,-3 1-7 0,-2-3-3 16,5-2 3-16,-5 1-3 0,0-1-13 0,1-4-13 15,-1-7-42-15,-2-2-42 0,-2-2-46 0,-1-3-53 16,-2-2-60-16,1-2-27 0,-6-2-27 0,-2 0-33 16,1-4-31-16,-1-1-30 0,-8-3-34 0,2-2-335 15,-6-6-838-15,-2 1 371 0</inkml:trace>
  <inkml:trace contextRef="#ctx0" brushRef="#br0" timeOffset="112199.93">26454 11208 194 0,'-10'-8'147'0,"-3"6"47"16,3-2 34-16,2 3 14 0,3-2 18 0,-2 2-12 16,5-2 3-16,2 3 5 0,-5-3 27 0,5 3-26 15,0 0-8-15,0 0-2 0,5-4-15 0,3 0-20 16,3 0-21-16,6-3-18 0,5 1-19 0,5-3-13 16,2-1-18-16,0 1-35 0,3-3-82 0,0-1-81 15,1 3-85-15,1-5-96 0,-5 3-111 0,2-1-220 16,-3 0-635-16,-1 0 281 0</inkml:trace>
  <inkml:trace contextRef="#ctx0" brushRef="#br0" timeOffset="112832.84">27015 10904 26 0,'4'-6'381'0,"-3"-6"6"0,3 4 12 0,-4-2 5 0,0 2 9 16,0 1 3-16,0 1-7 0,3 1-14 16,-3 2-24-16,0 3-37 0,-3-4-21 0,3 4-7 0,0 0-8 15,0 0-1-15,5 20-22 0,-5-8-19 0,1 6-24 16,1 2-20-16,0 7-23 0,0 1-18 0,0 0-16 15,2 1-15-15,-3-2-20 0,3 1-14 16,-4-2 5-16,2 2-20 0,0-3-12 0,-1-5-10 16,1-1-6-16,1-1-9 0,-3-3-21 0,0 1-18 0,-3-5-26 15,3-1-14-15,0-3-5 0,-2-3-2 0,1-2 0 16,1 2-8-16,0-4-10 0,0 0-6 16,0 0-4-16,-12-12 6 0,11 4 2 0,-3-4 6 15,-1-5 9-15,0-2 1 0,3-10 1 0,-1 0 4 0,2 0 5 16,0-4-2-16,-1-1 11 0,2 1-5 0,2 1 7 15,0 2 1-15,1 5 7 0,-1 6 12 0,3 1 11 16,0 0 8-16,0 2 6 0,3 2 7 0,-3-1-2 16,2 5 6-16,2 2-2 0,2 0-7 0,3 0-1 15,0 3-3-15,4 1-4 0,-1 2-4 0,2 3 1 16,0 1-4-16,0 1 1 0,-2 3-1 0,-4 2 0 16,3 3-1-16,-6 1-6 0,-2 1 0 0,-1 3-3 0,-4 2 4 15,-3 0-4-15,-5 2-2 0,-4 4 2 16,0-1-2-16,-6-1 0 0,-2 1 0 0,-4-2-1 15,-1-1-3-15,4 0 6 0,2-6-5 0,1-2-4 16,3 0 4-16,3-3 0 0,1-2 1 0,0-2 9 0,3 0-4 16,1-2 12-16,3-2 0 0,1-1-3 15,0 0 2-15,0 0-3 0,19-6-1 0,-6 1-3 16,6-2-4-16,8-1 2 0,0-2 1 0,2 3-5 0,3-2-2 16,-2 4 1-16,0-2 1 0,1 0-1 15,-3 5-4-15,-1 2-1 0,-5 0 0 0,-1 2 3 16,2 5 5-16,-5-2-11 0,0 2 7 0,-1 3-2 15,-6-2 3-15,-2 1 2 0,0 5-9 0,-1 2-7 0,-3-2 9 16,-4 6-2-16,-5-5 0 0,-2 1 0 0,-2 0 1 16,-1 1-2-16,-10 1 3 0,1 1 4 0,-3-3 1 15,-4 2-1-15,0-2 3 0,-5-3 7 0,4-1-8 16,-3 0 4-16,4 0 2 0,-6-4 0 0,4 2-13 16,8-5 8-16,2-2-31 0,4 1-52 0,2 0-78 15,2-4-109-15,2-1-105 0,0 1-128 0,5-6-541 16,2 6-1124-16,11-11 497 0</inkml:trace>
  <inkml:trace contextRef="#ctx0" brushRef="#br0" timeOffset="113000.37">27823 11285 473 0,'-1'8'489'0,"-4"2"10"0,-4 5 11 0,-4-2-6 16,-6 5-11-16,2-2-32 0,-4 2-33 0,1-1-47 15,-3-2-30-15,3 3-41 0,-2 3-29 0,2-2-71 16,4-5-89-16,-6 3-119 0,7-3-149 0,-8 7-135 16,4 1-153-16,-4-2-341 0,-1-1-838 0,-3 4 370 15</inkml:trace>
  <inkml:trace contextRef="#ctx0" brushRef="#br0" timeOffset="118016.26">17022 9670 143 0,'2'-3'147'0,"-1"-2"-9"0,-1 5-14 0,1-4-7 16,-1 4-4-16,4-2-11 0,-4 2-4 0,4-5-5 15,-4 5-8-15,5-2 1 0,-5 2-12 0,5 0-3 0,-5 0-7 16,0 0 2-16,10 2-12 0,-6 1-8 0,-2 3 0 15,0 2-2-15,2 2-7 0,-4 6-9 0,3 2 3 16,0 1-3-16,0 3-5 0,-3 6 5 16,1-1-8-16,2 4-1 0,-1 2 3 0,-2 1-6 0,0-4 0 15,0 5 1-15,0 0-2 0,0 1-5 0,4-1-1 16,-3 12 3-16,3-11-4 0,-4-2 1 0,4 3 0 16,-3-1 1-16,3-2-4 0,0 2 0 0,0 1 0 15,2-4 0-15,-2 0-2 0,1-1 1 0,-1 0-2 16,1 4-3-16,-1-4 3 0,1-1-2 0,-1 3-6 15,1-1 6-15,-2-2 5 0,-1 1-3 0,-2 1 4 16,4-2-2-16,-4 0 1 0,0 1-2 0,3-2 2 16,-3-2 0-16,1 0 3 0,0 1 1 0,-2 1-7 15,3-3 2-15,-2 2 1 0,0-5-3 0,2 3 0 16,-1-3 1-16,3 1-1 0,-3 1-3 0,1 1-3 16,0-9 3-16,-1 2 2 0,0 5 2 0,2 2-6 15,0-2 8-15,-2 1 0 0,0-1-3 0,0 2-7 16,2-3 7-16,-2 3-3 0,1-1 1 0,-1 1 3 15,1 0-3-15,1 2-1 0,-1-2 0 0,1 0 0 16,-1 0 3-16,0-2-2 0,0 4-1 0,0-3 4 16,-2 0-3-16,1 0 2 0,1 1 0 0,-2-1-3 15,2-7 5-15,-1 7-9 0,0 0 4 0,-3-2 0 16,0-4 1-16,-1 4 2 0,1 4-5 0,1-4 6 16,0 1-12-16,-3 0 11 0,3-6-4 0,-4 1 1 15,2-1 0-15,-1 6 1 0,2-8-1 0,0 3 2 0,0-2 1 16,-2 3-2-16,3-3 4 0,-1 1 0 15,0-1-4-15,-1 0 4 0,3 1-1 0,-2-2 1 16,-2 1-3-16,4-1 3 0,-1 0-3 0,-1 0 0 16,1-6 2-16,2 6-1 0,-4 1 1 0,0-2-5 0,3 3 5 15,0-2-4-15,0-1 6 0,0 0-1 0,-1-4-7 16,-2 5-1-16,3 0 10 0,-1 1-3 0,0-2 6 16,-2-6 0-16,3 3 7 0,-4 4-2 0,3-5 1 15,-2-1 3-15,3 1-2 0,-1 0-2 0,-1-1-3 16,2-1-1-16,0 0-1 0,0 0 7 15,-3 0-3-15,3-1-4 0,0-2 4 0,0 1-1 0,0 1 4 16,0-3 2-16,0 5 1 0,-1-6 3 16,1 3-4-16,0-2 1 0,1 0 2 0,-1 0 6 0,0 0-8 15,0 0 6-15,3 0-1 0,-3-1 2 0,0 1 4 16,2-1-1-16,-2 1 0 0,0-2 2 0,0 2-2 16,0 0 1-16,-2-2 2 0,2 1-1 0,0-2 0 15,-3 3-4-15,6-2-1 0,-6 2-4 0,6-1-5 16,-6-1 4-16,3-1 1 0,0 3-6 0,0-6 1 15,0 6 0-15,0-3-3 0,3 0 0 0,-3-3-4 16,0 0-4-16,0 0-5 0,-3 6-5 0,3-6-12 16,0 0-18-16,0 0-26 0,0 0-45 0,0 0-50 15,3-16-61-15,-6 12-242 0,3-3-496 0,-1-2 220 16</inkml:trace>
  <inkml:trace contextRef="#ctx0" brushRef="#br0" timeOffset="119216.72">21926 9319 50 0,'-5'3'115'0,"-3"0"-8"0,-2 3-8 15,1-1-6-15,0 1-6 0,-2 0-5 0,1 3-7 16,-1-2-6-16,1 3-10 0,2-1 8 0,-2 5-13 15,-4 1-12-15,4 1 14 0,0 3-13 0,-2 2-3 16,5-3-7-16,-1 2 1 0,0 3-11 0,3-3-8 16,3 5 6-16,0 1 4 0,2-7-9 0,2 6 5 15,0-5-11-15,6 4-2 0,-3 0 5 0,3-6 2 16,1 7-6-16,-2-7-5 0,7 6 0 0,-3-6-11 16,2 5 1-16,2-3-15 0,1 2 8 0,1 1-13 15,-1-4-4-15,1 2-7 0,-2-5 10 0,2 1 0 16,0-4 0-16,-2 1 7 0,3-3-1 0,5 4 3 15,-6-4 4-15,2-4 4 0,0 2-9 0,0-4 14 16,1 2-9-16,7-3 8 0,-6-1 3 0,0-2 6 16,8-1 2-16,-8-1 0 0,7-2 5 0,-10-1 8 15,10-3-3-15,-6 3-4 0,1-3-2 0,0-3 3 16,-5 2 3-16,0-1 1 0,1-1 0 0,-1 0-3 0,4-7 0 16,-2 0-5-16,-1-2-1 0,-6 4 17 15,0 2-11-15,-2-3 0 0,1-1-1 0,3-5 1 16,-6 5 11-16,4-7-3 0,-3 0 7 0,-1 0-5 0,-2 5 5 15,-1-8 7-15,-1 3-1 0,-3 4 7 0,0-6 1 16,-2 1-4-16,-2-1 3 0,1 2 0 16,-4 4-5-16,0 0 17 0,-1-3-13 0,-1 6 4 15,-3-6-4-15,0 6-3 0,-2-1-3 0,0 4-3 0,-1-1-3 16,-3 2 4-16,1 0-10 0,-8 1 0 0,4 1-3 16,-2 5-4-16,0-1 3 0,-6 0-5 0,-1 2 1 15,-2 3-6-15,1 0 0 0,-2 3 1 0,1 0 2 16,-4 3-20-16,0 2-17 0,1 1-38 15,-2 2-39-15,2 0-62 0,-2 4-144 0,4 0-335 0,-3 2 148 16</inkml:trace>
  <inkml:trace contextRef="#ctx0" brushRef="#br0" timeOffset="120216.28">22269 12838 99 0,'-19'-10'189'0,"1"4"-13"16,-1-1-9-16,0 4-6 0,-2 3-10 0,1 0-5 16,-10 8-8-16,3-1-9 0,4 5-4 15,-4 0-7-15,3 6-13 0,0 0-5 0,1 6-11 0,1 1-14 16,3 1 1-16,1 2-12 0,-1 4-7 0,2-3-1 16,3 5-11-16,-7 9-2 0,8-9-4 15,-4 9-4-15,2 0-6 0,7-8 0 0,-1 11-2 16,1 0-3-16,5-12-2 0,-1 1-7 0,1 1-1 0,3-2-2 15,1 2-5-15,5-2-4 0,0 0 4 0,0-3-5 16,6 0-3-16,-1-4 1 0,3-1 3 0,0-1-3 16,4 0 3-16,-1-4-1 0,1-3-4 0,1 3 2 15,-1-10 3-15,9 4-3 0,0-3 2 0,-7-6-2 16,8 4 0-16,-5-7 3 0,5 3 0 0,4-3-1 16,-5-3-4-16,2 3-5 0,-1-3-1 0,1-5 3 15,1 3-3-15,-4-4-1 0,1-6-6 0,-7 8-3 16,11-4 2-16,-3-3 1 0,-1 0 3 0,-2-1-5 15,0-1 4-15,2 0 0 0,-2 0 3 0,-2-3-3 16,0-3 5-16,-4 3-2 0,2-5 4 0,-5 2 0 16,1-3-1-16,-5-2 3 0,0-2-7 0,-2-2 2 15,-2-1 11-15,-4-1-2 0,2-1-1 0,-6-1-2 16,0-5 0-16,-5 3 6 0,0-1-5 0,-1-14 1 16,-3 13 5-16,-8-7 0 0,4 11 4 0,-7-15-4 15,1 16 1-15,-3 1-2 0,-2 4 0 0,-6 2-16 16,2 2-20-16,0 2-41 0,-1 1-50 0,1 4-45 15,-3 1-159-15,5 0-354 0,-2 5 157 0</inkml:trace>
  <inkml:trace contextRef="#ctx0" brushRef="#br0" timeOffset="121818.05">17535 16465 92 0,'-4'-3'110'0,"-1"-3"-8"0,0 2-4 0,-3 1-8 0,2-3-11 15,-2 2-4-15,-1-4-9 0,3 4-3 16,-2-2 0-16,-1 0-3 0,2 0 0 0,-1 0-5 0,-2 1-4 15,1 1-6-15,-3 1-6 0,-2 2-2 0,-3-1-5 16,1 5 1-16,-2-1-8 0,-1 3 0 0,-3 1-7 16,4 1 1-16,-1 2-1 0,-4 5-1 0,-2 0-2 15,4 2-1-15,-2 2-2 0,3-1-3 16,-1 2-3-16,2 1 1 0,0 2-3 0,4-2 4 16,-2 2-2-16,2 1-1 0,2 3 1 0,0-2-3 15,4 3 2-15,4-5-5 0,4 8 8 0,-2-3-14 0,4 4 10 16,3-3-1-16,1 1-1 0,4-1 21 0,0 0-26 15,5 2 8-15,-5-2-10 0,5 0 2 0,4-3-5 16,0 0-1-16,-1 0-19 0,2-3 14 0,0-1 1 16,3-2-6-16,1 3 3 0,-2-5 5 15,1-3 0-15,-3-4 0 0,8-1 0 0,-1 0 5 16,-7-5-6-16,12 0 4 0,-1-4 0 0,-1 3 3 0,2-3-2 16,-2-4 0-16,1-5-8 0,1 5 10 0,0-7-5 15,-1 0 4-15,-2 0-5 0,2 0 5 0,-5-4-7 16,-1 3 15-16,3-4-17 0,-10 4 14 15,5-7 0-15,-8 5-9 0,5-5 4 0,-6-3-2 16,-2 4 0-16,-1-5 8 0,-2 5-1 0,1-1 8 16,0-6-2-16,-3-3 14 0,-4-1 0 0,0 3 6 15,-2-3 7-15,0-1 5 0,-4-2-4 0,1 2-2 0,-5-4-2 16,3 2-4-16,-8-1-3 0,-5-13 4 0,4 14-12 16,-5 4-11-16,1 2-20 0,0-2-27 15,-4 3-42-15,-1 7-141 0,-5 0-247 0,3 5 110 16</inkml:trace>
  <inkml:trace contextRef="#ctx0" brushRef="#br0" timeOffset="122800.06">22448 16546 2 0,'-2'-6'179'16,"-2"-4"-16"-16,1 4-15 0,-5-2-15 0,2 2-13 16,-1-2-15-16,-3 4-5 0,-1-2-14 0,-1 1 5 15,-6 2-14-15,0 1-8 0,-1 3-7 0,-3-1-1 0,3 4-2 16,-8 1 0-16,0 2-4 0,-3 1-4 16,4 4 3-16,-3 0-7 0,-2 0-7 0,-1 3 6 15,5 0-6-15,-2 5-4 0,1-2 1 0,5 2-6 16,0 1-2-16,0 2-6 0,5 1-1 0,0 1 1 15,4-2-4-15,1 2 1 0,6 0-8 0,4 0 2 16,-1 1 1-16,5-1-1 0,3 1-4 0,5-2-1 16,-1 2 3-16,6-1-4 0,0 0 1 0,5-3-2 15,0 1-3-15,1-1-11 0,1-1-6 0,2-2 0 16,2-3-14-16,1-1-2 0,1 0-11 0,0-4-7 16,0-1-19-16,-7-2 7 0,10-2 15 0,-5-2-9 15,5-2 8-15,-9-1 15 0,6-4-11 0,5 2 9 16,-13-3 1-16,12-5 8 0,-5 0 1 0,1 0 17 15,-1-3-1-15,-7 2 17 0,6-5 6 0,-10 1 4 16,0-1 0-16,6-5 5 0,-6-3-4 0,-3 0 16 16,2 0-6-16,-7 5 10 0,-1-12-2 0,-3 4-1 15,-1-4-8-15,-4 0-5 0,-1 0-2 0,-5 0-1 16,-7 0-17-16,-6-3-36 0,-10-3-46 0,-3-5-63 16,-7 12-152-16,-3-1-315 0,-4 0 141 0</inkml:trace>
  <inkml:trace contextRef="#ctx0" brushRef="#br0" timeOffset="126349.72">17360 9228 41 0,'-9'-2'149'0,"4"0"-16"15,-3-6-4-15,-1 6-16 0,4-1 6 0,-5 1-9 16,2 0-6-16,-1-1-3 0,0 1-1 0,-1-1-8 16,1 1-5-16,-4-1-11 0,1 2 0 0,1 1-11 15,-1-1-1-15,-1 1-10 0,-4 1-3 0,4-1-5 16,-7 4-4-16,3 1-2 0,-2 1-9 0,0 1 0 16,1 3-4-16,-1 1-3 0,-5 3-3 0,1 1 1 15,6 0 0-15,-5 4 1 0,4 0-8 0,-2 3 1 16,6-1-2-16,-4 1 2 0,9-4 6 0,-5 6-2 15,6 0 4-15,3 0-4 0,1 3 4 0,3-2 2 16,1 0 1-16,4 1-1 0,-3-6-3 0,7 5 3 16,1-2-7-16,5 1 4 0,3-2-4 0,-1 0 0 15,6 1-1-15,-3-4-6 0,4-1 1 0,3 0 2 16,-1-1-4-16,-3-5 0 0,6 2 0 0,-2 0-4 16,-1-1 2-16,-1-4-2 0,-4-3 3 0,0-1-3 15,2-2 2-15,-3 0-1 0,1-2-2 0,2 2-3 16,-4-4 4-16,1-2-2 0,0-2 1 0,-1-2-2 15,1 1 4-15,-2-2-2 0,0-2-4 0,-3-2 1 16,2 0 1-16,-3-4 0 0,-2 1 0 0,2-8 2 16,-5 5-3-16,0-1-1 0,2-8 4 0,-5 2-1 0,0-4 2 15,-1 3-2-15,1-3-1 0,-4-2-1 0,-2 2 1 16,-4-2 4-16,4 2-3 0,-3 0-2 16,-3 0 0-16,1 2 6 0,-4 2 0 0,2-2-4 15,-1 4 2-15,0 7-3 0,-3-2 2 0,3 3 2 0,-2-1-2 16,-3 4-9-16,3-1-15 0,-3 8-21 0,1-1-32 15,-4 4-48-15,-2 1-51 0,-8 3-210 0,8 7-412 16,-9 1 182-16</inkml:trace>
  <inkml:trace contextRef="#ctx0" brushRef="#br0" timeOffset="127383.23">17435 12909 140 0,'-7'-8'220'15,"-1"1"-10"-15,-2-1-15 0,2-2-13 0,-1 2-12 0,-1-2-12 16,2 2-9-16,-2-2-14 0,-4-1-9 0,5 3-9 16,0-1-9-16,-4 4-11 0,-1-4-7 15,0 4-10-15,-2 3-10 0,-2 0-2 0,0 0-7 16,-3 2-8-16,0 2-3 0,-5 1-2 0,-1 3-3 0,-1 4 0 15,3 2 4-15,-1-3-7 0,-1 7 0 0,4 1 4 16,-1 2 1-16,1 0-2 0,-1 4 5 16,4 1-5-16,1 5 0 0,4 1 1 0,2 0-4 0,4 1-4 15,0 2 0-15,5 0 2 0,4 2-6 0,3-3-2 16,3 3-1-16,3 0-4 0,4 13-3 0,1-16-3 16,0 0-3-16,7-1 5 0,-6 0-4 0,8-1-4 15,-1 0-3-15,-2-4 2 0,3 2-6 0,4-6-6 16,1-1-1-16,0 1 1 0,-1-4-3 15,2-4 3-15,-1-1-3 0,2-4 2 0,1-3-3 0,0-3 0 16,4-5-5-16,-2 0-2 0,1-2-5 0,0-6 12 16,-1-3-14-16,3-3 2 0,7-9-1 0,0-2 1 15,-4-1-2-15,-9 4 2 0,10-11 3 0,-5-1 0 16,-6-2 2-16,-2-4 3 0,-2 1 1 0,-10 9 2 16,-2-2 6-16,2-13 4 0,-5 0 1 0,-8 12 1 15,-1-13 3-15,-5 13 7 0,-1 1 4 0,-5 0 6 16,-6 1 2-16,-5 5-4 0,-4 1 2 0,-3 5-1 15,-14-6-4-15,-1 7-8 0,-7 5-21 0,1 2-26 16,-2-1-41-16,11 12-51 0,-11-8-62 0,16 4-59 16,-4-3-249-16,7 3-532 0,1-1 236 0</inkml:trace>
  <inkml:trace contextRef="#ctx0" brushRef="#br0" timeOffset="128432.99">28123 10937 189 0,'8'-15'454'0,"-2"-1"6"0,-1 1 10 0,-1 4 1 16,0-1-5-16,1 0-7 0,-3 2-14 0,0 4-13 16,-1-1-18-16,2 2-31 0,-1 1-33 0,1-2-48 0,-3 6-22 15,0 0-28-15,0 0-24 0,0 0-12 16,-3 15 2-16,3-2-15 0,-5 6-11 0,2 9-19 16,1 3-10-16,1 0-23 0,-2 1 0 0,3 2-19 15,0 2-12-15,3-2-7 0,-2-2-6 0,1 1-15 16,1-2-9-16,2 0-5 0,-2-2-24 0,-2-4-43 15,0 2 0-15,-1-9 0 0,3-5 0 0,-3-2 0 0,1-2 0 16,-5 1 0-16,4-4 0 0,-1-5 0 0,-3 1-87 16,4-2-45-16,0 0-24 0,-11-15-27 0,3 3-20 15,3-4-13-15,1-3-28 0,-2-8-19 0,2-2-3 16,0-5 2-16,4-1 5 0,-2-12-5 0,2 1 20 16,2 14 26-16,2-2 22 0,-3 4 22 0,3 5 30 15,1 6 26-15,-4 2 30 0,2 4 40 0,-2 3 14 16,1-1 26-16,0 4 48 0,0-1-1 0,0 3 22 15,3 1 15-15,-1-1 18 0,2 0 14 0,2 3 8 16,2 0 7-16,1 0-8 0,1-1 2 0,1 3-12 16,8 0-7-16,-2-1-10 0,1 0-9 0,8 1-8 15,0 0-11-15,3 0-1 0,0-2-19 0,-2 1-24 16,-7 1-42-16,-3-4-51 0,3 3-48 0,-2 0-63 16,-6 0-46-16,-2 1-50 0,-5 2-46 0,0-2-47 0,-5 2-331 15,-2 2-767-15,0-4 339 0</inkml:trace>
  <inkml:trace contextRef="#ctx0" brushRef="#br0" timeOffset="128600.23">28159 11187 338 0,'0'6'372'0,"0"-2"0"16,6-3-7-16,2 1-22 0,2 1-20 0,3-3-26 0,4 0-27 15,4-3-19-15,-1 2-27 0,8-1-26 0,0-1-47 16,3-1-60-16,-2-3-73 0,-9 5-81 0,7 0-95 15,1-5-105-15,-8 3-259 0,-1 0-565 0,-3 2 251 16</inkml:trace>
  <inkml:trace contextRef="#ctx0" brushRef="#br0" timeOffset="129066.21">29006 10911 146 0,'5'-5'465'0,"-1"-2"-29"16,0 5-14-16,0-2-28 0,-3 1-31 0,3-1-38 16,-4 4-31-16,0 0-33 0,0 0-22 0,0 0-28 15,0 0-14-15,5 11-24 0,-5-9-14 0,0 4-18 16,1 0-15-16,-1-1-13 0,0-2-10 0,0 4-9 16,0-4 0-16,0 1-16 0,0-4-9 0,0 6-6 15,0-6-1-15,3 3-2 0,-3-3 3 0,0 0 5 16,0 0-2-16,0 0-4 0,0 0-6 0,0-13-6 15,0 6-6-15,0-1-3 0,0-2-5 0,-4 0 1 16,0 1-2-16,3 0-6 0,-4 0 4 0,1 2-4 0,0 2-2 16,-5-3 0-16,0 3-7 0,-5 2 4 15,-5 2 1-15,1 2 1 0,-9 4 5 0,6 2 2 16,-4 6 3-16,-3 2 9 0,4 2 0 0,-2 2 3 16,6 1 5-16,1 2 3 0,2 1 1 0,4 1 2 0,3 2-3 15,4 3 3-15,3-4-8 0,5-1-5 0,1 1-3 16,8-2-2-16,-1 0-10 0,5-3 1 0,-1-3-2 15,9 0-1-15,-3 0-2 0,9-5-2 0,0-2-4 16,-1 0-11-16,0-4-10 0,1 0-5 0,-1-3 2 16,2-1-7-16,-7-1-1 0,-2-3-1 0,-1-1-6 15,-1 1 5-15,-6-3-2 0,-1 2 0 0,0-1-4 16,-4-1-12-16,-1 0-14 0,-2 1-20 0,0 0-34 16,-3-1-44-16,1 0-71 0,-3 0-64 0,0 2-71 15,0 3-84-15,0 0-413 0,-3-5-916 0,3 5 406 16</inkml:trace>
  <inkml:trace contextRef="#ctx0" brushRef="#br0" timeOffset="129249.85">29580 11367 262 0,'-7'5'489'0,"-4"5"5"0,-4 2 26 16,-2-2-2-16,-7 6-22 0,1 1-33 0,5 0-39 15,-5 0-41-15,3 2-37 0,2 0-37 0,0 1-51 16,4-5-70-16,-4 5-90 0,-1 1-117 0,1-1-134 16,-5 3-156-16,-4-1-486 0,5 1-860 0,-6 1 380 15</inkml:trace>
  <inkml:trace contextRef="#ctx0" brushRef="#br0" timeOffset="131100.04">17125 9662 31 0,'0'0'183'0,"-4"-3"-9"0,0 0-6 0,4 3-6 16,0-4-11-16,0 4-1 0,-4-2-3 16,4 2 1-16,0 0 1 0,0-7-3 0,0 7-3 0,-4-2 3 15,4 2-5-15,0-4-4 0,0 4-3 0,0 0-20 16,0 0-7-16,0 0-9 0,0 0-12 0,0 0-7 15,-11 13-1-15,7-5-1 0,0 3-3 0,-1 1-1 16,1 3 1-16,-1 4-1 0,4 6-9 0,-2-5 1 16,2 5-1-16,1 4-2 0,1 1-9 0,2 1 2 15,1 0 0-15,-2 2-9 0,3 0 3 0,3 0-11 16,-3 1 14-16,-2 1-13 0,4-1 2 0,0 0-2 16,-2 0-7-16,0 0 5 0,0 0-7 0,2 1 2 15,-1-2 5-15,-1-2 5 0,0 1-7 0,-1 0 12 16,-1-2-5-16,-1-1-2 0,-1-1 8 0,2 0-1 15,1 1-3-15,-2-1 10 0,-2 0-8 0,0 1 5 16,1 0 2-16,-2-1 0 0,1 2-2 0,-1 0-3 16,0-1-1-16,-3-2-9 0,3 0 4 0,1 1-1 15,0 0-6-15,0-2-9 0,-2-1 4 0,2 1 1 16,0-1-6-16,0 2 1 0,0 1 1 0,2 1-3 16,-1-4-1-16,-1-1-1 0,-1 0-1 0,-1-3-1 0,2 4 6 15,0-6-9-15,-1 0 3 0,0 1-3 16,2 0-2-16,-2-1 1 0,0 0 1 0,-2 0-3 0,3-1 2 15,0 0-4-15,0 3-4 0,0-5 1 0,-1 10-3 16,2-8 2-16,-5 0 2 0,4-1-3 0,0 0 1 16,0 2-2-16,-1-1-1 0,1 1 1 0,-3-1-4 15,2-1 4-15,0 1 3 0,-3-2-3 0,0 1 0 16,-1 4-1-16,5-3 0 0,-4-2-2 0,4 3 2 16,-2-1-1-16,-2-2 0 0,0 1-2 0,1 0 2 15,2 0 0-15,0-1-1 0,-2 1-1 0,2-6 1 16,-2 1-3-16,1 5 6 0,-2-5-3 0,3 0-3 15,-2-1 1-15,2 1 1 0,-3-1-4 0,4 2 2 16,-4-2 2-16,3 1-1 0,1-2 0 0,-3 2 0 16,2 2-1-16,-2-4 0 0,2 4 3 0,1-1 4 15,0-2-6-15,0 0-1 0,0-1 2 0,1 3-1 16,-1-2-4-16,0-1 8 0,0 0-5 0,3 0 0 16,-3 1 3-16,0 1-3 0,0-3-1 0,0-1 0 15,0-2 0-15,0 6 9 0,0-4-8 0,0-1 1 16,0 1 3-16,0-2-4 0,0 0-4 0,1 1 9 15,-2-3-6-15,1 1-4 0,0 1-4 0,0-3-4 16,0-3 1-16,-3 7-11 0,6-3-4 0,-3-4 3 16,0 0-3-16,0 3-7 0,0-3-16 0,0 0-15 0,0 0-5 15,0 0-16-15,0 0-1 0,-4-12-2 0,4 12 10 16,1-7 10-16,-1 2 8 0,-1-1 6 16,1 3 10-16,1-1-7 0,-1-1 20 0,3 1 5 15,-6-1 5-15,3 0-3 0,0 0 5 0,0-2 6 0,3 4 2 16,-3-3 2-16,1-1 0 0,3 3 1 15,-4-2 1-15,4 1 9 0,-3 0-16 0,2 3 6 0,-2-6 0 16,2 5 6-16,-2-2 0 0,3 3-3 16,-2-2 13-16,-2 4-11 0,3-4 4 0,-3 4 5 0,0 0 7 15,0 0 10-15,0 0 15 0,0 0-19 0,-8 13 3 16,7-4-7-16,-3-4 6 0,3 2-4 0,-3 0 0 16,2-1-5-16,0 5-1 0,-3-5 2 0,2 3-4 15,0-1 3-15,-1 1 1 0,4-1-7 0,-3-1-3 16,2-1 2-16,-1 0-1 0,0 1-6 0,1-1 15 15,1 1-12-15,-3 1 1 0,2 0 8 0,1-3-6 16,0 0-3-16,-2 1 10 0,2 4 0 0,0-4 7 16,2 2 1-16,-2-4 3 0,-2 3-1 0,2 1-6 15,0-5 3-15,0 4-3 0,0 0-3 0,0-3 6 16,0 2-6-16,2-1 5 0,-4 0-8 0,2 0-12 16,0 0-24-16,0-1-11 0,0 0-29 0,2-1-23 15,-2-3-24-15,0 6-24 0,0-2-24 0,0-4-24 16,0 0-21-16,4 5-16 0,-4-5-25 0,0 0-17 15,0 0-43-15,9-9-168 0,-5 5-515 0,-2-2 229 16</inkml:trace>
  <inkml:trace contextRef="#ctx0" brushRef="#br0" timeOffset="131416.34">17134 12222 50 0,'4'-17'183'0,"-2"4"-8"0,-1-4-1 0,-2 6 0 16,1-2-1-16,0-2-4 0,1-3-9 0,-2 2-9 0,1 3-13 15,-2 1-13-15,2 0-10 0,0-2-7 16,0 3-10-16,-3-1-4 0,3 0-8 0,0 4-1 15,0 4-9-15,0-2-8 0,0 1-7 0,3 2-1 16,-3 3 7-16,0 0 8 0,0 0 13 0,-3 15 8 16,3-6 17-16,0 5 9 0,0 2 18 0,0 4-1 0,-4 6 3 15,4-2 13-15,0-2 0 0,0-3 0 0,0 11-10 16,0-1 3-16,0-2-7 0,0 0-4 0,0-1-2 16,0 1-15-16,3-2-7 0,-3-5-11 0,0-1-10 15,1 0-6-15,4-1-1 0,-4 3-9 0,-1-3-5 16,0 3-2-16,3-2-10 0,-2-1-2 0,2 0-7 15,-2-2-1-15,0 0-6 0,1 0-5 0,-2-3-1 16,0-2-7-16,1 3 0 0,-2-2-3 0,-1-3-2 16,2 1-4-16,-1-2-3 0,-3 2-15 0,3-4-17 15,-2 0-24-15,2-1-50 0,-1-1-58 0,-1-2-64 16,3-2-60-16,-4 2-83 0,4-2-96 0,0 0-287 16,-6-7-795-16,6 7 352 0</inkml:trace>
  <inkml:trace contextRef="#ctx0" brushRef="#br0" timeOffset="131549.43">17225 12591 171 0,'0'0'445'0,"0"0"-10"15,0 0-17-15,0 0-31 0,0 0-39 0,0 0-34 16,0 0-65-16,0 0-82 0,-19-4-103 0,19 4-114 16,-1-2-131-16,1 2-281 0,0 0-499 0,0 0 221 15</inkml:trace>
  <inkml:trace contextRef="#ctx0" brushRef="#br0" timeOffset="136333.01">13154 9843 120 0,'1'-4'122'16,"-1"4"22"-16,0-4-7 0,0-2 7 0,0 6 3 0,2-7 2 15,-2 7 2-15,-2-4 3 0,2 4-8 0,0-7 1 16,0 3-7-16,0 0-8 0,0 4 0 16,0-6-5-16,-1 1 0 0,1 5-4 0,1-6-2 15,-1 3-10-15,0 3-4 0,-1-7 3 0,1 3-1 0,0 4 1 16,-3-3-9-16,3 3 0 0,0 0-2 0,-3-3-6 15,3 3-7-15,0 0-11 0,0 0-7 0,0 0-7 16,0 0-6-16,-9 8 2 0,7 0-12 16,-1 1 2-16,0 2-9 0,1 2 4 0,0 3 1 0,-2 3-4 15,4 6 2-15,0 1 0 0,0-2-3 0,0 3-5 16,2 1 8-16,3-2 10 0,-4 0-23 0,2 3 3 16,2 0-8-16,-2 1 19 0,3 0-17 0,-3-1-9 15,1 3 15-15,1-3-6 0,-1 3 3 0,1 0-2 16,3-2-7-16,-5 0-3 0,4-1-5 0,-3 3 8 15,1-4-1-15,0 3 1 0,-1-3-14 0,0 0 4 16,0 1-3-16,-3 0 8 0,4-1-3 0,-1 1-7 16,2-1 12-16,-2 1 1 0,3-2 3 0,-2 0 2 15,0-1 9-15,0 1-15 0,0-1 2 0,0 1 3 16,-1-7 0-16,1 7 1 0,2 0-5 0,-4-1 6 16,1 3-8-16,-1-1 4 0,-1-2-5 0,1 1 0 15,-3-1 1-15,4-1-8 0,-2 0 2 0,1-4-1 16,-3-1-5-16,1-1 6 0,0 7-7 0,-1-7 5 15,2 5-5-15,-1-5 8 0,-2 5-7 0,-2-4 4 16,3-1-3-16,0 2 0 0,-1-1 3 0,1 6-3 16,0-1-1-16,0-6 3 0,1-1-2 0,3 7-1 0,-5-3 1 15,1-5 4-15,0 2 4 0,-2 6-9 16,1 1-1-16,1-7 3 0,1 0-1 0,-1 1-6 16,-1 1 7-16,0 5-8 0,1-1 6 0,0 0-2 15,1-7-1-15,2 0 2 0,-3 0-2 0,1 10 2 0,0-4-2 16,1-6-3-16,-1 0 0 0,0-1 4 15,0-1-5-15,1 4 5 0,-4-4-6 0,4 5-1 0,-2-4 3 16,0 0 0-16,1-1 0 0,1 1 0 0,-2-5 0 16,0 4-7-16,0-3-2 0,2 1 5 0,-4 0 4 15,4-1 2-15,-2-6-9 0,0 8 5 0,1-5-6 16,-2 0 7-16,-1 2-6 0,2 0 0 0,0 2 8 16,-2-2-1-16,2 0-7 0,-1 2-1 0,-1-5-3 15,2 4 5-15,-1 2-6 0,1-2-2 0,0-1-4 16,0 0-6-16,1 0-3 0,-1 0 1 0,2 0 1 15,-1-3 4-15,1 2 4 0,0 0-3 0,-1 1 6 16,-1-1 5-16,0 0-4 0,1 1 1 0,0-3 2 16,1 1-4-16,-1-1 0 0,0 2-5 0,2-1 0 15,-1 0 2-15,0-3-14 0,-1 2-11 0,0 1 11 16,3-4-4-16,-4 0-9 0,3 2 7 0,1-4 0 16,-1 2 2-16,1 3 4 0,-3-1 3 0,5-2 6 15,-4 5-1-15,-2-5-4 0,1 3 5 0,1 0 5 16,-1 0 0-16,0-3 1 0,1 1 0 0,0 1 7 15,-2 1 0-15,0-1-2 0,0-3 3 0,0 2 4 16,0 0-3-16,0 0-1 0,-2-1 3 0,2 0 3 16,-2-1 3-16,1-2-6 0,1 1 2 0,-1 1-14 15,1-5-12-15,-2 5-5 0,2-5-10 0,-1 2-10 0,1-2-9 16,0 0-10-16,0 0-5 0,0 0-4 16,0 0-9-16,0 0-4 0,0 0 3 0,0 0 8 15,0 0 8-15,0 0 9 0,0 0 8 0,0 0 17 16,0 0 11-16,0 0 7 0,-4 2 15 0,4-2 14 0,0 0 8 15,-1 7 14-15,-2-4 5 0,2-1 10 0,-3 3 9 16,-1-1-1-16,3 0 21 0,-1 1 0 16,1-1 5-16,-1-1 0 0,2 3 2 0,-2-1-2 0,1 1 1 15,0-2-1-15,1 1-6 0,0 1-1 0,1 0-13 16,0-1-5-16,-2-1 0 0,2 0-11 0,0-1 8 16,0-3-20-16,-2 7-11 0,2-4-12 0,0-3-18 15,-1 4-4-15,1-4-13 0,0 0-7 16,0 0-5-16,0 0-5 0,0 0-3 0,0 0-4 0,0 0-2 15,0 0-1-15,0 0 1 0,0 0-4 0,0 0-2 16,0 0 4-16,0 0 0 0,0 0 0 0,0 0-2 16,0 0-2-16,-5-11-7 0,5 11-4 0,0 0-7 15,-5-3-2-15,5 3-13 0,0 0 6 0,-7-1-2 16,7 1-1-16,0 0 4 0,-8 0 11 0,8 0 0 16,0 0-11-16,0 0 2 0,-10 1-10 0,10-1 2 15,-5 2 12-15,5-2-6 0,-4 3 2 0,0 0-14 16,-2 0-116-16,1 1-238 0,-4-2 105 0</inkml:trace>
  <inkml:trace contextRef="#ctx0" brushRef="#br0" timeOffset="137316.23">13195 13825 282 0,'-3'-18'331'0,"6"1"-10"0,-3-1-7 16,0 0-7-16,1 1 2 0,4 0-1 0,-1 1-11 16,-3 6-7-16,3-1-4 0,-1 1-6 15,-2 4-5-15,-1 1-15 0,3 1-15 0,-2 1-19 16,-1 3-11-16,0 0 0 0,0 0 3 0,0 0 0 0,-1 22-4 15,-2-4-6-15,2 6-7 0,-2 6-16 0,3 2-3 16,0 14-7-16,0-15-13 0,-4 2-20 0,4 3-12 16,0-1-2-16,4-1-14 0,-1 2-17 0,-2-1-9 15,2 0-12-15,-1-4-23 0,2-1-22 0,-1-1-26 16,-1-10-28-16,2 0-43 0,0-2-48 0,-3-5-67 16,2-3-54-16,-1-4-41 0,1 0-37 0,-2-1-43 15,2-4-48-15,-3 0-36 0,5-11-390 0,-4-1-900 16,5-6 399-16</inkml:trace>
  <inkml:trace contextRef="#ctx0" brushRef="#br0" timeOffset="137533.54">13398 13803 196 0,'4'-9'302'0,"0"5"-4"0,-2-1 3 16,1 1 8-16,-3 4 6 0,6-1 23 0,-6 1 2 16,8 6 0-16,-7 5-1 0,4 0-5 0,-1 4-10 15,0 3-14-15,-4 0-23 0,6 9-25 0,-3 1-23 16,1-1-19-16,1 2-23 0,-1-2-24 0,2 2-16 15,-3 0-14-15,3 2-16 0,0-2-26 0,1-1-22 16,-7-2-40-16,4-7-33 0,0 0-46 0,-2-1-45 16,2-2-68-16,1-3-55 0,-6-2-46 0,-2-3-47 15,2-2-58-15,1-1-46 0,-5-1-308 0,0-3-770 16,-2-1 341-16</inkml:trace>
  <inkml:trace contextRef="#ctx0" brushRef="#br0" timeOffset="137683.2">13277 14174 110 0,'-4'0'404'0,"-1"-2"19"16,5 2 5-16,-8-3 11 0,8 3-13 0,-6-1-24 16,6 1-27-16,-2-5-37 0,2 5-31 0,0 0-32 15,12-8-29-15,-3 0-26 0,5 1-41 0,3-1-42 16,2-2-48-16,1 2-52 0,8-6-63 0,-3 0-62 16,-4 10-61-16,-3-5-62 0,0 3-69 0,0-3-65 0,-9 6-278 15,-4 0-675-15,-5 3 299 0</inkml:trace>
  <inkml:trace contextRef="#ctx0" brushRef="#br0" timeOffset="138582.97">13173 12925 43 0,'-9'-8'177'16,"2"2"-14"-16,0 0 0 0,-2 0-11 0,-2 0-6 15,0 1-8-15,4-1-14 0,-5 4 3 0,2-3-9 0,1 2-6 16,-4 1-7-16,3 0-9 0,-1 0-9 0,-2 2-7 16,0-1-4-16,-1 1-11 0,1 3-5 0,-5-1-7 15,3 3-7-15,1-1-2 0,-4 3-4 16,0 1-4-16,-1 1-4 0,1 0-5 0,0 4-1 0,-2 4-3 16,-2 2-5-16,8-3 2 0,-8 7-6 0,3 0 4 15,1 3-3-15,2-1 0 0,0 2-2 0,4 1 1 16,-1 0 3-16,1-1-1 0,5 1 1 0,3 2 1 15,1-2-2-15,2 0 1 0,3 3-1 0,4-1-1 16,-1-3-1-16,6-1-2 0,-3-1-2 0,5 0-2 16,3 0 0-16,2-3-1 0,1 1 2 0,7-3-1 15,-2 1-2-15,3-1-1 0,2-2 1 0,3-2-1 16,1 3 1-16,-2-6-6 0,1 0-5 16,3-1-9-16,-3-5-6 0,0 0-5 0,1-2-6 0,0-3-3 15,-5 0 2-15,3-6-6 0,-3-1 9 0,-1 1 2 16,-1-5 2-16,-5 1 8 0,3-3 10 0,-6 0 3 15,4-5 15-15,-3-4 13 0,0 2 10 0,-6 1 6 16,2-3 10-16,-2-1 5 0,-1-6 4 0,-5 1 2 16,-2-1 1-16,-1-3 0 0,0 0 2 0,-6-4-5 15,-1 4-5-15,-1-5 7 0,-6-1-12 0,0-10-7 16,-6 0-4-16,-3 2-5 0,-1 1-2 0,-3 1-3 16,-3 3-1-16,-6 2-5 0,-2 1-12 0,4 13-10 15,-12-5-14-15,9 13-24 0,-3 2-35 0,-1 3-47 16,1 2-47-16,1-1-69 0,-4 6-221 0,6 0-496 15,1 1 220-15</inkml:trace>
  <inkml:trace contextRef="#ctx0" brushRef="#br0" timeOffset="139583.34">13007 9257 159 0,'-14'-5'248'0,"-5"-1"-11"0,0 0-9 0,-1 2-13 16,1 3-17-16,0-1-14 0,3 0-12 0,-4 4-15 16,2 3-5-16,-2 0-8 0,2 3-11 0,-1 1-7 15,-4 7-4-15,1 5-4 0,4-1-8 0,-2 4-2 16,2 0-5-16,3 3-12 0,3 1-5 0,-2 3-7 15,1-1-5-15,3 0-12 0,5 1-4 0,1 0-1 16,0 0-8-16,6 0-3 0,3-1-1 0,1 0-8 16,4 3 1-16,6-3-6 0,-1-2-3 0,5 3 0 15,1-4-7-15,3-3 1 0,3 0 8 0,10 7-13 16,-5-10-2-16,-1-1-1 0,2-8 0 0,5 4-4 16,-2-4-11-16,-3-2 3 0,2-1-4 0,-1-6-2 15,0 0 3-15,-1-3 1 0,0-4 0 0,-5 0 1 0,3-4 3 16,-1 0-2-16,-3-3-6 0,3-2 12 15,-5-3 8-15,3 1 0 0,-4-6 11 0,1 2 6 16,-1-1-4-16,-3-3 12 0,-2-1-2 0,-6-1-8 16,-2-3 3-16,-2-3-3 0,-4 1-1 0,-4-2 2 0,-3-3-8 15,-6-2-8-15,-3 5 1 0,-3-16 1 16,-8 3 1-16,-5 2-6 0,0 4-3 0,-7 4-6 16,6 10 0-16,-13-5-2 0,-5 8-6 0,-3 5-15 0,-2 9-21 15,-3-3-25-15,3 10-43 0,-1 7-55 0,-1 5-85 16,6 6-122-16,13-4-197 0,-1-1-613 0,1 3 272 15</inkml:trace>
  <inkml:trace contextRef="#ctx0" brushRef="#br0" timeOffset="141066.22">30097 10787 141 0,'-2'-5'378'0,"-2"-2"-23"0,1 4-26 16,-1-1-10-16,-2 1-23 0,3 2-13 0,-5 1-5 16,8 0-11-16,-17 7-8 0,5 0-3 0,-1 6-5 15,-9 8-9-15,5 0-9 0,1 6-7 0,-2 3-8 16,3-4-14-16,2 8-16 0,0-2-6 0,3 1-17 15,2 0-18-15,3 1-9 0,0-4-14 0,9 1-14 16,2-1-5-16,3-3-13 0,5 0-8 0,4-3-10 16,4-4-19-16,1 1-22 0,4-5-20 0,1-2-27 15,1-4-13-15,-1-3-13 0,-1 0-26 0,-4-5-11 16,-1-2-7-16,-3 0-11 0,-1-2-1 0,-1-4-2 16,-6 1 5-16,-3-1-4 0,-4-5-2 0,-2 3 15 15,-3-4 3-15,-6-3 12 0,-5 1 4 0,-2-1 10 16,-8-2 17-16,-1 5 20 0,1-2 0 0,0 3 28 15,3 4 21-15,3-1 13 0,-1 2 13 0,4 1 2 16,3 2 12-16,0-1-3 0,3 2-6 0,2 0 6 16,3 1 3-16,2 1 6 0,0 0 7 0,0 0-7 15,20-1-1-15,-6 1-11 0,4 1 0 0,3-2-9 16,5 0 2-16,4-1-3 0,-10 0-1 0,2 1-2 16,6-3 17-16,-9 2 10 0,-5 0 3 0,0 0 4 15,-6-1 4-15,1 3-1 0,-4 0-9 0,3 0-1 16,-8 0-9-16,6 3 4 0,-6 2 2 0,0 1-4 15,-2 2 7-15,-2 6-8 0,-4 0-5 0,3 3-6 16,1 3-4-16,-5 4-4 0,3 3-4 0,1-1-3 16,-2 0-3-16,4 4-9 0,0-3 1 0,0 1-11 15,3 3 2-15,0-4-7 0,4 1-13 0,1-3-23 0,-1-6-26 16,1-1-25-16,0-1-48 0,-1-5-52 16,1-1-54-16,1-1-58 0,-1-2-66 0,0-5-66 15,0-3-77-15,1 0-415 0,-6 0-978 0,7-8 433 16</inkml:trace>
  <inkml:trace contextRef="#ctx0" brushRef="#br0" timeOffset="141283.49">30581 10982 3056 0,'6'-29'330'16,"-2"9"-66"-16,1 2-1 0,-2 2 33 0,-2 8 7 16,-1-3-20-16,-1 5-40 0,-2-1-41 0,3 3-23 0,0 4 13 15,0 0 10-15,-9 12 6 0,7-1-13 0,-5 8 0 16,3 9-10-16,-1 2-32 0,4 2 5 15,-3 2-29-15,3 3-6 0,2-1-18 0,3-2-20 16,-3 2-29-16,4-3-35 0,-1 1-28 0,0-3-50 0,1 0-52 16,-1-3-59-16,0-9-37 0,5-1-74 0,-3-4-49 15,-2-1-39-15,1-5-33 0,-1-4-40 0,4-2-47 16,-3-1-277-16,-5-1-827 0,14-11 367 0</inkml:trace>
  <inkml:trace contextRef="#ctx0" brushRef="#br0" timeOffset="141466.81">30803 11066 81 0,'21'-48'256'0,"-8"15"16"15,-1 5 27-15,-2 1 30 0,-3 8 33 0,-1 4 12 16,-1 1 12-16,-2 6-1 0,1-3-18 0,-2 4-35 16,0 5-24-16,-2 1-8 0,0 1 1 0,0 0-13 15,-2 21-26-15,1-3-7 0,0 1-12 16,-4 7-29-16,2 4-20 0,-1 2-16 0,7 1-15 0,-2 3-12 16,0-2-31-16,2 0-22 0,-2-2-25 0,2 3-28 15,2-4-31-15,-3-2-52 0,1-2-64 0,1-6-45 16,-2-2-65-16,1-1-59 0,-2 0-52 15,-2-5-58-15,2-3-68 0,-3-4-340 0,-2-3-853 0,-1 1 379 16</inkml:trace>
  <inkml:trace contextRef="#ctx0" brushRef="#br0" timeOffset="141633.2">30594 11239 225 0,'-7'-5'483'0,"5"0"-6"16,-2 1-4-16,1-3-17 0,2 4-36 0,2-3-40 15,3 0-37-15,4 0-36 0,8-2-36 16,4 0-47-16,8 2-61 0,6-2-61 0,1-2-83 16,4 6-88-16,1-2-93 0,-4 3-109 0,15 1-111 0,-17-1-195 15,2 4-625-15,0 3 278 0</inkml:trace>
  <inkml:trace contextRef="#ctx0" brushRef="#br0" timeOffset="141800.04">31298 11288 227 0,'4'4'462'0,"-3"2"19"0,0 1 29 16,-2 1 3-16,0 2-7 0,-2 2 2 0,2 1-8 16,-2 3-20-16,-1-1-36 0,2 2-41 0,-5 0-40 15,4 2-37-15,-4 0-37 0,2 1-51 0,-1-1-71 16,-7 3-84-16,-1 0-115 0,-3-2-125 0,-1-1-160 16,-1 5-211-16,-6-6-383 0,-6 1-988 0,-5-2 438 15</inkml:trace>
  <inkml:trace contextRef="#ctx0" brushRef="#br0" timeOffset="148036.31">8249 11078 12 0,'17'-6'104'15,"1"0"-19"-15,1-1-8 0,8-4-6 0,3 2-4 16,7-1-8-16,-5 0-13 0,4-1 1 0,2-1 1 16,15-4-5-16,-5 3-14 0,2-3-3 0,5-1 2 15,-6-1 2-15,-10 7-11 0,7-11 3 0,4 3-5 16,-4 1-12-16,1 0-2 0,-2-2 12 0,1-1 2 15,-10 5 0-15,-2-1 13 0,15-5-8 0,-3 0 8 16,-13 6-7-16,3 0 5 0,-1 0-1 0,2 0-1 16,7-6-4-16,-8 8 7 0,0-3-2 0,1 2 2 15,9-3-7-15,-10 2 4 0,12-3-11 0,-12 4 5 16,0 1-4-16,14-6 4 0,-14 8-3 0,13-6-1 16,0 1-7-16,-13 3-1 0,14-1-2 0,-13 5-4 15,14-5 6-15,-13 4-8 0,13-4-2 0,-1 1-3 16,-1-3 9-16,0 3-12 0,0 2 7 0,-1-4-4 15,-10 5-7-15,10-5 9 0,-7 4-7 0,5-3-1 16,6 1-12-16,-14 3 9 0,15-6-4 0,0 3-6 16,-3-1 2-16,-13 4-3 0,19-3-5 0,0-2-2 0,-2 0-13 15,-1 0 1-15,-1 2-8 0,-1 0-27 0,-4 0-72 16,-9 3-163-16,-2-1 71 0</inkml:trace>
  <inkml:trace contextRef="#ctx0" brushRef="#br0" timeOffset="148251.87">12137 9690 48 0,'4'-1'176'0,"-2"-1"-15"16,-2 2-14-16,8-1-16 0,-6-2-12 15,-2 3-12-15,7-2-9 0,-7 2-13 0,5-3-6 0,-5 3-8 16,5-1-10-16,-5 1-1 0,6-1-7 15,-6 1-6-15,0 0-4 0,9 0-1 0,-9 0-11 0,0 0-8 16,0 0-18-16,7 0-33 0,-7 0-32 0,0 0-84 16,0 0-83-16,0 0-243 0,0 0 107 0</inkml:trace>
  <inkml:trace contextRef="#ctx0" brushRef="#br0" timeOffset="154583.07">8582 11362 96 0,'0'0'90'0,"0"0"-11"16,0 0 1-16,0 0-5 0,0 0-9 0,0 0-6 16,0 0 0-16,0 0-15 0,0 0 1 0,0 0-19 15,0 0 5-15,0 0 14 0,0 0-7 0,0 0-3 16,0 0-7-16,0 0 0 0,0 0 6 0,0 0-6 16,0 0-6-16,0 0-6 0,0 0 7 0,0 0-7 15,0 0 2-15,0 0-9 0,0 0-4 0,0 0-26 16,0 0-31-16,-6 10-123 0,6-10-189 0,-2 4 83 15</inkml:trace>
  <inkml:trace contextRef="#ctx0" brushRef="#br0" timeOffset="160916.7">8581 11217 39 0,'0'0'74'0,"0"0"-3"0,0 0-3 16,-7 5-8-16,7-5-5 0,0 0-7 0,-5 1-5 16,5-1-9-16,-4 3 2 0,4-3-7 0,0 0 0 15,-8 2-10-15,8-2 5 0,-4 2-14 0,4-2-14 16,-6 3-26-16,2-1-72 0,-1-2-109 0,5 0 50 16</inkml:trace>
  <inkml:trace contextRef="#ctx0" brushRef="#br0" timeOffset="162083.15">8492 11325 30 0,'9'-1'119'0,"-9"1"-2"0,0 0-9 16,0 0-12-16,0 0-9 0,0 0 6 16,0 0-6-16,0 0-7 0,0 0-9 0,0 0 0 0,0 0-11 15,0 0-4-15,0 0-11 0,0 0 1 16,0 0-8-16,0 0 2 0,0 0-3 0,4-3-1 0,-4 3 5 16,0 0-7-16,7 3 1 0,1-2-9 0,-3 0 8 15,1 2-7-15,1-2 3 0,2 1-5 16,2 0-4-16,-2 1-1 0,5-1-3 0,-1 1-3 15,-3 1-1-15,8-2 3 0,1 0-2 0,-2 1 3 0,2 1-2 16,0-1 3-16,2 1 0 0,-1-2 6 0,-1 1-8 16,4 3 13-16,-2-4-9 0,6 6-2 0,-7-4 6 15,-1 3-4-15,4-2-5 0,-3 1 5 0,-1-1-4 16,2 2-5-16,-1 0 0 0,-1 2 1 0,2-4 3 16,3 6-3-16,-3-2 0 0,1-2-1 0,1 1 1 15,-4 0-1-15,4-1-3 0,4 2 6 0,-9 0-9 16,4-1-2-16,-1-3 5 0,6 7-1 0,-3-2-4 15,-2-2 8-15,4 2-6 0,-1-1 1 0,1 2 2 16,-2-2-7-16,2 0 3 0,0 0-5 0,1 1 6 16,0-2-2-16,1 1 1 0,-1 2 0 0,0-4-1 15,-7 2 0-15,7 1-6 0,-3 2 8 0,3-1-9 16,-4-1-2-16,4 2 11 0,-5-4-5 0,5 2 4 16,-1 1-5-16,-1-2-2 0,2 3-9 0,-2 0-3 15,2 1-2-15,1-1 2 0,-1 1-2 0,1-3-2 16,-1 2 6-16,-1-3 0 0,-6 0-3 0,8 3 1 15,-2 0 1-15,3-1-1 0,-1 0-11 0,-2 0 8 16,2-1-3-16,1 1 1 0,-1-2-1 0,3 2-5 16,-3 0 9-16,4-1-13 0,-2 2 4 0,-1-2-8 15,3 0 13-15,-1 3 0 0,-1-2-3 0,2-1 7 0,-1 1-8 16,0 0 5-16,-2-2 5 0,0 2 4 16,2 1 0-16,-4-3-4 0,0 2-3 0,-1 0 10 15,0 0 0-15,0 1 3 0,-6-6-9 0,0 4 8 16,0-3 0-16,0 1 1 0,8 1 5 0,-12-2 2 0,9 1-7 15,-3 1 2-15,-3-4 10 0,4 6-3 16,3-1-5-16,-6-4 2 0,-1 0-3 0,8 4 1 16,-7-2-4-16,2-2 1 0,5 1 5 0,-9 0 0 0,10 4-5 15,-9-4 6-15,3-2 5 0,-2 3-4 0,7-1-5 16,-6 2 3-16,3 1-1 0,-5-3-2 0,1 0-1 16,1 1 1-16,-2-1 5 0,3 0 0 0,-3 1 3 15,0 1-1-15,0-1-3 0,-1 0 5 16,1 1-6-16,-1-2 5 0,2 0 2 0,-5 1-5 0,4 0 0 15,-1-3 6-15,-4 3-7 0,5-3 3 0,-1 2 2 16,-1 0-2-16,2-2 4 0,-1 2-9 0,1-1 5 16,-2 1 12-16,2-2-6 0,0 3 4 0,0-1 1 15,0 1-5-15,-1 0 7 0,0-1-2 0,-1 2 7 16,1-1-3-16,-1 1-3 0,-1-2 4 0,2 3-7 16,-3-2 8-16,4 1-10 0,-3-1 3 0,0 0-3 15,2 1 0-15,-5-5-10 0,2 5 3 0,2-2 4 16,-3-1-5-16,2 1 10 0,-3-2-6 0,2 3-2 15,1 0 1-15,-2-4 5 0,0 3 1 0,2 1-5 16,-1-1 1-16,-3-2 2 0,1 0-6 0,0 1 1 16,0-2-1-16,-2 3 1 0,3-4 0 0,-1 1 0 15,4 1-3-15,-2 1 3 0,-3-2-4 0,0 0 4 16,2-1 0-16,0 1-4 0,-1 0 4 0,1 1 0 16,-1-2-6-16,1 1 0 0,-1 0 1 0,2 1 3 15,3 0 3-15,-6-1-9 0,-1 0 0 0,-2-1 5 16,3 1-5-16,-1 0 8 0,-2 0-7 0,0 0 3 15,1 0 5-15,-1 0-5 0,-2-1 0 0,-1 1-4 16,1-1 4-16,-1-1 2 0,0 2 2 0,1-1 2 16,-2-1-2-16,0 1 6 0,0-1-3 0,-1 1 3 15,-1-2 0-15,0 2 2 0,-3-3 8 0,5 1 9 16,-5-1 6-16,4 1 3 0,-4-1-2 0,0 0-3 16,0 0 1-16,0 0-7 0,0 0 3 0,0 0-5 15,0 0-5-15,0 0 0 0,0 0-13 0,0 0-29 16,0 0-39-16,0 0-49 0,0 0-77 0,0 0-173 0,-12-8-388 15,12 8 173-15</inkml:trace>
  <inkml:trace contextRef="#ctx0" brushRef="#br0" timeOffset="164201.87">24806 12339 14 0,'3'-18'357'0,"1"2"-12"16,-1-1-8-16,1 5 12 0,-3 1-12 0,1-1-2 15,1 0-7-15,-3 1-3 0,1 3-11 0,1 2-13 16,-1 0-18-16,-2 1-26 0,2 0-25 0,-1 5-23 15,0-3-19-15,0 3-19 0,0 0-1 0,4 12 2 16,-4 0-4-16,2 6-10 0,-7 8-10 0,3 2-11 16,-1 0-33-16,0 2-11 0,1 3-7 0,-3-1-6 15,1 1-9-15,-4-2-5 0,6 0-7 0,-2 2-5 16,3-4-5-16,-3-1-6 0,4-1-14 0,-2-1-29 16,1-5-38-16,1-5-52 0,0 1-52 0,1-6-57 15,1 0-50-15,-2 0-50 0,0-2-54 0,4-4-63 16,-3-2-349-16,3-3-827 0,-4 0 366 0</inkml:trace>
  <inkml:trace contextRef="#ctx0" brushRef="#br0" timeOffset="164585.12">25142 12410 44 0,'7'-16'307'0,"0"5"-4"0,-2 1 3 0,0 1 8 16,-4 0 19-16,3 2-9 0,-1 1-3 0,-1 0-11 0,1 2-29 15,-2-2-31-15,-1 3-27 0,0 3-23 0,0 0-14 16,0 0-20-16,0 0-14 0,0 0-18 0,-14 16-13 15,6-5-13-15,-1 3-10 0,-2 1-10 0,-6 4-8 16,-2 1-7-16,-3-1 0 0,3-1-15 16,-4 0-12-16,2 1 2 0,-3-2-6 0,1-3-5 0,4-3-6 15,4-1-2-15,-2-2 0 0,7-2-3 0,-3 0-3 16,4-2 1-16,4-3-3 0,1 3 0 0,0-2-1 16,4-2-1-16,-6 1-1 0,6-1-1 15,0 0-2-15,0 0-4 0,16-5 0 0,-9 3-1 0,5 2-3 16,-1 0 3-16,2 0 0 0,-3 1-1 0,8 2-2 15,0 3-3-15,0 0 4 0,0 2-3 0,1 2 0 16,5 2-7-16,-6-1 7 0,6 5 2 0,-1 0 0 16,2-1 1-16,0 1-6 0,0-1-3 0,0 0 1 15,2-2 5-15,-3-1-3 0,1 0 1 0,-4-2-2 16,-2-2 2-16,-5 1-2 0,4-1 0 0,-6-3-8 16,-3 1-18-16,-2-4-18 0,0 2-30 0,-3-4-29 15,-1 1-40-15,-3-1-45 0,0 0-44 0,0 0-42 16,0 0-45-16,-20-11-74 0,15 5-220 0,-3-2-661 15,3-1 294-15</inkml:trace>
  <inkml:trace contextRef="#ctx0" brushRef="#br0" timeOffset="164850.29">25719 12322 200 0,'0'-14'379'16,"2"2"18"-16,-2 2 16 0,0-1-8 0,0 1-12 15,2 3-21-15,-2 1-34 0,0 2-38 0,0 1-27 16,0 3-25-16,0 0-21 0,0 0-11 0,0 21-16 16,0-5-20-16,0 5-13 0,2 1-14 0,-2 6-15 15,1 1-15-15,1 0-8 0,3 1-12 0,-1 2-10 0,-1-1-10 16,-1 0-10-16,-2-1-3 0,2-1-12 16,0-1-3-16,-4-4-5 0,0-5-21 0,4 0-35 15,-4-1-34-15,0-6-34 0,0 2-41 0,2-5-49 16,-1 0-32-16,-1-2-32 0,0-2-35 0,2 1-34 0,-3-4-47 15,3-2-59-15,0 0-218 0,0 0-671 0,0 0 297 16</inkml:trace>
  <inkml:trace contextRef="#ctx0" brushRef="#br0" timeOffset="165049.54">25971 12393 232 0,'8'-17'280'16,"-1"1"15"-16,-3 2 10 0,0 3 7 0,-3 0 8 15,2 4-5-15,-2-2-12 0,-1 6-27 0,0 2-22 16,0 1-14-16,0 0-8 0,0 0-19 0,-4 17-9 15,3-7-18-15,-3 6-14 0,4 3-19 0,0 0-12 16,0 6-12-16,0 0-16 0,0 0-10 0,4 0-9 16,-4 0-8-16,4-6-17 0,-3 0-31 0,2 1-40 15,-2-2-34-15,0-1-47 0,4-5-41 0,-5-1-40 16,0 2-38-16,0-6-28 0,-2 1-49 0,-2-3-44 16,0-3-281-16,-3 2-654 0,7-4 290 0</inkml:trace>
  <inkml:trace contextRef="#ctx0" brushRef="#br0" timeOffset="165199.63">25805 12544 279 0,'-8'-5'298'0,"-1"0"9"16,7 0 0-16,-2 2 10 0,0-1-18 0,2-1-6 15,2 0-25-15,0 0-21 0,7 2-15 0,-2-1-15 16,9-2-24-16,-1 4-18 0,9 1-17 0,6-3-17 16,1 3-15-16,3 0-13 0,-2 1-42 0,0-5-63 15,2 4-65-15,-5 0-78 0,-8 1-89 0,2 1-93 16,-2-2-236-16,-1 2-599 0,-4-1 265 0</inkml:trace>
  <inkml:trace contextRef="#ctx0" brushRef="#br0" timeOffset="165467.15">26408 12652 335 0,'5'1'365'0,"-4"3"-1"0,-1-4 4 0,8 4-17 16,-6 0-11-16,1 2-11 0,0 1-22 0,-2-1-19 0,-1 3-14 16,0 2-14-16,0 0-29 0,-4 6-20 15,-1 0-19-15,-4 0-20 0,-1 8-18 0,-3-5-13 16,-3 6-13-16,0-4-14 0,-4 1-12 0,-1-1-9 16,1-2-11-16,0 0-10 0,3 1-18 0,0-7-20 0,3 1-29 15,0-3-23-15,1 0-34 0,6-2-40 16,-1-5-30-16,4 0-41 0,-1 0-51 0,1-2-87 15,4-3-94-15,0 1-274 0,0-1-723 0,0 0 320 16</inkml:trace>
  <inkml:trace contextRef="#ctx0" brushRef="#br0" timeOffset="172499.72">8273 11075 180 0,'-1'-8'197'0,"-4"-1"-7"0,0-1-13 0,1 3-11 15,0-2-7-15,-1 0-6 0,1 0-12 0,-1 1-4 0,0-2-10 16,1 2-7-16,-1 0-12 0,0-1-7 0,-3 3-15 16,-1-1-5-16,0 2-6 0,3-1-4 15,-4 1-3-15,-3 0-11 0,3 2-5 0,-3 2-6 0,1 2-8 16,0 0-3-16,-5 0 1 0,-2 5-6 0,1 1-5 16,0 1 1-16,-5 4-3 0,0 1-3 0,1 4 0 15,2 2 2-15,3-1-2 0,-1 4 0 0,4 3-2 16,-1-1 0-16,5 2 2 0,-1 1 3 0,1-2 1 15,4 5 2-15,2-3-2 0,4 0 1 0,0 2 2 16,4-3 0-16,1 3 2 0,3 0-2 0,1-1-4 16,1 1 2-16,3-1-1 0,-2 2-7 0,7-5 4 15,-4 3-4-15,5-7-2 0,2 4 0 0,-2-4-1 16,3 1 1-16,-2-4-5 0,4 0 4 0,-5-8-2 16,10 5-4-16,-6-4 4 0,-2-4-5 0,8-3-1 15,-8 0 3-15,10-4-2 0,2-1-1 0,-2 1-1 16,1-3 0-16,-3-2 0 0,3-1 0 0,-4-2-2 15,3 0 3-15,-8-2 11 0,6 1 4 0,-8 1 3 16,4-7 2-16,-2 1 4 0,-6 3-2 0,3-7 6 16,-4 5-3-16,0-8 0 0,-3 7-3 0,1-10 4 15,-2 7 1-15,-2-6-1 0,0-1 9 0,-2 0-4 16,-3-1-3-16,-1 0-5 0,-2-4 1 0,-2 4 1 16,-1-3-4-16,-1 0-6 0,-1 1-2 0,-2-1 1 15,-3 3 3-15,2-2-1 0,-7 1-3 0,0 2-1 16,-1 0-5-16,1 1-4 0,-2 3 5 0,1 4-5 15,-4 3 2-15,-4-3-4 0,-5 2-2 0,1 3-14 16,-5 4-28-16,-2 3-36 0,-3 1-45 0,-4 4-51 16,3 6-51-16,0-1-73 0,-1 4-255 0,7-1-594 15,-2 4 262-15</inkml:trace>
  <inkml:trace contextRef="#ctx0" brushRef="#br0" timeOffset="178833.12">9775 13505 61 0,'0'0'155'0,"0"0"-12"0,0 0-10 15,0 0-6-15,0 0 8 0,0 0-4 0,13-4-6 0,-13 4 0 16,0 0-9-16,0 0 4 0,0 0-4 0,0 0-1 16,9 0-8-16,-9 0-8 0,0 0-5 0,0 0-6 15,0 0-9-15,0 0 0 0,0 0-5 0,7 3-5 16,-4 0-5-16,-2 0 4 0,4 1-7 15,-1-1-5-15,0 2-3 0,1 1-3 0,2 2-2 0,1 1-1 16,0-1-1-16,1 2-2 0,-1-1-6 0,4 3-2 16,0 1 1-16,-3-4-4 0,1 3 2 15,3 1-3-15,1-2 3 0,0 1-2 0,0 1-2 0,-1-2-2 16,0 2-1-16,2 0-1 0,2-1-2 0,-1 2-2 16,-2 2 0-16,2-3-4 0,5 4 0 0,-8-2 3 15,6 4-2-15,-2 1-6 0,-3-4 0 0,-4 0 1 16,3-3-3-16,1 1 7 0,-2 2-9 0,-1 0 1 15,-1-1-2-15,1 2-4 0,0-1 3 0,-2-2-1 16,1 1-1-16,0 2-1 0,-2-2 11 0,1-1-15 16,1 0 0-16,0 2-2 0,-1-1 4 0,-1 1 0 15,0 0-3-15,-1-1 26 0,1 0-5 0,1-1-1 16,0 0-1-16,-3 0-1 0,3 0-2 0,-1 1-2 16,1-1-1-16,0 1-3 0,-4-6 0 0,4 4-1 15,0-3 1-15,0 3-1 0,0-3 0 0,-4-1-6 16,8 3 1-16,-2 2 4 0,-2-4-8 0,-3 0 4 15,3-1-2-15,-1 4 3 0,2-5-2 0,-1 6 0 16,-2-3-5-16,3 2 6 0,0 2 1 0,-4-4 3 16,4 2 6-16,1 0 5 0,-1 0 0 0,-2 2-2 15,-3-5-1-15,5 6 5 0,3-3-3 0,-4 2 6 16,5 0-10-16,-5-2-1 0,5 2 0 0,-3-1 0 16,0-1 0-16,1 1-2 0,0-1 4 0,1 2-6 15,0-3 11-15,-1 3-8 0,1-2 5 0,0-2-9 16,-2 2 3-16,2 0-1 0,-1 1-4 0,2-3 3 15,-1 4 3-15,-1-2-1 0,1-1 2 0,1 1 2 16,-1 1-7-16,1-1-1 0,3 2 4 0,-5-3-1 16,4 3-4-16,-1-1 0 0,-1-2-3 0,-2 3 8 15,0-2-14-15,1 0 9 0,-1-1 2 0,3 1-1 16,-6-3 3-16,0 3-7 0,1 0 4 0,-1 1 3 16,-1-3 1-16,1-1 5 0,-2 4 2 0,4-2 6 15,-5 0-6-15,3 0 4 0,1 1-6 0,-1 0 0 16,2 0 1-16,-2 0 7 0,3-1-6 0,-2 2 2 15,0 1 1-15,3-2-4 0,4 1 11 0,-4-2 0 16,-1 2-5-16,4 1 5 0,4 6-4 0,-8-8 0 16,0 0-3-16,0 0 4 0,2 3-10 0,-4-3 9 0,1 1 3 15,-1 1-5-15,1-1-1 0,-2 1 5 0,-1 1 0 16,-1-2-1-16,2 0 0 0,-1 2-6 0,-4-3 2 16,6 3 4-16,-2-2 17 0,-2 1-5 0,4 1 10 15,-2-1-4-15,1-1-3 0,0 0-6 0,1 3-5 16,-3-6 0-16,2 6-3 0,-2-8-2 0,2 2 1 15,1 3-6-15,-2-6 0 0,0 5-5 0,-2-4 0 16,0 1 3-16,2-1-3 0,-3 0 8 0,4-2 2 16,-2 3 17-16,-2-3-11 0,1-1 8 15,-2 3 12-15,4-1 1 0,-1 1 0 0,1-1-3 0,-2-1-5 16,3 0-7-16,-1 0 1 0,-3 1-4 0,0-4-8 16,0 1 1-16,0 2-9 0,3-2 3 0,-4 1-2 15,0-1 0-15,1-1 1 0,-1-1-7 0,2 2 0 16,-1 0 1-16,2-2 0 0,-1 1-3 0,2 1 1 15,-1 0-1-15,-2-2-2 0,1 1-6 0,0 0 3 16,0-1 1-16,2-1-2 0,-3 2 0 0,1-3 2 16,1 2-3-16,-1-2 0 0,1 1 0 0,-2 1 2 15,0-2 1-15,0 1-6 0,1-1 2 0,-2 2-1 16,5-2-5-16,-9-1-12 0,9 3-12 0,-5-3-15 16,1 2-17-16,-5-2-21 0,8 0-22 0,-5 1-34 15,-3-1-20-15,0 0-23 0,8 1-44 0,-8-1-75 16,0 0-73-16,0 0-391 0,0 0-826 0,0 0 365 15</inkml:trace>
  <inkml:trace contextRef="#ctx0" brushRef="#br0" timeOffset="180283.03">11655 15865 121 0,'0'-3'187'0,"0"3"-7"15,5-4-13-15,-5 4-13 0,1-4-9 0,-1 4-6 16,0 0-10-16,5-1-7 0,-5 1-4 0,0 0-6 15,6-3-3-15,-6 3-2 0,0 0-3 0,6 0-8 16,-6 0 5-16,0 0-13 0,10 1 1 0,-10-1-3 16,5 2-3-16,-1-1-3 0,-4-1-5 0,9 2-9 15,-4 0-2-15,-1-1-4 0,5 2-1 0,-4 0-5 16,4 1-6-16,0 2 2 0,4 0-1 0,0 1-2 0,-1 0-5 16,4 4 4-16,0-1 1 0,0 0-3 0,7 5-1 15,-2 2-4-15,1 1 4 0,1 0-4 16,0 1-5-16,4 0-1 0,-2 0 3 0,0 4-10 15,2-3-2-15,1-1 3 0,1 4-6 0,-5 4-3 16,7-2 2-16,-3-1-5 0,-2 0-2 0,-2 1-4 16,0-1 36-16,3 3 3 0,-4-3-11 0,1 1 5 15,-6-1-17-15,3 2 2 0,-2-1 4 0,-3 1-9 16,5-2-3-16,-8-1-2 0,2 1-4 0,-2-2 4 16,0 1-19-16,-1-6 13 0,5 4 6 0,-7-5-1 15,0 1-18-15,3-1 20 0,1-2-9 0,-1 0-5 16,0-1 1-16,0 0 0 0,-2-5 0 0,3 2 5 15,-5-2-4-15,1-2 0 0,2 0-1 0,-3-1 3 16,1-1-6-16,-2 0-1 0,-1-1-1 0,0 0 5 16,-2 1-2-16,1-3 2 0,-1 0-2 0,-5-1-5 15,5 4-12-15,-2-3-25 0,-3-1-30 0,5 0-59 16,-5 0-86-16,0 0-117 0,0 0-235 0,0 0-613 16,0 0 271-16</inkml:trace>
  <inkml:trace contextRef="#ctx0" brushRef="#br0" timeOffset="181316.21">13130 16495 84 0,'-5'-8'214'0,"1"1"-8"0,0 0-15 16,-3-2-10-16,-1 0-8 0,0 0-13 0,-1 0-5 15,-1 0-10-15,-3-1-9 0,3 1-1 0,-3 2-6 16,-2-2-8-16,-2 1 1 0,0-1-8 16,1 5-1-16,-3-3-1 0,-1 0-3 0,0 4-13 0,1 2 9 15,-2-2-11-15,2 2-1 0,3 1-4 0,-5 2-7 16,2 1-20-16,1 0 14 0,-1 2-13 0,2 1-3 16,8 0-3-16,-9 4-12 0,2-2-2 0,2 2 6 15,1 3 1-15,0 0-1 0,2-1 0 16,2 4 1-16,-1 0-7 0,4 3-1 0,0-4 3 15,1 2-6-15,1 1-1 0,-2 1-3 0,5-1-4 16,-2 1 0-16,2-1 2 0,1 0 0 0,1 0-10 16,2-2-2-16,-2 3 2 0,5-1-4 0,-2 0-1 0,1 2-1 15,4 3 2-15,-4-6 1 0,5 1-14 0,-2-1 4 16,1 0 4-16,1-1-2 0,4 7 2 16,-2-8-13-16,-1 1 15 0,-1-1-10 0,0-1 1 0,2 0-6 15,2-4 11-15,0 2-11 0,-2-2-13 16,2-2 15-16,4 2-2 0,-3-2 8 0,2 1-12 0,1-3 14 15,-2 0-6-15,6 0-1 0,-2-2 6 0,0-1-10 16,0 2 4-16,-1-2-6 0,3-1 0 0,-3-2 7 16,2 1-1-16,-1-3 0 0,0 3 3 15,0-3-6-15,0-2 10 0,2 0-9 0,-3 0 10 16,1-2-5-16,2-2 3 0,-4 2 6 0,1 1-1 16,7-7 7-16,-8 3 4 0,0-2 2 0,-1 0 0 0,-3-2 2 15,4-1 5-15,-4-1 1 0,-1 1-2 16,3-1-4-16,-4-6 2 0,6-1-4 0,-9 5 7 15,0 0 3-15,-1-1-1 0,-2 0 1 0,-2-1 4 16,1-7 2-16,-5 7 1 0,3-9-2 0,-7 4 4 16,-4-3-2-16,2 2-1 0,-7-2-5 0,3 1 1 15,-8 1-5-15,3 0-3 0,-6-1-3 0,-1 2-6 16,-6 1-1-16,-3 4-1 0,0-1-15 0,-14-6-29 16,9 12-50-16,-12-3-73 0,11 6-103 0,-12-2-128 0,11 6-412 15,-2-1-854-15,4 3 378 0</inkml:trace>
  <inkml:trace contextRef="#ctx0" brushRef="#br0" timeOffset="182449.83">10100 13079 219 0,'-11'-6'273'15,"-3"1"-7"-15,-2-2-10 0,-2 1-5 0,0 0-10 16,3 1-14-16,-3 2-7 0,0-1-12 16,0 5-13-16,0-2-7 0,-4 2-4 0,3-1-4 0,0 4-7 15,-3 2-8-15,2-1-4 0,0 1-6 0,1 2-13 16,-1 1-3-16,-2 4-4 0,3-1-8 0,-3 3-12 16,4 6-3-16,4-7-5 0,4 9-10 0,-3 1-4 15,3-1 0-15,2 2-1 0,5 2-10 0,1-2-6 16,5 2-5-16,-1-2-4 0,2 0-3 0,4-2-7 15,1 4-9-15,1-3 0 0,-1-8-4 0,3 8-3 16,4-4 3-16,-2-3-12 0,4 0-4 0,4 2 2 16,-4-8-3-16,4 5-6 0,-3-6 2 0,7 0-3 15,1 0-3-15,5-3 5 0,-6-1-5 0,7-2-4 16,-2-4-2-16,-1 1-7 0,1-3 0 0,2-2 0 16,-1-4 0-16,0 1-9 0,-1-3 9 0,-4-3-3 15,1-1 4-15,1 0-7 0,-1-3 10 0,-1-1-5 16,0-2 2-16,-7-3-3 0,1-3 0 0,-3-2 4 15,-4 0 7-15,1-1 7 0,-8-4 12 0,-2 1-3 16,-3-4-3-16,-2-10 3 0,-3 10 1 0,-10-10-2 16,-4 0-3-16,-5 4-4 0,-2 2 3 0,-8 1-4 15,-1 5-3-15,-3 2 0 0,5 8 1 0,-16 0-6 16,2 3-3-16,7 8-2 0,1 4 4 0,-17 5-3 16,3 3-28-16,0 3-42 0,10 5-62 0,-7 7-71 15,2 3-73-15,-3 5-83 0,17-1-102 0,-8 7-329 0,11-3-845 16,4 0 375-16</inkml:trace>
  <inkml:trace contextRef="#ctx0" brushRef="#br0" timeOffset="184368.43">26789 12373 323 0,'-4'-5'351'0,"3"1"0"0,-2-1-10 0,-2 1-2 15,5-2 5-15,-4 3-24 0,3-1-10 0,1 4-12 16,-1-6-12-16,1 6-19 0,1-7-12 0,2 3-17 15,2 3-17-15,2 0-8 0,6-1-16 0,6-1-18 16,2 2-13-16,8-1-15 0,6 2-14 0,-3-2-15 16,1 0-10-16,1 2-11 0,2-3-11 0,-3 3-8 0,3 0-14 15,-5-2-24-15,-4 1-24 0,-7 0-22 0,-3-6-31 16,-1 6-40-16,-5-4-27 0,-2 4-48 16,-2-1-47-16,-4 0-33 0,-3 2-26 0,0 0-19 0,-10-6-7 15,-2 4-1-15,-6 1 11 0,2-1 20 0,-2-1 22 16,-2 2 32-16,0-1 26 0,2 2 29 0,0 0 34 15,-2 0 36-15,7 1 34 0,-1 0 31 0,1-1 24 16,4 2 16-16,0 0 14 0,4-1 14 0,-1 0 18 16,3 2 22-16,3-3 12 0,-5 3 16 0,3 1 19 15,0-1 1-15,1 2 0 0,0 3 8 0,1-3 7 16,-3 6 2-16,6-1 1 0,-3 3 2 16,-4 4-7-16,3 1-7 0,-1 1-7 0,2 7-6 0,-2 0-11 15,1-1-13-15,1 3-7 0,-3 1-11 0,3-1-10 16,0 2-6-16,1 1-11 0,-1-1-8 0,0-3-5 15,2 1-9-15,-1 0-3 0,-2-2-4 0,1 2-6 16,-3-4-8-16,2-5 5 0,-1-2-5 0,-1 1-4 16,-1-2-1-16,-1-4-2 0,-4-1 3 0,0-2-6 15,-4 4 1-15,-2-4 17 0,-1-1 18 0,-4-4 5 16,-2 0 2-16,0-4 9 0,-1-3 6 0,-6-2-3 16,7 2-1-16,-3-8 3 0,4 4-1 0,1 0-9 15,1-3-6-15,3 2-10 0,2 1-2 0,5 1-8 16,0 1-13-16,4-1-36 0,-4 3-41 0,8-1-53 15,-3 2-68-15,4 2-59 0,0 0-66 0,14-2-53 16,-5 3-78-16,4 1-83 0,6 0-357 0,3 1-936 0,-3 2 415 16</inkml:trace>
  <inkml:trace contextRef="#ctx0" brushRef="#br0" timeOffset="184849.46">27556 12515 322 0,'0'-12'429'0,"2"1"5"16,0 1-19-16,0 1-11 0,5-3-21 0,-1 4-32 16,7-4-32-16,-3 7-30 0,7-4-31 15,-2 2-26-15,5 1-19 0,-2 3-22 0,1-3-19 0,3 4-17 16,0 0-13-16,1 2-20 0,5 2-22 0,-9-1-28 15,3 0-29-15,-4 1-33 0,-5-1-42 0,2 1-40 16,-3-1-32-16,-1-2-28 0,-3 2-17 0,-1-1-26 16,-7 0-25-16,0 0-22 0,0-6-15 0,0 6-7 15,0 0-10-15,-13-8 8 0,3 5 29 0,-1 0 25 16,-1-1 16-16,0 2 30 0,0 0 33 0,2-1 43 16,-2 1 35-16,5 1 40 0,0-3 33 0,-2 3 32 15,4 0 26-15,5 1 15 0,-9-2 12 0,9 2 7 16,-5 0 8-16,5 0 14 0,0 0 19 0,-10 4 10 15,6 1 5-15,0 0 10 0,3 1 1 0,-2 3 6 16,-2 1-2-16,1 1-5 0,3 6-13 0,-3 2-7 16,-1 0-14-16,4 7-10 0,-3 1-17 0,3-2-10 15,1 2-13-15,0-1-8 0,-3-1-13 0,3 2-5 16,3-2-8-16,-2 0-15 0,0-6-21 0,3-1-25 16,-4 0-29-16,0 0-39 0,4-1-44 0,-3 0-25 15,0-6-40-15,3-1-29 0,-4-1-31 0,0-2-32 16,-1 0-19-16,-3-1-28 0,-1-2-31 0,1-2-11 15,-1 0-263-15,-4 0-653 0,2-2 288 0</inkml:trace>
  <inkml:trace contextRef="#ctx0" brushRef="#br0" timeOffset="184982.97">27655 12874 1219 0,'-10'-2'2'16,"-1"2"44"-16,2-1 34 0,1 1 30 0,3-1 23 0,5 1 25 15,-11 1 25-15,11-1 9 0,-8 0 20 16,8 0 6-16,0 0 4 0,0 0-2 0,0 0 3 16,0 0-4-16,22-3-8 0,-11 1-7 0,4 2-10 15,3-1-14-15,5 1-19 0,4-1-18 0,1-1-12 0,4 2-15 16,-4-1-38-16,-1-2-33 0,3 1-50 15,-3-2-63-15,-6 2-55 0,-2 0-64 0,-1-1-87 16,-4 1-96-16,-1-2-276 0,-1-1-700 0,-5 0 311 16</inkml:trace>
  <inkml:trace contextRef="#ctx0" brushRef="#br0" timeOffset="185600.18">28353 12396 185 0,'5'-18'354'0,"-3"1"-4"0,0 3-20 16,3-2-11-16,-1-3-10 0,4 2-28 0,-2 5-19 16,-1-2-26-16,3 4-23 0,-3 3-11 15,4-1-27-15,-1 0-14 0,-2 4-20 0,2 0-10 0,2 1-12 16,0 0-17-16,-2 4-8 0,3-2-12 0,0 4-9 15,0-1-10-15,-1 1-2 0,-1 3-17 0,0 2 5 16,-2 0-7-16,2 2 0 0,-4 0-1 0,1 5-10 16,-1 2-6-16,-1-2 3 0,-4 2-12 0,0-2 8 15,-4 3 0-15,-1 0 1 0,-1 2 1 0,-6 3 8 16,-4 1 9-16,-2-2 3 0,1 1 4 0,-1-3-1 16,3 1-9-16,-2 1 10 0,3-5-5 0,4-2-9 15,1 0-4-15,4-1-1 0,-2-2 0 0,6-1-1 16,0 2-3-16,2-2 0 0,3-1-4 0,4 0-1 15,1 0-2-15,5 1-3 0,1-2-3 0,4 0-6 16,0-1-6-16,-1-1-9 0,0-1 0 0,-1 1-9 16,-3-2 2-16,-4 0-10 0,0 0 5 0,-1-1-5 0,-4 2-2 15,-5 1 18-15,0-2-6 0,-5 5-1 16,-5-3-1-16,-3 7 27 0,-5-2-5 0,-5 2 3 16,-1 1 5-16,-1 1 2 0,-1-1 3 0,-1 0 3 15,5 1 4-15,5-2-8 0,1-2-2 0,5 4-4 16,0 7-1-16,1-5 2 0,5-3-4 0,5 5 2 15,1-2 1-15,3 7-2 0,3-6 0 0,4 2 1 16,-1 3-11-16,3-6-8 0,-3-2-4 0,4 7-3 16,-2-1 2-16,-6-6-4 0,3-3 0 0,0 3 6 0,-6-4 1 15,-2-1-4-15,0 0 7 0,-3-1 10 0,-2-5 9 16,-6 5 12-16,-2-3 13 0,-3-1 5 16,-4 0 4-16,-2-1 1 0,-8 0-7 0,1-3-4 0,0-1-2 15,1-1-6-15,0 1-27 0,5-2-30 0,3-1-53 16,2-2-73-16,-2 1-91 0,1-2-127 0,6-1-418 15,6 1-857-15,1-1 380 0</inkml:trace>
  <inkml:trace contextRef="#ctx0" brushRef="#br0" timeOffset="185750.14">28712 13298 4408 0,'11'-1'491'0,"-4"-1"-112"0,0 0-47 0,-2-1-63 16,-1 1-48-16,-2-2-56 0,2 0-40 0,-2 3-31 15,2-1-52-15,-4 2-67 0,0 0-88 0,4-4-107 16,-4 4-111-16,0 0-151 0,0 0-411 0,0 0-967 16,0 0 428-16</inkml:trace>
  <inkml:trace contextRef="#ctx0" brushRef="#br0" timeOffset="187683.6">24675 9659 154 0,'-7'-25'341'0,"1"-3"7"0,1 5 4 0,-5 4 10 16,-1 2-10-16,-9-3-15 0,4 8-16 0,-8-2-15 15,-2 5-14-15,-3 5-13 0,-5 2-13 0,1 6-14 16,-3 2-8-16,-16 9-15 0,2 5-13 0,-4 3-15 16,3 3-15-16,3 5-14 0,-2 2-15 0,9 1-14 15,0 1-12-15,5 5-10 0,8-2-13 0,10-7-9 16,6 3-13-16,5 0-6 0,2 15-7 0,9-14-5 15,4-2-6-15,7 1-6 0,10 4-5 0,1-9-6 16,12 1-3-16,-6-10-13 0,12 3-13 0,-8-7-6 16,13-3-6-16,-13-6-1 0,1-2-2 0,-1-2-5 0,1-4 4 15,-5-5 0-15,0-1 3 0,-5-1 1 0,-7-1-3 16,-2-3 2-16,1-3 2 0,-5 1 7 0,-3-2 8 16,-4-1 5-16,-3 5 6 0,0-4 4 15,-4 3 9-15,-1 3-4 0,-3 0-3 0,-1 5-1 0,0 0-7 16,-2 4-3-16,-2 1-2 0,-1 3-5 0,1 4 1 15,1 3 0-15,-1 0-6 0,1 6-1 0,1 0 1 16,3 0-2-16,4 2 4 0,2 0 2 0,5-1-10 16,1-2 1-16,2 0 1 0,0-2-3 0,7-2 3 15,-2-1-4-15,2-4 3 0,-4-3 1 0,6-1 0 16,-2-3-4-16,3-1 2 0,-5-6-3 0,-3 1 1 16,-1-2-1-16,1-6 3 0,-3 0 1 0,-3-9-3 15,-1 7-4-15,-5-1 4 0,-4-2-1 0,-1-5-6 16,0 7 6-16,-4-8-5 0,-2 12-3 0,4 3 4 15,-8 0-5-15,5 3-1 0,-1 2-1 0,0 1-5 16,1 1 6-16,1 4-7 0,0 0 1 0,1 3-2 16,3 3-5-16,3 0 0 0,0 0 1 0,4 2 0 15,3 2 7-15,1-3-5 0,7 3 6 0,4-2-1 16,0 0-1-16,4 1 7 0,-1-5-4 0,3-3 5 16,5 2-5-16,-1-1 3 0,-6-1 5 0,-1-1-6 15,0-1 0-15,-1-2 0 0,0 0 4 0,-3 0-2 16,-2-1 0-16,-3-2 2 0,1 2 4 0,-1 0-2 15,-2-1-1-15,-1 3-3 0,0-1 4 0,-2 1-8 16,2 1 1-16,-4 0-1 0,-4 1 2 0,14 2 5 16,-9 3-3-16,0 2 5 0,-1 3-6 0,4 1 9 15,-6 1 2-15,5 4-4 0,-3-1-2 0,1 0 4 16,-1-3-3-16,1-1-1 0,1 1 0 0,-1-2 3 16,3-1-2-16,0 0 2 0,0-2 4 0,1-2-3 0,-2-2-2 15,0-2 0-15,5-2 2 0,-3 0 8 0,1-2-11 16,0-4 2-16,-1 1-2 0,2-1-1 15,-1 0 1-15,1-6 1 0,-2 1 0 0,4-3-2 0,-3 4 3 16,-1-4-3-16,5 0 4 0,-6 5-4 0,-2 0-1 16,3 2 1-16,-3-2 0 0,2 3 4 0,-3 2-5 15,-1 2 2-15,4-1 0 0,-3 2-3 0,3 1 0 16,-8 1 2-16,16 3-4 0,-6 1 1 0,-1 0 3 16,5 3 0-16,-3-2 6 0,5 4-9 0,2-4 8 15,0 3-3-15,1-2 3 0,11-2-5 0,-4 4 4 16,-4-4-3-16,-1-3 2 0,-2 0-2 0,1-2-2 15,-4-2 8-15,1 1-7 0,-4-1 4 0,0-3-3 16,-3-1 4-16,-1-1 1 0,1 1 0 0,-2-4 4 16,-4 0-2-16,0 2 4 0,-2-3 2 0,0-2-6 15,-4 3-1-15,0-2 2 0,-1 4-6 0,-1 2 0 16,-1 2-5-16,1 0 5 0,-3 4-3 0,-1 1 1 16,0 2-4-16,-2 2 1 0,1 3-3 0,0 2 3 15,2 1 0-15,0 2 1 0,2 3 2 0,1 0-2 16,6-2 1-16,0-1-3 0,2 3-1 0,2-2 6 15,6 1-5-15,-2-1-3 0,5-4 4 0,2 1-3 16,0-2 3-16,-2-2-12 0,3-2 9 0,1-1 2 16,-2-3-1-16,0 0 0 0,0-1 2 0,-2-1 1 15,2-3 1-15,-3 1-1 0,0-2-5 0,-1 2 6 16,-3-4-3-16,3 1 4 0,-3 2-1 0,-1 0 0 0,1-3-3 16,-2 5-1-16,-2-3 4 0,-2 5-7 0,1-4 1 15,1 4-5-15,-1-1 3 0,-5 2 1 16,11 5 0-16,-7-1 0 0,1-1-12 0,-1 4-7 15,1 0-7-15,4 0-3 0,-3 0-7 0,3 0-7 0,0-1-7 16,3 0 1-16,-1 0 10 0,3-1 2 0,3 1 2 16,-3-4 5-16,3 0 0 0,-1 0 5 0,3-2 6 15,-3-2 0-15,0 1 1 0,2-1 5 0,0-1 1 16,-1 1 1-16,3-1 2 0,-4-1 6 0,-3 0-2 16,0 1 0-16,9-3 9 0,-8 1 5 15,0 1 6-15,-2-1 2 0,3-3 1 0,-3 4 1 16,0 1 1-16,1-3 0 0,4-2-2 0,-1 1 2 0,0-1-2 15,0 1 0-15,-7-2-5 0,9 1 5 0,-4-3-5 16,0-1 2-16,0 2-5 0,-2-3 4 0,-1 0-4 16,0 0 1-16,-5 0 2 0,-1 1-3 0,-3-1 0 15,0 2 0-15,-1 0 2 0,-2 0 1 0,-3 3-4 16,0 1 3-16,-1 2-1 0,-4-1 1 0,3 6 1 16,-3 0 7-16,-3 5 0 0,-1 1 7 0,-3 4 2 15,0 5 19-15,-3 7-10 0,3 2 5 0,0 1 5 16,4 1 5-16,-1 2-5 0,4 3-3 0,4 2 0 15,1 0-5-15,1-1-2 0,5 1-3 0,0 1-1 16,2-2-6-16,1-2-3 0,0-3 2 0,4 1-6 16,1-2-15-16,-1-1-6 0,-1-7-7 0,0-3-12 15,-3-3-18-15,1 4-17 0,-2-8-14 0,-3-1-12 16,3-3-7-16,-4-1-24 0,2-2-33 0,-2-1-43 16,0 0-41-16,-9-10-10 0,2 1-44 0,-7-2-47 15,3-6-74-15,-10-8-369 0,3 0-844 0,-5-2 374 16</inkml:trace>
  <inkml:trace contextRef="#ctx0" brushRef="#br0" timeOffset="187833.13">25995 9806 78 0,'-3'-17'413'0,"-3"4"2"0,5 2 4 16,-2 0-7-16,2-1-3 0,-1 2-18 16,2 3-25-16,2 0-34 0,-2 2-37 0,1-1-36 15,3 3-68-15,0 0-69 0,4 2-95 0,-2 2-113 16,6 1-139-16,-6 0-412 0,6 3-689 0,2-1 305 0</inkml:trace>
  <inkml:trace contextRef="#ctx0" brushRef="#br0" timeOffset="188166.46">27171 10041 264 0,'-4'-4'550'0,"2"2"-3"0,-2-1-2 0,4 3-14 15,-4-3-18-15,0-1-25 0,4 4-38 0,0 0-51 16,-1-4-34-16,5 0-53 0,2 2-13 0,2 1-49 15,5-2-27-15,-1 2-32 0,9-2-51 0,-3 2-45 16,2 1-44-16,3-1-41 0,-5 0-43 0,1 0-45 16,-2-1-43-16,1 1-42 0,-8 0-44 0,4-1-27 15,-6 4-27-15,-3-2-34 0,-3 2-20 0,-2-2-48 16,0 0-330-16,0 0-749 0,-14 5 331 0</inkml:trace>
  <inkml:trace contextRef="#ctx0" brushRef="#br0" timeOffset="188349.44">26997 10254 47 0,'-10'9'307'0,"2"2"8"0,3-4 18 0,0 1 16 16,4-3 29-16,1 0-2 0,4-1-17 0,3-3-28 15,4 1-29-15,7-2-34 0,3 0-18 0,7-2-33 0,4-1-19 16,-1 1-23-16,1-1-14 0,-3-1-17 0,1 0-15 16,-10 3-29-16,3-4-19 0,-4 2-30 15,-5 2-30-15,-1-2-30 0,-3 0-59 0,-2 0-51 16,-3 2-53-16,-2 0-52 0,-3 1-56 0,0 0-64 0,-9-7-269 15,-3 4-664-15,1 2 294 0</inkml:trace>
  <inkml:trace contextRef="#ctx0" brushRef="#br0" timeOffset="210668.54">25319 14116 327 0,'-23'-5'329'0,"3"2"-6"15,-1-1 10-15,2 1-15 0,1-1 7 16,1-1-8-16,4 2-5 0,0 1-11 0,3 1-5 0,3-1-11 16,1 1-13-16,-2 0-12 0,8 1-15 0,-5-3-4 15,5 3-6-15,0 0-2 0,14-5-7 0,4 4-18 16,10-4-18-16,9 3-18 0,20-5-7 0,5 2-13 16,40-1-14-16,-1-5-12 0,0 5-2 0,9 5-13 15,0-3-9-15,5 3-5 0,-4-3-5 0,-1 3-11 16,3 2-6-16,-6-3-5 0,3 4-11 0,-8-2-5 15,-3 3-9-15,-4-2-5 0,-31 1 0 0,0-2-4 16,-3 2-1-16,-3 0-7 0,-7-1-10 0,-15 0 6 16,-3-1-20-16,-5 0-29 0,-9 3-30 0,-7-3-28 15,-1 1-13-15,-3 0-35 0,-8 0-47 0,0-1-68 16,0 0-47-16,-19 8-43 0,-10-4-55 0,-5 3-55 16,0 1-56-16,-20-1-279 0,3 2-845 0,-5-4 374 15</inkml:trace>
  <inkml:trace contextRef="#ctx0" brushRef="#br0" timeOffset="211000.21">25312 14367 223 0,'-34'0'328'0,"2"0"2"16,11 1 4-16,5-3 26 0,1 0-4 0,6-1-8 15,3 1-28-15,3-1-22 0,3 3-23 0,3-6-12 16,3 4-9-16,3-3-4 0,14-1-9 0,5-1-12 15,5 0-9-15,4-1-11 0,26 1-2 0,2 0-10 16,32-4-14-16,4 3 13 0,0-1-15 0,5 6-16 16,4-1-10-16,4-1-18 0,-3 3-10 0,3-2-12 15,2 4-11-15,2-2-7 0,-2 1-15 0,-2 2-11 16,-12-2-1-16,2 3-10 0,-9-1-6 0,-29 1-1 16,-1 0-6-16,-3-6-9 0,-3 6-2 0,-4-2 3 15,-18-2-7-15,-2 1-7 0,-6 0-11 0,-10 0 13 16,-6 0-4-16,1 0-11 0,-5-1 8 0,-4 1 2 15,-1 1-3-15,-4 0-12 0,0 0-19 0,0 0-49 16,0 0-61-16,0 0-84 0,0 0-125 0,0 0-152 16,0 0-557-16,-23 3-1127 0,23-3 499 0</inkml:trace>
  <inkml:trace contextRef="#ctx0" brushRef="#br0" timeOffset="211166.17">28183 14379 3902 0,'0'0'397'0,"0"0"-51"0,-23-6-152 0,17 5-85 16,-4-2-26-16,3 2-26 0,-3 0-7 0,1-2-19 0,3 1-22 15,-1 1-58-15,7 1-90 0,0 0-122 0,-7 5-134 16,7-5-328-16,0 0-783 0,0 0 348 0</inkml:trace>
  <inkml:trace contextRef="#ctx0" brushRef="#br0" timeOffset="-214146.22">26878 13313 243 0,'-11'-5'331'0,"-1"2"10"0,6-2-1 16,-2 2-12-16,2 1 3 0,2 0-13 0,4 2-6 15,0-5-7-15,0 5-16 0,8-8-14 0,-2 7-15 16,7-2-11-16,1 2-13 0,4 1-11 0,4-3-19 16,11 0-13-16,-2 4-14 0,-1-1-17 0,6 0-12 15,0 2-17-15,2-1-10 0,13 1-12 0,0 2-9 16,-12-1-13-16,-1 1-7 0,3-1-12 0,-1-1-5 16,-3 2-4-16,-1-1-6 0,-1 4-5 0,-4-5-4 15,-11 0-10-15,1 1-15 0,-6-3-36 0,-3 2-47 16,-5 0-39-16,-2 0-55 0,-2-1-54 0,-3-1-53 15,0 0-74-15,-18 7-61 0,-4-3-68 0,-7-2-253 16,-6 3-778-16,0-1 345 0</inkml:trace>
  <inkml:trace contextRef="#ctx0" brushRef="#br0" timeOffset="-213880.63">26973 13451 253 0,'-18'5'253'16,"7"-2"-22"-16,0 0-3 0,1-1 13 0,3 1 20 15,1-1 12-15,1 0 17 0,5-2 2 0,0 0 1 16,0 0-17-16,0 0-19 0,20 3-15 0,-7-2-17 15,7-1-12-15,9 1-18 0,-1-2-16 0,4 0-12 16,5 1-17-16,0-3-15 0,0 3-9 0,3-2-14 16,-3 2-13-16,3 2-9 0,-5-2-13 0,4 0-1 15,-6-2-8-15,-4 0-11 0,-6 2-3 0,-6-3-6 16,2 3-2-16,-8-1-9 0,2-3 1 0,-5 2-10 16,0 0 4-16,-3-2-1 0,1 2-3 0,-6-1-2 0,4-3-1 15,-4 2-1-15,0 4-6 0,-4-6-1 16,4 6 0-16,-5-5-3 0,1 0-20 0,3 3-27 15,1 2-37-15,-1-5-44 0,1 5-62 0,0 0-46 0,-3-4-55 16,3 4-60-16,-1-4-54 0,1 4-312 0,0 0-761 16,0 0 336-16</inkml:trace>
  <inkml:trace contextRef="#ctx0" brushRef="#br0" timeOffset="-191546.99">19770 16187 87 0,'-55'0'106'0,"2"2"-8"0,14-1-3 16,-13-2-3-16,14 2-10 0,-1 2 4 0,2-2-3 15,1 2-12-15,-2-2 0 0,2 2-9 0,-2-2-4 16,2 2-10-16,-2-2-2 0,-1 1-2 0,0-4-4 16,-1 3-11-16,-10 0 6 0,11 0-9 0,3 1-4 15,-2 0 0-15,2 1-1 0,-1 0 6 0,-3-2-13 16,2 3-4-16,2 1 6 0,2-1-5 16,-5-1-1-16,5 4-6 0,-4-2 3 0,3 1 7 0,-2 1-10 15,1-2-8-15,1 2 8 0,1 1 4 0,-1 0-7 16,2 0 7-16,-3 0-5 0,-1 1-3 15,4 2 3-15,-1-2-6 0,-5 1-2 0,6 0 8 16,-2-3-14-16,3 2 0 0,2 1 7 0,-2-3-7 16,1 4 10-16,-1-1-7 0,4-2 1 0,-1 3 0 15,-2 0-4-15,2 0 0 0,-2 4 2 0,3-8-15 16,0 5 4-16,1 2 0 0,-2-2-8 0,2-1 2 16,4 2-1-16,-3 0-5 0,1 0 9 0,-1 0 1 0,3 1 3 15,1-1-3-15,3 1 12 0,-4-1-9 16,8 1 14-16,-3 0-8 0,-2 4 4 0,7-6-1 15,-3 7 4-15,4-3-5 0,0-1 5 0,2 1 3 16,2 2-6-16,2-2 2 0,-2 4 0 0,7-4-2 16,-3 11 9-16,4-10-3 0,1 2-7 0,-1 0 12 15,4 8-2-15,0-1-1 0,-1-1-11 0,2-1 3 16,-1 2-2-16,1-2 0 0,1-5 3 0,2 7-20 16,-2-1 0-16,-1-5 2 0,3 6-16 0,-1-2 1 15,-1 0-11-15,1 1-5 0,-1 2-51 16,-1-11-116-16,0 3 52 0</inkml:trace>
  <inkml:trace contextRef="#ctx0" brushRef="#br0" timeOffset="-190413.78">17922 17634 25 0,'54'15'96'16,"1"-3"-10"-16,0 1-3 0,1 0-1 0,-1-3-8 0,4 3-2 15,-3-3 4-15,0-2-8 0,2 2-14 16,-3-4 1-16,2 4-4 0,3-3-15 15,-5 2 7-15,3-5-3 0,-2 2-4 0,2 0-8 0,-1 1-4 16,1-1 5-16,0-4-12 0,1 5 7 0,-1-2-8 16,0-1-1-16,-3 3-1 0,4-6-1 0,3 3 8 15,-2-2 14-15,-2 0-17 0,4 1 8 0,-5 1-5 16,1-3 2-16,0 1-1 0,1 1 6 0,4 2-8 16,-6-5 2-16,-3 4-1 0,4-3-4 0,-5 1 3 15,3 0-6-15,-2-3 1 0,1 2-1 0,0-2-1 16,-3 2 0-16,7 0 4 0,-4-2-10 0,2 2 6 15,3-3-2-15,-3 3 4 0,-1-2-6 0,2 0-2 16,0 2 1-16,0 0-3 0,-2-1 3 0,1 0 2 16,0 0-2-16,-3 4 9 0,3-4 1 0,-2 1 1 15,0 0-7-15,4-1-2 0,-7 3 10 0,4-1-4 16,-2-3 2-16,1 7-1 0,-14-6-6 0,10 0 8 16,3 1-4-16,-16-1-7 0,-2 0 3 15,18 2-8-15,-17-1 2 0,19 2 3 0,-23-3-4 16,8 1 0-16,-1-1 7 0,-1 2-6 0,12-1 1 15,-11-1-4-15,0 2 1 0,0-4 3 0,11 2-6 16,-11 2 6-16,0-5-7 0,-3 3 5 0,3-2 0 16,-1 0-5-16,0-1 4 0,0 1 0 0,0 1 2 0,-1-2-1 15,-1-1-8-15,-1 0 9 0,0 0-5 16,-2-1-1-16,4 2 5 0,-5-4-2 0,-1 2-4 16,3-2 2-16,-2 0 2 0,-1 0 0 0,3-1-4 15,-2 0 5-15,-1-2 3 0,-3 0-9 0,3 1 3 16,0-5-8-16,-1-3 2 0,1 4-2 0,-1-3-7 15,-1 0 3-15,1-3-1 0,-2 0-12 0,1-1 5 16,0-1 9-16,-3-3-10 0,-1 4 14 0,-1-1-5 16,-4-1 2-16,0 1 1 0,-3-2 3 0,0 3 3 15,-1-3-6-15,-2 3 4 0,-1-2 0 0,0-2 6 16,0 2 2-16,-2-2-2 0,-3 6 4 16,5-7-4-16,-8 0 7 0,2 4-8 0,0-5-1 15,-3 1 5-15,-3-3-9 0,1 5 7 0,-1-5 1 0,1-2-5 16,-4 3 1-16,-3 0 3 0,-1 0-6 0,0-1 6 15,-2-4-7-15,-2 2 3 0,0 3 1 0,-5-5 1 16,0 6 5-16,0-1-4 0,-3-2-5 0,-2 1 8 16,1 2-1-16,-3-1-4 0,-2 3 6 0,-1-1-1 15,-3 1-3-15,-12-9 1 0,10 12 3 16,-13-7 6-16,-3 3-15 0,12 6 4 0,-11-9 3 16,-3 0-3-16,2 3-1 0,-2 3-8 0,-3-3 6 15,3 0 3-15,-2 4 5 0,-3 2-7 0,2-2-1 16,0 0-1-16,3 6 1 0,-2-4-1 0,-3 4-2 15,0 1 2-15,3 1 0 0,-5 3 0 0,2-1-13 16,2-2 18-16,-1 3 0 0,-3 2-6 0,4 1 6 16,-5 1-3-16,3 2 10 0,-2-1-5 0,15 0 1 15,-1 1 2-15,-2 3 3 0,-8-4-3 0,-4 0 0 16,3 3 1-16,-1 0-1 0,11 2 0 16,0-1-5-16,-10-1 3 0,11 0-2 0,-12 0 0 15,15 4-1-15,-3-1-4 0,-11 2 3 0,0-2-4 16,12 1 7-16,-1-2-2 0,0 4-2 0,-11-1 1 15,14-1 0-15,-4 5 2 0,-9-3-3 0,-1 2-5 16,14-3 6-16,-1-1 1 0,-16 2 0 0,3 4-2 16,14-4 2-16,-3-3-3 0,-11 5-4 0,14-1 9 0,-14-2 0 15,14 1-5-15,-12 2-1 0,9-2 0 16,1 2 8-16,-2-2-5 0,-12 3 0 0,0-2-9 16,14 1 15-16,-14-1-3 0,-2 2-3 0,1-1 5 15,2 2-5-15,-1-2 4 0,0-1-2 0,-3 3 1 16,3-1 3-16,-3 2-4 0,-2-4 13 0,-1 1-2 15,0 2 2-15,0-2 5 0,-2 1 7 0,-1-3 4 16,-5-1 3-16,-25 4 6 0,27-6 2 0,-29 3 1 16,26 0 0-16,-27 1 0 0,0 0 3 0,3-5-1 15,24 3-2-15,-26 0-5 0,2 1-4 0,24-3-6 16,-33 4 4-16,5 0-5 0,-2-2-7 16,-2 2-9-16,0-2-9 0,-2 5-17 0,0-1-29 15,-8-1-19-15,-1 9-39 0,-7-8-45 0,1 5-51 16,-1 4-124-16,-1 3-347 0,-1-1 154 0</inkml:trace>
  <inkml:trace contextRef="#ctx0" brushRef="#br0" timeOffset="-187180.44">22230 16805 152 0,'-4'-7'232'0,"3"4"-8"0,1 3-10 15,0-5-16-15,0 5-10 0,0 0-6 0,-2-3-21 16,2 3-12-16,0 0-10 0,-2-4-10 15,2 4-11-15,0 0-11 0,0 0 22 0,0 0-7 16,0 0-10-16,0 0-1 0,-12 10-13 0,8-3-4 16,-1 1-9-16,1 0-7 0,1 0-6 0,1 2-6 15,-3 1-8-15,1-2-5 0,1 1-5 0,2 3-6 0,-3-4 0 16,4 1-5-16,0-2-8 0,0-1-1 0,1 0-8 16,1-2 2-16,0-1-2 0,2 1 0 15,0-4-3-15,2 0 0 0,-1 1-1 0,-5-2 1 16,15-4 2-16,-9 1-4 0,5-2-1 0,-6-1-2 15,3-3 7-15,-3 0-1 0,0-1 3 0,-3-1-4 0,0 2-3 16,-1-3 5-16,-1 1-3 0,-1 0 10 16,-1 1-1-16,0 3 2 0,-3-1-8 0,3 2 1 0,-3 1 6 15,-1 3-5-15,3-3 0 0,-3 4-23 16,6 1 19-16,-15 6 2 0,6 0 0 0,1 1-5 16,0 2 3-16,1 0-9 0,0 6 5 0,1-6-6 15,4 2-4-15,-1 1 3 0,2 0-3 0,2-1 3 16,1-1 2-16,1 1-5 0,1-2 0 0,3-1-7 0,-3-2-9 15,2-1 21-15,3 1-7 0,0-2 6 16,-3-2-2-16,2 0-3 0,-1-2 5 0,2-2-5 16,-1 0 5-16,-3-1-7 0,5-3 1 0,-2 4 5 15,-1-8-4-15,-1-1 1 0,0 2-1 0,-2-4-2 16,-4 2 3-16,0-1 2 0,0 1-1 0,1 0-1 16,-1 1 3-16,-1 5 4 0,-1-2-5 0,-2 1 0 15,-3 4-5-15,4 1 19 0,3 1-22 0,-11 6 10 16,6-3-8-16,-5 7-2 0,4-1 1 0,3 4 5 15,-2-3-2-15,2 2 2 0,1 3 3 0,0-3-7 16,2-1 1-16,4 1-12 0,-2-3 8 0,3 1 7 16,-1 0-9-16,1-4 18 0,2 2-11 0,0-5 3 15,-1 1-2-15,3-2-4 0,1 0 7 0,-1-3-6 16,-1 0-8-16,-3-1 14 0,0-3-2 0,4 2-6 16,-5-2-2-16,0-4 8 0,-2-2-7 0,2 0 10 15,-4-2-4-15,0 1 3 0,0-4-1 0,-1 4-2 16,-3 1-1-16,3-1 9 0,-3 3-13 0,0 0 7 15,0 4-10-15,-1 1-11 0,1-2 20 0,3 5 6 16,1 1-7-16,-9 0 1 0,9 0-4 0,-9 4 5 16,7 1 2-16,0 0-4 0,0 0 2 0,-1 1 0 15,3 0 0-15,0-2-7 0,5 1-1 0,-3 0 5 16,4 0 1-16,-3-3-5 0,3 2 7 0,-1-2-1 16,0-1-1-16,4-1 6 0,-9 0-6 0,17-1 0 15,-10-3 1-15,0 3-13 0,-1-2 8 0,-1-2 2 16,2-3-1-16,0 0 3 0,-3-2-2 0,-1 0 5 15,-1 0-14-15,0 0 12 0,-1-3 0 0,-1 1 7 16,-1 1-9-16,-2 2-9 0,-1-3 16 0,0 4 2 16,-2 2 6-16,1 1-2 0,-3 1 2 0,3 3-5 15,-3 0-1-15,8 1 0 0,-19 6-2 0,10-2 4 16,0 0-4-16,3 3-18 0,-2-3 24 0,7 2-5 16,-3 0 4-16,0 0-4 0,4-1-1 0,-2 2-8 15,2-2 2-15,2-1-15 0,2 0 22 0,0 0-8 16,1-2 4-16,-1 0 0 0,1-2 6 0,-5 0-6 15,14 0 6-15,-9-2-11 0,-1-1-3 0,-4 3-10 16,5-9 21-16,-1 4-8 0,-4-3 9 0,0 3-1 16,3-1 3-16,-1-2-5 0,-4 2 3 0,-1-1-1 15,3 1 3-15,-4 1-2 0,-1 1 2 0,1 1 0 16,-1 1 1-16,5 2-7 0,0 0 1 0,-22 6-24 16,17-2-49-16,-4 2-63 0,3 3-70 0,0-1-109 15,-1 1-342-15,3-4-705 0,2 2 313 0</inkml:trace>
  <inkml:trace contextRef="#ctx0" brushRef="#br0" timeOffset="-183180.41">28681 14458 27 0,'-35'12'133'0,"4"-1"-10"0,3 2-15 16,11-5-10-16,6 1-12 0,5-1-12 0,3 2-13 16,4-2-19-16,3 3-15 0,6-4-18 0,3 3-17 15,5-4-35-15,-4 3-81 0,5-1-132 0,-2-5 59 16</inkml:trace>
  <inkml:trace contextRef="#ctx0" brushRef="#br0" timeOffset="-182696.15">28799 14705 11 0,'0'-4'432'0,"4"-3"-39"15,-2 4-24-15,1 1 0 0,4-1-1 0,-4 2-13 16,-3 1-10-16,9-3-12 0,-9 3-21 0,11 4-15 0,-4 1-10 16,0 4-17-16,-2-2-13 0,1 4-10 15,-2 4 11-15,4 2-12 0,-6 0-23 0,3 2-12 16,-3 0-17-16,0 5-2 0,-1 2-26 0,-2 1-17 15,-1-2-12-15,3-6-3 0,-2-1-7 0,-1-1-16 0,1 1-3 16,1-2-1-16,0-6-6 0,0 1-3 16,0-1-7-16,3-2 17 0,-1-3 12 0,2-1 7 15,3-2 5-15,4-3 3 0,6-2-1 0,9-9-5 16,10-4-121-16,11-11-8 0,5-5 0 0,-1-4 0 0,29-20 0 16,1-6 0-16,-3 0 0 0,-3-4 0 0,3 2 0 15,-4-4 0-15,4 5 0 0,-2 5 0 16,-5 5 0-16,-21 17 0 0,2 1 0 0,-2 1 0 15,0 7 0-15,-3 2 0 0,-15 9 0 0,0 3 0 0,-4 1 0 16,-3 3 0-16,-4 5 0 0,-3 0 0 0,-5 1 0 16,1 1 0-16,-2 3 0 0,-1-1 0 0,0 3 0 15,-3-1 0-15,-3 2 0 0,3-1 0 0,-4 2 0 16,2-1 0-16,-1 1 0 0,-1-2-28 0,-3 2-416 16,-1 1-97-16,0 2-141 0,-2-2-401 0,-2 0-1173 15,-4 4 519-15</inkml:trace>
  <inkml:trace contextRef="#ctx0" brushRef="#br0" timeOffset="-182546.75">30554 14712 5302 0,'5'7'456'16,"-1"-4"-160"-16,1-2-89 0,-4 2-65 0,-1-3-51 16,0 0-44-16,0 0-87 0,0 0-87 0,-14 0-68 0,8 1-89 15,-2 2-104-15,3-1-104 0,-8 3-345 16,-1 1-905-16,-2 6 402 0</inkml:trace>
  <inkml:trace contextRef="#ctx0" brushRef="#br0" timeOffset="-180446.76">25250 15676 91 0,'2'-11'469'0,"-2"0"-36"0,2 5-37 0,-2 2-2 15,0 4 6-15,3-1-7 0,-3 1-8 0,4 16-7 0,-3 1-17 16,-2 10-21-16,-2 4-23 0,0 5-15 16,1 12-19-16,-3 3-22 0,2-2-18 0,-3 1-22 15,1 3-20-15,2-2-18 0,2-1-9 0,-2-3-36 16,3-11-7-16,0-3-8 0,2-2-16 15,-1-4-12-15,-2-7 0 0,2-2-4 0,0-7-4 0,-1 1 8 0,1-6 26 16,-1-1 0-16,2-4-9 0,-2-1-3 0,0 0-11 16,-3-24-9-16,1-1-6 0,-2-2-7 0,1-10-8 15,-1-13-7-15,0-4-7 0,-2 0-42 16,1-6-12-16,0-24 0 0,0 26 0 0,-3-25 0 16,4 31 0-16,4 4 0 0,3 14 0 0,-3 0 0 15,1 9 0-15,-1 10 0 0,0 5 0 0,0 3 0 16,1 3 0-16,2 4 0 0,-3 0 0 0,10 22 0 15,2 1 0-15,0 7 0 0,-1 2 0 0,4 15 0 16,0-1 0-16,3-1 0 0,-5-11 0 0,6 11 0 16,2-3 0-16,-6-9 0 0,0-1 0 0,1-2 0 0,-1 0 0 15,-1-2 0-15,-5-11 0 0,2-1 0 0,1-1 0 16,-4-4 0-16,1-4 0 0,-3-3 0 0,-1-2 0 16,3-5 0-16,1-3 0 0,2-9 0 15,0-1 0-15,4-7 0 0,-4-5 0 0,-2-5 0 16,5-12 0-16,-1 1 0 0,-3 8 0 0,-1 1 0 0,0 2 0 15,3 3 0-15,-3 6 0 0,-3 6 0 0,-1 7 0 16,-1 3 0-16,1 4 0 0,0 4 0 16,2 6 0-16,0 7 0 0,0 6 0 0,0 8 0 0,1 6 0 15,-2 1 0-15,0 14 0 0,2 0 0 16,-6 0 0-16,1 5 0 0,1-5 0 0,-1-1 0 16,-1-11 0-16,2-4 0 0,-4 0-16 0,2-1-6 0,2-4 4 15,-2-2 4-15,1-5-4 0,2-5 1 0,-3-1 11 16,1-4-2-16,3-1 5 0,-2-4 0 15,1-4-4-15,4-2 3 0,1-5 7 0,3-5-5 16,2-5 5-16,2-8-3 0,1-6-9 0,7-11 8 16,-8-4-8-16,2-1-2 0,-6 12 1 0,6-9 1 0,-8 12 3 15,1 5-5-15,-5 8 7 0,0 2-5 0,-2 5-3 16,4 5-1-16,-5 1 2 0,1 5 5 0,-5 0-6 16,8 9 11-16,-3 3-10 0,-1 3 3 15,2 12 4-15,-1-2 1 0,3 3-1 0,-3-1-5 16,-1-2 7-16,5 0 2 0,-4-5 0 0,3-1-8 15,-2-4 6-15,3 0 4 0,-3 0-1 0,2-7 0 0,-1-1 5 16,3 0-6-16,0-3 6 0,-1-4-4 16,4-3 1-16,-3-1 5 0,5-7-13 0,-1-2 11 15,4-6-3-15,0-5 6 0,1 1-5 0,-5-5 1 16,3-2 4-16,-3-1-4 0,-1 5 0 0,-2 3-6 16,-3 8 8-16,-2 4-3 0,3 3-1 0,-5 5 6 0,1 1 1 15,-5 2 0-15,9 7 6 0,-2 3 3 16,-1 5-4-16,-4 5-4 0,6 5 2 0,-3 1-5 15,0-1 1-15,4 1 7 0,-5-7-14 0,3 0 3 16,0-2 4-16,1 0 5 0,-1-3-9 0,1 2 7 16,1-6-7-16,0-3 7 0,-3-1-7 0,2-4 3 0,0-1-1 15,2-2-1-15,2-3-5 0,-3 0 5 0,4-7-6 16,0 0 1-16,5-8-1 0,-8 4 0 0,3-11 0 16,1-1 0-16,-2 1 0 0,0 2 0 0,-2 8 0 15,-3 5 0-15,-2 0 0 0,2 3 0 16,-1 7 0-16,-2-1-15 0,1 3 22 0,-1 4-6 15,-1 6-7-15,0-1 6 0,5 5-4 0,-7 3 6 16,4 0 5-16,-1-1-5 0,1 1-2 0,3-3-6 16,-2 0 4-16,-2-1 6 0,5-2-7 0,-2-2 7 15,0-2 5-15,1-1-9 0,1 0 0 0,-3-5 0 16,3-2 0-16,1-1 0 0,1-2 0 0,3-3 0 16,-2-2 0-16,1-2 0 0,1-4 0 0,-1 0 0 0,1-3 0 15,0-6 0-15,1 0 0 0,1-3 0 0,-5 4 0 16,2 8 0-16,-4-3 0 0,1 9 0 15,-3 0-3-15,-1 4-2 0,-1 3 1 0,2-1-4 16,-7 2-1-16,11 11 7 0,-6-2-2 0,-1 5 3 16,-1-4-6-16,0 6 3 0,0 2 1 0,1-5 6 0,-2 2-8 15,2-4 8-15,0 0-4 0,1 2 0 0,3-5 12 16,-2-1-2-16,4 0-11 0,-2-4 2 16,1 1 8-16,2-4-6 0,2 0 6 0,1-4-4 15,-2-1 2-15,-2-1-3 0,8-3-1 0,-4-2-2 16,1-1 0-16,1-1 0 0,2-6 0 0,-2-1 0 15,2 1 0-15,-3 5 0 0,-2 2 0 0,-4 5 0 0,1 0 0 16,-5 3 0-16,3 2 0 0,0 1 0 16,-2 3-2-16,-1 3 4 0,4 2-8 0,-1 8 6 0,-4-6-1 15,1 4 5-15,4 3-4 0,-3-1 0 0,2 1-5 16,0-3 6-16,0-2-13 0,-1-1-7 16,2-1 6-16,1 2-1 0,-1-2 2 0,0-2 0 0,1-3 5 15,4-1 1-15,-1 0 4 0,2-3-1 16,3-2 1-16,1 0-2 0,8-7-3 0,-5 5 2 15,7-5 2-15,-2 2-2 0,3-2 2 0,-2-1-4 16,-1 2 9-16,2 0-12 0,-5 0 7 0,4-1-2 16,-1 3-6-16,0 1 13 0,-8-1 1 0,3 1-5 15,5-2 4-15,-8 1-6 0,0-1 9 0,9-4 6 0,-2 3-5 16,-8-1 3-16,-2-1-1 0,5 0 3 16,-6 1 0-16,3-3-11 0,-3 0 1 0,-1-1 1 15,-1-2 3-15,-6-1-1 0,0 1 6 0,-2 0-9 16,-1-2 4-16,-4 3-2 0,-3 3-3 0,-3 4-10 15,2 1-2-15,-6 3 1 0,-8 1-6 0,0 7 3 0,-2 2 4 16,-6 9 1-16,2 3-4 0,-3 4 9 16,0 1 1-16,-2 14-5 0,7-11-4 0,4-1 5 0,2 6-1 15,4-6 2-15,1-2 0 0,7-7-3 16,1 1 1-16,5-6 2 0,-1 0 3 0,3-1-3 16,1-2 7-16,0-4 1 0,3-1-2 0,-1-3 1 0,2-1 4 15,5-2 4-15,-1-3 3 0,2-5-4 0,0 1-4 16,2-2 7-16,-4-3-3 0,6-4 9 15,-2-1-11-15,0-1 9 0,-2-2-5 0,-1 8 4 16,0 1-1-16,-4 2-1 0,-1 3-10 0,0 4 1 16,-1 0-6-16,1 3 9 0,-2 4-13 0,2 2 14 15,0 1-7-15,-2 6-1 0,-1-1 6 0,1 5-9 0,1-2 7 16,0 1-2-16,0-1 2 0,-2-5-2 0,4 5 4 16,-3-4-6-16,3-3 4 0,0 0 0 15,3-3 2-15,-1-1 11 0,3-3 5 0,2-2 2 16,2-5-3-16,0 0-20 0,-1-1 0 0,7-9 0 15,-2-1 0-15,0-4 0 0,0-3 0 0,0-2 0 0,5-14 0 16,0-2 0-16,4-6 0 0,-5-3 0 16,6-31 0-16,-1-2 0 0,-7 2 0 0,-3-1 0 15,-10 25 0-15,2-22 0 0,-7 35 0 0,-6 14 0 16,-1 1 0-16,-1 5 0 0,-3 11 0 0,-1 5 0 16,-4 5 0-16,-3 6 0 0,-4 10 0 0,-7 12 0 0,-7 18 0 15,2 6 0-15,6 8 0 0,-3 23 0 0,10-21 0 16,4 25 0-16,6-27 0 0,3 0 0 15,3 6 0-15,3-9 0 0,2-1 0 0,2-3 0 16,3 0 0-16,-2-15 0 0,-2-1 0 0,-1-4 0 16,5-2-41-16,-2-1-37 0,-1-10-9 0,-3-2-17 15,3-6-12-15,-3-3-23 0,0-1-26 0,-1-6-43 0,-4 3-48 16,9-15-51-16,-4-3-66 0,-9-9-85 0,3-7-127 16,-7-19-294-16,-1-4-953 0,-10-28 421 0</inkml:trace>
  <inkml:trace contextRef="#ctx0" brushRef="#br0" timeOffset="-180313.7">28168 15283 3800 0,'-52'-3'251'0,"14"1"-168"0,4 2 131 0,2 1-8 0,1 2 15 15,12-1-33-15,1 2-47 0,4-3-31 16,5 4-24-16,-1-3-29 0,1 3-48 0,3-1-73 16,1 0-108-16,-2 1-144 0,0-1-487 0,-2 1-869 15,-5-3 384-15</inkml:trace>
  <inkml:trace contextRef="#ctx0" brushRef="#br0" timeOffset="-180163.8">26031 15704 532 0,'-33'1'516'0,"10"0"-21"0,4-1-25 0,5 0-45 15,7-1-49-15,5 0-70 0,2 1-88 0,13-4-127 16,7-1-153-16,13-3-181 0,3 4-278 0,19 0-565 15,0 0 251-15</inkml:trace>
  <inkml:trace contextRef="#ctx0" brushRef="#br0" timeOffset="-178697.09">27207 17016 72 0,'-10'-30'406'0,"6"-2"8"0,-1-4-6 0,-2 0-13 16,-3 3-8-16,4 3-6 0,-3 4-5 0,-4 3-20 15,3 10-18-15,-7 2-21 0,-1 5-22 0,-1 4-22 16,-9 5-12-16,-5 7-16 0,1 8-19 0,-9 8-17 16,-1 10-19-16,6-1-14 0,2 8-27 0,4 4-10 15,7 0-11-15,1 4-15 0,7-1-12 0,6 4-25 16,5-5-7-16,4-1-14 0,5-14-12 0,9-3-6 15,4 0-13-15,7-3-11 0,9 4 3 0,-2-15-5 16,1 0-2-16,1-5-10 0,1-8-6 0,1-2 4 16,2-4-1-16,-4-2 1 0,-1-5 0 0,-4-2 3 15,1-5 3-15,-4-4-2 0,-5-2 4 0,-1 0-5 16,-6-1 7-16,-5 5 18 0,-5 1 7 0,1 6 10 16,-3 1-1-16,0 5 3 0,0 0-10 0,-2 5-9 15,0 0-1-15,0 0 0 0,0 0-4 0,-15 22-4 16,13-10-5-16,0 5 4 0,1 0-3 0,1-1-5 15,1 0 4-15,7 1-6 0,1 1-4 0,1-5 1 16,-1 0-5-16,5-1-2 0,3-4-6 0,0 0-1 16,-1-4 0-16,2-2-2 0,0-3-5 0,1-2 1 15,-3-3 8-15,-3 1 0 0,2-5-2 0,-3-5 5 16,-3-2 0-16,0-1-1 0,-3-7-1 0,-4-4 4 16,-6 0 5-16,0 0-6 0,-3 0-1 0,-4 1 0 15,-1 2 1-15,-3 5-2 0,0 10 0 0,1 1 0 16,1 6 1-16,-1 5-4 0,-3 4 3 0,0 4 5 15,0 5-5-15,3 5 0 0,0 4 1 0,5 0 4 16,4-4-4-16,6-1-1 0,-1 1 4 0,9-2 0 16,0-1 0-16,4-4 1 0,1 0 0 0,5-3 0 15,9 1 3-15,-5-7-3 0,4-2 6 0,3-3-3 16,-1-4 3-16,-1-1-5 0,0-3 6 0,0-1-6 16,-1-1 5-16,0-5 3 0,-2-3-4 0,-3 1 9 15,3 0 1-15,-4-1-1 0,-7 9-3 0,3-1-3 16,-7 5-2-16,0 1 3 0,-1 1-6 0,-2 3 0 15,-7 2 0-15,16 7 3 0,-9 0 0 16,-2 3 2-16,1 4 0 0,-1 1 0 0,-1 2 2 16,1-1-6-16,-2 1-1 0,1 1 1 0,0-1 2 15,-1-5 0-15,1 1 0 0,-1-2-4 0,-1-2 3 16,0-2-5-16,1-1 5 0,0-1-1 0,-1 0 3 16,-2-5-2-16,0 0 2 0,0 0-4 0,0 0 1 0,16-10 2 15,-12 0-2-15,3 1 2 0,2-2-1 0,0-5-6 16,0 4 4-16,1-3-5 0,3-1 2 0,0 3-2 15,-3 2 0-15,-1 3 0 0,1 2 3 16,3 2-3-16,0 3-1 0,5 0 2 0,-5 2 0 16,6 0 3-16,-1 3-1 0,0-1 0 0,-1 2 1 15,1-1 1-15,2 0 1 0,1-1 4 0,2 2 1 16,-1-4-4-16,0-1 5 0,4 0 0 0,-5-2-1 0,7-5 1 16,-7 3 1-16,-2-5-2 0,0 2 1 0,0-4 0 15,-5 2 0-15,0-4-3 0,-1 2 1 16,-4-3 8-16,-2-1-7 0,0-2-1 0,-3-1-2 15,-2-1 1-15,-2 0-4 0,2 2 2 0,-4 1 1 16,-1 5-4-16,0 1 2 0,-2 5-8 0,-3 2 2 16,1 4 1-16,-4 4-1 0,1 4 1 0,-3 4-1 15,0 4 2-15,2 7-1 0,3 3 2 0,3-1-1 16,1 2-3-16,4-2 4 0,2-2-2 0,5-5 7 16,1 0-6-16,7 2 3 0,-2-7 4 0,9 2-6 15,3-4-2-15,-5-5-1 0,8 0 1 0,0-3-2 16,1-3-3-16,-1-1-1 0,0-5 2 0,3-1 5 15,-3-2-6-15,0-1 4 0,-1-1-4 0,4-4 5 16,-2 2-2-16,-6-1 5 0,0-2-1 0,3 0-4 16,-1 6 5-16,-3-1 0 0,-7 5-1 0,2-2-9 15,-4 4 7-15,0 2 3 0,5 2-2 0,-1 2 5 16,-4 3 7-16,1 0-3 0,4 1 0 0,-4 3-1 16,3 2-2-16,1-4 1 0,-2 3 0 0,3-2-1 15,-1 3 1-15,3-4 4 0,4-1-2 0,2-1-4 16,-8 0-3-16,8-2-1 0,-5-2-1 0,-3-4 0 15,-1-2-2-15,1-1 0 0,-2-1-1 0,-1-4-1 16,-3 0 1-16,1-3 0 0,-4-4 3 0,1 0 0 16,-2 0-1-16,0-6 4 0,-3 3-1 0,-1-4-2 15,-4-1-2-15,3-3-2 0,-4 2 5 0,-1 2-1 16,-2 7-3-16,0-1 5 0,0 7 6 0,-1 2-3 16,-2 2 0-16,-1 4 2 0,2 3 6 0,5 0 6 15,-20 13 3-15,6 0 5 0,-2 10 4 0,-1 6-1 16,1 1 17-16,2 3-10 0,-4 13 5 0,0-4 0 15,8-8-8-15,1 0 4 0,0 1-1 16,-1 12-1-16,2-18-11 0,-1 0 1 0,4 2-4 0,4-2-12 16,-3-3-16-16,4-6-19 0,0-1-16 0,0-2-23 15,0-7-34-15,0 5-35 0,-2-3-36 16,2-4-32-16,2-2-58 0,-2-3-48 0,0-3-52 0,0 0-56 16,0 0-94-16,0-18-267 0,-2 6-845 15,0-9 374-15</inkml:trace>
  <inkml:trace contextRef="#ctx0" brushRef="#br0" timeOffset="-178546.99">29092 16745 4471 0,'-17'-21'281'0,"-2"3"-169"0,5 7-36 0,6 1 88 16,2 4 39-16,-2 0 1 0,3 0-42 0,4 2-34 16,1 4-45-16,-6-8-50 0,6 8-65 0,-2-5-84 15,2 5-113-15,0 0-176 0,0 0-452 0,28 4-926 16,-28-4 410-16</inkml:trace>
  <inkml:trace contextRef="#ctx0" brushRef="#br0" timeOffset="-178397.53">30007 16913 5602 0,'-2'0'-75'16,"2"0"-247"-16,-4 4-19 0,4-4 21 0,-7 2 4 15,2 3 2-15,-1-2-93 0,-4 6-178 0,1-2-633 16,-7 6 280-16</inkml:trace>
  <inkml:trace contextRef="#ctx0" brushRef="#br0" timeOffset="-178078.2">26999 17799 5242 0,'-39'-5'89'0,"6"-2"-36"16,14-1 18-16,6 2 5 0,4-4-17 0,9 3-19 0,9-4-2 16,14-5 11-16,10 2-6 0,22-2-5 0,9 4-2 15,36 4-3-15,3 1-4 0,2 3 0 0,6 5-3 16,1-3-2-16,0 3-6 0,2 4 0 0,-2-2-4 15,-2 1 1-15,-4-4 1 0,-4-2-7 0,-8 7-1 16,-28-5-8-16,-2 0-17 0,-3 1-11 0,-6-7-15 16,-18 2-14-16,-3 4-25 0,-11 2-18 0,-8-8-35 15,-5-1-39-15,-5 2-41 0,-6 1-46 16,-8-2-44-16,-8 2-39 0,-15-2-41 0,-20 0-270 16,-12 1-709-16,-26 2 314 0</inkml:trace>
  <inkml:trace contextRef="#ctx0" brushRef="#br0" timeOffset="-177880.22">27133 17833 352 0,'-36'9'383'16,"5"-5"10"-16,10-1-20 0,8-1-2 0,5-1-25 15,3 1-5-15,5-2-12 0,0 0-10 0,0 0-17 16,51-1-18-16,0-3-23 0,11 0-21 0,36-4-24 16,3 4-24-16,6-2-19 0,5 2-19 0,1 4-11 15,7-4-20-15,-1 0-12 0,-2 0-23 0,-4-2-19 16,1-1-21-16,-8 0-23 0,0-1-22 0,-15 1-17 15,-29 1-26-15,-4-1-29 0,-3-2-32 0,-4-3-58 16,-16-1-56-16,-3 0-76 0,-3-1-105 0,-9-3-330 16,-4 7-786-16,0 1 348 0</inkml:trace>
  <inkml:trace contextRef="#ctx0" brushRef="#br0" timeOffset="-177713.85">29358 17685 3832 0,'9'3'363'15,"-4"2"-128"-15,0-1-14 0,-2 0 22 0,-3 1 43 16,0-5 8-16,0 0-36 0,-10 4-49 0,10-4-41 16,-8 1-12-16,8-1-23 0,-5 4-61 0,5-4-80 15,0 8-125-15,0-8-160 0,0 0-256 0,3 7-366 16,-3-7-990-16,4 10 437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3T13:52:12.3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8176 5895 103 0,'-4'-4'301'0,"1"-1"-6"0,0 2-3 0,0-2-1 16,0 4-14-16,1-3-8 0,2 4-11 0,-2-3-16 15,2 3-22-15,0 0-26 0,0 0-8 16,0 0 0-16,0 0-1 0,0 0 7 0,0 0-16 0,13 8-11 15,-3-1-12-15,0 1-8 0,4 5-17 0,0-1-7 16,0 1-14-16,3 1-7 0,7 3-10 0,2-1-5 16,-1-2-3-16,3-3-8 0,-1-1 3 0,1-1-3 15,3-2-1-15,0-2 0 0,-1-3-2 0,2-2-3 16,-2-2-1-16,2-1-6 0,-1-5-5 0,5 2 1 16,-5-6-11-16,4 2-4 0,-4-5-1 0,3-1-4 15,0 1-4-15,-2-1-7 0,0-2 6 0,10-7-5 16,-10 9-9-16,0 1 5 0,0-1-4 0,1 2-5 15,-2-1 0-15,1 4 0 0,-1 3-4 0,-1 4-3 16,1 1 1-16,-3 3-2 0,0 3-2 0,-5 1 0 16,-5 2 1-16,9 3-6 0,0 0 5 0,-3 4-4 0,1 1 1 15,-1-1-1-15,-3 2 1 0,1-6 0 16,-4 0 4-16,0 0-4 0,2-1 0 0,7 3-2 16,-1-4 4-16,3-2-4 0,-1-3 2 0,2 0 1 15,0-4 1-15,5-1-2 0,-2-2-1 0,4-5 0 16,13-3 0-16,-13 1-3 0,10-8 4 0,3-3-2 15,0-1-2-15,-2-4 4 0,1 4-5 0,-3 0-1 16,-11 8-1-16,-2 0 6 0,0 2-5 0,-1 3 1 16,-3 1 2-16,-10 7-5 0,2-1-3 0,-3 4 3 0,-4 4-3 15,1 0 2-15,-4 1 2 0,4 5-5 16,-4 2 8-16,3 1 0 0,-5 0 0 0,2 1 1 16,1 1-6-16,-1-2 4 0,0 2 1 0,4-4 1 15,0 4 1-15,1-4 2 0,3-2 1 0,-1-1-1 16,4-2 3-16,8-1-2 0,-1-2-1 0,2-2 6 0,1-1-7 15,0-4 4-15,4-3 0 0,0 0-2 0,1-2-1 16,-1-3 0-16,2 0 1 0,12-5-2 0,-14 2 4 16,1 1 0-16,-4-1-5 0,0 4 1 15,-2 1 0-15,-2 2-2 0,-2 0 2 0,-6 3-1 0,-1 4-2 16,1-1-1-16,-3 3 3 0,-1 1-4 0,-4 2 5 16,1 1-5-16,4 1-3 0,-1 2 4 0,-2 0 1 15,4 0-2-15,-5 0-4 0,4 1-9 0,0 0-2 16,-3-3-2-16,6 2 1 0,-2-1-1 0,1-3 2 15,2 2 0-15,6 1-1 0,-2-5 4 0,7 0 7 16,-6-2 0-16,1 0-4 0,2 0 4 0,0-4 0 16,-2-2 0-16,3-2 2 0,-3 3 3 0,0-5-4 15,-1 3-1-15,2-1 9 0,-2 0-5 0,-1-1 2 16,-6 2-3-16,7 1 4 0,-8 2 2 0,-1 0-5 16,1 3-4-16,2-1 3 0,-7 4 0 0,0 0 0 15,1 2 1-15,-3 2 1 0,2-2-5 0,-1 2 8 16,-2 2-3-16,3 0-1 0,0 3 4 0,2-4 0 15,-5 1 4-15,4 2-7 0,2-4 6 0,-2 0 1 16,6 0 0-16,-2-3-1 0,3-1 2 0,-1-1-1 16,10-1-2-16,-4-3 11 0,6 0-17 0,-5 1 6 15,3-3 3-15,-3-1 1 0,-1 2-5 0,-5-2-3 16,3 1 9-16,-6-3-5 0,3 3 3 0,-3 2-1 16,-1-1 1-16,-5 0-6 0,0 2-1 0,-3 1 0 15,3 0 1-15,-7 1-3 0,3 1 1 0,-1 1-1 16,-3 1 3-16,1 2-2 0,-1-2 1 0,2 1-4 15,-1-1 14-15,-1 4-14 0,2-3-26 0,-1-2-36 16,3 2-32-16,1-1-40 0,2-1-37 0,2-1-43 16,4-2-49-16,2-2-55 0,-2-1-49 0,1-1-258 15,0-1-685-15,8-5 303 0</inkml:trace>
  <inkml:trace contextRef="#ctx0" brushRef="#br0" timeOffset="14881.12">5228 7471 57 0,'-28'-4'72'0,"1"0"-4"0,-4 0-10 16,3 1-5-16,-1 1-8 0,1-2-13 0,-4 3-4 16,1-1-5-16,-2 1-7 0,-2 0-16 0,5 1 2 15,-2-4-7-15,-2 3 5 0,4-2 1 0,-5 3-2 16,3-4 0-16,1 4-4 0,0-2 3 0,0 1-3 16,-1 1 7-16,0-1 0 0,0 1 8 0,-1-1-2 15,1 1 5-15,4-3-6 0,-3 2 1 0,2 2 1 0,-2-2-3 16,0 2 1-16,3 2-5 0,-3-1 2 15,2-1 2-15,1 0-5 0,1 3 10 0,4-3-12 16,-6 2-1-16,10-2-9 0,-3 1-9 0,-1 1 3 16,-4 0 6-16,9 1-2 0,-4-1 3 0,1 0 2 15,0 1-15-15,1-1-47 0,-3-1-75 0,-4 2 34 16</inkml:trace>
  <inkml:trace contextRef="#ctx0" brushRef="#br0" timeOffset="15063.83">3846 7477 192 0,'-20'5'5'0,"-1"-2"18"16,1 1 13-16,-2 1-14 0,2-2 5 0,-2 2-3 15,-6 0-6-15,1-1-6 0,5 3-10 0,-6-4 12 0,8 2 7 16,-2 0-1-16,3 0-6 0,0-1-1 0,0 3-1 15,-2-1-6-15,2-2 1 0,-3 2-2 16,7-1-11-16,-6 2 1 0,2-1-3 0,4 3-1 0,-3-2 3 16,7-1-5-16,-6 0 2 0,0 2-7 15,1 0 1-15,0 0-13 0,1-1 8 0,1 2-5 0,-1 0 5 16,-2 0 0-16,2-1 0 0,-2 3 5 0,1-2 0 16,1 4 4-16,0 1 3 0,1-3 0 0,0 3-2 15,1-2 9-15,2 0-7 0,-2 2-5 16,4 1-3-16,-1-1 3 0,-3 2 2 0,4-1-10 0,0 0-23 15,-1 2 10-15</inkml:trace>
  <inkml:trace contextRef="#ctx0" brushRef="#br0" timeOffset="16098.07">3437 8767 5 0,'25'14'39'0,"2"0"-4"0,-1-3-5 15,1 0-4-15,1 2-4 0,0-1 0 0,0-1-3 0,2-2-1 16,-2 2-9-16,0-1-3 0,0 1-3 0,2-1-4 16,-2 0 1-16,-1 0-3 0,2-2 0 15,-2 0-2-15,0-1 5 0,2-1 6 0,0 4 8 16,3-5 9-16,-1 2 4 0,1-1 1 0,-3-1 1 16,2 1 0-16,0-4 3 0,-1 1 2 0,1 1 3 0,-2-2-6 15,3 0 6-15,-1-2 4 0,1 2 3 16,3-2-4-16,-2 0-8 0,-3 1 13 0,1-1 0 0,1 2-3 15,-1-2 6-15,-2 0-7 0,3 1 4 0,-3-4-12 16,0 3 6-16,0-1-2 0,-1 1 4 16,1-2 1-16,-2 0-1 0,4 2 1 0,1 0-8 0,-3-2 5 15,-3 0-2-15,-3 1 0 0,5 0-4 0,0-2-5 16,-6 2 3-16,6 0-5 0,0-3-1 0,-7 3-3 16,7-1 2-16,-5 0-7 0,-2 0-1 0,0-2-5 15,7 3 7-15,-5-3-5 0,-1 1 1 16,3 1 0-16,-3 0-8 0,-2-1 5 0,1-3-5 0,2 2 3 15,-3-1-4-15,7 1 0 0,-5-1 1 0,0 1 0 16,-2-2-5-16,7 2 6 0,-8-1-3 0,2 0 1 16,-1 0 0-16,-2 0-3 0,2-1-1 15,-3 1 0-15,2 0 1 0,3-2-1 0,-4 0 1 16,1 1 1-16,0-1-1 0,-2 1-3 0,2 0 6 0,-1-1-4 16,-2 0 0-16,1-1 2 0,2 0-3 0,-1 1-5 15,-4-3 2-15,1 3-2 0,2-2-2 0,0 2-5 16,-2-1 1-16,2 0-1 0,-2-1-3 15,0 0-2-15,2 0 5 0,-2 1 1 0,-1-2-6 0,2 0 10 16,-1-1-6-16,-1 2 1 0,-4-2-3 0,2-1 4 16,-1-1 4-16,-3 3 2 0,-3-5 0 0,3 3 1 15,-2 0-4-15,-1-2 5 0,-1-2-3 0,0 4-1 16,0-4 1-16,-3-1 0 0,3 2 2 0,-3-3 4 16,0 1-3-16,1-1 2 0,-2 0-1 0,0-2-1 15,0 3 7-15,0-2 0 0,-2-2 1 0,2 3 6 16,-2-1 2-16,1-1-1 0,-3 0 5 0,2 1 2 15,-1 0-1-15,0 0 2 0,-2 1 3 16,1-3-2-16,-2 2-6 0,-2-6 3 0,3 6-3 0,-3-4-3 16,2 3 1-16,-3-3-4 0,1-1 1 0,3 6-3 15,-5-7 1-15,6 6-2 0,-4 0-1 0,3 0-2 16,0 1 2-16,-1 1-3 0,-2 1 2 0,2-1 0 16,3 4-1-16,-6-3 2 0,0 1 2 15,0 2-8-15,2 2 7 0,-4 0-4 0,-3-2 4 0,2 0 2 16,-2 3-3-16,-2-3 1 0,0 0 1 0,-6-2-4 15,-3 2 4-15,1-2-1 0,-4 2-2 0,0 0-5 16,-4-1 0-16,4 3-2 0,0-2 4 0,-4 4 4 16,0-3-4-16,-1 0 1 0,-2 4 3 0,2 0-1 15,1-1-7-15,-4 0 3 0,3 2 3 0,-4-2 4 16,3 2-5-16,-2-2-6 0,-1-1 2 0,1 2 2 16,-5 1 2-16,4 0-3 0,1 0 0 0,0 0 2 15,-2 2 1-15,-13-3-5 0,11 2 5 0,-10 1-2 16,11 3-2-16,-15-3 2 0,-2 3-4 0,1 4-9 15,-3-1 3-15,-2 3-8 0,-6 4-11 0,1-1-9 16,-26 7-19-16,28-1-14 0,-26 6-30 0,-3 3-51 16,2 4-87-16,29-6-258 0,-25 13 114 0</inkml:trace>
  <inkml:trace contextRef="#ctx0" brushRef="#br0" timeOffset="18180.55">7647 7561 9 0,'-50'18'75'0,"3"2"-11"16,11-3 4-16,4 1-6 0,-10 7-12 0,10-6-2 0,-1 3 0 15,6 1-13-15,-4 0-4 0,4 1 5 16,-1 1-6-16,3 1-4 0,1 2-3 0,1 1 6 16,1-3-19-16,0 3 9 0,3 0-4 0,1-1-3 0,-1 3-1 15,3-3 4-15,1 0-10 0,0 2 6 0,2-5-9 16,2 3 1-16,-1-3-3 0,1 3-3 0,3-4 1 16,1 3-3-16,5 1-1 0,3 0 4 0,-1-1-2 15,7 1 1-15,-1-3 0 0,4 1 6 0,6-1 0 16,0 1-3-16,7-3 3 0,0 3-9 0,1-1 10 15,3-1-7-15,5-1 6 0,-2 0-2 0,-1 3 3 16,11 2-5-16,1-2 7 0,-7-7-3 0,12 4-3 16,3 0 0-16,-14-7 4 0,14 3 6 0,-12-6-7 15,17 3 8-15,-2-2-5 0,-1-2 5 0,4-3-5 16,1 1 5-16,2-4-5 0,1 1 4 0,2-5-2 16,0 1-5-16,3-2 9 0,0 3-30 0,3-4 8 15,-1 1-5-15,-1 1-14 0,3-3-13 0,-2-1-27 16,-4 0-40-16,0-2-116 0,0 1 52 0</inkml:trace>
  <inkml:trace contextRef="#ctx0" brushRef="#br0" timeOffset="18447.23">9871 8413 91 0,'29'-38'104'0,"2"-3"-12"0,-12 12-3 16,0 0-1-16,-1-1-11 0,-5-1-3 0,-2-1-8 15,-3 0 2-15,-5 0-8 0,-11-2-5 0,3 2 0 16,-4-1 3-16,-5-1-4 0,-8-8-4 0,-1 1-6 16,0 11 3-16,-9-6-12 0,-6-5-5 0,-7 3-3 15,-1 2-5-15,-5-1 1 0,-5 1-7 0,-21-10-4 16,21 18-1-16,-7 3-6 0,-25-5-8 0,-3 5 3 16,1 2 1-16,0 9-3 0,-2 1-3 0,-2 4-8 15,-2 2-2-15,0 0 1 0,-3 4-10 0,6 2-10 0,1 2-17 16,27 1-3-16,-26-2-42 0,27 3-79 0,0 1-187 15,3 0 83-15</inkml:trace>
  <inkml:trace contextRef="#ctx0" brushRef="#br0" timeOffset="19264.27">12164 7473 36 0,'-62'1'65'16,"-2"3"5"-16,2 3-8 0,-1 0-13 0,-1 4 5 0,4 5-8 16,-1-4 8-16,-1 4-9 0,5 4-1 15,2 1-5-15,-1 0 1 0,3 3-13 0,2 0 3 16,0 1-9-16,5 1-5 0,0 4 1 0,5-4 2 16,10-2-5-16,-6 9 3 0,2 0-9 0,8-6 3 0,-5 8 4 15,1 2-2-15,12-7 0 0,-4 2-7 16,-1 7 1-16,5-8 3 0,2-1-5 0,5 2 3 15,2 2-7-15,0 0 4 0,5-2 5 0,-2 14-5 16,6-11 1-16,5-2-8 0,1 2 10 0,4-1-4 0,6 11-3 16,2-12-7-16,-2-2 6 0,6 1-16 0,-1-3-3 15,5 0-7-15,9 10-14 0,-8-12-1 0,12 7-32 16,-1-2-40-16,3-3-123 0,4 0 54 0</inkml:trace>
  <inkml:trace contextRef="#ctx0" brushRef="#br0" timeOffset="19598.08">13376 7728 36 0,'-83'-36'84'0,"22"12"-16"15,-26-12-12-15,1 6-13 0,24 14-8 0,-29-3-15 16,26 6-33-16,-26-4-43 0,-1 1-58 0,27 9 25 16</inkml:trace>
  <inkml:trace contextRef="#ctx0" brushRef="#br0" timeOffset="20081.18">16173 7558 15 0,'-27'-13'43'0,"-3"1"-53"0,-3-3-10 16,-14-6 4-16</inkml:trace>
  <inkml:trace contextRef="#ctx0" brushRef="#br0" timeOffset="20247.54">14947 7582 17 0,'-46'38'78'0,"1"3"-9"16,4 2-1-16,6 2-13 0,4 3 2 0,3 3-11 15,5 4-7-15,2-4 5 0,6 3 1 0,7 3-12 16,3-5-16-16,4 2 2 0,6-4-19 0,4 2 5 16,6 1-7-16,3 0-12 0,5-2-12 0,9-2-28 15,0-1-29-15,7-2-90 0,4-1 41 0</inkml:trace>
  <inkml:trace contextRef="#ctx0" brushRef="#br0" timeOffset="20531.22">17434 7938 11 0,'-73'-56'111'0,"0"3"-15"16,18 19 4-16,-25-18-23 0,-1 9-14 0,-1 2-6 15,-3 0-4-15,-3 5-8 0,3 4-1 16,1 1-27-16,-6 6-7 0,1 2-12 0,26 8-10 16,-26-2-26-16,25 7-68 0,-4 2-114 0,-24-1 51 0</inkml:trace>
  <inkml:trace contextRef="#ctx0" brushRef="#br0" timeOffset="21281.23">18896 7885 25 0,'-38'44'95'0,"3"1"1"0,11 2-17 16,2-3-14-16,10 5 1 0,5-2-2 0,6 2-4 15,9 3 0-15,4 3-9 0,7 0-19 0,8-1-4 16,15 20-8-16,-7-21-24 0,16 15-9 0,-13-20-15 16,25 15-35-16,-2-4-43 0,-15-20-115 0,4-1 52 0</inkml:trace>
  <inkml:trace contextRef="#ctx0" brushRef="#br0" timeOffset="21531.29">21728 8358 154 0,'18'-53'141'0,"-5"1"-13"0,-8 0 0 0,-13-4-15 15,-6-1-2-15,-11 5-14 0,-23-23-4 16,-7 11-11-16,7 23-6 0,-29-21-2 0,-1 9-17 16,-5 0-5-16,-8 10-2 0,-2 5-2 0,-8 1-8 0,-4 7-6 15,-8 4-6-15,-4 8-2 0,-4 5-3 0,7 4-6 16,-9 6-4-16,1 3-22 0,2 7-17 16,9 0-45-16,8 5-35 0,3 9-124 0,8 1-247 0,39-7 110 15</inkml:trace>
  <inkml:trace contextRef="#ctx0" brushRef="#br0" timeOffset="22030.9">23209 7519 46 0,'-62'-17'135'16,"-5"4"-10"-16,1 3-4 0,-25 3-5 0,31 7-16 0,-3 1-12 15,-2 4-8-15,4 3-2 0,1 9-13 0,-4 2-7 16,5 3-5-16,0 7-1 0,7 5-3 0,2 3-12 16,9 5 5-16,5 3-8 0,6 2-4 0,1 4-8 15,9-1-4-15,6 6-17 0,7 1-6 0,4-1-6 16,8 2-14-16,3-1-5 0,4 1-11 0,13 25-7 16,0-4-10-16,-2-27-11 0,18 22-109 0,-13-23-191 15,20 20 85-15</inkml:trace>
  <inkml:trace contextRef="#ctx0" brushRef="#br0" timeOffset="22264.33">23866 9060 67 0,'64'-13'140'0,"-1"-5"-4"0,25-6-3 0,-31 4-27 16,1-1 8-16,21-18-14 0,-26 11-7 0,0-1 3 15,2-3-10-15,19-16-6 0,-25 14-1 0,3-3-1 16,-6-2-8-16,-4-3-2 0,-2-2-6 0,-4 2-2 15,-2-4-8-15,-4 1-3 0,-8-3-7 0,-5 1-2 16,-5-2-8-16,-9 3-2 0,-1-2-2 0,-10-1-3 16,-2-6-9-16,-13 2-10 0,-6-1-9 0,-21-18-7 15,-9 6-30-15,-14 5-19 0,-2 0-18 0,-12 6-20 16,-6 5-12-16,-7 3-141 0,-11 5-269 0,3 5 120 0</inkml:trace>
  <inkml:trace contextRef="#ctx0" brushRef="#br0" timeOffset="22847.59">26918 7722 28 0,'-18'-14'104'16,"-5"1"-23"-16,-4 0 0 0,-5-1-14 0,-1 3 2 15,-4 0-4-15,-11-2 3 0,-5 2-14 0,-2 4 5 16,0 3-9-16,-5 3 6 0,-4 1-8 0,-1 8 0 16,-27 12-2-16,28-1-4 0,-1 1-3 0,-21 14-8 15,5 4-2-15,26-9-3 0,1 5-4 0,4 2 5 16,4 6-8-16,5 1 4 0,5 1-6 0,7 1-6 16,5 0 6-16,10 3-1 0,6-2-6 0,8 6 6 0,8-4-8 15,2-1 5-15,4 4-8 0,10-3-2 16,4-4-8-16,4 2-5 0,9-1-22 0,1-5 10 15,6-4-3-15,4 0-10 0,4 0-20 0,-1-5-20 16,26 5-99-16,-24-12-187 0,-2-3 83 0</inkml:trace>
  <inkml:trace contextRef="#ctx0" brushRef="#br0" timeOffset="23098.1">27949 8613 42 0,'53'-26'107'0,"-9"0"5"16,-14 4-2-16,-3-2 3 0,-5-3-14 0,-1-2 10 0,-8-1-17 15,-2-2-7-15,-4 0-17 0,-6-1-1 0,-2 0-7 16,-7-3-7-16,-4 1-3 0,-10-11-1 0,-8-1-24 16,-8-2 17-16,-16-17-13 0,11 21-3 15,-24-17 1-15,2 2-14 0,-8 1 5 0,-1 3-2 16,-2 4 1-16,-4 0-5 0,-3 7 5 0,5-1-23 0,-10 3 10 15,-5 3 3-15,-3-1-3 0,0 4-5 0,-5 2-16 16,5 3-15-16,11 5-15 0,23 12-31 0,-3 4-138 16,3 3-233-16,3 4 103 0</inkml:trace>
  <inkml:trace contextRef="#ctx0" brushRef="#br0" timeOffset="25247.18">5625 11125 2432 0,'0'-20'150'0,"0"4"4"16,4-1-20-16,-4 0 20 0,3 5 0 0,-2-2 11 16,-1 2 17-16,5 0-8 0,-1 1-5 0,-4 3 3 15,3 0-1-15,-2 2-10 0,0 2-4 0,-1-1-15 16,0 2-18-16,0 3-6 0,0 0 6 0,0 0 6 16,5 15-1-16,-5-1-9 0,3 11-4 0,-3 4-7 15,-5 1-13-15,2 2-7 0,1 2-7 0,-5 0-9 16,6 1-7-16,-2-3-4 0,2-1-8 0,1 1-6 15,0-5-4-15,4 0-4 0,0 0 0 0,0-11-6 16,3-2-4-16,-2-2-4 0,-1-1 2 0,5-4-2 16,-5-1-1-16,6-2-3 0,-1-5 4 0,0 1-7 15,4-5 2-15,-2-3-4 0,3-1-1 0,4-4-2 16,0-8 6-16,-3-1-7 0,2-4-4 0,-3 1-4 16,4-2 8-16,-4 2-7 0,-2 3-1 0,-5 6 0 15,1 4-5-15,-3 2 0 0,-2 2-12 0,2 3 8 16,0 4-5-16,0 1 0 0,-5 0 2 0,10 7 2 15,-6 4 2-15,1 1 0 0,3 4-1 0,-2 2 5 0,-1 1-2 16,2-3-2-16,0-1 0 0,3 3-2 0,-2-2 7 16,1-2-3-16,0-5 2 0,0 1 0 0,0-4 4 15,0 1 1-15,2-3 5 0,-3-3 5 16,0-2 7-16,2-5 14 0,-2 0 15 0,-2-3-1 0,3-6 15 16,-1-3 0-16,-2-1 6 0,0-6-5 0,0-5-8 15,-4-1 0-15,2-2-4 0,-4 0-3 0,-1-3 2 16,-3-12-12-16,0 18-8 0,-1-2-4 15,1 4 4-15,-1 10-11 0,1 3-27 0,3 3-34 0,-3 6-66 16,3 1-60-16,-3 3-61 0,4 2-65 0,0 0-81 16,-5 15-90-16,2-2-103 0,7 2-327 0,-4 3-965 15,4-3 427-15</inkml:trace>
  <inkml:trace contextRef="#ctx0" brushRef="#br0" timeOffset="25431.27">6470 10881 21 0,'-1'-12'499'0,"-3"1"20"0,0 2 2 16,-1-1-9-16,0 4-20 0,1 1-49 0,-1 1-38 15,-1 2-42-15,-1 2-41 0,7 0-33 0,-11 11-28 16,6-1-48-16,1 5-55 0,1 2-72 0,3 7-76 16,0 1-76-16,3 4-84 0,1-2-72 0,-2 5-82 15,3-1-93-15,-2-1-266 0,3-1-717 0,-2-4 317 16</inkml:trace>
  <inkml:trace contextRef="#ctx0" brushRef="#br0" timeOffset="25847.15">6726 11201 142 0,'1'-15'561'0,"4"3"28"0,-4 0 3 15,0-3-15-15,2-1-2 0,1 0-32 0,0 4-43 16,0 0-47-16,2 1-45 0,2 2-39 0,1 0-41 15,2 2-35-15,6 0-25 0,-1 5-33 0,5 3-22 16,0 0-30-16,5 9-44 0,-8-2-32 0,5 8-28 0,1 2-26 16,-7 2-24-16,1 0-13 0,-5 1-17 0,-6 1-6 15,1-2-9-15,-6 6-1 0,-3-1 0 16,-3 0 1-16,-3-7 4 0,0-3 4 0,-2 2 2 16,-2-2 2-16,2-4 12 0,0-1 13 0,0-6 9 0,0 4 18 15,3-5 9-15,-1-1 0 0,2-2-10 0,5 0 2 16,-5-6-6-16,1-2-4 0,8 0-4 15,1-10-18-15,3 1 0 0,6-7-6 0,5-4-13 16,3 2-7-16,-2-5-3 0,3 2-5 0,7-8 1 0,-9 12-1 16,1 1 5-16,-4 3 3 0,-8 8-4 0,2 5 10 15,-6-1-10-15,-2 6-5 0,1 0-1 0,-2 5 16 16,-3-2 17-16,-3 13 13 0,-2 3-3 0,0 3 1 16,-7 5 4-16,2 1-4 0,0 3-3 0,-2-1-2 15,2 0 0-15,5-1-9 0,1 2-16 0,4-9-26 16,0 0-31-16,7 0-49 0,4-5-56 0,-2 2-63 15,8-6-67-15,2-7-59 0,1 1-74 0,10-9-83 16,-11-2-401-16,8-4-989 0,-3-5 438 0</inkml:trace>
  <inkml:trace contextRef="#ctx0" brushRef="#br0" timeOffset="25997.54">7439 10717 312 0,'-8'-7'394'0,"-2"1"18"0,-3 3 3 16,-1 2-1-16,-5 7-13 0,1 0-11 0,-5 10-20 15,8-3-26-15,1 2-29 0,-1 7-28 0,2 4-32 16,5 2-13-16,0 1-34 0,4 3-27 0,-1-1-60 16,5 2-64-16,3-1-95 0,-1 0-92 0,3 2-108 15,2-3-133-15,-2 0-353 0,0-2-784 0,-1-1 347 16</inkml:trace>
  <inkml:trace contextRef="#ctx0" brushRef="#br0" timeOffset="26513.62">7670 11075 176 0,'-2'-11'589'15,"3"0"20"-15,-1 6-12 0,0-1-36 0,1-1-48 16,0 3-56-16,-1 4-48 0,0 0-37 16,0 0-38-16,0 0-35 0,11 17-22 0,-10-6-32 15,5 7-41-15,1 0-29 0,-1 1-48 0,-1-1-39 0,2 0-36 16,0 0-42-16,-2 0-34 0,3-4-18 15,1-2-3-15,1-2-2 0,-3-4 4 0,3-2 9 16,1-2 2-16,1-2 2 0,-2-2 7 0,8-5 10 0,-5-2 14 16,2-3 20-16,-1 0 8 0,4-8 14 0,-3-1 8 15,1-2 9-15,-2 0 15 0,-2 7 7 0,0-1 14 16,-3 0 6-16,-2 1 7 0,0 6 4 0,-2-1-6 16,-4 4-9-16,2 2-13 0,1 2-16 0,-4 3-4 15,0 0 4-15,2 9-13 0,1 8 6 0,-3 1-4 16,-3 6-5-16,6 6-5 0,-3 2-4 0,-3 2 1 15,3 13-10-15,0-1-2 0,0 1 1 0,-1 1-10 16,1 1-2-16,0 0 0 0,-1 0-3 0,1 0-13 16,-3-2-7-16,3-1-12 0,0 0-6 0,0-8-4 15,0-4 0-15,0-2 6 0,-1 2-5 0,1 0 2 16,-4-5 1-16,0-4 3 0,-1-1 3 0,-4-7 6 16,2-2 13-16,0-2 10 0,-2-5 15 0,-5 3 14 15,1-8-3-15,-4 2 1 0,0-5 6 0,-1-4-7 16,0 0-4-16,1-9-4 0,2 0 10 0,-3-10-11 15,8-2 5-15,-3-6-14 0,3-13 0 0,7 7 1 0,3-10-9 16,4 0-8-16,4 13-24 0,7-10-28 16,1 10-36-16,3 3-42 0,0 0-58 0,4-1-73 15,8-6-79-15,-7 12-74 0,0 3-87 0,2 0-109 16,-1 0-304-16,1-2-981 0,-2 0 434 0</inkml:trace>
  <inkml:trace contextRef="#ctx0" brushRef="#br0" timeOffset="26683.02">8274 10748 352 0,'-1'-13'489'0,"-1"3"32"16,-2 0 3-16,1 5-10 0,1-1-19 0,1 1-31 15,-3 1-32-15,4 4-34 0,-8 1-29 16,8-1-27-16,-8 8-38 0,6-2-35 0,-2 3-25 16,3 3-49-16,1 1-59 0,-3 3-86 0,3 2-112 0,0 1-129 15,-1 6-136-15,1 2-149 0,-1-1-365 0,-6 0-910 16,6 1 403-16</inkml:trace>
  <inkml:trace contextRef="#ctx0" brushRef="#br0" timeOffset="27167.21">8561 11161 4495 0,'4'-11'316'16,"-2"0"-179"-16,2-1 66 0,0 0 83 0,2-3-29 15,-1-1 4-15,3 0-19 0,-4 7-8 0,2-2-12 16,1-1-10-16,-1 4-18 0,-1-2-14 0,4 4-11 0,-4 2-27 16,8 0-12-16,-4 1-19 0,5 2-5 0,3 2-13 15,0 1-14-15,2 0-15 0,1 1-18 16,2 2-34-16,-3 0-12 0,8 2 0 0,-1-3 0 0,-4-1-9 16,-1 2-25-16,-2 0-2 0,0-3 5 0,-2 0-3 15,-3-2 8-15,-3 1 2 0,-1 0 6 0,0-1 4 16,-3 0 10-16,-1 0 21 0,-2 0 14 15,-4 0 0-15,0 0 0 0,7 2-8 0,-7-2-1 0,0 0-3 16,-12 7-4-16,3-3 6 0,-5 6-1 0,-3 1-20 16,1 2 0-16,-7 2 0 0,4 1 0 0,-3 1 0 15,-1 1 0-15,5 1 0 0,-4 0 0 0,2-1 0 16,3 2 0-16,2-4 0 0,2-1 0 0,3 2 0 16,0-4 0-16,1 1 0 0,5-3 0 0,0 1 0 15,3-1 0-15,1-7 0 0,1 5 0 0,4-3 0 16,2-3 0-16,2 0 0 0,6 1 0 0,3-2 0 15,1-2 0-15,3-1 0 0,-1 0 0 0,6-3 0 16,0 1 0-16,-4 2 0 0,4 0 0 0,-5 1 0 16,-2-1 0-16,1 0 0 0,-2 2-29 0,-1-1-59 0,-6 0-18 15,1 1-32-15,-4 2-39 0,1 0-53 0,-2 0-63 16,-3-2-56-16,0 1-52 0,-1 0-68 16,4 0-73-16,-8-2-354 0,2 3-968 0,-2-3 428 15</inkml:trace>
  <inkml:trace contextRef="#ctx0" brushRef="#br0" timeOffset="27347.69">9334 10782 277 0,'0'-11'508'0,"-1"2"4"0,-2 3-13 0,2 1-20 15,-3 2-17-15,-1 2-27 0,5 1-23 0,0 0-23 16,-15 12-32-16,8-3-30 0,2 2-39 0,1 1-24 0,-2 6-25 15,-2 0-36-15,3 6-54 0,-3-4-77 0,0 5-102 16,3-7-130-16,-2 5-129 0,1 1-154 0,-7 1-382 16,0-4-894-16,1-2 395 0</inkml:trace>
  <inkml:trace contextRef="#ctx0" brushRef="#br0" timeOffset="28531.09">9238 10533 162 0,'-4'-11'267'0,"0"1"-15"0,-1 0 1 16,-1-1-13-16,-2-4-20 0,-3 1-10 0,-3 2-12 15,-4-8-10-15,1 8-16 0,-7-6-14 0,2 2-29 16,-2-2-5-16,-3 0-11 0,-1 1-5 0,-3 2-14 16,-1-2 7-16,-16-4-16 0,15 4-6 0,-19-2 4 15,4-1 10-15,-2 5-24 0,-5-3-1 0,4 1 3 16,-5 0-8-16,0 4-6 0,-2-2-1 0,0-1 1 15,-3 5-12-15,1 0 5 0,0-1-9 0,0 1 0 16,-1 3-8-16,1-1-10 0,-3 0 3 0,3 0 1 16,-4 4-1-16,4 2-8 0,-5 1 0 0,-26-1 1 15,28 0 0-15,1 1-7 0,-2 2 1 0,-1 0 4 16,-29 0-6-16,29 0 0 0,-27 4-5 0,33-6-9 0,-7 8 9 16,2-6-1-16,-1 5 0 0,-28 5 2 15,33-4-3-15,-3 2 3 0,5 2 4 0,-2-1-9 16,4 1-1-16,1 3 2 0,-2-1-2 0,2 2 0 15,1 1-5-15,4 1 5 0,-1-1 0 0,5 3-2 0,9-3 18 16,-9 9-14-16,10-8-5 0,-10 7 2 0,13-5-6 16,-2 1 3-16,-7 7-2 0,10-7 10 0,-8 9-8 15,13-6 3-15,0-2 3 0,1 3-3 0,-2 2-2 16,5-2 1-16,-4-1-1 0,3 1 4 0,3 6-2 16,0-5-5-16,2 5 5 0,-2-2-6 0,1 3 7 15,2-2 6-15,-4 3-6 0,3-2 4 0,1 1 7 16,0 0-5-16,0-2 5 0,4 1-3 0,-2 3 0 15,1-1 6-15,3 1 3 0,0 0 0 0,5 0-2 16,1 2 8-16,4-2-4 0,3-1 12 0,2 2 6 16,2 0 2-16,3 1 3 0,4 1-6 0,2-1 6 15,8 13 1-15,5-6-1 0,2-4 2 0,4 5 0 16,3-2 0-16,3 0-7 0,0-1-8 0,3 0 8 16,2 1-4-16,6-1 0 0,0-4 2 0,3 0-4 15,2-1 5-15,22 11 0 0,-25-15 1 0,7 0 0 16,23 7 0-16,-28-14 0 0,3 2-3 0,3 1-4 15,0-4-2-15,2 0 1 0,26 3-5 0,-32-8 6 16,4-1-8-16,1 0 0 0,2-4 0 0,1-1-4 16,1 1-5-16,-1 0 3 0,0-4-3 0,-3-1-3 15,3 3-4-15,-2-3 3 0,-2-4 1 0,2-1 0 16,1 1 4-16,-1-1-8 0,0-1-1 0,-1-1 1 16,0-1 4-16,2-2-4 0,-3 0 0 0,4 0 1 15,-3 1-7-15,6-1 3 0,-7-1 0 0,0 1-1 16,1-1 0-16,-1-2-2 0,-2 5-2 0,-2-3 6 15,2-2-4-15,-4-1 4 0,4 0-4 0,-5-1 0 16,1 0 2-16,-4 0 3 0,4 0-6 0,0-3-3 16,-3-2-1-16,-4 1-3 0,-6 1-10 0,5-3 9 0,5 0-7 15,-1 2 7-15,-12 1-3 0,2 0 0 0,-3-1 5 16,10-6-1-16,-12 5 1 0,12-6 5 0,-9 7-4 16,-2-3 0-16,0 1 4 0,-2-3 3 15,12-3 3-15,-14 4 0 0,0-4-2 0,0 2 1 0,-1-2 0 16,-2-6 5-16,1 2-2 0,-5-3-2 0,2 2 0 15,5-11-3-15,-9 7 3 0,-4-2 2 0,0 0 0 16,4-11 8-16,-10 12-5 0,8-17 2 16,-6 15 4-16,-5-3-1 0,1 0-4 0,1-9-6 0,1 0 3 15,-3-2 1-15,3-1-1 0,-7-1-2 0,0 1-1 16,-3 2-1-16,0-2-1 0,-3 11 5 0,2 1 3 16,-4-12 4-16,-2 13 0 0,2-2-2 0,-5-9 0 15,-2 12-1-15,-5 1-3 0,1 1-3 0,-4 0 0 16,-3 0 1-16,-12-7-2 0,7 10-1 0,-14-7-1 15,-4 3-2-15,-2 3 3 0,-5 2-7 0,3 0 3 16,-7 2 0-16,-2 5-3 0,-3 2 1 0,-2 1 4 16,-3 2-2-16,-27-4-2 0,30 10 0 0,-31-4-1 15,24 6-4-15,-29-3-15 0,31 4-24 0,-26 1-40 16,29 5-51-16,-26-1-64 0,25 3-65 0,1 5-94 16,-3 0-120-16,2 2-259 0,4 0-800 0,-3 2 355 0</inkml:trace>
  <inkml:trace contextRef="#ctx0" brushRef="#br0" timeOffset="44047.17">12429 11276 2258 0,'3'-15'194'0,"-1"-1"-26"16,1 0-34-16,0 1 28 0,2-1 15 15,0-1 11-15,-1 0 8 0,2 2-3 0,-1-1 5 0,0 2 3 16,0 3 16-16,-1 0 7 0,1 0 5 0,2 1-2 16,-2 0-2-16,1 4-2 0,-5-1-12 0,2 3-19 15,2 2-23-15,-5-2-20 0,0 4-21 0,4-1-1 16,-4 1-18-16,6 11-3 0,-4 1-13 0,0 3-13 15,2 5-7-15,-4 6-6 0,0 1-6 0,0 0-4 16,-3 2-9-16,2-1 0 0,-1 3-6 0,0-6-3 16,2 3-10-16,-1-1 2 0,1-3 0 0,0-4-10 15,0-2 0-15,3 1-3 0,-1-4-2 0,-1-3-7 16,3-2 7-16,0-2-5 0,-3-1 3 0,2-3-2 16,2-3 0-16,0-1 0 0,-5 0-3 0,14-8 1 0,-6-2 1 15,1-2 9-15,4 0-7 0,-2-4-4 0,3-7 3 16,0 1-2-16,0-1-2 0,-1 0-8 15,-3 7 5-15,2 0-5 0,-3 3 3 0,-4 2-5 16,3 3 2-16,-1 3-9 0,-2 1 4 0,3 3 1 0,-3 1 5 16,4 4-7-16,0 0 5 0,0 6-4 15,1 1 4-15,3 5 0 0,-4-1 1 0,5 1 4 16,-3-1-6-16,1 0-10 0,2 2 11 0,-2-1 2 0,2 0-2 16,-3-3 1-16,1-1 4 0,-2-4-6 0,-1-2 5 15,-3-3 3-15,3-2 1 0,-1-1 4 0,2-3 22 16,-1-1 18-16,-3-4 3 0,5-6 10 15,0 1-9-15,-1-4 6 0,-1-7-6 0,0-4 4 0,4 0-8 16,-4-4 2-16,1-3-13 0,2-11-1 0,-6-1-24 16,3 2-15-16,-5 11 0 0,1-1 0 0,-5 8 0 15,1 0 0-15,-2 10 0 0,1 7 0 0,-3-2 0 16,2 3 0-16,0 4 0 0,0 1 0 0,1 4-72 16,-7 2-128-16,7-2-69 0,-5 10-75 0,2-1-73 15,1 3-83-15,3 4-92 0,0-3-375 0,2 1-1046 16,2 1 463-16</inkml:trace>
  <inkml:trace contextRef="#ctx0" brushRef="#br0" timeOffset="44264.12">13542 10708 241 0,'-3'-11'520'0,"-2"3"8"16,1 2-5-16,0 0-25 0,1 3-38 0,-1-1-41 15,4 4-47-15,-3-1-26 0,3 1-26 0,-8 9-24 16,2 1-36-16,3 3-18 0,2 8-26 0,-4 4-23 16,-2 1-21-16,2 3-46 0,-1-1-50 0,-2 4-76 15,6 0-99-15,2-2-94 0,-3 4-86 0,3-2-101 0,0-1-430 16,5-3-877-16,3 2 389 0</inkml:trace>
  <inkml:trace contextRef="#ctx0" brushRef="#br0" timeOffset="44747.16">13941 11091 137 0,'-6'-8'558'0,"1"-2"11"16,1 1-8-16,0-4-34 0,2 4-37 0,0-3-39 15,1 0-38-15,4-1-39 0,3-2-41 0,3 1-36 16,2 1-30-16,4 1-26 0,4 1-22 0,0 4-28 15,1 1-17-15,-1 3-24 0,3 3-22 0,-3 3-18 16,-1 3-13-16,0 2-18 0,-1 4-16 0,-4 4-5 16,-1 5-10-16,-4 3-12 0,-3 3-5 0,-5-1-7 15,-1 3-3-15,-3 0-9 0,-5-1 4 0,-2-1-7 16,-2-2 0-16,-4 0-1 0,-1-4-2 0,0-1-2 16,4 1 3-16,0-8-4 0,5-4 5 0,4 1-2 15,-5-3 2-15,6-1 7 0,0-3 12 0,-1-2-4 16,5-1-6-16,0 0 3 0,0 0-3 0,23-19-5 15,-7 7 1-15,9-6-5 0,2-3 6 0,2-2-4 16,10-9-6-16,-14 6 3 0,12-8-3 0,-1 1 1 16,-9 8-1-16,-4-1 0 0,0 2-2 0,-8 4 2 15,-1 4 11-15,-6 7 8 0,0-2 11 0,-3 5 12 16,-3-1-10-16,1 3-1 0,-2 3-4 0,-1 1 14 16,0 0-2-16,-15 15 5 0,3 0-1 0,0 2-4 15,-5 6 0-15,4 0-7 0,0 4 1 0,3-2-3 0,-3-1-2 16,8 1-10-16,1 1 1 0,3-9 0 0,5 2-5 15,0-3-16-15,2 0-24 0,4-3-14 16,6-3-35-16,-1-1-32 0,3-3-45 0,2-3-41 16,8-3-43-16,0-5-49 0,-7-1-48 0,-1-1-48 0,-2-3-67 15,3-7-75-15,-6 3-301 0,-1-8-888 0,0-2 393 16</inkml:trace>
  <inkml:trace contextRef="#ctx0" brushRef="#br0" timeOffset="44998.03">14648 10621 180 0,'1'-7'521'0,"0"0"9"0,-1 3-2 0,-1-1-19 15,1 1-29-15,0 4-34 0,-1-4-39 0,1 4-31 16,0 0-20-16,0 0-16 0,-10 10-22 0,7 0-16 15,-4-1-27-15,0 7-29 0,-3 1-19 0,1 5-20 16,1 1-11-16,-2 2-29 0,-1-1-53 0,-2-3-41 0,0 3-63 16,3 0-90-16,-2-1-108 0,6-5-110 15,-6 5-144-15,2-4-525 0,0-1-1047 0,1-2 462 16</inkml:trace>
  <inkml:trace contextRef="#ctx0" brushRef="#br0" timeOffset="45663.47">14953 10937 109 0,'4'-5'474'0,"-1"-3"15"0,-2 0 6 0,3 3-6 16,0-1-11-16,-3 0-20 0,4 1-24 0,-5 2-41 15,3-2-32-15,-2 2-39 0,-1 3-34 0,0 0-19 16,0 0-23-16,0 0-15 0,10 13-20 0,-7-8-19 15,1 8-18-15,-1-1-19 0,3 3-11 0,-4 2-21 16,6 0-7-16,-2 0-13 0,1-2-9 16,0 3-9-16,1-6-15 0,-2 0-5 0,4 3-4 0,2-3-16 15,-4-5-5-15,3-3-3 0,2 3-6 0,-3-4-4 16,4 1 5-16,1-5-16 0,2-4 7 0,1 0 0 16,-1-2-2-16,1-4-4 0,-2 1-3 0,0-4-1 15,4-3 2-15,-2-1-3 0,2-1-1 0,-3 0 7 16,-4 3 12-16,-3 2 16 0,1 1 4 0,-3 3 12 15,-3 2-7-15,0 3 2 0,-1 0-16 0,0 1-6 16,-4 4-2-16,0 0-5 0,6 12-4 0,-6-1 4 16,-1 8-7-16,-3 9 5 0,3 6 6 0,-3-3-5 15,0 18-8-15,2-2 9 0,-1 1-3 0,-2 0-25 16,1 0 0-16,-2-2 0 0,3-1 0 0,0 4 0 0,1-14 0 16,-3 13 0-16,-1-12 0 0,-1-2 0 15,0 1 0-15,0-2 0 0,0-1 0 0,-1-2 0 16,-2-4 0-16,-2-2 0 0,2-8 0 0,-3-1 0 15,-1-3 0-15,-2-1 0 0,-1-3 0 0,-1-1 0 16,-1-5 0-16,6-1 0 0,-6-3 0 0,6-1 0 0,2-5 0 16,-3-5 0-16,3-3 0 0,6-4 0 15,1-6 0-15,4-4 0 0,3-3 0 0,11-13 0 0,6 3 0 16,7-3 0-16,-1 1-51 0,7 2-132 0,1 4-75 16,4-1-90-16,0 5-85 0,3 4-105 0,0 1-526 15,0 4-1151-15,-8 7 509 0</inkml:trace>
  <inkml:trace contextRef="#ctx0" brushRef="#br0" timeOffset="46147">16010 10891 140 0,'-4'-11'518'0,"1"5"5"0,1-1 4 0,-3 1-12 15,4 1-12-15,-3 0-30 0,4 0-31 0,-2 2-48 16,4-1-34-16,0 0-34 0,5 2-28 0,-7 2-40 16,18 2-25-16,-3 0-18 0,2-1-28 0,5 0-6 0,-1 2-26 15,9 0-18-15,-1 1-14 0,4 1-2 16,-1 1-21-16,0-6-7 0,-1 2-12 0,-3-1-7 16,-1 1-9-16,-5-2-3 0,-2 0-6 0,-1 0-5 0,-3 0-6 15,-5-1 0-15,-1 0-6 0,-1-1-2 0,-1 1 10 16,-3 1 2-16,0 0 2 0,-5 0-7 0,0 0-10 15,0 0 0-15,0 0-6 0,0 0 14 16,-15 8-22-16,2 3 14 0,-5-1-23 0,-3 6 9 0,1 2-6 16,-1 0-3-16,-1 5 0 0,0 1 0 0,2-1-16 15,-2-2 11-15,-2 4-2 0,3-3 3 0,2 0 2 16,4 0 17-16,-1-6-25 0,5 1 2 0,1-2 1 16,1-1 4-16,2-2-3 0,3-1 6 0,1-3 2 15,1-1 8-15,5-1-3 0,1 0 12 0,5-1-6 16,2-1 0-16,3-2-2 0,7-3 3 0,4 0-7 15,6 0-1-15,-3-3-3 0,0 0-10 0,3 1-11 16,0-2-20-16,-3 3-16 0,-9-4-26 0,0 3-51 16,0-1-20-16,-7 0-41 0,-1 0-36 0,-2 3-40 15,-4-2-44-15,3 2-45 0,-2 1-42 0,-6 0-60 16,7-1-51-16,-7 1-352 0,0 0-922 0,0 0 409 16</inkml:trace>
  <inkml:trace contextRef="#ctx0" brushRef="#br0" timeOffset="46380.47">16803 10660 3470 0,'0'-19'210'0,"1"1"15"16,-4 0 80-16,-2 1 6 0,3 5-20 0,-1 0-15 16,1 3-17-16,0 0-29 0,1 5-42 0,-1-3-15 15,-1 4-4-15,3 3-3 0,-5 0 5 16,5 0 1-16,-8 10-6 0,6-1-12 0,-1 1-9 0,1 7-18 15,-1-1-6-15,-1 4-16 0,2 0-2 0,-1-1-15 16,-1 6-11-16,0 1-39 0,2-1-53 0,-2-6-42 16,3 0-75-16,-7 0-95 0,5-2-99 0,-3 2-111 15,0-1-123-15,-3 0-438 0,0-2-1081 0,0 0 478 16</inkml:trace>
  <inkml:trace contextRef="#ctx0" brushRef="#br0" timeOffset="47981.28">16699 10222 248 0,'-5'-4'242'0,"1"1"-4"0,0-1-14 16,2-1-8-16,-6-1-19 0,2 2-11 0,-3-3-9 15,-3 0-6-15,-3-1-15 0,-2 1-6 16,-1-3-7-16,-3 3-11 0,-5-4-5 0,1-1-9 0,-5 2-7 15,1 0-8-15,-4-3-12 0,-1 3-12 0,-3 0-2 16,2-2-3-16,-15 0-14 0,0-1-3 0,-2-1-6 16,0 2 1-16,-4 0-5 0,2-1-9 0,0 1-1 15,1 1 4-15,1 1-2 0,-6 1 1 0,3 1 2 16,0 0-7-16,2 2 7 0,0-1-3 0,12 3 1 16,-14 1-9-16,3 1 6 0,2-1-5 0,-2 3-3 15,13-4 13-15,-13 3-20 0,14 0-1 0,-15 2 0 16,2-1-1-16,10 0 1 0,-12 0-16 0,-1 1 6 15,0 1-1-15,-1 0 3 0,3-1 0 0,-3 1-7 16,2-1 14-16,-3 1-14 0,-1 0 3 0,3 4-9 16,-3-6 5-16,2 5 0 0,0-5 3 0,-4 0-3 15,0 3-2-15,3-2 4 0,-3 1-6 0,5 3 0 16,-1-1 4-16,4-2 0 0,12-1-6 0,-11 4-1 16,10 0 5-16,2-1-1 0,-12 5-5 0,16-4 3 15,-1 4 2-15,-1 3-6 0,-12 3 3 0,14-4 5 0,1 2 1 16,1 1-13-16,-1 1 7 0,1 3 2 0,1-1 3 15,-2 2-2-15,1 0 0 0,0 1-6 16,0 1 11-16,-1-1-10 0,-12 6 5 0,6 2 1 16,-3-2 0-16,10-5-1 0,0-1 0 0,-9 7 0 15,8-9-1-15,1 3 0 0,-9 6-2 0,0 1 2 16,10-8 2-16,2 0 0 0,-2 1-1 0,-1 1 1 16,-7 7 2-16,12-5 2 0,-13 5-1 0,15-6 11 15,-1-1-6-15,2 4-6 0,1-2 11 0,2 1 0 16,0 3 0-16,2-1 1 0,0 0 20 0,0 0-15 15,6 1 6-15,-3-2 6 0,1 3-5 0,2 0-8 16,0 1 1-16,0-2 2 0,3 4-2 0,1-2 1 0,4-2-6 16,-3 2-1-16,6-2 1 0,-1 0 3 0,3 2 0 15,0 2-3-15,3-3 3 0,0-1 3 0,1-1 0 16,4 2 1-16,1 1-1 0,1-1 0 0,-1 1-6 16,0-1 1-16,1 1-1 0,2 0 3 0,-1-2-3 15,1 3 0-15,2-4 2 0,2 3 1 0,0-2 3 16,4-1-2-16,1 1 5 0,-1 0-4 0,3-1 7 15,4 0-6-15,0 1-2 0,11 1-1 0,-10-5-5 16,13 5 0-16,1-2 0 0,-1 0-1 0,-8-9-1 16,1 0-5-16,14 7 8 0,-2-3-5 0,0-2 0 15,2 1 2-15,1 0-9 0,-2-1 6 0,4-2 0 16,-2 0-5-16,4-4 3 0,-2 0-1 0,2 2 3 16,-1-2-4-16,4 0-6 0,-2-5 11 0,-1 4-7 15,1-4 2-15,0-1-3 0,-1 0 1 0,2 4-1 16,-2-5 2-16,-1 2 9 0,4 0 1 0,-1-1 11 15,-1-2-2-15,2 0 2 0,-1-1 2 0,0-3-1 16,-4 0 4-16,3-2-7 0,1 1 0 0,1-2-4 16,0 2-1-16,-2-2-1 0,2-5 1 0,0 3-3 15,3-2-2-15,-4 1 2 0,-1 1-1 0,-2-4 6 16,3 1-6-16,0 1 4 0,-5-1 3 0,2-1 1 0,-12 1 1 16,12-3 2-16,-13 5 2 0,13-6 1 15,-13 3-5-15,10-2 0 0,4-1 0 0,-15 4-6 16,12-4-5-16,-11 3 5 0,10-5-2 0,-13 1-3 15,5 3 0-15,-3-2 1 0,-1 3-4 0,0-1-1 0,4-2 0 16,8-3 0-16,-12 3 1 0,-2 2 2 16,1 0-2-16,0 1 0 0,1 0 5 0,-1-1-3 15,1-1-2-15,0 1 3 0,0-2-1 0,-2-1 0 16,-1 2 10-16,2-1-6 0,1 0 5 0,-3-1 6 0,1-1 2 16,1 0 7-16,-3 1 3 0,0-3 7 0,-1 0 4 15,0 2-2-15,0-1 10 0,0-3 3 0,-4 1-1 16,-1-1 3-16,1 1 5 0,-2-5-5 15,-2 3 4-15,-1-3-3 0,3-1-5 0,-1 1-2 0,-2 0-4 16,3-1-5-16,-3-1-8 0,1-2 2 0,2 1-13 16,-1-4 3-16,3 2 2 0,4-9-13 0,-8 4 3 15,-2 3 2-15,11-9-13 0,-8 9 0 0,-2-1 0 16,2-1-2-16,1 0-1 0,6-8 0 0,-9 9 1 16,1 1-8-16,-1-2-2 0,-5 0 1 0,6 0 1 15,3-14-2-15,-10 15-3 0,-2-3 8 0,-2-1-3 16,-4 2 1-16,-5-2 0 0,-2 3-10 0,-6-3 8 15,-1 1-9-15,-6 1-7 0,-3 1-5 0,-8 0 0 16,-4 1 2-16,-3 3-1 0,-7-9 1 0,7 11 2 16,-2-1 6-16,-1 2-1 0,-13-7-2 0,2-2 2 15,2 5 0-15,-3-2-1 0,2 1 3 0,2-1 2 16,-4 1 0-16,-2 0-5 0,0-1 3 0,-3-2 7 16,-2-1-7-16,0 3 4 0,-4-1-2 0,-24-12 0 15,20 12-7-15,-23-8 1 0,-3 2-12 0,-1 2-10 16,-2 2 4-16,-3 3 0 0,4 5-10 0,-3 3-21 0,26 9-30 15,-31-6-30-15,6 6-36 0,27 9-41 0,0-7-40 16,-3 8-29-16,2 0-51 0,-1 1-55 16,4 2-82-16,0 4-403 0,0 0-930 0,4 3 411 15</inkml:trace>
  <inkml:trace contextRef="#ctx0" brushRef="#br0" timeOffset="49897.06">20970 10729 231 0,'0'-11'436'0,"2"0"6"16,0 0 4-16,-2 4 6 0,1 1 1 0,-1 1-2 15,3-1-22-15,-2 3-31 0,-1 3-40 0,0-5-38 16,0 5-28-16,0 0-11 0,0 0-16 0,-5 22-23 15,1-2-12-15,-1 5-16 0,-1 5-28 0,-1 1-8 16,2 2-17-16,0 0-22 0,1 1-9 0,2 13-12 0,2-12-10 16,0-2-11-16,2-1-9 0,2 0-16 15,3-6-14-15,-2-6-13 0,2-4-3 0,2-3-3 16,-4-2 13-16,4-3-14 0,0-2-9 0,0-5-3 0,0-5 4 16,1 0-1-16,2-2-9 0,-2-5-4 0,4-3 7 15,-2-2-7-15,2-8-1 0,-3-3-5 16,0 2 4-16,4-2-1 0,-8 3-6 0,0 6-9 15,-1 4 7-15,1 3-3 0,-2 3-3 0,0 2-2 0,1 3 0 16,1 3-9-16,1 4 10 0,0 3 4 0,5 5 1 16,2 3-3-16,1 5 1 0,3 3-4 0,1-1 3 15,0 4-7-15,0-5 12 0,2 3-2 0,1-2-2 16,0-4-27-16,2-2 2 0,-2-2-1 0,-5-6 1 16,1-3 6-16,2 0 8 0,-6-3 3 0,4-4 2 15,-2-3-3-15,-4-2 0 0,1-4 6 0,1-2 5 16,-3-3 8-16,-1-7 6 0,-1 0-2 0,-1-5 8 15,-5-1-7-15,-4-1 7 0,0-5-4 0,-4 0-7 16,-5-9 2-16,-2 9-3 0,-1 1 8 0,-4 1 3 16,0 7-18-16,0 2-1 0,3 8 1 0,-2 3-15 15,1 3-20-15,1 4-43 0,0 3-51 0,0 3-61 16,2 0-89-16,0 4-76 0,5 6-71 0,2-2-106 16,2 3-436-16,2 5-1045 0,2-4 462 0</inkml:trace>
  <inkml:trace contextRef="#ctx0" brushRef="#br0" timeOffset="50113.78">21926 10396 197 0,'0'-12'547'15,"0"0"1"-15,0 1-29 0,0 3-44 0,0 2-47 0,0 1-46 16,3 3-40-16,-3 2-30 0,0 0-33 0,-3 17-29 15,3 0-19-15,-1 2-36 0,1 8-55 0,-3 3-59 16,2-1-70-16,2 3-87 0,2 1-69 0,-2 2-87 16,3 11-88-16,-4-11-374 0,8 12-753 0,-2-12 333 15</inkml:trace>
  <inkml:trace contextRef="#ctx0" brushRef="#br0" timeOffset="50597.06">22307 10918 33 0,'-4'-10'527'0,"4"0"11"0,-5 1 18 0,1-1-13 15,3-1-24-15,1 1-25 0,1-2-33 0,1 3-30 16,1-2-45-16,5 3-38 0,2-1-31 0,3 1-29 16,6 0-30-16,-2 4-25 0,1 0-24 0,1 2-24 15,0 3-15-15,1 1-23 0,-3 3-10 0,2 4-11 16,-6 3-7-16,1 4-20 0,-5 2-7 0,-1 7-15 15,-3 1-5-15,-3 1-9 0,-2 1-20 0,-6 0-2 16,-2 0-7-16,-1 1-7 0,-5 0 12 0,4 0-16 16,-3-3 4-16,-2-2-4 0,2-1-6 0,3-6-3 15,0-3 0-15,3-2 2 0,1-4-7 0,0 2 0 16,1-4 3-16,2-2-3 0,0 0-3 0,3-4 2 16,0 0-8-16,0 0 2 0,0 0-9 0,22-17-9 15,-8 5 1-15,5-6-6 0,4-3-9 0,-5 2 6 16,1-5-8-16,4 1-2 0,-1-3-3 0,0-4 3 0,-2 0 1 15,-2 0 4-15,-1-2 1 0,-2 3 3 0,-2 1 2 16,-3 3 3-16,-3 7 14 0,-4 2 9 0,4 6 6 16,-5 0 14-16,0 3-5 0,-2 0-5 0,0 5 1 15,0 2 5-15,0 0 1 0,-13 8 6 16,6 0 0-16,-3 5 1 0,0 0 1 0,0 5-9 0,-2 7 3 16,1-1 5-16,3 0 0 0,2 2-9 15,3-6 1-15,3 5-4 0,1-1 2 0,5-3-5 0,1-4 2 16,5-1-9-16,-1-2-19 0,5 0-13 0,7 0-33 15,-4-4-41-15,6 1-60 0,-7-7-74 0,4 0-90 16,-8-1-101-16,8-1-129 0,-3-2-429 16,-1-2-1066-16,0-1 471 0</inkml:trace>
  <inkml:trace contextRef="#ctx0" brushRef="#br0" timeOffset="51163.92">23258 10838 222 0,'1'-8'586'0,"-1"3"-11"0,2 0-35 0,-2 2-32 16,0 3-20-16,0 0 5 0,0 0-14 0,0 0-24 16,-4 18-46-16,4-7-34 0,-3 6-40 0,2 0-34 15,1 1-40-15,2 2-15 0,0-1-24 0,0-1-29 16,1 2-31-16,1-3-38 0,2 2-51 0,0-1-15 15,1-4-41-15,0 0-24 0,2-6-9 0,-1-1-3 0,2-2-2 16,2-2 1-16,-1-3 0 0,-2-2 4 0,5-3 0 16,0-2 3-16,3-1 3 0,-3-3-2 0,0-3 12 15,-1 0 5-15,-3-2 8 0,8-7 13 16,-8 7 5-16,3-1 15 0,-4 0 1 0,1 2 4 0,-2-1 12 16,-2 7-1-16,-1-1 9 0,0 2-13 0,-1 3-11 15,-2 1-7-15,1 3-3 0,-3 1 16 0,0 0-15 16,5 17 4-16,-5-6 5 0,2 7 1 0,-1 7-3 15,0 0 2-15,-3 5-4 0,2 1 1 0,0 1-4 16,0 17-3-16,-2-14-2 0,2 9-5 0,-3-7-7 16,6 9 3-16,-6-10-6 0,0 12-9 0,2 0-10 15,-2-2-17-15,-1-10-12 0,1 2-5 0,-1-4-2 16,0 1-16-16,-1 11 4 0,-4-13-5 0,1-1 11 16,-1-2-2-16,-2 0 9 0,2-1 6 0,-2-3 0 15,-1-2 2-15,3-6 4 0,-4 4 2 0,-1-8 2 16,0-1 7-16,-3 1 5 0,-1-5 9 0,1-3-6 15,-4-2 4-15,2-2-3 0,-3-3 9 0,1-4-3 16,0-1-4-16,3-3 3 0,-1-8 0 0,2-4-9 16,8-3-8-16,-1-7-12 0,10 0-23 0,4-4-28 15,11-14-30-15,7-4-24 0,7-1-40 0,5 2-35 16,19-19-41-16,-7 32-31 0,-1-2-27 0,1 0-41 16,0 3-54-16,5 3-49 0,-5 3-359 0,4-1-874 15,-3 5 386-15</inkml:trace>
  <inkml:trace contextRef="#ctx0" brushRef="#br0" timeOffset="51581.1">23995 10814 97 0,'-9'-13'409'0,"2"-2"23"0,-1 4 18 0,3 1 2 0,-1 0 0 16,0 1-8-16,2-2-10 0,1 5-26 0,-1 2-38 15,1-4-38-15,3 3-34 0,2 0-34 0,0 2-27 16,4-1-20-16,4 1-23 0,2 1-25 0,7-1-18 15,3 0-23-15,6 6-24 0,0-6-16 0,-2 3-9 16,-3 0-9-16,0 0-10 0,-3-1-4 0,-2 2-5 16,-4-1-7-16,-1-1 1 0,-1 0-6 0,-3 2-2 15,-2-1 5-15,-2-1 1 0,1 2 3 0,-6-1-6 16,7 4-2-16,-7-4-2 0,0 3 0 0,0 2 9 16,-7 5-11-16,1 2 0 0,-4 3 3 0,0-1-5 15,-2 2-1-15,1 0-7 0,-4 5-3 0,2-4-2 16,-2 5 6-16,-1-2-7 0,3-4-6 0,1 5-3 15,-2-5 0-15,2 1 10 0,-1-3-10 0,3 0 0 16,1-1-4-16,1-2 0 0,3-2 1 0,4 0 8 16,-3-5-8-16,3 2 0 0,2-1-3 0,5-1 0 15,2-1 2-15,5-3-4 0,5 1 1 0,2-2-2 16,6-1 1-16,1-2-2 0,-4 2-2 0,-2-1-13 16,8 2-4-16,-9-1-9 0,3 2-9 0,-4 0-12 0,-1 1-17 15,1 2-32-15,-7 1-38 0,0 2-30 16,-1-2-49-16,-1-2-53 0,-2 4-52 0,-5 1-63 15,1-3-69-15,-2-1-392 0,-1 3-914 0,0-4 404 16</inkml:trace>
  <inkml:trace contextRef="#ctx0" brushRef="#br0" timeOffset="51781.03">24592 10545 346 0,'-2'-17'448'15,"5"5"14"-15,-3 1 4 0,2 2-1 0,-2 3-25 16,0 0-41-16,-2 1-42 0,2 5-33 0,-3-1-27 0,3 1-27 16,0 0-25-16,-9 18-23 0,5-7-24 0,0 4-18 15,0 3-17-15,-1-1-28 0,-1 2-52 0,-2 6-67 16,-2-1-80-16,6-6-94 0,-6 7-91 16,1-1-122-16,-4-3-408 0,4-5-845 0,0-1 374 0</inkml:trace>
  <inkml:trace contextRef="#ctx0" brushRef="#br0" timeOffset="53081.05">24432 10214 78 0,'-7'-10'344'0,"0"2"-10"15,0-2-15-15,-6-3-12 0,4 4-6 0,-3-1-20 0,0-2-21 16,-1-1-23-16,-2 1-19 0,-1-3-5 0,-8-5-12 16,1 6-15-16,-4-3-6 0,-2 2-6 0,1 1-18 15,-1-2 0-15,-6 4-14 0,-1-2-11 16,-14-7-9-16,-2 5-6 0,-2-1-9 0,-2 3-9 0,-2-2 0 16,-4 1-6-16,-23-6-5 0,24 7-5 0,-3 1-9 15,-24-6-11-15,21 8 0 0,-21-6-7 0,25 5-4 16,-25-1-10-16,24 6-2 0,-29-5-2 0,25 6-7 15,2-1 1-15,-31 0-7 0,32 4-1 0,-30 2-2 16,31 2-2-16,0-1-4 0,3 3 2 0,-4-1-3 16,2 4-2-16,-1 0 5 0,2 0-3 0,0 2-5 15,2 1 2-15,1 4-2 0,3-1-2 0,-3 4 1 16,3-1-3-16,-1-1 1 0,3 7-4 0,-4 0 2 16,5 2-4-16,-3 1 9 0,1-2-5 0,6 0-3 15,-3 1 1-15,1-2 1 0,2 2 0 0,-1-1-2 16,4 2 7-16,-2 0-5 0,5 1 0 0,10-6-1 15,-10 5-1-15,10-6 4 0,3 4-2 0,-12 4 7 16,13-3-3-16,-3-1 4 0,1-1-4 0,0 1 7 16,1-1 0-16,-9 9 1 0,11-9 0 0,1-1 2 15,0 4-3-15,-2-1 5 0,6-1-3 0,0-1 0 16,-3 3 6-16,2-2-2 0,3 1-1 0,2 1-3 16,2-2 5-16,-1 3-3 0,2 1 2 0,6 2-4 15,0 0 3-15,6 0-2 0,-2-1-3 0,3 3 0 16,3 2-2-16,7-2 2 0,-1-1 0 0,3 5-2 0,1-1 3 15,3-1-3-15,4 0 1 0,-1 2 0 16,12 8 2-16,0-1 0 0,4-1-1 0,5 0-2 16,-1-4-1-16,3 0 0 0,0 2-4 0,3-5 0 15,-1 0-1-15,8 4 3 0,-7-3 2 0,3 4-4 0,1-5-1 16,0 0 0-16,5-2-3 0,0-3 6 0,-4-1-5 16,8 1 1-16,0-3 2 0,1-1-4 0,3-1 1 15,0-6 1-15,24 15 0 0,-25-17-1 16,3 0-1-16,-2-4 1 0,3 1-1 0,2 0-2 0,-1-1 1 15,2-1 0-15,0 0 0 0,-1-2 3 0,0-1-1 16,-1 1-3-16,2 0 2 0,1-3-1 0,25 6-4 16,-30-5 5-16,3 0-3 0,-3-1 1 15,5-3 0-15,0 0 0 0,26 4 4 0,-28-5-2 0,1-2-1 16,26-2-2-16,-28-1 0 0,3-1-2 0,-2-2 2 16,-4 0-3-16,0-4 4 0,4 2-1 0,-4-4 2 15,0 1-1-15,-4-3-1 0,4 1 5 0,-5-2-4 16,0 3 0-16,-1-4 0 0,1 3 3 0,-4-1 0 15,3 2 2-15,-6 1 1 0,5-4-4 0,2 1 7 16,-7 1 1-16,-12 2 4 0,11-5-1 0,-11 6 4 16,1 0 3-16,-3-2-2 0,1 2 3 0,2-2 0 15,-1-2-3-15,-3-1 2 0,12-4 1 0,-14 2-4 16,-1 2 2-16,1-5-6 0,1-3 7 0,-4 1-9 16,2-2-3-16,7-6 2 0,-12 6-2 0,1 0-1 15,-1 0 6-15,-2 3-10 0,-1-5-1 0,1 5 1 16,-1-2 1-16,-6-1-2 0,2 2 1 0,-2-3 3 15,0 1-3-15,-2 1-1 0,0 1-2 0,-3 0 3 16,1-1-4-16,-2-3 3 0,0 2 0 0,0-3 0 16,-3-1 3-16,2-1-3 0,-2 0 5 0,0-2-10 15,1-1 1-15,-3-1 1 0,0 1 4 0,-2 2-5 16,-3-2 1-16,0 4 3 0,0-3-3 0,-3 3 2 16,-2 1 0-16,1-2-2 0,-5 5 3 0,-1-5-5 15,1 4 6-15,-2 0-5 0,-5-1 2 0,2 2-2 16,0-1 2-16,-4-1-3 0,0 2 0 0,-3-2-1 15,1 3 3-15,-1-3 0 0,-1 1-2 0,0 1 3 16,2 3-4-16,-7 0 0 0,4 2 1 0,-9 2 3 16,3 0 0-16,-1-2 0 0,-4 4-6 0,-1 2 6 15,-16-1 0-15,-1 0-5 0,-3 1 2 0,-4-4 1 16,-4 6-2-16,-2 0 1 0,-27-9-2 0,3 5-4 0,25 6-2 16,-31-4-6-16,3 2-6 0,3-2 11 0,22 5-9 15,-27 3-6-15,31 0-11 0,-2 2-5 16,-3 4-28-16,3 0-42 0,-1 2-42 0,6 3-39 15,2 2-49-15,3 6-39 0,-1-1-63 0,2 3-67 0,-3 0-413 16,3 0-893-16,7 0 394 0</inkml:trace>
  <inkml:trace contextRef="#ctx0" brushRef="#br0" timeOffset="54817.49">14334 14829 36 0,'-4'-12'416'15,"1"3"-13"-15,-2-1 9 0,4 1-21 0,-2 2-32 16,3 2-34-16,-5 4-32 0,5 1-37 0,0 0-16 16,-10 16-19-16,5-1-14 0,0 4-17 0,-2 8-12 15,3 0-5-15,2 6 14 0,-7-2-17 0,9 3-16 16,0-1-13-16,1-3-8 0,4-2-15 0,-5 0-15 16,4-3-7-16,4-7-9 0,-3-1-13 0,3 0-5 15,-1-3-2-15,2-7-4 0,0 2-1 0,4-4-7 16,-2-2 1-16,0-3-2 0,1-1-1 0,1-1-4 15,4-8-3-15,-3 1-4 0,1-6-2 16,-3 1-2-16,6-8-2 0,-3 2-2 0,-6 2-3 0,0 1 0 16,-3 1-2-16,2 0-1 0,-3 5 0 0,4 2 3 0,-5 3-7 15,0 3-2-15,-2 2-6 0,2 1 4 16,3 4-3-16,-2 6-4 0,3 4-2 0,-1 2-2 16,2 6-1-16,0 3 1 0,2-1 1 0,2-2-1 15,2 2-2-15,0-2-2 0,-2-7-6 0,4-3 7 16,-2 0 5-16,2-2-3 0,2-2 1 0,-2-2 1 15,2-5 5-15,0 0 13 0,-6-5 13 0,4-2 17 16,-6 0 10-16,3-4 5 0,-1-1 6 0,-4-3 10 16,-3 0 0-16,2-3-8 0,-4-9 8 0,-2 7-4 15,-2-8-10-15,-1-1-4 0,-3-1-6 0,0-3-8 0,-3 1-3 16,-1 0-10-16,-1 1-2 0,-2 1-9 0,0 2-9 16,2 10 11-16,2 0-11 0,0 8-1 15,1 0-49-15,2 3-50 0,-2 3-55 0,1 3-62 16,-3 4-76-16,4 2-101 0,-5 3-100 0,7 9-150 15,-1-2-333-15,6 0-1032 0,2-2 457 0</inkml:trace>
  <inkml:trace contextRef="#ctx0" brushRef="#br0" timeOffset="55065.42">15247 14459 3775 0,'-2'-32'249'0,"-1"-2"-10"0,2 7-9 16,1 6 8-16,-3 3 14 0,5 6-7 0,-2 2-25 16,0 0-48-16,0 5-31 0,0 1-19 0,0 4-14 0,0 0 5 15,0 0-6-15,2 15-8 0,-2 2-6 0,0 9-5 16,-5-1-5-16,5 7-17 0,-3 1-2 16,2 1-8-16,-1 0-41 0,-6 14-43 0,6-14-65 15,-2 1-70-15,5-5-89 0,-7 1-100 0,3 0-124 0,-1-4-427 16,7-2-976-16,-1-11 432 0</inkml:trace>
  <inkml:trace contextRef="#ctx0" brushRef="#br0" timeOffset="55930.94">15375 14904 191 0,'-5'-5'397'0,"1"0"6"15,4 0-3-15,0 0-18 0,0-2-8 0,0 2-11 16,4-5-3-16,-3 2-6 0,2 0-19 0,1-1-9 16,-3 0-8-16,5 2-18 0,-2-2-15 0,4 2-32 15,0 0-22-15,2 1-15 0,0 3-25 0,2-2-14 16,0 5-15-16,5 1-14 0,-3 1-13 0,4 6-15 16,0 4-9-16,-2-1-15 0,4 8-6 0,-3 5-14 15,-4-1-4-15,0 4-6 0,-3 0-7 0,-2 1-3 16,-7 1-14-16,-1-1-6 0,-4 1-1 0,-1 1-3 15,-4-3-8-15,3-1-24 0,-3-2 12 0,0-6-1 16,0 0-2-16,0-1-4 0,5-7 6 0,-1 0 3 0,1-5-5 16,4 1-2-16,-5-4-3 0,4 1 15 15,1-3-7-15,0 0-6 0,6-13 4 0,1 2 0 16,4-5-4-16,2 0-2 0,1-10 2 0,1 1-4 16,5-3 4-16,0 0 0 0,-2-3-6 0,10-11 4 15,-9 10 2-15,5-8-7 0,-7 8 5 0,-3 3 1 16,0 3 0-16,0 2-8 0,-5 7 6 0,-5 5-5 15,4 3 3-15,-6 0-3 0,3 4 5 0,-2 3-8 16,-3 2-2-16,0 0 2 0,-9 14 5 0,5-3-3 16,-1 8 1-16,-4 8 2 0,1 2-3 0,2 2 0 15,-2 0-3-15,5 2 5 0,1-3 0 0,2 1-3 16,4-3 4-16,5-4-14 0,2-2-25 0,5 0-25 16,-1-8-28-16,7 1-40 0,0-7-42 0,6-4-69 15,0-4-76-15,-6-3-77 0,8-6-114 0,-2-4-388 16,-3-4-973-16,-5-2 432 0</inkml:trace>
  <inkml:trace contextRef="#ctx0" brushRef="#br0" timeOffset="56130.5">16258 14326 432 0,'-5'-6'474'0,"1"0"8"16,-2 3-18-16,2 0-43 0,0 2-36 0,4 1-25 15,0 0-5-15,-5 11-26 0,6 0-25 0,-2 2-29 16,5 5-27-16,-4 7-22 0,-3 1-26 0,2 4-15 16,0 2-31-16,-2 0-58 0,2-1-79 0,-3 5-82 0,0-6-99 15,-2 2-104-15,6-5-122 0,-2 1-364 16,4-4-816-16,-2-10 362 0</inkml:trace>
  <inkml:trace contextRef="#ctx0" brushRef="#br0" timeOffset="56665.59">16517 14607 196 0,'-3'-3'493'0,"2"-1"4"0,1 4-1 0,0 0-15 16,1-6-26-16,-1 6-24 0,0 0-34 0,0 0-33 16,0 0-29-16,13 13-24 0,-10-7-26 15,3 5-23-15,-1-1-30 0,1 6-20 0,-1 0-22 16,1 1-21-16,-2 3-17 0,0-2-14 0,1 0-29 0,-2 7-18 15,2-7-24-15,3-1-20 0,-2-2-14 0,0-4-12 16,2-3-2-16,2 0-4 0,-1-2-3 0,0-3-1 16,4-1 0-16,-3-2 0 0,2-4 1 15,-1-1-2-15,2-2-1 0,2-3 0 0,-2 0 10 16,0-2 6-16,-2-1 4 0,-2-1 10 0,2 0 9 0,-4 3 12 16,0 0 10-16,-1-4 11 0,-1 7 14 0,2-1 2 15,-4 4 3-15,1 2-11 0,-1-3-9 0,1 4-9 16,-4 2 2-16,0 0-9 0,1 12 4 0,-2-1 0 15,1 6-3-15,0 2 6 0,-3 10-5 0,2 0 0 16,1 6-2-16,2 2-6 0,0 11-16 0,-2 2-42 16,2-1 0-16,-1-12 0 0,2 13 0 0,-3-2 0 15,1 0 0-15,1 2 0 0,0-1 0 0,-2 0 0 16,-4-4 0-16,3-12 0 0,-3 2 0 0,2-2 0 16,-4-2 0-16,1-3 0 0,-2 1 0 0,-1-10 0 15,0-1 0-15,-2-2 0 0,-3-1 0 0,1-2 0 16,-2-7 0-16,-2 1 0 0,-3-3 0 0,1-4 0 15,0-5 0-15,-3-1 0 0,1 0 0 0,-4-9 0 16,2-2 0-16,3-3 0 0,1-5 0 0,3-2 0 16,3-6 0-16,6 0 0 0,2-17 0 0,8 0 0 15,5 2 0-15,6 2 0 0,3 1 0 0,7 4 0 16,-4 11 0-16,9-8 0 0,-6 11-122 0,4 4-200 16,7 2-89-16,-6 3-93 0,9 2-109 0,-3 1-424 15,-1 1-1123-15,2 4 497 0</inkml:trace>
  <inkml:trace contextRef="#ctx0" brushRef="#br0" timeOffset="57063.84">17278 14694 211 0,'-8'-9'519'15,"1"0"5"-15,-1 0-2 0,2 1-18 0,3 1-34 16,1 2-42-16,2 1-39 0,2 1-34 0,5-1-40 15,5 1-33-15,4 2-26 0,4 0-25 0,8 1-23 16,3 0-22-16,-3 1-17 0,3 1-16 0,2 1-19 16,-4-3-13-16,-1 0-15 0,-6-1-15 0,0 1-9 15,-4 0-8-15,-7-2-7 0,1 1-5 0,-1 1-2 16,-4-2-19-16,-1 2 8 0,-6 0-2 0,8-1-8 16,-8 1-3-16,0 0-7 0,0 0 1 0,0 0-4 15,-12 7-11-15,4 0 9 0,-5 3-3 0,-3 1-2 16,1 3-2-16,-6 3-2 0,1 3-2 0,-2 1-12 15,2 0 13-15,-1 1-3 0,0-2-13 0,3 2 12 16,0-1 6-16,6-6 2 0,1 2 5 0,2-2 2 16,1-1 3-16,4-3-2 0,3-2 7 0,1-2 15 15,1 0 2-15,6-2-5 0,3-1 8 0,3 0-15 16,6-3 3-16,3-2-20 0,8-2 13 0,2-1-3 16,0 1-3-16,3-1-18 0,-6 1-15 0,2-1-27 15,-2 1-35-15,-1 2-53 0,-5 0-61 0,-7 1-64 16,-4 1-74-16,1 2-74 0,-9-1-85 0,1 3-473 15,-1-3-1030-15,-4-2 457 0</inkml:trace>
  <inkml:trace contextRef="#ctx0" brushRef="#br0" timeOffset="58197.97">17889 14302 98 0,'-6'-11'303'0,"-2"3"-12"0,2-3-7 0,-5-4-18 15,-1 0-24-15,1 3-15 0,-2-2-9 0,-3-2-2 16,-7-3-8-16,1 1-15 0,-2-1-8 0,-3 1-12 15,0-3-3-15,2 2-31 0,-3 0 7 0,-3 0-3 16,-1-2-8-16,0 2 13 0,-13-6-34 0,-2 1-7 16,1 6 0-16,-4-6-4 0,0 8-1 0,-2-3-3 15,1 0-3-15,-2 0 1 0,-2-2-2 0,-1 2-3 16,-3 4-14-16,-2 1-2 0,1 1-9 0,-5 0-3 16,0 0-5-16,-1-1-3 0,-23 4-13 0,29 3-5 15,-4 0-5-15,-3 5 2 0,6-1-7 0,-4-1-3 16,-3 1-2-16,3 6 0 0,3-2-3 0,-2-2 1 15,2 2-13-15,4 5 7 0,-5-1-4 0,-1 2-1 16,1-1-2-16,2 3 2 0,-3-1-2 0,1 7-1 16,1-10-4-16,-1 10 7 0,-1-4-6 0,6 3 0 15,-5 5 3-15,2 1-3 0,2-4-1 0,-1 0 2 16,1 4-6-16,0-1-3 0,0 2 3 0,4-1 2 0,-1-1 1 16,1 3-2-16,2 1 1 0,-1 0-2 15,4-1 2-15,-5 0-5 0,4 3 2 0,4-1 4 16,-2 2-3-16,4 1-1 0,3-1-12 0,1 5 14 15,9-10 0-15,-10 9-1 0,11-7-1 0,-8 7 1 16,8-6 2-16,4 2 2 0,-2-3-6 0,-8 11 3 0,11-9 9 16,-7 8-1-16,10-1 3 0,0-2 0 15,1-2-4-15,3 3 4 0,-1-1 0 0,2 0 0 16,1 0-1-16,-1 1 6 0,3 0 1 0,0 0 7 16,3 1 2-16,-3-1 8 0,6 0-2 0,1-1 2 0,-1 1-2 15,7-2 0-15,-2 1 1 0,5-2 1 0,2 1-1 16,0 0 1-16,7 0 6 0,1-1 0 15,8 2 4-15,0-2 4 0,14 11 5 0,-2-2 4 16,6-1 3-16,8-2 2 0,2 1 2 0,8-4-3 0,22 11 18 16,-21-15-7-16,27 8 8 0,3-2 0 0,2-6 4 15,2 1-2-15,-1-1-6 0,6 0-8 0,3-5-35 16,-1 3 1-16,-1-4-7 0,1-3-3 16,3-1 0-16,5 1-3 0,-3-1-5 0,-1-2-1 15,1 1 5-15,-6-1-7 0,-5 0 0 0,-26-5 0 16,1-2-3-16,25 2 2 0,-28-4 1 0,3 1-3 0,23-1-4 15,-29-3 8-15,1 0-7 0,1-1 6 0,2 2-13 16,-4-5-3-16,0 3 5 0,0-2 4 0,-2-2 1 16,-1-1-1-16,1-3 1 0,1 0-4 0,-3-2 1 15,0 2-1-15,3-2 5 0,-4-2-7 16,5-1 5-16,-4-1-3 0,7-3 5 0,-6-2-1 16,5-1-6-16,-5 1-3 0,3-1 6 0,-2-3 0 0,0 0-2 15,-1-3 2-15,-2 1-2 0,0 1 2 0,1 1-1 16,-4-2-3-16,0 4 0 0,-3 0 5 15,-13 5-3-15,14-6-4 0,-17 5 3 0,5 3 5 16,-2-4-7-16,-1 0 3 0,1 2-5 0,2-1 4 16,4-7 16-16,-7 7-12 0,-6-2-5 0,2-2 1 0,-2-1 4 15,-1-3 1-15,0 1 2 0,-1-1-9 0,-4-2 0 16,-1-1-1-16,-3-2 5 0,-4-3-3 0,-2 0-2 16,-1-3-3-16,-3 0 2 0,-3-10-2 15,-4 8-4-15,-2-12 1 0,-1 12 3 0,-3-8-8 16,-6-4 7-16,-4 4-5 0,1 12 2 0,-3-16 2 0,-6 3 2 15,5 16 7-15,-8-12-5 0,3 12 0 0,0-2-5 16,-7-7 5-16,7 10 0 0,-12-9 3 0,2 2-1 16,6 7-2-16,-7-6 2 0,6 7-1 0,4 0 3 15,0-2-4-15,-4 4-2 0,4-6-1 16,-10-4 9-16,6 9-4 0,-1 2-1 0,-9-6-3 0,-9 6-4 16,13 10-14-16,-19-5-25 0,-6 6-32 0,-6 6-39 15,-32 1-49-15,-5 8-52 0,1 5-65 0,-4 6-78 16,-5 9-100-16,-1-4-499 0,-5 4-1041 0,7 1 460 15</inkml:trace>
  <inkml:trace contextRef="#ctx0" brushRef="#br0" timeOffset="59997.06">22354 14202 139 0,'2'-9'415'0,"-2"-2"15"16,1 2 7-16,-1 4 0 0,0-1-14 0,0 1-35 15,0 0-38-15,0 5-36 0,1-2-28 16,-1 2-29-16,-5 12-14 0,4-1-11 0,-3 7-11 0,0 8-19 16,-2 1-14-16,2 1-18 0,0 1-13 0,0 1-20 15,-1 1-14-15,5 3-13 0,-1-2-6 16,-3-2-14-16,4 1-7 0,1-2-9 0,2-1-8 15,2-3-4-15,0-7-8 0,0-1 0 0,-1-1-4 0,5-6-7 16,-4 0-4-16,3-3 2 0,-2 1-5 0,3-5 0 16,-3-3-3-16,2 0 1 0,2-3 1 0,3-4-9 15,-1-3 0-15,3-4-5 0,-2 0-4 0,5-8-2 16,-7 5 1-16,3-4-1 0,2-2-3 0,-6 6 1 16,1 3 2-16,-6 3-1 0,4 1 3 0,-2 2-2 15,-3 0-2-15,-1 3-2 0,4 1 1 0,-3 3 1 16,1 1-4-16,-5 0-3 0,15 7-3 0,-6-1 5 15,1 3-6-15,2 2 1 0,-1 3 3 0,2-1 0 16,0 1-5-16,0-3 5 0,3 3-3 0,0-5-1 16,1 2 0-16,0-3 5 0,1-2-5 0,-1-3 2 15,-3 0-1-15,1-2 3 0,0-2 0 0,-3-3 1 16,0 0 0-16,4-6 24 0,-3-2-5 0,-3 2 9 16,-1-6-3-16,-4 0 1 0,1-2 5 0,-1-1-5 15,-3-7-6-15,-5-2 8 0,-1-1-6 0,-5-1-6 16,6-1 1-16,-10-1-4 0,-4 2 1 0,3-3-5 15,-2 8 3-15,0 0 1 0,0 5 4 0,0 5-18 16,1 2-26-16,-1 3-59 0,0 3-67 0,-3 5-78 16,7 0-69-16,-2 6-88 0,1 2-86 0,3 4-96 15,4-2-318-15,2 0-953 0,3 2 421 0</inkml:trace>
  <inkml:trace contextRef="#ctx0" brushRef="#br0" timeOffset="60763.85">23563 13801 239 0,'6'-10'397'16,"-1"2"1"-16,2-3 9 0,-2 3-7 0,-1 2-14 15,-3-1-9-15,3 5-26 0,-4-3-29 0,0 1-29 16,0 4-20-16,0 0-19 0,0 0-5 0,0 0-11 15,-5 22-16-15,0-8-25 0,-3 4-13 0,2 0-19 16,-7 6-18-16,5 1-12 0,0 1-15 0,-3 2-10 16,2-1-11-16,-2 0-31 0,1-2-63 0,1 2-85 0,-1-1-87 15,2-1-98-15,-1 1-109 0,4-6-123 0,2-1-279 16,2-2-840-16,3 1 372 0</inkml:trace>
  <inkml:trace contextRef="#ctx0" brushRef="#br0" timeOffset="61697.99">23721 14374 424 0,'-4'-6'509'0,"1"-1"3"16,2 1-7-16,0 0-20 0,-2 0-29 0,3 0-33 15,3-1-39-15,2-3-32 0,1 2-36 0,7 2-34 16,2-2-21-16,4 4-24 0,1 0-28 0,1 2-21 15,1 3-18-15,-2 3-14 0,1 0-20 0,-2 5-10 16,-2 1-17-16,-1 3 0 0,0 6-17 0,-4-3-11 16,-4 4-6-16,-1 3-10 0,-5 4-8 0,-3-7-2 15,-3 6-10-15,-2-1-1 0,-4 3-8 0,-3-4-4 16,-3 1-2-16,-2-3-2 0,4-1-6 0,0-5 5 16,1-3 6-16,2-1-19 0,2-3 1 0,1-4-4 15,3 1 4-15,0-1-4 0,1-2-1 0,0-2 0 16,4-1 1-16,0 0-2 0,0 0 2 0,17-16 0 15,-3 4-4-15,5-5 6 0,7-2-7 0,-3-3 1 16,1 1 1-16,3-2-3 0,-2-1 0 0,4-1 1 16,0-1-5-16,-2-1-2 0,-3 1 1 0,-5 2 2 15,-1 1 2-15,-5 9-3 0,-2 0 0 0,-4 2 3 16,-1 4-3-16,-2 2 0 0,0 1-3 0,-3 0 26 16,-1 3-12-16,0 2 13 0,0 0 1 0,-13 10-10 15,6 1 2-15,-2 4 1 0,0 1-2 0,2 0-4 16,0 3-4-16,-1 6-1 0,4-6 2 0,6-1-11 15,-1 1 7-15,4 0-21 0,5-3-38 0,0 0-45 16,6-4-44-16,-1 2-49 0,4-7-51 0,9-1-62 16,-8-7-31-16,6 3-32 0,-3-4-29 0,-1-4-15 15,4-4 3-15,-1-1 17 0,-1-2 24 0,-2-5 39 0,-3-1 45 16,3-2 62-16,-7 1 48 0,1-2 52 0,-5 0 55 16,6-1 59-16,-9 4 52 0,-2 2 45 15,0 1 34-15,-2 4 32 0,0 0 28 0,-4 4 36 16,1 1-4-16,2 0-1 0,-2 4-7 0,-2-1-2 15,1 4 2-15,0 0-3 0,0 0-6 0,-13 11-13 0,12-4-16 16,-4 4-16-16,2 1-15 0,3 1-11 0,0 3-12 16,0 1-10-16,5-2-10 0,0-1-9 0,-1 1-14 15,6-1-1-15,1-2-7 0,3 1-3 16,-3-2-11-16,6-4 3 0,-6-4-9 0,3-1-3 0,4 0-3 16,-4-5-3-16,-1 0-6 0,0-2-2 0,2-5-1 15,-2 0 1-15,2-2-7 0,-3-2 2 0,1-2-6 16,-2 0 15-16,6-8 2 0,-6 1 6 15,-2 6 2-15,0 0 1 0,-3 1 10 0,-2 5 17 0,3 0-8 16,-5 3 17-16,1 0-9 0,-2 5-15 0,-1-1-1 16,0 4-4-16,0 0-5 0,-4 15-9 0,0 1-2 15,2 3 8-15,-2 5-9 0,0 5 1 0,2 4 16 16,0-1-6-16,1 18 3 0,-3 0 1 0,3-1-2 16,0 1-5-16,-2-4-6 0,5 4-3 0,-4-1-6 15,5-2-3-15,-4-2-4 0,1-9 6 0,0 0-10 16,-2-1-4-16,0-3 4 0,-4 0-5 0,-1 0 10 15,0-6-13-15,-3-1 6 0,4-6-5 0,-2-3 5 16,-6-1-3-16,1-3-7 0,-2-1-3 0,1-3 0 16,-4-1 0-16,0-3 0 0,-9-5 0 0,6-5 0 15,3 1 0-15,-3-6 0 0,3 0 0 0,-1-8 0 16,5-4 0-16,1-2 0 0,8-5 0 0,8-1 0 16,-1-7 0-16,11-10 0 0,6-3 0 0,8-1 0 15,2 2 0-15,5 7 0 0,2-2-85 0,-1 2-73 16,6 6-63-16,0 5-81 0,1 1-87 0,-10 13-86 15,14-9-94-15,-15 11-430 0,1 2-1082 0,1 0 479 16</inkml:trace>
  <inkml:trace contextRef="#ctx0" brushRef="#br0" timeOffset="62064.25">25255 14326 125 0,'-2'-8'393'0,"-1"-2"15"15,-1 2 20-15,-1-2 14 0,0 0 5 0,1 5-1 16,2-5-18-16,-2 2-24 0,3 4-34 0,-1-1-46 15,1-1-15-15,2 1-30 0,2 3-28 0,1-3-23 16,2 1-25-16,4 1-20 0,3 0-17 0,6 0-18 16,-2 3-12-16,2-2-15 0,0 2-12 0,-1-3-11 15,5 2-11-15,-6 0-8 0,2 0-7 0,-1 1-6 16,-5 0-9-16,1-2-8 0,-3 1 2 0,-2 1-4 16,-2-1-11-16,-1 0-1 0,0 1-9 0,-6 0-2 15,6 2 2-15,-6-2-4 0,-2 10-2 0,-2-7 0 16,-3 8-4-16,-3-2-9 0,-1 4 5 0,-3 0 1 15,0 1-6-15,-5 7 7 0,1-2-4 0,-1-1 0 16,6-1-1-16,-1-3 6 0,1 2 7 0,3 0-1 16,-3-3 4-16,4-4-1 0,4 1-2 0,-2-1 10 15,4 1 4-15,1-2 13 0,2-2-1 0,2-1 2 16,4 1-2-16,3-2-7 0,2 0-12 0,9 1 6 0,-1-4-8 16,12-1 2-16,-2-1 1 0,-1-4-9 0,3 2-30 15,0-3-39-15,-2 3-49 0,-10-1-69 16,-1 0-79-16,-1 1-114 0,-7 1-132 0,-2 1-584 15,-2 0-1166-15,-6 1 516 0</inkml:trace>
  <inkml:trace contextRef="#ctx0" brushRef="#br0" timeOffset="62966.18">25733 13767 245 0,'-29'-19'291'0,"2"-4"-8"16,-2 1-13-16,-3 2-16 0,-14-3-25 0,0-2-16 15,-1 2-13-15,-1 2-6 0,2-1-5 16,-2 1-12-16,-3 2-7 0,-1 0-13 0,-4 2-17 15,-3 0-13-15,-1 3-10 0,-2 1 6 0,-1-3-24 16,-5 3-13-16,-24-4-8 0,-1 4-1 0,28 6-12 16,-35-7-1-16,7 5-5 0,-2-1-12 0,-2 2-1 0,3 2 0 15,-5 0 11-15,1 1-26 0,-2 4 7 16,-4 0 1-16,1 1 1 0,3 0 0 0,1 5 2 16,1 1 1-16,4 3 3 0,3 2-5 0,-3 2 4 0,3 4-3 15,26-3-8-15,-25 8-3 0,-2 2-3 16,30-7-5-16,-28 6 15 0,30-5-19 0,-31 8 4 0,31-4-4 15,-1-1-5-15,-26 15-4 0,3-4 13 16,29-11-4-16,0 5-2 0,0 3 12 0,1 5-7 0,4-2 10 16,-2 4-1-16,3 1 2 0,5 2-2 0,-1 2 5 15,7 0 4-15,1-1-8 0,6 3 3 0,1 1-6 16,4-1 0-16,8 1-3 0,0 0-5 0,6-11 1 16,-2 12-5-16,10-12 5 0,2 14-8 0,3 1-2 15,8 2-3-15,5 0 3 0,0-2-2 0,9 1 1 16,4-2 2-16,4 0-2 0,3-1 1 0,3 0-2 15,26 14 2-15,2-5 3 0,-15-17 2 0,29 14-1 16,6-6-1-16,5-2 3 0,1-8-2 0,9 3 2 16,3-4-4-16,1-3 1 0,4 3-3 0,-3-4-1 15,3-2-1-15,-2-3 1 0,0-1-9 0,4 0 5 16,-7-3-2-16,7-8 4 0,-8 3-2 0,-5-7-2 16,-1-5 5-16,-4 2-5 0,-24-3-8 0,24-3 11 15,-28-2-2-15,27-7-4 0,-26 6 1 0,24-5-7 16,-24-1 6-16,-1 1 3 0,24-11 2 0,-25 9-5 15,-3-7 5-15,3 1-2 0,26-10 2 0,-29 9-2 16,3-5-1-16,-2 3 0 0,3-1 0 0,24-6-4 16,-31 9 6-16,4-3-4 0,-2 1-1 0,1-1 2 15,1 0-1-15,-2 1 1 0,-2-4-2 0,4 2 8 16,-1-3-9-16,-2 2 4 0,4-3-1 0,-4-1 0 16,0-4 0-16,-3-2 4 0,0 1-11 0,-3-2 7 15,-3-4-3-15,-3-2 2 0,-5 0-2 0,-5-3 1 16,-2-2-1-16,-6-4-1 0,-7 2 7 0,-1-6 2 15,-10 1 4-15,2-1 2 0,-6-4-1 0,-3 3 0 16,-6-8-3-16,-1 3-2 0,-6 1 3 0,-4 1-5 16,-4-2-3-16,-10 0 6 0,0 6-2 0,-1-2 0 15,-6 3 7-15,-1 0-4 0,-5 10-2 0,-3-1 3 16,-1 4 3-16,-7 5-2 0,-6 5 2 0,-1 0-1 16,-26 1-1-16,-9 0 0 0,-3 9-3 0,0 6 0 15,-14 7-2-15,-2 6-3 0,0-4 5 0,0 12-15 16,-7 0-22-16,-3 2-37 0,5 6-37 0,-4 1-56 15,2-1-61-15,3 1-54 0,10 2-72 0,6-5-77 16,3 5-325-16,6-3-809 0,28-1 359 0</inkml:trace>
  <inkml:trace contextRef="#ctx0" brushRef="#br0" timeOffset="64897.28">22771 17426 174 0,'0'-10'373'0,"-4"0"-11"0,3 5 6 0,-2-2-32 0,2 4-28 15,1-1-42-15,0 4-10 0,0 0-24 0,0 0-25 16,0 0-23-16,-1 14-1 0,2-4-19 0,-2 6-11 15,2 2-17-15,-1 0-9 0,0 7-5 0,-1 2-13 16,-2-1-12-16,3 3-9 0,0-5-9 0,0 2-1 16,0-5-17-16,0 3 3 0,3-5-13 15,-1-2-10-15,2-2-5 0,-1-4-5 0,-2 0-4 16,5-4 3-16,-2 3-3 0,3-6-2 0,-2-1-10 16,1-3 1-16,5-1 3 0,-3-4 3 0,3-3-7 0,5 0 4 15,-3-6-5-15,1-1-2 0,3-3 2 16,-5 1-8-16,2 3 8 0,0 0-6 0,-3 2 4 15,0 1-9-15,-1 3 1 0,-2 4 3 0,1 0-2 16,-4 3 6-16,5 2 0 0,-2 2 7 0,0 1-1 16,2 10-2-16,-3-3-1 0,1 3-1 0,0 1 1 15,5 9-9-15,-6-6 2 0,1 0 1 0,2-1-3 16,0 0-1-16,3-1 6 0,1-2-4 0,-1-4-1 0,-4-3 5 16,5-2 5-16,-4 1 20 0,4-4 9 15,-1-2 10-15,-4-1 7 0,5-3 8 0,-5-2 6 0,0-3 2 16,2 0 1-16,0-4 2 0,-3-3 8 15,-1-3-8-15,-3 0 0 0,-3 0 0 0,0-7-6 16,-3-1-6-16,-2-2-3 0,-6 1-7 0,1 1-6 16,-3 0-5-16,-4 5-3 0,2 0-6 0,0 7-3 15,2 1-7-15,-2 4-32 0,5 2-56 0,0 3-81 16,5 4-78-16,-2 2-76 0,6-1-80 0,-4 12-87 16,4-4-379-16,4 3-910 0,7 3 403 0</inkml:trace>
  <inkml:trace contextRef="#ctx0" brushRef="#br0" timeOffset="65763.98">23603 17494 390 0,'1'-25'426'0,"4"5"10"16,-1 0-7-16,1 2-16 0,4 2-21 0,0 4-30 0,5-1-28 15,2 4-26-15,-1 3-31 0,4 5-27 0,0 3-27 16,2 0-17-16,0 6-23 0,-3 0-20 0,5 8-14 15,-10-1-17-15,-1 2-16 0,-1 6-12 0,-2 4-11 16,-3-1-10-16,-6 0-8 0,0 2-6 0,-6-1-10 16,1 1-6-16,-3-3-6 0,-6-2-3 15,5-6-9-15,-5-3-2 0,2 1-2 0,2-6-5 0,3 0-1 16,0-2-4-16,0-3 0 0,-1-1-4 16,4 1 2-16,4-4-5 0,0 0 0 0,0 0 0 0,0-17-6 15,9 7 3-15,3-4-3 0,4-6 6 0,3-1-6 16,3-2-2-16,1 0 5 0,-2 0-8 0,-1-4 2 15,1 3 1-15,-4 1-3 0,-1 0 1 0,-5 9 0 16,-2 3 1-16,-2 3-3 0,0-2 3 16,0 4 1-16,-4 0 0 0,1 1-4 0,-4 4 2 15,0 1-3-15,0 0-1 0,-6 14 0 0,-2-4 1 16,2 0 1-16,-3 4-2 0,4 2 1 0,2-4-1 16,1 6 1-16,-2-2-11 0,8 2-13 0,1-3-25 15,5 2-14-15,-1-3-10 0,6-3 1 0,2-1 1 16,0-3 2-16,3-4 0 0,-1 0 9 0,3-3 2 15,-2-5 10-15,1 1 5 0,-3-3-2 0,-2-1 10 16,2-3 10-16,-4 0 12 0,0-5 20 0,-3 0 6 16,-1 0 12-16,1-7 14 0,-2-1 10 0,-7 9 10 15,1 0 8-15,0 3 3 0,-2 3 0 0,-1 2 1 16,0-1-12-16,0 5 2 0,0 3-10 0,0 0-4 0,0 0-6 16,0 0-3-16,0 0-7 0,4 25-1 15,-3-13-3-15,3 5 2 0,0-2-8 0,2 2-1 16,2-2-3-16,2 2-6 0,2-1 1 0,-2-4-1 15,5-4-2-15,-3 0 0 0,0-4-3 0,0-2 1 16,1-1-2-16,1-2-1 0,-2-1-1 0,5-3 0 16,-3-4 0-16,2 1-1 0,-5-6 3 0,3 0 3 15,-1-1 15-15,-3 0 8 0,4-8 7 0,-3 6 5 16,1 1 6-16,-3-2 10 0,0 3 5 0,-2-2 1 16,-1 8 7-16,-1 0-7 0,-1 1-8 0,0 4-2 15,-4 4-7-15,0 0-2 0,0 0-3 0,6 16-3 16,-6 2-3-16,-1 10-2 0,-2 0-6 0,2 5-4 15,-4-1 0-15,4 16-3 0,-5 2-3 0,3-1 3 16,-4 0-7-16,1-1-2 0,3-1 1 0,-2 0 0 16,0-10-8-16,-4 8-6 0,7-12-9 15,-5 0 9-15,2 0-6 0,-4-1 5 0,0-3-5 16,0-2-2-16,0-2-5 0,3-7 5 0,-3-3 3 16,-4-1-1-16,2-1-1 0,-5-5 5 0,16-8-3 0,-26 7 3 15,26-7 5-15,-40-7-5 0,13-4 1 0,-1-1-1 16,1-6-3-16,3 0 4 0,2-3 6 0,6-7-3 15,7-4 3-15,3-14-5 0,8 11-1 16,9-13-11-16,7 5-17 0,9-7-24 0,5 3-20 0,5 1-24 16,1 1-35-16,10 7-40 0,-4 3-36 15,11 4-40-15,0 1-54 0,-6 7-34 0,-1 1-51 16,1 5-52-16,-9 5-406 0,-7 1-913 0,3 3 404 16</inkml:trace>
  <inkml:trace contextRef="#ctx0" brushRef="#br0" timeOffset="66147.19">25004 17426 129 0,'-2'-6'305'0,"-2"-3"4"16,2 1 3-16,-1-3 18 0,0 2-6 0,-1-2 6 16,1 0-11-16,1 0-5 0,-1 1-19 0,3 3-15 15,0 0-23-15,0 0-27 0,4 0-17 0,-1 0-26 16,2 0-17-16,2 3-13 0,3-1-17 0,2 0-11 16,1 2-14-16,0 0-8 0,6 2-17 0,2 1-8 15,-4 1-9-15,2 0-5 0,-1 3-9 0,1-2-7 16,-6 1-5-16,1-1-8 0,-1 0-1 15,-2 3-5-15,-2-1 1 0,-1 0-5 0,-2 4 0 16,-3-2-6-16,1 1-5 0,-2-1-2 0,-4 3 2 16,-3 1-3-16,0 2 6 0,-4 1 3 0,-2 2-4 15,-1-1 2-15,-4 1 1 0,1-1-2 0,-7 3 1 16,7-4-3-16,-3-1-4 0,3-1-4 0,-2 1 5 16,6-6-3-16,1 2-3 0,4 1-1 0,0-4 0 15,3 2-2-15,1-1 7 0,2-2-2 0,4 1-4 0,3-3 4 16,2 0 2-16,10 0-3 0,3-2-1 15,6 1 2-15,0-4-3 0,4 1-4 0,-2-4-1 16,2 3 1-16,-2 1-1 0,-2-1 4 0,-6 2-2 16,-3 0-1-16,0 3-4 0,-6 1-25 0,1-1-29 15,-2-1-38-15,-3 3-36 0,-3-2-39 0,-6-2-60 16,8 9-83-16,-8-9-81 0,-2 12-399 0,2-12-854 16,-8 7 377-16</inkml:trace>
  <inkml:trace contextRef="#ctx0" brushRef="#br0" timeOffset="66964.17">25653 17062 242 0,'-5'-25'289'0,"-3"8"-18"0,-3-5-19 16,-5-2-19-16,-3 1-11 0,-4-1-19 0,1 5-4 15,-6 4-7-15,-9-1-15 0,1 3-4 0,-15-3-15 16,-5 3-8-16,-3 6-10 0,-6-1-9 0,-3 0-14 16,-26 4-18-16,26 2-2 0,-28-2 1 0,-2 1-5 15,3 2-8-15,4 1-11 0,1 0 1 0,-4-3-2 16,0 3-9-16,3 3 6 0,23 0 4 0,-24 1-2 16,27-1-8-16,-29 5 15 0,26-5 0 0,4 4 5 15,-27 0-5-15,30-3 2 0,-3 3-8 0,-28 12 1 16,27-8 1-16,-30 3 3 0,6 3 5 15,26-2 6-15,-25 12-3 0,28-8-16 0,-25 11 5 0,27-11-4 16,-1 5-8-16,-27 14-4 0,30-11-6 0,-3 3-8 16,3 0-2-16,-21 17-4 0,26-14-5 0,3 2-5 15,-2 5-2-15,5-2-5 0,1 0-5 0,4 1 1 16,4-1 1-16,-4 5 1 0,7-2-6 0,1-2-5 16,12-8 4-16,1 0-7 0,-4 10 0 15,12-10 2-15,-1 2-1 0,1-1 0 0,5 1-3 16,1-1-5-16,1 1 4 0,7-3-3 0,4 0 0 15,2 1 2-15,8 0-4 0,3-1 6 0,13 7-6 0,-6-10 2 16,13 6 2-16,1-4-4 0,7-4 1 0,0 3-1 16,0-6 0-16,7 1 1 0,3-4 1 0,-1-2-2 15,6-1-1-15,-3-1 1 0,28 4 3 16,-24-5-3-16,-4-2 0 0,5 0 4 0,26-2-2 16,-28 0-2-16,2 0 1 0,29-1 0 0,-31-1 6 15,1-3-5-15,2 0-3 0,26-1-3 0,-29-4-5 16,3 0-8-16,1-1-2 0,24 0 0 0,-33-4 0 15,8-1 7-15,-2 1 1 0,-2 3 3 0,1-8 0 16,-2 2-5-16,3-2 5 0,-4 0 1 0,0-4 6 16,-1-1-6-16,-2-1 1 0,2-2 4 0,-1-1-2 15,-1-2-2-15,-4-2-5 0,0 2-4 0,2-3 0 16,-1-1-5-16,-2 0 1 0,3 0 1 0,0 4 1 16,3-5 0-16,-5 3 6 0,0 0 0 0,-2-1 0 15,-1 1 3-15,2 0-1 0,-2 3-1 0,-5-3 7 16,2 3 3-16,-1-3-1 0,1 0-2 0,-12 6-1 15,-3-2-3-15,10-9 5 0,-11 5 2 0,7-11-6 16,-5-3 9-16,-1 2-2 0,-9 6-8 0,4-10 4 16,1-4 11-16,-7-1-4 0,-2-1-2 0,-9-2-2 15,-2-3 5-15,-4 1-5 0,-3-1 5 0,-4-1-2 16,-4 2-3-16,-1 4 5 0,-2-5 0 0,-4 7-4 16,-7 1 1-16,-7-4-4 0,-4 7 6 0,-13 6 1 15,-6 5-4-15,-29-8-2 0,18 16 6 0,-40 0-3 16,-4 3-14-16,-4 6-29 0,0 5-49 0,2 4-51 15,-4 2-65-15,-9 7-89 0,-2 5-132 0,-7-4-273 16,5 3-759-16,-6 7 337 0</inkml:trace>
  <inkml:trace contextRef="#ctx0" brushRef="#br0" timeOffset="68999.32">5044 14522 203 0,'-3'-21'391'0,"2"3"-34"0,-2-1 13 0,-2 2-2 16,2 2-5-16,-1 3-16 0,-2 1-26 0,0 3-27 15,5-1-29-15,-2 4-23 0,-3 3-27 0,6 2-18 16,0 0-17-16,-6 11-8 0,3 0-20 0,3 8-7 16,0 9-11-16,5-1-14 0,-1 7-11 0,3 10-11 15,4 4-10-15,-1-3-6 0,0-11-9 0,6 11-10 16,-1-14-5-16,-2-1-9 0,4 1 3 0,-1-4-8 15,3-4-9-15,-3-3-2 0,0-6-30 0,-2-2 4 16,0-5-1-16,-2 0 1 0,-2-5 0 0,4-2 2 16,-1-2 2-16,-1-5 5 0,1-4 9 0,0-2 3 15,-1-3 1-15,0-8-5 0,0 6-1 0,-2-10 4 16,0 2 1-16,-1-5 3 0,-2 5 0 0,-1 1 6 16,-2-1 2-16,-3 2 7 0,0 8-1 0,2 4-1 15,-2 2-1-15,3 5-10 0,-4 2-7 0,0 3-3 16,0 0-1-16,6 12-3 0,1-2-4 0,-1 6-2 15,8 6-1-15,-5-4 2 0,7 3-2 0,-1-6-1 16,4 6-1-16,5-2 1 0,-2-4-1 0,5-3-1 16,-2-1 2-16,2-4-3 0,-1-1 2 0,2-4-3 15,5-2 3-15,-11-1 0 0,5-6-2 0,-7 1 12 16,0-2 19-16,-1-3 3 0,-3-1 9 0,2-3 15 16,-6-1-5-16,-1-1 9 0,1-7-3 0,-6-2-2 15,-1-1-3-15,-5 0-4 0,-5-4-5 0,0 3-6 16,-8 1 1-16,-1-4-9 0,-4 1-8 0,-4 1 0 15,0 2-8-15,0 1 9 0,-1 6-11 0,-2 3-3 16,9 6-19-16,-2 2-35 0,5 5-60 0,-1 1-77 16,9 3-82-16,0 3-84 0,1 4-78 0,5-1-102 15,2 5-414-15,3 5-1011 0,7 8 447 0</inkml:trace>
  <inkml:trace contextRef="#ctx0" brushRef="#br0" timeOffset="69450.2">6199 14495 268 0,'-6'-12'480'15,"-1"-1"15"-15,3 1 1 0,1 0-14 0,1 0-29 16,2 1-40-16,3-1-32 0,3 2-38 0,3-1-35 16,3 6-28-16,3-2-31 0,-2 3-28 0,6 4-21 15,3 3-19-15,-7 2-20 0,7 2-14 0,-4 5-14 16,2 3-13-16,-1 3-10 0,-6-2-17 0,-3 2-4 15,1 4-12-15,-6 3-7 0,-3-4-6 0,-3 2-6 16,0-1-5-16,-2-3-5 0,-1 0-3 0,0-5-3 16,1 4-5-16,-1-5-6 0,0-2-3 0,1-1-2 15,1-4 1-15,1-2 1 0,-2 2-8 0,3-6 0 16,0 0 4-16,0 0-6 0,0 0-3 0,-1-18-3 16,6 2 1-16,1-1 3 0,2-7-4 0,-3-2-1 15,1-1-2-15,3-1 1 0,0-2-4 0,-4-1 3 16,3 1-1-16,-4 2-2 0,-1-1-2 0,-1 2 3 15,-1 11 1-15,2 1 10 0,-1 2 13 0,-2 5 5 16,3 1-9-16,-3 3-3 0,-3 1-3 0,3 3-2 16,0 0 0-16,0 0-5 0,-6 18 1 0,6-7-2 0,0 5 1 15,0 3-8-15,1-2 3 0,2 0 1 16,2 1-7-16,0 0 3 0,3 0-14 0,-2-2-12 16,12 5-14-16,-4-7-23 0,3-3-30 0,1-2-39 15,3-3-49-15,9-4-61 0,-2-3-48 0,-8 0-46 16,8-4-50-16,-2-5-65 0,-7 3-400 0,0-5-916 0,-6 0 406 15</inkml:trace>
  <inkml:trace contextRef="#ctx0" brushRef="#br0" timeOffset="69630.95">6819 13886 318 0,'-5'-16'383'0,"0"7"27"0,0-2 13 15,1 2 9-15,0 2-15 0,-2 2-24 0,3 1-39 16,1 0-30-16,2 4-28 0,0 0-24 0,0 0-15 15,-6 9-17-15,6 2-26 0,2 1-17 0,-1 5-22 16,0 2-16-16,2 7-17 0,-4 0-28 0,1 3-60 16,-2-1-72-16,1-1-92 0,1 3-92 0,-1 0-95 0,1 0-117 15,0 0-342-15,0-2-818 0,0-4 361 16</inkml:trace>
  <inkml:trace contextRef="#ctx0" brushRef="#br0" timeOffset="70180.63">7064 14132 221 0,'-1'-12'482'0,"-1"0"15"0,0 0 12 15,0 1 6-15,-1 1-22 0,3 4-40 0,0 3-42 16,1-4-43-16,-1 7-38 0,2-3-31 0,-2 3-31 16,9 10-22-16,-2-3-28 0,2 6-22 0,2 4-20 15,2 6-11-15,0-2-18 0,4 5-10 0,-4 0-15 16,3-3-20-16,1-1-24 0,-1 0-7 0,-3-5-9 15,3-5-13-15,-4 2-8 0,4-4-8 0,-1-3-7 16,-5-2 2-16,4-2-6 0,-1-1-2 0,1-4 3 16,-4 0-3-16,2-4-4 0,-2-2 4 0,3-3-4 0,1-2-1 15,-1-2 4-15,0-2 3 0,-2 1-1 16,1-11 3-16,0 5 0 0,-4 4 9 0,-2 1 10 16,1 1 14-16,-6 4 2 0,5 1 2 0,-2 3 7 15,-1 1-14-15,-1 2 4 0,0 0-11 0,-2 1-3 0,0 4-7 16,0 0-1-16,0 0-1 0,9 17-2 0,-7 0-9 15,5 2-1-15,0 9-1 0,2 4 4 16,-2 1-2-16,5 15-1 0,-3-13 5 0,4 11-1 16,2 4-9-16,-3 0 10 0,3 0-4 0,1 3-4 15,-2-2-5-15,-2-2 1 0,-3 1 2 0,4-3-2 0,-5 1 2 16,-4-13-10-16,-4 0 3 0,0 12-4 0,-2-15 1 16,-3-1 3-16,-1-2 2 0,-6 0-8 15,5-5 0-15,-7-1 4 0,-3-3 1 0,4-5 2 16,-2-2 8-16,1-4 7 0,-7-2-22 0,1 1-5 15,1-7 0-15,-2-1 0 0,3-3 0 0,-3-5 0 0,-2-5 0 16,2-4 0-16,2-2 0 0,0-5 0 0,5-5 0 16,0 1 0-16,1-6 0 0,7-3 0 15,-5-8 0-15,8 9 0 0,6 1 0 0,1 0 0 16,5 3 0-16,0-3 0 0,5 6 0 0,4 4-164 0,1-2-75 16,8 3-61-16,-1 2-52 0,1 4-66 0,1 4-71 15,1-1-104-15,-1 2-347 0,4 1-1017 0,-4 0 449 16</inkml:trace>
  <inkml:trace contextRef="#ctx0" brushRef="#br0" timeOffset="70614.98">7976 14092 397 0,'-6'-9'475'0,"1"-1"16"0,-1 4 8 16,2-2-14-16,0 4-22 0,3-2-25 0,-2 4-37 16,2-3-43-16,-1 2-37 0,2 3-27 0,0 0-28 15,6-3-27-15,0 1-23 0,-6 2-21 0,22 2-18 16,-3-4-20-16,2 1-15 0,2 1-13 0,5-2-17 16,1 2-9-16,2-2-12 0,-2 0-7 0,-1 1-4 15,-6-1-11-15,-4 0-6 0,4 0-7 0,-6-2-4 16,-2 4-10-16,-1-1-1 0,-3 1-3 0,-3 0-8 15,-1 3-3-15,-2-1 11 0,-5 3-11 0,-2 2 0 16,-1 1-1-16,-7 7 0 0,1 2-6 0,-7 4 1 16,-1 1-5-16,-1 0 1 0,1 4-5 0,-1-3-5 15,-3 2 31-15,0 0-3 0,2 3-1 0,2-5-7 16,0-1-1-16,3 0-3 0,3-6 0 0,3-2 0 16,2-1 0-16,0-2 5 0,1 0-6 0,5-2 7 15,-2-1 1-15,3-2 5 0,4-2-7 0,2 1 3 16,2-4-6-16,1 0-2 0,5-1 5 0,4 0-14 15,2-3 12-15,6-2-14 0,0-4-24 0,0 1-18 0,5 4-41 16,-12-4-42-16,2 4-50 0,7-6-53 0,-3 1-81 16,-4 5-66-16,-5-2-70 0,1-2-81 15,-7 3-427-15,4 0-1017 0,-6 0 451 0</inkml:trace>
  <inkml:trace contextRef="#ctx0" brushRef="#br0" timeOffset="70830.78">8640 13829 45 0,'0'-14'426'16,"0"1"35"-16,-4 3 3 0,3 2 6 0,0-4-16 0,-2 7-10 15,2-1-30-15,-2 0-33 0,2 2-43 0,1 4-22 16,0 0-21-16,0 0-22 0,-13 15-25 16,7-6-22-16,2 2-19 0,-1 1-22 0,1 5-21 15,-2 1-12-15,0 1-33 0,0 5-61 0,0-3-75 0,-1-3-73 16,2-1-106-16,-4 8-109 0,2-6-156 0,-1-1-385 15,-2-1-915-15,-3-2 405 0</inkml:trace>
  <inkml:trace contextRef="#ctx0" brushRef="#br0" timeOffset="71364.98">7390 13810 237 0,'1'-9'384'0,"2"-1"3"0,0-2 7 0,-2 1-6 16,4 2-7-16,0 0-17 0,0 2-13 0,-2 0-10 16,1 1-9-16,-2-1-12 0,1 2-17 0,1 0-15 15,-1 1-19-15,0 0-25 0,-3 4-25 0,5-2-19 16,-5 2-11-16,0 0-5 0,5 9-6 0,-6-2-12 15,-1 5-12-15,0 4-15 0,-2 2-13 0,0 1-5 16,-2 6-17-16,-2 0-37 0,1 2-60 0,-3-1-91 16,3 4-119-16,3-5-119 0,-1 1-160 0,1-3-476 15,8-5-1037-15,-5-3 458 0</inkml:trace>
  <inkml:trace contextRef="#ctx0" brushRef="#br0" timeOffset="72763.92">8627 13465 253 0,'-1'-6'298'16,"-2"3"-14"-16,1-4-14 0,-2 2-15 0,-4-3-19 16,2 2-18-16,-2-3-19 0,1 2-2 0,-2 2-25 15,-3-3-7-15,-1 1-4 0,-3-1-6 0,-2 0-20 16,-1 2-5-16,-8-2-5 0,-1 1-11 0,0-2-6 16,-5 2 4-16,1 0-22 0,0 3 17 0,-4-2-26 15,-1 1-3-15,-3 1-5 0,-15 0-9 0,3-1-12 16,-1-1 3-16,2 4-8 0,-4 2-8 0,3-2-1 15,-3 2-6-15,4 0 4 0,-7 1-12 0,3 0-3 16,4 1 10-16,-1 3-18 0,-2-3 3 0,-3 2 2 16,2 0-3-16,2 2-3 0,0 1 0 0,-1-1 2 15,0 3-9-15,-2-1 4 0,-2 6 1 0,4-4-8 16,-4 0 4-16,-1 3-7 0,3 2 6 0,-3-1 3 16,2 4-12-16,-2-2 7 0,3-2-3 0,-3 1 1 15,4-1 4-15,0 3-3 0,1 2-4 0,2-5 5 16,-3 2-2-16,4 1 0 0,1-2-8 0,-1 2 1 0,1-1-7 15,-1-1-1-15,1 2 0 0,14-4 4 16,-11 7-11-16,13-6 23 0,-11 5-18 0,9-3 0 16,-2-1 7-16,3 2-6 0,2 1 3 0,0 0 4 15,-2 1 1-15,3-1 4 0,2-1-8 0,0 0 8 16,-2 2-3-16,2-1 3 0,2-1-6 0,-2-1 36 0,2 1-1 16,1-2-7-16,0 2-11 0,0 0 7 0,-1 1 4 15,3-2 3-15,-2 0-11 0,3 3 18 16,-2-1-10-16,4 0-8 0,-2 0 1 0,1 3-9 15,3-5-3-15,0 4 8 0,-1-4-8 0,0 3 3 0,1-3 8 16,2 0-11-16,5 0-2 0,-8 2 7 0,8-3-5 16,2 4 3-16,-1-3-6 0,1 6 6 15,-1 3-1-15,4-7-5 0,-1 5 7 0,4 2-7 16,-3-1 6-16,3-5-2 0,4 7 0 0,0 3 5 0,-1-4 5 16,2 2-14-16,4-2 1 0,-1 1-9 0,1 0 16 15,2 0 0-15,2 1 4 0,-1-1-3 0,5 1 6 16,-1 0-8-16,2 0 1 0,1 2-4 15,0-2 0-15,4-1 1 0,5-1 1 0,-1 2 5 0,5-3-6 16,2 0 5-16,12 5-4 0,2-3 5 0,6-3 2 16,3 1-3-16,2-5 10 0,6 0-17 0,4 1-11 15,24 3 15-15,-28-10 6 0,31 5 2 0,-26-7 7 16,31 0 6-16,-5-5 2 0,-2 9 5 0,-25-12-9 16,27 6-2-16,-27-4 8 0,2 0-8 0,26-5 4 15,-1 3 0-15,-26-2 0 0,26 3 0 0,-26-4-2 16,24 1-1-16,-23-1-10 0,26-2 12 0,-2-2 2 15,-30 1-5-15,3 1-2 0,5-4-2 0,-2 3 1 16,25-6 6-16,-27 7-9 0,1-4-1 0,0-2-6 16,0 3 2-16,1-2 1 0,-2-1-3 0,-3 0 3 15,-1-2-2-15,0 4-4 0,0-5-8 0,-3-2 10 16,-3 3-2-16,-1 0-1 0,4-5 2 0,-1 2 2 16,-4-3 0-16,-1 5-1 0,-3-3 1 0,-8 4-3 15,11-3-2-15,-15 0-1 0,15-2 2 0,-14 2 4 16,0 1-6-16,0 1 1 0,0-2 4 0,9-5-6 15,-13 3-2-15,3 1 2 0,-5-2 0 0,1 1 0 16,0-4 5-16,1 2-4 0,2 1 1 0,-5-4 2 16,2 2-1-16,0-1 1 0,-1-1-2 0,-3-2-1 15,0 3-1-15,0-2 5 0,-5 0 4 0,4-1 13 16,-8 0 13-16,0-1 1 0,-1 0 2 0,0 0 5 16,-3-1 2-16,-3-2-3 0,-1 1-1 0,2-2 0 15,-4 0-5-15,-1-1-5 0,-1-2 1 0,0 1-2 16,-3-3-4-16,2 1-2 0,-1-3-9 0,0 2 6 15,2-3 3-15,-4 1 6 0,-3 0 5 0,3 0 10 16,-3 0-1-16,-4 1 5 0,0 2 5 0,-2 3 3 16,-3-1-5-16,1-1-2 0,-2 2-3 0,-3 1 8 15,0-2-2-15,-3 3-1 0,-1 1-6 0,1 0-4 16,-6-1-6-16,4 3 0 0,-6-2-4 0,-2 1-5 16,2 0-5-16,-5 0 4 0,-10-7-9 0,11 6-2 15,-10-4-4-15,-2-1 3 0,-2 0-2 0,2-1-1 16,-2 4-4-16,-5 1 1 0,-3-1 1 0,-5 3-2 15,-2 1-4-15,-3 2 2 0,-27-8-4 0,0 4 6 16,20 11-14-16,-34-1-5 0,3 7-14 0,-4 2-28 16,-2 6-36-16,-7 3-41 0,1 8-42 0,-2 2-50 15,4 9-77-15,-6 1-70 0,10 7-88 0,-2-3-433 16,14 5-965-16,1 0 427 0</inkml:trace>
  <inkml:trace contextRef="#ctx0" brushRef="#br0" timeOffset="83331.39">18390 612 127 0,'0'0'425'15,"0"0"-17"-15,0 0-39 0,0 0-19 0,0 0-23 16,0 0-14-16,0 0-24 0,0 0-17 0,0 0-20 16,0 0-9-16,-13 55-14 0,11-34-13 0,0 4-9 15,2 1-13-15,-3-6-15 0,1 7-12 0,4 0-19 16,-2 2-17-16,0-2-16 0,-2-7-4 0,4 4-14 16,-2-4-10-16,0-2-14 0,0-2-1 0,0-4-9 15,0 0-35-15,3-2-47 0,-3-2-67 0,0-3-50 16,-3 0-57-16,3-5-88 0,0 0-98 0,0 0-354 15,0 0-795-15,0 0 352 0</inkml:trace>
  <inkml:trace contextRef="#ctx0" brushRef="#br0" timeOffset="83630.06">18354 643 149 0,'-9'-18'422'0,"9"18"-14"0,-7-13-2 15,7 13-12-15,0 0-5 0,-4-16-25 0,4 16-29 16,0 0-29-16,0 0-31 0,0 0-25 0,0 0-26 15,12-19-21-15,-12 19-19 0,0 0-24 0,45 6-12 16,-45-6-17-16,42 8-16 0,-16 1-3 0,5 1-16 16,-4 5-6-16,3 1-10 0,0 1-3 0,0 3-8 15,-3 1-7-15,-4 2-5 0,-1 3-8 0,-7 0-5 16,-1 2-3-16,-5-2-5 0,-2 3-3 0,-7-2 0 16,-6 1-3-16,-1 0-1 0,-9 1-2 0,1-3-3 15,-8 0 11-15,-1-1 2 0,-3-2 4 0,-2-1 2 16,-1-4 3-16,2-1 11 0,0-2 5 0,10-7-1 15,-2 2 0-15,3-4 1 0,3 0 0 0,1-3-2 16,3-1-7-16,2-3-8 0,8 1-6 0,-13-8-22 16,10 4-55-16,-2-6-86 0,8 1-86 0,-3-2-134 15,5 0-132-15,7-5-432 0,3 2-981 0,-2 0 434 16</inkml:trace>
  <inkml:trace contextRef="#ctx0" brushRef="#br0" timeOffset="83980.9">18965 877 3356 0,'0'0'222'0,"-1"-28"-58"0,1 28 37 0,2-16-16 16,-2 16-29-16,4-16-30 0,-4 16-16 0,12-11-24 16,-12 11-9-16,23-11-8 0,-23 11-4 0,36 0-7 15,-36 0-2-15,37 11-2 0,-18-4-10 0,0 4 2 16,0-1 0-16,1 5-10 0,1 6 3 0,-6-3 0 15,-1-1-12-15,-5-1 0 0,-2 1 0 0,-1 1-5 16,-3-3-5-16,-2-3 5 0,-1 0 1 0,-1-1 1 16,-2-3 3-16,1 2 15 0,0-4 19 0,-3-2 17 15,1 2 14-15,4-6 4 0,-9 0-7 0,9 0 0 16,-9-9-8-16,7 3-8 0,1-5-6 0,1-2-5 16,1-1-11-16,1-4-3 0,5 1-6 0,-1-1-5 15,3 2-2-15,1-1 0 0,4 3-14 0,-1 1-18 16,1 2-41-16,3 4-43 0,-17 7-51 0,32-14-46 15,-32 14-39-15,27-2-39 0,-27 2-47 16,29 2-36-16,-29-2-42 0,24 7-55 0,-12 1-263 0,3-1-757 16,-1 4 335-16</inkml:trace>
  <inkml:trace contextRef="#ctx0" brushRef="#br0" timeOffset="84730.67">19732 877 309 0,'6'-19'378'0,"-6"19"-5"15,0-19 2-15,0 19-17 0,-2-23-17 0,2 23 1 16,-12-15-15-16,12 15 2 0,-14-14-16 0,14 14-17 16,-18-7-35-16,18 7-17 0,0 0-19 0,0 0-25 15,-46 19-22-15,32-9-14 0,5 3-13 0,-2 3-16 16,-1-1-9-16,1 8-15 0,3-6-10 0,3 2-20 16,-1-1-1-16,3-1-9 0,3-4-6 0,0 0-3 15,3-5-9-15,3 5-2 0,0-6-8 0,2 1-4 16,0-4-4-16,3-2-4 0,-2-1-3 0,1-3 0 15,3 1-6-15,-1-4 1 0,0-4-8 16,-3 4 1-16,0-5 1 0,5 0-5 0,-5-4 0 16,-4 3 0-16,6-3-4 0,-11 14-4 0,10-22 1 15,-5 12 4-15,-5 10-1 0,5-14-3 0,-5 14-2 16,0 0-5-16,0 0 0 0,7-14 2 0,-6 16 0 16,-1-2-2-16,0 0 3 0,1 16-1 0,-1-7 0 15,3 1 4-15,-3 1-5 0,1 1 3 0,3 0-4 16,-2-1 5-16,2-2 0 0,0 0-4 0,0 0 4 15,0-2-3-15,1-3 2 0,1 1 2 0,0-1-4 16,1-3 0-16,-7-1 3 0,14-3-7 0,-4-2 4 16,0 1-1-16,1-3 3 0,-1-2 2 0,-1 2-5 15,1-5 0-15,0 1 0 0,-10 11 1 0,19-25 0 16,-8 12-1-16,-4 2 0 0,-7 11 2 0,13-18-6 16,-13 18 6-16,9-14-3 0,-9 14-3 0,0 0 2 15,0 0 3-15,14-1-3 0,-9 8 3 0,-2 1-3 16,2 2 1-16,-3 1 1 0,1 4 1 0,-2 2 3 15,2 0 0-15,-2-6-1 0,3 4-1 0,-2 2 1 16,1-5 1-16,1-3-5 0,1 2 3 0,-2-4 1 16,2 0 0-16,-2-4-1 0,3-1 2 0,-6-2-1 15,12 3-2-15,-12-3-3 0,18-6 4 0,-9-2-2 16,1 1 0-16,3-6 2 0,-2 4-4 0,1-6 5 16,-2 1-3-16,-1 0 2 0,4 3-3 15,-5 1-2-15,-8 10 4 0,13-17 0 0,-11 12 1 16,3 2-4-16,-1-1-1 0,1 3-1 0,-5 1 1 15,0 0 0-15,16 6 3 0,-9 0 1 0,-2 0-1 16,3 2 2-16,-2 0 1 0,3 2-3 0,-1-3 2 16,1 2-1-16,1-2 3 0,3-2-3 0,0-3-3 15,-1 3 6-15,1-5-4 0,3-3 4 0,0-3-3 16,0 1 2-16,-5-4 3 0,1 1 6 0,0-3 13 16,1-1 7-16,0-1 8 0,-4-3 1 0,0 2 8 15,-4-4 13-15,0-1-15 0,-1 1-1 0,-4-3-10 16,-3 2-1-16,-3-1-7 0,-3 4 1 0,3 0-11 15,-3 3 4-15,-3-1-44 0,12 14-74 0,-28-15-101 16,11 7-129-16,17 8-172 0,-26-2-474 0,26 2-1053 16,0 0 466-16</inkml:trace>
  <inkml:trace contextRef="#ctx0" brushRef="#br0" timeOffset="86913.87">21269 900 2261 0,'25'-9'228'0,"-25"9"-93"16,19-13-32-16,-19 13 5 0,15-12 19 0,-15 12-1 15,10-18 8-15,-10 18 16 0,8-14-6 0,-8 14-3 16,4-21-2-16,-4 21-2 0,-4-20 4 0,4 20 5 15,-9-22-5-15,9 22-3 0,-16-15-1 0,16 15-7 16,-20-11-11-16,20 11-7 0,-32-6-7 0,32 6-13 16,-38 5-6-16,12 3-5 0,-1 5-9 0,3 0-5 15,0 3-8-15,0 3-4 0,2 6-5 0,0-1-4 16,3-2-8-16,5 4 0 0,1-2-7 0,3 1-2 16,6-6 3-16,4-1-9 0,1-1 3 0,3 0-5 15,4-6-2-15,2 1-1 0,4-2-1 0,-1-3-2 16,4-3 3-16,0-1 0 0,0-3-2 0,4-2 1 15,-1-3 13-15,-3 1 13 0,3-4 6 0,-2-1 12 16,-3-2 2-16,2-1-4 0,-2-1 8 0,-3-4 6 16,2 1-1-16,-4 1-1 0,-2-2-3 0,1 3 12 15,-3 3 2-15,-6 11-1 0,8-18-6 0,-8 18 0 16,0 0-14-16,9-14-10 0,-9 14-11 16,2-4-1-16,-2 4-6 0,0 0-1 0,7 14-2 0,-6-4-6 15,1 5 9-15,0 1-14 0,-1 0 5 16,3 0-6-16,-2-1-6 0,2-5 2 0,4 5-4 15,-2-3 4-15,-1-4-5 0,2 1-4 0,-1-3 2 16,1-2 0-16,1 1 3 0,0-4-4 0,-1 0 7 0,5-1-1 16,-3-4 10-16,0 0-13 0,5-2-5 0,-1-2-1 15,4-3 1-15,-2-3 1 0,2 0-4 16,-3 0 2-16,-3 0 2 0,10-5 1 0,-6 5 1 16,-3 1-8-16,-1 3 0 0,-11 10-7 0,19-16-5 15,-10 10 4-15,-9 6-11 0,15-4 5 0,-7 4-1 16,0 3 4-16,2 1 0 0,-4 3 4 0,2 2-5 15,0 0 6-15,-2 4 1 0,2 1-1 0,-3-3 0 16,0 4 6-16,-1-4-1 0,1 0-1 0,1 1 5 16,-2-4-2-16,1 2-5 0,-2-2-2 0,1-1 2 15,0-3-3-15,-2 0 7 0,2-1-1 0,1-2 4 16,-5-1-1-16,10-1 4 0,-5-2-7 0,3-3 3 16,2-2-2-16,1 0-5 0,1-5 0 0,2 0 6 15,1-3-5-15,6-3 24 0,-8 6-27 0,2-2 0 16,-2 2 3-16,1 5 3 0,-14 8-8 0,21-12-2 15,-10 8 7-15,-1 4-8 0,2 2 6 0,-3 2 1 16,-2 4 1-16,4 3 2 0,-4 1-3 0,0 4 6 16,-1 1-2-16,-1 1 5 0,-1 0-9 0,-1-1 2 15,2-1 14-15,-3-5-20 0,3 1-16 16,-1-2-35-16,0-2-37 0,-1-2-39 0,0-1-48 0,4-4-71 16,4 1-115-16,1-5-152 0,-1-1-443 0,6-4-1046 15,-2-2 463-15</inkml:trace>
  <inkml:trace contextRef="#ctx0" brushRef="#br0" timeOffset="87263.73">22777 966 2937 0,'0'4'321'0,"3"0"-88"16,-3-4-64-16,1 6-37 0,-1-6-17 0,3 3 4 15,-3-3-13-15,0 0 16 0,0 0 2 0,15-4-11 16,-4 1-3-16,1-3-12 0,-4 1-2 0,10-4-10 16,0 1-8-16,-2 0 0 0,-2-2 6 0,2 0-5 15,-4 0 0-15,2-2 4 0,-6-1-7 0,1-1 1 16,-9 14 2-16,6-24-9 0,-3 11-3 0,-3 13-1 16,-9-21-7-16,9 21-2 0,-15-14-3 0,15 14-6 15,-30-3-2-15,30 3-5 0,0 0 2 0,-62 25-4 16,43-16-4-16,-2 13-2 0,3 1 1 0,5 1-5 15,2 1-3-15,3-1 0 0,7 4 1 0,2-3-7 16,4 0-5-16,6-6 6 0,8 2-4 0,1-3-3 16,6-1-25-16,1-8-27 0,6 0-37 0,-1-7-51 15,6-3-52-15,-2 0-75 0,1-3-88 0,-1-3-71 16,-2-3-430-16,3 0-911 0,-5-4 404 0</inkml:trace>
  <inkml:trace contextRef="#ctx0" brushRef="#br0" timeOffset="87664.28">23497 913 2720 0,'5'-3'304'0,"-5"3"-98"16,0 0-11-16,0 0 7 0,19-18 11 0,-19 18 4 16,0 0 10-16,9-14-15 0,-9 14-13 0,0 0 3 15,0 0-5-15,0 0-15 0,-2-19-15 0,2 19-18 16,0 0-12-16,0 0-7 0,-25-11-14 0,25 11-15 16,0 0-8-16,0 0-9 0,-60 15-11 0,42-4-6 15,-5 3-8-15,0 3-3 0,9-3-1 0,-6 5-8 16,3 1-12-16,8-2-2 0,-1-3-1 0,5 0-10 15,2 0-1-15,3-3-4 0,4-2-5 0,4-3-4 16,2-1 0-16,9-3-9 0,0-2 6 0,2-3-9 16,3-5 5-16,7-3-2 0,-6-4 2 0,1 0 0 15,-2-5 1-15,-1 1-4 0,0-7 5 0,-4 2-4 16,2-3 4-16,-6-2-8 0,-1-2 8 0,-1-3 7 16,-4 0 0-16,0 0 8 0,-4 0 0 0,1 2 10 15,-1 6 19-15,-3-3 13 0,-1 13 3 0,-1 2-6 16,0 13-2-16,0-17-11 0,0 17-10 0,0 0 4 15,0 0-5-15,0 0 1 0,0 0-16 0,-41 40 9 16,31-12-5-16,1 0 1 0,1 5-13 0,2-1-4 16,3-1-21-16,2 2-23 0,5-1-26 0,5-1-36 15,1-4-33-15,2-1-32 0,7-1-27 16,2-1-26-16,6-6-36 0,0-3-26 0,6-6-32 16,-1 1-26-16,4-5-26 0,-1-4-26 0,0-6-24 15,3-1-284-15,-3-1-754 0,0-3 334 0</inkml:trace>
  <inkml:trace contextRef="#ctx0" brushRef="#br0" timeOffset="88330.42">24103 970 1954 0,'28'-16'-57'0,"-3"0"66"15,-4-2 47-15,-8 5 54 0,1 0 43 0,-5-4 25 16,-2 3 23-16,2-2 26 0,-6-1 16 0,-3 17 6 16,-2-24 4-16,2 24 6 0,-12-22-5 0,5 11-7 15,7 11-21-15,-24-18-17 0,12 12-18 0,12 6-15 16,-33-6-21-16,33 6-10 0,-39 3-17 0,39-3-13 16,-34 16-9-16,15-8-14 0,5 5-6 0,0-2-9 15,1 4-13-15,7 0-20 0,2 1-10 0,4-4-7 16,1-2-10-16,8-2 3 0,0 2-4 0,0-3-5 15,9-1 1-15,0-3-1 0,1 0 1 0,3-4 0 16,-3-2-2-16,3 1-4 0,-22 2 5 0,34-9 10 16,-18 2 10-16,-16 7 1 0,23-14 22 0,-12 7 10 15,-11 7 4-15,14-16 1 0,-14 16 6 0,13-12-4 16,-13 12 2-16,0 0-11 0,9-9 3 0,-9 9-18 16,0 0-2-16,0 0-4 0,0 0-11 0,-4 23 3 15,0-7-3-15,-2 3-3 0,-2 10 8 16,3 0-14-16,1 3-4 0,0 2 3 0,3 2-5 15,-1 8 3-15,0 2-6 0,2-11 4 0,0-1-4 16,0 1-7-16,0 15-16 0,0-17-1 0,0-1-7 16,0-1-14-16,4-3 6 0,-6-1-1 0,0-7-2 15,0-2 6-15,-3 1 0 0,0-4 2 0,-1-5 2 16,1 0 6-16,-7-3 3 0,1-2 2 0,-5-1 0 0,2-3 0 16,-2-4 2-16,-4-1 4 0,2-4 4 15,0-2-5-15,3-2 1 0,-2-9 1 0,4-2 4 16,4-2-8-16,4-4-1 0,4 0-1 0,6 1 3 15,2-1-2-15,5 1 2 0,5 2 1 0,3-1-7 16,3 5 4-16,7-1-2 0,0 2 0 0,15-8-3 16,-13 11 4-16,4 0-2 0,10-4 7 0,-16 7-3 15,4 2 3-15,0-2 2 0,-2 0 0 0,-4 1-6 16,-5 3 4-16,3-1 5 0,-6 2 2 0,-11 3-5 16,0-2 4-16,0-2 10 0,0-1-1 0,-9 12-3 15,14-26 0-15,-9 9-3 0,0 2 1 0,-5-2 1 16,0 17-4-16,-6-33 4 0,2 16-5 0,-1 6 0 15,5 11-6-15,-11-19 6 0,11 19-3 0,-13-10-3 16,13 10-4-16,0 0 9 0,0 0 0 0,0 0-3 16,-58 31-1-16,44-16 3 0,3 8 5 0,-1 2 2 15,2-1 0-15,5 0 3 0,1-3 1 0,5-2 1 16,5 5-4-16,-3-6 2 0,6 0 2 0,0-2-4 16,5-2 3-16,4-1-1 0,1-2 0 0,1-4-8 15,0-1-18-15,-1-4-23 0,0-2-37 0,4-1-51 16,-5-2-55-16,4-6-63 0,-3 1-86 15,-5-1-88-15,3-4-123 0,-6-1-336 0,-2-2-950 0,0 2 421 16</inkml:trace>
  <inkml:trace contextRef="#ctx0" brushRef="#br0" timeOffset="90397.51">25861 654 315 0,'0'-20'467'0,"1"3"-6"0,-1 17-4 16,-3-27-6-16,3 27-9 0,-4-18-22 0,4 18-29 15,0 0-43-15,-7-17-32 0,7 17-38 0,0 0-20 16,0 0-19-16,0 0-14 0,0 0-19 0,-21 51-12 0,13-23-18 15,3 1-17-15,0 3-14 0,-2 1-16 16,6 0-10-16,-3-1-15 0,-1 1-5 0,4 0-7 16,-2-1-12-16,2-4-11 0,1-2-2 0,0-1-17 15,0-5-11-15,0-3-3 0,0-4-13 0,0-2-8 16,1-1-5-16,2-3 0 0,-3-3 1 0,0 0 4 16,0-4-2-16,0 0-6 0,0 0 1 0,0 0 2 15,15-21-7-15,-7 7 3 0,3 0-3 0,-2-4-4 16,5-8 4-16,3 4 0 0,-5 5-2 0,0 4-2 15,0 0-6-15,-2 6-2 0,-10 7 0 0,24-11-1 16,-24 11-1-16,31-3 6 0,-18 7-4 0,2 3 4 16,0 3 1-16,-2 0 2 0,0 3-7 0,-3 1-3 15,-1 0-5-15,-4-2-9 0,0 4-8 0,-2 1-6 16,-2-5-2-16,-2 5 4 0,-3-7 3 0,-5 2 4 16,3-2 1-16,-7 1-2 0,-4-3 7 0,2 1-1 15,-2-2 9-15,2-2-4 0,-3-3 2 0,0-1 1 16,4-2 4-16,2-1 3 0,0 0-3 0,2 0 7 15,1 1 7-15,2-2-9 0,2 1 3 16,5 2-5-16,-5-4 1 0,5 4-4 0,0 0 2 16,0 0-3-16,0 0 2 0,0 0 5 0,0 0-2 15,0 0 3-15,33 5 2 0,-24-1-1 0,3 1 3 16,2-2 2-16,1 3-1 0,7-1 3 0,-2-3 1 16,1 2-2-16,10-4 2 0,-1 0-2 0,-2-3 4 15,3 0-2-15,-2-3 6 0,0 0-6 0,1-3 3 16,-2 0-2-16,2-2-3 0,-5-2 5 0,-3-1 12 15,-1-3 3-15,-4 3 2 0,-6-1 0 0,1-1 0 16,1-2 2-16,-6 0 1 0,-1 1 3 0,-2 2 1 16,-2-1 2-16,-2 16 0 0,0-19-6 0,0 19-3 15,0 0-3-15,-12-16 4 0,12 16-8 0,-15 6 3 16,5 3-2-16,-3 3-10 0,3 3 4 0,-2 8 1 16,5-4-5-16,2-2-1 0,5 2-1 0,0-1 0 15,5-1 1-15,3 2-6 0,4-3-4 16,3-3-9-16,2-2 3 0,10-1-2 0,-9-6-3 15,13-1 2-15,-2-4-1 0,1-5 1 0,-1-3 4 16,0 0-2-16,0-2 5 0,0-3-3 0,-4-3 1 0,2-4 0 16,-5-1 2-16,0 0 1 0,-2-2 2 0,-2-3 0 15,-1 0 0-15,-4-6 0 0,4-9 4 0,-4 9 2 16,-3 1 1-16,-1 1 0 0,-1 0 14 0,-3 7 13 16,0 7 2-16,-5 5-4 0,0 12-3 0,0 0-7 15,0-16-3-15,0 16-1 0,0 0-1 16,0 0-2-16,0 0 1 0,-46 60 4 0,28-33-5 15,6 6-2-15,-1 0-1 0,1-2 2 0,5 2-6 16,1 2-6-16,4-3-5 0,4-2-9 0,2-1 0 16,4-3-7-16,2-2 3 0,2-7-4 0,-3-3 7 15,5-2-1-15,1-3 1 0,0-3 3 0,3-4 7 16,0 0-3-16,0-4 4 0,-4-1-2 0,0-6 2 16,3 0 0-16,-4-2 12 0,1-4-2 0,-2 2 9 15,4-9 0-15,-5 6 4 0,-2-2 5 0,0 1-7 16,1-1 15-16,-1 4 4 0,-9 14 4 0,11-17-2 15,-11 17-14-15,8-11-6 0,-8 11 3 0,0 0-5 16,8 1-2-16,-8-1 1 0,5 16 1 0,-5-4-3 16,3 5-5-16,-6 0 5 0,3 1-2 0,0 2-2 15,3-2-9-15,-2 0-12 0,-1 0 1 0,4-2-5 16,1-5 1-16,-1 0 2 0,2 0 6 0,1-4-2 16,2-2 2-16,-2-1 1 0,6-4 3 0,2 0 2 15,3-4-4-15,3-2 10 0,-3-1-3 0,2-1 0 16,-3-5 5-16,7-4-2 0,-1 1 8 0,-3-4 4 15,-3 2 3-15,0 4 8 0,-3 1 7 0,-2 2 6 16,-3 4-2-16,-1 0 1 0,-3 4-12 16,0 0-1-16,0 3-1 0,-5 0-3 0,0 0 6 0,9 8-16 15,-6-2 6-15,-2 2-3 0,2 3-7 16,-3 2 4-16,1-3-5 0,2 3-4 0,-1 0-10 16,4-5-13-16,-2 3-12 0,0-2-9 0,3 0-7 15,-2-2-5-15,2-3-2 0,-3 1 4 0,3-2-1 16,0-3 2-16,-7 0-2 0,0 0 1 0,18-6 4 15,-13 1 1-15,0-1 5 0,3-3 0 0,-3 1 9 16,0-3 4-16,-1 3 3 0,-3-3 15 0,3 4 14 16,-1 0 9-16,-2 2 1 0,0 1 2 0,2 0-7 15,-2-1-3-15,-1 5-1 0,7-4 3 0,-7 4-4 16,0 0-2-16,21 5 3 0,-8-1 0 0,5 0 4 16,2-2-4-16,10 0 8 0,-1-1-4 0,3 0-1 15,1-1 2-15,1-1-2 0,-1-2 0 0,-2-4-1 16,-2-1-1-16,2 0-1 0,-5-1 11 0,-8 1 14 15,4 0 16-15,-4-3-3 0,-8 0 5 0,3-1-5 16,-3 0 1-16,-1-3 0 0,-9 15-9 0,3-25-5 16,-3 12-1-16,0 13-3 0,-12-27-3 15,12 27-3-15,-18-12-3 0,18 12-7 0,-24-4-2 16,24 4 1-16,0 0 0 0,-54 20-2 0,31-2 1 16,-2 2 0-16,6 2-4 0,2 0-2 0,0 1 1 15,7 1-2-15,4 0-2 0,6-5-7 0,1-1 4 0,4 1-2 16,3-1-4-16,6-2-3 0,-1-4 2 15,6-3-4-15,8 2 9 0,3-6 1 0,-2 0-3 16,7-4 3-16,-6-5 5 0,1 0-1 0,-3-3-3 16,-2-3 8-16,1-1-5 0,-3-2 1 0,-7 0 3 15,7-4-2-15,-5-1 4 0,0-1-3 0,-5 3 2 16,-3-1 1-16,-1 0-2 0,0 1-3 0,0-1 3 16,-4 6 5-16,-5 11 2 0,8-19-4 0,-8 19-4 15,0 0-7-15,6-15 1 0,-6 15-1 0,-4 7 8 16,4-7-4-16,-10 18-7 0,5-7 6 0,-2 4-21 15,0-1-5-15,2 3-14 0,0 1-14 0,3 0-13 16,2 0-15-16,4-1-3 0,3-2-6 0,0 0 4 16,3-2 9-16,5-4 11 0,1-1 8 0,3-4 8 15,-1-2 3-15,1-1 9 0,2-2 1 0,-2-1 11 16,-1-4 8-16,0-2 14 0,0 1 16 0,-3-3 3 16,2-1 11-16,-4-2 5 0,-1 0 8 0,0 1 5 15,-3 0-1-15,0 0 4 0,-2 3-1 0,2 0-2 16,-4 3 3-16,0 2-2 0,-1-1-13 15,0 2-5-15,-4 3-6 0,0 0-2 0,0 0-2 0,6 9 3 16,-6-3-1-16,-1 1-2 0,2 1-12 0,-2 3-6 16,1 0-15-16,0-3-9 0,-2 2-16 15,2 0-9-15,0-3-13 0,2-3 13 0,-2 3 11 16,4-4 5-16,-4-3-4 0,9 2 14 0,-9-2 7 16,14-3 11-16,-8-2 11 0,5-2 2 0,0 1 15 15,-2-2 8-15,0 0 4 0,8-3 16 0,-8 5 11 16,3-1 1-16,0 2 1 0,-2-1-1 0,2 2-9 15,-6 1-4-15,0 2-4 0,2 0-7 0,-8 1-5 16,15 2-1-16,-9 1-14 0,-1 0-19 0,1 2-24 16,0 0-30-16,-1 0-37 0,-1-1-36 0,5 1-28 15,-3-1-56-15,-3 0-34 0,4-1-34 0,-7-3-56 16,0 0-68-16,0 0-381 0,0 0-854 0,0 0 378 16</inkml:trace>
  <inkml:trace contextRef="#ctx0" brushRef="#br0" timeOffset="90597.98">26877 583 349 0,'0'0'473'16,"0"0"2"-16,0 0-24 0,0 0-23 0,0 0-39 15,0 0-37-15,0 0-33 0,63 9-44 16,-63-9-67-16,62-5-86 0,-30 0-97 0,-4 0-131 15,2-1-149-15,-11 0-330 0,0 0-632 0,-6-4 279 16</inkml:trace>
  <inkml:trace contextRef="#ctx0" brushRef="#br0" timeOffset="92665.43">17929 2046 246 0,'-7'-1'419'16,"-2"0"-3"-16,-2-1-9 0,3-1-16 0,-1-1-21 16,5 2-15-16,-3 0-9 0,0-2-15 0,1 0-22 0,2-2-22 15,0 1-14-15,3-4-15 0,0-2-19 16,1 0-15-16,2 0-15 0,2-7-18 0,4 2-19 15,-1-1-19-15,5 0-17 0,-1 4-12 0,2 1-19 16,2 4-4-16,2-1-16 0,-5 6-17 0,-1 2-1 16,3 2-6-16,-2 2-1 0,4 6-9 0,0 3-6 0,-2 3-1 15,4 3-4-15,-4 4-3 0,-4 2-9 16,-5 1 3-16,1 2-3 0,1-2-6 0,-7-5-8 16,-3-1 2-16,1 6 0 0,-1-7-3 0,-1-3-2 15,0 0 2-15,1-2 0 0,1-2-5 0,0-3 4 16,0-2 1-16,1-2 6 0,1-4-4 0,0 0 1 15,0 0-7-15,0 0 0 0,0 0 1 0,9-29-6 16,-1 13-3-16,2-1 7 0,3-9-7 0,3 1-4 16,-3-1 5-16,0 0-4 0,2 1-1 0,2 3 5 15,-7 7-11-15,3 0 5 0,-4 2-2 0,1 7-1 16,-1 0-3-16,-1 5 7 0,1 2-4 0,-2 2 3 16,2 5-7-16,3 5 7 0,-2-1-6 0,-4 1 2 15,1 6-6-15,-1-2-16 0,2 1-15 0,1 5-2 16,-3-5-12-16,-1-1-1 0,4-1-4 0,-4-1-1 15,2-4 0-15,1-1 8 0,-5-5 3 0,6 2 4 16,0 0 11-16,-5-5 5 0,5-1 0 0,0-2-2 16,-3-4 10-16,3 0 4 0,1-3 4 0,2-2 0 15,-7-1 5-15,4-4-6 0,0-1 5 0,1-1 5 16,2-5-1-16,-2 7-7 0,-1 0 6 0,-5 3 5 16,1 2-6-16,0 3 0 0,0 2 0 0,-1 1 5 15,0 3 6-15,-4 1 4 0,6 5 4 0,-6-5-5 16,5 11 6-16,-2 0 2 0,-3 1-7 0,-3 1-4 15,6 1 9-15,-2 3 0 0,-2-5-4 0,2 0-5 16,0 2 4-16,6-5 4 0,-5 3 0 0,3-2-3 16,-1-4 2-16,0 0 3 0,5-1 1 0,1-3 2 15,3-1 0-15,-3-5-2 0,4 2 0 0,2-6-1 16,-5 2 0-16,5-4-2 0,-4-2-5 0,-3 3 1 16,-1-6 2-16,-3 4-2 0,1-4 0 0,-7-1 0 15,0 4-2-15,-4-6 0 0,-3 1-1 0,-4 4 0 0,0-1 2 16,-6 4-1-16,1 1 5 0,-1 2 0 15,0 1 0-15,8 4 1 0,-3-2 0 0,4 4-2 16,4 3-3-16,5-3 4 0,-5 4 2 0,5-4-2 16,12 12 2-16,8-9-2 0,13-1-4 0,7 4 5 15,18-2-1-15,-4-6-4 0,5 1-13 0,3-2-4 16,0-1-2-16,-2 0-4 0,0-2 2 0,-8-3 2 16,-22 4 1-16,5-2-3 0,-6 5 6 0,-10-2 3 15,-8 2 33-15,0-2 7 0,-5 2 8 0,-2-1 1 16,-4 1-2-16,0 2 2 0,0 0-3 0,-18-3 0 15,6 3-9-15,-5 3 4 0,0 3 4 0,-2 1-6 16,-6 4-6-16,1 3 2 0,3-1-5 0,7 1 2 16,-3 0-5-16,4 0 3 0,-1 0-6 0,5 0-6 15,4-3 5-15,1 0-3 0,-1-2 1 0,5 0-6 16,3-2 6-16,-1 0 2 0,3-1 9 0,3-4 8 16,1 0 1-16,5-5 1 0,-1 0 6 0,6-3-6 15,0-2 3-15,-1-2 1 0,0-1 0 0,5-7 4 16,0 0-2-16,-3-2-3 0,-1-3-4 0,-2 1-2 15,0-4 4-15,-2 1-2 0,-2-3-10 0,-2-2-5 16,0 0 5-16,-1 1-3 0,-1-1-7 0,-7 3 3 16,0 8 3-16,-1 5 2 0,0 1 6 0,1 5 4 15,-2 1-9-15,0 4-7 0,0 3-1 0,0 0 2 16,-13 14-2-16,7 1 2 0,-3 9-6 0,-1 4 1 16,2 0 2-16,1 4-5 0,2 1 4 0,0-2-4 15,1 2-6-15,4 0-1 0,4-1-6 0,0-3-6 16,4 2-2-16,3-4-8 0,2-2-8 0,5-1 5 15,-4-10 1-15,9 2-5 0,4-6-11 0,-1-1 9 16,0-5-1-16,-3-4 3 0,0 0-3 0,-5-4 3 0,4-5 10 16,-3 2-1-16,-4-4 4 0,0-4 1 15,0 1 1-15,-4-2 0 0,-1-7 3 0,1-2 0 16,-8 0 0-16,2-1-1 0,-3-2 1 0,-2 2 5 16,-2 6-1-16,-1 2-1 0,0 0 4 0,-1 3-1 15,0 5 3-15,-1 3-9 0,1 1 3 0,0 5 2 16,-2 2 1-16,6-1 2 0,-9 12-1 0,3 0 3 15,1 5-4-15,0 0 8 0,2 1-2 0,2 7-1 16,1-6 6-16,2 2-3 0,1 3 2 0,5-1 2 16,-1-6 0-16,6 0-4 0,6 1 6 0,2-1-3 15,-1-6 3-15,3-2 3 0,-1-3 0 0,6-2-4 16,1-3 4-16,-1-3 2 0,0-4-1 0,-7 1-1 16,7-1 3-16,-9-3 0 0,-2-1 8 0,2-2-4 15,4-6-5-15,-5 0 4 0,-1-3-5 0,-5 1 2 16,1-3 2-16,-3-2-6 0,-2-3-3 0,-2 2 5 15,-3-3-7-15,-3 1-6 0,0 1 3 0,-3 8-2 16,-2 0 1-16,-1 4 3 0,-2 4 4 0,-2 3-7 16,0 3 4-16,-2 1-6 0,0 4 2 0,0 4-1 15,-1 1 1-15,-1 3-3 0,0 5 6 0,4 1-6 16,2 0-1-16,3 4 5 0,4-1-3 0,2-2 1 16,4 5 5-16,3-4-6 0,10 5-1 0,2-1-1 15,2-2 3-15,4 0-9 0,0-2-5 0,1-3-5 16,-1 1-7-16,-1-3 7 0,-7-2 1 0,0 0-1 15,-1 0 0-15,-6-3 1 0,-1 1 2 0,-3-2 1 16,2 1 8-16,-5 0 2 0,-2 1 9 0,-2-2 1 16,-2-1 6-16,-5 6 0 0,-3-4 7 0,0-1-1 15,-3 2-6-15,-5 0 1 0,-1 2-5 0,-3-3 4 16,4 1-8-16,-10 2-14 0,8-2-42 0,-6 0-56 16,10-3-56-16,-3-2-79 0,2-1-92 0,0 1-94 15,3 0-133-15,4-5-297 0,-2 2-932 0,12 1 413 16</inkml:trace>
  <inkml:trace contextRef="#ctx0" brushRef="#br0" timeOffset="94397.4">21107 2067 158 0,'-1'-18'438'0,"1"-1"5"0,-1 1-5 16,-2 1-8-16,2 4-6 0,-2 2-18 0,2 4-17 16,-2-1-36-16,3 3-37 0,-2 0-29 0,0 1-30 15,2 4-27-15,0 0-22 0,-6 12-18 0,0-2-15 16,-2 6-18-16,4 1-16 0,0 10-12 0,-5-3-15 16,7 2-7-16,-2 2-13 0,3-1-6 0,2 0-6 15,-1-7-13-15,6-2-7 0,1 1-10 0,-1-3 3 16,3-2-6-16,1-5-13 0,3-6 11 0,4 2-5 15,1-4-4-15,10-6-3 0,-8 0-3 16,4-10-6-16,2-4 0 0,-2 1-4 0,1-3-2 0,-5-1-4 16,-1-4-7-16,0-2 5 0,-3-3-3 0,0 1 0 15,-5 1 2-15,1-5 5 0,-3 1 8 16,-4-3 5-16,-1 4 5 0,0 0 16 0,-3 4-1 0,4 2 6 16,-5 10 8-16,0 4 0 0,0 5-10 0,0 0-5 15,0 4-6-15,0 3-2 0,0 0-8 16,-8 17 1-16,6 1-7 0,-3 11-3 0,1 2 3 15,2 2-7-15,-5 2 1 0,2 16-1 0,0 1-1 0,-1-3 0 16,1 3-3-16,1 0 0 0,1 0 3 0,-2 0-6 16,0-2 3-16,4-2-2 0,-1-2 1 0,4-12-4 15,-1 0 0-15,0-2-3 0,6-3 1 0,-2-1-8 16,1-3 2-16,1-7-3 0,0-3 1 0,-2-4-5 16,2-4 6-16,2 1 0 0,2-5-2 0,-1-3-1 15,2-2 2-15,3-5 2 0,3-4-4 16,-4-2 4-16,3-6-3 0,-5-6 0 0,0-2-5 0,-4 0-3 15,-1-6 6-15,-4-2-2 0,-3-1 0 0,-3 2-7 16,-7-12 4-16,0 14-3 0,-4 2 5 0,0 2 0 16,-5 5-1-16,-2 0 2 0,-6 5-9 0,1 1-16 15,1 4-31-15,-5 1-26 0,0 3-57 0,0-1-64 16,0 3-89-16,-3-1-115 0,2-2-134 16,3 2-445-16,8 2-1070 0,-7-3 474 0</inkml:trace>
  <inkml:trace contextRef="#ctx0" brushRef="#br0" timeOffset="94583.86">20952 1664 3254 0,'-5'-4'257'16,"0"-3"-78"-16,1 4 16 0,0-1 9 0,2 1-20 16,2 3-16-16,-4-6-23 0,2 4-29 0,2 2-23 0,0 0-8 15,0 0-12-15,0 0-29 0,0 0-40 0,21 2-83 16,-7-1-96-16,-1 4-109 0,4 2-144 15,2-1-245-15,5 0-729 0,-1-1 324 0</inkml:trace>
  <inkml:trace contextRef="#ctx0" brushRef="#br0" timeOffset="95830.95">22331 1630 201 0,'3'-20'418'0,"-2"4"9"0,-1 4 8 16,0 1 6-16,0 4-11 0,0 2-34 0,0-1-36 15,0 0-30-15,0 4-40 0,0 2-24 16,0 0-14-16,0 0-9 0,-5 19-17 0,1-1-14 15,4 8-7-15,-4 3-13 0,3 4-17 0,0 1-13 0,-2 2-13 16,3-2-18-16,0 12-10 0,3-13-14 0,-2-2-11 16,4 1-10-16,-1-3-4 0,1-1-10 0,4-2-4 15,1 0-10-15,-1-2-4 0,3-7-2 16,-2-4-6-16,0-1-6 0,4-2-2 0,-3-4 5 16,-1 0-6-16,1-2 0 0,1-6 1 0,-12 2-6 15,23-10-1-15,-12 4-1 0,3-6 6 0,-1-4-4 0,-4 1 7 16,5-7-4-16,-4-2 3 0,3-2 1 0,-8-6-4 15,2 1-6-15,-1-1 4 0,-1-1 0 16,-1 0 10-16,0 4 21 0,-3 10 5 0,0 3 3 0,-1 7-9 16,0 1-15-16,2 3-11 0,-2 2-2 15,0 3-6-15,0 0-6 0,0 0 1 0,-2 35-2 16,1-8-1-16,1 3-3 0,-1 1 1 0,1-1 3 0,0 2-6 16,0 0 1-16,1-3-10 0,0 0 0 15,3-3-9-15,-1 1-9 0,1-8-1 0,-1-1 2 16,0-2-12-16,1-4 0 0,0-4 3 0,1-3-4 15,-4 2 3-15,4-5 9 0,-5-2 3 0,0 0 4 16,14 0 1-16,-14 0-4 0,17-11-6 0,-10 3 1 16,1-2 8-16,2 0-9 0,-1-3-4 0,0-3 3 0,5-1 2 15,-5 1-6-15,2 0-1 0,-3 5 5 16,0 2-6-16,1 3-4 0,0 1 1 0,-3 2 1 16,6 3 2-16,-12 0 0 0,18 5 7 0,-9 1 6 15,-2 0-4-15,4 3-2 0,-3-1-2 0,4 5-4 16,2-2-1-16,-1 0-1 0,0 3-1 0,3-6 0 15,-2 1 0-15,4-4 2 0,1 2-2 0,-2-2 6 16,2-4 3-16,-1 0 1 0,3-3 3 0,-1-1-4 0,-3-4 2 16,0 3 8-16,1-3-10 0,-2-1 4 15,-1-3-2-15,-1 2 11 0,-1-5-1 0,-2 0-1 16,1 1-1-16,-6-2-1 0,2-7 0 0,-2 4 9 16,1-7-11-16,-6 5 5 0,0 0-8 0,-2 3 8 15,-3-2 1-15,3 7 0 0,-2 1 3 0,2 4-4 16,0 1-2-16,-3 2-4 0,4 4 7 0,0 0-6 15,-13 10 6-15,5-1-4 0,3 7-3 0,-3 1 5 16,2 0-5-16,5 6 5 0,-3-2 0 0,4-1-4 16,4 5 5-16,1-7 0 0,5 0-6 0,-1-3 4 15,4-2-3-15,6-2-5 0,4 3-9 0,-5-4-4 16,3-5-1-16,0 1 5 0,6-5 2 0,-8-6 0 16,3 3 2-16,-3-4 2 0,-1-3 3 0,1 1-2 15,-3-4 6-15,-1 0-4 0,-1-2 3 0,-2-2 0 16,-2-1 1-16,-3-1-4 0,1-8 5 0,-4-1 4 15,0 0-1-15,-2 2-3 0,-3 8 3 0,0 5 3 16,-2 0 3-16,2-1 2 0,0 6 3 0,-2 2-6 16,3-1 0-16,0 6-3 0,-6-1 2 0,6 1-2 15,0 0 5-15,-9 12-6 0,6-5 3 0,3 2-2 16,-1 1 3-16,1 0-2 0,4 6 0 0,0-5-1 16,1 0 2-16,2 0 2 0,5 0-4 0,-1 1 3 15,-2-2-6-15,1-3 1 0,-1 3 0 0,1-3 1 16,0 2-3-16,1-1 2 0,-3 1-4 0,-3 0 3 15,1 0 2-15,-1 1-1 0,-1 1 4 0,0 0-4 16,-3 0 6-16,-1-2-3 0,3 2 1 0,-2-2-2 16,3 2-2-16,-1-1 4 0,-3-1 1 0,7-3 2 15,-3 0 0-15,4 1-1 0,1-4 0 0,1 2 2 16,3-6-2-16,7-3 4 0,-1 1-2 0,3-2-2 16,7-5-1-16,-2 2 3 0,-4-5 1 0,2-1-3 15,-9 2 3-15,3 0 0 0,2-6-2 0,-2-1 0 16,-4-2-6-16,1 0 3 0,-5-2 2 15,-1-1-2-15,-1 0 7 0,-5 0-4 0,-1 0 10 0,-1 6 7 16,-4 4 3-16,2 1-5 0,-2 5 4 0,1 1-6 16,-3 3-1-16,4 4-4 0,0 0 0 0,-19 10 9 15,13-3-10-15,-3 8 3 0,0 3-9 0,4 0 2 16,-2 6-2-16,2 0-2 0,4-4-3 0,1-1-17 16,1 2-16-16,2-2-21 0,2-2-31 0,1-1-35 15,6-1-34-15,-2 0-41 0,5-6-29 0,-4 1-43 16,0-5-35-16,-1-2-43 0,-5-2-58 0,3-2-68 15,-8 1-300-15,9-8-835 0,-9 8 371 0</inkml:trace>
  <inkml:trace contextRef="#ctx0" brushRef="#br0" timeOffset="95998.22">22501 1713 327 0,'0'3'370'16,"0"1"-9"-16,5-1-19 0,8 0-33 0,6 1-28 0,3-3-33 16,13 2-57-16,0-3-106 0,18 1-125 15,-14-1-184-15,16-3-151 0,-1-1-407 0,-3-3 180 16</inkml:trace>
  <inkml:trace contextRef="#ctx0" brushRef="#br0" timeOffset="96564.2">24592 1839 4693 0,'4'-5'322'0,"1"1"-114"0,0 2-54 15,-2-2-30-15,-1 1-10 0,-2 3-4 0,4-1-9 16,-4 1 18-16,4 7 16 0,0-1 9 0,-3 3-11 16,2 3-9-16,-2 5-11 0,5 2-10 0,-4 5-14 15,-4-4-8-15,2 7-7 0,-6-1-5 0,5-8-4 16,4 7-5-16,1-7-8 0,0 0-4 0,-1 0-2 16,3-3-14-16,-1-4 5 0,1-1 0 0,2-2-11 0,1-2 3 15,5-3-4-15,-1-2-2 0,1-1 1 16,4-6 2-16,1 1-11 0,-1-2 5 0,0-4-4 15,-1 0-5-15,6-6-3 0,-4-2 6 0,1-1-1 16,-4-2-8-16,0 1 3 0,-6-1 6 0,2-2-10 16,-7 5-4-16,1 1 7 0,-2 0-1 0,-4 2 6 0,3-1-6 15,-3 6 6-15,-3 2-8 0,-1 3-2 16,3 1 0-16,-4 2-6 0,5 3-3 0,0 0 5 16,-13 3 2-16,13-3-1 0,-11 11-3 0,8-3-3 15,-2 1-3-15,3 1 7 0,2 0 2 0,2 1-7 16,3-1 11-16,1 1 0 0,7 2-4 0,1-1 1 0,4 0 1 15,1-1 0-15,7 0-1 0,-8-2 1 16,7 3-10-16,-4-3-6 0,-4 0 9 0,0-1-3 16,0 3 6-16,-7-7-10 0,-1 4 9 0,-1 1 2 15,-3-1-1-15,1 1 0 0,-6 1 6 0,-1-1-3 16,-3 0 4-16,-1-2-1 0,0 1-3 0,-3 0-12 16,-1 0-17-16,-6 2-35 0,3-3-41 0,-3-1-51 0,-2-2-55 15,0-2-90-15,-2-2-92 0,-2-1-128 16,-7-4-452-16,-3-1-1052 0,4-5 466 0</inkml:trace>
  <inkml:trace contextRef="#ctx0" brushRef="#br0" timeOffset="96764.2">24501 1506 4913 0,'-5'-6'248'0,"4"5"-60"0,1 1-45 0,-5-4-11 16,5 4-8-16,-5-3-7 0,2 0-10 0,3 3-19 16,3-7-21-16,-3 7-4 0,5-2-11 0,-5 2-27 15,10-2-36-15,-6 0-58 0,0 1-70 0,-4 1-95 16,0 0-104-16,0 0-93 0,9 6-411 0,-12-2-910 0,3-4 403 16</inkml:trace>
  <inkml:trace contextRef="#ctx0" brushRef="#br0" timeOffset="98530.52">26155 1946 121 0,'-2'-5'426'0,"0"-5"-1"0,-2 3-9 0,2 0-11 16,-1-2-4-16,-3 1-19 0,2 3-16 0,-1 0-20 15,1 4-24-15,-1-1-26 0,0 0-30 0,5 2-24 16,-17 5-17-16,6 1-13 0,-1 4-16 0,-4 3-18 15,3 2-10-15,-2 8-13 0,-2 4-25 0,0-3-4 16,4 0-17-16,2 2-8 0,6 0-10 0,-3 0-6 16,8 2-8-16,4-2-9 0,1-1-6 0,4-9-7 15,4 0-6-15,1-1-1 0,4-2-6 0,1-6-3 16,0 2-2-16,9-5-2 0,-6-4-5 0,7-5-1 16,-2-5-2-16,-4-3 0 0,3 0 1 0,-6-5-7 15,-4 4 2-15,2-5-3 0,-4-5 4 0,0 1-3 16,-8-3-2-16,-2 0 1 0,-1 0 3 0,-3 0 1 15,-2-3 2-15,-3 3-5 0,-3 1-2 0,-3 2-3 16,2 8-5-16,1 6-2 0,-2 0 2 0,0 2 1 16,-2 4-9-16,1 3 4 0,-2 2 0 0,4 3-2 15,-4 4-3-15,3 3 1 0,1 4-1 0,-2-1-5 16,4 2-1-16,2 4-6 0,4-3-2 0,2 0-6 16,4 1 1-16,2-3 4 0,2-2-5 0,2-1 1 15,2-1-2-15,2-1 5 0,2-5 2 0,1-3-1 16,1 0 2-16,0-3 3 0,2 0 3 0,-1-5 1 15,-3 1 0-15,0-3 5 0,0-1-1 0,-2-2 8 16,-2 0 2-16,1-3 5 0,-1 1 0 0,1-2 5 16,-4 1 4-16,-1-2-1 0,0 6 5 0,-1-1-7 15,-3 1-5-15,-1 5 1 0,0 0-14 0,-2 2-1 16,-2 2 4-16,0 0-6 0,8 9 1 0,-7 0 7 16,2 3-3-16,-1-1 2 0,2 6-5 0,-1-1 6 15,-3 1-2-15,1-1 0 0,0 1-1 0,1-1-1 16,-2-4-5-16,2-1-6 0,-1 0-2 15,2-4 3-15,-2-1 3 0,3-1 6 0,0-2-2 0,3 0 2 16,-7-3 1-16,13-1 3 0,-2-1-7 0,-1-5 3 16,1 3 1-16,6-6-7 0,-2-4 7 0,4 3-3 15,-2 0 2-15,5-6-1 0,-6 5-7 0,0 2 4 16,0-1-3-16,-4 5-4 0,-3 0 0 0,2 1-3 16,-2 3 2-16,1 3-5 0,-1 0 5 0,-1 2 3 15,2 4-4-15,-1 0 6 0,-1 1-1 0,2 4 4 16,-1 4-3-16,1-7 5 0,0 4-1 0,3 1-1 15,1-3-1-15,-1 2 2 0,5-6 7 16,-4 1-2-16,5-2-2 0,-1 1 0 0,0-7 4 16,0 1 6-16,0-4-13 0,3-2 8 0,-1-1-6 0,-1-3 5 15,-3 0-1-15,0-2-1 0,2 0 7 0,-4-5-7 16,4-3 3-16,-7 3-2 0,2-1-2 0,-5-7-3 16,-5 1 3-16,3-3-4 0,-8 0 0 0,-2 8 1 15,-1-1-3-15,0 2 4 0,-1 6-1 0,-3 0-2 16,1 4-3-16,-2 2 3 0,-3 4-9 15,0 3 4-15,-2 3 3 0,1 4 1 0,-3 2-5 0,7 5 4 16,1 1-7-16,-1 1 4 0,6 7 3 0,4-7 1 16,5 0-2-16,9 5 3 0,0 0 1 0,8-8 3 15,6 2-15-15,9-5-7 0,14 1-22 0,-14-4-31 16,16-4-34-16,-15-6-38 0,-1-2-56 0,0-4-69 16,-6 1-99-16,-3-4-120 0,-14 3-427 15,-5 2-990-15,-4-1 439 0</inkml:trace>
  <inkml:trace contextRef="#ctx0" brushRef="#br0" timeOffset="99346.9">16886 3022 24 0,'0'-15'474'0,"-3"3"2"15,3-2-3-15,0 5 1 0,-4-1-9 0,3 3-37 16,1 2-38-16,0-1-41 0,0 6-34 0,0 0-19 16,0 0-24-16,0 0-16 0,13 18-16 0,-2-2-17 15,2 5-20-15,0 5-8 0,-4 0-19 0,1 1-12 16,0 5-16-16,-2-2-15 0,2 1-16 0,-1 0-5 15,-1-1-17-15,1 0-7 0,1-5-11 0,-2-7-8 16,-2-3-4-16,0 0-3 0,0-4-7 0,-3 0 0 0,4-4-10 16,-3-2 4-16,1 1 22 0,1-4 12 15,1-4 1-15,0-3-2 0,2-2-11 0,4-5 1 16,-4-2-4-16,1-3-9 0,4-7-6 0,-4 0-7 16,1-1 1-16,-5-4-13 0,0 0 3 0,1-1-12 15,-1 0 3-15,-2 4-6 0,-1 8-21 0,-1 2-21 0,-1 5-24 16,2 1-52-16,-2 5-67 0,1 0-68 15,-1 2-36-15,-1 3-61 0,0 0-78 0,4 11-87 16,2 0-82-16,-2 2-313 0,3 3-961 0,3 2 426 16</inkml:trace>
  <inkml:trace contextRef="#ctx0" brushRef="#br0" timeOffset="100163.54">17715 3104 227 0,'-2'-13'400'0,"-1"-4"21"0,-1 0-3 16,0-2-11-16,-3 3-8 0,0 0-13 0,2 6-11 16,-4-1-21-16,2 3-25 0,-2 2-19 0,1-1-25 15,-1 5-32-15,1 2-23 0,-3 5-26 0,-2 6-13 16,0 2-21-16,1 4-13 0,-5 6-15 0,4-1-18 16,0 1-12-16,3 3-9 0,2-3-10 0,3-3-14 15,1-1-5-15,3-2-7 0,-1 0-12 0,4-2-1 16,-2-2-8-16,4-2-3 0,0-4-6 0,1 1 1 15,0-4 0-15,-1-3-4 0,5 1-5 0,-3-4 3 16,2 0-1-16,1-3-4 0,1-1-4 0,-1 0-1 16,0-6-3-16,1-1 2 0,-1-1-1 0,-1-2-1 15,0 0 1-15,0 2-4 0,-4 2 0 0,1 0-3 16,-1 4-4-16,1-2-1 0,-2 4-7 0,-2 1-8 16,2 0-1-16,-3 5 5 0,0 0 0 0,9 10 2 15,-4-2-1-15,1 3-2 0,-1 4 5 0,2-1 0 16,2 2 1-16,0-1-1 0,1 0-2 0,-3-2 7 15,2 1-3-15,4-1 0 0,4-2-1 0,-3-4 1 16,4-2 6-16,-4-4-4 0,0-1-1 0,0 0 3 16,4-4 3-16,0-2 0 0,-2-2 5 0,-3-1 8 15,1-3 7-15,-1-1-6 0,1-2 6 0,-5 0-6 16,0-4 0-16,-3 2-3 0,3-7-5 0,-5 5-3 16,-1-9-1-16,-6-2 2 0,3 2-2 0,-4 9 0 15,-1 1 0-15,1 1-4 0,-2 5-4 0,2 3-1 16,-1-2-4-16,1 5-1 0,-1 3-4 0,1 2 4 15,4 1-5-15,-10 6 3 0,2 3-2 0,3 0-1 16,1 0-4-16,3 2-1 0,6 2 1 0,-4-1 1 16,3-1-4-16,9 2-1 0,-3 0-4 0,3-1 1 15,6-1-4-15,-2-2-1 0,2-1-5 0,0 0 0 16,1-5 1-16,-1 4 2 0,0-4-1 0,-3-1 6 16,-2 1-1-16,-1-3 2 0,-2 2-4 0,1 0 4 15,-3 5 5-15,0 0-1 0,-4 2 4 0,4 1 4 16,-9 2 6-16,1 2 6 0,-1 2 2 0,-1 1-4 15,1 2 1-15,0-2-2 0,-1 0 1 0,1-4-1 16,1-4 2-16,-1 5-2 0,1-2 2 0,3-3 6 16,0-1-6-16,1-4 3 0,3 1 1 0,2-4 0 15,2-2 4-15,0-1-7 0,4-5 3 0,0-1 0 16,0-1-2-16,0-2 2 0,-2-1 1 0,8-6-3 16,-8 6 5-16,-2-3-2 0,-3 1 5 0,1-2 3 15,-4 0-1-15,2 0 6 0,-3-1-1 0,-1 5-2 16,-3 3 8-16,0-1 3 0,2 4-2 0,-2-3-1 15,-1 6-3-15,0-1-8 0,0 4 0 0,0 0-4 16,0 0 0-16,3 18-4 0,-2-4-1 0,-1-1 8 16,0 3-6-16,0 4 0 0,6-1-6 0,-2-1-1 15,3 1 4-15,-1-3-14 0,3-2-24 0,4-1-18 16,-4-4-37-16,6 0-42 0,-3-5-52 0,0-3-75 16,9-3-55-16,-10-3-74 0,7-3-74 0,-4-2-79 15,0-3-283-15,-1-3-888 0,-3 1 393 0</inkml:trace>
  <inkml:trace contextRef="#ctx0" brushRef="#br0" timeOffset="100314.19">18615 2839 3079 0,'-8'-11'268'0,"3"3"-79"0,-4-3-5 0,5 2 15 16,-5 2 15-16,4 2 0 0,1 1-32 0,-1 0-40 16,1 0-25-16,2 3-20 0,2 1-7 0,0 0-37 15,-8 7-64-15,7-2-87 0,0 2-104 0,0 3-123 16,-1-3-407-16,2 3-793 0,3 3 350 0</inkml:trace>
  <inkml:trace contextRef="#ctx0" brushRef="#br0" timeOffset="101530.89">19065 3076 371 0,'5'-12'489'0,"-4"1"-7"0,-1-1-11 0,0 2-27 16,-5-1-25-16,1 3-31 0,-4 3-39 0,1 0-28 15,-5 2-29-15,-1 3-27 0,0 3-28 0,-4 3-22 16,-1 3-21-16,-5 5-21 0,2 4-15 0,1 4-15 16,1 0-15-16,5-1-11 0,1 2-15 0,4-5-12 15,0-2-9-15,5 1-9 0,3-5-8 0,1-1-4 16,4 2-8-16,0-5-7 0,2 1 2 0,1-3-4 15,4 0-3-15,2-4-4 0,0-1 0 0,3-3-3 16,-2-2-1-16,-1-2-4 0,4 1 1 0,-2-4 3 16,0-1 14-16,-2-3 7 0,-4 0-3 0,2-1 8 15,-1-1 2-15,-3 0 4 0,1 0 5 0,-6 3 0 16,2 1-4-16,0 3-2 0,-3 0-1 0,3 5-12 16,0-2-5-16,-4 3-6 0,0 2-6 0,0 0-14 15,0 0 7-15,5 8 0 0,-2 1-2 16,-2 1-8-16,4 4 1 0,-1-2 2 0,2 2-5 0,-2-3-8 15,5 6-4-15,1-5-18 0,-1-3 10 0,2 0-2 16,1-3-1-16,0 0 1 0,1-4 6 0,4-2 10 16,1-2-6-16,0-4 1 0,-3 0-6 0,2-4 6 15,-3 1-3-15,0-5-2 0,3 0 9 0,-7 0-1 16,2-2-1-16,-4-4 1 0,2-2-4 0,-3-4 2 16,1-2-5-16,-3-1 0 0,-1 0 1 0,-3 2 3 15,-1-3-4-15,0-2-3 0,-1 5 8 0,2 8 3 16,-4 2 11-16,2 3 17 0,0 5-2 0,1 2-1 15,0 1-8-15,-1 3 3 0,1 3-11 0,0 0 6 16,-7 11-2-16,6 0-9 0,-4 7 1 0,1 0-1 16,0 9 1-16,2 2-5 0,-1 0 3 0,0 2 3 15,2-2-1-15,0 1-6 0,1-3-1 0,1-1 4 16,0-7 1-16,2 1-2 0,0 0-4 0,1-5-2 16,-2-2 2-16,1-2 0 0,1-3 4 0,1-1-7 15,0-1 3-15,0-2 6 0,0-1-9 0,1-3 11 16,-6 0 0-16,16-3-5 0,-6-1-2 0,0-2 3 15,3-1-5-15,2-3-2 0,-1 1 0 0,3 0-6 16,-2 2-3-16,-1-2 0 0,4 0 5 0,-9 4-5 16,4 3 8-16,4 1-3 0,-5 1-10 0,2 3 8 15,-1 1-1-15,4 3-6 0,-6-1 1 0,2 2-2 16,-1 2-9-16,-1 2 5 0,-3-1-6 0,-2 0-2 16,-1 0 0-16,-7 2 1 0,2 0 0 0,-6 2 1 15,1-3 12-15,-5 3-3 0,-1-1 0 0,-6-1-3 16,2-1 5-16,-3-1-3 0,0-4 3 0,-1 3 5 15,0-3 3-15,1-3-9 0,4-2 9 0,1-1 1 16,5-2-1-16,-1 1-4 0,4-3 1 0,1-3-7 16,4-1-13-16,4-3-12 0,6-3-14 0,3-2-19 15,6-5-10-15,3-1-15 0,4-4-16 0,11-10-8 16,-9 12-10-16,11-11 3 0,-13 8 6 0,6-11 8 16,2-1 15-16,-13 7 4 0,1 1 12 0,-1-12 7 15,-8 9 6-15,0 1 10 0,-3-1 13 0,-1 1 14 16,-4-2 20-16,0 1 17 0,0 4 22 0,-5 8 19 15,-3 3 15-15,1 2 15 0,2 5 12 0,-1 3 0 16,1 0-15-16,0 4-5 0,0 4-4 0,0 0-6 16,-9 13-2-16,7 2-6 0,-5 8 8 0,3 5-8 15,-1 2-2-15,-1 4-5 0,2-2 5 16,3 2 4-16,-2 3-2 0,3 13 0 0,1-15 0 0,1 1-4 16,2-1-6-16,-1-3-1 0,7 0-3 0,1 0-3 15,5-7-3-15,-3 0-5 0,6-2-3 0,-1-5 2 16,-1-4-2-16,6-2 2 0,3-5-1 0,-6 0 5 15,2-4-14-15,-1-4 11 0,6-5-10 0,-4 1 1 16,4-8-3-16,-3 0 0 0,-2-3 2 0,0 0 1 16,-3-3-4-16,-4-2 7 0,0-5-10 0,-5 0 1 15,-3-1 1-15,-4 0-1 0,-1 1-2 0,-3 7-3 16,-1-1 11-16,-2 3-9 0,-1 3 15 0,-1 3-4 16,0 5-6-16,-3 3-4 0,-1 3 5 0,0 2 2 15,-1 3-1-15,-1 8 1 0,-5 8 0 0,4 2 3 16,4-6-5-16,-1 6 10 0,6 3 2 0,3-3 3 15,2 4-1-15,3-9 0 0,5 1-8 0,0-2 10 16,4-1-11-16,2-4 4 0,8 3-1 0,3-4-5 16,1-4-12-16,-6-2-13 0,11-5-31 0,-5-3-28 15,1-1-37-15,-10 0-53 0,1-2-62 0,0-4-83 16,-6-1-85-16,-5 2-92 0,-2-2-110 0,-2 1-361 16,-3-3-1031-16,-1 0 456 0</inkml:trace>
  <inkml:trace contextRef="#ctx0" brushRef="#br0" timeOffset="102030.93">21366 3094 131 0,'0'-10'496'0,"2"-4"-3"15,-4 3 6-15,2 3 2 0,2 1 6 0,-4 2-23 16,1 1-43-16,1 1-29 0,0 3-43 0,0-5-34 16,0 5-31-16,0 0-20 0,5 11-16 0,-3 0-17 15,1 4-19-15,1 2-27 0,1 2-23 16,-1 0-17-16,4 4-9 0,-4-3-24 0,2-1-10 0,1-1-7 16,0 1-22-16,-2-1-5 0,0-4-2 0,3-1-6 15,0-1-12-15,-1 0-12 0,-2-5 0 0,3-2 0 16,-3-1 2-16,8-1-2 0,-5-4-3 0,2-5-4 15,1 1-4-15,0-2-2 0,0-6 4 0,2-2-9 16,2-7-2-16,-1-2-17 0,-1-2 7 0,-1 1-9 16,0-7-15-16,1 1-27 0,-3-1-28 0,-1 4-34 15,3 1-49-15,-6 10-37 0,3 2-51 0,-4 6-88 16,-1 1-98-16,0 4-75 0,-3 2-54 0,-1 2-413 16,4 9-1032-16,0 3 457 0</inkml:trace>
  <inkml:trace contextRef="#ctx0" brushRef="#br0" timeOffset="103496.9">22101 3195 336 0,'9'-15'369'0,"-5"-2"-2"16,-4 0 10-16,-1-1-6 0,-2-1-1 0,-2-1-1 0,-4-3-12 16,4 6-11-16,-4 1-12 0,0 0-16 0,-1 8-19 15,2-1-26-15,-1 4-24 0,0 1-26 0,-3 5-24 16,0 4-16-16,-4 5-21 0,3 0-13 0,-6 12-15 15,3 0-14-15,0 3-15 0,4 0-7 16,2 2-9-16,1-1-13 0,5 1-7 0,3-8-6 0,2 0-10 16,2 0-2-16,2-1-11 0,4-4 4 0,-2 0 0 15,4-6-5-15,4 0-5 0,-5-3-1 0,2-4-1 16,0-1-2-16,3-1-5 0,-3-1 4 16,4-5-3-16,-4 0-2 0,-3-1-4 0,2-3 10 15,1 0 9-15,-3-1 7 0,0-3-6 0,0-2-3 0,0-1-2 16,-4 0 3-16,2 0-5 0,-2 3 3 0,-1-1 10 15,-1 5 0-15,1 3-5 0,-4 3-3 16,4 0-15-16,-3 3-2 0,-1 2 2 0,0 0-6 0,3 10-6 16,-2-1 3-16,2 3-5 0,-2 0-1 0,3 3 4 15,1 2-10-15,5-1 6 0,-2 1-13 0,2-3 2 16,3 2-10-16,1-4-3 0,-3-4 1 0,5-1 3 16,2-1-3-16,-2-5 7 0,2 0 4 0,-4-2 0 15,0-1 1-15,0-5 1 0,0 1 1 0,-3-1-1 16,-2-4 5-16,-3 2-6 0,5-4 1 15,-5-3 2-15,-1-1-1 0,-3-1 3 0,1-1 1 16,-2 0-6-16,-1-2 2 0,-2-4-1 0,-1-2-3 0,-1 9 2 16,0 0 4-16,2 2-6 0,-1 4 5 0,1 4 3 15,0 1 3-15,1 1-2 0,-4 1 1 0,5 3-7 16,0 2 2-16,0 0 1 0,0 0 3 0,0 18-3 16,0-8-3-16,6 2 0 0,2 3 2 0,2 1 3 15,-2-1 0-15,2 1-6 0,-1-1 0 0,1 0 2 16,0 0 5-16,-1-3-4 0,2 2-6 0,-1-1-1 15,-4-2 11-15,3 3-3 0,-1-3 0 0,-2 2-2 16,-2-2 0-16,0 1-1 0,-3 1 2 0,1-1 8 16,0-1-8-16,2-3 3 0,-3 2-3 15,-1-3 3-15,4-1-1 0,-4-1-1 0,6 0 9 0,-1-3-5 16,2-1 2-16,6-3-2 0,1 0 7 0,4-4-7 16,1 0 0-16,6-6-1 0,-8 2 3 0,10-5-2 15,-3-1-1-15,-1-2-2 0,-1-5 4 0,-3 3-4 16,0-2 7-16,-2 2 4 0,-3-1-6 15,-4-3 6-15,-3 7 14 0,-1 3 5 0,-4 2 16 16,1 2-1-16,-1 4-3 0,0 2-1 0,-2-1-15 0,0 5 4 16,0 0-7-16,0 0-2 0,-13 14-4 0,9-4 9 15,0 2-14-15,1 0-8 0,1 4-6 0,2 1-6 16,0-4-13-16,3 2-9 0,2-3-9 0,1-1-4 16,4-3-4-16,2 1 2 0,-2-2-7 15,3-3 7-15,4 0 4 0,1-4 2 0,-7-1 9 0,4-3-1 16,2 0 8-16,-2-5 4 0,-2 3-1 0,0-2 18 15,-3-4 11-15,3-3 1 0,-3 2 9 16,-2 0 14-16,0-3 9 0,0 3 13 0,-1 2 4 16,-2 3 15-16,-3-3 6 0,2 5 8 0,-1 1-3 15,-2-1-12-15,1 2-61 0,-1 0-14 0,-1 4 0 0,0 0 0 16,0 13 0-16,-3-1 0 0,1 6 0 0,-1 8 0 16,2 2 0-16,1 2 0 0,2 5 0 0,0 11 0 15,-1 3 0-15,2-5 0 0,3 3 0 0,-4 0 0 16,3-11 0-16,1 13 0 0,-4-15 0 15,3 13 0-15,-5-14 0 0,3-1 0 0,-2 3 0 0,0-2 0 16,1-4 0-16,0-1 0 0,-7-8 0 0,4-4 0 16,0 0 0-16,-1-7 0 0,0 2 0 0,-2-5 0 15,0 0 0-15,-2-2 0 0,-4-3 0 0,-3-4 0 16,0-2 0-16,-1-2 0 0,0-3 0 0,-3-5 0 16,-2-4 0-16,6-6 0 0,0 0 0 0,3-5 0 15,5-6 0-15,1-12 0 0,5-1 0 0,6-3 0 16,4 0 0-16,5-2 0 0,0 3 0 0,6 4 0 15,1 3 0-15,-3 13 0 0,2 3 0 0,1 2 0 16,0 5 0-16,-2 4 0 0,-1 1 0 0,-1 6 0 16,-3 0 0-16,0 3 0 0,-3 2 0 0,0 0 0 15,-3 5 0-15,0-1 0 0,0 2 0 0,-1 3 0 16,0 2 0-16,-2 2 0 0,0 1 0 0,-1 0 0 16,1 6 0-16,-4-3-14 0,1 0-20 0,1 3-9 15,-2-3-10-15,3 0-1 0,-1 0 7 0,1-2-4 16,-2-1 3-16,4 0 6 0,-1-2 10 0,5-2 0 15,-2-3 4-15,-1 0 13 0,1-3-5 0,3-3 6 16,-3-1 14-16,6-4 11 0,-2 0 0 0,0-3 12 16,0 0 9-16,-3-2 6 0,5-1 6 0,-5 2-1 15,4-2 5-15,-2 1 12 0,-6 3-1 0,2 3 3 16,-2-1-6-16,-2 5-16 0,-1-1-40 0,1 0 0 16,-1 2 0-16,0 3 0 0,-4 0 0 0,10 7 0 15,-9-3 0-15,3 2 0 0,-1 5 0 0,-2-3 0 16,0 1 0-16,2 1 0 0,-2 1 0 0,2-2 0 15,-2 1 0-15,2-2 0 0,-2-3 0 0,-1 0 0 16,1 1 0-16,-1-3 0 0,4-1-6 0,-4-2-8 16,5 1-3-16,-5-1 5 0,0 0-4 0,16-9 6 15,-10 2-2-15,4 1 2 0,-1-3 1 0,0 0 3 16,1 1 11-16,6 0-3 0,-4 1 4 0,-1 3 0 16,-1-1 0-16,1 1 8 0,-2 3-12 0,0-1 1 15,1 4 2-15,1 2-4 0,0 0 7 0,-1 1 3 16,-2 4-5-16,-3-1-7 0,3 2-10 0,-1-1-25 15,-3 1-38-15,3 0-27 0,-2-5-31 0,-1 6-32 16,0-5-35-16,-3-1-35 0,0 0-23 0,4-2-23 16,-5-3-31-16,0 0-48 0,0 0-46 0,0 0-52 15,-14-11-399-15,1 3-927 0,-6-3 410 0</inkml:trace>
  <inkml:trace contextRef="#ctx0" brushRef="#br0" timeOffset="103615.35">23511 2941 232 0,'-14'-15'300'0,"-1"3"-9"0,2 5-8 15,5-1-21-15,3 4-26 0,0 0-23 0,-1 3-28 16,-1 2-23-16,7-1-51 0,-18 7-100 0,12 1-119 16,-2-5-255-16,4 5-394 0,3-1 174 0</inkml:trace>
  <inkml:trace contextRef="#ctx0" brushRef="#br0" timeOffset="104199.35">24085 3218 409 0,'4'-8'457'0,"-2"-2"-6"0,-2-1-6 0,0 0-8 15,-2-1-17-15,-2 1-25 0,1 0-24 0,-2 1-25 16,-3 1-32-16,2 0-39 0,-2 2-19 0,2 1-24 15,-3-2-23-15,-2 6-22 0,0 2-17 0,-3 3-17 16,0 5-14-16,-2 2-16 0,-8 5-11 0,3 1-11 16,8-1-10-16,-6 5-12 0,10-4-8 0,-1 0-6 15,5 0-10-15,2-3-3 0,2-1-7 0,2-2 1 16,4 2-7-16,2-3-2 0,4-3 6 0,2 0-1 16,5-4 9-16,-2-1 11 0,5-4 16 0,0-2 12 15,0-2-2-15,3-4 7 0,2-1 9 0,-10-1 7 16,0 2 7-16,-1-1 9 0,-1-1 2 0,-2 0 1 15,-3 2-6-15,-2 3-1 0,-2-2-29 0,1 5-94 16,-3 0 0-16,2 2 0 0,-2-1 0 0,-1 1 0 16,-2 3 0-16,0 0 0 0,0 0 0 0,4 17 0 15,-4-3 0-15,2 4 0 0,-2 8 0 0,1 4 0 16,0 0 0-16,0 4 0 0,2 0 0 0,-2 4 0 16,5 9 0-16,-3-11 0 0,2 9 0 0,0 1 0 15,1-10 0-15,-3-1 0 0,5 11 0 0,-7-11 0 16,3-2 0-16,-1-2 0 0,-1-3 0 0,-2-3 0 15,0-5 0-15,-2-1 0 0,-2-1 0 0,1-8 0 16,-2 3 0-16,0-3 0 0,1-6 0 0,-5 2 0 16,-1-4 0-16,0-1 0 0,-2-4 0 0,1-4 0 15,-4-2 0-15,2-2 0 0,1-5 0 0,-3-9 0 16,6-1 0-16,3-4 0 0,3-4 0 0,3-12 0 16,8-4 0-16,-2 1 0 0,8-3 0 0,5 2 0 15,1 6 0-15,1 0 0 0,-4 12 0 0,3 2 0 16,-3 2-174-16,2 5-132 0,4 1-93 0,-5 5-110 15,6 0-104-15,-11 5-419 0,1 4-1118 0,4 0 495 16</inkml:trace>
  <inkml:trace contextRef="#ctx0" brushRef="#br0" timeOffset="104464.15">24813 2925 273 0,'0'-18'560'0,"1"1"17"0,-2 7-2 15,-1 0 1-15,2 0-6 0,-3 3-32 0,1 2-51 16,0 3-48-16,2 2-44 0,0 0-32 0,0 0-18 16,-16 17-18-16,9 1-13 0,-5 8-22 0,0 5-17 15,-6 13-21-15,5 2-15 0,-1 2-21 0,1 0-21 16,2-1-18-16,-2 0-13 0,4-2-134 0,0 2-32 16,4-13 0-16,1-1 0 0,4 2 0 0,0-5 0 15,7 1 0-15,-4-3 0 0,5-2 0 0,0-8 0 16,1-1 0-16,2-5 0 0,1 2 0 0,3-3-29 15,-3-5-311-15,3-4-94 0,2-1-112 0,0-3-124 16,-4-2-359-16,6-5-1115 0,-3 0 493 0</inkml:trace>
  <inkml:trace contextRef="#ctx0" brushRef="#br0" timeOffset="107081.47">25469 3308 185 0,'0'-12'372'0,"0"0"-4"16,-3-2 7-16,-1-4-28 0,2 2 9 0,-7 1-3 16,0 5-7-16,-3-5-20 0,0 3-14 0,-1 3-13 0,-1 4-12 15,1 1-12-15,0 2-19 0,2 3-22 16,-8 4-17-16,2 3-33 0,-8 7-6 0,4 3-14 16,2 0-16-16,-3 6-9 0,7-3-16 0,-3 1-15 15,5 1-7-15,4-5-13 0,0-3-7 0,7 2-10 16,-1-4-4-16,7 0-5 0,1-4 0 0,5-1-6 0,1-3-1 15,6-2-8-15,1-4 1 0,3-6-9 0,4-2-2 16,0-6-3-16,0 0-1 0,-2-6 3 16,0 1 2-16,1-3 2 0,-4-2-8 0,0-2 10 15,-5-2 4-15,-1-1-7 0,-3 2 1 0,-2-5-4 16,-1-1-5-16,-2-2-2 0,-1-10-1 0,-1 14 7 0,-4 3-9 16,0 4 3-16,2 9 5 0,-2 4 2 0,0 3-16 15,0 1-5-15,0 6-1 0,-2 1-4 16,2 1 2-16,-7 14-7 0,3 2 2 0,-1 10-6 15,0 3-6-15,1 5-3 0,2-1-9 0,2 2-3 16,0-2 6-16,4 1-11 0,3-1 1 0,0-1-2 0,6-6-2 16,2 1-5-16,0-5-1 0,-1-6 1 15,-1-4 7-15,1-1 1 0,-4-5 4 0,7 1 1 16,-4-5 9-16,-2-3 1 0,3 0 3 0,-1-5-1 16,-3-1 2-16,7-4-2 0,-6-1 4 0,1-3 0 15,-3 2 6-15,-3-3-8 0,4 0 7 0,-6 0 7 0,-1 3 6 16,-1 3 10-16,2 0-2 0,-4 4-3 15,4 0-13-15,-4 1-3 0,0 5-2 0,0 0 2 16,0 0 4-16,0 0-5 0,-8 22 0 0,4-7-14 0,3 3-4 16,1-2-19-16,3 1-3 0,1-1-12 15,3 0-5-15,2-1-4 0,5-4-5 0,-1-1 4 16,6-2 2-16,2-5 0 0,-1 0 14 0,2-7 4 0,-1-2 6 16,6 0 2-16,-3-6 6 0,-7-1 0 0,6 0 9 15,-9-2 7-15,4-7 12 0,-5-2 7 16,-1 0 5-16,-5-1 2 0,2 0 12 0,-1-3 5 0,-3-2 5 15,-1 0-2-15,-4 1 4 0,1 2 9 16,-2 0 12-16,1 10 8 0,0 5 2 0,-3 1-9 0,3 4-12 16,0 1-8-16,-2 4-9 0,2 2-2 0,-8 10-2 15,2 4-2-15,-5 13-2 0,4 3-2 16,-5 18-8-16,-1-1 6 0,2 4-1 0,-1 4-1 16,-2 0-4-16,8 3-4 0,-4-1-2 0,3-3 5 15,0 1-4-15,2-6-7 0,5-1-10 0,2-12-8 0,1 12-11 16,4-13-7-16,0-5-9 0,0-3-4 0,1-1-7 15,2-8-2-15,-1-4 0 0,0-5 5 16,1-5-3-16,-1-4 2 0,3 0 2 0,-2-4 1 16,-2-4 3-16,-2 0 3 0,2-3 6 0,1-14-1 15,-7-2 2-15,0-3 5 0,-5 0-1 0,-1-2 9 0,-2-3-3 16,-2 1 4-16,-1-3 2 0,-1 4 11 0,1 3 10 16,-4 3 5-16,2 4 9 0,-1 0 4 0,7 7 5 15,-4 2 5-15,5 5 3 0,1 2-6 16,1 0-3-16,4 1 0 0,0 0-13 0,3 0-10 15,5 0-24-15,7-3-18 0,2 1-28 0,4-2-28 16,8-1-23-16,-1 1-9 0,1-5-11 0,1 3 10 0,0 0 6 16,-4-4 9-16,-1 0 9 0,0 0 10 0,-4-1 15 15,2-3 11-15,-8-1 24 0,-4-1 16 16,-3 4 19-16,-5-10 28 0,2 1 14 0,-6 8 16 16,-1 3 15-16,-3-1 23 0,1 7 13 0,-1-2-2 15,-2 3-4-15,5 4-5 0,-4 1-11 0,0 3-1 16,4 1-2-16,-11 11 6 0,2 4-1 0,0 10 1 0,4 3 0 15,-2 4 3-15,6 4-3 0,-1 13 1 16,0 0 9-16,4 0-4 0,-1 0-14 0,4 0 5 0,1-2-10 16,1-12-10-16,3 11-3 0,-2-13-2 15,1 0-5-15,0-1 0 0,1 0-10 0,1-5 3 0,2 1-7 16,-3-1-4-16,3-3 4 0,-4-5-8 0,1-7-4 16,-1-2-7-16,-2-1-3 0,0-1 3 15,0-3-3-15,-1-5-7 0,-6 0-2 0,13-7-4 16,-4 1-3-16,-3-4-5 0,3-4 0 0,1-6-5 15,1-3 5-15,-1-4-5 0,-2-2 0 0,4-2-1 16,-3-3-1-16,5-13 7 0,-9-2 1 0,1 3-2 0,-4-4 1 16,-1 17 4-16,-2 1 2 0,-3 5 7 0,0 0 3 15,-1 8 4-15,-4 3 0 0,4 0 3 16,-4 7-4-16,2 2-2 0,-3 0-3 0,2 5 2 16,0 0-5-16,2 1-3 0,-2 2-2 0,-1 3-1 15,4-1-1-15,4 0 3 0,-2 1 5 0,2 0-6 0,2 1-4 16,4 0-3-16,0 0-2 0,4 0-8 15,3-3-4-15,2-1 0 0,0 1 5 0,4-2 2 16,2-2 0-16,1 0 2 0,-1-1 4 0,-2-2 5 0,-1-1 0 16,-3 3 0-16,0-6 0 0,-2-2 1 15,0 0-1-15,-4 0 1 0,2-5 3 0,-4 1 2 0,-2 0-2 16,1-1 4-16,0 1-1 0,-1 3-4 16,-6-1 4-16,2 3-4 0,-2 1 0 0,0 3-2 15,-2-4-1-15,0 4-6 0,0 1 3 0,-1 5-2 16,5 0 1-16,-14 4 4 0,6 2-5 0,2 1 5 15,0 2 2-15,-2 1-1 0,3 0 5 0,4 2 3 0,1 0-1 16,1-3 5-16,2 4-1 0,3-2-2 0,1-2-2 16,5 2 1-16,2-1-1 0,-2-3 12 0,4 1-11 15,2 0 0-15,1-3 3 0,-5 0-1 16,4 1 0-16,0-2 2 0,-4-1-4 0,4 0-4 16,-3 0 4-16,-3 2-5 0,1-1 6 0,-3 1-5 15,0 2-3-15,2-1 8 0,-3 2 0 0,-2-1-2 0,1 3 0 16,0-1 0-16,-3 3 0 0,0 1 2 15,-3-4-1-15,2 3 4 0,-2-2-3 0,-2 1 2 16,0-2-2-16,0 2 0 0,-2-1 0 0,2-1 4 0,-4 0-3 16,3-2 2-16,-1 0-4 0,-1-2 3 15,0 1 3-15,2-2-7 0,0 0 4 0,0-1 2 0,1-3-4 16,-2 5 2-16,2-5 3 0,0 0-1 0,0 0-1 16,0 0 0-16,9 0-5 0,2-5 2 0,1 0-1 15,2-5 0-15,0 6 0 0,3-7-3 16,-2 2-6-16,11-5 1 0,-3 1 5 0,-4 2 2 15,3-6-5-15,-2-1 5 0,1 0 2 0,0 0-2 0,-7-4-2 16,-2 1 3-16,3-2-3 0,-11 8 2 0,1 0 3 16,-1 3 4-16,-3-4 1 0,-1 4-7 0,-1 1 4 15,0 2-6-15,-6 2-2 0,2 0 1 16,0 5 0-16,-4 2 1 0,-2 2-2 0,-1 6 0 16,0-3-1-16,0 7 2 0,-1-2-4 0,3 6 3 0,2 1-2 15,3 0 12-15,1 9-6 0,4-8-3 0,2 1 3 16,3-1 2-16,2 0-2 0,4-3 4 0,1 0 3 15,4-1-1-15,2-1-3 0,-2-2 3 0,6-4 4 16,-2-1-5-16,0-1 0 0,-1-3 13 16,1-2 6-16,-2 0 11 0,0-4 5 0,-1 1 7 0,-3-1 6 15,1-4 8-15,0-2-4 0,0-2-15 0,-2 0-1 16,0-3-3-16,0 2-5 0,1-11-2 0,-5 8-6 16,4-1-3-16,-7-1 0 0,3-1-1 0,-5 4-1 15,2 3 3-15,-2 2 5 0,0 3-4 16,-1 2-8-16,-1-1-6 0,-1 3-5 0,-1 3-3 0,0 0 8 15,0 0-5-15,0 0-1 0,-6 21-5 0,2-7 3 16,0-1-6-16,1 3 4 0,0 1-3 16,-1 1-9-16,3-2-12 0,2 0-4 0,2-4-3 0,-2 0-2 15,7-3-4-15,-5 1-1 0,4-2 1 16,-1-1 13-16,2-4-2 0,1 0 2 0,-1-2 8 0,-2-1 4 16,2-3 1-16,0 1-4 0,0-3 2 0,3-2 2 15,-1 0 1-15,-3-2 1 0,4-2-1 16,-4 1-2-16,3-5 8 0,-1 3-6 0,-1 3 1 15,-3-2 4-15,1 5-6 0,2-1 1 0,-4 2-3 16,1 1-5-16,-1 3 1 0,2-3 8 0,-2 3-1 16,3 1-5-16,-7 0-5 0,11 5 6 0,-3-1 6 0,-2-1 0 15,1 3 0-15,-1 0-3 0,2 2 8 0,0-3-1 16,0 0-3-16,0 3-14 0,3-4-5 0,-2 0-11 16,2-1-4-16,1-3-1 0,-1 4-9 0,0-4-4 15,3-1-13-15,-4-3-12 0,4-1-11 16,-5-2-21-16,3 0 4 0,2-6-1 0,-1 3-19 0,1-3 2 15,-5-3 3-15,0 0 2 0,2-7 15 0,2-1 7 16,-4 0 13-16,0-4 4 0,-2-2 22 0,2 1 19 16,-2-3 16-16,-1 7 40 0,1 1 47 0,-7 6 34 15,2 1 29-15,-2 4 20 0,1 3 21 16,1 1-11-16,0 4-10 0,-2 0-28 0,0 1-12 0,0 4-13 16,0 0-8-16,0 0 0 0,-4 19-12 0,3-5 4 15,0 5-11-15,0 12-1 0,-1 1-10 0,2 0 4 16,0 1-11-16,0 1 4 0,0-3-9 0,2 3-15 15,-2-4 0-15,1 0-5 0,1-3-18 16,-2-7 6-16,4-2-14 0,-2-2-4 0,0-3 1 0,-1-4-2 16,1-1 4-16,-2-3 3 0,2-2 5 0,-2-1 2 15,0-2-3-15,0 0-1 0,8-7 2 0,-7 1-4 16,4-4 3-16,-4 0 2 0,3-1-3 0,2-5 0 16,0 2-1-16,0-1-1 0,3-3-1 0,-4 6 3 15,3-1-11-15,2 1-7 0,2 0-33 0,-3 3-41 16,1 4-54-16,1-2-61 0,1 0-82 0,-1 1-96 15,0 2-114-15,0-4-485 0,2 4-1064 0,-2-1 472 16</inkml:trace>
  <inkml:trace contextRef="#ctx0" brushRef="#br0" timeOffset="107330.98">28562 2605 259 0,'3'-10'586'16,"1"4"-41"-16,-4 2-32 0,5 3 7 0,-5 1-9 16,0 0-16-16,13 10-40 0,0 3-33 0,-7 4-38 15,6 8-23-15,-1 3-37 0,-2 2-30 0,2 5-25 0,-4-1-38 16,2 14-20-16,-1 0-10 0,-3 0-20 0,-1 1-18 16,-3-3-18-16,-1 1-24 0,-2-10-25 0,-6 9-28 15,-1 0-26-15,-1-11-31 0,-6-1-43 16,-3-2-45-16,-9 11-45 0,-4-3-51 0,-8-3-54 15,-1-2-74-15,-7-4-89 0,-7 1-97 0,-4-8-447 0,2 2-1010 16,-37 5 447-16</inkml:trace>
  <inkml:trace contextRef="#ctx0" brushRef="#br0" timeOffset="108030.5">25792 2857 3575 0,'0'-8'335'0,"5"0"-104"16,-2-3-31-16,-1 3 37 0,2-1-4 0,0 0 12 16,-4 1-11-16,3 0-23 0,-3 2-24 0,1 0-20 15,0 0-27-15,-1 3-19 0,0-2-46 0,0 5-67 16,0-5-96-16,0 5-126 0,0 0-145 0,-18 1-181 16,8 3-293-16,-1 1-903 0,0 1 399 0</inkml:trace>
  <inkml:trace contextRef="#ctx0" brushRef="#br0" timeOffset="110264.15">18215 4274 281 0,'-4'-11'431'0,"4"-6"5"0,-5-1-12 0,-3 1-16 16,3-1-19-16,-5-8-22 0,1 9-18 0,-4-4-23 0,-1-1-25 15,5 6-13-15,-4 2-16 0,-1 3-22 16,0 1-17-16,-1 2-23 0,0 1-18 0,2 3-17 16,-1 2-19-16,0 4-17 0,-3 3-11 0,-1 3-13 15,0 4-16-15,3 2-9 0,-2 8-8 0,-1 2-9 0,2 1-6 16,3 2-5-16,3-1-9 0,-2 0-3 0,5 3-2 15,2-4-10-15,2-7-6 0,3-1-3 0,0 1-4 16,1-5-3-16,3-3-1 0,3 0-1 16,-2-2 0-16,1-3 3 0,3-3-2 0,1-2 2 15,-1-1-6-15,5-5 0 0,0-4 4 0,4-2 9 0,-4-1 7 16,4-6 8-16,-1 5 0 0,-3-10-3 0,-4 1 8 16,3 1 24-16,-4 4-2 0,-3-1-3 0,1 0 9 15,-1 2-4-15,-4 3-2 0,1 4 2 0,0 0-12 16,-2 4-10-16,0 0-17 0,0 2-1 0,-1 4-8 15,0 0 0-15,0 0-12 0,4 15 6 0,-4-3-2 16,2 4-1-16,-1 1-3 0,1-1-5 0,2 5-6 16,1-2-27-16,2-1 17 0,-1 0-2 15,-1-2-4-15,5-1-3 0,-5-3 0 0,1-3-7 16,3 3 13-16,-3-7-2 0,0 2-2 0,-1-1 6 0,3-3 6 16,-4-2-1-16,5-1 7 0,-9 0-20 0,14-3 17 15,-9-2 0-15,3-3 0 0,2 2 1 0,-5-6-2 16,7 0 3-16,-6 1 1 0,3 0-2 0,0-3-4 15,-4 1-2-15,0 4-1 0,0-1 2 0,2 2 3 16,-4 2-8-16,0 1-1 0,0 3-5 0,-1 1 1 16,-2 1 2-16,0 0 2 0,9 4 8 0,-6 3-18 15,2 2 18-15,-2 1-7 0,1 3 8 0,0-1-12 16,1 2-13-16,1 0-14 0,-1-2-9 0,2 0 0 16,-2-3-9-16,8 3 11 0,-6-5 0 0,0-2 3 15,2 0 7-15,-1-4 6 0,-2-1 4 0,4 0 2 16,2-2-8-16,-3-5 19 0,1 3-6 0,2-4 5 15,-6 0 2-15,7 0-1 0,-7-2 6 0,2 1 0 16,1 0 4-16,-4 1 1 0,-1 1 4 0,-2 3 1 16,2-1 0-16,-1 3-10 0,-3 2-6 0,0 0 8 15,0 0 3-15,9 10-2 0,-3-2 1 0,-2 1 0 16,2 2 3-16,3 4 0 0,3 0-3 0,0 1 1 16,11 3 3-16,-2-4-9 0,2 0-1 0,-4-6-1 15,8 1-9-15,-3-3-8 0,4-3-10 0,2-3 0 16,-1-4-3-16,-1-2 2 0,-1-1 0 0,0-2 5 15,0 0 3-15,-9 1 6 0,1-4 3 0,-3-2 2 16,-3 0 2-16,0 0-4 0,-2-3 10 0,-3 0 14 16,-1-1 2-16,-5 0 0 0,2-1 3 0,-4 0 2 15,0 2 4-15,-4 0 3 0,0 4 5 0,-1 5 5 16,1 2-7-16,-2 2-1 0,-3 1-3 0,0 2-2 16,-1 4-3-16,-3 5 2 0,0 1-4 0,-1 5-2 15,1 0 1-15,2 1-4 0,-3 7 1 0,5-8 1 16,4 1-4-16,-2 0 1 0,4-5-8 0,0 3-1 15,3-6 13-15,0 1 1 0,3-4 0 0,3 0 0 16,0-2 1-16,1-1 1 0,3-4 2 0,4-3 1 16,-4-1-3-16,7-6-5 0,-4 2 1 0,2-3 1 0,-2-3 4 15,-2 1 3-15,3-6 1 0,-1-1 6 16,-3-3 0-16,-1-1-2 0,-5-2 5 0,1-2-4 16,-1 4 0-16,-4-5 8 0,0 0-9 0,0 0-3 15,-5-1 2-15,-1 5 14 0,0 1 7 0,1 10-10 16,-1 2 12-16,0 5-6 0,2 3-18 0,1 5 7 0,-3 2-5 15,-1 5 0-15,-1 8-6 0,0 4-3 16,-1 11 0-16,2 3 3 0,0 2 1 0,4 3-8 16,2 10-31-16,2-13-31 0,4 1-48 0,4-2-57 15,3 1-62-15,6-4-84 0,0 0-89 0,7-6-114 0,-1-2-441 16,10-3-1030-16,-4-6 456 0</inkml:trace>
  <inkml:trace contextRef="#ctx0" brushRef="#br0" timeOffset="111263.93">19660 4202 3249 0,'-1'-4'283'0,"-1"-5"-90"0,2 3 77 16,-2-2 33-16,2-2 22 0,0 2 1 0,2-2-20 16,0 1-33-16,1 0-21 0,4 1-19 0,-2-1-24 15,3 2-3-15,1 2-23 0,2 0-17 0,1 3-25 0,-2 1 0 16,7 1-22-16,-4 4-8 0,3 5-18 0,0 2 1 15,4 5-9-15,-1 2-5 0,-3 3-13 16,-5-3-3-16,2 6-21 0,-3 0-8 0,-2 0-17 16,-5-5-4-16,1 1-12 0,-2 0-1 0,0-5-9 0,-2 3-6 15,0-1-1-15,-2-3-2 0,-1-4-2 0,-1 1-6 16,0-4 4-16,-1 1 12 0,0-1-5 0,0-5 8 16,1-1-2-16,4-1 6 0,0 0-30 0,-9-7 23 15,9 1-1-15,1-4 0 0,2 0-5 16,4-7 7-16,0 0-3 0,3-1 2 0,7-3-1 0,2 0 2 15,2 2-2-15,-1 2-2 0,3 2 3 0,0-1 3 16,-6 5 0-16,2 2 2 0,-1-2-3 0,2 2 2 16,-6 2-18-16,4 1 19 0,0 0 3 0,-4-1-4 15,-2 2 3-15,-1 2-2 0,-2-3 9 0,0 3-2 16,1-2 5-16,-3 2-5 0,-1-1 0 0,0 0 5 16,-2-2-10-16,1-1 8 0,-2 1-7 0,-2 0 4 15,0-2 3-15,-1 2-1 0,-1 0-17 0,0-1 10 16,-4-1 6-16,-2 4-12 0,1-1 1 0,0 4 1 15,-3 1-2-15,-3 3 3 0,1 4-2 0,-6 3-2 16,7 5 2-16,-7 5 0 0,3 1 0 0,1 2 1 16,7-5 0-16,2 9 6 0,0-7-8 0,4-1-5 15,6 1 12-15,-1-4 6 0,7 1-11 0,1-5 7 16,1 0-1-16,0-4-4 0,4 2 6 0,5-4 1 16,-2-6 1-16,2 0-1 0,-7 0 3 0,6-2-6 15,-2-3 8-15,-2-3 8 0,1 2 8 0,-2-4 15 16,-4-1 6-16,0 0 9 0,-2-2 8 0,-2-1 0 15,0 0 8-15,1 0-2 0,-2-1-1 0,0 6-6 16,-2-1-1-16,0 2-1 0,1 0-16 0,-1-1-43 16,1 7 0-16,-1-2 0 0,4 3 0 0,2 2 0 15,0 3 0-15,1-1 0 0,1 7 0 0,8-2 0 16,-7 6 0-16,-2-3 0 0,2 3 0 0,-2 0 0 16,0 1 0-16,-3-2 0 0,-1-2 0 0,-4 1 0 15,-1-1 0-15,-3 2 0 0,1-3 0 0,-4-2-8 16,0-2-7-16,-1 1 7 0,-1-1 0 0,-1-3 3 15,0 2-2-15,0-3-7 0,-1-2 2 0,6 0-11 16,-12-7-13-16,11 4-11 0,-2-3-15 0,3-5-14 0,4-5-12 16,3-1-4-16,7-5-8 0,0-2-3 15,5-3-1-15,-1-1 0 0,2-4 7 0,8-8 9 16,-10 9 5-16,4 2 9 0,-6-3 9 0,1 3 9 16,0 0 20-16,-7 1 27 0,-1 10 22 0,-3 0 30 15,-2 3 21-15,0 4 19 0,0 2 20 0,-3 3 13 16,2 0-22-16,-1 4-16 0,-2 2-4 0,0 0-12 15,0 0 29-15,0 16 12 0,2 2 0 0,-2 1 2 16,2 7-6-16,-3 4 1 0,5 1-11 0,-3 3-89 16,5-1 0-16,-2 1 0 0,0 0 0 0,0-3 0 0,1 4 0 15,0-6 0-15,3 0 0 0,-3-1 0 16,-1-7 0-16,-3-2 0 0,0-2 0 0,0-7 0 16,2 0 0-16,-4-3 0 0,2-1 0 0,0-1 0 15,-1-2 0-15,0-3 0 0,0 0 0 0,0 0 0 0,0 0 0 16,0 0 0-16,-4-19 0 0,6 9 0 0,-2-2 0 15,0-6 0-15,2 0 0 0,1-12 0 16,7 5 0-16,-2 0 0 0,3-1 0 0,1 3 0 16,-1 2 0-16,2 4 0 0,1 1 0 0,0 0 0 0,3 6 0 15,-2-1 0-15,2 3 0 0,-3-1-287 0,4 4-294 16,-3 1-640-16,4 4-1322 0,0-2 584 0</inkml:trace>
  <inkml:trace contextRef="#ctx0" brushRef="#br0" timeOffset="111764.73">21704 4002 300 0,'-3'-5'504'0,"1"-1"10"0,-2 0 2 0,0 0-5 16,3 0-22-16,-2 0-35 0,3-1-45 0,0 1-47 16,4 1-40-16,-1 1-32 0,4 0-27 0,0 0-28 15,2 1-24-15,2 1-16 0,-2 2-16 0,1 2-29 16,-1-1-18-16,3 5-7 0,-3-2-24 0,-2 4-15 16,2 0-20-16,-4 3-12 0,-2 2-15 0,-2 2-10 15,-2 2-8-15,-3 1-5 0,-5-1-3 0,3 2-3 16,-3-2-6-16,-8 5 7 0,4-7-1 0,3 1-1 15,-1-3-2-15,-1-1 0 0,3-3 1 0,3-1 4 16,1-4 5-16,0-1-1 0,2 2 9 0,-1-1-10 16,4-4 4-16,4 3 2 0,-4-3 11 0,13 0-4 15,0 0 0-15,0 0-6 0,2-1 0 0,3 1-2 16,1 1-3-16,-1 0-3 0,2 4 0 0,-3 1-11 16,-2 0 6-16,4 1-6 0,-5 3 2 0,-2-2 4 15,-6 3 3-15,3 3 3 0,-2-4-1 0,-6 1 4 16,-1 0 10-16,-4 1 5 0,0 0 9 0,-2 3 3 15,-3-3-1-15,-3 3 0 0,0-2 4 0,1-2-9 16,-3-4 0-16,5 1 4 0,-5-3-9 0,3 1-5 16,-1-1-3-16,-2-1-7 0,3-2-12 0,-1 0-38 15,5-2-57-15,-1-1-69 0,1-2-96 0,4-1-87 16,-2-1-121-16,2 0-141 0,3-2-340 0,3-1-1020 16,2 1 451-16</inkml:trace>
  <inkml:trace contextRef="#ctx0" brushRef="#br0" timeOffset="112380.9">23181 4499 435 0,'0'0'460'0,"0"0"2"0,0 0-28 0,0 0-26 0,0 0-40 16,12-15-33-16,-6 8-30 0,4-2-32 0,6 0-28 15,-2-3-25-15,0 1-21 0,4-2-21 0,1-4 11 16,1-1-18-16,-6 4-13 0,6-7-19 0,-9 6-12 16,3-3-11-16,-5 1-14 0,-2-1-9 0,0 0-10 15,-3-1-10-15,-3 1-4 0,-2 1-7 0,-3 3-11 16,-3 2-6-16,0 5-4 0,-5-1-9 0,1 4-3 15,-2 1-1-15,-6 3-2 0,5 2-3 0,-3 6-5 16,3 1-1-16,2 5 3 0,3 0-1 0,3 0 4 16,4 3-4-16,3 0-1 0,4 0 0 0,9 4 3 15,0 1-5-15,4-1-4 0,4-5 3 0,2-2 1 16,3 4-2-16,0-3-1 0,0-2-1 0,-8-6-3 16,0 1 1-16,0 1-2 0,-7-3-6 0,-1-1 6 15,1 0-6-15,-6-2 6 0,-1 1 13 0,-1 0 16 16,-4 3 13-16,-5-4 11 0,-4 2-8 0,-9-2 4 15,3 3 3-15,-4 0-9 0,-3-3-1 0,0-1-4 16,2 2-10-16,-2 0-5 0,2-3-8 0,1 1-35 16,6 1-44-16,1-2-72 0,3-1-84 0,3 1-101 15,6-1-106-15,0 0-94 0,0 0-357 0,18-12-943 16,2 8 417-16</inkml:trace>
  <inkml:trace contextRef="#ctx0" brushRef="#br0" timeOffset="113447.15">23907 4355 313 0,'8'-9'439'0,"-6"-4"-3"0,0 1-8 16,-4 1-12-16,1-2-2 0,-5 2-14 0,2-1-16 15,-3 5-17-15,1-1-27 0,-3 1-32 0,-1 0-34 16,1 4-12-16,-3 2-25 0,1 3-21 0,-4 4-25 16,-1 1-13-16,2 5-18 0,0 2-20 0,-4 6-12 15,7-4-13-15,2 1-8 0,0 1-13 0,6 0-13 0,1 0-16 16,3-4-9-16,3-2-11 0,2-2-3 15,6 1-5-15,-2-4 1 0,1-2-4 0,4-1-3 16,-1-1-2-16,-2-3-2 0,2-3-3 0,-1 0 0 16,1 0-1-16,-2-4 6 0,-2-2 6 0,0 1 5 15,-2-3 6-15,0 3 12 0,-3-1-19 0,1-1 10 16,-2-3-4-16,0 4-5 0,-2-2 2 0,0 4 5 16,-1-1-5-16,-2 5-13 0,2 0-7 0,-1 3 0 15,0 0-4-15,0 0-4 0,0 0 0 0,0 0-2 16,-5 21 4-16,5-10-10 0,1 1 0 0,-1 3-6 0,3-4-11 15,3 5-9-15,3-3 0 0,1-1 3 16,-1-4-18-16,8 2 22 0,-6-4 2 0,2-1 2 16,2-4 4-16,-2 2-2 0,1-4 3 0,0-2 1 15,4 0 1-15,-6-1 7 0,-1-2-7 0,-2-3 13 16,1 1 6-16,-2-1 7 0,1 1-4 0,-4-3 6 0,0 1-9 16,2-1 0-16,-5 1-2 0,1-1 4 0,0 2-4 15,1-1-4-15,-4 4 7 0,1-1-6 16,1 2 0-16,-1 2-12 0,-1-2-3 0,0 5 0 15,0 0 2-15,0 0 3 0,0 0-4 0,1 16 9 0,-1-7-7 16,2 2-11-16,-1-1-16 0,3 4-2 0,-3-5-4 16,3 3-4-16,0-2 0 0,3-1-10 0,-3 0 12 15,1-4 2-15,-3-1 5 0,5 0 3 16,-3-2 1-16,0-1 8 0,2 1 1 0,-6-2 2 0,0 0 2 16,11-6 2-16,-8 2 0 0,1 0 10 0,-2-3 0 15,0 0-3-15,2 3 3 0,-3-4 5 0,-1 1 8 16,0 1 3-16,4-1-9 0,-3 1 20 0,-1 0 5 15,1 0 1-15,-1 1 4 0,-1 2-10 16,2-2 18-16,2 1-1 0,-3 4-4 0,1-6-10 0,-1 6 0 16,3-1-4-16,-3 1-14 0,0 0 3 0,0 0-6 15,0 0 9-15,0 0-7 0,0 0 14 0,5 13-1 16,-4-5-10-16,2 2 5 0,-2 3-6 0,3 4 0 16,-1 0-13-16,0 8 12 0,1-7 1 0,-1-1 1 15,-1 8 0-15,-2-6-2 0,4 1 4 0,0-5-9 16,-1-2-13-16,-2-2 5 0,0 0-9 0,3-5 9 15,-4 0 3-15,4-3 7 0,-3 1-2 0,-1-4-7 16,0 0 5-16,0 0 2 0,5-10-7 0,-5 4-1 16,4-3 11-16,-3-3-12 0,2-4 13 0,1 1 2 15,0-2-8-15,-1 1-7 0,1-2 2 0,1 2 3 16,0 1 6-16,1 1-2 0,0-1 11 0,-3 5-10 16,3 3-7-16,-2 2-1 0,1 0 5 0,-1 1-9 15,-1 2 3-15,3 0-2 0,-6 2-2 0,12 3 0 16,-5-1 2-16,0 4-6 0,1 1 6 0,2 2 2 15,-1 0 0-15,2 4-3 0,-3-4-5 0,4 4-4 16,-6-2 5-16,7 1-6 0,-3 1-14 0,2-7 4 16,-2 5-9-16,2-4 13 0,-2 1 0 0,6-4 8 15,1 1-1-15,-3-3 3 0,4 0 1 0,0-1-6 16,2-2 13-16,-2-3-4 0,1-1-17 0,-3 1 19 16,0-4 6-16,0 0-5 0,0-3-2 0,-2-1 9 15,0 1 0-15,3-9 5 0,-4 4-8 0,-2-1-1 16,1-4 5-16,-3 3 1 0,-2-6-1 0,-1 6 1 0,-4 1 3 15,1-1 7-15,-3 7 0 0,-2 1 7 16,2 0-12-16,-5 2-3 0,1 2 5 0,-1 3-5 16,-2 2-3-16,-5 4-9 0,1 4 16 0,-3 1-6 15,1 5-3-15,2 1 7 0,0 2-3 0,2 2 0 16,4 0 0-16,0 0 0 0,4 2 1 0,2-2 2 16,7 8-9-16,1-10-3 0,7-3-25 0,5 4-17 15,5-3-36-15,5-7-41 0,1-1-49 0,5-2-57 16,0-9-67-16,1 0-73 0,-2-1-68 0,0-6-89 15,-8-3-435-15,4 2-1037 0,0-1 459 0</inkml:trace>
  <inkml:trace contextRef="#ctx0" brushRef="#br0" timeOffset="113596.82">25455 4285 3352 0,'5'-4'618'0,"0"1"-160"0,0 2-115 0,-2-2-60 16,2 1-6-16,-4 0 5 0,-1 2-24 0,0 0-14 0,0 0-46 15,0 0-24-15,0 0-4 0,0 0-25 16,0 0-10-16,0 0-9 0,0 0-40 0,-14 9-77 15,13-4-83-15,-2 1-103 0,-1-1-128 0,-3 3-135 16,-1-2-149-16,-5 5-341 0,2-4-1006 0,2 1 446 16</inkml:trace>
  <inkml:trace contextRef="#ctx0" brushRef="#br0" timeOffset="114147.23">23199 4819 208 0,'0'0'414'0,"-6"1"0"0,6-1-10 0,0 0 0 16,0 0 10-16,0 0 2 0,16 4-20 15,2-1-17-15,13 1-14 0,6 0-26 0,15 0-12 16,7-1-20-16,5 2-12 0,27 0-24 0,2-3-24 16,2-2-13-16,3 0-17 0,3 1-26 0,1-7-17 0,6 2-21 15,0-2-4-15,0-3-18 0,4-3-23 16,0-5-7-16,-3 3-10 0,-5-4-17 0,-1 1-19 15,-10 3-12-15,-31 4-13 0,-1 0 8 0,-5 1-18 16,-2 2 3-16,-16 2-8 0,-6 1-3 0,-1 0 4 0,-12 3 2 16,-1 1-8-16,-5-1-9 0,-2 1 5 0,-3-1-4 15,-1 0-22-15,-2 1-35 0,-5 0-64 16,0 0-90-16,0 0-99 0,0 0-102 0,-16 11-130 0,-3-7-436 16,2 0-1056-16,-2-1 467 0</inkml:trace>
  <inkml:trace contextRef="#ctx0" brushRef="#br0" timeOffset="115329.8">24278 4418 90 0,'1'-6'456'0,"-1"3"11"0,0-1 3 16,0 4-5-16,0-5-11 0,0 5-15 0,0 0-17 16,0-6-11-16,0 6-23 0,0 0-22 0,0-6-19 15,0 6-44-15,0 0-23 0,0 0-21 0,0 0-31 16,0 0-23-16,0 0-16 0,-1 14-10 0,1-6-14 16,0 3-12-16,0 0-19 0,1 3-9 0,2 11-13 15,-2 0-17-15,-1-1-22 0,6 3 7 0,-3-7-2 16,-1 4-10-16,2 0-10 0,-4-6-4 0,5 0-3 15,-1-2-11-15,-1-4-4 0,2-3-13 0,-1 2-1 16,-2-3-5-16,2 0 0 0,-1-5-5 0,2 2 6 16,0-4-1-16,0-1-17 0,4-2 19 0,-3-2-5 15,2-3 3-15,1-1-4 0,0-2 1 0,2-3-9 16,-3-4 16-16,7-4 9 0,-6 4 1 0,5-7 4 0,-3 2 7 16,0-1-6-16,-1 5 6 0,-1 1-36 0,0 2-6 15,1 0 0-15,-1 5 0 0,0-6 0 16,-2 9 0-16,-1 1 0 0,-1 1 0 0,0 1 0 15,2 3 0-15,-1 2 0 0,3 2 0 0,-4 1 0 0,2 2 0 16,-1 3 0-16,-1 2 0 0,3 1 0 0,-2 3 0 16,0 2 0-16,0 0 0 0,0-1 0 0,0-2 0 15,-2 1 0-15,-1-5 0 0,1 3 0 16,-3-3 0-16,3 0 0 0,-2-2 0 0,2-3 0 0,-4 0 0 16,3 1 0-16,-1-4 0 0,-2 2 0 0,0-4 0 15,5 2 0-15,-5-2 0 0,0 0 0 0,13-6 0 16,-8 4 0-16,-1-4 0 0,6-3 0 0,-1 1 0 15,0-4 0-15,5 0 0 0,-1-4 0 0,-3 3 0 16,3 0 0-16,-1 2 0 0,-1-1 0 0,-1 3 0 16,-3 1 0-16,0 1 0 0,0 0 0 0,-4 4 0 15,1 1 0-15,-1 1 0 0,-3 1 0 0,8 1 0 16,-6 3 0-16,1 3 0 0,3 1 0 0,-2 2 0 16,2 2 0-16,-2-1 0 0,5 3 0 0,1 1 0 15,-1-2 0-15,4-1 0 0,1-2 0 0,-1 0 0 16,2-1 0-16,3 0 0 0,3-3 0 0,0-2 0 15,-1-3 0-15,1-1 0 0,1-3 0 0,-3 1 0 16,0-4 0-16,-1-1 0 0,-4 0 0 0,5-1 0 16,-6-6 0-16,-1 1 0 0,-1 0 0 0,-3-5 0 15,0 1 0-15,-3-2 0 0,1-7 0 0,-6 1 0 16,0 5 0-16,-3-4 0 0,-2-1 0 0,0 5 0 16,-1-3 0-16,-2 7 0 0,2-1 0 0,-2 5 0 15,3 5 0-15,1-4 0 0,-5 4 0 0,0 3 0 16,3 2 0-16,-2 2 0 0,-1 0 0 0,-3 3 0 15,1 3 0-15,-2 5 0 0,-1 0 0 0,7 3 0 16,-1 2 0-16,2 3 0 0,3 0 0 0,2 2 0 16,2-3 0-16,8 7 0 0,-3-7 0 0,7 7 0 15,5-3 0-15,-6-5 0 0,9 0 0 0,2-1 0 16,4-2 0-16,1-4 0 0,-6-3 0 0,9 1 0 0,-10-4 0 16,7-1 0-16,1-1 0 0,-9-2 0 0,2-1 0 15,-3-3 0-15,-1-1 0 0,1-3 0 0,-4 0 0 16,-3 0-82-16,-1-6-233 0,2 0-119 15,-3-2-143-15,-1-9-554 0,-1 12-1224 0,2-4 541 0</inkml:trace>
  <inkml:trace contextRef="#ctx0" brushRef="#br0" timeOffset="115480.85">25783 4400 3004 0,'0'0'296'0,"0"0"-12"0,0 0-37 0,0 0-8 0,0 0-11 16,0 0-10-16,0 0-12 0,0 0-26 0,0 0-38 15,0 0-12-15,-14-6-17 0,14 6-38 16,0 0-59-16,-4-3-85 0,4 3-115 0,-5-3-147 0,0 1-468 16,1 0-867-16,4 2 384 0</inkml:trace>
  <inkml:trace contextRef="#ctx0" brushRef="#br0" timeOffset="118880.7">8149 9661 215 0,'-6'-9'390'0,"2"0"4"16,-1-2-4-16,1 0-8 0,2 0-8 0,-2 2-15 15,0 0-12-15,3 3-15 0,-2 2-24 0,1-3-18 16,0 4-21-16,2 3-28 0,0 0-29 0,0-5-26 16,0 5-16-16,0 0-11 0,0 0 0 0,0 0 0 15,7 20-8-15,-5-7-4 0,2 3-8 16,0 2-10-16,-2 1-11 0,2 2-11 0,1-2-13 0,-1 6-8 15,5 0-5-15,-4 0-12 0,2-6 0 0,3 4-12 16,-4-6-5-16,3-2 5 0,-1-1-12 0,-3-5-7 16,5 1-2-16,-1-4-2 0,-2 0-2 0,-1-2-3 15,3-2 2-15,-4-3 1 0,4-1-4 0,4-5-1 16,-4 0-7-16,4-5 0 0,-1-2 14 0,2-8-14 16,-3 5 2-16,5-7 3 0,-2-3-10 0,0 2 1 15,-1-4-1-15,-2-1 5 0,1 0-4 0,-2 1-8 16,2-1 2-16,-3 6 1 0,-3 6-5 0,2 2-2 15,-6 5 2-15,2 1-6 0,0 1-6 0,0 2-32 16,-3 5-23-16,3 2-31 0,-4 0-45 0,9 6-53 16,-2 4-54-16,-3 1-51 0,4 7-47 0,-4 5-58 0,7 1-53 15,-7-5-386-15,5 5-910 0,-2 3 403 16</inkml:trace>
  <inkml:trace contextRef="#ctx0" brushRef="#br0" timeOffset="119096.87">8772 9758 3 0,'-2'-4'425'0,"1"-2"22"0,-3 1 21 16,2 2 12-16,-3-1 1 0,0 3-11 0,1-3-20 15,0 3-29-15,4 1-40 0,-9 0-26 0,5 5-21 0,-2 0-20 16,2 3-18-16,-1 3-13 0,2 1-18 0,-2 3-29 16,2 2-12-16,0 2-34 0,-1 1-14 15,4 6-24-15,-3-2-1 0,3 2-16 0,0-7-30 16,0 1-37-16,2-2-49 0,-2-3-61 0,1 1-64 0,-1-5-84 15,5-2-97-15,-4 1-96 0,0-2-121 0,2-1-466 16,0-1-1051-16,-1-2 466 0</inkml:trace>
  <inkml:trace contextRef="#ctx0" brushRef="#br0" timeOffset="120247.05">14263 9326 380 0,'0'-11'443'15,"-1"-1"3"-15,2 1-4 0,-2 2-5 0,5-2-8 0,-4 4-16 16,-3 3-19-16,6 0-28 0,-2-1-34 0,-1 2-28 16,0 3-32-16,0 0-24 0,0 0-10 15,0 0-2-15,5 9-2 0,0 2-6 0,-1 7-15 0,0 1-13 16,1 10-10-16,0-1-16 0,2 1-17 0,0-1-17 15,0 5-19-15,-2-3-17 0,1 1-4 0,1-2-9 16,0-3 4-16,-3-1-22 0,1-5-8 0,-1-2-8 16,0-7-7-16,0 2-2 0,-2-2-10 0,2-4 2 15,-3-2 8-15,3 1-10 0,0-4 8 0,-1-2-8 16,-3 0-1-16,10-11 11 0,-1 3 5 0,-2-7-6 0,1-1-9 16,5-6-38-16,0-4 0 0,-2 1 0 15,3-1 0-15,-5-3 0 0,0 1 0 0,1-4 0 16,2 1 0-16,-6 6 0 0,7 2 0 0,-5 5 0 0,-3 6 0 15,1-3 0-15,-2 4 0 0,-1 2-68 16,2 4-154-16,-2 1-46 0,3 2-51 0,0 4-46 0,-1 1-46 16,3 2-48-16,-1 5-61 0,-1 0-407 15,0 5-1003-15,0-1 443 0</inkml:trace>
  <inkml:trace contextRef="#ctx0" brushRef="#br0" timeOffset="120564.31">14791 9528 276 0,'4'-3'378'0,"-3"-2"26"0,3 0 2 0,-1 0-1 16,-1 1-3-16,-1-1-27 0,2 0-31 0,0 1-33 16,0 1-28-16,3 0-28 0,0-1-29 0,3 3-21 15,-1-1-21-15,-1 1-21 0,5 2-14 0,-5 2-19 16,0 0-6-16,0 3-17 0,2 2-8 0,-5 0-11 16,1 3-8-16,-5 0-6 0,0 2-9 0,0 3-4 15,-4 1 1-15,1-1 1 0,-1-1 9 0,-4 2 7 16,3-1 9-16,1-4 10 0,-1-2 8 0,1 0-4 15,3-3-3-15,0 1 8 0,1-2 2 0,1-2 3 16,0 0 4-16,4 0-9 0,2-3-19 0,9-1 5 16,-3-1-11-16,6 0-6 0,3-2-11 0,0 0-13 15,7 0-4-15,1-3-6 0,-1 3-8 0,-7 0-2 16,8-4-1-16,-4 4-10 0,-7 0-10 0,-1 1-15 16,-5 0-20-16,-3-1-13 0,-1 2-15 0,-3 0-25 15,-2 0-44-15,-4 1-49 0,4-1-60 0,-4 1-67 16,0 0-77-16,0 0-92 0,0 0-491 0,0 0-1035 0,-24 1 458 15</inkml:trace>
  <inkml:trace contextRef="#ctx0" brushRef="#br0" timeOffset="121764.28">22046 9314 331 0,'0'-8'477'0,"0"5"9"15,0-2-1-15,2 1-15 0,-2-1-28 0,0 5-31 16,-2-4-48-16,2 4-36 0,0 0-27 0,0 0-22 16,0 0-19-16,0 0-13 0,5 15-13 0,-1-7-8 15,-4 2-13-15,4 1-11 0,1-1-4 0,4 5-11 16,-4 1-13-16,0 1-17 0,-1-1-10 0,1 2-12 15,3 0-13-15,1 6 1 0,-1-1-22 0,-3-5-11 16,0 0-15-16,1 2 10 0,-1-4-18 0,-1 2-21 16,3-2 13-16,-3-2 0 0,-2-2-21 0,6-5 2 15,-6 1-1-15,-1-2-14 0,2 1 12 0,-2-2 16 16,2-4 20-16,-1 0 16 0,-2-1-4 0,0 0 2 16,18-12-6-16,-9 6-80 0,3-7 0 0,6-8 0 15,-3 2 0-15,4-3 0 0,0-2 0 0,-1-1 0 0,4-1 0 16,-2-3 0-16,0 2 0 0,1-1 0 0,-3 3 0 15,0 1 0-15,-1 3 0 0,-6 5 0 16,0 4 0-16,-3 3 0 0,-3 3 0 0,1 3 0 16,-3 3 0-16,3-2 0 0,-6 2 0 0,7 5 0 0,-7 5-110 15,0 0-224-15,-1 3-63 0,-3 2-76 0,-2 3-63 16,1 0-95-16,-2 2-321 0,3-1-1031 0,-3 1 456 16</inkml:trace>
  <inkml:trace contextRef="#ctx0" brushRef="#br0" timeOffset="127363.67">5724 13263 202 0,'-7'-5'300'0,"1"-1"-6"0,1 1-10 0,-2 0-5 16,4-1-10-16,0 3 2 0,-1-3 0 0,3 0-3 16,-3-1 2-16,4 1 1 0,0 1-4 0,0 0-12 15,0 5-13-15,0-6-25 0,4 3-12 0,-4 3-16 16,0 0-3-16,0 0 0 0,10 5 1 0,-5 2-5 16,2 2-1-16,4 5-13 0,-1 4-9 0,4 3-10 15,-1 2-14-15,-2 0-13 0,2 2-12 0,-1 1-14 16,3-3-4-16,-2-2-13 0,-1-4-6 0,-1-1-11 15,-2 2-4-15,0-4-6 0,1-4-5 0,-2 0-1 16,0-2-5-16,-3 0-5 0,1-3 5 0,-2-1 12 16,0-2 15-16,1 0 19 0,-1-2 5 0,-4 0-6 15,9-8-10-15,-2-1-3 0,0-5-8 0,-1-2-19 16,-1-3 12-16,4-3-8 0,-4-6-10 0,-1 1-2 16,2-2-3-16,-2-1-4 0,-1-2 3 0,2 0-9 15,0 2 0-15,0-1-5 0,-1 5-10 0,1 2-18 0,0 10-20 16,-1 1-25-16,0 2-26 0,2 1-43 15,2 2-29-15,-4 3-40 0,1 3-32 0,3 0-36 16,-1 2-11-16,2 6-32 0,-1-2-32 0,2 4-33 16,-2 3-55-16,2 0-32 0,-5 2-312 0,3 2-828 0,-2 0 366 15</inkml:trace>
  <inkml:trace contextRef="#ctx0" brushRef="#br0" timeOffset="127779.95">6259 13268 163 0,'-1'-4'391'0,"-2"-1"3"0,2-1 3 16,0-1-8-16,-3 0-15 0,1 1-8 0,-1-4-22 15,3 1-22-15,1-1-21 0,4 0-23 0,0-2-22 0,1 2-20 16,7-4-21-16,-1 0-22 0,3-1-16 0,-1 2-18 16,1 4-18-16,1-2-9 0,-3 7-21 0,-1-2-11 15,2 4-12-15,0 2-8 0,-2 1-6 16,-3 3-12-16,2 1-2 0,-3 3-6 0,0 1-10 0,-6 5 1 15,2 2-5-15,-3 0-2 0,-4 2-6 0,-1 1 2 16,1 1-8-16,-1-1-7 0,3-2 7 0,-1-2-7 16,-1-1-4-16,3-3-4 0,-2-3 9 15,1 2-7-15,2-3-2 0,0 0 0 0,1-3 1 0,2 0 4 16,1-1-1-16,2 0-1 0,0-3 2 0,4 0-5 16,2-2 2-16,-2 1-5 0,4 1 0 0,4-2-1 15,0 0 4-15,0 2-7 0,-6 0 3 0,-1 1-4 16,3 1 1-16,-1-1 1 0,-2 3 0 0,-2 1 0 15,2 1 3-15,-5 1 12 0,0 2 8 0,-2 0 6 16,-4 2-3-16,0 0 3 0,-4 6-8 0,-3-2-1 16,0 2-1-16,-4-2 0 0,-3 1-16 0,-4 5-24 15,-3-5-30-15,6-2-48 0,-7 3-60 0,7-7-69 16,-2 1-63-16,3-2-81 0,4-2-99 0,-2-6-374 16,2-1-909-16,10 0 403 0</inkml:trace>
  <inkml:trace contextRef="#ctx0" brushRef="#br0" timeOffset="128547.47">11604 8818 92 0,'-13'-1'276'0,"4"-1"-1"16,1 2-11-16,2 0-6 0,0 0-16 0,6 0-11 0,-11-1-3 15,8 0-9-15,3 1-9 0,-8 1-8 16,8-1-5-16,0 0-19 0,-5-2-18 0,5 2-8 16,0 0-11-16,0 0-20 0,0 0-4 0,13-8-15 15,-1 4-8-15,9 1-6 0,11 0-8 0,4-2-13 0,17-2 4 16,3-2-13-16,2 2-3 0,4-1-10 0,4-1 5 15,27-1-15-15,-27 3 1 0,28-2-9 16,-29 1 19-16,26 1-24 0,-29-2-3 0,2 3-8 0,0 1 6 16,1 0-1-16,-6 1 2 0,-4 1-1 0,-18 1-7 15,-2-1-21-15,-7 1-10 0,-7 1-12 0,-8 1 16 16,0-1-23-16,-5-1-7 0,-3 2-18 0,-5 0-17 16,0 0-42-16,0 0-25 0,0 0-45 0,-27 6-51 15,9-3-42-15,-14 0-252 0,0 1-584 0,-5-2 259 16</inkml:trace>
  <inkml:trace contextRef="#ctx0" brushRef="#br0" timeOffset="128967.22">11845 8857 2 0,'-14'1'293'16,"4"-2"0"-16,2 1-6 0,2 0-14 0,0 0-2 15,6 0-33-15,-7-3-17 0,7 3-23 0,1-5-15 16,-1 5-16-16,15-6-13 0,-3 1-15 0,6-2-3 15,9-3-15-15,5 4-14 0,4-1-9 0,2-2-13 16,17 0-4-16,-2-2-13 0,0 4-5 0,2 0-9 16,-5 1 1-16,-12 1-9 0,2 0-6 0,-4-1 1 15,1 4-6-15,-4 0 11 0,-2-1-18 0,-10 2 0 16,-2 1-2-16,-6-2 0 0,0 2 10 0,-4-1 13 16,-3 0 22-16,1 1 6 0,-2-1 2 0,-5 1 7 15,10-1 7-15,-10 1 1 0,8-1 4 0,-8 1-16 16,0 0-8-16,0 0-8 0,0 0-7 0,0-4-4 15,0 4-4-15,0 0-9 0,0 0-3 0,0 0-3 16,-8-6-10-16,8 6-1 0,0 0 4 0,0 0-8 16,0 0-3-16,0 0-2 0,0 0-9 0,0 0-1 15,0 0 1-15,0 0-7 0,0 0-1 0,0 0 1 16,0 0-2-16,0 0 0 0,0 0 6 0,0 0-9 16,0 0 0-16,0 0 1 0,0 0-3 0,0 0 3 15,0 0-7-15,0 0-3 0,0 0-11 0,0 0-11 0,-4-3-5 16,4 3-22-16,0 0-15 0,0 0-28 0,0 0-26 15,0 0-20-15,0 0-37 0,0 0-43 16,0 0-37-16,0 0-41 0,-11 6-284 0,11-6-643 16,-12 2 285-16</inkml:trace>
  <inkml:trace contextRef="#ctx0" brushRef="#br0" timeOffset="129313.75">13039 8131 51 0,'0'0'172'15,"0"0"-29"-15,0 0-42 0,0 0-45 0,0 0-73 16,-9 9-68-16,5-3-91 0,-2-3 41 0</inkml:trace>
  <inkml:trace contextRef="#ctx0" brushRef="#br0" timeOffset="130064.25">8585 8529 3283 0,'9'-1'-79'0,"-2"1"-4"0,-1-2-26 15,0 2-67-15,-2-2-17 0,-4 2 13 0,5-3-7 16,-5 3-7-16,0 0-153 0,9 1-377 0,0-2 167 15</inkml:trace>
  <inkml:trace contextRef="#ctx0" brushRef="#br0" timeOffset="130230.93">10047 8555 121 0,'9'-1'278'0,"-1"-2"-52"0,-2 2-71 0,1 0-64 0,5-2-84 16,1 2-154-16,4 2-159 0,2-4 72 0</inkml:trace>
  <inkml:trace contextRef="#ctx0" brushRef="#br0" timeOffset="130431.08">12643 8573 324 0,'0'-2'373'0,"0"-4"-34"0,1 3-49 0,-1 3-72 0,0-6-66 16,0 6-72-16,3-2-73 0,-3 2-80 0,5-3-92 15,-5 3-93-15,10 0-279 0,-4 0 124 0</inkml:trace>
  <inkml:trace contextRef="#ctx0" brushRef="#br0" timeOffset="130613.92">13456 8682 2421 0,'6'-7'-12'0,"2"-3"-114"16,2 5-34-16,-1-2-53 0,2 1-56 0,10-2-5 16,4-3-297-16,2-1 133 0</inkml:trace>
  <inkml:trace contextRef="#ctx0" brushRef="#br0" timeOffset="133513.79">22593 9521 87 0,'0'-4'396'0,"0"-2"-4"0,3 2 5 0,-3 0 13 16,1 0-9-16,0-1-14 0,-1 5-14 15,0-5-15-15,0 5-20 0,0-4-25 0,0 4-25 16,0 0-17-16,0 0-19 0,0 0-10 0,0 0-14 0,-17 11-12 16,8-4-17-16,1 1-14 0,-5 5-12 0,4-2-6 15,0 0-23-15,-1 3-5 0,-1-1-11 16,4-1-13-16,-2-4-3 0,4 3-13 0,1 0-14 0,0-3-7 15,3 3-1-15,2-4-5 0,1-1 0 0,4 4 1 16,-1-6 4-16,4 3-17 0,4-4-1 0,1 1 4 16,1-1-16-16,6 1-6 0,-5-1-2 15,4-1-7-15,0 0-4 0,-1-1 0 0,0 2-1 0,-3 0-10 16,2 1 6-16,-7 1-9 0,3 0 0 0,-5 0-5 16,0 1-4-16,0-1 5 0,-4 4 1 0,0-1 4 15,-2 3-8-15,-3-4-1 0,-3 3 0 0,-1 0 0 16,-1 0 3-16,-4 0 3 0,-3 2 0 0,1-1-5 15,-5 0-5-15,0-1 12 0,0-1-4 0,-3-2-9 16,3 0 6-16,-3-1-13 0,6-1-19 0,-2-3-25 16,2-2-32-16,0-1-59 0,-1-1-62 0,5-3-87 15,0 0-90-15,2-5-83 0,-1-4-91 0,0-2-412 0,7-1-1045 16,-2 1 462-16</inkml:trace>
  <inkml:trace contextRef="#ctx0" brushRef="#br0" timeOffset="133697.75">22624 9539 217 0,'0'-3'470'0,"0"3"-3"0,2-5 15 0,-2 5 16 16,0 0 12-16,0-4-11 0,0 4-16 0,0 0-32 0,3-3-44 15,-3 3-33-15,12-3-21 0,-3 2-36 16,5 0-21-16,0 2-39 0,6-1-19 0,3-1-26 16,5 3-26-16,0-1-48 0,-2-2-37 0,-3 1-57 15,0-1-64-15,-1 0-70 0,-4 0-82 0,1-3-80 0,-4 4-73 16,-1-1-72-16,-5-2-76 0,-4 1-406 15,-1 1-951-15,1 0 420 0</inkml:trace>
  <inkml:trace contextRef="#ctx0" brushRef="#br0" timeOffset="135046.87">17368 13541 3337 0,'2'-11'208'16,"2"0"-79"-16,0 2-2 0,1-2 59 0,-1 1 13 15,1 1 10-15,-4 2-12 0,2 3-12 0,-1-2-12 16,-2 1-3-16,3 2-4 0,-2-2-15 0,-1 5-6 15,0 0 3-15,0 0 4 0,8 9-2 16,-1 1 1-16,-4 4-2 0,1 4-11 0,-2 2-10 0,1 0-12 16,1 8-12-16,0 0-10 0,0-3-2 0,1 3-18 15,1 0-1-15,0-1-11 0,-1-2-11 0,1-1-3 16,-1-6-3-16,-3 3-4 0,6-5 2 0,-4-4 14 16,2-3 4-16,-3 1 11 0,1-4 14 0,-1-2 4 15,2-2 12-15,0-3 4 0,-5 1-7 0,12-6-22 16,-3-4-77-16,0 1 0 0,0-6 0 0,0-2 0 15,5-5 0-15,-1-1 0 0,-3-3 0 0,4 1 0 16,1 0 0-16,-3-2 0 0,-2-2 0 0,0 3 0 16,-1-1 0-16,3 3 0 0,-5 7 0 0,2 1 0 15,-6 5 0-15,3 1 0 0,-2 3 0 0,-3 2-31 16,3 2-254-16,-4 3-37 0,0 0-27 0,0 0-20 16,4 11-20-16,-4 0-20 0,0 1-28 0,4 4-30 0,-4 0-389 15,0 4-927-15,2 0 410 0</inkml:trace>
  <inkml:trace contextRef="#ctx0" brushRef="#br0" timeOffset="135446.94">17946 13732 20 0,'13'-2'309'0,"1"1"11"0,-5-5 12 15,3 3 18-15,-3-2 22 0,-3 3 11 16,-1-2 14-16,2 0 8 0,-5 3-5 0,-2 1-11 16,7-2-23-16,-7 2-17 0,0 0-11 0,0 0-11 15,0 0-7-15,-5 14-22 0,-2-5-21 0,1 3-33 0,-2 2-23 16,-1 2-31-16,3 3-6 0,-1 0-22 15,1-1-20-15,3 2-5 0,2-2-16 0,-4 1-16 16,10-2-20-16,-4 1 0 0,3-3-8 0,1-1-5 16,2-1-5-16,-1-2-8 0,4-3-4 0,-1-1-6 0,3 0-3 15,0-4-6-15,0-2-6 0,6-1 2 0,-4-3-8 16,4-3-28-16,0 0 0 0,0-4 0 0,-2-2 0 16,6-8 0-16,-8 6 0 0,-1 0 0 0,-3-2 0 15,4 0 0-15,-5 2 0 0,-2 3 0 0,-2 0 0 16,1 3 0-16,-4 2 0 0,1 1 0 0,-3 1 0 15,1 1 0-15,-1 3 0 0,0 0 0 0,0 0 0 16,-7 13 0-16,2-2 0 0,-2 4 0 0,1 2 0 16,-3 8 0-16,0-3 0 0,4 4 0 0,0 2 0 15,-2-2 0-15,3 2 0 0,3 0 0 0,1 2 0 16,-4-4 0-16,4 0 0 0,3-1 0 0,-6-5 0 16,3 4 0-16,0-4 0 0,3-3 0 0,-3 0 0 15,0-5 0-15,-3 1 0 0,3-1 0 0,-1-1 0 16,-3 0-325-16,0-3-337 0,-2 2-539 0,3-3-1301 15,2 0 576-15</inkml:trace>
  <inkml:trace contextRef="#ctx0" brushRef="#br0" timeOffset="136530.81">25602 13051 168 0,'11'-14'485'16,"-1"0"-5"-16,0-1-3 0,-3 1-1 0,-2 4-28 0,-1 1-9 15,0 0-20-15,0 4-29 0,-2 1-31 0,0-1-33 16,0 3-39-16,-2 2-25 0,0 0-15 15,0 0-4-15,1 19-18 0,-1-4-20 0,0 5-13 0,-1 6-18 16,2 1-20-16,-2 0-20 0,2 0-13 16,1 3-4-16,-2 0-18 0,7-3-7 0,-2 1-7 0,3-3-13 15,-1 1-2-15,1-9-8 0,-1-2-7 0,0 0 1 16,-1-5-7-16,1 0-2 0,3-3 1 0,-1 0-1 16,3-5 11-16,-2-1 10 0,3-4-5 0,-3-2 6 15,7-7-3-15,-1 0-4 0,2-8-2 0,1 0-7 16,-1-5-5-16,0 0-14 0,-1-3-34 0,1-2 0 15,-2-3 0-15,-2 3 0 0,4-4 0 0,-7 4 0 16,0 0 0-16,-1 4 0 0,-2 8 0 0,-3 3 0 16,-1 7 0-16,0-2 0 0,-3 6-118 0,-1 3-57 15,0 1-32-15,0 0-28 0,6 18-51 0,-3-2-41 16,-2 3-25-16,-1 6-35 0,3 5-45 0,2-1-52 16,-4 2-381-16,7 2-937 0,1-2 415 0</inkml:trace>
  <inkml:trace contextRef="#ctx0" brushRef="#br0" timeOffset="136863.91">26538 13306 250 0,'3'-20'496'0,"-6"3"2"0,1 0-4 0,-3 1-21 16,-3 6-21-16,1 1-26 0,-5 3-27 0,1 3-24 15,-1 1-28-15,-6 4-23 0,0 4-27 0,0 4-16 0,-1 6-27 16,1 5-24-16,-1 1-23 0,6 3-23 0,-1 3-24 15,8 1-4-15,-1 1-22 0,4 1-7 16,3 0-16-16,2-1-13 0,5-2-7 0,4 0-9 16,2-3-6-16,0-4-6 0,5 1-13 0,-6-8-1 0,5 1-7 15,-3-2-2-15,1-2-9 0,1-4-6 0,0 1-1 16,-4-4 2-16,0-4-7 0,-1 0 1 0,-1-3-5 16,-1 1-2-16,-1-3 5 0,-2-3-5 15,1 0-1-15,-4-3-3 0,1-1-9 0,-3-3 9 0,-1 4 1 16,-5-4 0-16,2 2-14 0,-4 3 5 0,-2 2 5 15,-2-1-37-15,-6 4-33 0,-3 5-52 0,-7 5-54 16,1 4-74-16,-6 6-84 0,5 5-85 0,-5 1-103 16,7 8-469-16,-6 10-1059 0,3 5 469 0</inkml:trace>
  <inkml:trace contextRef="#ctx0" brushRef="#br0" timeOffset="137596.97">26583 16342 60 0,'-2'-10'538'0,"0"4"-10"0,1-4-13 0,-1 1-27 15,0 3-34-15,2 1-44 0,0-1-36 16,0 6-27-16,0 0-20 0,0 0-9 0,0 0-7 16,4 16-17-16,1-1-17 0,-2 4-13 0,3 7-15 15,-1 1-10-15,0 2-27 0,-3 3-23 0,0-2-20 0,3 3-11 16,-1-3-14-16,1 0-19 0,4-2-17 0,-4 0-9 15,-1-2-12-15,0-7-11 0,0-2 0 16,-3-2-11-16,4-3 11 0,0-2-18 0,-1-3 2 16,1-1-11-16,-1-4 9 0,4 1 2 0,-8-3 0 15,14-7 6-15,-5-2-7 0,2-3 3 0,1-4-6 0,2-5-30 16,1-5-26-16,-2-2 0 0,1-2 0 0,-1-2 0 16,-2-2 0-16,5-13 0 0,-1 2 0 15,-5 12 0-15,0 2 0 0,0 2 0 0,-3 11 0 16,-2 1 0-16,0 5-59 0,-2 2-98 0,-2 4-44 15,2 2-29-15,-1 4-34 0,-2 0-44 0,4 7-56 0,0 1-70 16,-3 1-71-16,-1 6-441 0,3 3-1023 0,-1 0 453 16</inkml:trace>
  <inkml:trace contextRef="#ctx0" brushRef="#br0" timeOffset="137949.16">27197 16640 72 0,'0'0'599'0,"-17"-10"-12"0,7 5-14 16,2 0-35-16,-1 3-40 0,2-1-41 0,2-1-39 16,-2 1-36-16,3 1-41 0,4-2-34 0,0 4-31 15,8-3-31-15,0 2-22 0,11-3-32 0,0 3-21 16,1-1-23-16,7-1-16 0,-4 3-21 0,-2-1-15 16,-5 0-9-16,3-1-20 0,-6 2-4 0,0 0-3 15,-5-1-8-15,-1 2-5 0,-1-1-5 0,-6 0 2 16,5 2 3-16,-5-2 6 0,-3 5 9 0,-2 0 4 15,0 3 18-15,-4 1 4 0,0 0 14 0,-4 5-2 16,0 0 2-16,-2 9-5 0,2-8-13 0,1 7-13 16,-1 1 15-16,-1 1-16 0,3 2-4 0,4-3-5 15,0 4-9-15,1-2 2 0,2 1-7 0,0-5-42 16,2 4-4-16,2-5-1 0,0-2-35 0,1 1-25 16,0-2-33-16,-2-1-36 0,1-3-30 0,-3-2-39 15,1-1-42-15,-2-2-54 0,4-3-37 0,-3-2-46 16,0 2-50-16,3-5-46 0,0 0-420 0,-16-2-968 15,16 2 428-15</inkml:trace>
  <inkml:trace contextRef="#ctx0" brushRef="#br0" timeOffset="138064.54">27054 16943 36 0,'-3'-7'445'0,"1"0"-9"16,0 1-10-16,2-4 6 0,0 4-14 0,2 0-32 16,0 0-39-16,4 1-35 0,2-2-32 0,6 0-34 15,9-5-28-15,9 4-48 0,3 1-62 0,2-1-87 16,12-4-121-16,-10 3-130 0,12-3-429 0,3 2-713 15,-17 2 316-15</inkml:trace>
  <inkml:trace contextRef="#ctx0" brushRef="#br0" timeOffset="138230.72">27902 16866 4373 0,'3'2'478'16,"-3"-1"-186"-16,0-1-25 0,0 0 8 0,0 0-28 15,-9 3-43-15,2-3-32 0,7 0-30 0,0 0-32 16,-10 0-10-16,10 0-11 0,0 0-58 0,0 0-40 15,0 0-60-15,0 0-78 0,0 0-85 16,0 0-119-16,0 0-123 0,0 0-443 0,23-6-992 0,-23 6 439 16</inkml:trace>
  <inkml:trace contextRef="#ctx0" brushRef="#br0" timeOffset="141581.18">9919 11147 10 0,'0'0'339'0,"-5"-2"-5"0,5 2-16 16,-4-1 7-16,4 1-20 0,-5-2-3 0,5 2-16 15,-6-3-15-15,6 3-27 0,0 0-5 0,-10 0-17 0,10 0-13 16,0 0-16-16,-3-2-20 0,3 2-12 15,0 0-12-15,0 0-17 0,0 0-3 0,0 0-1 0,0 0 0 16,0 0 6-16,0 0 1 0,0 0 4 0,0 7 4 16,0-7 4-16,0 0 1 0,9 5 2 0,-5-4 0 15,2 2-9-15,-1-2-2 0,7 0-5 0,-3 1-5 16,6-1-7-16,3 2 5 0,0-2-7 0,13 0-12 16,-2-1-10-16,4 0-1 0,3 1-13 0,18-3-10 15,-2 1-1-15,4-2-9 0,1 3 2 0,4-2-9 16,3 2-6-16,2-3-10 0,29-4-4 0,-29 4-5 15,30-2 5-15,-1-1-12 0,-30 1 1 0,36-1 7 16,-2 0-15-16,-4 0 0 0,-2-1 3 0,-2 2-5 16,-28 1 1-16,29-6-5 0,-26 5-3 0,-2-1 7 15,0-2-6-15,-1 3 2 0,-5-5-10 0,-4 7 4 16,-3-2 2-16,-12 0 5 0,-5 1-9 0,-2 1 14 16,-4-1 15-16,-7 2 21 0,-1 0-1 0,0-1 5 15,-1 0 0-15,-7 2 8 0,1 0-55 0,-3 0-11 16,6-1 0-16,-7 0 0 0,1 0 0 0,-3 0 0 15,1 1 0-15,-1-1 0 0,0 1 0 0,-2 0 0 16,0-1 0-16,0 1 0 0,-5 1 0 0,8-2 0 16,-5 1 0-16,-3 1 0 0,6-1 0 0,-6 1 0 15,0 0 0-15,5-2 0 0,-5 2 0 0,0 0 0 16,0 0 0-16,5-1 0 0,-5 1 0 0,0 0 0 0,0 0 0 16,0 0 0-16,0 0 0 0,0 0 0 0,0 0 0 15,0 0 0-15,0 0 0 0,4-2 0 16,-4 2 0-16,0 0 0 0,0 0 0 0,0 0 0 0,0 0 0 15,-19-1-363-15,6 2-281 0,-6 1-554 0,-10-1-1297 16,-3 2 574-16</inkml:trace>
  <inkml:trace contextRef="#ctx0" brushRef="#br0" timeOffset="147481.09">7731 11507 38 0,'18'-2'83'0,"-4"2"-5"0,4-1-11 0,0-4-4 16,0 2-10-16,0-3-13 0,-1 0-14 0,2 0 10 15,-3-1-14-15,2 0-8 0,-2-2-13 0,1 0 1 16,-2-1-14-16,1-1-14 0,1 1-56 0,-1-1-87 16,1 1 39-16</inkml:trace>
  <inkml:trace contextRef="#ctx0" brushRef="#br0" timeOffset="148348.2">8424 10812 1 0,'-4'-10'61'0,"2"-2"-2"0,-2 1-13 15,0 0-4-15,0 0-7 0,-1 2 2 0,-1-1-3 16,-2 0-9-16,2-1-1 0,-1 2 3 0,1 0 1 15,-3-1-15-15,1 1-2 0,-1 1-7 16,-1 0 2-16,0-2-5 0,2 2 2 0,-1 1 1 0,-2 0-1 16,1 0 0-16,-2 0-3 0,-2 3-9 0,5-2 7 15,-9 1-3-15,4 0 1 0,0 3-4 0,1-2 1 16,-1 0 6-16,0 2 2 0,1-2 1 0,-5 1-5 16,7 2 2-16,-3-1 5 0,1 1-1 0,0 0 0 15,1-1 4-15,0 2-4 0,-2-1-3 0,4 1 0 16,-3 0-1-16,0 0 1 0,3 1 5 0,-3 1 5 15,0-1 6-15,2 2-7 0,-2-2-3 0,0 1 5 16,-1 4 2-16,3-4-1 0,-3 2-6 0,2 0 3 16,-2 0-1-16,-2 1 1 0,4 0-1 0,-6 2 0 15,4 0 3-15,0 0-2 0,0-2 6 0,0 2-16 16,2 0 5-16,1 0 0 0,-4 4 2 0,1-1 4 16,2 3-3-16,-1-4-7 0,1 4 6 0,0 2-3 15,2-1-5-15,-2-1 6 0,2 2-2 0,0 0-3 16,1 0 2-16,1 1-1 0,-1-1-1 0,4-1-5 15,-5 2 4-15,2 1 1 0,3-2 5 0,-5 2-5 16,6 0 7-16,-4 1-5 0,2-1-2 0,0 0 1 16,-1 2 6-16,0 0-11 0,1-1 11 0,1-1 5 15,0 2 2-15,-2-1-4 0,3-1-4 0,-1 1 14 0,2-3-7 16,0 1-9-16,0 1 9 0,3-4 0 16,-2 5-2-16,1-6-4 0,2 5 1 0,-1-5 11 15,4 1 1-15,-3-1-13 0,2 0-2 0,2 0 8 16,0 0-12-16,4 1 14 0,-2 2-5 0,0-5 2 15,1 5 6-15,2-5-3 0,-1 3-9 0,0 0 8 16,5 0-1-16,-5-1-2 0,8 0-1 0,-5-1 1 16,4 1 6-16,-2-3-5 0,-1 1 11 0,3 0-12 15,0-1 1-15,0-1-1 0,0 0 3 0,0-2-1 16,3-4 1-16,-2 3-1 0,2 0-9 0,-2-3 1 16,2 2 0-16,0-3 5 0,0-2-1 0,0 1-6 15,-2 1 10-15,3-2-8 0,0 0-1 0,0-3 6 16,-2 3-1-16,0-4-11 0,1 1 2 0,0 0-2 0,0-3 1 15,2-1-7-15,-3 1-5 0,0 0-3 16,1-3-8-16,0 3 7 0,0-3-4 0,0 3 4 16,3-7-1-16,-3 3-5 0,-1-1 12 0,4-2 3 15,-4-1-2-15,-3 2-1 0,2 0-5 0,-3 0 5 16,0-4-9-16,2-4 11 0,0 0 7 0,-5-2 4 0,-1 5 13 16,-2-9-4-16,-2 5 10 0,1-3 16 0,-6-1-10 15,3 1 2-15,-4-1 6 0,0-3-12 16,-1 5 8-16,-3-4-7 0,0 4-2 0,-5-3 0 15,5 3-4-15,-6-1-25 0,2 0 10 0,1-1-3 0,1 8-13 16,-1-1-19-16,1-7-21 0,-3 1-51 0,1 6-57 16,0 0-175-16,2 4 78 0</inkml:trace>
  <inkml:trace contextRef="#ctx0" brushRef="#br0" timeOffset="149163.68">15079 11611 96 0,'0'0'298'0,"0"0"-11"0,0 0-11 0,0 0-7 0,0 0-10 15,0 0-16-15,15-3-20 0,-5 2-19 16,4-1-24-16,4 0-14 0,9-3-20 0,-4 5-32 0,9-4-43 16,-1 2-65-16,1 0-79 0,0-3-108 0,-3 1-250 15,-1-2-467-15,-5 3 207 0</inkml:trace>
  <inkml:trace contextRef="#ctx0" brushRef="#br0" timeOffset="149314.21">15251 11689 2117 0,'-6'1'61'0,"2"3"-7"0,0-3-27 0,4-1-5 15,0 0-17-15,0 0-36 0,0 0-62 0,0 0-64 16,9-10-178-16,3 4-362 0,5 0 161 0</inkml:trace>
  <inkml:trace contextRef="#ctx0" brushRef="#br0" timeOffset="152047.03">10823 10675 30 0,'0'4'333'0,"0"2"-5"0,0-2-11 0,0 1-22 16,1 0-21-16,4 0-24 0,-1-1-9 0,1 0-31 16,-1-1-17-16,3 4-5 0,-1-7 12 15,3 1-22-15,1 0-14 0,0-1-15 0,3-1-8 0,-3 1-11 16,3-6-15-16,0 2 3 0,-2 1-9 0,7-6 4 15,-7 3-21-15,1-1-3 0,-2 1 9 0,-2-2-13 16,4-1 11-16,-5 2-8 0,1-2 12 0,-3-1 2 16,-1-1 16-16,1 1-1 0,-5-1-11 0,0 1-7 15,-4 0-5-15,2 1-10 0,-5-2-7 0,2 2 3 16,-4 0-10-16,-1 3-5 0,-2 0-2 0,2 2-6 16,-4 1-6-16,-4 3 3 0,3 0-1 0,2 4-2 15,-5 4 5-15,-1-1 2 0,5 4 1 0,0 3 4 16,0 1 1-16,-3 7 4 0,6-5 0 0,-2 7 8 15,0 0-10-15,8 1-5 0,0-8-5 0,1 3 1 16,4 6-5-16,1-1-7 0,2-9-9 0,1 3 4 16,1-3-8-16,5-1 0 0,0-1-2 0,3-2-5 15,1-1-2-15,7-3 1 0,-2-2-9 0,0-1-25 0,9-4-23 16,0 1-42-16,-8-5-63 0,1 0-64 0,6-7-64 16,-3 2-64-16,-6-1-73 0,9-3-76 0,-10 3-394 15,4-7-945-15,-1 8 418 0</inkml:trace>
  <inkml:trace contextRef="#ctx0" brushRef="#br0" timeOffset="152263.51">11395 10677 184 0,'0'0'419'0,"-5"-5"24"16,4 2 1-16,1 3-11 0,-3-5-28 0,3 5-25 15,0 0-19-15,0 0-12 0,-8 11-4 0,6-6-8 16,-1 7-9-16,1 0-15 0,0 6-3 0,0-1-22 15,-1 10-15-15,0-8-17 0,-1 0-23 0,1 6-23 16,1 4-20-16,-3-4-15 0,4-4-18 0,-2 5-10 16,1-1-47-16,-1-4-40 0,-1 4-54 0,2 2-74 15,-1-8-89-15,3-1-107 0,-5 7-116 0,2-8-139 16,-4 1-441-16,-1-3-1040 0,3 1 460 0</inkml:trace>
  <inkml:trace contextRef="#ctx0" brushRef="#br0" timeOffset="156996.87">17678 11064 223 0,'0'0'248'0,"0"0"1"0,-6-2 3 15,6 2 1-15,-5-2 0 0,5 2-1 0,0 0-1 16,-3-2-13-16,3 2-4 0,0 0 4 0,0 0-7 16,0 0-8-16,0 0-7 0,-5-5-6 0,5 5 1 15,0 0-18-15,0 0-6 0,0 0-8 0,0 0-2 16,0 0-11-16,0 0-4 0,0 0-11 0,0 0-6 15,0 0-11-15,0 0-6 0,0 0-5 0,0 0-4 16,0 0-1-16,0 0-8 0,0 0-4 0,17 0-7 16,-10 0-6-16,2 0-2 0,5-2-5 0,-1 2-2 15,5 0-2-15,2 0-7 0,2 0-3 0,8-1-6 16,2 0-28-16,-1 0-2 0,5 1-6 0,5-2 0 16,-4-1-5-16,18 2-1 0,1 0-4 0,-2-3-3 15,1 0 2-15,1 2-3 0,-1 0 1 0,5-2-3 16,-1-3-3-16,5 7-2 0,2-3-1 0,-2 1 2 15,4-1-1-15,21-1-4 0,-26 4 0 0,4-1 2 0,-2 0-1 16,2 0 1-16,25-5-6 0,-33 8 13 0,6-4-11 16,0 2-2-16,-2-3 3 0,1 2-3 15,-1 1 1-15,-5-3 0 0,2 2 0 0,-1-1 3 16,1-3-4-16,-3 1 1 0,0 1 1 0,-3-1-2 0,-14 2-2 16,9-3-4-16,-13 2 1 0,1 0 7 0,-1 2-2 15,-3-3-2-15,3 1 1 0,-4 0 1 0,1 2 2 16,-1-4-2-16,-3 1-3 0,2 2 3 15,-3-1-3-15,-6 0 6 0,0 0-4 0,-2 0-2 0,-1 1 5 16,1-1-4-16,-6 1-1 0,0 1 4 0,-2 0-2 16,1-2 1-16,0 2-1 0,-4 0-1 15,2 1 0-15,-3-1-1 0,-3-1 0 0,0 1 2 16,-5 1 3-16,12 0-1 0,-12 0 9 0,6-1-6 0,-6 1 4 16,0 0-1-16,7 0 12 0,-7 0-3 0,0 0 6 15,0 0-7-15,5-3-2 0,-5 3 2 0,0 0-3 16,0 0 0-16,0 0 0 0,0 0-7 0,6-1 4 15,-6 1-3-15,0 0 1 0,0 0-13 0,0 0-27 16,0 0-30-16,0 0-51 0,0 0-66 0,0 0-90 16,0 0-81-16,0 0-99 0,0 0-121 0,-27-1-316 15,13 1-959-15,-3 1 425 0</inkml:trace>
  <inkml:trace contextRef="#ctx0" brushRef="#br0" timeOffset="159097.04">12863 11570 14 0,'0'0'138'0,"0"0"-11"0,0 0-3 15,0 0-14-15,0 0 0 0,0 0-13 0,0 0-9 0,0 0-2 16,0 0-11-16,0 0-4 0,0 0-8 16,0 0 3-16,0 0-7 0,0 0-7 0,0 0-11 0,0 0 3 15,0 0-2-15,0 0-6 0,0 0-2 0,0 0-5 16,0 0-7-16,0 0-4 0,0 0 3 0,0 0-6 15,0 0-1-15,0 0-16 0,0 0-13 0,0 0-13 16,0 0-20-16,0 0-27 0,0 0-33 0,0 0-112 16,0 0-239-16,0 0 106 0</inkml:trace>
  <inkml:trace contextRef="#ctx0" brushRef="#br0" timeOffset="160247.6">15480 11587 168 0,'0'0'226'0,"0"0"-13"15,0 0-8-15,0 0-9 0,0 0-10 0,0 0-15 16,0 0-13-16,0 0-15 0,0 0-12 0,0 0-11 16,0 0-12-16,0 0-9 0,0 0-7 0,0 0-10 0,0 0-4 15,0 0-6-15,0 0-6 0,4-7-6 16,-4 7-6-16,0 0-2 0,0 0 0 0,0 0-3 16,0 0-1-16,0 0-5 0,0 0-1 0,0 0-3 0,0 0-1 15,0 0-9-15,0 0-3 0,0 0 0 16,0 0-4-16,0 0-2 0,0 0 2 0,0 0-4 15,0 0-1-15,0 0-4 0,0 0-2 0,0 0-5 0,0 0-9 16,0 0-6-16,0 0-20 0,0 0-20 0,0 0-30 16,0 0-38-16,0 0-36 0,5 6-49 0,-5-6-225 15,0 0-462-15,0 0 204 0</inkml:trace>
  <inkml:trace contextRef="#ctx0" brushRef="#br0" timeOffset="160647.49">16419 11527 253 0,'0'0'270'16,"0"0"-21"-16,0 0-19 0,0 0-21 0,0 0-18 16,4-10-17-16,-4 10-19 0,0 0-13 0,0 0-14 15,0 0-15-15,0 0-17 0,0 0-28 0,0 0-34 16,0 0-43-16,0 0-48 0,0 0-43 0,0 0-41 16,0 0-194-16,0 0-362 0,0 0 161 0</inkml:trace>
  <inkml:trace contextRef="#ctx0" brushRef="#br0" timeOffset="162563.91">22404 11395 39 0,'-5'0'300'0,"5"0"-14"0,-9-2-13 0,5-1-13 16,4 3-10-16,-5-5-13 0,5 5-22 0,0-6-24 15,0 6-18-15,7-8-28 0,3 3-13 16,2 1-18-16,4-1-12 0,4 1-7 0,7-1-10 0,1 4-10 16,-6-2-7-16,6-2-17 0,-7 2-10 0,-2 2-12 15,-1-2-19-15,-4 2-14 0,-3 1-14 0,-3 0-14 16,-2 0-14-16,-6 0-8 0,8 0-1 0,-8 0-4 15,0 0 0-15,0 0-2 0,-18 5-8 0,6-2 17 16,-5-2 8-16,-5 3 2 0,4 0 2 0,-5-1 9 16,-4 1 3-16,7 3 10 0,3-3 10 0,-3-1 15 15,8 3 15-15,2-3 7 0,1-1 13 0,5 2 15 16,0-3 7-16,4-1 4 0,2 5 7 0,-2-5-7 16,16 2-1-16,-3-4-7 0,9 2-2 0,-2-1-6 15,11-3-4-15,-3 1-7 0,0 0-28 0,0 0-40 16,-7-2-66-16,-1 0-78 0,-3 5-109 0,-6-2-163 15,-3-1-477-15,-2 1 211 0</inkml:trace>
  <inkml:trace contextRef="#ctx0" brushRef="#br0" timeOffset="163430.97">14165 11592 259 0,'-10'-2'321'0,"-2"0"-24"0,1 0-23 16,2 1-12-16,0-1-12 0,1-1-8 0,4 1-18 16,-1-1-16-16,1-1-28 0,4 2-20 0,0 2-13 15,3-8-15-15,1 4-28 0,2 0-30 0,2 2-30 16,3-2-26-16,-1 1-27 0,5 1-22 0,-3-4-20 16,1 5-20-16,1 0-18 0,-2 2-17 0,-5-1-16 15,2 0 2-15,-6 1 3 0,-3-1 16 0,0 10 3 0,-3-6 12 16,-6 3 11-16,-2-1 18 0,-6 2 21 15,-1 1 15-15,-7 1 28 0,-2 1 15 0,0 0 24 16,-3-1 20-16,0 1 19 0,1-4 17 0,3-4 3 0,6 2 11 16,2-1 18-16,4-2 4 0,1 2 8 0,4-3 20 15,4 0-35-15,5-1-12 0,0 0-13 0,0 0-3 16,10-9-17-16,8 1-9 0,7 0-12 16,6 1-20-16,1-3-23 0,3 3-38 0,-1 2-45 0,1 0-74 15,-1 4-88-15,-1 2-89 0,-3-2-213 0,-6 1-568 16,-7 1 252-16</inkml:trace>
  <inkml:trace contextRef="#ctx0" brushRef="#br0" timeOffset="164350.81">18524 10569 183 0,'0'0'363'0,"0"0"-3"0,0 0-14 15,-5-2-13-15,5 2-7 0,0 0-19 0,-4-3-18 16,4 3-15-16,0 0-14 0,0 0-12 0,0 0-14 15,17-4-12-15,-11 0-8 0,6-3-9 0,4 1-8 16,-3 0-7-16,5-3-9 0,-4 0-4 0,-4 2-4 16,3-3-11-16,-4 1-6 0,5-4-9 0,-1 0-24 0,0 0 1 15,-7 2-3-15,2-3-5 0,-4-2-7 16,-1 0-10-16,-1 1 4 0,-2-1-20 0,-2 1-4 0,0-1-12 16,-3 2-4-16,-2-2-4 0,2 7-11 0,-1-1-6 15,-3 3 0-15,1-1-6 0,-1 4-5 0,3-1-11 16,-2 3 4-16,-1 0-8 0,0 4 3 0,-2-1-7 15,1 3-1-15,-1 2-1 0,-3 5-2 16,3 0 2-16,-3 3 0 0,3 2-3 0,0 1 0 0,-2 5 1 16,2 5-1-16,4-9-4 0,0 1 3 0,0 6 4 15,2 0 1-15,3-4-3 0,-1 3 4 0,4-3-1 16,3-3-1-16,0 1 0 0,4 3 4 0,2-7-4 16,3-1 2-16,3-1 0 0,7 2 0 0,4-5 0 15,4-2-1-15,-2-4-6 0,5-2-13 0,0-2-21 16,-2-3-19-16,2-1-27 0,-2-3-29 0,-4-2-40 15,-2-3-33-15,3 0-70 0,-7-4-47 0,-4 3-47 16,-5-1-70-16,5-8-62 0,-11 8-341 0,1 0-880 16,-4 1 389-16</inkml:trace>
  <inkml:trace contextRef="#ctx0" brushRef="#br0" timeOffset="164830.94">19157 10473 337 0,'-3'-5'477'0,"-1"2"-6"0,3-1-8 0,-3-1-4 15,3 2-15-15,1 3-26 0,0-9-32 0,0 3-37 16,1 3-34-16,3-3-31 0,1 3-22 0,3-1-20 0,2 1-24 16,0-1-22-16,2 2-16 0,2-1-17 15,-1 3-20-15,3 0-7 0,-3 0-21 0,0 2-11 16,5 1-13-16,-8 1-9 0,0 2-9 0,2 1-7 0,-6 0-3 16,3 3-9-16,-5 1-4 0,-3 0-5 0,2 1-6 15,-6 3-1-15,0 1-3 0,-4-1-5 0,-2 0-1 16,1 1-2-16,-2-1-2 0,0-2-4 0,-2 0 4 15,3 1 1-15,3-6 0 0,-3 1 6 0,5 0-2 16,-1 0-4-16,2-5-3 0,3 3 11 0,3-3-3 16,0 0-3-16,7-1 0 0,4-1 1 0,5-4-10 15,3 1 3-15,9-6-1 0,-2 3-4 0,0-1 1 16,3 1-4-16,1-4-5 0,-2 1 4 0,0-1-3 16,-4 1 5-16,-9 2-5 0,1 0-9 0,-8 0 11 15,1 0-2-15,-3 2-12 0,-3-1-12 0,2 0-24 16,-3 2-28-16,-1 0-53 0,0-2-59 0,-2 2-75 15,-2 2-81-15,0 0-89 0,0 0-114 0,0 0-380 16,0 0-991-16,0 0 439 0</inkml:trace>
  <inkml:trace contextRef="#ctx0" brushRef="#br0" timeOffset="170163.93">23853 11924 131 0,'0'-5'141'0,"3"1"2"0,1 1-3 0,-3-2-2 16,-1-1 8-16,0 2 3 0,1-1 3 0,-1-1-4 16,2 1 6-16,-4-1 3 0,2 1 2 0,-2 0 9 15,2 1 3-15,-3-1 3 0,3 3 4 0,-4-2 8 16,4 0-1-16,0 4 12 0,-6-6-6 0,6 6-1 16,0-3-6-16,0 3-7 0,0 0-9 0,0 0-10 15,0 0-7-15,-1-4-12 0,1 4 6 0,0 0-3 16,0 0 0-16,0 0-4 0,-7 10 1 0,7-6-1 15,0 3 1-15,-1-3 5 0,1 4-4 0,-1 2-7 16,-2 0-1-16,3 1 3 0,-1 1-7 0,1 3-3 16,0 1-5-16,-4 2 0 0,4 1-7 0,0 9-4 15,-4-3-7-15,3 0-4 0,-3 4 0 0,3 1-14 16,-3 0 8-16,4 2-6 0,0 3-1 0,-4 13 1 16,4-13-27-16,-5-3 24 0,5 17 0 0,0-13-18 15,0 0-1-15,0 10-4 0,0 1-13 0,0-12 8 0,0-1-4 16,1 1-6-16,2 1-6 0,-3 0-2 0,1-3-22 15,2 2-15-15,-1 1 0 0,2-4 0 16,0 4 0-16,-1-3 0 0,0 1 0 0,1 0 0 16,-4-3 0-16,5 0 0 0,-2-2 0 0,-2 0 0 0,-1 0 0 15,0-3 0-15,3 0 0 0,-2-1 0 0,-1-7 0 16,3-1 0-16,0 1 0 0,-3-3 0 0,0-2 0 16,3-1 0-16,-2-1 0 0,-1-1 0 0,0 0 0 15,0-1 0-15,4 0 0 0,-5-2 0 0,1-3 0 16,0 1 0-16,0-1 0 0,-3 1 0 0,6-3 0 15,-2 1 0-15,-1-3 0 0,-1 7 0 0,1-7 0 16,0 0 0-16,1 3 0 0,-1-3 0 0,0 0 0 16,0 4 0-16,0-4 0 0,0 0 0 0,0 0 0 15,0 0 0-15,0 0-43 0,0 0-67 0,0 0-21 16,0 0-30-16,0 0-52 0,0 0-70 0,0 0-78 16,0 0-109-16,0 0-123 0,0 0-378 0,-5-16-1053 15,-1 8 466-15</inkml:trace>
  <inkml:trace contextRef="#ctx0" brushRef="#br0" timeOffset="178447.5">24234 12558 98 0,'0'0'341'0,"0"0"-14"0,0 0-7 16,-5 2-13-16,5-2-11 0,0 0-5 0,0 0-19 0,0 0-13 16,0 0-9-16,0 0-13 0,0 0-1 0,9 5 3 15,-9-5-8-15,4 3 0 0,-4-3-7 0,0 0-1 16,9 1-7-16,-3-1-11 0,-6 0-11 0,13-4-11 15,-8 1-14-15,3-1-8 0,2 0-7 0,0 0-15 16,2-3-9-16,-3-1-4 0,2 0-3 0,3-2 0 16,-3 2-6-16,-1-5-8 0,1 1-1 0,-1-1-7 15,1-2-6-15,-4-1-10 0,0-1 6 0,-1 2-18 16,-1 0-1-16,-1-2 0 0,-3 0-2 0,3 0-9 16,-4 4 2-16,0 3-2 0,-2-2-15 0,0 2 0 15,1 4-5-15,-1 1-5 0,-2 0-10 0,-1 2 6 16,5 3-7-16,-16 3-3 0,9 3-5 0,-4 2 8 15,-1 7-5-15,-1 0 1 0,2 2-2 0,-1 7 6 16,-1-1 5-16,5 2-8 0,1 0 8 0,4 0 12 16,-1-4-19-16,3-2-4 0,1 5 6 0,3-5-5 15,-1 0-1-15,2 0-4 0,5-1 5 0,-1-2-7 16,-1-4-4-16,5 3-6 0,-1-2 14 0,0-6-17 16,2 3 0-16,2-3-1 0,-3-4-38 0,8 1-32 15,-3-4-35-15,1 0-42 0,0-1-48 0,-5-4-51 16,6-2-53-16,-6 1-49 0,4-4-42 0,-6 0-45 15,4-4-44-15,-2-1-425 0,0-1-980 0,0 4 434 0</inkml:trace>
  <inkml:trace contextRef="#ctx0" brushRef="#br0" timeOffset="178912.73">24766 12523 121 0,'0'0'345'0,"0"0"11"0,0 0 11 0,6-1 7 16,-6 1 7-16,0 0-5 0,0 0-12 0,0 0-19 15,8-5-26-15,-7 2-28 0,-1 3-21 0,8-6-16 16,-2 2-19-16,3-1-17 0,1 0-12 0,1 3-19 0,0-3-7 16,1 2-20-16,-1-1-15 0,3 0-14 0,-1 3-14 15,-3 1-9-15,4-1-10 0,-1 2-12 16,-3 3-11-16,-1 2-6 0,-1-2-10 0,-3 0-5 16,0 3-2-16,0 2-7 0,-5 1-4 0,0 1-2 0,-1 2-4 15,-5-2-3-15,-1 0-6 0,-2 4-3 16,0 2-1-16,-1-5-3 0,0 2 2 0,-2 0-7 0,4-5 3 15,1 0-3-15,1-3-1 0,3 1-3 16,-3-3-2-16,1 1-1 0,2-3 1 0,3 3 1 0,0-5 1 16,0 5 1-16,0-5-2 0,8 2 3 0,-1-2-1 15,1-1-4-15,2 1-3 0,4 1 0 0,-1-1-2 16,6 3-3-16,-2-2 4 0,1 2-2 0,-5 1 2 16,1-2-6-16,-1 5 0 0,-1-2 3 0,-3 1 1 15,-1 2 0-15,1-1-1 0,-4 2-3 0,-3-1 2 16,2 0 3-16,-4 3-2 0,-5-1 3 0,1 0-3 15,-3 1 4-15,-1-1-3 0,-5 1 4 0,-2-1 3 16,-3 1 13-16,0-1 12 0,-7 2 12 0,5-5 11 16,0-1 6-16,-2-1 6 0,-1-3-4 0,5 0-4 15,0 0 0-15,2-1-3 0,2-2-9 0,2-1-7 16,3-1-11-16,-2-2-31 0,3-2-48 0,2 1-65 16,-3-1-81-16,1-2-112 0,2 2-115 0,3-1-138 15,-6-1-413-15,5 2-1053 0,-1 0 466 0</inkml:trace>
  <inkml:trace contextRef="#ctx0" brushRef="#br0" timeOffset="179882.56">24270 14839 132 0,'13'-12'338'0,"-2"-1"-61"0,1-2-107 15,-3 6-102-15,0-6-120 0,-4 3-104 0,-1 0-168 16,-3-5 74-16</inkml:trace>
  <inkml:trace contextRef="#ctx0" brushRef="#br0" timeOffset="180213.92">22905 11361 71 0,'-1'8'96'15,"1"7"-19"-15,0 1-19 0,1 3-24 0,4 6-32 16,-1 4-59-16,-3-3-61 0,3 7 27 0</inkml:trace>
  <inkml:trace contextRef="#ctx0" brushRef="#br0" timeOffset="180430.7">23410 14378 2710 0,'0'9'85'0,"0"-3"-28"0,-1 1-21 16,-2-5-18-16,-1 1-21 0,4-3-17 0,-6 0-9 16,6 0-15-16,0 0-18 0,-13-4-22 0,9 0-28 15,-1-4-36-15,1-2-24 0,0 1-200 0,-1-1-403 16,-1 0 178-16</inkml:trace>
  <inkml:trace contextRef="#ctx0" brushRef="#br0" timeOffset="185363.5">23834 15593 10 0,'-1'-5'323'0,"1"-1"6"0,0 0 6 0,-4 0 0 0,5-1 14 15,-2 1 0-15,1-1 2 0,0 2-1 16,0 0-4-16,-2 0-2 0,2 0-8 0,0 1-5 0,2 0-11 16,-2-1-12-16,0 5-24 0,1-5-16 0,-1 5-22 15,0 0-16-15,0 0-14 0,0 0 1 0,0 0 2 16,-1 18-7-16,1 0-6 0,-2 7-14 0,0 6-5 15,-4 2-8-15,-2 16-18 0,1-2 3 0,0 4-12 16,-5 0-13-16,4 4-10 0,1-3-55 0,-2 4-74 16,-1 25 0-16,5-30 0 0,0 7 0 0,1-3 0 15,1-1 0-15,3 0 0 0,0-1 0 0,3-2 0 16,-2-1 0-16,2-4 0 0,3-10 0 0,-2 9 0 16,0-11 0-16,2-1 0 0,-4 0 0 0,1-3 0 15,1-2 0-15,-2-1 0 0,0 0 0 0,-1-3 0 16,-1-6 0-16,-1-4 0 0,1-2 0 0,-2-1 0 15,2 0 0-15,-6-5 0 0,4 1 0 0,-1-4 0 16,-4-2 0-16,7-1-4 0,-12-4-463 0,4-3-106 16,0 1-120-16,3-5-383 0,-1-5-1166 0,0 0 517 15</inkml:trace>
  <inkml:trace contextRef="#ctx0" brushRef="#br0" timeOffset="185815.28">24265 16305 251 0,'1'-5'421'0,"2"-2"13"0,-2 1-12 16,-1 0-10-16,1 2-27 0,2 0-36 0,-2 1-30 15,2 0-23-15,-3 3-16 0,7-4-17 16,-3 3-14-16,-4 1-15 0,13-1-19 0,-8 1-15 0,5 0-12 15,2-2-15-15,-2-1-20 0,3 1-7 0,0-1-12 16,1-1-9-16,-3-2-5 0,5-2-12 0,-4 1-3 16,1-3-2-16,-3 1-8 0,1-4 5 0,-2 0-11 15,-1-4-5-15,0 0-2 0,-3 0-2 0,-1-1-1 16,-4 1-7-16,0-1 1 0,-1 2 3 0,-3 0-3 16,0 4 0-16,-1 2-8 0,-4 2-6 0,4 1-7 15,-5 2-7-15,1 3 2 0,-3 3 0 0,-2 3-4 16,-2 6 1-16,0 4 2 0,0-3-2 0,-1 11 11 15,3 1-1-15,1 3 0 0,3 0 7 16,1 0-3-16,5-1 0 0,0-1-14 0,4-3 7 0,0-2 2 16,4-1-13-16,3 7 5 0,-1-7-9 0,4-1-7 15,0 0-29-15,2-3 0 0,2-3 0 0,0 0 0 16,3-1 0-16,-2-1 0 0,3-2 0 0,2-4 0 16,-3-1 0-16,2-1-76 0,-1-2-112 0,1-3-60 15,2 1-71-15,-3-3-72 0,1-2-57 0,-3-1-64 16,3-1-70-16,-2-2-323 0,0-1-980 0,0 0 434 15</inkml:trace>
  <inkml:trace contextRef="#ctx0" brushRef="#br0" timeOffset="186130.11">24863 16128 301 0,'-2'-8'370'0,"0"1"14"0,2 0 8 0,-4 1 5 15,3 0-13-15,-1 0-14 0,0 3-23 0,2-2-32 16,0 1-33-16,0 4-26 0,0 0-23 0,0 0-11 15,0 0-7-15,-4 11-12 0,4-5-15 16,4 0-14-16,-2 5-10 0,1 0-12 0,1 3-12 16,0-1-12-16,6 1-11 0,-3 0-13 0,3 0-10 0,1 0-3 15,1 0-13-15,1-1-9 0,1-1-6 0,-1 0-5 16,-1 3-4-16,1-4-10 0,0 1-4 0,1 0 1 16,0-1-4-16,-1 2-6 0,-6-5 7 15,1 3 0-15,0-4 4 0,-3 0-1 0,1 0 11 16,-3 1 6-16,-1 1 9 0,0-2-4 0,-2 2 8 0,-3-3-1 15,-1 2 8-15,-5-1-10 0,0 0-5 0,-5 1-7 16,-1 1-6-16,0-2-3 0,-3 1-22 0,1-4-45 16,-3 0-56-16,-2 0-72 0,5 1-74 0,-2-7-104 15,6-1-129-15,-4-2-163 0,1-6-316 16,2 1-1011-16,3-7 448 0</inkml:trace>
  <inkml:trace contextRef="#ctx0" brushRef="#br0" timeOffset="186297.47">24955 16013 532 0,'4'-10'535'0,"0"3"5"0,-2-2-2 0,7 2-32 15,0-2-29-15,9-1-47 0,1 0-35 0,9 0-36 16,3 0-40-16,2 3-34 0,3-3-49 0,-4 2-80 16,-3 1-96-16,1-2-107 0,-5 5-153 0,-5 0-197 15,-9-1-391-15,4 1-852 0,-10 3 377 0</inkml:trace>
  <inkml:trace contextRef="#ctx0" brushRef="#br0" timeOffset="187365.64">18713 14751 151 0,'-6'-2'172'0,"0"-4"-8"15,2 3-10-15,-1 1-10 0,1 0-6 0,1-2-1 16,-1 2-10-16,-2-3 4 0,2 3-2 0,-1-1-2 15,0-1-1-15,5 4 1 0,-5-1-8 0,1-2-7 16,-2 2-3-16,6 1-1 0,-11-2-4 0,11 2-7 16,-10 0-5-16,10 0-8 0,-10 2-3 0,10-2-7 15,-8 0-1-15,3 1-3 0,1 2-1 0,-1 0-2 16,1-2 3-16,4-1-4 0,-10 3 0 0,8-2-1 16,-2 1 4-16,4-2-1 0,-7 5-3 0,5-4 5 15,2-1-1-15,-5 3 13 0,5-3-12 0,-5 4 2 16,5-4-2-16,-7 2 1 0,7-2-3 0,-4 1 2 15,4-1-2-15,-7 0 4 0,7 0 5 0,0 0 5 0,-6 2 0 16,6-2 2-16,-3 4 4 0,3-4-4 16,0 0-2-16,0 0-1 0,-9 0 1 0,9 0-4 0,0 0 0 15,0 0-3-15,0 0-3 0,0 0 3 0,0 0 5 16,0 0 4-16,0 0 5 0,0 0 1 16,0 0 4-16,0 0 5 0,0 0-2 0,0 0-2 15,27-2-4-15,-13 2-1 0,4 0 1 0,3 0-3 16,6 0 2-16,5 0-8 0,5 3-2 0,15-3-5 15,7 1-1-15,8 1 7 0,23-1 4 0,-22-2 0 16,33-2-7-16,-2 4-9 0,4 0-3 0,5-2-12 16,0-1-5-16,13-5-7 0,6 5-5 0,2-5-3 15,-4-1-2-15,-2 1-2 0,0-2-1 0,-3-1 2 0,-3-1-6 16,1 1-7-16,-14-4-1 0,-6 3-4 0,-9 0 2 16,-29 3-2-16,2 0-8 0,-5-2 8 0,-7 1 1 15,-13 1 3-15,-2 1-2 0,-7 3-4 0,-9-1-4 16,-1-1 1-16,-6 4-1 0,-1-1-2 0,-5 1-20 15,1-1 3-15,-5 2-43 0,2 0-47 0,-4 1-56 16,0 0-75-16,0 0-105 0,0 0-113 0,0 0-131 16,-15 9-420-16,5-1-1084 0,-2-1 481 0</inkml:trace>
  <inkml:trace contextRef="#ctx0" brushRef="#br0" timeOffset="188364.16">19683 14331 141 0,'0'6'312'0,"0"-2"-6"16,0 2-14-16,3-3 4 0,-2 1-6 0,-1 1-10 15,2-2-15-15,0 2 0 0,3-4-12 0,-2 3 3 16,0-3-11-16,-3-1-16 0,8 0-9 0,-8 0-16 16,13-3-9-16,-3 1-18 0,2 0-8 0,-2-5-12 15,5-2-12-15,1 1-10 0,-1-3-6 0,-1-1 20 16,3 0-11-16,-3-2-8 0,0-1-9 0,-3-2-7 15,7-4-1-15,-8-2-5 0,-1 0-9 0,0-1-8 16,-5 5-5-16,-3 1-3 0,-1 0 3 0,-5 1-9 0,0 2-1 16,-8 0-4-16,4 5-2 0,0 4-5 15,-3 2-3-15,-1 0-4 0,-1 7-8 0,-3 0-4 16,1 4-7-16,1 4-14 0,-8 7 13 0,7 1-7 16,3 4 3-16,0 1-3 0,2 1 0 0,3 0-6 0,4-1 1 15,3 3-1-15,2-8-4 0,3 2 0 0,5 1-7 16,1 2 3-16,3-9 0 0,9 4-3 15,-2-3-1-15,7-2-9 0,1-2-34 0,0-1-35 16,3-5-54-16,-2-2-63 0,2-6-75 0,0 2-92 16,-10-1-89-16,8-3-112 0,-3-3-333 0,-8 0-954 0,1-1 422 15</inkml:trace>
  <inkml:trace contextRef="#ctx0" brushRef="#br0" timeOffset="188780.75">20385 14164 3524 0,'-4'-10'337'0,"-4"1"-106"16,2 1 64-16,1-1 25 0,0 1-3 16,-2 2-26-16,2 1-36 0,4 1-41 0,-4 2-43 15,2 0-22-15,3 2-14 0,0 0 7 0,0 0-11 16,-3 7-2-16,5-1 1 0,-2 3-8 0,0 2-1 0,0 1-10 16,4 4-9-16,-7-1-9 0,6 2-8 0,-3 1-9 15,6 0-10-15,-2 0-8 0,-4-1-2 16,4-2-6-16,0 2-1 0,-2-1-9 0,2-5 1 15,3-1-2-15,0 1-13 0,-3-1-26 0,5-3-26 0,0 0-41 16,0 1-42-16,1-3-54 0,0-3-52 0,2-2-61 16,-2 0-53-16,-1-5-35 0,2 3-30 15,0-5-29-15,-2 1-11 0,2-3-2 0,-1-3 3 0,-1-4 13 16,0 1 43-16,0-2 93 0,-4 1 99 16,3 1 80-16,-4-1 63 0,1 4 65 0,-3 2 50 0,1 1 53 15,-3-1 53-15,0 3 39 0,0 1 32 0,0 1 18 16,0 0 17-16,0 2-3 0,0 3-11 0,-3-5-15 15,3 5-4-15,0 0 4 0,-7 8-17 16,3-1 9-16,4 2-12 0,-2 2-9 0,-1 7-13 0,0 1-9 16,2 1-18-16,-1 5-19 0,0 0-22 0,2 1-19 15,0 0-5-15,-2 2-29 0,0-3-56 0,1-4-84 16,-3 4-96-16,-2 1-109 0,2-6-129 0,-4 4-135 16,-1 0-564-16,4-6-1168 0,-1 0 518 0</inkml:trace>
  <inkml:trace contextRef="#ctx0" brushRef="#br0" timeOffset="190696.81">8824 12439 70 0,'-9'-2'102'0,"2"0"-2"0,-3-2-22 0,0 2 7 16,1 0-14-16,0 2-1 0,-2-1-18 0,1 4 1 15,-1-2-2-15,-2 1-12 0,1 1-17 0,-2-1-13 16,1 1-29-16,-2 0-24 0,1 1-79 0,-7-2-134 15,3 3 59-15</inkml:trace>
  <inkml:trace contextRef="#ctx0" brushRef="#br0" timeOffset="191097.64">8271 12364 236 0,'1'-16'279'16,"0"4"-6"-16,-2-1 4 0,0 0-10 0,-3 2-17 0,4 0-4 15,0 1-13-15,-1 0-8 0,-1 0-5 16,1 4-12-16,1-2-10 0,-1 3-5 0,-3 0-7 16,4-1-10-16,-4 3-16 0,3 0-10 0,1 3-16 15,0 0-1-15,-12 5 1 0,10 3-4 0,-6 3-1 0,-2 12-2 16,1 4-6-16,0 5-1 0,0 2-10 0,0 11-3 15,-4 3-5-15,6 1-4 0,0 1-7 16,-2 1-4-16,0-1-10 0,4 3-2 0,0-3-7 16,-1 2-6-16,3-6-4 0,2 3-9 0,-2 0 1 0,3-1-3 15,0-13-6-15,-1 1-2 0,1 1-2 0,0-4-6 16,1-1-3-16,-1 1-1 0,0-7-1 0,0 1-4 16,0-9 0-16,3 0-3 0,-2-2-1 0,-2-4-3 15,2-1-1-15,2-4 0 0,-2-1 0 0,0-1-2 16,-1 1 0-16,2-4-3 0,-2-2-2 0,0 0-35 15,0 0-64-15,0 0-72 0,0-13-71 0,1 4-56 16,0-2-67-16,2-6-65 0,-6 0-361 0,7-2-849 16,1-6 376-16</inkml:trace>
  <inkml:trace contextRef="#ctx0" brushRef="#br0" timeOffset="191530.94">8627 12749 3050 0,'0'0'122'0,"7"0"-14"0,-7 0-49 15,0 0-3-15,0 0 5 0,0 0 3 0,6 1-2 16,-6-1-8-16,0 0-1 0,5 3 4 0,-1-2-11 16,0 0 5-16,1 0-1 0,4 0-10 0,0-1-1 15,1 0 4-15,3 0-12 0,2-1 0 0,-2-1 0 0,1-1 0 16,3-1-9-16,1-3 18 0,-6 3-18 15,6-2 4-15,-5-4 8 0,1 1 10 0,-4-4 9 16,-1 4-1-16,1-4 5 0,-2-4 5 0,-3 1 2 16,-1-1 0-16,-1 0-2 0,-3-2 2 0,-3 1-1 0,-2 1 9 15,1 1 0-15,-5 2-2 0,4 4 6 16,-5 2-8-16,-3 0 1 0,4 2 1 0,-5 4-4 16,1 2-7-16,-3 2 0 0,-1 8 3 0,2-1-3 15,-2 5 1-15,-1 6-2 0,0 4-1 0,6-1-3 0,1 1 4 16,4 1-3-16,0-1 3 0,5 1-8 0,3-1-4 15,0-5-6-15,6 1-1 0,0 5-4 16,4-7-2-16,-2-1-2 0,7 3-4 0,-3-4-5 16,2-3 1-16,7 5-1 0,-4-9-7 0,2 1 1 0,0-3-8 15,1 0-17-15,1-4-55 0,-3-1-70 0,11-4-71 16,-11 1-62-16,-1-6-50 0,-2 2-63 0,10-7-51 16,-13 0-348-16,0-2-843 0,-1 1 373 0</inkml:trace>
  <inkml:trace contextRef="#ctx0" brushRef="#br0" timeOffset="191880.46">9150 12661 127 0,'0'0'348'0,"0"0"-7"0,0 0 2 16,0 0-24-16,0 0-17 0,0 0-20 0,0 0-15 0,0 0-14 16,0 0-13-16,0 0-20 0,0 0-26 0,13 6-11 15,-3-6-12-15,2 0-22 0,7-1-10 0,-3 1-8 16,3-4-18-16,3 3-12 0,-3 0-12 0,3-1-7 15,1-1-2-15,-5 2-16 0,2-1-4 0,-7-1-14 16,0 3 1-16,-3-3-8 0,-2 3 3 0,-1-3 3 16,-7 3 6-16,9 3 23 0,-7 0 10 0,-1 2 12 15,0 0 7-15,-2 3-4 0,-3 2-1 0,-1 1-7 16,-4 5-1-16,0 2-3 0,0 6-5 0,0-1-3 16,0 2-2-16,2 2-11 0,-1-1-5 0,2 1-2 15,-3 3-4-15,1 0-7 0,2-3-4 0,2 5-1 16,-3-3-9-16,1-1-2 0,1-2-5 0,5 1 1 15,-1-2-6-15,-2-6-1 0,6-1-5 0,-3-2-7 16,0-3-32-16,0-1-56 0,1-3-45 0,-1-2-59 16,0 0-41-16,1-4-39 0,-1-1-55 0,0-2-42 15,0 0-49-15,0 0-343 0,0 0-815 0,-6-22 361 16</inkml:trace>
  <inkml:trace contextRef="#ctx0" brushRef="#br0" timeOffset="192030.8">9209 12969 232 0,'-4'-5'341'0,"0"2"-3"0,4 3-4 16,-4-4-8-16,4 4-17 0,-1-6-35 0,1 6-17 16,0 0-13-16,13-5-26 0,-3 3-22 0,9 0-15 0,-1 1-27 15,4-1-9-15,7-3-32 0,5 1-56 16,-5-1-67-16,4-1-73 0,-1 2-94 0,0-4-102 16,-4 2-250-16,-6 2-572 0,-2-1 254 0</inkml:trace>
  <inkml:trace contextRef="#ctx0" brushRef="#br0" timeOffset="196063.66">14533 12397 185 0,'1'-3'332'0,"2"-1"-8"0,-3 4-8 15,0-4-9-15,0 4 9 0,1-6-2 16,-1 6-4-16,0-4-1 0,0 4-32 0,0 0-21 0,0 0-24 15,0-4-25-15,0 4-16 0,0 0-9 0,0 0 1 16,0 12-4-16,3-2 1 0,-1 4 1 0,1 5-26 16,1 9-1-16,2 1-2 0,-1 3-7 0,3 14 0 15,-3-1 2-15,6 3-6 0,-3 1 2 0,2 1-1 16,-2-1-6-16,2 3-3 0,0 0-7 0,1 5 7 16,1 3-26-16,3-2-5 0,4 23-6 0,-4-28-4 15,0 1-10-15,2 1-6 0,1-2-9 0,-2-3-8 16,1-1-3-16,1-3-7 0,-5 0-1 0,1-1-12 15,-5-13 11-15,-2-1-16 0,2 0-6 0,0-1 1 16,-2-1-2-16,-1-3 3 0,-1-2-10 0,-1-7 3 16,0 0 0-16,-2 0-7 0,2-2 2 0,-4-5-1 15,1-1-2-15,2 4 0 0,-2-7-6 0,-1 2 0 16,0-3 5-16,-1-2-9 0,1 3 5 0,0-2-18 16,0-4-14-16,0 6-34 0,0-6-39 0,1 2-50 15,-1-2-43-15,0 5-41 0,4-3-49 0,-3 2-61 0,-1-4-69 16,6 4-102-16,-3-2-409 0,5 1-997 15,-6-2 441-15</inkml:trace>
  <inkml:trace contextRef="#ctx0" brushRef="#br0" timeOffset="196580.64">15052 13215 247 0,'-3'-5'318'16,"-1"1"-20"-16,-1 2-14 0,4-2-18 0,1 4-13 15,-4-6-16-15,3 4-10 0,1 2 13 0,0 0-28 16,1-6-7-16,-1 6-15 0,4-5-13 0,0 3-9 15,2-1-17-15,-1-1-18 0,4 0-10 0,0-5-9 16,3 5-22-16,-1-4 3 0,5-1-4 0,-5 0-12 16,2-1-16-16,10-6-4 0,-8 5 1 0,-3-2-4 15,-2-1 2-15,3-1-3 0,-3 2 0 0,-2-2-1 16,0-1 4-16,-5 0 5 0,1-1-7 0,-3 3 6 16,-2 1 0-16,-2 2-2 0,-2 1-3 0,-1 1 0 15,-3 0-3-15,-1 3-6 0,-3 3-6 0,0 2-3 0,-2 2 4 16,1 2 6-16,1 2 11 0,-4 3 2 0,5 3 6 15,0 3-1-15,-2 2 1 0,3 6 2 0,3 2-2 16,3-5 5-16,1 0-1 0,4 6-9 0,1-2-3 16,-2-2-3-16,6 3-4 0,3-5-7 0,2-1-2 15,4 5-2-15,8-4 0 0,-6 0-8 0,6-3-3 16,-3-7-5-16,8 4 0 0,-1-4-2 0,-5-7-5 16,7 2-8-16,-6-3-13 0,-3-1-23 0,3-2-17 15,-3-1-35-15,-1 0-30 0,0-4-59 0,0-1-41 16,0-2-48-16,-3-1-44 0,1-1-62 0,4-5-54 15,-7 7-359-15,3-1-838 0,-3-1 371 0</inkml:trace>
  <inkml:trace contextRef="#ctx0" brushRef="#br0" timeOffset="196929.44">15826 13038 340 0,'-1'-5'353'16,"0"-2"-3"-16,-3 1-2 0,1 0-8 0,-3 1-4 15,2 1-20-15,-1-1-21 0,1 2-25 0,-1 3-20 16,5 0 2-16,-14 4-13 0,9 0-9 0,-3 5-10 16,-1 1-8-16,-1 4-16 0,1 3-13 0,1 2-13 15,-3 4-16-15,5 2-12 0,-2 1-12 0,0 0-14 16,4 0-11-16,3 0-10 0,-1-1-9 0,2-6-9 16,3 1-8-16,2 4-5 0,2-7-8 0,1 0-2 0,-1-1-8 15,5-3-2-15,-1-1-10 0,3-3 2 0,3-2-8 16,-6-2-5-16,6-1-2 0,-2-3-3 15,2-2-4-15,-2-1 0 0,-2-1-2 0,0-4-2 16,-2-1 0-16,1-4-3 0,-4 2 4 0,-1-1-1 0,-2-4-5 16,-2 2 7-16,-2-4 2 0,-1 7 3 0,-4-2 9 15,0-2-7-15,-2 6 2 0,-4-1-3 16,-2 1-1-16,0 5-3 0,-5 1-2 0,-2 4 1 16,2 1-1-16,-2 5-13 0,4 1-58 0,-2 1-68 0,5 2-96 15,1 2-91-15,0 2-98 0,3-1-121 0,4 0-287 16,4-3-888-16,3-1 393 0</inkml:trace>
  <inkml:trace contextRef="#ctx0" brushRef="#br0" timeOffset="200797.84">1179 7418 2981 0,'0'-5'76'0,"-1"0"22"16,0 1 103-16,-3 0 41 0,2-2-16 0,2 6-25 15,-2-7-4-15,1 5-13 0,1 2-27 0,-2-7-6 16,1 4-19-16,1 3-13 0,0 0-14 0,0 0-8 16,0 0-4-16,0 0 7 0,13 10-9 0,-4-5-2 15,-2 2-15-15,4 1 8 0,-2 1-9 0,2 1-7 16,-2-2-4-16,5 3-7 0,-5 1-4 0,4 0-5 15,-4-1-4-15,-3-1-4 0,3-1-5 0,-2 2-6 16,-1-1 3-16,1-1-4 0,-1 0-11 0,-2-5 6 16,-2 5-4-16,1-4 3 0,-2-1-5 0,4 1-1 15,-2-3 3-15,0 1 3 0,-1 0 23 0,-2-3 21 16,3 3 8-16,-3-3 7 0,11-6 2 0,3-6-3 16,2 1-12-16,10-8-1 0,2-4 0 0,13-10-14 15,4-2-7-15,-4-3 3 0,1-2-9 0,8-1-1 16,16-15-6-16,-17 18-4 0,-1 1-1 0,3-1-6 15,20-13-6-15,-25 18 0 0,-2 4 8 0,-3 2-4 16,-5 9-4-16,-7 1-7 0,-3 2 6 0,0 4-6 16,-9 1 0-16,-5 3 0 0,-3 3 2 0,1-1-4 15,-3 1 3-15,-2 2-5 0,-1-2 0 0,1 2-1 16,-5 2-11-16,6-4-17 0,-6 4-33 0,0 0-31 16,0 0-41-16,0 0-49 0,0 0-58 0,0 0-87 15,0 0-86-15,0 0-83 0,0 0-424 0,5 13-995 16,-5-13 440-16</inkml:trace>
  <inkml:trace contextRef="#ctx0" brushRef="#br0" timeOffset="200964.06">2806 6886 3891 0,'8'3'97'0,"-7"-1"65"16,-1-2 10-16,8 5 11 0,-7-3-1 0,-1-2-10 15,0 0-25-15,4 3-29 0,-4-3-28 0,0 0-11 16,4 2-11-16,-4-2-57 0,2 8-79 0,2-3-147 15,1 0-234-15,4 1-325 0,-9-6-838 16,9 8 371-16</inkml:trace>
  <inkml:trace contextRef="#ctx0" brushRef="#br0" timeOffset="-205333.19">1932 16947 92 0,'-13'1'339'0,"8"0"-5"0,5-1-14 16,0 0-20-16,0 0-20 0,-9 3-6 0,9-3-28 15,0 4-4-15,0-4-7 0,0 9-13 0,0-9-7 16,4 4-7-16,-4-4-5 0,5 3-3 0,0-3-5 16,-1 1-1-16,-4-1-13 0,15-3-11 0,-4 1-5 15,1 0-9-15,0-4-9 0,6-3-10 0,-2-1-6 16,1-1-9-16,-3 0-5 0,2-2-11 0,0 1-4 15,-1 0-4-15,-2-1-8 0,1 0-8 0,0 1-4 16,-2-1-8-16,-5 2-6 0,1 2-7 0,0-1-1 16,-3 1-4-16,1 1-5 0,-2 1-2 0,-3 2-1 15,3 2-4-15,-1-1-3 0,-3 4-5 0,3-6-2 16,-3 6-3-16,3-3-3 0,-3 3-5 0,0 0-2 16,0 0-1-16,3-5-4 0,-3 5-1 0,0 0 3 15,0 0-5-15,0 0-4 0,0 0 1 16,0 0 3-16,0 0-4 0,0 0-2 0,0 0 6 15,0 0-5-15,0 0-8 0,0 0-1 0,0 0-8 16,0 0-3-16,0 0-4 0,0 0 3 0,0 0 3 16,0 0 0-16,0 0 2 0,0 0-3 0,0 0 2 15,0 0-3-15,0 0 2 0,0 0-7 0,0 0-7 16,0 0-25-16,0 0-34 0,11-1-45 0,-11 1-48 0,0-4-105 16,0 4-134-16,0 0-476 0,-6-10-969 0,6 10 429 15</inkml:trace>
  <inkml:trace contextRef="#ctx0" brushRef="#br0" timeOffset="-195180.86">1928 16912 160 0,'0'0'183'15,"-6"-3"-18"-15,6 3-13 0,0 0-20 0,-3-4-9 16,3 4-18-16,0 0-3 0,3-6-17 0,-6 3-4 15,3 3-6-15,0 0-11 0,0-6-2 0,0 6-11 16,0-4 3-16,0 4-1 0,-4-4-7 16,4 4 6-16,-1-4-6 0,1 4 5 0,0 0-7 0,0 0 3 15,-4-4-1-15,4 4-2 0,-5-2 3 0,5 2 3 16,0 0 0-16,-3-2 0 0,3 2 3 0,0 0-6 16,0 0 3-16,0 0-3 0,0 0 2 0,0 0 5 15,0 0-2-15,0 0 2 0,0 0 1 0,0 0-5 16,0 0-1-16,0 0-3 0,0 0-7 0,0 0 1 15,0 0-6-15,0 0-2 0,0 0-2 16,0 0-7-16,0 0-3 0,0 0-1 0,0 0 1 16,0 0 5-16,0 0 6 0,0 0 4 0,0 0 1 15,0 0-1-15,4 16 6 0,0-12 1 0,0 0 1 16,0 1 6-16,0 2 8 0,2-4-13 0,2 2 0 16,-2 0 5-16,2-1 2 0,2-1 7 0,-1 0 3 0,5-2 12 15,1-1 1-15,-2 0 8 0,8-5 6 0,-4-1-2 16,1-4 9-16,7 0 0 0,0-3 2 0,-3-3 4 15,1-2 3-15,0-1 3 0,0-1-3 16,-6-2-4-16,3 0-3 0,-2-2-2 0,0-2-1 16,-4-2-4-16,1 0-4 0,-5-2-8 0,-2-2-4 15,-3-3-7-15,-1 0-7 0,0-1-5 0,-2 3-2 16,-2 0 9-16,0 4 3 0,-1 4 3 0,-4 7-4 16,-2 1 3-16,5 7-2 0,-7-1-1 0,4 4-7 15,-1 1-6-15,-1 5-5 0,7 1-6 0,-16 10-3 16,4 4-2-16,-2 12-7 0,-1 3-2 0,-3 14-2 15,4 1-4-15,2 2 0 0,5-14-3 0,-1 5 1 16,4-4-2-16,-1 4 1 0,1-2-2 0,4-3 3 16,0 2-3-16,5-1 0 0,-2-3 0 0,2-2-1 15,0-3-1-15,3-5 1 0,2-2 2 0,-1-3-3 16,1-1 0-16,4-5-1 0,-1-3 1 0,3-1-1 16,-4 0 0-16,2-4 0 0,5-1 0 0,0-4-23 15,1-2-31-15,-4-1-53 0,2-4-64 0,3-8-83 16,-7 4-96-16,0-6-96 0,-5 4-118 0,-2 0-300 15,1 1-922-15,-3 5 409 0</inkml:trace>
  <inkml:trace contextRef="#ctx0" brushRef="#br0" timeOffset="-194700.12">2844 16679 344 0,'0'0'414'0,"-2"-6"4"15,-2 5-18-15,4 1-19 0,0 0-30 0,0 0-18 16,-14 6-20-16,5-3-12 0,4 2-17 0,-3 2-17 15,2 2-14-15,-2-1-15 0,2 2-11 0,-2 4-13 16,3-4-14-16,1 1-10 0,-1 2-13 0,0-1-12 16,5-2-11-16,0 2-17 0,5-1-6 0,-4 2-9 15,3-3-13-15,2 2-13 0,2 2-5 16,1-6-12-16,0 1-7 0,0-1-8 0,0 0-2 0,4-1-7 16,-3 0-6-16,4 2 1 0,-1-3-13 0,-3-4-2 15,7 6-2-15,-7-4-1 0,1 2-12 0,-2 0-2 16,2-2 2-16,-4-2-6 0,3 2 2 15,-2 1 1-15,-3-2-4 0,-5-3 1 0,12 5-2 0,-9 0 2 16,0-2-3-16,-2 3 3 0,-1 1-1 16,0 1 3-16,-4 2-3 0,-3 0-3 0,-1 2 4 15,-2 0-3-15,-5 1-6 0,1 0 4 0,-3 0-4 0,0-1-9 16,-4 3-22-16,4-1-31 0,-1-5-50 0,3 1-46 16,2-4-71-16,3-3-69 0,-3 1-71 0,1-4-71 15,6-3-75-15,-7-3-321 0,7 0-900 0,2-3 398 16</inkml:trace>
  <inkml:trace contextRef="#ctx0" brushRef="#br0" timeOffset="-194483.17">2881 16799 203 0,'4'-7'464'0,"-3"2"5"0,3 1 13 0,-4 4 1 16,3-7-10-16,1 4-11 0,-4 3-36 0,9-10-24 15,-2 8-20-15,4-4-34 0,0 2-28 0,3-1-25 16,4-1-31-16,1 0-21 0,0 2-24 0,7-4-16 15,5 0-23-15,-11 2-17 0,0 0-18 0,10 0-18 16,-3-2-10-16,-8 3-7 0,1-3-17 0,-2 3-23 16,-5 2-25-16,-3-1-21 0,2 1-29 0,-6 2-46 15,2-2-63-15,-8 3-77 0,5-4-94 0,-5 4-110 16,0 0-143-16,0 0-402 0,0 0-1016 0,0 0 450 16</inkml:trace>
  <inkml:trace contextRef="#ctx0" brushRef="#br0" timeOffset="-193849.72">4098 16750 151 0,'0'0'281'15,"-4"-4"-3"-15,4 4 0 0,0 0-4 0,0 0-5 16,0 0-1-16,0 0-15 0,0 0 6 0,0 0 2 16,0 0 1-16,0 0 9 0,0 0 6 0,0 0 2 15,0 0-4-15,0 9-12 0,0-9-19 0,0 0-19 16,-14-5-22-16,9 2-22 0,-8 0-7 15,-2-3-11-15,-2-2-8 0,0 0-10 0,0 0-6 0,-2-2-9 16,2-1-8-16,-7-4-10 0,2-3-2 0,-1 3 2 16,5-5-15-16,0 0-4 0,4-5-12 15,-4 0-3-15,4-1-12 0,-1-4-3 0,5 0-3 16,-3-1-4-16,7 1-9 0,-1 3-2 0,3 0-4 16,2 6-1-16,2 3-6 0,2-1-10 0,1 2 1 15,3 1 0-15,1 3-7 0,0 3-7 0,2 0-3 16,0 4 0-16,5 0 1 0,0 0-1 0,-1 7 4 15,1-1-6-15,-1 3 0 0,-2 1 1 0,1 3-4 0,3 4-4 16,-3 2 1-16,-7 1-3 0,0 4 4 16,0 6 1-16,-10 3-3 0,0 1-3 0,-4 0 6 15,-6 1 0-15,-2 0-3 0,-2 0-1 0,-3 0 4 16,-9 8-1-16,6-10 1 0,1-2-1 0,-1 0 6 16,1-2-5-16,2-1 3 0,3-3-4 0,5-6 3 0,0 0 2 15,6-3-2-15,3-1 2 0,1 1 8 16,4 1-3-16,4-6 7 0,1-1-1 0,8 3-2 15,6-4 1-15,11-2-3 0,3-2-5 0,1 1 2 16,2-7-1-16,15-3 0 0,4 1-2 0,-1-2-5 16,-4-2-5-16,0-2-18 0,-15 7-12 0,1-4-19 15,-4 3-31-15,1-1-39 0,-5 1-44 0,-6 3-46 16,-4-1-61-16,-4 1-86 0,-4 3-114 0,-3 0-490 16,-2 1-1042-16,-5 2 462 0</inkml:trace>
  <inkml:trace contextRef="#ctx0" brushRef="#br0" timeOffset="-193250.1">4576 16758 284 0,'0'0'384'16,"0"0"3"-16,0 0-10 0,0 0-17 0,0 0-18 15,0 0-13-15,0 0-21 0,0 0-16 0,0 0-25 16,0 0-18-16,0 0-22 0,0 0-18 0,9-12-16 16,-1 3-17-16,-1 0-16 0,1 1-13 0,6-2-21 15,-2-2-9-15,2 0-7 0,-2-1-11 0,2-1-8 16,3-7-8-16,-3 6-2 0,-4-1 3 0,4-5-8 16,-5 5 7-16,3-8-1 0,-7 4-5 0,4-4-3 15,-8-4-2-15,3 11-3 0,-4-1-2 0,-4 2 1 16,3 1 0-16,-3 4-1 0,-5 1-6 0,3 3-6 15,-6 1-3-15,1 2-2 0,-2 3-2 0,-1 4-4 0,-4 2 2 16,0 5-4-16,-4 6 8 0,2 1-3 16,-3 4 3-16,5 6 7 0,3-1-7 0,-1 2 7 15,5-1-2-15,2 2-4 0,1-1 4 0,4 3-2 16,4-2 2-16,4 0-5 0,0-10-1 0,4 8 1 16,1 1-9-16,5-7-2 0,1 1-5 0,2-8-3 15,-2-2-6-15,3 2 0 0,6-1-2 0,-5-7-6 16,3-4 0-16,6-1 3 0,-1 3-17 0,-4-5-12 15,4 0-18-15,-7-4-11 0,2 0-26 0,-5-1-35 16,2-3-40-16,-4-1-43 0,1 0-53 0,-4-3-65 16,-2 6-89-16,3-4-102 0,-5 2-462 0,3 2-1031 15,-3 3 456-15</inkml:trace>
  <inkml:trace contextRef="#ctx0" brushRef="#br0" timeOffset="-192816.34">5137 16836 22 0,'0'0'503'0,"0"0"-4"15,0 0 3-15,-6-1-9 0,6 1-19 0,0 0-33 16,0 0-33-16,-4-4-33 0,4 4-30 0,0 0-32 16,0 0-23-16,11-8-27 0,-3 5-26 0,1-1-26 15,2 0-21-15,2-2-19 0,5 1-15 0,0-1-20 16,0 1-17-16,4 1-2 0,-3 0-13 0,-1-1-13 16,0 2-12-16,1 1-2 0,-6-1-11 0,1 3-10 15,-3 0-3-15,3 1-5 0,-5 3-6 0,0 3-8 16,-4-1 0-16,3 5 6 0,-7-1-5 0,3 2 3 15,-4 8 8-15,0 6-2 0,-4 2 6 0,0 1-2 16,-2-1-1-16,2 4 4 0,-1-2-2 0,1 1-7 16,-1 1 1-16,-4 0-11 0,1 1 0 0,2-1-1 15,2 0 2-15,-1-3-7 0,-1-2-1 0,3 2 0 16,1-10-6-16,-1-1-21 0,-1 0-39 0,2-2-39 16,-2-2-63-16,1-2-70 0,1-6-78 0,-2 0-87 15,1 0-103-15,-4-2-125 0,0-3-306 0,7-1-988 16,-13-4 437-16</inkml:trace>
  <inkml:trace contextRef="#ctx0" brushRef="#br0" timeOffset="-192682.69">5192 17177 3816 0,'0'0'394'0,"-5"-5"-164"16,5 2-33-16,0 3 28 0,5-5-5 0,0 3-14 16,-1 1-36-16,9-2-33 0,5-2-29 0,8-2-8 15,4-2-33-15,3 1-52 0,0-2-86 0,16-5-104 16,-12 4-158-16,-4-5-195 0,13-2-269 0,-14 5-862 15,-4 1 381-15</inkml:trace>
  <inkml:trace contextRef="#ctx0" brushRef="#br0" timeOffset="-191666.95">1025 14634 2827 0,'-3'-16'368'15,"0"-2"-119"-15,0 2-14 0,-1 4-24 0,-2 0 8 16,4 3 17-16,-3 2-4 0,2-1-24 0,0 6-35 16,0-2-20-16,3 4-11 0,0 0-15 0,-9 13 3 15,6-1 3-15,3 6 3 0,-3 13-3 0,-1 1-9 16,-3 12-11-16,5 3-8 0,-1 5-7 0,-1-4-14 15,1 0-6-15,0 1-9 0,0-15-7 0,1-1-8 16,-2-1-2-16,0-1-4 0,2-5-8 0,1-6 0 16,1-4-4-16,-2-4-6 0,1-2 0 0,1-3-3 15,0-1 7-15,0-1 26 0,1-4 1 0,-1-1-2 16,0 0 0-16,7-17-13 0,-4 0 6 0,2-9-4 16,2-3 2-16,-2-5 0 0,1-15-8 0,1-1 0 15,-5-6-3-15,2-1-5 0,-1-25-10 0,-1 27 2 16,0-6 0-16,-4 7 5 0,4-1-11 0,0 8-1 15,-2 16-2-15,0 2-8 0,0 11 12 16,0 6-4-16,0 2-7 0,0 6-8 0,1-1 4 0,-1 5-3 16,0 0 0-16,12 15-3 0,-2 0 8 15,0 11-5-15,4 4 3 0,-1 5-4 0,6 10 1 0,-2 3 5 16,5-1 4-16,-6-2-9 0,2 1 5 0,-5-12-5 16,2 11 1-16,-4-12-14 0,-1-1-17 0,0 1-20 15,-1-3-27-15,-3-3-37 0,-1 0-40 0,-1-2-62 16,-4-6-39-16,-2-1-63 0,-5-2-80 15,0-1-71-15,-5-4-121 0,-2 0-301 0,0-3-961 16,-4-1 425-16</inkml:trace>
  <inkml:trace contextRef="#ctx0" brushRef="#br0" timeOffset="-191515.56">933 15041 253 0,'-6'-3'418'0,"6"3"-14"0,0 0 6 15,0 0 20-15,4-8 11 0,1 3-18 0,5-1-26 16,5-5-42-16,2-1-34 0,8-2-31 0,0-2-28 15,6-2-24-15,-3 0-46 0,3 0-62 0,-3-1-88 16,1 1-101-16,-1-2-79 0,-2 1-76 0,-3-2-85 16,-4-2-78-16,-2 0-277 0,-7 2-707 0,3 6 313 15</inkml:trace>
  <inkml:trace contextRef="#ctx0" brushRef="#br0" timeOffset="-191249.91">1330 14664 21 0,'0'0'239'0,"-10"0"19"0,10 0-5 0,0 0-2 15,-19 5 5-15,12-1 2 0,2 0 2 0,-4 2 2 16,4-2 1-16,0 4 1 0,1-2 1 0,0-2-15 15,3 9-4-15,-2-5 0 0,3 3-14 0,3-3-7 16,1 2-10-16,1 1-14 0,5-2-9 0,-1 0-18 16,5 1-14-16,4-1-16 0,2-1-8 0,10 2-18 15,3-3-6-15,-1 1-11 0,1 0-13 0,-5 1-9 16,3-3-10-16,-3 4-5 0,-4-2-6 16,-4 1-7-16,-5-2-3 0,0 4-5 0,-6-2-2 0,-2 1 1 15,-2 2 4-15,-3 0 7 0,-6 0 3 0,-2 5 4 16,-7 0 4-16,-5 2-5 0,-2-1 0 0,-1-1-10 15,0-2-1-15,3-3-6 0,-1-2-7 0,2-1-3 16,-2-2-30-16,7-3-60 0,4 0-91 0,5-3-110 16,3-1-131-16,0 0-109 0,-4-11-408 15,9 0-980-15,5 1 434 0</inkml:trace>
  <inkml:trace contextRef="#ctx0" brushRef="#br0" timeOffset="-190899.89">1905 14575 3668 0,'5'-18'303'0,"-5"2"-25"16,0 4 113-16,-1 1 51 0,-3 1-41 0,0-3-48 16,2 4-44-16,-5-1-26 0,6 4-60 0,-3 0-19 15,3 1-28-15,1 5-15 0,0 0-30 0,0 0-9 16,0 0-13-16,0 0-7 0,10 28-16 0,-5-8-4 16,4 7-14-16,0 2-5 0,1-2-5 0,2 5-10 15,-2-4 4-15,3 0-22 0,-3-1-15 0,3 0 4 16,-6-10-15-16,1-2 2 0,0 0-2 0,-2-1-4 15,0-4 0-15,-3-4 0 0,0 0 0 0,1-2 0 16,-2 0 0-16,-2-4 0 0,0 0 0 0,0 0 0 16,12-12 0-16,-7 1 0 0,-3 0 0 0,3-4 0 15,0-5 0-15,2 0 0 0,-2-9 0 0,3-1 0 16,-2-3 0-16,-1 2 0 0,2-5 0 0,-4 1 0 16,5 4 0-16,-3-1 0 0,-1 6 0 15,0 9 0-15,-3 5 0 0,0 1 0 0,2 5 0 0,-3 2 0 16,0 4 0-16,0 0 0 0,0 0 0 0,0 0-164 15,15 22-195-15,-7-1-81 0,-3-2-90 0,0 8-95 16,4-1-388-16,-1 1-1096 0,2 1 485 0</inkml:trace>
  <inkml:trace contextRef="#ctx0" brushRef="#br0" timeOffset="-190549.97">2305 14793 2734 0,'0'0'284'0,"0"0"-63"0,0 0 38 0,0 0 30 16,0 0 1-16,0 0-1 0,0 0-24 0,0 0-38 0,0 0-28 15,1-24-7-15,7 14-14 0,1 2-11 0,1-2-19 16,0 3-12-16,2-2-17 0,2 2-10 0,-1 1-11 16,-2 2-12-16,-1 1-12 0,1 3-2 15,-11 0-17-15,18 6-8 0,-9 2-9 0,-4-1-6 16,0 4-1-16,-4 1-6 0,1 3-2 0,-4-3 2 16,-3 4-5-16,0 0-5 0,-4-1 1 0,1-1-5 15,3-4 5-15,1 1-6 0,0-5 1 0,2 3 0 16,2-2 0-16,2 0-2 0,1-3 2 0,2-1-1 0,3 2-1 15,3-4-1-15,3-2-2 0,4 1 8 16,3 0-9-16,-1-1-1 0,-2-2-1 0,1 2-1 16,-1 0 1-16,0 1-5 0,-4 1-1 0,-4 3 3 15,-2-2-3-15,-3 0 3 0,-1 3 1 0,0 0 4 16,-4 2 1-16,-4 1 2 0,0 2 0 0,-1 1-1 16,-5 2 6-16,-2 1-8 0,-2-3 1 0,1 1-3 15,-1 1-37-15,4-1-60 0,-1-4-83 0,4-1-98 16,-2-1-128-16,3 1-159 0,1-6-343 0,5-1-979 15,0 0 433-15</inkml:trace>
  <inkml:trace contextRef="#ctx0" brushRef="#br0" timeOffset="-190116.49">3357 14611 5253 0,'6'-9'331'0,"-2"3"-66"0,-4 0-13 0,-2-1 1 15,-2-3-33-15,-5 5-27 0,0-6-19 0,-8 4-21 16,-1-6-27-16,-1 4-8 0,0-1-12 0,-5-1-18 16,-2-2-4-16,3 2 0 0,-2 0-5 31,2-3-14-31,-2 2-3 0,10-1 3 0,-9-2-10 0,2-3-12 0,0-5 6 0,2-3-4 0,-2-1-17 0,0-4-28 16,-3-14 0-16,0-4 0 0,4 1 0 0,4-5 0 15,1 3 0-15,8 3 0 0,0 1 0 0,7 14 0 16,2 2 0-16,3 3 0 0,2 4 0 0,0 6 0 15,0 6 0-15,3 3 0 0,0 2 0 0,2 4 0 16,1 5 0-16,3 5 0 0,8 10 0 0,-10 2 0 0,-2 5 0 16,-3 4 0-16,0 4 0 0,-7 0 0 15,-2 1 0-15,-7 15 0 0,-4-3 0 0,-4 1 0 16,-6-3 0-16,7-13 0 0,-8 11 0 0,6-12 0 16,-1-2 0-16,3-2 0 0,5-9 0 0,1 0 0 0,4 0 0 15,2-6 0-15,6-2 0 0,3-2 0 0,7-1 0 16,7-3 0-16,11-5 0 0,2-5 0 15,17-1 0-15,-13-2 0 0,22-6 0 0,-3-3 0 16,2 3 0-16,-6-2 0 0,0 2 0 0,-2 3 0 0,-15 3-118 16,-6 4-76-16,-8 3-77 0,-2 3-86 0,-10 6-98 15,-8 5-163-15,-5 7-412 0,-10 8-1115 0,-17 14 492 16</inkml:trace>
  <inkml:trace contextRef="#ctx0" brushRef="#br0" timeOffset="-189682.89">1018 15744 68 0,'-9'-17'504'0,"0"3"21"0,5 3 5 16,1 1-6-16,0 2-26 0,-1 1-35 0,2 2-47 15,-1 0-43-15,0 1-31 0,3 4-28 0,0 0-18 16,0 0-17-16,15 14-22 0,-9-4-12 0,5 7-18 16,1 7-22-16,3 2-21 0,-3 1-12 0,1 1-16 15,-2-2-22-15,2 3-6 0,-3-3-14 0,-1-2-17 16,4 0-5-16,-6-7-10 0,1-1-6 0,0-7-11 15,-2 2-5-15,-1-4 2 0,0-3 4 0,-1 0 0 16,-4-4 26-16,7-3 8 0,-1-4 8 0,-2-5 8 16,1-7-4-16,3-5-69 0,-3-4-43 0,-1-3 0 15,1-3 0-15,-4-14 0 0,0 12 0 16,3-10 0-16,0 0 0 0,-2 14 0 0,1 0 0 0,-2 4 0 16,0 11 0-16,2 0 0 0,0 7 0 0,-1 4 0 15,2 6-119-15,-4 0-254 0,10 13-89 0,-1 2-89 16,3 13-96-16,-3 1-360 0,2 1-1090 0,-3 2 482 15</inkml:trace>
  <inkml:trace contextRef="#ctx0" brushRef="#br0" timeOffset="-189383.36">1486 15924 449 0,'0'0'499'0,"-16"-11"31"0,14 6 16 15,-2 1-1-15,-3-1 0 0,4-1-22 0,0 2-25 16,3 4-28-16,-5-9-46 0,5 5-32 0,0 4-42 15,-2-6-37-15,2 6-34 0,3-11-25 0,5 5-20 16,2-1-38-16,3-3-15 0,5 3-7 0,0 1-30 16,-2-2-14-16,0 2-1 0,4-3-29 0,-3 3-9 15,1 2 5-15,-8 0-23 0,3 1-47 0,-2 2-26 16,1 3 0-16,-1 1 0 0,1 1 0 0,-6 3 0 16,4 1 0-16,-3 3 0 0,-2 5 0 0,-1 4 0 15,0 4 0-15,-3 3 0 0,-1-4 0 0,0 3 0 16,-1 0 0-16,-2 0 0 0,2 1 0 0,-3 0 0 15,4-7 0-15,0-1 0 0,-3-1 0 0,2 0 0 16,1 0-199-16,-1-1-101 0,1-2-64 0,-3-5-67 16,2-2-63-16,-3-3-96 0,-1-3-380 15,5-2-1049-15,-14 2 465 0</inkml:trace>
  <inkml:trace contextRef="#ctx0" brushRef="#br0" timeOffset="-189249.15">1537 16136 84 0,'-4'-3'381'0,"-1"-2"2"16,0 0 9-16,5 5 17 0,-1-8 6 0,1 5-13 15,0 3-14-15,6-10-28 0,3 2-30 0,6 0-30 16,4-1-30-16,7-1-26 0,2-2-30 0,0 1-56 0,3-1-77 16,-3-1-115-16,3 0-130 0,-7 0-141 15,-5 0-413-15,7-5-779 0,-1 5 345 0</inkml:trace>
  <inkml:trace contextRef="#ctx0" brushRef="#br0" timeOffset="-188549.65">2235 15600 468 0,'-4'-11'604'0,"-1"-1"16"16,1-1-2-16,0 2-4 0,-1 0-27 0,0 4-32 15,0-1-40-15,0 3-47 0,-3-1-47 0,5 2-39 16,3 4-43-16,-11-2-34 0,11 2-30 16,-18 10-30-16,5 2-18 0,-2 9-30 0,0-1-14 0,-1 4-21 15,6 2-16-15,-4 0-17 0,4 1-18 0,3-3-91 16,3-4-20-16,1 4 0 0,3-6 0 0,2-3 0 15,2-4 0-15,2 0 0 0,2-4 0 0,1-1 0 16,1-3 0-16,2-2 0 0,-1-2 0 0,2-2 0 16,-1-4 0-16,2 0 0 0,-4 0 0 15,3-4 0-15,-3-1 0 0,1-1 0 0,0-2 0 16,-4 1 0-16,0-3 0 0,-3-2 0 0,-1 1 0 16,1-2 0-16,0 2 0 0,0 4 0 0,-3 2 0 0,2 2 0 15,-1 2 0-15,0 2 0 0,-2 6 0 16,0 0 0-16,0 0 0 0,0 0 0 0,6 18 0 15,-3-1 0-15,-2 2 0 0,1 5 0 0,5 1 0 0,-2 2 0 16,0-1 0-16,1-1 0 0,-1-9 0 16,4 1 0-16,-2-3 0 0,3-3 0 0,-4-4 0 15,2-1 0-15,1-1 0 0,-3-2 0 0,-6-3 0 16,18-6 0-16,-6 2 0 0,-3-2 0 0,1-5 0 0,-5 0 0 16,4-2 0-16,0-4 0 0,0 0 0 15,-4-1 0-15,1 0 0 0,-2 1 0 0,1 1 0 16,0 1 0-16,0 2 0 0,-1 5 0 0,-2 2 0 15,0 1 0-15,-2 5 0 0,4-5 0 0,-4 5 0 16,0 0 0-16,0 0 0 0,15 22 0 0,-10-10 0 16,3-3 0-16,-3 8 0 0,4-2 0 0,3-2 0 15,-2 1 0-15,4-2 0 0,0-1 0 0,-5-4 0 16,9 2 0-16,1-5 0 0,-2 0 0 0,-3-3 0 16,0-1 0-16,4-1 0 0,-3-4 0 0,2-1 0 15,-2-2 0-15,4-2 0 0,-6-1 0 0,2-2 0 16,-1-1 0-16,0-2 0 0,-2-1 0 0,2-7 0 15,-4-1 0-15,-1 1 0 0,-2-1 0 0,-4 0 0 16,-4 6 0-16,0 1 0 0,-3 2 0 0,0 4 0 16,-2 6 0-16,-2 0 0 0,-2 6 0 0,10 0 0 15,-27 12 0-15,10 1 0 0,0 7 0 0,2 7 0 16,1-3 0-16,5 2 0 0,3 3 0 0,5-2 0 16,1 0 0-16,6-1 0 0,4-3 0 0,3-7 0 15,5 2 0-15,6-5-134 0,3-2-113 0,5-6-91 16,1 1-118-16,2-7-148 0,-1-2-465 0,1-1-1158 15,-6 2 513-15</inkml:trace>
  <inkml:trace contextRef="#ctx0" brushRef="#br0" timeOffset="-187630.06">3725 15422 213 0,'1'-30'484'0,"2"1"14"0,-2 10 10 16,3 4-2-16,-4 2-7 0,2 4-31 0,-2 2-49 16,0 2-37-16,2 4-40 0,-2 1-23 0,0 0-2 15,-4 25-21-15,4 1-3 0,-4 9-24 0,-1 1-19 16,-3 13-18-16,-1 6-25 0,-1 1-16 0,7-5-19 15,-3 2-17-15,-4 0-20 0,5-2-9 0,0-2-22 16,1-3-41-16,0-14-29 0,0-2-39 0,4-3-41 16,0 0-38-16,0-8-35 0,0-7-45 0,0 0-28 15,0-6-7-15,0-2-29 0,0-3-7 0,0-1-4 16,0 0 3-16,4-23 12 0,-3 6 12 0,3-9 42 16,-1-3 18-16,-1-5 9 0,1-13 17 0,-2 0 13 15,3-4 18-15,0 2 25 0,-2 3 39 0,5 13 29 16,-2 5 39-16,3 0 20 0,-3 9 14 0,3 4 16 15,1 0 4-15,-2 5 2 0,7 1-10 0,-3 3 10 16,1 2-12-16,6 4-3 0,2 3-6 0,-3 3-9 16,2 1-5-16,-4 2-4 0,3 1-4 0,-1 2-8 15,-4 1-10-15,-4 2-16 0,-3-1-2 0,3 0 0 16,-8 2-3-16,-2 1-6 0,-5 2 2 0,1-1-5 16,-5-2 4-16,0 2 0 0,-4-2-4 0,4-2-1 15,-4-1 2-15,1 1-5 0,4-4 12 0,-1-2 8 16,4 1 0-16,0-2-1 0,3 0 3 0,1 0 10 15,4-5 13-15,1 0 8 0,6-1 2 0,5-2-5 16,3-3-6-16,6-4-2 0,6-3-8 0,5-2 4 16,-4-1-6-16,5-3-1 0,-3 0-4 0,0 0-2 15,-5-1 2-15,1 2-4 0,-9-2 0 0,-5 4 0 16,0 0 0-16,-9 4 9 0,0 1 4 0,-2-2 6 16,-2 1 7-16,-2 6-6 0,-3-2-2 0,-1 4-8 15,-4 2-1-15,9 0-4 0,-15 9 0 0,2 1-1 16,0 5 3-16,4 0 0 0,-5 8 0 0,8 3-2 15,-2-4-1-15,8 3-1 0,4-5-3 0,1-1-2 16,3-4-4-16,3 2 1 0,1-1 8 0,4-6-8 16,3-1 0-16,3-3 5 0,-2-4-4 0,1-1 1 15,1-2 12-15,-2-4 9 0,7-2 6 0,-9-3 5 16,-3 0 7-16,2-2-1 0,-2-1 15 0,-2 1-9 16,-3-4 4-16,-1 1 8 0,-1 0-11 0,-3 0-1 15,-1-2 4-15,-2 4-6 0,2 2 14 0,-3 2-6 16,1-1-4-16,-2 5-8 0,1 1-11 0,0-1-4 15,-1 5-8-15,0 0-33 0,0 0 0 0,0 0 0 16,1 21 0-16,2-12 0 0,1 4 0 0,-2-2 0 16,2 5 0-16,3-1 0 0,0-5 0 0,0 0 0 15,-1-1 0-15,3-2 0 0,-1-2 0 0,-2-1 0 16,-1-2 0-16,3-1 0 0,-2-2 0 0,3-1 0 16,0-2 0-16,0 0 0 0,1-2 0 0,2 0 0 15,-2-1 0-15,1 0 0 0,0 3 0 0,0-1 0 16,2 0 0-16,-1 5 0 0,3-1 0 0,2 2-30 15,0 2-28-15,0 1-22 0,1 2-34 0,10 3-42 16,-4 0-53-16,-3 1-62 0,6 0-65 0,1-1-73 16,1-1-52-16,3 1-56 0,-4-6-408 0,3-1-1003 15,-3 0 444-15</inkml:trace>
  <inkml:trace contextRef="#ctx0" brushRef="#br0" timeOffset="-186583.26">5166 15791 932 0,'17'-9'160'0,"-8"2"56"0,-1-3 35 0,-2 2 23 15,-2-2 28-15,-1-1 15 0,-3-2 12 0,-3 2 15 16,-1-1 1-16,-1-1-3 0,-3 3-11 0,1-1-13 15,-2 3-18-15,-2 1-17 0,0 3-27 0,-1 2-24 16,0 5-16-16,-1 1-20 0,-4 7-20 16,3 5-18-16,-4 5-17 0,3 4-9 0,3 0-16 0,1 0-12 15,5 0-11-15,3-6-20 0,2 0-16 0,5-1-17 16,1-2-10-16,2-5 0 0,2-3-6 0,2 0 4 16,3-5-3-16,-2-3-5 0,7-3 3 0,-2-5-5 15,1-3-4-15,1-5 10 0,3-4 4 0,1-5 3 16,-9-1 3-16,3 2 9 0,-4-6-1 15,-2-3 4-15,-2 2 3 0,-3-6 1 0,-1 3 0 0,-2 0-5 16,1-3 8-16,-7 2-18 0,1 3 16 0,0 6 3 16,1 7 2-16,0 7-2 0,-2 1-4 0,2 7-14 15,-3 4-4-15,4 0 1 0,-9 22-14 0,0 2 7 16,3 6-22-16,3 6-4 0,2-1 0 0,1 13 0 16,4 0 0-16,4-10 0 0,9 6 0 15,0-12 0-15,4-3-23 0,11 6-27 0,-6-14-3 0,15 8-11 16,-11-12-6-16,0-1-8 0,1-7-7 0,0-3 6 15,-2-2 9-15,-1-4 9 0,-10-4 9 0,2-2 2 16,-3-2 6-16,0-2 4 0,-7-2 8 16,-1-2 9-16,0-2 9 0,-8-1 7 0,2-1 2 15,-6-1 0-15,2-1 6 0,-8-4-1 0,0 6 2 16,-1 2 1-16,-3 1-8 0,3 9 3 0,-3 0 6 0,0 5-3 16,0 2 0-16,-2 6-2 0,2 0-2 0,1 5 0 15,1 1 3-15,3 3-5 0,0 0 4 16,5 0-2-16,2 2-2 0,3-6 2 0,3-1 1 15,2 1 0-15,3 0-3 0,0-5 5 0,3 0-6 16,5-2-1-16,-4-2 4 0,4-4 2 0,-5 1-2 16,5-6 0-16,-1 1-3 0,-5 2 7 0,2-3-4 0,-4-4 4 15,5 5 5-15,-3-4-2 0,-3 3-3 0,-1-4 2 16,-2 3 6-16,0 0 2 0,-2 2 5 16,-2-1-5-16,2 3 0 0,-2-1-8 0,3 3 1 15,-5 1-3-15,0 0 3 0,0 0 2 0,14 7-5 16,-10-1 2-16,2 4 2 0,3-3-3 0,0 4 1 15,3-1 4-15,-2 1 0 0,-1-1-2 0,0 0 0 0,1-2-1 16,-1 0 1-16,0 1-4 0,-3-2-6 16,2-2 7-16,-2-2-2 0,0 1 0 0,-1 0 0 15,1-3-1-15,2-1-2 0,-2-3-7 0,2-2-2 16,-2 1-2-16,6-2 0 0,-3-2-10 0,0 1 9 16,2-1 2-16,3-2-4 0,-4-2 2 0,4 3 3 15,-2-6 4-15,-3 7-3 0,1 3 5 0,-1-3-5 16,0 1 5-16,0 4-5 0,-4 1 0 0,3 0 1 15,-2 2-2-15,3 0 5 0,-1 2 5 0,-1 0-3 16,2 1-1-16,3 1 3 0,-2 1 3 0,2 0 0 16,2-2-3-16,-2 1 1 0,6-3-11 0,-1 2-18 15,2-2-20-15,-5 0-7 0,0-6-9 0,4 1-1 16,-3-1 3-16,3-2 7 0,-2-2 6 0,-2 0 4 16,-3-4 7-16,1 0 4 0,-3-2 3 0,0 2 6 15,-4-3-1-15,1-2 4 0,-3 0 7 0,2 0 12 16,-3-1 9-16,2-1 3 0,-4 2 3 0,0 0 9 15,3 2 10-15,-3 0 18 0,1 5 12 0,-1 4-10 16,0-4-1-16,0 8-3 0,0 3 2 0,0 0-1 16,0 0 3-16,0 0-4 0,-3 26-2 0,5-9 1 0,-1 8-3 15,0 2-3-15,-1-2-1 0,4 4-5 16,0-3-7-16,1 2 3 0,-4-2-7 0,4-7-6 16,-1-1-14-16,-4 0-9 0,1 0-15 0,2-6-17 15,-3-2-10-15,0 1 4 0,-3-5 2 0,2-1 4 16,-3 1-3-16,2-5-19 0,2-1-4 0,0 0 8 15,-8-11 4-15,7 6 9 0,-2-6 2 0,6 1 5 16,-3-10 7-16,3 2 6 0,0 0 19 0,6-8 16 16,0 1 15-16,0 2 16 0,1 7 0 0,2-1 4 15,2 2-4-15,-1 2-2 0,0 2-8 0,2 1-13 16,0 1-40-16,-2 2-67 0,-2 1-96 0,0 3-130 16,-1 1-161-16,1-1-461 0,-3 0-1015 0,-8 3 449 15</inkml:trace>
  <inkml:trace contextRef="#ctx0" brushRef="#br0" timeOffset="-186249.9">6893 15579 397 0,'5'-11'563'0,"-1"0"-2"15,5-4-19-15,1 5-27 0,-2 2-34 0,1-1-41 16,2 5-41-16,1 1-39 0,-1 4-29 0,2 2-39 16,-1 2-27-16,2 7-25 0,-7 1-20 0,2 5-28 15,-2 5-18-15,-1 2-17 0,-7 0-14 0,-3 3-14 0,3-2-7 16,-3-7-24-16,1 2-10 0,-2-4-15 16,1-2-2-16,2-4-18 0,2-2 1 0,-4-2 1 15,4-3-7-15,0-1-7 0,0-3-5 0,0 0 2 16,14-14-3-16,-5 0-6 0,5-1-8 0,0-7 0 15,3-1 0-15,-1-3-2 0,-2-1 1 0,3 0-9 16,1-2-33-16,-4 1-44 0,4 2-63 0,-3-4-69 0,0 9-71 16,1-2-79-16,-9 11-85 0,1 6-88 15,-4 1-375-15,1 4-968 0,-5 1 428 0</inkml:trace>
  <inkml:trace contextRef="#ctx0" brushRef="#br0" timeOffset="-185533.27">7381 15794 37 0,'8'8'338'0,"1"-1"23"0,-3-4 12 0,7-3-2 16,-3 0 13-16,2-1-10 0,-1-6-16 0,1 3-17 16,-1-3-16-16,3-5-25 0,2 0-22 0,-1-2-20 15,-6-1-15-15,1 0-25 0,0-2-16 0,-2 0-19 16,-4 1-17-16,1 0-16 0,-4-3-17 0,-2 6-13 16,-4 2-12-16,0 2-13 0,-2 3-10 0,1 3-8 15,-3 3-9-15,-8 6-6 0,-2 3-8 0,0 8-2 16,-1 1-14-16,5 3-2 0,0 5-7 0,6-3 2 15,3 0-5-15,6 3 1 0,2-9-8 0,2 0-2 0,5 0 0 16,4-2 0-16,1 0-2 0,4-4-1 16,0-4-3-16,2-2 3 0,3-1-1 0,-1-4 0 15,5-5 8-15,-4 1 7 0,-4 0 5 0,0-5 5 16,-1 1 2-16,-4-3 2 0,1 2-1 0,-4-6-2 16,-2 0-1-16,0 1 1 0,-3 0-5 0,-1 3-2 0,-1-1 0 15,1 2-5-15,-4 4 0 0,2 0-7 0,2 4-11 16,-4 1 2-16,-1 1 0 0,0 0-2 0,8 11-2 15,-3-4-1-15,4 1 0 0,-5 3 0 16,6 2-1-16,3 1 1 0,0-2 0 0,-1 2-9 16,4-4 3-16,-1 2-5 0,-1 0-1 0,3-7 0 0,1 1 4 15,2-2-3-15,-1-3 0 0,2-2 0 0,-2-2-1 16,9-4-1-16,-9-1 3 0,2-1 1 0,-3 1 2 16,1-4 1-16,1-5-1 0,2-1 5 15,-3-1-2-15,-4-1 0 0,3-2 1 0,-5-1-1 16,1-3-2-16,0 0 7 0,-5-1-7 0,1-4 1 15,-2-1 1-15,-3-1-3 0,3-1-3 0,-4 2 3 16,-4 7 3-16,0 6 1 0,0 3-1 0,-4 5 1 0,3 4-3 16,-3 4 5-16,4 3-3 0,0 0-3 15,-22 22 6-15,13-4 0 0,1 8 3 0,-1 2-4 16,3 6 5-16,-2 0-3 0,5 2-3 0,1 0 3 16,6-2 0-16,0 1-4 0,1-3 4 0,8-3 2 0,-3-2-3 15,4-4-1-15,3 2-2 0,-3-9-1 0,1-5 4 16,3 1-2-16,-3-2 0 0,2-3 3 15,-2-1 1-15,-1-4-5 0,-1-3 1 0,0-1 4 16,1-2-3-16,-1 0 0 0,-2-3-3 0,3-1 4 16,0-4 0-16,-1 2-1 0,-1-3 1 0,0-1-2 0,-3 0 0 15,-2 4 0-15,0 3 1 0,-2-1-2 16,-1 4-6-16,0 1-1 0,-4 3 5 0,0 0 0 0,0 0-1 16,0 11 2-16,-2-2-4 0,-1 0 2 15,3 3-1-15,-1-3-17 0,-1 1-28 0,5 3-33 16,0-5-44-16,0 2-48 0,6-5-43 0,2 0-74 0,-1-3-59 15,1-2-65-15,9-5-72 0,-3 1-347 16,1-7-901-16,9 1 399 0</inkml:trace>
  <inkml:trace contextRef="#ctx0" brushRef="#br0" timeOffset="-185399.92">8869 15422 398 0,'-7'-26'412'0,"5"2"14"0,-7 4-10 15,5 4-24-15,-4 5-16 0,2 2-30 0,2 2-41 16,-1 3-23-16,0 0-34 0,0 0-51 0,5 4-81 15,-8 0-105-15,2 0-119 0,6 0-130 16,-19 5-359-16,8-1-646 0,-1 2 285 0</inkml:trace>
  <inkml:trace contextRef="#ctx0" brushRef="#br0" timeOffset="-185249.22">8240 15519 232 0,'-9'3'505'0,"7"-1"21"0,-1 2 5 0,3-4-18 15,9 4-39-15,5-1-45 0,8-2-45 0,8 3-36 16,4-4-58-16,3-4-75 0,1 1-89 0,16 0-101 16,-1 1-101-16,-16 3-110 0,3-1-117 0,-3 0-370 15,3-1-727-15,-5 2 322 0</inkml:trace>
  <inkml:trace contextRef="#ctx0" brushRef="#br0" timeOffset="-184633">9091 15614 161 0,'0'0'403'0,"4"1"21"0,-4-1 12 16,0 0 11-16,0 0 2 0,0 0-6 0,0 0-25 16,0 0-32-16,0 0-35 0,-17-7-25 0,12 6-32 15,5 1-23-15,-15 2-34 0,6 3-17 0,0 1-21 16,-1 1-18-16,-2 8-16 0,1-3-18 0,3 3-15 16,2 2-12-16,-2 0-12 0,2 1-3 0,-1-1-18 15,5-1-10-15,2 0-5 0,1 1-9 0,2-3-8 16,7 1-13-16,-1-2 4 0,2-1-5 0,5-3-25 15,-1-3-17-15,4 1-13 0,0-2-15 0,3-3-13 16,0-3-6-16,-1-2-2 0,0 1 2 0,1-1 1 16,-3-4 6-16,-4 1 2 0,2-2 7 0,-4-2 2 15,-1 0 4-15,1 1 0 0,-5-1 16 0,2-4 6 16,-4 1 8-16,-2 2 11 0,0 0 7 0,0-1 11 16,-4 2 10-16,1-1 11 0,-2 1-3 0,1 3-1 15,0 2-5-15,0 2-8 0,0 3-1 0,0 0-8 16,0 0 2-16,0 0-8 0,-9 19 0 0,9-9 5 15,-3 4-7-15,6 1-5 0,1 0-1 0,1 1 6 16,6 0-10-16,2-3 1 0,5 1-5 0,3 0-8 16,3-3-4-16,1 0-6 0,2-4-3 0,0-5 0 15,0-2 0-15,-4-1 2 0,5-1 1 0,0-4-2 16,-6-1 1-16,1-2 1 0,-5-2 3 0,-2 1 0 16,-2-3 1-16,-1 1 3 0,-4 3 1 0,1-6-1 15,-2 0 2-15,1-1 1 0,-4 1-1 0,-4-2 2 16,3 2 0-16,-4 1 0 0,-1 3 0 0,-3-1-1 15,1 0 0-15,2 6-2 0,-4 0 0 0,1 1 0 16,3 3-2-16,-4 1-1 0,5 1 6 0,0 0-4 16,-8 5 5-16,7 1-4 0,1 1 2 0,1 2-1 15,3 0 3-15,1 3-3 0,4-5 3 0,0 4-4 16,4 2 4-16,2-1-5 0,-2 0 4 0,1 0 1 16,-1 0-3-16,0 0 0 0,-2 1 3 0,-1 0 0 15,-2 2-1-15,-2-6-2 0,-2 1-2 0,-1-2 5 16,-3 3 0-16,-4 0 0 0,-1-1-1 0,0 1 0 0,-2-3-4 15,0 1-12-15,-1 0-21 0,-3-2-44 0,-5 3-63 16,5-6-64-16,-1 2-79 0,-4 0-86 16,4-1-113-16,-1-3-372 0,-2 0-930 0,2 0 412 15</inkml:trace>
  <inkml:trace contextRef="#ctx0" brushRef="#br0" timeOffset="-184382.93">10355 15734 305 0,'-4'4'401'0,"-1"1"-21"0,0-1-26 15,-1 5-31-15,-2-1-28 0,-1 1-25 0,0 0-23 16,-2 3-36-16,0 3-20 0,2-5-21 0,-3 2-68 16,1 3-91-16,-1-2-110 0,-2-1-145 0,-2 1-243 15,-8 3-526-15,1 0 233 0</inkml:trace>
  <inkml:trace contextRef="#ctx0" brushRef="#br0" timeOffset="-183300.3">789 17005 108 0,'0'0'446'0,"0"0"6"15,0 0-16-15,0 0-31 0,-55-14-6 16,55 14-19-16,0 0-27 0,-12-11-27 0,12 11-25 16,0 0-22-16,-2-24-25 0,10 8-23 0,6-5-20 15,4-1-19-15,1-2-16 0,4 0-18 0,4-2-17 0,13-7-14 16,-2-1-15-16,7-1-10 0,-10-1-8 0,3 3-8 15,-4 0-11-15,-8 8-3 0,-7 2-7 16,-1 3-5-16,-4 4-2 0,-8 6-5 0,-2 1-5 16,-3 3-8-16,-3 0-1 0,-6 3-7 0,-6 3-5 15,-8 4-1-15,-7 6 1 0,-5 3-4 0,1 5 6 16,0 2-1-16,2 3 0 0,4 2 1 0,2 1-2 16,6-3-5-16,5 2 2 0,6 0-3 0,6-5 2 15,5 4-1-15,5-6-2 0,5 4 0 0,6-4-2 16,4-2-3-16,3-2-3 0,0-1 5 0,1 0-6 15,0-2 3-15,-8-3-2 0,2-1-7 0,-2 0 1 16,-9-2 5-16,1-1-4 0,-4 2 7 0,-3-2-4 16,-2-1 7-16,-4 4-1 0,-2 0 2 15,-5 1 1-15,-6 0 2 0,-2 1-3 0,-2 0 2 0,-3 1-1 16,-5-3-5-16,7-2-3 0,-1-3-3 0,4 1 8 16,-1-2-2-16,4-1-6 0,2 0-26 0,3-1-39 15,-2-2-57-15,2-1-75 0,1-6-94 0,7 2-94 16,1-5-102-16,1-2-449 0,8 0-1003 15,0 1 444-15</inkml:trace>
  <inkml:trace contextRef="#ctx0" brushRef="#br0" timeOffset="-183015.93">1214 16759 397 0,'8'-5'430'16,"-5"2"4"-16,1 2-9 0,-4 1-19 0,0 0-32 15,0 0-30-15,0 0-10 0,0 0-7 0,-1 15-10 16,1-5-20-16,-3 2-23 0,3 1-16 0,-4 3-27 15,4 1-23-15,0-1-17 0,1 1-18 0,3-1-16 16,0-4-14-16,1-2-14 0,3 3-12 0,1-7-7 16,0 0-17-16,1-3-3 0,4-3-6 0,2 0-8 15,0-6-8-15,3-1-4 0,2-1-7 16,-6-6-6-16,0 4-4 0,-2-5 1 0,1 1-7 16,-5-2 2-16,1-2 12 0,-6-1 5 0,-3 1 10 0,-2 0-3 15,-5-1-2-15,0 1-8 0,-6 1-4 0,-1 1-13 16,-1 5-2-16,-4 3 7 0,-1 6-22 0,-1 2-21 15,2 2-33-15,-4 6-59 0,-2 8-64 16,2 3-80-16,1 3-90 0,8 6-87 0,1 1-92 16,2 3-442-16,6-2-1023 0,5 2 453 0</inkml:trace>
  <inkml:trace contextRef="#ctx0" brushRef="#br0" timeOffset="-182848.79">1743 17006 123 0,'9'5'548'16,"-8"-2"25"-16,-1 4 10 0,-1 3-14 0,-7 5-45 16,-1 1-50-16,-4-1-46 0,-2 11-47 0,-7-3-37 15,4 3-71-15,0 1-80 0,-5 1-115 16,4 2-126-16,-1 0-171 0,1 1-207 0,-8 9-307 0,9-12-795 16,-4 0 352-16</inkml:trace>
  <inkml:trace contextRef="#ctx0" brushRef="#br0" timeOffset="-179282.03">6772 16693 143 0,'2'-10'500'0,"-2"0"14"0,0 2-5 0,0 2-22 16,-1-1-34-16,0 3-43 0,1 4-42 0,-2-4-39 16,2 4-24-16,0 0-18 0,-6 17-17 0,1-5-32 15,2 2-11-15,0 12-22 0,3-1-21 0,-3 2-14 16,3-8-18-16,0 9-16 0,0-2-15 0,4 0-13 16,-3-6-7-16,3-3-11 0,0 0-10 0,-1-6-8 15,4 3-10-15,-1-3-3 0,0-5-3 0,1 0-8 16,-1-4 1-16,2-1-8 0,0-2-1 0,3-4 0 0,0-2-7 15,0-2 1-15,0-6 4 0,2 1-3 0,1-8 4 16,-5 4-7-16,-1 0 0 0,6-6 0 16,-6 7 4-16,-2 2-4 0,2-1-1 0,-3 9-6 15,1 0-4-15,-2 2-5 0,3 1 3 0,-1 2-8 16,-6 2-3-16,16 7 7 0,-8 3-4 0,2 1-4 16,3 3-5-16,0 1 6 0,3 7-1 0,0-2 3 15,0 1-4-15,-1 0-1 0,-3-6 1 0,1 0 0 16,0-1-4-16,-3-6 6 0,3 1-3 0,-4-4-1 15,4-1 0-15,-4 0 1 0,2-3-5 0,1-4 4 16,-3 1 0-16,3-4-1 0,-4-3 2 0,5-1-2 16,-4-1 6-16,1-5-5 0,0-1-5 0,-2-6 7 15,3-1-1-15,0 1 3 0,0 0 1 0,-6 4-8 16,-1 1 3-16,1 2 0 0,-4 4-10 0,2 3 2 16,-2 4 0-16,3 0-5 0,-1 5 3 0,-3 0 0 15,6 9-4-15,-5 1 12 0,3 6-5 0,1 2 7 16,-1-1-7-16,4 9-1 0,-3-8-1 0,8 6 5 15,-7-6-4-15,6 0 0 0,4 2 4 0,1-5-1 16,-2-3 5-16,3-3-2 0,0-2 3 0,1-4 2 16,0-3-2-16,0-1 2 0,8-8-1 0,-6 3-5 15,-3-4 2-15,5-5 4 0,-3-1-3 0,-1-4 0 16,-1-1 2-16,-2-3-8 0,-3-2 5 0,-1-1 0 16,-2-1-6-16,-1-3 9 0,-5 0-2 0,-1-3-8 15,-3 2 11-15,-2-1-6 0,1 0 5 0,-7 0-4 16,3 7-1-16,0 1 14 0,1 9 3 0,0 8-1 15,1 1 0-15,-1 8-5 0,4-1-3 0,-12 22 2 16,3 0-6-16,3 8 3 0,-1 2 3 0,5 4-6 16,-3 12 2-16,5-12-10 0,4 8 9 0,2-9 2 15,3-2-5-15,1 1-1 0,8-5 4 0,0-4-5 16,0-3-7-16,5-2 0 0,1-5-2 0,2-5-4 16,-6-5-3-16,10-4 3 0,-2-5 3 0,1-1 0 15,-2-6 4-15,-3-3 1 0,-2-3 4 0,1-4-6 16,0-1-1-16,-3-4 2 0,-2 0 4 0,-1-2 3 15,-7-3-6-15,0-1 0 0,-1-1 4 0,-1-15 2 16,-3 15-4-16,-4-3 1 0,2 3 7 0,-4 4 7 16,1 9 3-16,0 6 1 0,-2 5-6 0,1 4-1 15,-1 8 0-15,2-3-1 0,-6 21 8 0,1 6-9 16,3 5-2-16,-2 3 1 0,5 11 3 0,2 0-2 16,3 3 0-16,-2-13-5 0,8 9 9 0,0-11-4 15,1-3-5-15,6-1-9 0,-1-4-18 0,5-2-25 16,3-3-35-16,-5-5-38 0,1-1-49 0,-3-8-49 15,-2-5-64-15,-3-1-71 0,-6 1-82 16,2-7-103-16,-4 0-372 0,-2-5-986 0,-4 3 437 0</inkml:trace>
  <inkml:trace contextRef="#ctx0" brushRef="#br0" timeOffset="-179133.28">7312 16579 4612 0,'-38'-7'267'0,"3"1"-165"15,14 1-41-15,1 3 11 0,4-1 9 0,7 1 6 0,1 2-11 16,6 0-16-16,2 0-12 0,0 0-46 0,15 5-108 16,3-1-121-16,0 2-164 0,11-1-400 0,3 4-857 15,0-1 380-15</inkml:trace>
  <inkml:trace contextRef="#ctx0" brushRef="#br0" timeOffset="-178431.11">8938 16393 78 0,'0'-19'530'0,"0"0"4"0,-3 1-6 15,1 7-14-15,-1-1-26 0,-2 3-33 0,1 2-39 16,-2 4-34-16,2 4-40 0,4-1-23 0,-11 16-20 15,4 1-19-15,-3 6-23 0,6 8-22 0,0-2-18 16,3 5-21-16,0 1-17 0,2-1-22 0,0-2-7 16,3 1-19-16,0 1-21 0,1-3-8 0,0-2-6 15,2-4-4-15,2-2-15 0,-4-5-5 0,1-6-13 16,-1 1-10-16,-1-3-16 0,0-1 8 0,-2-3 2 16,1-3-3-16,1 1-11 0,0-4 1 0,-4 0-2 15,10-10 0-15,-4 3-11 0,2-4-2 0,2-3 9 16,-1-1-7-16,1 2-8 0,4-4 2 15,-4 5 0-15,3 0-5 0,0 5 1 0,-3 1 1 0,4 1-4 16,-2 3 7-16,-2 3-12 0,4 2 3 0,-1 1 4 16,2 6-3-16,-7-2 2 0,2 5-2 0,-2 3-5 15,-3 0 7-15,-3 1-3 0,-3 3 4 0,-3-2 0 16,-3 1-6-16,-1 5-3 0,-4 0 2 0,-1-2 2 16,-3-2-6-16,2-4 2 0,1-7 0 0,-1 3-7 15,4-3 4-15,-2-4 5 0,1-1-2 0,-1-1 9 16,5-4-4-16,-2-1 4 0,1-3 6 0,3 3-10 15,3-6-2-15,-2 0 3 0,4-2 7 0,1-1-13 16,0 0 9-16,4 1 7 0,2 1 5 0,0-1-11 16,2 1-2-16,8 1 7 0,2 2-3 15,0 2-8-15,2-3-4 0,7 4 7 0,6-1-2 16,0 3 5-16,1 0 3 0,1-1-8 0,-3 1 4 0,6-3-5 16,-3 1 0-16,2 0 8 0,0-1-8 0,-1-2 2 15,-1 0-7-15,-4-4 5 0,0 1 2 0,-4-2 3 16,-4 0 3-16,-8 2-2 0,-1-1 1 0,-6 0-2 15,-3-4-5-15,-2 3 9 0,-1-1 5 16,-6-1 5-16,2 1-5 0,-7-2 1 0,-1 0-4 16,-3 3 8-16,-3 1-2 0,1 2 4 0,-1 5-10 0,2 4 0 15,-5 4-4-15,1 0 3 0,1 7-3 0,3 1 5 16,3 4-1-16,1 1 0 0,8 7-3 0,-3 1-9 16,4 0 0-16,5 0 0 0,4-2-19 0,5 0-57 15,4 0-53-15,0 3-59 0,5-8-68 0,1 0-87 16,1-2-112-16,3-3-120 0,1 2-450 0,2-4-1111 15,-3 0 491-15</inkml:trace>
  <inkml:trace contextRef="#ctx0" brushRef="#br0" timeOffset="-177849">10207 16993 4143 0,'-19'0'346'0,"12"-5"-177"0,7 5-70 0,-6-3 56 0,5-3 54 15,-2 3 14-15,-1-1-12 0,4-2-13 16,4-1-27-16,-1-2-18 0,3-7-9 0,3 2-12 16,0-1-13-16,6 0-15 0,1-6-6 0,1-1-10 15,2 3-13-15,0-3-2 0,-4 3-15 0,-2 2 2 0,-2 4-6 16,3-3-7-16,-5 3 1 0,-1 4-9 0,-3 0-7 16,4 1-5-16,-7 2 9 0,1 0-10 0,2 3-15 15,-5 3 4-15,0 0-9 0,0 0 6 0,0 15-7 16,0 1 1-16,-4 2 2 0,3 1-3 0,1 7-3 15,-3 1 2-15,6 1-2 0,2 1 0 16,-1-1 0-16,4-3 0 0,-1-7 1 0,1-2-4 0,0 0 5 16,1-3-2-16,1-3 0 0,0-3 0 15,0-2 8-15,2-2 4 0,-3-4 5 0,1-1 3 16,3-4 7-16,-3-3-3 0,5-3-3 0,-4-4 8 16,0 3 4-16,3-4-3 0,-5 4 10 0,0-7 1 15,-3 5-12-15,2-1 5 0,-2 2-7 0,1-1-4 0,-2 5 0 16,-4 0 1-16,7 1-14 0,-7 6-7 0,3-1 4 15,1 3-3-15,-5 1-5 0,8 5 2 16,-3 3 2-16,1 2-4 0,-2 5 5 0,2 1-16 16,0 2 11-16,-2-2 8 0,1 2-12 0,2-1-11 15,-2-2-17-15,2 1-5 0,-2-4-4 0,0-2-5 16,0-2 0-16,0-1-1 0,3-2 9 0,-3-2 2 0,0-1 7 16,3-4-2-16,-8 2 1 0,11-4 2 0,-7-1 10 15,3 1-2-15,1-2 5 0,0-1-5 16,1 0 9-16,0 0 6 0,5 2-3 0,-4 1 5 15,3 2 7-15,0 3-7 0,0 0-1 0,-2 4 3 0,2-1 2 16,-3 4 3-16,2-1-7 0,-2 0-1 0,4 6-26 16,-5-4-34-16,-1 1-43 0,-2-3-50 0,1 0-47 15,-3-2-59-15,0-1-41 0,-1-1-58 16,-2-1-73-16,-1-2-88 0,0 0-312 0,0 0-903 16,-14-9 399-16</inkml:trace>
  <inkml:trace contextRef="#ctx0" brushRef="#br0" timeOffset="-177714.16">10680 16652 3150 0,'-22'-44'390'0,"9"13"-118"0,-2 3-44 0,6 3-17 16,1 7-4-16,2 4-17 0,2 3-32 0,0 1-47 15,3 5-19-15,2 3-9 0,-1 2-13 0,0 0-57 16,23 16-81-16,-6-4-128 0,6 7-134 0,-3 4-434 16,7-1-827-16,1 3 366 0</inkml:trace>
  <inkml:trace contextRef="#ctx0" brushRef="#br0" timeOffset="-176997.07">11369 16801 303 0,'-5'-10'551'16,"2"2"-2"-16,0 1-16 0,-1 0-23 0,2 1-25 15,-3 2-37-15,1 1-43 0,0 2-37 0,4 1-39 16,-9 6-15-16,3 2-21 0,-2 3-32 0,2 6-24 15,-2 5-22-15,-1 5-19 0,2-2-7 0,0 3-29 16,6-1-14-16,2 1-18 0,3-2-6 0,4-7-17 16,-2 1-9-16,7-5-11 0,5 3-10 0,-2-8-5 15,5-2-4-15,0-3-4 0,10-4-17 0,-3-5-11 16,3-4-6-16,0-4-6 0,-2-3 1 0,-3-4-4 16,3-2-2-16,-1-2-1 0,-1-2-1 0,-3-4-6 15,-1 2 5-15,-2-6-6 0,3-8 0 0,-11 8-4 16,1-13 6-16,-4 11-1 0,-1-14 0 0,-3-1-1 15,-2-1 1-15,0 1 1 0,-5 1-10 0,-2 14 1 16,1 2 16-16,-4 6-3 0,4 9 3 0,-1 6-6 16,-2 3 6-16,0 7-4 0,-2 4-1 0,-5 8-1 15,-5 10-2-15,5 8-2 0,0 7 3 0,3 12 1 16,3 3-6-16,2-3-3 0,0 2-1 0,4 3 1 16,5-6-6-16,-1 3 3 0,5-16 6 0,0-1 2 15,8 2-1-15,-2-4-1 0,7-2-12 0,1-4-11 16,-5-5-5-16,3-1 1 0,-3-7 2 0,0-4 2 15,-3-2 8-15,2-4-4 0,-3-2 14 0,-1-4 4 16,0-1-10-16,-2-5 8 0,1 3-2 0,0-6-6 16,-1 2 6-16,-2-3 3 0,-1-2-3 0,-1 3-1 15,1-1-3-15,-2 1 1 0,0-2 1 0,-2 5 1 16,0 3 3-16,-1 1-4 0,-2 2-7 0,1 3 3 16,-2 2 1-16,0 0-1 0,4 10-4 0,-2-2 2 15,-2 3 5-15,0 3 2 0,0 1-1 0,2 2 3 16,-1 1-1-16,2-2-6 0,3-4-5 0,-2 0-11 15,5-2-4-15,-2-2 6 0,1-1 2 0,1-3-2 16,4-2 0-16,0-2 4 0,-3-4 4 0,8-2 0 16,-4-1 2-16,3-2 1 0,-3-2-1 0,-1 1 3 15,2-3 3-15,-2 1 3 0,2 0 1 0,-3 0 0 16,1 1 3-16,-3 4 2 0,-1-1 11 0,1 2-13 16,-4 2-2-16,-1 1 2 0,3 3 9 0,-8 0 1 15,6 2-2-15,-1 5-1 0,-1-2-3 0,0 5 3 16,1-1-3-16,-1 3-1 0,1-3-25 15,3 0-31-15,-2 1-37 0,1-2-35 0,-1 3-46 16,7-5-47-16,-1 1-52 0,5-2-57 0,1-1-39 0,-3-4-36 16,3 0-52-16,3-3-37 0,0 3-268 0,-3-2-818 15,4-4 363-15</inkml:trace>
  <inkml:trace contextRef="#ctx0" brushRef="#br0" timeOffset="-176116.23">12727 16876 318 0,'19'-10'160'0,"-2"0"38"0,-2-1 16 0,1-1 13 15,-6 3 25-15,-1 1 27 0,0-2 24 0,0 4 10 16,-6-3 16-16,0 4 5 0,0 0 4 15,-3-1 2-15,-3 3-6 0,-3 1-5 0,6 2-11 0,-17 4-12 16,7-1-20-16,-8 7-19 0,1 1-30 0,-6 6-12 16,4 4-23-16,-3-1-26 0,3 2-14 0,1 5-16 15,4-5-14-15,4 2-13 0,2-5-35 16,6-3-21-16,2 1-16 0,2-5-18 0,1 0-12 0,5-3-17 16,1-2-9-16,1-2 4 0,1-5-1 0,2-2-3 15,4-5 7-15,-2-1-6 0,0-4 6 0,2-2 0 16,-2-6-5-16,2-2 6 0,-8-1-1 15,6-3 4-15,-2-2-1 0,-2 1 5 0,0-1 1 0,-4-3-1 16,2-1 5-16,-2-6-2 0,0-7 5 0,-1 10 0 16,-4-1 0-16,-1 2 19 0,1 6-5 15,-2 7 4-15,0 6 6 0,-2 3-10 0,2 5-2 0,-2 4-3 16,2 3-1-16,0 0 0 0,-12 18-5 0,6 1 4 16,-3 8-3-16,5 4-1 0,0 3-3 0,4 15-1 15,0-2 1-15,3 0 3 0,1-11-12 0,7 10 10 16,-1 1-5-16,1-15-7 0,0 0-8 15,3-3-9-15,1-3-2 0,2-3-3 0,2-4-5 16,4-2-4-16,-1-4 0 0,-4-8-2 0,-4-2-5 0,8-3-2 16,-3-1-2-16,-2-4 3 0,0 0-2 0,0-6 6 15,2 0 0-15,-6-2 6 0,2-2 2 0,-2 0 3 16,0-2 2-16,-4-1-1 0,1-6 9 16,-5 6-3-16,-1-6 8 0,-3 3 12 0,-1 4-1 15,-1 1 12-15,-3 4 0 0,-1 1 1 0,-1 6 0 16,-1 3 1-16,1 0 1 0,-6 6 6 0,2 1-3 0,2 4-1 15,1 5 2-15,0 2-8 0,4 1 1 16,1 0 2-16,6 3-6 0,0-4 3 0,7 1-5 0,6 3-11 16,2-3-7-16,7-1-13 0,1-4-15 0,1-2-21 15,0-2-27-15,1-2-20 0,2-5-17 16,-2-2-12-16,2-2-13 0,-4-3 12 0,0-3 11 0,-7 3 11 16,6-5 14-16,-8 0 10 0,-1 0 3 0,0-1 11 15,-2 2 14-15,-2-4 14 0,0 1 15 0,-4-4 20 16,-3 3 20-16,-2 2 24 0,0 1 24 0,-4 0 19 15,0 0 14-15,-4 2 13 0,0 1 4 16,-2 4-4-16,-8 0 9 0,1 4-2 0,0 3-4 16,-6 4-1-16,-1 1-16 0,-2 7-6 0,0 1-2 0,7-1-8 15,-2 7-7-15,2-1-3 0,12-6-14 0,-3 1-7 16,5 0-5-16,2-4 2 0,5 0-8 0,3-2-7 16,3 0 7-16,-1-6-5 0,7 1-3 15,1-4-5-15,3-1-1 0,-1-5 3 0,4-6-8 16,-8 1 3-16,7-7-3 0,-9 3-7 0,5-9 5 15,-1-1 0-15,-3-2-4 0,0 0 6 0,-3-4-9 0,-1 0 0 16,-2-5-2-16,6-13 5 0,-5 1-2 16,-3-3-3-16,-2-3-1 0,1-1-1 0,-5 1 2 0,-1 4 6 15,-2 14 8-15,-1 5 16 0,-2 11 3 16,1 2-4-16,0 7-2 0,0 4-6 0,-1 4 6 16,4 2-9-16,-13 11 3 0,4 2-14 0,2 14 16 15,-1 3-2-15,4 16-2 0,5 4-3 0,3-4 2 0,1 5 5 16,3-1-22-16,2-2 6 0,1 0 5 0,0 0-3 15,3 1-4-15,-4-16-17 0,3-2-24 16,-3-1-12-16,3-4-27 0,1 0-38 0,-1-3-38 16,-4-8-45-16,1-2-54 0,-3-5-75 0,-1-1-103 15,0-4-144-15,-4 0-422 0,-2-3-1074 0,3 2 475 16</inkml:trace>
  <inkml:trace contextRef="#ctx0" brushRef="#br0" timeOffset="-175166.26">6990 17619 335 0,'0'-4'340'0,"0"4"-7"0,-4-8 2 0,3 3-5 0,1 5 1 15,-1-8-5-15,1 3-8 0,-2 2-16 0,2 3-16 16,0-6-24-16,0 6-21 0,0 0-19 0,0 0 4 16,0 0-11-16,3 14-11 0,-2-2-17 0,-1-3-11 15,2 9-20-15,-1 0-18 0,1 7-11 0,1 1-10 16,1-6-15-16,2-2-10 0,4-1-8 0,-3-1-9 16,3-2-4-16,3-2-11 0,-5-3-7 0,1-4 1 15,3 2-5-15,-2-4-4 0,2-2-7 16,-1-1-5-16,1-4 0 0,-3 1-2 0,1-4 0 0,4-4-6 15,-2 3-1-15,-3-3-3 0,-3 0-1 0,4-2 0 16,-2-2 1-16,-2 0 0 0,-2-1 4 0,0 5 4 16,0 0 1-16,-3 3-5 0,2 2-7 0,-2 1-5 15,0 1-1-15,-1 4 1 0,0 0-4 16,0 0 1-16,0 0 3 0,16 19-2 0,-13-6-1 16,0 2 0-16,1 2-5 0,1 1-4 0,2-1 7 0,-1-4-4 15,0 3-2-15,4-1 4 0,-1-6-1 16,-2 1 3-16,-1-6-5 0,-1 1 2 0,4-1 1 0,0-3 1 15,-9-1 1-15,18-5 0 0,-9 0 0 0,0-2-1 16,1 0-1-16,0-2-2 0,2-4-2 0,-1 0 0 16,-3 1 3-16,-2 3-1 0,6-5-2 15,-1 6-3-15,-2-2 0 0,2 5-1 0,1 1-1 16,-3 4 2-16,2 4 0 0,-1 0-1 0,1 5 2 16,-2-2-4-16,3 7 6 0,-1 0-4 0,-1 1-1 15,3-1 1-15,-1 0-23 0,-1-1-27 0,-3-4-37 16,2 0-50-16,-1-1-39 0,-4-3-50 0,4-2-56 0,-4-1-64 15,-5-2-76-15,0 0-421 0,4-10-915 16,-4 10 405-16</inkml:trace>
  <inkml:trace contextRef="#ctx0" brushRef="#br0" timeOffset="-175033.15">7338 17505 3279 0,'-9'-13'245'15,"-3"1"-114"-15,6 1-48 0,-2 4 16 0,3 2 5 16,1-1-24-16,2 1-16 0,2 5-12 0,0 0-5 15,0 0-21-15,20 2-64 0,-2 4-100 0,6 2-147 16,3 0-341-16,6 1-676 0,3 1 300 16</inkml:trace>
  <inkml:trace contextRef="#ctx0" brushRef="#br0" timeOffset="-174199.31">8764 17862 196 0,'12'-4'527'0,"0"0"4"0,0-1-2 0,-2-2-28 15,-1-1-30-15,2-6-32 0,-3 4-34 0,-4-6-36 16,2 2-32-16,2-4-34 0,-4-2-35 16,-3 2-20-16,0-8-25 0,-1 2-23 0,0-1-15 15,-2-3-24-15,-7-1-14 0,5-1-12 0,-4 3-17 16,2-2-17-16,-7 3-5 0,4-1-6 0,2 8-13 15,0 5-10-15,-2 2-5 0,3 3-10 0,1 4-14 0,1 4 1 16,4 1-4-16,-10 10-4 0,3 3-4 0,4 8-5 16,0 5 1-16,2 5-2 0,1 2-6 15,4 2-4-15,2 12 8 0,2-12-8 0,2 0 2 16,-1-2-4-16,5-1 2 0,1-2-2 0,3-5 0 16,5 0-1-16,-5-4 0 0,-4-7 0 0,3-2-2 15,0-4 5-15,-5 0-2 0,2-5-2 0,0-3 1 16,-2-4 0-16,0-4-3 0,4-3 5 0,-2-3-2 0,-3 1 2 15,3-10-6-15,-3-2 8 0,-5 0-6 16,3-1 0-16,-3-5-2 0,-6 1-1 0,0 0 1 16,3-3 11-16,-6 3-7 0,3-2 3 0,-1 4 3 15,-3 9 10-15,3 4 1 0,6 4-12 0,-9 5 4 16,4 2-5-16,0 4 2 0,0 0-3 0,0 0-5 16,-1 32 2-16,1-14-9 0,1 9 11 0,4 2 0 15,-1 2-7-15,0 1 0 0,0-4 5 0,-3 2-6 16,7-2-2-16,-3-3 10 0,0-5-8 0,3-4 0 15,-2 0-4-15,3-3 7 0,-1-2 1 0,-2-3-3 16,0-2-1-16,0-2 4 0,0-2 12 0,0-1-12 16,-6-1 0-16,12-4-6 0,-2 0 0 0,0-4 17 15,-1-1-15-15,0-2-3 0,3-3 2 0,-1-1 3 16,2 0-2-16,6-6-4 0,-6 4 14 0,1 3-13 16,0 3-4-16,-1-1-2 0,-3 5 1 0,-1 3-1 15,1 1 3-15,-2 3-3 0,-8 0 0 0,14 8 7 16,-6 1 1-16,-3 0-1 0,2 7-7 0,1 0 0 15,0 0 7-15,-2-1-7 0,0 0 3 0,1-5 13 16,4 2-12-16,2 1-2 0,-4-4 2 0,9-2 6 16,-4-2 0-16,5-2 11 0,-3-3-13 0,3 0 2 15,0-2 2-15,-2 1-3 0,0-4-1 0,0-1 7 16,0-3-9-16,-3-1 4 0,0 0-4 0,-1-3 9 16,-6 3-5-16,6-4 3 0,-4-3-7 0,0 1 6 15,-3-1-3-15,-5 0-4 0,2 0 3 0,-3 5 3 16,0 1 0-16,0 3-7 0,-3 1 1 0,2 2-2 15,1 5-7-15,0 0 3 0,0 0 5 16,-15 9 0-16,11 2-3 0,5 5-2 0,2-1 2 16,1 2 3-16,1-1-1 0,2 1 3 0,5-2-6 15,2-1-12-15,0-3-19 0,9 5-21 0,-7-7-17 16,0 0-30-16,-3-4-29 0,0-3-26 0,1-1-36 16,-3-1-39-16,3-2-27 0,-5-3-44 0,-1-2-61 0,-2-1-65 15,-8-2-429-15,-2 0-935 0,-5-5 414 0</inkml:trace>
  <inkml:trace contextRef="#ctx0" brushRef="#br0" timeOffset="-174032.78">8954 17506 36 0,'-34'0'481'0,"3"-1"-8"0,12 1 19 16,5-1 4-16,4 1-21 0,3-2-32 0,7 2-26 0,0 0-36 15,0 0-39-15,0 0-34 0,48 4-28 0,-14-3-53 16,3 0-57-16,0 3-93 0,22-1-123 0,1 2-163 15,3-1-228-15,-2-2-298 0,-2 5-796 0,-3-5 354 16</inkml:trace>
  <inkml:trace contextRef="#ctx0" brushRef="#br0" timeOffset="-172649.23">10754 17492 177 0,'-4'-6'453'0,"0"2"-9"0,-2 2-6 16,-2 2-4-16,8 0-5 0,-22 6-7 0,6 1-17 15,0 4-21-15,0 2-21 0,-3 6-24 0,-3 5-25 0,4 4-26 16,1-3-26-16,2 1-30 0,1 2-19 16,0-1-20-16,6 2-14 0,5-3-30 0,3 2-14 15,2-3-24-15,5-5-19 0,3-4-16 0,2-1-17 16,10 3-15-16,1-6-13 0,4-3-10 0,-5-6-9 16,8-1-9-16,1-2-4 0,-3-3-5 0,-1-2 6 15,1-5 2-15,-1 0-4 0,-5-5 0 0,-4 6 4 0,-3-5-3 16,0 1 5-16,-2-8 2 0,-3 3 8 15,-3 1 6-15,-1-1 5 0,-5 1 7 0,1 3 6 16,-2 4-3-16,0 4-2 0,-3 1-8 0,3 5-3 16,-8 0-4-16,8 0 6 0,-3 14-4 0,-4-3 0 15,2 5-3-15,3 3 0 0,2-1-5 0,1 7-4 16,3-1 1-16,3-5 0 0,2-2 5 0,2 1-9 16,2-1 3-16,2-6-2 0,1 1-1 0,0 0-2 15,1-6-5-15,0-1-4 0,-3-1 3 0,-1-3 1 16,0-1-1-16,-7-3 1 0,3-4 0 0,-1 1 0 15,-1-4 2-15,-3 3 2 0,-1-6-2 0,-3-4 2 16,-3 1-1-16,1 3-1 0,-6-5 0 0,-2 3-2 16,-2-1 1-16,-3-7 2 0,-2 4-4 0,2 3 3 15,2 1 0-15,3 3 1 0,1 3-7 0,0 2-3 16,1 5 3-16,2-1-9 0,6 3 7 0,0 0 6 16,0 0-2-16,-2 17-2 0,7-6 1 0,6-3 4 15,1 3-3-15,4 2 4 0,2-4-5 0,1 0-1 16,3-2 2-16,6 1 5 0,-9-2 1 0,9-2-2 15,-7-2 0-15,1-2 3 0,-2 0-3 0,-1 1 0 16,-1-2 3-16,-4 0-1 0,0 0-1 0,0-1-4 16,-4 0 3-16,1 2-6 0,0 1 1 0,-2-1 1 15,-2 4 1-15,0 0 0 0,1 2 2 0,-2-1 1 16,1 4-4-16,0 0 2 0,-2 0 0 0,0 0 2 16,1 1 3-16,-1 0-7 0,-1-3-3 0,-1-3-8 15,1 5 3-15,1-4-4 0,-1-2 7 0,-3 1-2 16,2 1 12-16,2-5-6 0,-5 0-3 15,0 0 8-15,13-9-5 0,-7 6 5 0,2-7-3 16,-3 2-1-16,4-2 7 0,1-3-2 0,3-2 2 16,-1 0-6-16,2 1-1 0,-4-1 4 0,4 2 1 15,-3-1-1-15,-2 6 0 0,3 1-4 0,3-3-1 0,-3 7 0 16,-1 1 8-16,-1 2 1 0,1 1 0 0,0 2-2 16,-2 1-4-16,2 5 7 0,2 0-3 0,0 0 0 15,1 1-2-15,-1 2 6 0,5-1 2 0,0 0-10 16,-2-3 4-16,2-1-2 0,0-1-3 0,1-5-3 15,-2 3 2-15,2-4 0 0,0-2 0 16,-1-2 2-16,-5-1-1 0,1-3 2 0,-5 1-2 16,1-1 3-16,-2-2 3 0,0-2 1 0,-5-2-6 15,0 0 2-15,-3 0 0 0,0-4 4 0,-3 2-4 0,1 4 2 16,-2-1 0-16,0 2-3 0,-1 2-4 0,1 2 0 16,-1 3-3-16,0 2 2 0,5 2 0 15,0 0 0-15,-17 11 0 0,12-1 1 0,0 5 0 16,1 1 2-16,3 2 2 0,1 0-6 0,1 0 3 15,7 0 3-15,-3-1-2 0,4-1-1 0,4-2 4 16,0-1 0-16,2-3 0 0,2-1 0 0,3-3 3 16,-2 0-2-16,2-3-1 0,3-3-1 0,-3-1 4 15,0-3-4-15,-1-1 1 0,-5-2 2 0,5-1-1 16,-6-3-1-16,4 1 3 0,-3 2 3 0,-4 0-2 16,0 1-6-16,-1-1 2 0,-1 2-1 0,3-2 1 15,-4 3-1-15,-1 3-5 0,-1 0 3 0,-5 2 3 16,17-1-3-16,-7 4 1 0,-1 0 0 0,1 1 1 15,-1 0 4-15,4 5-9 0,1 0 6 0,0 2-3 16,3-1 2-16,-1 1 2 0,2-1-2 0,1 0 1 16,-2-2-2-16,2 4 0 0,9-3 5 15,-12-1-1-15,4-3-3 0,-2 0 2 0,1-1 0 16,4-3-2-16,-5 0 4 0,1-6 1 0,2 2 1 0,-3-1-1 16,2-1-1-16,-2-5 4 0,-2 1-5 0,4-1 0 15,-5 1-5-15,3-2 8 0,-8-1 0 0,3 0 1 16,-3-2-1-16,-1 0-9 0,-4 3 9 0,-1 0-5 15,1 1 2-15,-5-2 1 0,3 2-3 0,-3 3-1 16,-3 2-1-16,-2-1-4 0,5 6 5 16,-6-1 2-16,6 1 7 0,-12 7 5 0,8 0 5 15,-2 6 4-15,1 3 5 0,-3 2-2 0,3 6 12 16,0 0-13-16,2 3-2 0,-2-1-3 0,4 3-1 0,1-4-3 16,0 4 1-16,-3-3-1 0,6 1-2 0,-2-9-1 15,3 0-2-15,0-3-12 0,-3 2-20 0,-1-17-17 16,4 25-23-16,-4-25-35 0,0 20-32 15,0-20-33-15,0 0-26 0,-4 15-44 0,4-15-58 16,0 0-62-16,-5 0-74 0,5 0-442 0,0 0-940 16,-17-17 416-16</inkml:trace>
  <inkml:trace contextRef="#ctx0" brushRef="#br0" timeOffset="-172499.25">12438 17492 4260 0,'-15'-21'335'0,"3"6"-210"0,5 3-22 0,2 3 21 15,-3 0 2-15,3 3-7 0,1-2-21 0,2 5-20 16,2 3-15-16,0 0-7 0,0 0-14 0,0 0-50 16,0 0-107-16,0 0-133 0,12 17-170 0,-3-13-372 15,-1 5-857-15,2-4 379 0</inkml:trace>
  <inkml:trace contextRef="#ctx0" brushRef="#br0" timeOffset="-172333.31">13343 17630 5768 0,'0'0'290'0,"0"0"-190"0,0 0-101 16,0 0-70-16,10-7-76 0,-10 7-35 16,0 0-37-16,0 0-31 0,4-3-46 0,-4 3-93 15,0 0-379-15,0 0-831 0,0 0 369 0</inkml:trace>
  <inkml:trace contextRef="#ctx0" brushRef="#br0" timeOffset="-172066.62">12133 18047 53 0,'-19'0'525'15,"7"0"-16"-15,7-1 19 0,5 1-6 0,0 0-16 0,0 0-32 16,0 0-36-16,33-11-41 0,-1 8-45 16,4 0-36-16,18 0-30 0,1-2-31 0,1 3-36 15,3 0-41-15,1-1-41 0,0-1-49 0,-1 0-57 16,-3 1-59-16,-3 1-47 0,0-1-48 0,-15-1-54 16,-5-2-32-16,-2 3-38 0,-10-1-29 0,-2 1-25 15,-9-1-25-15,0-1-29 0,-7 3-262 0,-3 2-667 16,0 0 296-16</inkml:trace>
  <inkml:trace contextRef="#ctx0" brushRef="#br0" timeOffset="-171899.02">12385 18093 267 0,'-31'9'315'0,"4"0"20"16,10-1 24-16,17-8 10 0,-20 10-4 0,20-10-5 0,-12 7-7 16,12-7-7-16,0 0-11 0,0 0-24 0,0 0-28 15,0 0-33-15,67 8-24 0,-35-11-25 0,2 0-38 16,4 0-40-16,15-4-53 0,-16 2-55 0,21-5-85 15,-6 2-63-15,-13 1-70 0,14 0-65 16,-3-7-73-16,-13 7-332 0,-4 0-727 0,2 1 322 16</inkml:trace>
  <inkml:trace contextRef="#ctx0" brushRef="#br0" timeOffset="-171765.05">13142 18035 110 0,'12'-1'362'15,"-12"1"-14"-15,6-1 11 0,-6 1 16 0,9-1 16 16,-4 1 7-16,-5 0 0 0,8 1-22 0,-8-1-30 15,5 1-34-15,-5-1-30 0,0 0-30 0,0 0-45 16,9 1-52-16,-9-1-86 0,0 0-99 0,0 0-138 16,0 0-146-16,0 0-391 0,0 0-764 0,0 0 338 15</inkml:trace>
  <inkml:trace contextRef="#ctx0" brushRef="#br0" timeOffset="-164049.8">9372 13349 93 0</inkml:trace>
  <inkml:trace contextRef="#ctx0" brushRef="#br0" timeOffset="-163466.42">5238 12918 290 0,'0'0'307'15,"-5"-1"-30"-15,5 1-23 0,0 0-23 0,-5 4-7 16,5-4-11-16,1 7-13 0,3-2-11 0,1 2-12 15,-1-3-13-15,1 4 3 0,3 0-14 0,-1-2-11 16,0 4-8-16,0-6-9 0,1 3 0 0,-2-4 8 0,3 1 14 16,-2-4 24-16,2 0 9 0,0-3-4 15,7-8-12-15,6-5-11 0,1-5-16 0,-4-4-16 16,3 0-18-16,1-4-38 0,4-12-60 0,-1 0-68 16,-2-3-88-16,-1 2-104 0,2 0-146 0,-2-6-276 0,-5 4-732 15,0-1 324-15</inkml:trace>
  <inkml:trace contextRef="#ctx0" brushRef="#br0" timeOffset="-162683.98">8142 9348 57 0,'-2'-6'154'16,"1"0"8"-16,1 2 8 0,-2 0 3 0,0 0 0 16,2-1 5-16,0 5-17 0,-1-4-7 0,1 4-12 15,0 0-14-15,-3-4-10 0,3 4 1 0,0 0-6 16,0 0-3-16,0 0 1 0,0 0 9 0,0 0-8 15,6 14-6-15,-6-6-9 0,2-1-2 0,-1 3-7 16,2-1-10-16,1 2-5 0,0 0-7 0,-1 1-5 16,1-2-6-16,1 0-3 0,3-2 7 0,-4 2 3 15,3-6 12-15,1-1 9 0,0-1 0 0,6-2 0 16,5-3-4-16,2-2-6 0,5-6-4 0,2 1-10 16,-1-2 0-16,-2-2-6 0,-2-1-16 0,-6 6-19 15,3 0-39-15,-5 0-55 0,-2 4-75 0,-3-1-106 16,-1-1-345-16,0 3-653 0,-1-1 289 0</inkml:trace>
  <inkml:trace contextRef="#ctx0" brushRef="#br0" timeOffset="-161349.75">27220 16022 1738 0,'4'-4'81'15,"1"-5"-48"-15,-1 2 39 0,1 3 13 0,0 0 14 16,-3-3 0-16,1 5-6 0,-1-2-22 0,0 3-7 16,-2 1 6-16,0 0 10 0,0 0 6 0,0 0 12 15,9 5-5-15,-7-3-7 0,0 4-10 0,0-3 5 16,-1 1 6-16,4-2 4 0,-5 2 3 0,4-1 3 15,1 0 2-15,-1 0 14 0,4-2 5 0,-2-1 5 16,7-1-6-16,-3-1 3 0,3-2-8 0,-3 0-13 16,8-1-4-16,-6 0-10 0,3-4-2 0,2 3-13 15,-3-5-19-15,-2 4-52 0,-1-5-53 0,1-1-86 16,-3 3-94-16,0-4-107 0,-1-1-325 0,2-1-720 16,-1-1 320-16</inkml:trace>
  <inkml:trace contextRef="#ctx0" brushRef="#br0" timeOffset="-160833.95">27333 13671 1717 0,'-2'-12'29'0,"1"0"1"0,1 2 8 0,1 2-14 15,4 2 11-15,0 0 23 0,3 5 1 0,1-3 0 16,5 4-1-16,0 1 5 0,4 2 5 0,2-1 0 16,-1 6-4-16,0 0-1 0,2 1-2 0,-6 1-4 15,3-1 0-15,-4 2 0 0,-1 0-2 0,0-2-3 0,-4-2-5 16,-1 1-4-16,0-2-5 0,-4 0-1 15,1-1 9-15,-2 0 17 0,1-4 20 0,1 1-1 16,0-2-2-16,-5 0-4 0,18-3-4 0,-5-4 1 16,4-1-3-16,10-3-6 0,-4 0-6 0,3-2-6 15,-2 0-5-15,3-1-3 0,-1 1-8 0,-4 0-3 16,-2 3-19-16,-4 1-33 0,-1-1-48 0,-2 5-64 16,-5 0-80-16,-3 1-110 0,-1 2-210 0,-4 0-574 0,0 2 255 15</inkml:trace>
  <inkml:trace contextRef="#ctx0" brushRef="#br0" timeOffset="-158333">14587 18059 116 0,'-10'-3'367'16,"3"-1"0"-16,7 4-9 0,-10-3-7 0,1 0 7 15,0 2 0-15,-4 0 4 0,-1-3-9 0,1-2-5 16,-5-1-10-16,0 0-14 0,-6-5-18 16,-3 0-10-16,1-5-27 0,-2 0-16 0,1-3-19 15,-3-3-15-15,7-2-17 0,-4 0-12 0,3-2-16 16,0-2-14-16,5 0-14 0,-1-1 8 0,5-2-36 15,1-2-14-15,2 1-9 0,4-1-8 0,3 1-10 0,2 1-7 16,3 1 6-16,5 3-20 0,5 1-11 0,-2 8-7 16,4 3 4-16,1 2-11 0,2 1-6 15,0 4-3-15,-2 5-14 0,4 4-14 0,0 3-4 16,-3 2-11-16,-1 3-1 0,-4 7 1 0,2 3 9 16,-7 2-4-16,-4 8 4 0,-5 5-3 0,-4 1 3 15,-9 11 4-15,-5-4 2 0,-6 0 0 0,-4-1 4 16,-2-2 6-16,-2-1-7 0,0-2 1 0,-4-1-3 15,0-3 6-15,16-9 2 0,2-3 6 0,6-6 4 16,3-1-4-16,5-3-1 0,4-4 5 0,5-1 14 16,0-4 1-16,9 2 3 0,5-4-9 0,12-4 1 15,6-5-8-15,6 1-2 0,13-8-10 16,3 1-17-16,2-2-31 0,-4-1-39 0,2 5-49 16,0-2-55-16,-6 1-57 0,-11 7-83 0,-5-3-83 15,4-1-92-15,-9 4-429 0,1 2-1009 0,-10 0 447 16</inkml:trace>
  <inkml:trace contextRef="#ctx0" brushRef="#br0" timeOffset="-157099.29">14989 17286 225 0,'4'-12'407'0,"-1"-4"14"15,0 0-3-15,0 1 1 0,1 4 1 16,0 0-3-16,-4 5-7 0,1-2-8 0,0 1-25 0,-1 3-24 16,3-2-31-16,-3 4-31 0,0 2-21 15,0 0-7-15,0 17-4 0,0 0-23 0,-4 10-19 16,3 1-18-16,-1 3-14 0,1 2-20 0,0 3-13 0,1-2-16 16,4 15-23-16,1-16-5 0,-1 1-15 0,3-3-14 15,-2 3-9-15,7-4-8 0,-3-3-20 16,5 1-8-16,2-5-15 0,-4-8-17 0,-2-3-15 15,4-4-6-15,-3-1-23 0,1-4-10 0,6-3-6 16,0-5-9-16,-6-3-8 0,4-2-2 0,-3-4 5 16,1-3 2-16,-2-4-1 0,-1-3 7 0,-3-1 11 15,1-4 1-15,-2-5 9 0,-1 1 5 0,2-1 2 16,-5 0 5-16,2 1 11 0,1 2 19 0,-3 5 22 16,-2 9-1-16,1 6 7 0,-2 1-2 0,-2 4-4 15,2 2 6-15,0 4 11 0,0 0 3 0,-2 16 4 16,0-1 1-16,1 9-1 0,1 3 3 0,-2 1-4 15,0 3 3-15,1 1-6 0,1 0-8 0,0-2-2 16,0 4-3-16,1-4 0 0,1-2 1 0,0-1-8 16,2-1 1-16,-3-10-7 0,6 2 2 0,-5-6-1 15,3 1-7-15,-1-3 11 0,1-4-1 0,-3-1-3 16,4-4-2-16,-6-1-1 0,0 0 0 0,14-6-4 16,-5-4 1-16,-3-1-1 0,3-6 0 0,3 0 1 15,1-7-4-15,1 0 0 0,0 0-2 0,-3 0 0 16,-2 7 2-16,0 1-2 0,0 1-2 0,-1 7 4 15,-3-1-11-15,0 7 0 0,-1 2 1 0,-4 0-2 16,9 7 3-16,-2 2 0 0,-4 1 4 0,1 5-6 16,0 3 5-16,1-1-4 0,1 3 1 0,-1 4 6 15,1-6-6-15,0-3-8 0,0 1 2 0,3-1-5 16,0-5 3-16,-3 0-3 0,3-5 2 0,5 3 1 16,-6-4 3-16,1-2-2 0,0-4 1 0,1-1 5 15,2 0 3-15,-3-4-7 0,1 0 4 0,0-4 5 16,2-3 0-16,-1-1-4 0,-1-1 4 0,-1-1-1 15,5-6 2-15,-3 2-3 0,-1 4-2 16,-3 1 13-16,-1 5 2 0,1 3-5 0,-5 2-7 16,4 2 3-16,-2 2 5 0,-4 2-4 0,0 0-2 15,11 10 0-15,-7-3-4 0,-3 4 3 0,2-2 1 0,-2 6 2 16,3-1 8-16,1 2-4 0,-1-1-7 0,1 0 3 16,0-1-3-16,3-2-4 0,-3-2-2 0,5-3 1 15,-2 1 3-15,0-3-6 0,2-2 0 0,-4 3 6 16,4-5-7-16,-1-1 5 0,0-4-5 15,0 0 8-15,1 0 0 0,1-5-5 0,-2 3 10 16,2-6-4-16,3 0 1 0,-5-1-3 0,1 1-2 16,3-2 3-16,-3-2-8 0,-1 1-1 0,4 4 2 15,-1-3 0-15,-6 8 2 0,3-4-3 0,-4 7 0 16,0 1 1-16,0 1-3 0,-5 1 3 0,0 0 3 16,0 0 1-16,15 6 3 0,-13-4-3 0,-2 6-2 15,0 0 1-15,-2 0 1 0,1-1 4 0,2 3-7 16,-3-4 3-16,2-6-3 0,0 11 4 0,-1-6-4 15,1-5-8-15,0 8 1 0,0-8-1 0,-2 3 4 16,2-3 2-16,0 0-2 0,8 3 4 0,-8-3-1 16,0 0 2-16,23-11-1 0,-14 5 2 0,5-3 0 15,0 0 1-15,0-4 2 0,3 1 6 0,-2-2 4 16,3 5 7-16,-4-4 4 0,5 2 6 0,-2 1 3 16,-7 5-4-16,4-2 5 0,-1 5 2 0,-2 0-4 15,-2 2 1-15,4 1 2 0,-5 5 5 0,1 1 1 16,-3 1-2-16,6 6 0 0,-7 4-4 0,1 0-6 15,-2 7-2-15,-1-5-2 0,0-2-6 0,1 3 7 16,-1-2-12-16,-3-1-15 0,0 1-7 0,-3 1-11 16,3-5-35-16,-4-3-17 0,-1-1-31 0,0-1-39 15,-4 0-45-15,0-4-46 0,-5-1-48 16,-2-3-60-16,-4 0-67 0,0-4-91 0,-13-5-402 16,2 1-977-16,-1-4 433 0</inkml:trace>
  <inkml:trace contextRef="#ctx0" brushRef="#br0" timeOffset="-156916.08">15069 17327 4182 0,'-20'-5'452'0,"0"0"-216"0,10 3-84 0,-1-1 23 16,2-1 53-16,3 1 10 0,6 3-13 0,-1-4-26 15,1 4-47-15,14-7-14 0,0 5-17 0,8 0-52 16,-2 2-70-16,8 0-101 0,5-2-117 0,3 0-169 15,0-1-589-15,23 1-1057 0,0 2 468 0</inkml:trace>
  <inkml:trace contextRef="#ctx0" brushRef="#br0" timeOffset="-156533.72">17099 17451 63 0,'4'-12'495'0,"2"-1"19"0,2 3 3 0,-3 2-12 0,-1 3-31 16,0 0-29-16,0 2-29 0,2 3-19 15,-6 0-11-15,5 8-20 0,0 0-25 0,-3 5-15 16,0 4-33-16,-2 3-28 0,3 3-7 0,-2 2-34 16,-5 2-28-16,4-3-21 0,0 3-23 0,-1-1-16 15,1-9-16-15,1 3-16 0,3-2-19 0,0-6-7 16,0 0 7-16,3-3-20 0,-2 0-2 0,2-2-7 16,1-4-2-16,0-3-7 0,-8 0-3 0,18-12-9 15,-4 0 2-15,-1-1-1 0,-1-2 3 0,4-6-19 16,-2-3-10-16,4-3-32 0,-5 1-42 0,1-4-62 15,-4 2-67-15,2-1-85 0,-3 2-71 0,-4 9-75 16,0 6-82-16,-1 2-488 0,0 5-1076 0,-3 4 477 16</inkml:trace>
  <inkml:trace contextRef="#ctx0" brushRef="#br0" timeOffset="-155516.83">17410 17772 61 0,'2'4'351'0,"3"0"10"16,-5-4 7-16,9 0-5 0,-9 0-26 15,12-14-24-15,2 3-28 0,-5-2-21 0,1-2-22 0,1-1-13 16,6-5-17-16,-7 5-17 0,3-8-11 0,0 0-22 16,-2 0 0-16,-3 3-4 0,0 3-4 0,-4 2-8 15,3 0-8-15,-7 7-14 0,0 2-11 0,-1 1-11 16,-4 3-13-16,5 3-7 0,0 0-2 16,-21 12-6-16,10 1-7 0,-2 3-10 0,-2 3 0 15,-2 5-5-15,8 2-3 0,-1-1-7 0,4 0-6 16,3-6-3-16,6 7 0 0,-1-8-5 0,3-5 0 15,5 2-3-15,2-3 1 0,3-4-4 0,2-1-1 16,-2-4-1-16,2-2 1 0,2-1 12 0,2-4 7 16,-2 0 5-16,0-3 3 0,-1-4 6 0,6-7 2 15,-4 0 4-15,-3-4 1 0,-7 5-6 0,3 0 3 16,-2 1-8-16,1-1 2 0,-3 1-1 0,3 3 1 16,-5 2-12-16,0 4-1 0,-2 0-6 0,-1 2-3 15,2 3-6-15,-6 2-1 0,0 0 2 0,10 11-11 16,-6-4 4-16,0 4-5 0,-2 0 4 0,5 7-7 15,-2-1-3-15,3 0-11 0,-2 0-11 0,2 0-9 16,2-4 4-16,0-2-5 0,-2-3 3 0,5 3-1 16,-2-4 0-16,1-2-3 0,2-4 8 0,-2-2-1 15,6-2 2-15,0-4-8 0,0-1 8 0,0-4 2 16,2-6 1-16,-2-3 1 0,-1 0-1 0,1-3 3 16,-3 0 1-16,-1-5 0 0,-1-2 3 15,-3 1-1-15,4-4-2 0,-2-13 2 0,-6-6 2 0,2 3 2 16,-2-1-2-16,-2 2-9 0,-4 16 16 15,0 4 15-15,0 9 10 0,-4 4-2 0,3 5-7 16,-3 6-2-16,-5 3 5 0,9 2 3 0,-18 15 2 16,4 6-1-16,1 8 1 0,1 3-3 0,-4 15-3 15,6 2-3-15,0-2 0 0,4 4-1 0,4-2-8 16,2-2 4-16,2-11 1 0,5 9-7 0,3-8-4 16,1-5-10-16,1 0-3 0,5-4-1 0,0-5-5 15,3-2 4-15,2-5 0 0,-3-7-1 0,-1-3-1 16,1-2 7-16,-2-4 2 0,1-4-2 0,-3 0 1 15,2-6 2-15,-3 2 0 0,2-8 6 0,-2-5 3 16,0-4 4-16,-1 2 11 0,1-2-1 0,-5-5 0 16,-1 4 3-16,-1 7 8 0,-3 1 3 0,0 0 5 15,0 7 4-15,-3 0-3 0,-1 4-9 0,4 1-12 16,-4 2-1-16,0 4 2 0,0 0-3 0,0 0 1 16,0 0 6-16,5 21-10 0,-2-12 2 0,-2 2-5 15,5 2-6-15,2 2-14 0,0 2-12 0,-1-2-22 16,6 1-12-16,-1-3-18 0,3-1-9 15,2 0-9-15,4-2-3 0,-3-5 3 0,5-1 10 16,-4-2 9-16,2-3 6 0,-7 0 7 0,6-5 9 0,-6-1 2 16,5-4 14-16,-3-1 10 0,-1 1 20 15,-1-2 5-15,0-3 11 0,-3 4 5 0,0-5-1 0,3 1 7 16,-4 0 8-16,-1 1 7 0,-1 4 14 0,-3 0 0 16,-1 5-1-16,-3 1-6 0,2 2-7 0,-3 3-3 15,0 0-2-15,0 0-4 0,-26 15-3 0,16-3-1 16,-4 2-2-16,-5 6-4 0,2 2-1 15,3-10-4-15,0 4-2 0,-1 3-8 0,2-2-7 16,3-5-5-16,3-2-7 0,1 0 1 0,1-5 2 16,0 0 3-16,4-1 3 0,1-4-4 0,0 0 1 15,0 0 1-15,0 0 5 0,0 0 1 0,17-16-2 16,-6 8 5-16,-1-2-1 0,3-1 0 0,-1 0 0 16,4 0 2-16,-2 1-1 0,-2 5-1 0,5 1 0 15,-3 0-3-15,-4 2-1 0,2 1 3 0,-2 3-6 16,0 1 7-16,3 1-1 0,-3 3-9 0,1-3-25 15,0 3-40-15,2 5-16 0,-3-4-32 0,3-3-29 16,1 5-40-16,-3-4-37 0,-2-3-47 0,2 0-36 16,1-2-79-16,-8-1-360 0,-4 0-816 0,10-7 360 15</inkml:trace>
  <inkml:trace contextRef="#ctx0" brushRef="#br0" timeOffset="-155333.29">18532 17302 3989 0,'-17'-11'260'16,"2"1"-140"-16,5 3 67 0,5 3 25 0,-1-3 26 16,6 3-6-16,0 4-37 0,2-11-25 0,3 6-34 15,6 2-13-15,1 0-15 0,1-1-5 0,-1 1-38 16,6-1-43-16,-2 4-85 0,-4-1-97 0,1 3-143 16,-3 1-165-16,-2 1-393 0,-8-4-933 0,0 10 412 15</inkml:trace>
  <inkml:trace contextRef="#ctx0" brushRef="#br0" timeOffset="-154316.79">15081 18123 329 0,'0'-8'415'0,"1"4"-7"0,-1 4-16 16,3-5-34-16,-3 5-23 0,0 0-26 15,0 0 0-15,0 0 0 0,0 0-5 0,0 0-16 0,0 0-14 16,19 42-15-16,-12-25-18 0,0 1-20 0,-3 1-16 16,3 8-25-16,0-2-14 0,-1-6-14 0,2-1-19 15,-3 1-18-15,3-2-9 0,1 0-9 16,-3 1-9-16,2-4-8 0,1-4 0 0,-9-10 9 15,14 17 16-15,-14-17 20 0,15 7 5 0,-15-7 0 16,0 0-2-16,0 0-3 0,0 0-9 0,48-24-7 16,-35 11-13-16,-2-3-8 0,-1-1-9 0,2-1-6 15,-1-5-11-15,-1 0-1 0,-1-3-10 0,4 3-16 16,-5-2-22-16,-3 6-15 0,0 1-30 0,1 2-38 16,-2 5-46-16,-1 2-74 0,-2 2-82 0,3 4-60 15,-3 3-45-15,-1 0-66 0,0 0-85 0,0 0-373 16,0 0-977-16,12 39 432 0</inkml:trace>
  <inkml:trace contextRef="#ctx0" brushRef="#br0" timeOffset="-154099.34">15591 18308 424 0,'0'0'491'0,"0"0"12"0,0 0-14 0,0 0-23 16,0 0-18-16,0 0-17 0,0 0-12 15,0 0-24-15,0 0-13 0,0 0-19 0,0 0-32 16,-8 48-24-16,11-31-33 0,-3 1-17 0,-3 0-37 16,3 1-13-16,0-2-21 0,-1 0-8 0,1 2-65 15,1-3-55-15,-1-16-68 0,-5 23-78 0,1-12-83 16,4-11-88-16,-2 20-99 0,2-20-98 0,0 0-478 16,0 0-1011-16,2 18 448 0</inkml:trace>
  <inkml:trace contextRef="#ctx0" brushRef="#br0" timeOffset="-153899.33">15943 18421 137 0,'0'0'445'0,"0"0"25"0,0 0 12 0,0 0 3 16,0 0-9-16,0 0-21 0,0 0-24 0,0 0-28 15,0 0-43-15,-3 39-30 0,3-39-32 0,-20 30-37 16,9-15-32-16,0 0-46 0,-1 0-67 0,-2-1-85 15,0 0-95-15,3-1-101 0,-3-2-101 0,2-3-68 16,12-8-461-16,-24 12-859 0,24-12 380 0</inkml:trace>
  <inkml:trace contextRef="#ctx0" brushRef="#br0" timeOffset="-153549.3">16155 18220 3294 0,'9'-12'314'0,"-9"12"-118"16,15-19 32-16,-9 11 34 0,-1 0 38 0,-1 4-21 16,-4 4-38-16,0 0-31 0,0 0-12 0,0 0 5 15,0 0 9-15,0 0-7 0,0 0-14 0,25 29-6 16,-23-14-20-16,-1 4-17 0,-1-1-13 0,3 4-24 16,1-3 4-16,-3 7-13 0,3 1-7 0,0-9-17 15,-3-1-21-15,-1-17-10 0,9 21-9 0,-9-21-11 16,5 18 1-16,-5-18 3 0,8 11 2 15,-8-11-7-15,0 0-1 0,0 0-5 0,0 0 3 16,0 0 2-16,0 0-2 0,50-18 0 0,-50 18 3 16,16-25-4-16,-7 9-6 0,1 1 5 0,1-3-2 15,0-4-5-15,1 4-1 0,-1-5 2 0,-4 5 4 16,4 0-18-16,-5 4-7 0,2-2-19 0,1 6-42 16,-9 10-48-16,0 0-50 0,6-14-33 0,-6 14-39 15,0 0-31-15,0 0-39 0,0 0-32 0,0 0-27 16,0 0-34-16,4 47-30 0,-4-29-45 0,0-18-303 15,-1 34-841-15,1-15 373 0</inkml:trace>
  <inkml:trace contextRef="#ctx0" brushRef="#br0" timeOffset="-153183.45">16525 18428 278 0,'0'0'357'0,"0"0"11"0,0 0 23 0,26-25 2 15,-26 25-1-15,10-13-5 0,-10 13-10 0,13-15-13 16,-13 15-14-16,18-13-19 0,-9 3-31 0,-9 10-26 15,23-12-27-15,-23 12-28 0,25-8-22 0,-25 8-19 16,22-1-16-16,-22 1-22 0,0 0-7 0,0 0-16 16,32 14-11-16,-32-14-15 0,10 15-14 0,-10-15-7 15,4 17-10-15,-4-17-8 0,-4 25-5 0,0-9-6 16,4-16-2-16,-10 23-5 0,5-13-5 0,5-10 0 16,-9 18-5-16,9-18-5 0,-9 13-2 0,9-13-1 15,0 0-1-15,-4 15 7 0,4-15-15 0,0 0 1 16,0 0 3-16,0 0-3 0,34 11-3 15,-34-11 7-15,29 0-15 0,-29 0-12 0,41 4-4 0,-24-3-2 16,-17-1-2-16,32 5 5 0,-32-5-1 0,22 9-1 16,-22-9 5-16,23 8-1 0,-23-8 7 15,12 12 15-15,-12-12 13 0,0 0 18 0,-9 20 7 16,9-20 8-16,-20 17 19 0,4-7 1 0,-4 0 2 16,2 1-10-16,-1-1-8 0,-7-1-5 0,7-2-27 15,4 3-40-15,-3-4-67 0,18-6-97 0,-27 10-103 16,27-10-132-16,-21 7-185 0,21-7-336 0,0 0-1012 15,0 0 449-15</inkml:trace>
  <inkml:trace contextRef="#ctx0" brushRef="#br0" timeOffset="-152982.86">17318 18499 4031 0,'0'0'401'0,"0"0"-148"0,0 0-148 0,0 0 39 15,0 0 72-15,0 0 30 0,0 0-14 0,-21 38-26 16,21-38-34-16,-10 19-6 0,6-8-17 0,4-11-14 16,-9 23-7-16,4-9-23 0,-1 2-42 0,-2-1-52 15,0 0-67-15,1 0-81 0,7-15-74 0,-14 25-106 16,5-14-125-16,9-11-492 0,-13 12-1011 0,13-12 448 16</inkml:trace>
  <inkml:trace contextRef="#ctx0" brushRef="#br0" timeOffset="-152616.56">17649 18160 130 0,'5'-8'556'0,"4"1"7"0,-5 2 10 16,-1 1-2-16,-3 4-14 0,8-1-24 0,-8 1-12 15,0 0-44-15,0 0-37 0,1 36-44 0,1-20-37 16,0 4-38-16,-2-1-25 0,2 5-32 0,0 4-25 16,1-9-24-16,2 5-24 0,-3-5-26 0,2-2-29 15,3 2-17-15,-2-3-26 0,1-2-19 0,-6-14-15 16,14 21 1-16,-9-13 12 0,-5-8-25 0,18 9-2 16,-18-9-5-16,0 0-4 0,0 0 7 0,0 0-43 15,51-22 0-15,-38 9 0 0,-2-2 0 0,2 0 0 16,-1-10 0-16,-1 2 0 0,-2 5 0 0,1 0 0 15,1 1 0-15,-4-1 0 0,2 3 0 16,-9 15 0-16,9-19 0 0,-9 19 0 0,4-14 0 16,-4 14-92-16,0 0-163 0,0 0-88 0,0 0-94 15,0 0-87-15,0 0-90 0,0 0-374 0,0 0-1070 16,-12 50 474-16</inkml:trace>
  <inkml:trace contextRef="#ctx0" brushRef="#br0" timeOffset="-152299.56">18119 18402 461 0,'0'0'541'0,"0"0"28"15,-8-23-5-15,8 23 4 0,0 0-29 0,-20-12-20 16,20 12-32-16,0 0-36 0,0 0-35 0,0 0-35 16,0 0-36-16,-50 33-32 0,44-23-34 0,-3 4-28 15,1 1-27-15,3 1-17 0,1 2-24 16,0-1-33-16,4 0-34 0,0-17-8 0,9 35-49 15,-1-19-35-15,3-4-32 0,1-1-22 0,-2-1-26 16,-10-10-26-16,30 15-5 0,-17-12-3 0,-13-3-1 16,31 6 6-16,-31-6 10 0,25 0 6 0,-25 0 10 15,0 0 5-15,30-12 8 0,-30 12 7 0,14-15 8 16,-14 15 14-16,0-18 15 0,0 18 7 0,0 0-2 16,-9-22 4-16,9 22-4 0,-23-10-2 0,23 10 2 15,-28-1-17-15,28 1-42 0,0 0-75 0,-61 12-91 16,42-3-93-16,2 0-98 0,-1 1-137 0,18-10-310 15,-24 15-931-15,19-6 413 0</inkml:trace>
  <inkml:trace contextRef="#ctx0" brushRef="#br0" timeOffset="-152116.46">18405 18601 3238 0,'0'0'460'0,"0"0"-149"16,14-20-56-16,-14 20-25 0,0 0-3 0,0 0 4 15,0 0-8-15,0 0-18 0,0 0-27 0,0 0-9 16,0 0-18-16,0 0-15 0,0 0-18 0,-9 54-35 16,3-39-49-16,-7 2-68 0,4-1-80 0,0-2-78 15,1-1-80-15,0 1-86 0,8-14-101 0,-11 18-345 16,11-18-870-16,-8 10 385 0</inkml:trace>
  <inkml:trace contextRef="#ctx0" brushRef="#br0" timeOffset="-151799.72">18665 18339 3250 0,'8'-33'393'16,"0"5"-97"-16,1 0-47 0,-5 10 48 0,1 3 11 15,0-1-1-15,-2 7-50 0,-3 9-46 0,0 0-21 16,0 0-6-16,0 0 8 0,0 0-11 0,0 0-12 16,0 0-11-16,0 0-20 0,11 55-20 0,-9-31-7 15,-1-5-6-15,8 6-26 0,-5-5-30 0,0 8-20 16,3-10-3-16,-3 1-14 0,2-3-10 15,0-5 1-15,-6-11-7 0,14 18-3 0,-14-18 5 16,14 10 4-16,-14-10 1 0,0 0 4 0,0 0 4 16,0 0 10-16,0 0 2 0,44-29 10 0,-36 14 1 15,2-3-3-15,-2 0-1 0,1-7-1 0,0-1-1 16,-4 3-1-16,3-1-1 0,1 0-10 0,-3 4-20 16,2 6-37-16,-3 4-55 0,-5 10-69 0,0 0-60 0,12-15-46 15,-12 15-30-15,0 0-42 0,0 0-49 16,0 0-34-16,0 0-51 0,17 38-337 0,-17-38-882 15,5 30 391-15</inkml:trace>
  <inkml:trace contextRef="#ctx0" brushRef="#br0" timeOffset="-151547.95">18982 18394 342 0,'0'0'357'16,"0"0"-1"-16,0 0 21 0,0 0 24 0,0 0 34 0,-3 23 12 16,3-23-10-16,0 0-10 0,0 0-39 0,0 0-19 15,0 0-30-15,0 0-33 0,0 0-28 0,0 0-30 16,51-26-31-16,-34 18-16 0,1 1-19 15,-2-4-22-15,-16 11-24 0,36-10-17 0,-23 6-16 16,-13 4-5-16,25-6-14 0,-25 6-11 0,0 0-10 16,26-4-4-16,-26 4-12 0,0 0-1 0,0 0-4 15,0 0 0-15,17 26-5 0,-17-26 4 0,-5 18 7 16,5-18-10-16,-7 30 1 0,-1-12-1 0,3 0 0 16,-1 1-7-16,-2 5-5 0,2 2-9 0,1-8-4 15,-2 3-29-15,1-3-35 0,1 1-46 0,0 0-54 16,1-2-65-16,0-1-53 0,4-16-57 0,-4 24-58 15,4-24-65-15,-6 22-482 0,6-22-1010 16,-6 10 447-16</inkml:trace>
  <inkml:trace contextRef="#ctx0" brushRef="#br0" timeOffset="-151400.37">19071 18673 3151 0,'0'0'344'0,"0"0"-145"0,-4-26-3 0,4 26 16 15,0 0 10-15,11-17 0 0,-11 17-29 0,0 0-33 16,16-17-29-16,-16 17-16 0,18-10-24 0,-18 10-46 15,17-8-72-15,-17 8-92 0,23-8-114 0,-23 8-150 16,24-8-371-16,-24 8-815 0,15-9 361 0</inkml:trace>
  <inkml:trace contextRef="#ctx0" brushRef="#br0" timeOffset="-150366.68">20032 18366 324 0,'0'0'455'0,"-1"-22"9"0,1 22-28 0,-3-21-37 16,3 21-37-16,-6-20-29 0,6 20-29 0,-13-17-27 15,2 9-23-15,11 8-20 0,-25-10-16 0,25 10-18 16,-38-2-18-16,38 2-14 0,-37 5-13 0,37-5-12 16,-34 14-13-16,18-5-16 0,5-2-12 0,11-7-7 15,-13 16-4-15,13-16-12 0,-9 17 2 0,9-17-8 16,0 0 3-16,15 18-5 0,-15-18 4 0,23 8-1 16,-23-8-5-16,0 0 3 0,42-1 2 0,-42 1-2 15,36-9 4-15,-18 3 9 0,-18 6 7 0,32-14-4 16,-15 5 9-16,-6 1 4 0,-11 8-1 0,22-15-2 15,-22 15 3-15,18-12 2 0,-18 12-5 0,11-7-20 16,-11 7-6-16,0 0-7 0,0 0-10 0,0 0-1 16,0 0-8-16,18 30 5 0,-18-13-16 15,0 2 1-15,-4 11 18 0,4-2-32 0,-2 6 4 16,2-2-1-16,-5-1-10 0,3 2 7 0,-3-3-2 16,2 2-3-16,-3-2-6 0,1-3 0 0,0 1-3 15,-4-4-33-15,3-5 12 0,-1-4-7 0,1 0 3 16,-5-3-4-16,11-12 3 0,-15 16 0 0,15-16-5 15,-17 3-2-15,17-3-1 0,0 0-7 0,0 0 2 16,0 0-13-16,-35-20 1 0,35 20-2 0,-9-23-12 16,9 8-1-16,0 15-7 0,13-45 3 0,1 20-10 15,3-4-4-15,3 0-4 0,4 1 12 16,-1-2 4-16,5 5 4 0,-1 2 6 0,0 3 3 0,0 6 8 16,-3 0 6-16,-5 6 8 0,-2 2 18 15,1 0 0-15,-18 6 0 0,0 0 6 0,34-1-4 0,-34 1 3 16,0 0 2-16,0 0-3 0,0 0 1 0,39 8 0 15,-39-8 0-15,0 0 2 0,13 9-1 0,-13-9 0 16,0 0 2-16,0 0 1 0,12 11 2 16,-12-11 0-16,0 0 0 0,0 0 2 0,0 0 4 15,17 6-3-15,-17-6-1 0,0 0-3 0,0 0-3 16,38-4-1-16,-38 4 0 0,28-8-4 0,-11 0 3 16,0-2-6-16,-2 1 0 0,3-4 5 0,-4-1-7 15,4-10 8-15,-2 1-2 0,0-2 0 0,-1-2-4 16,-1-3 8-16,0-3-3 0,0-2-1 0,2-13 2 15,-7 14 3-15,-2 2 8 0,-3 1 17 0,-1 13 14 16,-3 0 4-16,0 2-9 0,-2 10 1 0,-3 5 2 16,5 1 13-16,-15 13 16 0,2 10-7 0,-2 5-5 15,-2 5 0-15,-1 10-7 0,0 0-10 16,11-9 1-16,-5 13-5 0,6-15-5 0,2 2 13 16,3-2-20-16,-1 0-5 0,2-4-4 0,4 0-6 15,4-2-5-15,-2-8-5 0,6-3 7 0,1-1-3 16,-4-8-3-16,-9-6 4 0,30 8-2 0,-30-8 4 15,31-4-2-15,-31 4 3 0,28-11 0 0,-10 0 2 16,-5 0-4-16,2 2 7 0,-1-6 3 0,0 1 4 16,1-8-3-16,1 2 4 0,-1 0 8 0,-6 7 2 15,0 4 9-15,-9 9-3 0,14-13-7 0,-14 13-6 16,0 0-1-16,0 0-1 0,0 0 0 0,0 0 0 16,0 0-5-16,37 28 4 0,-34-11-6 0,2 1 6 15,-5 1-9-15,4 2 9 0,-3 3-3 0,0-5-10 16,-1 0-2-16,3 1-5 0,-6-2-4 0,3-18-2 15,0 29-8-15,0-14-1 0,0-15-1 0,-4 17-8 16,4-17-5-16,-10 13-15 0,10-13-24 0,0 0-29 16,-13 9-40-16,13-9-39 0,0 0-58 0,0 0-55 15,0 0-68-15,0 0-80 0,-43-31-474 16,35 17-993-16,-1-5 440 0</inkml:trace>
  <inkml:trace contextRef="#ctx0" brushRef="#br0" timeOffset="-150216.45">20690 18213 4509 0,'-1'-19'252'0,"1"9"-142"16,4 0 46-16,-2 5 80 0,5-4 53 16,-1 2 9-16,4 1-25 0,-1 0-31 0,4 1-30 0,5 2-15 15,1-1-22-15,2-1-18 0,-1 3-17 0,1 0-35 16,-2 0-70-16,-1 1-97 0,-8 0-114 0,3 1-131 16,-13 0-185-16,0 0-567 0,0 0-1146 0,0 0 508 15</inkml:trace>
  <inkml:trace contextRef="#ctx0" brushRef="#br0" timeOffset="-149566.08">20228 18484 25 0,'0'0'337'15,"0"0"-25"-15,0 0-18 0,0 0-31 0,0 0-27 16,0 0-18-16,0 0-20 0,0 0-21 0,0 0-17 16,20 18-12-16,-20-18-12 0,0 0 1 0,0 0-8 15,33 0 12-15,-33 0 2 0,0 0 7 0,0 0 10 16,41-13 2-16,-41 13 12 0,17-9 4 0,-17 9 7 16,15-10-2-16,-15 10-3 0,16-18 0 0,-16 18-6 15,7-17-9-15,-7 17-6 0,4-19-6 0,-4 19-4 16,0-17-13-16,0 17-13 0,0 0-11 0,-8-19-12 15,8 19-5-15,0 0-13 0,-19-10 1 0,19 10 7 16,0 0-2-16,0 0 8 0,0 0 4 16,-48 28 6-16,39-15-4 0,0 3 24 0,2 1-25 15,-1-1 9-15,1-1-12 0,2 1-8 0,5-16-11 16,0 29 15-16,0-29-41 0,8 28-22 0,-3-17-37 16,5 2-50-16,3-2-63 0,-13-11-89 0,25 9-106 15,-25-9-129-15,32 5-152 0,-32-5-365 0,41-5-1040 16,-41 5 460-16</inkml:trace>
  <inkml:trace contextRef="#ctx0" brushRef="#br0" timeOffset="-147682.96">21650 18428 298 0,'0'0'403'0,"0"0"-1"0,0 0-8 16,0 0-15-16,0 0-25 0,0 0-11 0,0 0 2 16,0 0-3-16,0 0-6 0,-38 30-13 0,23-16-14 15,2 2-20-15,-8 5-23 0,6 0-15 0,1 1-43 16,-2 2-22-16,6-6-18 0,3 0-14 16,2 0-14-16,2 1-11 0,4 1-18 0,2-2-8 15,3-1-10-15,6-1-7 0,-1-2-12 0,5-2-5 16,1-1-5-16,2-4-10 0,2-1 0 0,2-2-11 15,-23-4-2-15,47 0-4 0,-47 0-2 0,44-9-6 16,-24 2-2-16,-1 0 0 0,-1-2-3 0,-2-3-4 16,0-1-1-16,-3 0-1 0,0-1 2 0,-3-2-1 15,-10 16 0-15,15-19 7 0,-15 19-6 0,5-11-5 16,-5 11-1-16,0 0 0 0,0 0 2 0,0 0 7 16,0 0 3-16,0 0-11 0,0 0-1 0,0 0 2 15,-23 47 1-15,22-29-5 0,1-18 5 0,4 32-6 16,1-16 2-16,4-2-9 0,0-1-8 0,-9-13-4 15,18 17-6-15,-7-11 0 0,-11-6-1 0,27 10 8 16,-27-10-2-16,0 0 3 0,37-5-1 0,-37 5 2 16,0 0 0-16,25-18 5 0,-19 8-3 0,-6 10-1 15,6-21 2-15,-6 7-2 0,0 14 1 16,-1-29 2-16,-5 11-3 0,-1 0 2 0,-2 1-5 16,4 5-2-16,5 12 6 0,-9-28-7 0,9 28 0 0,-10-10 1 15,10 10 1-15,0 0-5 0,0 0 6 16,0 0-4-16,0 0 4 0,0 0 2 0,0 0-3 15,0 0 3-15,0 0-1 0,15 53 1 0,-15-53-8 16,18 17 0-16,-7-7 3 0,-11-10 2 0,24 9 2 16,-24-9-2-16,25 6-2 0,-25-6 5 0,27-1 9 15,-27 1-9-15,0 0-3 0,46-10 2 0,-46 10 3 16,28-11 0-16,-16 5 3 0,-12 6 6 0,20-9-1 16,-20 9 7-16,18-9 5 0,-18 9 0 0,0 0 1 15,0 0 0-15,0 0 6 0,0 0 6 16,0 0-5-16,42 15-3 0,-42-15-2 0,11 13 0 15,-11-13-6-15,9 18-1 0,-2-9-1 0,-7-9 5 16,9 19-6-16,-9-19-2 0,9 13-7 0,-9-13-2 16,0 0 2-16,14 9 3 0,-14-9-5 0,0 0-1 15,0 0-1-15,0 0-2 0,36-3 6 0,-36 3-6 16,0 0 0-16,24-15 3 0,-24 15-1 0,19-13 1 16,-5 3 8-16,-1 1-14 0,-13 9 3 0,23-9-5 15,-23 9-1-15,23-8 4 0,-23 8-1 0,22-7 2 16,-22 7-1-16,0 0 0 0,0 0 2 0,39 6-1 15,-39-6 0-15,21 8 2 0,-21-8 6 16,23 10-2-16,-23-10-7 0,22 8 7 0,-22-8-7 16,23 7 6-16,-23-7 3 0,22 4 0 0,-22-4-2 15,0 0 1-15,34-2-2 0,-34 2 3 0,0 0 5 16,32-12-3-16,-32 12-1 0,20-13-4 0,-12 6 1 16,-8 7-5-16,14-17 6 0,-14 17-7 0,5-17 0 15,-5 17-4-15,4-22-5 0,-4 22-5 0,-4-21 1 16,4 21 1-16,-5-14-2 0,5 14 5 0,0 0-3 15,0 0 0-15,-16-10 0 0,16 10 5 0,0 0-5 16,0 0 1-16,0 0 8 0,-17 36-1 0,17-36 4 16,-3 24 2-16,3-24-3 0,4 25 0 0,1-11 0 15,-5-14 1-15,11 22 5 0,-4-12 3 0,-7-10-3 16,18 17-2-16,-18-17 12 0,18 9-10 0,-18-9 3 16,22 2-1-16,-22-2-1 0,0 0 2 0,0 0-2 15,43-14 4-15,-43 14-2 0,21-12 1 0,-21 12-3 16,20-12 4-16,-11 6-7 0,-9 6 2 0,15-10 5 15,-15 10-1-15,0 0-3 0,0 0 0 16,18-8-4-16,-18 8 0 0,0 0 2 0,0 0 2 16,0 0-1-16,0 0-1 0,0 0 4 0,23 27-1 15,-23-27-2-15,10 18-3 0,-10-18 0 0,13 17-5 16,-5-10 2-16,-8-7-6 0,16 14-2 0,-16-14 6 16,21 8-4-16,-21-8 0 0,22 7 5 0,-22-7-2 15,0 0 6-15,30-3-4 0,-30 3 10 0,0 0-7 16,0 0 6-16,32-14-2 0,-32 14 1 0,16-12-6 15,-16 12 3-15,10-11 0 0,-10 11 8 0,11-17-8 16,-11 17 1-16,12-17-1 0,-12 17 2 0,6-13 7 16,-6 13-1-16,0 0-3 0,0 0 0 0,0 0 0 15,0 0 1-15,0 0 3 0,0 0 2 16,0 0 5-16,0 0-6 0,0 0-3 0,0 0-4 16,0 0 10-16,0 0-7 0,0 0 1 0,0 0-3 15,9 40-16-15,-9-40-7 0,18 12-17 0,-18-12-17 16,23 8-16-16,-23-8-21 0,33 3-18 0,-13-1-14 15,-20-2-4-15,39-3 5 0,-39 3-2 0,41-4-10 16,-22-2-6-16,0-1 14 0,3 0 12 0,-4 0 14 16,1-2 8-16,-5-4 12 0,3 2-1 0,-3 0 11 15,1 0 18-15,-15 11 33 0,21-17 35 0,-15 9 24 16,-6 8 8-16,9-12 14 0,-9 12-3 0,0 0 4 16,0 0 12-16,0 0 15 0,0 0 7 0,0 0-1 15,0 0-2-15,0 0-3 0,0 0-11 0,-56 22-4 16,44-11-10-16,2 3-4 0,0-2-8 15,-2 3-4-15,12-15-7 0,-9 22-3 0,8-12-1 16,1-10-1-16,1 20-9 0,-1-20 2 0,0 0-2 16,12 16-3-16,-12-16 1 0,0 0-1 0,23 6 4 15,-23-6 7-15,0 0 3 0,0 0 5 0,0 0 1 16,50-20 2-16,-40 12-3 0,-10 8 0 0,18-24-6 16,-7 9-7-16,-4-4 3 0,0 1-10 0,1 0 1 15,2-6-7-15,-1-4 2 0,0-1-7 0,1 1 3 16,-1-1-3-16,0 4 4 0,-1 1-4 15,-2 8 0-15,-2 5-1 0,-4 11-10 0,5-13 16 16,-5 13-13-16,0 0 1 0,0 0 1 0,0 0 6 16,0 0 0-16,0 0 5 0,0 58 2 0,0-32-5 15,0-1 4-15,-4 0-5 0,8 0 1 0,-8 0-3 16,7-4-8-16,-3-3-18 0,1 1-17 0,2-1-36 16,-2 0-33-16,-1-18-54 0,0 27-61 0,0-27-48 0,4 17-76 15,-4-17-86-15,5 11-126 0,-5-11-333 0,0 0-955 16,0 0 422-16</inkml:trace>
  <inkml:trace contextRef="#ctx0" brushRef="#br0" timeOffset="-147549.54">23847 18715 14 0,'23'-10'429'15,"-23"10"-10"-15,0 0 11 0,18-7 14 0,-18 7 34 16,0 0 25-16,0 0 1 0,0 0-14 16,11-13-47-16,-11 13-38 0,0 0-46 0,0 0-39 0,0 0-35 15,0 0-87-15,0 0-105 0,0 0-165 0,0 0-172 16,-34-15-265-16,34 15-323 0,0 0-901 0,-35-5 399 15</inkml:trace>
  <inkml:trace contextRef="#ctx0" brushRef="#br0" timeOffset="-139916.54">17117 5868 75 0,'0'0'216'0,"0"0"-6"0,0 0-4 0,0 0-9 16,0 0-7-16,0 0-15 0,0 0-8 0,0 0-15 0,0 0-5 15,0 0-5-15,0 0-11 0,0 0-2 16,0 0-8-16,0 0-5 0,12 0-9 0,-12 0-6 16,6 3 1-16,0-2-3 0,-2 0-4 0,1 0-3 0,-5-1 1 15,12 3-4-15,-7-1 10 0,1 0-19 0,1 0-4 16,-2-1-7-16,1 1-2 0,1 0 0 0,1 0-6 16,-1 0-2-16,-1 1 3 0,1-1-11 0,2 1 0 15,-2-2-6-15,-2 1 0 0,3-1-9 0,-3 1-2 16,2 0 5-16,-2-1-14 0,1 1 1 0,-1 0 0 15,0-1 3-15,-1 0 1 0,2 0-6 0,-6-1-6 16,8 0 2-16,-3 2 0 0,-5-2 0 0,9-2 2 16,-9 2-10-16,12 2 9 0,-12-2-6 0,6-2 15 15,-6 2-17-15,9 0-3 0,-9 0-1 0,0 0 3 16,10-1-2-16,-10 1 2 0,0 0-8 0,4 0-2 16,-4 0 19-16,0 0-12 0,7-1-8 0,-7 1 6 15,0 0-8-15,0 0 7 0,5-1-8 0,-5 1-4 16,0 0-7-16,0 0 18 0,0 0-1 0,0 0-2 15,0 0 4-15,7 0-1 0,-7 0 3 0,0 0-5 16,0 0-8-16,0 0 7 0,0 0 2 0,0 0-1 16,10 1-8-16,-10-1 6 0,0 0-3 0,0 0 4 15,0 0-6-15,4 1 5 0,-4-1-6 0,0 0 8 16,0 0-10-16,0 0-9 0,0 0-11 0,0 0-8 16,0 0-16-16,0 0-13 0,0 0-9 0,0 0-17 15,0 0-21-15,0 0-20 0,0 0-13 0,0 0-19 16,0 0-14-16,0 0-16 0,0 0-19 0,0 0-21 15,0 0-238-15,0 0-511 0,0 0 226 0</inkml:trace>
  <inkml:trace contextRef="#ctx0" brushRef="#br0" timeOffset="-139198.96">17276 5999 31 0,'0'0'120'0,"0"-3"-10"15,0 3-8-15,0 0-13 0,2-4-13 0,-2 4-11 16,0 0-8-16,0 0-7 0,0 0 1 0,-4-6-1 16,4 6-4-16,0-5-30 0,0 5-16 0,0-4-24 15,0 4-26-15,0-9-82 0,0 3-142 0,0 1 62 16</inkml:trace>
  <inkml:trace contextRef="#ctx0" brushRef="#br1" timeOffset="-131583.09">8070 12211 152 0,'-1'-4'250'0,"1"4"-9"0,1-8-7 16,0 6-9-16,-1 2-10 0,-2-5-11 0,2 5-9 0,0 0-14 15,0-5-12-15,0 5-11 0,0 0-17 0,0 0-4 16,0 0-16-16,0 0-3 0,0 0-10 0,0 0-4 15,0 0 0-15,0 0-10 0,0 0 3 0,0 0-6 16,0 0-7-16,2 14-3 0,-2-6-1 0,0 2 5 16,-1 5-12-16,1 2-5 0,-2 1-5 0,-1 6 3 15,3-5-5-15,-1 6 1 0,-2 2-2 16,2-1 6-16,-2 2-14 0,1-2-6 0,-2 6-2 0,4 3-4 16,0-2-4-16,0 1-5 0,0-1-3 0,0 2 1 15,0-1-6-15,-1 1-2 0,2-1 4 0,-1 0-3 16,0-2-4-16,0 1-4 0,0 0-2 0,0-2-5 15,0 0 4-15,0 2-4 0,4-3-3 0,-4-2 3 0,1 0 5 16,-2-3-2-16,-3-4-6 0,4-3-10 16,0-1-12-16,0-1-18 0,4 0-14 0,-8-4-26 15,3 0 3-15,-1-3-23 0,2-2-10 0,0-1-10 16,0 0-13-16,-2-3-18 0,1 0-30 0,1-3-24 0,-4 2-26 16,4-2-9-16,0 0-41 0,-8-11-177 15,4 5-491-15,2-4 218 0</inkml:trace>
  <inkml:trace contextRef="#ctx0" brushRef="#br1" timeOffset="-130883.79">7996 12492 54 0,'-5'-12'281'0,"5"3"-12"0,0 0-12 0,0 2-15 16,-3-1-21-16,6 0-22 0,-3 4-14 15,5-1-21-15,-1 1-9 0,2 1-17 0,-3 2-8 0,-3 1-5 16,10 1-6-16,-5 2-10 0,0 2-12 0,2 3 4 16,-2 2-5-16,1 1-7 0,-2 2-4 0,5 4-4 15,-4 1-1-15,-1 0-4 0,1 8-2 0,-2 1 1 16,-2 1-8-16,1 1-2 0,0 1-6 0,-1 2 0 16,-1 0-10-16,0 0 2 0,-1 0-6 0,-1 2-9 15,1-1-2-15,0 2 13 0,0-2-18 0,-2 0-1 16,2 3-3-16,-1-4-2 0,1 0-7 0,-1-1-1 15,-2-1 1-15,2-5-6 0,0-2 3 0,0-4-3 16,1-1-3-16,0-3 4 0,0 1-8 0,2-5-11 16,-1-1-20-16,0-4-17 0,-1 0-11 0,-3-1-16 15,4-3-17-15,0-2-19 0,0 0-11 0,0 0-11 16,0 0-9-16,4-14 0 0,-3 3-6 0,0-1-17 16,2-6 10-16,-1-7 4 0,1-3-7 0,1-3 5 15,1-1 2-15,-1-4-3 0,1 1 1 0,0-12 6 16,0-1-15-16,0 2-112 0,0-3-293 0,1-1 964 15,-1 3-471-15,0-1 53 0,-4 13 27 0,0 1 28 16,2-1 12-16,-2 3 16 0,0 5 19 0,1 0 9 16,-1 7 7-16,-4-4 5 0,2 6 10 0,-2 0 6 15,1 2 7-15,-1 0-4 0,2 5-3 0,-3 0 2 16,1 0-3-16,3 3-2 0,-3 0-9 0,3 4-2 16,-3-2-15-16,3 2-7 0,-1 0-5 0,1 4-13 15,0 0-11-15,0 0 1 0,0 0-10 0,0 0-2 16,-5 13-2-16,5-4 1 0,-1 2-2 0,2 6 9 15,-4 2-15-15,1 6 3 0,-2 3-2 0,3-1 10 16,1 3 2-16,0 3 5 0,-2 1-2 0,2-1-1 16,-2 4-5-16,2 8-7 0,0-10 4 0,4 0-4 0,-3 1-4 15,0-3-4-15,0 0-1 0,-1 4-2 16,3-4-3-16,-4 3-2 0,2-4-4 0,0-3-4 16,-1 2 7-16,0-11-6 0,2 5-3 0,-1-7 1 0,0-2 5 15,-2-4-8-15,1-2 1 0,1 0-9 0,-1-3-2 16,0 0 13-16,-1-3-10 0,1 0-3 15,0-4-19-15,0 0-18 0,0 0-23 0,0 0-20 16,0 0-23-16,-5-13-17 0,3 5-34 0,-1-3-28 0,-2-3-38 16,2-5-28-16,-2 1-65 0,-1 0-169 0,-2-6-519 15,3-1 230-15</inkml:trace>
  <inkml:trace contextRef="#ctx0" brushRef="#br1" timeOffset="-129266.24">23614 15490 107 0,'4'-4'247'0,"-1"0"-6"0,-1 1-9 15,2-1-11-15,-1 2-8 0,-3 2-10 16,4-3-23-16,-4 3-8 0,0 0-9 0,0 0 1 16,0 0-3-16,10 6 1 0,-9 1 6 0,-2 2-4 15,1-1-2-15,-4 9 11 0,0 1-12 0,2 2-9 16,-2 8-3-16,-3 0-7 0,2 3-22 0,5 2 11 15,-5 1-48-15,0 2-8 0,-4-2-4 0,4 14 0 16,-3-3-6-16,3-10 0 0,-2 14-6 0,2-3-1 16,1 2-1-16,0 0-1 0,1 0-8 0,1-14-4 15,2 13-1-15,-2 1-4 0,0-11-8 0,4 8 4 16,-6-10-8-16,3 1-1 0,0-1-1 0,1-3-3 0,0-1-2 16,-1-1 26-16,2-3-10 0,-1-2-1 0,0-4 1 15,-1-2-8-15,1-2 4 0,0-2-6 16,1-2-2-16,-4 4-6 0,0-7-25 0,1-1-10 15,0-1-30-15,-1 0-30 0,-1-2-38 0,2-2-40 16,-3 0-42-16,1-1-43 0,-4 1-46 0,3-1-53 16,-1-3-297-16,6 0-687 0,-16-3 305 0</inkml:trace>
  <inkml:trace contextRef="#ctx0" brushRef="#br1" timeOffset="-128866.09">23612 15690 146 0,'-3'-18'253'0,"6"2"-6"16,-6 3-14-16,3 2-9 0,3 3-7 0,-3-1-9 16,0 3-12-16,0 1-11 0,0 5-11 0,-3-9-15 15,6 5-25-15,-3 4 4 0,0 0-10 0,1-4-3 16,-1 4-1-16,0 0-5 0,4 13-1 0,-4-5-3 15,0 6 9-15,0 2-8 0,-4 8-3 0,3 4 14 16,1-2-10-16,-3 4 7 0,3 0-3 0,-5 3-1 16,4-2-4-16,1 1-8 0,-3 3-6 15,6 0-4-15,-6 1-13 0,6 9 3 0,-3 2-22 0,5 1 4 16,-4-12 1-16,2 12-9 0,-1-2-4 0,-3-10-4 16,-3 12-8-16,4-1-3 0,0-14-5 0,0 3-3 15,0-2-3-15,-1 1 1 0,1-1-6 0,0-2-5 16,-5 1-2-16,5-4-2 0,-4-4 1 15,0 1-2-15,4-6-4 0,-4 0-3 0,3-5-5 0,-3 2-11 16,4-5-6-16,-1-1-20 0,-2 0-24 0,3-1-37 16,-1-4-7-16,1 0-32 0,-4 0-37 0,4-1-48 15,-3-2-50-15,3-3-73 0,0 0-350 0,0 0-747 16,0 0 331-16</inkml:trace>
  <inkml:trace contextRef="#ctx0" brushRef="#br1" timeOffset="-128415.95">23618 15676 43 0,'-1'-17'249'0,"-2"0"-13"0,1 2-9 16,-1 4-19-16,3 2-12 0,-1 2-11 0,-3 1-17 15,4 0-16-15,0 6-10 0,0 0-3 0,0 0-6 0,0 0-4 16,0 0-2-16,10 17-8 0,-6-7-2 16,-1 6 3-16,-2 3-6 0,3 9 3 0,-3 0 4 15,-1 4 8-15,0 0-20 0,3 4 1 0,-6 13 2 16,7-2-10-16,-1 0 10 0,-2 2-3 0,4 3-1 16,-5-4-3-16,-4 4-18 0,4 0 7 0,-1 0 0 15,1-4-7-15,-4 1 1 0,4 1-19 0,-1-15-5 16,-2 11-1-16,-1-15-7 0,-1 2-8 0,1-2-6 15,-1-1-4-15,4 0-3 0,-4-2-1 0,0-5-1 16,1-3-8-16,0-5 1 0,0 2-3 0,3 0 1 16,-3-5 1-16,2-1-5 0,-3-3-3 0,3-1 0 15,1 0-4-15,-1-1 1 0,0-2 4 0,2-1-2 16,-4 0-4-16,4-3-4 0,0 0 1 16,4 5 0-16,-4-5-4 0,0 0 2 0,0 0-1 0,0 0-4 15,10-3-17-15,-10 3-22 0,0 0-18 0,5-3-47 16,-5 3-45-16,4-4-50 0,-4 4-59 0,0 0-74 15,0-5-359-15,0 5-744 0,0 0 330 0</inkml:trace>
  <inkml:trace contextRef="#ctx0" brushRef="#br1" timeOffset="-116916.84">17810 10849 137 0,'-9'0'136'0,"4"-2"-1"0,5 2-6 16,-13 0-6-16,13 0-12 0,0 0-4 0,-9 0-3 15,9 0-5-15,0 0-6 0,-8 0-4 0,8 0-7 0,0 0 0 16,0 0-6-16,0 0-8 0,-9 0 0 0,9 0-4 16,0 0-5-16,-5-2-5 0,5 2-6 15,0 0-6-15,0 0 1 0,0 0-4 0,0 0 1 0,0 0-7 16,0 0 3-16,0 0-2 0,0 0 3 0,0 0-1 16,0 0-1-16,18 5-4 0,-13-4 0 0,8 1-5 15,-5-2-1-15,3 0-2 0,2 1-3 0,0-2 1 16,5 1 0-16,1 1-2 0,0-2-3 0,3 1 1 15,3 2 2-15,6 1-9 0,-3-3 2 0,4 0 2 16,1 0-4-16,4 2 3 0,-1-2-2 0,1 0-2 16,-1 0 1-16,1 1-2 0,4 0 8 0,-3-1-8 15,13-1 1-15,-14 2-2 0,3-1 0 0,-2 2-4 16,2-1 7-16,15-2-3 0,-17 2-2 0,3-1 4 16,11 0-5-16,-14-2 0 0,1 3 2 0,1-2 0 15,11 0-1-15,0 1-1 0,-13-1-2 0,2 1 1 16,-2 0 0-16,2 0-1 0,-2 0 1 0,1 0-3 15,-5-1 2-15,3 1 0 0,-1 1 0 0,-3-1 0 16,2 1 0-16,-6-2 2 0,1 0-4 0,0 1 1 0,-3 0-3 16,-3-2 1-16,2 2 3 0,-3 0-3 0,0 0 0 15,-3-2-1-15,7 2-2 0,-4-1 1 16,-2 1 0-16,0-1 2 0,1 0-4 0,-3 1 1 16,3-2-3-16,-5 1-1 0,0 1-4 0,-2 0-7 0,-3 1-12 15,1-2-6-15,-1 1-16 0,-1 0-12 0,-4 0-11 16,0 0-12-16,-7 0-23 0,13 0-19 0,-13 0-27 15,5 0-164-15,-5 0-348 0,0 0 154 16</inkml:trace>
  <inkml:trace contextRef="#ctx0" brushRef="#br1" timeOffset="-116299.97">17870 10844 68 0,'0'0'161'0,"-4"-2"-15"16,4 2-14-16,0 0-17 0,0 0-3 0,0 0-4 16,0 0-7-16,10-5 3 0,-10 5-7 0,10-1-5 15,-3 0 2-15,1 1-3 0,4-2-6 0,1 2 1 16,2 0-6-16,-1 0-1 0,4 0 3 0,4-3-7 15,6 2-4-15,2-1 4 0,0 2-4 0,2-1 2 16,4 1-8-16,-4-4-3 0,5 3 3 0,1 0 0 0,1 1-5 16,12-2 0-16,0 2-3 0,-13 0 0 15,13-1-4-15,2 1-3 0,-1-2 0 0,-2 1-6 16,2 1-2-16,1 0-1 0,-15-3 5 0,18 6-12 16,-1-3-6-16,0-2-1 0,0 2-1 0,-4-1-3 0,4 2-5 15,-3-1-1-15,-12-1-1 0,-1-2-4 0,0 2 2 16,14 1-2-16,-14-2-1 0,-2 4-3 0,17-2 5 15,-18 1-4-15,-3-2 1 0,2-2-2 16,-5 2 1-16,1-2-5 0,-3 3-3 0,-5-1 5 0,-4 1-2 16,-1 0-1-16,-1-2 0 0,-2-1-3 0,-1 2 5 15,-1-1-3-15,2 0 0 0,-5 0 1 0,2 0-3 16,-1 3 3-16,0-2 1 0,-4 0-3 0,2 1-2 16,-2 0 3-16,-7 0 0 0,11-1-4 0,-7 0-8 15,-4 1-10-15,6-2-19 0,-6 2-15 0,0 0-24 16,0 0-44-16,0 0-31 0,0 0-35 0,-19 9-73 15,4-8-144-15,-3 0-438 0,-1 4 193 0</inkml:trace>
  <inkml:trace contextRef="#ctx0" brushRef="#br1" timeOffset="-115749.43">17950 10867 91 0,'0'0'125'0,"0"0"-2"15,8-2-11-15,-3 1-13 0,5 1-1 16,-1-1 2-16,4 1-9 0,6 0-1 0,3 0-5 16,6 0-7-16,3 0-2 0,3-1-2 0,-1 2-2 0,7-1-1 15,15 1-10-15,-1-1 2 0,0-1-3 0,0 1-2 16,5 1 4-16,2-1-3 0,2 3-3 15,1-3-3-15,1 0 4 0,27 1-6 0,-29-1-5 16,1 0-2-16,1 1-4 0,-5-1-8 0,6 2 0 0,-8-2-1 16,-2-2 0-16,-1 2 5 0,-3-4-2 0,-14 3 3 15,-1 0 0-15,-3 1 6 0,1-2 0 0,-8 1 0 16,-6-1 0-16,-2-2 3 0,-6 4 4 0,-3-1 3 16,2-1 0-16,-3 0-2 0,-3 0-4 0,-1 1-6 15,-1 0-4-15,1-1-1 0,-5 2-6 0,3-3-5 16,-3 3 1-16,0 0-2 0,0 0-5 0,0 0-2 15,0 0-3-15,0 0 4 0,0 0-5 0,0 0-2 16,0 0-9-16,-10-3-7 0,10 3-11 0,0 0-8 16,0 0-15-16,0 0-26 0,0 0-17 0,-12 6-35 15,10-4-37-15,-2 0-37 0,0 1-219 0,-4-2-444 16,-3 2 197-16</inkml:trace>
  <inkml:trace contextRef="#ctx0" brushRef="#br1" timeOffset="-107900.53">18731 14586 135 0,'-5'-3'135'0,"5"3"-8"0,-2-3-4 0,2 3-10 15,-4-5-6-15,4 5-8 0,-3-3-3 0,3 3-5 16,-4-2-8-16,4 2-4 0,-7-4-8 0,3 3-4 16,4 1-8-16,-5-2-6 0,5 2-5 0,-5-3-5 15,5 3-4-15,-8-2-9 0,5-1-1 0,3 3-3 0,0 0 0 16,-11 0-1-16,11 0 0 0,0 0-12 0,0 0-4 15,-8-1 0-15,8 1 5 0,0 0 0 0,0 0-11 16,0 0 8-16,0 0-2 0,0 0-2 16,0 0 5-16,0 0-7 0,0 0 1 0,0 0-2 0,13 6-7 15,-7-3 8-15,-6-3 0 0,9 2 0 0,-4-2-2 16,3 1-1-16,3 1 3 0,1-2 2 0,1 0-3 16,1 0-1-16,8 1 4 0,-2-1-6 15,1-1 4-15,5 2-1 0,6-2-9 0,-1 1 5 0,1 0 6 16,1 1-8-16,0 0-1 0,2 0 9 0,-2-1-6 15,7-2-1-15,-2 3 1 0,-2 0 7 0,2-2-4 16,-1 1-1-16,3-1-6 0,-4-2-3 16,1 1 7-16,-1 1-9 0,-2-3 0 0,-2 4 2 15,0-2 7-15,-1 0-6 0,-3 1 1 0,-1-2-4 0,-7 3 4 16,-1-1 2-16,0-4 0 0,0 4 0 0,-2 0 6 16,2-2-8-16,-6 2 4 0,5 1 0 0,-5 0-4 15,1 0-2-15,-4 0 0 0,5 1 3 0,-3 0 3 16,-1-1 1-16,2 3-3 0,-3-2-17 0,1 0-1 15,-4-1-23-15,4 4-12 0,-6-2-18 0,1-1-9 16,0 0-15-16,-2 0-33 0,-4-1-84 0,0 0-230 16,0 0 101-16</inkml:trace>
  <inkml:trace contextRef="#ctx0" brushRef="#br1" timeOffset="-107282.45">18714 14560 63 0,'-7'0'120'0,"7"0"1"0,0 0-12 15,-9-1-2-15,4 2-6 0,5-1-5 0,-9 0 1 16,9 0-8-16,-9 0-2 0,9 0-5 0,-6-1-8 16,6 1-5-16,-8 0-4 0,8 0-5 0,-4-2-2 15,4 2 2-15,0 0-7 0,-8-2 1 0,8 2 2 16,0 0-2-16,0 0 2 0,0 0 1 0,0 0 1 16,-6 0-1-16,6 0-1 0,0 0-9 0,0 0-1 15,0 0 2-15,0 0-9 0,0 0 3 0,0 0-1 16,18-7 3-16,-13 7 6 0,4-4-3 0,4 4 2 15,0-1 2-15,7-1 3 0,2 1-1 0,5 0 1 16,2 1-2-16,0 1-1 0,7-2 4 0,1 2 4 0,13-2-3 16,2 6-6-16,2-4-2 0,-4 2 0 15,8-1 1-15,-2-2-6 0,5 3-5 0,3-1 0 16,-3 0-4-16,5-2-1 0,26 9-9 0,-31-5-1 16,4-5-1-16,1 4-1 0,1-5-3 0,22 5-2 0,-26-3 0 15,0 0 1-15,-1 0-4 0,2 0-4 0,0 0 4 16,-3 0-5-16,-2-1 5 0,1 1-6 0,-5 0 0 15,0 0-3-15,-4-1 3 0,-11 1 2 0,11-1-5 16,-14 0 0-16,0 1-4 0,0 0 4 0,0 2 0 16,-5-1-5-16,1-1 0 0,-3 0-3 0,-2 0 5 15,-8 0 3-15,2 1-2 0,-2-1 3 0,1 0-4 16,-2 0 4-16,0 2-3 0,1 1 0 0,-3 0-1 16,-4-4-3-16,0 2-9 0,-2 0-5 0,2-1-2 15,1 1-2-15,-5 0-10 0,0-1-12 0,-4 2-15 16,0 0-15-16,-1-1-24 0,-4-1-21 0,5 4-21 15,-5-4-33-15,0 0-34 0,0 0-223 0,-10 7-463 16,4-3 206-16</inkml:trace>
  <inkml:trace contextRef="#ctx0" brushRef="#br1" timeOffset="-106783.08">18841 14571 52 0,'0'0'172'0,"0"0"-5"0,0 0-8 16,-8-1-3-16,8 1-7 0,0 0-4 0,0 0-7 16,0 0-7-16,0 0 0 0,22-4-7 0,-13 3 0 15,0 0-4-15,0 0-8 0,10-2-13 0,-1 2 2 16,4 0-5-16,10 1-1 0,2-3-5 0,3 3-2 16,20-1-5-16,-1 1-2 0,5 3-6 0,2-5-2 15,31 4-6-15,-3-2-1 0,-27 2-8 0,36 3-4 16,-7-5-2-16,3 2-3 0,0-3-6 0,-3 2-9 0,0-1 3 15,-2 4-3-15,0-4-4 0,-25 0-3 0,27-1-3 16,-29 2 1-16,28-3-2 0,-32 3-6 16,2-2-3-16,-1-2 3 0,-2 1-1 0,-5-1-1 15,-16 2-2-15,-4 0-4 0,-2-2 0 0,-1 1 3 16,-8 1-9-16,-5 0 15 0,-5 1-13 0,0-3 2 16,-2 1-1-16,-3 1 5 0,1-1-3 0,-4 2 2 15,-1-2-6-15,-4 2 5 0,0 0-6 0,6-1 0 16,-6 1-13-16,0 0-24 0,0 0-35 0,0 0-35 15,0 0-40-15,-23 4-36 0,12-4-45 0,-1 0-247 16,-1 1-510-16,-1 0 226 0</inkml:trace>
  <inkml:trace contextRef="#ctx0" brushRef="#br1" timeOffset="-106182.84">18598 14643 28 0,'0'0'210'15,"-5"-2"-9"-15,5 2-10 0,0 0-16 0,0 0-14 16,5-9-12-16,0 9-8 0,3-1-4 0,2 0-1 16,3 0-8-16,2-2 1 0,5 1-7 0,6 2-3 15,5-1-4-15,4-2-4 0,18 2-6 0,6-1-3 16,2 2-3-16,30-2-6 0,0 1-7 0,-27-1-7 15,37 2-1-15,-7 1-6 0,6 0-7 0,-2-6-8 16,3 4-8-16,2-2-1 0,-7 6-7 0,1-4-5 16,1 0-2-16,-33-3-3 0,0 2-4 0,26-4-3 15,-30 2 1-15,-2-2-1 0,-1 4-6 0,-5-2 4 16,0-1-7-16,-17 3-1 0,-1-4-2 0,-1 1-2 16,-2 3-1-16,-4-2 7 0,-7 0 4 0,-2 0 7 15,-6 2 1-15,1-2 7 0,-2 1 6 0,-2 2 5 16,0-1 5-16,-3-2-6 0,-2 2-6 0,1 0 6 15,-1 2-15-15,2-1 0 0,-7 1 1 0,7-3-9 16,-7 3 0-16,7-3 1 0,-5 2-3 0,-2 1-6 16,0 0 0-16,0 0 3 0,12 1 0 0,-12-1-7 15,0 0-4-15,7 1 0 0,-7-1 0 0,3 5 0 16,-3-5 2-16,0 0 12 0,1 4-17 0,-1-4 0 16,0 4 5-16,0-4-6 0,0 0-9 0,0 0-11 15,-5 3-18-15,5-3-25 0,-7 4-25 0,2-3-29 0,-1 1-55 16,-1 0-60-16,-6 1-96 0,4 0-206 15,-4-2-576-15,-1 0 255 0</inkml:trace>
  <inkml:trace contextRef="#ctx0" brushRef="#br1" timeOffset="-90983.09">26192 9405 99 0,'5'-5'406'0,"-4"0"-11"15,3 0-8-15,0 3 4 0,-2-1-6 0,0 0-15 16,-2 3-24-16,4-4-34 0,-4 4-25 0,0 0-29 16,0 0-26-16,5 0-21 0,-5 0-22 0,0 0-12 15,0 0-10-15,0 0-9 0,-13 7-30 0,9-4-11 16,-3-1-8-16,-5 1-7 0,1-3-10 0,-6 1-10 16,4 0-5-16,-4-3-2 0,-2-2 0 0,2-1-2 15,-1-2-1-15,1-1 2 0,1-2-7 0,0-1 3 16,3-1-5-16,-1-3-8 0,5-3-4 0,2-5-8 15,0 3-5-15,6-1-4 0,1-3-3 0,0 7-2 0,5 0-4 16,-2 2-3-16,3 3-8 0,-1 5-4 16,0-2-3-16,2 6 2 0,0 0-6 0,2 6 1 15,2 1 0-15,1 10 0 0,0 4 0 0,2 8-1 16,-1 3-2-16,-3 5 2 0,-2 2 1 0,2 10 4 0,-1 6-9 16,-7-3 5-16,1 1 2 0,-2-1-6 0,-5-4 1 15,-1 3 1-15,-1-14-1 0,-3 2-1 16,0-2 4-16,-1-1-1 0,-7-1-3 0,3-1 2 15,-4-3-2-15,3-1 5 0,-3-6-5 0,5-5 3 0,-3-2-1 16,3-2 2-16,-4-3 3 0,4-2-4 0,-1-4-2 16,3-3 7-16,0-3 1 0,1-2-2 15,4-1-2-15,1-3-2 0,2-4-2 0,3 0-1 16,2 1 1-16,3-3-2 0,2 0-3 0,6 1 0 0,1 1-1 16,8-4-1-16,3 2 3 0,2 1-10 0,1 3-6 15,1-2-8-15,1 1 0 0,0 0-4 0,4 0 1 16,-1 1-1-16,-3-3 2 0,3-2 5 15,0 1-4-15,-5-1 5 0,0-1 3 0,-4-2 1 0,0 0 5 16,-3-3 1-16,-4-3-3 0,-2 0 5 0,-2-2 0 16,1 2 1-16,-5-4 5 0,-4-3 6 0,2 2 2 15,-1 0 11-15,-5 1 1 0,-1 10 7 16,0-1 13-16,-1 9 4 0,1-1-1 0,-4 2-7 0,3 5-5 16,1 5-1-16,0 0 1 0,-10 22 8 0,3 8 6 15,2 5 7-15,-5 11 5 0,6 9 1 0,3 1 4 16,-2 0-5-16,3 2 1 0,0 0 2 0,3-3-6 15,-2-4-5-15,8 3-4 0,-4-2-7 0,3-7 0 16,-2 1-2-16,2-11-13 0,-2-2-25 0,1-3-26 16,-2-2-34-16,-4-8-39 0,3-4-51 0,-4-4-48 15,0-1-54-15,-4-6-59 0,-1 0-65 0,-3-4-72 16,-2-2-70-16,-4-7-277 0,-4-1-865 0,0-9 382 16</inkml:trace>
  <inkml:trace contextRef="#ctx0" brushRef="#br1" timeOffset="-90850.27">26312 9854 323 0,'13'2'335'0,"-1"0"-12"16,7 4 2-16,-3-3-21 0,6 1 1 0,-2-3-26 15,10 1-20-15,-1-1-35 0,1-5-18 0,3 2-65 16,0 0-77-16,-4-2-83 0,2-1-96 0,1-3-105 0,-4 0-236 16,2-1-494-16,-6-2 219 0</inkml:trace>
  <inkml:trace contextRef="#ctx0" brushRef="#br1" timeOffset="-90216.33">27024 9561 421 0,'3'-7'464'0,"-1"0"5"0,-2 2-7 15,0 1 0-15,1-1-19 0,-1 5-33 0,0 0-16 16,0 0-14-16,0 0-22 0,0 16-19 0,0-7-34 16,2 5-32-16,-2 2-19 0,-2 2-32 0,4 8-22 0,-2-6-21 15,2-1-23-15,-2 2-7 0,0 2-44 0,0-2-20 16,2-3-23-16,0 1-25 0,2-1-17 15,-3 0-23-15,1-6-12 0,4-1-5 0,-5-4 7 0,6-2 3 16,0-2 8-16,-2-1-7 0,3-2 6 0,2-5-6 16,2-2 11-16,-3-2 0 0,6-4 9 0,-3-2 0 15,5-4 5-15,0-4 8 0,-4 7 4 0,-2 0 6 16,1 3 9-16,-1 4 0 0,-4 0-2 0,1 3-3 16,0 4 1-16,-4 1 1 0,-4 1 6 0,10 6 1 15,-2-1 1-15,-4 5 0 0,-1 0-7 0,4 1-6 16,-2 3-3-16,0 4-2 0,3-2 1 0,-3-3-7 15,4 1-9-15,-4 3-15 0,3-2-8 0,-3-6-13 16,1 0-8-16,1-5-3 0,-2 1-9 0,0-3-4 16,2 1 7-16,0-3 0 0,1-2 0 0,-2-1 2 15,-1-2 0-15,3-3 6 0,1-1 0 0,-4 0 4 16,1-3 1-16,1-4 3 0,2 0 5 0,-2 0-4 16,1-1 9-16,0 4-3 0,-1 2-2 0,-2 2-2 15,3 1 5-15,-1 5-1 0,0 0 5 0,3 3 10 16,2 1 4-16,-2 2 4 0,4 0-1 0,2 2 4 15,0 2 3-15,5-2 3 0,-1 1 5 0,2 0-4 0,6-1 1 16,-1 0 1-16,2-5-3 0,-1 1 4 16,0-5 4-16,-8 1-2 0,6-3 2 0,-4 0 3 15,-4-1-5-15,1-2 15 0,-3-2-8 0,0-1-4 16,-2-2 2-16,-1 0-3 0,-4-2-2 0,-4-1-1 0,-4-3 1 16,-1-1-2-16,0-5-2 0,-5 2-3 15,0 6 0-15,-4-5 8 0,-1 9-4 0,-2 1-1 16,2 8-9-16,-2 2 0 0,0 6 4 0,-6 4-7 15,0 4 0-15,-2 8-2 0,4 5 0 0,2 2-2 0,3 2 5 16,2 0-2-16,4 1-2 0,6 0-7 0,3-1-16 16,2-3-20-16,8 0-17 0,4-3-33 15,9-3-38-15,-1-3-44 0,6-3-37 0,1-6-67 16,2-2-53-16,4-4-52 0,-2-2-63 0,1-4-79 0,1-4-273 16,0 0-862-16,-3-1 381 0</inkml:trace>
  <inkml:trace contextRef="#ctx0" brushRef="#br1" timeOffset="-89766.18">28569 9569 1 0,'7'-8'366'0,"0"1"4"0,-3-2 16 0,0 3-2 16,1 0 2-16,-4 1 10 0,3 2-13 0,-3 2-19 15,-1 1-16-15,0 0-8 0,0 0-24 0,0 9-21 16,-1-2-21-16,1 5-24 0,0 0-28 0,-1 6-21 16,-2 0-16-16,3 1-20 0,0-1-23 0,3 2-33 15,-6-3-22-15,6-1-29 0,-2 1-27 0,0-5-37 16,3 0-13-16,0-1-10 0,-3-5 3 0,6 1 2 15,-3-3 3-15,3-1 0 0,1-4 1 0,1-1-1 16,4-3 14-16,3-5-5 0,5-5 11 0,-5 3 12 16,7-9 4-16,0-1 8 0,-3 0 9 0,4-2 12 15,-4 0 21-15,-7 8 10 0,4 2 1 0,-6 2-1 16,-3 4-8-16,2 3-11 0,-4 1 1 0,1 5-10 16,-7-1-3-16,10 8-3 0,-7-1-4 0,0 4 3 15,-1 4-7-15,-2 2-3 0,1 1-5 0,0-3-13 16,1 2-12-16,-2 0-11 0,1-3-9 0,0-4-6 15,-1 1-1-15,3-2 6 0,-1-2 1 0,1-1 2 16,1-3 1-16,1 1 5 0,0-4 1 0,-5 0 3 16,15-5-1-16,-6 1 4 0,3-3-1 0,-1 2 4 15,4-4 4-15,2-3 3 0,-3 1 4 0,0 0 5 16,3 1-2-16,-7 3 3 0,2 3-9 0,-1 0 3 0,-2 4-3 16,-1 1 0-16,1 1-3 0,1 2 3 15,0 1 0-15,0 1 1 0,-1 0-4 0,-1 3-25 16,3-1-15-16,-2-1-31 0,2 0-30 0,1 0-37 0,-1-1-43 15,0-1-33-15,-1-3-31 0,-1 0-36 0,0-1-41 16,-1-3-39-16,-3-2-41 0,-4-1-319 0,2-1-779 16,-11-2 345-16</inkml:trace>
  <inkml:trace contextRef="#ctx0" brushRef="#br1" timeOffset="-89633.19">28852 9407 146 0,'-45'-23'454'0,"13"9"-7"0,5 2 12 0,0-2-4 16,7 4-15-16,3 0-34 0,3 3-29 0,4 1-33 15,1 1-40-15,4 2-32 0,1 0-61 0,0 0-91 16,7-2-119-16,-3 5-127 0,6-6-155 0,7 2-391 16,-1 2-727-16,5-2 321 0</inkml:trace>
  <inkml:trace contextRef="#ctx0" brushRef="#br1" timeOffset="-88083.15">29538 9348 182 0,'0'0'391'0,"0"0"-6"0,0 0 1 15,0 0-12-15,0 0-14 0,-6 6-13 0,3-2-12 0,-3 1-12 16,-1 0-18-16,-2 1-12 0,-1 3-16 0,-4 4-15 16,1 2-11-16,-6 6-15 0,2-2-23 0,2 2-20 15,6-3-19-15,-4 5-16 0,5-5-16 0,2 0-12 16,1 0-15-16,4 1-7 0,5-1-12 0,0 0-11 15,8-1-8-15,1-3-8 0,1 0-3 0,11-2-10 16,1-2-2-16,4-3-5 0,-1-4-9 16,1-1-4-16,-1-2-9 0,4-4-3 0,-3-1-1 0,0-4-2 15,-2-2 1-15,3 0-3 0,-4-3-2 0,-2-8 0 16,-3 1-3-16,-3-8 3 0,-1-1-3 0,4-13-3 16,-6-3-2-16,-3-2 1 0,0-3 0 0,-3-3 0 15,-2-5-5-15,-3 1 0 0,0 3 4 0,-1 1 7 16,-3 6 3-16,-1 17 9 0,-1 3 15 0,-4 9-5 15,1 7-3-15,0 2-6 0,-1 7-10 0,-1 5 3 16,-6 8-2-16,0 5-1 0,-4 13-6 0,2 3 0 16,-4 18-1-16,9 5 3 0,-2-1-2 0,6 1 0 15,-2-1-3-15,5-2-5 0,2 0 0 0,2-2-11 16,3-12-4-16,6 7-5 0,-4-12-5 0,5-3-4 16,1-1 4-16,2-3-3 0,-4-9 8 0,2-1-4 15,1-3 0-15,0-2 4 0,-2-6 1 0,-1-1 3 0,1-5 0 16,0 1 4-16,-1-6 0 0,0 0 1 0,3-5 6 15,-3-3-5-15,1-1 2 0,1-9 0 0,1-2 0 16,-4 0 0-16,3 2 1 0,-3 0 7 16,-5 7 3-16,3 2 3 0,-4 8-3 0,0 1-6 0,0 2 2 15,-3 4-1-15,-1 1 0 0,0 0-2 16,6 18 29-16,-6-5-5 0,-1 7 3 0,1 3-4 16,-4 2-4-16,9-5-2 0,-2 4-2 0,-2-4-8 15,3-2-4-15,0-1-11 0,1 0 0 0,0-7 0 0,4 0-3 16,0-3 2-16,4 0-9 0,-1-4 0 0,1-2 4 15,1-3-1-15,-1 1 4 0,5-5-4 0,-1-1 1 16,-3-3 7-16,2-2 0 0,-2-3-3 0,-1 0 2 16,1-6 5-16,-1 5 0 0,-3 4 6 0,-3 1 6 15,0 1 4-15,-3 3-3 0,1 2-2 0,-1 2-3 16,-1 1-5-16,-3 2 2 0,0 0 2 0,5 7-2 16,-4 0 3-16,0 0-6 0,2 2 2 0,3 2 1 15,-1 0 2-15,4 3 0 0,2 0-4 0,4-5 2 16,7 7-14-16,-4-4-7 0,8-4-11 0,5 1-19 15,2-4-9-15,1-2-6 0,1 1 0 0,1-4 1 16,2-2 4-16,-4 0 3 0,0-1 6 0,1-3 4 16,-6-2 9-16,-2-1 5 0,-7-1 4 0,-2 1 4 15,-4-6 9-15,-1-1 14 0,-4 0 11 0,-1 1 15 16,-5-1 10-16,-3 5 0 0,0 0 1 0,-5 1 0 16,-5 3-1-16,-1 2-5 0,-7 3 9 0,0 2-2 15,-1 3-2-15,-8 5-1 0,1 2-5 0,3 3-5 16,-1 1-1-16,6-1 4 0,4 1-11 0,0-1 2 15,2 0-3-15,3 1-3 0,4-2 2 0,2-1 1 16,1 0-2-16,2-3-5 0,5-1-1 0,4 0 4 16,0 0-1-16,0-5 2 0,5 0-2 0,-1-3-1 15,6 0 3-15,3-5-2 0,-5 0 0 0,0-3-4 16,0-4 3-16,5-4-15 0,-2-2 14 0,-2-1-5 16,1-2 0-16,-2-4 0 0,-3-5 1 0,0-2-2 15,5-17-1-15,0 2 2 0,-3-1-2 0,-1-3 0 16,0-2 1-16,-3 9-2 0,-3 10 2 0,-4 4 4 15,-4 12-1-15,2 1-12 0,-4 8 17 0,1-1-5 16,-3 5 2-16,0 2 2 0,0 4 1 0,3 0-6 16,-16 9-4-16,6 4 5 0,-5 10-2 0,3 0-3 15,3 8-1-15,-1 2 7 0,5-1-5 0,0 2-1 16,2 2 2-16,6 0 0 0,-1 10 1 0,6-13 1 16,2 0-3-16,3 0-11 0,2-2 13 0,2-3-10 15,6-2 0-15,0-5-8 0,-1-2-5 0,3-2-6 16,0-5 9-16,-4-2-2 0,5-4 6 0,-6-5-2 15,2-1 3-15,0-3 3 0,-2-3 4 0,4-4-2 16,-6-4-13-16,0 1 18 0,4-8-1 0,-8-5 1 0,8 0 4 16,-6-3-11-16,-3-6 9 0,-1 3-1 0,-1 0-4 15,-4 0 8-15,-4 6 10 0,-3 7-14 16,0 1 11-16,-1 5 3 0,-5 3-4 0,-1 5-1 16,-4 3-2-16,-1 3 0 0,-7 5 0 0,6 7 1 0,-10 4-5 15,4 4 1-15,1 3 3 0,4 0-2 0,7 1 3 16,0 1 2-16,5 0 4 0,3-1 1 15,5 1 1-15,5-3 0 0,5-1-1 0,1-2 4 16,6-2-2-16,1-4-13 0,4 1 6 0,4-7-1 0,-1 4-1 16,1-6-1-16,0-2 3 0,-2 2-1 0,-3-5-12 15,1-2 8-15,-5 0 6 0,-3-4-2 0,0 0-19 16,-1-2-11-16,-2-3-15 0,-3-1-60 0,-3 4-52 16,-2-3-54-16,-1 2-73 0,-2-2-95 0,-6 3-111 15,-5 0-485-15,5 0-1046 0,-5 2 463 0</inkml:trace>
  <inkml:trace contextRef="#ctx0" brushRef="#br1" timeOffset="-84884.03">26170 10898 127 0,'-14'0'355'0,"3"0"-15"16,-2 1-5-16,-2 0 4 0,4 3-10 0,-1 0-13 0,2-1-10 0,-1 2-10 0,4 2-14 0,0-1-11 0,2 0-14 0,1 1-32 0,3 1-5 15,1-3-5-15,3 1-10 0,-1 0-13 0,6-2-10 0,5 1-12 0,2-3-16 0,7-2-14 0,-1-3-17 0,6-2-12 0,4-4-10 0,-4 0-9 0,1-4-6 16,-4 1-5-16,3-4-13 0,-4-1-5 0,-4-2-8 0,-4 4-3 0,-2-8-5 0,-1 0 3 0,-8 3-3 31,-2 1 5-31,-1-7-1 0,-3 8 5 0,-6 1 1 0,-1 2 3 0,-2 3 1 0,-3 2-2 16,1 7-5-16,-2-2-8 0,-2 4-3 0,-2 4-8 0,1 4-2 0,-1 4-3 0,-3 11-2 0,4 2-2 0,2 1-6 0,3 0 0 0,4 1-4 0,2 0-1 0,4 0-1 0,1 0-3 0,6 0 5 0,4-2-3 0,-1-6-2 0,6 3 2 0,6 0-5 0,-6-7 8 16,6-1-14-16,8-2-21 0,0 0-15 0,-8-8-34 0,3 1-38 0,0-2-47 0,8-6-58 0,-3 1-61 0,-5 1-43 0,-2-2-67 0,7-7-76 0,-11 4-389 0,1-4-917 15,0 6 405-15</inkml:trace>
  <inkml:trace contextRef="#ctx0" brushRef="#br1" timeOffset="-84806.71">26541 10896 163 0,'0'0'366'0,"0"0"-18"0,0 0-6 0,0 0-11 0,0 0-7 0,0 0-16 0,-19 2-12 15,19-2-22-15,-6 1-28 0,6-1-19 0,-6 2-21 0,6-2-15 0,-4 3-27 0,4-3-17 0,-3 5-12 0,-1-2-7 0,1 1-3 16,2 3-9-16,-1-1-10 0,0 0-3 0,1 1-1 0,0 3-5 15,-2-3-3-15,7 2 4 0,-5-2-4 0,2 0-2 16,0-1 5-16,2-1 0 0,-1 1 2 0,6 0-7 16,-3-3-5-16,4 0-1 0,1-1-4 15,4-2 1-15,-1-1-6 0,6-3-1 0,-1 0-2 0,0-1 5 641,1-2-3-641,-2-2 7 0,-1 1-10 0,-3-3 0 0,4-3-2 0,0-6-9 0,-6 4-3 0,-2-2-1 16,0-10-6-16,-4 0 1 0,-4 2-3 0,1-2-4 0,-6 3 7 0,0 8 4 0,-3-1 2 0,0 3 1 0,-5 1-10 0,2 5-4 0,0 4-5 0,-4 0-3 0,-4 4-7 0,-3 4-1 0,1 6-2 0,-7 4-1 0,3 3-1 0,2 4-2 0,2 2 6 0,3 0-9 0,2 3 0 0,3 1-3 15,6 2-6-15,1 0 5 0,2-1 1 0,8 0 3 0,6 0 6 0,1-2-1 0,9-1-1 0,3-4 1 0,4 0 2 0,5-4-4 0,3-5 4 0,15 0 6 0,-10-6-3 0,12-5-7 0,-14-1-8 0,12-5 8 0,-12-2-12 0,-1 0-3 0,-1-5-2 0,-2-3-18 0,-5-1-5 0,1 1-19 0,-4-6-28 0,-7-1-32 0,1 1-36 0,-10-2-31 0,-3 7-29 0,-3 2-36 0,-1 2-35 0,-2 6-39 0,-2-2-26 0,-2 5-42 0,-3 3-43 0,0 1-31 0,5 0-48 0,-20 0-267 0,10 4-819 0,1 4 363 0</inkml:trace>
  <inkml:trace contextRef="#ctx0" brushRef="#br1" timeOffset="-82529.36">26062 10893 327 0,'-12'-2'434'0,"0"0"-3"0,4-1-12 0,3 0-23 0,-2 2-13 15,7 1-15-15,-1-3-18 0,1 3-26 0,14-1-26 16,4 1-29-16,11 0-22 0,2-2-28 16,7 0-21-16,17-1-17 0,0 1-18 0,-2 2-16 0,-1-4-15 15,4 4-15-15,-1-1-14 0,-1 1-10 16,-3-3-13-16,-12 0-7 0,-5-1-6 0,3 0-15 0,-6 4-7 31,-9-3-2-31,-5 1-5 0,-4 0-1 0,-3-3-4 0,-3 0-6 0,-6 2-3 0,-4-1-2 0,-4 3-3 0,-11-4-1 16,-14-1-4-16,-4 4 1 0,-15 2-1 15,-3 5 1-15,1 0 0 0,13 2 3 0,-14 3 1 16,1-2-2-16,14 0 0 16,7 0 8-16,3 1-1 0,2 4-1 0,12-1-3 15,3-5-4-15,7 0 5 0,4 0 14 0,6 2 4 0,9-1-3 0,16-2-2 0,3 2 3 16,8-4-6-16,11-2-3 0,7 1-3 16,0-4-25-16,-3-2-3 0,4 1 0 0,-8 0-4 15,-11-2-5-15,-4-3-1 0,-2 2 0 16,-4-2 4-16,-5 2 1 0,-8-1 2 0,-4 1 0 15,-5 0 2-15,-4-3-2 0,-2 4 1 0,-8-1 2 16,-7-1 5-16,-3 2 4 0,-16-4 9 0,-3 4-1 0,-17 1 10 16,-2 3 10-1,3 4-7-15,-1 0 0 0,12 2 7 0,-12 1-9 0,15-1 0 16,1 1-5-16,4 3-3 0,11-3 0 0,2 0 0 16,9 0-6-16,0 1-3 0,9 0 6 0,3 0-5 0,7-1-3 0,5 1-4 15,7-2-19-15,10-2-30 0,1-2-41 0,7 0-58 16,11-5-66-16,2-2-73 0,-14 1-71 0,14-6-96 15,-4-3-443-15,1 1-969 16,1 1 428-16</inkml:trace>
  <inkml:trace contextRef="#ctx0" brushRef="#br1" timeOffset="-82081.16">27585 10612 371 0,'-5'-4'420'16,"-2"0"-8"-16,1 1-23 0,1 0-24 0,3 1-28 0,2 2-31 16,-3-3-34-16,3 3-25 0,0 0-25 0,10-5-23 15,3 3-18-15,1 1-20 0,7-4-25 0,-2 3-12 16,8-4-9-16,-6 1-17 0,10-2-5 0,-13-1-12 16,1 1-6-16,-1-1-6 0,-1-2-1 15,-2 1 5-15,-2-4 6 0,-3 1 10 0,0-1 8 0,-2-1 13 16,-6 2 11-16,0 0 1 0,-2 0-1 0,-4 3-4 15,-4-1-5-15,-2 2-6 0,-2 1-5 0,0 5-4 16,-9 2-3-16,1 3-6 0,-6 7 0 0,-1-2-4 16,-1 7-9-16,1 3-6 0,3 1-3 0,1 3 1 15,6 0-4-15,2 1 5 0,6 4 7 0,4 0-1 16,4-3-16-16,5 3 5 16,3-8-4-16,7 5-3 0,2 1-10 0,5-4-5 0,2-6-5 0,2 1 2 15,2-3-5-15,2-2-14 0,-9-5-16 0,7-2-29 16,-4 0-34-16,-2-4-43 15,-2-1-51-15,-5-2-51 0,2-5-82 16,0-1-71-16,-5 2-75 0,2-5-72 0,-8 2-382 16,4-5-960-16,-2 7 425 0</inkml:trace>
  <inkml:trace contextRef="#ctx0" brushRef="#br1" timeOffset="-81848.77">28027 10712 3119 0,'0'0'348'0,"0"0"-28"0,8-12-3 0,-7 7-14 16,-2 2-5-16,2-4-12 0,2 0-31 0,-2 3-19 0,3 0-27 15,0-2-8-15,0 1-19 0,3-1-17 16,0 3-17-16,4 0-14 0,-1-1-13 0,3 2-14 16,-1 2-9-16,-1 0-16 0,3 1-7 0,-5 3-6 15,0 1-5-15,4 1-13 0,-7 1-3 0,3 3-3 0,-5 1-6 16,1 4-5-16,-1 2-3 0,-6 1 0 0,-1 1-2 16,-1-1-1-16,-2 6-10 0,-5 1 6 0,1-7-7 15,1 1-2-15,2-5-1 0,0 4 0 0,2-2 2 16,0-4-7-16,3-2 3 0,2 1-2 0,0-3 6 15,2-2 5-15,3 0 1 0,5-4 7 0,3 0-10 16,6-2 5-16,1-4-7 0,5-2-7 16,2-2-1-16,0-2-16 0,-3-1-19 15,-7 3-18-15,3-2-39 0,-6 2-45 0,-4 2-46 16,-1-4-51-16,-5 3-60 0,-2 0-47 0,-5 2-55 0,-3 2-57 0,-5-3-57 16,-7 3-359-16,-1 3-929 0,-9-2 411 0</inkml:trace>
  <inkml:trace contextRef="#ctx0" brushRef="#br1" timeOffset="-80689.13">28219 10817 187 0,'0'-6'370'0,"0"6"1"0,0-4 9 0,0 0-7 0,0 4 5 16,0 0-13-16,0-4-13 0,0 4-20 0,0-5-11 15,0 5-29-15,0 0-19 0,0 0-17 0,0 0-20 16,-4-4-21-16,-1 3-18 0,5 1-24 0,-9 1-17 15,0 0-13-15,-2-2-14 0,-1 1-13 0,0 1-10 0,1 0-12 16,0-1-9-16,-1 0-8 0,1 0-5 0,4 0-6 16,-2-1 2-16,9 1 2 0,-11-1 1 0,7 0-3 15,3-3 1-15,-2-1-4 0,3 1-5 0,4-1-3 16,0-1-1-16,4-2 10 0,-1 0-1 0,3 0 3 16,1 0-3-16,5-1-2 0,-2-1 5 0,4 2-4 15,0 1-6-15,0 0 0 0,0-2 5 125,0 5-13-125,0 1-4 0,-6 1-9 0,1 0 1 0,1 2 0 0,-2 0-6 0,1 5-3 0,-2 0-4 0,-1 2-4 0,0 3-2 0,3 2-2 0,-5 3-4 0,-2 3 2 0,-1 2 2 0,-2 7-5 0,-2 0 1 0,-5-3-5 0,-1 2 4 0,-3-1-2 16,-3 1 0-16,2-2 1 0,-7 2-2 0,2-3-4 0,-4-2-2 0,2 1 6 0,-2-2-4 0,-1 0 1 0,7-6 2 0,-4-3 4 0,2-1 3 0,4-3-8 0,-3-2 0 0,0 0 1 0,4-2 5 0,1-3-5 0,1 0 7 0,1-3-13 15,0-1 11-15,5-2-1 0,-1-3-2 0,2-2-1 0,2-1 1 16,3-5 4-16,1 0-8 0,1 2-14 0,1-2 7 0,-1 1 5 16,1 3 3-16,1 3-3 0,-4 1 2 15,4 2 8-15,0 1-18 0,4 2 16 0,-2 2-13 16,0 2-7-16,-1 1 3 0,4 3-1 0,-2 3 5 16,5 1 2-16,1 2 2 0,0 0 0 0,-1-1 2 15,7 4-8-15,0-1 4 0,3-2 4 0,0 1-5 16,-5-5 5-16,-3 0-5 0,10 1 1 0,-6-5 1 0,5 2 2 15,-10-4-2-15,1-1 6 0,3-3 0 16,-6 1 10-16,1-3-13 0,-4-1-5 0,-1 2-32 16,3-6-31-16,-6 4-64 0,-3-6-101 0,2-2-112 0,-7 3-103 15,-1 0-128-15,-2-6-479 0,-3 2-1136 16,-3 1 504-16</inkml:trace>
  <inkml:trace contextRef="#ctx0" brushRef="#br1" timeOffset="-77829.76">24551 9117 127 0,'-2'-4'341'15,"-1"-2"-18"-15,1 2-16 0,0 1-9 0,2 3-4 16,-1-6-12-16,0 1-10 0,1 5-34 16,1-8-8-16,-1 5-10 0,1 0-10 0,1-1 1 0,1 1-11 15,0-1 3-15,1-1-2 0,0 2-9 0,-2-1-5 16,3-1-4-16,0 0-6 0,1 1-8 0,-3-2-19 16,5-1-10-16,-2 3-14 0,2-3-8 0,-2 0-7 15,0 0-9-15,-1-1 12 0,0 2-12 0,-3 1-5 16,2 1-14-16,-3-2-4 0,1 3-12 0,0 0-6 15,-2 3-9-15,5 0 4 0,-5 0-10 0,0 0-4 16,2 10-3-16,0-4-1 0,2 3-2 0,1 0-3 16,-2 2-4-16,0-2-1 0,5 2-4 0,-4-2 1 15,3 5-2-15,1-6-7 0,0-2 5 0,1 2-1 0,0-2-4 16,-3-4 0-16,1 1-12 0,-2-1-20 0,-1-2-35 16,-4 0-52-16,0 0-89 0,9-6-94 15,-8 1-132-15,0-1-151 0,2-1-289 0,-2-3-929 0,-1 0 411 16</inkml:trace>
  <inkml:trace contextRef="#ctx0" brushRef="#br1" timeOffset="-76732.46">29031 10783 333 0,'0'0'439'0,"0"0"-7"15,0 0-9-15,-14-12-15 0,11 6-3 0,-3-3-6 16,3 1-22-16,-5-3-18 0,-2-3-12 0,4-1-17 16,-6-1-18-16,-2-8-10 0,-1 2-10 0,-2-5-19 15,-1 2 25-15,-2 0-25 0,1-2-10 0,-2-1-21 16,1-2-17-16,-2-1-23 0,4 2-15 0,-5-13-14 16,5 9-24-16,6 2-9 0,-1-1-14 0,3-1-11 0,2 4-10 15,4-1-11-15,4 5-8 0,3 5-8 0,0 2-74 16,4 4-4-16,2 4 0 0,-2-1 0 15,4 7 0-15,0-1 0 0,-1 4 0 0,3 2 0 16,-3 5 0-16,1 2 0 0,-4 1 0 0,2 6 0 0,-4 0 0 16,-5 5 0-16,4 6 0 0,-13-1 0 0,0 3 0 15,-5-4 0-15,-4 3 0 0,-1 0 0 0,-1-2 0 16,-2 0 0-16,0 1 0 0,2-4 0 0,-3 1 0 16,1-4 0-16,9-3 0 0,-2-3 0 0,2-1 0 15,0 0 0-15,5-3 0 0,2-1 0 0,4 0 0 16,3-1 0-16,2-3 0 0,9 1 0 0,2 0 0 15,8-3 0-15,6 0 0 0,8-2 0 0,-4-3 0 16,0-2 0-16,1 4 0 0,-3-3 0 0,3 2 0 16,-4-1-59-16,-2-4-63 0,-8 4-42 0,-5-1-55 15,-1 2-69-15,0-3-69 0,-4 3-78 0,-1-1-82 16,-1 1-488-16,-1-1-1089 0,-2 0 481 0</inkml:trace>
  <inkml:trace contextRef="#ctx0" brushRef="#br1" timeOffset="-76399.52">29135 10608 258 0,'0'0'426'0,"0"0"8"15,0 0-4-15,0 0-6 0,0 0-23 0,11-4-13 16,-2 1-35-16,2 0-52 0,6-2-28 0,1-1-28 16,8-2-24-16,1-1-25 0,0-1-16 15,0 0-17-15,1 0-10 0,-5-4-21 0,1-1-7 0,-7 5-4 16,-2-2-7-16,1-2-2 0,-5 0-3 0,-1-1-2 15,-1-2 2-15,-5 1-9 0,-3-1-4 0,-1-1 0 16,-5 2-5-16,-4 6 7 0,-1-2-15 0,-3 2 0 16,-6 3-4-16,0 3-3 0,1 3 5 0,-2 5-8 15,-7 4-1-15,0 4 6 0,5 4-1 0,-5 4-4 16,4 1 3-16,4 4 6 0,3 1-1 0,5 2-10 16,-1 3-6-16,7-1-4 0,2 0 1 0,7-1-9 15,1 1 1-15,8-3-12 0,-1 1-3 0,6-1-19 16,4-6-20-16,2 2-17 0,2-5-20 0,-2-1-30 15,4-5-34-15,-2-2-43 0,-4-3-57 0,-1-5-70 16,-3-1-69-16,0-1-71 0,-5-1-78 0,1 1-455 16,-1-2-1022-16,1-5 453 0</inkml:trace>
  <inkml:trace contextRef="#ctx0" brushRef="#br1" timeOffset="-76083.13">29671 10668 84 0,'1'-7'394'0,"-1"0"0"16,4 2 23-16,-4-1 18 0,0 0 13 0,-4 3-2 15,0-2-8-15,1 1-5 0,3 4-34 0,-7-2-19 16,7 2-18-16,0 0-20 0,-11 9-14 0,7-2-17 16,-3 1-22-16,2 7-22 0,-1 1-20 0,1 3-28 0,1-2-18 15,1 1-24-15,-3 1-17 0,4 1-18 16,-1-2-24-16,0 2-26 0,1-2-24 0,-1 1-21 16,2-2-12-16,1-1-15 0,1-3-13 0,1 0-3 0,1-3 1 15,0-2-5-15,1 1-6 0,3-5-8 0,-2 0 2 16,4-1 1-16,0 1-5 0,5-4 2 0,-2 0-5 15,-2-1-5-15,12 0-12 0,-4-3-10 16,0 2-14-16,-4-2-10 0,2-1-12 0,-2 3-12 0,-2 1-21 16,1-3-24-16,-2 2-28 0,-2 0-35 0,1-1-32 15,-5 1-30-15,1-1-13 0,-1 2-14 0,-1 0-14 16,-4 1-9-16,0 0-12 0,7-1-12 0,-7 1-5 16,0 0-18-16,0 0-228 0,0 0-636 0,0 0 281 15</inkml:trace>
  <inkml:trace contextRef="#ctx0" brushRef="#br1" timeOffset="-75883.43">29838 10890 1059 0,'-2'-5'25'0,"2"0"60"0,-3 0 36 15,1-3 33-15,-1 1 22 0,1-3 23 0,-2 0 20 16,4 0 21-16,-1-2 28 0,1 1 19 0,-2 0 19 16,2 1 12-16,-1-1 5 0,0 2 2 0,-1-1-7 15,2 3 1-15,-2 2-5 0,0 0 2 0,0 1-32 16,2 0-17-16,0 4-8 0,0 0-17 0,0 0-11 16,-5 13 3-16,2-3-6 0,-3 7-13 0,2-1-8 15,0 4-11-15,0 6-14 0,-2 1-17 0,2-2-56 16,0 2-109-16,3-6 0 0,0 6 0 0,-2-1 0 15,2 0 0-15,2-1 0 0,2-5 0 0,-3-4 0 16,1 0 0-16,1-1 0 0,0-2-26 0,0-2-286 16,0-1-86-16,-1-1-103 0,0-2-100 0,1 0-459 15,-2-1-1146-15,1 0 507 0</inkml:trace>
  <inkml:trace contextRef="#ctx0" brushRef="#br1" timeOffset="-73416.31">30632 10242 178 0,'5'-17'418'0,"3"1"7"0,-3 0 15 0,0 2 1 0,1-2-10 16,-1 4-11-16,-2 3-18 0,0 2-23 15,-2-1-26-15,-1 3-41 0,2 2-32 0,-2-1-26 16,0 4-18-16,0 0-11 0,-6 15-9 0,2 0-12 16,-3 9-12-16,-2 6-7 0,-3 4-17 0,1 1-14 0,-3 11-5 15,1-2-21-15,4-10-13 0,5 2-12 0,-4-2-4 16,8 0-9-16,-1-1-14 0,2 0-20 15,3-1-17-15,1-3-22 0,-1-3-12 0,6 1-15 0,1-11-5 16,-2 0-10-16,3-5-3 0,2-1-6 0,-5-6 1 16,1 0-4-16,-2-6 6 0,2-2 4 0,4-1 6 15,-1-7-4-15,1-1 5 0,-5-3 0 0,5-8 3 16,-1-1 0-16,-3-1 6 0,3-2 1 0,-3-2 7 16,2-1 35-16,-1-1 1 0,0-2 4 0,-1 3 3 15,0-3-5-15,-2 5 21 0,-3 11 14 0,-1 1 7 16,-1 7-16-16,-1 2-3 0,-1 5-15 0,-1 3 3 15,0 0-4-15,-5 14 3 0,0 3-3 0,-2 8-2 16,0 3 1-16,-2 2-12 0,1-1 4 0,3 2-6 16,-3 0 0-16,6 1-17 0,-3 0 8 0,2-1 2 15,-1-2-7-15,3-3-6 0,2-6-6 0,-1-1 0 16,0-7-14-16,0-1 0 0,0-3 5 0,0-1 3 16,3-5 2-16,-2 0 4 0,-1-2 2 0,8-10-8 15,-6 5-3-15,3-8-2 0,1 2 3 0,0-4-4 16,2-2 6-16,3-7-10 0,2 1 2 0,1 1 2 15,-5 7 2-15,2 0-6 0,-1 5-1 0,0 4-1 16,-3-3 3-16,3 8 0 0,-3 1 2 0,0 1 0 16,3 4-2-16,-2 4-2 0,-3 1 10 0,1 0-4 15,1 6 4-15,1 0-2 0,2 0 7 0,0-1-5 16,-2 2 6-16,5 0 0 0,-4-1-1 0,2 1-4 16,1-2 3-16,-1-5-4 0,-2-2 7 0,4-3-1 15,0-2-3-15,-1 0 3 0,1-4-5 0,3-3-5 16,-5 2 7-16,2-6 5 0,2-2 2 0,-3-4 0 15,-1 0-2-15,-2-4-5 0,0-6 1 0,-1 0 2 16,2-1-2-16,-2-3 2 0,-3 3-5 0,-1-2 7 0,-4 8-3 16,0 1 1-16,0 3 3 0,-1 5-4 15,1 0-7-15,-4 7 0 0,0 2 5 0,4 1-2 0,-16 7-1 16,6 3 7-16,1 4-5 0,0 3 2 16,0-1 3-16,4 1-6 0,0 4 5 0,1-2 1 15,8 4-3-15,-3-4 2 0,6-2 2 0,-1-1-3 0,4 1-3 16,2-1 3-16,-1-5-1 0,0-1 2 15,0-4 5-15,2-5-2 0,-2 1-2 0,1-2 5 16,2 0-2-16,-4-3 2 0,3-5 2 0,-3 1 3 16,-1-2 1-16,3-6 2 0,-1 2 0 0,-2-2 0 0,1 0 5 15,1-1 5-15,0 2-3 0,-6 5 0 0,5-1 3 16,-6 6-5-16,1-1-3 0,-1 2-3 0,0 1-12 16,-4 2 9-16,5 7-10 0,-4 0 11 0,-4 4-20 15,3 0 11-15,-2 3-8 0,0 1-13 0,2-3-4 16,-3 1-9-16,6 4-8 0,-6 0-7 0,7 0 5 15,-3-9 1-15,-1 3 6 0,2-5 3 0,-2 1 8 16,3-3 3-16,0-2 0 0,-3-2 6 0,0 0 4 16,10-6-1-16,-1-1 19 0,0 1 1 0,0-1 2 15,4-4 11-15,2-1 0 0,-1 2-1 0,1 0-3 16,0 0 18-16,-3 4 2 0,-3 0-11 0,0 2 10 16,0-1-10-16,1 3 2 0,-4 1-3 0,1 1-3 15,-7 0-8-15,13 3-28 0,-11 0-32 0,2 1-44 16,0-1-67-16,-4 2-71 0,4 0-85 0,-3 0-90 15,-1-5-91-15,-5 11-485 0,4-9-1060 0,-7 1 469 16</inkml:trace>
  <inkml:trace contextRef="#ctx0" brushRef="#br1" timeOffset="-73249.16">30164 10422 4771 0,'-11'-1'384'0,"3"-1"-205"0,7-3-91 0,1 5-40 16,11-4-11-16,6-2-7 0,11-1-14 0,1 2-15 16,6-2-26-16,-1 1-68 0,-2 2-114 0,0 1-144 15,-10-1-462-15,0 4-881 0,-3-1 389 0</inkml:trace>
  <inkml:trace contextRef="#ctx0" brushRef="#br1" timeOffset="-72565.4">27234 11289 174 0,'-5'-8'358'0,"1"-1"5"16,0 4-4-16,1-1 3 0,-1-1 0 0,3 3-6 16,0 0-29-16,1 4-21 0,0 0-4 0,0 0-3 15,0 0-4-15,6 9-5 0,-3 3-10 0,1 6-10 16,-3 1-18-16,4 11-18 0,-1 0-14 0,2 2-20 16,-11 0-14-16,10 1-21 0,0 3-13 0,3-3-15 0,-1-1-17 15,2-1-16-15,-1-2-2 0,1-3-10 0,0-3-13 16,0-5-3-16,0-1-8 0,0-3-9 15,-1-5-5-15,1-2-5 0,-3-4-8 0,2-3-2 0,-3-2 2 16,6-5-3-16,-3-2-4 0,0-7-3 0,2-1-6 16,0-9-3-16,1-6 1 0,-4 2-23 0,3-3-23 15,-1-16-14-15,-1 16-21 0,1 2-21 0,-3 2-12 16,1 4-27-16,-1 9-34 0,-2 4-51 0,2 5-36 16,-2 1-9-16,0 4-16 0,1 4-19 0,0 3-17 15,-1 7-13-15,5 4-10 0,-3 2-5 0,2 5-7 16,0 4-23-16,-3-1-241 0,1 2-650 0,2-3 288 15</inkml:trace>
  <inkml:trace contextRef="#ctx0" brushRef="#br1" timeOffset="-71516.75">27673 11731 121 0,'7'5'232'0,"-1"-2"20"0,-1-2 10 0,-1 2 5 16,-4-3 2-16,8-1-8 0,-8 1-4 0,10-6 14 16,-7 0-27-16,0 0-20 0,5-3-12 0,-3-1-21 15,0-1-15-15,0-1-8 0,-1-5-14 0,0 0-2 16,-3 2 1-16,3 3-8 0,-4-1-1 0,0 1 6 0,-1 3 16 15,-2 1-6-15,-2 1-3 0,1 5-10 16,-2 0-6-16,-7 5 0 0,4 1-10 0,-6 4-6 16,0 5-5-16,-2-1-6 0,5 5-11 0,-5 4-10 15,4 2-8-15,0-2-9 0,7 0-8 0,1 3-3 0,3-6-9 16,4 0-5-16,4-3-6 0,3 1-9 0,1-3 0 16,2-3-13-16,5 1-7 0,1-7-3 0,0-1 2 15,1-1-8-15,-1-6-4 0,5 0 9 16,-5-3-7-16,-2-2 2 0,0-3-1 0,1 4 1 0,-5-6-4 15,0-1-1-15,-2-2 1 0,4-6 0 0,-7 5 0 16,-1 0 0-16,4 1 2 0,-8 2 9 16,1 3-1-16,-3 4 8 0,2 3-6 0,0-1 2 15,-2 3-3-15,0 3-3 0,0 0 3 0,0 0-3 0,0 12-5 16,0-2 3-16,2 2 1 0,0-3-3 0,1 3 0 16,1 1-6-16,3 3 7 0,3 0-6 0,-1-3 1 15,5 0-6-15,2-1-3 0,0-2-3 16,-3-2-6-16,-1-2-6 0,8-4-3 0,-1 2-4 0,2-4-1 15,0-2-3-15,0-2-1 0,-2-3 4 0,0 0 0 16,0-4 3-16,-1 0-1 0,4-6 3 0,-9 3 3 16,3-9 2-16,0 1 2 0,-5-6 2 0,-2 0 0 15,-2-6 1-15,-1 1 2 0,0-3 2 0,-1 1 15 16,-1 3 8-16,-2 3 13 0,-2 9 8 0,1 1 10 16,-1 10 9-16,0-3-3 0,-1 7-1 0,-1 2-3 15,2 3 1-15,0 0 4 0,-10 20 0 0,5-2 4 16,0 12 0-16,0 1-1 0,1 3 2 0,0-1-9 15,3 4-4-15,-1-3 0 0,2 1-7 0,0 2-5 16,3-3-3-16,1-2-4 0,1 0 2 0,0-5-7 16,5 0-4-16,-2-5 0 0,2-5 5 0,4-1-8 15,-3-3-12-15,3-3 12 0,2-3-12 0,3-1-2 16,-2-5 2-16,-2 0-10 0,3-5 5 0,0 0-2 16,-2-2-2-16,0-4 2 0,0 1 6 0,-3-7-8 15,4-7 2-15,-4 1 6 0,-2-2-1 0,-2-3-2 0,0 0-3 16,-4 1 7-16,-1 7-1 0,-4 3 8 15,1 4 13-15,-1 1 2 0,0 2-2 0,0 3 4 16,-1 3-8-16,1 3 3 0,0 0-2 0,0 0 1 16,-5 15-5-16,5-5-1 0,0 3 1 0,1 1-6 0,3 5-1 15,4-3 0-15,2-1-11 0,0 0-10 0,2 0-10 16,4-1-5-16,1-3-3 0,1 2-5 0,2-5-5 16,0-3-3-16,8 1-1 0,-7-4 5 15,-1 0 4-15,1-2 1 0,-2-3 2 0,3-2 7 0,-4 1 3 16,0-3 2-16,-1-2 3 0,-2 0 6 0,0 0 5 15,-1-4 9-15,-3 0 7 0,0 1 2 0,-2 1 6 16,-1-5 8-16,-4 3 10 0,-1 3 12 0,1 1 3 16,0 1 16-16,-4 1 1 0,0 5-8 0,-4 0 3 15,4 2-10-15,-13 4-5 0,1 2 12 0,-1 4 7 16,-1 3-16-16,-3-1-8 0,3 3-12 0,0-1 18 16,1 0-15-16,-2 1-6 0,5-1-3 0,-2-1-8 15,-1 0-9-15,7-4-5 0,-2-2-9 0,3 1-2 16,2-5-2-16,0-2-3 0,0 1-7 0,3-2 3 15,0 0 6-15,0 0-7 0,0 0 6 0,3-11-6 16,2 1 2-16,1 2-4 0,-2-2 7 0,1-1 0 16,4-5 3-16,0 3-4 0,1-2 3 0,-2 5-3 15,0 1 6-15,1 0-3 0,-3 2 2 0,3 1 1 16,-2 5 2-16,0 2-6 0,-1 3 8 0,0 0-6 16,0 3 7-16,-1 3 3 0,-1-1-1 0,4 4 0 15,-3 1 0-15,0 1-1 0,3 1 5 0,-1 1-19 16,-1-7-30-16,0 1-32 0,1 0-39 0,-3-2-42 15,0-1-46-15,2 0-36 0,-2-5-37 0,1 3-32 16,-3-4-46-16,0 1-56 0,-2-3-75 0,0 0-291 0,0 0-844 16,0 0 373-16</inkml:trace>
  <inkml:trace contextRef="#ctx0" brushRef="#br1" timeOffset="-71299.51">28390 11490 267 0,'-9'-1'553'16,"-1"-2"-19"-16,5 1-17 0,-1 1-21 0,6 1-28 16,-7-2-27-16,7 2-12 0,0 0-23 0,0 0-31 0,41 2-41 15,-10-1-34-15,0 0-21 0,2-1-36 0,-3 2-23 16,4 2-29-16,4-2-41 0,-7-2-47 0,-2-3-47 16,1-1-48-16,-1 1-56 0,-13 0-50 15,-3-1-58-15,-1 2-43 0,-5 1-42 0,0-1-49 0,-5 0-62 16,4 1-76-16,-6 1-332 0,2-6-823 0,-2 6 364 15</inkml:trace>
  <inkml:trace contextRef="#ctx0" brushRef="#br1" timeOffset="-70832.93">30034 11442 5 0,'-4'-11'470'0,"1"0"16"0,1 2 8 15,-2-1 11-15,0 4-14 0,3 0-17 0,-2 1-30 16,1 1-32-16,2 4-46 0,-1-2-31 0,1 2-22 16,0 0-12-16,-2 17-9 0,2-5-21 0,3 6-10 15,-1 6-35-15,1 5-16 0,1-3-20 0,-2 3-18 16,2-1-18-16,3-3-13 0,-2 3-19 0,2-3-9 16,-2-6-14-16,1 1-1 0,-1-3-13 0,1-1-12 15,-5-3-14-15,6-4 5 0,-4 0-3 0,3 0-11 0,-2-3-3 16,-1-1 2-16,1-3-9 0,1-1 6 0,-5-1 3 15,14-7 3-15,-5 0 1 0,0-2-35 16,3-5-18-16,-3-1 0 0,1-1 0 0,7-9 0 0,-3 1 0 16,1-1 0-16,-3-1 0 0,3 1 0 0,-2 1 0 15,-2 6 0-15,-3 4 0 0,-1-3 0 0,1 9 0 16,-5 2-186-16,-1 4-77 0,3-1-56 0,-5 3-40 16,5 9-52-16,-3 1-58 0,0 5-48 0,-2 3-428 15,0 2-1023-15,0 4 452 0</inkml:trace>
  <inkml:trace contextRef="#ctx0" brushRef="#br1" timeOffset="-70550.05">30371 11817 223 0,'0'-10'410'0,"0"5"19"0,0-1 15 16,-1-1 17-16,1 0-7 0,0 0-11 0,0 0-14 16,1 1-30-16,-1 0-31 0,4 0-39 0,1 2-30 15,0-2-23-15,4 1-30 0,0 1-25 0,1 2-21 16,1-1-21-16,-2 5-23 0,-2-1-11 0,2 1-14 15,1 3-15-15,-2-1-18 0,0 3-9 0,-3 1-9 16,-1 3-10-16,-2 1-8 0,-4 4-11 0,-2 5-2 16,-1-6 1-16,-2 3-10 0,0 2-2 0,-1-3 2 15,0-2 6-15,0 2-6 0,0-2 20 0,4-5-12 16,-1 1-6-16,2-3 5 0,2 1-15 0,1-3-1 16,2 1 2-16,4-3-1 0,0-1-26 0,4 0-28 15,4-2-38-15,4-2-60 0,1-1-83 0,2-2-108 16,-1-1-105-16,7-9-116 0,0 3-431 0,0 1-1044 15,-2-2 462-15</inkml:trace>
  <inkml:trace contextRef="#ctx0" brushRef="#br1" timeOffset="-70382.99">30903 11851 270 0,'0'0'469'0,"0"0"3"0,0 0 10 16,0 0 8-16,0 0 8 0,-14 4-6 0,6 3-1 15,-1 0-8-15,2 3-16 0,-5 3-24 0,1 0-27 0,2 3-25 16,-2-1-33-16,1 1-33 0,0 1-27 0,1 0-36 15,1-2-29-15,-1 2-53 0,4-3-51 16,0-2-66-16,0-2-81 0,1 2-80 0,0-2-85 16,-2-2-103-16,2-1-100 0,-1 0-107 0,-1-2-549 0,2-3-1128 15,1 3 500-15</inkml:trace>
  <inkml:trace contextRef="#ctx0" brushRef="#br1" timeOffset="-70049.13">31110 11498 267 0,'8'-15'489'0,"-2"5"1"0,0 2 14 15,-3 3-10-15,1-1-21 0,2 2-23 0,-3 3-24 16,4 1-21-16,-7 0-19 0,11 11-26 0,-8-3-17 16,3 4-26-16,-3 0-29 0,1 5-28 0,-1 3-26 15,-1-1-17-15,-2 2-20 0,0 3-30 0,0 1-8 16,0-6-23-16,0 1-31 0,2-1-7 0,-2-1-11 15,3-1-21-15,-3-6-8 0,0 0-17 0,3-1 8 16,-2-4-3-16,1-1 9 0,0-2-7 0,2 0 7 16,-4-3-3-16,0 0 0 0,15-9 9 0,-6 1 1 15,-1 0 2-15,3-8 2 0,1 0-6 0,1-8-56 16,-1-1-4-16,3 0 0 0,-3-1 0 0,0-1 0 16,1-1 0-16,1 2 0 0,-3 3 0 0,-1 8 0 15,-1 2 0-15,-5 4-189 0,1 4-87 0,-1 3-59 16,1 1-34-16,-5 1-33 0,5 7-30 0,-5 3-34 15,2 0-25-15,-4 10-382 0,2 0-944 0,-2 1 419 16</inkml:trace>
  <inkml:trace contextRef="#ctx0" brushRef="#br1" timeOffset="-69749.39">31487 11755 112 0,'6'-1'355'0,"-1"0"31"0,1-3 8 0,-1 2 29 15,-1-2 21-15,-3 0 9 0,1 0 1 0,-2-1-1 16,0 1-19-16,-1-3-9 0,1 7-33 0,-1-6-23 15,1 6-29-15,-5-3-33 0,2-1-40 0,3 4-27 16,0 0-15-16,-6 8-31 0,3-3-14 0,2 2-16 16,1 0-17-16,1 4-14 0,2 0-16 0,2 0-2 0,4 1-15 15,0 2-17-15,-3 1-7 0,6 0-11 0,2-1-12 16,-4 0-4-16,3-1-18 0,-1 0-11 0,-1-1 1 16,-1-2-6-16,-3 1-4 0,1-2-11 0,-4 1 2 15,0-2 4-15,-7-1 0 0,3 1-1 0,-1-1 0 16,-3-1 2-16,-1-1 2 0,-5-1-8 0,-2 0-7 15,1-2-10-15,-2 2-13 0,0-2-21 0,-1-4-30 16,2 1-43-16,-1-3-51 0,0 1-54 0,5-2-67 16,1-3-60-16,-4 1-81 0,5-4-85 0,-3-3-442 15,1 2-1042-15,7 1 460 0</inkml:trace>
  <inkml:trace contextRef="#ctx0" brushRef="#br1" timeOffset="-69616.2">31556 11700 388 0,'2'-6'400'0,"2"0"-1"15,-1 2 4-15,-1 0 3 0,4 0-7 0,-2-1-18 16,4 2-21-16,1 0-34 0,2 0-30 0,2-1-2 16,3 4-43-16,4-3-58 0,0 2-77 0,1 0-99 15,7-1-129-15,-9 2-134 0,3 0-165 0,-5 0-233 16,3 0-696-16,-2-3 308 0</inkml:trace>
  <inkml:trace contextRef="#ctx0" brushRef="#br1" timeOffset="-69416.51">32058 11721 201 0,'4'4'529'0,"-3"-1"-6"15,-1 0 10-15,0 2 8 0,0 1 1 0,-4 2-7 16,3 3-20-16,-3 4-20 0,0 1-38 0,-1 1-38 16,-1 0-39-16,2 3-37 0,-3-2-41 0,3 0-25 15,-1 1-41-15,1-3-47 0,-3 2-46 0,5-1-64 16,-1-3-62-16,-1-2-67 0,2 0-78 0,-1-1-79 15,-1-5-81-15,-2 3-92 0,-1-3-99 0,1-4-475 0,0-1-1034 16,1-2 457-16</inkml:trace>
  <inkml:trace contextRef="#ctx0" brushRef="#br1" timeOffset="-69066.13">32140 11530 3586 0,'12'-31'364'0,"-2"4"-53"0,-5 2-62 0,1 7 22 15,-1 2 12-15,-3 4 5 0,0 1-15 0,2 3-21 16,-3 1-28-16,1 0-22 0,2 5-10 0,-2 1-3 0,-2 1-7 16,8 7-23-16,-5 3-6 0,0 1-14 0,2 6-26 15,3 6-2-15,-2 2-6 0,-1 2-22 16,0 0-4-16,-1 3-3 0,1-2-12 0,3-2-13 16,-2-1-12-16,-1-7-10 0,3 0 1 0,-3-2-12 0,1-4-1 15,2-1 0-15,0-2-9 0,-3-1 6 16,-1-3 1-16,1-3-10 0,4-2-5 0,-3-1 0 15,2-4 0-15,1-4 0 0,-1 0 0 0,-2-2 0 0,0-8 0 16,4-5 0-16,0-2 0 0,0 3 0 0,-2-7 0 16,3 0 0-16,-2 4 0 0,1-1 0 0,-5 9 0 15,5 0 0-15,-6 3 0 0,2 4 0 0,-3 3 0 16,1-2-8-16,-2 4-176 0,1 1-38 0,-3 1-40 16,0 4-48-16,0 0-55 0,0 0-60 0,0 0-74 15,2 16-82-15,-2-7-309 0,-2 0-963 0,1 4 427 16</inkml:trace>
  <inkml:trace contextRef="#ctx0" brushRef="#br1" timeOffset="-68716.19">32562 11612 78 0,'2'-6'493'0,"1"1"17"16,1 2 19-16,-2-2 0 0,-2 1-2 0,1 1-12 15,-1 3-20-15,2-5-44 0,-2 5-45 0,0 0-40 16,0 0-31-16,0 0-22 0,0 0-28 0,-4 15-27 15,3-7-21-15,-3 4-23 0,0 4-20 0,3 0-21 16,-2 0-24-16,1 0-27 0,-1 0-29 0,3 0-22 16,1 0-13-16,1-5-27 0,0 5-13 0,0-5-15 15,1-2-12-15,4 0-2 0,-4-3 1 0,1-2-2 16,4-1 0-16,-1 0 3 0,0-2-1 0,-1-1 1 16,2-1 1-16,-1-2 2 0,3-2 2 0,-1 0 5 15,0-2 16-15,0 1-3 0,1-2 14 0,-4 0 15 16,3 0 16-16,-4 2 8 0,2 1 9 0,-1 2 9 15,-5-1 2-15,3 2-16 0,-4-2-10 0,0 4 1 16,0 0-6-16,0 0 11 0,-2 14-23 0,-1-3-44 16,-5 0 0-16,3 1 0 0,0 5 0 0,-4 0 0 15,3 1 0-15,1-1 0 0,-3 1 0 0,4 0 0 16,-2-1-23-16,1-2-168 0,1 3-70 0,0-7-81 16,-1 0-98-16,1-1-110 0,0 1-514 0,-1 0-1153 15,1-4 509-15</inkml:trace>
  <inkml:trace contextRef="#ctx0" brushRef="#br1" timeOffset="-66733.22">27699 12493 2900 0,'0'0'255'0,"-13"-6"-91"16,9-1-21-16,0 2 47 0,1-4 10 0,-4-1-21 0,4-1-15 15,-3-1-2-15,-1 1-5 0,0-3 5 16,-2-1 10-16,-2-7-4 0,1 9-6 0,-1-3-2 16,1 5-5-16,0 3-13 0,-1-2-5 0,-2 0-12 15,-1 6-11-15,1 8-7 0,-5-2-10 0,1 8-8 16,-6 6-11-16,2 2-4 0,1 5-12 0,-1 0-6 0,3 3-3 16,1 3-4-16,4 0-4 0,2 1-6 15,6-2-5-15,0 0-2 0,2-3-2 0,4-7-4 16,3 0 1-16,5-2-6 0,-2-1-1 0,3-6 3 0,-1-3 0 15,2-2-5-15,2-2 1 0,-1-4-3 0,1-1-1 16,-1-3-5-16,5-4 3 0,-5-4 7 0,1 1-4 16,1-1 5-16,-5-2 9 0,5-5-1 0,-1-3-1 15,-8 8 5-15,2-4 7 0,0-3 0 0,0 6-2 16,-5 1 5-16,2 7 4 0,-1-4-6 0,-1 7-6 16,0-2-4-16,-1 6-9 0,-1 2-7 0,0 0 5 15,0 0-3-15,1 19-3 0,2-8 7 0,0 7-4 16,0-1 1-16,1 2-9 0,3 6 1 0,0-7-8 15,-1 0-1-15,4 0-3 0,-1-1-1 0,2 0-5 16,1-3 0-16,0-6-4 0,-1 2 1 0,0-4-2 16,-2-1-4-16,1-3 7 0,-3 1 1 0,1-3-6 15,0-3 0-15,-2 1-2 0,-1-3-2 0,0-1 4 16,2-2-3-16,-5-1-1 0,1-3-2 0,-2 1 2 16,-1-6-2-16,3 0-2 0,-2 0 7 0,-1-2-2 15,0 1 5-15,0 0 1 0,0 4-1 0,0 4 2 16,0-1-2-16,0 2 1 0,0 3-1 0,3 3 2 15,-2 2 5-15,1-3 4 0,-2 4 4 0,0 0-5 16,17 7-1-16,-9-1 3 0,2 4 4 0,0-4-3 0,2 6-1 16,3-2 0-16,-3 3-2 0,1 0-1 0,0 0 2 15,-2 0-6-15,-1 2 1 0,-1-3-4 0,-2 2-1 16,2 3 6-16,-4-5-1 0,-1 5 5 16,-4 0-1-16,4-6 0 0,-4 3-2 0,0-2 3 0,0-1 2 15,1 0-2-15,2 2-2 0,0-4 8 0,-1-1-2 16,2-3-1-16,2 0 7 0,3 0-5 0,0 0-1 15,5-3 5-15,2-2 8 0,5-1-12 0,7-1-1 16,-1-2 2-16,1-2-8 0,-1-2 11 0,1 0-6 16,2 0 1-16,-2-3 2 0,-3-2-2 0,-3-4 0 15,1 3 3-15,-4-7-6 0,0 2 6 0,-10 2 2 16,4-6 0-16,-3 6 16 0,-1-7 2 0,-5 6 6 16,-2 3 3-16,-4 3 2 0,2 2-3 0,-4 2 0 15,-1 5-1-15,0 1 0 0,-8 4 1 0,3 1 12 16,-8 6 10-16,3 4 6 0,3 0-1 0,-3 8-4 15,3 2-2-15,2-6-5 0,3 7-6 0,2 1-3 16,2-7-3-16,3 0-10 0,3-1-23 0,-1 0-31 16,3-1-25-16,7-2-42 0,-2-2-64 0,-2-4-78 15,3 0-94-15,-2-4-85 0,1 1-101 0,-3-4-539 16,5 0-1142-16,-3-1 505 0</inkml:trace>
  <inkml:trace contextRef="#ctx0" brushRef="#br1" timeOffset="-65683.22">29120 12608 1 0,'1'-14'531'0,"-2"-2"-26"0,1-4-30 16,-2 1-33-16,-2-2-6 0,-1 4-5 0,-1 6-16 0,3-1-15 16,-4 5-23-16,-3-2-38 0,1 7-28 15,-4 3-28-15,-2 6-18 0,-2 3-16 0,-6 8-25 16,4 4-24-16,0 3-12 0,1 0-23 0,4 3-19 16,0-1-12-16,4-4-12 0,6 4-17 0,1-9-6 0,5 2-10 15,0-2-9-15,2-3-4 0,0-3-11 0,5-2-8 16,5-1 1-16,-4-2-6 0,4-2-4 15,0-3-6-15,-3-1-8 0,5-2-1 0,-6-5-1 0,4 1 2 16,-1-1-5-16,0-7 1 0,1 3-5 0,-4-3-10 16,2-1-2-16,-3-1 8 0,-2-1-5 0,1 1-7 15,-2 1 2-15,-2 5 0 0,0-2-3 16,-1 6-4-16,-1-1-5 0,-1 4 1 0,-1 2 0 0,0 0-1 16,0 0-1-16,-3 13-3 0,3-3-1 0,-3-1 5 15,4 6-6-15,2-3-2 0,2 3-7 0,1 0 4 16,2-4-6-16,0-2-1 0,3 3 0 0,1-5 0 15,2 1-1-15,4-4 2 0,-2-1-1 0,3-6 6 16,-2 1 0-16,2-3 6 0,-1-2-7 0,-1-4 2 16,1-1 7-16,0-6 0 0,1-1-2 0,-3-3-5 15,2-2 4-15,-4-1 3 0,-2-3-1 0,-1-3 3 16,3-1 1-16,-1-11-2 0,-3-3 4 0,4 2 0 16,-7 12 0-16,-2 0 11 0,-4 2 10 0,-1 11-4 15,0 1 3-15,0 6-2 0,-2 6-9 0,-2 3-3 16,-3 5-3-16,1 3 3 0,-4 8 4 0,-2 9 2 0,2 9-4 15,-1-1-6-15,4 4 5 0,1 2 1 0,3 12 1 16,1-13-9-16,0 0-5 0,2-2 8 16,4 2-21-16,1-3 4 0,-1-4-6 0,5-4-2 15,-4-4-4-15,4-2 4 0,-4-8 2 0,0 1 4 0,3-3 5 16,-2-2-1-16,-2-3 3 0,4-2 3 0,0-3-2 16,1-2 2-16,1-3 6 0,-1-2 4 15,2-5 4-15,2 0 2 0,4-7 4 0,-1 0 3 16,3-2 0-16,-6 1 10 0,6 2 6 0,-10 7 0 0,4 1-7 15,-3 5-3-15,-2 1 2 0,1 2-4 0,-3 4-3 16,3 0 1-16,-1 4-4 0,-3 5-4 0,0 0-2 16,5 6 1-16,-6 2 0 0,3-1-13 0,-5 2-9 15,-2 1-6-15,3 5-10 0,-3-6-11 0,0 0-3 16,-3-1-5-16,1-1 10 0,-5 1-5 0,5-7 5 16,-7 2 2-16,2-2 4 0,1-3 2 0,-2 0 7 15,2-1 2-15,2-3 4 0,0-1 6 0,0-1 3 16,4-1 0-16,0 0-1 0,0 0 2 0,-5-9 0 15,10 2 6-15,3-2-5 0,5-7-1 0,5-4 3 16,5-1 4-16,1 0-3 0,0 1 9 0,-1 3-9 16,0 1 0-16,-4 5 1 0,-2 1 0 0,1 2-2 15,-8 4 1-15,4 2-1 0,-5 0-6 0,0 3 15 16,-1 1-5-16,-2 3-2 0,-2 2 4 0,-1 0 8 16,-1 3-11-16,1 1 7 0,-2 2 2 0,0 2-7 15,1 1 3-15,-1-3 1 0,0 0-6 0,0-2 0 16,2 3 2-16,2-5 2 0,0 3 6 0,2-4-8 15,0 1 3-15,5-3 2 0,-1-1-5 0,3-3 3 16,0-1 16-16,-1 1 5 0,1-4 19 0,0 0-6 0,4-4 2 16,-4-1 10-16,3-4 1 0,-6 0 4 15,3-1 7-15,-1-4-1 0,0-7 2 0,-2-1 6 16,-3-2 2-16,-1 1-12 0,-5-1-6 0,-1 9-7 16,-1-2-5-16,-3 3-1 0,-3 6-41 0,-1 1 0 0,-5 1-54 15,-2 3-46-15,-6 2-71 0,-10 2-92 0,3 5-90 16,-1 3-88-16,-4 5-105 0,0 1-499 0,-1 3-1130 15,10-1 500-15</inkml:trace>
  <inkml:trace contextRef="#ctx0" brushRef="#br1" timeOffset="-63599.64">30835 12623 55 0,'4'-7'386'0,"-1"5"-6"0,-1-1-3 0,-1-1-1 16,-1 4-5-16,4-4 9 0,-4 4-13 15,0 0-34-15,0 0-25 0,0 0-19 0,0 0-6 0,-19 9-9 16,9 4-6-16,-7 3-21 0,2 4-19 0,-6 3-23 16,6-2-18-16,-3 3-19 0,5-4-18 0,-1 4-10 15,7-6-14-15,1 1-5 0,4 0-22 0,4-3-6 16,2 2-8-16,5-1-8 0,2-3-8 0,1-2-9 15,5 0-5-15,-2-4 1 0,3-1-12 0,3-1-8 16,0-4-4-16,2-3-1 0,4 1-1 0,-6-5-8 16,0 0 26-16,-4-1-4 0,2-1-4 0,-5-2-6 15,4 0 0-15,-9-3-3 0,5 1-7 0,-5-3 0 16,-4 3 0-16,5-3-3 0,-6 2-2 0,-1 1 1 16,-1 5 0-16,0-2-5 0,0 1-2 0,-2 5-3 15,0 2-6-15,0 0 3 0,0 0-3 0,0 0 0 16,-11 14-2-16,7-7 4 0,0 6-3 0,3 2-3 15,1 1 2-15,-3-1-2 0,7 1-5 0,0-3-4 16,2 2-8-16,3-1-3 0,0-3 1 0,0-3 0 16,0 2-6-16,0-4 7 0,1 1 7 0,0-2 0 15,-2-3 5-15,0-2-5 0,-2-1 5 0,2-3-3 16,-3 1 1-16,-1-5 0 0,-2 3 0 0,2-5 5 16,-4-1-3-16,-2-1-1 0,-2 2 2 0,0-8 3 15,-3 1-1-15,1 0 1 0,1-1-1 0,1 0 0 16,-1 1 3-16,0 0-2 0,2 5 2 0,1 0-1 15,1 1 9-15,1 3-2 0,2-2-1 0,1 4-5 0,2 2 4 16,3-5 1-16,3 5-3 0,-1 1 1 16,4-1 10-16,4 2-17 0,1 0 11 0,-2 1 0 15,2 2 1-15,-5 1 1 0,5 2-4 0,-2-1 0 16,-2 4-7-16,-4 0 14 0,-1 1 1 0,-1 2 2 16,0-1-1-16,0 8-3 0,-2-2 1 0,-2 3-4 15,-1 2 5-15,1-4-2 0,-3 4-4 0,3-2-6 16,2 1 3-16,-3-1-9 0,3-2-1 0,-2-5 0 15,2 4 0-15,2-7-5 0,-4 2 2 0,3 0-2 16,-3-2 3-16,4-6 3 0,-1-1-2 0,-2-1 6 0,-6 0-1 16,12-3-1-16,-5-4 3 0,0 0-13 15,-1 0 13-15,1-4 0 0,-1 1 3 0,3-7-6 16,-4 3 3-16,1-2 0 0,1 0 0 0,-2 2-2 0,1 0 1 16,-2 1 5-16,1 4 3 0,-1-1-1 0,-3 3-4 15,5 0 5-15,-5 3-7 0,1 1 3 0,3 0 2 16,0 2-3-16,-5 1 3 0,13 4 0 15,-4-2-3-15,-2 0-2 0,4 6 7 0,6 0-1 0,-6-2 1 16,8 0-3-16,-1 0 0 0,4 0-3 0,-4-1 1 16,2 0 1-16,-2-2-1 0,2 1 2 0,1-4-3 15,0-1 3-15,-5-1-2 0,-2-1 3 0,-1-1 0 16,-3-2 0-16,3-1 1 0,-4-2-10 0,-4-1 10 16,4-2 2-16,-4 1 2 0,0-4 1 0,-2-1 1 15,-2-1-3-15,-1 5 1 0,-2 0 2 0,0 2 1 16,-2 2 0-16,-1 2-4 0,0 2-3 0,0 2 6 15,-4 1-6-15,9 1-2 0,-18 6 4 0,12 2-2 16,-6 0 2-16,2 2-1 0,3 4-1 0,0 1 1 16,3 1-7-16,2 0 6 0,0 1-3 0,4-5 1 15,0 2 2-15,2-3 0 0,1 0-1 0,4 4-4 16,1-2 9-16,3-3-7 0,-3-2-2 0,-1-2 1 16,3-2-5-16,-1-1 4 0,1 0 3 0,-2-1 1 15,3-2-3-15,-3-2 4 0,-1-3-6 0,2 1 0 16,-2-2-10-16,2 0 15 0,-1-1 1 0,3-4-2 0,-2 1 7 15,1 0-1-15,-1-2-1 0,-1 2 14 0,-1-1 4 16,-1 5 5-16,-3-2-6 0,0 4 2 16,3 1-6-16,-6 0 3 0,2 2-7 0,-4 1-3 0,0 0-3 15,0 0 1-15,9 7-3 0,-9 1 4 0,4-1-3 16,-4 2-2-16,4 1-9 0,-3 1 8 0,4-1-5 16,-1 3-9-16,0-3 0 0,1 1 0 15,-2-2 1-15,3-1-8 0,2 0 5 0,-1-1-6 0,0 1 11 16,-1-6-1-16,1 0-2 0,1 0 9 0,0-2-13 15,-1-2 6-15,4 0 0 0,-1 0-1 0,1-4 2 16,1 0 3-16,1-1-6 0,-1-5 7 0,0 2-6 16,0 1 0-16,-1 2 7 0,-3-1-3 0,0-1 9 15,-2 1-1-15,-1 3 7 0,3-1-1 0,-6 2 4 16,2 0-2-16,1 0-8 0,-2 2-1 0,-3 2 0 16,3-4-5-16,-3 4 1 0,0 0 0 0,0 0 2 15,0 12-9-15,0-7 19 0,2 1-11 0,-2 1 2 16,6 0 3-16,1 1-5 0,2 0-11 0,0-1-9 15,7 1-5-15,1 0 4 0,3-2-13 0,-1 0-7 16,2-2-5-16,-2 0-30 0,0 1 6 0,3-3 1 16,-3-2 3-16,0-2 6 0,-1 0 6 0,1-2 5 15,-7-1 7-15,5-3 2 0,-5 1 6 0,-1-4 3 16,1-1 0-16,-3 0 13 0,0-1 10 0,0 3 0 16,-4-1 5-16,-1 3 8 0,1 1 3 0,-2-1 3 15,-3 3 3-15,1 1-2 0,-1-2-5 0,0 6 1 16,-4-4-3-16,4 4-1 0,0 0 1 0,-14 9-6 15,10-4 8-15,-2 2-2 0,0 1-4 0,0 4 3 16,1-1-1-16,1-1-4 0,3-1 3 0,0 2 1 16,2-2-4-16,0 1 0 0,3-3 7 0,0 1-7 0,-1-1 10 15,3-4-4-15,-1 1-2 0,5-3 7 16,2 0 7-16,-3-2 11 0,1-2 0 0,-2 0 6 16,1-3 11-16,1-1 2 0,-1-1-2 0,1-6 1 15,-10 14-9-15,18-30 5 0,-12 11 1 0,3-7-12 0,-2-3-1 16,-5-2-3-16,0-4-4 0,-4-1-10 0,-3-12 6 15,-1 1-3-15,-1-1-1 0,1 13-2 16,-3-14-4-16,-1 14 1 0,-3 4-6 0,-1 2-7 16,1 3-13-16,-2 5-31 0,0 6-38 0,-1 5-41 0,2 0-43 15,3 5-54-15,-5-1-62 0,2 4-62 0,-1 5-67 16,0 0-84-16,2 2-466 0,6 0-1042 0,0 2 461 16</inkml:trace>
  <inkml:trace contextRef="#ctx0" brushRef="#br1" timeOffset="-63432.58">32926 12652 3421 0,'0'0'612'0,"0"0"-253"0,0 0-102 0,15 15-88 16,-15-15-24-16,0 0-43 0,0 0-22 0,0 0-13 0,0 0-22 15,0 0-28-15,0 0-58 0,0 0-76 0,0 0-105 16,0 0-110-16,0 0-429 0,0 0-823 0,0 0 364 15</inkml:trace>
  <inkml:trace contextRef="#ctx0" brushRef="#br1" timeOffset="-62382.24">25475 14122 1 0,'-6'3'387'0,"-2"-1"15"16,-5 1-4-16,2 3-12 0,-2-1-18 0,-2 2-24 16,1 2-29-16,-3-1-26 0,8 0-25 0,-1 0-28 15,2-1-18-15,2 0-14 0,-1 0-13 0,4 0-6 16,1 0-12-16,4-3-22 0,0 1-9 0,6 3-10 16,-2-6-13-16,3 0-10 0,5 1-12 0,3-1-6 15,-4-2-11-15,0-1-7 0,0-1-8 0,3-1-3 16,-3 1 1-16,-1-3 4 0,-1-2 4 0,-1 2-5 15,-4-3-4-15,-3 3-10 0,-1 0-5 0,0-1-8 16,-2 0-9-16,-3 1-21 0,1 2-37 0,-4 0-53 16,2 1-72-16,-4 2-129 0,8 0-144 0,-16 6-411 15,9 0-906-15,3 0 401 0</inkml:trace>
  <inkml:trace contextRef="#ctx0" brushRef="#br1" timeOffset="-61598.8">28260 13618 364 0,'-6'-4'385'15,"-3"-1"-1"-15,1 0-5 0,-2 2-11 0,-2 3-22 16,-2-1-20-16,4 5-27 0,-7 0-22 0,2 5-36 16,4-2-14-16,0 0-17 0,1 1-18 0,-1 2-18 15,4-2-13-15,1 1-16 0,3-2-8 0,1-1-14 16,2 2-9-16,2-1-11 0,6 0-10 0,-2-4-3 15,5 1-11-15,2-1-2 0,-1-2-9 0,3-1-1 16,-2-3-6-16,0-1-4 0,0-1-9 0,-2 0-6 16,-2-3-2-16,0 0-4 0,-2 0-5 0,-5-2-20 15,-2 0-38-15,-2 2-46 0,-6 1-66 0,-5 0-45 16,-5 3-49-16,-13 4-54 0,2 2-55 0,-5 5-51 16,-2 2-287-16,3 5-736 0,-2 5 326 0</inkml:trace>
  <inkml:trace contextRef="#ctx0" brushRef="#br1" timeOffset="-61296.44">27790 14051 21 0,'-1'-7'400'16,"-2"1"20"-16,0 0 14 0,1-1-3 0,-2 2-14 15,0 1-20-15,-1 1-29 0,-1 1-30 0,2 0-26 0,4 2-31 16,-13 4-24-16,6-1-23 0,1 2-27 0,0 1-18 15,-2 3-19-15,4-2-18 0,0 1-11 0,1 0-17 16,1 0-11-16,2-1-13 0,0 2 18 16,2-5-10-16,0 5-13 0,-1-3-18 0,5 0-1 0,1-3-14 15,-3 1-6-15,1-1-11 0,5-1-9 0,-2-1-7 16,0-1-9-16,-8 0-11 0,15-3-9 0,-10 0-15 16,2-2-18-16,-1 0-25 0,0 1-36 15,-3-3-34-15,2-1-37 0,-2 2-47 0,-2 0-29 0,0 3-32 16,-1 3-58-16,0-6-61 0,0 6-325 0,0 0-775 15,0 0 344-15</inkml:trace>
  <inkml:trace contextRef="#ctx0" brushRef="#br1" timeOffset="-61033.28">28200 14158 71 0,'5'-3'430'0,"-1"-4"21"0,0 4 13 0,-2-1-8 16,2 1-20-16,-4 1-22 0,0 2-28 0,0 0-23 15,0 0-14-15,0 0-26 0,0 0-26 0,-13 10-30 16,8-5-19-16,1 2-23 0,-1 1-25 0,0 0-18 16,1 0-17-16,3-2-20 0,0 0-12 0,-2 1-11 15,3 1-10-15,3-1-11 0,-1-4-13 0,2 1-7 16,5-1-10-16,-4 3-9 0,0-5-9 0,4-1-7 16,-2-1-13-16,2-1 9 0,-3-3-6 0,3-1-12 15,-3 4-11-15,2-5-15 0,0-2-13 0,-5 0-19 16,0-2-28-16,0-1-44 0,-2-5-54 0,-1 1-75 15,-1-1-88-15,-2-2-92 0,2-1-116 0,-1-1-304 16,1 4-904-16,-3 0 401 0</inkml:trace>
  <inkml:trace contextRef="#ctx0" brushRef="#br1" timeOffset="-60182.97">28559 13739 82 0,'1'-6'421'0,"4"-4"26"0,-3 5 5 15,0 0-7-15,2 0-24 0,1 0-31 0,4 0-36 16,1 2-32-16,-1-1-29 0,9 2-29 0,0-2-27 16,12 1-20-16,-10 0-24 0,8 0-16 0,-7 2-20 15,7-7-12-15,-7 6-20 0,1-2-10 0,-3 1-9 16,-1-1-11-16,-6 1-9 0,0-1-9 0,-5 0-8 16,-1 2 1-16,-1 0-3 0,-3-1-1 0,0 1-9 15,-2 2 3-15,0 0 2 0,0 0 4 0,-18 8-5 16,8 0 14-16,-3 8 7 0,3 4-2 0,-8 7 3 15,4 3 1-15,1-4-4 0,0 8-2 0,3-1-2 16,5 2-7-16,-1 1-6 0,3 0-4 0,-1 10-8 16,4-14-3-16,0-1-5 0,0 2 0 0,0-3-8 0,4 0 4 15,-4-3-10-15,0-4-8 0,-2-2 0 16,0-3-5-16,-3-6 6 0,3-3-9 0,-5 1 10 16,2-2-6-16,-4-4-8 0,0-1 12 0,-3-1-7 15,0-2 4-15,1-4-5 0,0-2-3 0,0-2 5 0,1-4-21 16,1-5 0-16,2-1-8 0,6-2-16 15,2-8-10-15,3 3-14 0,5-5-20 0,8 1-12 0,4-2-18 16,9-7-10-16,2 2-21 0,2 3 0 16,3-2-22-16,7-2 13 0,-6 2-4 0,0 4 12 0,-12 8 11 15,3-1 13-15,-6 1 11 0,4 3 10 0,-4 3 20 16,-10 4 19-16,4-1 24 0,-6 3 25 0,-1 2 25 16,-2 2 16-16,-4 3 15 0,0-1-5 15,0 3-1-15,-4 2 18 0,0 0 17 0,0 0 9 16,-8 17 15-16,4-2-1 0,-4 11 9 0,0 2 4 0,0 5-4 15,0 4-5-15,2-3-6 0,-2 0-14 0,-5 10-2 16,7-10-8-16,-2-1-13 0,8 0-12 0,-2 0 3 16,2-3-5-16,2-2-15 0,-2-4 4 0,0-6-8 15,0-1 3-15,0-6 4 0,4-1-11 0,-4 0 4 16,1-4-7-16,-1-3 1 0,3 1-6 0,-3-4-4 16,0 0 5-16,0 0-5 0,6-12 1 0,-3 2-3 15,1-2-6-15,-2-3 5 0,2-3-3 0,2-2-16 16,-3 1 17-16,2-6 2 0,0 7-9 0,2 2 1 15,-2 4-1-15,-1 3-3 0,1 3-10 0,-2 1 6 16,0 4-2-16,-3 1 5 0,0 0-19 0,9 11 17 16,-6 1 0-16,2 2 2 0,0 3-3 0,-1 2-2 15,1 1 7-15,2 5-3 0,1-7 0 0,1 0 5 16,1 0-8-16,3-2 7 0,0 0 3 0,2-4 0 16,3 1-10-16,-4-4 7 0,5-2 3 0,0-2-1 15,1-2 5-15,-1-2-10 0,-4-3 4 0,3 0 2 16,-5-3-6-16,3-5 0 0,-3 0 3 0,-1 0 2 15,-1-5-15-15,-1 0 12 0,-1-2-1 0,0-7 4 16,-5-1 0-16,1-1-2 0,-2-1-2 0,-6 3-13 16,2 3 11-16,-3 5 0 0,0 0-2 0,0 5-2 15,0 7-2-15,-2 0-17 0,-1 4 14 0,7 0 5 16,-16 9-2-16,4 4-1 0,2 2 11 0,3 2-7 16,0 8-7-16,1 2-18 0,5 1-21 0,5 0-29 15,1-2-41-15,4-2-55 0,2 0-48 0,8-1-63 16,-1-5-70-16,4-2-62 0,1-2-80 0,-6-4-422 15,4-5-995-15,2-1 440 0</inkml:trace>
  <inkml:trace contextRef="#ctx0" brushRef="#br1" timeOffset="-58832.59">29863 14065 250 0,'2'-18'404'16,"-6"2"28"-16,6 4 22 0,-2 2 5 0,0 1-1 15,0-1-8-15,-2 3-15 0,2 2-35 0,2 2-37 16,-2 3-22-16,0 0-16 0,0 0-20 0,3 12-27 15,-3-2-26-15,2 2-22 0,2 4-25 0,2-1-38 16,-3 3-2-16,3 3-19 0,0-3-11 0,-2 0-12 16,0-1-22-16,-1-1-15 0,0-2-10 0,0-2-17 0,-2-3-9 15,3 1-8-15,-3-3-20 0,3-1 12 16,-3-1-4-16,3 1 3 0,0-4-8 0,1-1 3 16,0 1-17-16,-5-2 7 0,14-7 3 0,-3-3-2 15,1-2-15-15,2-4 8 0,4-3 4 0,1-2-6 16,1 2 5-16,-8 3 2 0,4 0 6 0,-3 2-5 15,-4 6 12-15,-1-2-8 0,0 4 1 0,-3 0-6 16,0 2-3-16,-1 3-3 0,-4 1 3 0,0 0-3 16,5 12 0-16,-1-4 3 0,-3 3-9 0,-1 3 10 0,3 1-8 15,-2 0-2-15,-1 2 6 0,3 0-5 0,-1 1 1 16,2-2-9-16,1-1 1 0,-1-3 4 0,4-1-5 16,-2 1-5-16,2-6 6 0,1 2-3 15,0-1 3-15,1-5 0 0,-1 0 4 0,-1-2-6 0,2 0 0 16,-1-3 9-16,2-1-1 0,1-3-10 0,-5 1 25 15,4-5 2-15,1-1 10 0,-1-1 7 0,-4 3-11 16,6-4-9-16,-7 5 13 0,2 0-3 0,-3 0 4 16,3 4-14-16,-6-1 4 0,2 2-14 15,0 0-4-15,0 2 7 0,-4 2-2 0,0 0-17 0,8 5 14 16,-6 0 3-16,2-1-1 0,-3 5-5 0,3 0-4 16,0 0 2-16,-1 0 1 0,0 1 3 0,3-2-1 15,-4 2-13-15,4-3 4 0,-2-1 0 0,0 0-2 16,2 0 16-16,-2-2-8 0,3-2-3 0,0-2 6 15,1 0-10-15,0 0 10 0,1-2-7 0,1-2-2 16,-1-2 13-16,1 1-13 0,0 3 1 0,3-6 6 16,-3 1-4-16,3 2-2 0,-3-3-10 0,3 1 15 15,0 1-1-15,5 0 0 0,-7 1-4 0,0 2 4 16,0 0-4-16,-2 1-1 0,-3 2 1 0,1 0-3 16,2 1-1-16,-4 2 1 0,0 0-3 0,-1 1-14 15,2 3 19-15,-1-2 4 0,1 2-2 0,0-1 6 16,-1 2-3-16,1 0-6 0,-1 0 4 0,2-3-6 15,0-1-1-15,1 3 3 0,-3-4-3 0,4 1 1 16,-3-2 9-16,2-2-8 0,2 2 0 0,-2-2 3 16,1-2 0-16,-4 1 5 0,4-1-7 0,1-1-8 15,1-1 17-15,-4-3 2 0,3 2 14 0,-2 2 0 16,0-3-1-16,2 0 0 0,-2 0 4 0,1 0 4 16,0 1-10-16,-2 1 0 0,3 1 1 0,-1 1-11 15,-2 0 5-15,0 0-4 0,2 2-5 0,-1 0-3 16,-3-1 0-16,-5 1 0 0,15 1 0 0,-7 1 0 15,-3 1 0-15,3 0 0 0,2 1 0 0,-2-3 0 16,2 3 0-16,0-1 0 0,-1 1 0 0,2-2 0 0,0-1 0 16,0 2-3-16,0-3-7 0,1 1-2 15,0-1 2-15,1 1-9 0,1-2 10 0,-3 0-7 16,3-2 2-16,-1 1-1 0,2 1 4 0,2-5-2 0,-4 0 8 16,0 1 2-16,3-2-5 0,0-2 2 15,-1 1 5-15,-1-2-5 0,1 1 0 0,1-2 6 0,-4-1-1 16,-1 1-3-16,0-2 4 0,-4 4-1 15,1-1-6-15,0 3 9 0,-5-1-11 0,1 4 0 0,-2-1-4 16,-1 4-1-16,-1 1 0 0,0 0 3 0,0 0-3 16,-21 4 6-16,7 6 3 0,-1 0-1 0,0 3 4 15,1 0-1-15,-1 1 0 0,3 0-3 16,0 0 8-16,3 1-9 0,-2-1-8 0,2-3 18 16,3-2-7-16,1 1 1 0,1-3-5 0,3-1-20 0,-2 0 2 15,3 0 2-15,0-4 3 0,0 4 8 0,0-6 5 16,5 2 3-16,-5-2-9 0,0 0 4 0,12-5 0 15,-6 0 2-15,1 1-2 0,-1 1 3 0,2-4 0 16,1 1 2-16,-2-1-2 0,2-1 4 0,-1 3 1 16,3 0 6-16,0 0-9 0,-2 0-5 0,1 1-1 15,-3 2 2-15,1 2 3 0,2 1-3 0,-5 1 4 16,3 2-1-16,-3 0 0 0,4-1 1 0,1 3 2 16,-1 0-2-16,-1 0 3 0,2 0 4 0,-1 0-10 15,0 2 11-15,5-4 2 0,4 2-2 0,-4-1 0 16,-4-2 4-16,3-2-6 0,1-1 0 0,0-1 6 15,0-3-9-15,-2-1 1 0,6-2 2 0,-7 0 8 16,3-4-3-16,0 0-8 0,0-1 1 0,-1-2 5 16,1-2 1-16,-1-1-6 0,2-4 4 0,1-4-2 15,-3-4-4-15,2 0-7 0,-8-1-5 0,6-3-4 16,-4-2-1-16,3-12-3 0,-7 11 12 0,-3 2-2 16,5-1-1-16,-5 6-4 0,-4 2 11 0,2 10-6 15,-3 6-8-15,3 2 1 0,-5 4 1 0,3 4 2 16,-4 1 2-16,0 7 8 0,1 3-6 0,-3 9 4 15,-1 9-2-15,2 7 8 0,1-1-2 0,-1 11 3 16,7-9-2-16,2 11 10 0,0-12-9 0,0-1 3 16,3-3-6-16,3-1-31 0,-1 0-38 0,3-4-35 15,-1-6-29-15,1-4-29 0,1 1-21 0,-2-2-37 16,2-4-30-16,-4-1-23 0,2-3-29 0,-4-3-34 16,0-1-40-16,-1-4-66 0,-4 1-277 0,0 0-786 15,-4-13 347-15</inkml:trace>
  <inkml:trace contextRef="#ctx0" brushRef="#br1" timeOffset="-58683.17">30734 13691 3780 0,'-51'-12'197'16,"17"8"-97"-16,7-2-47 0,6 4-11 0,7 2 13 16,1 0-23-16,-1 1-3 0,5 3-3 0,0 3-16 15,4-1-48-15,-1 5-96 0,0 0-132 0,3 8-382 16,-5 1-702-16,-2 5 311 0</inkml:trace>
  <inkml:trace contextRef="#ctx0" brushRef="#br1" timeOffset="-57132.64">27538 14795 29 0,'5'-8'381'16,"1"-4"5"-16,1 1 7 0,-3 2-5 0,1-1-6 16,-4 4-6-16,2-1-14 0,-2 0-28 0,-1 5-26 15,0 2-24-15,-8-2-11 0,8 2-5 16,-15 5-12-16,3 2-11 0,-2 1-17 0,-4 6-12 0,-1 3-16 16,1 2-22-16,2 2-13 0,-2 1-17 0,3 1-18 15,7-4-11-15,3-2-11 0,0 2-7 0,5-1-13 16,5-3-12-16,0 1-5 0,6-2-9 15,6-3-12-15,-2-1-10 0,8-2-15 0,9-3-3 0,-1-1-5 16,2-3-5-16,-1-1-3 0,-1-3 0 0,1-3-10 16,-3 1 11-16,-2-5-2 0,0 2 1 0,-7-2 3 15,-3 1-3-15,1-2 2 0,-7 0 6 0,1-3 7 16,-5 5 5-16,1-1-3 0,-3 1 4 0,-1 1 8 16,2 3-9-16,-4-1-5 0,-2 3 0 0,0 3-1 15,0 0-2-15,0 0 10 0,-17 17-17 0,12 0-6 16,-2-1 15-16,1 2-5 0,1 2-4 0,1 4 4 15,3-5-3-15,0-1-2 0,2 0 1 0,3-1-4 16,2-2-10-16,2-4 12 0,1-3 0 0,-1 1-1 16,3-3 3-16,-1-3-5 0,2 0-4 0,-1-3 6 15,-1-1-1-15,2-3 1 0,-4 0-2 0,-1-2-2 16,-3-3-3-16,-3-1 0 0,3-2 4 0,-4 0-4 16,0-3-1-16,-4-3 2 0,-1 0 0 0,1 0-2 15,-6 0-1-15,5 0-6 0,-4 1 7 0,3 3-6 16,1 4-1-16,-2-1 4 0,4 3-5 0,1 3 4 15,0 3-3-15,0-2-2 0,2 4 3 0,0 0 1 16,0 0 4-16,0 0-19 0,23 8 19 0,-16-5-3 16,4 3 4-16,3-1-2 0,0 2 2 0,4-1 4 15,0-1-2-15,-5-2-2 0,2-2 3 0,1 2 2 16,-4-3-2-16,2 0 2 0,-1 0 8 0,0 0-15 16,-3 1 16-16,0 0-4 0,-1 1 5 0,-2 0-4 15,-1 1 11-15,-1 1 1 0,3 3 0 0,-2 2-4 16,-1 1 2-16,3 1 1 0,-1 3-9 0,-1 0 6 15,0 1-9-15,2 0-4 0,-2-1 8 0,2-3-10 16,-2 0 0-16,3-1-1 0,0-1 0 0,-1-3-7 16,0 0 8-16,-2-2-8 0,0-1 7 0,0-1-6 0,0-2 4 15,1-1 4-15,0-1-9 0,-2 0 3 16,3-4-3-16,-1 2 6 0,1-3-4 0,-2 0 0 16,2-1 0-16,2-1-3 0,-3-1 9 0,8-3-10 15,-1 3 6-15,-4-1-5 0,4 1 3 0,3 2-3 16,-2-1 8-16,-2 3 2 0,0 2 3 0,1 2 3 0,-2 2 1 15,1 0-4-15,-2 1-1 0,2 0 6 0,-1 2-10 16,0 1 6-16,2 0 0 0,1 0-17 16,4 0 16-16,-4 2-8 0,2-2 6 0,0 0 2 15,2-2-8-15,1-1 2 0,-3 0 1 0,1-2-4 0,0 0-1 16,-4-4-1-16,-1 2 5 0,1-2 4 0,-3 1-5 16,-2-2-3-16,0-2 5 0,-2 1-5 15,-4-1 0-15,1-4-4 0,-4 3 4 0,0-1-6 16,-4 0-2-16,3 1 4 0,-4 2 4 0,-1 0-4 0,-2 2 0 15,4 3-7-15,-5 0 6 0,9 2-15 0,-11 3 11 16,1 0 6-16,2 4-3 0,1 0 1 0,2 2-5 16,3 0 5-16,-1 0 2 0,3 1 5 0,5 1-6 15,-1-2 7-15,3 3-4 0,2-2-4 16,4 0-10-16,4 1 16 0,2-3-2 0,-4-1-8 0,-2-3-3 16,7 0-6-16,-1 0 7 0,0-2-3 0,-1-1 5 15,1-1-15-15,-2-1 11 0,1-1 10 0,-7 0-9 16,4 0 3-16,2 2 1 0,-2-1-2 15,-2 0 2-15,-1 1-4 0,3-2 8 0,3 2-5 0,-3 0 6 16,4 0-2-16,-1 2 4 0,1-2-5 0,2 2 1 16,-2 0-3-16,1 2 4 0,2-1-1 0,-3-2 0 15,3 1 4-15,0-2 4 0,-4 0-7 16,3 0 1-16,-1 0 3 0,-4-1 0 0,2-3-1 0,-5 3 2 16,1-3 7-16,-4 0-6 0,-1-2 8 0,3-1-1 15,-1 0-5-15,-4-2 8 0,4 0-9 0,-6-1 0 16,0-5 1-16,0-2-1 0,2 2 1 0,-5-2-4 15,3 2 2-15,-5 3-14 0,4 1 11 0,-5 0-3 16,-2 2-3-16,3 4-5 0,0-1 2 0,-5 3-4 16,5 3 11-16,-14 5-2 0,6 4-3 0,-5 4 9 15,-3 7 9-15,2 5 7 0,1 1 6 0,-3 1 11 16,4 1-2-16,-2 3 6 0,3-1 2 0,3 2-5 16,-2-2-18-16,2 0 12 0,4 0 3 0,0 0-5 15,2-2-10-15,1 3 7 0,1-4-6 0,0-2-17 16,-2 1-5-16,5-9-20 0,-3 0-16 0,1-1-19 15,0-5-18-15,1-1-31 0,-2-4-53 0,0 0-28 16,1-3-34-16,-1-3-60 0,0 0-60 0,0 0-55 16,0 0-63-16,-18-11-55 0,9 1-357 0,-1-2-942 15,-4-1 416-15</inkml:trace>
  <inkml:trace contextRef="#ctx0" brushRef="#br1" timeOffset="-56965.43">29082 14817 4082 0,'-4'-19'378'0,"-1"1"-198"0,1 1 14 16,0 3 60-16,-5-2 31 0,7 4-14 0,-2-2-21 16,1 3-17-16,-2 1-28 0,4 3-20 0,-2 0-29 15,3 1-5-15,-1 1-48 0,-2 2-47 0,3 3-89 16,-1-4-92-16,1 4-111 0,0 0-121 0,0 0-135 16,-9 12-465-16,4 0-1037 0,-4 4 459 0</inkml:trace>
  <inkml:trace contextRef="#ctx0" brushRef="#br1" timeOffset="-56083.13">27273 15632 12 0,'-8'1'500'0,"-2"-1"12"0,3 1 10 0,0-1-12 0,7 0-29 16,-8 2-31-16,8-2-21 0,0 0-24 16,0 0-24-16,0 0-28 0,19 7-27 0,-6-7-38 0,6 0-35 15,2 2-33-15,-3-2-41 0,4 0-59 0,6 2-88 16,-6-1-76-16,-2 0-74 0,3 0-68 16,-4 0-69-16,-6-1-61 0,-2 1-58 0,-1 1-40 15,-3 0-297-15,-7 1-771 0,0-3 341 0</inkml:trace>
  <inkml:trace contextRef="#ctx0" brushRef="#br1" timeOffset="-55946.12">27359 15728 110 0,'-13'9'189'0,"-3"0"30"0,4-4 2 0,2 1 12 0,2-1 17 16,3 0 10-16,1 0 14 0,-1-2 11 0,5-1 2 15,0-2-5-15,5 7-13 0,-2-4-14 16,3 0-19-16,3-3-25 0,3 1-22 0,0 1-22 0,8-2-25 16,-1 2-45-16,4-3-63 0,2 0-80 0,4 1-82 15,-8-2-84-15,6-2-104 0,-9 1-269 0,1 1-634 16,3 1 281-16</inkml:trace>
  <inkml:trace contextRef="#ctx0" brushRef="#br1" timeOffset="-55349.97">28160 15405 199 0,'10'-7'409'0,"-2"-3"8"0,-3 2-6 0,-1 3-5 15,-1-1-21-15,-2 2-16 0,-1-1-26 0,-4 1-25 16,0 0-23-16,-1 0-22 0,5 4-17 0,-18 1-15 16,8-1-13-16,-8 1-17 0,0 3-10 0,-1-1-14 15,1 2-11-15,-1 1-10 0,4 2-9 0,-2-4-16 0,6 4-10 16,-1 0-9-16,3-1-15 0,3-1-9 15,-1 3-4-15,0-2-11 0,4-3-4 0,3 3-3 0,0-2-8 16,3 1-2-16,-2 1 0 0,12-3-4 16,-4 2-6-16,1 2-2 0,5-1-14 0,-2-2 2 15,0 2-11-15,4 0-2 0,-1 1 1 0,-1-2-4 16,3 6 2-16,-7-6-6 0,1 4-3 0,-3 0-3 16,-4 0-2-16,3 5 0 0,-4-2-3 0,-2-1 2 15,-2 3 2-15,0 1-7 0,-5 0 2 0,0-1 3 16,0 3-8-16,-3-2-2 0,-2 1 14 0,3-4-9 15,-4 1 3-15,0 1-1 0,-3-3-1 0,2 0-4 16,2-4 7-16,-1 0-5 0,0-2 4 0,1-1-5 16,4 1 4-16,1-3 2 0,-2-1-2 0,3-1 2 15,4-1-6-15,0 0-2 0,0 0-1 0,0 0 4 16,11-12-6-16,-2 6-1 0,3-1-4 0,4 1-1 16,1-1 0-16,-1 2-5 0,-3 2 1 0,1 0-3 15,-3 3 0-15,1 1 1 0,-2 4-3 0,-4 3 3 0,3 2 3 16,-4 2 2-16,-2 8-3 0,-2-1 4 0,-1 5 0 15,-4 1 5-15,-1 1 7 0,1 2 2 0,-2-2-1 16,1 2-3-16,-3-2 2 0,3 1-5 16,5 2 1-16,-4-3-14 0,8-2-13 0,-1-6-18 15,3-1-36-15,3-4-43 0,0-3-58 0,6-1-58 0,3-1-67 16,0-4-68-16,1-3-82 0,4-2-98 0,-3-4-289 16,1 0-910-16,5-3 403 0</inkml:trace>
  <inkml:trace contextRef="#ctx0" brushRef="#br1" timeOffset="-54966.48">28583 15870 304 0,'0'-4'342'0,"0"4"8"0,-4-4-3 0,4 4-7 0,0 0-10 16,-1-4-9-16,1 4-12 0,0 0-7 16,0 0-12-16,0 0-7 0,0 0-9 0,0 0-15 15,14 6-12-15,-6-6-21 0,-8 0-18 0,15-1-21 16,-7 0-20-16,5-2-17 0,-2 0-11 0,1 0-15 0,-2-2-9 15,0 1-13-15,3-4-10 0,-3 2-10 0,2-1-7 16,-5-4-8-16,1 1-4 0,-2 1-9 16,-2-4-2-16,1-3-8 0,-1 1-2 0,-4-1-6 15,-2 1 7-15,-1 2 3 0,-1 2-2 0,0 0 4 16,-2 4-5-16,-2-2 1 0,-2 5 1 0,-1 3 3 16,-2 1 10-16,-2 5 14 0,-3 4 4 0,2 1 5 0,0 2 11 15,-1 8-1-15,-1-1-2 0,1 2 9 16,6 1 2-16,2-4-1 0,3 1 1 0,1 7-3 15,1-7-10-15,1-1-6 0,6-3-10 0,-1 3-3 16,3-1-9-16,2-2-3 0,3 0-24 0,0-2-32 16,4-1 0-16,0 1 0 0,4-5 0 0,0-1 0 15,0-2 0-15,3-4-85 0,-1 1-96 0,-2-1-69 16,2-4-65-16,1 2-65 0,-5-3-55 0,-2 1-68 16,7-5-77-16,-11 2-331 0,0 0-986 0,-2 0 436 15</inkml:trace>
  <inkml:trace contextRef="#ctx0" brushRef="#br1" timeOffset="-54599.23">28937 15963 98 0,'0'0'355'0,"12"-1"11"0,-12 1-5 16,10-4 14-16,-5 1 0 0,1 1-3 0,2 2 4 15,-3-2-8-15,3 2-13 0,0 0-14 0,-1 0-19 16,2 0-22-16,-1 2-24 0,0-1-24 0,-1 1-23 16,1 0-21-16,-3 2-21 0,5 0-21 0,-3 6-4 15,-2-6-24-15,1 3-17 0,-2 3-12 0,0 2-10 16,0-2-10-16,-3 3-10 0,-2-2-11 0,-3 1-7 16,0 2-5-16,0-2-6 0,-1 4-8 0,-5-1-1 15,-3-2-5-15,4-3-2 0,0 3-2 0,0-3-5 16,4-3-8-16,-4-2 4 0,5 1 8 0,0 0 9 15,3-2 5-15,-8-2 2 0,9 0 2 0,0-2 11 16,0 0-7-16,9 4 0 0,-9-4-7 0,14-1-3 16,-1-1-7-16,0 0-6 0,0 1 5 0,6-1-6 15,-1-1-16-15,-2 2-28 0,2-4-28 0,-1 3-54 16,-2 0-68-16,-3 1-85 0,0-2-116 0,-5 2-136 16,-7 1-522-16,13-2-1108 0,-13 2 490 0</inkml:trace>
  <inkml:trace contextRef="#ctx0" brushRef="#br1" timeOffset="-54049.17">29705 16031 53 0,'0'0'454'0,"0"0"3"0,0 0-10 16,0 0-8-16,0 0-11 0,0 0-17 16,-14 13-6-16,11-3-22 0,-3-1-18 0,0 4-26 15,-3 5-22-15,5 0-22 0,-1 0-17 0,-1 2-33 16,1-2-24-16,1 1-20 0,-1 0-18 0,2-1-21 16,-3-1-30-16,4-2-28 0,-3-2-43 0,3-2-43 15,0-1-33-15,0-3-66 0,2-1-65 0,-1 2-84 0,-1-3-97 16,-1-2-117-16,0-1-416 0,3-2-931 15,0 0 413-15</inkml:trace>
  <inkml:trace contextRef="#ctx0" brushRef="#br1" timeOffset="-53600.12">29962 15967 212 0,'8'-1'420'15,"-8"1"7"-15,8-3-3 0,-8 3-16 0,8 0-17 16,-4-1-21-16,-4 1-15 0,9-2-18 0,-5 2-21 16,-4 0-15-16,12-2-23 0,-6 0-14 0,-1 2-26 15,2-2-15-15,4 1-24 0,-1-2-11 0,-1-2-19 16,-2 3-8-16,4-1-17 0,-2-2-6 0,0 0-12 15,1 0-6-15,-5-2-14 0,4 1-6 0,-1 0-2 16,-2-1-7-16,1-2-4 0,-5 1-7 0,5-2-5 16,-5 0-11-16,2-2-3 0,-4 2-2 0,4-2-7 15,-4 0 1-15,0 5-6 0,-1-3-10 0,-2 4-9 16,-1-3 2-16,3 5-1 0,-3-1 0 0,-2 3-3 16,-1 1-4-16,7 1 5 0,-19 7 5 0,8 0 5 15,-5 6 14-15,3 1 4 0,-2 9-4 0,1 0-1 16,3 2-15-16,0 0 18 0,5 0-19 0,2 1 15 15,2-1-8-15,0 3-1 0,6-3-15 0,0-1 3 16,0 2 2-16,8-4-23 0,3-1-15 0,1-1-27 16,-2-5-18-16,1-4-26 0,2 0-34 0,1-2-43 15,-1-4-43-15,3-1-54 0,0-1-74 0,-5-1-78 16,-2-4-85-16,1 1-495 0,-3-2-1068 0,1-2 473 16</inkml:trace>
  <inkml:trace contextRef="#ctx0" brushRef="#br1" timeOffset="-53283.02">30454 16003 3036 0,'3'-5'323'0,"1"2"-85"0,-2-1-34 15,1-2 24-15,-2 4 35 0,-1 2 7 16,1-5-16-16,-1 5-22 0,4-5-29 0,-4 3-10 16,0 2-11-16,0 0-10 0,0 0 5 0,0 0 1 0,-7 14-15 15,4-6-8-15,0 0-8 0,-3 6-17 0,1-2-15 16,1 8-10-16,-7-4-12 0,4 4-2 0,-1-3-9 15,-2 1-14-15,-1 7-20 0,-1-10-18 0,7 2-12 16,-4-3-10-16,0-3-6 0,3 2-11 16,-2-4-4-16,2-1-8 0,2-3-1 0,0-2 0 15,4 2 2-15,1-1 3 0,6-3-3 0,-1 1-5 0,7-4 7 16,0 1 4-16,7-1-5 0,1 0-1 0,8-1-14 16,-8-2 0-16,2 1-10 0,7 0-1 15,-9 0-12-15,-1 1-14 0,3 2-21 0,-1 0-23 0,-3-2-37 16,-6 0-32-16,0 0-39 0,-6 3-34 15,2-1-31-15,-5 1-29 0,-4 0-25 0,0 0-25 0,9-1-13 16,-9 1-24-16,0 0-223 0,0 0-680 0,0 0 301 16</inkml:trace>
  <inkml:trace contextRef="#ctx0" brushRef="#br1" timeOffset="-53066.44">30653 16204 1118 0,'-3'-7'47'0,"3"3"50"16,-1-1 20-16,2-1 16 0,2 1 18 0,-2 0 29 16,0-3 25-16,2-1 21 0,2 4 25 0,-2 0 14 15,-3-2 14-15,2-1 15 0,-1 3 8 0,0-2-3 16,1 2-10-16,-2 4-20 0,0 1-21 0,0 0 1 15,0 0-6-15,0 0 0 0,-4 10 2 0,2-1-1 0,0 5-29 16,-4 3 14-16,3 1-16 0,-1 0-15 16,-2 7-18-16,2 0-17 0,1 2-13 0,1-6-17 15,0 3-13-15,5 3-14 0,-6-9-6 0,1 1-22 16,3-1-27-16,4-1-28 0,-2-2-29 0,1 0-41 0,-4-2-37 16,1-5-49-16,2 2-59 0,-6-3-61 15,4-1-73-15,1-1-84 0,3-3-100 0,-4 0-489 16,-1-2-1082-16,9 2 479 0</inkml:trace>
  <inkml:trace contextRef="#ctx0" brushRef="#br1" timeOffset="-52866.51">31032 16251 95 0,'1'-4'471'0,"-1"0"-13"15,0 4 17-15,0 0-3 0,0 0-2 0,0 0-11 16,0 0-14-16,-11 10-23 0,8-3-19 0,-2 4-36 15,1 1-33-15,-2 5-33 0,-2-2-25 0,2 2-33 16,-1 0-20-16,2 0-22 0,-2 1-32 0,-1-1-39 16,0 0-40-16,-1-1-56 0,0 1-72 0,-5-2-85 15,3-2-98-15,-3 1-121 0,4-6-130 0,-1 1-419 16,-7 0-965-16,6-4 428 0</inkml:trace>
  <inkml:trace contextRef="#ctx0" brushRef="#br1" timeOffset="-52299.23">31235 15934 359 0,'0'0'441'16,"0"0"-2"-16,3-4-14 0,-3 4-6 0,2-4-20 16,1 1-16-16,2 2-31 0,-1-2-24 0,1 1-22 15,1-1-22-15,2-2-19 0,0 3-17 16,2-1-26-16,1-3-9 0,2 1-19 0,-1 0-15 16,4-2-18-16,-6 1-15 0,5-4-17 0,-3 3-7 0,-3-1-13 15,0-1-8-15,-2-2-13 0,2-2-3 0,-2 5-9 16,-3-6-13-16,1 3-3 0,-5 1-9 0,-1-1-3 15,1 0-5-15,-4 2-7 0,0 3-2 16,-1 0-4-16,-3 1-2 0,3 2-4 0,-9 5 6 0,3 1 5 16,-1 2 4-16,-4 6 11 0,-3 6 8 15,0 4 6-15,6 2 0 0,1 3 7 0,3 2-4 0,2-1 1 16,3 0-8-16,4 2-4 0,2-4-12 0,3 5 0 16,5-2-8-16,1-2 7 0,3 2-24 15,1-4-31-15,3 2-22 0,1-5-41 0,0-2-57 16,4 0-69-16,-1-2-78 0,-4-10-87 0,-1 0-79 15,3-4-107-15,-7-1-389 0,5-2-1018 0,-4 0 450 16</inkml:trace>
  <inkml:trace contextRef="#ctx0" brushRef="#br1" timeOffset="-51983.07">31819 16063 158 0,'0'-9'374'15,"0"3"24"-15,-4-1 6 0,-1 2 2 0,-1 1-9 16,-2 1-16-16,-1-3-16 0,0 4-20 0,2 3-20 0,-2 0-20 15,1 1-22-15,-2 3-18 0,1 2-9 16,3 0-21-16,-1 3-25 0,3 1-13 0,-1-1-20 16,4 3-16-16,2 1-18 0,4 0-13 0,2 3-15 15,2 0-9-15,1-1-10 0,7 4-12 0,2-1-8 16,2-1-9-16,-8-5-15 0,6 4-6 0,-5-5-22 16,3-1-3-16,-3 1-5 0,1-2 1 0,-2-1-4 15,-1 3 0-15,-4-4-4 0,-2-1 2 0,-2-1-7 16,-2 1 2-16,-3-3 2 0,1 0 4 0,-4 0 3 15,-1 0 4-15,-3 0 2 0,-1-2 0 0,-2 1 0 16,-2-2-4-16,0 0 0 0,0-1-6 0,-1 0-25 16,-5-2-28-16,6-1-36 0,1 2-57 0,-4-6-58 15,3 1-69-15,-2-4-76 0,2 1-76 0,4-1-75 16,-2-2-326-16,3-2-883 0,2 2 391 0</inkml:trace>
  <inkml:trace contextRef="#ctx0" brushRef="#br1" timeOffset="-51815.51">31806 16113 248 0,'6'-8'343'0,"1"0"12"0,-2-1 27 16,4 1 23-16,0 1 10 0,0 0-1 0,-1-1-12 16,2 1-19-16,0 0-25 0,3 1-20 0,4 0-34 15,-1 1-23-15,5 1-29 0,-1 0-29 0,2 0-24 16,-2 1-40-16,7 2-45 0,-4-2-63 0,-4-3-71 16,-1 6-74-16,0-2-85 0,-4 2-77 0,0 0-66 15,-2 0-55-15,-1 0-353 0,-1 2-790 0,1 1 349 16</inkml:trace>
  <inkml:trace contextRef="#ctx0" brushRef="#br1" timeOffset="-51649.98">32266 16055 81 0,'6'2'166'0,"0"3"33"0,-1-2 12 0,-1 0 16 16,1 1 18-16,-1 0 18 0,-4-4 16 0,2 9 18 15,1-3 15-15,-2 0 8 0,-2 1 11 0,1 2 2 16,-4 3 2-16,3-2 0 0,-3 2-8 0,-3 0-5 16,1 5-2-16,1 0-26 0,0 1-17 0,-3-2-26 15,-2 10-28-15,-1-2-17 0,4-5-28 0,-3 4-20 16,2-5-41-16,-1 4-51 0,-1 2-58 15,-3-2-76-15,4-6-93 0,-1-1-106 0,-1 0-127 0,0 0-141 16,-2 0-341-16,-8-1-949 0,2-2 419 0</inkml:trace>
  <inkml:trace contextRef="#ctx0" brushRef="#br1" timeOffset="-50999.7">30683 16976 204 0,'0'0'392'0,"-8"0"14"0,8 0-9 16,-7-2-4-16,7 2-15 0,0 0-23 15,0 0-23-15,0 0-30 0,0 0-33 0,15-6-29 16,-4 3-20-16,2-2-23 0,1 1-11 0,4-1-17 15,0-3-19-15,0 2-12 0,1-1-7 0,-1 0-12 16,0-2 2-16,-4 0-8 0,0-1 5 0,-4 4-3 16,1-1-5-16,-5-2-8 0,0 2-4 0,-2 1-10 15,-1-3-4-15,-3 3-4 0,1-3-10 0,-2 2 1 16,-2 1-13-16,1 0-5 0,-3 1-2 0,1-1-4 16,-1 4-4-16,-2-2-2 0,6 1-6 0,-4-1-1 15,5 4-4-15,-7-1 1 0,7 1 1 0,0 0-6 16,0 0 13-16,-9 6 0 0,9-6 4 0,0 0-4 15,-1 4 1-15,1-4 1 0,0 0-3 0,0 0-3 0,0 0 0 16,0 0-2-16,0 0-7 0,-2 4-1 16,2-4 4-16,0 0-3 0,-9 2-4 0,9-2 0 15,-12 2 3-15,3 0-6 0,-1-1-1 0,1 3 7 16,-4 1 8-16,-2 3 4 0,-2 0 17 0,3 5 6 16,-2 1-3-16,-3 3 11 0,1 2 4 0,4-2-9 15,-2 5 2-15,7-4 4 0,2 2-1 0,1 4-2 16,3-6-9-16,4 1-9 0,0 0-1 0,8 8-9 15,0-11 0-15,8 6-35 0,1-2-3 0,7 0 0 16,3-4-57-16,3-4-60 0,1 1-56 0,0-5-52 16,1-1-61-16,4-2-54 0,-2-5-28 0,0 0-61 15,-3-5-86-15,-2-1-433 0,-10 2-1025 0,1-4 455 16</inkml:trace>
  <inkml:trace contextRef="#ctx0" brushRef="#br1" timeOffset="-50666.36">31095 17094 439 0,'0'0'445'0,"0"0"4"0,0 0-9 16,0 0-15-16,0 0-30 0,18-13-32 0,-6 9-31 16,2 1-34-16,4-2-26 0,0 3-24 15,3-2-25-15,0 0-16 0,-3-1-21 0,1 2-15 16,-1 2-13-16,-5 0-10 0,0 0-8 0,-1-2-8 15,0 2-3-15,-3 1-8 0,-1 2-10 0,-1 1 2 16,-3 0 7-16,-1 3 6 0,-1 2 1 0,-2 1 3 16,0 4-9-16,-4 2 2 0,1 0 1 0,-1 3-3 15,-1 1-11-15,-3 6-3 0,3-1-11 0,1-5-11 16,2 0 0-16,0 0-11 0,1 8-10 0,2-2-6 16,1-6-2-16,-1 0-25 0,1 0-25 0,1-2-12 15,0 2-21-15,-1-2-18 0,-1-2-25 0,-1-4-46 16,0-1-43-16,-1 0-42 0,1-3-53 0,-4-1-46 15,3 1-71-15,-3-3-78 0,-1 1-106 0,-2-4-305 16,-3 0-930-16,10-1 411 0</inkml:trace>
  <inkml:trace contextRef="#ctx0" brushRef="#br1" timeOffset="-50499.63">31208 17428 321 0,'0'-6'478'15,"3"-3"-3"-15,-2 2 8 0,4-1 1 0,-2-2-5 16,2 3-21-16,0-1-30 0,0 0-36 0,5-1-44 15,2 3-29-15,-2 0-31 0,3 0-47 0,6 0-50 16,2 0-47-16,-2 0-59 0,1 2-82 0,1 0-71 16,5-1-82-16,1 0-101 0,5-3-95 0,-11 4-455 15,4-3-867-15,-3 0 384 0</inkml:trace>
  <inkml:trace contextRef="#ctx0" brushRef="#br1" timeOffset="-49983.41">31866 16897 58 0,'-1'-15'421'0,"0"-1"8"0,-4 1 1 0,7-1-3 16,-4 4-17-16,2 1 7 0,2 1-10 0,2-1-18 15,0 3-30-15,4-1-32 0,-3 4-29 0,5-2-25 16,0 4-23-16,3 0-24 0,6 1-17 0,-6 2-23 16,1 0-20-16,4 3-15 0,-4-1-15 0,-1 4-14 15,0-2-13-15,-2 1-16 0,-1 3-4 0,-1-2-12 16,0 5-6-16,-5-2-8 0,1 2-8 0,-5 5-2 15,-1-3-7-15,-3-2-2 0,-4 6-11 0,-3-3-2 16,-1 2 5-16,-2 0-9 0,0-1-3 0,1-1 0 16,-7 4-7-16,7-6 2 0,-2 0 0 0,2-1-1 15,-1-3-4-15,5 1 0 0,3 0-3 0,-1-1 3 16,1 2-5-16,2-3-1 0,4 0 4 0,3 3 1 16,-1-5-5-16,7 4 2 0,-1-4-9 0,1 1-9 15,0 0-6-15,0-1-8 0,0 2-1 0,0-4-4 16,2 1-6-16,-6 0 3 0,3-3-8 0,-2 1 3 15,1 0-2-15,-4 2 1 0,1-2 2 0,-1 2 8 16,-3-4 3-16,0 7 1 0,-4-2 3 0,1 1 4 16,-5 0 2-16,0 0 1 0,3 3 2 0,-4-2 6 15,2 1 0-15,-1 2 0 0,1-2-1 0,1 4 3 16,-1-1 1-16,5 0 1 0,-1 1-5 0,3 1-7 16,3-1-5-16,-1 0-16 0,3-1-4 0,1 1-11 15,-1 0-4-15,1 1-6 0,0-2 2 0,-2 1-3 16,0-2 5-16,-1 1 6 0,-5 0 2 0,0-1 10 15,-3 1 3-15,-3-5 10 0,-1 2 8 0,-3-2 7 16,-1-2 11-16,-7 1 6 0,1 0 7 0,-4-2-1 16,-5-2-1-16,-1 2-1 0,8-2-6 0,1 0-26 15,-1-1-45-15,3-1-73 0,1 0-108 16,4-1-123-16,1 2-509 0,3-2-950 0,9 2 421 16</inkml:trace>
  <inkml:trace contextRef="#ctx0" brushRef="#br1" timeOffset="-49816.41">32433 17459 4603 0,'2'-2'569'15,"-2"2"-279"-15,-2-8-30 0,2 8 34 0,-7-7-28 16,3 3-45-16,-2-4-59 0,-4 2-34 0,5 2-27 16,-2-5-12-16,0 3-37 0,0 0-79 0,-2 0-124 15,5 1-157-15,-2 2-195 0,-2-6-505 0,5 3-1092 16,3 6 483-16</inkml:trace>
  <inkml:trace contextRef="#ctx0" brushRef="#br1" timeOffset="-21883.23">9236 9473 70 0,'0'0'386'0,"-4"-2"-7"0,4 2-8 16,-2-4 2-16,2 4-27 0,0 0-16 0,-1-4-26 16,1 4-20-16,0 0-10 0,0 0-8 0,0 0-6 15,4 10-2-15,1-2-9 0,-1 1-10 0,1 1-20 16,4 4-13-16,0 3-37 0,-4-3-13 0,4 3-11 15,-5-3-19-15,6 2-12 0,-6-1-11 0,-3-1-10 16,3-1-8-16,-1-3-8 0,-2 0-5 0,4-3-4 16,-5 0 11-16,4-4 26 0,2 0 3 0,2-2 1 15,4-5 0-15,0-2-12 0,15-7-11 0,0-4-4 16,4-3-9-16,12-10 3 0,-2-3-12 0,5 2-7 16,-3-4-8-16,0-2-8 0,0 0-1 0,-2 1-1 15,0-1-8-15,-4 1 0 0,-4 1-6 0,-10 12-1 16,0 3-4-16,0 3 4 0,-10 5-8 0,1 2 1 15,-5 3-7-15,-1 1 2 0,-2 4-4 0,-2 0 0 16,-4 2 1-16,6 5-35 0,-6 2-46 0,0 3-76 16,0 1-93-16,0 1-87 0,-2 3-100 0,3 3-124 15,-1-1-394-15,0 1-1026 0,1-4 454 0</inkml:trace>
  <inkml:trace contextRef="#ctx0" brushRef="#br1" timeOffset="-21182.84">16382 9370 115 0,'0'0'424'0,"0"0"-2"0,0 0-4 0,0 0-18 16,0 0-11-16,0 0-15 0,0 0-19 0,0 0-26 15,0 0-19-15,0 0-12 0,-2 4-11 0,2-4-17 16,0 8-10-16,0-2-24 0,0 0-12 0,0 0-18 16,2 1-10-16,-2 1-19 0,2-3-14 0,0 3-8 15,1-1 3-15,1-3 3 0,-1 5-4 0,6-4 1 16,1-2 5-16,2-2 6 0,7 0-10 0,0-3-6 15,13-1-3-15,1-4-11 0,3-4-14 0,12-7-7 16,4-2-8-16,-1-1-12 0,4-2-9 0,-2-6-13 0,0-1-76 16,2-3 0-16,0-1 0 0,-3 0 0 0,-2 2 0 15,0 4 0-15,-18 10 0 0,-1 0 0 16,-7 3 0-16,-5 4 0 0,-5 1 0 0,-2 3 0 16,-1 1 0-16,-7 2 0 0,1 1 0 0,-2 1 0 0,-3 2 0 15,0 0 0-15,0 0 0 0,-19 8-274 0,6 3-97 16,-3 2-90-16,-1-1-109 0,4 4-517 0,-5 4-1175 15,3 8 520-15</inkml:trace>
  <inkml:trace contextRef="#ctx0" brushRef="#br1" timeOffset="-20016.13">23190 9519 2397 0,'3'-6'61'0,"-1"0"13"0,2 0 54 0,0-4 9 16,2 3-11-16,-2 1-4 0,0-1 2 0,0 1 7 15,0-2-8-15,0 4 19 0,-2-1 3 0,4 0 1 0,-3 1-7 16,-1 1-7-16,1 2-10 0,-3 1-10 0,5-2-5 15,-5 2 3-15,0 0-3 0,5 4-1 16,-3-1-9-16,-2 5-3 0,-2-2 0 0,1 1-1 16,0-1 0-16,-1 1 3 0,1 1 2 0,1-4 5 0,-1 1 12 15,2 1 13-15,-1-2 10 0,3-1 14 0,-1 1 3 16,5-2-10-16,2-2-8 0,2-1-10 0,6-1-15 16,3-3 1-16,10-5-14 0,-1 2-1 15,-1-4-17-15,3 1-15 0,-2-2 0 0,1 0 2 0,-5-1-16 16,-1 1-2-16,0 0-27 0,-5 3-30 0,-4 1-42 15,0 3-57-15,-6 1-58 0,-1 1-70 0,-2 2-59 16,-3 2-58-16,-3 0-60 0,-8 11-89 0,-2 2-396 16,-16 4-968-16,0 2 428 0</inkml:trace>
  <inkml:trace contextRef="#ctx0" brushRef="#br1" timeOffset="-16883.2">28319 16966 114 0,'-7'-10'401'0,"4"1"3"0,1-4 0 0,-2 2-10 15,3 1-1-15,0 1-16 0,-2-2-7 0,3 1-12 16,0 0-12-16,-1 3-13 0,2 1-18 0,1 0-16 15,-2 0-26-15,-2 3-17 0,2 3-34 0,-1-5-16 16,1 5-13-16,0 0-17 0,1 14-3 0,-2-3-10 16,0 8-18-16,-1 6-15 0,0 7-13 0,-1 0-10 15,-2 1-10-15,3 4-14 0,-2-3-6 0,4 15-12 16,0-13-2-16,3-1-7 0,0-2-4 0,4 3-15 16,0-3-3-16,5-1 3 0,4-2-14 0,1-4 2 15,4-3-6-15,5-3-3 0,0-2-6 0,3-3 1 16,3-4-2-16,3-3 7 0,-1-3-4 0,3-2-1 15,-1 0 6-15,4-7-12 0,-5-4 4 0,3-4-2 16,16-6-2-16,-19 1 3 0,14-5 2 0,-3-2 1 16,-2 4-1-16,-12 4-6 0,5 3 5 0,-5 1 5 15,3 1 2-15,-6 8 2 0,-1-2 0 16,0 8-2-16,-8-1 4 0,-3 2 1 0,1 6-5 0,4 7 9 16,-3 4-3-16,-6 1 2 0,-4 2-2 0,1 3-3 15,0 0 1-15,-3 2 1 0,-3 0-1 0,-3-1-5 16,4-2-9-16,-1 2 6 0,-3-9 1 0,3 7-4 15,4-8-7-15,-3 0 8 0,1-2 0 0,3-3-1 16,3 0-1-16,4-2-4 0,2-5-1 0,1-2 6 16,9-1-1-16,3-3 0 0,-3-5-3 15,9-2 6-15,0-5 0 0,9-8-6 0,3-2 7 0,1-1 6 16,-2 1-10-16,-2 0 1 0,-10 8 1 0,1 1 1 16,-5 1 8-16,3 4 2 0,-2 3-8 0,-2 3-10 15,-10 2 3-15,2 7 0 0,-4-2 1 0,-1 6 5 16,-4 0-7-16,2 3 0 0,-10 5-7 0,8 4 6 15,-7-4-2-15,0 5-2 0,-3-5-2 0,5 9 5 16,-5-1-20-16,5-4 3 0,-3-5 5 16,1 0-7-16,1 0 13 0,-1-1 4 0,3-3-3 15,2 0-3-15,-1-2 9 0,3-5-7 0,4 3 2 0,1-4 4 16,3-2 7-16,6-4-11 0,0-3 1 16,4-3 1-16,-1-5 3 0,1 2-1 0,-1-8-7 15,14-6 1-15,2-3 8 0,-3 4-1 0,-11 3-1 16,-1 3 2-16,0 1 0 0,-4 1 0 0,2 7 2 15,-10 4-4-15,2 3-4 0,-3 0 0 0,-1 6 1 16,-1 4 3-16,-2 4 1 0,5 4 1 0,-2 1 3 16,0 2-8-16,-4 1-6 0,-1-7 0 0,4 9 8 15,-7-8-1-15,-2-1 8 0,4-1-12 0,-1 0 7 16,3-2 1-16,-2-1-6 0,4-1 6 0,2-3 0 16,-2-2-1-16,3-4 1 0,3 0-5 0,-3 0 4 15,6-1-1-15,3-4-3 0,-1-2 0 0,1 1 0 16,2-2 0-16,-2-3 0 0,3 0 0 0,-4-1 0 15,2-3 0-15,1-2 0 0,-5 1 0 0,1 2-25 16,-1-1-43-16,-7 2-42 0,-4 4-77 0,-2 2-117 16,-2 0-169-16,-3 0-698 0,3 0-1268 0,-3 0 560 15</inkml:trace>
  <inkml:trace contextRef="#ctx0" brushRef="#br1" timeOffset="-16733.5">31948 18032 5224 0,'-2'5'118'0,"-2"-1"-16"16,0 0-46-16,-1 0-111 0,5-4 26 0,-7 8-19 15,5-5-140-15,-3 1-151 0,5-4-469 0,-5 12-873 16,-5-8 387-16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05:29:40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18072 10848 508 0,'0'0'636'0,"0"0"-448"16,0 0-30-16,0 0-19 16,0 0-72-16,0 0-34 15,-50-2-33-15,48 2-29 16,2 0 17-16,-4 0-4 16,-7 0-3-16,-1 0-116 15,1 0-188-15</inkml:trace>
  <inkml:trace contextRef="#ctx0" brushRef="#br0" timeOffset="296.86">17842 10925 1107 0,'0'0'485'0,"0"0"-342"0,0 0 66 16,0 0-50-1,0 0-66-15,0 0-44 0,0 0-15 16,-11-8-31-16,11 3-3 15,0-1-52-15,0 0-114 16,0 0-367-16</inkml:trace>
  <inkml:trace contextRef="#ctx0" brushRef="#br0" timeOffset="1196.17">15612 9663 1445 0,'0'0'475'15,"0"0"-422"-15,0 0-24 16,0 0 29-16,0 0-21 15,0 0-17-15,0 0-20 16,91 62-14-16,-29-66-49 16,-6-20-169-16,4-6-644 0</inkml:trace>
  <inkml:trace contextRef="#ctx0" brushRef="#br0" timeOffset="8359.95">12595 11736 808 0,'0'0'495'16,"0"0"-312"-16,0 0 25 15,0 0 38-15,0 0-36 16,0 0-46-16,0 0-41 16,-42 0 27-16,42 0 17 15,0 0 19-15,-5 0-9 16,0 0-18-16,-3 0-32 16,1 0-37-16,-1 0-23 15,2 0-11-15,2 0-13 16,0 0-19-16,4 0 11 15,0 0-8-15,0 0 1 0,0 0 14 16,0 0-19-16,0 0 8 16,0 0-7-16,6 0-18 15,14 0 9-15,12 0-15 16,17-1 6-16,13-1-5 16,12-1-1-16,8-1-1 15,0 0 1-15,-8-1-12 16,-14-1 6-16,-20 2-80 15,-19 0-5-15,-21 1 40 16,0-1 21-16,-25 4-54 16,-13 0-53-16,-7 0-74 0,-3 4-263 15,-24 22-79 1,16 1-4-16,5-5-314 0</inkml:trace>
  <inkml:trace contextRef="#ctx0" brushRef="#br0" timeOffset="8695.36">12524 11931 1041 0,'0'0'491'0,"0"0"-315"16,0 0 153-16,0 0 6 16,0 0-109-1,0 0-28-15,0 0 3 16,-65 12-46-16,65-12-18 16,0 0-45-16,0 0 6 15,0 0-25-15,0 0-20 16,0 0 7-16,0 0-32 15,0 0-7-15,15 0 2 0,12 0-23 16,9-6 13 0,11 0-13-16,6-2 1 0,5 0-1 15,2 2 0-15,-2 0 0 16,-9 2-1-16,-13 0 5 16,-11 2-4-16,-17 2 0 15,-6 0 15-15,-2 0 33 16,0-2 11-16,-4 2-26 15,-4 0-21-15,0 0-12 16,4 0-20-16,4 0-107 16,0-2-98-16,0 0-304 15,12-2-564-15</inkml:trace>
  <inkml:trace contextRef="#ctx0" brushRef="#br0" timeOffset="9933.7">21110 11476 1664 0,'0'0'628'16,"0"0"-368"-16,0 0 207 16,0 0-238-16,0 0-14 15,0 0-33-15,0 0-41 16,-4-30-27-16,4 30-29 15,0 0-31-15,0-2 3 16,0 2-57-16,0-2 0 16,20-3 0-16,16 2 0 0,15-3 0 15,12 1 0-15,5 4 0 16,1-2 0-16,-4 3 0 16,-9 0 0-16,-13 0 0 15,-14 0-9-15,-14 0-84 16,-11 0-59-16,-4 0-88 15,-17 0-83-15,-49 15-304 16,7-1-126-16,-3 0-350 0</inkml:trace>
  <inkml:trace contextRef="#ctx0" brushRef="#br0" timeOffset="10136.92">21110 11582 842 0,'0'0'871'0,"0"0"-520"16,0 0 190-16,0 0-48 15,0 0-238-15,0 0-27 16,0 0-71-16,-55 26-38 15,86-26-46-15,7 0-38 16,10-6-7-16,4 0-26 16,2 2 5-16,-3-2-7 15,-7 2-1-15,-6-2-35 16,-11 2-68-16,-11 0-86 16,-16-4-71-16,-16 4-280 15,-17-2-714-15</inkml:trace>
  <inkml:trace contextRef="#ctx0" brushRef="#br0" timeOffset="11528.3">14872 11957 1283 0,'0'0'512'0,"0"0"-225"16,0 0 54-16,0 0-19 16,0 0-55-16,0 0-86 15,0 0 2-15,-14-24-57 16,12 24-24-16,2 0-18 15,-2 0-53-15,2 0 1 16,0 0-22-16,0 0-10 16,0 0 4-16,0 0-4 15,0 0-9-15,0 0 0 0,0 0 18 16,0 0-7-16,0 0-1 16,0 0-1-16,0 0 0 15,0-2-2-15,20 2-11 16,13-4 12-16,17 2 2 15,12-2 17-15,11-2-17 16,6 0 0-16,-2 0-1 16,-8 2-9-16,-13 0-46 15,-11 2-35-15,-14 0-5 16,-13 2 29-16,-10 0 24 16,-3 0 8-16,-5 0-15 0,0 0-64 15,0 0-167 1,-29 0-195-16,3 0-86 0,-6 4-320 0</inkml:trace>
  <inkml:trace contextRef="#ctx0" brushRef="#br0" timeOffset="11793.98">14992 12033 1408 0,'0'0'476'16,"0"0"-203"-16,0 0 66 15,0 0-92-15,0 0-50 16,0 0-59-16,0 0-21 15,-22 6-39-15,30-6-5 16,15 0 48-16,8 0-5 16,14 0-32-16,8-2-33 15,7-4-26-15,7-2-7 0,-3 0-12 16,0 3 2-16,-9-2-8 16,-12 1 0-16,-12 0 0 15,-12 2-1-15,-9 2-6 16,-10-6-85-16,0 2-254 15,0-2-902-15</inkml:trace>
  <inkml:trace contextRef="#ctx0" brushRef="#br0" timeOffset="12597.82">23223 11674 1744 0,'0'0'1038'0,"0"0"-574"0,0 0-159 15,0 0-15-15,0 0-35 16,0 0-255-16,0 0 0 16,126 0 0-16,-63 0 0 0,1 0 0 15,1 0 0-15,-5 0 0 16,-10-3 0-16,-11-1 0 15,-12-1 0-15,-9 3 0 16,-11 0-14-16,-7 2-73 16,0 0-108-16,-27 0-171 15,-42 18-381-15,5 2-61 16,-1 2-764-16</inkml:trace>
  <inkml:trace contextRef="#ctx0" brushRef="#br0" timeOffset="12770.79">23162 11897 1190 0,'0'0'643'0,"0"0"-268"0,0 0 145 15,0 0-137 1,0 0-96-16,0 0-35 0,0 0-45 31,58 58-105-31,7-58-34 16,8-12-49-16,1 0-17 0,-3 0-4 0,-8-2-10 16,-20-4-117-16,-20 2-178 15,-23 4-496-15</inkml:trace>
  <inkml:trace contextRef="#ctx0" brushRef="#br0" timeOffset="13458.69">16195 11588 552 0,'0'0'1617'16,"0"0"-1132"-16,0 0-132 15,0 0 7-15,0 0-78 16,0 0-111-16,0 0-88 16,32-22 2-16,12 18-16 15,20 0-30-15,17-2-39 16,12-2 0-16,3 0-3 0,-2 0-62 15,-18 0-121-15,-21 2-78 16,-48 6-73-16,-7 0-232 16,-24 0-130-16</inkml:trace>
  <inkml:trace contextRef="#ctx0" brushRef="#br0" timeOffset="13630.55">16235 11744 1662 0,'0'0'759'15,"0"0"-398"-15,0 0 135 16,0 0-206-16,0 0-90 16,0 0-67-16,0 0-41 15,145-8-58-15,-74-2-34 16,12-2-1-16,4-2-143 16,15-8-228-16,-19 2-465 0,-23 2-1433 0</inkml:trace>
  <inkml:trace contextRef="#ctx0" brushRef="#br0" timeOffset="14499.69">23867 11255 1083 0,'0'0'1235'0,"0"0"-847"15,0 0-103-15,0 0 25 16,0 0-87-16,0 0-125 16,149 0-44-16,-98 0-32 15,2 0-20-15,1 0-4 0,-4 0 2 16,-9 0 0-16,-5 0 0 15,-11 0 7-15,-10 0-7 16,-6 0 0-16,-6 0 0 31,-3 0-13-31,0 0-16 0,0 0-83 16,-41 0-129-16,3 2-454 16,-6 6-558-16</inkml:trace>
  <inkml:trace contextRef="#ctx0" brushRef="#br0" timeOffset="14765.59">23906 11486 1943 0,'0'0'647'15,"0"0"-307"-15,0 0 171 16,0 0-289-16,0 0-37 16,0 0-103-16,0 0-52 15,21-8 18-15,-1 4-28 16,4 0-8-16,9 0 4 15,8 0-5-15,10 2-9 16,5 0-2-16,4 0-17 16,-2-2 16-16,-2 2-43 15,-12 0-4-15,-9 0 30 16,-10 0-26-16,-11 0 43 0,-12 0-32 16,-2-2-185-16,-12 2-296 15,-3-2-564-15</inkml:trace>
  <inkml:trace contextRef="#ctx0" brushRef="#br0" timeOffset="14906.1">24544 11602 2443 0,'0'0'607'0,"0"0"-519"15,0 0-88 1,0 0-242-16</inkml:trace>
  <inkml:trace contextRef="#ctx0" brushRef="#br0" timeOffset="32438.18">19317 10207 1013 0,'0'0'633'15,"0"0"-537"-15,0 0-16 16,-51-103 102-16,41 71-12 15,4 2-86-15,-1 0 20 16,1 2 35-16,-6 0 0 16,-1 0 1-16,-11 0-10 15,-10-3-63-15,-11 2-43 16,-10 3-24-16,-15 5-39 16,-7 9-75-16,-10 9 28 15,-4 3 36-15,-5 3 10 16,-2 17 19-16,4 4-3 0,5 5 18 15,6 3-1-15,10 1 4 16,9 6 3-16,8 1 1 16,9 8 0-16,5 4 4 15,6 8-3-15,5 4-2 16,6 5 3-16,5 3-3 16,7 2 0-16,6-4 0 15,7 1 9-15,0-3 7 16,0 0-2-16,18-4-7 15,4 0 9-15,12-3-15 16,5-3-1-16,11-2 16 16,10-6-15-16,9-6 8 15,7-6-8-15,6-8 0 16,7-8 5-16,3-4-6 0,-1-8 0 16,2-2-1-16,-1-2 1 15,-3-2 0-15,-2-4-1 16,-2 0 2-16,-3 0 6 15,-2-4-7-15,-2-8 0 16,-2-2 16-16,-5-4 5 16,-6-2 14-16,-5-4-21 15,-6-2-13-15,-5-6 4 16,-7-2-5-16,-2-6 0 16,-7-8 6-16,-6-5-5 15,-7-5 22-15,-4-6 27 0,-9-2 30 16,-5-2 5-16,-2 2-6 15,0-3-13-15,-4 1 6 16,-12-2-36-16,-3-4 27 16,0-1-15-16,-3-1 9 15,-5 0-3-15,-2 0-33 16,-7 4-9-16,-8 8-2 16,-12 8-10-16,-8 13 18 15,-15 11-13-15,-8 10-4 16,-4 10-2-16,5 10 0 15,9 2-7-15,15 0-4 16,14 8-99-16,0 13-40 16,15-3-207-16,6-4-416 0</inkml:trace>
  <inkml:trace contextRef="#ctx0" brushRef="#br0" timeOffset="36302.99">13904 9272 1585 0,'0'0'640'0,"0"0"-378"16,0 0 75-16,0 0-23 16,0 0-87-16,0 0-53 15,0 0-79-15,-25-44-37 16,25 44-1-16,-3 0-25 16,0 10-17-16,-1 8 4 15,2 6-18-15,2 4 0 16,0-4 5-16,0-2-5 0,0-9 12 15,2-10-6-15,16-3 10 16,11-10 77-16,13-22-16 16,14-14-34-16,6-8-25 15,3-6-19 1,-7 2 0-16,-11 4 0 0,-11 9 0 16,-12 13 0-16,-11 12 0 15,-8 10 0-15,-1 10 0 16,10 0-186-16,-3 16-357 15,5-2-472-15</inkml:trace>
  <inkml:trace contextRef="#ctx0" brushRef="#br0" timeOffset="37295.05">23048 9093 1940 0,'0'0'548'16,"0"0"-238"-16,0 0 64 16,0 0-73-16,0 0-142 15,0 0-102-15,0 0-17 16,19-60-29-16,-15 83 40 0,0 3-11 16,4 3-19-16,-2 0 8 15,3-7-29-15,7-6 0 16,3-10 15-16,10-6-9 15,11-4 25-15,14-26 4 16,10-10-8-16,11-10 15 16,0 0-27-16,1-1-2 15,-9 9 18-15,-11 8-31 16,-16 12 0-16,-14 10 0 16,-10 6 0-16,-8 6 0 15,-3 0 0-15,-5 0 0 16,0 2 0-16,0 18-128 15,-9 0-208-15,-8-6-529 0</inkml:trace>
  <inkml:trace contextRef="#ctx0" brushRef="#br0" timeOffset="64505.78">18737 13365 1920 0,'0'0'679'0,"0"0"-471"16,0 0 135-16,0 0-47 15,0 0-51-15,0 0-127 16,-26-12-68-16,26 12-1 16,0 4-40-16,5 18 20 15,5 10 50-15,-1 6-34 16,-5 2-19-16,-1 0-26 15,0-10 0-15,3-10 0 16,9-16 0-16,18-4 0 16,28-52 0-16,28-38 0 0,0-6 0 15,-10 5 0-15,-19 17 0 0,-20 28 0 16,-9 10-227 0,-6 12-961-16</inkml:trace>
  <inkml:trace contextRef="#ctx0" brushRef="#br0" timeOffset="65459.68">26221 12501 2039 0,'0'0'601'16,"0"0"-76"-16,0 0-168 16,0 0-104-16,0 0-115 15,0 0-64-15,0 0-19 16,-6 11-1-16,6 18-54 16,0-1 0-16,0-2 0 15,0-6 0-15,0-8 0 16,0-10 0-16,18-2 0 15,9-6 0-15,15-22 0 16,9-10 0-16,4-4 0 16,1-2 0-16,-11 8 0 0,-25 19 0 15,-13 11-33-15,-7 6-941 0</inkml:trace>
  <inkml:trace contextRef="#ctx0" brushRef="#br0" timeOffset="74139.81">14089 15669 2141 0,'0'0'660'0,"0"0"-452"15,0 0 27-15,0 0-61 16,0 0-78-16,10-36-72 16,3 28 12-16,1 6 45 15,-3-1-2-15,-1 3 22 16,4 0-1-16,9 0-22 15,8-1 5-15,15-3-83 16,14 0 0-16,16-10 0 16,7 0 0-16,-1 1 0 15,-9-5 0-15,-15 6-51 0,-22 2-62 16,-22 5-26 0,-32 5-86-16,-24 0-270 0,-10 0-476 0</inkml:trace>
  <inkml:trace contextRef="#ctx0" brushRef="#br0" timeOffset="74538.25">14110 15777 1898 0,'0'0'753'16,"0"0"-492"-16,0 0-19 15,0 0-11-15,0 0-99 16,0 0-87-16,0 0 28 15,11 16-13-15,5-12 3 16,2 0 11-16,3 2-19 0,6-6-5 16,7 0-25-16,6 0-14 15,4-6 4-15,4-2-15 16,-4-4-3-16,-4 2-8 16,-7 6 22-16,-10-4-8 15,-9 6-2-15,-8 2 9 16,-4 0 47-16,-2 0-17 15,0 0-40-15,0 0 0 16,0 0 0-16,0 0 0 16,0 0 0-1,0 0 0-15,0 0 0 16,0 0 0-16,0 0 0 16,0 0 0-16,0 0 0 15,0 0 0-15,0 0 0 0,0 0 0 16,0 0 0-16,0 0-108 15,-8 0-221-15,0 0-900 16</inkml:trace>
  <inkml:trace contextRef="#ctx0" brushRef="#br0" timeOffset="75667.6">16376 15466 772 0,'0'0'1339'0,"0"0"-996"16,0 0-71-16,0 0 78 0,0 0-107 15,0 0-59 1,0 0-90-16,15 0 41 0,12 0-18 16,9 0-31-16,6 0-16 15,9-8-37-15,7 0-21 16,0-2 7-16,2-4-18 16,-6 2-2-16,-8 0-22 15,-12 6-103-15,-12-2-66 16,-13 6-87-16,-9 2-210 15,-13 0-132-15,-14 10-612 0</inkml:trace>
  <inkml:trace contextRef="#ctx0" brushRef="#br0" timeOffset="75901.89">16458 15619 2273 0,'0'0'631'16,"0"0"-366"-16,0 0 73 15,0 0-132-15,0 0-91 16,0 0-65-16,0 0-34 16,27 0 26-16,4 0-27 15,10-4-9-15,7-6 8 16,8-2-8-16,4-1-6 16,-2 3 0-16,-9 1-17 15,-9-4-64-15,-10 8-76 16,-13 0-52-16,-1 5-78 15,-8 0-288-15,3 0-139 0</inkml:trace>
  <inkml:trace contextRef="#ctx0" brushRef="#br0" timeOffset="76167.67">17719 15390 2002 0,'0'0'931'16,"0"0"-583"-16,0 0 5 15,0 0-75-15,0 0-94 16,0 0-184-16,0 0 0 16,91-34 0-16,-39 26 0 0,2-2 0 15,-2-2-17-15,-4 2-184 16,-19 2-266-16,-12 2-272 15,-17 6-346-15</inkml:trace>
  <inkml:trace contextRef="#ctx0" brushRef="#br0" timeOffset="76292.64">17625 15643 2244 0,'0'0'974'0,"0"0"-662"16,0 0-62-16,0 0-34 15,0 0-127-15,133-32-89 0,-96 1-219 16,-22-2-960-16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05:28:09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12632 8 2386 0,'0'0'729'16,"0"0"-600"-16,0 0-75 15,-120 0-54-15,109 0-98 16,11 0-229-16,0 0-183 16,13 0 265-16,-1 0-61 0</inkml:trace>
  <inkml:trace contextRef="#ctx0" brushRef="#br0" timeOffset="2702.65">1805 1712 2186 0,'0'0'913'16,"0"0"-815"-16,0 0-62 15,0 0 25-15,0 0 0 16,0 0-17-16,0 0-23 15,0 0 13-15,0-2 157 16,-12-6-19-16,-11-6-98 16,-5-8-35-16,-6-2-38 0,3-2 16 15,5 8-12-15,8 8-4 0,7 10 1 16,11 4-2 0,0 24-30-16,29 14 29 0,19 0-4 15,17-2 5-15,13-15-9 16,0-20-26-16,-4-5 22 15,-14-19-17-15,-18-16 27 16,-17-1 2-16,-19 0 2 16,-6 6 15-16,-4 12 6 15,-19 12 1-15,-4 6-11 16,-8 50-12-16,-3 46-6 0,5 42 4 16,10 21-2-1,15 3 2 1,8-19 2-16,0-39 0 15,0-24-7-15,0-25-1 16,-7-12 4-16,-11 2-4 16,-7-5 13-16,-10-4-5 15,-7-20 7-15,-7-16-6 16,-3-8 15-16,4-26-16 16,8-6-11-16,11-2 10 15,17 4 2-15,12 3-7 16,16 3-1-16,30-2-9 15,19-4 15-15,13-8-10 16,9-8-3-16,0-8 13 0,-9-6-6 16,-11-3 7-1,-16 1 1-15,-18 4 5 0,-12 8 22 16,-13 12-4-16,-5 10 27 16,-3 12 2-16,0 11-13 15,0 9 36-15,0 4-76 16,0 25 0-16,0 37 0 15,0 38 0-15,0 4 0 16,0-6 0-16,0-9 0 16,0-27 0-16,8 0 0 15,2-5 0-15,1-17 0 16,-3-18-12-16,-1-16-21 16,2-6-3-16,0-10 11 0,2-23 25 0,3-7 0 15,1-2-6-15,1 4 6 0,-5 10-18 16,0 14 5-1,-4 14 5-15,2 0-38 0,-1 28 45 32,6 12 1-32,1 6 9 15,8 4-8-15,8-8-1 16,11-9-1-16,9-17 0 16,7-16 1-16,7-2 4 15,0-34-4-15,-7-11 1 16,-9-13-2-16,-11-4 0 15,-16-4 1-15,-13 6 5 16,-9 13-5-16,0 21 30 16,-14 24 21-16,-10 7-6 15,-3 41-32-15,3 16-13 16,5 8-1-16,13 2 1 0,6-12-14 16,20-14 13-16,65-38-39 15,-3-6-197-15,-1-22-601 16</inkml:trace>
  <inkml:trace contextRef="#ctx0" brushRef="#br0" timeOffset="4587.37">4313 2063 2414 0,'0'0'619'0,"0"0"-317"16,0 0 69-16,52-122-175 15,-23 88-91-15,0 5-69 16,4 14-16-16,-2 12 10 16,-2 3-27-16,-3 39-3 15,-8 33 0-15,-11 36 0 16,-7-2 0-16,0-3 0 16,-15-21 0-16,-1-26 0 15,3-6 0-15,4-7 0 0,4-21 0 16,5-21 0-1,0-5 0-15,20-33 0 0,11-22 0 16,5-13 0-16,5-2 0 16,-2 6 0-16,-7 16 0 15,-6 20 0-15,-6 19 0 16,-2 13 0-16,-5 13 0 16,1 23 0-16,1 12 0 15,3 4 0-15,5 0 0 16,-2-4-14-16,8-12-19 15,0-12-27-15,5-14 9 16,-1-10 44-16,4-14-17 0,-4-24 24 16,0-10 0-1,-4-6 6-15,-7 6 4 0,-4 9-10 16,-9 15 2-16,-5 15 49 16,-2 9-27-16,1 4-9 15,-1 25-15-15,5 15 6 16,2 7 19-16,5 1-25 15,5-4 0-15,10-10-3 16,6-10 12-16,11-16-9 16,2-12 1-16,6-6 5 15,-1-26 3-15,-2-14-9 16,-6-8 0-16,-7-2 6 16,-11 2 1-16,-9 11-4 0,-9 19 9 15,-5 16-12 1,-4 8 0-16,0 26 0 0,2 19 0 15,4 11 0-15,8 2 0 16,4-2 0-16,9-10 0 16,4-14 0-16,4-16 0 15,6-14 0-15,-1-2 0 16,2-26 0-16,-4-14 0 16,-2-8 0-16,-5-2 0 15,-8 4 0-15,-8 12 0 16,-7 13 0-16,-6 16 0 15,-2 5 0-15,0 13 0 16,6 24 0-16,2 9 0 16,5 6 0-16,8-2 0 15,3-8 0-15,3-10 0 0,1-11 0 16,-1-14 0-16,2-7 0 16,2 0 0-16,1-20 0 15,1-6 0-15,0-6 0 16,2 4 0-16,-6 2 0 15,-6 10 0-15,-7 10-3 16,-3 6-2-16,-3 0 5 16,-1 16 8-16,1 8-8 0,2 6 0 15,3-2 0-15,1 0 0 16,4-7 0-16,2-8 0 16,5-7-17-16,2-6 16 15,2-1-41-15,1-22-5 0,-3-5 25 16,-6 0-11-1,0 0 33-15,-7 8 0 0,-1 8-1 16,-1 8-5-16,1 4-9 16,1 0 15-16,6 16 6 15,5 4 1-15,11 2 8 16,6 0-15-16,17-8 0 16,5-8-25-16,13-6-140 15,0-2-48-15,2-22 7 16,-6-8 31-16,-5-2 76 15,-13 0 70-15,-7-2 29 16,-13 2 44-16,-10 0 30 16,-7 0 22-16,-7-1 17 15,-6 2 21-15,-7 2 26 16,0 7 35-16,-4 8-12 0,-18 14-114 16,-9 2-69-16,-10 37 0 15,-3 18 0-15,-3 20 0 16,7 3 0-16,11-4 0 15,14-12 0-15,12-20 0 16,3-17 0-16,16-20 0 16,15-5 0-16,6-22 0 15,-1-18 0-15,-1-8 0 16,-6-2 0-16,-6 2 0 16,-7 10 0-16,-5 12 0 0,-3 13 0 15,0 13 0-15,3 0 0 16,4 21 0-16,10 8 0 15,4 6 0-15,6-1 0 16,8-8 0-16,3-10 0 16,8-14 0-16,4-2 0 15,2-28 0-15,0-18 0 16,-4-14 0-16,1-28-12 16,1-39 4-16,-8-27 7 15,-12 11 2-15,-20 33-1 16,-16 44 6-16,-2 40 1 15,-4 6 0-15,-12 4-7 16,-5 10 0-16,6 6 0 0,-1 48 0 16,14 50 0-1,2 39 0-15,20-1 0 0,14-22 0 16,1-36 0-16,1-30 0 16,9 1 0-16,3-5 0 15,6-8-60-15,-9-22-237 16,-21-30-170-16,-10-20-241 15,-14-13-558-15</inkml:trace>
  <inkml:trace contextRef="#ctx0" brushRef="#br0" timeOffset="4791.25">6418 1824 836 0,'0'0'2716'0,"0"0"-2172"16,0 0-544-16,-57-110 0 15,30 68 0-15,-6 2 0 16,-52 12 0-16,9 14-599 16,-4 10-1458-16</inkml:trace>
  <inkml:trace contextRef="#ctx0" brushRef="#br0" timeOffset="4931.95">5106 1949 3295 0,'0'0'494'0,"0"0"-420"16,0 0-47-16,0 0-27 15,0 0-203-15,0 0-1040 0</inkml:trace>
  <inkml:trace contextRef="#ctx0" brushRef="#br0" timeOffset="6957.71">11385 2075 1348 0,'0'0'522'0,"0"0"-11"0,0 0-50 16,0 0-117-16,0 0-40 15,9-102-114-15,-22 88-13 16,-7 4-49-16,-7 10-17 16,-13 4-111-16,-10 34 0 15,-8 22 0-15,6 20 0 16,7 10 0-16,18 3 0 15,25-11 0-15,6-14 0 16,45-20 0-16,38-22 0 16,3-20 0-16,10-6 0 15,-3-32 0-15,-26-12 0 16,-4-8 0-16,-22-2 0 16,-20 2 0-16,-16 9 0 0,-9 14 0 15,0 12 0 1,-13 16 0-16,-8 1 0 0,-1 28 0 15,-1 12 0 1,10 10 0-16,9 0 0 0,4-4 0 16,17-10 0-16,20-12 0 15,7-14 0-15,1-10 0 16,-5-3 0-16,-9-24 0 16,-11-11 0-16,-11-8 0 15,-9-4 0-15,-7-4 0 16,-22 6 0-16,-4 8 0 15,-4 13 0-15,4 19 0 16,6 8 0-16,10 21 0 16,11 16 0-16,6 9 0 15,17-1 0-15,28-7 0 16,13-12 0-16,9-16-3 16,6-10 6-16,-4-6-3 0,-7-20 0 15,-10-6 0-15,-17-1 0 16,-10 6 0-16,-14 7 0 15,-4 8 0-15,-7 10 0 16,0 2 0-16,0 7 0 31,0 22 0-31,6 7 0 0,5 6 0 16,7-2 0-16,4-6 0 16,1-8 0-16,-1-10 0 15,-1-12 0-15,-4-4 0 16,-1-8 0-16,-1-20 0 15,1-8 0-15,-1-4 0 16,3-4 0-16,-2 4 0 0,0 4 0 16,-1 8 0-1,1 11 0-15,1 12 0 0,6 5 0 16,8 0 0-16,11 9 0 16,9 11 0-16,12 1 0 15,8-3 0-15,3-6 0 16,1-8 0-16,-5-4 0 15,-8-2 0-15,-13-21 0 16,-12-4 0-16,-12-8 0 16,-9-5 0-16,-9 0 0 15,-7 0 0-15,0 6 0 16,-11 8 0-16,-12 14 0 16,-6 12 0-16,-2 12 0 15,2 30 0-15,4 16 0 16,15 8 0-16,10 5 0 0,12-7 0 15,34-10 0 1,12-18 0-16,10-16 0 0,3-18 0 16,-6-2 0-16,-11-24 0 15,-12-10 0-15,-15-6 0 16,-11-6 0-16,-10 0 0 16,-6 3 0-16,0 5 0 15,0 8 0-15,-6 10 0 16,1 8 0-16,2 8 0 15,3 4 0-15,0 0 0 16,23 18 0-16,10 4 0 16,12 4 0-16,4 1 0 15,-2-4 0-15,-7 1 0 16,-9 1 0-16,-6 1 0 16,-13 2 0-16,-4 2 0 0,-4 0 0 15,-2-4 0-15,5-4 0 16,6-6 0-16,12-8-3 15,8-8 2-15,12 0-6 16,1-16 6-16,2-12 1 16,-9-2-16-16,-5-2 11 15,-10 6 4-15,-11 8 2 16,-7 6 13-16,-4 10 5 16,-2 2-19-16,0 7 0 15,2 20 0-15,4 7 0 0,7 6 0 16,3-4 0-1,5-4 0-15,0-10-39 0,2-10-32 16,0-12 22-16,1 0 7 16,0-14 34-16,1-10 8 15,-3-6-3-15,1 2 3 16,-6 2 0-16,-1 6 1 16,-3 8 9-16,-2 8-8 15,1 4 23-15,1 0 17 16,7 18-6-16,7 6 0 15,10 2-30-15,13-4-4 16,5-4-2-16,5-10-14 16,2-8-13-16,-1-4-9 15,-8-24-7-15,-11-10 29 16,-11-8 4-16,-10-6 10 0,-13-9 0 16,-8-5 7-1,0 2-5-15,-6 6 5 0,-11 16 11 16,-2 22 71-16,1 20-52 15,1 20-35-15,-1 52 11 16,-2 46-4-16,6 35 3 16,8 5-12-16,6-23 0 15,0-39 0-15,4-38 0 16,5-6 0-16,3 0 0 16,-4-2 0-16,1-6-102 15,-9-20-183-15,-7-24-346 0,-17-15-193 16,-7-20-1090-16</inkml:trace>
  <inkml:trace contextRef="#ctx0" brushRef="#br0" timeOffset="7098.41">14334 1544 3218 0,'0'0'743'0,"0"0"-608"16,0 0-135-16,0 0 0 15,0 0-95-15,0 0-876 0</inkml:trace>
  <inkml:trace contextRef="#ctx0" brushRef="#br0" timeOffset="7802.32">16555 1991 1679 0,'0'0'837'16,"0"0"-342"-16,0 0-15 16,12-122-210-16,-12 108-84 15,0 12-37-15,0 2-149 16,-2 32 0-16,-8 20 0 15,-4 18 0-15,3 8 0 16,11-1 0-16,0-13 0 16,6-14 0-16,23-22 0 15,11-20 0-15,10-8 0 16,8-26 0-16,2-18 0 16,2-7 0-16,-4-1 0 15,-3 6 0-15,-1 12 0 0,-7 14 0 16,-1 16 0-16,-1 4 0 15,-3 30 0-15,-4 14 0 16,-7 9 0-16,-8 2 0 16,-12-2 0-16,-11-7-47 15,-13-8-53-15,-39-10-23 16,-68-18-147-16,9-8-305 16,-1-2-291-16</inkml:trace>
  <inkml:trace contextRef="#ctx0" brushRef="#br0" timeOffset="7935.23">16621 1596 3071 0,'0'0'811'0,"0"0"-597"16,0 0-214-16,0 0 0 16,0 0-537-16,0 0-924 15</inkml:trace>
  <inkml:trace contextRef="#ctx0" brushRef="#br0" timeOffset="8654.1">19074 1476 1652 0,'0'0'886'0,"0"0"-420"0,0 0-13 16,0-103-199-16,-9 75-98 16,-9 8-17-16,-4 4-49 15,-7 8-90-15,-8 8 0 16,-6 0 0-16,-2 12 0 15,5 12 0-15,14 6 0 16,14 4 0-16,12 3 0 16,14-4 0-16,28 2 0 15,12-2-20-15,4-2 4 16,0 3 2-16,-10 10-19 16,-14 10 14-16,-18 14-5 0,-16 15 3 15,-16 7 21 1,-29-2-17-16,-8-8 17 0,-8-14 0 15,6-17 0-15,6-23 17 16,14-18 43-16,12-8 27 16,13-8-87-16,10-16 0 15,0-5 0-15,21 3 0 16,6 6 0-16,0 12 0 16,-1 8 0-16,1 26 0 15,2 42 0-15,-3 39 0 16,-1 33 0-16,-5-5 0 15,-5-27 0-15,-3-30 0 0,1-24 0 16,3 1 0-16,6-4 0 16,5-4 0-16,8-23-21 15,31-28-140-15,-9-24-181 16,-1-16-597-16</inkml:trace>
  <inkml:trace contextRef="#ctx0" brushRef="#br0" timeOffset="9029.15">19784 2362 2309 0,'0'0'815'0,"0"0"-444"15,0 0-162-15,0 0-139 16,0 0 59-16,0 0-45 16,130-2-34-16,-81-14 9 15,-4-10-59-15,-5-10 0 16,-9-11 0-16,-9-4 0 15,-13-3 0-15,-9 1 0 0,-2 7 0 16,-27 14 0-16,-13 14 0 16,-8 18 0-16,-5 6 0 15,1 36 0-15,8 18 0 16,14 17 0-16,16 6 0 16,16 2 0-16,16-7 0 15,34-12 0-15,17-16 0 16,12-14 0-16,6-18 0 15,-2-13 0-15,-8-5 0 16,-13-13-185-16,-14-13-184 16,-13-8-228-16,-14 8-169 0,-6 6-617 15</inkml:trace>
  <inkml:trace contextRef="#ctx0" brushRef="#br0" timeOffset="9264.04">20489 2460 1156 0,'0'0'794'0,"0"0"-287"16,0 0 48-16,0 0-182 15,0 0-91-15,0 0-96 16,0 0-62-16,101 0-49 16,-62 0-52-16,-1 14-17 15,-7 6 0-15,-10 5-6 16,-13 4-5-16,-8 5-4 16,0 5 8-16,-25-1 1 0,1-2 0 15,0-4 1 1,8-6 11-16,7-6-1 0,9-8-11 15,5-6 0-15,26-6 0 16,20 0 0-16,16-6 0 16,8-14-98-16,26-12-203 31,-19 8-555-31,-17 2-474 0</inkml:trace>
  <inkml:trace contextRef="#ctx0" brushRef="#br0" timeOffset="9421.92">21305 2635 2027 0,'0'0'1098'0,"0"0"-628"16,0 0-233-16,0 0-54 16,0 0-102-16,0 0-81 15,-77 124 0-15,54-82 0 16,4 2 0-16,8-4 0 16,11-2-98-16,7-9-429 15,16-15-466-15</inkml:trace>
  <inkml:trace contextRef="#ctx0" brushRef="#br0" timeOffset="9765.74">21910 2322 2371 0,'0'0'999'15,"0"0"-663"-15,0 0-129 0,0 0-132 16,130-73-63-16,-75 44-11 15,-4-3 8-15,-11-3-1 16,-15-1-2-16,-19-2 10 16,-6 2 1-16,-15 4 22 15,-25 6-39-15,-13 12 0 16,-14 14 0-16,-5 4 0 16,-1 34 0-16,6 18 0 15,14 14 0-15,15 8 0 16,22 3 0-16,16-5 0 15,16-10 0-15,30-14 0 16,19-16 0-16,11-16 0 16,1-13 0-16,-2-7-57 0,-15-11-245 15,-12-19-261-15,-17 4-225 16,-10 2-90-16</inkml:trace>
  <inkml:trace contextRef="#ctx0" brushRef="#br0" timeOffset="10023.59">22423 2348 780 0,'0'0'752'0,"0"0"-346"16,0 0 176-16,0 0-38 16,0 0-168-16,0 0-49 0,0 0-143 15,62-32-39-15,-79 56-145 16,-8 10 0-16,-2 6 0 16,-4 4 0-16,4-1 0 0,5-6 0 15,7-5 0 1,12-7 0-16,3-7 0 0,13-7 0 15,27-4 0-15,16-6 0 16,16-1 0-16,3 0-60 16,-2-5-173-16,-15-5-130 15,-17 2-398-15,-28 4-110 0</inkml:trace>
  <inkml:trace contextRef="#ctx0" brushRef="#br0" timeOffset="10226.94">22608 2578 1538 0,'0'0'713'15,"0"0"-216"-15,0 0-134 0,0 0 120 16,0 0-209 0,0 0-46-16,0 0-228 0,0-66 0 15,-3 66 0-15,1 22 0 16,2 10 0-16,0 11 0 16,0 5 0-16,0 4 0 15,5 0 0-15,-1-4 0 16,-2-6 0-16,-2 1-206 15,0-14-528-15,0-11-412 0</inkml:trace>
  <inkml:trace contextRef="#ctx0" brushRef="#br0" timeOffset="10430.08">23214 2614 1260 0,'0'0'1696'0,"0"0"-1142"15,0 0-247-15,0 0-112 16,0 0-111-16,-49 121-84 16,42-87 0-16,5 0 0 15,2-8-39-15,0-6-182 16,9-18-241-16,11-2-383 16,-1-6-443-16</inkml:trace>
  <inkml:trace contextRef="#ctx0" brushRef="#br0" timeOffset="10758.38">23724 2304 2235 0,'0'0'925'16,"0"0"-571"-16,0 0-80 16,0 0-176-16,0 0-82 15,161-91 6-15,-117 62-22 16,-9-7 0-16,-10-3 20 15,-14-5-19-15,-11 2 24 16,0 0 14-16,-27 8-23 16,-8 10 19-16,-7 14-19 15,-8 10 4-15,2 26-20 16,1 28 0-16,9 18 0 16,9 12 0-16,11 6 0 15,13 1 0-15,5-11 0 0,14-12 0 16,20-16 0-1,10-13 0-15,12-20 0 0,4-12-29 16,23-7-217-16,-17-17-275 16,-12-6-425-16</inkml:trace>
  <inkml:trace contextRef="#ctx0" brushRef="#br0" timeOffset="11026.18">24346 2392 2232 0,'0'0'904'15,"0"0"-411"-15,0 0-216 16,0 0-87-16,0 0-190 0,0 0 0 16,0 0 0-1,-91 66 0-15,91-32 0 0,2 2 0 16,27-1 0-16,6-7 0 16,9-2 0-16,4-6 0 15,-6-4 0-15,-7-2 0 16,-8-2 0-16,-9 0 0 15,-9-2 0-15,-9 2 0 16,0-2 0-16,-18 2 0 0,-16-2 0 16,-5-2 0-1,-11-4-62-15,0-4-121 0,-17 0-172 16,15-8-367 0,15-10-198-16</inkml:trace>
  <inkml:trace contextRef="#ctx0" brushRef="#br0" timeOffset="11198.03">24392 2402 1940 0,'0'0'1060'16,"0"0"-489"-16,0 0-244 15,0 0-129-15,0 0-198 16,0 0 0-16,119-74 0 16,-86 56 0-16,-10 0-357 15,-13 2-761-15</inkml:trace>
  <inkml:trace contextRef="#ctx0" brushRef="#br0" timeOffset="11463.94">25047 2530 211 0,'0'0'3024'16,"0"0"-2444"-16,0 0-377 16,0 0-125-16,0 0-78 0,0 0 0 15,-6 129 0 1,-17-71 0-16,-6 2 0 0,-4 0 0 16,2-8 0-16,2-11-179 15,9-14-436-15,11-18-711 0</inkml:trace>
  <inkml:trace contextRef="#ctx0" brushRef="#br0" timeOffset="11791.95">25533 2430 2147 0,'0'0'933'0,"0"0"-402"0,0 0-298 16,0 0-86-1,0 0-120-15,133-82-26 0,-77 58 11 16,-2-6-10-16,-8-12-4 16,-7-8 1-16,-14-7-20 15,-15 3 21-15,-10 6-15 16,-13 10 1-16,-25 12 13 16,-11 14-2-16,-11 12 3 15,0 10 23-15,4 30 17 16,9 14 17-16,14 12-57 15,20 9 0-15,13 5 0 16,13-6 0-16,32-4 0 16,15-14 0-16,11-11 0 15,4-16 0-15,-1-17 0 16,-7-12-186-16,-3-8-285 0,-18-20-318 16,-15-4-724-16</inkml:trace>
  <inkml:trace contextRef="#ctx0" brushRef="#br0" timeOffset="12097.06">26242 2402 2140 0,'0'0'640'0,"0"0"-342"16,0 0 46-16,0 0-66 16,0 0-124-16,145-6-92 15,-89-4-44-15,-4-2-17 16,-7 0-1-16,-11 0-28 15,-14 4 10-15,-9 2 18 16,-9 6 11-16,-2 0 43 16,0 0-24-16,-8 20-21 0,-11 12 55 15,1 12-25-15,-4 6-39 16,2 9 0-16,3 3 0 16,3-1 0-16,3 2 0 15,7-5 0-15,2-6 0 16,2-10 0-16,0-8-110 15,0-16-357-15,0-8-318 16,0-10-318-16</inkml:trace>
  <inkml:trace contextRef="#ctx0" brushRef="#br0" timeOffset="12222.07">26335 2707 2307 0,'0'0'792'0,"0"0"-440"16,0 0-123-16,0 0-148 15,152-58-81-15,-69 40-103 16,25-21-143-16,-19 7-398 16,-14-2-466-16</inkml:trace>
  <inkml:trace contextRef="#ctx0" brushRef="#br0" timeOffset="12722.02">27058 1602 1079 0,'0'0'1320'0,"0"0"-808"15,-46-106-29 1,42 80-193-16,4 12-77 0,21 10-126 16,25 4-80-16,14 6-7 15,7 20-26-15,3 8-67 16,-8 8 11-16,-14 6 4 16,-14 4 36-16,-20 2 30 15,-14 2-6-15,-19-2 18 16,-25 3 18-16,-9-1 19 15,1 0 25-15,10 2-26 16,17-4-18-16,25 0 3 16,9-4-14-16,45-6 14 15,19-11 0-15,16-13-19 16,0-14-4-16,-10-6-4 16,-19-2-3-16,-20-20 9 0,-24 0 2 15,-16 2 43-15,-8 4 24 16,-29 12-41-16,-13 4 8 15,-5 16-19-15,-1 22-1 16,9 12 1-16,18 10-17 16,21 6 0-16,8 4 0 15,29 0 0-15,18 1 0 16,6-9 0-16,-2-4 0 16,-13-8 0-16,-14-8 0 15,-19-5 0-15,-7-8 0 16,-61-4 0-16,-61-6 0 15,-82-1 0-15,-54-8 0 16,37-6-219-16,27-4-1145 0</inkml:trace>
  <inkml:trace contextRef="#ctx0" brushRef="#br0" timeOffset="27295.62">2281 4146 1341 0,'0'0'1009'0,"0"0"-660"0,0 0 130 0,0 0-323 16,0 0-24-16,-4 189 81 15,1-53-101-15,3-3-64 16,-2-31-9-16,0-34-27 16,0-26-1-16,0-6-11 15,-1-10-158-15,-2-12-123 16,-3-39-192-16,-1-24-429 0,3-9-510 16</inkml:trace>
  <inkml:trace contextRef="#ctx0" brushRef="#br0" timeOffset="27654.96">2243 4146 2148 0,'0'0'742'0,"0"0"-360"16,0 0-105-16,0 0-118 15,0 0-62-15,0 0-38 16,158-98-35-16,-106 96 3 16,-1 2-21-16,-2 2-5 15,-7 23-1-15,-13 8-9 16,-15 11-23-16,-14 11-43 15,-18 3 5-15,-32 4 13 16,-19-2-5-16,-8-6 32 16,-2-9 30-16,8-13 0 0,16-10 64 15,17-12 64-15,18-4-19 16,13-4-26-16,7-2-64 16,4 1-18-16,19 3 5 15,8 10 0-15,5 11-3 16,3 11 2-16,4 14-4 15,6 8 8-15,2 8-9 16,5 2 0-16,0-1 0 16,-5-7-9-16,-2-10-51 15,-9-10-167-15,-2-12-225 0,-9-12-191 16,-9-12-246-16</inkml:trace>
  <inkml:trace contextRef="#ctx0" brushRef="#br0" timeOffset="28131.27">2878 4975 1920 0,'0'0'901'0,"0"0"-613"16,0 0-81-16,0 0-135 15,0 0-36-15,0 0 12 16,161-22-38-16,-115 4-9 16,-6-7 22-16,-11 0-23 15,-11-4 21-15,-11 0-3 16,-7-2-3-16,0 3 21 15,-20 2-17-15,-9 8 23 32,-7 10 44-32,-2 8-38 0,-2 6 0 15,5 26-24-15,6 12-9 16,11 10 28-16,13 3-42 0,5-1 6 16,25-8-1-16,23-10 3 15,22-20-12-15,14-18 3 16,11-8-138-16,0-36-105 15,-5-20-106-15,-13-26-203 16,-15-31 190-16,-24 9 1 16,-20 10 193-16,-18 15 168 15,0 31 113-15,-14 6 353 16,-3 10 20-16,1 22-121 16,5 18 2-16,1 10-198 15,2 34-38-15,2 18-40 16,6 16-31-16,0 11 20 0,0 3-80 15,0 2 0-15,14-8 0 16,-2-9 0-16,-1-17 0 16,1-14-57-16,-10-28-264 15,-2-12-317-15,0-6-288 0</inkml:trace>
  <inkml:trace contextRef="#ctx0" brushRef="#br0" timeOffset="28303.03">3555 4714 1684 0,'0'0'1182'0,"0"0"-701"16,0 0-242-16,0 0-121 16,0 0-62-16,114-26-43 15,-56 16-13-15,15-2-112 16,-15 2-629-16,-11 2-1033 0</inkml:trace>
  <inkml:trace contextRef="#ctx0" brushRef="#br0" timeOffset="29054.4">4259 4706 2415 0,'0'0'629'0,"0"0"-403"16,0 0-2-16,0 0-120 16,-33-106 4-16,14 88-18 15,-13 11 7-15,-6 7 2 16,-9 15-57-16,0 27-10 0,1 14-2 15,5 8-30 1,17 0 0-16,10-3 0 0,14-11 0 16,3-14 0-16,23-16 0 15,6-14 0-15,3-6 0 16,2-18 0-16,-6-17 0 16,-5-5 0-16,-6-1 0 15,-4-2 0-15,-5 5 0 16,-7 10 0-16,1 10 0 15,-3 12 0-15,-2 6 0 16,0 16 0-16,2 20 0 16,5 10 0-16,4 5 0 0,4-4 0 15,8-6 0 1,1-13 0-16,3-14 0 0,0-12 0 16,2-2 0-1,0-18 0-15,-3-14 0 0,1-7 0 16,0-1 0-16,-5 2 0 15,-4 7 0-15,-2 10 0 16,-8 11 0-16,2 10 0 16,-1 6 0-16,1 24 0 15,4 9 0-15,1 1 0 16,4-2 0-16,-4-6 0 16,3-10 0-16,-1-10 0 15,4-10 0-15,1-2 0 16,3-12 0-16,-1-12 0 15,0-4 0-15,-1 0 0 16,-3 2 0-16,-7 8 0 16,-4 8 0-16,-3 10 0 0,2 0 0 15,0 11 0-15,3 18 0 16,3 7 0-16,1 0 0 16,1 0 0-16,-1-10 0 15,-1-10 0-15,4-12 0 16,0-4 0-16,2-8 0 15,2-18 0-15,-2-2 0 16,3 2 0-16,-4 3 0 16,2 9 0-16,1 10 0 15,0 4 0-15,0 0 0 0,3 17 0 16,0 5 0-16,-4-2 0 16,0-4 0-16,-3-6-209 15,-5-10-270-15,-7-10-298 16,-6-14-719-16</inkml:trace>
  <inkml:trace contextRef="#ctx0" brushRef="#br0" timeOffset="29195.02">4921 4313 1918 0,'0'0'1057'0,"0"0"-414"16,0 0-309-16,0 0-190 15,0 0-144-15,0 0-372 16,0 0-913-16</inkml:trace>
  <inkml:trace contextRef="#ctx0" brushRef="#br0" timeOffset="30000.35">6258 4959 3012 0,'0'0'571'0,"0"0"-473"16,0 0 64-1,89-114-119-15,-51 61-23 0,0-5-17 16,-6-4-3-16,-11-4-6 16,-7-2 5-16,-10-3 1 15,-4 2 10-15,0 4 17 16,-6 13 39-16,-6 20 25 15,1 24-91-15,3 16 0 16,-6 58 0-16,5 44 0 16,7 0 0-16,2-5 0 15,4-19 0-15,23-30 0 16,11-6 0-16,7-8 0 16,3-25 0-16,4-17 0 15,-4-27 0-15,-2-23 0 16,-11-16 0-16,-8-8 0 0,-8-6 0 15,-5-4 0-15,-7 1 0 16,-3 11 0-16,-2 18 0 16,-2 26 0-16,0 28 0 15,0 40 0-15,-8 56 0 16,1 9 0-16,7-5 0 16,0-14 0-16,11-28 0 15,16-6 0-15,6-7 0 16,0-23-14-16,3-22-18 15,0-3 26-15,-2-29 5 16,-3-12 1-16,-2-6-6 16,-5 0 6-16,-2 6 0 15,-6 10 35-15,-5 14-11 0,-2 18-24 16,-2 2 0 0,2 32 0-16,4 14 0 0,7 10 0 15,5 4 0-15,8-6 0 16,9-9 0-16,8-18 0 15,0-13 0-15,0-14-44 16,-11 0 2-16,-7-27 0 16,-12-10 38-1,-9-4 4-15,-11-8 6 16,0-1 31-16,0 0-2 16,-5 6-7-16,-3 16-2 15,-1 16-26-15,2 12 0 16,2 24 0-16,5 22 0 15,0 12 0-15,0 2 0 16,23-1 0-16,10-15 0 0,9-15 0 16,24-29-201-16,-13-5-380 15,-13-23-631-15</inkml:trace>
  <inkml:trace contextRef="#ctx0" brushRef="#br0" timeOffset="30156.8">6526 4439 2799 0,'0'0'927'15,"0"0"-557"-15,0 0-370 16,0 0 0-16,0 0 0 16,174 4 0-16,-105-4-983 0</inkml:trace>
  <inkml:trace contextRef="#ctx0" brushRef="#br0" timeOffset="30766.25">9248 4828 2176 0,'0'0'930'16,"0"0"-557"-16,0 0-31 15,0 0-165-15,0 0-79 16,0 0-98-16,143-110 0 15,-103 62 0-15,-7 0 0 16,-13 1 0-16,-13 4 0 16,-7 4 0-16,-4 9 0 15,-23 15 0-15,-9 12 0 16,-1 7 0-16,-6 40 0 16,7 19 0-16,9 13 0 15,16 8 0-15,11-2 0 0,36-9 0 16,42-15 0-16,41-26 0 15,-2-26 0-15,-7-6 0 16,-17-35 0-16,-26-11-81 16,-3-13-53-16,-4-10-13 15,-20-1-25-15,-13 4 68 16,-15 10 34-16,-8 14 70 16,-4 14 0-16,0 16 115 15,0 12 61-15,0 0-37 16,-14 18-23-16,-5 15-1 15,-6 7-68-15,-2 7-47 16,-2-1 0-16,0 0 0 16,2 0 0-16,6-6 0 0,3-6 0 15,9-8-33-15,5-8-541 16,2-11-470-16</inkml:trace>
  <inkml:trace contextRef="#ctx0" brushRef="#br0" timeOffset="30955.24">9935 4534 392 0,'0'0'2404'16,"0"0"-1625"-16,0 0-430 15,0 0-177-15,0 0-172 0,0 0 0 16,0 0 0-16,93 122 0 16,-44-78 0-16,9-6-29 15,31-16-440-15,-16-10-321 16,-8-12-649-16</inkml:trace>
  <inkml:trace contextRef="#ctx0" brushRef="#br0" timeOffset="31162.75">10571 4185 2268 0,'0'0'1044'16,"0"0"-470"-16,0 0-364 15,0 0-210-15,-64 122 0 16,55-2 0-16,3 45 0 0,4 11 0 15,2-8 0 1,0-21 0-16,0-41 0 0,0-25 0 16,0-22 0-16,0-16 0 15,0-3 0-15,0-12-140 16,0-12-226-16,0-32-198 16,-6-22-212-16,4-12-51 0</inkml:trace>
  <inkml:trace contextRef="#ctx0" brushRef="#br0" timeOffset="33089.37">10519 4706 1008 0,'0'0'968'0,"0"0"-337"16,0-131-18-16,0 88-239 15,8 9-78-15,12 3-157 0,16 12-98 16,10 6-18-16,15 13-23 16,1 0-23-16,-4 22-34 15,-16 13-78-15,-17 8-24 16,-25 4 15-16,-7-1 56 15,-35-2 73-15,-11-6 15 16,-5-6 52-16,6-8 107 16,14-10 16-16,16-6-43 0,20-8-55 15,2 0-48 1,29-8-29-16,20-16 0 0,11-10 0 16,11-4 0-16,0-6-24 15,-5 0-5-15,-14 4-10 16,-14 4 24-16,-15 9 9 15,-15 5 12-15,-8 8-1 16,0 6 37-16,-10 7-11 16,-8 1-2-16,0 0-29 15,5 8 0-15,8 7 0 16,5 7 0-16,16-1 0 16,24-1 0-16,11-2 0 15,9-2 0-15,-1-6-30 16,-11 2-5-16,-13-2 35 15,-14 2-15-15,-15 4 15 0,-6 6 9 16,-4 6 15 0,-11 4 20-16,1 0-44 0,12-2 0 15,2-4 3-15,20-10-3 16,29-7-3-16,15-9-5 16,10-9-47-16,2-21 10 15,-7-10-6-15,-14-8 24 16,-16-2 26-16,-20-2 2 15,-17 6 37-15,-2 9 52 16,-23 14-29-16,-16 15-61 16,-5 8 0-16,-1 19 0 15,12 21 0-15,13 15 0 16,20 5 0-16,4 0 0 0,43-6 0 16,17-13 0-1,21-16 0-15,13-17 0 0,7-8 0 16,0-15 0-16,-5-20 0 15,-13-13 0-15,-11-8 0 16,-18-6 0-16,-18-4 0 16,-15 2 0-16,-17 7 0 0,-8 13 0 15,-16 14 0-15,-19 14 0 16,-9 16 0-16,-4 0 0 16,4 26 0-16,9 10 0 15,10 6 0-15,14 3 0 16,11 0 0-16,4-2 0 15,30-3 0-15,8-6 0 16,7-4 0-16,7-6 0 16,-3-2 0-16,-6-4 0 15,-9-2 0-15,-11 0 0 0,-12 0 0 16,-12-2 0-16,-3 1 0 16,-21-4 0-16,-16-1 0 15,-10-2 0-15,-2-1 0 16,6-7 0-16,12 0 0 15,16 0 0-15,15-11 0 16,13-11 0-16,32-6 0 16,17-8 0-16,7-2 0 15,2-2 0-15,-6 0 0 16,-14 2 0-16,-15 4 0 16,-18 2 0-16,-12 5 0 15,-6 8 0-15,-2 2 0 16,-16 7 0-16,1 6 0 0,1 4 0 15,3 0 0-15,3 18 0 16,10 7 0-16,0 7 0 16,18 4 0-16,20 0 0 15,11 2 0-15,2-2 0 16,-2-4 0-16,-11-2 0 16,-11-2 0-16,-13-4 0 15,-14 1 0-15,0-4 0 16,-20 0 0-16,-14-5 0 15,-3-5 0-15,2-4 0 0,11-5 0 16,15-2 0 0,9-4 0-16,22-20 0 0,32-8 0 15,17-8 0-15,12-7-65 16,4 3-62-16,-10 4 4 16,-12 10 43-16,-20 10 65 15,-18 10 15-15,-18 10 102 16,-9 0 32-16,0 18-14 15,-9 12-66-15,-9 6-54 16,5 2 0-16,5-2 0 16,8-6 0-16,6-5 0 15,25-11 0-15,11-10 0 16,9-4 0-16,4-7 0 16,1-17 0-16,-4-8 0 15,-4-2 0-15,-5-4 0 0,-7 4 0 16,-7 6 0-16,-9 6 0 15,-9 12 0-15,-9 10 0 16,-2 0 0-16,0 16 0 16,0 16 0-16,0 4 0 15,0 4 0-15,0-6 0 16,6-3 0-16,21-12 0 16,7-9 0-16,3-10 0 15,0 0 0-15,-6-10-3 16,-12-13-5-16,-5-4 8 15,-12-3 0-15,-2 0-3 16,-2 4 3-16,-16 0-1 16,1 6 1-16,1 2 15 0,5 4-15 15,7 2 0 1,4 0 0-16,0-3 0 0,23 0 0 16,13-2 0-16,7 4 0 15,1 3 0-15,-1 10 0 16,-6 0 0-16,-5 14 0 15,-10 18 0-15,-5 8 0 16,-5 6 0-16,-7 0 0 16,-5-4 0-16,0-8 0 15,0-10 0-15,0-8 0 16,-10-12 0-16,3-4 0 16,1 0 0-16,4-16 0 15,2-10 0-15,2-10 0 16,27-4 0-16,15-4 0 0,10 0 0 15,6 7 0-15,0 12 0 16,-4 13 0-16,-12 12 0 16,-10 1 0-16,-12 26 0 15,-11 9 0-15,-8 4 0 16,-3 4 0-16,0-2 0 16,-10-8 0-16,-2-5-81 15,-2-11-234-15,-8-18-176 16,4 0-215-16,-5-18-771 0</inkml:trace>
  <inkml:trace contextRef="#ctx0" brushRef="#br0" timeOffset="33229.99">13490 4068 3232 0,'0'0'864'16,"0"0"-864"-16,0 0 0 15,-39-106 0-15,39 78 0 16,0 6-293-16,-3 2-1574 0</inkml:trace>
  <inkml:trace contextRef="#ctx0" brushRef="#br0" timeOffset="36130.75">16037 4409 1935 0,'0'0'707'0,"0"0"-362"0,0 0 133 15,0 0-141-15,0 0-122 16,0 0-136-16,-9-48-79 16,4 60 0-16,3 20 0 15,-2 20 0-15,2 15 0 16,0 11 0-16,2 2 0 15,0-6 0-15,8-12 0 16,13-17 0-16,8-19 0 16,2-24 0-16,4-4 0 15,-1-37 0-15,-1-11 0 16,-6-6 0-16,-4 6 0 0,-11 10 0 16,-3 16 0-1,-4 16 0-15,4 8 0 0,2 14 0 16,9 24 0-16,11 10 0 15,7 6 0-15,9 1 0 16,2-12 0-16,-2-10 0 16,-5-17 0-16,-9-14 0 15,-8-2 0-15,-12-29 0 16,-6-12 0-16,-7-12 0 16,0-5 0-16,0 0 0 15,-14 4 0-15,-1 12 0 16,4 13 0-16,4 18 0 0,7 11 0 15,0 0 0 1,18 11 0-16,22 10 0 0,18-3 0 16,15-10 0-16,14-8 0 15,5-12 0-15,-3-27 0 16,-8-11 0-16,-19-5 0 16,-20-8 0-16,-17-1 0 15,-19 0 0-15,-6 3 0 16,0 10 0-16,-18 11 0 15,5 13 0-15,0 22 0 16,-1 5 0-16,1 36 0 16,-5 38 0-16,1 34 0 15,5 0 0-15,8-8 0 16,4-13 0-16,8-25 0 0,17 0 0 16,4-4 0-16,4-20 0 15,-4-16 0-15,-2-13 0 16,-4-9 0-16,-2-3 0 15,2-21 0-15,4-10 0 16,2-4 0-16,-2-2 0 31,-3 8 0-31,-6 8 0 0,-5 14 0 16,-4 10 0-16,0 2 0 16,5 26 0-16,-1 10 0 15,5 6 0-15,3 0 0 16,2-5 0-16,4-11 0 0,0-13 0 15,2-12 0 1,0-3 0-16,0-14 0 0,2-18 0 16,2-8 0-1,-2-9 0-15,1 3 0 0,-8 6 0 16,-6 12 0-16,-7 16 0 16,-6 12 0-16,-5 0 0 15,2 22 0-15,2 14 0 16,5 2 0-16,9 0 0 15,4-8 0-15,7-14 0 16,14-16-320-16,-10-26-424 16,-4-6-353-16</inkml:trace>
  <inkml:trace contextRef="#ctx0" brushRef="#br0" timeOffset="36255.64">18038 4261 2661 0,'0'0'952'0,"0"0"-469"15,0 0-483-15,0 0 0 16,0 0 0-16,0 0 0 16,0 0 0-16,-4 20-353 15,21 2-1004-15</inkml:trace>
  <inkml:trace contextRef="#ctx0" brushRef="#br0" timeOffset="36834">18492 4516 2314 0,'0'0'790'0,"0"0"-408"0,0 0-2 15,0 0-150-15,0 0-230 16,0 0 0-16,0 0 0 15,-123 104 0-15,111-46 0 16,9-2 0-16,3-6 0 16,27-10 0-16,22-14 0 15,16-16 0-15,10-10 0 16,4-19 0-16,-6-26 0 16,-8-11 0-16,-14-10 0 15,-13-8 0-15,-13-2 0 0,-15-3 0 16,-8 7 0-1,-2 10 0-15,0 16 0 0,-4 18 0 16,-4 22 0-16,-2 6 0 16,-1 50 0-16,5 40 0 15,1 6 0-15,5-2 0 16,0-9 0-16,9-25 0 16,11 0 0-16,4-8 0 15,1-18 0-15,-1-19 0 16,1-15 0-16,2-7 0 15,2-22 0-15,-3-8 0 16,3-3 0-16,-6 2 0 16,-3 8 0-16,-9 10 0 0,-3 10 0 15,-2 10 0 1,2 0 0-16,7 22 0 0,6 8 0 16,10 8 0-16,7 2 0 15,31-3-3-15,-6-14-636 16,-8-10-559-16</inkml:trace>
  <inkml:trace contextRef="#ctx0" brushRef="#br0" timeOffset="37162.18">19852 4528 2538 0,'0'0'816'0,"0"0"-260"15,0 0-370-15,0 0-186 0,0 0 0 16,0 0 0-1,0 0 0-15,2 156 0 0,7-102 0 16,2-8 0-16,5-10 0 16,6-14 0-16,6-15 0 15,7-7 0-15,4-15 0 16,8-19 0-16,4-8 0 16,3-4 0-16,-3 0 0 15,-2 4 0-15,-2 12 0 16,-5 10 0-16,-2 14 0 15,-2 6 0-15,0 14 0 16,-2 18 0-16,-5 10 0 16,-4 4 0-16,-10 0 0 15,-9-3 0-15,-8-10 0 0,0-7 0 16,-21-9-165-16,-35-17-204 16,5 0-498-16,0-18-863 0</inkml:trace>
  <inkml:trace contextRef="#ctx0" brushRef="#br0" timeOffset="37334.04">20243 4168 2855 0,'0'0'868'16,"0"0"-495"-16,0 0-373 16,0 0 0-16,0 0 0 15,0 0-150-15,0 0-1020 0</inkml:trace>
  <inkml:trace contextRef="#ctx0" brushRef="#br0" timeOffset="37788.22">21589 4931 3016 0,'0'0'765'0,"0"0"-621"15,0 0 27-15,0 0-171 0,114-86 0 16,-63 43 0-16,5-11 0 16,0-10 0-16,-5-6 0 15,-11-5 0-15,-13 6 0 16,-16 6 0-16,-11 17 0 15,-11 16 0-15,-22 20 0 16,-10 10 0-16,-1 22 0 16,2 22 0-16,7 10 0 15,16 4 0-15,19 3 0 16,0-3 0-16,33-4 0 16,14-4 0-16,8-6 0 15,3-5 0-15,-4-3 0 0,-12-6 0 16,-11-5 0-1,-15-3 0-15,-16-4 0 0,0-4 0 16,-29-3 0-16,-14-5 0 16,-3-4 0-16,-1-2 0 15,5-6 0-15,11-16 0 16,22-16-218-16,9 6-600 16,0 3-661-16</inkml:trace>
  <inkml:trace contextRef="#ctx0" brushRef="#br0" timeOffset="38890.35">22639 4734 1824 0,'0'0'981'0,"0"0"-444"16,0 0-203-16,0-132-116 15,0 94-16-15,-7 8-202 16,-13 6 0-16,-5 12 0 15,-8 10 0-15,-5 2 0 16,-4 20 0-16,1 16 0 16,8 8 0-16,12 4 0 15,9-2 0-15,12-4 0 16,4-8 0-16,23-8 0 16,8-12 0-16,6-8 0 15,1-6 0-15,-4 0 0 16,-5-20 0-16,-4-6 0 0,-6-4 0 15,-3-2 0-15,-7 0 0 16,-1 4 0-16,-8 8 0 16,-2 10 0-16,-2 10 0 15,0 0 0-15,0 22 0 16,0 10 0-16,3 6 0 31,9 0 0-31,7-6 0 16,3-8 0-16,4-10 0 15,-1-10 0-15,0-4 0 16,-3-2 0-16,-2-18 0 16,0-6 0-16,0-4 0 15,-2-2 0-15,2 0 0 16,-5 8 0-16,-1 4 0 0,-5 10 0 16,-5 8 0-16,0 2 0 15,2 6 0-15,2 18 0 16,3 8 0-16,1 8 0 15,-4 0 0-15,1-4 0 16,0-7 0-16,-2-10 0 16,0-10 0-16,-1-9 0 15,3 0 0-15,5-19 0 16,3-8 0-16,3-8 0 16,3-1 0-16,-1 2 0 15,-2 6 0-15,0 8 0 16,-5 8 0-16,1 10 0 15,-1 2 0-15,2 12 0 0,-2 14 0 16,1 6 0 0,-6 2 0-16,0 0 0 0,-3-8 0 15,-5-5 0-15,0-7-32 16,0-10-16-16,0-4 48 16,5 0 11-16,4-17 5 15,7-6-15-15,4-8 5 16,7-1-6-16,2 4 23 15,3 4 0-15,-5 8-23 16,-2 8 0-16,-6 8 0 0,-3 0 0 16,1 8 0-1,-2 16 0-15,1 4 0 0,7 4 0 16,4-2 0-16,6-2 0 16,7-6 0-16,6-10 0 15,2-10 0-15,2-2 0 16,-4-2 0-16,0-20 0 15,-11-6 0-15,-6-8 0 16,-6-8 0-16,-7-2 0 16,-11-4 0-16,-7 4 0 15,0 7 0-15,-7 14 0 16,-15 10 0-16,-7 15 0 16,-7 4 0-16,1 28 0 15,4 11 0-15,10 5 0 16,13 2 0-16,8-4 0 0,8-6 0 15,25-6 0 1,9-10 0-16,10-8 0 0,0-10 0 16,-4-6 0-16,-7 0 0 15,-14 0 0-15,-21-6-254 16,-6-2-567-16,0 3-1724 0</inkml:trace>
  <inkml:trace contextRef="#ctx0" brushRef="#br0" timeOffset="39961.3">25074 4726 867 0,'0'0'1203'15,"0"0"-813"-15,0 0-41 0,0 0 17 16,0 0-176-16,0 0-68 16,0 0-23-16,0 0-21 15,0 0 13-15,0 0-7 16,0 0 0-16,0 0-3 16,0 0 11-16,-2-2-92 15,-5-12 0-15,-3-6 0 16,-6-10 0-16,-3-8 0 15,0-9 0-15,-2-4 0 16,4-10 0-16,-1-4 0 16,7-4 0-16,4 3 0 15,7 10 0-15,0 12 0 16,5 13 0-16,19 13 0 0,14 9 0 16,9 9 0-1,9 0 0-15,2 16 0 0,-8 13 0 16,-7 10 0-16,-20 7 0 15,-19 6 0-15,-4 8 0 16,-41 4 0-16,-12 2 0 16,-9 3 0-16,0-5 0 0,10-10 0 15,15-8 0-15,18-16 0 16,17-10 0-16,4-10 0 16,36-10 0-16,20 0 0 15,23-10 0-15,12-18 0 16,7-8 0-16,0-2 0 15,21-6-68-15,-30 10-640 16,-19 11-1008-16</inkml:trace>
  <inkml:trace contextRef="#ctx0" brushRef="#br0" timeOffset="41263.24">26239 4696 2241 0,'0'0'729'16,"0"0"-503"-16,0 0 30 16,125-154-86-16,-81 92-59 15,-1-9-33-15,-5-9-14 16,-5-8-5-16,-10-7-4 16,-8 5-10-16,-10 10 17 0,-5 16-62 15,0 18 0-15,-5 18 0 16,-10 20 0-16,-6 8 0 15,-8 24 0-15,-8 30 0 16,-7 18 0-16,3 16 0 16,10 7 0-16,11-1 0 15,16-4 0-15,4-7 0 16,21-7 0-16,20-12 0 16,12-12 0-16,9-14 0 15,8-10 0-15,8-14 0 0,2-12 0 16,2-2 0-1,-1-14 0-15,-6-16 0 0,-7-12 0 16,-10-8 0 0,-14-7 0-16,-11 3 0 0,-15 10 0 15,-11 10 0-15,-7 16 0 16,0 10 0-16,-7 8 0 16,-11 8 0-16,-4 22 0 15,0 10 0-15,8 6 0 16,12 5 0-16,2-4 0 15,27-2 0-15,19-7 0 16,22-10 0-16,11-8 0 16,13-12 0-16,-1-8 0 15,0 0 0-15,-10-20 0 16,-12-10 0-16,-13-8 0 0,-14-4 0 16,-15-3 0-16,-17 5 0 15,-10 8 0-15,0 8 0 16,-25 12 0-16,-14 12 0 15,-7 3 0-15,-4 24 0 16,4 15 0-16,7 5 0 16,13 1 0-16,15-4 0 15,11-6 0-15,8-12 0 16,24-10 0-16,10-12 0 16,2-4 0-16,2-10 0 15,-4-18 0-15,-9-4 0 16,-4-4 0-16,-9 2 0 15,-5 2 0-15,-3 6 0 0,-8 9 0 16,-1 9 0 0,-3 8 0-16,0 0 0 0,0 25 0 15,0 11 0-15,0 6 0 16,0 6 0-16,8-6 0 16,8-6 0-16,-1-12 0 15,-1-12 0-15,1-10 0 16,2-2 0-16,2-14 0 15,4-12 0-15,-1-6 0 16,5-4 0-16,-3 2 0 16,-2 2 0-16,-4 8 0 15,-7 9 0-15,-2 12 0 0,-4 3 0 16,2 3 0-16,1 24 0 16,5 7 0-16,5 4 0 15,1-2 0-15,-2-8 0 16,-1-8 0-16,1-12 0 15,-1-8 0-15,4 0 0 16,2-20 0-16,3-6 0 0,4-6 0 16,4-2 0-1,1 2 0-15,-1 3 0 0,3 6 0 16,-3 5 0-16,0 5 0 16,-2 3 0-16,4 2 0 15,-2 3 0-15,-2-4 0 16,-2 1 0-16,-3 1 0 15,-1-6 0-15,-5 0 0 16,-5-5 0-16,-3-3 0 16,-8-3 0-16,-4 2 0 15,0 2 0-15,-6 6 0 16,-12 10 0-16,-9 4 0 16,-4 10 0-16,-3 26 0 15,5 10 0-15,8 8 0 16,9 3 0-16,12-3 0 0,0-6 0 15,23-8 0 1,10-10 0-16,9-12 0 0,5-10 0 16,-3-8 0-16,6-8-231 15,-15-14-577-15,-10-2-1266 0</inkml:trace>
  <inkml:trace contextRef="#ctx0" brushRef="#br0" timeOffset="43022.18">5148 5536 2068 0,'0'0'974'15,"0"0"-621"-15,0 0-2 16,0 0-1-16,0 0-350 15,0 0 0-15,0 0 0 16,-22 146 0-16,13-49 0 16,5-1 0-16,4-10 0 15,0-26 0-15,22-3 0 16,10-7 0-16,7-26 0 0,9-24 0 16,2-14 0-1,2-34 0-15,-4-17 0 16,-5-8 0-16,-9-6 0 0,-10 1 0 15,-9 8 0-15,-5 12 0 16,-8 15 0-16,-2 19 0 16,0 20 0-16,0 7 0 15,-7 39 0-15,-4 20 0 16,0 16 0-16,4 8 0 16,0 2 0-16,5-8 0 15,2-13 0-15,0-17 0 16,0-16 0-16,0-16 0 0,0-10 0 15,0-8 0 1,0-2 0-16,12-20 0 0,3-10 0 16,5-4 0-16,2 2 0 15,0 5 0-15,-3 14 0 16,-2 11 0-16,5 4 0 16,5 8 0-16,9 16 0 15,6 3 0-15,9 2 0 16,7-3-21-16,0-8-243 15,1-8-53-15,-4-10 16 16,-6 0-8-16,-9-20 100 16,-6-10 161-16,-12-4 48 15,-11-6 143-15,-9 1 136 0,-2 3 18 16,-2 8 45 0,-18 10-62-16,-3 8-152 0,-1 10-128 15,0 4 0 1,-1 26 0-16,1 10 0 0,1 7 0 15,8-3 0-15,8-4 0 16,7-8 0-16,0-8 0 16,5-12 0-16,14-10 0 15,6-2 0-15,4-10 0 16,0-18 0-16,2-4 0 16,-6-2 0-16,-3 4 0 15,-7 7 0-15,-6 9 0 16,-1 13 0-16,-2 1 0 15,0 7 0-15,11 19 0 16,4 5 0-16,8-1 0 0,9-6 0 16,5-12 0-16,3-12 0 15,1-2-10-15,-5-28 10 16,-8-12 10-16,-10-10-10 16,-8-6 0-16,-9-5 0 15,-5-1 0-15,-2 0 0 16,0 6 0-16,0 10 0 15,-6 16 0-15,-2 19 0 16,4 13 0-16,-1 21 0 16,3 30 0-16,0 16 0 15,2 11 0-15,0 0 0 16,0-10 0-16,0-11 0 0,7-17 0 16,-1-18 0-16,-1-12 0 15,2-10 0-15,4-2 0 16,9-23 0-16,9-8 0 15,13-10 0-15,10-3 0 16,6 2 0-16,2 8 0 16,-5 8 0-16,-10 8-212 15,-28 8-131-15,-12 6-260 16,-5 2-269-16</inkml:trace>
  <inkml:trace contextRef="#ctx0" brushRef="#br0" timeOffset="43194.14">4801 5657 3319 0,'0'0'481'16,"0"0"-282"-16,0 0-102 15,179-47-97-15,-98 32 0 16,31-10 0-16,-21 7-201 15,-13 4-1811-15</inkml:trace>
  <inkml:trace contextRef="#ctx0" brushRef="#br0" timeOffset="44529.54">8709 5797 2499 0,'0'0'737'15,"0"0"-276"-15,0 0-210 16,0 0-103-16,0 0-148 16,-114 72 0-16,83-10 0 15,2 10 0-15,10 4 0 16,11-3 0-16,8-11 0 15,16-12 0-15,28-18 0 16,17-16 0-16,11-16 0 16,5-12 0-16,-2-24 0 15,-7-12 0-15,-15-4 0 16,-12 0 0-16,-18 6 0 16,-11 8 0-16,-12 13 0 0,0 14 0 15,0 11 0-15,-4 3 0 16,-8 27 0-16,1 15 0 15,5 5 0-15,6 0 0 16,0-4 0-16,24-12 0 16,10-12 0-16,1-16 0 15,3-6 0-15,-7-16 0 16,-6-18 0-16,-10-8 0 16,-11-8 0-16,-4-4 0 15,-4 1 0-15,-20 3 0 16,-5 10 0-16,0 17 0 15,-2 14 0-15,4 9 0 16,2 28 0-16,5 21 0 0,11 6 0 16,9 3 0-16,5-3 0 0,30-15 0 15,12-12 0-15,7-18 0 16,1-10 0-16,-1-4 0 16,-7-22 0-16,-7-6 0 15,-11-4 0-15,-7 0 0 16,-9 4 0-16,-4 3 0 15,-4 11 0-15,-5 11 0 16,0 7 0-16,0 1 0 16,0 26 0-16,0 10 0 15,0 6 0-15,0 1 0 16,0-4 0-16,7-10 0 16,10-12 0-16,1-12 0 15,5-6 0-15,1 0 0 0,0-22 0 16,1-4 0-16,2-6 0 15,-5 2 0-15,-4 6 0 16,-4 6 0-16,-6 10 0 16,-6 8 0-16,-2 0 0 15,2 20 0-15,3 12 0 16,1 6 0-16,6 0 0 16,1-4 0-16,3-10 0 15,-3-10-24-15,3-12-17 16,-3-2 41-16,5-12 2 15,0-16 26-15,2-4 7 16,2 0-35-16,-2 4 0 16,0 8 0-16,1 8 0 15,-2 12 0-15,6 0 0 16,2 22 0-16,4 12 0 0,0 2 0 16,5-4 0-16,-1-8 0 15,1-12-29-15,0-12-4 16,-3-6 26-16,-4-26 6 15,-5-8 1-15,-4-8 24 16,-3-4 22-16,-9-3-46 16,1 4 0-16,-5 7 0 15,-2 7 0-15,0 13 0 16,-2 16 0-16,0 8 0 16,0 24 0-16,0 43 0 15,0 41 0-15,0 44 0 0,0 17 0 16,0-9 0-1,0-34 0-15,0-44 0 0,0-21 0 16,0-17 0-16,0-2 0 16,-10-10-38-16,-15-32-235 15,6 0-492-15,-2-28-467 0</inkml:trace>
  <inkml:trace contextRef="#ctx0" brushRef="#br0" timeOffset="45959.59">10260 6046 2266 0,'0'0'828'16,"0"0"-306"-16,0 0-235 0,0 0-94 16,120-65-193-1,-66 65 0-15,-1 21 0 0,-2 6 0 16,-13 8-71-16,-18 1-82 16,-18 2-19-16,-2-2 49 15,-33 0 54-15,-9-4 48 16,-3-4 21-16,7-7 67 15,16-10 46-15,15-7-8 16,7-4-20-16,27-2-13 16,22-18-18-16,18-6-40 15,8-6-8-15,4 0-5 16,-8-2 0-16,-11 4 0 16,-14 2 1-16,-14 4-2 15,-14 6 15-15,-12 5 28 16,-6 8-13-16,0 5-30 0,0 0 0 15,-11 18 0 1,-5 15 0-16,3 12 0 0,5 3 0 16,8 0 0-16,0-8 0 15,21-12 0-15,16-12 0 16,5-14 0-16,0-2 0 16,-4-14 0-16,-10-16 0 15,-11-4 0-15,-15-4 0 16,-2 2 0-16,-9 0 0 15,-16 6 0-15,-1 6 0 16,-4 7 0-16,6 8 0 16,9 9 0-16,8 0 0 15,7 0 0-15,0 4 0 0,15 8 0 16,14-5 0 0,7 2 0-16,9-3 0 0,3 0 0 15,2 0 0-15,-2 4 0 16,-5 4 0-16,-7 6 0 15,-7 4 0-15,-5 2 0 16,-6 2 0-16,-4-2 0 16,-8-4 0-16,-4-6 0 15,-2-6 0-15,0-8 0 16,0-2 0-16,0 0 0 16,2-14 0-16,7-12 0 15,7-4 0-15,7-4 0 16,6 0 0-16,0 4 0 15,2 8 0-15,-3 9 0 0,-3 12 0 16,-3 1 0-16,-4 6 0 16,0 20 0-16,0 6 0 15,1 2 0-15,4 0 0 16,6-4 0-16,6-6 0 16,10-8 0-16,10-10 0 15,6-6 0-15,1-2 0 16,-2-22 0-16,-8-6 0 15,-10-4 0-15,-13-6 0 16,-11-2 0-16,-14 0 0 16,-4 2 0-16,0 7 0 0,-13 11 0 15,-7 16 0 1,-3 6 0-16,2 31 0 0,-2 15 0 16,5 12 0-16,12 0 0 15,6-4 0-15,8-12 0 16,29-11 0-16,9-20 0 15,10-11 0-15,2 0 0 16,-5-24 0-16,-6-8 0 16,-9-2 0-16,-12-2 0 15,-5 4 0-15,-4 2 0 16,-5 6 0-16,-4 9 0 16,1 10 0-16,-5 5 0 15,2 5 0-15,-2 26 0 16,0 7 0-16,-2 4 0 15,1 2 0-15,-1-8-32 16,4-8-94-16,4-13 23 0,3-12 49 16,5-3 54-16,4-14 4 15,4-14 16-15,4-4 58 16,3-2-12-16,0 0 3 16,1 6 9-16,-1 4-78 15,-4 12 0-15,-7 10 0 16,-1 2 0-16,-6 18 0 15,-1 16 0-15,-1 4 0 16,3 0 0-16,3-6 0 16,8-12 0-16,6-13-3 31,8-7-54-31,-1-18 32 0,2-19 19 0,-4-9 6 0,-4-10 61 16,-6-6-31-16,-3-8-30 15,-3-7 0-15,-7-3 0 16,-3 0 0-16,-5 12 0 15,-7 13 0-15,0 23 0 16,0 22 0-16,0 10 0 31,-11 41 0-31,-5 21 0 0,3 18 0 16,-1 8 0-16,10 2 0 16,4-8 0-16,0-9 0 15,16-13 0-15,13-18 0 16,8-18 0-16,7-14-140 15,21-16-430-15,-9-18-341 16,-11-8-552-16</inkml:trace>
  <inkml:trace contextRef="#ctx0" brushRef="#br0" timeOffset="46131.45">12980 5827 2864 0,'0'0'821'0,"0"0"-410"15,0 0-411-15,0 0 0 16,0 0 0-16,178-28 0 16,-72 12 0-16,-20 2-143 15,-17 2-1342-15</inkml:trace>
  <inkml:trace contextRef="#ctx0" brushRef="#br0" timeOffset="46632.78">13925 5408 1743 0,'0'0'854'15,"0"0"-268"-15,0 0-105 0,0 0-49 16,0 0-432 0,0 0 0-16,0 0 0 0,-71 46 0 15,35 36 0-15,-7 13 0 16,4 7 0-16,12-12 0 15,6 8 0-15,19-5 0 16,4-7 0-16,41-10 0 16,20-12 0-16,51-12 0 15,-12-20-326-15,-11-18-973 0</inkml:trace>
  <inkml:trace contextRef="#ctx0" brushRef="#br0" timeOffset="47493.18">14654 5985 2121 0,'0'0'693'15,"0"0"-226"-15,0 0-131 16,-56-112-74-16,25 88-103 16,-5 10-101-16,-4 14-58 15,-3 0 0-15,1 32 0 16,2 14 0-16,6 7 0 15,15 2 0-15,12-4 0 16,7-9 0-16,5-12 0 16,16-10 0-16,6-14 0 15,2-6 0-15,0-2 0 16,2-22 0-16,-2-6 0 0,3-5 0 16,-3-1 0-1,-5 3 0-15,-1 2 0 0,-8 5 0 16,-4 10 0-16,-4 10 0 15,-5 6 0-15,3 6 0 16,1 20 0-16,8 8 0 16,5 3 0-16,13-3 0 15,11-9 0-15,9-8 0 16,9-17 0-16,3 0 0 16,-4-28 0-16,-4-11 0 15,-11-9 0-15,-9-4 0 0,-13-6 0 16,-6-6 0-1,-11 0 0-15,-4 0 0 0,-2 6 0 16,0 14 0-16,-2 17 0 16,-11 23 0-16,-5 8 0 15,-5 41 0-15,0 19 0 16,2 12 0-16,8 6 0 16,13 0 0-16,0-7 0 15,36-13 0-15,16-16 0 16,18-18 0-16,8-18 0 15,2-10 0-15,-2-16 0 16,-8-23 0-16,-12-6 0 16,-12-10 0-16,-13-5 0 15,-8-4 0-15,-7-6 0 16,-11-2 0-16,-5 0 0 0,-2 8 0 16,0 9 0-16,-4 17 0 15,-6 16 0-15,3 14 0 16,1 8 0-16,0 4 0 15,-4 24 0-15,-3 14 0 16,0 16 0-16,1 9 0 16,4 7 0-16,6 0 0 15,2 2 0-15,0-1 0 16,0-3 0-16,0-3 0 16,0 0 0-16,4-5 0 15,-4-2 0-15,0-4 0 16,0-5 0-16,0-7 0 0,0-8 0 15,-4-10 0 1,1-6 0-16,3-12-213 0,0-10-241 16,3-2-260-16,7-18-523 15</inkml:trace>
  <inkml:trace contextRef="#ctx0" brushRef="#br0" timeOffset="48124.98">15645 5867 2009 0,'0'0'818'0,"0"0"-312"16,0 0-131-16,0 0-134 15,0 0-167-15,131-80-64 0,-66 80-4 16,2 10-6 0,-4 16-9-16,-17 4 9 0,-13 6-30 15,-17-2-38-15,-16 0 5 16,-4-2 15-16,-32-1 32 15,-13-4 16-15,-5-2 6 16,-1-4 40-16,10-4-16 16,12-7 17-16,17-4 8 15,16-6-23-15,4 0-5 16,37-10-18-16,17-14-9 16,15-12-47-16,8-9-70 15,-4-5-7-15,-6-6-10 16,-13-2 31-16,-17 0 73 15,-17 2 30-15,-12 5 23 16,-10 10 108-16,-2 10 5 0,0 13 5 31,0 17-22-31,-7 1-75 0,-2 26-44 16,0 21 0-16,-2 18 0 16,2 7 0-16,4 6 0 15,5-4 0-15,0-7 0 16,9-13 0-16,9-14 0 15,3-16 0-15,-2-14 0 16,2-10 0-16,3 0 0 16,3-24 0-16,2-7 0 15,2-1 0-15,-2-1 0 16,-3 2 0-16,-1 8 0 16,-7 6 0-16,-7 13 0 15,-2 4 0-15,-2 2 0 16,2 22 0-16,4 8 0 0,3 7 0 15,4-3 0-15,6-2 0 16,8-8-179-16,29-16-172 16,-8-8-390-16,-2-2-357 0</inkml:trace>
  <inkml:trace contextRef="#ctx0" brushRef="#br0" timeOffset="49360.77">17137 5923 1570 0,'0'0'883'15,"0"0"-416"-15,0 0 51 16,0 0-212-16,0 0-81 16,0 0-98-16,0 0-127 15,-139-58 0-15,101 96 0 16,2 11 0-16,7 5 0 16,11-3 0-16,12-8 0 0,6-13 0 15,8-14 0-15,17-12 0 16,6-4 0-16,0-8 0 15,1-18 0-15,-3-2 0 16,-5-3 0-16,-2 3 0 16,-6 5 0-16,-3 6 0 15,-4 7 0-15,-2 10 0 16,-1 0 0-16,5 9 0 16,5 19 0-16,7 3 0 15,4 4 0-15,6-1 0 0,5-8 0 16,4-12 0-16,1-12 0 15,1-2-96-15,-7-16 18 16,-5-18 43-16,-8-8 17 16,-6-7 18-16,-2-7 1 15,-8-6 11-15,0-8 19 16,-6-4-8-16,-2-2 28 16,0 6 24-16,0 11-41 15,0 19-34-15,-8 24 0 16,2 16 0-16,-3 20 0 15,-4 32 0-15,-1 21 0 16,1 6 0-16,2 6 0 16,6-9 0-16,3-10 0 0,2-16 0 15,0-13 0 1,0-17 0-16,2-12 0 0,10-8 0 16,5-3 0-16,8-16 0 15,6-5 0-15,5-2 0 16,6 1 0-16,5 5 0 15,5 6 0-15,-2 10 0 16,0 4 0-16,-8 6 0 16,-5 20 0-16,-10 6 0 15,-13 4 0-15,-12 0 0 16,-2 0 0-16,-20-5 0 16,-16-7-18-16,-10-4-15 15,-3-8 0-15,1-6 19 16,6-4 13-16,13-2 2 15,12 0 38-15,12 0 20 16,5 0-59-16,5 0 0 16,28 0 0-16,14-6 0 0,11 0 0 15,13 0 0-15,5-2 0 16,-1-4 0-16,-5 0-78 16,-8-4-20-16,-13-4 37 15,-14 0 47-15,-12-2 14 16,-10 0 8-16,-8 0 44 15,-5-1 14-15,0 3-33 16,-14 4 5-16,-5 4-14 16,-4 10 6-16,1 2-30 15,-3 0 0-15,3 20 0 0,2 8 0 16,9 5 0-16,8 5 0 16,3 2 0-16,18-2 0 15,18-6 0-15,15-8 0 16,10-10 0-16,5-12 0 15,3-2 0-15,-4-10 0 16,-7-16 0-16,-9-10 0 16,-9-8 0-16,-7-6 0 15,-8-8 0-15,-7-5 0 16,-5-3 0-16,-6-6 0 16,-5 2 0-16,-2-1 0 15,0 13 0-15,-2 12 0 0,-5 16 0 16,1 16 0-16,4 8 0 15,-1 6 0-15,1 2 0 16,-1 22 0-16,-3 14 0 16,-1 11 0-16,1 9 0 15,-1 4 0-15,2 4 0 16,5-2 0-16,0 0 0 16,3-3 0-16,16-3 0 15,15-8 0-15,7-8 0 16,5-10 0-16,8-12 0 15,2-14 0-15,-4-6 0 16,-2-2 0-16,-11-20-186 16,-5-30-170-16,-12 6-333 15,-13-3-220-15</inkml:trace>
  <inkml:trace contextRef="#ctx0" brushRef="#br0" timeOffset="49563.75">18554 5769 1001 0,'0'0'1617'0,"0"0"-1014"16,0 0-43-16,0 0-245 15,0 0-315-15,135-4 0 16,-64 4 0-16,5 0 0 16,-3-4-42-16,6-16-291 15,-25 0-366-15,-13-4-444 0</inkml:trace>
  <inkml:trace contextRef="#ctx0" brushRef="#br0" timeOffset="49829.43">18998 5282 2169 0,'0'0'754'16,"0"0"-424"-16,0 0 212 16,0 0-241-16,0 0-301 15,129-4 0-15,-79 37 0 16,0 14 0-16,2 15 0 15,-8 14 0-15,-5 6 0 16,-12 8 0-16,-12-1 0 16,-15-1 0-16,0-6 0 15,-25-3 0-15,-13-10 0 16,-6-4 0-16,-3-9 0 0,1-10 0 16,1-6 0-16,9-10 0 15,16-6-254-15,11-10-375 16,9-8-734-16</inkml:trace>
  <inkml:trace contextRef="#ctx0" brushRef="#br0" timeOffset="49961.68">19568 6276 2671 0,'0'0'851'15,"0"0"-581"-15,0 0 34 16,0 0-304-16,0 0-460 0,0 0-1704 15</inkml:trace>
  <inkml:trace contextRef="#ctx0" brushRef="#br0" timeOffset="64195.17">19314 2803 916 0,'0'0'206'0,"0"0"-49"15,38 106-30-15,-17-59-57 16,5-5-34-16,3-1-4 16,7-2-9-16,4-5-15 15,5-2 1-15,-1-4-9 16,5-2 0-16,0-2-2 0,2-2-5 15,3-2-7-15,2 0-2 16,-1-2-12-16,7-4 19 16,1-2 3-16,6-3 6 15,0-4 19-15,2-2 6 16,1-2 24-16,-3-1 30 16,-4 0 13-16,-1 0 0 15,-6-1-16-15,0-10 12 16,-2 1 34-16,-5-1-23 15,2-4-28-15,1 1-28 16,-1-4-29-16,3 0 1 16,0-2-15-16,-5-2 0 15,-2 0-8-15,-6-2 9 0,-6 0-1 16,-1-2 1 0,-5-4-1-16,-2 0 0 0,-2-4 0 15,0-1-31-15,0-1-13 16,-6 0-29-16,0 0 14 15,-3 0 22-15,-5 0 21 16,-5 2 16-16,-3 0 1 16,-5-2 1-16,0 0 33 15,0-2-4-15,-5-7-12 16,-8-1-4-16,-1-6-15 16,-1-2 0-16,-3-4-7 15,1 2-9-15,-4 1 16 16,-1 4 23-16,-4 0 21 15,-8 3 7-15,-4 2-3 16,-4 0-5-16,-3-2-31 0,-3-2-11 16,-4-3-1-16,4-1-7 15,-2 2-23-15,6 4 15 16,-1 6 11-16,3 6 3 16,1 6 1-16,-1 6 0 15,0 2 1-15,-3 2-1 16,1 0-33-16,-3 2-78 15,-4 1-14-15,-3 2 24 16,1 5-22-16,-3 3-13 16,0 3 56-16,1 4 11 0,1 0 36 15,3 0 23 1,2 0 10-16,0 0 12 0,-1 3 19 16,4 7 8-16,-1-1-4 15,1 5-13-15,-4 1 6 16,4 1-1-16,-4 0-6 15,2 2 7-15,-1 0-2 16,2 6-7-16,2 2 7 16,3 8 4-16,1 10-4 15,4 6-7-15,3 10-18 16,3 7 3-16,2 1-4 16,5 4-1-16,4-2 0 15,4 2-7-15,7-2 8 16,5 1 0-16,4-3 1 15,0 0-2-15,0 0 1 0,9-1 0 16,2-3 0-16,0 0 0 16,2-4 1-16,3-2 5 0,-1-2-5 15,4-4 7-15,-2 1-7 16,3-7 5-16,1-2-3 16,2-2-2-16,6-6 9 15,10-2 8-15,7-4 2 16,6-4 1-16,6-4-10 15,2-2-3-15,5-2 6 16,4-4-8-16,4-2 3 16,1-3-6-16,-1-4-2 15,-2-2-1-15,-1-3-3 0,-6 0 2 16,-6 0 1 0,-7-12 15-16,-6-1 56 0,-7 1 52 15,-7 2 2-15,-6 2-7 16,-5 1-29-16,-5-2-14 15,1 3-16-15,-1 0-35 16,-2 2 0-16,1 0-9 16,-3 0-3-16,-1 0 10 15,-4 2 2-15,-2-2 40 16,1 2 26-16,-3 0-21 16,-2 0 0-16,2 0-15 15,-2-2-29-15,2-6-25 16,0 0-81-16,-2-2-486 0</inkml:trace>
  <inkml:trace contextRef="#ctx0" brushRef="#br0" timeOffset="68120.92">22379 1698 975 0,'0'0'523'0,"0"0"-430"15,0 0-24-15,0 0 61 16,0 0 3-16,0 0-73 15,0 0-6-15,108-110 74 16,-106 100 49-16,-2 0-49 16,0 0-54-16,-13 0-40 15,-9-2-25-15,-9 2-9 16,-7 2-41-16,-5 4-19 16,-5 2-11-16,-8 2-40 15,-4 0-9-15,-5 16 10 16,-4 10 26-16,-3 8 8 15,1 6 39-15,2 8 21 0,5 6 0 16,4 7 10 0,4-1-24-16,4 3-29 0,8 4 8 15,6-1 9-15,9 0 8 16,7 1 33-16,9-3-4 16,5-1 5-16,8-2 1 15,0-3 0-15,3-2 5 16,13-4-6-16,2-2-1 15,6 1-25-15,7-4-31 16,5 2-54-16,4-3-28 16,2 0-66-16,3 0 27 15,-5-3 58-15,0-2 72 16,-2-6 48-16,-2-6 19 0,-1-7 43 16,5-5 35-1,2-7 23-15,6-4-29 0,5-4-42 16,5 0-30-16,-1-2-10 15,4 0-9-15,-3 0 1 16,0 0-1-16,-2-6 0 16,-3-7 1-16,-2-2-1 0,-2-3 8 15,3-7 0-15,-4 0-8 16,4-5 8-16,-6-2 1 16,-3-1 5-16,-5-1-5 15,-9 0-8-15,-5 0 24 16,-6-2 27-16,-4-2 68 15,-6-2 13-15,3-6-43 16,-1-5 2-16,0-5-18 0,-1-10-38 16,3-4-13-1,-6-8-5-15,-3-2-2 0,-3-1 32 16,0 3-9-16,-25 2-11 16,-11 4 28-16,-6 4 3 15,-7 3-28-15,-3 5 3 16,0 10-32-16,0 6 8 15,3 8-10-15,2 8-41 16,2 8-38-16,3 10 3 16,-18 3-29-16,8 7-83 15,6 0-672-15</inkml:trace>
  <inkml:trace contextRef="#ctx0" brushRef="#br0" timeOffset="70767.36">24072 1572 652 0,'0'0'275'0,"0"0"-96"0,0 0-47 15,0 0-40-15,0 0-3 16,0 0-44-16,0 0-16 16,69-10 4-16,-61 6 37 15,-1 2 19-15,-2 0-16 16,-1 0-6-16,-4-2 8 15,0-2 35-15,0 0-21 16,-16-2-14-16,-13 0-51 16,-10 0-18-16,-11 4-6 15,-10 4-1-15,-7 0-23 16,-4 6-2-16,-3 14 17 0,1 8-19 16,0 8-8-1,1 8 23-15,7 4 1 0,5 8 12 16,7 7 0-16,6 2-2 15,10 4 1-15,5 1 1 16,10 0 0-16,7 2-1 16,3-1 2-16,10-1-1 15,2-2 1-15,0-2 0 16,6 0 18-16,15-3-18 16,5-3 2-16,8 0-3 15,3-4-9-15,6-4-20 16,2-4-25-16,2-4-21 15,3-7-1-15,4-5-10 16,0-6-37-16,-1-4-57 0,21 2 20 16,-14-5-19-1,-9-2-84-15</inkml:trace>
  <inkml:trace contextRef="#ctx0" brushRef="#br0" timeOffset="71095.64">24664 2981 851 0,'0'0'220'0,"0"0"-81"16,0 0-37-16,0 0 1 16,83-126-26-16,-68 90-59 0,1-2-8 15,-3 2-9 1,0 0 1-16,-1 0 27 0,-6 2 13 15,-3-2 27-15,-3-3 15 16,0-2-12-16,-11-6-12 16,-14-7 12-16,-6-8-31 15,-5-4-10-15,-4-8-16 16,-2-5 6-16,2-1 33 16,2 2-23-16,2 6-10 15,5 7-9-15,2 13-12 16,-1 6-16-16,7 16-179 15,2 8-601-15</inkml:trace>
  <inkml:trace contextRef="#ctx0" brushRef="#br0" timeOffset="73004.14">25861 1783 948 0,'0'0'243'0,"0"0"-160"15,0 0 5-15,0 0 34 16,-120-67 38-16,84 53-75 16,-3 4-30-16,-3 0-27 15,1 4 23-15,-7 4-1 16,4 2-28-16,-1 0 3 15,3 4 22-15,0 16-27 16,1 8 0-16,4 8-20 16,3 7-1-16,3 5-5 15,6 6 0-15,5 6 6 16,3 2-2-16,5 2-2 16,3 2 1-16,7 1 3 15,2-4-20-15,0 2-12 16,9-3-9-16,11-2 8 0,5-2 10 15,4-4-15-15,0-3 22 16,4-3 4-16,1-2 8 16,1-4 4-16,3-2 7 15,3-4 13-15,3-4-6 16,3 1-13-16,4-4-1 16,0 1-25-16,1-2-28 15,3 1-10-15,1-1-40 16,2-4 27-16,2-2-28 15,0-2-33-15,21 2-97 16,-15-6-26-16,-10-2-393 0</inkml:trace>
  <inkml:trace contextRef="#ctx0" brushRef="#br0" timeOffset="73394.73">26327 3204 569 0,'0'0'210'0,"0"0"-84"0,0 0-15 16,131 0 1-16,-91-4-10 15,2-8-44-15,0-8-35 16,1-2-14-16,2-2-8 15,-6-4 6-15,2-2-7 16,-5 0 0-16,-5-1 0 16,-2 3 31-16,-5-2 62 15,-4 1 11-15,-4-4 4 16,-5-1-1-16,0-6-21 16,-4-2-20-16,0-2-25 0,-3-2-29 15,0-3-1-15,-2-1-9 16,-2 2-2-16,0 0 19 15,0-2 15-15,-19 2 10 16,-6-4 6-16,-8-2 9 16,-10-4 19-16,-3-5-35 15,-6-1-16-15,-4 0-11 16,-2 0-16-16,-4 2 2 16,-1 1 3-16,-1 6-5 15,-3 4 11-15,3 5-10 16,-5 6 5-16,-3 8-2 15,-6 6-4-15,-7 4-6 16,-8 4-49-16,-7 2-78 0,-5 4-26 16,-22 0-15-1,25 2-84-15,19 2-122 0</inkml:trace>
  <inkml:trace contextRef="#ctx0" brushRef="#br0" timeOffset="81871.98">11035 5348 1497 0,'0'0'1070'0,"0"0"-848"0,0 0-39 16,0 0 100-16,0 0-92 15,0 0-107-15,-11 0-58 16,11 0 23-16,2 0 23 15,21 0-28-15,21 0 43 16,45 6-8-16,58 2-34 16,65 0-1-16,31-4-33 15,4 0-10-15,-22-2-2 16,-36-2-6-16,-24 0-50 16,-39 0-53-16,-45-4-23 15,-33 0 55-15,-27 0 34 16,-5 2 27-16,-11-2 16 15,-5 0-11-15,-47 4-117 0,-9 0-372 16,-10 0-244-16</inkml:trace>
  <inkml:trace contextRef="#ctx0" brushRef="#br0" timeOffset="82122.12">11253 5586 2008 0,'0'0'700'15,"0"0"-536"-15,0 0 180 16,0 0-34-16,0 0-148 16,0 0-85-16,0 0-31 15,195-4 1-15,-10-4-7 16,35-7-16-16,11-3-22 16,-13-5 4-16,-39 1-6 15,-40 6-2-15,-42 4-7 0,-34 4 3 16,-23 2 6-16,-7 0 0 15,-4 0 0-15,-7 4-9 16,-9 0-76-16,6 2-179 16,-1 0-459-16,-1 0-765 0</inkml:trace>
  <inkml:trace contextRef="#ctx0" brushRef="#br0" timeOffset="82889.75">21446 5199 1899 0,'0'0'737'0,"0"0"-429"15,0 0 144-15,0 0-223 16,0 0-65-16,0 0-70 16,0 0-17-16,46-8 10 15,10 10-38-15,37 7-49 0,38-2 0 16,-4-5 0-16,-15 0 0 15,-21-2-104-15,-38 0-167 16,-6 0-53-16,-16 0-190 31,-39 0-46-31,-31 0 16 16,-18 4-569-16</inkml:trace>
  <inkml:trace contextRef="#ctx0" brushRef="#br0" timeOffset="83030.37">21489 5412 1642 0,'0'0'689'0,"0"0"-305"0,0 0 88 16,0 0-212-16,0 0 7 16,0 0-121-16,165 6-73 15,-76-16-73-15,9-4-114 16,-24 2-534-16,-32 2-1590 0</inkml:trace>
  <inkml:trace contextRef="#ctx0" brushRef="#br0" timeOffset="83993.72">9007 7122 1877 0,'0'0'479'0,"0"0"-263"16,0 0 265-16,0 0-198 0,0 0-67 16,0 0-90-16,0 0 0 15,-40-30-25-15,54 28-63 0,22 0-37 16,20-4-2-16,19 1-78 16,12-4-106-16,7-3-5 15,-3 0-17-15,-6 0-29 16,-14 2-23-16,-17 0 29 15,-23 4 14-15,-31 6-69 16,-23 0-57-16,-19 4-360 0</inkml:trace>
  <inkml:trace contextRef="#ctx0" brushRef="#br0" timeOffset="84290.78">9007 7164 1239 0,'0'0'551'16,"0"0"-236"-16,0 0 145 15,-125 39-102-15,121-38-44 16,4-1-29-16,16 0-80 15,42 0-100-15,47-15-25 16,42-6-52-16,19 2-28 16,-5 2-16-16,-41 5-76 15,-41 2-52-15,-30 4 8 16,-21 2 34-16,-8 0 52 16,-13 3 32-16,-7-4 11 15,-17 1 7-15,-28 4-18 16,-8 0 7-16,1 0 10 15,7 10-16-15,14 8-47 16,16 0 19-16,15 0-18 16,0-1 28-16,20-3 35 0,16-6 54 15,3-4 18-15,6-4-25 16,22-7-47-16,-12-12-35 16,-5-6-578-16</inkml:trace>
  <inkml:trace contextRef="#ctx0" brushRef="#br0" timeOffset="116599.05">2281 3485 1964 0,'0'0'673'0,"0"0"-497"16,0 0 53-16,0 0-50 15,0 0-20-15,0 0-38 16,0 0 4-16,4 0-11 15,-6 0 36-15,-25 0-54 16,-21 0-65-16,-22 0-23 16,-34 12 5-16,-34 10-12 15,6 2 5-15,14 4-5 16,26 0 0-16,35-4 0 16,3 2-1-16,9 2-6 15,16-3 5-15,12 0-13 16,3 1 14-16,8 3 0 0,-1 5 1 15,3 6-3 1,2 10-2-16,0 12 2 0,-5 12 2 16,-3 29 0-1,2 27 0-15,-3 26 1 0,6 13 0 16,5-7 8-16,0-10-9 16,3-11 0-16,6 6 0 15,-1 3 1-15,-4 6-2 16,-4-1 1-16,0-5 0 15,-8-8 0-15,-10-9-3 16,0-21 3-16,4-24 7 16,8-22-6-16,-1-11 17 15,3 1-1-15,2 0 8 16,2-6-25-16,0-14 0 16,2-14 0-16,21-8 0 0,10-8 0 15,18-6 0 1,34-2 0-16,46-28 0 0,49-12 0 15,30-6 0-15,4 0 0 16,-12 5 0-16,-26 11 0 16,-13 2 0-16,-35 6 0 15,-37 6 0-15,-32 8 0 16,-22 2 0-16,-6 3 0 16,-10 0 0-16,-4 1 0 15,-13 4 0-15,-2-2 0 16,-2 2 0-16,6-4 0 15,6-16 0-15,-1 2-707 16,-2-4-2060-16</inkml:trace>
  <inkml:trace contextRef="#ctx0" brushRef="#br0" timeOffset="118520.93">28519 3525 897 0,'0'0'339'0,"0"0"-74"16,0 0 78-16,0 0 12 16,0 0-41-16,0 0 3 15,-36-66-49-15,32 60-33 16,2 4-61-16,0-2-23 15,-2 4-56-15,4 0-25 16,0 0-37-16,6-2-21 31,42 2-12-31,60-6-6 0,67-2 2 16,32-2 3-16,-3-2 2 16,-51-1 11-16,-63 6-12 15,-38-1 0-15,-23 0-1 0,-6 2-5 16,-12-2 6-16,-4 1 22 15,-7 0-9-15,-5 3 22 16,-12 0-5-16,-2 4-20 16,6 0-10-16,3 8-9 15,2 14-3-15,4 7 11 16,4 14-2-16,0 9 3 16,0 14 6-16,0 26 3 15,16 30 15-15,6 33 3 16,0 10 2-16,1-7-7 15,-1-6-11-15,-7-11 9 16,-2 11-20-16,-3 3 0 16,-10 1 0-16,0-6 0 0,0-5 0 15,0-5 0 1,-4-6 0-16,-2-9 0 0,6-7 0 16,0-8 0-16,8-5 0 15,9-15 0-15,-1-16 0 16,-1-16 0-16,-3-6 0 15,-1 5 0-15,-3 2 0 16,4 0 0-16,-5-13 0 16,-1-14 0-16,-6-10 0 15,0-10-3-15,0-4-9 16,-15-2 12-16,-26-2 1 16,-32 2 5-16,-52 2 2 15,-55 4-8-15,-32 4 0 16,-4 6 0-16,22 0 0 15,56-2 0-15,40-2 0 0,33-6 0 16,16 1 0-16,5-2 0 16,2 2 0-16,8-4 0 15,16-2 0-15,12-5 0 16,3-2 0-16,3 0 0 16,0 0 0-16,0 0 0 15,-2 0 0-15,0 0 0 16,-3 0 0-16,3 0 0 15,0-5 0-15,2 0 0 16,-3 1 0-16,1-2 0 16,0-5 0-16,0 1 0 15,2-6 0-15,-2-2 0 0,2-6 0 16,0-32-114-16,0 6-422 16,0 0-789-16</inkml:trace>
  <inkml:trace contextRef="#ctx0" brushRef="#br0" timeOffset="134723.62">2428 8135 1487 0,'0'0'580'0,"0"0"-229"16,0 0 178-16,-2-116-161 15,9 83-37-15,-1 10-88 16,-2 5-36-16,-4 8-207 16,0 10 0-16,0 0 0 15,0 14 0-15,-8 42 0 16,-17 46 0-16,-4 38 0 16,2-5 0-16,6-25 0 15,9-44 0-15,3-29 0 16,-2-10-27-16,-24-23-252 15,1-4-216-15,-2-9-651 0</inkml:trace>
  <inkml:trace contextRef="#ctx0" brushRef="#br0" timeOffset="134926.76">2304 7827 2199 0,'0'0'787'16,"0"0"-566"-16,0 0 89 15,133-119-107-15,-66 81-118 16,11 1-47-16,2 8-26 16,0 4-12-16,-11 11 3 15,-11 9-3-15,-15 5-38 16,-19 0-121-16,-15 18-30 0,-20 26-95 16,-25-2-292-16,-6 0-191 15</inkml:trace>
  <inkml:trace contextRef="#ctx0" brushRef="#br0" timeOffset="135098.64">2011 8233 1532 0,'0'0'822'0,"0"0"-498"16,0 0 0-16,0 0-56 16,0 0 21-16,0 0-159 15,179-2-64-15,-101-14-48 16,6 2-18-16,1 2-154 15,20 4-198-15,-21 2-368 16,-17 4-94-16</inkml:trace>
  <inkml:trace contextRef="#ctx0" brushRef="#br0" timeOffset="135536.41">2813 8159 838 0,'0'0'1045'16,"0"0"-500"-16,0 0-167 16,0 0-39-16,0 0-120 15,0 0-81-15,-117 68-29 16,76-24-62-16,3 5-34 15,9 1-5-15,11-2-8 16,12-6-6-16,6-10 5 16,4-10-13-16,25-12 14 15,4-10-20-15,6-2 11 16,-1-26 2-16,-3-8 14 16,-8-6-7-16,-4 0 14 15,-8 1 1-15,-7 5 45 0,0 9 49 16,-2 6 14-16,-4 7-19 15,3 6-62-15,1 6-42 16,6 2 0-16,7 0 0 16,10 22 0-16,5 13 0 15,4 8 0-15,-2 10 0 16,-5 5 0-16,-6 0 0 16,-6-6 0-16,-7-8 0 15,-3-16 0-15,-5-10 0 16,-2-14 0-16,-2-4 0 0,4-16 0 15,3-22 0 1,7-14 0-16,8-6 0 0,16-2 0 16,16 9 0-16,54 15 0 15,-8 17-504-15,-4 10-846 0</inkml:trace>
  <inkml:trace contextRef="#ctx0" brushRef="#br0" timeOffset="135964.54">4483 8229 2393 0,'0'0'779'16,"0"0"-455"-16,0 0-65 15,0 0-145-15,0 0-99 16,0 0 8-16,0 0-22 16,86-16 10-16,-45 2 4 15,-2-8-14-15,1-4 4 16,-11-8-5-16,-8-4 0 16,-13-2 5-16,-8 0-5 15,-4 2 11-15,-25 4 22 16,-9 11-14-16,-7 15 40 15,-3 8-30-15,-6 21-29 16,5 27 0-16,5 16 0 0,12 10 0 16,16 6 0-16,16-2 0 15,8-3 0-15,29-13 0 0,17-10 0 16,13-18 0-16,6-16 0 16,3-16 0-16,-5-2 0 15,-8-26-107-15,-5-26-187 16,-16 6-459-16,-16 4-592 0</inkml:trace>
  <inkml:trace contextRef="#ctx0" brushRef="#br0" timeOffset="136293.25">5063 8361 2465 0,'0'0'716'0,"0"0"-368"0,0 0-27 16,0 0-197-1,0 0-50-15,0 0-58 0,146-11-16 16,-111 11 8 0,-4 4-8-16,-8 18 0 0,-10 8-10 15,-8 8 10-15,-5 8-11 16,-16 4 11-16,-15 5 0 16,-7 0 3-16,-5-2 8 15,8-7-11-15,6-10 7 16,11-10 17-16,10-12-24 15,5-6 0-15,3-6 0 16,5-2 0-16,19 0 0 16,9 0 0-16,10 0 0 15,3 0 0-15,-1-2 0 16,-1-4 0-16,-6 0 0 0,5 4-89 16,-12 2-581-1,-6-2-919-15</inkml:trace>
  <inkml:trace contextRef="#ctx0" brushRef="#br0" timeOffset="136763.2">6272 7954 2184 0,'0'0'819'16,"0"0"-342"-16,0 0-101 15,0 0-136-15,0 0-240 16,0 0 0-16,0 0 0 15,111-1 0-15,-49 1 0 16,0 0 0-16,-8 0-47 16,-18 5-537-16,-22 4-734 0</inkml:trace>
  <inkml:trace contextRef="#ctx0" brushRef="#br0" timeOffset="136888.07">6349 8333 1854 0,'0'0'875'0,"0"0"-493"0,0 0 94 16,127 3-245-16,-29-6-146 16,39-16-85-16,-21 2-342 15,-14-5-954-15</inkml:trace>
  <inkml:trace contextRef="#ctx0" brushRef="#br0" timeOffset="137497.79">7824 7849 2397 0,'0'0'865'16,"0"0"-386"-16,0 0-124 15,0 0-355-15,0 0 0 16,0 0 0-16,0 0 0 16,-31 141 0-16,25-70 0 15,-1-1 0-15,7-6 0 16,0-12 0-16,0-14 0 16,9-13 0-16,8-13 0 15,6-10 0-15,6-2 0 0,6-17 0 16,4-12 0-1,3-11 0-15,2-9 0 0,-3 1 0 16,-6 0 0-16,-8 10 0 16,-10 14 0-16,-7 14 0 15,-8 10 0-15,0 12 0 16,3 24 0-16,5 12 0 16,6 4 0-16,6 0 0 15,9-10 0-15,6-8 0 16,5-16 0-16,0-15 0 15,3-3 0-15,-3-25 0 16,-3-15 0-16,-4-12 0 16,-9-12 0-16,-4-10 0 0,-6-8 0 15,-7-4 0 1,-9 1 0-16,0 11 0 0,-2 16 0 16,-14 20 0-16,1 18 0 15,-1 20 0-15,3 0 0 16,4 22 0-16,9 30-150 15,0-4-374-15,0-10-497 0</inkml:trace>
  <inkml:trace contextRef="#ctx0" brushRef="#br0" timeOffset="137732.1">8965 7489 1213 0,'0'0'1954'0,"0"0"-1212"16,0 0-555-16,0 0-187 15,0 0 0-15,0 0 0 16,0 0 0-16,-56 75 0 16,43-31 0-16,-5 6 0 15,-3 2 0-15,-11 4 0 16,-17 24 0-16,5-16-314 15,7-9-1560-15</inkml:trace>
  <inkml:trace contextRef="#ctx0" brushRef="#br0" timeOffset="138662.19">9119 7954 309 0,'0'0'897'15,"0"0"-495"-15,0 0 78 16,0 0-12-16,0 0-103 16,27-102-26-16,-23 92 7 15,-2 2-88-15,-2 4-26 16,0 2-232-16,0 2 0 16,0 0 0-16,0 21 0 15,0 11 0-15,9 9 0 16,7 5 0-16,9 3 0 15,12-9 0-15,11-10 0 16,6-12 0-16,7-16 0 16,-3-2 0-16,-5-18 0 15,-6-16 0-15,-9-6 0 0,-11-3 0 16,-7 2 0-16,-9 5 0 16,-6 8 0-16,-3 10 0 15,-2 11 0-15,0 7 0 16,0 8 0-16,-12 30 0 15,-7 23 0-15,-6 27 0 16,-4 32 0-16,2 29 0 16,7 9 0-16,9-9 0 15,4-31 0-15,5-38 0 16,0-20 0-16,-4-16 0 16,-4 2 0-16,-3-1 0 0,-7-5 0 15,-7-12 0 1,-7-16 0-16,-1-12 0 0,-3 0 0 15,5-25 0-15,6-21 0 16,11-28 0-16,16-6 0 16,0-10 0-16,37-5 0 15,15 15 0-15,38-12 0 16,48 2 0-16,-21 22-206 16,-5 11-925-16</inkml:trace>
  <inkml:trace contextRef="#ctx0" brushRef="#br0" timeOffset="139132.15">10239 7921 2369 0,'0'0'976'16,"0"0"-500"-16,0 0-201 15,0 0-275-15,0 0 0 16,0 0 0-16,0 0 0 15,106-14 0-15,-51 14 0 16,6 1 0-16,-1-1 0 16,-3 0 0-16,-10 0 0 15,-14 0 0-15,-14 0 0 16,-11-1 0-16,-5 1 0 0,-3 0 0 16,0 0 0-16,-9 1 0 15,-16 19 0-15,-6 10 0 16,-7 7 0-16,-5 5 0 15,-1 4 0-15,-3 0 0 16,3 2 0-16,4-4 0 16,7-4 0-16,6-8 0 15,9-5 0-15,9-9 0 16,7-10 0-16,2-7 0 16,2-1 0-16,23 0 0 15,10-4 0-15,11-10 0 16,6 3 0-16,4-1 0 15,-3 3 0-15,-4 5 0 0,-7 4 0 16,-5 0-26 0,-12 0-148-16,-2 3-157 0,-9 7-265 15,-3-5-263-15</inkml:trace>
  <inkml:trace contextRef="#ctx0" brushRef="#br0" timeOffset="139366.59">11124 7470 894 0,'0'0'1630'0,"0"0"-899"16,0 0-202-16,0 0-217 16,0 0-312-16,0 0 0 15,0 0 0-15,-38-51 0 16,22 93 0-16,-3 12 0 15,-4 10 0-15,1 11 0 16,-16 31 0-16,7-20-455 16,2-11-1748-16</inkml:trace>
  <inkml:trace contextRef="#ctx0" brushRef="#br0" timeOffset="140297.87">3571 8570 1551 0,'0'0'1303'16,"0"0"-805"-16,0 0-20 15,0 0-212-15,0 0-266 16,0 0 0-16,0 0 0 16,-2 25 0-16,6 26 0 15,12 7 0-15,2 3 0 16,2-9 0-16,-3-12 0 16,-1-14-206-16,-3-18-272 15,-1-8-184-15,-8-12-17 16,-4-22 80-16,0-10 221 15,0-4 378-15,-11 2 126 0,-4 11 457 16,-4 17 65-16,-2 18-63 16,-2 9-299-16,1 31-31 15,-3 12-56-15,3 10-55 16,4 0-48-16,1-2-66 16,1-6-30-16,-7 4-39 15,4-12-319-15,-2-15-743 0</inkml:trace>
  <inkml:trace contextRef="#ctx0" brushRef="#br0" timeOffset="142730.69">3932 7140 2141 0,'0'0'641'0,"0"0"-186"15,0 0-170-15,0 0-165 16,0 0-99-16,0 0-5 15,0 0-14-15,0 55-1 16,0-41-1-16,0-8-2 0,0-6 1 16,3 0 1-16,3-8 16 15,0-17 7-15,-3-7-4 16,-3-1 2-16,0-2 2 16,-3 3-22-16,-16 8 26 15,-8 8 10-15,-8 16-23 16,-8 0 4-16,-1 26-11 15,-2 20-1-15,5 12 3 16,5 11-7-16,11-1-2 16,11-2 6-16,14-4-5 15,0-8 8-15,27-7-9 16,18-15 0-16,9-13 0 16,8-11-1-16,3-8-1 15,2-9-23-15,-3-19-4 0,-6-11 29 16,-4-3-1-16,-12-4 1 15,-9-2 14-15,-10 6-8 16,-10 8 18-16,-9 8 30 16,-4 12 11-16,0 10 8 15,0 4-73-15,-15 6 0 16,-8 20 0-16,-1 6 0 16,2 4 0-16,4-2 0 15,5-2 0-15,8-8 0 16,5-10-26-16,0-6-22 15,9-8 6-15,13 0 5 16,7-16 10-16,2-8-6 0,0-8-12 16,-4-2 7-1,-7-4-40-15,-7 0-10 0,-5 4 52 16,-8 8 21-16,0 8 15 16,0 8 45-16,0 6 9 15,0 1 21-15,0 3-35 16,0 0-5-16,0 0 8 15,0 0-34-15,4 0 23 16,16 0 35-16,6 0-19 16,6 0 17-16,3 0-65 15,2 4 0-15,-4 9 0 16,-7 2 0-16,-1 2 0 16,-7 3 0-16,-7-2 0 15,-5-2 0-15,-6 0-38 0,0-4-1 16,0-2 23-16,-11-6-5 15,0-4 21-15,0 0 0 16,6-2 2-16,5-18 34 16,0-6-14-16,5-4-10 15,15-5 8-15,5 3-14 16,0 4-6-16,-2 8 0 16,-2 6-2-16,-1 10-4 15,-5 4 6-15,3 0 0 16,0 12-1-16,2 13 1 15,-2 3 0-15,2 4-1 0,-2 0-34 16,-5-5 7 0,-1-4-34-16,-8-7 10 0,0-6 23 15,-4-8-2-15,0-2 31 16,0 0 24-16,0-14-24 16,0-12 30-16,0-6-18 15,9-6-11-15,7-1 14 16,1-1-13-16,6 6-2 15,1 7 0-15,1 6 7 16,-3 5 2-16,-2 6-8 16,1 4 0-16,-2 2 14 0,1 2-9 15,1 0-6-15,-2 0 0 0,-1 0-22 16,-5 0 10 0,1-2-10-16,-7 0 20 0,-3-2 2 15,-4 0 6-15,0-4 17 16,0 0-5-16,-11 4-5 15,-7 4 16-15,-2 2-29 16,0 2 0-16,2 24 8 16,3 8-2-16,3 8-7 15,12 2 1-15,0-1-1 16,21-11-8-16,16-10 6 16,13-16 3-16,8-6 0 15,4-17 7-15,-4-19-7 16,-5-10 15-16,-10-2 5 0,-12 0 47 15,-10 2-67-15,-7 8 0 16,-5 8 0-16,-5 8 0 16,-1 10 0-16,-1 7 0 15,3 5 0-15,4 0 0 16,6 13 0-16,7 9 0 16,5 4 0-16,2 4 0 15,-6 4 0-15,-6 2 0 16,-7 0 0-16,-10-2 0 15,0-2 0-15,-14-6 0 16,-7-8-14-16,2-8-13 16,3-10 27-16,9 0 1 15,7-25 0-15,0-12 4 0,9-9-5 16,16-6 0-16,-1-4-6 16,1 0 13-16,-6 4-4 15,-5 5-1-15,-5 10 26 16,-5 8-28-16,-4 9 0 15,0 10 0-15,0 6 0 16,0 4 0-16,0 0 0 16,0 16 0-16,0 17 0 15,7 13 0-15,5 16 0 16,0 10 0-16,5 12 0 16,-4 5 0-16,0-2 0 15,-4 0 0-15,-2-11 0 16,-3-8 0-16,-4-11 0 0,0-14 0 15,0-13-26-15,0-12-97 16,0-9-36-16,-4-9-12 16,-5-6-61-16,2-25-123 15,-2-10-104-15,0-14 115 16,3-11 106 0,-3-10 99-16,2-4 139 15,2-4 64-15,5 5 273 0,0 11 139 16,0 10-141-16,7 12-49 15,15 12-46-15,7 8-117 16,3 12-47-16,3 8-38 16,-2 6-16-16,-6 0-10 0,-6 22-12 15,-11 10 0-15,-10 6 5 16,0 8-5-16,-19 2 9 16,-10-4-9-16,-2-4 1 15,2-8-1-15,4-7 0 16,9-12-66-16,7-7-63 15,9-6-120-15,0-10-469 16,16-12-1578-16</inkml:trace>
  <inkml:trace contextRef="#ctx0" brushRef="#br0" timeOffset="142965.14">6320 6623 2390 0,'0'0'882'16,"0"0"-498"-16,0 0-101 16,0 0-194-16,0 0-74 15,0 0-8-15,10 122-5 16,5-56 2-16,-4 9-3 16,3-1-1-16,-4-2 0 15,-1-8-57-15,-1-10-87 16,-6-9-109-16,-2-11-92 15,-10-12-412-15,-7-15-353 0</inkml:trace>
  <inkml:trace contextRef="#ctx0" brushRef="#br0" timeOffset="143293.51">6268 7022 2125 0,'0'0'807'0,"0"0"-458"15,0 0-99-15,0 0-168 16,121-48-47-16,-63 32-13 15,-4 2-16-15,-9 2 8 16,-12 2-5-16,-11 2 12 16,-12 6 60-16,-8 2 7 15,-2 0-38-15,0 6-20 16,0 18-29-16,0 8 13 16,0 4-10-16,0 2-3 15,0-6-1-15,8-6 0 16,7-10 0-16,10-7 8 0,2-9 22 15,2 0 39-15,0-17-69 16,-6-11 0-16,-4-6 0 16,-3-6 0-16,-7-4 0 15,-5-2 0-15,-4 4 0 16,-9 9 0-16,-97 33 0 16,1 5-275-16,-18 27-717 0</inkml:trace>
  <inkml:trace contextRef="#ctx0" brushRef="#br0" timeOffset="144458.34">2096 8340 1681 0,'0'0'261'15,"0"0"231"-15,0 0-143 16,0 0-48-16,0 0-123 16,136 20-24-16,-100-12-38 15,2-2-55-15,6-6-2 16,7 0-44-16,5-4 0 0,-2-20-15 16,-6-8 1-16,-10-7 2 15,-13-1-1-15,-13 0 7 16,-12 0 28-16,-8 2-17 15,-23 6 2-15,-11 10-8 16,-10 16-14-16,-4 6 14 31,2 32-14-31,4 20-3 0,13 18-6 16,14 7 5-16,21-1 3 16,8-8 1-16,44-18-18 15,37-26 16-15,6-22-8 16,9-8 10-16,-4-38 12 15,-24-10-11-15,-11-10 8 16,-26-6 5-16,-28 3 23 0,-9 3 43 16,-40 8-13-16,-18 14-29 15,-11 18-10-15,-7 22-22 16,-1 10-6-16,5 40 0 16,15 16 1-16,12 12-10 15,22 2 3-15,23-6-11 16,2-11 16-16,37-19-16 15,16-18 16-15,10-22-10 16,4-4-1-16,-2-32 11 16,-7-16-13-16,-12-8 14 15,-11-6 19-15,-18-3-17 16,-17-1 31-16,-2 4 6 0,-10 10 3 16,-19 15-42-1,-5 26 0-15,-3 13 0 0,-4 42 0 16,-3 40 0-16,10 4 0 15,12 9 0-15,17-5 0 16,8-26 0-16,32-4 0 16,17-24-9-16,12-24 9 15,7-12-11-15,1-24 11 16,-12-20 20-16,-13-12-20 16,-20-6 0-16,-21-3 0 15,-6 3 0-15,-19 8 0 16,-20 10 0-16,-10 18 0 15,-4 22 0-15,-1 8 0 16,1 40 0-16,8 20 0 16,10 14 0-16,10 5 0 0,16-5 0 15,9-12 0-15,9-18-18 16,20-20 1-16,9-20 17 16,-3-8-42-16,-4-18-33 15,-19-38-99-15,-12 8-309 16,0 0-868-16</inkml:trace>
  <inkml:trace contextRef="#ctx0" brushRef="#br0" timeOffset="147727.97">1984 10126 1661 0,'0'0'532'0,"0"0"-215"0,0 0 164 15,-23-112-194-15,4 86-65 16,-3 10-38-16,-12 12-32 16,-5 4-62-16,-11 22-20 15,-3 26-10-15,-9 34-20 16,2 34-40-16,15-5 0 15,16-9 0-15,22-18 0 16,7-24 0-16,23 2 0 16,17-3 0-16,18-17 0 15,10-20 0-15,11-18 0 0,1-4 0 16,-4-20 0 0,-9-14-17-16,-12-10 17 0,-10-4 2 15,-14-5-1-15,-11 3 13 16,-9 10-14-16,-9 12 0 15,-2 12 0-15,0 16 0 16,0 4 0-16,0 32 0 16,-2 14 0-16,0 8 0 15,2 3 0-15,0-5 0 16,20-14 0-16,11-14 0 16,7-16 0-16,2-12 0 15,1-6-9-15,-10-22 9 16,-12-10-8-16,-11-6 8 15,-8-4 17-15,-6-2-17 16,-15 3 0-16,-2 7 0 0,3 10 0 16,7 12 0-16,4 8 0 15,7 4 0-15,2 4 0 16,0 2 0-16,4 0 0 16,18-2 0-16,9 2 0 15,12-2 0-15,6 2 0 16,2 0 0-16,-1 0 0 15,-2 6 0-15,-3 18 0 16,-7 8 0-16,-5 9 0 16,-8 0 0-16,-8 1 0 15,-7-3 0-15,-6-9 0 16,-4-6 0-16,0-10 0 0,0-8 0 16,-14-6 0-16,1 0 0 15,-3-10 0-15,5-16 0 16,9-11 0-16,2-4 0 15,4-8 0-15,25 5 0 16,7 2 0-16,9 10 0 16,-1 10 0-16,1 8 0 15,-1 8 0-15,-6 6 0 16,-5 0 0-16,-2 6 0 16,-6 12 0-16,-2 4 0 15,-4 6 0-15,-3 4 0 0,-3 0 0 16,-3 0 0-1,-8-3 0-15,-2-3 0 0,0-8 0 16,0-4 0-16,0-8 0 16,0-2 0-16,0-4 0 15,-4 0 0-15,1-8 0 16,1-12 0-16,2-9-15 16,0-4-12-16,7-6 1 15,20-5 8-15,4-2 8 16,7 2-1-16,-1 6 11 15,-4 8 1-15,-3 8-1 16,-12 10 3-16,-5 6 3 16,-7 3 2-16,-4 3 13 15,4 0-20-15,0 0 17 16,3 0-10-16,4 5-7 0,-2 1-1 16,0 0-2-16,1 0 1 15,-3-2 0-15,-5 0 1 16,0-2 2-16,-4-2-2 15,0 0 6-15,0 2 4 16,0-2-9-16,0 0 8 16,0 0 0-16,0 0-2 15,0 0-7-15,0 0 0 16,0 0 0-16,0 0 0 16,0 0 0-16,0 2 0 0,0-2 0 15,0 2 0 1,0-2 0-16,0 0 0 15,0 0 0-15,0 2 0 0,0 2 0 16,0 4 0-16,0 6 0 16,0 2 0-16,2 4 0 15,5 0 0-15,2-2 0 16,0 0 0-16,4-4 0 16,1-2 0-16,1-6 0 15,3-4 0-15,-3-2 0 16,1 0 0-16,-3-6 0 15,1-12 0-15,-5-8 0 16,-7-6 0-16,-2-2 0 0,0-2 0 16,-19 4 0-1,-6 8 0-15,-4 10 0 0,-2 14 0 16,-3 0 0-16,5 28 0 16,5 12 0-16,5 6 0 15,13 2 0-15,6-2 0 16,6-4 0-16,26-6 0 15,11-9 0-15,15-13 0 16,8-13 0-16,7-1 0 16,6-22 0-16,-8-12 0 15,-11-10 0-15,-10-6 0 16,-17-6 0-16,-16 0 0 16,-7 4 0-16,-10 9 0 15,0 14 0-15,0 11 0 0,-14 10 0 16,-1 8 0-16,1 0 0 15,-1 8 0-15,3 15 0 16,3 5 0-16,9 5 0 16,0 3 0-16,0 0 0 15,23 0 0-15,8-2 0 16,9 0 0-16,7-4 0 16,4-2 0-16,-2 0 0 15,-9 2 0-15,-11 1 0 16,-13-1 0-16,-14-1 0 15,-2 2 0-15,-12-7 0 16,-11-4 0-16,-2-8 0 16,2-6 0-16,5-6 0 15,7-10 0-15,9-24 0 0,2-19 0 16,19-29 0-16,29-30 0 16,6 6 0-16,-6 9 0 15,-3 21-23-15,-18 30 11 16,-4 4 24-16,-6 10 11 15,-8 16-23-15,-9 16 0 16,0 4 0-16,0 32 0 16,-3 20 0-16,-1 35 0 15,4 27 0-15,12 28 0 16,19 5 0-16,2-11 0 16,-1-28 0-16,-13-33 0 15,-5-19 0-15,-8-10 0 16,1 0 0-16,-7 0 0 15,0-6 0-15,0-12 0 0,-17-20-210 16,-8-10-376-16,0-2-638 0</inkml:trace>
  <inkml:trace contextRef="#ctx0" brushRef="#br0" timeOffset="147953.97">4538 10503 2436 0,'0'0'909'16,"0"0"-402"-16,0 0-263 15,0 0-244-15,130-92 0 16,-68 92 0-16,3 0 0 16,-13 18 0-1,-11 10 0-15,-24 6 0 16,-17 8 0-16,-8 0 0 0,-34 2 0 16,-14-1 0-1,-6-9 0-15,1-10 0 16,10-8 0-16,5-16-60 15,16 0-551-15,12-8-1228 0</inkml:trace>
  <inkml:trace contextRef="#ctx0" brushRef="#br0" timeOffset="148501.14">5394 9647 2776 0,'0'0'805'0,"0"0"-290"16,0 0-515-16,0 0 0 16,0 0 0-16,-5 203 0 15,16-71 0-15,3-4 0 16,-3-26 0-16,-3-31 0 15,2-27 0-15,5 0 0 16,5-2 0-16,5-8 0 16,2-12 0-16,1-16 0 15,1-6 0-15,2-2 0 16,4-26 0-16,0-14 0 16,1-10 0-16,-3-6 0 15,-2 4 0-15,-11 11 0 0,-9 18 0 16,-6 14 0-16,-5 11 0 15,0 16 0-15,0 23 0 16,0 8 0-16,0 10 0 16,0-3 0-16,6-8 0 15,12-10 0-15,3-10 0 16,-2-12 0-16,4-10 0 16,-3-4 0-16,-1-6 0 15,-2-16 0-15,-7-8 0 16,-5-4 0-16,-5-2 0 15,0-4 0-15,-20 3 0 16,-7 4 0-16,-6 3 0 16,-25-2 0-16,4 5-308 0,3 4-1172 0</inkml:trace>
  <inkml:trace contextRef="#ctx0" brushRef="#br0" timeOffset="148688.63">5275 9850 2497 0,'0'0'918'15,"0"0"-432"-15,0 0-291 16,0 0-195-16,0 0 0 16,160-32 0-16,-85 29 0 0,18 3-21 15,-22 6-595-15,-15 6-703 16</inkml:trace>
  <inkml:trace contextRef="#ctx0" brushRef="#br0" timeOffset="150697.47">7199 10441 2134 0,'0'0'799'0,"0"0"-489"0,0 0 160 16,0 0-240-16,0 0-124 16,0 0-59-16,0 0-47 15,-16-6 0-15,20 4 0 16,16 0 0-16,11-6 0 15,7-6 0-15,7-10 0 16,-3-8 0-16,-2-10 0 16,-7-7 0-16,-10-1 0 15,-9-2 0-15,-12 4 0 16,-2 6 0-16,0 12 0 16,-18 8 0-16,-9 14 0 15,-4 8 0-15,-9 12 0 0,-7 30 0 16,-2 18 0-16,4 12 0 15,7 11 0-15,14-1 0 16,15-8 0-16,9-6 0 16,18-11 0-16,24-13 0 15,16-12 0-15,9-14 0 16,2-14 0-16,1-4 0 16,-10-7-9-16,-3-33-326 15,-16 4-451-15,-14 0-642 0</inkml:trace>
  <inkml:trace contextRef="#ctx0" brushRef="#br0" timeOffset="150996.6">7866 10379 2451 0,'0'0'793'0,"0"0"-480"16,0 0 20-16,0 0-127 15,0 0-206-15,-44 102 0 16,38-62 0-16,-4-1 0 15,2-2 0-15,-1-5 0 16,0-3 0-16,4-9 0 16,1-6 0-16,4-8 0 15,0-6-55-15,0 0-35 0,7 0 26 16,13-10 46 0,6 0 12-16,6 0 5 0,5 4 1 15,4 6-1-15,3 0 0 16,-4 0-176-16,-4 16-181 15,-4 4-382-15,-13-2-52 16,-7-6-533-16</inkml:trace>
  <inkml:trace contextRef="#ctx0" brushRef="#br0" timeOffset="151168.44">8119 10700 1156 0,'0'0'662'16,"0"0"-66"-16,0 0-54 16,0 0-169-16,-27-113-16 15,23 97-81-15,-2 9-142 16,2 7-134-16,-2 0 0 15,1 18 0-15,-3 19 0 16,-2 20 0-16,2 11 0 0,-1 8 0 16,2-2 0-16,2-4 0 15,5-8 0-15,0-13 0 16,41-23 0-16,-1-14-599 16,4-12-855-16</inkml:trace>
  <inkml:trace contextRef="#ctx0" brushRef="#br0" timeOffset="151357.51">8853 10124 2029 0,'0'0'1234'0,"0"0"-580"0,0 0-475 15,0 0-179-15,0 0 0 16,143-50 0-16,-74 38 0 15,1 6 0-15,-19 6-314 16,-25 0-807-16</inkml:trace>
  <inkml:trace contextRef="#ctx0" brushRef="#br0" timeOffset="151499.37">8890 10395 2433 0,'0'0'829'0,"0"0"-324"16,0 0-176-16,113 2-329 15,-47-2 0-15,15-26 0 16,-16 2-138-16,-18-4-1552 0</inkml:trace>
  <inkml:trace contextRef="#ctx0" brushRef="#br0" timeOffset="170501.01">9921 9940 1820 0,'0'0'867'16,"0"0"-491"-16,0 0 75 16,0 0-185-16,0 0-73 15,0 0-70-15,-9-93-123 16,9 93 0-16,0 11 0 0,0 18 0 16,0 16 0-1,0 11 0-15,5 10 0 0,1 4 0 16,4-1 0-16,3-11 0 15,7-10 0-15,2-14 0 16,4-16 0-16,1-14 0 16,0-4 0-16,2-20 0 15,2-16 0-15,1-9 0 16,-1-2 0-16,0-4 0 16,-2 7 0-16,-2 12 0 15,-2 12 0-15,-6 20 0 16,1 0 0-16,0 32 0 15,2 11 0-15,5 4 0 16,4 0 0-16,5-11 0 0,7-12 0 16,1-19 0-16,3-5 0 15,-5-19 0-15,-4-21 0 16,-9-9 0-16,-9-6 0 16,-7-6 0-16,-9 1 0 15,-4 0 0-15,0 6 0 16,-6 9 0-16,-7 18 0 15,-3 13 0-15,1 14 0 16,1 0 0-16,-1 22-42 16,-3 15-321-16,3-5-503 15,5-7-732-15</inkml:trace>
  <inkml:trace contextRef="#ctx0" brushRef="#br0" timeOffset="170735.34">10997 9352 2181 0,'0'0'871'0,"0"0"-378"16,0 0-195-16,0 0-45 16,0 0-253-16,0 0 0 15,0 0 0-15,-46 83 0 16,34-21 0-16,3 2 0 15,-1 18-87-15,0-16-372 16,4-12-540-16</inkml:trace>
  <inkml:trace contextRef="#ctx0" brushRef="#br0" timeOffset="171236.94">11286 9761 2730 0,'0'0'799'0,"0"0"-511"16,0 0-9-16,0 0-279 15,0 0 0-15,0 0 0 0,-10 153 0 16,24-93 0-16,5-2 0 16,8-12 0-16,4-12-63 15,9-15-20-15,3-19 28 16,1-5 28-16,1-29 27 15,-5-10 0-15,-5-8 1 16,-6-4 12-16,-6-1 13 16,-8 7 1-16,-5 10 43 15,-8 12 21-15,-2 16-91 16,0 12 0-16,-5 10 0 16,-11 33 0-16,0 20 0 15,-1 30 0-15,3 31 0 16,5 25 0-16,7 1 0 0,2-25 0 15,0-34 0 1,0-30 0-16,2-5 0 0,3 2 0 16,-3 0 0-16,-2-4 0 15,0-16 0-15,-9-15 0 16,-13-15 0-16,-9-8 0 16,-3-13 0-16,-1-23 0 15,4-14 0-15,10-14 0 16,13-10 0-16,8-9 0 15,22-4 0-15,24-4 0 16,17 1 0-16,36-18-140 16,-16 19-360-16,-8 21-547 0</inkml:trace>
  <inkml:trace contextRef="#ctx0" brushRef="#br0" timeOffset="171768.45">12038 9727 2112 0,'0'0'883'16,"0"0"-372"-16,0 0-158 16,0 0-116-16,0 0-237 15,0 0 0-15,0 0 0 16,54-28 0-16,6 34 0 15,13-2 0-15,4-4 0 0,0 0 0 16,-8 0 0-16,-16 0 0 16,-17 0 0-16,-16-4 0 15,-16 4 0-15,-4 0 0 16,-6 0 0-16,-21 0 0 16,-6 18 0-16,-6 8 0 15,-3 8 0-15,0 11 0 16,-5 3 0-16,1 4 0 15,-6 2 0-15,3 0 0 16,2-2 0-16,5-4 0 16,11-9 0-16,13-11 0 15,12-10 0-15,6-10 0 16,10-6 0-16,28-2 0 0,16 0 0 16,10-10 0-16,10-3 0 15,0 4 0-15,-1 0 0 16,-9 5 0-16,-8 3 0 15,-13 1 0-15,-12 0 0 16,-9 0 0-16,-8 0 0 16,-4 5 0-16,-10 9 0 15,0-1-282-15,-6-4-875 0</inkml:trace>
  <inkml:trace contextRef="#ctx0" brushRef="#br0" timeOffset="173927.61">1807 11703 1793 0,'0'0'750'16,"0"0"-401"-16,0 0 31 16,0 0-97-16,0 0-106 15,-116-91-82-15,87 109-44 16,-5 28-18-16,1 17 3 15,2 15-8-15,6 8 1 0,12 0-8 16,13-6-12 0,7-9 9-16,32-15-6 0,19-16 0 15,16-16-4-15,11-18-8 16,-1-6-9-16,-2-14-8 16,-8-18-11-16,-16-8 19 15,-16 0-1-15,-17-3 10 16,-14 6 16-16,-11 2-7 15,0 11 14-15,0 10-8 16,-7 12-6-16,-1 2-9 16,1 14-4-16,5 16-2 15,2 6 0-15,0 3-10 0,4-7 8 16,9-8-1-16,6-11-10 16,-4-8 18-16,-1-5-2 15,-1 0 3-15,-5-18 19 16,-3-10-18-16,0-4 16 15,-1-4-5-15,-2-3-6 16,3 5 24-16,1 2-30 16,1 8 0-16,6 4 0 15,3 10 0-15,8 4 0 0,7 6 0 16,7 0 0 0,3 20 0-16,-1 6 0 0,-3 4 0 15,-3 2 0-15,-5 0 0 16,-11-2 0-16,-7-2-8 15,-9-2-11-15,-2-8 18 16,0-5 1-16,-2-9 6 16,-7-4 16-16,1 0-22 15,0-11 0-15,2-8 0 16,3-4 0-16,3-3 0 16,0 0 0-16,7 1 0 15,13 0 0-15,3 7 0 16,6 6 0-16,2 8 0 15,2 4 0-15,3 0 0 16,-1 12 0-16,-3 12 0 0,-3 0 0 16,-7 2 0-16,-7-2 0 15,-5-3 0-15,-10-6 0 16,0-2 0-16,0-8 0 16,-8-2 0-16,-2-3 0 15,-1 0 0-15,1-13 0 16,10-10 0-16,0-8 0 15,5-5 0-15,19-2 0 16,7 2 0-16,3 4 0 16,1 6 0-16,-4 10 0 15,-2 6 0-15,-2 8 0 16,-4 2 0-16,2 0 0 0,-1 4 0 16,0 6 0-1,3-4 0-15,2-2 0 0,-2-4 0 16,-3 0 0-16,-3 0-9 15,-8-10-18-15,-7-6 27 16,-6-2 21-16,0 2-6 16,-4 0-15-16,-14 6 0 15,-4 4 0-15,0 6 0 16,-1 0 0-16,4 24 0 16,5 10 0-16,7 6 0 15,7 2 0-15,0-2 0 16,23-6 0-16,10-7 0 15,9-13 0-15,10-13 0 0,1-1 0 16,2-15 0 0,-5-14 0-16,-6-5 0 0,-10-2 0 15,-6 2 0-15,-10 2 0 16,-5 6 0-16,-1 10 0 16,-5 4 0-16,1 8 0 15,8 4 0-15,5 0 0 16,5 10 0-16,7 12 0 15,1 6 0-15,0 4 0 16,-7 2 0-16,-10 0 0 16,-9 0 0-16,-8-4 0 15,0-4 0-15,-13-6-18 16,-5-8 18-16,5-6 7 16,5-6-5-16,5 0 7 15,3-25-9-15,3-14 0 0,20-13-23 16,9-10-17-1,6-8 14-15,0 0 25 0,-5 3 2 16,-6 12 0-16,-8 12 24 16,-7 17 38-16,-7 12-63 15,-5 10 0-15,0 4 0 16,0 20 0-16,-3 26 0 16,-5 30 0-16,6 37 0 15,2 25 0-15,0 11 0 16,15-9 0-16,1-16 0 15,-5-31 0-15,-1-21 0 16,-5-18 0-16,0-12 0 31,-5 4 0-31,0-4 0 0,0-2 0 16,-2-14-77-16,-12-16-73 16,-1-10-129-16,-8-42-299 0,3-10-269 15,7-12-270-15</inkml:trace>
  <inkml:trace contextRef="#ctx0" brushRef="#br0" timeOffset="174130.71">4070 12015 1302 0,'0'0'980'16,"0"0"-356"-16,0 0-85 15,52-134-267-15,-26 108-92 16,8 6-86-16,6 10-49 16,5 10 15-16,-5 0-60 15,-5 14 0-15,-12 14 0 16,-19 8 0-16,-4 4 0 15,-23 4 0-15,-21 2 0 0,-10-4 0 16,-1-3 0-16,1-6 0 16,3-7-42-16,16-8-503 15,14-7-1023-15</inkml:trace>
  <inkml:trace contextRef="#ctx0" brushRef="#br0" timeOffset="174693.96">5235 11496 1918 0,'0'0'1314'0,"0"0"-962"15,0 0-93-15,0 0-6 16,0 0-253-16,-49 152 0 16,45-71 0-16,4 9 0 15,0 2 0-15,0-4 0 16,9-8 0-16,13-13 0 16,7-17 0-16,9-14 0 15,7-18 0-15,1-16 0 16,3-2 0-16,-1-28 0 0,-4-14 0 15,-7-7 0-15,-8 3 0 16,-10 6 0-16,-9 10 0 16,-5 16 0-16,-5 12 0 15,0 2 0-15,0 22 0 16,0 16 0-16,2 6 0 16,10 6 0-16,3-3 0 15,7-7 0-15,7-10 0 16,5-12 0-16,-3-10 0 15,-4-8 0-15,-8 0 0 16,-5-12 0-16,-12-10 0 16,-2-6 0-16,0 0 0 15,-18-2 0-15,-4 2 0 0,-2 4 0 16,-5 2 0-16,-7 5 0 16,-28-2-374-16,6 4-539 15,0-1-791-15</inkml:trace>
  <inkml:trace contextRef="#ctx0" brushRef="#br0" timeOffset="174834.56">5311 11803 2364 0,'0'0'791'0,"0"0"-277"16,0 0-87-16,0 0-427 15,0 0 0-15,178-77 0 16,-33 62 0-16,-16 4 0 15,-6 1-810-15</inkml:trace>
  <inkml:trace contextRef="#ctx0" brushRef="#br0" timeOffset="175287.65">6929 12001 2248 0,'0'0'754'0,"0"0"-401"15,0 0-19-15,0 0-139 16,0 0-102-16,0 0-57 15,0 0-35-15,20-4 17 16,18 4-16-16,2-8 5 16,3-8-7-16,-10-6 1 15,-7-4-1-15,-10-6 25 16,-10-2-16-16,-6-2 11 16,-2 0-20-16,-25 6 0 15,-6 8 0-15,-9 16 0 16,-5 6 0-16,-2 29 0 15,2 22 0-15,12 13 0 16,14 4 0-16,19 1 0 16,2-8 0-16,36-9 0 0,22-11 0 15,14-14 0-15,9-14 0 16,4-13 0-16,-6 0 0 16,-8-26-72-16,-20-5-574 15,-17 3-774-15</inkml:trace>
  <inkml:trace contextRef="#ctx0" brushRef="#br0" timeOffset="175631.56">7648 12047 2061 0,'0'0'925'0,"0"0"-358"16,0 0-250-1,0 0-91-15,0 0-226 0,0 0 0 16,0 0 0-16,-96 35 0 15,92-3 0-15,4 0 0 16,2-2 0-16,27-8 0 16,11-6 0-16,12-6 0 15,4-2 0-15,-1-4 0 16,-2 2 0-16,-10 4 0 16,-7 2 0-16,-16 4 0 15,-11 4 0-15,-9 2 0 16,0 6 0-16,-23 2 0 0,-10 0 0 15,-5-1 0-15,-5-4 0 16,3-6 0-16,3-9 0 16,6-10 0-16,-3-21-84 15,12-15-513-15,4-8-704 0</inkml:trace>
  <inkml:trace contextRef="#ctx0" brushRef="#br0" timeOffset="175834.73">7727 11991 1375 0,'0'0'1479'16,"0"0"-857"-16,0 0-281 15,0 0-62-15,0 0-279 16,0 0 0-16,145-78 0 16,-81 64 0-16,22 0 0 15,-14 4-462-15,-7 0-1134 0</inkml:trace>
  <inkml:trace contextRef="#ctx0" brushRef="#br0" timeOffset="176091.75">8859 11650 2517 0,'0'0'891'0,"0"0"-514"15,0 0-66-15,0 0-311 16,0 0 0-16,0 0 0 16,158-40 0-16,-81 30 0 15,-1 4 0-15,-11 4-158 16,-30 2-407-16,-16 8-329 15,-19 6-388-15</inkml:trace>
  <inkml:trace contextRef="#ctx0" brushRef="#br0" timeOffset="176232.45">8772 11987 1698 0,'0'0'940'0,"0"0"-355"16,0 0-243-1,0 0-96-15,0 0-75 0,126 28-141 16,-34-40-30-16,-15-6-468 15,-17 0-915-15</inkml:trace>
  <inkml:trace contextRef="#ctx0" brushRef="#br0" timeOffset="177755.25">9925 11640 1781 0,'0'0'693'0,"0"0"-325"0,0 0 122 16,0 0-165-16,0 0-137 16,-19-106-55-16,43 90-15 15,10 2-118-15,6 8 0 16,6 6 0-16,3 0 0 15,-2 12 0-15,-4 16 0 16,-8 10 0-16,-14 6 0 16,-13 7 0-16,-8 3 0 15,-4-3 0-15,-23 0 0 16,-4-7 0-16,-3-8 0 16,8-12 0-16,5-8 0 15,10-12 0-15,11-4 0 0,0-12 0 16,23-22 0-1,15-18 0-15,10-10 0 0,10-8 0 16,-2-3 0-16,-4 5 0 16,-13 14 0-16,-10 14 0 15,-16 16 0-15,-13 16 0 16,0 8 0-16,-10 6 0 16,-15 24 0-16,-4 12 0 15,5 8 0-15,6 4 0 16,7 3 0-16,11-3 0 15,0-7 0-15,19-6 0 16,22-9 0-16,14-14 0 16,15-12 0-16,5-6 0 0,17-24-11 15,-21-8-589-15,-18-5-576 16</inkml:trace>
  <inkml:trace contextRef="#ctx0" brushRef="#br0" timeOffset="178293.98">10993 11492 2104 0,'0'0'935'16,"0"0"-554"-16,0 0-9 16,0 0-68-16,0 0-304 0,0 0 0 15,0 0 0-15,-29 32 0 16,29 4 0-16,0 4 0 16,0 0 0-16,8-4 0 15,17-5 0-15,8-12 0 16,7-9 0-16,5-10 0 15,5 0 0-15,-6-22 0 0,-4-10 0 16,-9-4 0-16,-6-4 0 16,-7 2 0-16,-7 4 0 15,-7 10 0-15,-2 10 0 16,-2 10 0-16,0 4 0 16,-8 10 0-16,-11 24 0 15,2 14 0-15,1 12 0 16,5 13 0-16,7 4 0 15,4 8 0-15,0 1 0 16,2 2 0-16,13 3 0 16,3-5 0-16,1-2 0 15,-9-4 0-15,-3-8 0 16,-7-9 0-16,0-11 0 0,-13-12 0 16,-16-12 0-16,-10-12 0 15,-5-14 0-15,-2-2 0 16,3-18 0-16,7-22 0 15,14-16 0-15,15-14 0 16,7-13 0-16,25 1 0 16,19 2 0-16,14 8 0 15,9 10 0-15,1 11 0 16,15 3-170-16,-18 14-636 16,-11 8-635-16</inkml:trace>
  <inkml:trace contextRef="#ctx0" brushRef="#br0" timeOffset="178794.33">11876 11428 1903 0,'0'0'839'0,"0"0"-335"15,0 0-27-15,0 0-282 16,0 0-101-16,0 0-50 15,0 0-43-15,102-16 4 16,-38 16-5-16,9 0-16 16,6 0-29-16,-6-2-27 15,-13-10 25-15,-15 0 46 16,-16 2-10-16,-18 2 11 0,-11 4 38 16,0 4 2-1,-23 0-1-15,-8 15-30 0,-6 16 6 16,-3 7-6-16,-1 8-1 15,1 6-8-15,0 4 0 16,1 0 0-16,0 0 0 16,3-3 1-16,5-9 31 15,4-8 3-15,8-10-35 16,5-10 0-16,12-8 0 16,2-8 0-16,11 0 0 15,25 0 0-15,17-16 0 16,9 0 0-16,8 0 0 15,-1 6 0-15,-5 4 0 0,-5 6 0 16,-15 0 0 0,-13 0 0-16,-9 0 0 0,-9 6 0 15,-5-2 0-15,-4 0 0 16,-4-2 0-16,0-2-351 16,-9 0-1043-16</inkml:trace>
  <inkml:trace contextRef="#ctx0" brushRef="#br0" timeOffset="181103.98">1599 13016 2150 0,'0'0'508'16,"0"0"-177"-16,0 0 12 15,0 0-97-15,0 0-135 16,0 0-38-16,0 0 5 16,-33-57-24-16,15 57-12 15,-7 0-18-15,-10 23-7 16,-10 13 17-16,-4 16-7 0,-2 14 3 16,4 9-2-1,12 5-28-15,12 0 0 16,23-8 0-16,0-10 0 0,43-12 0 15,19-16 0-15,18-14 0 16,14-15 0-16,7-5 0 16,-1-13-3-16,-9-17-37 15,-16-6 25-15,-15-6 9 16,-17-2 7-16,-19 2-1 16,-12 6 33-16,-12 8-3 15,0 10-30-15,-4 9 0 16,-13 9 0-16,-3 7 0 0,-1 25 0 15,-2 12 0 1,3 8 0-16,11 2 0 0,7-6 0 16,2-8 0-16,13-10 0 0,18-9 0 15,10-14 0-15,3-7 0 16,-4-4 0-16,-7-20 0 16,-10-6 0-16,-10-8 0 15,-10-4 0-15,-3 0 0 16,0 0 0-16,-16 6 0 15,0 8 0-15,3 8 0 0,6 9 0 16,3 6 0 0,4 3 0-16,0 2 0 0,0 0 0 15,15 0 0-15,12 0 0 16,8 14 0 0,10 4 0-16,2 6 0 0,0 2 0 15,-1 6 0-15,-3 2 0 16,-7 0 0-16,-12-2 0 15,-6-2 0-15,-9-1 0 16,-7-7 0-16,-2-4 0 16,0-7 0-16,0-3 0 15,-4-5 0-15,-1-3 0 16,0 0 0-16,1-16 0 16,4-8 0-16,0-7 0 15,0-5 0-15,9 0 0 0,11-2 0 16,7 4 0-1,2 4 0-15,4 10 0 0,-2 10 0 16,1 10 0-16,1 0 0 16,-4 12 0-16,2 14 0 15,-4 4 0-15,0 6 0 16,-6-2 0-16,-2 0 0 16,-8-4 0-16,-6-5 0 15,-5-6 0-15,0-2 0 16,0-9 0-16,-5-4 0 15,0-4 0-15,1 0 0 16,2-7 0-16,2-11 0 16,0-8 0-16,8-3 0 0,19-6 0 15,7-1 0 1,6 0 0-16,4 2 0 0,2 6 0 16,-2 8 0-16,-7 8 0 15,-3 8 0-15,-7 4 0 16,-3 0 0-16,1 0 0 15,0 12 0-15,-2-2 0 16,6-2 0-16,3-4 0 16,-1-4 0-16,-4 0 0 15,-5 0 0-15,-9-14 0 16,-9-2 0-16,-4 0 0 16,0-2 0-16,-8 4 0 15,-12 4 0-15,-4 8 0 16,-3 2 0-16,-4 12 0 15,2 18 0-15,4 10 0 0,8 4 0 16,9-2 0-16,8-8 0 16,10-8 0-16,25-10 0 15,9-10 0-15,12-6 0 16,5-2 0-16,-3-20 0 16,-5-4 0-16,-6-4 0 15,-8 0 0-15,-7 2 0 16,-6 4 0-16,-1 4 0 15,-2 8 0-15,-1 4 0 16,4 8 0-16,3 0 0 16,2 12 0-16,1 14 0 0,-6 6 0 15,-7 6 0-15,-11-2 0 16,-8 2 0-16,-6-3 0 16,-25-6-36-16,-9-4-17 15,1-11 16-15,4-9 35 16,12-5 4-16,19-5 1 15,4-26-3-15,33-13-35 16,23-12-5-16,13-12-8 16,9-6-8-16,-2 0 43 15,-7 3 7-15,-14 7 6 16,-14 12 24-16,-16 10 47 16,-12 14 76-16,-11 10-68 0,-2 10-79 15,0 8 0-15,0 0 0 16,-4 28 0-16,-5 20 0 15,5 32 0-15,4 34 0 16,0 29 0-16,13 3 0 16,2-24 0-16,-3-31 0 15,-8-31 0-15,-2-6 0 16,0 4 0-16,-2 3 0 16,0-1 0-16,0-14 0 15,0-16-110-15,-6-12-127 16,-21-18-224-16,4-16-275 15,4-14-770-15</inkml:trace>
  <inkml:trace contextRef="#ctx0" brushRef="#br0" timeOffset="181260.33">4344 13467 899 0,'0'0'1482'16,"0"0"-1110"-16,0 0-52 15,0 0-57-15,136-84-110 16,-96 84-36-16,-2 4-33 15,-9 22 9-15,-11 4-43 16,-13 4-31-16,-5 0 4 16,-25 1-23-16,-20-4-66 15,-53 11-81-15,9-10-192 16,7-10-635-16</inkml:trace>
  <inkml:trace contextRef="#ctx0" brushRef="#br0" timeOffset="181862.8">5621 12916 2107 0,'0'0'969'0,"0"0"-408"15,0 0-247-15,0 0-169 16,0 0-145-16,0 0 0 16,-40 110 0-16,31-44 0 15,5 8 0-15,4 4 0 16,0-3 0-16,6-9 0 15,17-14 0-15,4-14 0 16,6-18 0-16,0-16 0 16,3-4 0-16,1-26 0 15,-1-14 0-15,-3-8 0 16,-6-3 0-16,-4 10 0 0,-8 10 0 16,-6 13 0-1,-4 14 0-15,-5 4 0 0,0 18 0 16,0 18 0-16,2 11 0 15,6 5 0-15,11-2 0 16,5-6 0-16,10-12 0 16,1-10 0-16,-1-10 0 15,-8-10 0-15,-5-2 0 16,-10-6 0-16,-5-16 0 16,-6-10 0-16,0-4 0 15,-4-6 0-15,-19 2 0 16,-8 4 0-16,-9 6 0 0,-11 10 0 15,-41 8-200-15,15 8-599 16,5 0-852-16</inkml:trace>
  <inkml:trace contextRef="#ctx0" brushRef="#br0" timeOffset="182034.66">5441 13084 1521 0,'0'0'1414'16,"0"0"-803"-16,0 0-252 16,0 0-168-16,0 0-191 15,0 0 0-15,129-74 0 16,-67 62 0-16,-10 4-716 16,-15 4-1428-16</inkml:trace>
  <inkml:trace contextRef="#ctx0" brushRef="#br0" timeOffset="182690.84">6927 13527 1685 0,'0'0'960'0,"0"0"-642"0,0 0-3 15,0 0-1-15,0 0-179 16,0 0-70-16,0 0-8 16,46-16 30-16,-3 0-21 15,1-6-45-15,1-6 22 16,-7-6-13-16,-9-2-30 16,-12-2 0-16,-12-2 0 15,-5 1 0-15,0 3 0 16,-16 7 0-16,-11 10 0 15,-2 11 0-15,-4 8 0 16,0 20 0-16,1 26 0 16,6 16 0-16,11 11 0 15,15 1 0-15,0-6 0 0,31-8 0 16,21-11 0 0,20-13 0-16,10-14 0 0,7-14 0 15,-4-8 0-15,5-15-215 16,-28-13-741-16,-18 1-1736 0</inkml:trace>
  <inkml:trace contextRef="#ctx0" brushRef="#br0" timeOffset="183065.91">7604 13525 978 0,'0'0'1915'0,"0"0"-1325"16,0 0-287-16,0 0 7 15,0 0-310-15,0 0 0 16,0 0 0-16,112-74 0 16,-64 66 0-16,-6 0 0 15,-3 4 0-15,-10 2 0 16,-12 2 0-16,-5 0 0 16,-6 0 0-16,-6 6 0 15,0 14 0-15,0 10 0 16,0 12 0-16,-4 10 0 15,-10 13 0-15,-1 7 0 16,1 4 0-16,1 4 0 16,4-2 0-16,4-6 0 0,5-5 0 15,0-11 0 1,0-10 0-16,0-12 0 0,0-10-120 16,-8-14-236-16,-8-10-454 15,-4 0-237-15</inkml:trace>
  <inkml:trace contextRef="#ctx0" brushRef="#br0" timeOffset="183222.04">7662 13990 1625 0,'0'0'1095'16,"0"0"-585"-16,0 0-45 16,0 0-169-16,0 0-191 15,0 0-105-15,120-108 0 16,-46 86 0-16,17-2 0 15,44-12-63-15,-18 8-627 0,-14-2-774 16</inkml:trace>
  <inkml:trace contextRef="#ctx0" brushRef="#br0" timeOffset="183565.83">8836 13254 2654 0,'0'0'840'15,"0"0"-573"-15,0 0 68 16,0 0-335-16,0 0 0 16,143-36 0-16,-78 30 0 15,-3 2 0-15,-11 4-177 16,-18 0-458-16,-17 10-503 0</inkml:trace>
  <inkml:trace contextRef="#ctx0" brushRef="#br0" timeOffset="183721.99">8940 13523 1910 0,'0'0'881'16,"0"0"-554"-16,0 0 156 15,0 0-227-15,0 0-113 16,185 2-103-16,-60-26-40 15,-15 0-325-15,-10-2-1161 0</inkml:trace>
  <inkml:trace contextRef="#ctx0" brushRef="#br0" timeOffset="184432.62">10208 13258 314 0,'0'0'1773'0,"0"0"-1173"16,0 0-116-16,0 0-110 15,0 0-86-15,0 0-94 16,0 0-125-16,-17-96-69 15,41 84 0-15,10 2 0 16,3 4 0-16,5 6 0 16,4 0 0-16,-4 20 0 15,-5 12 0-15,-6 12 0 16,-10 10 0-16,-13 5 0 16,-8 1 0-16,0-2 0 15,-23-6 0-15,-4-8 0 0,-2-10 0 16,6-10 0-1,5-10 0-15,9-10 0 0,9-4 0 16,0-1 0-16,7-24 0 16,20-13 0-16,8-10 0 15,6-12 0-15,3-6 0 16,-1 0 0-16,-7 3 0 16,-7 15 0-16,-14 19 0 15,-7 16 0-15,-8 13 0 16,0 17 0-16,-6 24 0 15,-5 16 0-15,2 7 0 16,9 2 0-16,0-6 0 16,18-10 0-16,19-12 0 15,17-11 0-15,8-16 0 16,1-11 0-16,6-20 0 0,-20-16-686 16,-16-4-1005-16</inkml:trace>
  <inkml:trace contextRef="#ctx0" brushRef="#br0" timeOffset="184635.63">11202 12928 2455 0,'0'0'779'16,"0"0"-314"-16,0 0-68 0,0 0-397 15,0 0 0 1,0 0 0-16,0 0 0 0,-20 76 0 15,11-28 0-15,1 6 0 16,5 16 0-16,3-14-273 16,0-12-1325-16</inkml:trace>
  <inkml:trace contextRef="#ctx0" brushRef="#br0" timeOffset="185166.81">11679 13120 2535 0,'0'0'959'0,"0"0"-497"0,0 0-322 16,0 0-140-16,0 0 0 16,0 0 0-16,0 0 0 15,0 127 0-15,20-87 0 16,11-4 0-16,9-12 0 15,7-14 0-15,4-10 0 16,-2-4 0-16,-7-24 0 16,-5-6 0-16,-11-3 0 15,-8-1 0-15,-7 2 0 16,-7 4 0-16,-1 10 0 16,-3 6 0-16,0 12 0 15,0 4 0-15,0 12 0 16,0 26 0-16,0 17 0 0,0 13 0 15,0 12 0 1,0 6 0-16,0 6 0 0,5-2 0 16,1 1 0-16,3-3 0 15,-3-6 0-15,2-6 0 16,-6-10 0-16,-2-9 0 16,0-13 0-16,-8-12 0 15,-18-12 0-15,-10-12 0 16,-12-8 0-16,-11 0 0 15,-1-18 0-15,4-14 0 16,17-8 0-16,20-9 0 16,19-6 0-16,19-10 0 15,32-3 0-15,18-8 0 16,8 2 0-16,24-33-90 0,-21 19-533 16,-18 6-618-16</inkml:trace>
  <inkml:trace contextRef="#ctx0" brushRef="#br0" timeOffset="185369.92">12468 12669 2015 0,'0'0'825'16,"0"0"-271"-16,0 0-192 16,0 0-22-16,0 0-340 15,0 0 0-15,0 0 0 16,-12 2 0-16,10 32 0 15,2 10 0-15,-2 3 0 0,0 18-182 16,0-12-403-16,2-9-611 0</inkml:trace>
  <inkml:trace contextRef="#ctx0" brushRef="#br0" timeOffset="185861.44">12817 13034 1979 0,'0'0'805'0,"0"0"-327"15,0 0-114-15,0 0-88 16,0 0-82-16,0 0-194 0,0 0 0 16,-2-50 0-16,31 50 0 15,15 0 0-15,12 4 0 16,7-2 0-16,1 0 0 15,-2-2 0-15,-10 0 0 16,-14 0 0-16,-14 0 0 16,-10 0 0-16,-11 0 0 15,-3 0 0-15,0 0 0 16,-5 12 0-16,-13 8 0 16,-9 10 0-16,-6 6 0 15,-5 6 0-15,-5 6 0 16,1 1 0-16,0-2 0 0,4 0 0 15,9-7 0-15,7-10 0 16,10-8 0 0,8-8 0-16,4-10 0 0,6-4 0 15,26 0 0-15,11-4 0 16,7-8 0-16,6 0 0 16,-4 2 0-16,-3 4 0 15,-9 6 0-15,-7 0 0 16,-4 0-42-16,-4 6-177 15,6 6-252-15,-6-4-357 16,-4-4-558-16</inkml:trace>
  <inkml:trace contextRef="#ctx0" brushRef="#br0" timeOffset="186064.56">13775 12308 633 0,'0'0'1983'0,"0"0"-1426"15,0 0-464-15,0 0 119 16,0 0-12-16,-42 132-110 16,24-53-41-16,1 3-38 15,-4 24-11-15,6-22-266 16,8-20-644-16</inkml:trace>
  <inkml:trace contextRef="#ctx0" brushRef="#br0" timeOffset="186236.53">14108 13186 2297 0,'0'0'1076'0,"0"0"-743"16,0 0 57-16,0 0-390 15,0 0 0-15,0 0-683 0</inkml:trace>
  <inkml:trace contextRef="#ctx0" brushRef="#br0" timeOffset="189322.84">1889 14939 2820 0,'0'0'555'16,"0"0"-273"-16,0 0 33 15,0 0-191-15,0 0-124 0,0 0 0 16,-7 70 0-1,18-36 0-15,3-10 0 0,1-4 0 16,1-10 0-16,1-10 0 16,1 0 0-16,-1-14 0 15,-5-20 0-15,-3-2 0 16,-9-6 0-16,0 4 0 16,-2 6 0-16,-17 14 0 15,-8 18 0-15,-27 44 0 16,5 14-483-16,0 10-672 0</inkml:trace>
  <inkml:trace contextRef="#ctx0" brushRef="#br0" timeOffset="189666.81">1575 15637 2408 0,'0'0'801'15,"0"0"-545"-15,0 0 110 16,0 0-196-16,0 0-128 16,0 0-30-16,0 0-12 15,-69 112-9-15,86-80 9 16,1-6-1-16,5-16 0 16,-2-8-6-16,0-2 7 15,-1-8 8-15,-3-14-7 16,-3-10 7-16,-7-4 15 15,-7 2-4-15,0 6-19 0,-2 6 0 16,-17 8 0 0,-2 14 0-16,-6 0 0 0,2 32 0 15,7 8-65-15,18 10-272 16,5-6-462-16,21-18-756 0</inkml:trace>
  <inkml:trace contextRef="#ctx0" brushRef="#br0" timeOffset="189924.78">2145 15655 2564 0,'0'0'551'0,"0"0"-201"0,0 0 7 16,0 0-222-16,0 0-93 16,-74 122-33-16,81-92-9 15,15-4 0-15,3-12-1 16,4-10 1-16,-2-4 1 15,0-8 8-15,-6-18 24 16,-5-6 13-16,-9-4-46 16,-7-10 0-1,0 2 0-15,-13 0 0 16,-12 8 0-16,-2 14 0 16,-4 17 0-16,-18 19-51 0,5 21-859 15,10 1-1720-15</inkml:trace>
  <inkml:trace contextRef="#ctx0" brushRef="#br0" timeOffset="190222.47">3704 15007 2875 0,'0'0'570'0,"0"0"-222"16,0 0-45-16,0 0-303 15,0 0 0-15,0 0 0 0,0 0 0 16,-62 198 0 0,51-55 0-16,9-19 0 0,2-35 0 15,0-35 0-15,0-8 0 16,0-4 0-16,11-2 0 15,1-8 0-15,-6-32-476 16,-4-16-430-16,-2-16-856 0</inkml:trace>
  <inkml:trace contextRef="#ctx0" brushRef="#br0" timeOffset="190426.72">3598 14963 1916 0,'0'0'1143'0,"0"0"-797"0,0 0 156 15,0 0-313-15,0 0-189 16,62-108 0-16,-10 86 0 16,7 1 0-1,7 3 0-15,-2 7 0 0,-1 7 0 16,-11 4 0-16,-2 0 0 16,-11 11 0-16,-14 29-317 15,-9-1-365-15,-16-3-328 0</inkml:trace>
  <inkml:trace contextRef="#ctx0" brushRef="#br0" timeOffset="190629.94">3444 15422 2649 0,'0'0'581'0,"0"0"-295"15,0 0 71-15,0 0-134 16,129-30-223-16,-52 16 0 15,6 0 0-15,2 6 0 16,-2-2-3-16,17 2-307 16,-22 0-659-16,-16 4-1420 0</inkml:trace>
  <inkml:trace contextRef="#ctx0" brushRef="#br0" timeOffset="190833.01">4779 15442 2295 0,'0'0'970'16,"0"0"-503"-16,0 0-103 16,0 0-364-16,0 0 0 15,0 0 0-15,138-52 0 16,-87 48-29-16,11 4-301 15,-10 0-414-15,-19 2-462 0</inkml:trace>
  <inkml:trace contextRef="#ctx0" brushRef="#br0" timeOffset="190990.86">4785 15767 1431 0,'0'0'1084'0,"0"0"-754"16,0 0 205-16,0 0-211 15,145-26-167-15,-74 2-115 16,16-14-42-16,-18 10-123 16,-20 0-700-16</inkml:trace>
  <inkml:trace contextRef="#ctx0" brushRef="#br0" timeOffset="196693.21">6515 15280 1495 0,'0'0'563'0,"0"0"-268"0,0 0 195 16,0 0-220-16,0 0-58 16,0 0-61-16,0 0-21 15,17-68-2-15,-17 64-26 16,0 4-23-16,0-3 4 15,0 2-37-15,0 1 6 16,0-9-52-16,0 4 0 16,0 1 0-16,0-6 0 15,0 2 0-15,2 3 0 16,-2 1 0-16,2 4 0 16,-2-4 0-16,0 4 0 15,0 0 0-15,0 0 0 16,0 0 0-16,0 0 0 15,0 0 0-15,0 0 0 16,0 0 0-16,0 0 0 16,0 0 0-16,0 0 0 0,0 0 0 15,0 0 0-15,0 0 0 16,0 0 0-16,0 0 0 16,0 0 0-16,0 0 0 15,0 0 0-15,0 0 0 16,0 0 0-16,0 0 0 15,0 0 0-15,0 0 0 16,0 0 0-16,0 0 0 16,0 0 0-16,0 0 0 15,0 0 0-15,0 0 0 16,0 0 0-16,3-5 0 16,10-4 0-16,9-5 0 15,3 2 0-15,4 2 0 0,2 2 0 16,2 6 0-16,3 2 0 15,2 10 0-15,0 21 0 16,-2 10 0-16,-7 12 0 16,-7 5 0-16,-9 6 0 15,-13-2 0-15,0 0 0 16,-9-4 0-16,-15-5 0 16,-1-11 0-16,6-12 0 0,5-12 0 15,5-10 0 1,9-8 0-16,0 0 0 0,9-24 0 15,18-17 0-15,8-9 0 16,8-12 0-16,3-2 0 16,-1 2 0-16,0 6 0 15,-10 10 0-15,-6 10 0 16,-9 5 0-16,-9 18 0 16,-6 3 0-16,-5 10 0 15,0 0 0-15,-5 15 0 16,-12 20 0-16,1 9 0 15,3 4 0-15,5 6 0 16,8 0 0-16,6-8 0 16,20-2 0-16,8-8 0 15,8-5 0-15,2-9 0 0,1-4 0 16,-5-12 0-16,-7-4 0 16,-8-2 0-16,-7 0 0 15,-5-38-255-15,-6 1-417 16,-3-4-915-16</inkml:trace>
  <inkml:trace contextRef="#ctx0" brushRef="#br0" timeOffset="196929.11">7656 14730 1957 0,'0'0'949'0,"0"0"-584"0,0 0 149 15,0 0-284-15,0 0-149 16,0 0-81-16,0 0 0 16,-12 81 0-16,12-23 0 15,0 2 0-15,0 2 0 16,-11 2 0-16,-5 13-80 16,3-15-524-16,4-12-623 0</inkml:trace>
  <inkml:trace contextRef="#ctx0" brushRef="#br0" timeOffset="197460.22">8045 15137 1866 0,'0'0'1167'16,"0"0"-584"-16,0 0-103 15,0 0-480-15,0 0 0 16,0 0 0-16,0 0 0 15,-4 26 0-15,4 16 0 16,13 1 0-16,3-5 0 16,6-8 0-16,7-8 0 15,4-14 0-15,3-8 0 16,6-2 0-16,1-22 0 16,-1-10 0-16,-2-7 0 15,-4 0 0-15,-5 0 0 0,-7 7 0 16,-8 10 0-16,-7 8 0 15,-5 16 0-15,-4 0 0 16,0 30 0-16,0 19 0 16,-9 35 0-16,1 38 0 15,3 24 0-15,5 15 0 16,0-13 0-16,0-32 0 16,3-35 0-16,1-19 0 15,-4-12 0-15,0 2 0 16,0-2 0-16,-10-6 0 15,-11-17 0-15,-8-18 0 0,-9-9 0 16,-9-9 0 0,-5-32 0-16,2-11 0 0,2-14 0 15,11-6 0-15,16-4 0 16,19-1 0-16,4 1 0 16,41 8 0-16,17 2 0 15,43-18 0-15,-14 12-306 16,-12 11-818-16</inkml:trace>
  <inkml:trace contextRef="#ctx0" brushRef="#br0" timeOffset="197663.44">8845 14552 2557 0,'0'0'770'16,"0"0"-249"-16,0 0-273 15,0 0-248-15,0 0 0 16,0 0 0-16,0 0 0 16,-25 120 0-16,23-52 0 15,2 35 0-15,0-19 0 16,0-16-897-16</inkml:trace>
  <inkml:trace contextRef="#ctx0" brushRef="#br0" timeOffset="198327.73">9204 15049 2160 0,'0'0'909'15,"0"0"-344"-15,0 0-103 16,0 0-462-16,0 0 0 15,0 0 0-15,0 0 0 16,0-14 0-16,0 14 0 16,0 0 0-1,0 0 0-15,0 0 0 16,0 0 0-16,0 0 0 16,0 0 0-16,0 0 0 15,0 0 0-15,0 0 0 16,0 0 0-16,0 0 0 0,0 0 0 15,0 0 0 1,0 0 0-16,0 0 0 0,0 0 0 16,0 0 0-16,0 0 0 15,0 0 0-15,4 0 0 16,11 0 0-16,16 0 0 16,19 0 0-16,16 2 0 15,17 0 0-15,6 2 0 16,1 0 0-16,-11-2 0 15,-18-2 0-15,-21 2 0 16,-22 0 0-16,-18 2 0 16,0 4 0-16,-29 10 0 15,-11 6 0-15,-8 14 0 0,0 4 0 16,-1 15 0 0,2 1 0-16,2 0 0 0,5 0 0 15,3-4 0-15,8-14 0 16,8-8 0-16,8-11 0 15,9-11 0-15,4-10 0 16,0 0 0-16,9-14 0 16,15-9 0-16,10-3 0 15,6 2 0-15,2 8 0 16,5 6 0-16,-1 6 0 16,3 4 0-16,1 0 0 15,-4 0 0-15,-1 4 0 16,-5 0 0-16,4-4-179 0,-10-12-585 15,-10-10-844-15</inkml:trace>
  <inkml:trace contextRef="#ctx0" brushRef="#br0" timeOffset="198562.33">10173 14512 2659 0,'0'0'726'15,"0"0"-234"-15,0 0-273 16,0 0-219-16,0 0 0 16,-29 102 0-16,22-44 0 15,1 6 0-15,-3 1 0 16,-3-1 0-16,1-2 0 0,3 10 0 16,0-18-534-16,8-14-1006 15</inkml:trace>
  <inkml:trace contextRef="#ctx0" brushRef="#br0" timeOffset="198891.76">10848 15254 2179 0,'0'0'837'16,"0"0"-333"-16,0 0-29 16,0 0-374-16,0 0-101 15,0 0 0-15,0 0 0 16,33-20 0-16,16 13 0 15,18 2 0-15,9-4 0 16,4 4 0-16,-1-3 0 16,-15 2 0-16,-16-1-255 15,-36-3-320-15,-12 2-327 16,-4 2-541-16</inkml:trace>
  <inkml:trace contextRef="#ctx0" brushRef="#br0" timeOffset="199094.86">11076 15015 1920 0,'0'0'752'16,"0"0"-165"-16,0 0-59 16,0 0-219-16,0 0-309 15,0 0 0-15,0 0 0 16,-39 76 0-16,39-8 0 16,0 3 0-16,0 1 0 0,5-4 0 15,6-2 0 1,2-4 0-16,10 1-240 0,-7-19-484 15,-1-11-491-15</inkml:trace>
  <inkml:trace contextRef="#ctx0" brushRef="#br0" timeOffset="199689.63">12113 15200 78 0,'0'0'1654'16,"0"0"-1088"-16,0 0-100 16,0 0 83-16,0 0-170 15,0 0-106-15,0 0-142 16,65-68-131-16,-65 61 0 15,0 5 0-15,0 2 0 16,0 2 0-16,-2 28 0 16,-7 19 0-16,5 9 0 15,4 10 0-15,0 2 0 16,20-6 0-16,13-8 0 16,11-14 0-16,6-11 0 0,0-22 0 15,-2-9 0-15,-8-4 0 16,-7-24 0-16,-8-12 0 15,-3-6 0-15,-7-2 0 16,1-4 0-16,-5 10 0 16,1 10 0-16,-4 16 0 15,1 16 0-15,0 0 0 16,0 32 0-16,4 10 0 16,8 8 0-16,6 0 0 15,8-6 0-15,5-12 0 16,7-11 0-16,2-16 0 15,0-5 0-15,-7-13 0 16,-4-22 0-16,-12-7 0 16,-3-8 0-16,-10-6 0 0,-8-2 0 15,-5-10 0-15,0 2 0 16,-12-7 0-16,-10 11 0 16,-2 8 0-16,0 24 0 15,3 16 0-15,6 16-170 16,5 20-836-16,10 2-1651 0</inkml:trace>
  <inkml:trace contextRef="#ctx0" brushRef="#br0" timeOffset="199900.29">13339 14614 1955 0,'0'0'1100'16,"0"0"-453"-16,0 0-253 15,0 0-394-15,0 0 0 16,0 0 0-16,0 0 0 16,4 30 0-16,3 40 0 0,-4 13 0 15,-3 29 0-15,-12-24-336 16,-7-16-979-16</inkml:trace>
  <inkml:trace contextRef="#ctx0" brushRef="#br0" timeOffset="201323.1">13916 15136 1610 0,'0'0'567'0,"0"0"-210"16,0 0 185-16,0 0-241 16,0 0-24-16,0 0-65 15,0 0-55-15,-2-29-84 16,2 29-73-16,0 0 0 16,0 16 0-16,0 8 0 15,0 11 0-15,0 1 0 0,15 0 0 16,12-4 0-16,8-8 0 15,11-8 0-15,4-10 0 16,6-6 0 0,0-4 0-16,-4-22 0 0,-8-4 0 15,-7-6 0-15,-10 0 0 16,-6 4 0-16,-9 5 0 16,-2 9 0-16,-8 4 0 15,-2 12 0-15,0 2 0 16,0 6 0-16,-9 26 0 15,-4 13 0-15,-3 15 0 16,3 14 0-16,0 24 0 16,5-8 0-16,4 9 0 15,4-1 0-15,0-10 0 0,0 6 0 16,0 1 0-16,0-15 0 16,0-4 0-16,-2-14 0 15,-9-16 0-15,-5-12 0 16,-3-12 0-16,-8-16 0 15,-7-6 0-15,-6-14 0 16,-5-26 0-16,0-14 0 16,10-12 0-16,13-6 0 15,17 0 0-15,5 1 0 16,36 3 0-16,38-8 0 16,8 10 0-16,14 4 0 0,44-32 0 15,-37 23-749 1,-5 3-1064-16</inkml:trace>
  <inkml:trace contextRef="#ctx0" brushRef="#br0" timeOffset="201729.31">15105 15091 2611 0,'0'0'758'0,"0"0"-410"15,0 0 31-15,0 0-379 16,0 0 0-16,0 0 0 16,145-2 0-16,-68 8 0 15,4 0 0-15,2-6 0 0,-7 4 0 16,-16-4 0-16,-13 0 0 16,-20 0 0-16,-16 0 0 15,-11 6 0-15,-5 10 0 16,-26 16 0-16,-11 4 0 15,-7 14 0-15,-5 7 0 16,-2-3 0-16,3 4 0 16,4-8 0-16,9-2 0 15,11-16 0-15,11-6 0 16,14-13 0-16,4-12 0 16,20-1 0-16,20 0 0 15,16-9 0-15,8-5 0 16,7-3 0-16,6 7 0 0,18-12-230 15,-17 8-406-15,-18-4-677 16</inkml:trace>
  <inkml:trace contextRef="#ctx0" brushRef="#br0" timeOffset="201924.45">16211 14512 2474 0,'0'0'946'16,"0"0"-419"-16,0 0-378 16,0 0-149-1,0 0 0-15,-18 108 0 16,18-52 0-16,0 4 0 16,0-3 0-16,0 5 0 0,0-12-756 15,0-18-1352-15</inkml:trace>
  <inkml:trace contextRef="#ctx0" brushRef="#br0" timeOffset="202190.24">16817 15310 2378 0,'0'0'873'0,"0"0"-491"16,0 0 81-16,0 0-463 0,0 0 0 16,127-8 0-16,-61 0 0 15,13 0 0-15,-2 2 0 16,2 2 0-16,-8 0 0 16,-15 2-239-16,-25 2-292 15,-20 0-270-15,-11 0-256 0</inkml:trace>
  <inkml:trace contextRef="#ctx0" brushRef="#br0" timeOffset="202424.78">17109 15141 1672 0,'0'0'820'0,"0"0"-202"0,0 0-245 16,-11-134-3-16,8 102-127 15,3 14-243-15,-2 12 0 16,2 6 0-16,0 22 0 15,0 26 0-15,0 14 0 16,11 10 0-16,5 5 0 16,4-1 0-16,0-2 0 15,0-12 0-15,-2-4 0 16,0-3-257-16,-7-19-615 16,0-18-954-16</inkml:trace>
  <inkml:trace contextRef="#ctx0" brushRef="#br0" timeOffset="202957.39">17806 14941 2169 0,'0'0'921'0,"0"0"-284"0,0 0-268 16,0 0-369-16,0 0 0 15,0 0 0-15,0 0 0 16,-6 98 0-16,16-46 0 15,17-6 0-15,11-10 0 16,11-9 0-16,7-19 0 16,4-8 0-16,3-4 0 15,-7-24 0-15,-6-15 0 16,-9-11 0-16,-8-4 0 0,-9-4 0 16,-8 12 0-1,-5 10 0-15,-9 18 0 0,-2 16 0 16,0 8 0-16,0 34 0 15,-4 20 0-15,-3 16 0 16,3 8 0-16,2 5 0 16,2 5 0-16,0 4 0 15,0-2 0-15,8 4 0 16,-1 1 0-16,0-7 0 16,-2-2 0-16,-3-7 0 15,-2-9 0-15,0-14 0 16,-7-14 0-16,-11-12 0 0,-9-18 0 15,-6-14 0 1,-7 0 0-16,-1-28 0 0,8-12 0 16,11-4 0-16,11-5 0 15,11-1 0-15,4-4 0 16,27-4 0-16,10 0 0 16,5-2 0-16,2-4 0 15,-13-29 0-15,-10 17 0 16,-21 12-769-16</inkml:trace>
  <inkml:trace contextRef="#ctx0" brushRef="#br0" timeOffset="205291.78">18793 14923 1594 0,'0'0'322'0,"0"0"-94"15,0 0 100-15,0 0-85 16,0 0-74-16,0 0-42 16,0 0 36-16,-77-28-16 15,65 26 32-15,-1 0-14 16,2 2-48-16,-1-2 14 16,4 2-50-16,3 0-12 15,1-2-36-15,4 2-33 16,0 0 0-16,0 0 0 15,15 0 0-15,14 0 0 16,9 2 0-16,13 2 0 16,5 0 0-16,2-4 0 15,-3 0 0-15,-5 0 0 0,-15 0 0 16,-8 0 0-16,-11-4 0 16,-7-2 0-16,-7 6 0 15,-2-4 0-15,0 4 0 16,0 0 0-16,-9 0 0 15,-15 8 0-15,-10 18 0 16,-7 12 0-16,-7 10 0 16,-4 10 0-16,-1 0 0 15,4-4 0-15,9-1 0 16,6-13 0-16,15-8 0 16,5-10 0-16,12-14 0 0,2-6 0 15,4-2 0-15,21-2 0 16,8-14 0-16,8 2 0 15,1-4 0-15,2 8 0 16,-3 2 0-16,-2 8 0 16,1 0 0-16,1 0 0 15,-3 0 0-15,2 0 0 16,0 6 0-16,11-6-116 16,-11 0-553-16,-6 0-629 0</inkml:trace>
  <inkml:trace contextRef="#ctx0" brushRef="#br0" timeOffset="205792.18">19605 14793 2248 0,'0'0'835'0,"0"0"-272"16,0 0-113-16,0 0-450 15,0 0 0-15,0 0 0 16,0 0 0-16,-101 156 0 15,94-96 0-15,5-4 0 16,2-10 0-16,0-7 0 16,18-12 0-16,6-9 0 15,9-9 0-15,6-9 0 16,1 0 0-16,2-27 0 16,1-5 0-16,-6-8 0 15,-5 0 0-15,-6 2 0 16,-10 14 0-16,-7 6 0 0,-5 18 0 15,-4 0 0-15,0 26 0 16,0 14 0-16,7 6 0 16,6 2 0-16,14-3 0 15,8-8 0-15,10-10 0 16,5-13 0-16,0-14 0 16,0 0 0-16,-8-18 0 15,-7-10 0-15,-6-12 0 16,-8-13 0-16,-8-5 0 15,-6-10 0-15,-7-6 0 0,0-3 0 16,-20 14 0 0,-14 8 0-16,-3 23 0 0,-6 22 0 15,1 10 0-15,-3 28 0 16,13 10-630-16,15-2-906 0</inkml:trace>
  <inkml:trace contextRef="#ctx0" brushRef="#br0" timeOffset="206034.48">20640 14161 2595 0,'0'0'824'0,"0"0"-304"0,0 0-363 15,0 0-157-15,0 0 0 16,0 0 0-16,-120 48 0 16,91 10 0-16,5 7 0 15,4 0 0-15,-1 10 0 16,8-19-210-16,1-14-1790 0</inkml:trace>
  <inkml:trace contextRef="#ctx0" brushRef="#br0" timeOffset="206488.41">20966 15047 2147 0,'0'0'931'0,"0"0"-342"16,0 0-160-16,0 0-429 16,0 0 0-16,0 0 0 15,0 0 0-15,164-50 0 16,-74 38 0-16,3 4 0 15,-1 2 0-15,-14 4 0 16,-16 0 0-16,-22 2 0 16,-36 0-194-16,-4-4-453 0,-20-2-575 15</inkml:trace>
  <inkml:trace contextRef="#ctx0" brushRef="#br0" timeOffset="206691.72">21267 14770 2271 0,'0'0'809'0,"0"0"-264"16,0 0-74-16,0 0-471 15,0 0 0-15,0 0 0 16,0 0 0-16,-12 153 0 16,14-79 0-16,5 0 0 15,-2-4 0-15,2-6 0 16,3 11-164-16,-1-23-410 15,1-10-434-15</inkml:trace>
  <inkml:trace contextRef="#ctx0" brushRef="#br0" timeOffset="207426.44">22418 14855 1655 0,'0'0'640'0,"0"0"-259"16,0 0 134-16,0 0-165 16,0 0-63-16,0 0-107 15,0 0-92-15,3-4-88 16,-3 4 0-16,0 0 0 15,0-4 0-15,0 4 0 16,0 0 0-16,0 0 0 16,0 0 0-16,0 0 0 15,0 0 0-15,0 0 0 16,0 0 0-16,2 0 0 16,4 4 0-16,2-3 0 15,5-1 0-15,7 0 0 16,6 0 0-16,10 0 0 0,4-5 0 15,4-3 0-15,1 6 0 16,-3 2 0-16,-2 0 0 16,-3 15 0-16,-6 20 0 15,-4 5 0-15,-10 10 0 16,-6 6 0-16,-11 2 0 16,0-2 0-16,-9-3 0 15,-13-9 0-15,-4-8 0 16,1-10 0-16,5-6 0 15,4-8 0-15,9-8 0 16,7-4 0-16,0 0 0 16,23-16 0-16,12-8 0 15,10-12 0-15,8-4 0 0,1-4 0 16,-3-9 0-16,-7 3 0 16,-7 2 0-16,-16 10 0 15,-7 12 0-15,-9 8 0 16,-5 14 0-16,0 4 0 15,-16 22 0-15,-4 14 0 16,2 8 0-16,5 6 0 16,8 3 0-16,5-3 0 15,14-10 0-15,25-4 0 16,17-10 0-16,15-8 0 16,43-18-140-16,-16-4-533 15,-13-18-437-15</inkml:trace>
  <inkml:trace contextRef="#ctx0" brushRef="#br0" timeOffset="207965.55">23753 14887 1976 0,'0'0'846'16,"0"0"-230"-16,0 0-126 15,0 0-322-15,0 0-168 16,0 0 0-16,0 0 0 16,-96 36 0-16,94 14 0 15,2 2 0-15,8-6 0 16,26-8 0-16,13-10 0 15,13-10 0-15,7-10-50 16,2-8-55-16,-2-13 32 16,-4-22 62-16,-13-13 11 0,-7-12 59 15,-7-6 37 1,-11-2-12-16,-8 7-84 0,-9 19 0 16,-5 8 0-16,-3 20 0 15,0 14 0-15,0 0 0 16,0 30 0-16,-3 20 0 15,-1 17 0-15,0 13 0 16,4 6 0-16,0 6 0 16,2 3 0-16,12-1 0 15,1 0 0-15,-1-2 0 16,-5 3 0-16,-7-9 0 16,-2-2 0-16,-2-10 0 15,-21-10 0-15,-6-10 0 16,-9-15 0-16,-4-11 0 15,-7-20 0-15,-7-8 0 0,-4 0 0 16,2-30 0-16,9-15 0 16,16-9 0-16,19-14 0 0,18-24 0 15,37 2 0-15,24-4 0 16,16 5 0-16,7 17 0 16,13-2 0-16,1 16 0 15,22-1-84-15,-24 18-566 16,-17 6-714-16</inkml:trace>
  <inkml:trace contextRef="#ctx0" brushRef="#br0" timeOffset="208434.43">24903 14616 2008 0,'0'0'809'0,"0"0"-239"16,0 0-115-16,0 0-201 15,0 0-254-15,0 0 0 16,0 0 0-16,60-96 0 16,-9 96 0-16,9 0 0 15,5 0 0-15,-1 0 0 16,-4 0 0-16,-8 0 0 16,-15 0 0-16,-10 0 0 15,-13-2 0-15,-7 0 0 16,-5 2 0-16,-2 0 0 15,0 0 0-15,0 0 0 16,-14 18 0-16,-5 12 0 0,-8 8 0 16,-4 6 0-16,-5 6 0 15,-5 2 0-15,-1 1 0 16,0-3 0-16,4-10 0 16,9-4 0-16,9-8 0 15,8-10 0-15,12-6 0 16,6-4 0-16,25-8 0 15,17 0 0-15,15 0 0 16,11-8 0-16,5-10 0 16,2 0 0-16,-6-4 0 15,-3 6 0-15,-9 4 0 16,-11 4 0-16,2 8-18 0,-14 0-338 16,-9 0-617-16</inkml:trace>
  <inkml:trace contextRef="#ctx0" brushRef="#br0" timeOffset="208559.79">26291 14991 2381 0,'0'0'692'0,"0"0"-182"16,0 0-145-16,0 0-217 15,0 0-148-15,0 0-87 16,0 0-810-16</inkml:trace>
  <inkml:trace contextRef="#ctx0" brushRef="#br0" timeOffset="-197971.67">18058 8554 927 0,'0'0'214'15,"0"0"-214"-15,0 0 0 16,0 0-591-16</inkml:trace>
  <inkml:trace contextRef="#ctx0" brushRef="#br0" timeOffset="-196839.03">18735 8740 1215 0,'0'0'341'0,"0"0"-62"16,0 0 219-1,0 0-210-15,0 0-54 0,0 0-8 16,0 0-9-16,-36-1-1 15,36-2-42-15,0 0-36 16,0-5-3-16,0-4-57 16,0-5-21-16,0-4-57 15,3-1 0-15,17 0 0 16,7 1 0-16,6 7 0 16,7 8 0-16,3 6 0 15,-3 12 0-15,-5 24 0 16,-8 12 0-16,-14 13 0 15,-13 7 0-15,0-2 0 16,-21-2 0-16,-8-8 0 0,0-10 0 16,6-10 0-16,10-11 0 15,13-18 0-15,0-7 0 16,24-1 0-16,21-31 0 16,13-15 0-16,9-13 0 15,-1-12 0-15,-1-4 0 16,-9 2 0-16,-17 10 0 15,-14 15 0-15,-14 19 0 16,-6 16 0-16,-5 13 0 16,0 1 0-16,-12 15 0 15,-5 25 0-15,-3 13 0 16,-1 9 0-16,11 4 0 16,7-4 0-16,3-6 0 15,18-8 0-15,23-10 0 0,9-13 0 16,8-11 0-16,0-10 0 15,-6-4 0-15,-15 0 0 16,-14-14 0-16,-12 1 0 16,-9 0 0-16,-2 3 0 15,-2-8-104-15,-13 3-655 16,3-1-723-16</inkml:trace>
  <inkml:trace contextRef="#ctx0" brushRef="#br0" timeOffset="-196633.68">19705 8282 833 0,'0'0'1676'16,"0"0"-996"-16,0 0-307 16,0 0-28-16,0 0-156 15,6-105-189-15,-6 105 0 16,0 16 0-16,0 24 0 15,0 16 0-15,0 15 0 16,0 7 0-16,0 16-38 16,16-20-791-16,6-20-2091 0</inkml:trace>
  <inkml:trace contextRef="#ctx0" brushRef="#br0" timeOffset="-196102.31">20133 8440 2557 0,'0'0'925'0,"0"0"-631"15,0 0 26-15,0 0-320 16,0 0 0-16,0 0 0 16,0 0 0-16,10 160 0 15,-1-100 0-15,7-7 0 16,11-17 0-16,8-16 0 15,10-20 0-15,4-6 0 16,5-31 0-16,-6-13 0 0,-7-4 0 16,-8-2 0-16,-11 6 0 15,-8 12 0-15,-8 10 0 16,-4 12 0-16,-2 14 0 16,0 2 0-16,0 18 0 15,0 28 0-15,-6 34 0 16,-1 30 0-16,3-1 0 15,-1-7 0-15,1-11 0 16,-1-18 0-16,-3 10 0 16,-6 7 0-16,-6-10 0 15,-2-8 0-15,-1-12 0 0,-2-13 0 16,2-14 0-16,2-15 0 16,6-13 0-16,1-5 0 15,6-24 0-15,3-25 0 16,5-17 0-16,5-10 0 15,24-10 0-15,13-2 0 16,9-1 0-16,5 6 0 16,9-26-27-16,-15 23-700 15,-13 14-954-15</inkml:trace>
  <inkml:trace contextRef="#ctx0" brushRef="#br0" timeOffset="-195867.97">20890 8031 2072 0,'0'0'1020'0,"0"0"-342"15,0 0-352-15,0 0-326 16,0 0 0-16,0 0 0 16,0 0 0-16,-32-2 0 15,40 32 0-15,-6 8 0 16,-2 10 0-16,0 10 0 15,0 4 0-15,-12 2 0 16,1 3 0-16,7 13-144 16,4-18-564-16,0-16-590 0</inkml:trace>
  <inkml:trace contextRef="#ctx0" brushRef="#br0" timeOffset="-195438.85">21278 8450 2457 0,'0'0'960'16,"0"0"-474"-16,0 0-293 16,0 0-193-16,0 0 0 15,0 0 0-15,0 0 0 16,51-10 0-16,-15 14 0 16,10 2 0-16,8-4 0 15,4-2 0-15,-2 0 0 16,-8 0 0-16,-7 0 0 0,-10 0 0 15,-14-2 0 1,-5 0 0-16,-5 2 0 0,-7 0 0 16,0 0 0-16,0 2 0 0,-5 20 0 15,-17 12 0-15,-9 14 0 16,-9 8 0-16,-5 5 0 16,1-6 0-16,3-2 0 15,7-11 0-15,10-10 0 16,13-8 0-16,11-6 0 15,0-8 0-15,18-4 0 16,15-6 0-16,12 0 0 16,10 0 0-16,6-6 0 15,3-6 0-15,-4 2 0 16,-6 0 0-16,-16 6 0 16,-16 0 0-16,-15 4 0 0,-9 0-267 15,-21 10-523 1,-2 2-988-16</inkml:trace>
  <inkml:trace contextRef="#ctx0" brushRef="#br0" timeOffset="-195204.49">22157 8109 2218 0,'0'0'953'15,"0"0"-315"-15,0 0-351 0,0 0-287 16,0 0 0 0,0 0 0-16,0 0 0 0,-33 86 0 15,22-24 0-15,-2 3 0 16,-9 13 0-16,3-16-383 16,2-18-1013-16</inkml:trace>
  <inkml:trace contextRef="#ctx0" brushRef="#br0" timeOffset="-194095.25">21716 7521 1463 0,'0'0'511'16,"0"0"-9"-16,0 0-34 15,-118-104-245-15,72 74-43 16,-8 0-71-16,-8 4-28 16,-28 2 6-16,-34-2-42 15,-39 2-12-15,-17 2 5 16,-3 12-17-16,9 7 15 15,22 3-9-15,4 11-12 16,7 11 49-16,6 8-19 16,-2 2-25-16,2 6 10 0,-8 8-30 15,-7 6 6-15,-4 6 3 16,5 3-3-16,5 3 19 16,7 2-4-16,10 2-3 15,21-6-5-15,19-6-13 16,18-8 0-16,5 2 0 15,-13 11 0-15,-5 11 0 16,-5 10 0-16,13 5 0 16,12-1 0-16,14 4 0 15,9 4 0-15,13 1 0 16,16-1 0-16,10 0 0 16,12-4 0-16,26 0 0 0,18 3 0 15,10-3 0-15,14 0 0 16,11-2 0-16,25 9 0 15,27 3 0-15,28 2 0 16,12-9 0-16,-7-24 0 16,-13-12 0-16,-9-19 0 15,-3-8 0-15,-4-4 0 16,1-6 0-16,-4-6 0 16,3-4 0-16,3-4 0 15,-3-4 0-15,0-2 0 16,-1 0 0-16,0-6 0 15,-4-12 0-15,3-8 0 16,-7-4 0-16,-4-4 0 0,-8-2 0 16,-22 0 0-1,-17 5 0-15,-21 5 0 0,1-2 0 16,8-2 0-16,12-6 0 16,9-4 0-16,-4 2 0 15,-5-2 0-15,-7 0 0 16,-7 0 0-16,-2-3 0 15,-3-3 0-15,-6-2 0 16,-7-4 0-16,-1-4 0 16,-9-2 0-16,-3-4 0 15,-6-2 0-15,-5-3 0 16,-4-5 0-16,-3-2 0 16,-2-8 0-16,-4-2 0 15,-4-2 0-15,-5 1 0 16,-9 7 0-16,0 4 0 0,-5 4 0 15,-15 5 0-15,-5 5 0 16,-4 0 0-16,-4 2 0 16,-5-2 0-16,-2-2 0 15,-5 2 0-15,-1-1 0 16,-3 3 0-16,-5 4 0 16,-6 2 0-16,-3 2 0 15,-3 4 0-15,-3 2 0 16,0 3 0-16,2 7 0 15,-5 6 0-15,1 6 0 16,-9 8 0-16,-22 10 0 16,-27 4 0-16,-29 28-3 15,-10 16-305-15,39-5-530 0,27-6-821 0</inkml:trace>
  <inkml:trace contextRef="#ctx0" brushRef="#br0" timeOffset="-192867.97">25585 8356 1802 0,'0'0'779'15,"0"0"-221"-15,0 0-185 16,0 0-91-16,0 0-108 16,0 0-46-16,0 0-128 15,-92 106 0-15,86-28 0 16,6 6 0-16,0-1 0 15,6-9 0-15,21-16 0 16,6-14 0-16,5-20 0 16,4-20 0-16,1-4 0 0,-3-28 0 15,-2-16 0 1,-7-14 0-16,-7-8 0 0,-5 1 0 16,-6 11 0-16,-5 16 0 15,0 20 0-15,-2 18 0 16,3 12 0-16,7 31 0 15,3 11 0-15,10 4 0 16,7-4 0-16,11-12 0 16,5-14 0-16,-2-14 0 15,2-14 0-15,-10-6 0 0,-7-24 0 16,-6-16 0 0,-6-13 0-16,-7-9 0 0,-7-26 0 15,-7 4 0-15,-2-2 0 16,-11 7 0-16,-20 25 0 15,-10 10 0-15,-3 22 0 16,-3 22 0-16,5 6 0 16,0 36 0-16,9 4-360 15,16-4-1079-15</inkml:trace>
  <inkml:trace contextRef="#ctx0" brushRef="#br0" timeOffset="-192633.32">26678 7570 2340 0,'0'0'803'16,"0"0"-258"-16,0 0-137 15,0 0-408-15,0 0 0 16,0 0 0-16,-50 130 0 15,27-52 0-15,5 8 0 16,3 0 0-16,-1 25 0 16,7-25-152-16,2-22-953 0</inkml:trace>
  <inkml:trace contextRef="#ctx0" brushRef="#br0" timeOffset="-191897.93">27396 8223 2192 0,'0'0'858'16,"0"0"-236"-16,0 0-198 15,0 0-424-15,0 0 0 16,0 0 0-16,0 0 0 16,-38 8 0-16,38 40 0 15,0 5 0-15,2 1 0 16,20-8 0-16,10-12 0 16,5-14 0-16,10-16 0 15,5-4 0-15,-4-24 0 0,0-16 0 16,-8-8 0-1,-11-5 0-15,-12 3 0 0,-8 6 0 16,-6 12 0-16,-3 14 0 16,0 14 0-16,0 4 0 15,-5 34 0-15,-7 22 0 16,2 33 0-16,1 31 0 16,5 24 0-16,1-9 0 15,3-27 0-15,0-30 0 16,0-22 0-16,0 8 0 15,0 5 0-15,0 1 0 16,-13-14 0-16,-14-12 0 16,-7-12 0-16,-10-12 0 0,-5-12 0 15,-3-8 0-15,6-10 0 16,3-24 0-16,12-12 0 16,18-10 0-16,13-7 0 15,11-2 0-15,38-2 0 16,20-3 0-16,14 2 0 15,6 0 0-15,22-24-26 16,-22 16-644-16,-22 9-821 0</inkml:trace>
  <inkml:trace contextRef="#ctx0" brushRef="#br0" timeOffset="-191062.06">28278 8105 2478 0,'0'0'814'0,"0"0"-292"15,0 0-240-15,0 0-282 16,0 0 0-16,0 0 0 16,0 0 0-16,87-8 0 15,-51 10 0-15,3 0 0 16,-2-2 0-16,-4 0 0 15,-8 0 0-15,-10 0 0 16,-9 0 0-16,-3 0 0 16,-3 0 0-16,0 0 0 0,0 0 0 15,0 0 0-15,0 0 0 0,0 0 0 16,0 0 0-16,0 0 0 16,0 0 0-16,0 0 0 15,0 0 0-15,0 0 0 16,0 0 0-16,0 0 0 15,0 0 0-15,0 0 0 16,0 0 0-16,0 0 0 16,0 0 0-16,0 0 0 15,0 0 0-15,0 0 0 16,0 0 0-16,0 0 0 16,0 0 0-16,0 0 0 15,0 0 0-15,0 0 0 0,0 0 0 16,0 0 0-16,0 0 0 15,0 0 0-15,0 0 0 16,0 0 0-16,0 0 0 16,0 0 0-16,2 0 0 15,3 0 0-15,-3 0 0 16,3 0 0-16,-3 0 0 16,0 0 0-16,0 0 0 15,-2 0 0-15,0 0 0 16,0 0 0-16,0 2 0 15,0 12 0-15,0 8 0 16,-2 12 0-16,-14 10 0 16,-6 9 0-16,-5 5 0 15,-2 0 0-15,-2-2 0 0,4-6 0 16,7-8 0-16,9-6 0 16,7-10 0-16,4-9 0 15,6-8 0-15,25-7 0 16,13-2 0-16,12 0 0 15,11-16 0-15,5-4 0 16,-3 4 0-16,-7 2 0 16,-10 4 0-16,-15 4 0 15,-12 4 0-15,-12 2 0 16,-9 0 0-16,-1 0 0 16,-3 0-89-16,-3 10-394 15,-12 0-445-15,-1-4-1314 0</inkml:trace>
  <inkml:trace contextRef="#ctx0" brushRef="#br0" timeOffset="-190874.58">29158 7812 2408 0,'0'0'757'15,"0"0"-154"-15,0 0-275 16,0 0-328-16,0 0 0 15,0 0 0-15,0 0 0 16,-43 155 0-16,31-89 0 0,-11 14 0 16,6-18-279-16,1-16-1061 15</inkml:trace>
  <inkml:trace contextRef="#ctx0" brushRef="#br0" timeOffset="-189670.43">28980 7401 1637 0,'0'0'554'16,"0"0"-187"-16,0 0-71 16,-167-84-159-16,100 56-49 15,-13 0-43-15,-11-2 50 16,-25-1 44-16,-24 2-30 16,-24 0 22-16,-4 9-34 15,12 12-37-15,17 8 0 16,37 0-49-16,15 18-5 15,-15 10 7-15,-19 12-7 16,-17 5-3-16,-21 3-3 0,14-4 1 16,12-6-5-16,-7 0 4 15,-3-2 0-15,-2 0-5 16,-2 0 11-16,7 3-1 16,7-2-5-16,19-1 0 15,22-5 4-15,24-5-4 16,7 0-1-16,-9 6-10 15,-3 4 22-15,-7 8-11 16,7 2 0-16,6 5 0 16,7 3-1-16,2 6 10 15,4 6-9-15,6 4 58 16,2 2-7-16,9 6-1 16,6 1-17-16,8 1-11 0,17 2-8 15,6 2-14 1,6 1 0-16,31-3 0 0,9-2 0 15,14-4 0-15,4-2 0 16,5-6 0-16,-2-1 0 16,1-5 0-16,-6-6 0 15,-4-2 0-15,-1-5 0 16,1-3 0-16,5-5 0 16,6 0 0-16,9-5 0 15,9-4 0-15,27 0 0 16,23-2 0-16,33-2 0 15,3-4 0-15,-7-4 0 0,-18-6 0 16,-13-4 0 0,2-6 0-16,6-2 0 0,5-2 0 15,3 0 0-15,3-6 0 16,0-9 0-16,-1-4 0 16,-4-1 0-16,-4-2 0 15,-8 0 0-15,-8 0 0 16,-7 2 0-16,-4-4 0 15,0 0 0-15,-17 2 0 16,-17 1 0-16,-17 6 0 16,0-6 0-16,8-2 0 15,12-5 0-15,9-7 0 16,-5-1 0-16,-6-2 0 0,-2-4 0 16,-6-2 0-1,-6-2 0-15,-3-2 0 0,-3-5 0 16,-7-1 0-16,-3-1 0 15,-6-4 0-15,-7 1 0 16,-7 0 0-16,-5-6 0 16,-10-3 0-16,-4-7 0 15,-5-2 0-15,2-8 0 16,-2 0 0-16,2-2 0 16,-1 1 0-16,-3 7 0 15,-3 6 0-15,-6 8 0 16,0 6 0-16,-18 4 0 15,-15 3 0-15,-16 3 0 0,-11 0 0 16,-12 2 0 0,-10 2 0-16,-7-3 0 0,-23-1 0 15,-23-4 0 1,-33-2 0-16,-9 6 0 0,-2 10 0 16,12 14 0-16,13 14 0 15,3 10 0-15,35 0-93 16,23 0-1102-16</inkml:trace>
  <inkml:trace contextRef="#ctx0" brushRef="#br0" timeOffset="-188365.89">22782 11873 1958 0,'0'0'584'16,"0"0"-200"-16,-39-106-26 0,28 72-85 16,5 12-92-16,2 11-74 15,-1 11 22-15,0 17-68 16,-2 27-41-16,1 18 21 16,6 12-41-16,0 4 0 15,16-7 0-15,26-13 0 16,14-18 0-16,8-18 0 15,3-22-27-15,-4 0 26 16,-10-33-15-16,-13-11 16 16,-13-2 9-16,-12-2 0 0,-8 8 17 15,-7 10-26 1,0 12 0-16,0 14 0 0,0 4 0 16,-2 30 0-16,-5 24 0 15,-4 34 0-15,2 37 0 16,0 31 0-16,0 10 0 15,1-9 0-15,-1-37 0 16,-1-37 0-16,0-24 0 16,-7-10 0-16,-2 3 0 15,-6-2 0-15,-4-2 0 16,-2-17 0-16,0-16 0 16,-5-15 0-16,1-4 0 15,-1-32 0-15,4-18 0 16,4-16 0-16,12-11 0 15,14-5 0-15,2 4 0 0,33 4 0 16,23 10 0-16,17 7 0 16,46-4 0-16,-19 14-473 15,-13 11-800-15</inkml:trace>
  <inkml:trace contextRef="#ctx0" brushRef="#br0" timeOffset="-187942.91">23686 11891 2198 0,'0'0'806'0,"0"0"-265"16,0 0-217-16,0 0-97 15,0 0-227-15,0 0 0 16,0 0 0-16,114-38 0 15,-52 36 0-15,5 0 0 16,-3-2 0-16,-5 0 0 16,-15 0 0-16,-13 2 0 15,-13 2 0-15,-14 0 0 16,-4 4 0-16,-4 18 0 16,-21 14 0-16,-8 10 0 0,-7 8 0 15,-7 2 0 1,-1 1 0-16,-2-3 0 0,6-8 0 15,3-4 0-15,14-12 0 16,10-8 0-16,8-6 0 16,9-6 0-16,3-4 0 15,26 0 0-15,10-2 0 16,13 0 0-16,5 0 0 16,1-2 0-16,2 0 0 15,7-2-54-15,-15 2-554 16,-9-2-650-16</inkml:trace>
  <inkml:trace contextRef="#ctx0" brushRef="#br0" timeOffset="-187466.83">24615 11933 2011 0,'0'0'898'0,"0"0"-243"0,0 0-123 15,0 0-532-15,0 0 0 16,0 0 0-16,0 0 0 15,-33 163 0-15,33-91 0 16,0-4 0-16,2-8 0 16,16-14 0-16,1-16 0 15,6-14 0-15,0-16 0 16,2 0 0-16,2-28 0 16,-2-12 0-16,2-8 0 15,-6 0 0-15,0 6 0 16,-5 10 0-16,-7 15 0 15,-2 16 0-15,2 1 0 16,0 15 0-16,9 18 0 0,5 3 0 16,6 0 0-16,5-6 0 0,4-8 0 15,-1-8 0-15,0-12 0 16,-8-2 0-16,-5-6 0 16,-5-18 0-16,-10-6 0 15,-8-10 0-15,-3-8 0 16,0-13 0-16,-10-3 0 15,-10-4 0-15,2 6 0 16,-2 10 0-16,5 18 0 16,1 12-53-16,5 11-531 15,5 6-882-15</inkml:trace>
  <inkml:trace contextRef="#ctx0" brushRef="#br0" timeOffset="-187294.98">25527 11398 1315 0,'0'0'1692'0,"0"0"-924"16,0 0-447-16,0 0-321 15,0 0 0-15,0 0 0 16,0 0 0-16,-45 108 0 16,40-50 0-16,-26 26 0 15,0-11-66-15,-7-14-908 0</inkml:trace>
  <inkml:trace contextRef="#ctx0" brushRef="#br0" timeOffset="-186370.95">25176 11093 1744 0,'0'0'338'0,"-179"-67"30"0,13 30 114 16,-28 1-281-16,-9 8-15 15,3 9-17-15,15 9-27 16,-6 4-13-16,-6 6-58 15,4 0-19-15,4 14-5 16,6 17-40-16,6 14 22 16,4 14-13-16,3 13-14 15,6 12 35-15,4 10-17 16,6 7 5-16,7 7 6 16,10 6-31-16,12 4 0 15,13 3 0-15,6-5 0 16,17-4 0-16,12-4 0 15,18-3 0-15,20-1 0 0,18-15 0 16,17-13 0 0,4-14 0-16,4-2 0 0,25 12 0 15,15 9 0-15,17 6 0 16,28 8 0-16,40 1 0 16,39 2 0-16,19-7 0 15,4-19 0-15,-6-16 0 16,-11-18 0-16,11-8 0 15,4-10 0-15,1-10 0 16,-3-10 0-16,-9 0 0 16,-7-2 0-16,-3-16 0 15,-12-4 0-15,-9-6 0 16,-9 0 0-16,-4-4 0 16,-3-4 0-16,0 0 0 15,-4-2 0-15,-17 3 0 0,-23 3 0 16,-16 3 0-16,-5-4 0 15,13-7 0-15,9-6 0 16,11-8 0-16,-8 2 0 16,-9 2 0-16,-10 1 0 15,-9 3 0-15,-13 1 0 16,-5-2 0-16,-7 1 0 16,-9-6 0-16,-7-6 0 15,-4-5 0-15,-4-5 0 16,-8-6 0-16,-4-2 0 0,-2-2 0 15,0-5 0-15,-4 1 0 16,-12-2 0 0,-4 0 0-16,0 4 0 0,-3 6 0 15,-3 5 0-15,0 7 0 16,-5 4 0-16,-1 4 0 16,-4 0 0-16,0 4 0 15,-6 0 0-15,-5 3 0 16,-3 3 0-16,-11 2 0 15,-8 2 0-15,-9 2 0 16,-7-2 0-16,-6 2 0 16,-18-1 0-16,-23 3 0 15,-26 17 0-15,25 9-122 16,28 10-673-16</inkml:trace>
  <inkml:trace contextRef="#ctx0" brushRef="#br0" timeOffset="-185268.58">27946 11871 2181 0,'0'0'574'0,"0"0"-41"16,0 0-158-1,0 0-113-15,0 0-91 0,3-102-171 16,21 77 0-16,14 6 0 15,6 6 0-15,10 9 0 16,2 4 0-16,-3 17 0 16,-8 20 0-16,-12 13 0 15,-13 11 0-15,-15 5 0 16,-5-2 0-16,-10-2 0 16,-17-9 0-16,2-11 0 15,0-12 0-15,7-12 0 16,9-12 0-16,9-6 0 15,0-8 0-15,4-29 0 0,19-14 0 16,12-30 0-16,-1-1 0 16,1-6 0-16,-6 4 0 15,-13 26 0-15,-3 7 0 16,-8 27 0-16,-5 24 0 16,0 10 0-16,0 41 0 15,0 17 0-15,0 14 0 16,8 2 0-16,33-6 0 15,19-15 0-15,49-23 0 16,-14-19-221-16,-7-18-799 0</inkml:trace>
  <inkml:trace contextRef="#ctx0" brushRef="#br0" timeOffset="-184768.42">29058 11620 2076 0,'0'0'1019'0,"0"0"-514"0,0 0-206 15,0 0-102-15,0 0-197 16,0 0 0-16,-72 133 0 16,72-85 0-16,12-4 0 15,8-4 0-15,2-8 0 16,3-8 0-16,4-14 0 16,6-10 0-16,1-4 0 15,6-30 0-15,-1-14 0 16,-2-12 0-16,-3-2 0 15,-9 4 0-15,-7 9 0 16,-11 17 0-16,-5 14 0 0,-4 14 0 16,0 4 0-1,0 24 0-15,-13 24 0 0,4 28 0 16,0 5 0-16,7 9 0 16,2 6 0-16,0-10 0 15,2 13 0-15,7-3 0 16,-2-2 0-16,-5-4 0 15,-2-8 0-15,0-7 0 16,0-11 0-16,-4-16 0 16,-10-12 0-16,-1-16 0 15,-8-14 0-15,-6-6 0 16,-2-12 0-16,-2-22 0 0,4-14 0 16,11-18 0-1,13-12 0-15,5-11 0 0,36-3 0 16,22 2 0-16,35 0 0 15,1 19 0-15,47-5 0 16,-23 18-576-16,-34 22-624 0</inkml:trace>
  <inkml:trace contextRef="#ctx0" brushRef="#br0" timeOffset="-184330.66">30145 11504 2359 0,'0'0'912'0,"0"0"-293"16,0 0-413-16,0 0-206 15,0 0 0-15,0 0 0 16,0 0 0-16,129-18 0 16,-58 22 0-16,1-2 0 15,-9-2 0-15,-15 0 0 16,-12 0 0-16,-16-8 0 15,-11 2 0-15,-7 2 0 16,-2 4 0-16,0 0 0 16,-17 2 0-16,-10 24 0 15,-11 12 0-15,-7 12 0 16,-3 6 0-16,-6 6 0 16,2-1 0-16,6-3 0 15,6-6 0-15,11-10 0 0,13-12 0 16,16-8 0-1,0-10 0-15,36-8 0 0,19-4 0 16,19 0 0-16,17-4 0 16,8-10 0-16,-1-2 0 15,-11 0 0-15,-18 2 0 16,-27 6-258-16,-22 2-781 0</inkml:trace>
  <inkml:trace contextRef="#ctx0" brushRef="#br0" timeOffset="-183495.16">30673 10980 1842 0,'0'0'385'16,"0"0"-1"-16,-180-120-35 16,75 68-136-16,-31 2-92 15,-35 10-24-15,-24 16-5 16,-5 18 10-16,7 6-18 16,12 16-5-16,-2 12-7 0,1 6 9 15,-3 4-19 1,0 10-23-16,-2 8 19 0,0 15-22 15,4 7-36-15,9 10 0 16,14 10 0-16,14 5 0 16,22 3 0-16,13 2 0 15,14 4 0-15,18 1 0 16,16-13 0-16,16-16 0 16,14-20 0-16,8-4 0 15,-1 13 0-15,6 7 0 16,7 14 0-16,13-2 0 15,6 1 0-15,36-1 0 16,39 12 0-16,50 11 0 16,62 1 0-16,35-14 0 15,17-24 0-15,-9-24 0 0,-26-24 0 16,-7-7 0-16,-12-11 0 16,-6-6 0-16,-6-6 0 15,-15 0 0-15,-8-9 0 16,-7-9 0-16,-6-4 0 15,-1-4 0-15,3-3 0 16,3-10 0-16,1-7 0 16,0-6 0-16,-4 0 0 15,-7 0 0-15,-27 8 0 16,-22 5 0-16,-22 7 0 0,-11 0 0 16,6-8 0-1,3-10 0-15,2-12 0 0,-12-8 0 16,1-25 0-16,0-25 0 15,-5-39 0-15,-6-13 0 16,-18 6 0-16,-21 15 0 31,-6 43 0-31,-6 24 0 0,-15 24 0 16,-3 4 0-16,-10-11 0 16,-14-11 0-16,-35-26 0 15,-44-18 0-15,-53-17 0 16,-36 5 0-16,-25 25 0 15,-9 36 0-15,-3 42 0 16,-15 23 0-16,60 8-207 16,42 0-1467-16</inkml:trace>
  <inkml:trace contextRef="#ctx0" brushRef="#br0" timeOffset="-170533.05">25219 11111 1046 0,'0'0'494'0,"0"0"-318"15,0 0 30-15,0 0-36 16,0 0-8-16,-4 6-2 15,4-4 26-15,2 0 5 16,-2 0-21-16,2-2-2 16,-2 0-50-16,0 0-33 15,0 0 19-15,0 0-40 16,0 0 8-16,2 0-31 16,5 0-11-16,5 0 22 15,9-8-13-15,8-8 5 16,9-8 17-16,7-4-19 0,3-4 11 15,2-4-20-15,1 0-15 16,-2-1 21-16,0 1-23 16,1-4 2-16,-6 2 20 15,0-2-38-15,-3 0 0 16,-4 0 0-16,-1-3 0 16,-3 6 0-16,-2-2 0 15,-2 1 0-15,0 2 0 16,-2 0 0-16,0 0 0 15,2-4 0-15,0-2 0 16,0 0 0-16,0-2 0 0,-1-1 0 16,1 4 0-1,-4-2 0-15,-3 1 0 0,-1 0 0 16,-2 2 0-16,0 0 0 16,-2 0 0-16,-1-1 0 15,1 1 0-15,-1 4 0 16,-3 3 0-16,1 2 0 15,-1 5 0-15,-3 6 0 16,0 0 0-16,-3 4 0 16,1 2 0-16,0 2 0 15,-2 2 0-15,1 0 0 16,-1 2 0-16,-1-2 0 16,2 0 0-16,0 0 0 15,1-5 0-15,1 0 0 16,3-1 0-16,-2-3 0 0,-1 1 0 15,1 0 0 1,-4 3 0-16,1 0 0 0,-1 0 0 16,2-2 0-16,-2-3 0 15,3 0 0-15,-3 2 0 16,2 4 0-16,-4 2 0 16,0 6 0-16,-4 2 0 15,2 2 0-15,-2 2 0 16,0 0 0-16,0 0 0 15,0 0 0-15,0 0 0 16,0 0 0-16,0 0 0 16,0 0 0-16,0 0 0 15,0 0 0-15,0 0 0 16,0 0 0-16,-2 0 0 0,-4 0 0 16,-4 6 0-16,-1 6-54 15,-20 14-171-15,0-2-468 16,-5 2-965-16</inkml:trace>
  <inkml:trace contextRef="#ctx0" brushRef="#br0" timeOffset="-159640.35">26324 6545 1642 0,'0'0'800'0,"0"0"-471"0,0 0 25 16,0 0-127-16,0 0-81 15,0 0 31-15,0 0-53 16,32 144-52-16,-24-91-10 16,3-3-28-16,-1-6 2 15,0-10-16-15,1-12 20 16,1-12-7-16,5-10-33 15,10-6 0-15,14-26 0 16,12-18 0-16,16-12 0 16,11-15 0-16,9-7 0 15,5-2 0-15,-1-2 0 16,-3 7 0-16,-15 13 0 16,-13 12 0-16,-12 14 0 15,-17 14 0-15,-10 12 0 16,-11 6 0-16,-4 6 0 0,-8 4 0 15,0 0 0-15,0 0 0 16,-10 16-140-16,-11 4-615 16,-8 0-926-16</inkml:trace>
  <inkml:trace contextRef="#ctx0" brushRef="#br0" timeOffset="-148393.33">26073 13517 2299 0,'0'0'710'0,"0"0"-372"15,0 0 133-15,0 0-297 16,0 0-70-16,0 0-104 16,37 66 0-16,-17-16 0 15,-2 29 0-15,-5 37 0 16,-10 45 0-16,-3 33 0 16,-9 24 0-16,-11 13 0 15,4 2 0-15,7 7 0 0,7 3 0 16,2 2 0-16,0 9 0 15,22 9 0-15,7-4 0 16,7-9 0-16,4-17 0 16,0-27 0-16,-5-19 0 15,-12-19 0-15,-17-15 0 16,-6-19 0-16,-12-28 0 16,-13-29 0-16,0-23 0 15,4-18 0-15,-2-4 0 0,5-10 0 16,9-22 0-1,7-14-33-15,2-30-998 0</inkml:trace>
  <inkml:trace contextRef="#ctx0" brushRef="#br0" timeOffset="-147830.66">27155 14223 1825 0,'0'0'570'16,"0"0"-267"-16,0 0 66 16,0 0-187-16,0 0-91 15,-129 42-3-15,111-10-5 16,7 0-31-16,6 0-14 16,5-6-20-16,0-8 0 15,20-9-12-15,3-9 7 16,0 0 10-16,-2-17-23 15,-7-7 41-15,-5-4 20 16,-9 2 2-16,0 4-13 16,-9 4-50-16,-16 14-14 15,-33 18-175-15,7 18-445 16,2 6-482-16</inkml:trace>
  <inkml:trace contextRef="#ctx0" brushRef="#br0" timeOffset="-147541.93">26838 14877 2072 0,'0'0'796'16,"0"0"-434"-16,0 0 8 15,0 0-138-15,0 0-143 16,0 0-76-16,0 0-1 15,-4 4-12-15,4 20 2 16,0-2-8-16,0-10 6 0,0-2-5 31,0-6 4-31,2-4 2 16,6 0 13-16,0-18-13 0,-6-6 8 16,-2 0 12-16,0-2 0 15,0 12 23-15,-4 6 5 16,-10 8-49-16,1 8 0 15,0 36-87-15,4-2-275 16,7-4-683-16</inkml:trace>
  <inkml:trace contextRef="#ctx0" brushRef="#br0" timeOffset="-147260.59">27320 14815 586 0,'0'0'2285'0,"0"0"-1932"16,0 0-32-16,0 0-132 15,0 0-110-15,0 0-74 16,0 0-5-16,25 54 0 16,8-50-18-16,-2-4 18 15,-6 0 9-15,-8-18-9 16,-5-4 93-16,-10 0 3 15,-2-5 2-15,-4 9-98 16,-21 4 0-16,-35 14 0 16,6 0-227-16,0 5-879 0</inkml:trace>
  <inkml:trace contextRef="#ctx0" brushRef="#br0" timeOffset="-145973.1">27144 15593 2728 0,'0'0'715'16,"0"0"-411"-16,0 0 45 16,0 0-349-16,0 0 0 15,-18 108 0-15,18-34 0 0,0 8 0 16,7 2 0-16,-1-3 0 16,1-9 0-16,0-10 0 15,0-14 0-15,-3-8 0 16,-2-18 0-16,-2-8 0 15,0-14 0-15,0-4 0 16,0-32 0-16,-6-32-203 16,-3-34-278-16,0-32-31 15,4 5 189-15,5 31 202 16,0 36 121-16,0 30 186 16,0 0 180-16,7 1-2 15,7-1-28-15,3 10-80 16,8 4-124-16,1 0-132 0,10 2 0 15,2 2 0-15,2 0 0 16,0-2 0-16,0 0 0 16,-1 4 0-16,-10 12-140 15,-14 0-430-15,-13 0-577 0</inkml:trace>
  <inkml:trace contextRef="#ctx0" brushRef="#br0" timeOffset="-145801.02">26946 15927 1846 0,'0'0'1070'0,"0"0"-620"15,0 0-129-15,0 0-139 0,0 0-49 16,0 0-39-16,133-32-94 16,-70 14 0-16,1 0 0 15,17 6-135-15,-21 2-354 16,-11 6-430-16</inkml:trace>
  <inkml:trace contextRef="#ctx0" brushRef="#br0" timeOffset="-145528.22">27815 15857 620 0,'0'0'2160'16,"0"0"-1591"-1,0 0-208-15,0 0-127 16,0 0-82-16,0 0-152 16,0 0 0-16,158-46 0 15,-111 42 0-15,-7 4 0 16,-9 0-216-16,-19 0-347 15,-12 8-326-15,0 6-519 0</inkml:trace>
  <inkml:trace contextRef="#ctx0" brushRef="#br0" timeOffset="-145403.25">27908 16070 1587 0,'0'0'1069'0,"0"0"-586"15,0 0-28-15,0 0-314 16,156-70-99-16,-75 28-42 15,-17 3-495-15,-10 7-1194 0</inkml:trace>
  <inkml:trace contextRef="#ctx0" brushRef="#br0" timeOffset="-144668.3">28585 15721 1896 0,'0'0'578'15,"0"0"0"-15,0 0-226 16,0 0-76-16,0 0-39 16,0 0-58-16,0 0-179 15,27-106 0-15,-4 84 0 16,6 8 0-16,4-3 0 16,7 12 0-16,5 5 0 15,-1 0 0-15,-2 4 0 0,-5 15 0 16,-9 12 0-16,-10 1 0 15,-12 10 0-15,-6 8 0 16,-6 4 0-16,-27 0 0 16,-7 4 0-16,-3-1 0 15,3-7 0-15,7-10 0 16,10-10 0-16,12-12 0 16,9-12 0-16,2-6 0 15,11-10 0-15,20-20 0 16,7-10 0-16,5-10 0 15,1-3 0-15,-1 3 0 16,-1 0 0-16,-5 6 0 16,-3 0 0-16,-3 4 0 0,-6 8 0 15,-3 0 0 1,-2 7 0-16,-6 6 0 0,-6 6 0 16,-3 8 0-16,-3 1 0 15,-2 4 0-15,0 0 0 16,0 5 0-16,-13 22 0 15,-5 7 0-15,2 12 0 16,5 2 0-16,4 2 0 16,7-6 0-16,0-4 0 15,23-8 0-15,17-10 0 16,9-16 0-16,7-6 0 16,0-6 0-16,-6-24 0 0,-7-2 0 15,-19-18 0-15,-12 12-279 16,-12 6-821-16</inkml:trace>
  <inkml:trace contextRef="#ctx0" brushRef="#br0" timeOffset="-144100.28">29553 14959 1753 0,'0'0'716'16,"0"0"-255"-16,0 0 51 16,0 0-236-16,0 0-65 15,0 0-44-15,0 0-167 16,53-89 0-16,-53 89 0 15,0 9 0-15,0 21 0 0,-13 12 0 16,-1 6 0-16,1 4 0 16,0 2 0-16,-5 17-3 15,3-15-703-15,1-8-827 0</inkml:trace>
  <inkml:trace contextRef="#ctx0" brushRef="#br0" timeOffset="-143565.29">29987 15338 2873 0,'0'0'643'0,"0"0"-163"0,0 0-380 16,0 0-100-16,0 0 0 15,0 0 0-15,0 0 0 16,-56 70 0-16,56-20 0 15,7 0 0-15,13-1 0 16,9-13 0-16,9-14 0 16,4-17 0-16,5-5 0 15,0-9 0-15,0-23 0 16,-7-7 0-16,-5-1 0 16,-8 2 0-16,-7 4 0 15,-9 8 0-15,-4 10 0 16,-7 12 0-16,0 4 0 15,0 20 0-15,0 26 0 16,-7 18 0-16,-1 35 0 0,-3 27 0 16,1 28 0-16,-1 7 0 15,-3-13 0-15,4-19 0 16,-1-39 0-16,-3-20 0 16,3-20 0-16,-7-14 0 15,-4 0 0-15,-7-6 0 16,-9-8 0-16,-2-16 0 15,-2-6 0-15,-1-24 0 16,3-20 0-16,9-10 0 16,11-12 0-16,13-4 0 0,7-3 0 15,23-3 0-15,26 0 0 16,10-4 0-16,33-40 0 16,-16 21-335-16,-12 5-767 0</inkml:trace>
  <inkml:trace contextRef="#ctx0" brushRef="#br0" timeOffset="-143362.21">30620 14783 1654 0,'0'0'1611'15,"0"0"-1295"-15,0 0 199 16,0 0-515-16,0 0 0 15,0 0 0-15,-38 106 0 16,44-38 0-16,-1 4 0 0,0 0 0 16,-3 9-239-1,-2-19-509-15,0-20-681 0</inkml:trace>
  <inkml:trace contextRef="#ctx0" brushRef="#br0" timeOffset="-142939.02">30910 15304 2932 0,'0'0'644'0,"0"0"-124"16,0 0-520-16,0 0 0 16,0 0 0-16,0 0 0 15,0 0 0-15,129-14 0 0,-85 22 0 16,-3-2 0-16,-8 0 0 15,-6 4 0-15,-12-6 0 16,-6 4 0-16,-9 2 0 16,0 8 0-16,-9 6 0 15,-18 10 0-15,-8 6 0 16,-5 2 0-16,-3 5 0 16,3-1 0-16,5-6 0 15,8-8 0-15,9-6 0 16,9-4 0-16,9-14 0 0,0-2 0 15,27-6 0-15,15 0 0 16,9 0 0-16,12-6 0 16,1-2 0-16,3 4 0 15,-7-2 0-15,-10 4 0 16,-15 0 0-16,-31-6-293 16,-4 2-630-16,-8-2-922 0</inkml:trace>
  <inkml:trace contextRef="#ctx0" brushRef="#br0" timeOffset="-142734.47">31361 14680 3190 0,'0'0'578'0,"0"0"-250"16,0 0-328-16,0 0 0 15,0 0 0-15,5 154 0 16,-2-33 0-16,-3-15-529 16,0-8-1803-16</inkml:trace>
  <inkml:trace contextRef="#ctx0" brushRef="#br0" timeOffset="-141871.31">27427 17088 2402 0,'0'0'676'0,"0"0"-146"16,0 0-226-16,0 0-120 15,0 0-184-15,0 0 0 16,0 0 0-16,-18-14 0 16,27 14 0-16,20 0 0 15,16 0 0-15,19-8 0 16,14-2 0-16,5-2 0 15,-3-2 0-15,-13 6 0 16,-19-2 0-16,-19 6-233 16,-29 4-222-16,-8 0-166 15,-23 0-282-15</inkml:trace>
  <inkml:trace contextRef="#ctx0" brushRef="#br0" timeOffset="-141668.3">27710 16790 1597 0,'0'0'1229'16,"0"0"-878"-16,0 0 275 16,0 0-333-16,0 0-293 15,0 0 0-15,0 0 0 16,-31 76 0-16,35-10 0 16,9 6 0-16,1 4 0 15,1 5 0-15,-3-7 0 16,-12 24-27-16,0-16-616 15,0-20-844-15</inkml:trace>
  <inkml:trace contextRef="#ctx0" brushRef="#br0" timeOffset="-140643.29">28490 17093 1595 0,'0'0'1269'15,"0"0"-982"-15,0 0 225 0,0 0-246 16,0 0-99-1,-11-121-167-15,46 103 0 0,7 6 0 16,6 6 0-16,0 6 0 16,2 0 0-16,-9 18 0 15,-5 14 0-15,-11 12 0 16,-16 6 0-16,-9 13 0 16,0-1 0-16,-24 0 0 15,-5-4 0-15,0-4 0 16,6-14 0-16,10-14 0 15,11-12 0-15,2-14 0 16,6-4 0-16,23-32 0 16,5-14 0-16,3-12 0 0,1-14 0 15,1-8 0 1,-8 3 0-16,-7 13 0 0,-6 20 0 16,-10 18 0-16,-3 20 0 15,-5 10 0-15,0 26 0 16,0 18 0-16,0 14 0 15,0 6 0-15,14-1 0 16,10-5 0-16,12-4 0 16,10-14 0-16,6-14 0 15,4-12 0-15,0-14 0 16,-4-14-32-16,-2-22-145 16,-8-12 39-16,-11-6 30 0,-9-4 71 15,-9-1 26 1,-5 15 11-16,-6 16 118 0,-2 10 53 15,0 18 43-15,0 0-214 16,0 24 0-16,0 10 0 16,4 3 0-16,9 3 0 15,10 0 0-15,6-8 0 16,4-10 0-16,9-8 0 16,1-14 0-16,3 0 0 15,4-14 0-15,-6-18 0 16,-1-8 0-16,-8-9 0 15,-6-5 0-15,-8 6 0 16,-6 4 0-16,-9 16 0 0,-1 10 0 16,-5 10 0-1,0 8 0-15,0 0 0 0,0 22 0 16,-9 18 0-16,2 8 0 16,3 15 0-16,2 5 0 15,2 8 0-15,0 4 0 16,0 8 0-16,0 7 0 15,-2-1 0-15,-6-4 0 16,-5 2 0-16,-3-12 0 16,-7-3 0-16,-4-19 0 15,-4-8 0-15,-1-20 0 16,1-12 0-16,2-18 0 16,2 0 0-16,5-26 0 0,2-24 0 15,6-12 0-15,12-14 0 16,2-5 0-16,13 1 0 15,28 0 0-15,13 8 0 16,34-17-239-16,-10 17-591 16,-11 14-954-16</inkml:trace>
  <inkml:trace contextRef="#ctx0" brushRef="#br0" timeOffset="-140173.71">30312 16888 2186 0,'0'0'903'0,"0"0"-740"15,0 0 341-15,0 0-335 16,0 0-91-16,0 0-40 16,0 0 17-16,132-22-55 15,-79 16 0-15,-6 2 0 16,-5 0 0-16,-13 0 0 15,-8-2 0-15,-13 6 0 16,-6 0 0-16,-2 0 0 16,0 10 0-16,-2 12 0 15,-13 6 0-15,-7 6 0 16,-5 10 0-16,-7-2 0 16,1 2 0-16,-2-4 0 15,3-3 0-15,6-7 0 0,5-8 0 16,10-4 0-16,9-8 0 15,2-2 0-15,13-4 0 16,21 2 0-16,11-6 0 16,10 0 0-16,10 0 0 15,0 0 0-15,-1 0 0 16,-8-6 0-16,-8-2 0 16,-10 4-68-16,-15-6-464 15,-13 6-430-15,-6-4-626 0</inkml:trace>
  <inkml:trace contextRef="#ctx0" brushRef="#br0" timeOffset="-139970.65">31106 17004 1972 0,'0'0'954'15,"0"0"-497"-15,0 0 42 16,0 0-285-16,0 0-214 15,137-58 0-15,-83 52 0 16,6 2 0-16,3 0 0 16,-5 0 0-16,-9 0 0 15,-14 0-303-15,-17 2-398 0,-13-2-299 16</inkml:trace>
  <inkml:trace contextRef="#ctx0" brushRef="#br0" timeOffset="-139767.53">31315 16754 2791 0,'0'0'532'16,"0"0"-148"-16,0 0 5 16,0 0-389-16,-8 128 0 15,8-78 0-15,8 0 0 16,-3 2 0-16,-5 7-165 15,-23-14-388-15,-6-10-902 0</inkml:trace>
  <inkml:trace contextRef="#ctx0" brushRef="#br0" timeOffset="-138994.39">31821 16379 2322 0,'0'0'465'0,"0"0"-124"16,0 0 199-16,0 0-326 15,0 0-91-15,0 0-32 0,0 0-91 16,-3-14 0 0,-10 54 0-16,0 10 0 0,2 12 0 15,6 6 0-15,5-2 0 16,0-4 0-16,9-7 0 15,18-11 0-15,4-14 0 16,7-10 0-16,5-12 0 16,-1-8 0-16,-7-14 0 15,-2-20 0-15,-1-8 0 16,-8-11 0-16,-5 3 0 16,-6 10 0-16,-5 8 0 15,0 20 0-15,-6 12 0 16,2 12 0-16,0 20 0 15,5 8 0-15,7 6 0 16,4-1 0-16,6-5 0 0,10-10 0 16,5-12 0-16,1-8 0 15,-3-10 0-15,-5-4 0 16,-5-20 0-16,-9-10 0 16,-5-7 0-16,-7-9 0 15,-6-12 0-15,-2-6 0 16,0 2 0-16,0 8 0 15,-12 10 0-15,-1 16 0 16,0 18 0-16,-14 14 0 16,3 0-565-16,1 4-809 0</inkml:trace>
  <inkml:trace contextRef="#ctx0" brushRef="#br0" timeOffset="-138728.83">32821 15793 2531 0,'0'0'614'0,"0"0"-295"15,0 0 166-15,0 0-338 16,0 0-147-16,0 0 0 15,0 0 0-15,-45 144 0 0,32-81 0 16,-1-1 0 0,2 0 0-16,-13 10 0 0,5-16-240 15,0-10-711-15</inkml:trace>
  <inkml:trace contextRef="#ctx0" brushRef="#br0" timeOffset="-138103.89">33019 16294 2664 0,'0'0'507'0,"0"0"12"15,0 0-113-15,0 0-406 16,0 0 0-16,0 0 0 15,0 0 0-15,-8 62 0 16,1-17 0-16,5-5 0 16,2 4 0-16,2-8 0 15,20-4 0-15,14-10 0 16,6-10 0-16,2-6 0 16,4-6 0-16,-9-10 0 15,-3-16 0-15,-7-6 0 16,-4-6 0-16,-15 0 0 0,0 4 0 15,-6 6 0 1,-4 10 0-16,0 5 0 16,0 9 0-16,0 4 0 0,0 0 0 15,0 9 0-15,-8 21 0 16,-2 16 0-16,-1 8 0 16,3 16 0-16,-2 6 0 15,1 9 0-15,-1 1 0 16,-2 2 0-16,1-2 0 15,-2 6 0-15,-1-1 0 16,1-3 0-16,2-2 0 16,-2-2 0-16,-1-3 0 15,-1-13 0-15,-4-12 0 0,0-16 0 16,-4-16 0 0,-1-12 0-16,-5-12 0 0,-3 0 0 15,3-12 0-15,0-16 0 16,8-16 0-16,7-10 0 15,10-13 0-15,4-5 0 16,8-4 0-16,23 0 0 16,12 2 0-16,13 6 0 15,38-13-171-15,-12 15-669 16,-8 12-810-16</inkml:trace>
  <inkml:trace contextRef="#ctx0" brushRef="#br0" timeOffset="-137963.28">33748 16758 2104 0,'0'0'919'0,"0"0"-408"0,0 0-187 15,0 0-177-15,0 0-147 16,0 0-354-16,0 0-821 0</inkml:trace>
  <inkml:trace contextRef="#ctx0" brushRef="#br0" timeOffset="-137471.47">31905 17562 1714 0,'0'0'979'0,"0"0"-500"0,0 0 32 16,0 0-226-16,0 0-157 15,0 0-128-15,0 0 0 16,-62-14 0-16,95 10 0 0,19-4 0 16,37-6 0-16,42 0 0 15,38-8 0-15,-5 3 0 16,-31 1 0-16,-44 6 0 15,-37 6 0-15,-4-6 0 16,-3 2 0-16,-11 2 0 16,-21 0 0-16,-24 8-212 15,-25 0-407-15,-2 0-513 0</inkml:trace>
  <inkml:trace contextRef="#ctx0" brushRef="#br0" timeOffset="-137205.87">31808 17772 2293 0,'0'0'738'15,"0"0"-218"-15,0 0-224 16,0 0-47-16,0 0-249 16,0 0 0-16,135-28 0 15,-54 10 0-15,25-4 0 16,33-4 0-16,23-10 0 15,-17 6 0-15,-36 6 0 16,-39 8 0-16,-39 6 0 16,-2 2 0-16,-5 2 0 15,-8 2 0-15,-16 4 0 0,0 0-198 16,-5 0-697-16</inkml:trace>
  <inkml:trace contextRef="#ctx0" brushRef="#br0" timeOffset="-137064.95">33222 17646 2981 0,'0'0'613'0,"0"0"-111"16,0 0-502-16,0 0-20 16,0 0-1034-16</inkml:trace>
  <inkml:trace contextRef="#ctx0" brushRef="#br0" timeOffset="-128541.28">27627 7928 1048 0,'0'0'319'16,"0"0"-90"-16,0 0-38 15,0 0-61-15,0 0-39 16,0 0-72-16,-4-24-18 16,6 20 14-16,0 0 16 15,-2 3 95-15,0-4-10 16,0 1-53-16,-12 0-18 16,-11 0-40-16,-6 0-4 15,-2 0-2-15,-5 1 5 16,-1-4-4-16,-4-1 0 15,1-2 0-15,-2-2-4 16,-1 0 4-16,1 0-3 0,-1 2-3 16,3 4 7-16,-2 0-1 15,-1 4 0-15,-3 2 1 16,-3 0-3-16,-4 0 1 16,-5 0-4-16,-2 0 4 15,-5 4 2-15,1 2 4 16,1-2-5-16,0 0 0 15,1 2 0-15,2-4-3 16,-3 2-3-16,6-2 6 16,1 2 0-16,5-2 1 15,4 2 0-15,2 0-1 16,8 2 0-16,-1 2-14 16,2 0 0-16,2 2 5 0,1 0-8 15,-3 2 16-15,1 1 1 16,-1-1 0-16,-1 2-2 15,-4 1-5-15,3-1 7 16,3 3 0-16,1-3 0 16,5 0 6-16,0-2-6 15,5 2 0-15,-1-2-1 16,3 0-15-16,2 0 7 16,-5-2-2-16,0 0-12 15,2 2 23-15,-2 0-1 16,3 4 0-16,-1-2 1 15,6 2-11-15,1 2 10 0,3-4-7 16,-1 0 8-16,1 0 6 31,0 0-6-31,1 0 0 0,3 2 0 16,3 0 0-16,4 6-9 16,0 0 1-16,2 5 7 15,0-1 1-15,0 0 0 16,0 2 1-16,-2-2 0 15,-2 2-1-15,4 0 0 16,0 4 5-16,0 0 21 16,0 0 10-16,0 3-8 15,8 1-10-15,0-3-14 16,-1 3-3-16,-3-1-1 16,-2-3 2-16,1 0 4 15,0-4 17-15,3 2-3 16,1-2 3-16,6 2 6 0,7-2-20 15,5 3 4-15,4-3-5 16,4-1-7-16,5 1 7 16,-1-2-7-16,2-1-1 15,-1-1 5-15,-3-4-5 16,1 0-8-16,-5 0 7 16,0-2 1-16,0 2 5 15,0-2-5-15,3 2 0 16,3-2 2-16,6 0-2 15,6-4 0-15,7 0 6 16,0-1 8-16,4-6 12 16,2 1 0-16,-4 0 15 15,2-2-8-15,-4 1 4 0,-3-3 7 16,3 3-7-16,-2 1-13 16,1 2-5-16,1 2-11 15,1 1 2-15,4-1-9 16,-1-2 0-16,2-2 3 15,1-2-4-15,-1 0 0 16,6-2 4-16,-4 0 2 16,1 0 28-16,-5 0 19 15,-4 2-31-15,-10 2 8 16,-4 0-19-16,-3 0-11 16,-4 0 9-16,1 0-9 0,1-2 1 15,4-4 3 1,1 0-2-16,0-2 1 0,3 0-3 15,-3 0 0-15,-4-2-5 16,-2-4 11-16,-3 0-4 16,-1-2-1-16,-6 0 0 15,0 0 7-15,1 0-8 16,2-5 0-16,2 2-1 16,1-5-1-16,3 0 2 15,-2-4 4-15,2 0 2 16,-4-1 3-16,-5-1 13 15,-1 0 23-15,-5-2 3 0,-1 0-27 16,2-2-1 0,-1-2-1-16,3 0-19 0,0 0 15 15,0-2-15-15,-3-2 0 16,-2 2 6-16,-4 2 0 16,-6 2 20-16,-3 2 5 15,-3-2-3-15,-2 1 10 16,0-3-20-16,0 0-18 15,-7 0 11-15,-6-4-11 16,-1-2 0-16,-3-4 3 16,-1-2-1-16,0-5 2 15,-4 1-4-15,-3 2 0 16,1-2 8-16,-1 2-7 16,-2 2 0-16,3 0 8 15,2 0-8-15,1 0-2 16,2-3 1-16,-1 2-1 15,-5 1-5-15,0-1 6 0,-2 3 0 16,-4 2 9-16,0 2-8 16,-7 2 8-16,-2 2-9 15,-1 0-4-15,-7 2-4 16,-1 4 8-16,3 1 0 16,-2 5-1-16,8 4-1 15,1 5 1-15,-2 3-37 16,-3 6-71-16,-8 0-63 15,-32 0-175-15,12 3-204 16,6 4-631-16</inkml:trace>
  <inkml:trace contextRef="#ctx0" brushRef="#br0" timeOffset="-124506.43">25770 11314 671 0,'0'0'496'15,"0"0"-419"-15,0 0 49 16,0 0-19-16,0 0-43 16,0 0 8-16,0 0 53 15,-29-75 14-15,20 65-12 16,-5 2-23-16,-3-2 39 15,-10 0-29-15,-4 0-62 16,-10-2-35-16,-5 2-16 0,-10-2 0 16,-9 2-1-16,-8 0-6 15,-10 0-1-15,-6 0-1 16,0 2-8-16,0-2 15 16,4 0-5-16,3 2 6 15,4 0 5-15,0 4-5 16,2 2 1-16,-2 2 1 15,0 0-2-15,-2 0-1 16,2 6-11-16,-3 0-40 16,-1 2-20-16,-2-2-21 15,-1-2 29-15,-5 0 10 16,-1 0 9-16,5 0 35 16,3 2 8-16,7 0 2 15,7 0 30-15,7 0-1 16,6 2 2-16,7-2-11 0,4-2-19 15,3 2 4-15,0-2-5 16,-3 0-1-16,-3 0 0 16,-6 0 2-16,-6 0-1 15,0 0 26-15,2 2 53 16,2 2 5-16,4 0-22 16,8 2-43-16,4 2-1 15,3-2-9-15,2 0 0 16,2 0-2-16,2 0-7 15,2 3 10-15,-2 1 9 16,-3 4-2-16,3 1 15 0,0 3-18 16,0 5 1-1,-1-1-4-15,1 2-10 0,2-2 6 16,2 0-7-16,2 0 0 16,-5 2 6-16,4-2-5 15,-3 4 15-15,0 0 11 16,2 6-18-16,4 2 13 15,2 7-8-15,4 3-5 16,5 6 3-16,2 0-12 16,6 0 1-16,-1-2 15 15,5 0-15-15,0-1 10 16,0-4-11-16,13-2-1 0,5-1-1 16,3-2 2-1,-2-2 0-15,2 2 3 16,3-2 5-16,-1 0-5 0,1 1-2 15,3-1 12 1,-1 0 31-16,6-2-18 0,-1 0-5 16,2-2 11-16,3 0-20 15,2-2 9-15,0-4-21 16,0-2 1-16,1-4 6 16,0-2-7-16,1-1 0 15,-3-3 1-15,1-3 8 16,1-1-7-16,-2-1-2 15,1 1-1-15,0-2 0 0,2 0 1 16,-2 0 0 0,2 2 0-1,-5-2 1-15,-1 0-1 0,-1-4 1 0,-4 0 0 16,2-2 7-16,-2-2-8 16,0 0 0-16,-2-2 8 31,2 0-7-31,0 0-1 0,0-2 0 0,-2 2-3 31,-2-2-3-31,-4 0-2 0,0 0-8 0,-6 0 16 16,3 0-7-16,0 0 7 15,2 0 0-15,2 0 0 16,3-2-1-16,2-4-10 0,0-2-14 16,-1 0-22-16,-4 0 4 15,-1 2 43-15,-4-4-14 16,-3 2 14-16,-3-4 12 15,-1 0-6-15,2-4 39 16,-1 0 3-16,-1-4-33 16,0-1 9-16,-1-2-24 15,0-2 0-15,-2 1 13 16,2-2-12-16,-5 2 11 16,-2 2 47-16,-2-2-1 15,0 0 2-15,0 0-32 16,0 0-22-16,-11-2 0 15,-3 0-6-15,2 0 0 0,-7 0-3 16,4 0 9 0,-3 2 0-16,1-1-6 0,1 1 0 15,0 1 22-15,0-2-21 16,3-1 1-16,2-2 23 16,2 2-23-16,3 0 13 15,3 0-15-15,3 4 6 16,0 2-4-16,0 0-2 15,0 2-7-15,0-1 7 16,3 1 1-16,1-1 7 16,2 1-7-16,-1-3-1 15,0 1 3-15,-1 2-3 0,3 0-6 16,-1 2 6 0,1 0 0-16,2 0 5 0,0 2-5 15,2-2 0-15,-2-2 0 16,0 0-3-16,-3-4 3 15,1 2 0-15,-1-2 0 16,2 2 9-16,-2 2-9 16,-1 2 1-16,1 2-1 15,2 2-6-15,2 2-3 16,1-1 8-16,3 0-5 16,3-1 6-16,4-5 0 15,1 2 1-15,-2-2-1 16,0-1-3-16,0 3 1 0,-2-2 1 15,0 5 1 1,-1 0 4-16,4 0-3 0,1 2 4 16,2 2-5-16,1-2-7 15,1 2 1-15,1-2 5 16,0 2 1-16,-2-2 7 16,-1 4-6-16,0 0 5 15,-1 0-6-15,2 0-4 16,-1 2-2-16,2-2-3 15,1 2 9-15,0-2 7 16,2 2-7-16,-2 0 2 16,2 0-2-16,-2 0-8 15,4 0 7-15,-2-2-5 16,2 0 6-16,-2 2 9 16,-2 0-9-16,-1 0 1 0,-4 2-1 15,1 0-4-15,0 0-2 16,-2 0-2-16,2 0 8 15,1-2 7-15,3 2-6 16,-2-2-1-16,-1 2 0 31,0 2-7-31,-3 0 6 0,0 0-7 16,2 0 8-16,-1 0 6 16,1 0-5-16,4 0 4 15,-3 6-5-15,5 2-1 16,-3 0-5-16,1 0-2 15,0 4 8-15,-2 0 1 16,-4 0 0-16,0 4 6 0,-3-2-7 16,-3 0 1-1,-4-2-2-15,1 0-7 0,-1 0 8 16,2 0 6-16,0-2-5 16,4 2-1-16,2-1 0 15,1 0 0-15,1 1 0 16,-6 2-8-16,-4 0 8 15,-4 4 9-15,0 0-2 16,-3 3 5-16,-2-3-11 16,2 1 0-16,1-1-2 15,-1 3-4-15,3-3 5 16,-2 2 1-16,-1 0 0 16,0 0-1-16,-2 0 8 15,1 2-8-15,-3-2 3 16,4-2-3-16,1 0-1 0,2 0 0 15,4-2 2-15,2-2-1 16,3 3 1-16,0-4-1 16,-1 0 16-16,1-2-16 15,-5 3 1-15,-3 1 20 16,-1-1-10-16,0 1 4 16,-3 2 0-16,1 1-15 15,1-2 4-15,-1 0-4 16,2-2 0-16,2 0-6 15,-3-2 8-15,1 2-2 16,-3-2 5-16,1 0-4 16,2 2 4-16,-3-2-5 0,0 0-4 15,1 0-4-15,-1 0 9 16,1 2-1-16,0-2 6 16,1 0-5-16,5 0-2 15,3-3 0-15,1-2-2 16,3-3-5-16,-1-4 10 15,4 0-2-15,-1 0 9 16,-3 0-8-16,2-8 6 16,-2-2-7-16,-1 0-11 15,-3-2 5-15,3-2-4 16,-3-2 9-16,-1-2 0 16,1-6 1-16,3-4 9 15,-3-4-9-15,3-6 0 0,-3 0-6 16,-3 0 6-1,0 0 0-15,-3 3 13 0,-3 1-12 16,-4 0 5-16,2-2-6 16,0 0 0-16,0-2-1 15,5-2-2-15,2-3 3 16,0 2 3-16,-3-1 5 16,-1 2-7-16,-3 4-1 15,-2 5 0-15,0 3 1 16,-2 2-1-16,-9 2 0 15,-2 2 16-15,-1-2-15 16,1 0 6-16,1 0-7 16,2 0 0-16,-1 2 6 15,1 1-6-15,-1 3 0 16,3 4 22-16,-4 0-15 0,-1 2 8 16,-1-2-15-1,-1 3 0-15,1-4-4 0,1-3 4 16,2 0 0-16,0-4-2 15,0-2 8-15,-2-4-7 16,-3 2 1-16,-7 0 0 16,-6 2 4-16,-11 2-4 15,-9 4 0-15,-6 2-7 16,-1 3 14-16,3 4-8 16,1 0 1-16,8 4-1 15,6 1-5-15,1 4 1 16,0 0-2-16,4 0 6 0,-5 1-72 15,-20 14-174-15,12-5-262 16,1-2-605-16</inkml:trace>
  <inkml:trace contextRef="#ctx0" brushRef="#br0" timeOffset="-58140.4">6995 16348 1637 0,'0'0'584'0,"0"0"-378"0,0 0 84 16,0 0 38-16,0 0-95 15,0 0-142-15,-44-42-35 16,49 65 7-16,17 13 19 16,7 8 7-16,7 10-70 15,6 4-11-15,9-4-4 16,7-6-4-16,7-8-1 15,2-8-55-15,1-14-17 16,-1-13 13-16,0-5 4 16,3 0 11-16,-2-23 33 15,3-9 12-15,8-8 3 16,3-8-1-16,7-6-1 0,6 2 29 16,4 14-28-16,-1 16 13 15,-4 22-8-15,-3 0-6 16,-4 28-1-16,-3 8 0 15,5 8-2-15,23 4 2 16,26-6-55-16,29-8-63 16,14-16-98-16,-12-18-74 15,-13 0 52-15,-24-22 2 16,-28 0 78-16,-21 0 99 16,-23 0 38-16,-11 4 21 15,9 0 9-15,6 4 19 16,13 6 56-16,-2 8-3 15,0 0 33-15,-1 22 1 16,2 4-22-16,0-4-48 16,1 0 13-16,4-16-10 0,2-6 26 15,1 0-14-15,7-18 7 16,5-18-10-16,22-8-37 16,18-14-7-16,-9 8 11 15,-16 14-15-15,-14 14 25 16,-22 22 13-16,10 14 2 15,4 26-2-15,-5 18-31 16,-5 8-8-16,-6-4-7 16,-3-8-1-16,-8-14 9 15,-5-12-9-15,-5-19 1 16,-7-9-1-16,-3-9-1 16,-5-19 0-16,3-16-1 15,5-8-7-15,1-8 9 0,10-6-1 16,7 8 1-1,9 8-9-15,9 24 6 0,27 26 3 16,34 36 28-16,34 40 16 16,13 8-10-16,3-12-25 15,-7-28-9-15,-13-30 0 16,4-14-1-16,-3-6 1 16,-3-28 4-16,-8-12-2 15,-6-16 5-15,-6-4-7 16,-12-6 0-16,-4-3-1 15,-12 15-48-15,-17 16 27 16,-18 18 10-16,13 26 12 0,16 32 6 16,25 28 22-16,23 21 9 15,6 9-4-15,5-18-32 16,26-14 5-16,15-22-6 16,16-24 0-16,6-12-1 15,-3-40 1-15,-4-12-6 16,-11-12-3-16,-10-6-49 15,-13-12 10-15,-20 1 10 16,-9 1 18-16,-10 14 20 16,-5 16 0-16,1 29 2 15,-2 21 26-15,-1 21-11 16,3 25 16-16,0 16-17 16,6 0-16-16,2-4 13 0,1-14-12 15,-2-21 0-15,-3-22-1 16,-6-1-2-16,-6-32 2 15,-10-18 0-15,-6-8 0 16,-8-12 4-16,-6-6-4 16,-18 4 7-16,-15 9-1 15,-21 13 2-15,-9 8-4 16,3 6-4-16,2 8 0 16,0 12 27-16,-7 16 25 15,-2 8 29-15,5 22-10 16,8 2-52-16,11 4-4 15,10-6-15-15,27-4-6 16,27-10 5-16,33-16-7 0,7-2-15 16,-11-24 8-16,-35-8-1 15,-44 6-14-15,-22 2-23 16,-9 2 32-16,0-2 21 16,1 4 24-16,1 0 99 15,-11 14 42-15,-7 6-43 16,3 2-32-16,3 0-52 15,8 0-37-15,6 0-2 16,19 0-132-16,-9-4-356 16,-19-14-903-16</inkml:trace>
  <inkml:trace contextRef="#ctx0" brushRef="#br0" timeOffset="-38102.54">26599 17888 1923 0,'0'0'977'0,"0"0"-836"16,0 0 85-16,0 0 48 15,0 0-140-15,0 0-98 16,2 18 3-16,13 17 31 15,7 11-1-15,7 10-22 16,11 2-29-16,14 0-8 0,15-8 9 16,31-10-18-16,34-17 10 15,28-23-10-15,8-18 10 16,-30-27 14-16,-38 1-4 16,-34 4 3-16,-6 4-5 15,7-8-19-15,4 4 0 16,6 8 0-16,-8 18 0 15,-11 14 0-15,0 10 0 16,-4 30 0-16,4 12 0 16,5 9 0-16,6-2 0 15,9-5 0-15,12-8 0 16,1-11 0-16,5-21 0 16,-2-10 0-16,-5-4 0 0,-4-30 0 15,0-11 0 1,-5-13 0-16,-3 0 0 0,-4 0 0 15,-3 10 0-15,-8 22 0 16,-1 18 0-16,-7 4 0 16,-6 34 0-16,0 8 0 15,-4 13 0-15,3-8 0 16,3 4 0-16,3-13 0 16,3-14 0-16,6-12 0 15,4-12 0-15,5 0 0 16,2-30 0-16,6-7 0 15,0-7 0-15,-4-2 0 16,-1 12 0-16,-11 6 0 0,-9 20 0 16,-10 8 0-16,-8 8 0 15,-3 28 0-15,2 8 0 16,0 2 0-16,1-2 0 16,7-7 0-16,4-11 0 15,6-14 0-15,8-12 0 16,1 0 0-16,1-30 0 15,1-6 0-15,1-13 0 16,1-1 0-16,1 2 0 16,-5 4 0-16,-4 16 0 15,-8 20 0-15,-8 8 0 16,-8 22 0-16,-5 14 0 0,-2 4 0 16,2 4 0-1,2-4 0-15,8-8 0 0,7-9 0 16,8-15 0-16,9-8 0 15,4 0 0-15,3-22 0 16,1-10 0-16,0-13 0 16,-1 1 0-16,-3 0 0 15,-7 8 0-15,-10 8 0 16,-10 12 0-16,-9 10 0 16,-6 6 0-16,-2 0 0 15,-1 14 0-15,2 4 0 16,5 4 0-16,4-4 0 15,2-6 0-15,5-6 0 0,3-2 0 16,2-4 0-16,-4-4 0 16,-8-28-8-16,-13 2-232 15,-13 2-555-15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05:23:41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14020 10329 1579 0,'0'0'513'0,"0"0"-161"16,0 0 19-16,0 0-8 16,0 0-95-16,0 0-137 15,0-50-44-15,0 29-26 16,5-1-19-16,4 1-33 16,-4-1-3-16,-5 1-6 15,-36 5-12-15,-76 16-111 16,-70 8-160-16,-43 40 0 15,-9 19 78-15,31-1-5 0,67-16 47 16,47-16 111 0,38-16 47-16,29-6 5 0,19-4 62 15,10-4 69-15,64-4 61 16,59-8-89-16,39-26-58 16,-7-2-21-16,-37 0-22 15,-51 8 7-15,-47 8-9 16,-23 0 0-16,-55 6-5 15,-20 4-236-15,-21 3-743 0</inkml:trace>
  <inkml:trace contextRef="#ctx0" brushRef="#br0" timeOffset="1669.34">548 14901 1809 0,'0'0'800'0,"0"0"-524"0,0 0-34 16,0 0-35-16,0 0-80 16,0 0-71-16,147-40 28 15,-98 30-5-15,4-8-11 16,12-3-7-16,24-8-16 16,38-20 5-16,37-13-16 15,21-8-19-15,-27 8 8 16,-39 16-22-16,-47 16 7 15,-24 7-7-15,-3 4-1 16,-5 1-1-16,-9 1-15 16,-18 12-22-16,-11 2-62 0,-2 3-104 15,-21 4-144-15,-13 13-478 0,-1 1-327 0</inkml:trace>
  <inkml:trace contextRef="#ctx0" brushRef="#br0" timeOffset="1966.09">762 14995 1739 0,'0'0'576'16,"0"0"-294"-16,0 0 86 16,0 0-130-16,0 0-88 15,0 0-68-15,0 0 31 16,79-18-37-16,-12-6-1 15,38-14-33-15,45-18-24 0,43-14-12 16,15-11-6-16,-17 11-4 16,-50 16 3-16,-55 22 1 15,-39 14 0-15,-22 6 9 16,-10 6-8-16,-8-2 17 16,-2 2 4-16,-5 6-22 15,0-2-69-15,0-3-165 16,0 4-401-16,0-7-462 0</inkml:trace>
  <inkml:trace contextRef="#ctx0" brushRef="#br0" timeOffset="2138.01">2528 14476 2295 0,'0'0'693'0,"0"0"-467"16,0 0-118-16,0 0-108 15,0 0-575-15,0 0-1373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3T12:50:32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2554 5735 2248 0,'-19'3'7'0,"-1"-3"31"16,2 1 22-16,4 0 41 0,1-1 21 0,0 0 5 16,2-1 16-16,4 1-9 0,0 0-14 0,7 0-1 0,-12 0 4 15,12 0-8-15,-8 0-14 0,8 0-1 0,0 0-4 16,0 0 13-16,0 0 17 0,0 0 0 0,0 0 6 15,21-3-4-15,-10 2-1 0,8-2 2 16,3-2 4-16,8-1-4 0,4 0-8 0,6-3-8 16,15-3-9-16,2-1-11 0,3-1-7 0,4 3-8 0,3-2-8 15,22-6-8-15,-25 5-7 0,28-6-2 0,-31 8-6 16,5 1-5-16,-5 0-4 0,-2 3-3 0,-2-2-4 16,-7 2-5-16,-13 1 0 0,-4 2-2 15,-3 1-4-15,-11 0-1 0,0 1-2 0,-6 0 0 16,-2 0-4-16,-3 2-4 0,-3 0-11 0,-1 1-6 15,-4 0-32-15,0 0-36 0,0 0-47 0,0 0-51 0,0 0-55 16,-28 4-50-16,9 1-62 0,-8 0-56 16,-4 3-341-16,-2 0-798 0,2-1 353 0</inkml:trace>
  <inkml:trace contextRef="#ctx0" brushRef="#br0" timeOffset="300.3">2617 5830 326 0,'-10'1'336'0,"1"2"6"0,1-2-12 16,3 0-8-16,5-1-18 0,-8 0-31 0,8 0-18 15,0 0-27-15,16-9-24 0,3 1-16 0,9 1-11 16,8-2-16-16,16-3-5 0,3-2-12 0,5 1-16 16,3-2-13-16,-1 1-10 0,32-5-8 0,-28 6-5 15,21-5-5-15,-24 6-11 0,-3 2-3 0,1 0-1 16,-5 2-1-16,-2-2-11 0,-16 4-1 0,-3 2 2 15,-4 0-2-15,-10-2 5 0,-2 4 4 0,-6 0 0 16,-4 1 11-16,1 0 6 0,-3 0 3 0,-2 1-3 16,-5 0-10-16,8-1-6 0,-8 1-9 0,0 0-6 0,10 1-23 15,-10-1-29-15,3 1-63 0,-3-1-72 16,3 5-75-16,0-2-77 0,-3-3-92 0,3 7-401 16,-3-7-843-16,4 3 374 0</inkml:trace>
  <inkml:trace contextRef="#ctx0" brushRef="#br0" timeOffset="17633.75">2987 4183 301 0,'-6'0'382'0,"6"0"-19"0,0 0-25 0,0 0-24 16,0 0-30-16,0 0-28 0,0 0-33 0,0 0-16 15,0 0-24-15,-4 5-8 0,4-5-8 0,8 7-2 16,-7-1-4-16,4 4-14 0,2-1-4 0,-6 3-7 15,4 2-7-15,-1 2-10 0,0 0-10 0,-3 3-13 0,0-1-6 16,3-1-10-16,-4 0-8 0,0 0-11 0,0-2 3 16,0-5-3-16,0 1-5 0,3-4-7 0,-2-3 5 15,2 3 14-15,-3-3 12 0,1-1 17 16,-1-3 9-16,10-2 12 0,-1-5-10 0,8-6-7 16,7-7-8-16,5-5-4 0,11-11-7 0,7-2-9 0,2 0-12 15,16-21-4-15,-19 17-2 0,24-14-6 0,0 0-7 16,-22 20-5-16,2 3-4 0,-2 1-1 0,1 1-7 15,-2 8-5-15,-13 5 0 0,-2 1-3 16,-1 2-27-16,0 5-47 0,-3 4-47 0,0-2-66 16,-10 7-66-16,-4 0-67 0,-1 3-76 0,-2 4-92 15,-3 1-316-15,-6 3-852 0,-3 1 378 0</inkml:trace>
  <inkml:trace contextRef="#ctx0" brushRef="#br0" timeOffset="25850.57">7642 5934 184 0,'-3'-3'366'0,"3"3"-4"16,0 0-19-16,-1-4-10 0,1 4-27 0,0 0-8 15,0 0-31-15,0 0-26 0,0 0-22 0,0 0-24 16,0 0-13-16,0 0-15 0,0 0-12 0,5 14-10 16,-3-10-4-16,-1 7-7 0,3-3-11 0,-2 3-9 15,2 0 6-15,-2 2-13 0,1-1-8 0,-2 0 0 16,3-1-10-16,-4 0 5 0,3 0-8 0,-2-2-3 16,2 1-5-16,-2-6 1 0,0 3 8 0,1-1 3 15,-1-3 7-15,1-3 3 0,6 0 2 0,2-2 0 16,4-10-7-16,13-4-10 0,4-2-3 0,11-11-15 15,3 4-5-15,-1-5-9 0,2-4-1 0,4 2-8 16,0 0-6-16,2 1 3 0,-2 1-9 0,-1 1-2 16,-2 1-3-16,2 2-1 0,-16 9-5 0,-1 0-4 0,0 1-3 15,-9 2 4-15,-8 5-5 0,2 0-1 16,-6 2-3-16,0 2 0 0,-5 2 7 0,0 0-6 16,1-1 0-16,-2 2-1 0,-1 0 1 0,0 0-4 15,-4 2 3-15,0 0-23 0,3-3-42 0,-3 3-77 0,0 0-83 16,0 0-65-16,3 7-83 0,1-2-110 0,-5 0-387 15,1 2-933-15,-3 3 412 0</inkml:trace>
  <inkml:trace contextRef="#ctx0" brushRef="#br0" timeOffset="26700.66">5490 5662 236 0,'1'-26'386'0,"0"6"-2"0,2 2-6 16,1 1-14-16,-2-1-10 0,1 3-7 0,-2 3-20 16,0 1-15-16,1 2-18 0,-2 1-7 15,1 3-14-15,-1 0-9 0,0 1-13 0,0 0-17 16,0 4-20-16,-3-5-21 0,3 5-18 0,0 0-19 0,0 0-16 16,-7 16-14-16,0 1-12 0,0 6-10 0,-1 2-13 15,-1 4-6-15,-1 2-10 0,2-3-5 0,2 3-7 16,-3-2-5-16,5 0-7 0,-5 0-5 15,4-5-6-15,0 4-6 0,1-3 2 0,-2-7-5 16,3-1-2-16,2-4-6 0,-3-2-1 0,4-5-6 0,0 0 2 16,0 1 10-16,0-5-11 0,-1 3 1 0,1-5-1 15,0 8-1-15,0-8 1 0,0 0-3 0,0 0-3 16,11-16-1-16,-2 6 2 0,-5 2-3 0,4 0-1 16,-2-1 0-16,4 1-4 0,-2 2 6 0,1 1-5 15,5 1-4-15,-1 3 1 0,2 1 0 0,-2 4-1 16,6-1 0-16,-1 4 1 0,1 2-1 0,-1 1-4 15,6 3-11-15,-2-2-9 0,-5-3-7 0,0 4-2 16,0-3 1-16,0 0-2 0,-6-7 1 0,1 5 2 16,-3 0 2-16,-4-4-1 0,0 0 13 0,1-2 2 15,-1 1 5-15,-5-2 1 0,0 0 0 0,5-8 2 16,-3 2 4-16,-4-3 10 0,1 0 4 0,1-7 0 16,-4-3 0-16,-3-4 2 0,2-2 5 0,1-1 8 15,-3 1 5-15,2 6 0 0,3-1 6 0,-2 2 9 16,0 5 10-16,3 2 6 0,-3 3-5 0,1 0-3 15,3 2-17-15,2 2 11 0,-5 0-9 0,3 0-9 16,0 4-3-16,0 0-3 0,0 0-4 0,0 16 3 16,0-5-5-16,1 1-18 0,-1 4 19 0,2 4-4 15,-2-4-3-15,0 6 2 0,2-2 1 0,1 0-11 16,-3 5 6-16,2 0-4 0,1-5 7 0,-3 6-7 16,1-7-12-16,0 5-18 0,-1 1-33 0,3-6-52 15,-4-1-59-15,2 0-72 0,0 1-89 0,-1 8-94 16,2-9-122-16,-2 0-384 0,0 0-1003 0,2 0 444 15</inkml:trace>
  <inkml:trace contextRef="#ctx0" brushRef="#br0" timeOffset="27333.95">10598 7112 28 0,'-12'-1'433'0,"6"1"-2"0,-4-1-2 16,3 0-4-16,7 1-13 0,-10 1-13 0,10-1-25 16,-9-1-24-16,9 1-26 0,-6-2-27 0,6 2-23 0,-4-1-24 15,4 1-24-15,0 0-25 0,0 0-23 16,13-5-12-16,0 1-19 0,0 2-16 0,8-1-20 16,-3-1-57-16,0-1-69 0,10 0-84 0,1-1-70 15,-7 4-58-15,-3 2-79 0,12-2-98 0,-3 2-333 0,0 0-799 16,3 0 354-16</inkml:trace>
  <inkml:trace contextRef="#ctx0" brushRef="#br0" timeOffset="27552.68">11526 7023 220 0,'0'0'438'0,"-7"-9"36"16,6 6 1-16,1 3-13 0,-2-4-30 0,2 4-35 0,0 0-23 15,0 0-43-15,0 0-32 0,0 0-28 0,3-4-29 16,-3 4-25-16,8-1-15 0,0 1-22 0,1 0-19 16,2-2-20-16,4 4-11 0,4-2-13 0,2 1-11 15,0-1-12-15,8 0-19 0,-1-1-45 0,-2 1-55 16,2-3-64-16,0 2-59 0,0-2-66 0,0 1-67 16,-8 1-106-16,1-3-401 0,10 0-852 0,-8 2 377 15</inkml:trace>
  <inkml:trace contextRef="#ctx0" brushRef="#br0" timeOffset="27833.6">12682 6965 287 0,'0'0'505'16,"0"0"9"-16,-7 2-7 0,7-2-9 0,0 0-15 16,0 0-20-16,0 0-32 0,0 0-32 0,0 0-35 15,0 0-29-15,0 0-19 0,0 0-17 0,16 3-36 16,-2-2-23-16,6 2-12 0,9 0-30 0,2-2-29 16,-2 0-9-16,7-1-6 0,0-1-39 0,3-2-52 15,0 3-88-15,-2 0-72 0,-3 0-91 0,-1-3-90 16,-6 1-90-16,-6 1-110 0,-10 0-449 0,1 0-1003 15,-5-1 445-15</inkml:trace>
  <inkml:trace contextRef="#ctx0" brushRef="#br0" timeOffset="28517.5">15218 7039 78 0,'-6'-3'471'0,"-1"2"15"0,-4 0 12 0,3 0 13 0,0 1-14 15,3-1-17-15,-1-2-30 0,6 3-44 0,-8 0-35 16,8 0-27-16,0 0-38 0,0 0-30 0,0 0-28 16,18-2-21-16,5-1-25 0,11-1-19 0,17 1-26 15,3 0-6-15,4-1-43 0,3 1-13 0,-1 0-7 16,-1 3-6-16,1-4-12 0,-9 1-10 0,-11 1-4 15,-2-3-8-15,-5 4-21 0,-2 1-18 0,-11-1-15 16,-8 2-14-16,0-3-21 0,-4 0-38 0,-5-1-61 16,0 0-49-16,-3 3-65 0,-9-9-36 0,-5 7-43 15,-8-2-47-15,3 2-51 0,-16 1-373 0,-2 1-871 16,-1 0 385-16</inkml:trace>
  <inkml:trace contextRef="#ctx0" brushRef="#br0" timeOffset="28850.58">15186 7148 247 0,'-4'2'288'0,"3"1"13"16,-3-1 8-16,4-2 5 0,-4 5-2 0,4-5-2 15,0 0-23-15,0 4-10 0,0-4-11 0,13 2-17 16,-4-2-22-16,8-1-24 0,3-1-14 0,7 0-15 16,7 0-16-16,-2-2-18 0,4-1-16 0,4 3-5 15,-3-3-18-15,0 2-7 0,-1 1-9 0,-5-1-10 16,1-1-6-16,-1 3-10 0,-13-1-4 0,3 1-1 15,-9-1-5-15,1 0 12 0,-4 2 19 0,-2 0 17 16,-2 0 14-16,-5 0 10 0,11-2 8 0,-7 5-10 0,-4-3-8 16,0 0-12-16,0 0-7 0,5-3-8 0,-5 3-9 15,0 0-9-15,0 0-9 0,0 0-5 16,0 0-6-16,0 0-15 0,0 0-18 0,0 0-10 16,0 0-14-16,0 0-4 0,0 0-19 0,0 0-14 0,0 0-18 15,0 0-24-15,0 0-24 0,0 0-24 0,0 0-8 16,0 0-44-16,0 0-41 0,0 0-43 0,0 0-56 15,0 0-81-15,0 0-337 0,-17-6-809 0,12 4 357 16</inkml:trace>
  <inkml:trace contextRef="#ctx0" brushRef="#br0" timeOffset="72583.58">2847 8908 5 0,'0'0'310'0,"0"0"-7"15,0 0-9-15,0-5-7 0,0 5-19 0,0 0-20 16,0 0-19-16,0 0-20 0,0 0-12 0,0 0-8 16,0 0 1-16,10 13-8 0,-9-7-2 0,2 0-11 15,1 0-5-15,0 6-4 0,0-5-2 0,-2 3-11 16,4-2-5-16,-3 3-15 0,-1-5-6 0,4 5-1 16,-3-2-14-16,3 1-11 0,-4 0-8 0,2-2 1 15,1 0-1-15,-2-2-1 0,0 1 5 0,0-3-3 16,2 0 13-16,2-1 15 0,0-3 3 0,5 0-1 15,1-3-5-15,7-4-11 0,7-5-9 0,6-4-11 16,-4-3-6-16,15-9-8 0,3-3-11 0,-1 4-1 16,3-4-5-16,-4 0-5 0,2 1-6 0,-4-1-2 0,2 4-3 15,-16 8-8-15,2 1 0 0,-4 1-4 16,-5 2-1-16,-6 5 1 0,-4 2-1 0,-5 1-2 16,5 3-4-16,-7-1-8 0,0 2-14 0,-2-1-25 15,-1 3-31-15,2-2-46 0,-4 3-56 0,6-1-66 0,-6 1-73 16,0 0-86-16,0 0-104 0,-6 12-314 0,6-8-874 15,0-4 387-15</inkml:trace>
  <inkml:trace contextRef="#ctx0" brushRef="#br0" timeOffset="75916.73">9426 8471 22 0,'0'-4'304'0,"0"0"-8"0,1 0-3 0,-1-1-14 0,0 5-3 15,-1-6-14-15,1 6-28 0,0-5-18 0,0 5-27 16,0 0-15-16,0 0-18 0,0 0-10 0,0 0-14 15,4 13-9-15,-3-6-8 0,2 2-15 0,-2 2-4 16,2 1-16-16,0-1-12 0,1 0-6 0,-3 0-3 16,2 1-18-16,2-1 20 0,-4-1-10 0,2 0 0 15,-2-1 7-15,3-2 10 0,0-2 3 0,0 0 24 16,0-2-5-16,2 0 6 0,-1-2 2 0,4-1 4 16,4-4-8-16,-3 1-5 0,9-5-8 0,1-2-9 15,5-5-3-15,3 0-7 0,-1-1-5 0,1-3-10 16,0-2-4-16,4-2-11 0,-4 0 6 0,12-6-4 15,-9 7-9-15,-2 2 4 0,4 3-7 0,-6-2-3 16,1 2-4-16,-5 2 0 0,-5 5-7 0,1 0-23 0,-7 5-18 16,-3 1-35-16,1 0-36 0,-3 2-27 15,1 2-22-15,-4 0-30 0,2 5-32 0,-3-2-30 16,-1 3-48-16,1 0-27 0,0 1-290 0,-2 0-659 16,1 1 292-16</inkml:trace>
  <inkml:trace contextRef="#ctx0" brushRef="#br0" timeOffset="76619">11417 8425 159 0,'0'0'311'0,"0"0"-20"0,0 0-24 15,0 0-26-15,0 0-21 0,0 0-17 0,0 0-3 16,0 0-9-16,0 0-17 0,0 14-10 16,1-6-12-16,-1-1-4 0,0 0-8 0,0 2-11 0,2 0-13 15,-2 0 1-15,1 0-19 0,-1 0-12 0,1-1-3 16,1-1-9-16,0-1 6 0,-2 0 2 0,1-1 1 15,-1 0-3-15,3-2 12 0,-3 1 4 0,0-4 2 16,5 4 9-16,-5-4-1 0,10 0-6 0,-10 0-10 16,17-7-1-16,-2 3-9 0,-2-2-1 0,5-2-7 15,-4-1-4-15,5 0-4 0,5-9-5 0,0 3-2 16,-3-3-6-16,5-1-2 0,-1 0-3 0,-3-3-5 16,4 3-4-16,-3-1-3 0,-8 5-4 0,4-3-5 15,-2 6-2-15,-5 0-2 0,3 1-3 0,-5 3-3 16,0-1 2-16,-2 3-1 0,-1 1-8 0,-3 1-2 0,1 0 3 15,-3 0-21-15,0 2-35 0,2 0-43 0,-4 2-62 16,0 0-65-16,0 0-101 0,0 0-128 16,-12 13-273-16,2-8-778 0,5-1 344 0</inkml:trace>
  <inkml:trace contextRef="#ctx0" brushRef="#br0" timeOffset="77866.75">3702 10323 171 0,'-5'-2'304'0,"5"2"2"0,-5-2-9 0,5 2-6 16,0 0-7-16,-7-1-12 0,7 1-15 0,0 0-6 15,0 0-14-15,-2-3-27 0,2 3-5 0,0 0-19 16,0 0-8-16,-4-3-8 0,4 3-14 0,0 0-8 15,0 0-13-15,0 0-11 0,0 0-12 0,0 0-5 16,0 0-12-16,0 0 2 0,0 0-4 0,0 0-7 16,0 0 1-16,0 0-5 0,0 0-8 0,0 0-3 15,0 0-7-15,0 0 0 0,0 0-7 0,0 0-8 16,0 0-3-16,0 0-2 0,0 0-9 0,0 0 2 16,0 0-8-16,0 0-3 0,0 0-1 0,0 0 0 15,0 0-4-15,0 0 2 0,0 0-2 0,0 0-2 0,0 0 2 16,0 0-6-16,0 0-1 0,0 0 2 15,0 0-1-15,19 0-3 0,-7-1-2 0,2 1 5 16,0 0-8-16,6 0 2 0,3 0-1 0,5 1 0 16,-1-1-1-16,-5 2-1 0,5-1 2 0,2 0 0 0,-1-1-4 15,0 1 2-15,-6-1-1 0,4 4 2 16,-6-3-4-16,-1-2 0 0,-6 2 1 0,1 0-4 16,-5 0 5-16,-4-1-5 0,4 1 4 0,-1 0-1 0,-3 1 0 15,0-2 1-15,-5 0 2 0,5 1 2 0,-5-1-2 16,0 0-3-16,8 0 1 0,-8 0-17 0,0 0-37 15,0 0-47-15,0 0-72 0,6-3-81 16,-6 3-76-16,5-1-94 0,-5 1-348 0,8-1-831 0,-8 1 369 16</inkml:trace>
  <inkml:trace contextRef="#ctx0" brushRef="#br0" timeOffset="78900.35">10300 9622 153 0,'5'-4'323'0,"-5"4"1"0,3-3-9 15,-3 3-11-15,1-4-13 0,-1 4-22 0,4-2-26 16,-4 2-25-16,0 0-18 0,0 0-25 0,0 0-14 16,0 0-20-16,0 0-8 0,6 8-11 0,-3-3-8 15,0-2 2-15,-1 5-10 0,-2-2-3 0,3 1-15 16,2-1-14-16,-3 0 14 0,2-2-15 0,-3 3-12 16,3-2 8-16,0-1 6 0,-3 0 9 0,5-1 13 15,1-2-2-15,-1 0-3 0,6-3-4 0,2-1-4 0,-4-1-11 16,7-2-1-16,2-4-9 0,-1 1-5 0,-1 0 3 15,0-1-15-15,0-2-9 0,2-3-5 0,-5 4-20 16,4 0-10-16,-5 0-39 0,1 0-39 16,-4 3-50-16,3 3-54 0,-8 1-57 0,0 2-57 0,3-2-54 15,-4 6-326-15,-4-2-728 0,5 5 323 0</inkml:trace>
  <inkml:trace contextRef="#ctx0" brushRef="#br0" timeOffset="79499.8">12143 9529 127 0,'0'0'332'0,"0"-4"-17"0,0 4-15 15,-2-4-25-15,2 4-17 0,0 0-34 0,-4-1-21 0,4 1-22 16,0 0-15-16,-8 9-8 0,8-3-14 0,-4-1-18 15,4 1 13-15,-1 0-27 0,2 0-5 0,-2 0-11 16,2-1 0-16,-1 1 2 0,0-1 9 16,3 0 3-16,-2-2 9 0,0 0 14 0,3-1-3 0,3 1-5 15,-2-3 2-15,2 0-4 0,4-4-8 0,-1 0-7 16,4 1-11-16,3-6-11 0,0 1-2 0,0-2-9 16,2 1-2-16,0-2-12 0,-3 0-4 15,4 1-7-15,-3-1-2 0,-1-2-1 0,-3 4-6 0,1-2-5 16,-2 4-4-16,-5-1-6 0,3 3-4 0,-2 0-5 15,-3 0-22-15,-1 1-35 0,1 2-72 0,-1 1-45 16,-4 1-44-16,0 0-80 0,0 0-101 0,0 13-340 16,-4-9-781-16,1 1 345 0</inkml:trace>
  <inkml:trace contextRef="#ctx0" brushRef="#br0" timeOffset="80416.89">4133 11198 140 0,'0'0'252'0,"0"0"-13"16,0 0-17-16,0 0-8 0,0 0-20 0,0 0-10 16,5-2-19-16,-5 2-16 0,0 0-16 0,12-2-12 15,-12 2-9-15,12 0-13 0,-4-1-21 0,-1 1-31 16,4 0-41-16,-5 0-69 0,8-3-78 0,-4 2-218 16,3-1-388-16,1 0 172 0</inkml:trace>
  <inkml:trace contextRef="#ctx0" brushRef="#br0" timeOffset="107849.85">5155 13764 240 0,'0'-10'256'0,"-2"4"2"0,0-3-2 16,2 2-5-16,-1 0-5 0,1 1-7 0,0 1-7 15,0 0 4-15,-3 3-26 0,3 2-13 16,0-6-17-16,0 6-13 0,0 0-10 0,0 0-4 0,0 0-5 16,0 0-14-16,8 13-12 0,-3-4-8 0,0 4-16 15,3-1-8-15,1 6-11 0,2-1-9 0,2-1-2 16,5 7-18-16,-1-2 12 0,4-1-8 0,2-2-11 15,-2 0 1-15,3-1-2 0,-1-1-2 0,1-6-9 16,2 0-4-16,2-2 2 0,-1-2 1 0,0-2-10 16,1-2-1-16,-7-3-5 0,8-1 1 0,0-5 1 15,-2 2-3-15,1-2 1 0,-1-2-5 0,0-3 5 16,1-2-7-16,-5-2 1 0,6 1 3 0,-2-1-1 16,0 3 6-16,0 2 2 0,-3-1 8 0,-4 6-11 15,1-3-2-15,-2 2-2 0,1 4 8 0,1-1-8 16,7 4 1-16,-1 1 7 0,-8 2-13 0,9 2-1 15,-9 3 0-15,7-1 8 0,-7 2-2 0,4 3-3 16,-6 1-2-16,7-1-1 0,-6-1-1 0,1 2 3 16,-4-4-3-16,5 2 1 0,-1-2-6 0,-1 0 4 15,1-1-8-15,1-1 13 0,1-4 0 0,0-2-3 16,2 0-2-16,4-3-1 0,4-3 0 0,-3-4 3 16,3 2-3-16,-4-7 8 0,-1 3-4 0,1-3-3 15,1-2 0-15,3-2-2 0,-3-2 4 0,2 3-6 16,-1-1 4-16,0 4 0 0,-2-2 0 0,1 3-5 15,-1 1 4-15,-9 6 1 0,5 0-2 0,-5 1-2 0,1 3-4 16,0 2 4-16,-1 1-2 0,1 0 12 16,-5 3-1-16,4 0-8 0,-2 5-3 0,0-4 6 15,2 3-6-15,-8-3 4 0,6 3 0 0,-1 1 0 16,-2-4 4-16,5 0-1 0,-8 0-3 0,5-1-1 16,-2 0-2-16,5 0 5 0,-5-3 3 0,1 1-2 0,4 1 9 15,1-2-14-15,0-1 6 0,0 0-6 0,0-1 3 16,3-2-2-16,-2-1 3 0,2 1-3 15,7-3 3-15,0-1 0 0,-4-1 0 0,-3 5-2 16,7-4 1-16,-7 2-3 0,6 1-1 0,-6 4-1 16,-3-1 4-16,9 2 0 0,-7-1-5 0,-3 5 0 0,2 0 1 15,-1 3 6-15,0 0-6 0,-1 1 6 16,0 0 0-16,0 2 0 0,-3-1-4 0,2 1 5 16,-2-3 1-16,5 4-10 0,-4-4 6 0,1 1 3 0,3-2-4 15,-4-1 4-15,4 1-5 0,8-2 2 0,-10-3 3 16,1 3-6-16,-1-3-18 0,1-2-35 0,0-5-61 15,-6 2-45-15,5-2-71 0,-6 3-94 0,-1-4-390 16,6 0-775-16,-1-1 343 0</inkml:trace>
  <inkml:trace contextRef="#ctx0" brushRef="#br0" timeOffset="109149.77">10514 13884 197 0,'0'0'268'0,"-4"-3"-9"0,4 3-9 0,0 0-15 16,0 0-12-16,0 0-11 0,14 7-13 0,-8-2-15 0,3 2-10 16,1 0-11-16,3 3-10 0,0 0-4 0,1-1-15 15,-1 3-9-15,2-1 2 0,-2-2-1 16,5 0-10-16,-1 1 1 0,3-3 2 0,-1 0-3 15,0-3 7-15,11 2-2 0,-9-5-3 0,10-1 1 0,0-3 2 16,1 0 2-16,-2-3 3 0,1 0-8 0,0 2 0 16,-2-4 0-16,0-1-8 0,1 4-8 0,-3-6-5 15,-2-3-5-15,2 3-10 0,-6 1-7 16,3 0-5-16,0-3-2 0,-5 5-9 0,-1 3-6 0,0 1-2 16,0 2-6-16,1-2-5 0,-6 5-6 0,5-2-1 15,-4 5-5-15,-3-1-2 0,2 3-4 0,0 4-1 16,2 0 0-16,-1-1-4 0,-2 0 4 0,-3 0-8 15,1 3-2-15,5 0-1 0,-6-3 0 0,0 0 1 16,5 2-2-16,-2-5 2 0,3 1-3 0,-2-2 1 16,0 0 1-16,5-4-5 0,1 0 2 0,0-1 1 15,9-1 0-15,-11-1-1 0,3-3-2 0,8-1 4 16,-6 0-4-16,5-3 8 0,-1 1-7 0,1-4 0 16,-2 0-1-16,4-4-1 0,-5 4 0 0,4 1 1 15,-1-4 0-15,0-1 0 0,-1 6-4 0,-8 2 2 16,1 2-5-16,-5 4 6 0,-3 0-3 0,2 2-1 15,-4 2 0-15,5 2 0 0,-4 1 2 0,2 2 1 16,-1 2-5-16,1 7 4 0,-1-3-2 0,2 1 4 16,-4 0-2-16,5 0 3 0,-1-1-3 0,2-1-6 15,-1-1 5-15,4 1 7 0,-2-4-5 0,3 1-1 16,-3-2-1-16,2-3 3 0,1-2-3 0,2 0-1 16,-2-2 2-16,4-3 2 0,4-1-1 0,-7-1 1 15,2-2-2-15,5-2 2 0,-9 0 1 0,6-4-1 16,3 0-3-16,-2-3-1 0,2-2 2 0,-2 1 1 15,-1 2 0-15,-5 4-1 0,-2-1-2 0,1 3 3 16,-4 2-6-16,2-1 4 0,-5 4-2 0,1 2 6 0,-2-1-5 16,2 3 3-16,-2 2-3 0,2-2-1 0,-2 1 4 15,3 2-2-15,-3 1 2 0,0-1 0 16,2 1-1-16,-3 0-1 0,2 0-3 0,-1-1 3 0,1 3-2 16,0-2 2-16,1-3 1 0,-3 2-1 0,3 3-1 15,-3-4 4-15,1-1-1 0,3 0-2 16,-8 0 5-16,3-2 0 0,-2 1-2 0,3 0-4 15,-4-1 5-15,3 1 6 0,-3-3-3 0,2 0 3 0,-1 0 1 16,-1 2 5-16,-1-1-2 0,1-1 1 0,-2 1 1 16,1 0-1-16,-4 2 7 0,2-5-9 0,-2 5 0 15,5-6-4-15,-4 3 3 0,-1 3 0 16,0 0-7-16,0 0 1 0,3-2 2 0,-3 2-2 0,0 0-3 16,0-3-5-16,0 3-8 0,0 0-5 0,0 0-8 15,0 0-10-15,0 0-15 0,0 0-4 0,0 0-11 16,0 0-2-16,0 0 1 0,0 0-6 0,0 0 1 15,0 0-4-15,0 0-7 0,0 0-17 0,-4-6-12 16,4 6-11-16,0 0-29 0,0 0-22 0,-9-1-18 16,4-1-26-16,5 2-27 0,-10-1-28 0,1 0-25 15,5-2-30-15,4 3-52 0,-13 1-192 0,4-2-613 16,9 1 272-16</inkml:trace>
  <inkml:trace contextRef="#ctx0" brushRef="#br0" timeOffset="110750.2">15421 13811 88 0,'-2'-3'244'0,"2"3"-5"0,0 0-12 16,-3-3-13-16,3 3-9 0,0 0-20 16,0 0-11-16,0 0-7 0,0 0-5 0,-5 7-4 0,5-7-5 15,5 11-10-15,-4-2-8 0,2 2-8 0,1-1-8 16,0 1-9-16,2 5-9 0,-1 2-13 0,5-2-2 16,-2 0-9-16,1 1-5 0,4 0-12 0,3 2-2 15,0-5-3-15,4 2 2 0,-1-5 2 0,4 2 4 16,4-1-2-16,-4-6 0 0,8 3-1 0,-3-5 0 15,0-3-1-15,3-1 9 0,-1 0-21 0,1-2 1 16,4-6 1-16,-3 4 6 0,2-2-7 0,3-4 2 16,14-3 2-16,-19 2-2 0,4-2 6 0,2 1-5 15,-5 0-1-15,16-7-3 0,-11 8-1 0,-2-1-6 16,2 3-12-16,0 0 4 0,-4 6-7 0,1 0 3 16,-1 2-2-16,-2 5-6 0,-5 2-5 0,-8 2 6 15,9 2-1-15,-5 4-3 0,-1 2 0 0,-2 3-6 16,-1 0 5-16,-1-2-7 0,0 6-2 0,-5-12-1 15,2 4 4-15,-2 1-9 0,8 0 3 0,-7-2 5 16,4-4-2-16,-2-1-6 0,0 0 6 0,1-2 0 16,0-4 1-16,5-1-5 0,-3-2 2 0,4-1 2 15,4-5-4-15,-2 0 1 0,2-2 0 0,-1-3 1 16,-2-1-7-16,4-2 6 0,-1-3-3 0,-3-2 2 16,-1 1-3-16,5-4 3 0,-5 2 5 0,3 3-1 15,-1 0-3-15,-2 3-3 0,4-1 2 0,-4 6-5 16,-1 2 4-16,-3 2-3 0,-1 1-2 0,4 4 4 15,-4 2 2-15,0 1-5 0,1 2 4 0,-1 3-5 16,-2-2-2-16,0 3 10 0,4-1-9 0,-3 2 4 16,-1-2-3-16,2 1 2 0,0 1 0 0,1-3 2 15,-2 0 4-15,5 2-5 0,-2-5 6 0,8 1-6 16,-7-1 5-16,6-2-2 0,2-4 0 0,-1 3-6 16,0-3 18-16,-6-2-9 0,0 2-4 0,8-3 1 15,-2-1 8-15,1 0-4 0,1-4-1 0,-2 3 6 16,2-1 3-16,-2-1 1 0,0 1 3 0,-3 0 2 0,-2 2-2 15,-6-1 7-15,-2 4-4 0,2-2 2 16,-2 5-1-16,1 0-11 0,0 0 10 0,-3 0-5 0,4 3 1 16,-5 1 3-16,1 0-7 0,1 0-3 15,2 3 1-15,2-3-1 0,1 2-3 0,-3-2 1 0,2 0-5 16,0 0 10-16,1-1-1 0,0-2-6 0,2 0-2 16,-1-1 5-16,1-1-5 0,-2-3 2 0,8 1 4 15,2-2-5-15,-10 2-1 0,-1-5 2 16,4 4 0-16,-4-2 0 0,8-6-5 0,-6 6-1 0,7-6 6 15,-9 5-8-15,1-6-4 0,-1 2-37 0,-3 2-49 16,2-2-66-16,-6 4-88 0,-2-2-112 0,-3 2-432 16,2 0-853-16,-7 3 377 0</inkml:trace>
  <inkml:trace contextRef="#ctx0" brushRef="#br0" timeOffset="115017.01">21687 14173 36 0,'-9'-3'320'16,"4"2"20"-16,5 1 1 0,-9-1-16 0,9 1-9 15,-5-5-8-15,1 3-12 0,4 2-13 0,-4-5-16 16,3 3-14-16,1 2-19 0,1-6-3 0,-1 6-11 15,4-3-17-15,0-1-9 0,0 3-11 0,6 0-11 16,-1-1-9-16,4 1-14 0,9-2-14 0,-1 0 1 16,10 0-12-16,0 2-9 0,7 0-8 0,14-3-7 15,3 1-7-15,-1 1-6 0,6-2-7 0,3 1-8 16,1-1-4-16,0 3-5 0,31 0-6 0,-32 1-4 16,1 0-3-16,2-2-5 0,-4-1-7 0,3 2-4 15,-4 0-3-15,-6 1-4 0,-5 0 3 0,-10-2-5 16,-3 1-2-16,-3 1-5 0,-3 0-1 0,-3-1-1 15,-10-1-1-15,-4 2-10 0,-2 0-21 0,-1-1-29 16,-5-1-32-16,1 1-46 0,-3 0-49 0,-4 1-55 16,0 0-37-16,-13-3-35 0,-1 3-34 0,-6 2-39 15,-9-1-32-15,-7 1-291 0,-2 1-752 0,-16 4 333 16</inkml:trace>
  <inkml:trace contextRef="#ctx0" brushRef="#br0" timeOffset="115316.96">21977 14294 162 0,'-19'4'279'16,"0"0"-3"-16,9-1-1 0,-2 0-1 0,6 0-6 16,2-1 8-16,4-2-9 0,0 2 3 0,0-2-13 15,15 3-4-15,-2-2-10 0,8 0-10 0,9-2-15 16,2 0-5-16,7-2-13 0,0 2-10 0,18-4-8 16,-1 1-16-16,4 0-9 0,5 0-10 0,-1 1-17 15,2-3-9-15,-1 1-3 0,-1-2-11 0,-1 0-8 16,-1 0-5-16,4 0-8 0,-5 4-5 0,-5-3-4 15,-6-1-5-15,-8 4-1 0,-6 1-3 0,1-3-2 16,-2 1 1-16,-1 2-6 0,-13 1 1 0,0-1-4 16,1 1-2-16,-3 0-6 0,-6 0-2 0,1 1-13 15,-5 0 6-15,0 0-4 0,-3 0-7 0,1 0 0 16,-1 1-7-16,-2 0-1 0,-4-1-7 0,8 1-7 16,-8-1-28-16,6 4-49 0,-6-4-57 0,4 5-73 15,-2-4-89-15,-2-1-91 0,0 0-118 0,0 0-347 16,0 0-914-16,-12 6 404 0</inkml:trace>
  <inkml:trace contextRef="#ctx0" brushRef="#br0" timeOffset="116582.9">1321 14909 200 0,'-1'-2'320'0,"1"2"-5"0,-8-5-8 15,3 3-7-15,1 0-10 0,4 2-16 16,-1-5-25-16,1 5-19 0,-4-2-22 0,4 2-18 16,0 0-11-16,0 0-2 0,0 0 1 0,0 0-11 0,0 0-2 15,0 0 5-15,23 3-5 0,-10 1 2 0,1-2-11 16,15 0-3-16,4 0-7 0,17-1-7 16,7 1-3-16,5-1-10 0,29-3-10 0,-26 1-9 15,33 0-7-15,1-1-11 0,-5 2-4 0,-2-1-12 16,8 2-4-16,-3-1-9 0,-2-1 2 0,1 1-9 15,-3 4-3-15,-27-5-8 0,26 1-5 0,-30 1 0 16,-6 0 0-16,0-1-9 0,-2 1 1 0,-17-1-12 16,-1-2 9-16,-4 2-5 0,-4-1-1 0,-12 1-3 0,1 0-2 15,-6 0-2-15,-3-2 2 0,-8 2-5 16,11 2-13-16,-11-2 0 0,0 0-23 0,8 0-36 16,-8 0-33-16,0 0-38 0,0 0-32 0,0 0-46 15,-38 3-39-15,25-1-39 0,-7-2-40 0,-8 6-32 16,1-3-68-16,-6 2-235 0,-2 1-718 0,-2 0 318 15</inkml:trace>
  <inkml:trace contextRef="#ctx0" brushRef="#br0" timeOffset="117033.49">1560 15085 123 0,'-14'1'292'0,"7"-2"-7"0,0 1-18 16,-2 0-4-16,9 0-23 0,-13 0-18 0,8 1-25 16,5-1-17-16,-5 1-17 0,5-1-14 0,0 0-6 15,-9 3 10-15,9-3 4 0,0 0-2 0,0 0-6 16,13 4 8-16,-11-1-3 0,6-2 3 0,-3 1-3 16,9 0 3-16,-1 0 1 0,6-1-4 0,0 1-8 15,11-5-5-15,2 2-3 0,3 1-11 0,5-5-6 16,17 1-9-16,2-3-2 0,6 2-6 0,2-3-11 15,30-1-11-15,-5 3-1 0,3-2-7 0,-1 1-1 16,3 4-11-16,-1 3-5 0,0-2-6 0,-3 2-5 16,-26 0-2-16,25 0-5 0,-31 0-6 0,-1 2-3 15,4 0-4-15,-5-2-2 0,-3 1 2 0,-19 0-3 16,-1 1-2-16,-4 0-5 0,-3-1-2 0,-11 0-2 16,-4-1 2-16,-1 1 4 0,-3-1 12 0,-3 2 14 15,-7-2 7-15,10 0 11 0,-10 0 4 16,10 0 7-16,-10 0-4 0,0 0-6 0,0 0-6 0,9-3-2 15,-9 3-5-15,0 0-9 0,6-4-1 0,-6 4-8 16,0 0-3-16,3-4 1 0,-3 4-4 16,0 0-5-16,0 0-9 0,0 0-31 0,0 0-37 0,0 0-51 15,0 0-59-15,4-3-70 0,-4 3-109 16,0 0-106-16,0 0-492 0,0 0-1023 0,0 0 453 16</inkml:trace>
  <inkml:trace contextRef="#ctx0" brushRef="#br0" timeOffset="150266.79">13361 4852 112 0,'3'-17'422'16,"-1"1"7"-16,5 0 5 0,-5 7 10 0,2 2-4 15,-4 1-21-15,0 0-30 0,4 1-29 0,-2 0-44 16,-2 3-35-16,0 2-30 0,1-4-23 0,-1 4-17 15,8 9-27-15,-4 0-12 0,1 6-17 0,3 2-15 16,1 1-14-16,-7 2-14 0,10 5-6 0,-4-1-15 0,2-7-6 16,-1 0-3-16,1-2-16 0,1 0 0 15,-3-5 2-15,2-2 17 0,6 0 27 0,0-6 9 16,3-6 4-16,10-10-1 0,5-5-7 0,16-11-3 16,0-5-9-16,23-16-19 0,-2-2 4 0,-2-4-12 0,0-2-8 15,1-2-10-15,7-3 4 0,1-1-13 16,-4 4-9-16,-1 3-5 0,-22 22 18 0,0 1 2 15,-2 4-15-15,-7 6-8 0,-10 7-24 0,-7 5-26 16,-5 3-27-16,-4 5-39 0,-3 4-37 0,-3 6-42 16,-2 3-52-16,-2 7-53 0,-3 4-95 0,-11 12-87 0,-4 14-111 15,-9-1-375-15,-4 6-1011 0,-23 21 448 16</inkml:trace>
  <inkml:trace contextRef="#ctx0" brushRef="#br0" timeOffset="152267.64">27379 9636 95 0,'-2'3'156'0,"2"-3"-11"15,-5 4 3-15,3-1-11 0,-1 1-6 0,-2-1 3 16,2 0-8-16,3-3-7 0,-4 4 6 0,2-2 6 15,2-2 11-15,-7 2 14 0,7-2 1 0,0 0-4 16,0 0 3-16,0 0-2 0,8-12 0 0,-3 3-1 16,4 0-3-16,4-4-4 0,3-2-8 0,5-6-4 15,8-2-10-15,8-8-14 0,5 2 11 0,-1-1-25 16,3-3-5-16,-1 4-5 0,2 0-4 0,-3 1-7 16,-7 9 5-16,6-7-7 0,-11 8-8 0,1 0-6 15,-2 3 4-15,-2 1-7 0,0-2 1 0,-8 6 8 16,-5 0-10-16,5 0 3 0,-8 2-3 0,-2-1-3 15,2 3 1-15,-6 0-10 0,0 2-2 0,-1-2-5 16,0 1-13-16,-1 3-27 0,-3 2-26 0,0 0-31 16,0 0-48-16,0 0-37 0,-13-1-36 0,13 1-53 15,-17 11-44-15,7-4-47 0,-4 5-273 0,-3-2-646 16,4 2 285-16</inkml:trace>
  <inkml:trace contextRef="#ctx0" brushRef="#br0" timeOffset="152550.25">27516 9681 78 0,'-6'0'368'15,"-2"0"2"-15,8 0-14 0,-9-3 3 0,9 3-26 16,-4-4-28-16,2-1-30 0,4-2-23 0,2-1-23 0,1-2-16 16,7-2-18-16,-1-2-13 0,10-3-10 0,-1-5-16 15,3 3-13-15,3-3-8 0,-1 1-13 0,4-3-10 16,1 3-10-16,12-8-9 0,-11 7-7 0,0 1-13 15,7-8-7-15,-7 10-10 0,-1 1-5 0,-2 0 2 16,-1 1-8-16,1 0-10 0,-3 2-17 0,-1 4-14 16,-6 0-8-16,-5 2-26 0,-1 2-16 0,-1 3-21 15,-4 0-31-15,-2 0-34 0,4 3-24 16,-5 1-18-16,-4 0-27 0,1 6-32 0,-1-1-32 0,-2 1-46 16,-6 4-243-16,2 0-599 0,-3 5 265 0</inkml:trace>
  <inkml:trace contextRef="#ctx0" brushRef="#br0" timeOffset="153118.91">27578 10543 92 0,'-18'3'334'0,"-3"-2"-9"16,8 1-13-16,-2 0-10 0,4-1-26 0,0 3-15 15,1-4-10-15,2 0-25 0,3 1 2 0,-2-1-2 16,7 0-1-16,-12 0 4 0,8 1 3 0,4-1-5 16,-6-2-9-16,6 2-10 0,-1-7 1 0,2 2-15 15,3 0-6-15,2-6-33 0,4 3-8 0,3-4-1 16,4 0-14-16,7-4-3 0,3-2-10 0,4 2-9 15,3-4-11-15,11-3-8 0,3-3-7 0,-2 1-8 16,3 1-7-16,0 0-10 0,0 1-3 0,-4 0-4 16,5-4-4-16,-1 6-3 0,-15 4-3 0,11-3-5 15,-13 7-5-15,1 0-3 0,-5-2 0 0,-1 4-2 16,-9 2-6-16,0 4-2 0,-7 0-4 0,1 2-1 16,-3-2 1-16,-4 3-6 0,0 2-20 0,-3-2-19 15,-2 2-23-15,0 0-22 0,0 0-26 0,0 0-36 16,-12 14-21-16,1-6-45 0,-3 4-35 0,-7 4-31 0,-1 1-33 15,-4 2-38-15,-2 1-38 0,1 2-45 0,-16 7-236 16,0 0-713-16,0 0 316 0</inkml:trace>
  <inkml:trace contextRef="#ctx0" brushRef="#br0" timeOffset="153450.26">27451 10706 40 0,'-13'4'319'0,"-1"-2"-10"0,4 3 0 15,1-3-13-15,0 3-10 0,0-3-7 0,9-2-19 16,-9 3-22-16,9-3-24 0,0 0-15 0,0 0-11 16,0 0-11-16,0 0-13 0,4-12-2 0,5 5-15 15,0-2-7-15,5 0-4 0,4-3-5 16,7-4-4-16,2-1-12 0,5-2-7 0,12-6 0 0,-12 3-11 16,12-7-1-16,2 2-2 0,0-4-7 0,4 2 0 15,0-1-8-15,1-1-3 0,4 1 3 0,-5 0 2 16,0 1 2-16,0 1-1 0,-2 2-7 0,-15 9 2 15,15-3 0-15,-15 4-8 0,2 0 5 0,-4 2-2 16,0-2 5-16,-4 3-5 0,-8 2 3 0,-5 4-3 16,0 1-5-16,-2 0-2 0,-2 2-4 0,-4 0-4 15,-1 1-6-15,-1-1-5 0,0 2-4 0,-1-1-13 16,-3 3-17-16,0 0-12 0,0 0-23 0,0 0-24 16,0 0-38-16,-18 1-35 0,9 1-53 0,1 0-49 15,2 4-53-15,-2-5-63 0,-1 3-77 0,0 1-397 16,4-3-877-16,5-2 388 0</inkml:trace>
  <inkml:trace contextRef="#ctx0" brushRef="#br0" timeOffset="153616.87">28656 10285 253 0,'-1'2'523'15,"1"-2"-32"-15,-4 5-15 0,0-4-24 0,4-1-40 16,-5 3-40-16,5-3-47 0,0 0-82 0,-4 1-88 15,4-1-107-15,0 0-117 0,0 0-135 0,0 0-376 16,18-8-628-16,-10 7 278 0</inkml:trace>
  <inkml:trace contextRef="#ctx0" brushRef="#br0" timeOffset="-108727.99">2346 8561 315 0,'-4'-19'326'16,"-1"2"-6"-16,-3 0-20 0,-3-9-13 0,-1 10-13 0,1 3 1 15,-3-1-21-15,0 5-26 0,-4 1-9 0,-1 1-6 16,2 5-23-16,-12 3-15 0,-2 5-1 0,0 5-15 16,1 1-5-16,-1 4-6 0,0 2-8 0,1 2-9 15,-9 10-3-15,11-4-15 0,0-1-36 0,5 1-10 16,1 1 3-16,4-1-12 0,3-1 4 0,6-2-12 16,4-4 4-16,2 0-7 0,5-1-6 0,3 3-1 15,4-3-5-15,6 6-2 0,3-3-3 0,1 2-6 16,4-3-2-16,4 0 3 0,-1-1-2 0,-2-1-4 15,3 1-1-15,-4 2 0 0,0 2-5 0,-1-1-1 16,-3 4-1-16,-7 1-3 0,-3 5 5 0,-5 6 1 16,-9 12 0-16,-9-1-3 0,-13 0 2 0,-1 2-2 0,-23 19-2 15,8-24-1-15,-24 17 0 0,1-7-5 16,15-19 6-16,3 0-5 0,-2 6 0 0,4-10-2 16,5 2 2-16,3-6-4 0,14-10 5 0,2-3 1 15,8-5-8-15,2-2-1 0,2 0-4 0,7-2 5 0,3 2-1 16,2-3-5-16,8 1 5 0,-1 3-3 0,9 1 4 15,5 8-1-15,1-4-6 0,4 6 7 16,1 4 0-16,8 9 2 0,-12-6-5 0,7 15 3 16,-4 2-3-16,-1 4 2 0,-4 4-1 0,-5 6 4 0,4 19-1 15,-15-20 0-15,-1 0 1 0,-3 24 3 0,-8 3 0 16,-5-4-3-16,-8 4 1 0,0-3 3 0,-4-2-6 16,2-22 4-16,-8 25 4 0,-4-2-3 15,8-25 3-15,-12 25 0 0,9-3 2 0,8-30 2 0,0 4 2 16,6-3-1-16,4-14-1 0,0 0 4 0,9-4-1 15,3-3-1-15,5-5-1 0,1-6-1 0,6-1-2 16,4-6 2-16,9 1-2 0,4-7-16 0,2-3-34 16,20-8-43-16,-3-4-49 0,5-6-52 0,-2-2-63 15,-4-4-91-15,-4 4-422 0,1-5-825 0,-2-4 365 16</inkml:trace>
  <inkml:trace contextRef="#ctx0" brushRef="#br0" timeOffset="-107561.72">16825 8379 255 0,'-8'-19'312'0,"1"2"-24"0,3 2-11 15,-1-2-26-15,0 2-11 0,3 2-14 0,1 4-20 16,1-2-18-16,1 5-24 0,1 0-15 0,5 1-20 15,-1 3-10-15,4 3-10 0,1 1-18 0,6 7-4 16,0 0-8-16,2 8-8 0,-1 8-10 0,0 2-2 16,-1 4-8-16,-2 14-6 0,-6-10-1 0,1 11-3 0,-2 0 2 15,-6 2-11-15,-5 1 3 0,-4 2-1 16,-2-3 1-16,-6 3 0 0,-2 0 6 0,1-4 7 0,-9 2-2 16,6 0 13-16,-3 3-14 0,1 0 6 0,1 3 3 15,5 3-1-15,1-2-5 0,3-1-2 0,4 2-10 16,2-2 2-16,4 3-3 0,2-1-2 0,4-4-11 15,7 0 1-15,2 2 3 0,6-1-10 0,1-2 11 16,6-1-11-16,6-1 3 0,0 0-3 0,-1-4 8 16,6-3 4-16,-1-1-8 0,3-4 0 0,-4-3-9 15,-12-8 2-15,4-3 1 0,-4-1 3 0,-3-2-11 16,-2-3 9-16,-5-6-9 0,-4-2 4 0,-3-1 2 16,-1-2 30-16,-5 2 14 0,-2-1-22 0,-5 0 5 15,-5 0 6-15,-6 2 3 0,-10 0 0 0,-5 3 6 16,-4 1 8-16,-9 3 1 0,-8 3 0 0,3 1-4 15,-3 1-4-15,6 3-3 0,-4 3-8 0,5 7-6 16,4-1 0-16,2 5-1 0,7 3-6 0,1 1 0 16,5 8-7-16,7-1 1 0,2 3-5 0,6 5-1 0,5-1-1 15,8 3-6-15,6-1 2 0,1 0-2 16,13 24-3-16,-6-29 1 0,5 2-1 0,15 27 0 16,-12-29-1-16,9 25-3 0,-18-26 0 0,6 2 3 0,-7 2-3 15,1-5-2-15,-9 1 3 0,-3 3-6 0,-9-11 5 16,-3-10 1-16,-10 7-3 0,-2-14-3 0,-14 9 2 15,-6-5 1-15,-8-6 2 0,-5-1-5 16,-2-4 12-16,-3-4 23 0,-3-4 12 0,7-3 2 0,-3-4 9 16,5-3-2-16,-2 4 0 0,16-4-7 0,1 1-7 15,3-4 0-15,7 2-5 0,13-1-6 0,-3 0-6 16,9-3-21-16,-2 3-28 0,5-2-51 16,2 0-44-16,5 1-78 0,0 0-76 0,12-11-80 0,9 4-104 15,12-3-374-15,4-2-898 0,12-5 397 0</inkml:trace>
  <inkml:trace contextRef="#ctx0" brushRef="#br0" timeOffset="-107410.65">16864 12190 168 0,'10'-1'451'16,"-1"1"-24"-16,-1-2-4 0,-2 2-12 0,-3-2-20 16,-3 2-41-16,5-5-32 0,-5 5-36 0,-4-7-34 15,4 3-71-15,-1-1-87 0,1-1-98 0,0 3-87 16,-3-4-106-16,2 2-140 0,-4-1-175 0,5-1-558 0,-5 5 248 15</inkml:trace>
  <inkml:trace contextRef="#ctx0" brushRef="#br0" timeOffset="-97694.21">9317 11171 342 0,'0'0'336'0,"-6"-4"-15"16,6 4-14-16,-6-2-6 0,6 2-2 0,-8-1-6 15,8 1-7-15,-4-2-22 0,4 2-16 0,0 0-18 16,-9-1-16-16,9 1-18 0,0 0-9 0,0 0-8 0,-4-1-15 16,4 1-7-16,0 0-11 0,0 0-12 15,0 0-9-15,0 0-9 0,0 0-9 0,0 0-7 16,0 0-10-16,0 0-1 0,0 0-7 0,0 0-3 16,0 0-3-16,0 0-6 0,0 0-5 0,22 0-1 15,-10-2-12-15,3 1 0 0,2-2-8 0,3 0 0 16,2-1-8-16,-2 3-4 0,3 0 0 0,0-1-4 15,0-1-3-15,-5 1-4 0,1 1 2 0,-6-1-7 16,1 0-1-16,-2 1 2 0,-1 0 0 0,-3 1-6 16,-3-1-1-16,0 1 3 0,-5 0-8 0,9-2-14 15,-4 1-19-15,-5 1-32 0,0 0-59 0,10 0-53 16,-10 0-65-16,0 0-52 0,9 1-51 0,-1-1-67 0,1 3-344 16,6-1-811-16,3 0 359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3T12:53:15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3099 7819 1 0,'-7'-1'449'0,"7"1"13"0,0 0 4 16,-6-3-10-16,6 3-20 0,0 0-25 0,0 0-24 16,0 0-36-16,0 0-30 0,0 0-27 0,0 0-25 15,0 0-27-15,0 0-23 0,0 0-19 0,0 0-17 16,0 0 0-16,0 0-10 0,0 0-15 0,10 12-11 16,-7-7-12-16,-1 1-8 0,-1-1-10 0,2 4-15 15,1-3-6-15,0 3-12 0,-3-1-9 0,2-1-6 16,-2 0-7-16,0-3-10 0,3 1 0 0,-5 0-3 15,3 0-2-15,1-3 13 0,-3-2 7 0,0 0 10 16,11-3-2-16,0-7 0 0,5-3 0 0,3-8-11 16,7-2-7-16,-2-4-5 0,12-10-4 15,-1-6 1-15,-1 2 0 0,4 2-7 0,-2 3-18 0,0 1-3 16,-9 9 9-16,-1 1-2 0,-1 1-9 0,-3 2 8 16,-2 3-11-16,-6 6 2 0,-3 3 5 0,-2 3 1 15,-1 0-18-15,-3 2-1 0,2 0-3 0,-4 1-35 16,0 1-28-16,2 2-72 0,-5 1-85 0,0 0-106 15,0 0-114-15,0 0-132 0,0 0-453 0,-8 13-1106 16,2-4 489-16</inkml:trace>
  <inkml:trace contextRef="#ctx0" brushRef="#br0" timeOffset="716.33">3059 10252 53 0,'-2'-6'456'0,"-1"0"-10"0,2-1 5 0,-2 1-1 15,2 1-10-15,-3-1-22 0,4 2-30 0,0 4-36 16,0-5-34-16,0 5-25 0,0-4-38 16,0 4-28-16,0 0-26 0,0 0-12 0,0 0-13 15,5 14-11-15,-1-6-15 0,-1 3-17 0,-1-1-12 16,1 4 15-16,-2 1-11 0,5 2-12 0,-2-1-10 0,0-1-21 16,1 1-1-16,-2-6-5 0,-2 0-10 0,3 1-9 15,-2-3-5-15,2-2-3 0,-3 0 7 16,2-3 14-16,-1-1 15 0,2-1 14 0,-4-1 8 15,11-6 1-15,3-6-8 0,0-1-8 0,6-8-12 0,-2-2 2 16,2-4-15-16,5-2-1 0,-2 1-16 0,10-8-3 16,-14 10-8-16,3 0 1 0,-1 3-6 0,0-1 1 15,-1 3-23-15,2 1-31 0,-9 9-32 16,1 1-44-16,-5 3-57 0,0 0-58 0,-4 3-53 0,-1 1-38 16,-4 3-21-16,10 9-34 0,-10 2-51 0,0 0-71 15,-6 18-396-15,-6 2-945 0,-1 13 419 0</inkml:trace>
  <inkml:trace contextRef="#ctx0" brushRef="#br0" timeOffset="1267.96">2829 12042 394 0,'-4'2'451'0,"4"-2"-21"16,0 0-25-16,0 0-32 0,0 4-30 0,0-4-37 16,0 0-24-16,0 0-26 0,4 6 5 0,-4-6 1 15,5 6-12-15,-1-1-20 0,0 1-15 0,1 2-20 16,0-1-22-16,0 3-17 0,-1-2-14 0,1 3-13 15,0 0-21-15,-1-1-4 0,0-1-10 0,0 1-10 16,-2-1-9-16,1-1-4 0,-1-4-11 0,2 3-4 0,-1-1 1 16,-2-3 4-16,2 1 4 0,-3-4 21 0,6 0 7 15,-6 0 0-15,13-10 1 0,-6-1-6 0,2-4-7 16,9-6-3-16,5-2-2 0,-6-4-10 16,2-2-3-16,5-12-8 0,7 0-9 0,-13 11-1 15,5 0-9-15,1 3-2 0,2-1-6 0,-1 2-3 0,2 1-9 16,-1 5-41-16,-6 2-30 0,-2 0-40 0,-3 9-37 15,-4 1-57-15,0 4-33 0,-2 1-36 0,-3 4-32 16,0 4-42-16,-3 5-69 0,0 6-80 0,-3 2-305 16,-3 9-850-16,-4 7 376 0</inkml:trace>
  <inkml:trace contextRef="#ctx0" brushRef="#br0" timeOffset="1833.34">2888 13993 337 0,'0'0'442'0,"0"0"-5"15,0 0-9-15,0 0-9 0,0 0-16 0,0 0-20 16,0 0-23-16,0 0-24 0,0 0-21 0,0 0-25 15,0 0-21-15,0 0-29 0,0 0-25 0,0 0-19 16,0 0-21-16,5 5-16 0,-3-1-14 0,0-1-12 16,0 1-15-16,2 5-8 0,1-1-14 0,-1 2-12 15,0 1-5-15,1-2-10 0,-1 2-9 0,1 2-1 16,0-3-8-16,-2 2-5 0,2-3-7 0,1 0-2 16,-1-1-1-16,-1-2-4 0,3-3 1 0,1-1-3 15,0-2-5-15,5-2 1 0,2-6-4 0,3-2 5 16,8-8-7-16,2-6 3 0,-1-2-8 0,11-10 3 15,-1-2-9-15,4 0 5 0,-5 0-2 0,-3 3-6 16,-8 8 7-16,2-1-5 0,-4 3 2 0,-1 3-4 0,-2-3 0 16,-4 6 2-16,-1 3-2 0,-3 3 2 15,-2 1-2-15,-1 2-1 0,-4 3-10 0,-1 2-11 16,-3-2-21-16,2 4-29 0,-2-1-39 0,-1 4-57 16,4-6-59-16,-3 5-92 0,-1 1-100 0,0 0-113 15,0 0-323-15,0 0-919 0,-18 12 407 0</inkml:trace>
  <inkml:trace contextRef="#ctx0" brushRef="#br0" timeOffset="6533.12">12543 8546 45 0,'-22'-6'121'0,"-6"1"-15"0,7 1-7 0,-8 1-5 15,1 3-4-15,2 0-6 0,-4 4-1 0,2 1-5 16,-4 4 1-16,0 2 7 0,-4 4 1 0,-9 5-8 16,0 3-7-16,1 4-6 0,1 2-9 0,7 4-3 15,1 1-9-15,11-7 2 0,-5 11-9 0,8-6-6 16,-2 9-10-16,12-8-1 0,3-2 2 0,4 4-1 16,8-3-11-16,10 14 0 0,0-14-4 0,9 15-1 15,4-5-7-15,9-3-5 0,1-6-9 0,1 1-7 16,8-4-14-16,4-5-1 0,-1-1 2 0,0-5-17 15,5-2 9-15,-4-5-4 0,4-2 7 0,-2-5-3 16,3-3 19-16,-4-5-3 0,-11 0 3 0,1-3 13 16,7-6 17-16,-12 1 12 0,-4-3 11 0,0-5 12 15,-1-1 11-15,-2-2 2 0,-1-6 10 0,-4-1 6 0,4-12-3 16,-2-4-2-16,-8-2-8 0,-3 1-6 16,-3 0-3-16,-2-3-7 0,-5 0-7 0,-5 1-2 15,-5 0 2-15,-4-1 9 0,-5 2-2 0,-4 4-1 16,0-2 7-16,-1 18-10 0,-6-3-3 0,0 2 0 0,-12-4-6 15,7 10-4-15,-5 4-1 0,-1 5-14 0,-1 4-11 16,-1 2-24-16,-2 7-26 0,-10 0-34 0,8 3-51 16,-5 8-200-16,7-1-366 0,5 2 162 15</inkml:trace>
  <inkml:trace contextRef="#ctx0" brushRef="#br0" timeOffset="7632.94">12166 13644 150 0,'-36'-1'197'0,"3"2"-9"15,1 5-14-15,-2 1-7 0,2 3-19 0,2 5-8 16,1 3-12-16,2 0-13 0,1 8-10 0,6 1-2 15,2-1-8-15,2 4-1 0,1 2-12 16,0 11-3-16,10-9-13 0,0 0-5 0,2 11-6 0,2-10-6 16,1 13-4-16,5-2-13 0,-1-10-12 0,1-4-14 15,2 3-8-15,0 0-10 0,3-2-12 0,-2-1 3 16,6 3-13-16,-1-8-10 0,2 2 7 16,-2-2 0-16,5 0-13 0,1-1-1 0,2-5 4 0,0-1 1 15,1 1 4-15,-2-5-2 0,3 0 9 0,2-4 3 16,-7-3 5-16,2-1 5 0,-2-1 8 0,4-1-1 15,-2-2 8-15,8 0-3 0,-8 0 7 0,1-3-3 16,2 1-7-16,5-2 8 0,-1 0 3 0,1-2 4 16,3 1-6-16,-2 0 4 0,2-2 4 0,0 0 2 15,1-2-2-15,2 1-1 0,-1 1 0 0,-1-3-1 16,-1-1-2-16,-3 4-3 0,0-3 4 0,3-4 8 16,-3 3-15-16,0-2-2 0,0-3 6 0,-1 0-7 15,0 2 3-15,-2-2-2 0,1 0-1 0,-3-1 3 16,3-3-2-16,-1 2-8 0,-3-1 16 0,0-3-13 15,-2-2 13-15,3 1 1 0,-6-5 7 0,1-2-5 16,-3-2 7-16,1-1-5 0,-4-2-1 0,-1-2 12 16,-5-2 0-16,0 1 15 0,-6-2 0 0,-4 1 7 15,-5-11 8-15,-3 15 8 0,-5 1 6 0,-2 0 4 16,-11-12 5-16,-3 5-6 0,5 13 1 0,-4 2-5 16,-12-5-6-16,-1 4-4 0,9 6-3 0,-15-1-5 15,-2 4-7-15,-2-1-7 0,2 9-13 0,3-2-14 16,-3 4-15-16,14 3-13 0,-12 3-22 0,11-1-22 15,-1 1-21-15,8 2-35 0,-3-3-31 0,2 2-160 16,12-2-347-16,1 2 154 0</inkml:trace>
  <inkml:trace contextRef="#ctx0" brushRef="#br0" timeOffset="95116.45">15122 4005 355 0,'4'-3'369'15,"-4"-2"2"-15,3 0 0 0,-1-1-24 0,-2 0 1 16,4 1-2-16,-4 1-8 0,1-3-7 0,3 4-9 16,-4-2-22-16,-4 2-5 0,4 3-19 0,0 0-20 15,4-4-26-15,-4 4-21 0,0 0-24 0,-9 8-19 0,0 2-16 16,-2 4-12-16,-7 7-15 0,2 5-10 15,-4-1-13-15,0 3-10 0,3 2-8 0,-1-1-9 16,3-2-8-16,-2 2-6 0,7-5-3 0,1-5-9 16,4-3-1-16,2-3-10 0,-2-3-4 0,5-3 3 15,4 0-8-15,-3-3-3 0,7-4 15 0,-8 0 3 0,15-7 6 16,-6-2 7-16,5-5 3 0,-1 0-6 16,5-8-13-16,-3 0 17 0,0-3-3 0,0-1-12 15,-1-2 8-15,0 1-5 0,-4-2 5 0,0-2-17 16,-3 3 1-16,-1 1 5 0,-1 8-5 0,-1 4 2 0,2 0-5 15,-2 4 1-15,0 3-3 0,-3 2 1 0,-1 2-15 16,4 4-1-16,-4 0 0 0,9 10 6 0,0 1-6 16,0 3-15-16,-1 4 11 0,3 9 4 15,1 0 2-15,-3 2-6 0,-2 0-4 0,1 2 3 16,1-1 3-16,0-1-17 0,2-3-5 0,-3 2-16 0,-2-4-17 16,1 0-23-16,0-5-24 0,-3-1-33 0,0 0-34 15,1-3-32-15,-4-1-28 0,1-2-45 0,-2-5-41 16,-2 0-40-16,1-1-42 0,-3-2-48 0,-2-1-42 15,-5-3-295-15,-2-2-835 0,2-1 371 0</inkml:trace>
  <inkml:trace contextRef="#ctx0" brushRef="#br0" timeOffset="95282.62">15097 4256 11 0,'-3'-3'325'0,"-1"2"-14"0,2-2 5 16,2 3 29-16,-3-5 23 0,3 5 8 0,0 0-21 15,0 0-26-15,5-5-21 0,-5 5-27 0,13-2-24 0,-2 1-26 16,1-1-22-16,7-2-26 0,3 0-20 0,0-2-13 15,6 3-45-15,1-3-67 0,-2-4-90 0,0 4-80 16,-2-4-73-16,-7 5-65 0,1-5-51 0,-2 2-293 16,-3-4-665-16,-2 5 295 0</inkml:trace>
  <inkml:trace contextRef="#ctx0" brushRef="#br0" timeOffset="95532.96">15452 4100 437 0,'2'-5'128'0,"0"1"48"0,-1-1 26 0,-1 0 12 16,0 0 22-16,-1 0 25 0,-1 1 18 0,2-1 13 15,-1 1 17-15,0-1-7 0,1 5 2 0,0-4-16 16,0 4-17-16,-3-4-11 0,3 4-20 0,0 0-21 15,0 0-11-15,0 0 0 0,0 0-3 0,1 12-8 16,2-2-6-16,-3-1-6 0,3 8-3 0,-1 1-16 16,2 8-13-16,-3 1-10 0,-1 2-15 0,3-2-11 15,1 8-10-15,-4-2-5 0,0 2-10 0,0 2-13 16,0-3-3-16,0 15-11 0,0-3-5 0,-3-8-6 16,3 6-6-16,-2-9-2 0,-1-2-6 0,1-1-15 15,-2 2-5-15,0-3-12 0,4-2-25 0,-2-2-20 16,0-8-18-16,2-2-26 0,-1-4-27 0,-3-2-34 15,3-3-40-15,-1-5-53 0,0-3-58 0,2 0-43 16,0 0-28-16,-9-21-27 0,6 4-8 0,1-7-30 16,-1-4-280-16,-2-6-769 0,4-16 340 0</inkml:trace>
  <inkml:trace contextRef="#ctx0" brushRef="#br0" timeOffset="96266.13">15443 4278 122 0,'6'-30'181'0,"-1"2"25"0,-3 9 17 0,0 2 33 15,1 0 30-15,-2 7 41 0,2-1 17 0,-1 2 3 16,1-1-4-16,-2 5-4 0,0-3-11 0,1 1-15 15,-1 2-22-15,5-3-24 0,-1-1-19 0,0 4-20 16,3-2-19-16,2 1-21 0,-1-2-14 0,2 2-20 16,2 2-14-16,0 0-16 0,5 0-11 0,0 3-9 15,1-1-13-15,2 4-9 0,-2 0-11 0,0 2-6 16,-1 1-8-16,0 2-16 0,-3 3-10 0,-1 0-4 16,-6 0-6-16,-3 1-8 0,-1 1-3 0,-4 4-3 15,0-1 5-15,-6 1-1 0,-2-2-5 0,-4-1 4 16,-2 3 0-16,-1-4-2 0,-3 1 3 0,3-3 7 15,-1-1 6-15,2 0-2 0,3-4 4 0,2-1-6 16,-3 0-2-16,6 0 0 0,2-3-4 0,4-1-2 16,0 0-1-16,0 0-9 0,0 0-32 0,14-8-35 15,-1 3-35-15,5-2-31 0,0-3-26 0,2 0-15 16,4-2-22-16,1 3-17 0,-7-1-6 0,2 3 5 16,-2-3 18-16,1 3 20 0,-1-3 16 0,-4 2 22 15,3-1 27-15,-8 4 44 0,1-2 51 0,-1 0 37 16,1 1 47-16,-5 2 31 0,2-1 25 0,-5 0 30 15,1 1 16-15,-3 1 27 0,2-1 14 0,-2 4 3 16,5-4-12-16,-5 4-20 0,3-2-6 0,-3 2-18 16,0 0-22-16,0 0 8 0,2 12-13 0,-2-1-12 15,3 1-1-15,-2 6-11 0,2 1-9 0,-3 8-12 16,1-2-7-16,3 5-11 0,1-1 1 0,-2 0-9 16,3-1-6-16,-1 4-5 0,0-4-7 0,-2 0 0 15,1 0-5-15,2 0-9 0,-5-4-16 0,2-3-25 16,1-2-30-16,-2-4 7 0,-1-2-14 0,-1-3-9 15,3 0-12-15,-3-3-3 0,0-1-6 0,0-1-15 16,-4-2-25-16,4-3-14 0,0 0-18 0,0 0 7 16,-10-12-18-16,6 2-8 0,2-2-8 0,-1-5 1 0,1-8 6 15,0-1 10-15,2-5-8 0,3-1 19 16,-3-2 17-16,2-14 14 0,2 0 16 0,0 13 7 16,-3-10 13-16,2 14 34 0,3 0 37 0,-2 4 20 15,-4 7 21-15,3 2 25 0,-1 2 30 0,-2 3 29 16,0 2 18-16,1 0 5 0,-1 2 4 0,3 1-4 0,-2 0-11 15,3 5-10-15,0-5-8 0,2 4-14 16,2 0-5-16,2 2-9 0,3-2-13 0,-3 3-10 16,3 2-4-16,6 3-2 0,-3-1-7 0,-2 2-12 15,0 5 10-15,0-2-11 0,0 5-9 0,-5-4-3 16,-2 5-7-16,-1-2 1 0,-4 4 3 0,-2-5-14 16,-4 3 6-16,-1 0 1 0,-1 1 1 0,-6-3 0 15,1 2-4-15,-2-2-2 0,0-1 0 0,-1 1 2 16,-1-3-3-16,1 0-5 0,1-3 7 0,5-2-7 15,3 0-35-15,0-1-49 0,0-1-68 0,5-2-116 0,0 0-94 16,0 0-86-16,0 0-78 0,0 0-293 0,27-8-890 16,-16 7 393-16</inkml:trace>
  <inkml:trace contextRef="#ctx0" brushRef="#br0" timeOffset="96399.62">16258 4305 152 0,'4'3'308'0,"-1"-1"12"16,-3 2 3-16,0-4-11 0,2 2-33 15,-2-2-34-15,3 2-31 0,-3-2-64 0,1 5-114 16,-1-5-145-16,0 0-263 0,0 0-403 0,0 0 178 16</inkml:trace>
  <inkml:trace contextRef="#ctx0" brushRef="#br0" timeOffset="96782.73">14853 4669 245 0,'-4'-1'502'15,"4"1"7"-15,-9-4-5 0,6 1-28 0,3 3-32 16,-4-2-41-16,4 2-34 0,0 0-22 0,0 0-24 16,20 1-20-16,-1-2-29 0,2 3-27 0,15 1-24 15,-1 0-23-15,0 0-20 0,19 0-14 0,4 3-16 16,-2-1-15-16,8-1-16 0,-5-3-14 0,-2 3-8 16,3-2-10-16,3-1-8 0,-7 0-5 0,-1-2-8 15,-4 2-7-15,-17 0-4 0,1-1-5 0,-4-1-8 16,-2 1-5-16,-11-1-12 0,-3 0-5 0,-2 1-14 15,-3 0-9-15,-3 0-18 0,-2-2-34 0,-5 2-49 16,0 0-55-16,0 0-51 0,0 0-58 0,-19-4-49 16,6 10-51-16,-9-5-54 0,-5 6-73 0,-3-5-256 15,-2 2-811-15,1 1 359 0</inkml:trace>
  <inkml:trace contextRef="#ctx0" brushRef="#br0" timeOffset="97083.21">14937 4846 225 0,'-22'0'372'0,"9"0"28"16,-2 1 29-16,5 0 6 0,2-1-7 0,-2 1-28 16,4-1-26-16,0 1-33 0,6-1-31 0,-5 2-23 15,5-2-18-15,0 0-17 0,0 0-2 0,26 1-11 16,-6-1-26-16,7 3-20 0,5-4-14 0,3 0-17 0,4 0-19 16,17-2-11-16,-2 0-16 0,1 1-4 15,1-1-18-15,2 3-7 0,0-1-11 0,0 1-7 16,-5-2-4-16,-1 2-10 0,-14-1-5 0,-2 1-3 0,0 1-4 15,-8 1-9-15,-4-2 0 0,-6 0-5 0,-4 0-4 16,-2 0 5-16,-2-2-16 0,-2 4 10 16,-3-4 2-16,-5 2-1 0,11 0-7 0,-11 0-14 15,5 2 5-15,-5-2-16 0,0 0-40 0,5 1-56 0,-5-1-61 16,0 0-54-16,8 3-77 0,-8-3-64 0,6 1-72 16,-4 1-108-16,-2-2-287 0,6 2-896 0,-6-2 397 15</inkml:trace>
  <inkml:trace contextRef="#ctx0" brushRef="#br0" timeOffset="98533.96">19309 4093 106 0,'4'-6'417'0,"-3"1"20"0,3-1-1 15,-3 3 0-15,2-1-15 0,-3 4-28 0,1-3-31 16,4-1-31-16,-5 4-32 0,0 0-28 0,0 0-22 15,0 0-20-15,-5 13-17 0,0-2-17 0,0 5-20 16,-7-1-13-16,2 11-17 0,-3 2-9 0,0 2-15 16,-2-1-9-16,0 0-11 0,-1 1-9 0,4-1-5 15,-2 2-15-15,-1-2-2 0,0-3-11 0,6-8-3 16,0 0-9-16,0-2 0 0,4-2-7 0,0-3-5 16,1-3 2-16,2-1 8 0,-1-2 20 0,3-5 0 15,0 0-4-15,0 0-7 0,14-18-6 0,-2 2-6 16,3-4 1-16,3-4-6 0,-4-4-5 0,5 1-4 15,4-16-1-15,0-2-1 0,0 2-10 0,0-6-1 16,-1 2 3-16,-4 2-4 0,-5 15-4 0,-1-3 3 16,0 7-4-16,-4 8 0 0,-2 2 0 0,-1 5-4 15,-2 2-3-15,0 2 4 0,0 4-2 0,-2 3 4 16,-1 0 1-16,4 9-2 0,-1 0 1 0,-1 3-2 16,5 6-1-16,-2 6 4 0,-1 3-2 0,3 1-3 15,-3 0 3-15,6 1-4 0,-3-2 3 0,3 2 1 16,1 0-4-16,1 0-6 0,-2-4 10 0,4 0-2 15,-5 0-6-15,4-2-29 0,-3-6-24 0,-2 1-39 16,-2-4-36-16,-1-3-38 0,2-3-40 0,-4 0-52 16,1-1-30-16,-5-1-50 0,0-3-70 0,-2 1-63 15,3-4-318-15,0 0-857 0,-16-3 379 0</inkml:trace>
  <inkml:trace contextRef="#ctx0" brushRef="#br0" timeOffset="98716.14">19381 4386 3052 0,'-6'-1'293'15,"1"-3"-103"-15,0 3-42 0,0-3 51 0,0-1 32 16,1 3 0-16,0-1-14 0,2-2-28 0,-1-1-34 16,3 2-17-16,1 1-9 0,3-3-15 0,1 2-14 15,5-1-8-15,1-1-8 0,5 2-9 0,1-2-19 16,3 3-45-16,0-2-59 0,10 1-67 0,-3-2-58 0,4 0-59 16,-3 5-53-16,-1-2-52 0,1 2-40 15,-5-1-313-15,-3 1-747 0,9 1 331 0</inkml:trace>
  <inkml:trace contextRef="#ctx0" brushRef="#br0" timeOffset="99418.87">19949 4277 4 0,'9'-3'271'0,"0"-1"6"0,-1 0 16 0,-2 0 22 15,-2-1 9-15,1 1 13 0,-1-1-13 0,-1-1 0 16,-2-1-6-16,0 0-8 0,-2 3-12 0,0-1-18 16,-2-1-14-16,-1 0-10 0,-2 0-13 0,-2 1-13 15,-1 2-15-15,-1 0-16 0,-2 2-13 0,-2 1-25 0,1 4-12 16,-2-1-14-16,2 2-13 0,-2 5-13 15,-2-1-10-15,1 5-10 0,3 0-11 0,-1 0-2 16,4 3-12-16,1 0-8 0,4-2-5 0,-2 4-4 16,5-3-2-16,2-1-12 0,1-5 0 0,5 3-4 15,1-5-5-15,0 0-13 0,6-1 4 0,4-2-3 16,1-2-1-16,0-3-1 0,2-4 0 0,-2-1 3 0,0-3-9 16,-3-1-5-16,3-2 5 0,0-3 1 15,0-4 0-15,-4 3 0 0,-1-10 1 0,-2-2-1 16,-3 2 7-16,-2-4-6 0,1 0 18 0,-6-2 10 0,2 4 1 15,-5 0 9-15,2 9 20 0,-1 0-7 0,0 6-2 16,-1 0 0-16,0 6 5 0,1-1 0 0,-1 2-11 16,0 4-17-16,2 1 7 0,0 0-1 15,-9 13-3-15,5-5-4 0,0 6-9 0,3 3 4 0,-2 1 0 16,2 1-3-16,2 0-1 0,-1 5-1 0,3-5-1 16,1 0-7-16,2 2-6 0,-1-3-4 0,2-2-6 15,2-1-10-15,2 1-14 0,-1-2-15 0,3-2-14 16,2-1-17-16,-2-2-13 0,5 1-8 0,-4-4-2 15,3-4-3-15,-6 1 1 0,8-2 7 0,-6-1 5 16,1-3 8-16,4-1 12 0,-5-1 7 0,4-6 8 16,-2-1 6-16,-2 0 8 0,3-1 21 0,-7 1 16 15,0 2 26-15,1-1 14 0,-2 2 16 0,-3-1 23 16,0 4 15-16,-1 2 16 0,-1-2 2 0,-2 3-11 16,4-2-7-16,-5 5-10 0,1-1-2 0,-1 1-15 15,0 0-2-15,0 0 6 0,-7 17-20 0,3-8-9 16,-4 6 3-16,3 0-3 0,-3 3 1 0,2 6-22 15,2 1 2-15,0 3 12 0,3 4-3 0,-3-4-12 16,4 5-3-16,-4 2 0 0,6-2-2 0,0 13 4 16,-2-14-2-16,0 3-6 0,4 1-1 0,-4-1-4 15,0-1 12-15,1-3-4 0,-2 0-6 0,6-3-3 16,-5 0-1-16,-2-4 5 0,0-5 3 0,2-3-5 16,-1-5-3-16,-2 0 6 0,2-2-6 0,-3-3-2 15,4 1 1-15,-5-4-1 0,1-1 2 0,4-2-6 16,0 0 2-16,-16-6 7 0,8-2-2 0,0-2-9 15,-3-4-2-15,-1-3-7 0,2-8-20 0,0 1-24 16,1-5-31-16,3 1-34 0,-2 0-42 0,2-2-41 16,0-5-48-16,5-1-68 0,-3-13-79 0,3 16-87 15,2-2-111-15,3-13-301 0,-1 13-975 0,1 3 432 16</inkml:trace>
  <inkml:trace contextRef="#ctx0" brushRef="#br0" timeOffset="99582.74">20542 4087 3453 0,'-2'-6'252'0,"0"0"-77"0,-2 0 16 16,1-3 19-16,-1 5 9 0,0-1 9 0,0 2-29 15,4-1-37-15,-4 0-40 0,2-1-9 0,2 5-43 16,0-3-45-16,0 3-63 0,2-4-102 0,-2 4-126 16,12 2-151-16,-6-2-343 0,3 1-823 0,-9-1 364 15</inkml:trace>
  <inkml:trace contextRef="#ctx0" brushRef="#br0" timeOffset="99750.01">20765 4351 3716 0,'-3'2'242'0,"-3"1"-141"0,2-2 19 0,4-1 42 15,0 0-10-15,-9 0-31 0,9 0-25 0,-7 3-31 16,7-3-42-16,-5-7-98 0,5 7-122 0,-2-3-129 15,2 3-374-15,4-8-759 0,1 2 336 0</inkml:trace>
  <inkml:trace contextRef="#ctx0" brushRef="#br0" timeOffset="100115.71">21076 4111 347 0,'-1'-11'536'0,"2"2"13"0,1 0-6 16,-2 2-15-16,1 0-22 0,-1 1-29 0,0 2-44 16,1-2-43-16,2 4-37 0,-3 2-33 0,0 0-32 15,0 0-29-15,0 0-22 0,9 13-26 0,-4-1-22 16,-1 5-19-16,-2 3-17 0,5 6-9 0,0 1-20 16,1 2-8-16,-2-3-26 0,2 3 3 0,0-3-6 15,-1-1-11-15,-2-7-8 0,3 0-9 0,2 1 0 16,-3-5-14-16,-1-3 3 0,1-2-18 0,1-1 11 15,1-2-2-15,-1-2 3 0,0-2-1 0,3-5-10 16,-2 0-3-16,3-5 7 0,-2 0-15 0,4-5 8 16,-3 0 6-16,1-3-6 0,1-6 1 0,-1-2 7 15,-1 2-14-15,0-3-5 0,1-2 7 0,-5 0-9 16,2-5 0-16,0 4-1 0,0 1 1 0,-2 3 4 16,-1 7-11-16,-1 5-11 0,-4 3-35 0,1 2-53 15,0 2-65-15,-2 3-24 0,0 2-34 0,0 0-39 16,0 0-73-16,5 17-74 0,-2-6-68 0,-2 0-58 15,-1 4-383-15,4 1-985 0,-3 1 435 0</inkml:trace>
  <inkml:trace contextRef="#ctx0" brushRef="#br0" timeOffset="100949.95">21542 4341 136 0,'0'0'394'0,"0"0"7"15,0 0 0-15,14-8-14 0,-13 6-19 16,3-4-25-16,1 1-23 0,4-1-31 0,-2-3-24 15,2-1-25-15,5-3-21 0,-3 3-22 0,2-3-25 0,3 0-10 16,-3 1-15-16,-2-3-16 0,2 1-8 0,-4 2-10 16,-1 1-5-16,-2 0-3 0,-3 2-7 15,1-1-5-15,-3 3-6 0,-1 1-14 0,-3 1-6 16,1 1-7-16,-5 3-4 0,7 1-5 0,-19 5-6 0,6 1-9 16,-2 6 0-16,0 0-1 0,1 4-7 15,3-1-4-15,-1 1-1 0,5 1-1 0,-2 0-4 16,4-1 3-16,5 1-3 0,3 0 1 0,1-2-9 0,3-1-2 15,7-2 3-15,-4-2-2 0,3-3-1 0,6 1-1 16,-1-2-2-16,0-4 3 0,4-2 0 0,-3-1-4 16,-1-1 3-16,0-3-1 0,-3-4 6 0,2 3 16 15,-2-5 14-15,-3 2 7 0,-3-1 4 0,2-4 8 16,-1-2 4-16,-1 1 3 0,-4-1-4 16,3 2-4-16,-3 3 2 0,3 0 2 0,-3 1-15 0,-4 3 5 15,3 3-7-15,-1-1-4 0,-1-1-5 0,-2 2-10 16,4 3 1-16,-4 1-3 0,0 0-2 0,0 0-6 15,9 8 2-15,-5 0-4 0,-2-3 0 0,1 6-1 16,-2-1-15-16,2 0 14 0,-2 1-2 0,3 1-1 16,-1-1-3-16,-1 1 0 0,3-2 1 0,-1 0-8 15,1 1 5-15,-2-2 1 0,0 1-2 0,4-2-10 16,-2-2-8-16,5 0-2 0,0-3-9 0,2 0 12 16,2-2 0-16,-2-1 1 0,7-2 0 0,-4-2 1 15,2-2 1-15,3-4-1 0,-3 1 4 0,6-6 2 16,-3-1 0-16,-1-5 1 0,-1-1-2 0,1-5 1 15,-3-2-1-15,0-3 0 0,5-15-1 0,-1 3-1 16,-10 9 0-16,-1 5 3 0,0-1 1 0,-5 2 8 16,0 9 7-16,-3 5 11 0,-1 3-14 0,0 2 2 15,0 1 15-15,-4 4-2 0,2-1-5 0,-6 5-6 16,8 1 3-16,-14 11 2 0,5 1-5 0,3 4-11 16,-10 6 8-16,9 3 1 0,0 1 3 0,2 4-5 15,3-2-1-15,2 3 1 0,4 0 5 0,-1-2-19 16,1 2 11-16,3-6 3 0,2 2-7 0,1-3-5 15,0-7-6-15,-1 0 1 0,1-1-4 0,4-2-1 16,-2-2-2-16,2-1 1 0,-3-3 0 0,2-5 5 16,0 2 1-16,0-2 3 0,-1-3-13 0,1-3 1 15,6-2 13-15,-8 2 2 0,4-5-4 0,0-2 0 0,0-3 3 16,2-1-9-16,1-6 9 0,-1 1 2 16,-6 5 10-16,1-2 10 0,-3 6 6 0,2-1 2 15,-4 0 0-15,-2 6-6 0,-1 0-1 0,-1-1-1 16,1 2-3-16,0 3 0 0,-4 1-3 0,0 0 0 15,5 12 2-15,-5-3-14 0,1 2-4 0,1-1 19 16,-2 2-18-16,1 2-18 0,1 1-19 0,1-3-24 16,4 4-30-16,-4-5-30 0,7 3-26 0,-3-5-30 15,3 0-45-15,2-3-43 0,-1 1-24 0,2-5-30 16,-3 2-23-16,0-4-44 0,2 0-39 0,-6-3-304 16,3-1-789-16,0-3 349 0</inkml:trace>
  <inkml:trace contextRef="#ctx0" brushRef="#br0" timeOffset="101266.55">22041 3945 61 0,'-7'3'422'16,"3"-2"6"-16,3 2-19 0,1-3-13 0,0 0-28 15,12 4-36-15,1-3-34 0,10-2-24 0,9 2-36 16,5-1-40-16,15-2-63 0,3-3-65 0,-5 3-83 15,5 2-81-15,-1-4-92 0,-16 3-106 0,-1-4-216 16,-1 2-549-16,1-1 242 0</inkml:trace>
  <inkml:trace contextRef="#ctx0" brushRef="#br0" timeOffset="101616.47">23077 3985 261 0,'-6'-6'438'0,"2"1"-7"16,-2 1-21-16,1 0-12 0,-5-1-26 0,0 4-21 15,0 2-21-15,-3 1-16 0,-3 5-15 0,-2 0-8 16,0 3-8-16,3 5-12 0,-4 4-15 0,0 1-22 16,2 2-16-16,7-5-26 0,-7 6-15 0,10-4-14 15,0 0-15-15,2 2-17 0,4-3-12 0,1 1-10 16,4-1-11-16,2-1-12 0,4-3-8 0,4 0-5 16,3-3-20-16,7 1-33 0,-3-5-47 0,9-2-50 15,-3-4-49-15,2-1-46 0,-2-1-63 0,-6-3-58 16,1-1-46-16,-1-1-49 0,2-4-51 0,-4 1-313 0,3-9-813 15,-8 4 359-15</inkml:trace>
  <inkml:trace contextRef="#ctx0" brushRef="#br0" timeOffset="102233.08">23290 4153 98 0,'0'0'275'0,"-4"6"2"0,4-1-4 0,-1-3-11 15,1-2-13-15,0 6-14 0,0-6-10 0,2 8-11 16,1-6-20-16,2 0-25 0,1 1-9 0,2-1-17 15,-2-1-11-15,5 2-14 0,0-2-14 0,3-1-6 16,-2-1-9-16,0-2-12 0,0 1-2 0,-1-3-10 0,1 3-12 16,-2-5 2-16,2-1 3 0,-6 0 0 15,-1-2-1-15,-1 1 2 0,0-1 9 0,-2-1 4 16,-4 0 1-16,1 3-23 0,-3 0 15 0,-1 1-3 16,-2 1-5-16,-2 2 0 0,-2 1-2 0,-1 3-16 0,2 2 11 15,-8 1 1-15,2 5-2 0,0 0-2 16,2 3 1-16,0-1 9 0,3 4 12 0,-1 0 0 15,3 2-1-15,3 1 0 0,2 2-3 0,1-3-6 16,3 0 0-16,3 1-3 0,3-3-4 0,2 2-2 16,1-3-3-16,5 0-8 0,0-3 4 0,3-1-9 0,-1 0 1 15,6-2-5-15,-3-4-3 0,2 2 1 0,-1-2-4 16,2-2-4-16,0-1-2 0,-2-4 1 16,0-1-2-16,7-1 7 0,-7-4 4 0,6-1 6 15,-9-2 1-15,5-4 0 0,-2-2 2 0,3-3-4 0,0 1-5 16,-4-6 3-16,3 2-1 0,-2 1 1 0,-6-1 9 15,-2 8 6-15,-2 0 15 0,-5 3 2 0,0 2 5 16,-1 2 6-16,0-1-5 0,-4 6 0 0,0-3-6 16,-1 1-2-16,-3 5-6 0,-2-3-8 0,-1 4-8 15,-5-1 1-15,1 5-6 0,-2 1-6 0,1-2 1 16,-1 2-1-16,0 6-6 0,3-5-4 0,-2 4 1 16,2 0-3-16,5 2-1 0,0 1-3 0,4 0-3 15,1 1-8-15,3 1 11 0,4 1-6 0,3-2-1 16,2 2 1-16,2-3-3 0,7 4-4 0,-3-2-17 15,4-3 17-15,5 0-2 0,-12 0 3 0,3 0-6 16,-1-1-2-16,-3-1-5 0,-3 0 0 0,-3-2-1 16,1 1-14-16,0 0 8 0,-4-2 3 0,-5 2-2 15,1-1 2-15,-2-1 3 0,-3 4-1 0,0-5 2 16,-1 4-2-16,-3-2 5 0,-3-2 3 0,0 2-1 16,0-2 0-16,2-2-1 0,3 2-22 0,-6-2-45 15,0 0-48-15,1-1-53 0,6-2-89 0,-2 0-99 16,4-4-114-16,3 4-418 0,-4-6-970 0,4 6 429 15</inkml:trace>
  <inkml:trace contextRef="#ctx0" brushRef="#br0" timeOffset="102366.59">24158 4302 96 0,'0'0'430'0,"7"-3"-14"0,-7 3-24 15,0 0-22-15,0 0-36 0,1-3-34 0,-1 3-31 16,0 0-47-16,0 0-112 0,0 0-146 0,0 0-171 15,-10 12-243-15,1-9-487 0,-2 2 216 0</inkml:trace>
  <inkml:trace contextRef="#ctx0" brushRef="#br0" timeOffset="104033.37">19209 4718 285 0,'0'0'323'0,"0"0"-18"15,0 0-29-15,0 0-27 0,0 0-24 0,0 0-22 0,-4 6-21 16,7-2-9-16,-1 1-15 0,2-2-17 0,-2 3-6 16,1 1-3-16,3-1-9 0,0 0-9 0,4 1-10 15,0-1-2-15,4 1-7 0,2 0-8 16,4-1-12-16,9 0-1 0,-2-4-10 0,4-1 2 0,-4 1-11 16,4-4-8-16,-1 1-4 0,1-1 1 0,-3-3-7 15,2 1-4-15,-4-3-4 0,1 1-2 0,-7 1 11 16,-1-2 10-16,6-4 0 0,-6 2 1 0,-2-1 13 15,1 2-6-15,-3 1-5 0,2-1 3 0,-8 2-1 16,3 2-7-16,-3-1-5 0,0 3-4 0,-2 1-3 16,3 1 5-16,-4 1-14 0,2 2 3 0,1 3-10 15,1 2 17-15,-1 1-13 0,3 4 2 0,0 1-5 16,1-2-4-16,1 3-2 0,0 0 2 0,4-4-5 16,3 7-5-16,-5-4 17 0,2-3-8 0,6-3-5 15,-3 0 3-15,0-2 2 0,6 0-6 0,-5-2-3 16,1-4 2-16,4-2 0 0,-5 1-7 0,7-3 29 15,-10 0 7-15,9-5-1 0,-9 6 9 0,2-4 1 16,5-2-6-16,-1-2 6 0,3 2 4 0,-2 0-5 16,-6 2-2-16,7 0-2 0,-6 3 1 0,0 0-3 15,7-1-5-15,-10 4 1 0,5 2-3 0,-1 1-2 16,-3 2-3-16,3 2 0 0,-2 2-3 0,-3 1-5 16,2-1-3-16,-2 3-3 0,2-2 0 0,-1 2-1 15,-2 0-7-15,3-4 10 0,-2 2-4 0,2-2 1 16,-3-2-1-16,2 1-3 0,-3-1-1 0,7-3 0 15,-5 1-1-15,3-3 1 0,-1-2 2 0,1-1-1 16,0 1-2-16,1-4 0 0,-2-1 0 0,7-1-4 16,3-4 3-16,0 0 6 0,0-3-6 0,0 0 2 0,-2 1 1 15,1-3-2-15,0 0 2 0,-1 2 3 16,-1 0 1-16,-3 4-1 0,-4 4 3 0,-8 1-5 16,9 0 2-16,-4 2-4 0,2 2 2 0,-3 0 2 0,-3 2-7 15,-2 4 2-15,4-1-2 0,-1 1 2 0,-4 1 1 16,4 1 0-16,0 4 0 0,0 0-2 0,3 0-1 15,-2 1 2-15,-1-3-2 0,2 3 0 16,-1-2 0-16,1-2 1 0,3-1-4 0,0 1-1 0,10-1-2 16,-10-3 2-16,3-3-1 0,7 3 4 15,-8-6-3-15,2 0 1 0,0-1 0 0,4 1-1 0,1-7-1 16,-1 3 3-16,-2-6-2 0,-5 4 2 16,7-5-2-16,-8 3 2 0,6-3-1 0,-5 3 0 0,3-3 5 15,-3 3 2-15,-6 1-5 0,2 3-3 0,-6 2 2 16,0 2 5-16,5-2-7 0,-5 3 1 0,1 4 1 15,-2-1-2-15,1 5 0 0,-1 1 0 0,1 1 1 16,1-1 0-16,-2 1-3 0,-2 2 0 0,3-1-5 16,-1 1 0-16,4 2 1 0,2 0-6 0,-1-2 6 15,1-1-3-15,-2-4 1 0,-1 1 0 0,3-1 2 16,4-2 3-16,0-1-3 0,0-3 0 0,0 1 1 16,1-1 4-16,-2-2-1 0,3-3-3 0,0 1 4 15,0 0-7-15,1-1 8 0,6-2-1 0,-5 0-2 16,6-1 0-16,-4-2 1 0,5 2 3 0,-4 0 0 15,-5 3 0-15,0 1 0 0,0 0 0 0,-1 4-2 16,-2-1 1-16,2 2-3 0,-6 1 2 0,5 2-2 16,-5 1 6-16,-1 1-6 0,2 2 2 0,0-1 5 15,-3 1-3-15,-1-2-1 0,6 4 2 0,0 0 1 16,-3-2-3-16,3 0 2 0,-1-2-6 0,6 1 11 16,-6-1-6-16,2-2 3 0,2 1-6 0,1-2 5 0,-1 1-4 15,1-3 3-15,-1-1 1 0,0-1-2 16,0-1 1-16,-2 2 3 0,-6-1-1 0,1-2 1 15,3 0-2-15,-3 2-2 0,-2-3-1 0,0 2 3 16,-1-2-15-16,-2 1-37 0,-2 0-66 0,-1-1-81 0,-4 2-97 16,0 0-99-16,-4-2-423 0,-1 2-883 0,-2 0 390 15</inkml:trace>
  <inkml:trace contextRef="#ctx0" brushRef="#br0" timeOffset="109649.72">26099 4344 18 0,'0'0'443'0,"0"0"-3"16,-9-6-5-16,8 2-12 0,1 4-17 0,-2-7-23 0,5 3-28 15,-2-2-24-15,2 0-27 0,3 0-20 0,2-4-15 16,1 0-10-16,2-2-11 0,3-4-6 16,7-3-16-16,-1-1-11 0,-1-3-11 0,2-4-8 15,2 0-26-15,-1-4-12 0,4-8-12 0,-1-4-11 0,-3-1-13 16,-5 13-13-16,-3 2-2 0,-2-2-5 0,-2 4-9 15,-5 10-5-15,3-1 3 0,-7 7-9 0,-1 0-10 16,0 1-6-16,0 0-11 0,-5 6 1 0,1 0-6 16,-1 3-7-16,-3 1 0 0,-2 5-3 0,-1 3-5 15,0 0-2-15,0 4-11 0,5-1 0 0,-2 2-3 16,5 4-6-16,1 0 1 0,0 0-6 0,4 0-7 16,0-1-7-16,5 1-4 0,2-2 2 15,2 2-8-15,3-2-2 0,4 4-5 0,0-1-15 0,1 1-4 16,-6-7-10-16,1 4-1 0,4 2 1 0,-5-6 3 15,-2 2 4-15,1-2 4 0,-5 0 3 0,0 3 4 16,-2-3 2-16,-2 1 4 0,-5 0 1 0,-2 0 2 16,-2 1 4-16,-2-5 2 0,-4 4 1 0,0-2-7 15,-6 1 16-15,5-4 0 0,-2 0 0 0,-6-2 6 16,10-1-4-16,0-3 3 0,0 0 2 0,2 1 3 16,2-3 1-16,0 0 6 0,1-3 1 0,0 0 8 15,4-2-5-15,2-1-1 0,5-3-2 0,0-2-1 16,8-4-2-16,1-1-8 0,8-4 7 0,2-1-2 15,2-2 0-15,-2 1-7 0,5 1-8 0,1 4 3 16,-7-1 0-16,1 3-1 0,-5 6-7 0,-2 0 8 16,1 4-3-16,-8 1 3 0,4-2 0 0,-2 3 2 15,-6 3-3-15,7 3 2 0,-7 0-1 0,-2 2 8 16,3 0-5-16,-4 4 6 0,1 2 2 0,-1 0-4 16,-2 1-3-16,-1 0 7 0,0 0-4 0,0 0 7 15,0 6-3-15,0-2-1 0,1 1 2 0,2-4 0 16,-1-2-3-16,3 1 4 0,2-2 0 0,1 0-1 15,0-4-17-15,3 0-31 0,0-2-51 0,2-2-50 16,0-2-56-16,5-5-90 0,-7-1-73 0,4-4-99 16,-3-5-413-16,-2-2-950 0,4-3 421 0</inkml:trace>
  <inkml:trace contextRef="#ctx0" brushRef="#br0" timeOffset="109799.78">26899 3845 3814 0,'-8'-10'257'16,"-1"-1"-47"-16,4 3-6 0,-4-1 20 0,0-2 14 15,2 2-9-15,1 3-23 0,3 0-27 0,-1 2-30 16,0 1-20-16,0-1-14 0,4 0-36 0,0 4-50 16,0 0-80-16,10-2-112 0,-10 2-147 0,17 4-159 15,-8 1-377-15,1 1-915 0,2-2 406 0</inkml:trace>
  <inkml:trace contextRef="#ctx0" brushRef="#br0" timeOffset="110633.57">27147 4127 3140 0,'0'0'245'0,"-8"-5"-71"0,3 1 13 15,4-1 25-15,-3 1 8 0,1-2-23 0,1-1-6 16,-1 0-19-16,3 0-19 0,0-1-3 0,0 2-13 16,3-2-13-16,2-1-10 0,-4 4-12 0,6-3-10 15,-1 3-11-15,2 0-9 0,-1-2-7 0,-2 2-6 16,1 3-9-16,1 2-5 0,2-2-6 0,1 2-2 15,1 0-7-15,-4 2 0 0,2-1-4 0,0 4-3 16,1 1 0-16,-3 1-4 0,-1 1 1 0,-1 0-2 16,-1 3-3-16,1 0 0 0,0 2-1 0,-1-2 0 15,0 5 1-15,-4-3-3 0,0 3 2 0,0 0-2 16,-3-4-2-16,3 5-1 0,0-4 1 0,0 2 2 16,3-3-4-16,-2 0-4 0,1 4 4 0,0-6-2 15,3 2 0-15,-2 1 0 0,-2-3-2 0,4 1 3 16,0 0-2-16,0 1-3 0,-1-2 3 0,3-1-3 15,-2 1 0-15,-1-1 0 0,-1 1 2 0,1-3-1 16,-1-1 0-16,2 4 0 0,-1-3 0 0,-2 0 1 16,1 3-2-16,1-1-1 0,-4 2 1 0,1-1 0 15,-1 0 0-15,0 1 1 0,3 9-2 0,-6-11 4 0,3 3 5 16,-2-2 0-16,-4-1 4 0,1 0 6 16,-1-1 4-16,-4-1 11 0,-2-1 11 0,-2-1 12 15,-4-1 1-15,-3-1-3 0,1-3-15 0,2-2 13 16,2-2-8-16,-2 1-4 0,5 0-10 0,0-4 1 15,3 0-4-15,2-2-16 0,-2-5-35 0,5 2-46 0,5-6-48 16,4 0-44-16,4-2-50 0,8-5-55 0,3-2-57 16,3-2-42-16,13-4-24 0,-8 7-14 15,2 1 14-15,0 2-5 0,1 2 8 0,0 2-223 16,-3 2-658-16,0 1 2171 0,-3 3-1096 0,-1 2 59 0,-5 1 65 16,-4 1 52-16,-1 4 62 0,-4-1 41 15,0 1 30-15,-3 2 34 0,1 1 26 0,-2-2 28 16,-1 1 7-16,-2 0 6 0,2 0-6 0,-4 3-9 15,6-1-22-15,-6 1-16 0,0 0-15 0,5-1-15 16,-5 1-13-16,0 0-11 0,11 4-6 0,-6-2-11 0,0-1-10 16,4 1-3-16,0 1-4 0,2-3-11 0,3 3-2 15,2-2-11-15,-2 1 5 0,5-3 11 0,-5 1 14 16,-1-2 4-16,2-1 9 0,-5-1 6 16,4-2 9-16,-3 1 1 0,-1-3-6 0,-1 0 3 15,-3-3-3-15,-1 2-1 0,-2-4-12 0,1 2-1 0,-3 1 1 16,-1-3-8-16,0 6-12 0,-4-6-5 0,-1 8-2 15,-1-4-12-15,-4 3-2 0,-1 4-4 0,1 2-5 16,-4 0-5-16,-4 3-8 0,0 1-1 0,0 4-1 16,0 2-4-16,1 2-4 0,2 2 0 0,3 0-3 15,-1 3-1-15,3 0-3 0,-1 0 0 0,5 2-2 16,2-2-1-16,4 1 0 0,1 0 1 0,3-2-9 16,3-2 7-16,2 0-5 0,2-2-10 0,1 1-10 15,5-3-21-15,1 0-24 0,2-3-23 0,1-2-30 16,7 0-41-16,-8-2-63 0,8-4-69 0,-9 1-82 15,1-1-88-15,0-3-103 0,0-2-327 0,2 0-959 16,3-5 423-16</inkml:trace>
  <inkml:trace contextRef="#ctx0" brushRef="#br0" timeOffset="110766.54">28246 4235 326 0,'0'0'454'0,"0"0"-26"0,0 0 14 0,0 0-9 16,-1-9-9-16,1 9-29 0,0 0-42 0,0 0-34 15,0 0-42-15,-7-3-78 0,7 3-100 0,0 0-128 16,0 0-174-16,-2-4-451 0,2 4-707 0,0 0 314 16</inkml:trace>
  <inkml:trace contextRef="#ctx0" brushRef="#br0" timeOffset="114682.69">12094 4565 247 0,'-3'-4'335'16,"-1"2"-13"-16,0-1-11 0,2 0-34 0,2 3-24 15,3-8-5-15,0 1-1 0,3 4-4 0,-1-1-7 16,3 1 1-16,1-4-13 0,1 4-12 0,-1 2-6 16,0-3-7-16,5 3-3 0,-2 1-11 0,-2 0-8 15,4 2-8-15,5 2-5 0,-6 5-15 0,5 1-8 16,0 0-13-16,5 5-10 0,-2 2-11 0,1 1-10 16,1 4-8-16,3 1-8 0,-3 2-7 0,-1-1-8 15,-2 3-5-15,-1-3-2 0,-1 0-8 0,-3-1-1 16,-2 2-9-16,-4-7-2 0,1-1 0 0,-5-1-2 15,-1-4-2-15,0-1 6 0,-3 0 4 0,-1-2 9 0,-1-1 9 16,1 0 10-16,-4-4 15 0,3-1 13 0,-6-3-3 16,7 0 2-16,-11-1 5 0,5-4-7 0,-1-3 8 15,-1-2-10-15,1-7 1 0,2-1-16 16,0-7 1-16,2-3-8 0,-1-3-9 0,4-2-1 0,2-2-13 16,3-15-12-16,0 14 6 0,0 4-1 0,2 3-11 15,1 1-7-15,1 3-11 0,0 6 12 16,-3 2-14-16,2 0 0 0,1 7 2 0,-4 1-5 15,4 2 5-15,-1 0-9 0,-2 1-5 0,2 3 0 0,-2 1 0 16,1 0-5-16,-1-1-21 0,2 3-8 0,-2 0-17 16,0 2-20-16,-6-2-28 0,8 4-38 0,-4 0-48 15,-1-1-44-15,-1 2-54 0,-1 0-52 16,-2 2-56-16,2 3-71 0,-1-1-52 0,-2 2-359 0,-1 7-943 16,1-5 417-16</inkml:trace>
  <inkml:trace contextRef="#ctx0" brushRef="#br0" timeOffset="114933.25">12749 4729 222 0,'-4'-5'433'16,"0"1"16"-16,0-2-5 0,3 1-23 0,-4 0-20 16,5 0-28-16,0-1-33 0,0 1-34 0,1-1-19 15,-1-1-33-15,7 2-23 0,-1 1-25 0,3-5-18 16,0 3-17-16,5 0-17 0,-4-1-16 0,8 2-11 15,-1-3-17-15,2 2-10 0,-1 0-26 0,-2 2-30 16,2 0-33-16,0 1-37 0,-4-1-47 0,-4 3-39 16,2 0-42-16,-1 0-30 0,-3 1-33 0,0 2-39 15,-6 2-32-15,2 1-29 0,-4-1-327 0,-4 6-695 16,-1 0 307-16</inkml:trace>
  <inkml:trace contextRef="#ctx0" brushRef="#br0" timeOffset="115082.9">12837 4817 143 0,'-3'4'292'15,"1"0"13"-15,1 2 36 0,-2-3 33 0,3 0 4 16,0-3-7-16,-5 2-28 0,5-2-9 0,0 0-23 16,0 0-26-16,0 0-24 0,0 0-26 0,26-4-31 15,-15 0-14-15,-1-2-20 0,6 1-16 0,4 2-26 16,-1-5-42-16,8-1-62 0,-9 0-80 0,2-1-97 16,1 2-96-16,5-5-123 0,-11 3-312 0,-1-2-740 15,0-1 328-15</inkml:trace>
  <inkml:trace contextRef="#ctx0" brushRef="#br0" timeOffset="115533.09">13311 4423 173 0,'0'0'438'0,"0"-6"-9"0,2 2-19 0,-2 4-33 16,0 0-34-16,-2-4-30 0,2 4-23 0,0 0-17 15,2-4-8-15,-2 4-13 0,0-3-14 0,0 3-19 16,2-5-24-16,-2 1-5 0,0 4-8 0,1-7-11 16,-1 2-15-16,0-1-12 0,0 1-10 0,2-2-2 15,-2-4-11-15,1 1-7 0,-2 0-5 0,1-5-7 16,0 4-5-16,0-5-4 0,0-3-8 0,0 2-9 16,1-1-7-16,-1-7-7 0,4 7-3 0,-4-9-10 15,3 10-7-15,-3 2 20 0,3-1 12 0,-4 7 7 16,2-1-1-16,0 4 1 0,-1 0-2 0,0 1-1 15,0 0-9-15,0 2-3 0,0 3-16 0,-2-5-3 16,2 5-3-16,0 0-4 0,0 0-9 0,2 18 3 16,0-6-8-16,-1 3 3 0,3 3 0 0,-2 0-4 15,2 2-14-15,0 6 11 0,4-2 5 0,-3 2-4 0,2 0 1 16,-1-1-5-16,0 1-2 0,0 0-2 0,-1-6 2 16,1 3 1-16,0 2-3 0,-1 0 4 15,-1 1-1-15,2 2-8 0,-2-8 1 0,1 2 6 16,-1-3-7-16,1-1-15 0,4-2-5 0,-8 0-6 15,3-4-33-15,3-4-40 0,-1 1-45 0,-2 0-41 0,1-3-37 16,-1-2-33-16,0 0-43 0,-2-2-30 0,-1 0-56 16,-1-2-49-16,0 0-25 0,0 0-30 15,-11 5-265-15,11-5-805 0,-13 2 357 0</inkml:trace>
  <inkml:trace contextRef="#ctx0" brushRef="#br0" timeOffset="115733.1">13383 4700 543 0,'-10'5'104'0,"1"1"23"15,2-1 19-15,-2-1 17 0,4 0 17 0,-1 0 8 0,2 0 17 16,0-1 22-16,0 0 10 0,2-1 22 15,2-2 8-15,-5 3 7 0,5-3 13 0,-3 4 17 0,3-4 8 16,0 0-14-16,0 0-19 0,0 0-19 16,20-5-24-16,-9-1-24 0,1 2-15 0,3-5-19 0,1 3-16 15,2-4-19-15,9-1-11 0,0-1-17 0,-3-3-23 16,-1-2-35-16,0 1-46 0,0-1-43 16,1 3-44-16,-6-3-31 0,0 3-46 0,-3 0-48 15,1 1-36-15,-6 4-48 0,-1 2-49 0,-1-4-50 16,-3 8-48-16,-4-2-227 0,5-2-715 0,-3 3 317 0</inkml:trace>
  <inkml:trace contextRef="#ctx0" brushRef="#br0" timeOffset="115866.31">13726 4478 132 0,'8'0'138'16,"-3"-2"49"-16,1-1 33 0,1 1 18 0,-2-1 23 0,0 2 24 15,-1-1 19-15,3 0 25 0,-2-1-1 16,2 1-4-16,-7 2-13 0,5-2-13 0,-1-1-16 16,-4 3-17-16,4-1-24 0,-4 1-26 0,0 0-26 0,5-2-19 15,-5 2-42-15,0 0-67 0,8 6-106 0,-8-3-117 16,0-3-130-16,0 8-147 0,0-2-223 15,-3-1-716-15,-3 5 317 0</inkml:trace>
  <inkml:trace contextRef="#ctx0" brushRef="#br0" timeOffset="116282.67">12436 5302 408 0,'-3'1'433'15,"3"-1"-1"-15,0 0-23 0,-5 3-28 0,5-3-31 16,0 0-27-16,0 0-18 0,12-10-18 0,-2 4-11 0,6-4-20 15,4 4-11-15,7-6-22 0,2 4-4 0,4-3-16 16,2 0-9-16,14-4-10 0,1 0-12 0,1-3-13 16,3 1-15-16,2 2-8 0,-1-3-6 0,-1 2-2 15,0 2-8-15,-3-2-9 0,-3 2 3 0,-9 3-8 16,0 0-4-16,-4 0 4 0,-1 1-9 0,-2 1-7 16,-2 1 4-16,-10 0-2 0,-2 2-1 0,1-1-9 15,-6 5-2-15,-2-2-9 0,-3 2 1 0,0-1-5 16,-2 0-8-16,-2 1-3 0,1 0-2 0,-1 0-9 15,-4 2-12-15,5-1-4 0,-5 1-20 0,0 0-23 16,0 0-41-16,8 0-26 0,-8 0-45 0,0 0-63 16,0 0-84-16,6 3-84 0,-6-3-88 0,3 6-110 15,-3-6-392-15,0 0-1027 0,-11 9 455 0</inkml:trace>
  <inkml:trace contextRef="#ctx0" brushRef="#br0" timeOffset="117853.43">15330 5504 259 0,'8'2'259'0,"-8"-2"0"0,0 0 0 0,0 0 3 15,0 0 0-15,0 0 13 0,9-2-7 0,-9 2-23 16,0-4-11-16,0 4-4 0,1-5-15 15,-1 2-5-15,0 3-17 0,3-7-1 0,-3-1-9 0,0 5-9 16,-3-3-9-16,3-1-4 0,-1-4-8 0,-3 3-8 16,3-3-19-16,-3 1-7 0,-2 0-4 0,-1-1-6 15,1 4-5-15,-2-2-16 0,-1-1-2 16,0 3-11-16,-3-1-7 0,-4 1-7 0,2 4-4 16,3 0-6-16,-2 3-3 0,-4 2-6 0,1 2-7 0,-1 5-1 15,-1 1 0-15,-1 7-5 0,-3 0-3 0,3 2-1 16,2 0 3-16,1 5-2 0,3 1-1 0,-1-3 0 15,6-2 0-15,1 2 1 0,2-3-6 0,1-1-3 16,1 2 0-16,2-1-3 0,2-1 1 0,3-2 1 16,1-2-2-16,2-3 0 0,-2 0 5 0,1-3-6 15,2-1 0-15,1-1-2 0,1 0 3 0,1-3 2 16,0-1 3-16,-2-1 8 0,1-1 6 0,1-1 2 16,-2-3 4-16,4-1 0 0,-3 0 3 0,-1-3-7 15,9-4 7-15,-5-1-4 0,2-1 0 0,-2-8-2 16,6-2 0-16,-5 4-1 0,0-6 4 0,2 4 1 15,0-2-2-15,-3 1 5 0,0 1 6 0,-2 6 4 16,-2 0 0-16,1 0 3 0,-2 2 3 0,-3 4 2 16,3-4-2-16,-3 6 0 0,0 3-1 0,-4 0 5 15,3 0-5-15,0 1-3 0,-4 2-5 0,0 2-17 16,4-5 2-16,-4 5-14 0,0 0 6 0,0 0-3 16,0 0-3-16,0 0-2 0,-4 16-3 0,3-7 3 15,-2 2-2-15,-1 1 0 0,3 4-7 0,-4 4 1 16,1-3 1-16,3 2 7 0,-3 1-12 0,4-1 5 15,-4 0-8-15,4 0 3 0,0 0-1 0,3 1 5 16,-2-3-13-16,7-1 4 0,-2-1 3 0,-1 0-1 0,7-2-4 16,-2-1 1-16,4-1-12 0,0-4-9 15,3 1-1-15,-1-3-11 0,1-1-6 0,-3-3-2 16,1 1-13-16,1-2-6 0,-4-3-13 0,0 1-19 16,-3-2-22-16,1-3-28 0,-1 1-30 0,-4-1-38 15,0-3-45-15,0 2-45 0,-2 1-30 0,-3 0-39 0,-3 2-45 16,3-2-36-16,-6 1-363 0,2 3-877 15,0-2 388-15</inkml:trace>
  <inkml:trace contextRef="#ctx0" brushRef="#br0" timeOffset="118166.23">15747 5614 292 0,'1'-4'429'0,"3"1"12"16,1-2-7-16,-4 0-6 0,2 1-17 0,-3 4-23 16,1-3-21-16,-1 3-27 0,4-5-28 0,-4 5-28 15,0 0-14-15,0 0-19 0,0 0-18 0,-5 19-14 16,2-9-17-16,0 3-13 0,-1 2-18 0,1 2-20 16,2 1-7-16,-3-1-13 0,2 1-12 0,0 2-14 15,4 6-9-15,-2-7-12 0,-2 0-2 0,2-1-10 16,0 2-10-16,0-4-7 0,2 1-3 0,-2-3-4 15,-2-3-4-15,4 1-2 0,-1-2-19 16,0 1-28-16,1-5-38 0,-2-1-45 0,0 1-43 0,-3-3-49 16,3-3-86-16,0 0-107 0,0 0-119 0,0 0-408 15,0 0-973-15,-8-13 432 0</inkml:trace>
  <inkml:trace contextRef="#ctx0" brushRef="#br0" timeOffset="121633.95">14864 5100 206 0,'-3'-11'388'0,"-2"-1"-24"0,2 1-9 0,-1-1-10 16,-1 4-23-16,1-2-46 0,-2 2 4 0,3 2-18 15,-2 1-14-15,0 2-22 0,-1-2-11 0,1 3-22 16,-1 2-7-16,-6 0-6 0,2 6-12 0,-1-1-12 15,-3 2-4-15,-2 3-6 0,-2 0-11 0,4 2-7 16,-1 2-11-16,-7 3-10 0,2 0-8 0,5-2-9 16,2 0-13-16,0-3-2 0,1 2-8 0,3-4-7 0,3 2-7 15,0-1-4-15,1 1-6 0,1 0-3 16,1-3-4-16,2 2-4 0,1-4-6 0,4 4 1 16,1 1-3-16,1-2-2 0,2 1-2 0,-2-2-1 15,3 1-4-15,0-2-2 0,1 1 2 0,-1-3-3 16,2-2-5-16,0 4 1 0,-1 0 1 0,-2-1-2 15,0 1 0-15,-2 1-2 0,-1 1 1 0,-1 0-3 16,-3 1 0-16,2 1 5 0,-3 0-3 0,-4 4-1 16,0-4 4-16,-1 6-3 0,1-4-2 0,-5 2 2 0,0-2 2 15,2-3 4-15,-2 3 0 0,-3 1 2 0,3-2-1 16,-1-4-3-16,2 0 3 0,5-3-3 0,-3 1-1 16,4-3 4-16,-1-1 1 0,2 1-2 15,1-4 4-15,-1 2-2 0,1-2-2 0,0 0 0 0,0 0-2 16,19-3 1-16,-8 0-3 0,2 0-1 0,-3 1-1 15,-1-2-2-15,-1 1 3 0,2 2-5 0,-1 1 0 16,-4 0 0-16,3 1 0 0,-3 2 1 0,-1 3 1 16,-3-1 1-16,3 5-1 0,-8 1 0 0,3 5 0 15,-4 1 3-15,-3 2-2 0,-3 5 0 0,-1 0 0 16,-3 0-1-16,0-3-3 0,0 4 2 0,4-7 0 16,-1 6 1-16,2-7 1 0,1-2-5 0,3 0 4 15,2 1-1-15,-1-4 0 0,4 0 0 0,2-1 2 16,1 0-3-16,5-3 2 0,2 0-6 0,2-1-33 15,5-1-51-15,3-3-64 0,10-2-79 0,-2-2-107 16,6-4-130-16,2-3-391 0,-2-2-929 0,2 1 412 16</inkml:trace>
  <inkml:trace contextRef="#ctx0" brushRef="#br0" timeOffset="122333.12">16078 5121 404 0,'0'-7'444'0,"-2"4"-16"0,-1 1-27 0,3 2-31 15,-1-6-20-15,-2 3-40 0,3 3-28 16,5-4-28-16,-1 2-25 0,1 0-24 0,4 1-19 16,-3-1-18-16,2 2-18 0,5-1-16 0,-2 2-15 15,2 1-9-15,-1 0-16 0,-1 0-6 0,0 1-8 0,-1 2-13 16,-1-1-5-16,-3 0-11 0,-1 1-1 0,0 1-8 16,2 0-5-16,-5 3 4 0,-2-4-2 15,0 7-11-15,-4-1 6 0,-2 0-1 0,-2 2 6 0,-1 1 0 16,-3 1 2-16,-1-1 1 0,1 2-2 0,-2-2 1 15,3-1-5-15,-2 1-2 0,1-3-5 16,3 3-4-16,1-3 0 0,4 2-2 0,1-5-4 0,-2 2-1 16,9-2 1-16,-3-1-2 0,6 2-3 0,1-1-3 15,4-1 1-15,5 1 0 0,-1-1-1 0,3-1-3 16,1-2 0-16,0-1-2 0,-1 1-3 0,-2-2-6 16,-3 0 5-16,-4-1-1 0,-1 1-2 0,5-2-3 15,-8 1 6-15,0 2-2 0,-1-2 4 0,-5-1 2 16,6 0 5-16,-6 0-5 0,0 0 6 0,0 0 0 15,-14 6-2-15,4-2 5 0,-7 4 18 0,-1-1 2 16,0 0 5-16,3 1-1 0,-3 3 0 0,3-1-5 16,2 1 2-16,3-3-2 0,2 3-3 0,1 0 0 15,0 2 0-15,2-2-4 0,4 1 0 0,2-1-1 16,0 1-5-16,3 1 0 0,4 1 1 0,3 1-5 16,2-3-3-16,-1 2-1 0,0-3-5 0,1-1 5 15,1 1-3-15,-1 3 3 0,-4-5-4 0,1 1-5 16,-1-1 4-16,-4 1-3 0,-1-1-1 0,0 2 1 15,-4-2 1-15,0 2 0 0,-5-1 2 0,-3 1 1 16,-1-3 0-16,-5 3 0 0,-3 0 4 0,0-1 4 0,1-2 5 16,0-1 2-16,4-2 0 0,-6 1-5 15,3-1-1-15,1 0-4 0,4-2 0 0,-2 1-3 16,3-1-36-16,3-2-58 0,1 1-81 0,1-1-104 16,-5 0-103-16,9-1-136 0,0 0-392 0,0 0-973 15,0 0 430-15</inkml:trace>
  <inkml:trace contextRef="#ctx0" brushRef="#br0" timeOffset="123316.51">14622 6231 265 0,'-1'-4'313'0,"0"-1"-16"0,1 2-7 0,-3 0-12 16,1-2-10-16,2 5-20 0,-4-5-18 0,3 2-9 16,1 3-33-16,0 0-14 0,-7-1-19 0,7 1-21 15,0 0-13-15,-7 7-2 0,4 0-16 0,0-4-7 16,0 3-15-16,-1 0-4 0,0 1-3 0,-1 1-15 16,1 3-7-16,-1-4 0 0,0 3-9 0,1 0-6 15,-1-3 0-15,1-1 2 0,0 1-4 0,3 0-5 16,-3-1-5-16,4 0-8 0,0 2 2 0,0-4-5 15,4 6 5-15,1-5-4 0,3 2 0 0,-2 0-7 16,3-1 7-16,1 0-10 0,0 2-1 0,1 0-2 16,-2-1-3-16,1 1 7 0,-1 1 0 0,-1 0-3 0,-3 0 15 15,-2 0 3-15,-1 2-12 0,-4 1-4 16,-1 0 14-16,-6 1 16 0,-2 0 13 0,-4 2 15 16,-2-3 15-16,-6 2 9 0,-1 0 2 0,-4 0 13 15,5-3 3-15,1-2-1 0,7 0-6 0,-3-3 2 0,4-1-4 16,6-2-5-16,1 1-6 0,2-2-7 15,-2 1-6-15,2-1-13 0,1-1-7 0,4-1-10 16,-2 4 2-16,2-4-6 0,0 0-3 0,14 1-4 16,-7-1-5-16,2 1-2 0,2-1-2 0,0 2-2 0,-2 0-5 15,1 0-2-15,3 1-1 0,-4 1-7 0,-3 3 5 16,3 1 4-16,-4 1-4 0,2 1-2 0,-5 2 1 16,1 4-3-16,-3-1 6 0,0 2-5 15,-3 3-1-15,2-2 2 0,-3 2-4 0,-1 3 4 0,0-3-2 16,-4 4-2-16,1-6 6 0,5-4 0 0,-4 2 0 15,3-4 0-15,-1 0 0 0,4-1 3 0,-3 0-7 16,4-1 3-16,4 0 0 0,-4-3-3 16,6 1 1-16,2-1-1 0,1-3-15 0,6 0-24 0,-3-1-38 15,1-2-56-15,7-4-60 0,0-1-51 0,1 2-61 16,1-1-85-16,3-6-103 0,-4 1-265 0,3-5-815 16,-5 4 360-16</inkml:trace>
  <inkml:trace contextRef="#ctx0" brushRef="#br0" timeOffset="123749.71">15256 6611 74 0,'9'-15'357'0,"-2"-2"1"0,0-3 4 0,1-3-6 16,-2 4-15-16,-3-1-21 0,-3-5-14 0,1 0-24 15,-2 7-3-15,0 1-9 0,-1 0-11 0,-4 6-11 16,2-1-24-16,-2 3-12 0,-2 3-27 0,-2 1-16 15,-2 3-8-15,-7 4-10 0,5 2-16 0,-5 4-12 16,2 4-6-16,-2 7-9 0,0 0-7 0,-1 5-9 16,3-1-7-16,2 1-11 0,1 3-3 0,3-3-7 15,4-1-2-15,-1 3-6 0,3-7-4 0,5-1-6 16,0 0-5-16,4-1-2 0,1-2-2 0,-1-3-5 16,3-2-3-16,1-1-1 0,2-3-1 0,3 0 5 15,-3-4-3-15,4-1 4 0,-3-1 5 0,1 0 8 16,1-3 5-16,0-2 1 0,2-3 4 0,-2 0 2 15,1-1 0-15,-2-2-2 0,0-1-1 0,-1-1 1 0,-2-2-1 16,-4 1-2-16,5-4-5 0,-4 0-7 16,2 2 0-16,3 3-1 0,-7 2-1 0,0 2 0 15,-1 1-2-15,-1 2-4 0,2 3-11 0,-3 0-12 16,-1 3 4-16,0 0 6 0,7 9-9 0,-6-2 5 0,0 2 7 16,-2 1-12-16,1 3-1 0,1-2-2 15,2 6-20-15,-1-5-13 0,2 3-44 0,-4 1-50 16,0 2-54-16,3-2-52 0,-1-5-59 0,-2 0-65 15,0-1-63-15,0 0-58 0,0-3-63 0,0-1-277 0,0 1-876 16,0-2 389-16</inkml:trace>
  <inkml:trace contextRef="#ctx0" brushRef="#br0" timeOffset="124016.95">15421 6705 156 0,'4'-5'329'16,"0"2"0"-16,0-4 11 0,1 1 26 0,-1 0 17 0,1-1-3 15,0-1-19-15,-3 2-23 0,4 0-15 0,-3 0-29 16,5-1-23-16,0 0-29 0,-2 3-20 15,3-2-23-15,0 1-20 0,1 3-22 0,0 2-19 16,1 0-10-16,-3 1-13 0,0 1-14 0,0 2-12 0,-3 1-3 16,-1 2-11-16,2 2-6 0,-5 0-4 0,2 3-10 15,-3 0-3-15,-4 0-6 0,-2 6-5 0,-2-2 0 16,1-2-6-16,0 0-3 0,-2-3 0 16,4-3-2-16,-3 2 6 0,3-2-2 0,-1 0-3 15,3-2-2-15,1 0-6 0,-1-1-1 0,3-2 3 0,0-3-3 16,8 6-5-16,-2-6-17 0,5 0-40 0,5-1-53 15,3-4-73-15,11 1-66 0,-2-4-65 0,1-2-92 16,2-4-98-16,-4 0-286 0,1-2-836 0,-1-1 370 16</inkml:trace>
  <inkml:trace contextRef="#ctx0" brushRef="#br0" timeOffset="124519.38">15987 6332 297 0,'-10'-14'440'15,"4"6"7"-15,-1-3 12 0,2 3-15 0,1-1-23 16,3 4-38-16,0-3-39 0,2 3-38 0,4 3-30 16,-1 0-28-16,4-1-25 0,3 0-25 0,2 2-19 15,1 2-16-15,4 4-17 0,1-2-13 0,0 2-15 16,-7 2-13-16,4-1-16 0,0 4-10 0,-2 0-9 16,-4 3-10-16,-1 1-4 0,-3 0-7 0,-3 2-3 15,-2-1-4-15,-2 2-6 0,-4 0-6 0,-3-1 4 16,0 2 0-16,-2-2-2 0,0-1-5 0,-3 0 2 15,1-1 1-15,-1-2 0 0,5-2-4 0,-1-1-2 16,3-1 0-16,-1-1-1 0,2-1-3 0,1-1-4 16,4 1 1-16,3-4-2 0,1 4-4 0,2-4 0 15,7 2-9-15,2-7-17 0,7 2-15 0,-2 1-16 16,10-1-9-16,-1-3-9 0,-8 1 2 0,0 2-2 16,0-1 12-16,-3-1-1 0,-7 0 6 0,2 2 10 15,-5 0 16-15,-5 0 8 0,-3 1 5 0,0 0 1 16,0 0 12-16,0 0 17 0,0 0 15 0,-29 8 14 0,10-5 9 15,-2 4 6-15,2 1 3 0,-1-2 6 16,-3 6-6-16,4-6 1 0,6 6-11 0,1-5 0 16,-2 4-2-16,8-1-11 0,2-1 0 0,0 0-3 15,3 0-1-15,7 1-4 0,3-1-1 0,4 2-5 0,10 4-1 16,1-2-6-16,3-5-3 0,-9 3-2 0,10 0 2 16,-1-1-5-16,-5-1-3 0,-3 0-1 15,-1 0-6-15,-7-3 4 0,1 2-3 0,-3 1-1 16,-4 0-2-16,-2-2 4 0,-5 2-5 0,-4 0-4 0,-2 0-18 15,-8 4-33-15,-9 2-47 0,0-1-58 0,-5-1-79 16,-7 3-81-16,-14 3-97 0,-3 2-117 16,-3-3-321-16,7-1-919 0,-7 1 406 0</inkml:trace>
  <inkml:trace contextRef="#ctx0" brushRef="#br0" timeOffset="125248.82">14579 7280 206 0,'-2'-7'402'0,"-2"1"-1"0,-3-1-13 0,1-1 0 0,-3 1-23 16,0 1-8-16,-1 2-24 0,-3 0-25 0,1 1-21 15,2 1-18-15,-4 4-23 0,3 1-22 0,-3 1-17 16,-2 1-21-16,0 5-14 0,3 1-13 0,-1 0-22 16,0 2-11-16,3 0-14 0,5-2-8 15,1 0-11-15,1 0-10 0,6 0-9 0,-1-1-8 0,3 1-5 16,2-2-8-16,3 2-5 0,-1-2-6 0,7 2 0 16,-5-6-7-16,7 5-1 0,-1-3-6 0,2 0-1 15,-5-2-6-15,-3 0-2 0,3-1 0 0,-4-1-3 16,1 3 1-16,-1 0-6 0,-1 1 0 0,-3-1 1 15,-2 2 0-15,-2 0 1 0,-1 1 1 0,-1 0 1 16,-3 4 1-16,-3-1 1 0,1-3-7 0,-4 5 9 16,-2 0-5-16,2-1-3 0,-3 0 4 0,-1-2-5 15,0-1 3-15,1 1-2 0,4-3-1 0,-1 0 0 16,0-2-2-16,5-2-2 0,-2 0 1 0,2-1 1 16,3-1-4-16,-2 2 1 0,1-1-6 0,3-3-2 15,0 0 8-15,0 0-7 0,0 0-1 0,12 1-8 16,-12-1-2-16,11-1 4 0,-11 1-7 0,12 0 2 15,-3 1 1-15,-4 0-1 0,4 5 3 0,-3 1 4 16,-1 1-1-16,0 3 1 0,-1 0 1 0,0 5 5 16,-4 3-1-16,-4 6-2 0,2 0-2 0,-6 0 2 0,-2 4 0 15,1-4-2-15,-4 3 5 0,4-2 3 0,-5-1-1 16,1 0 1-16,3 0-1 0,4-5-3 16,-1-2 3-16,4-1-1 0,1-2-2 0,4-3-11 15,0 0-16-15,4-2-27 0,3-3-33 0,3 0-52 0,7-2-38 16,1-4-50-16,9 0-56 0,1-2-52 0,2-5-78 15,-2-2-336-15,3-3-815 0,0 0 361 0</inkml:trace>
  <inkml:trace contextRef="#ctx0" brushRef="#br0" timeOffset="125682.93">15275 7625 157 0,'7'-16'359'0,"1"-1"-3"16,-2 5 15-16,-2-5-1 0,-3 1-2 0,2-2-14 15,-1 8-8-15,-2-5-23 0,0 0-19 0,-6 0-17 16,2 4-14-16,-5-4-14 0,4 6-17 0,-3-1-10 16,0 2-17-16,-2 0-17 0,-2 3-19 0,-6 3-14 15,-3 3-11-15,1 0-8 0,-2 5-13 0,-6 4-1 16,2 5-11-16,-2 2-7 0,3 4-12 0,0-1-9 16,4 5-7-16,0 5-4 0,6-4-14 0,2 0-3 15,3 3-7-15,6-4-4 0,0-5-8 0,7 0-5 16,1-3-1-16,3-1-2 0,2-2-1 0,0-2-6 15,5-5-7-15,-2-3 0 0,7 0 3 0,-6-1-6 16,6-3 0-16,-6-1 13 0,1-3 6 0,0-2 16 16,2-2 1-16,-7 0 0 0,4-4 12 0,-2-1 5 15,1-2-9-15,-3-3 0 0,4-5-2 0,-7 6-8 16,3-1 13-16,-5-3-15 0,2 5 11 0,-2-2-14 16,-4 5-1-16,3 2 0 0,-1 0-4 0,-2 5 0 15,2-2-28-15,-2 4-17 0,0 1 0 0,0 3 0 0,0 0 0 16,0 0 0-16,0 0 0 0,-2 22 0 15,1-9 0-15,1 4 0 0,-1 0 0 0,1 1 0 16,1-1 0-16,2 1-110 0,-1-4-48 0,-2 3-40 16,4-1-41-16,-1-3-39 0,0-4-38 0,4 1-37 0,-4-2-37 15,1-2-29-15,-1 0-39 0,2-5-33 0,0 2-307 16,2-4-863-16,1 2 383 0</inkml:trace>
  <inkml:trace contextRef="#ctx0" brushRef="#br0" timeOffset="126182.53">15374 7654 153 0,'11'-15'155'16,"1"-1"25"-16,-4 2 24 0,-2 1 3 0,2 2 16 15,-6 1 13-15,3-1 8 0,-2 5 9 0,-2-3 29 16,0 0-15-16,2 0 21 0,-3 3-1 0,0 2 0 16,0-2-8-16,3 2-12 0,-2 1-14 0,-1 3-17 15,0-5-18-15,0 5-23 0,1-3-22 0,-1 3-16 16,0 0-18-16,-1-5-13 0,1 5-14 0,0 0-4 16,0 0-18-16,0 0-10 0,0 0-8 0,0 0-4 15,0 0-9-15,0 0-1 0,0 0-9 0,9 0-4 16,-9 0-5-16,7 0 1 0,-7 0-6 0,12-4-7 15,-4 3 0-15,3-1 2 0,-1-1-10 0,4 2-2 16,-3 2 2-16,0-2-1 0,3 0 1 0,-5 0-1 16,1 1 1-16,3 0 5 0,-7 1-7 0,2 1-4 15,1 1 1-15,-4-1 2 0,-1 3 0 0,-3 2 4 16,2-2-5-16,-3 7-1 0,-4-4 2 0,0 3-7 16,0 1 2-16,-2 2-2 0,-2-1 0 0,-2-1-3 15,0-1 2-15,1 2 3 0,-3-1-7 0,2-2 0 16,1-4 4-16,2 2 2 0,-1-3-3 0,3-1 11 15,0 1-2-15,1 0-3 0,1-2 0 0,1-2-4 16,2-1 8-16,-2 5-7 0,2-5 2 0,4 5-3 16,-1-1-1-16,2-2 1 0,3-2-1 0,-1 2-4 15,4 0-2-15,-1 0 3 0,1 0-3 0,-2 4 5 16,1-3-10-16,2 0 2 0,-3 1-3 0,-3 4 8 16,3-3-4-16,-1 2 1 0,-3 2 4 0,0 0-8 15,-2 2 4-15,-2 2 0 0,-1-3 3 0,0-2-3 0,-1 2 0 16,-2 0 3-16,-2 0 1 0,1 1 1 15,-1-1-2-15,-3 1-2 0,2-4 3 0,-3 2-3 16,4-4 3-16,-4 2 2 0,-4 0-4 0,4-3-1 0,0-1-5 16,-1 0-15-16,0-2-33 0,2-2-45 0,-2 0-48 15,4-2-51-15,2-2-62 0,-1-3-70 0,1-1-81 16,4-2-91-16,-2 1-325 0,5-11-893 16,1 2 395-16</inkml:trace>
  <inkml:trace contextRef="#ctx0" brushRef="#br0" timeOffset="126682.67">15895 7363 31 0,'2'-7'405'0,"-2"3"12"0,1-5-12 16,0 4-17-16,2-1-27 0,-1-1-25 0,2 2-30 15,2 0-35-15,0-1-23 0,1 1-28 0,5 0-18 16,-1 2-31-16,-2-1-10 0,1 2-15 0,3 2-16 15,-4 0-11-15,5 0-16 0,-5 3-8 0,-1 0-12 16,-3-1-4-16,4 3-12 0,-3 1-2 0,-2 0 0 16,0 3-12-16,-4 1 6 0,0 1 15 0,-1 0 6 15,-3 1 5-15,-4 2 7 0,-2-2 11 0,1 2 2 16,-4 1 1-16,-1-2 0 0,1 0-4 16,2 1-3-16,3-5-6 0,1 2-10 0,-1 0-5 0,3-1-6 15,-3 1-7-15,4-1-6 0,3 1-10 0,0 0-2 16,2 0-5-16,2-2-3 0,2 1-10 0,2-2 3 15,0-1-5-15,2-1-3 0,1-1 0 0,3 1-7 16,0-1-11-16,-1-3 4 0,1 3-7 0,1-3-1 16,-4 1 1-16,2 0-3 0,-3 1 0 0,1-1 0 15,0 0-1-15,-1 1 1 0,-3 0-4 0,0 3 3 16,-3 0 3-16,1-1-2 0,-2 1 2 0,0 4-2 16,-1-4 4-16,1 5-2 0,-1-2 1 0,-1 1 2 15,0 2 4-15,1-3-6 0,3 2 3 0,-1 5 1 0,0-2-3 16,1-4 1-16,3 1-3 0,-2 0 0 15,0 0 4-15,4 4-3 0,-5-6 1 0,1 0 3 16,-3 0-3-16,0-2 1 0,-2 2 0 0,-5 0 2 16,-3-2-1-16,-7 2-3 0,-11 3 4 0,-3-4-20 0,-7 2-55 15,-13 2-78-15,-3-7-106 0,-3 7-115 0,0-4-153 16,1-4-395-16,-3 0-989 0,3 0 438 16</inkml:trace>
  <inkml:trace contextRef="#ctx0" brushRef="#br0" timeOffset="127565.85">14904 8341 235 0,'2'-7'404'0,"2"1"15"0,-3 1 16 16,1 0 0-16,0 1-10 0,-1 0-17 0,2 1-21 15,-3 3-22-15,0-4-29 0,0 4-33 0,0 0-24 16,0 0-34-16,0 0-19 0,0 0-19 0,-13 11-23 16,4-3-12-16,-1-1-17 0,0 6-16 0,-1 2-11 15,0 0-15-15,0 0-9 0,-1-2-11 0,-1 2-6 16,3 0-13-16,2 1-3 0,-1-3-11 0,3-1-6 15,3 3-23-15,1-2-3 0,1-2-4 0,1 0-3 16,2 1-2-16,1 0-3 0,3 3 4 0,2-4-3 16,1-3-2-16,0 2-5 0,1 1 0 0,0-1 2 0,-1 0-4 15,3 2-2-15,-4-2-1 0,0-1 2 16,1 3-2-16,-5-1 0 0,2 0 4 0,-4 0-2 16,0 0 2-16,-4 0 0 0,-5 1 3 0,2 4 3 15,-4-5 4-15,-2 0 1 0,-6 3 1 0,2-1-1 0,-2-2 5 16,-1-2 2-16,2 2-3 0,-1-5-1 15,4-2 2-15,3 0-8 0,0 0 4 0,2-2 0 16,3 1-6-16,1-2-5 0,4-1 4 0,0 0-8 16,0 0-1-16,0 0 3 0,0 0-4 0,8-11-1 0,-3 7-3 15,3 2-3-15,-1-1 0 0,2 0 1 0,0 1-4 16,0 1 0-16,-4-3-1 0,2 5 2 0,-2 3-1 16,0-1-1-16,-1 2 4 0,-2 2-2 0,-2 4 0 15,0 5-1-15,-4-1 2 0,1 3 1 0,-4 1 0 16,-3 7 2-16,-1-2 0 0,-1 5-2 0,-2-5 1 15,5 0 4-15,1-6 1 0,-1 4-8 0,3-2 9 16,2-2-3-16,3 1-1 0,1-1-3 0,1-3 2 16,8-3 3-16,-4-2-2 0,8 0-19 0,5-2-26 15,-1-4-41-15,3-2-57 0,2-2-56 0,9-2-73 16,-11-1-69-16,9-3-67 0,-2-6-67 0,-8 4-380 16,5-5-925-16,2-3 410 0</inkml:trace>
  <inkml:trace contextRef="#ctx0" brushRef="#br0" timeOffset="127999.71">15428 8813 37 0,'10'-16'348'0,"0"1"16"0,-5 4 4 16,3-4 12-16,-3-2-16 0,0 2-10 0,-1-2-13 16,0 5-9-16,-3-5-13 0,-1 4-11 0,-1 1-12 15,-3 1-13-15,0-2-8 0,-1 2-21 0,-1 2-12 16,-2 3-16-16,-4-2-27 0,2 3-13 0,0 1-11 15,-5 1-14-15,-1 5-13 0,-3 3-12 0,0 3-10 16,-3 5-5-16,-1 3-8 0,2 3-1 0,1 2-15 0,-1 2-10 16,-1 1 0-16,4 1-15 0,4-1-3 15,1-1-7-15,3 1-6 0,5-6-5 0,2 0-6 16,-1 0-6-16,4-1-13 0,7-2 11 0,-3-3-4 0,6 1-6 16,-4-3-1-16,3-3-3 0,3 0 3 0,-3-2-5 15,2-1-6-15,-1-2 4 0,-2-4 1 0,2 0-1 16,3-3-4-16,-3 0 13 0,-1-2 3 15,4-3 0-15,-2-4-8 0,-2 1 10 0,2-4 7 0,-2 0-12 16,2-7 6-16,-1-1-3 0,-1 1-11 0,0 0 5 16,1-2 3-16,-3 9 6 0,-1 1 0 0,-2 7-6 15,1-1 6-15,-1 2-6 0,0 2 1 0,-2 0-5 16,0 2 2-16,-2 4-11 0,0 0-11 0,0 0 18 16,5 10-7-16,-4-2-9 0,-2 4-6 0,2 0 0 15,-1 3 0-15,-1 3 0 0,1-2 0 0,1 0 0 16,0 0-37-16,1-1-81 0,-2 1-76 0,2-2-77 15,2-3-99-15,-4 0-102 0,4-2-90 0,-4-2-467 16,6 1-1113-16,2-5 494 0</inkml:trace>
  <inkml:trace contextRef="#ctx0" brushRef="#br0" timeOffset="128517.38">15719 8761 62 0,'-1'-4'467'0,"-2"1"26"0,3 3 19 0,0 0-2 16,-5-5-35-16,2 4-40 0,3 1-35 0,0 0-26 16,-7 5-25-16,4 2-25 0,1 1-32 0,-3 2-16 15,1-2-21-15,1 3-29 0,-2 7-20 0,1-2-20 0,0-3-12 16,-1 3-19-16,-2-2-25 0,0 1-5 16,2-1-14-16,-1 0-12 0,1-3-5 0,-3-1-16 15,4-1-14-15,-1 1-14 0,4-3-13 0,-2-2-12 16,3 1-6-16,-1-1-5 0,1-5-1 0,5 3-1 0,-1-1-5 15,-4-2-5-15,14 0-6 0,-4 0-10 0,2-3-7 16,0 2-9-16,5-3 0 0,-3 2-14 0,-1-1-11 16,2 1-9-16,-2 2-8 0,2-1-12 0,-2-1-12 15,-4 2-24-15,1 0-30 0,-1-2-35 0,-4 2-15 16,2 0-26-16,-7 0-6 0,11-1-7 0,-11 1-7 16,0 0-5-16,0 0-3 0,4 1 15 0,-4-1 16 15,0 0 26-15,0 0 24 0,0 0 25 0,0 0 33 16,0 0 39-16,-14-8 34 0,10 3 35 0,3 2 29 15,-3-3 24-15,1-1 27 0,2 3 23 0,1-3 30 16,0-1 18-16,0-1 19 0,0 1 21 0,0 1 14 16,0 2 14-16,0-2 12 0,0 1 2 0,1 2 4 15,-1-2-5-15,0 6-12 0,-1-5-25 0,1 5-16 16,0 0-18-16,0 0-14 0,0 0-11 0,0 0 4 16,0 0-9-16,-4 20-14 0,3-9-10 0,-3-1-7 15,2 6-7-15,0 0-14 0,-3 0-2 0,2 0-13 16,1 2-5-16,1-1-16 0,-2-5-24 0,2-1-27 15,-1 6-43-15,0-5-46 0,0 0-60 0,0-1-72 16,1-1-62-16,-3-3-45 0,2 3-66 0,2-6-65 16,-4 0-397-16,1-1-943 0,3-3 417 0</inkml:trace>
  <inkml:trace contextRef="#ctx0" brushRef="#br0" timeOffset="129069.43">16189 8435 139 0,'4'-12'413'0,"-1"0"7"0,0 1-1 15,3 1-13-15,-2 1-30 0,4 0-21 0,0 0-40 16,1 2-25-16,5 1-28 0,-1 2-24 16,0 1-24-16,4-2-21 0,1 5-19 0,-5-3-17 15,-3 7-15-15,3-1-12 0,-3 2-15 0,1 4-14 0,-1 0-6 16,-1 7-9-16,-3 0-8 0,-6 0-7 0,2 1-2 15,-4 1-11-15,-3 1-6 0,-1-1-1 0,-6 7 1 16,-1-2 12-16,-1-1 4 0,2-6 15 0,-5 3 6 16,3-4-5-16,4-2 0 0,-3 1-5 0,5-4-9 15,2-2-3-15,1-1-10 0,1-1-6 0,1-1-3 16,-2 3-11-16,9-2 5 0,-3-1-8 0,6 0-3 16,-1-1-3-16,3 1-3 0,5-1-9 0,4-1-12 15,-4 0-4-15,3-2-8 0,-5 1-4 0,1-1 1 16,-1 2-1-16,-3-1-1 0,-2-1 1 0,0 1 2 15,0 3 4-15,-5-2 0 0,-2 4 2 0,-2 0 5 16,-5-1 7-16,-1 3 8 0,-2-1 3 0,-3 3 6 16,-1 0-1-16,-1 1 0 0,2 0 1 0,0 0 1 15,3-3-3-15,0 5 2 0,2-3-4 0,2-2-2 16,-1 3-4-16,5-1-2 0,-1 1 1 0,7 0 0 0,0-1-1 16,5 0-5-16,1 2 0 0,3 1-12 15,-1-2-2-15,3-2-7 0,2 4 0 0,-2-4-2 16,-2 1-4-16,-2-3 7 0,-2 0 0 0,2 0-3 15,-7-2 7-15,-1 0 4 0,-1 1 4 0,-2-1-4 0,-5 0 9 16,-1 0 5-16,-6 4 1 0,1-4 4 0,-6-1-6 16,-1 1 3-16,0-1-4 0,-1-3 6 0,0 1-6 15,1 1-10-15,5 0-32 0,-6 0-62 16,6-3-85-16,3-1-88 0,-4-1-108 0,8-1-117 0,-1 0-389 16,0-4-955-16,4 2 423 0</inkml:trace>
  <inkml:trace contextRef="#ctx0" brushRef="#br0" timeOffset="136299.64">15031 6014 126 0,'-5'-3'333'0,"1"-1"-4"0,1 2-4 16,-1-1-5-16,0 0-15 0,0 0-10 0,4 3-14 0,-6-3-15 15,3 1-7-15,3 2-14 0,0 0-1 0,-5-3-16 16,5 3-6-16,0 0-10 0,0 0-8 15,0 0-14-15,-1-6-7 0,1 6-11 0,0 0-14 16,0 0-8-16,0 0-8 0,0 0 5 0,0 0-4 0,0 0-8 16,0 0-8-16,23 3-11 0,-10-2-12 0,2-1-8 15,7-2-1-15,1 2-19 0,11 1-6 0,-1-2-8 16,3 1-4-16,5-2-9 0,-4 1-1 16,1 2-5-16,-2-3-9 0,-4 1 3 0,0 2-8 0,-2 0-3 15,-7 0-1-15,-3 1-5 0,-7-2 0 0,1-2 0 16,-5 2-9-16,-2 0-6 0,1-1-2 0,-4 2-15 15,-4-1-9-15,10 0-22 0,-10 0-42 0,0 0-49 16,0 0-26-16,0 0-49 0,0 0-30 0,-20-4-19 16,13 4-25-16,-4 0-26 0,-3 0-25 0,2 1-14 15,-3-1-30-15,2 1-285 0,-7-1-717 0,2 1 317 16</inkml:trace>
  <inkml:trace contextRef="#ctx0" brushRef="#br0" timeOffset="136632.6">15074 6071 33 0,'-7'4'281'0,"2"-3"9"16,1 0 4-16,4-1-1 0,-6 0-8 0,6 0-4 15,-7 0-11-15,7 0-28 0,0 0 4 0,-6 1-30 16,6-1-5-16,-4 3-1 0,4-3-11 0,0 0-11 16,0 0-14-16,0 0-9 0,0 0-9 0,0 0-15 15,0 0-3-15,0 0 5 0,0 0-8 0,0 0-7 16,21-2-8-16,-11 0-11 0,4 0-12 0,6-3-8 15,7-1-11-15,4 1-6 0,2 2-6 0,3-3-10 16,1 2-2-16,-3-1-5 0,-2 2-5 0,4-1-8 16,-4 2-6-16,0-2 2 0,-5 3-5 0,-7-1-8 0,-2 0 6 15,-4 1 5-15,-3 1 7 0,-5-1 15 16,0 1 17-16,3 0 7 0,-9 0 4 0,9-1 4 16,-9 1-3-16,4 0-11 0,-4 0-5 0,0 0-9 15,0 0-8-15,0 0-4 0,0 0-3 0,0 0-22 0,0 0-26 16,0 0-30-16,0 0-48 0,0 0-69 0,0 0-68 15,0 0-67-15,0 0-83 0,9 2-107 0,-9-2-343 16,9 0-890-16,-9 0 394 0</inkml:trace>
  <inkml:trace contextRef="#ctx0" brushRef="#br0" timeOffset="140015.81">12310 6344 14 0,'-1'-6'23'0,"-4"-3"-30"0,-4 1-6 0,2 1 3 16</inkml:trace>
  <inkml:trace contextRef="#ctx0" brushRef="#br0" timeOffset="140432.84">11963 5998 277 0,'0'-19'363'0,"0"6"6"16,0-3 5-16,4 5-14 0,-3-1-7 0,0 4-20 15,0 0-20-15,1 3-31 0,-2 1-29 0,0 1-28 16,0 3-19-16,4-3 4 0,-4 3-5 0,6 8-10 16,-2 3-11-16,0 1-12 0,2 6-5 0,0 7-12 15,1 4-3-15,1 4-3 0,-2-1-9 0,3 3-11 16,-3 0-11-16,1-3-11 0,2 1-8 0,-1-1-12 15,2 0-4-15,-3 0-8 0,5-3 2 0,-2 0-12 16,-1-5-4-16,-3-5-8 0,3-1 0 0,-4-1 5 16,2-5-5-16,-2-1 3 0,-1-1 6 0,1-3 8 0,-3-2 17 15,2-2 16-15,-1 0 22 0,-1-1 2 16,-2-2 3-16,11-3-5 0,-8-2-6 0,0-5-9 16,7-4-11-16,-4-4-6 0,2-5-8 0,1-2-9 15,-1-3-6-15,-3-3-13 0,4-1-15 0,1-1-42 0,-2 0 0 16,1 3 0-16,-2 1 0 0,2 4 0 15,-6 7 0-15,1 1 0 0,0 4 0 0,-2 3 0 16,1 4 0-16,-1 1 0 0,0-1 0 0,0 0 0 16,-2 3 0-16,1 0-28 0,-1 3-114 0,0 0-45 0,0 0-59 15,7 13-62-15,-5-6-54 0,2 6-52 0,-4-3-50 16,5 1-59-16,-1 1-397 0,4 2-996 0,-2 2 441 16</inkml:trace>
  <inkml:trace contextRef="#ctx0" brushRef="#br0" timeOffset="140766.34">12489 6351 221 0,'0'0'391'0,"-16"-6"35"0,11 2 15 15,1 2-5-15,0-4-16 0,-1 2-19 16,1-1-20-16,2 2-34 0,2-2-36 0,-2 0-35 0,2 5-28 16,5-9-21-16,3 5-27 0,2-1-21 0,2 4-18 15,0 0-18-15,1 1-14 0,0 1-11 0,1 3-12 16,-1 0-15-16,-2 4-9 0,0 0-8 15,-5 2-8-15,4 3-4 0,-3 4-5 0,-5 1-8 0,-2 0-3 16,-5 0 0-16,1 0 2 0,-3 1 7 0,-5 4 11 16,3-7 6-16,-1 0 8 0,1 0-1 0,-3-2-5 15,7-3 1-15,-1-1-10 0,0-4 3 0,4-1-15 16,1-1-5-16,-3 0-4 0,4 1-1 0,0-5 0 16,5 2-7-16,3-3 6 0,6-3-11 0,-1 0-3 15,7-2-19-15,6-3-16 0,-2-1-22 0,3 0-25 16,-1-1-42-16,-2-1-36 0,-8 3-54 0,1-1-48 15,-2 0-52-15,-6 0-47 0,0 3-58 0,-1-2-72 16,-7-1-368-16,-1 3-899 0,-1 1 397 0</inkml:trace>
  <inkml:trace contextRef="#ctx0" brushRef="#br0" timeOffset="141416.67">12538 5717 14 0,'-9'-17'318'0,"1"3"-6"0,-2 1-13 16,-3 0-14-16,2 4-21 0,-2 0-18 0,-2 1-8 16,-1 0-7-16,-1-2-9 0,0 5-5 0,-6 1-13 15,-4-1-1-15,-2 3-7 0,-2 0 1 0,-1 3-5 16,-2 2-12-16,-1 3-2 0,1-3-1 0,-1 7-2 15,-1-3-11-15,-3 6-4 0,3 0-15 0,4 2-4 16,-13 7-7-16,13-4-7 0,4 1-8 0,1 2 2 16,0 5-11-16,2-2-3 0,1 2-3 15,3 2-4-15,2 2-1 0,0 13-9 0,2-13-3 0,4 2-7 16,-1 12 2-16,5-12-6 0,4 15-2 0,-1-11-2 16,2 9-4-16,2 2-4 0,0-11-7 0,4-1-1 15,0 13-10-15,2-12-5 0,1-1-1 0,0 1-3 0,-1-1 0 16,1-1-6-16,5-3-6 0,-1 3 4 15,0-2-6-15,4 0 1 0,1-1-4 0,4 0 2 0,4 0-5 16,-1 1 0-16,1-5-1 0,1 2-4 16,4-2 3-16,-2-2-1 0,6 0-1 0,-1-3-4 15,-2-2 5-15,2-2 0 0,1 0-1 0,2-3-4 0,-1-1-3 16,-1-3-3-16,1 1 3 0,-2-7 2 0,1 0-4 16,1-2 0-16,0-1 4 0,0-2 3 15,1-2 0-15,1 1-7 0,0-6-3 0,-1 2 4 16,4-3-3-16,-1-1 4 0,-3 0-3 0,3-1 6 0,-4 0-2 15,0-2-5-15,0-2 6 0,-3-1-9 0,2 0 4 16,-3-2 2-16,3 0 1 0,-7-2-6 0,5-3 6 16,-2 1-3-16,-2-2 8 0,0 0 8 0,-2-2 5 15,0-4-5-15,-2-1 9 0,-2-1 1 0,5-10 8 16,-9 7 13-16,3-12-12 0,-4 1 2 0,0 0 4 16,-6 11 3-16,2-14 6 0,-3 16-5 0,-5-3 2 15,-2 0 9-15,-4 0-2 0,-1 0 1 0,-2 0-31 16,-1 2-27-16,-10-12 0 0,4 16 0 0,-5-3 0 15,0 3 0-15,-12-8 0 0,4 11 0 0,-14-8 0 16,0 0 0-16,-2 7 0 0,1-2 0 0,-3 5 0 16,-1 3 0-16,-3 5-141 0,-2 0-169 0,-2 5-103 15,-2 3-112-15,-2 0-150 0,-1 3-347 0,-1 1-1106 16,0 1 490-16</inkml:trace>
  <inkml:trace contextRef="#ctx0" brushRef="#br0" timeOffset="142382.22">3771 6377 211 0,'-4'-8'421'0,"0"-2"-4"0,0 2 2 16,1 1-18-16,-1 2-18 0,1-1-33 0,1 2-33 16,-2 2-39-16,4 2-30 0,-4-3-24 0,4 3-18 15,1 11-21-15,2-1-12 0,-3 5-15 0,4 4-13 0,1 6-13 16,0 2-13-16,1 1-10 0,3-1-9 0,0 0-8 16,-1 0-7-16,-2 1-10 0,4-1-11 15,-2-4-4-15,-2 2-9 0,0-8 5 0,0-2 9 16,-1-3 4-16,-4-1 0 0,3-3 0 0,-4 1 0 15,4-4 17-15,-4-1 14 0,0 1 29 0,0-5 12 0,0 0-8 16,0 0-11-16,5-11-14 0,-4 2-10 16,2-3-6-16,-2-5-3 0,3-2-13 0,-3-7 1 0,2-1-13 15,2 1-5-15,0-2-2 0,-5-4-13 16,0 4-4-16,1-1 0 0,2 0-8 0,-6 11 0 0,3 0-1 16,0 5-4-16,3 2-6 0,-6 2-20 0,2 2-19 15,2 3-33-15,-1-1-42 0,3 3-31 16,-3 2-31-16,0 0-40 0,8 7-58 0,-6 0-65 0,1 1-51 15,1 5-56-15,1-2-53 0,-3 0-362 16,6 7-910-16,-3-2 402 0</inkml:trace>
  <inkml:trace contextRef="#ctx0" brushRef="#br0" timeOffset="142633.31">4126 6532 3184 0,'0'0'149'16,"0"0"-5"-16,0 0 67 0,0 0-40 0,-16-8 41 0,9 8-18 15,7 0-12-15,-10 0-23 0,10 0-30 0,-8 1-13 16,7 4-7-16,-3 2-2 0,3 2-2 0,1 2-1 16,0 2 0-16,0 3-2 0,0 5-3 15,5-2-6-15,0 4 1 0,3 0-9 0,-3 2-7 0,0-1-4 16,-5 3-8-16,5-10-8 0,0 2-7 0,-2-1-1 16,-2-2-6-16,2 0-3 0,-1-6-10 0,-2 1-22 15,3-1-22-15,-2-4-24 0,2 0-21 16,-2-1-15-16,-1-3-39 0,0-2-99 0,0 0-99 15,0 0-88-15,0 0-107 0,-10-19-268 0,6 9-838 0,-4-5 370 16</inkml:trace>
  <inkml:trace contextRef="#ctx0" brushRef="#br0" timeOffset="143249.84">3981 6114 106 0,'-7'-17'281'16,"-1"5"-15"-16,1-3-13 0,-3 2-16 15,-2 1-6-15,3 2-6 0,-2 2-16 0,-5 1-15 0,1 0-6 16,-3 1-8-16,-5 5-8 0,-4 2-11 0,-2 3-1 16,-1 3-8-16,-2 6 3 0,0-2-2 0,-2 5-11 15,-1 3 0-15,2-1-3 0,-9 14-1 0,13-7-13 16,-8 7-4-16,6 4-8 0,8-7-11 0,1 13-7 15,4-9-8-15,4 13-11 0,4-12-7 0,2 2-2 16,3 0-10-16,4 10-4 0,4-11-5 0,0 3-7 16,8 12 0-16,-1-16 0 0,5 10-5 0,3 1-2 15,-1 0-5-15,-2-12-4 0,7 9 4 0,-7-9-6 16,11 7 3-16,-10-9-8 0,11 10 1 0,-6-13-4 16,1 1 3-16,4-1-6 0,-4-3 1 0,2 2 0 15,3-5-1-15,1 3-11 0,1-5 11 0,1-3-2 16,0-2 0-16,1-2 3 0,1-4-1 0,0-2-2 15,3-3 5-15,0-1-2 0,1-5-11 0,0-2 11 16,1-2-4-16,-1-2 2 0,-3-3 5 0,3-3-3 16,-3 0 3-16,-2-3 3 0,2-4 5 0,-5 1 5 15,0 0 2-15,2-1 2 0,-4-2 4 0,0 1 1 16,1-2 2-16,-5-2 2 0,1-4 2 16,-2 4 5-16,1-3 0 0,-4-2 1 0,1 1 1 0,-1-3 0 15,5-9 3-15,-8 11 0 0,1-3 6 0,-4 0-12 16,-5-1 1-16,4-12-3 0,-2 1 0 0,-4-1-2 15,-6 12 0-15,1-10 1 0,-5 11-4 0,-1 1-1 16,-5-14-13-16,-3 16 11 0,-1-2 0 0,-2 2-3 16,-3 2-5-16,-7-11-4 0,4 13-1 0,-4 3-3 15,-1 1 4-15,-3-1-7 0,-11 0-4 0,-2-1 2 16,8 9-3-16,-14 1-4 0,3-1-3 0,8 8 1 16,-14-3-2-16,-1 2 0 0,0 2-7 0,3 1 0 15,13 5-19-15,1 2-18 0,-3 3-21 0,4 3-30 16,2 3-41-16,-2 1-45 0,5-1-45 0,2 5-64 15,2 4-40-15,4 1-50 0,4 1-73 0,1 1-368 16,4 3-880-16,5-1 389 0</inkml:trace>
  <inkml:trace contextRef="#ctx0" brushRef="#br0" timeOffset="145733.19">20201 5384 376 0,'-4'-9'420'0,"0"3"4"16,2-1-4-16,-1 2 3 0,1-1-6 16,-1 1-24-16,2 3-28 0,1 2-35 0,-3-4-32 15,3 4-30-15,0 0-8 0,0 0-6 0,-5 10-10 0,5 1-13 16,0 1-4-16,-1-3-26 0,1 9-11 15,-3 6 4-15,1 2-18 0,-1 1-14 0,2 3-3 16,-2-2-25-16,3 0-10 0,0 2-17 0,0 2 5 0,0-5-17 16,0 3-11-16,3-10-17 0,-3 0 7 0,1-2-14 15,-1 1-4-15,3-6 1 0,-2-2-12 0,0-1 0 16,-1-2 2-16,0-2-7 0,0-1 0 16,0 0 7-16,3-2 16 0,-3-3-4 0,0 0-8 0,0 0 1 15,0 0-10-15,0-19-4 0,-3 9-4 0,3-6-2 16,-1-5 0-16,0-4 1 0,-2-1-8 0,3-4-5 15,3-4 0-15,-3-1-11 0,2-2 6 0,2-12-15 16,1 12 0-16,-1-10 0 0,-1 13 0 0,2 2 0 16,-3 0 0-16,5 4 0 0,-4 5 0 0,3 2 0 15,-3 6 0-15,0 3 0 0,2 1 0 0,0 3 0 16,-1-1 0-16,0 3 0 0,0 1 0 0,2 1 0 16,2 1-5-16,-2 2-6 0,3 0-7 0,-2 1-7 15,1 1-11-15,3 1-10 0,0 2 6 0,-1 2-4 16,-1 1 4-16,0 2 7 0,-1 0-13 0,2 2-1 15,-2-3 4-15,-2 8 5 0,-2-4 3 0,2 5 2 16,-2-1 2-16,-4-3 6 0,-1 2 2 0,-4 3 5 16,1-2 1-16,-1-1-2 0,-3-1 7 0,-2 0 2 15,-3 1 1-15,0-1-6 0,-2-1-3 0,0-2-10 16,-3 1-21-16,4-1-24 0,-3-1-28 0,2-1-46 16,0 1-41-16,6-6-48 0,2 3-40 0,2-3-26 15,0 2-20-15,4 1-21 0,1 1-35 0,1-2-27 16,8 2-54-16,-3 0-233 0,2 1-749 0,7 0 332 15</inkml:trace>
  <inkml:trace contextRef="#ctx0" brushRef="#br0" timeOffset="146099.49">20497 5722 87 0,'0'0'383'0,"0"0"1"0,0 0 0 16,0 0-7-16,-15-10-1 0,15 7 1 15,-1-1-15-15,1 4-21 0,0-7-11 0,1 3-37 16,0-2-26-16,3 2-19 0,0-1-20 0,2 1-24 16,3-2-19-16,-2 4-17 0,3-2-17 0,1 2-16 0,2 2-13 15,1 0-14-15,-1 2-12 0,-3 1-12 0,4 0-9 16,-3 3-5-16,0 3-12 0,2 1-2 16,-5 1-9-16,-3 1-5 0,-4 3-3 0,-1 0-4 15,-1 2-1-15,-6 1-6 0,1-1-2 0,-4 2 3 0,-2-3-7 16,-2-1-2-16,-5 3 2 0,6-2 6 0,-5-4 14 15,4 1 9-15,-2-2 9 0,1-3 0 0,5-2 11 16,1 2-2-16,2-4-9 0,1 1-6 0,0 0-3 16,1-3-6-16,5-2-4 0,-2 3 2 0,2-3-6 15,0 0-6-15,0 0 6 0,21 0-14 0,-9-3 2 16,6 1-10-16,-2-3-21 0,6 1-28 0,-3 3-40 16,0-2-53-16,3-3-49 0,0 2-70 0,-3 0-44 15,1 2-47-15,-2-3-53 0,3 2-65 16,-3-1-379-16,-2 3-903 0,0-1 400 0</inkml:trace>
  <inkml:trace contextRef="#ctx0" brushRef="#br0" timeOffset="146348.37">21158 5789 47 0,'5'-10'420'0,"-1"6"25"0,1-6 16 15,-2 5 8-15,-1 3-3 0,-1-3-12 0,2 1-28 16,-3 4-33-16,3-3-32 0,-3 3-38 0,0 0-24 15,0 0-34-15,0 0-14 0,0 0-29 0,-9 18-14 16,2-8-26-16,2 5-22 0,-1-5-8 0,3 3-18 16,-3 3-19-16,1 1-36 0,0-2-41 0,0 0-43 15,-2 1-57-15,2 1-67 0,1-6-56 0,-1-1-60 16,0 3-42-16,3-8-56 0,-1 3-42 0,2-4-70 16,-1-3-258-16,2-1-771 0,0 0 341 0</inkml:trace>
  <inkml:trace contextRef="#ctx0" brushRef="#br0" timeOffset="146816.71">21475 5430 28 0,'9'-14'455'0,"-4"0"26"0,-1 4 4 16,-1 4 8-16,-3-3-10 0,2 5-18 0,1-2-35 16,-1 1-39-16,-2 2-42 0,2 1-38 0,-2 2-28 15,0 0-24-15,6 7-13 0,-2 0-30 0,-1 2-14 16,1 2-19-16,-1 4-13 0,2 3-21 0,0 0-17 15,-2 7-8-15,4 0-17 0,-3-1-11 0,0 2-6 16,-1 0-10-16,-2-2-11 0,-1 0-1 0,0-4-7 0,0 0-1 16,-1-3-13-16,1-5 1 0,-2 0-5 15,1-2-10-15,0 0 1 0,-1-3 2 0,1-2-2 16,1 0 11-16,0-1 32 0,0-4 4 0,0 0-2 16,0 0-3-16,0 0-11 0,0 0 2 0,-5-23 0 15,3 12-15-15,-2-6 13 0,0 0 0 0,3-2-4 0,-2-8 3 16,0-4-9-16,0 0-24 0,1 0-31 15,1-5 0-15,-2-11 0 0,2 12 0 0,2-11 0 16,-1 15 0-16,2 3 0 0,-4 0 0 0,4 3 0 0,-1 6 0 16,2 0 0-16,-1 2 0 0,1 5 0 0,1 0 0 15,3-4 0-15,1 6 0 0,1 0 0 0,0 1 0 16,7 1 0-16,1 3 0 0,2-1 0 0,-1 4 0 16,1 1 0-16,-1 3 0 0,0 0 0 0,1 7-35 15,-1-2-36-15,-3 4 10 0,-6 1-6 0,2 1 5 16,-6-2-3-16,-1 5 8 0,-3 1 7 0,-4 0 2 15,-4 6 13-15,-4-5 0 0,-4 5 7 0,-4-4-3 16,-3 0 8-16,0 1 1 0,-1-5-9 0,1 2-28 16,7-4-34-16,-9 1-40 0,9-3-49 0,3-2-58 15,2-2-61-15,2 1-53 0,0 0-51 0,2 0-48 16,5-2-422-16,2 1-949 0,3-2 420 0</inkml:trace>
  <inkml:trace contextRef="#ctx0" brushRef="#br0" timeOffset="147199.47">21939 5485 387 0,'9'-8'435'0,"-7"5"12"0,0-3 10 0,-2 1-15 0,1 0-11 16,-2 1-17-16,-1-1-26 0,2 5-36 0,-1-6-34 16,1 6-28-16,-7-2-37 0,7 2-24 0,-12 1-21 15,7 4-23-15,-3-2-20 0,2 4-11 0,-3-1-22 16,1 2-11-16,2-2-10 0,-2 3-13 0,3 0-5 15,1 0-13-15,0 1-5 0,3-4-9 0,1 4-5 16,1-2-8-16,3 2-2 0,1-1-4 0,3 0-6 16,1-2-2-16,0 2-5 0,6 1-2 0,1-2-7 15,0 1-1-15,-4-3 0 0,8 4-10 0,-2-3-5 16,-1 2-6-16,1-5-4 0,-6 3-7 0,5 1-3 16,0 0-1-16,-6-2 2 0,-1 1-5 0,-1 0 0 15,-1-1 3-15,0 3-2 0,-5-3 2 0,0 1 3 16,-2 1 3-16,-1 1-1 0,-1-2 8 0,-5 1 6 15,-1 2 7-15,-2-4 7 0,-1 4-2 0,-4-6 3 16,-1 4 5-16,-1-1 0 0,2-4-2 0,-4 4-1 16,3-1-1-16,2-4-3 0,3 0-2 0,0-1 2 15,-2-1-29-15,5-1-28 0,-1-1-39 0,-1-2-60 0,3-1-63 16,2-2-68-16,0-2-62 0,1-1-72 16,3-8-74-16,-2-1-358 0,4 0-902 0,2-8 399 15</inkml:trace>
  <inkml:trace contextRef="#ctx0" brushRef="#br0" timeOffset="147433.15">22050 5447 11 0,'0'-6'392'0,"1"0"33"0,-2 2 19 15,1 1 15-15,0 3 3 0,1-6-6 16,-1 6-28-16,3-5-34 0,-3 0-36 0,0 5-37 0,6-2-35 16,3-2-22-16,0 2-28 0,4 1-24 0,5-3-26 15,-1 1-10-15,-1 2-18 0,-3 0-18 16,7-2-13-16,-1 1-13 0,-2 0-11 0,2 1-7 15,-8-1-12-15,1 2-12 0,-5-2-4 0,-1 1-11 0,-1 0-12 16,-5 1-9-16,9-2-15 0,-9 2-19 0,9-1-24 16,-9 1-40-16,0 0-59 0,0 0-74 0,0 0-107 15,0 0-112-15,0 0-506 0,0 0-996 16,0 0 441-16</inkml:trace>
  <inkml:trace contextRef="#ctx0" brushRef="#br0" timeOffset="150716.47">20179 6448 218 0,'3'-5'370'0,"-2"0"12"0,2 1 7 0,-3-1 2 15,2 1-4-15,-1 1-18 0,-1 3-19 0,0-5-19 16,3 2-19-16,-3 3-14 0,0 0-1 0,0 0-5 16,0 15 1-16,0-10 0 0,-1 8-17 0,1 3-3 15,-3 2-14-15,4 7-7 0,-1 1-21 0,2-1-10 16,-1 2-14-16,-1-1-25 0,0 3-13 0,1 1-18 15,3-2-15-15,-1-1-15 0,-3 1-11 0,2-2-8 16,1 0-9-16,-2 0-7 0,-1-7-18 0,4-2-22 16,-5-6-19-16,1 7-16 0,-3-9-21 0,3 3-18 15,-1-2-12-15,1-4-12 0,-3 0-15 0,1-2-19 16,-1-3-24-16,3-1-23 0,0 0-16 0,-18-10-11 0,13 3-9 16,-1-3-7-16,-1-7-2 0,2 0-9 15,0-10 3-15,0 2-1 0,1-3 10 0,0-3 6 16,3 0 20-16,-2-3 11 0,6 2 24 0,-2-2 6 15,-2 4 12-15,2 0 20 0,-1 0 17 0,3 5 28 0,-3 0 14 16,1 6 31-16,3-1 21 0,-3 4 16 0,3-2 21 16,-4 1 7-16,5-1-1 0,-1 1 4 15,0 0 6-15,0 5-2 0,2-2-1 0,2-1-2 16,-1 1-4-16,1 3-11 0,0 0-5 0,1-3-4 0,-2 7-11 16,1-3-2-16,1 3-5 0,0 2-6 0,2 1-6 15,-3 2-3-15,2-1-3 0,3 6-2 0,-1 3-4 16,0 1-2-16,1 5-1 0,-3-2-3 0,1 4 2 15,-1 3 4-15,-4 0-7 0,-2 1 0 0,-1 0-3 16,-3 2 3-16,-3 0-3 0,-1 3 1 0,-2-3 0 16,-6 4 1-16,2-7-2 0,-7 2 1 0,5-2 0 15,0-3-2-15,-4 0 0 0,3 0-2 0,0-3 1 16,-2-1-12-16,4 2-27 0,0-2-25 0,2-4-31 16,3 1-46-16,-1-2-53 0,3-1-52 0,1 0-56 15,-1 0-71-15,4-1-68 0,0-3-328 0,0 4-827 16,0-4 366-16</inkml:trace>
  <inkml:trace contextRef="#ctx0" brushRef="#br0" timeOffset="151066.75">20472 6715 199 0,'0'-5'449'0,"0"1"24"15,0 0 11-15,0 4-10 0,-3-9-16 0,2 5-27 16,1 0-30-16,0-1-37 0,0 5-35 0,1-6-30 15,0 2-35-15,-1 4-27 0,7-3-25 0,-3 1-21 16,-4 2-23-16,11 0-17 0,-2 2-15 0,3 2-17 16,-1 3-11-16,-1-1-14 0,-1 2-14 0,0 2-16 15,4 3-4-15,-8 2-11 0,3 2-7 0,-4 0-3 16,-7 0-5-16,3 2-1 0,-5-2-8 0,0 2-1 16,-3-3 1-16,-2 2-2 0,-3-4-2 0,-1 3 6 15,1-3 8-15,-1-1 1 0,0-2 13 0,7-3-3 16,-2-1-1-16,2-1-1 0,2-2-1 0,1 0 0 15,2-1-1-15,-1 0-1 0,3-3-5 0,0 0-5 16,0 0-6-16,0 0-3 0,8 3-1 0,0-3 2 16,3-3-10-16,1 1-10 0,0 0-20 0,1 1-26 0,6 0-29 15,-2 0-33-15,2 1-54 0,-1-2-61 16,1 2-62-16,-1 2-64 0,0-1-84 0,2-1-92 16,-2 0-310-16,1 0-901 0,-6-1 399 0</inkml:trace>
  <inkml:trace contextRef="#ctx0" brushRef="#br0" timeOffset="151283.46">21061 6861 88 0,'-1'-4'439'0,"-2"1"2"0,3 3 7 16,-1-5-10-16,1 5-22 0,-5-2-23 0,5 2-31 16,-8 6-13-16,6 0-21 0,-2 2-27 0,1 2-27 15,-1 1-18-15,4 2-18 0,-1 2-22 0,-3 3-23 16,3 0-16-16,-2 0-16 0,2 0-14 0,-4-1-17 15,4 0-42-15,-2 1-41 0,-1-1-42 0,3-2-60 16,-3 0-67-16,4-5-53 0,-5 3-78 0,1-3-78 16,4-3-82-16,-4-2-352 0,-1 0-828 0,4-4 367 15</inkml:trace>
  <inkml:trace contextRef="#ctx0" brushRef="#br0" timeOffset="151765.94">21510 6596 3396 0,'5'-12'326'0,"-4"0"-100"16,0 2 6-16,0 2 67 0,1-2 11 0,-2 4-12 15,1 2-41-15,-1-2-43 0,-1 3-45 0,1 3-9 16,0 0-6-16,0 0 13 0,-3 18 2 0,3-6-7 16,-1 6-8-16,3 8-14 0,0-1-8 0,0 2-21 15,1 0-2-15,1 1-16 0,-2 0-10 0,1-1-4 16,1 0-7-16,-2-1-13 0,2-1-14 0,-1-8-6 15,-3 1-21-15,1-1-7 0,-1-5-10 0,0 0-8 16,0-2 4-16,0-3-2 0,0 0 4 0,-1-3 7 16,1-2-2-16,0-2-2 0,0 0 0 0,0 0 7 15,0 0-5-15,-9-17 0 0,5 4-2 0,3-4 0 16,-2-1 1-16,-1-10-2 0,2-2 0 0,2 0 8 16,-2-6-4-16,2 1 0 0,0-11 3 0,-2 11 2 15,3-2 14-15,-2 1 2 0,2 3 17 0,-1-1 2 0,-1 2 8 16,2 0 16-16,-2 3-6 0,2 1 7 15,0 2-18-15,2 7-52 0,-1 0 0 0,2 2 0 0,0 1 0 16,3 3 0-16,1 5 0 0,1-3 0 16,7 4 0-16,0 1 0 0,2 3 0 0,0 3 0 0,1 2 0 15,-2 5 0-15,2 3 0 0,-5 1 0 0,7 9-11 16,-6 1-55-16,-2 2-2 0,-4 2-3 16,-4 1 2-16,-3 1 10 0,-3-1 5 0,-5 0-2 15,1-7 13-15,-8 5 3 0,-4-3 1 0,-1 0 7 0,-1 0-14 16,-5-4-16-16,2 0-25 0,0 0-32 0,3-6-41 15,4 1-39-15,-2-4-51 0,4 2-57 0,2-2-53 16,2-2-77-16,5-1-82 0,2-4-321 0,2-1-909 16,0 0 402-16</inkml:trace>
  <inkml:trace contextRef="#ctx0" brushRef="#br0" timeOffset="152116.87">21961 6678 76 0,'4'-3'410'0,"-1"2"17"0,1-2 7 15,-4 3 18-15,8-3 4 0,-8 3-8 0,2-3-19 16,-2 3-28-16,0 0-38 0,4-1-36 0,-4 1-37 16,0 0-28-16,0 0-30 0,0 0-22 0,0 0-18 15,0 0-20-15,-6 10-19 0,3-5-17 0,1 1-10 16,-2-1-10-16,0 2-12 0,2 1-13 0,0 2-6 16,1-3 1-16,1 1-21 0,0-2-3 0,3 5-8 15,0-2-3-15,1-1-5 0,5-1-3 0,-1 3-9 16,2-3 0-16,0-1-5 0,2 1-5 0,4 2-11 15,-5-4-3-15,4 2-10 0,-1 0-5 0,-4-1-10 16,4-2 2-16,-5 3-2 0,8 1-10 0,-8-1 2 16,0 2-1-16,0-4 8 0,0 4-4 0,-4-4 1 15,0 4-3-15,-1-4 5 0,-3 3 4 0,2 0 4 16,-5 1-2-16,1-2 4 0,-3 2 9 0,-2-2 2 16,-2-1 0-16,-2 1 1 0,1-1 0 0,-3 1 3 15,-7-3-4-15,1 1-20 0,3-2-38 0,-5 1-56 16,2-2-88-16,0-5-84 0,-1 0-86 0,3-4-111 15,0 2-390-15,-1-7-942 0,2 1 416 0</inkml:trace>
  <inkml:trace contextRef="#ctx0" brushRef="#br0" timeOffset="152282.64">22050 6660 343 0,'5'-4'465'0,"3"-2"13"0,2 0 17 16,-1 1-13-16,0-1-23 0,6-1-38 0,2-1-42 15,2 4-35-15,3-1-39 0,-2-2-32 0,2 3-60 16,0 1-73-16,-4 0-99 0,2 0-116 0,-7 2-143 0,6-1-166 16,-10 1-310-16,-9 1-752 0,0 0 334 0</inkml:trace>
  <inkml:trace contextRef="#ctx0" brushRef="#br0" timeOffset="159599.31">19632 7518 162 0,'-1'-7'342'0,"0"3"9"16,-1-1 16-16,1-1 4 0,1 2 4 0,0 0 4 16,1 0-4-16,-1 4-3 0,0-6-7 0,0 6-15 15,0-4-7-15,0 4-24 0,0 0-27 16,-1-4-25-16,1 4-20 0,0 0-4 0,0 0-14 0,0 0-1 15,1 21-1-15,2-10-13 0,1 8-14 0,-3 0-14 16,1 11-17-16,1-3-15 0,0 2-15 0,-1-3-14 16,3 2-13-16,1 0-8 0,-1 2-10 0,2-5-14 15,-2 0-8-15,0-6-1 0,3-2-9 0,-4 1-2 16,2-2-12-16,-2-2-16 0,-3-4-7 0,3 0 2 16,-1-3-14-16,-2 0-13 0,0-2 0 0,2 0 0 15,-3-3 0-15,0-2 0 0,0 0 0 0,0 0 0 16,0 0 0-16,0 0 0 0,-13-11-20 0,9 2 0 15,-1-1-2-15,0-6-4 0,1-1 6 0,0-5-5 16,-1-1 10-16,4-10-1 0,-2 4 2 0,0-4-4 16,1-1 11-16,-3 0-8 0,4-2 11 0,1 4-5 15,-2-3 5-15,2 2 8 0,0 3 2 0,2-2 8 16,-4 5-1-16,4-3 8 0,-2 3-1 0,3 2 0 0,2 7 15 16,-3 1-20-16,2 3-7 0,2 0 9 15,1 2-7-15,-2 2-1 0,5-1-5 0,-2 3 4 16,1 0-3-16,2 1 15 0,-2 3-18 0,4-2-7 0,0 4 6 15,0 2 3-15,-1 5-6 0,2 2-35 0,-2 1 14 16,-1 0-9-16,1 7-6 0,-2 0 13 0,-1 0 2 16,-4 3 7-16,-5 2-1 0,0-1 6 0,-8 0-2 15,-3 5 4-15,-2-1 2 0,-6-1 0 0,1-3-1 16,-4 0-2-16,1-2 2 0,0 3-4 0,2-9-24 16,5 2-43-16,0 0-63 0,1-3-91 0,3-3-120 15,2 2-122-15,7-2-130 0,2-1-390 0,3-3-1077 16,3-1 476-16</inkml:trace>
  <inkml:trace contextRef="#ctx0" brushRef="#br0" timeOffset="162448.91">19981 7840 134 0,'0'0'461'0,"0"-7"11"0,4 5 24 0,-4-2 8 15,0 4-6-15,1-3-16 0,-1 3-24 0,3-3-29 0,-3 3-27 16,0 0-35-16,1-4-20 0,-1 4-28 0,0 0-20 16,0 0-33-16,0 0-37 0,0 0-16 0,0 0-16 15,0 0-10-15,-1 13-11 0,-1-4-11 16,1 0-24-16,0 1-6 0,1 5-10 0,-1 2 0 0,-2 0-20 15,-1 0-14-15,4 1-7 0,0 0-9 0,0 1-6 16,0-1-8-16,3-3-4 0,-3-2-35 0,1 1-22 16,-1-2 0-16,3-2 0 0,-2 1 0 0,-1-1 0 15,2-2-35-15,-2-1-88 0,0-2-52 0,0-1-54 16,-1 0-63-16,1-4-60 0,0 0-86 0,0 0-106 16,0 0-457-16,0 0-1084 0,0 0 480 0</inkml:trace>
  <inkml:trace contextRef="#ctx0" brushRef="#br0" timeOffset="163416.34">20652 7558 81 0,'1'-4'442'0,"2"-7"20"0,-3 5 9 0,1-3 7 16,0 5-12-16,1-1-22 0,-2-1-29 0,0 2-41 16,0 4-38-16,0-5-35 0,0 5-30 0,0 0-26 15,0 0 2-15,0 0-24 0,0 0-12 0,-2 18-15 16,2-3-11-16,-1-5-9 0,1 11-9 0,0 3-14 15,-1 1-16-15,2-4-2 0,-1 3-13 0,1 2-13 16,-1-8-7-16,2 1-19 0,-2 2 1 0,0-4-6 16,0-1-13-16,1 0-5 0,-1-5 1 0,0-2-4 15,0-2-11-15,0 1-3 0,1-1-2 0,-2-2 11 16,2-2 26-16,-2 1 15 0,1-4 13 0,0 5-4 0,0-5-6 16,0 0-5-16,0 0-85 0,-10-17-6 0,5 7 0 15,0 1 0-15,1-3 0 0,-3-5 0 0,1-1 0 16,-3-1 0-16,4-5 0 0,0-6 0 15,-2 3 0-15,2-4 0 0,5 1 0 0,-1 0 0 0,1 3 0 16,-3 5 0-16,7 2 0 0,-1 4 0 0,-1-1 0 16,2 6 0-16,3-1 0 0,-1 2 0 15,4 1 0-15,-1 1 0 0,0 2 0 0,2 2 0 16,0 1 0-16,2 2 0 0,2 4 0 0,-2 1 0 0,1-1 0 16,-1 6 0-16,-1 0 0 0,-3 1 0 0,0 2 0 15,-1 3 0-15,-2 1 0 0,-5-1 0 0,2 2 0 16,-3 1 0-16,-4 2 0 0,-5 5 0 0,3-8 0 15,-6-1 0-15,0 1 0 0,0 0 0 0,-2-3 0 16,1 1 0-16,-1-5-40 0,0 2-258 0,7 0-83 16,-1-4-69-16,-1 2-71 0,5-2-79 0,2-4-384 15,0 3-1065-15,6-4 471 0</inkml:trace>
  <inkml:trace contextRef="#ctx0" brushRef="#br0" timeOffset="163766.09">20961 7790 377 0,'-2'-5'427'16,"2"2"27"-16,0 3 0 0,-4-6-5 0,4 6-20 15,1-5-32-15,-1 5-41 0,3-5-35 0,0 3-33 16,3 1-19-16,0-2-22 0,-6 3-22 0,19 1-23 16,-14 1-19-16,4-1-19 0,0 0-16 0,0 2-14 15,-4 1-11-15,4 2-15 0,-1-1-9 0,-2 2-9 16,-2 3-10-16,-1 0-6 0,-2 1-8 0,-2-1-1 15,-3 2-10-15,0 1-4 0,-1 4 0 0,-3-2-10 16,2-4 2-16,1 0 1 0,-2-1 3 0,6 1 0 16,-5-2-8-16,3-2-2 0,-1-1 0 0,4-1-4 15,0 1 3-15,0-2 7 0,4 0 0 0,0-1 1 16,2-1-1-16,6-1-9 0,6-2 0 0,0-2-1 0,2 1-10 16,-1 0 0-16,3-3-6 0,6 0-1 15,-5-2-20-15,-5 3-19 0,1 0-27 0,-6 1-28 16,0-1-32-16,-2 0-35 0,-3 2-45 0,2-1-41 15,-5 1-49-15,-1 1-48 0,-4 1-52 0,0 0-59 0,0 0-376 16,0 0-882-16,0 0 391 0</inkml:trace>
  <inkml:trace contextRef="#ctx0" brushRef="#br0" timeOffset="164499.94">21562 7938 93 0,'0'0'461'0,"5"-2"-6"16,-5 2 8-16,0 0 3 0,0 0-7 0,0 0-20 15,0 0-26-15,4 6-33 0,-4-6-24 0,0 0-28 16,0 0-26-16,0 0-19 0,0 0-18 0,4 1-22 15,-4-1-15-15,0 0-22 0,0 0-22 0,0 0-15 16,0 0-17-16,0 0-13 0,0 0-15 0,0 0-26 16,0 0-31-16,0 0-31 0,6-7-31 0,-6 7-18 15,-1-5-8-15,1 0-11 0,0 0-2 0,0 0-3 16,0-1 4-16,0 2 2 0,0-2 8 0,-2 1 0 16,2 0 3-16,0-1 1 0,0 1 10 0,-1 1 7 15,2 0 6-15,-2-4 10 0,2 3 14 0,-2 0 2 16,1-1 12-16,0 1 6 0,0 0 7 0,0-3 10 15,1 0 7-15,-1-1-13 0,0-1 1 0,0 1 7 16,-1 1-12-16,1-3-3 0,0-5 0 0,0 5 8 16,-1-6-5-16,-3 4-8 0,3-4-3 0,1-3-2 15,-3 2-4-15,2 1-5 0,0-1 17 0,-2 6-3 16,1-4 2-16,2 5 4 0,-2 0-9 0,0-2-2 16,1 3-6-16,1-1-3 0,-3 3 0 0,3-1-1 15,0 3-2-15,0-1 12 0,-1 1-14 0,2 1 5 16,-1 0-6-16,1 0-8 0,-1 1-11 0,2-1 8 15,0 3-2-15,3-3 0 0,-1 1-12 0,0-1-2 0,2 3 0 16,-2-2 0-16,1 1 0 0,0 1 0 0,1 0 0 16,-3 0 0-16,6-2 0 0,-4 2 0 0,-1-1 0 15,1 2 0-15,-1 0 0 0,1-1 0 16,0-1 0-16,-5 3 0 0,9-4 0 0,-5 2 0 0,-4 2 0 16,5-3 0-16,-1 3 0 0,-4 0 0 0,5-4 0 15,-5 4 0-15,5-1 0 0,-5 1 0 16,0 0 0-16,5-1 0 0,-5 1 0 0,0 0 0 15,0 0 0-15,7 7 0 0,-6-4 0 0,4 3 0 0,-2 2 0 16,1-1 0-16,2 4 0 0,-1-1 0 0,-1 1 0 16,0 5 0-16,1-1 0 0,-2 6 0 0,-1-5-2 15,-2-1 1-15,-1 1-13 0,0 1 3 0,-3 0 1 16,-4-2 14-16,-1-2-5 0,-5 0-1 0,-3 1-2 16,-3 3 1-16,2-8 3 0,-1 1-1 0,2-1 2 15,-2-1 2-15,6-3-6 0,2-2 3 0,4 2-43 16,-1-5-54-16,2 0-102 0,6 0-129 0,-1-7-133 15,5 1-127-15,6-2-485 0,5-2-1160 0,4-1 514 16</inkml:trace>
  <inkml:trace contextRef="#ctx0" brushRef="#br0" timeOffset="164967.41">21907 7759 243 0,'3'-6'485'15,"-2"1"-3"-15,-1 5-7 0,2-7-11 0,1 2-25 0,-2 1-35 16,4 0-33-16,-1 0-40 0,5-2-33 0,1-1-25 16,1 4-30-16,-1-1-24 0,1-2-20 15,2 2-23-15,-1 2-17 0,-1 0-19 0,-3 2-11 16,0 2-18-16,0-2-19 0,-1 3-10 0,-1 2-13 0,-2 0-9 15,-3 2-4-15,-1 3-5 0,-1-1-9 0,-7 2-3 16,-1 3-2-16,-3 0-5 0,-1-1-3 0,-1 0-24 16,0 2 1-16,0-4 7 0,1 4 9 0,4-8 6 15,0 3 4-15,0-3-2 0,4 0 2 0,1-2 6 16,0-1-2-16,2-2 5 0,0 3 14 0,2-1 2 16,0-4 2-16,8 3-3 0,1-3-8 0,5-1 4 15,-1 1-11-15,-2-1-4 0,7-2 0 0,0 2-5 16,3 1-10-16,-4-1 6 0,0-1-9 0,-3 1-6 15,-1 2 2-15,-3 1-1 0,-1 0-2 0,-1 0 1 16,2 1-8-16,-4 1 2 0,-2-1 1 0,0 3 3 16,-3-1-4-16,-1 1-1 0,-2 0 0 0,-1 1-3 15,-4 1 1-15,-1 2 1 0,-5 1-1 0,-1-1 1 16,-4 1-3-16,-1-3 4 0,2 0-13 0,-3 0-28 16,1-2-19-16,1 0-40 0,-3-2-46 0,9-1-64 0,-1-2-72 15,0 0-80-15,2-3-107 0,2-1-467 16,5-1-1006-16,1-2 446 0</inkml:trace>
  <inkml:trace contextRef="#ctx0" brushRef="#br0" timeOffset="165416.31">22478 7536 238 0,'0'-8'530'0,"2"1"8"0,-2 4-6 0,2-2-28 0,-2 1-42 16,0 4-34-16,0 0-19 0,0 0-29 15,0 12-19-15,0 0-31 0,0 5-20 0,1 10-43 0,1-2-18 16,0 0-31-16,-2 4-19 0,4-4-23 0,0 2-14 16,-3 0-11-16,2-2-10 0,-1-1-22 0,-1-6-9 15,2-1-18-15,-3-4-4 0,0-2-12 0,0 0-4 16,0-4-3-16,0 2 17 0,1-6 28 0,2-1 18 16,-3-2-5-16,0 0-2 0,0 0-14 0,0 0-4 15,-8-17-6-15,3 8-24 0,4-2-77 0,-7-8 0 16,3 1 0-16,-1-7 0 0,1-3 0 0,-2 0 0 15,2-6 0-15,-1 1 0 0,3 2 0 0,-1 0 0 16,4-2 0-16,-2 1 0 0,4 0 0 0,-2 1 0 16,4 3 0-16,-1 0 0 0,1 3 0 0,1 8 0 15,2 1 0-15,-2 1 0 0,3 5 0 0,-1 2 0 16,3 5 0-16,1-1 0 0,-2 4 0 0,5 4 0 16,-1 0 0-16,-1 2 0 0,3 4 0 0,-2 2 0 15,1 1 0-15,-3 3 0 0,-2 2 0 0,0-3 0 16,-5 3 0-16,-2 2 0 0,-2-4 0 0,-3 2 0 15,-4 0 0-15,-2 0-71 0,0-2-25 0,2 3-20 16,-11 1-27-16,5-5-36 0,-1-2-36 0,1 0-40 16,4-4-37-16,-5 3-70 0,5-3-60 0,1 1-64 15,1 1-440-15,3-5-1003 0,4 1 443 0</inkml:trace>
  <inkml:trace contextRef="#ctx0" brushRef="#br0" timeOffset="165801.53">22776 7731 280 0,'0'0'404'16,"9"-3"12"-16,-6 3 14 0,-3 0 14 0,0 0 2 0,0 0-15 16,0 0-22-16,0 0-31 0,0 0-18 0,0 0-31 15,-12 10-15-15,7-5-17 0,4 2-15 0,-6 3-23 16,5 1-24-16,-2 1-17 0,-3 0-18 16,6 0-11-16,-3 3-29 0,-1 3-19 0,4-5-9 0,-1-3-18 15,2 4-6-15,2-3-13 0,-1 0-3 0,7-2-8 16,-3-1-12-16,3-2-6 0,1-1-6 0,2-1-4 15,2-2 1-15,2-2-9 0,2-1-7 0,1-3 0 16,-7 2-4-16,6-4-2 0,-2 0 5 16,2-2 17-16,-7 0 11 0,-1 0 17 0,1-3 8 0,-1 4-5 15,-1-2-88-15,-3 1 0 0,1-2 0 0,-2 5 0 16,0 0 0-16,0-3 0 0,-3 6 0 0,2-2 0 16,-1 1 0-16,-2 3 0 0,4-3 0 0,-4 3 0 15,0 0 0-15,3 11 0 0,-3-4 0 0,-3 4 0 16,3 1 0-16,0 4 0 0,0 0 0 0,0 3 0 15,3-1 0-15,-2 0 0 0,-1 1 0 0,0 0 0 16,4-1 0-16,-3 4 0 0,-1-8 0 0,0-1 0 16,0-2 0-16,-1 1 0 0,-4-1 0 0,2-1 0 15,-3-1-383-15,2 1-300 0,-5-2-505 0,-2-2-1286 16,0-3 568-16</inkml:trace>
  <inkml:trace contextRef="#ctx0" brushRef="#br0" timeOffset="166982.65">23502 7394 263 0,'1'-5'467'16,"2"1"17"-16,-2-4 6 0,0 2 5 0,1 3-8 16,-2-5-19-16,0 5-22 0,0 3-31 0,2-5-35 15,-2 5-34-15,0 0-44 0,0 0-15 0,0 0-16 16,0 0 8-16,-4 20-7 0,3-6-21 0,0 4-23 16,-3 8-12-16,1-2-15 0,3 3-19 0,-1-1-21 0,0 0-12 15,-2 1-16-15,1 1-11 0,2-2-12 16,-2-1-10-16,1-6-11 0,1 0-5 0,0-2-71 15,0 0-13-15,0-4 0 0,-1-4 0 0,1-1 0 16,0-1 0-16,0-1 0 0,0-2 0 0,-1-1 0 0,1-3 0 16,0 0 0-16,0 0 0 0,0 0 0 15,1-22 0-15,-1 10 0 0,0-7 0 0,1 0 0 16,-2-7 0-16,1-3 0 0,0 4 0 0,0-5 0 0,2 3 0 16,0-4 0-16,0 1 0 0,1 0 0 15,2 0 0-15,-1-1 0 0,2 2 0 0,2 1 0 16,1 5 0-16,-3 5 0 0,4 2 0 0,-3 2 0 15,0 5 0-15,1 1 0 0,4 3 0 0,-1 2 0 0,-1 3 0 16,3 2 0-16,-3 1 0 0,3 2 0 0,-1 2 0 16,-3 1 0-16,0 1 0 0,2 5 0 15,-6-4 0-15,0 2 0 0,-3 2 0 0,-2-4 0 0,-4 3 0 16,1 1 0-16,-6-1 0 0,-2 2 0 0,-2-3 0 16,-2 3 0-16,-6 1-137 0,-2 0-64 0,0-1-57 15,10-4-46-15,-3-1-63 0,0 2-62 0,4-1-77 16,4-1-493-16,2-3-1081 0,2 0 479 0</inkml:trace>
  <inkml:trace contextRef="#ctx0" brushRef="#br0" timeOffset="167299.54">23937 7544 222 0,'0'-4'392'0,"1"2"9"0,-1 2 14 16,1-3-14-16,-1 3-2 0,0 0-12 0,0 0-22 15,0 0-23-15,-19 7-14 0,10 3-16 0,0-2-22 0,-4 10-15 16,3-3-23-16,0 7-30 0,-6 2-14 16,6-6-18-16,1 7-22 0,4 1-14 0,-4-1-18 15,5-5-11-15,3 1-13 0,1 2-11 0,-1-5-14 16,6-1-4-16,0 0-10 0,0-3-3 0,4 1-9 16,4-4-4-16,-3-2-6 0,3-3-9 0,0-2 0 15,-1-1-2-15,1-1-1 0,1-4-10 0,-2 0 1 16,-1-1-2-16,-2-3-6 0,0-1 8 0,-4 0-11 15,2-4 0-15,-5 1 0 0,1 1 1 0,-5-3-8 0,1 1 4 16,-3 2-9-16,-1-1 1 0,-2 3-2 0,-1 0-4 16,-2 3-19-16,-3 2-35 0,3 2-48 15,-8 0-86-15,1 5-85 0,-2 2-101 0,-1 2-124 16,4 2-441-16,-8 5-1013 0,9-4 449 0</inkml:trace>
  <inkml:trace contextRef="#ctx0" brushRef="#br0" timeOffset="168316.6">20220 8664 194 0,'4'-19'478'0,"-2"2"22"0,0 6 12 0,-1 0 8 15,0 2 1-15,1 3-6 0,-1 0-36 0,-1 1-34 0,0 1-60 16,0 4-42-16,0 0-26 0,0 0-4 0,-1 15-12 16,-5 0-20-16,4 6-19 0,-3 2-28 15,-2 5-13-15,5 2-18 0,-2 0-22 0,3 0-18 0,-1-1-18 16,0 1-10-16,3-2-12 0,0-3-35 0,1-5 13 16,-2-2-10-16,4-1-13 0,-4-5-16 0,2-2-62 15,-2-2 0-15,3-2 0 0,-3 0 0 0,1-1 0 16,-1-5 0-16,0 0 0 0,0 0 0 0,0 0 0 15,1-14 0-15,2 3 0 0,-6 0 0 0,3-3 0 16,0-4 0-16,0-2 0 0,3-3 0 0,-1-4 0 16,0-2 0-16,0-2 0 0,-1 3 0 0,5-4 0 15,-3-2 0-15,4 3 0 0,2 0 0 0,-6 7 0 16,3 0 0-16,0 6 0 0,1 3 0 0,-2 5 0 16,1-2 0-16,0 2 0 0,3 4 0 0,0 1 0 15,5 0 0-15,-5 3 0 0,-4 4 0 0,4-1 0 16,3 5 0-16,-2-1 0 0,0 2 0 0,-5 2 0 15,3 1 0-15,0-1 0 0,-4 2 0 0,1 0 0 0,-5 0 0 16,-2-1 0-16,-1 2 0 0,-1 0 0 0,-1-1 0 16,-7 0 0-16,4 1-26 0,-2-2-124 0,-4-2-50 15,4 2-64-15,1-3-81 0,-1 0-93 0,0 0-99 16,3-2-502-16,-1 0-1125 0,5 1 498 0</inkml:trace>
  <inkml:trace contextRef="#ctx0" brushRef="#br0" timeOffset="168615.75">20531 8869 244 0,'0'0'458'0,"0"0"14"0,0 0 6 16,0 0-5-16,0 0-16 0,0 0-19 0,0 0-42 16,0 0-34-16,0 0-40 0,2-11-25 0,5 11-32 15,0 0-26-15,2 3-24 0,4-2-24 0,-4 1-19 16,0 2-18-16,1 1-15 0,-1 1-15 0,-4 1-11 15,2 0-9-15,-2 1-12 0,-4 2-7 0,-2 1-8 16,-2 1-6-16,-6 3-2 0,3-1-5 0,-3 0 1 16,-4 1 6-16,4-2 7 0,0 0 6 0,-1-3 1 15,2-2-3-15,1 2-6 0,3-4-6 0,1 0-2 16,1-1-15-16,0 0 2 0,4-1-5 0,1-1 0 16,5 0-5-16,5-2-5 0,2 2-10 0,4-4 3 15,3-2-27-15,8 0-25 0,0-1-36 0,2 1-60 0,-2-2-84 16,0-2-112-16,-8 3-104 0,-3 0-114 0,2-1-467 15,-2 0-1077-15,-6 1 478 0</inkml:trace>
  <inkml:trace contextRef="#ctx0" brushRef="#br0" timeOffset="168866.49">21258 9097 216 0,'0'0'569'0,"0"0"-29"0,-5 3 7 16,2 0 1-16,-1 2-1 0,3 0-16 0,-3 1-41 15,4 0-43-15,-4 4-28 0,-1-1-38 0,4 1-44 16,0 3-33-16,-3-2-31 0,0 2-28 0,0-1-45 16,0-2-70-16,0-1-62 0,-1 1-76 0,0-2-81 15,2-1-85-15,1-3-75 0,2 1-85 0,-4-3-85 16,4-2-85-16,0 0-333 0,0 0-905 0,14-9 402 15</inkml:trace>
  <inkml:trace contextRef="#ctx0" brushRef="#br0" timeOffset="169333.24">21655 8754 267 0,'4'-11'538'0,"-4"1"13"0,0 2 9 0,0 3 0 16,0-2-21-16,0 4-22 0,1-1-42 0,-1 4-43 15,0 0-27-15,0 0-37 0,0 0-22 0,0 0-26 0,-2 20-21 16,-1-5-25-16,2 2-27 0,1 1-19 0,0 7-26 16,1 0-15-16,2 2-18 0,-2-4-14 0,-1-3-26 15,1-1-20-15,2 1-25 0,2-2-16 0,-4 1-20 16,3-1-12-16,1-7-13 0,-2 1-2 0,-2-2-4 16,2-4-9-16,-1 0 1 0,-2 0-9 0,3-3 0 15,-2 0 0-15,-1-3 0 0,0 0 0 0,0 0 0 16,3-12 0-16,-6 3 0 0,3-1 0 0,-4-7 0 15,3-2 0-15,-4 1 0 0,1-9 0 0,-4 0 0 16,2-2 0-16,1-2 0 0,-3-3 0 0,0-2 0 16,3 3 0-16,-1-2 0 0,2 1 0 0,-1 3 0 15,1 1 0-15,4 5 0 0,-2 6 0 0,4 1 0 16,-2 1 0-16,4-1 0 0,-3 9 0 0,7-3 0 16,2 3 0-16,0-1 0 0,8 2 0 0,-6 3 0 15,7 4 0-15,-1 3 0 0,1 0 0 0,-1 5 0 16,0 2 0-16,-3 4 0 0,-2 0 0 0,0 2 0 15,-2 2 0-15,-2-1 0 0,-4 1 0 0,-1 3 0 16,-2-2 0-16,0 2 0 0,-6-1 0 0,0 0 0 0,-1-2 0 16,-4-1 0-16,-1-2 0 0,-1-1 0 15,3-3 0-15,-4-1 0 0,5-1-75 0,-1-1-83 16,2-2-61-16,-1 0-62 0,5-2-62 0,-2 0-54 16,3 0-60-16,1-3-67 0,3 4-433 0,4-3-1035 0,-1 0 458 15</inkml:trace>
  <inkml:trace contextRef="#ctx0" brushRef="#br0" timeOffset="169682.92">22029 8800 50 0,'3'-1'357'0,"-3"1"-3"0,9-3 1 15,-9 3 23-15,1-5 28 0,-1 5 15 0,2-3 10 16,-2 3-13-16,0 0-18 0,0 0-31 16,0 0-34-16,0 0-19 0,0 0-28 0,0 0-17 0,-19 3-14 15,12 3-16-15,1-2-25 0,1 5-26 0,-3-2-22 16,3 3-17-16,2-1-8 0,0 3-22 0,0-2-6 15,2 1-11-15,2 0-14 0,0 0-3 0,2-1-10 16,1 0-12-16,2 0-4 0,-1 0-6 0,3 1-5 16,0-2-8-16,4 1 8 0,0-3-18 0,-1 0-9 15,1-1-1-15,-1-1-10 0,1 3-9 0,-1-3-1 16,-2 1-1-16,3 0-10 0,-1 0-6 16,-3-1-6-16,-3-1 5 0,2 2 2 0,-5 0-2 0,4-3 2 15,-2 2 0-15,-1-1 1 0,-2 2 14 0,-1-4-3 16,-3 3 7-16,0-1 10 0,-5 0 4 0,3 1 10 15,-5 1-3-15,3-3 4 0,-4 2-9 0,-1-1-3 16,2-1-12-16,-3 0 5 0,4-2-23 0,0 1-33 16,0-2-53-16,3-1-72 0,6 1-83 0,-13-5-59 15,6 0-68-15,3-4-70 0,3-2-63 0,-3-1-378 16,2 1-964-16,6 0 427 0</inkml:trace>
  <inkml:trace contextRef="#ctx0" brushRef="#br0" timeOffset="169816.31">22069 8888 14 0,'2'-10'309'0,"0"-1"24"0,-1 0 10 0,-1 3-3 15,3-2 15-15,-2 0 17 0,3 1 31 0,-3 3 13 16,3-3-6-16,0 2-17 0,5 0-38 0,-3-1-34 0,5 2-31 16,1 0-29-16,0-1-30 0,1 2-42 0,3-2-51 15,-4 3-76-15,0 0-110 0,-1 1-129 16,-5 1-144-16,1-3-169 0,-1 4-261 0,0-1-811 16,-6 2 359-16</inkml:trace>
  <inkml:trace contextRef="#ctx0" brushRef="#br0" timeOffset="176616.45">26619 5210 157 0,'6'0'338'0,"-6"0"-17"0,0 0-14 15,4 3-14-15,-4-3-3 0,0 4-8 0,0-1-11 16,0-3-16-16,0 7-21 0,-2-2-18 0,2 0-20 16,0 1-16-16,-2-1-5 0,0 4-22 0,-2-4-9 15,4 1-14-15,-4 0-16 0,0-2-9 0,3 3-8 16,-3-3 2-16,-4-2 1 0,2 2 2 0,1-1 1 15,1 3 17-15,-1-6 2 0,1 2 3 0,-2-1-2 16,-2 0 1-16,8-1-1 0,-13-4-1 0,10 2-8 16,-1-2-2-16,0 1-7 0,1-2-3 0,0-3-5 15,0 3-9-15,1-6-8 0,2 0-5 0,0 1-2 16,1 0-4-16,0 0-7 0,0 1-3 0,4-1-8 16,-1 0-1-16,-1 2 5 0,1 2-3 15,-2 0-6-15,3 1 3 0,-1-1-11 0,1-1-2 0,2 4-4 16,-4-2-2-16,3 1-1 0,-1 0-7 0,2 2-1 15,2 2-4-15,0-3 2 0,2 3-6 0,1 0-2 16,-3 0 1-16,0 3-3 0,1-3 2 0,-1 2-7 16,0 2 3-16,0 2-1 0,0 0 5 0,0-3-6 15,-1 4-2-15,-3-2-7 0,4 3 12 0,-3 1-3 16,-2 0-2-16,0 1 0 0,1 0-3 0,0 6 2 16,-2-5 2-16,-2 2 1 0,0 3 1 0,-1 1 7 15,0-1-12-15,-1 1 4 0,0-2-2 0,-2 2-2 16,-1 0 3-16,2-2-3 0,-2 2 3 0,-1-1-1 15,0-4 0-15,-2 3 0 0,0 1 3 0,0 0-3 16,1-2 0-16,-3 1 0 0,-1-2-1 0,2-2-1 16,-1 2 4-16,-4-1-5 0,7-1 3 0,-6 0 2 15,3-2-3-15,-3-2 0 0,1 3 0 0,1-6 5 16,-1 5-6-16,2-4 14 0,-3-1-10 0,2 3-2 16,1 0 0-16,-1-5-2 0,1 4 2 0,4-4-2 15,-2-1 3-15,1 1 2 0,-2 1-1 0,2-2 3 0,0 0 1 16,6-1-6-16,-8 0 0 0,8 0 8 15,-9-1-6-15,9 1 1 0,-5-3 2 0,1 0-8 16,4 3 6-16,-4-4-3 0,4-1-1 0,0 1-3 16,0-3-2-16,0 1 5 0,3 1 0 0,2-7-6 0,-1 8 3 15,2-6 1-15,-1 3-6 0,3-2 0 0,-4 3 2 16,1 1 4-16,1 0-2 0,2 1 0 0,-2-1-1 16,2 3 1-16,-2-2-7 0,1 3 3 0,2 0 1 15,-3 1-4-15,2 0 8 0,1 1-4 0,-2 0 7 16,2 3-9-16,3-1 2 0,-5 2-1 0,2 0 6 15,0 1-4-15,1 0 30 0,2 1-7 0,-3-1 7 16,2 1-6-16,5 2-7 0,-5-3-2 0,1 1 11 16,1-2-9-16,1-2-1 0,-3 0-1 0,4 1-1 15,-2 1 2-15,1-3-5 0,-1-1 0 0,1-2 5 16,0 0 2-16,-3-2-3 0,1 0 1 0,1-2-5 16,-3 1-4-16,4-2 5 0,-5-1-3 0,3 1-6 15,-3-4-19-15,-3 2-27 0,2-2-47 0,-4 2-70 16,-1 1-86-16,-3 2-125 0,-3 1-156 0,-2 1-492 15,-6-1-1109-15,-3 3 490 0</inkml:trace>
  <inkml:trace contextRef="#ctx0" brushRef="#br0" timeOffset="177898.64">26651 6200 58 0,'0'0'286'0,"5"-4"-2"0,-5 4-7 0,0 0-9 16,0 0-8-16,0 0-5 0,0 0-13 0,0 0-16 15,0 0-15-15,0 0-9 0,0 0 7 0,0 0-5 16,0 0-10-16,0 0-5 0,0 0-14 0,-10 12-14 16,6-7-2-16,-1-1-10 0,-3 0 0 0,-2 0-15 15,1 0-11-15,-1 1-5 0,-2-2-4 0,2 2-3 16,-1-2-4-16,-3-1-6 0,6 0-5 0,-1 1 3 15,-2-5 0-15,3 5 4 0,1-4-2 0,7 1-4 16,-12-3-2-16,8-1-1 0,1 2-3 0,2-3-7 16,0-1-7-16,-2 1-1 0,6-2-11 0,-2-3 0 15,2 2-6-15,-1-3-5 0,2 1-5 0,1-1 0 16,0 2 2-16,0-2-1 0,0 1-4 0,1 2 3 16,-1 0-2-16,1-2-3 0,-2 7-6 0,1-2-3 15,-1 0-4-15,2 1-2 0,-1 2-5 0,2 1-2 16,0 0-3-16,0 0-6 0,0 3-1 0,2-2 4 15,0 1-7-15,0 1 0 0,1 4 2 0,-1 0 3 16,0-1-6-16,0 4 0 0,1-2-2 0,1 3 6 0,-1 2-8 16,0 1-2-16,-1 0 4 0,3 0-4 15,-5 3 1-15,0-1 2 0,-1 1 0 0,-1 3 0 16,0 1 1-16,2-1 0 0,-5 0 1 0,1 0 0 16,-2 6 0-16,-1 0-3 0,-1-6 3 0,-1 0-1 0,1 2 3 15,-1-1-5-15,-1-2 12 0,-2 0-9 16,0-2-7-16,0 3 10 0,-3-3-6 0,2-2 1 15,-4 4 2-15,-2-4 3 0,2-1 2 0,-2 0-1 0,-6-2 0 16,4 1-2-16,0-3 3 0,-2 1 1 0,0 0-6 16,-2-3 3-16,-1-1 2 0,8-3-1 0,-3 1 0 15,1-1 0-15,1-1-4 0,0-1 0 0,-1-1-3 16,1 0 7-16,5-1 1 0,-5 0-7 0,8-2 1 16,-1 0 7-16,0-1-7 0,0 1-1 0,4-2-4 15,-2-3 15-15,7 3-15 0,-3-1 0 0,8-3 3 16,-4 1-6-16,3-1-2 0,1 2 3 0,1 0-4 15,-1 1 3-15,3 1-2 0,-1 2 4 0,-1-2-5 16,1 2-1-16,0 2 1 0,-1 1 2 0,1 0 1 16,1 2-4-16,-1 1 4 0,-1 4-2 0,1-2 0 15,-2 2-2-15,1 0 2 0,-2 2-5 0,1-1 10 16,-2 2-5-16,1-2-2 0,1 0 7 0,0 0-3 16,3 0 5-16,-3-1-7 0,1-2 2 0,3-1-1 15,-2-1 6-15,2-1-3 0,6-2-3 0,0-2 11 16,1-1-6-16,-1-2 2 0,2 0 0 0,-3 0 0 15,0-3-6-15,0 1-23 0,1-3-30 0,-3 2-40 16,-1-2-58-16,-5 3-71 0,7-3-73 0,-11 3-93 16,3 0-114-16,-6 2-428 0,-3-1-1010 0,0 6 446 15</inkml:trace>
  <inkml:trace contextRef="#ctx0" brushRef="#br0" timeOffset="179017.31">26709 7143 91 0,'3'-3'260'0,"-3"3"8"16,3-4 6-16,-3 4 12 0,0 0 2 15,4-2 2-15,-4 2 5 0,0 0-2 0,3-3 3 0,-3 3-3 16,0 0-4-16,0 0-11 0,0 0-9 0,0 0-13 16,3-3-14-16,-3 3-15 0,0 0-10 0,0 0-21 15,0 0-13-15,0 0-12 0,0 0-5 0,0 0-15 16,0 0-9-16,0 0-13 0,0 0-2 0,0 0-8 16,0 0-10-16,0 0 1 0,0 0 1 0,6-1-5 15,-6 1-8-15,0 0 1 0,0 0 1 0,0 0-10 16,0 0-2-16,0 0-17 0,0 0 2 0,0 0-8 15,0 0-20-15,0 0 0 0,0 0-1 0,-3 11-3 16,0-3 1-16,-1 1-5 0,-2 6-8 0,2 3 1 16,-1 0-7-16,0 0 5 0,0 2-9 15,-3 4 4-15,-1 1-10 0,4-2 2 0,-3 1 1 0,3-5-2 16,-4 7-3-16,4-8 1 0,1-2-6 0,-1 1 10 16,1-1 2-16,0 0-9 0,3-5-1 0,-3 0-7 15,4-2 10-15,-5 0-9 0,5-3-4 0,-1 1 8 16,1-3-5-16,0-1 10 0,0 2-12 0,-2-1 8 15,2-4 2-15,0 0-1 0,-2 3 0 0,2-3 4 16,0 0-4-16,0 0-2 0,0 0-3 0,0 0 2 16,15-7-5-16,-7 2-4 0,0 1 4 0,2 0 7 15,3-1-12-15,0 3-3 0,7-2-4 0,0 2 3 16,1-2-16-16,2 3 2 0,-1-1-7 0,-2-1 0 0,1 2 0 16,-4 1-18-16,4-2 12 0,-3 2-12 0,-8 1 6 15,3-2-3-15,-4 2-2 0,-1-2-8 16,-2 1 0-16,-6 0-4 0,11 0-1 0,-11 0-11 15,7-2-20-15,-7 2-10 0,4 3-19 0,-4-3-16 0,0 0-32 16,0 0-24-16,2 4-24 0,-2-4-19 0,0 0-12 16,0 0-5-16,-6 7 0 0,6-7 8 0,-7 0 23 15,7 0 17-15,0 0 21 0,-11-3 21 0,11 3 22 16,-4-8 24-16,3 2 32 0,1 0 32 0,1-1 30 16,-1-3 29-16,0-2 34 0,0 1 37 0,3-2 47 15,-2 1 15-15,1 0 23 0,1 0 24 0,-1 1 18 16,0 0 21-16,-1 0 8 0,0 3 5 0,-1 1 5 15,2 0-5-15,-2 1 4 0,0 0-16 0,1 1-6 16,1 1-27-16,-2 4-19 0,0-4-18 0,0 4-18 16,0 0-19-16,0 0-8 0,0 0-5 0,0 0-14 15,-7 14-5-15,3-2-9 0,1 0-4 0,0-1 0 16,-2 8-11-16,1 1 3 0,0-3-4 0,1 4-4 16,1 4-36-16,-2 0-23 0,4 0 0 0,-3 0 0 15,2 2 0-15,2-8 0 0,-1 6 0 0,0-5 0 16,3-1 0-16,-2 1 0 0,0-4 0 0,1 0 0 15,0-6 0-15,0 2 0 0,-1 0 0 0,-1-1-274 16,1 1-108-16,-1-1-113 0,0 1-134 0,-1-1-440 16,-4-2-1158-16,1 0 513 0</inkml:trace>
  <inkml:trace contextRef="#ctx0" brushRef="#br0" timeOffset="181099.13">26804 7228 116 0,'0'0'210'0,"4"-4"-2"0,1 2-5 0,-5 2 0 15,5-3-9-15,-5 1-8 0,0 2-9 16,4-6-5-16,-4 6-10 0,0-7-6 0,0 7-7 16,-2-4 1-16,2 4-5 0,-2-7 0 0,2 7-1 0,0-4 0 15,0 4 4-15,0-5 2 0,0 5-1 16,0-3-8-16,0 3 2 0,0 0-8 0,-4-6-9 15,4 6-4-15,-1-3-15 0,1 3-4 0,0 0-7 0,-2-6-14 16,2 6-5-16,-3-2-5 0,3 2-9 0,-5-3-10 16,5 3-2-16,0 0-3 0,-4-2-5 0,4 2-7 15,0 0-3-15,0 0-1 0,0 0 2 0,0 0-6 16,0 0-6-16,0 0 6 0,0 0-3 16,0 0 3-16,0-5-2 0,0 5-3 0,0 0 4 0,0 0-1 15,14 0-1-15,-9-1 0 0,-5 1-2 0,15-1-3 16,-3-2 0-16,1 2-3 0,1 1 5 0,-1-2 0 15,5-1 1-15,-5 2-2 0,6-1-1 0,-5 1-3 16,-1-1 4-16,6 0-3 0,-8-1-1 0,3 2 2 16,-3 0 1-16,-4 0 7 0,1 0-1 0,-2 1 2 15,-6 0 0-15,9-1 0 0,-5-1-9 0,-4 2 0 16,0 0-3-16,6-1-30 0,-6 1-40 0,0 0-48 16,0 0-59-16,0 0-50 0,0 0-66 0,0 0-80 15,-12 7-86-15,6-4-235 0,-4 1-733 0,0 1 324 16</inkml:trace>
  <inkml:trace contextRef="#ctx0" brushRef="#br0" timeOffset="181882.7">26976 7311 292 0,'-2'-4'345'16,"2"4"-8"-16,-1-4-11 0,1 4-7 15,0 0-14-15,-1-4-18 0,1 4-14 0,0 0-19 0,0 0-21 16,0 0-24-16,0 0-6 0,-3-2-26 0,3 2-9 15,0 0 3-15,0 0-11 0,-4 13-5 0,3-8-10 16,1 2-13-16,-2 3 0 0,0-1-5 0,1 3-7 16,-1 2-9-16,2 2 0 0,-2 0-6 0,1-1 0 15,0 2-10-15,-2 1 6 0,0 7-4 0,2-9-8 16,-1 1-7-16,0 1-4 0,0-1-5 0,-1-1-4 16,1 1-3-16,2-4-6 0,-4 3-2 0,0 1-5 15,3-5-1-15,-2 4-6 0,3-4-4 0,-2-1-3 16,-1 3-6-16,3-4 0 0,-1 2-5 0,1 1 2 15,0-3-10-15,-1 0 3 0,1-1 3 0,0-1-6 16,0 1-2-16,-2-1-6 0,1-2-1 0,1 1 3 16,0-1-4-16,-1-1-1 0,-1-2 3 0,1 2-1 15,0 0-4-15,-2-3 3 0,3-2 3 0,-1 8-7 16,-4-4 1-16,1 0 4 0,-1-1-6 0,0 2 4 16,-2-3-1-16,2 2 0 0,-5 0 0 0,1 1-4 15,-4-2 10-15,-1-1-10 0,1 1 3 0,-6-1 1 16,7 2 5-16,-8-1 6 0,1-1 2 0,1-1 3 15,-2-1-2-15,1 0 3 0,-2 1 0 0,2-2-1 0,2 0 4 16,2 1 5-16,2-2 1 0,-1 0 3 0,3-1 4 16,-1 0 2-16,2 2 14 0,1-2 2 0,1 1-3 15,1 0 8-15,2 0 5 0,-2-2-7 0,2 1 2 16,1 1-8-16,2-1 6 0,2 3-2 0,-5-2-9 16,0-1-6-16,5 3-5 0,-3-3-8 0,3 3 2 15,0 0-4-15,-5-3-9 0,5 3-5 0,-4-2-13 16,4 2-36-16,0 0-36 0,0 0-48 0,0 0-63 15,0 0-65-15,0 0-94 0,0 0-99 0,0 0-106 16,0 0-481-16,0 0-1109 0,0 0 490 0</inkml:trace>
  <inkml:trace contextRef="#ctx0" brushRef="#br0" timeOffset="182798.89">26793 8459 361 0,'-1'-5'423'0,"-2"1"12"0,0 0 1 0,1-1-8 0,1-1-16 16,-3 1-24-16,1-1-29 0,3 1-25 0,-2 1-20 16,2-1-21-16,-2-1-16 0,2-1-24 0,2 2-20 15,0-1-17-15,2-1-15 0,0 2-34 0,1 0-16 16,0-1-13-16,0 1-6 0,4-2-12 0,1 3-5 16,-1 0-16-16,3 1 0 0,-1-2-14 0,1 3-7 15,2 0-5-15,-4 2-12 0,2 0-7 0,0 1 2 16,1 1-13-16,0 2-2 0,-2 0-1 0,0 1-6 15,3 7-3-15,-7-2-2 0,1-1-3 0,1 1-5 16,0 4-1-16,-4-3 2 0,0 5 1 0,-3-4-5 0,-1 3-1 16,-1 3 1-16,-3-2-4 0,-1 1 3 0,-2 0-2 15,0-2 3-15,-5 2 2 0,0 0 5 16,1 0-7-16,-3-1 10 0,0 0 0 0,-6 4 6 16,5-4 4-16,-3-3 2 0,-2 4 5 0,1-4-6 0,5-1 6 15,-4-1-10-15,1 1-6 0,2 0 5 0,1-2 5 16,2-3-8-16,2 0-2 0,-1-1 4 15,2 0-9-15,3-2 3 0,0-1-13 0,2 2 0 0,-1-4 1 16,2 2 0-16,2-3-6 0,0 4-1 0,0-4 0 16,5 6 3-16,0-4-2 0,3-2-1 0,2 0-1 15,3 0-1-15,-2-2-4 0,10 2 7 0,-2-1-9 16,4 0 8-16,3-1 0 0,3-1-6 0,-1 1 8 16,-5 0-7-16,-1 0-4 0,-2 1 1 0,1 0-1 15,-2-3-4-15,1 2 6 0,-2-1 0 0,-8 1 0 16,3 1 6-16,-3 0 0 0,-3 0-1 0,-1-2-1 15,-1 1 3-15,0 1 4 0,0-1-9 0,-5 2 3 16,8-2-3-16,-4 1-16 0,-4 1-17 0,5-3-26 16,-5 3-31-16,8-1-51 0,-8 1-68 0,0 0-89 15,6-1-94-15,-6 1-95 0,0 0-121 0,0 0-362 16,0 0-1045-16,0 0 463 0</inkml:trace>
  <inkml:trace contextRef="#ctx0" brushRef="#br0" timeOffset="184332.89">26913 4951 118 0,'-8'-9'132'0,"-2"2"0"0,1-2-9 0,-1-1-5 15,-3 2-7-15,0 0-6 0,-2-2-6 16,0 1 0-16,-1-1-7 0,0 2-8 0,-1 0-10 0,2 0-2 16,1 0-7-16,2 5-10 0,-6-2-6 0,2 1-7 15,-2 1-4-15,1 0-3 0,-1 2-4 16,2 2-11-16,2 1 5 0,-2 2-13 0,-3 1-13 15,1 2-4-15,2 2 0 0,-2 0 8 0,0 2-4 0,1 2 5 16,-7 2-7-16,6 3 2 0,-4 0-8 0,3 3 0 16,1-2 0-16,-3 1-9 0,4 3 2 0,-1 1 10 15,3 1-11-15,-2-1 6 0,3 1 5 0,0 2-11 16,4 1-2-16,-3-4 0 0,4 3 1 0,0 4 2 16,-1-1-1-16,2 1-3 0,3 1-3 0,1-2-5 15,0 0 0-15,4-1 0 0,6 3-2 0,1-1-3 16,-2 2 3-16,8-5-3 0,-3 1 1 0,4-1 7 15,-1 0 2-15,6-1-5 0,-1-2 1 0,0 0-1 16,1-2 9-16,4 1 0 0,-4-1 5 0,-1-4-5 16,2 1 3-16,1-2-5 0,0-2 6 0,-1 2-1 15,-1-6 0-15,-1-1-4 0,1-2-1 0,1 0-1 16,1-2 6-16,-2-1-8 0,9 4 0 0,-7-8-4 16,7 4 0-16,-6-1 5 0,-1-4-17 0,8 2-12 15,-9-3-56-15,2-1-117 0,7-2 52 0</inkml:trace>
  <inkml:trace contextRef="#ctx0" brushRef="#br0" timeOffset="184598.81">27354 5476 30 0,'10'-31'151'0,"-5"-1"-3"0,-1 0-8 0,-3 2-3 15,-2-3-2-15,-3 5-8 0,-3-3-5 0,-1-2-9 16,0 5-2-16,-1-3-9 0,-5 4 1 0,1-2-10 15,-2 3-9-15,-2 0-5 0,-4 1-3 0,0 0-11 16,1 3-2-16,-4 2-5 0,-2 2-6 0,2 1-5 16,-3 3-4-16,1 2-5 0,-2 1-4 0,9 4-5 15,-3 2 0-15,2 0-3 0,-1 1-2 0,1 3-5 16,-1-1-1-16,1 1-5 0,2 1-10 0,0-3-15 16,4 6-18-16,5-2-14 0,-1-1-21 0,2 0-24 15,0 0-14-15,1 1-40 0,1-1-162 0,0-2-329 16,6 2 145-16</inkml:trace>
  <inkml:trace contextRef="#ctx0" brushRef="#br0" timeOffset="184734.89">27013 5150 52 0,'4'8'288'0,"-3"-1"-16"15,0-2-26-15,-1-2-26 0,-1 1-17 0,2 2-33 16,-1-3-69-16,0-3-116 0,-1 5-242 0,1-5-277 15,0 0 123-15</inkml:trace>
  <inkml:trace contextRef="#ctx0" brushRef="#br0" timeOffset="187682.81">13713 3734 73 0,'-6'-1'138'0,"1"-2"-17"16,-1 1-9-16,-3-1-13 0,3 2-12 15,-2 1-8-15,-4 0-3 0,2 0-3 0,0 0-6 16,-4 1-4-16,1 1-6 0,0-2-2 0,-6 1-12 15,-1 3 0-15,3 1-1 0,-5-3-9 0,-7 2 0 0,3 2-3 16,-3-2 3-16,3 3-11 0,-1 1 0 0,-2 1-2 16,5 2-3-16,-2 1 0 0,1 1-5 0,3 3 2 15,4-4-2-15,-1 7 0 0,0 1 2 16,-2 0-2-16,7 1 1 0,0 2-3 0,3 1 1 0,1 3 6 16,3-2-4-16,-1 4-5 0,6-1-2 0,-3 2 3 15,2 0 2-15,-1 0-3 0,-2 3-1 0,5-3-3 16,0 0 3-16,2 2-5 0,0 1 5 15,2-5 2-15,-2 4-7 0,1 0 1 0,2-3 2 0,-3 1 2 16,3 0 0-16,0-1 0 0,-1-2-4 0,3 0 2 16,-2-3 0-16,4 1 1 0,-2 0 0 0,3-2-3 15,0 1-1-15,1 0 0 0,-3-6 3 0,5 3 2 16,1-5-8-16,-1 1 2 0,-3 0-1 0,2-1-1 16,1 0-1-16,0-1 8 0,1-2 5 0,0 0-6 15,2 1 5-15,-1-3-14 0,2 1 4 0,-1-1-1 16,0 1 3-16,2-4 3 0,-2 1-1 0,2 3-2 15,-2-5-3-15,4 1 6 0,1-1-8 0,-1 1 5 16,-1-2-3-16,-1-2-1 0,3 0 2 16,-2 2 0-16,1-2 3 0,0-2-7 0,-2 0 6 0,4 1-5 15,-4-1 4-15,1-2 1 0,-2-2 0 0,2 1-6 16,1-2 0-16,-2 0 0 0,1-2-4 0,-3-1 3 16,1 0-1-16,-2-1-1 0,-3-1 5 0,3-2 1 15,-1 0-1-15,-3-4 3 0,3 1 2 0,-4-3 3 16,4-1-5-16,-3-5 0 0,5-1 7 0,-3-3-2 15,-2 2-9-15,3-3 8 0,-3-1-4 0,0-2 3 16,0-1-1-16,1-1-1 0,0-3-1 0,-1-1-1 16,1-10 3-16,-1 13-10 0,-3-1 0 0,1-1-3 15,-3 1 4-15,-1 2-3 0,0 0 6 0,-4-1-1 16,1 4 3-16,-1-3-1 0,0 2 4 0,0-2 0 16,-1 1 9-16,-3 0 0 0,0 3-2 0,-1 0 1 15,0 1 2-15,1-2 0 0,-6 4 3 0,4-1-1 16,1 1-3-16,-2 7 5 0,-3-5-7 0,2-1 6 15,1 6-9-15,-2 2-1 0,-1-3 8 0,-1 1-4 16,-4-4-3-16,3 6 2 0,-1 2 0 0,-3-1 1 16,-2-2 0-16,0 6 2 0,-5-5-4 0,5 6 2 15,-7 1-2-15,7 0 3 0,-8-3-3 0,7 6 4 16,-1 0-5-16,-2 1-1 0,0 1 3 0,-2-3-2 16,2 5-2-16,-2-3 2 0,3 4-1 0,0 0 0 15,-1 0 2-15,-5 3-6 0,9-1 2 0,3 1-3 16,-3-1 1-16,4 1 1 0,-3 0 2 0,3 2-2 15,4 1 0-15,-3-1-6 0,-1 0 8 0,7 2-4 16,-4-1-3-16,1 1 5 0,1-1-3 0,1 1-11 16,5-2-9-16,-6 1-6 0,2-1-15 0,2 2-13 15,0-2-22-15,2-1-22 0,0 4-39 0,-4 1-132 16,4-3-292-16,-3-3 130 0</inkml:trace>
  <inkml:trace contextRef="#ctx0" brushRef="#br0" timeOffset="189499.03">27252 6363 236 0,'0'0'372'0,"-7"-2"-17"16,7 2-12-16,0 0-16 0,0 0-6 0,-4-1-21 15,4 1-23-15,0 0-34 0,0 0-10 0,-6 6-7 0,6-6-16 16,0 8-13-16,-1-3-19 0,1 2-20 0,0-2-5 16,-1 1-7-16,-1 1-9 0,4 0-7 0,-4-1-9 15,2 1-5-15,0-1-14 0,0-2-7 16,-4 2-6-16,4-1 0 0,-1-2 8 0,1-3 8 0,-1 4 10 16,1-4 8-16,1 5 14 0,-1-5-3 0,0 0-3 15,3 2-6-15,-3-2-11 0,0 0-8 16,6-10-11-16,0 4-7 0,1-5-2 0,4-3-3 15,3-2-16-15,4-4-3 0,1-3-4 0,4-1-9 0,-1-2-6 16,1-2-7-16,8-10 11 0,-6 9-15 0,-2 3-4 16,-1 3-5-16,-3-1 2 0,-1 1-2 0,0 10-15 15,-5 1-4-15,1-2 11 0,-6 6-4 0,-2 1-3 16,4 1-1-16,-5 2 2 0,-1 1-7 0,0-1-3 16,0 0-1-16,-2 2-2 0,1 0 7 0,-3 2-12 15,5-4 3-15,-5 4-7 0,0 0-17 0,0 0-26 16,0 0-37-16,0 0-55 0,3 8-82 0,-3-8-83 15,-3 8-124-15,-2-5-562 0,1 3-1078 0,-1-2 477 16</inkml:trace>
  <inkml:trace contextRef="#ctx0" brushRef="#br0" timeOffset="191799.68">27526 7351 137 0,'0'0'357'15,"0"-5"-15"-15,0 5-31 0,0 0-16 0,0 0-17 16,0 0-19-16,0 0-5 0,0 0-9 0,-5 14-15 0,0-5-7 16,4-2-22-16,-3 4-8 0,0 1-7 0,3-3-9 15,-3 5-11-15,0 1-9 0,4-2-9 0,-4 0-11 16,3-3-2-16,1 0-8 0,-2-1-6 15,2-1-5-15,0-1 5 0,0-1 11 0,-2 0 16 0,4-3 19 16,-2 1 15-16,0-4 12 0,6 1 5 0,-6-1-12 16,10-6 3-16,-1 0-18 0,1-3-3 0,6-3-7 15,3-6-10-15,1-2-9 0,1-4-14 0,2 0-11 16,4-2-11-16,5-13-14 0,2 2-12 0,-1 0-8 16,-2 0 2-16,-7 7-16 0,-1 2-8 0,-1 3 2 15,-2 1-9-15,2 2-5 0,-3 5-7 0,-5 2-3 16,-1 0 1-16,-3 6-11 0,-5-2 5 0,3 3-11 15,-3 2-4-15,-1 1-9 0,0 1 0 0,1 1 0 16,-1 0 0-16,0 1 0 0,-4 2-22 0,4-3-34 16,-4 3-31-16,0 0-50 0,0 0-60 0,0 0-73 15,0 0-79-15,0 14-91 0,-3-8-110 0,-1 0-465 16,0 2-1097-16,-3-1 486 0</inkml:trace>
  <inkml:trace contextRef="#ctx0" brushRef="#br0" timeOffset="193666.46">27552 8255 264 0,'0'0'423'0,"-3"-4"2"0,3 4-3 0,0 0-16 0,-3-4-18 16,3 4-36-16,0 0-39 0,0 0-28 0,0 0-30 16,0 0-19-16,0 0-7 0,0 17-8 15,-3-6-7-15,3 0-13 0,-4 1-19 0,4 8-15 0,-1-3-12 16,-2 2-19-16,3-2-11 0,-1 1-14 0,1 0-9 15,1-6-7-15,-1 0-1 0,4-1-2 0,-4-2 6 16,3-1 12-16,-2-2 4 0,-1 0 20 0,4 1 12 16,-2-6 18-16,-2-1 13 0,9 0-5 0,-2-2-11 15,3-7-7-15,5-5-6 0,-1-1-13 0,7-6-9 16,-1-1-15-16,0-2-9 0,1-2-12 0,2-3-13 16,6-8-2-16,-5 8-71 0,5-8-4 0,-6 8 0 15,0-1 0-15,1 0 0 0,-1 6 0 0,-4 2 0 16,1 2 0-16,-5 7 0 0,-4 2 0 0,1 2 0 15,-3 3 0-15,-1-3 0 0,-1 5 0 0,1 1 0 16,-4 1 0-16,1 0-101 0,-5 2-119 0,5 5-57 16,0-2-63-16,-4 4-79 0,-1 3-92 0,-2 1-544 15,-2-1-1140-15,0 1 504 0</inkml:trace>
  <inkml:trace contextRef="#ctx0" brushRef="#br0" timeOffset="195216.31">13839 3521 2025 0,'0'4'35'16,"0"-4"-5"-16,0 0-24 0,0 0-6 0,0 0 4 15,-4 5 23-15,4-5 16 0,0 5 9 0,0-1 2 16,-1 0 10-16,1 0 4 0,1 1-5 0,-1 2 0 16,2 0 6-16,1 6 0 0,5-4 2 0,-2 0-6 15,2 2 1-15,1-3 5 0,1 2 4 0,-1 0-2 16,-1-2 2-16,1-1-1 0,-3-1 2 0,2-1-1 15,-2-1 10-15,-2-1 21 0,2 1 0 0,-2 0 8 16,0-4 12-16,-4 0-4 0,10-6-6 0,-1 1-15 16,0-4-6-16,5-3-13 0,0-2-8 0,4-5-2 15,0-2-12-15,1-3-8 0,3 2-6 0,2-7-1 16,6-9-8-16,-1 0-2 0,0-2-3 0,1 1-5 16,-1-1-3-16,-7 11-4 0,6-11-1 15,-9 9-5-15,2 3 1 0,-6 2 1 0,-1 1-12 0,-1 3 10 16,-7 5-3-16,-1 0 2 0,4 2 2 15,-6 3-1-15,-1 3 3 0,0-1-12 0,0 4 4 16,-2 3-3-16,0 3 2 0,3-7-6 0,-2 3-2 0,-1 4 0 16,0 0-11-16,0 0-2 0,0 0-18 15,0 0-14-15,0 0-10 0,0 0-13 0,-5 20-37 16,4-12-24-16,-2 1-18 0,-1 4-20 0,-3 2-23 0,0 0-31 16,-3 2-43-16,-1-2-39 0,-10 6-265 15,3-4-614-15,-6-3 272 0</inkml:trace>
  <inkml:trace contextRef="#ctx0" brushRef="#br0" timeOffset="-207514.57">22910 5105 125 0,'-6'-5'272'0,"1"-1"1"0,-2 0-11 0,4 2-18 16,-1-3-14-16,0 3-17 0,3-1-16 0,2-2-13 16,-2 4-17-16,1-2-12 0,0 5-21 0,1-8-8 0,1 4-10 15,4 1-16-15,0-1-8 0,2 2-12 0,3 2-5 16,-2-1 1-16,1-1-10 0,3 5-13 16,-4-1-5-16,1 3-7 0,-1 1-1 0,-1 1-2 15,-3 1 3-15,0 3-15 0,-4 4-5 0,-1 2 2 0,-6 0 7 16,5 0-10-16,-7 0-6 0,0 6 2 0,-2 1-3 15,1 0-1-15,-4-1 1 0,2-7-5 0,-4 9 4 16,7-7-2-16,-2-3 1 0,1 2-2 0,4-2-6 16,1 0 7-16,1-3-2 0,1-1 2 0,4 0-1 15,3-3 0-15,4-1-1 0,5 3-1 0,2-3 1 16,-2-2-9-16,5-3 7 0,0 1 2 0,-1-1-4 16,1-1 2-16,-6-2-2 0,1 1 6 0,-2 0-6 15,-6 1-6-15,3-1 5 0,-3 0-1 0,-1 1-1 16,-5-1 4-16,3 4 0 0,-3-4 0 0,-8 8 0 15,3-2 0-15,-9 4 4 0,1 2 0 0,2 0 3 16,-6 1 4-16,4 1 3 0,2 0-1 0,2 0 4 16,0 3 1-16,0 0 9 0,0 0-11 0,5-1-2 15,2 2-5-15,2 0 2 0,3-2 5 0,0 1-1 16,2-2-4-16,5 1-6 0,-5-1 0 0,3-5-1 16,-3 1 0-16,-1 1-5 0,-1-2 2 0,-3 3-3 15,-7-3-8-15,-3 4-35 0,-17 3-51 0,-16 4-70 16,-8 1-84-16,-7 1-81 0,-29 8-224 0,-2-1-595 15,-6 0 262-15</inkml:trace>
  <inkml:trace contextRef="#ctx0" brushRef="#br0" timeOffset="-206514.33">19998 5071 160 0,'-5'-10'294'0,"-3"0"-19"0,0 0-10 0,2 3-15 0,-4-2-16 16,-2 4-16-16,1-1-16 0,-5-1-14 0,-3 5-18 16,2 2-13-16,0 0-11 0,0 4-10 15,-1 2-9-15,0 2-13 0,4 1-12 0,-2 2-10 16,1 2-7-16,1 0-12 0,2 0-5 0,0 3 4 16,1-1-17-16,0 1-5 0,6-2 1 0,0 1-11 0,3 0 11 15,0-3-4-15,2 2-5 0,0 0-9 0,4-3 2 16,0 4-4-16,1-4-3 0,0 6 0 0,-1-5-5 15,0-1 2-15,2-3-4 0,1 2 3 16,-2-1 4-16,-1-2-19 0,-2 0-7 0,1 1 11 16,-2 2-2-16,-3 2 0 0,-2-2-3 0,-4 6-1 0,-1-3 3 15,-5 3 3-15,-3-3 13 0,-4 4 3 16,-2-2 21-16,0 1 9 0,6-7 0 0,2 0 6 16,-2 3-5-16,6-5 6 0,0-1-5 0,1-2-4 15,5-2-8-15,-1 2-10 0,2-2 7 0,1 1-2 0,3-3-6 16,0 0 0-16,0 0-7 0,15 2-14 0,-4-2 8 15,2 1-3-15,4 0 0 0,1 3 4 0,0 1-6 16,-1 3-3-16,-2 3-4 0,-1 2 0 0,-1 4-5 16,-4 1 0-16,1 8 4 0,-9-6 0 0,3 6 7 15,-8 2-7-15,-2 0-13 0,-7 1 9 0,3-2 1 16,-8 3 1-16,0-4 3 0,-1 5 0 0,-3-7 2 16,1 5 4-16,-1-7 6 0,0 1 3 0,4-1 2 15,-1 1-1-15,10-7-1 0,-1-2-1 0,2-3 4 16,3-2-3-16,3-1 2 0,4 0 0 0,-1-3-2 15,7 2 1-15,-4-1-5 0,7 1-3 0,6 0-2 16,2-3 0-16,-2 2 2 0,6 0-8 0,-4-1 0 16,-4 3-2-16,6-3-2 0,-7 4 4 0,-1-4-3 15,-2 1-2-15,-1 1 3 0,-2-2-3 0,-3 1 1 16,-1-2 0-16,0 1-4 0,-3 0 3 0,-2 0-2 16,-2-2-5-16,-2 1 5 0,0-1-1 0,-1 1-5 15,-2 0-39-15,8-4-57 0,-10 2-110 0,10-2-153 16,0 0-503-16,-12-4-932 0,12 4 413 0</inkml:trace>
  <inkml:trace contextRef="#ctx0" brushRef="#br0" timeOffset="-200195.26">12896 3578 2945 0,'0'-11'116'0,"-2"3"-19"16,1 1-25-16,1 1 26 0,0 3 17 0,0-3 9 16,0 6 26-16,0-5-7 0,0 5-16 0,1-3-2 15,-1 3-14-15,0 0-13 0,0 0-4 0,0 0 23 16,0 0 11-16,12 6-4 0,-3 0-6 0,1 0-5 16,-1 2-6-16,0 1-6 0,3-1-11 0,3 2-7 15,-6-1-3-15,1 1 7 0,-2-2 5 0,1-2 3 16,0 0 1-16,-3 0 8 0,-1-1 13 0,2-3 20 15,-1 0 13-15,2-2 8 0,-8 0 6 0,16-8 2 16,-2 0-16-16,2-6-9 0,5-8-5 0,2 0-15 16,-1-5-7-16,1-1-13 0,9-10-14 0,0-2 1 15,-4-1-5-15,3-3-15 0,-2 2-14 0,1 3-2 16,-9 10-7-16,0-2-4 0,-1 5-8 0,-1 4-1 16,-2 2-29-16,-4 5-3 0,-4 5 0 0,-2 0 0 15,1 3 0-15,-3 2 0 0,0 2 0 0,-1-4 0 16,-1 5 0-16,0 1 0 0,-3 1 0 0,3-5 0 15,-3 5 0-15,0 0-19 0,5 0-20 0,-5 0-3 16,0 0-25-16,7 6-20 0,-4-5-34 0,0 8-44 16,-1-3-67-16,1-4-89 0,0 6-86 0,-1-3-98 15,1 0-526-15,1 2-1118 0,-2-2 495 0</inkml:trace>
  <inkml:trace contextRef="#ctx0" brushRef="#br0" timeOffset="-177564.02">13228 10296 111 0,'-5'-7'421'16,"4"1"9"-16,-2 2-1 0,-2-4-8 0,4 2-16 15,-2 1-17-15,2-1-12 0,-3 1-21 0,4 0-18 16,-1 3-27-16,1 2-26 0,-3-6-24 0,3 6-15 16,0 0-14-16,0 0-4 0,0 0 0 0,0 0-14 15,13 9-14-15,-5-3-9 0,2 3-7 0,4 1-7 16,0 1-8-16,1 1-13 0,7 6-12 0,2-3-19 15,-2 3-15-15,1 2-10 0,1-2-11 0,3 0-3 16,-5 2-13-16,0 0-4 0,-3-2-9 0,-6-3-6 16,-2 1 1-16,1-2 0 0,-3 1-19 0,-4-5 6 15,2 6-3-15,-3-5-3 0,-3-4-7 0,-1 0 3 16,2 0 1-16,-2-3 17 0,-3 1 7 0,1-3 3 16,-5 0-21-16,7-2-38 0,0 0 0 0,-11-10 0 15,6 1 0-15,1-4 0 0,-1-5 0 0,1-9 0 16,-1-2 0-16,5-3 0 0,5-1 0 0,-4-2 0 15,3-1 0-15,1 1 0 0,3 5 0 0,0 2 0 16,3 1 0-16,-3 9 0 0,1 2 0 0,3 2 0 0,-7 3 0 16,4 1 0-16,-1 3 0 0,0 3-31 0,-2 0-147 15,-1 3-53-15,0-1-62 0,-5 2-73 0,8 4-76 16,-4 1-81-16,-4 1-499 0,2 0-1106 16,2 4 490-16</inkml:trace>
  <inkml:trace contextRef="#ctx0" brushRef="#br0" timeOffset="-177364.01">13776 10312 36 0,'0'0'458'0,"0"0"7"16,0 0 8-16,-15-7-28 0,15 7-38 0,3-6-40 16,0 1-40-16,4-2-36 0,8-2-23 0,-1 0-32 15,5 0-48-15,7-6-42 0,-3 5-57 0,4-1-59 16,-2 1-67-16,-4 4-53 0,-6 1-52 0,-1 2-55 15,-2 1-52-15,-2 2-38 0,-3 0-251 0,-3 5-582 16,-2 1 258-16</inkml:trace>
  <inkml:trace contextRef="#ctx0" brushRef="#br0" timeOffset="-177230.8">13951 10321 106 0,'-11'15'184'0,"-2"2"37"0,2-4 8 0,-2 1 8 16,7-2 16-16,-2-2 17 0,3-1 14 0,1-1 5 16,1-3 4-16,2 0 5 0,2-2 0 0,-1 1-8 15,7-3-17-15,-1 0-15 0,2-1-29 0,3-2-22 0,3-2-18 16,5-2-27-16,-2 0-43 0,10-3-50 15,-7 2-64-15,-2-3-82 0,9-1-85 0,-9 3-91 16,6-6-97-16,-11 5-304 0,4-1-708 0,-2 2 314 0</inkml:trace>
  <inkml:trace contextRef="#ctx0" brushRef="#br0" timeOffset="-176813.6">14325 10039 393 0,'-4'-9'432'0,"-4"1"13"16,7 1 2-16,1 0-11 0,-3 2-22 0,2-3-23 0,2-2-23 15,-1 3-15-15,3-2-20 0,-3-1-21 0,1 5-13 16,3 0-23-16,0-3-20 0,1 3-22 0,3-2-23 16,-1 3-18-16,0 1-18 0,2-1-21 0,2 0-15 15,-3 1-17-15,3 2-6 0,1 2-11 0,-3 3-22 16,2-1 4-16,1 1-11 0,-1 2-8 0,-2 3-6 15,5 3-5-15,-5-2-4 0,-1 6-6 0,-2-1-7 16,2 1 4-16,-3 1-10 0,-4 0 1 0,-1 2 4 16,0 1-14-16,-5 5 2 0,0 1-9 0,-4 1 0 15,-4-2-8-15,1 2 5 0,-1-1 1 0,1-3 1 16,-4 1-4-16,0-2 5 0,1-1 13 0,5-5-1 16,0-3 2-16,-2 0-4 0,8-5-6 0,-1 0 1 15,0-1-4-15,4-4 1 0,1 1 0 0,0-4 3 16,5 2 0-16,-5-2 3 0,18-5-8 0,-3-4-4 15,2 1 2-15,8-4-3 0,-1-1-7 0,2 1-15 0,1-3-8 16,1 0-14-16,-2 1-14 0,1-1-25 16,-1 2-32-16,-1-1-49 0,-6 3-61 0,-3 0-67 15,3 3-74-15,-7 0-74 0,5-1-87 0,-7 0-430 16,-1 4-1021-16,-4 1 451 0</inkml:trace>
  <inkml:trace contextRef="#ctx0" brushRef="#br0" timeOffset="-176663.28">14992 10094 19 0,'5'-2'432'0,"0"0"7"0,-1-2 22 16,1 3 9-16,-4-2-17 0,-1 3-36 15,5-4-39-15,-5 4-40 0,0 0-51 0,5-1-55 16,-5 1-67-16,0 0-84 0,0 0-77 0,0 0-89 16,0 0-98-16,0 0-116 0,-12 15-303 0,4-7-652 0,-1-1 289 15</inkml:trace>
  <inkml:trace contextRef="#ctx0" brushRef="#br0" timeOffset="-176230.31">13596 10937 116 0,'-13'3'430'0,"3"-1"16"0,-1 1 1 0,0-2-6 15,5 0-19-15,0 1-20 0,-2-1-30 0,8-1-31 16,-8 0-19-16,8 0-20 0,0 0-7 0,0 0-13 16,0 0-10-16,0 0-13 0,0 0-14 0,0 0-12 15,14-13-15-15,-7 10 2 0,4-3-23 0,3 1-11 16,2-4-26-16,8-5-11 0,0 5-9 0,4-4-9 15,2-3-18-15,3 1-8 0,13-6-9 0,5 2-14 16,-1-6-3-16,4 2-14 0,1-3-5 0,2 4-8 16,-2-2-11-16,0 4-5 0,1-3-5 0,0 4-6 15,1 0 3-15,-5 3 0 0,-15 4-5 0,0-2-6 16,-5 2-6-16,0 2 5 0,-5 0-4 0,-9 4-9 0,1 0 15 16,-9 2-5-16,0 0 12 0,-3 1-14 15,-1 1 12-15,1 0-5 0,-2 0-8 0,-5 2-9 16,6-1 3-16,-6 1-9 0,7-2-31 0,-5 0-46 0,-2 2-64 15,0 0-77-15,7-2-99 0,-7 2-87 0,0 0-110 16,0 0-537-16,0 0-1143 0,0 0 506 0</inkml:trace>
  <inkml:trace contextRef="#ctx0" brushRef="#br0" timeOffset="-175197.33">14281 11196 205 0,'0'-7'377'0,"1"0"7"0,2 4-2 15,-3-4 7-15,0 2-6 0,0-1-6 0,0 0-16 16,0 2-15-16,-3-1-24 0,2 2-25 15,1 3-30-15,-12-4-21 0,5 3-21 0,-2 0-19 0,-5 1-20 16,1 1-22-16,-6 4-30 0,1-2-14 0,-4 2-9 16,1 2-16-16,3 0-9 0,-4 2-5 0,3-1-6 15,5 2-7-15,2-4-11 0,1 1-6 16,1 2-4-16,3-4-6 0,1 5-3 0,3-4-1 0,3 1-4 16,5-2 1-16,0 3-5 0,7-1 0 0,-3 0-6 15,6 1-6-15,2 0-3 0,2-1-11 0,0 0-5 16,-1-1-12-16,0 0-7 0,-3 1-4 0,2 1-8 15,-5 0 7-15,0-1-4 0,-1 3 4 0,-4 1 6 16,-3-2 1-16,-1 2-1 0,-5 2 2 0,-1 4 3 16,-4-1 4-16,-5 0 3 0,0 0 1 0,-6 5 1 15,-3-3 3-15,-1-1 8 0,-4-1 8 0,4-2 3 16,3-3 6-16,2-1 1 0,-2-4 11 0,0 1 8 16,4-1 1-16,2-2 7 0,1 0 6 0,5-5-5 15,-1 2-2-15,1-1-5 0,7 0-6 0,-7-4-5 16,7 4-5-16,1-7-2 0,-1 7-2 0,8-7-1 0,0 3-3 15,1 0-3-15,-3 1-3 0,2 1-6 16,0 1-11-16,0 1-2 0,-1 1-2 0,3 4 2 16,0-1-6-16,-5 6 0 0,0 2-2 0,1 2 3 15,1 4-1-15,-6 0-2 0,-1 8 5 0,-1-1-2 0,-6 2 1 16,5 0 0-16,-3-1 2 0,-1 2 3 0,-1-3-2 16,-2-1-1-16,4 0 1 0,0-4 6 15,-1-4-1-15,2 1-1 0,2-5 5 0,1 1-2 16,1-2 1-16,0-1 1 0,3 1 2 0,1-3 6 0,0-1-7 15,3-3 2-15,3-1-4 0,-1-1 0 0,4 0-5 16,0-2-18-16,-3-2-23 0,7-1-31 0,-6 1-39 16,2-3-51-16,5-6-42 0,-8 5-55 0,2-4-60 15,-3 2-75-15,-2-2-434 0,0-1-901 0,-1 1 398 16</inkml:trace>
  <inkml:trace contextRef="#ctx0" brushRef="#br0" timeOffset="-174447.13">14789 11410 212 0,'0'0'326'0,"-3"-8"-6"15,7 2-25-15,-3 0-10 0,2 1-9 0,-2-1-23 16,0-1-5-16,3 1-14 0,0-5 10 0,-3 4-8 15,0 1-6-15,-1-4-8 0,2 1 1 0,-4-1-5 16,2 1-3-16,-5-1-9 0,3 1-1 0,-6-1-3 16,2 0-7-16,-2 3-6 0,-3 0-6 0,2 0-8 15,-3 0-9-15,-3 3-9 0,-2 1-2 0,-2 2-11 16,2 2-5-16,-2 3-4 0,1 1-12 0,3 2-10 0,-2 0-14 16,2 5 1-16,1 3-10 0,-4 3-2 15,7-3-13-15,-5 12-6 0,7-8-10 0,-1 6 13 16,2 2-20-16,-1-1-3 0,4 2-3 0,5-3-6 0,-5-6-1 15,4 7-4-15,1-1-6 0,1-6-6 0,-1-4 0 16,5 1 3-16,-1-4-13 0,0 0 2 0,1-2 7 16,3-1-5-16,-4-4 3 0,3 1-3 0,2-2-5 15,0-3 2-15,-1-2-4 0,2-2 1 0,2-4 2 16,2-3-3-16,-5 2 3 0,2-6-5 0,2-2-3 16,-2-1 1-16,3-9 4 0,-1-2-1 0,-2 1-4 15,1-2-4-15,-3 1 9 0,0 3-6 0,-4 6-2 16,4 1 6-16,-4 1-6 0,3 2-1 0,-7 4 6 15,3 5-5-15,-1-2 0 0,-2 1-3 0,1 2-2 16,1 2-5-16,-2 1 4 0,-1 2 2 0,0 0-8 16,8 10 5-16,-7-5 1 0,2 5-3 0,-2-1 2 15,-1 4 3-15,5 3 0 0,-3-3 1 0,0 4-3 16,4 1 1-16,-3 2 11 0,-2-5-14 0,6 4 6 16,-1 0 8-16,-2-6-6 0,5 1-1 0,-3-2 0 15,2-2 2-15,1-1-8 0,3-1-13 0,3 1 4 16,-5-5-17-16,5-1-5 0,-2-1-10 0,1-2-9 15,-4 0-3-15,4-4-8 0,-2-1-10 0,-2-2-14 16,0-1-17-16,3-3-26 0,-1-5-24 0,-5 7-28 16,-3-2-24-16,5-6-33 0,-6 7-44 0,-2-4-47 15,-5 5-55-15,4-1-37 0,-1 4-376 0,-2-1-867 16,2 1 383-16</inkml:trace>
  <inkml:trace contextRef="#ctx0" brushRef="#br0" timeOffset="-174230.45">14993 11421 68 0,'0'0'148'0,"0"0"57"16,14 1 27-16,-14-1 15 0,4-1 13 0,-4 1 15 0,0 0 13 15,8-1 11-15,-8 1 13 0,0 0 9 16,6-1-6-16,-6 1-5 0,6 0-7 0,-6 0-8 16,3 4-6-16,-2-1-7 0,-1-3-7 0,4 7-8 15,-3-1-16-15,-1 3-7 0,-1 3-18 0,0-1-11 0,1 4-25 16,-1 1-8-16,-3-1-22 0,4 3-16 0,-2 0-19 16,1-1-11-16,-1-1-11 0,0 1-13 0,2-2-28 15,2 1-21-15,-4-2-28 0,2-3-29 16,2 0-42-16,-1 2-46 0,-4-1-55 0,3-2-72 0,0-2-58 15,0 1-50-15,-1 1-59 0,1-4-63 0,-3-1-389 16,2 0-920-16,1-5 408 0</inkml:trace>
  <inkml:trace contextRef="#ctx0" brushRef="#br0" timeOffset="-173997.11">15275 11616 102 0,'3'-1'403'16,"-3"1"-13"-16,4-4-2 0,-4 4 10 0,0 0-4 16,8 5-15-16,-5 0-18 0,0-1-23 0,-1 4-20 15,2 1-20-15,0 1-19 0,-1 3-20 0,-2 2-22 16,-1-3-16-16,3 1-22 0,-3 3-23 0,0-4-16 16,0 5-13-16,-2-5-19 0,1 4-24 0,-2-4-30 15,-2-1-33-15,0 0-31 0,-9-1-34 0,6 1-53 16,1-5-54-16,-2 2-60 0,0-3-50 0,-1-1-80 15,-3-2-102-15,0 1-310 0,0-2-794 0,1-2 352 16</inkml:trace>
  <inkml:trace contextRef="#ctx0" brushRef="#br0" timeOffset="-173446.93">15860 11423 242 0,'2'-4'433'0,"-2"-1"-10"15,0-1-8-15,0 1-2 0,0-3-10 0,0-3-15 16,-1-1-18-16,0 1-21 0,-1-1-19 0,-3 3-21 16,1-2-14-16,-2 0-13 0,0 1-17 0,-1 1-19 0,-2-1-15 15,-1 2-2-15,-2 0-32 0,2 4-17 16,-4 2-20-16,0 4-16 0,-2 0-17 0,-1 2-6 16,-1 4-19-16,0 4-16 0,1 0 2 0,0 10 0 0,0 3-19 15,3 1-4-15,1-1-6 0,4 7 1 16,0-1-10-16,4-6-5 0,4 4-1 0,1-3-6 15,1-6-5-15,3-2-13 0,2 0 11 0,-2-4-3 16,4 1-6-16,-3-7 2 0,3-1 1 0,2-2 1 0,-2-4 10 16,1-1-13-16,2-3 4 0,-2-4-14 0,0-1 3 15,1-3-1-15,-1-2-2 0,0-2 4 0,0-2 0 16,0 0 5-16,0-8 1 0,1 1-2 0,-2-4 5 16,-2 4-6-16,1 5 2 0,-1 2-4 0,-3 2-8 15,-1 2-9-15,4 5 11 0,-4 1-1 0,0 2-5 16,-1 3-4-16,3 2 6 0,-4 0-4 0,9 8 4 15,-2 1-7-15,-5 1-7 0,6 1 7 0,-2 3 7 16,1 4-7-16,-1 5-18 0,2-5-19 0,-2 0-35 16,2 0-27-16,-2 1-45 0,-1-8-56 0,3 4-60 15,-2-5-50-15,-1-1-52 0,1-2-61 0,-2-1-71 16,-1 0-432-16,4-2-1000 0,-2 1 443 0</inkml:trace>
  <inkml:trace contextRef="#ctx0" brushRef="#br0" timeOffset="-173164.44">16037 11487 103 0,'3'-2'434'0,"-3"2"14"0,0-6 3 16,0 2-1-16,0 4-19 0,2-3-34 0,-2 3-25 15,8-3-23-15,-3 2-25 0,4 1-29 16,-1 1-28-16,-2 2-28 0,3-2-25 0,2 1-19 0,1 3-20 16,-3 2-17-16,2 2-15 0,-2-3-16 0,3 7-14 15,-5-6-9-15,-1 6-14 0,-4-2-6 0,0 1-8 16,-1 0-9-16,-4 0-3 0,1 0-9 0,-4 4 6 15,-2-2 3-15,1 1 11 0,1-4 4 0,-2-1 3 16,2 0 2-16,-2 0-3 0,3-1-10 0,1-1-3 16,3-3-9-16,0-1 0 0,-1 1-3 15,2-2-6-15,4 0-8 0,3-3-21 0,3-2-22 0,0 0-45 16,7-3-42-16,-1-1-43 0,3-2-53 0,3-1-71 16,2-4-65-16,1 0-76 0,0-4-78 0,-4-2-407 15,2 0-953-15,-3 1 421 0</inkml:trace>
  <inkml:trace contextRef="#ctx0" brushRef="#br0" timeOffset="-172697.12">16501 11185 272 0,'-4'-11'457'0,"2"1"-4"0,-2 1-13 0,0-1-14 16,3 2-25-16,1-2-27 0,1 3-33 0,7 0-31 15,-2-2-31-15,6 1-30 0,-1 1-22 0,4 0-27 0,-2 3-20 16,1 1-18-16,5 1-15 0,-6 2-17 15,6 3-16-15,-6-1-10 0,-4 4-15 0,3 0-15 16,-5 2-7-16,-2 2-10 0,-1 1-4 0,0 5-9 16,-5-1-1-16,-3 0-1 0,-4 3 1 0,-1 0 6 0,-3 7 8 15,-1-3-2-15,3-3 3 0,-1-3 2 16,1-1 0-16,0 0 1 0,1 1-3 0,4 2-7 16,1-6 0-16,1-2-6 0,2 4-4 0,1-3 0 15,3-1-2-15,2-1-6 0,3-1-7 0,4-1-18 0,4 0-13 16,1-2-15-16,1 1-5 0,12-3-14 0,-10-1-5 15,2 1-6-15,-2-2 0 0,-2 1 2 0,-1-2 8 16,-3 3-6-16,-5-1 5 0,-4 0 2 16,-1 1 9-16,1 1 12 0,-8 3 11 0,-2 1 11 0,-1 4 22 15,-6 2 8-15,-2 1 7 0,0 0 10 0,-5 3 11 16,1 1 0-16,3-5 14 0,-3 9-7 0,5-7-6 16,0 0-3-16,3 1 0 0,5 1-11 0,1 1-4 15,3-1-2-15,2 0-5 0,3 2-6 0,0-2 2 16,4 2-3-16,-2-1 5 0,0-1-16 0,2-1 2 15,2-2-3-15,-6 1 1 0,1-5-6 0,-2-2-1 16,-3 1 1-16,-3 0 8 0,-3-3-20 0,-7 0-25 16,-4 1-29-16,-3-1-41 0,-11-2-59 0,-2-1-80 15,-4-1-91-15,-14 3-111 0,-3-5-138 0,3 0-303 16,-1-1-949-16,-2 0 420 0</inkml:trace>
  <inkml:trace contextRef="#ctx0" brushRef="#br0" timeOffset="-171564.29">14135 12260 127 0,'2'-5'348'0,"0"0"-8"0,2 0-7 0,-2 0-6 0,1 0-10 16,1 0-9-16,-1 1-3 0,-1 0-10 0,1 0-1 16,-3 4-10-16,2-4-17 0,-2 0-25 0,0 4-23 15,-7-3-14-15,0 0-21 0,-2 3-15 0,-2 0-16 16,-4 4-10-16,-1 2-14 0,-2-2-13 0,0 3-7 15,0 0-2-15,2 1-7 0,-1 2-6 0,2 2-6 16,6-5-6-16,0 1-2 0,3 1-4 0,-2-1-6 16,4 1-4-16,2-2-1 0,3 4-6 0,0-7-3 15,6 6-8-15,0 1-2 0,3-3-4 0,6 2-4 16,-1-3-5-16,4 1-1 0,-1-1-3 0,1 1-5 16,2-2-6-16,-6 2 1 0,2 0-4 0,-6-1-6 15,3 5-9-15,-4-6 3 0,-2 6-5 0,-3-4-1 16,-2 4-15-16,-1 0-1 0,-3-1 4 0,-3 5 6 15,-2 0-6-15,-2 0 5 0,-3 0 2 0,-2-4-1 16,-1 4 4-16,0-1 2 0,-4-3 8 0,5 1 13 16,-1-2-2-16,0-6 6 0,1 4 7 0,1-4 18 15,3-2 0-15,1 2 3 0,3-3 1 0,0 1-4 16,1-2-6-16,4-1-5 0,0 0-6 0,0 0-4 16,0 0-4-16,0 0-5 0,0 0-11 0,12-11 2 0,-4 8-8 15,-1 0-2-15,3 3-4 0,0-1 0 0,3 2-3 16,-3 1-5-16,-1 2-2 0,0 2-2 0,0 3 2 15,1 0 0-15,-5 2 1 0,2 6 3 16,-3 1 1-16,-3 0 4 0,-1 1-1 0,-1 6 1 0,-3 1-3 16,-4 0 5-16,4-1 6 0,-7-1-4 0,-2-2 1 15,1 2 8-15,2-3 7 0,2-3 8 16,2-1 3-16,0-5 1 0,2-1-5 0,0-1 14 0,4-1-13 16,-2-1 3-16,4-3 1 0,2-1-6 0,2-3 1 15,3 2-3-15,0-3 1 0,6-2-5 0,2 0 13 16,2-2-11-16,3 0-8 0,-4-1 1 0,2-1-6 15,2-1-8-15,-3 2-11 0,-5 0-7 0,-1 1-6 16,-3 1-10-16,-1 0-18 0,0 0-20 0,-5 2-34 16,-4 1-37-16,5-4-59 0,-5 4-37 0,4-4-40 15,-4 4-59-15,0 0-75 0,0 0-82 0,0 0-262 16,0 0-826-16,0 0 365 0</inkml:trace>
  <inkml:trace contextRef="#ctx0" brushRef="#br0" timeOffset="-168147.15">14669 12536 184 0,'0'0'215'0,"0"0"-10"0,3-2-10 15,-3 2-1-15,0 0-2 0,9-1-4 0,-9 1 1 0,0 0-3 16,0 0-1-16,0 0 0 0,0 0 0 0,0 0 9 15,0 0 0-15,0 0-3 0,0 0-3 0,1-4-8 16,-1 4-20-16,0 0-12 0,0 0-12 16,-1-4-15-16,1 4-5 0,0 0-15 0,0-7-8 0,0 7-11 15,0-4 4-15,0 0-7 0,0-1-5 0,0-1-1 16,0 0-3-16,0 2-2 0,0-3 6 0,1-1-4 16,-1 2-2-16,3-4 3 0,-3 0-2 0,0-1 1 15,1 3-5-15,-2-3-6 0,1 4 7 0,-4-2 1 16,2 0-1-16,-3 2-7 0,-2-1-2 0,1 1-6 15,-3 1-9-15,-3 3 2 0,1 1-5 0,-2 1-3 16,-2 1-4-16,-2 5-3 0,-1 0-1 0,-1 3-1 16,5 2 0-16,-9 6 0 0,9-1 1 0,-4 5 0 15,5 0 2-15,-5 2-2 0,9 3-1 0,-2-1 0 16,2 0 12-16,6-5-8 0,0-1-3 0,3 0 6 16,2 0-7-16,-1 0-4 0,2-1 3 0,1-5-1 15,3-1-8-15,0 0 4 0,-1-3-3 0,1 1-3 16,2-3 6-16,2-2-6 0,-2-1 2 0,0 0-2 15,2-3 1-15,1-2 0 0,-2-2-1 0,3 0 3 16,-4-3 5-16,0-1 0 0,1-1 5 0,3-3 1 16,-3 0 3-16,0-4-3 0,1 1 6 0,-1-2-7 15,-1-7-3-15,2 1 3 0,-3-1-5 0,1 6 0 16,-3-1 7-16,-1 1 8 0,-1 7 10 0,0-1 5 16,-3 1 14-16,1 5-15 0,1 0 5 0,-1 0-7 15,-2 2-17-15,0 4 0 0,0 0-7 0,0 0-1 16,-8 13-5-16,4-4-6 0,2 7 3 0,-1 0-3 15,0 4 0-15,2 3-1 0,-1-3-2 0,2 4-2 16,2-5 0-16,-2 2-1 0,3-2 3 0,1-1-2 0,2-1 11 16,4-2-12-16,-3-2-1 0,4 0-2 0,-1-3-1 15,-1-3-12-15,3-1-8 0,-1-1 4 16,2-1-23-16,2-3-11 0,-3 0-20 0,-1-1-25 16,1 0-35-16,-3-2-61 0,-4-2-86 0,1-1-85 0,-4-1-95 15,-1 1-130-15,-2-3-298 0,-1-1-953 0,0-1 421 16</inkml:trace>
  <inkml:trace contextRef="#ctx0" brushRef="#br0" timeOffset="-167713.22">15053 12625 226 0,'0'-4'483'16,"1"-5"7"-16,-1 4 3 0,2 3-12 0,-2-3-12 15,0 5-26-15,0-6-36 0,0 6-31 0,1-4-33 16,-1 4-29-16,0 0-25 0,0 0-7 0,0 0-10 16,-4 19-19-16,3-6-23 0,1-2-15 0,-3 5-17 0,4 1-21 15,-2 0-5-15,2 1-24 0,-1 0-16 16,0-1-18-16,2 1-9 0,-1 0-9 0,-1-1-25 15,3-6-34-15,-3 1-37 0,3 2-48 0,-3-5-54 16,0 2-69-16,-1-5-84 0,0 1-84 0,-2-2-87 0,-1-1-97 16,1-2-386-16,-2-1-985 0,5-1 436 0</inkml:trace>
  <inkml:trace contextRef="#ctx0" brushRef="#br0" timeOffset="-167514.62">15307 12705 321 0,'3'-4'417'0,"-3"0"30"16,0 4-1-16,1-6-12 0,-1 4-24 0,0 2-29 16,4-4-23-16,-4 4-5 0,0 0-24 0,0 0-22 0,-2 16-25 15,-1-8-24-15,0 2-15 0,0 1-29 0,-4 3-21 16,0 0-18-16,-1 2-19 0,0 0-29 0,0-2-52 16,-2 1-59-16,0-1-73 0,4-3-85 0,0 1-81 15,0-2-68-15,1 0-101 0,3-3-75 0,-1-1-262 16,6-1-789-16,0-2 349 0</inkml:trace>
  <inkml:trace contextRef="#ctx0" brushRef="#br0" timeOffset="-167030.72">15904 12583 11 0,'12'-5'371'0,"-3"-2"1"0,-2-1 7 16,2 0-14-16,-2-1-14 0,-2-1-25 0,-1 1-4 16,0-2-16-16,-1 2-15 0,-1-4-13 0,-1 3-14 15,-2-2-11-15,-2-4-9 0,-1 3-14 0,-2-3-13 16,-2 1-11-16,-2-1-3 0,2 3-16 0,-3-1-15 16,1 6-7-16,-2 0-16 0,0 2 0 0,-1 1-24 0,1 3-10 15,-3 2-9-15,2 2-12 0,-5 5 2 16,0 4-15-16,-1 5-1 0,0 3-7 0,2 2-8 15,4 3-3-15,1 0-5 0,3 4-6 0,2-2-8 16,2 1-2-16,1-1-9 0,4 0-1 0,0-7-2 0,5 1-1 16,0-2-1-16,3-2 2 0,-1-6-1 0,0 1-7 15,2-2 1-15,0-4-4 0,1 1 2 16,0-3-6-16,2-3 2 0,-3-1 2 0,1-1-1 16,0-5 7-16,-2-1 3 0,2 0-2 0,-2-3 12 0,1-5-1 15,0-2 0-15,0 1-4 0,-1-2-7 0,1-6 1 16,-3 3-3-16,4-4 1 0,-4 7-5 0,1 2-2 15,-2-2 3-15,0 8-3 0,0 0-5 0,-2 4-1 16,-1 1-9-16,1 2-4 0,-1 1 2 0,-2 3 3 16,0 0-3-16,6 11 4 0,-5-4-4 0,1 2-4 15,1 3 2-15,3 4-19 0,-2 2-15 0,1 0-28 16,0-1-33-16,1 1-40 0,-1-2-44 0,2 1-53 16,-2-2-41-16,0 0-48 0,1 1-41 0,0-5-44 15,0-3-21-15,-2 1-35 0,1-3-308 0,-1 0-836 16,0 0 370-16</inkml:trace>
  <inkml:trace contextRef="#ctx0" brushRef="#br0" timeOffset="-166647.1">16107 12662 67 0,'6'-7'264'0,"-3"1"5"0,1-1 17 15,0-2 14-15,0 0 28 0,0 1 16 0,1-2 4 16,0 3 1-16,-1-2-2 0,1 0-17 0,1 0-12 16,1 2-13-16,-3 3-21 0,-1-3-24 0,3 1-19 15,0 2-29-15,0 1-20 0,1 1-17 0,-1-1-23 16,-1 3-16-16,-5 0-12 0,10 1-17 0,-6 3-11 15,0 1-17-15,-3 1-14 0,3 2-12 0,-4-2-8 16,0 4-2-16,0-3-10 0,-4 3-1 0,4-2-3 16,-4 2-2-16,3 0-5 0,-3-5 0 0,4 2-5 15,-5 0-2-15,4-3 0 0,1 4 0 0,-2-3-2 16,0-1-2-16,2 1 4 0,0 1-2 0,2-2 4 16,0-1-2-16,4 0 0 0,-2 0-3 0,4 1-1 0,2 0 0 15,0-1-3-15,2 1 1 0,-2 0-2 16,3 0-3-16,-4 1-3 0,0 1-3 0,1 0 0 15,-2-1-1-15,-1 2 1 0,-3-3-1 0,-1 3-1 16,-2 0 5-16,0-1-1 0,-2 1-1 0,0-1 3 0,-2 0 0 16,-2 4 5-16,-1-4 0 0,-2 1 0 0,-2-1 5 15,1-1-4-15,-3 2 3 0,-2-2-2 16,4-2-1-16,-4 2-4 0,1-1-16 0,2-1-27 16,-1 0-43-16,-1-1-50 0,2-3-81 0,5 0-68 0,-1 0-73 15,5-3-92-15,-5-2-389 0,4 1-906 0,3-1 401 16</inkml:trace>
  <inkml:trace contextRef="#ctx0" brushRef="#br0" timeOffset="-166197.05">16450 12398 105 0,'0'-9'413'0,"0"-3"6"15,0 2-6-15,0 1-9 0,1-1-23 0,2 3-26 16,2-3-32-16,1 2-31 0,3-3-24 0,-1 4-35 15,1-1-21-15,4 4-21 0,2-1-18 0,3 0-21 16,-5 3-12-16,1 1-14 0,2-2-13 0,-2 4-19 16,-1 2-9-16,-1-1-10 0,-1 1-9 0,2 4-1 15,-5-1-11-15,-1 2-6 0,-3 2-8 0,-3-4 1 16,-1 3-4-16,-1 1-3 0,-3 2 17 0,-3-1 4 16,-4 2 11-16,1-1 8 0,-3 0 7 0,1-1 1 15,3-2-2-15,-4 2-3 0,4-3-3 0,3 1-6 16,-2-1-1-16,4 3-9 0,-1-6-4 0,2 3-3 15,2-1-3-15,2-2-9 0,1 2 2 0,4 0-6 16,-1-1 0-16,4-2-2 0,-1 3-5 0,4-2-6 16,0-1-6-16,3-1-9 0,-4 1-4 0,0 0-6 15,1 1-5-15,-1-2 1 0,-1 1-2 0,2 3 1 16,-6-3-2-16,1 0-2 0,-5 3 7 0,2-1-2 16,-1 0 4-16,-3 2-2 0,0-1 4 0,0 1-3 15,-3 0 1-15,2 0 0 0,-2 2 0 0,2-3 1 16,-3 1 3-16,4-1-5 0,0 2 2 0,0-2 5 15,0-1-3-15,5 3-4 0,2-1-2 0,0 2-15 16,0-2-11-16,2 1-11 0,2-1-13 0,-1-1-18 0,1 1-14 16,-4 0-23-16,2 0-14 0,-4 0-26 15,-3 0-39-15,-8 0-56 0,-9 3-90 0,-13 1-101 16,-4 3-327-16,-18 7-828 0,-11 2 367 0</inkml:trace>
  <inkml:trace contextRef="#ctx0" brushRef="#br0" timeOffset="-165347.18">14267 13407 354 0,'4'-6'374'0,"-4"1"-4"0,1-1 4 15,-1-1-21-15,0 1-2 0,-1 0-10 0,-3-1-15 16,-1 2-13-16,-1-3-16 0,-3 5-14 0,-1-2-16 16,-1 4-16-16,-3-1-16 0,1 4-13 0,1 0-12 15,-6 3-17-15,2 1-17 0,0 1-15 0,4 0-10 16,-3 3-18-16,2 2-11 0,2-3-16 0,-1 3-10 16,4-3-9-16,2 2-8 0,1-2-3 0,1-1-5 15,3-2-12-15,2 1 0 0,-1-2-3 0,2 0-12 16,0-1-1-16,4 0-3 0,-2-1-1 0,0 0-8 15,1 0 3-15,-1-2-4 0,1 1-9 0,3-1 0 16,-2 2 6-16,-1-1-16 0,2 1-2 0,-2 3 2 16,-1-2-7-16,1 4-1 0,0 1 1 0,-4 0-1 15,3 2-3-15,-4 3 2 0,-1-4-2 0,-5 6 2 16,3-2-1-16,-5 2 2 0,-1 3 0 0,0-3 0 16,-1-2-1-16,0-1 0 0,-2 3-5 0,-2-1 5 15,5-4-1-15,-2-2 1 0,1 0-3 0,3 0 10 16,-1-4-7-16,3 0 2 0,-1 2 1 0,3-6 2 15,1 1-3-15,2-2-1 0,-3 3-2 0,3-3-2 16,0 0-5-16,0 0-3 0,14-6-3 0,-9 4-4 0,1 0-3 16,1 1 1-16,-2-1-3 0,4 2 1 0,-9 0 2 15,9 2-4-15,-1 2 10 0,-5-1-4 0,5 5 1 16,-4 2 0-16,-3 2 3 0,2 4 2 16,-3-1 2-16,-4 2 4 0,4 2 5 0,-1 0-2 0,-2 1 1 15,2 8-3-15,1-9 4 0,-5 0-3 0,5-1 3 16,6 0-11-16,-3 0-14 0,2-2-20 0,-1 0-26 15,5-3-36-15,-4 0-44 0,10-5-54 16,-3 0-59-16,-1-1-60 0,1-3-76 0,-1-3-77 16,3-2-300-16,-1 0-838 0,5-3 370 0</inkml:trace>
  <inkml:trace contextRef="#ctx0" brushRef="#br0" timeOffset="-164897.28">14658 13642 137 0,'7'-15'364'0,"-3"4"23"0,-2-3 11 16,-2 5 5-16,0-4-2 0,-4 1-8 0,0 1-16 16,-1 1-14-16,-4 2-22 0,2-1-18 0,-4 4-18 15,2-1-22-15,-2 3-17 0,1 1-25 0,-4 2-25 16,0 1-13-16,-3 1-16 0,-1 6-5 0,-2 1-28 16,3 2-11-16,-9 6-8 0,6 3-11 0,3 0-19 15,-3 4-5-15,6-1-11 0,0 0-9 0,6-4-9 16,3 1-6-16,1-1-4 0,3 0-8 0,1-2-3 15,5 1-2-15,1-4-3 0,0-4-9 0,5-2 1 16,-1-1-3-16,7-1-3 0,-1-2-4 0,4-3-4 16,-1-6-1-16,-4 3-1 0,3-4-5 0,-5-1 1 15,2-3 4-15,-3 3-6 0,-1-6 6 0,1-3-6 16,-2-1 1-16,-2 0-2 0,-1-1-7 0,2-5 8 16,-4 3 1-16,0-5 4 0,-2 6 8 0,0 1 9 15,-2 0 13-15,0 5 4 0,-2-1 2 0,1 6 4 16,0 2-4-16,0 0-15 0,0 3-3 0,0 3-6 15,0 0-4-15,0 0 6 0,0 0-7 0,-7 20-8 16,7-7 6-16,0 2-4 0,2 3-3 0,-1 0 0 16,0 1 3-16,2-1-10 0,1 1-11 0,-2-1 0 15,5-3 0-15,0 2 0 0,2-1 0 0,-2-7-14 0,2 4-44 16,2 0-26-16,-2-5-37 0,0 1-46 16,1-5-57-16,-1 1-59 0,3-3-64 0,-1 2-70 15,-2-3-60-15,5-2-70 0,-5 0-362 0,0-3-985 16,1 2 436-16</inkml:trace>
  <inkml:trace contextRef="#ctx0" brushRef="#br0" timeOffset="-164697.33">14929 13754 208 0,'5'-4'325'0,"3"-2"8"0,-3 1 5 0,-1-1 27 15,2 3 20-15,-6-1 17 0,4 0 10 0,-4 1-9 16,3 0-12-16,-3 3-17 0,2-5-23 0,-2 5-15 0,0 0 6 16,0 0-8-16,4 9-22 0,-4-4-15 0,0 4-5 15,0 4-27-15,-1 2-16 0,-2-3-17 16,3 7-27-16,-1-1-18 0,-3 6-16 0,7-6-19 15,-6 2-16-15,3 0-27 0,-1 4-38 0,-2-5-41 0,3-1-44 16,0-2-48-16,0 1-48 0,0-6-54 16,-4 3-57-16,2-4-62 0,2 0-65 0,-1 0-52 0,-2-1-55 15,3-4-49-15,-1 3-404 0,-2-5-984 16,3-2 436-16</inkml:trace>
  <inkml:trace contextRef="#ctx0" brushRef="#br0" timeOffset="-164513.65">15191 13909 337 0,'8'-4'346'0,"-2"3"10"0,1-2 24 0,-1 3 18 16,-6 0 9-16,5 4 7 0,-1 2-10 0,0-1-16 15,-2 0-18-15,-1 4-33 0,1 0-29 0,-4 2-29 16,-1-2-28-16,-1 2-25 0,-1 1-19 0,1-1-40 16,-2 3-38-16,-1-3-50 0,1-2-57 0,-4 6-61 15,3-7-82-15,1 1-64 0,-3 1-68 0,1 3-73 16,3-9-71-16,-3 3-351 0,3-2-809 0,-1-1 357 15</inkml:trace>
  <inkml:trace contextRef="#ctx0" brushRef="#br0" timeOffset="-163997.62">15821 13777 154 0,'9'-10'431'0,"-2"1"4"0,-2-2-5 16,0-2-5-16,-2 1-11 0,-1 2-17 0,-1-4-29 15,-2 2-24-15,-1 1-23 0,-1-5-17 0,-5 4-24 16,3-3-12-16,0 2-13 0,-3 3-20 0,-1 0-23 16,3-1-19-16,-6 4-17 0,3-1-24 0,-2 5-1 15,-2-1-21-15,-1 2-15 0,1 2-9 0,-5 5-2 16,4 2-5-16,-3 1-1 0,1 3 0 0,1 3-3 15,2 2 3-15,-5 5-8 0,5 4-8 0,4-2-5 16,-1-1-16-16,5-2 2 0,1-2-9 0,3 9-1 16,2-7-7-16,0-3-4 0,2 0-2 0,2 1-5 15,0-7-13-15,4 0 5 0,-1-3 1 0,1-1 0 16,0 0-5-16,0-4-2 0,1-2 2 0,-1-1 2 16,2 0-5-16,-2-2 4 0,-1-1-3 0,3-6-6 15,-3-1 2-15,0 1 1 0,2-5-1 0,-4 1-9 16,2-1 4-16,1-2 3 0,1-1-1 0,-5-1 0 15,3-7-9-15,-1 7 4 0,1 0 0 0,0 1 9 16,-2 2 6-16,-2 3 7 0,0 2 2 0,0 4-5 16,1 1-6-16,-4 1-8 0,2 2 5 0,-3 2 3 15,0 0-5-15,6 9 0 0,-6-2-17 0,-1 4 0 16,2 1 0-16,-1 0 0 0,-1 4 0 0,0 2-6 0,1-3-76 16,1 2-39-16,0-2-46 0,-1 2-53 15,0-3-47-15,3-4-49 0,1 0-38 0,1 1-30 16,0-3-25-16,0-2-33 0,0-1-12 0,3-3-27 15,-2 0-267-15,7-1-811 0,-3-4 359 0</inkml:trace>
  <inkml:trace contextRef="#ctx0" brushRef="#br0" timeOffset="-163580.54">15957 13822 1286 0,'12'-11'54'16,"1"-4"47"-16,-6 0 26 0,4 1 21 0,-1-2 30 15,2 1 22-15,-7 0 28 0,4 5 45 16,-3-1 16-16,-2 1 30 0,-1 2 8 0,-2 2 14 0,3-1-19 16,-3 4-25-16,-1-1-33 0,0 4-18 0,0 0-12 15,0 0-9-15,0 0-8 0,0 0-11 16,0 17-19-16,-2-9-17 0,-1 3-13 0,-1 0-10 15,0 1-27-15,-1 3-12 0,1 1 0 0,-1 1-21 0,3-3 0 16,-1-3-12-16,-2 2-4 0,2-2-10 0,2-1-5 16,1 0-4-16,-1-1-20 0,2-3-2 0,0 3-11 15,3-2-2-15,4-4-11 0,1 0-10 0,1 2-14 16,3-4-13-16,2-1-20 0,-3 0-31 0,2-1-37 16,4-2-49-16,1 6-43 0,0-8-49 0,0 2-28 15,-5-4-14-15,-1 5-7 0,1-2-12 0,-4 0-1 16,-1 0 19-16,0 0 22 0,-1 0 15 0,-3-1 46 15,-1-1 44-15,-3 0 51 0,-1 1 55 0,3 0 40 16,-3 0 36-16,-3-1 32 0,3 0 37 0,-1 3 41 16,1-4 30-16,-3-2 29 0,-2 1 20 0,5 3 22 15,-1-1 17-15,-2-1 12 0,3 2 2 0,0 3-4 16,0 2-2-16,-5-9-18 0,5 9-17 0,-1-2-3 16,1 2-8-16,0 0-6 0,0 0-6 0,0 13-22 15,0-3-5-15,-1-1-13 0,-2 4-14 0,2 5-3 16,-3 0-25-16,0 8-4 0,4-7-16 0,-1 0-19 15,-2 1-15-15,-1-2-48 0,3 0-38 0,-1 3-36 16,2-6-44-16,-2 2-55 0,1-4-61 0,-3-2-62 16,3 1-64-16,1-2-53 0,0-3-62 0,0-1-65 15,0-4-343-15,0-2-956 0,0 0 424 0</inkml:trace>
  <inkml:trace contextRef="#ctx0" brushRef="#br0" timeOffset="-163110.62">16469 13565 100 0,'8'-15'401'0,"1"-2"-16"16,0 1 4-16,-3 1 1 0,3 2-15 0,1-1-25 0,4 0-30 15,0 2-26-15,3 2-32 0,0 1-24 16,2 1-29-16,-1 4-20 0,0 1-23 0,-1 2-13 16,0 2-16-16,-3 2-15 0,-1-1-13 0,0 4-11 15,-3-1-10-15,-2 3-15 0,-5-1-8 0,0 3 3 0,1-1-13 16,-8 1-3-16,3 1 7 0,-7 0 5 0,2 0 15 15,-5 0 7-15,-4 3 14 0,5-1 7 0,-4-1 9 16,2 0-3-16,-2 1-7 0,4 1-2 16,0-7-3-16,0 2-16 0,3 0-5 0,3-1-7 0,0-1-1 15,2 3-12-15,2-4-9 0,1 1-6 0,0 0 3 16,3-1-8-16,2 4-5 0,2-4-3 0,-1 2-15 16,0-2-10-16,1 0-8 0,2-1-3 0,-2 2-7 15,-4-3-1-15,1 4-2 0,0-1 0 0,-1 0-2 16,1-3 3-16,-4 3-3 0,2 1 4 0,-2 1 0 15,-1-1 5-15,0 0 1 0,-1 2 1 0,1 0-2 16,1 0 0-16,-2-2 5 0,-2 2-3 0,3-1 2 16,0 0 2-16,3 2 1 0,-2-3-1 0,4 2-1 15,-2-5 2-15,1 4 0 0,1-3-2 0,1 2 1 16,-1-4 4-16,-2 1-3 0,1 2-2 0,-1-2 2 16,0-3 2-16,0 3 8 0,-3 1 7 0,0-1 2 15,-3 0 5-15,-3 2-7 0,-3 0 3 0,-8 1-6 16,-7 3-9-16,-6 0-32 0,-3 1-60 0,-5 1-96 15,-13 0-92-15,-8 3-132 0,1-1-551 0,-3 0-1037 16,2 1 459-16</inkml:trace>
  <inkml:trace contextRef="#ctx0" brushRef="#br0" timeOffset="-162130.34">14055 14551 360 0,'5'-10'371'0,"-4"2"-2"0,2-5-11 16,-2 3-11-16,-5 2-22 0,4 0 11 0,-1 1-28 15,-4 0-13-15,1 2-26 0,-1 0-20 16,-3 3-21-16,1 2-18 0,-5 0-17 0,3 4-14 15,-2 1-14-15,-1 1-13 0,-2 8-17 0,0-2-11 0,1 1-4 16,1 1-17-16,-1 1-12 0,2 2-7 0,0-2-10 16,2 1-1-16,0-1-15 0,5 0-3 0,-2 0-7 15,2-2-2-15,3-4-4 0,-2 1-7 16,3 0 0-16,0-5-4 0,3 0-2 0,-2 1-1 0,3-3-2 16,2 1 23-16,1-1 0 0,-2 1-9 0,3-1-5 15,-2-1-3-15,4 0-5 0,3 5-5 0,0-3-2 16,-3 2-1-16,0 2-2 0,-1 0-4 0,-1 2-3 15,3 1 2-15,-6 1-2 0,-2-1-2 0,3 0-1 16,-6 3 2-16,-5 2 0 0,0 0 1 0,-3 0 3 16,-1 1 3-16,-3 0 0 0,-1-4 7 0,-4 1 2 15,3-1-3-15,-1-2 2 0,2-2 6 0,0 1-2 16,3-5 2-16,1-1 5 0,1 0 1 0,6 0 1 16,-6-2-2-16,7-1-14 0,1-1 8 0,0 0-5 15,0 0-5-15,0 0 2 0,6-9-4 0,-2 6-4 16,1 0 0-16,3 0-6 0,-3 1 2 0,4 1-3 15,-9 1-3-15,12 1 1 0,-6 1-2 0,-1 1 0 16,-1 3-2-16,3 2 1 0,-4 3 3 0,1 5-1 16,-1 4-2-16,-3-2 5 0,0 1 0 0,0 1 4 15,-2 5 4-15,0-6-3 0,-1 9-3 0,2-10 1 16,-1 3-2-16,2-3-1 0,-1 0-2 0,0-2 3 16,2-2-12-16,3-2 2 0,-4 1-18 0,4-2-24 15,-1 0-28-15,-1-2-41 0,2-1-60 0,5-2-40 16,1-4-96-16,-1 1-77 0,3-5-73 0,2 1-407 15,-2 0-939-15,8-5 415 0</inkml:trace>
  <inkml:trace contextRef="#ctx0" brushRef="#br0" timeOffset="-161714.29">14483 14787 234 0,'4'-18'419'0,"-4"1"16"16,1 2 0-16,-1-2-4 0,-1 5-10 0,-2 0-15 15,1 3-20-15,-2 4-23 0,-4-2-24 0,3 1-18 16,-7 5-17-16,1 2-15 0,-2 2-15 0,-2 4-19 16,-4 1-8-16,-3 8-16 0,-3 1-16 0,-1 1-11 15,6 2-11-15,-1 4-26 0,-1 1-9 0,5 1-18 16,-1 2-22-16,2-1-8 0,2 0-13 0,5-1-5 16,-1-4-16-16,5-2 4 0,2-5-12 0,2 1-7 15,2-4-4-15,3-1-5 0,1-4 4 0,3 0-9 16,-2-3-4-16,3-3-9 0,3-1 6 0,3-4-5 15,1-3-7-15,1 1-2 0,1-6 5 0,4-3-13 16,-3-3 7-16,-2-1-12 0,1-2 7 0,-2-2-5 16,-3-2-6-16,-3-2 10 0,2 0-6 0,-4 3-2 15,-3 5 3-15,1 1-15 0,0 1 18 0,-1 5-17 16,-2 4 0-16,0 1 0 0,-1 3 0 0,-1 0 0 16,-1 4 0-16,0 0 0 0,8 10 0 0,-6-1 0 15,1 7 0-15,-1 3 0 0,3 5 0 0,-3 2 0 16,2-1 0-16,-1 0 0 0,3 2-1 0,-1-3-59 15,-1 0-34-15,1-7-41 0,-1 3-50 0,-3-2-57 16,4-2-61-16,-1 0-69 0,0-3-64 0,-4-4-74 16,5 2-466-16,-1-6-1057 0,1 0 468 0</inkml:trace>
  <inkml:trace contextRef="#ctx0" brushRef="#br0" timeOffset="-161430.62">14659 15014 45 0,'3'-6'347'16,"0"1"13"-16,-1 0 26 0,0 3 21 0,0-3 1 15,-1 2-6-15,-1-1-34 0,0 4-34 0,5-4-30 16,-5 4-13-16,5-2-19 0,-5 2-18 0,13 1-23 16,-5 0-23-16,2 3-22 0,-1 0-19 0,3 1-19 15,-2 0-12-15,-1 2-12 0,-1 1-13 0,2 1-9 16,-4 0-11-16,0 1-10 0,0 1-9 0,-4-1-5 16,-1 1-3-16,-2 0-1 0,-1 0 3 0,-1 2 5 0,-1-2 12 15,-1-1-4-15,0 1 19 0,-1-3 5 16,2 0 2-16,1-3-4 0,-2-1-22 0,5 2-6 15,-4-3 5-15,4-3 1 0,3 6-8 0,-3-3-6 16,4 0-4-16,1-2-3 0,-5-1-9 0,19 0-10 16,-6-1-3-16,5 1-29 0,1-4-28 0,0 2-48 0,3-2-56 15,7 2-61-15,-1-1-81 0,-7-2-87 0,-1 4-80 16,12-1-83-16,-14 0-393 0,2-1-986 16,-1 3 437-16</inkml:trace>
  <inkml:trace contextRef="#ctx0" brushRef="#br0" timeOffset="-161246.98">15345 15101 148 0,'2'-4'407'16,"-1"0"30"-16,-1 4 4 0,-1-5 7 0,1 5-10 15,-4-3-14-15,4 3-19 0,0 0-25 0,0 0-14 16,-14 5-18-16,8-1-22 0,1 2-29 0,-2 3-24 16,2 1-27-16,-3 0-14 0,0 0-34 0,1 4-19 15,2 1-26-15,1-3-49 0,0 1-53 0,3 5-65 16,-4-7-82-16,4 0-86 0,-1-1-103 0,-1 0-94 15,3-1-101-15,1-2-332 0,3-3-877 0,-2-1 388 16</inkml:trace>
  <inkml:trace contextRef="#ctx0" brushRef="#br0" timeOffset="-160731.48">15824 14827 88 0,'10'-6'369'0,"-1"0"-3"0,0-1-9 16,-1 0-14-16,-2 0-22 0,0 0-6 0,2 1-5 15,-4 0-11-15,-2 0-1 0,1 0-9 0,-2 0-16 16,-1 0-13-16,-1-2-9 0,-3 3-10 0,0-1-10 16,-5-3-10-16,-1 1-13 0,1-2-11 0,-5 6-9 15,1-4-12-15,-3 1-10 0,3 1-9 0,-7 5-8 16,0 2-5-16,0 2-5 0,-8 0-12 0,0 11 4 15,2-1-12-15,-2 5-7 0,5 1-16 0,-3 3-4 16,3 0 1-16,9 2-11 0,-6 2-14 0,8 0-3 16,0-2-1-16,5 1-11 0,2-1 3 0,5-6-7 15,1 0-10-15,4-1 2 0,2-2-8 0,2-5-5 16,-2-2 5-16,2 0-5 0,4-4-4 0,3-2-1 16,1-1 1-16,0-2-6 0,2-2 8 0,-2-1 0 15,2-6-6-15,-2 0-4 0,-2 1-1 0,-1-4-4 16,-1-2 2-16,-4-1-12 0,1-2 5 0,5-2 7 15,-7 2-1-15,2-6-14 0,-1-1 8 0,-2 1-10 0,0 0 15 16,-3 0-2-16,2 7 4 0,-2 2-2 16,-3 2 7-16,2 3-7 0,-2 2 11 0,3 3-9 15,-4-1-11-15,0 6 5 0,4-3-3 0,-4 3-2 0,0 0-4 16,0 14 16-16,0-1-2 0,5 2-9 0,-5 1 5 16,3 3 0-16,-1 0-5 0,2 5-8 0,0 1 1 15,-3-6-18-15,4 1-26 0,-1-1-21 16,0 0-47-16,1-2-37 0,3-2-52 0,-3 1-53 15,0-6-65-15,0-1-55 0,-2 0-54 0,3-2-67 0,-2-1-446 16,3-3-1024-16,2-3 453 0</inkml:trace>
  <inkml:trace contextRef="#ctx0" brushRef="#br0" timeOffset="-160380.28">16045 14915 302 0,'1'-6'363'0,"3"2"19"15,-4-3 29-15,3 2 1 0,-3 0 0 0,0 1-13 0,-3 0-20 16,3 4-32-16,0-7-35 0,0 4-31 0,0 3-30 15,0 0-24-15,9-2-21 0,0 2-23 0,-9 0-22 16,13 2-14-16,-8-1-15 0,2 0-14 16,-3 2-12-16,3 1-13 0,-4 0-13 0,1 2-12 0,0-1-10 15,-3 1-4-15,2 2-3 0,-3 1-6 0,1-2-8 16,-2 0-4-16,0 0-4 0,1 0 0 0,-3 3-3 16,1-2 10-16,-1 1 5 0,0-2 1 15,2-1 3-15,1 0-2 0,-2-1-1 0,0-1-11 16,2 1 8-16,2 1-2 0,-1-2-3 0,3 2-3 0,0-1-2 15,2-1-5-15,4 2 1 0,-1-1-7 0,1-1 0 16,0 2-9-16,1-2-3 0,-1 0-1 0,0 3-4 16,-1-1 1-16,0-1-5 0,-5 1 1 15,2-1 0-15,-1 0 2 0,-1 2 7 0,-4-3 8 16,0 2 6-16,-4 3 3 0,3-3 9 0,-8 1 4 0,4 0-6 16,-6 1-1-16,-2 1 3 0,-4-2-19 0,1 1 10 15,-1-2-11-15,0 0-27 0,1 1-17 0,4-3-36 16,2 0-42-16,0-1-57 0,1-2-76 0,4 1-101 15,5-2-119-15,-9-5-461 0,9 5-999 0,1-10 443 16</inkml:trace>
  <inkml:trace contextRef="#ctx0" brushRef="#br0" timeOffset="-159947.15">16409 14639 252 0,'3'-10'426'15,"-1"-1"-11"-15,3 2-19 0,3 0-38 0,2-1-25 16,3 1-22-16,2 0-34 0,1 2-23 0,-2 1-27 16,1 2-22-16,2 2-24 0,-6 0-18 0,1 2-15 15,0 0-9-15,-1 1-23 0,-4-1-9 0,1 2-9 16,-3 1-11-16,-2 0-10 0,-2 5-4 0,-1-1-4 16,-4 2-10-16,-2 1 7 0,-3 1-3 0,-1 1 4 15,-2 0 6-15,-2-1 5 0,1 1 6 0,-2 1 3 16,1-2 2-16,0 0-6 0,1 2-4 0,4-6-6 15,0 4-7-15,4-3-3 0,1 4-3 0,4-1-6 16,0-2 0-16,4 2-6 0,1 0-4 0,5-1-7 16,-2 0-3-16,2 2-11 0,3 1-9 0,-2-1-6 15,1-2-5-15,2 1 0 0,-5 0 1 0,-1-4-3 16,2 3 2-16,-2-2-2 0,-2 2 4 0,-2-3-4 16,1 2 3-16,-1-2 4 0,-1 2 7 0,0-2 5 15,-2 1-1-15,-1 0 9 0,0-1-4 0,0 0-4 16,0 0 7-16,-1 1 2 0,1-1-2 0,-1 1-3 15,-1-2-8-15,2 5 3 0,0-5-5 0,-1 2 3 16,1 1-5-16,-1-2-13 0,-2 0-30 0,0 2-50 16,-4 0-77-16,0 4-101 0,-10 1-118 0,-5 6-139 15,-6-2-325-15,-18 7-909 0,-1 2 403 0</inkml:trace>
  <inkml:trace contextRef="#ctx0" brushRef="#br0" timeOffset="-159080.1">14249 15754 8 0,'0'-8'374'0,"-4"-1"-7"15,-1-1-9-15,4 2-15 0,-5-1-9 0,3-1-23 16,-3 2-10-16,2 2-21 0,-5-1-17 0,3 0-18 16,0 1-12-16,0 2-10 0,0 3-20 0,-3-2-14 15,1 1-19-15,-2 2-8 0,-2 3-2 0,1-2-10 16,-2 1-4-16,-1 2-6 0,1-1-14 0,2 4-5 16,-1-3-9-16,3 0-14 0,-1 3-9 0,2-2-10 15,3-1-7-15,1-1-5 0,0 0-7 0,4 3-5 16,0-2-4-16,3 0-3 0,2 1-6 0,3 0-5 15,2-1-1-15,-1 2-7 0,0-1-7 0,4 2 1 16,-2-1-1-16,0 0-5 0,1 2 5 0,-3-1-10 16,0 2 2-16,-2 1-4 0,-2 2-2 0,-2-3 1 15,0 3-2-15,-2 2 2 0,-3 2 0 0,-3-1 0 16,-4-2 3-16,-2 2 0 0,0 0 4 0,-3 0 4 16,-5 5 5-16,2-7 1 0,4 0 1 0,-2-2 2 15,-2-2 5-15,7-3-1 0,1 0-3 0,0 0 3 16,2-5-2-16,2 2 4 0,2 1-10 0,0-3 0 15,3-1-6-15,0 0-3 0,0 0 2 0,0 0-3 16,0 0-2-16,0 0-2 0,23-5-2 0,-15 4 0 16,-1 2-4-16,3 0-3 0,-1 2 2 0,-2 1 0 15,1-1-5-15,2 4 3 0,-1 2-2 0,-1 0-3 16,1 7 0-16,-4 2 4 0,0 2-3 0,-4 3 1 16,3 4 0-16,-5-2 4 0,1-5-4 0,-8 4 2 15,4 1 7-15,-2 0 2 0,-3 0-3 0,1-6 1 16,-1 4 18-16,-1-5-4 0,2-3-4 0,2 1 0 15,2-4-3-15,-2-1-3 0,3-2-12 0,3-2-2 16,3-3-16-16,-1 0-19 0,3-1-30 0,3-2-41 16,5-1-52-16,5-4-59 0,2-2-94 0,0-1-87 15,9-3-113-15,0-3-340 0,1-3-924 0,4 1 410 16</inkml:trace>
  <inkml:trace contextRef="#ctx0" brushRef="#br0" timeOffset="-158677.83">14879 15955 2696 0,'5'-18'252'0,"-2"0"-67"0,-7 3-16 0,-1-3 57 16,-1 1 13-16,-5 2 3 0,-3-1-7 15,-1 5-18-15,-4-1-17 0,-3 6 5 0,4-1-3 16,-5 6-3-16,3 2-1 0,-7 7-6 0,1 0-9 16,1 7 1-16,1 2-16 0,3 3-7 0,3 1-16 15,3 4-20-15,-1 0-8 0,4 2-6 0,4 1-15 16,-1-1-8-16,5-1-12 0,-1 0-7 0,5-8-4 0,4 1-2 15,0-2-6-15,0-6-5 0,2 0-13 16,2-3 3-16,2-2-8 0,0-2-11 0,1-4 4 16,0 0-3-16,-1-3-5 0,2 0 1 0,3-8 1 15,-2 3-3-15,-1-6-3 0,0 1 4 0,-3-2-5 16,1-1 5-16,-5-3-5 0,4 1 0 0,0-5-5 16,0-3-1-16,-4 6-2 0,0-5 1 0,2 1-2 0,-6 5 3 15,3 2 0-15,-2 5-12 0,1 1 14 16,-3 4-13-16,1 3-3 0,-1-1 2 0,0 5 1 15,0 0-2-15,0 0 0 0,4 17 6 0,0-4 1 16,-3 3-7-16,2 9 5 0,1-5 2 0,2 6-7 16,-3-5-26-16,4 4-34 0,-3 0-29 0,0 0-46 15,1-6-56-15,0-2-56 0,0 0-73 0,2-3-69 0,-4 2-69 16,1-4-82-16,-2-4-339 0,0-3-956 16,2 1 423-16</inkml:trace>
  <inkml:trace contextRef="#ctx0" brushRef="#br0" timeOffset="-158431.18">14926 16099 98 0,'4'-9'372'16,"-1"3"11"-16,1-3 16 0,-3 3 10 0,3 0 8 16,-4 6-1-16,1-6-26 0,-1 6-25 0,4-6-33 15,-4 6-36-15,3-3-17 0,-3 3-23 0,0 0-24 16,10-1-19-16,-10 1-20 0,0 0-21 0,13 7-19 16,-11-4-18-16,1 1-17 0,3 2-22 0,-5 1-25 15,1-1-13-15,-1 2-15 0,0 4-13 0,-1 1 0 16,-1-1-8-16,-3 3-6 0,-1-3 0 0,1 0 1 15,-1 0-2-15,1-2-1 0,2-1 0 0,-2-3 7 16,1 1 1-16,3 0 2 0,0-3-3 0,0 1 1 16,4-3 0-16,1-1-6 0,2 2-2 15,2-3-20-15,2 0-30 0,4-3-42 0,6-1-57 0,-2-1-70 16,7-4-85-16,-5 4-80 0,6-2-93 0,-9 0-313 16,0 1-838-16,1 4 370 0</inkml:trace>
  <inkml:trace contextRef="#ctx0" brushRef="#br0" timeOffset="-158264.02">15306 16164 33 0,'10'1'349'0,"-10"-1"-8"16,4 4 3-16,-4-4 1 0,0 0 22 0,3 4 16 16,-3-4 0-16,-5 10-11 0,5-10-2 0,-3 10-14 15,-1-3-13-15,0 1-25 0,3 2-28 0,-4-2-30 0,1 3-24 16,0-1-22-16,-1-1-33 0,2 1-42 0,-3 0-56 16,4-1-67-16,-2 1-77 0,1-3-81 15,-1 0-97-15,1 0-100 0,-1-3-110 0,1 2-301 16,2-2-811-16,1-4 360 0</inkml:trace>
  <inkml:trace contextRef="#ctx0" brushRef="#br0" timeOffset="-157830.22">15853 15977 3195 0,'9'-16'267'0,"3"-3"-74"0,-1-4-37 0,-1 0 32 15,-4 6-13-15,-1-8 32 0,-3 5-5 0,-2 2-10 16,-4-1-15-16,-1-6 2 0,1 8-3 0,-3 2 1 16,-2 2-8-16,0 5-8 0,1 1-14 0,-2 1-10 15,0 5-10-15,-3 4-6 0,-5 3-8 0,4 5-4 16,-8 4-1-16,4 6-4 0,-5 4-2 0,4 1-12 16,0 6-12-16,2-6-10 0,3 5-6 0,-1-3-3 15,5 1-6-15,1-2-10 0,0-1 1 0,5-1-11 16,3-7 7-16,2 0-3 0,3-2-11 0,1-6-3 15,3 1 4-15,1-4-4 0,0-1 8 0,2-1-17 16,2-5 0-16,2 1-4 0,2-6-12 0,-1-1 11 16,1-2-3-16,-1-2 3 0,0-2-3 0,-1 0 2 15,-2-1-1-15,-3-1-1 0,4-1-4 0,-2-2-2 16,2-4 7-16,-1-2 0 0,-4 5-6 0,1 1 4 16,-3 2 1-16,0 2 3 0,-2 5-4 0,0 0-4 15,-2 2-3-15,-2 0-1 0,1 4 2 0,-2 2 1 16,0 0-4-16,0 0 4 0,7 15-6 0,-5-3 7 15,0 0-8-15,-1 4-33 0,-1 0-37 0,0 2-55 16,0 1-52-16,1 2-59 0,2-6-72 0,-2 2-74 16,0 0-59-16,1-6-66 0,-1-2-384 0,-1-2-973 15,1-1 432-15</inkml:trace>
  <inkml:trace contextRef="#ctx0" brushRef="#br0" timeOffset="-157498.18">16026 16058 149 0,'7'-10'216'0,"2"-5"15"0,2 0 11 0,-5-1 23 0,4 0 32 16,-6 7 31-16,1-3 14 0,-1 1 28 0,-3 4 16 15,-1 1-5-15,4 0-15 0,-4 6-28 0,1-5-34 16,-1 5-20-16,0 0-17 0,0 0-10 0,0 0-21 16,-5 18-24-16,4-6-21 0,-3-3-20 0,3 8-13 15,-2 2-11-15,1-2-28 0,2 0-22 0,-3 1-22 16,3 0-19-16,4 0-18 0,0-6-21 16,1-2-9-16,1 0-11 0,-1-2-4 0,6-1-8 0,-1-1-1 15,1-5-6-15,5-2 5 0,-1-1 4 0,-3 1-7 16,5-7 7-16,0 2 12 0,-2-5 12 0,-2 1 6 15,0 0 10-15,1 0 8 0,-4-3 10 16,2 1 10-16,-3 4 7 0,-3 0 17 0,-1 1 2 16,-1 3 9-16,2-1-6 0,-2 0-9 0,-1 2-2 15,-3 3-15-15,0 0-4 0,0 0-1 0,0 0-1 0,1 20-1 16,-2-8-7-16,-2 3-7 0,1 5-1 0,-1-1-11 16,-2 1-22-16,-1 3-19 0,0 4-24 0,0-2-24 15,0-6-35-15,-2-2-42 0,-1-1-45 16,5 0-56-16,-1 1-50 0,1-6-70 0,-2 0-68 0,2-6-78 15,-1-1-357-15,2 1-937 0,3-5 415 16</inkml:trace>
  <inkml:trace contextRef="#ctx0" brushRef="#br0" timeOffset="-157064.16">16490 15864 12 0,'6'-18'436'0,"-1"1"-17"16,4 1-1-16,-2 0-20 0,1 0-9 0,-1 3-21 15,2-1-27-15,1 1-21 0,4 3-36 0,-1 0-25 16,3 2-27-16,0 1-23 0,-4 4-18 0,-3 0-24 16,3 3-22-16,-4 0-12 0,3 4-20 0,-6 0-9 15,0 1-9-15,-1 1-14 0,1 3-6 0,-2 1-12 16,-6-1-6-16,2 2-2 0,-4 0-4 0,-3 3-6 16,3-3-4-16,-4 4 7 0,-1-4 1 0,1 2 1 15,-1 1 2-15,3-6 7 0,-3 1 1 0,2-1 1 16,3 1 2-16,-1-1-10 0,1 1-7 0,2-2-5 15,2-1 3-15,4 1-4 0,2 0-2 0,1-2-2 16,0 2-12-16,6-1-13 0,-1-1-11 0,1 0-15 16,3 2-10-16,-2-2-20 0,0-2-12 0,1 0-12 15,-4 3-3-15,4-3-2 0,-6 2-11 0,1 1 17 16,-4-2 14-16,1 1 1 0,-4 0 11 0,-1 2 1 16,0 2 11-16,-3 1 16 0,-2-1 11 0,-1 1 8 15,-3-1 9-15,3 4 9 0,-8-2-1 0,4-1 9 16,4 2-4-16,-3-1 3 0,3 1-7 0,-1-2 3 15,2 0-6-15,0 1-2 0,4-4 0 0,0 0-14 16,3 3-14-16,-3-3-21 0,5 1-38 0,0-1-9 16,0 0-28-16,-1 1-37 0,0 1-14 0,-7-1-40 15,-2 0-34-15,-8 8-38 0,-10 0-51 0,-5 3-54 16,-20 5-261-16,-5 3-687 0,-7 0 305 0</inkml:trace>
  <inkml:trace contextRef="#ctx0" brushRef="#br0" timeOffset="-156080.62">14466 16583 203 0,'4'-5'419'0,"4"-2"3"0,-3 2-19 0,-1-1-15 15,1 0-16-15,-4 0-20 0,3 0-17 16,-4 1-12-16,4-1-20 0,-4 1-20 0,0 2-23 16,-3-1-27-16,2 1-16 0,1 3-24 0,0 0-23 15,-14 1-17-15,9 2-16 0,-8 1-13 0,-6 3-10 16,6 2-11-16,-2 3-10 0,1-1-11 0,-4 0-7 16,-2 8-8-16,4-6-4 0,1 0-12 0,6 0 0 15,-4-1-6-15,3-4-6 0,2 2-1 0,3-2-3 16,1-1-11-16,3-1 3 0,-2 1-2 0,6-2-2 15,1 1 1-15,0-2-6 0,1 1-1 0,6-1 0 16,-2 0 1-16,7-2-5 0,-2 0-1 0,-1 0-7 16,0 2 5-16,0 0-9 0,4 1-1 0,-4-1-1 15,-3 2-4-15,0 1 0 0,-1 1 2 0,-4 2-2 16,-1 2 4-16,-1 3 0 0,-3 2-3 0,-3 1 0 16,-7 7 3-16,-2-1-8 0,-3-2 9 0,-2-1 5 15,-3 2-1-15,-7-3 7 0,-1-1 0 0,1 1 1 16,4-2 2-16,0-4 5 0,1-4 8 0,8-2 3 15,-2 0 6-15,4-4 3 0,2 0 5 0,4-2-7 16,-1-2 2-16,3 1-6 0,4-1-6 0,0 0 0 16,-1-8-11-16,5 2 6 0,4-1-4 0,-2 2 0 15,4-2-3-15,0 1-5 0,-1 0-1 0,1 4-1 16,2-1-2-16,-3 2-3 0,1 1-4 0,-5 3-2 16,0 2 2-16,-1 1-1 0,0 5 1 0,-4 5-6 15,0 2 8-15,-4 1 0 0,0 0-1 0,-2 5-1 16,0 3 4-16,1-1-23 0,0-1-17 0,1-1-7 15,2 1-14-15,1-5-14 0,2-3-18 0,5-1-23 16,0-2-25-16,4-1-52 0,0-4-58 0,7 1-60 16,-4-4-73-16,7-2-79 0,1-6-326 0,7 0-850 15,-1-1 376-15</inkml:trace>
  <inkml:trace contextRef="#ctx0" brushRef="#br0" timeOffset="-155681.09">15002 16887 269 0,'9'-18'354'0,"0"0"-5"15,-5 0-13-15,-2 2-4 0,1 0-6 0,-3 5-6 16,-1 1-6-16,-1-1-12 0,-3 5-17 0,-6 0-4 16,0 3-9-16,-3 3-6 0,-5 1-5 0,-4 2-15 15,5 5-12-15,-9 3-16 0,-2 4-13 0,6 4-17 0,-1 1-14 16,1 2-19-16,1 6-13 0,6-1-20 0,0 2-8 15,2-1-12-15,6-2-7 0,2-1-16 16,2-5-4-16,4-2-8 0,1-3-7 0,3 2-1 16,1-9-9-16,3 3 0 0,1-6-6 0,0 1-3 15,1-4-6-15,0-1 2 0,1-3-6 0,0-3-7 16,1-1 3-16,-3 0-2 0,0-3 3 0,2-5-5 16,-1-1 2-16,-1-2 0 0,1-7-1 0,-3 6 2 0,-1-6 3 15,1 4-6-15,0-6 0 0,-2 6-5 0,3 2-7 16,-3 2 1-16,-4 5-1 0,3-1-5 15,0 7 0-15,0 1-5 0,1 3 0 0,-5 1-3 16,0 0-1-16,6 12-2 0,1 3 11 0,-5 2-7 16,2 1-1-16,0 8-17 0,0 0-16 0,2-1-27 15,-6 2-29-15,4-1-46 0,-4 0-49 0,0 1-68 16,3-10-64-16,-2-1-65 0,-1 1-63 0,0-6-441 16,-1-1-961-16,-2-2 426 0</inkml:trace>
  <inkml:trace contextRef="#ctx0" brushRef="#br0" timeOffset="-155297.65">15077 17033 129 0,'3'-9'364'0,"1"1"27"0,-3 3 14 15,0-2-2-15,-1 2-17 0,4 0-32 0,-3 1-31 16,-1 4-33-16,3-7-26 0,2 4-20 0,-5 3-27 16,10-1-20-16,-10 1-22 0,13 4-18 0,-6-2-9 15,-1 1-17-15,0 4-16 0,-1-1-12 0,2-2-14 16,-5 4-8-16,2-1-13 0,-1 2-5 0,-3 0-8 15,1 2-1-15,-2-2-8 0,-2 2-2 0,-1-1-7 16,2 1-3-16,-2-1-1 0,0-1 8 0,1-1-1 16,2-2 0-16,0 0-9 0,-4 0 4 0,5-1-3 15,0-5-3-15,6 11-4 0,-2-7-9 0,5 2 8 16,0-3-3-16,4 1 0 0,-3-1-9 0,5-1-12 16,2 2-8-16,-3 0-9 0,3-1 5 0,-3 0-11 15,-3 1 4-15,1 2 1 0,-1-2 1 0,-2 1-1 16,-4 0-1-16,0 1 10 0,-3 0 16 0,-5 2 11 15,1-1 12-15,-5 3 14 0,-2-2 6 0,-5 6 8 16,-3-5 0-16,0 3 0 0,0-2-7 0,-7 5-8 16,6-5-2-16,1-2-12 0,6-1-25 0,-2 2-46 15,4-2-51-15,0-2-77 0,5-1-57 0,3-1-59 16,1-3-57-16,0 0-70 0,0 0-341 0,0 0-818 16,29-8 362-16</inkml:trace>
  <inkml:trace contextRef="#ctx0" brushRef="#br0" timeOffset="-155163.56">15491 17212 211 0,'6'-1'338'0,"-1"1"16"0,-5 0 9 0,0 0 21 16,7 4-13-16,-7 0-9 0,-2 6-20 0,-1-2-21 15,-2 3-31-15,0-1-28 0,0 3-23 16,-2 2-36-16,0 0-37 0,1-1-58 0,2-2-61 16,0 0-100-16,1 0-86 0,1-1-94 0,0 0-116 15,2-3-250-15,0-1-646 0,3-1 285 0</inkml:trace>
  <inkml:trace contextRef="#ctx0" brushRef="#br0" timeOffset="-154746.93">16160 16940 244 0,'6'-16'480'0,"-4"3"1"0,-1-3-5 16,-4 4-20-16,3 0-26 0,-8-4-26 0,1 6-21 15,-3-4-19-15,1 6-23 0,-7-2-17 0,1 3-23 16,-4 5-22-16,0 3-16 0,-3 0-19 0,-5 9-20 16,4 1-20-16,-2 4-10 0,2 3-25 0,0 5-15 15,4 3-12-15,0 2-12 0,4 1-12 0,4-1-19 16,-2 0-10-16,4-1-4 0,5-1-5 0,3-7-23 16,2-1-11-16,2-1-3 0,2-5-9 0,0-1-4 15,4-2 5-15,0-4-8 0,1-1-7 0,3-4 2 16,0-1-4-16,2-2 4 0,-1-4-8 0,3-4 2 15,-1 0 2-15,-1 0-8 0,6-7 2 16,-7 3 0-16,3-5 2 0,-6 3-8 0,5-5 3 16,-6 6 8-16,-1 0-7 0,0 0-6 0,0 2 0 0,-4 4 2 15,0 2 0-15,-1-2-1 0,-2 6-16 0,-2 4 8 16,0 0-5-16,0 0 0 0,0 0 5 0,0 0 2 16,3 19-4-16,-6-6-3 0,4 3 5 0,-2 2-20 15,0 0-30-15,0 2-41 0,1 0-52 16,-2 1-54-16,2-3-62 0,3-2-64 0,-3-4-52 15,0 1-56-15,1-2-58 0,0 0-378 0,-1-5-942 16,4-1 417-16</inkml:trace>
  <inkml:trace contextRef="#ctx0" brushRef="#br0" timeOffset="-154347.22">16270 17056 197 0,'5'-12'295'0,"0"2"35"0,-4 5 25 0,2-1 16 15,-3 6-9-15,1-5-20 0,-1 5-12 0,0 0-7 16,0 0-7-16,0 0-15 0,-14 13-22 0,10-4-18 15,-1 3-25-15,0-1-19 0,-4 3-24 0,-1 1-20 16,1 2-14-16,-1 0-20 0,2-2-13 0,2 0-14 16,0-2-16-16,1-1-14 0,3-3-15 0,-1 2-10 15,3-1-5-15,1-1-5 0,2 0-3 0,0-2-4 16,3-3-2-16,3 0-3 0,2-1-3 0,1-1-6 16,3 3-8-16,2-5-22 0,2 0-22 0,0-1-43 15,-1-3-41-15,3 2-42 0,-6-2-42 0,3 1-33 16,-3-1-33-16,-1-2-25 0,-5 0-19 0,0 1 6 15,0 1-4-15,-4-2 21 0,0 2 27 0,-1-1 25 16,-3-2 36-16,2 0 49 0,-3 1 38 0,0 6 41 16,-3-10 45-16,2 6 55 0,0-1 32 0,-2-1 40 15,3 6 35-15,-4-9 31 0,4 6 28 0,0 3 22 16,-3-8 8-16,3 8-9 0,-2-5-12 0,2 5-9 16,0 0 2-16,0 0 1 0,0 0-3 0,0 0-2 15,-6 18-12-15,6-7-17 0,-4 1-14 0,2 4-19 16,0 2-10-16,-3 1-17 0,0 0-10 15,1-1-23-15,0 0-42 0,-3 7-41 0,0-8-48 0,2 1-51 16,1-5-58-16,0-2-65 0,1 0-54 0,-1 0-57 16,3-5-63-16,-2 1-377 0,3-2-841 0,0-5 372 15</inkml:trace>
  <inkml:trace contextRef="#ctx0" brushRef="#br0" timeOffset="-153847.12">16676 16889 81 0,'5'-18'397'0,"-1"2"6"0,0-1-9 16,1 3-12-16,0 3-29 0,2 2-21 0,0-2-25 0,5 2-30 15,-3 1-24-15,3 1-27 0,0 1-23 16,1 2-17-16,2 1-15 0,0 2-25 0,2 2-13 16,-2 0-15-16,3 4-13 0,-4 1-11 0,-3-1-10 15,0 3-5-15,-1-2-14 0,-2 4-3 0,-4-5-4 16,-3 4 5-16,-1 0 2 0,0 2 14 0,-8-1 5 15,-3 2 6-15,-2 0 7 0,4 1 5 0,-5-1-1 16,1 2-4-16,-3-1 1 0,4-4-7 0,2 1-4 16,0-3-8-16,3 2-10 0,0 1-6 0,1-2-3 15,3 0-5-15,0-2-4 0,3 1-5 0,4 0-4 16,1 1-5-16,2 1-12 0,2 0-16 0,3-1-11 16,-3-1-12-16,7 0-7 0,-4 1-11 0,2-1-4 15,-1 1-7-15,1-1 0 0,-4 0 6 0,-2-2 3 16,1 1 0-16,-5 0 3 0,1-1 3 0,0 1 4 15,-2 0 2-15,-1 1 8 0,-4-1 7 0,0 1 7 16,-4 2 9-16,2 0 4 0,-1 0 0 0,-3 1 8 16,3 0 0-16,-4-1 0 0,4 2 2 0,0 0-3 15,0-1-1-15,-2 2 0 0,6 0-6 0,-4-1 2 16,4 0-3-16,-3 1 1 0,2-1-6 0,0 0 6 16,1 0-1-16,2 0-4 0,-2-1-2 0,1 0 2 15,0-3 0-15,-4 2-2 0,4-3-2 0,-4 0 3 16,0-1-1-16,-1 2 3 0,-3-3-1 0,0 2-2 15,-3 0-4-15,1-3-6 0,1 0-28 0,2-1-42 16,1 0-77-16,0-2-86 0,6 0-116 0,-10-3-152 16,10 3-340-16,-6-9-913 0,7 2 405 0</inkml:trace>
  <inkml:trace contextRef="#ctx0" brushRef="#br0" timeOffset="-153697.25">17236 17197 83 0,'0'0'500'0,"-13"-7"-23"16,8 4-31-16,-1-3-50 0,-1 1-41 0,0 1-40 16,2 2-60-16,5 2-68 0,-11-7-97 0,7 6-135 0,2-3-173 15,2 4-256-15,-10-5-513 0,10 5 228 0</inkml:trace>
  <inkml:trace contextRef="#ctx0" brushRef="#br0" timeOffset="-147947.49">14465 11939 117 0,'0'-7'311'0,"-2"3"-11"15,2-1-24-15,-2 1-5 0,4 0-14 0,0 0-5 16,-2-1-6-16,1 2-6 0,2 0-16 0,-3 3-3 16,1-4-5-16,-1 4-12 0,4-4-16 0,-3 1-14 15,-1 3 1-15,0 0-1 0,0 0 6 0,8 10-17 16,-8-5-6-16,1 1-10 0,2 1-14 0,-2 1-11 15,4 3-12-15,-2 0-7 0,-2 0-15 0,0 1-4 16,3 0-16-16,0-1-3 0,0 0-4 0,1-2-7 16,-1 1-6-16,2-2 0 0,1 0-7 0,-5-3-2 15,6 0-5-15,-3 1-4 0,3-2 0 0,-2-3-9 0,3 1 4 16,1-2-2-16,-1-1-3 0,1-2-1 16,1-1 1-16,0-1-4 0,-1-1-3 0,2 0 4 15,-2-2-4-15,0 0 1 0,-1-1-4 0,4 1-2 16,-7-2-2-16,3 2 1 0,-1 4-5 0,-3-2 0 15,0 1-4-15,-1 3 3 0,0-1-3 0,1 3 1 16,-5 0-3-16,0 0 0 0,10 6 3 0,-6-2 0 16,1 3 3-16,-1-1-6 0,0 2 1 0,1 0 3 0,1 0-5 15,1 1 0-15,-1-2-2 0,1 0 4 0,0-1 0 16,2 0 2-16,-2-3-1 0,2 2-4 0,-3-1 5 16,3-2-2-16,-1 0 0 0,-2-2 4 0,2-2 1 15,2 1 1-15,-3-4 0 0,2 2-2 0,4-2 1 16,-4-2-1-16,0-1-1 0,1-1 3 0,2-1 0 15,-3 1-6-15,1 1 6 0,0-3-4 0,-2 1-1 16,0 0 2-16,-1 2 3 0,1 1-5 0,-3 2-5 16,-1 0-26-16,2 0-35 0,1 3-53 0,-4 0-48 15,3 0-56-15,-6 2-74 0,11 5-98 0,-5-1-358 16,-1-1-817-16,1 1 362 0</inkml:trace>
  <inkml:trace contextRef="#ctx0" brushRef="#br0" timeOffset="-147113.65">15563 11935 41 0,'0'0'377'0,"0"-3"-5"0,0 3-14 16,0 0-13-16,0 0-34 0,1-6-21 0,-1 6-25 0,0 0-18 15,0 0-14-15,0 0-12 0,0 0-12 0,14 10-14 16,-10-5-18-16,0 1-24 0,0-1-8 0,0 1-12 15,2 1-12-15,-2 0-15 0,0 0-7 16,-2 0-9-16,2 2-9 0,0-1-13 0,0-5-2 0,0 4-5 16,1-1-6-16,-1-2-2 0,-2 2-10 0,3-3-6 15,-1 1 0-15,3-1 1 0,-2-1 0 0,2-2-15 16,0 0 5-16,-7 0-3 0,14-4 2 0,-7 0-6 16,2 1 1-16,2-4-2 0,-1 0-3 0,1-1-1 15,-2 0-5-15,3-1 0 0,-1 3 2 0,-2-3-8 16,1 2 4-16,-1 0-2 0,-1 3-3 0,0 0 1 15,-1 1-6-15,0 2 1 0,-2-2 1 0,0 3-6 16,-5 0 7-16,9 5-1 0,-2-3-1 0,-4 3 6 16,4 0-5-16,-1 2-2 0,-2-1 2 0,1 2 0 15,1-2-2-15,-1 3 2 0,3-3 0 0,-3 0 2 16,4 1-8-16,-3-3 15 0,1 1 12 0,-1-4 12 16,2 1 8-16,7-3-2 0,-4 1 10 0,6-5-4 15,0 2-1-15,-3-1-3 0,4-6-4 0,1 2-1 16,-2-4-5-16,-2 2-7 0,2 0-32 0,-5-3-51 15,-3 5-86-15,2 0-98 0,-8 3-123 0,-1 0-466 16,-1 1-899-16,-1 4 399 0</inkml:trace>
  <inkml:trace contextRef="#ctx0" brushRef="#br0" timeOffset="-140631.3">20004 11216 59 0,'0'0'413'0,"1"-5"2"0,-1 5-21 0,-1-6-20 15,1 6-16-15,0 0-26 0,0 0-17 0,0 0-11 16,0 0-6-16,0 0-7 0,-6 18-2 0,5-8-6 15,-2 5-11-15,-1 2-10 0,3 1-10 0,-2 0-11 16,-2 7-13-16,5-1-17 0,-1-5-15 0,-2 9-13 16,3-3-15-16,0 3-11 0,0-9-11 0,0 9-16 0,3-4-16 15,-2-6-8-15,2-3-7 0,-1 0-14 16,1-3-15-16,-2-1-6 0,2-4 1 0,-2-1-7 16,0 1-6-16,1-3 4 0,0-1-9 0,-2 1-2 15,0-4-5-15,0 0-4 0,0 0-1 0,0 0-14 0,-1-17 11 16,-2 7-6-16,2-1-3 0,0-6-1 15,-2-3-7-15,0-5 6 0,2 1-1 0,0-3-2 0,-3-3-9 16,4 0 5-16,0-2-6 0,3-1 1 16,-2-4 3-16,1 2-11 0,1-12 7 0,2 13-5 0,-1-2-3 15,-1 3 13-15,3 1-13 0,0 4 0 0,1-1-10 16,-1 4 11-16,-1 6 4 0,3 2-1 0,0 1 2 16,-1 0-7-16,0 6 1 0,3-4-10 0,1 4 13 15,3-1-1-15,-1 2 4 0,6 0-8 0,-6 8 7 16,6 0-3-16,-2 1 5 0,5 2-4 0,-6 4-8 15,2 5 7-15,5 6-4 0,-2-1 0 0,-5 4 5 16,-2 1-2-16,-5-3 0 0,0 6-4 0,-4-5 2 16,-5 7 4-16,-1-7-4 0,-5 0 2 0,-5 5 3 15,-3-2 2-15,-2 0 0 0,-2-3-3 0,-4-1 3 16,2-1-2-16,-6 0 1 0,3-1-4 0,4-6 5 16,-5 1 0-16,4-1-4 0,1-3-1 0,3 2 2 15,5-4-20-15,3-3-48 0,1 1-64 0,2 1-69 16,2 0-68-16,3-1-77 0,3 2-75 0,1 0-83 15,2 0-491-15,4 3-1075 0,3 0 475 0</inkml:trace>
  <inkml:trace contextRef="#ctx0" brushRef="#br0" timeOffset="-140163.98">20345 11455 139 0,'-1'-6'401'0,"-4"0"-13"0,2 1 0 0,6 0-2 16,-6 0 1-16,6-3-14 0,-2 3-11 0,8-2-18 15,-1 0-20-15,-2 2 0 0,2-2-20 0,2 3-20 16,2-1-21-16,0 3-26 0,0 0-24 0,-2-2-17 15,2 7-19-15,-1-1-15 0,-1 1-16 0,2 1-15 16,-4 5-14-16,1-2-8 0,-4 1-9 0,0 3-6 16,-3 1-10-16,-2 6-3 0,-1-1-7 0,-2 0-6 15,-11 4-3-15,3 3-12 0,-1-7-2 0,-3 2-4 16,-3 0-7-16,0-1 2 0,4-3-2 0,-1-2 2 16,-2 1 1-16,1-3 1 0,0 1 3 0,3-3 2 0,2-2 16 15,3-1-18-15,3-2 20 0,-1 0-21 16,2-2 8-16,-2 2-1 0,3-3 1 0,3-1-3 15,-1 3-4-15,1-3-1 0,12 0-2 0,0-1-7 16,0 1-2-16,8-3-12 0,-1 1 1 0,-1-1 1 0,5 1-2 16,5 1-17-16,-6-1 11 0,-3-1-15 0,0 2-33 15,-6-2-35-15,2 3-49 0,-2 0-50 16,-3 0-56-16,1 0-71 0,-4 2-62 0,1 0-69 0,-2 1-65 16,2 1-87-16,-3 0-302 0,0-1-948 0,3 2 420 15</inkml:trace>
  <inkml:trace contextRef="#ctx0" brushRef="#br0" timeOffset="-139947.31">20989 11657 458 0,'0'-4'465'0,"0"-1"-15"16,4 5-10-16,-4 0-21 0,0-5-19 0,0 5-16 15,0 0-9-15,0 0-16 0,-10 16-23 0,8-6-25 16,-1 1-29-16,-3 1-16 0,4 6-33 0,-3-2-23 0,1 1-22 15,-1 1-39-15,3 1-16 0,0-1-14 16,1 1-28-16,-3-4-51 0,4 0-55 0,-2-4-62 16,4 1-60-16,-2-3-58 0,0-2-63 0,0 0-49 15,0-2-57-15,0-3-83 0,0-2-271 0,0 0-779 16,0 0 345-16</inkml:trace>
  <inkml:trace contextRef="#ctx0" brushRef="#br0" timeOffset="-139413.9">21549 11267 431 0,'0'-7'489'0,"1"0"7"0,-1 2-15 0,0 2-25 16,2 0-33-16,-2 3-27 0,0 0-19 15,0 0-5-15,0 0-21 0,-5 15-11 0,3-4-29 16,1 4-25-16,1 1-22 0,0 2-16 0,1 1-19 0,2 7-15 15,1-2-23-15,0 4-25 0,1-3-5 0,-1-4-18 16,2 4-7-16,1-1-23 0,-1-3-5 0,-1-4-15 16,1 0-17-16,-4 0 0 0,1-5-12 0,2-1 1 15,-1 0-7-15,-3-4-5 0,3-1-6 0,-4-2 2 16,0 0-7-16,2 0-2 0,0-2 10 0,-2-2-18 16,0 0 4-16,0 0-12 0,-4-16-3 0,-1 11 1 15,1-5-5-15,-1-2 0 0,0-2-3 0,0-4 4 16,-1-10-13-16,-1 5 1 0,2-2 11 0,0-2-8 15,1-1-16-15,-2-3 15 0,2 2 1 0,3-5-6 16,-3-1 5-16,1 1-10 0,-2 4 5 0,5-3 1 16,0 2-12-16,-1 1 17 0,2 1-7 0,1 3 5 15,0-1-7-15,1 9-2 0,0 0 0 0,1 0 1 16,3 2 7-16,2-1-1 0,2 5-5 0,1-2 4 16,2 5-2-16,1-1 2 0,4 5-6 0,0 1 5 0,2 4-6 15,-1 1 2-15,-2 2 4 0,8 6-5 16,-8-1 7-16,-3 4-8 0,0 4 4 0,-3-1 1 15,-4 1-1-15,4 7-8 0,-7-4 9 0,-3 0-10 16,-4 1 11-16,0 1-9 0,-5 3 4 0,-3-6-4 0,-1 5-11 16,-7-2-12-16,1-1-12 0,-3-2-20 15,-4-2-23-15,3 0-22 0,-2 0-35 0,1-2-46 16,-2 0-47-16,11-3-62 0,2-1-59 0,-1-2-51 0,3 3-51 16,3-4-49-16,-2 3-369 0,7-4-947 0,2 1 420 15</inkml:trace>
  <inkml:trace contextRef="#ctx0" brushRef="#br0" timeOffset="-139014.49">21977 11450 93 0,'4'-2'386'0,"0"1"2"0,-1-3 9 0,-3 4-2 16,3-3 0-16,-3 3-11 0,0-4-20 0,0 4-20 15,0 0-28-15,0 0-31 0,0 0-26 0,-10-1-22 16,10 1-19-16,-11 4-20 0,6-1-19 0,-3 4-16 15,0-2-15-15,3-1-16 0,-4 3-8 0,4-1-12 16,-1 3-7-16,2-3-5 0,-1 4 2 0,1-4-8 16,0 1-4-16,4 0-8 0,0-1-7 0,0 2-2 15,6 1-7-15,-2 0-4 0,5-3-9 0,0 4 2 16,1-1-9-16,2-1-7 0,-1-1-4 0,6 3-1 16,-2-3-7-16,3 0 0 0,-2 2-2 0,0-1-3 15,3-1 0-15,-6 3-2 0,0-2-5 0,-3 0-2 16,-1 0 3-16,0 1 0 0,1-3-4 0,-3 5-1 15,-1-2-4-15,-3-1-2 0,-2 0 5 0,-1 0-2 16,-1 0-4-16,-2 1-2 0,-2-1 2 0,-3-1 3 16,-2-1-4-16,-4 2 3 0,-4-1 3 0,0-2-2 15,-1-1-2-15,-3-1 3 0,3 0 0 0,-3 0-5 16,2-2 0-16,3-1 0 0,2 0 3 0,2 0-3 0,2-1 0 16,-1-1-5-16,7 0-17 0,-3 0-43 0,3-2-71 15,0-2-81-15,5-2-85 0,-1 0-66 0,1-2-75 16,6-1-92-16,-2 0-285 0,1-1-886 0,2-2 392 15</inkml:trace>
  <inkml:trace contextRef="#ctx0" brushRef="#br0" timeOffset="-138763.98">21985 11544 2697 0,'-3'-9'256'0,"-2"1"-29"0,3-2-39 0,-3 5 8 15,3-3 29-15,0 0 3 0,-2 1 1 0,3 1-11 16,-1-1-20-16,6 2-1 0,-1-1-8 0,2 1-11 15,4-1-10-15,1 1-14 0,9 2-17 0,-7-1-9 16,8 0-12-16,-1 1-12 0,4-1-9 0,4 3-12 16,4 0-7-16,-9 0-6 0,-3 1-8 0,1-2-5 15,-3 1-12-15,-3-1 0 0,-2 1-4 0,0 1-8 16,-7-1 3-16,4 1-2 0,-9 0-5 0,8 0-2 16,-2-1-4-16,-6 1-13 0,0 0-49 0,0 0-76 15,0 0-97-15,0 0-125 0,0 0-149 0,0 0-449 16,-30 3-1014-16,16-1 449 0</inkml:trace>
  <inkml:trace contextRef="#ctx0" brushRef="#br0" timeOffset="-127213.58">14518 13032 174 0,'1'-4'300'0,"-1"-1"-14"0,0 1-13 15,0 4-19-15,0-6-18 0,0 6-19 0,0 0-27 16,1-5-15-16,-1 5-20 0,0 0-11 0,0 0-12 16,0 0-5-16,9 12-17 0,-5-6-13 0,-3 4-8 15,6 0-5-15,-2-1-10 0,0 1-7 0,5 4-10 16,-4-2-15-16,2-3-4 0,5 2-2 0,-5 0-7 16,4-3 2-16,2 0-3 0,1-1-9 0,2-4 7 15,-4 4-8-15,5-6 0 0,0 1 0 0,1-2-4 16,3-2 0-16,-3 0-2 0,0-4-1 0,2 2-1 15,-3-1 1-15,8-5-3 0,-5 2 11 0,-5-2-13 16,2 0 1-16,-1 0 3 0,2-1-8 0,-4 2 2 16,2 0 1-16,1 1-6 0,-4 2 3 0,-1 0-6 15,-3 3 8-15,0 2-4 0,2 1-1 0,-1 0 3 16,0 5-2-16,-1-1 4 0,1 0-4 0,-2 2 0 16,3 3 0-16,-1-3-2 0,2 4 2 0,5 0-4 15,-8-4-12-15,5 4 3 0,1-4-1 0,-5 1-6 16,6-1 4-16,-3-3 1 0,3 0-3 0,0 1 2 15,-2-3 0-15,4-2 3 0,0 1-1 0,0-1 1 16,0-5 5-16,0 4-2 0,3-1-5 0,-3-6 4 16,0 3-3-16,2-3 0 0,-1 4-4 0,6-6-2 15,-10 2 5-15,9-3 10 0,-9 2-6 0,2 0 1 16,1 2-1-16,-7 2 0 0,-2 1 0 0,4 0 3 0,-2 1-3 16,-2 3 4-16,-1 0-2 0,1 2 4 0,-3 0-6 15,0 3 2-15,1 1 0 0,-1 1-5 0,2-1 0 16,0 2-5-16,-2-2-5 0,0 2-2 15,2 0-5-15,4 0-2 0,0 6-6 0,-4-6-5 0,1 0-1 16,4-2-2-16,-1-1 3 0,0 0 1 16,-3-2-2-16,5-1 3 0,-1 1 3 0,3-2 2 15,-4-2 7-15,5 0 4 0,-3-3 1 0,-2 0 5 16,0-1 1-16,3-2 1 0,-2-2-1 0,1 1 8 0,2 2-2 16,-4 1 3-16,-3 1 3 0,2-1 0 0,-1 1 5 15,-2 1-4-15,-2 2 0 0,1 1 1 0,-1 1 0 16,-1-1 4-16,1 2-1 0,0 0-2 0,0 0 2 15,2 4 0-15,-3 0-3 0,2 2 3 0,2-2 0 16,-1 1 4-16,1-2-5 0,0 2 2 0,0-2 2 16,2 0 1-16,-2 1-3 0,3-2-3 0,1 1 2 15,-1-3 0-15,6-1 1 0,-2-1-3 0,-3-1 2 16,4-2 2-16,1 2 0 0,-4-3-4 0,4-1 3 16,-5 0 3-16,2-3 3 0,-1 2 7 0,-4 0 9 15,1 0 7-15,-3 2 4 0,1-1 6 0,-2-1 0 16,-2 3 0-16,-2-1-2 0,0 1-2 0,2-1 0 15,-2 0-3-15,0 3-3 0,-2-1-8 0,-2 3 1 16,6-1 2-16,-6 1-15 0,0 0-17 0,0 0-26 16,0 0-39-16,6 6-55 0,-3-4-67 0,-3-2-203 15,0 5-431-15,2-2 190 0</inkml:trace>
  <inkml:trace contextRef="#ctx0" brushRef="#br0" timeOffset="-125947.29">19627 12461 309 0,'-2'-8'338'0,"-2"-4"-9"0,1 7-9 0,-1-2-4 16,2-1 0-16,-1 3-10 0,1 1-6 0,-1-1-17 16,2 1-24-16,-3 2-21 0,4 2-3 0,0 0-1 15,0 0-2-15,-6 13-2 0,3-2-9 0,2 1-5 16,-1 6-8-16,-1 7-10 0,1 2-21 0,2 0-15 15,-1 3-17-15,1-1-10 0,1-1-16 0,2-2-7 16,-2 2-16-16,3-9-10 0,0 0-8 0,0 0-9 16,1-2-4-16,-4-2-5 0,2 0-7 0,0-3-4 15,1-6-6-15,-1 0 0 0,-1-1 14 0,0-3 5 16,-2-2-1-16,0 0 6 0,0 0-7 0,10-14 1 16,-9 7 3-16,3-7 1 0,-2-2-1 0,0-3-14 15,-1 0-3-15,-2-9-5 0,1-3-2 0,2 0-11 16,-2-1 2-16,2-4-10 0,-2 0 4 0,-2-13 0 15,4 3-6-15,-2 11-1 0,2 0 2 0,0 2 4 16,0 3-17-16,1 1-3 0,3 4 10 0,-5 5-8 16,4 3 3-16,-1 0 1 0,5 2-1 0,-1 5-3 15,2 0-2-15,-1 5-5 0,1-1 6 0,4 4-2 0,-1 0-1 16,-1 4 6-16,5 3-9 0,-5 2 0 0,3 2 3 16,-6 0 2-16,5 4-5 0,-6 2 0 0,-2 2 14 15,0 1-17-15,-4-1-6 0,-3 1-4 16,-4-1-5-16,-3 1 0 0,-1 0 1 0,-4 0 1 0,0-2-4 15,-7 3-1-15,0-1-15 0,-1-2-15 0,-2-1-30 16,4-3-32-16,-3 4-44 0,-1-1-50 0,7-6-51 16,3 3-60-16,0-1-62 0,-1-1-62 0,5-2-76 15,3 1-301-15,-1-1-888 0,5 2 393 0</inkml:trace>
  <inkml:trace contextRef="#ctx0" brushRef="#br0" timeOffset="-125696.93">19865 12680 102 0,'4'-1'371'15,"-4"1"-3"-15,7-1 7 0,-7 1 5 0,9 0-11 16,-9 0 0-16,9 4-5 0,-8-1-7 0,2 2-11 16,-2 1-16-16,1 1-4 0,0 3-30 0,-1 2-20 15,-1-1-24-15,3 2-25 0,-3 3-20 0,0 1-21 16,0-2-17-16,0 2-19 0,0 2-10 0,5-4-16 15,-4 2-11-15,3-6-14 0,0 0-26 0,-3 1-51 16,3-2-56-16,-3-2-50 0,3 0-60 0,0-1-42 16,-1-3-47-16,-2 1-49 0,-1-3-50 0,0-2-65 15,0 0-387-15,0 0-848 0,0 0 375 0</inkml:trace>
  <inkml:trace contextRef="#ctx0" brushRef="#br0" timeOffset="-125480.89">20246 12811 322 0,'0'0'384'0,"6"3"-4"0,-2 1 1 16,0-1-11-16,1 1-17 0,-1-1-23 0,1 2-32 0,-1 1-28 16,-1 0-25-16,0 1-22 0,-2-1-26 0,-2 1-18 15,0 4-15-15,-1-1-14 0,-5-2-29 16,2 2-40-16,1-2-57 0,-4-1-61 0,-3 0-66 15,-1 0-59-15,-6 2-66 0,4-3-50 0,-2 1-81 0,3-3-193 16,1-2-596-16,2-2 265 0</inkml:trace>
  <inkml:trace contextRef="#ctx0" brushRef="#br0" timeOffset="-124997.83">20589 12597 250 0,'7'-4'406'16,"-5"0"-19"-16,2 3-11 0,-1 0-13 0,-3 1-11 15,5 6-10-15,-4-1-21 0,2 4-24 0,-2 1-18 16,-1 1-23-16,3 2-25 0,-1 4-18 0,-2-2-23 16,0 3-23-16,-2-1-10 0,5 1-15 0,-1-3-15 15,-2 1-14-15,0-4-11 0,0-1-4 0,0 1-16 16,0-4-9-16,1 2-2 0,0-5-9 0,-1 1-4 15,0-4 0-15,0-2 4 0,4 3 10 0,-4-3 6 16,0 0-10-16,4-11 2 0,-3 5-6 0,2-5-3 16,-3 0-4-16,1-4-2 0,0-4-3 0,1-5-2 15,-1-3-6-15,0 1-2 0,-1-4-2 0,1-1-5 16,-1-3-2-16,0 0-5 0,2-1 2 0,-2 2 1 16,0 2 4-16,0-2 7 0,0 5 7 0,1 1 4 15,-1 0 2-15,0 7-5 0,0 6 7 0,4-2-10 16,-3 6-8-16,1 3-3 0,1 1-2 0,4 3-10 15,-1-1 5-15,5 4-6 0,-2 1 0 0,4 5-4 16,4 3 3-16,-2 2-6 0,6 4 2 0,-5 5-7 16,-2-3 1-16,-1 5-1 0,2 0-1 0,-8-3-3 15,-1-2-2-15,-2 1-9 0,-4-1 0 0,0-1-4 0,-1 1 1 16,-7 1-3-16,0-5-4 0,-1 2-5 0,-5-1-2 16,1-3-10-16,-2 1-15 0,1-3-26 15,0 4-27-15,1-4-37 0,-1-3-40 0,5 0-55 16,-1-1-44-16,4-1-56 0,-2 2-67 0,4-4-66 0,0-1-357 15,4-1-890-15,0 4 393 0</inkml:trace>
  <inkml:trace contextRef="#ctx0" brushRef="#br0" timeOffset="-124696.7">20890 12722 326 0,'0'0'394'15,"0"0"2"-15,0 0-15 0,0 0-14 0,0 0-27 0,0 0-19 16,10-11-23-16,-5 8-32 0,1 0-27 0,4 2-22 16,1-1-23-16,-1 2-17 0,2-1-16 0,0 2-18 15,-3 1-13-15,-1 1-8 0,2 1-19 0,-5 0-7 16,-1 2-12-16,0 1-1 0,-4 1-16 0,0 0-8 16,-4 2-3-16,-1 1-6 0,-3-2-7 0,0 1-2 15,1 0-3-15,-5 3-3 0,1-5-2 0,3 3 9 16,-1-5 6-16,1 2 8 0,3-3 0 0,-2 1 4 15,3-2 2-15,0-1 3 0,2 1 7 0,0-2 1 16,2-2-10-16,0 0-3 0,9 5-8 0,-1-5-4 16,5 1-8-16,2-1-15 0,0-2-51 0,4-1-53 15,1-1-81-15,0 0-85 0,0 0-74 0,-1 1-77 16,-1-2-414-16,0 1-877 0,3 1 389 0</inkml:trace>
  <inkml:trace contextRef="#ctx0" brushRef="#br0" timeOffset="-124497.22">21352 12809 184 0,'0'0'348'0,"2"-4"-8"16,-2 4 1-16,0 0-12 0,0 0 2 0,0 0 2 15,0 0-4-15,0 0-6 0,0 0-10 0,-3 15-19 0,1-6-23 16,0-1-16-16,0 0-23 0,-1 2-18 0,-1 1-23 16,2-1-19-16,-1 1-16 0,-2 0-15 0,0 0-15 15,3 1-12-15,-2-1-28 0,-3-1-52 16,3-1-51-16,-1 1-53 0,-1 0-49 0,2-2-69 0,-1 0-60 15,1-2-65-15,2-2-73 0,-1-1-300 0,-1-2-744 16,4-1 330-16</inkml:trace>
  <inkml:trace contextRef="#ctx0" brushRef="#br0" timeOffset="-123863.8">21673 12546 30 0,'1'-16'383'0,"-1"1"5"16,3-1 7-16,-3 6 2 0,-3-6 6 0,6 5 5 15,-3 2-10-15,0-1-13 0,1 3-20 0,-1 1-32 16,0 2-33-16,0 4-27 0,0-4-25 0,0 4-27 16,0 0-21-16,-1 15-20 0,1-3-19 0,1 5-15 15,-1 3-13-15,0 4-12 0,3 2-13 0,-6 2-11 16,7-3-7-16,-4 5-10 0,4-5 1 0,-3 1-14 15,3-1-12-15,-1-7 0 0,-2 0-7 0,3-2-6 16,-3-5-5-16,0-1-2 0,-1 0-5 0,3-2 0 16,-2-2-3-16,-1-4-3 0,3 2-1 0,-3-4-4 15,0 0-2-15,0 0 8 0,0 0-12 0,6-9 2 16,-2-2-3-16,-4 0-1 0,0-2-2 0,0-4 0 16,0-2-3-16,1-6-1 0,-1-1 5 0,3-2-6 0,-2-4 1 15,4 3 2-15,-2-3-3 0,0 1 2 16,1 1 1-16,1 0-2 0,-1 4-5 0,3 1 2 15,-2 8-1-15,0-2 2 0,-1 4 1 0,0 4-5 16,2 2 3-16,4 0-2 0,-1 6 0 0,0-3 2 0,3 3-1 16,2 3-2-16,-3 3 1 0,7 4-1 0,-4 0 2 15,0 4-1-15,0 0 0 0,-2 4-3 16,-3 1-2-16,-3 0-6 0,-3 2 2 0,-2-1-1 0,-2 3 3 16,-6-5-5-16,-2 2 5 0,-5-1 1 0,0 0 0 15,-4 3 1-15,-5-3 5 0,7-4-6 0,-7 3-2 16,6-5-10-16,-1 1-29 0,3-2-42 0,-1 3-45 15,7-7-73-15,3 4-73 0,-1-3-57 0,0-1-72 16,7 1-67-16,3-1-343 0,-1-2-885 0,5 2 392 16</inkml:trace>
  <inkml:trace contextRef="#ctx0" brushRef="#br0" timeOffset="-123480.75">21962 12741 121 0,'0'0'359'15,"0"0"-9"-15,0 0 13 0,-1-11-38 0,5 9-11 16,-1-3-21-16,8 1-28 0,-2 0-20 0,1 2-25 16,2-2-23-16,1 2-24 0,1-1-9 0,-1 2-20 15,-3 0-14-15,3 1-18 0,-6 1-3 0,0 0-5 16,-3 3-15-16,-3-1-11 0,3 1-9 0,-4 1-12 16,0 0 1-16,-4 2-5 0,2-1-12 0,-2 3 0 15,-4-1-1-15,3-2-10 0,1 2 3 0,-2-2-8 16,2 3-1-16,0-3 2 0,4-2-9 0,-1 0 4 15,2 3-8-15,1-2 0 0,4-1 3 0,0 2-4 16,2-3-2-16,1 2 2 0,0 0 11 0,0-3-12 16,0 2 0-16,1 0 3 0,-4-1-10 0,2 2 0 15,-3-1-6-15,-1-2 8 0,1 3 2 0,-3-2 6 16,-2 2 14-16,-2 0 4 0,0-1 18 0,-1 0 15 0,-1 2 15 16,-2-1 6-16,-1-1-2 0,1-1-1 0,-3 3-6 15,-4 1-5-15,4-5-13 0,0 1-2 16,-1 2-6-16,0-1-6 0,2 0-22 0,-3-1-51 15,6 1-63-15,-2-2-71 0,4-1-74 0,-1 1-78 0,4-2-87 16,0 0-353-16,0 0-815 0,0 0 361 0</inkml:trace>
  <inkml:trace contextRef="#ctx0" brushRef="#br0" timeOffset="-123280.75">22469 12796 66 0,'7'-2'341'0,"-1"2"-1"0,-1 0-1 0,-1 3-2 16,1 0-9-16,1 1-12 0,-2 0-13 0,0-1-19 16,-2 5-17-16,0-1-28 0,-2 1-25 0,0 3-18 15,-4 0-24-15,3 1-15 0,-3-2-14 0,0 2-12 16,-1-1-21-16,1 2-49 0,3-3-44 0,-3 1-54 16,2 1-44-16,-1-2-43 0,1-3-46 0,0 1-56 15,2-4-44-15,0-1-306 0,2 0-623 0,-2-3 275 16</inkml:trace>
  <inkml:trace contextRef="#ctx0" brushRef="#br0" timeOffset="-122813.54">22757 12599 25 0,'-3'-18'412'0,"2"0"-1"15,-2 0 22-15,2 1 9 0,1 5 4 0,-1 3-10 16,-2-2-12-16,3 2-31 0,-2 2-34 0,2 2-36 15,0 3-28-15,0 2-29 0,0 0-24 0,0 0-22 16,0 0-15-16,6 19-21 0,-2-6-18 0,-3 4-19 16,3 1-19-16,-1 0-14 0,-1 7-6 0,2-5-10 15,-4-1-10-15,3 0-8 0,-2-2-5 0,-1 0-13 16,0-2-6-16,0-2-5 0,-1-3-5 0,1 0-4 0,0 0-4 16,0-3-2-16,0 0-6 0,0-3-2 15,0 0-4-15,0-4-4 0,0 3-1 0,0-3-1 16,0 0-1-16,0 0-3 0,0 0 4 0,-4-19-11 15,0 10 3-15,3-7 0 0,-3 0-2 0,0-2 3 0,0-7-4 16,-2-4-5-16,2 1 2 0,4-2 0 16,-2-2 1-16,2-1-1 0,2-1 0 0,7 1 2 0,-7 1-6 15,5 1 0-15,-1 7 4 0,5-2-1 0,-4 8 0 16,1 0 1-16,1 3-3 0,-3 5-1 0,3 1 2 16,1 2 3-16,2 2-6 0,1 1 2 0,0 4 1 15,0 0-1-15,0 4-1 0,3 3 0 16,-5-1 0-16,-1 2-6 0,4 3 6 0,-5 4 4 0,-1 1 7 15,2-1-10-15,-5-1-2 0,-1 3 3 0,0 1-2 16,-3-2-3-16,-1 0 3 0,0 0-13 0,-2-3-26 16,-2 3-21-16,-4-1-30 0,-2-2-43 0,-3 3-50 15,2-4-72-15,-6 1-73 0,-5 2-72 0,6-3-82 16,-1-1-381-16,-7 3-932 0,6-2 412 0</inkml:trace>
  <inkml:trace contextRef="#ctx0" brushRef="#br0" timeOffset="-122130.27">22903 12575 34 0,'0'0'295'0,"9"0"-5"16,-4-2-9-16,-1 1-11 0,-4 1 2 0,8-2-11 16,-4 1-5-16,-4 1-5 0,5-4-3 0,-5 4-1 15,0 0-14-15,0-3-12 0,0 3-23 0,0 0-21 16,0 0-15-16,0 0-7 0,0 0-28 0,0 0-10 0,-9 11-8 15,3-3-11-15,2 2-12 0,-1 2 2 16,-3 1-12-16,1 4-5 0,-2 1-12 0,0 4-2 16,2-4-1-16,-3 5-12 0,4-5-4 0,1-1-5 0,-2 0 3 15,3 0-5-15,1-3-3 0,-2-1-4 16,3-1-2-16,5-5-3 0,-3 2 2 0,2-2-2 16,2-2-4-16,0 0 2 0,1-3 1 0,3 2-5 15,3-2-2-15,0-2 0 0,0-1 0 0,2 1-5 0,-2-3 0 16,1 0 4-16,1-1-7 0,-2 0 4 15,2 1-4-15,-3 2-1 0,-1-2 0 0,1 0 2 16,-1 2 7-16,-1-1-14 0,-3 1 2 0,4 1 1 16,-4 1 1-16,3-1-1 0,-2 2-2 0,-1-1-1 0,3 0 0 15,-3 0-6-15,0 2-3 0,-5-3-6 0,8 2-2 16,-4-1 9-16,-4-1-10 0,6 1 6 0,-6-1-3 16,6-2 3-16,-6 2 0 0,4-5 3 0,-1 2 5 15,-2-5-5-15,0 2 2 0,-1 1 0 0,2-5-1 16,-2-4 14-16,2 4-1 0,-4-1 10 0,2-3 14 15,2-1 14-15,-2 3 3 0,-2 1 23 0,2 1 11 16,0 1 16-16,0 2 9 0,0 1-8 0,-2 1-8 16,4 3-7-16,-2 2-9 0,0 0-1 0,0 0-5 15,0 0 4-15,-4 18-9 0,4-6-3 0,-1-1-8 16,1 5-2-16,0 1-5 0,0 0-7 0,-2 1 0 16,4 0-4-16,-1 1-13 0,-2-4-47 0,1 1-52 15,1 0-65-15,1-4-65 0,2-1-76 0,-4 2-76 16,2-5-72-16,-4 2-400 0,4-3-903 0,1 1 400 15</inkml:trace>
  <inkml:trace contextRef="#ctx0" brushRef="#br0" timeOffset="-121931.1">23387 12863 272 0,'5'-4'375'0,"-4"3"-1"0,3-2-4 0,-4 3 3 16,8-2-12-16,-8 2-13 0,9 3-19 0,-5-1-23 15,-2 3-25-15,3 0-30 0,-2 1-22 16,-2 1-24-16,-1 0-26 0,0 3-8 0,-1-1-23 16,-2 2-36-16,-2-1-54 0,3 1-67 0,-5 2-76 0,5-3-72 15,-5 1-68-15,3-4-70 0,2 0-65 16,-1-1-243-16,2-2-651 0,1 0 288 0</inkml:trace>
  <inkml:trace contextRef="#ctx0" brushRef="#br0" timeOffset="-121479.7">23700 12670 2562 0,'4'-17'215'0,"-2"5"-30"0,2-3 6 0,-1 4 12 0,-1 1 25 16,2-1 7-16,-1 2-3 0,1 3-15 0,-2-1-27 16,2 4-5-16,-2 0-12 0,-2 3-6 0,6-1-4 15,-6 1-14-15,5 7-15 0,-1 1-8 0,-2 2-13 16,1 3-9-16,-1 6-9 0,0-2-10 0,-4 1-11 15,7 1-2-15,-2-1-8 0,-2 0-8 0,0 0-3 16,3 1-8-16,-4-2-4 0,0 0-6 0,0-6-1 16,0 3-1-16,0-3-5 0,2-3-5 15,-2-2-3-15,0 0-1 0,2-2-2 0,-2-1-2 0,1-1 1 16,-1-2-5-16,0 0 3 0,0 0 3 0,0 0-7 16,3-16 0-16,-2 5-2 0,-1 0-4 0,4-6 3 15,-4-1 1-15,-4-7-2 0,4-2 1 0,-1 1-1 16,4-3 3-16,-5-2-2 0,4-1-4 0,0-1 2 15,2 0 1-15,2-1 1 0,-2 1-5 0,3-1 3 16,3 4 2-16,1 2-5 0,-2 1 9 0,4-1-10 16,-3 7 2-16,-1 3-1 0,3 3 3 0,2 4 1 15,-3-1-4-15,1 7 1 0,1 1-3 0,-2 1-1 16,-1 3-1-16,1 3-1 0,-2 3 2 0,-1 2 2 16,-4 4-1-16,1 3 3 0,-1 1 0 0,-4 6-5 15,-2-4 4-15,-2 7-5 0,-3-1-5 0,-1 2-20 16,-3-2-17-16,1-1-17 0,-3 3-20 0,-2-6-27 15,0 3-27-15,3-7-36 0,-2 1-47 0,0 3-36 16,5-4-37-16,-4-1-35 0,4 0-38 0,4-2-37 16,-4-3-313-16,9 2-774 0,0-2 343 0</inkml:trace>
  <inkml:trace contextRef="#ctx0" brushRef="#br0" timeOffset="-121164.83">24009 12730 121 0,'4'-4'315'0,"-4"4"1"15,-2-7 6-15,0 3-9 0,2 4 6 0,0-6-5 16,-2 4-29-16,2 2-28 0,0 0-17 16,0 0-18-16,-8-3-16 0,8 3-14 0,0 0-10 15,-4 11-17-15,4-5-15 0,-2 2-12 0,4 0-13 0,0 3-11 16,0-2-9-16,2 2-12 0,2 0-8 0,2 4-10 16,-3-2-7-16,0-2-5 0,3-2-9 15,2 2-5-15,-2-2-2 0,2 6-7 0,0-6-6 16,-1 0-3-16,-1-1 0 0,-3 1-9 0,4-2-1 0,-3 0 0 15,-1 1-4-15,-2-2 0 0,0 1-6 16,-1-3 3-16,-2 2-3 0,-1-1 0 0,-2 0-4 0,1 0 9 16,-5-3-7-16,2 0-3 0,-2 1-7 0,-1-2 7 15,-2-1-2-15,-1 1-12 0,1 2-34 0,0-3-34 16,2-3-30-16,-1 1-31 0,4-1-35 0,0 2-42 16,1-2-51-16,0-4-55 0,4 1-72 0,0 1-197 15,4-2-638-15,1-2 283 0</inkml:trace>
  <inkml:trace contextRef="#ctx0" brushRef="#br0" timeOffset="-121030.59">24121 12769 295 0,'0'-5'289'0,"1"0"-5"0,0 1-6 15,0 0-16-15,2 0-18 0,2 0-16 0,0 0-22 16,2 2-26-16,3-1-13 0,2 1-17 0,1 2-27 16,1 0-56-16,-1 0-60 0,4-1-75 0,-4 1-89 15,-2 0-270-15,4 0-460 0,-2 0 204 0</inkml:trace>
  <inkml:trace contextRef="#ctx0" brushRef="#br0" timeOffset="-120531.29">24569 12537 349 0,'0'-11'366'16,"5"0"8"-16,-3 0-15 0,-1 0 1 0,1 5-9 15,0-1-29-15,-2 2-21 0,1 3-25 0,-1 2-18 16,0 0-21-16,0 0-17 0,6 11-18 0,-1-3-16 15,-3 5-18-15,0 3-15 0,-2 2-13 0,-1 7-13 16,1-1-11-16,0 0-15 0,-1-3-6 0,1 4-12 16,0-6-7-16,-2 1-8 0,1-2-6 0,-1 0-3 15,0 0-12-15,1-1 4 0,1-5-9 0,0 0-6 16,1 0 2-16,-1-4-11 0,0 1-2 0,-1-4-3 0,0 1-1 16,1-1-3-16,0-2 3 0,0-3-6 15,0 0-1-15,0 0-3 0,0 0 0 0,0 0-1 16,7-12 1-16,-4 5-3 0,-2-4 0 0,0-2 0 15,3-2-1-15,1-3 3 0,-3-2-5 0,0-6-2 0,-2-2 3 16,2-1-3-16,0-3 0 0,2 0-2 0,-3-2 5 16,-1 0 1-16,-1-1 2 0,1-1 5 0,1 4 0 15,2 1 3-15,-2 1 5 0,0 0-1 0,1 3 3 16,-1 2-1-16,1 10-4 0,2 4-1 0,-1-1-4 16,3 2 2-16,1 3-3 0,0 4 0 0,2-1-2 15,0 4 0-15,5 2-7 0,-4 1 6 0,2 5-4 16,1-1-2-16,1 3 2 0,0 1-2 0,-4 2 0 15,0 1-2-15,-2 2-1 0,-3-2 4 0,-1-2 1 16,-2 4-4-16,-4-4 2 0,-2 2-3 0,0-2 2 16,-2 0-3-16,-3 3-3 0,3-5 3 0,-7 4 0 15,-1-3-3-15,-2 0 6 0,2 0-16 0,0-2-33 16,-1 3-33-16,-1-4-33 0,5 1-43 0,0-4-46 16,3 4-32-16,-1-1-38 0,3 2-32 0,0-1-44 15,4 0-41-15,2-2-291 0,2 0-737 0,2 0 326 16</inkml:trace>
  <inkml:trace contextRef="#ctx0" brushRef="#br0" timeOffset="-120181">24841 12598 2 0,'3'-5'333'0,"-2"0"-2"0,2 0-4 0,-1 2-3 15,1-1 9-15,-1 1-23 0,-2 3-14 0,2-3-18 16,-2 3-13-16,0 0-4 0,0 0-13 0,0 0-23 15,-7 13-12-15,1-5-23 0,1 1-13 0,-2 2-14 16,0 3-18-16,-1 3-14 0,3-1-12 0,-4 1-14 16,1-1-8-16,2 1-9 0,1 1-8 0,0-1-9 15,-3 2-11-15,4-2-1 0,2 0-6 0,-1-4-9 16,2 0-8-16,2 0-9 0,-1-2-15 0,0 0-9 16,5-2-12-16,-2-1 1 0,2-2-3 0,2 0 2 0,0-3 1 15,-1 2-5-15,1-2 6 0,2-3 3 16,-3 0 0-16,2-1-2 0,-2-1 2 0,2-2 5 15,-2 2 4-15,-1-3 7 0,-1 1 4 0,1-1 4 0,-1-1 0 16,-1-1 11-16,-1 1-7 0,-2-1 2 0,3 3-5 16,-6-1 3-16,3 0-8 0,-5 0-2 0,-1 5-25 15,-5-2-64-15,-1 1-89 0,-1 2-115 0,0 1-128 16,-6-2-363-16,-3 5-834 0,2-1 369 0</inkml:trace>
  <inkml:trace contextRef="#ctx0" brushRef="#br0" timeOffset="-116514.36">15347 9520 212 0,'-4'-5'325'0,"-1"3"-31"0,1-2-23 16,-1 1-33-16,3 0-21 0,0 0-32 0,-3-1-55 15,5 4-68-15,-2-4-63 0,2 4-76 16,0 0-79-16,7-4-128 0,-5 1-306 0,5 1 135 15</inkml:trace>
  <inkml:trace contextRef="#ctx0" brushRef="#br0" timeOffset="-114081.02">19599 13730 111 0,'4'-11'447'0,"1"0"13"0,0 1 0 15,-1 1-13-15,2 3-11 0,-3 1-20 0,-1 0-29 16,2 0-29-16,0 3-29 0,0 1-18 0,-4 1-5 16,10 6-15-16,-5-1-17 0,-1 5-14 0,2 1-10 15,-2 4-13-15,1 3-22 0,-1 1-13 0,0 6-11 16,-3 3-29-16,2-3-7 0,-2 0-15 0,-1 3-19 15,2-4-11-15,0 1-12 0,-2-6-14 0,5-1-7 16,-4 0 0-16,-1-6-15 0,0 1 1 0,0-2-8 16,0-2-3-16,2-2-19 0,-2 0 8 15,0-1 1-15,2-4 6 0,-2-2-12 0,0 0-5 0,0 0-2 16,0 0-8-16,0 0 15 0,-9-15-19 0,8 4 4 16,-3-1-4-16,4-5 0 0,-4-1-3 0,3-8 3 15,-3 0-3-15,2-2-18 0,-1-1 14 0,0 1-5 16,2-3 0-16,2-2 4 0,2 3-8 0,2-4 7 15,3 1-2-15,-2 3-1 0,7-2-2 0,-3 1 0 16,4 6-7-16,-1-1 6 0,6 6-6 0,-6 4 0 16,5 5 7-16,-4-1-7 0,4 4 3 0,0 4 11 0,-4 3-17 15,1 2-3-15,-3 3 4 0,-1 3 0 0,-2 3-8 16,0 1 5-16,-4 3 3 0,0 4 9 16,-5 0-11-16,-1 0-3 0,-5 1-2 0,-2 1 6 15,-5 3-1-15,0-1-1 0,-4 0 0 0,-3-2 13 16,1 0-14-16,0-1 0 0,1 0-12 0,3-4-18 0,2-5-21 15,-1 2-21-15,5-1-29 0,-4 1-36 16,4-6-41-16,3 1-58 0,-1-3-46 0,6-1-50 0,1 0-48 16,0 0-60-16,0-3-49 0,9 3-355 0,-1-2-925 15,3 3 410-15</inkml:trace>
  <inkml:trace contextRef="#ctx0" brushRef="#br0" timeOffset="-113780.64">20027 13900 105 0,'0'0'359'0,"0"0"9"0,0 0 24 16,-1-4 7-16,1 4 9 0,0 0-4 0,-4-8-7 16,4 8-24-16,-1-4-27 0,1 4-33 0,6-2-32 15,-1 1-28-15,4 1-25 0,1 1-15 0,4 0-24 16,-5 3-22-16,2 0-18 0,1 3-14 0,-1-4-16 16,0 5-9-16,-1 0-10 0,-5 1-12 0,-1 1-9 15,1 1-6-15,-5 1-12 0,0 0-3 0,-2 4-6 16,-6-2-3-16,3 0-7 0,-6 2-3 0,0 0-5 15,-1-5 0-15,1 4-3 0,0-3-3 0,1-1-5 16,3-3-1-16,1-1-1 0,1-2-4 0,0 0 4 16,3 0 1-16,0-2 5 0,3 1 1 0,-1-4 0 15,8 5-7-15,-2-3-2 0,6-2 11 0,4 1-12 16,0-1-17-16,4-1-34 0,0 2-55 0,1-1-64 16,-2-2-79-16,4 1-80 0,-5 1-79 0,1-2-83 15,-6 2-377-15,0 0-920 0,0 0 408 0</inkml:trace>
  <inkml:trace contextRef="#ctx0" brushRef="#br0" timeOffset="-113597.71">20555 14115 369 0,'0'0'394'0,"0"0"16"16,0 0 12-16,0 0 2 0,0 0-7 0,0 0-11 15,0 0-24-15,-4 11-24 0,0-7-23 0,3 3-29 16,-3 0-25-16,2 1-25 0,0 3-32 0,-2 1-23 15,3 1-23-15,-1-2-50 0,0 1-82 0,0 0-86 16,2 0-91-16,0-1-88 0,0-2-83 0,2-2-92 16,-2 0-349-16,4 0-802 0,-1-3 354 0</inkml:trace>
  <inkml:trace contextRef="#ctx0" brushRef="#br0" timeOffset="-113147.23">21083 13818 141 0,'0'-9'494'0,"0"1"15"16,0 0-18-16,-3 4-15 0,2-1-27 0,1 5-30 15,0 0-23-15,-5 0-24 0,5 0-15 0,0 13-35 16,1-2-25-16,0 4-29 0,3 2-25 0,2 8-34 16,-3-4-14-16,5 4-14 0,-2-1-21 0,3 2-17 15,-6-2-11-15,2 2-14 0,-3-8-16 0,2-3-6 16,-3 0-13-16,2-2-7 0,-2-2-15 15,1-2 10-15,-1-3-18 0,-1 0 0 0,1-2-7 0,0-2-3 16,-1-2-4-16,0 0 1 0,0 0-14 0,0-12 3 16,0 1 0-16,-2 1-6 0,1-8-2 0,-1 1 1 15,1-3-6-15,0-7 1 0,-2-2-3 16,3-2-6-16,0-3 6 0,1-1-3 0,-1-1-4 0,4 2 9 16,0-1-6-16,-1 0 5 0,-1 2 19 0,6 1 10 15,-2 3 2-15,-2 1-4 0,5 4-1 0,1-1-4 16,-1 9-8-16,2 0-2 0,5 3-6 0,-2 2 6 15,5 4-12-15,2 2-3 0,-1 4-7 0,-6 4 5 16,7 1-3-16,-2 5 1 0,-1 4 4 0,-4 1-8 16,-3 2-2-16,2 7 2 0,-4-5-6 0,-4 7-3 15,-5 0-11-15,-2-6 4 0,-3 1-6 0,-5 2 2 16,-1-5-7-16,-6 5 0 0,3-6-13 0,-4 6-19 16,-3-5-30-16,-1 0-41 0,0-4-53 0,2 2-65 15,2-6-71-15,-3 7-94 0,8-9-110 0,0 2-441 16,4 1-1039-16,-3-1 459 0</inkml:trace>
  <inkml:trace contextRef="#ctx0" brushRef="#br0" timeOffset="-112714.27">21800 14038 231 0,'-2'-5'430'0,"1"-1"-6"0,-2 1-9 0,1 1-15 16,1-1-25-16,-4 3-31 0,1-1-27 0,4 3-27 15,-10 0-27-15,10 0-22 0,-12 4-18 0,6-1-15 16,-1 2-18-16,2-1-11 0,-1 3-19 0,1-1-12 15,0 1-16-15,1 3-9 0,4 1-12 0,0-3-9 16,1 4-9-16,4-1-10 0,0-2 23 0,2 2-12 16,2-1-7-16,3 4-11 0,2 1-9 0,2-2-5 15,-1-1-5-15,2 0-6 0,-5 0-6 0,6-1-6 0,-7-4-2 16,4 4-3-16,-1-3-4 0,-5 2-1 0,0-2-6 16,-3-1-2-16,1-1-5 0,-5-1 2 0,2 1-2 15,-1-1-1-15,-6-2 2 0,3 2 0 0,-4-1-3 16,-2-2-5-16,-4 0 2 0,-7-1 0 0,3 0-2 15,-4-1-1-15,-2-1-1 0,0-2-20 0,0 1-41 16,0-1-55-16,3-3-74 0,0-1-94 0,1 0-90 16,6 0-98-16,-1-3-375 0,2-3-910 0,3 2 402 15</inkml:trace>
  <inkml:trace contextRef="#ctx0" brushRef="#br0" timeOffset="-112564.13">21921 13964 121 0,'0'0'395'0,"8"-2"0"0,-8 2-30 16,10-1-26-16,1 1-32 0,1 1-37 0,3 1-78 15,-2 0-102-15,0 0-149 0,1-1-344 0,-4 1-436 0,-3 2 193 16</inkml:trace>
  <inkml:trace contextRef="#ctx0" brushRef="#br0" timeOffset="-111380.45">14451 14197 24 0,'-5'-4'270'0,"2"-1"-1"0,2 3-2 0,-3-3 9 0,3-1-3 16,1 1-2-16,-1-1-7 0,1 1 7 0,-2 0-2 15,2-2-2-15,0 3 11 0,0 0-13 0,0 4-15 16,0-6-20-16,0 6-21 0,-1-4-23 0,1 4-17 15,0 0-16-15,0 0-12 0,5 14-15 0,-1-5-11 16,1 3-11-16,3 3-11 0,2 0-6 0,-1 3-11 16,5 4-10-16,4-3-6 0,1 1-6 0,-6-5-14 15,4-2-21-15,-2-1-6 0,5-1-5 16,7 1-12-16,-7-6 2 0,1 0 1 0,2-6 0 0,-5 1 0 16,4-3-2-16,-2 0 0 0,-2-3 5 0,0-3-3 15,0-2 0-15,0 0 3 0,-3-1-2 0,3 0 2 16,-5-2-1-16,0 1 0 0,-2 1 1 0,-1 3 1 15,-1-1-1-15,-1 5 2 0,-3-3 0 0,-1 3-3 16,2 1-6-16,2 2-1 0,-3 0 6 0,-5 1-3 16,12 6 2-16,-6 0-4 0,2 1 5 0,-2 1 1 15,3 3-1-15,1-1-2 0,-2-2 2 0,2 2 2 0,2-3 1 16,2 0-1-16,3 2 2 0,-1-4 1 0,-2-2-1 16,5-1 1-16,-5 0 0 0,4-2-2 15,4-2-3-15,-3 0 1 0,0-3 5 0,0-2 1 16,2 0-7-16,-2-1 2 0,3 1-1 0,3-4-1 15,1-3 3-15,-10 5-1 0,3-3-2 0,-2-2 0 16,-3 4-1-16,2-1 2 0,-6 5 2 0,-1-1-4 16,-3 3-3-16,2 1 2 0,-3 1-1 0,1 1 3 15,-6 1-3-15,9 5 2 0,-5 0-5 0,0 1 5 0,0 3-3 16,0 2 4-16,2-1-1 0,2 4 0 0,-1-2 8 16,1-3-7-16,1 0 2 0,4 3-1 0,3-4-1 15,1-1 3-15,-1-4-6 0,5 1-3 16,-2-3 5-16,4-1 3 0,-4-1 0 0,10-4 1 0,-9 0-1 15,2-1 2-15,-2 0-4 0,-1-1 2 0,4-2-1 16,-5 1 1-16,9-5-1 0,-8 6 5 0,-2-4 1 16,1 5 0-16,-3-4 0 0,2 3 3 0,-6 2-3 15,2 1 8-15,-4 2-8 0,-1 2 2 0,4 0 0 16,-3 3 3-16,0 2 0 0,1-1-2 0,-2 4 1 16,5 1 0-16,-2 2-2 0,-2-4-2 0,3 5 0 15,-1-5 1-15,-2 0-8 0,3 6-42 0,2-9-66 16,-4 1-77-16,4 0-80 0,-2-1-102 0,-1-3-418 15,2 0-849-15,0-1 375 0</inkml:trace>
  <inkml:trace contextRef="#ctx0" brushRef="#br0" timeOffset="-111230.84">16568 14352 142 0,'0'4'323'0,"0"-4"-42"15,0 0-66-15,0 0-107 0,2 3-130 0,-2-3-153 16,4 2-189-16,-4-2 84 0</inkml:trace>
  <inkml:trace contextRef="#ctx0" brushRef="#br0" timeOffset="-99815.35">19411 15004 80 0,'-1'-7'472'0,"0"0"19"0,-2 1-4 0,2-1-16 16,-2 2-17-16,1 0-18 0,0 0-23 0,1 3-32 15,0-1-35-15,1 3-34 0,0 0-32 0,0 0-13 16,0 0-8-16,0 0-3 0,1 20-5 0,4-6-13 15,-5 3-19-15,1 4-3 0,-2-1-13 0,1 4-15 0,0-4-13 16,0-1-21-16,-1 8-6 0,1-8-16 16,1 0-25-16,-1 2 2 0,-1-3-16 0,0 0-8 15,1-1-12-15,1-3-2 0,-2-3-9 0,-1-1-5 16,2-3-2-16,-1-2-4 0,0-1 16 0,1 2-35 0,0-6-32 16,0 0 0-16,0 0 0 0,0 0 0 15,-7-14 0-15,6 4 0 0,-1-2 0 0,0-5 0 16,0-1 0-16,2-2 0 0,1-5 0 0,0-3 0 15,1-2 0-15,0-1 0 0,1 0 0 0,2-4 0 0,1 1 0 16,-2-1 0-16,2 2 0 0,3-1 0 0,-2 3 0 16,-1 2 0-16,1 2 0 0,1 0 0 0,0 9 0 15,1 1 0-15,0 3 0 0,1-1 0 16,-2 10 0-16,-2-4 0 0,3 5 0 0,0 3 0 0,0 2 0 16,3 2 0-16,-1 2 0 0,-2 2 0 0,-1 4 0 15,2 1 0-15,-5 4 0 0,-1 4 0 0,-5 4 0 16,-2-4 0-16,-2 4 0 0,-5 1 0 0,-2-2 0 15,-4 1 0-15,-1-2 0 0,-5 0 0 0,-1-2 0 16,1-2 0-16,0 0 0 0,-3-3 0 0,-1 1-15 16,4-4-207-16,3-1-61 0,2-2-64 0,7-3-65 15,3 1-61-15,2 0-70 0,4-1-440 0,5-2-1065 16,1 4 472-16</inkml:trace>
  <inkml:trace contextRef="#ctx0" brushRef="#br0" timeOffset="-99614.16">19706 15199 3001 0,'0'0'259'0,"4"-4"-87"0,-4 4 23 0,0 0 72 16,0 0 9-16,0 0-9 0,0 0-20 0,0 0-33 15,0 0-30-15,0 0-6 0,-19 4-2 0,17 2-1 16,0-2-2-16,2 6-8 0,0 0-24 0,2 2 8 16,0 0-21-16,3 4-11 0,-4 1-11 0,3 2-8 15,1 0-11-15,-1 6-14 0,1-9-36 0,-2 2-69 16,-2 0-67-16,-1-7-81 0,4 2-87 0,-4-2-108 15,0-2-112-15,-1-3-421 0,1 0-983 0,-3-2 435 16</inkml:trace>
  <inkml:trace contextRef="#ctx0" brushRef="#br0" timeOffset="-99397.77">20179 15266 3595 0,'4'-5'430'15,"-4"1"-117"-15,5-1-56 0,-2 1-5 0,-2 1-8 16,-1 3-22-16,0 0-32 0,0 0-31 0,0 0-3 16,0 0 1-16,5 13-14 0,-2-5-5 0,-2 4-29 15,0 0 2-15,-1 4-12 0,-1 2-7 0,0 0-12 16,-1 0-16-16,0 2-68 0,-1-3-61 0,-2 1-70 16,-1-4-79-16,-2 2-83 0,2-2-71 0,-1-3-70 15,0-1-89-15,0-6-268 0,2 2-859 0,1-3 380 16</inkml:trace>
  <inkml:trace contextRef="#ctx0" brushRef="#br0" timeOffset="-98981.64">20487 15014 435 0,'-2'-5'496'0,"0"3"-10"15,2 2-14-15,-9 0-22 0,9 0-34 0,-7 7-18 16,2 0-21-16,2 2-31 0,-2 5-30 0,5 3-34 15,0-1-24-15,0 1-27 0,0 0-24 0,-1 1-19 16,1 0-18-16,1 0-19 0,-1 3-13 0,4-9-13 16,-3-1-14-16,-1 0-9 0,1 1-10 0,-1-6-13 15,0-1-5-15,0 2-6 0,0-3-5 0,0 0-6 16,0-4-3-16,-5 2-6 0,5-2-3 0,0 0-6 16,-10-7 5-16,6 2 0 0,0-3 3 0,2-3 0 15,-3-6-14-15,3 0 3 0,-4-6 9 0,6-3 3 16,0 0-9-16,3-7-2 0,0 2-4 0,0-3 2 15,2 2 1-15,-1 1 3 0,2 5 24 0,-1 0-2 16,3 8 12-16,-4 1-17 0,2 2 0 0,-2 4-5 16,0 2-2-16,1 4-15 0,0 1 5 0,2 3-4 15,3 2 1-15,-1 3-13 0,0 1 4 0,2 4-7 16,-1 4-3-16,-1 3-1 0,0 2-21 0,0 0 20 16,-5 0-13-16,0 1-11 0,-3 6-14 0,-1-7-10 15,0 2-8-15,-5-2-20 0,0-2-12 0,-3 1-13 16,-2-2-21-16,1 1-25 0,-4-2-30 0,-1-2-37 0,5-5-58 15,-3 1-74-15,4-2-67 0,-2 0-87 16,2 0-450-16,3-5-1013 0,2 2 449 0</inkml:trace>
  <inkml:trace contextRef="#ctx0" brushRef="#br0" timeOffset="-98730.55">20694 15163 14 0,'5'-2'394'16,"-5"2"28"-16,0 0 12 0,0 0-14 0,0 0-15 15,0 0-36-15,0 0-31 0,6-2-31 0,-6 2-31 16,10 5-16-16,-5-1-25 0,4 2-24 0,0-3-19 16,0 3-20-16,0 1-18 0,-2 0-12 0,2 2-17 15,-4-2-12-15,-1 3-11 0,0 0-12 0,-4-2-9 16,-3 3-10-16,-1-3-1 0,-2 2-11 0,-1-2 6 16,-4 4 14-16,2-5 5 0,0 0 4 0,0-2 3 15,2 1-6-15,2 2-4 0,0-6-6 0,0 2-7 16,2-2-4-16,3-2-6 0,-3 3-18 0,3-3-36 15,8 4-58-15,2-4-64 0,2-4-74 0,2 3-73 16,2-1-55-16,3-2-72 0,2 1-74 0,1-2-290 16,6-2-818-16,-7 3 363 0</inkml:trace>
  <inkml:trace contextRef="#ctx0" brushRef="#br0" timeOffset="-98611.14">21139 15306 180 0,'9'1'315'0,"-5"-1"-14"0,-4 0-22 0,9-1-34 15,-3 0-28-15,-1 0-54 0,4 1-77 0,-9 0-118 16,24 0-140-16,-7-4-92 0,1 4-286 0,-3 1 127 16</inkml:trace>
  <inkml:trace contextRef="#ctx0" brushRef="#br0" timeOffset="-98461.49">21516 15308 303 0,'0'0'436'16,"4"-3"1"-16,-2 0-29 0,-2 3-31 0,9-4-36 15,-1 2-35-15,2 0-28 0,0-1-33 0,3 1-19 16,4-1-39-16,3 0-80 0,0 3-104 0,-3-3-101 16,0 2-139-16,-2 1-317 0,3 0-599 0,0 0 266 15</inkml:trace>
  <inkml:trace contextRef="#ctx0" brushRef="#br0" timeOffset="-98347.2">21894 15314 310 0,'4'-2'417'0,"-1"-1"5"0,-3 3-15 0,5-5-24 15,0 1-42-15,1 0-31 0,3 1-33 0,4-1-21 16,-2 1-59-16,1-1-82 0,6 2-107 0,-4 1-115 16,5-1-153-16,-2-2-253 0,1 3-556 0,-6 1 246 15</inkml:trace>
  <inkml:trace contextRef="#ctx0" brushRef="#br0" timeOffset="-97847.18">22560 14846 155 0,'0'-10'498'0,"0"2"-5"0,1 2-19 15,-1 0-28-15,0 4-23 0,0 2-24 0,0 0-18 16,0 0-24-16,4 20-26 0,0-6-27 15,-1 6-24-15,-1 5-23 0,-2 1-25 0,3 0-25 0,-2 1-14 16,0 1-21-16,2-2-17 0,-3 2-11 0,2-3-18 16,0 0-13-16,-1-7-13 0,-1 0-7 0,5-2-4 15,-4-4-16-15,2-3-5 0,-3 2-6 0,0-5-5 16,0-1-4-16,1 1-3 0,2-4-16 0,-3-2 7 16,0 0-3-16,0 0-2 0,0 0-7 0,-5-15-1 15,2 4-4-15,3-1 0 0,-5-5-3 0,4-1 0 16,-1-1-1-16,4-9-11 0,-4-1 10 0,1-2-6 15,4 1-4-15,2-4 0 0,-1 1 0 0,5-3-1 16,-2 3 0-16,1 2 2 0,3 1-6 0,-2 4 1 16,-2 9-5-16,4 0 1 0,-3 7 4 0,0 1-5 15,2 1 3-15,1 2-2 0,-2 4 2 0,0 4-14 16,4 2 14-16,-3 3 2 0,4 2-1 0,-1 4-6 16,-4 2-8-16,1 2-14 0,-1 1-4 0,-2 0 0 15,-4 0-2-15,1 0 1 0,-4 0 2 0,-1 2 1 16,-2-4 6-16,-3 1-3 0,-2-2 0 0,-2 0 6 15,-5-1-12-15,-1 0-27 0,1-3-34 0,-4 1-44 16,0-3-51-16,1-1-66 0,1 1-63 0,-1-2-59 16,7 0-68-16,-1-2-402 0,6-2-914 0,3 3 404 15</inkml:trace>
  <inkml:trace contextRef="#ctx0" brushRef="#br0" timeOffset="-97548.18">23006 15119 136 0,'4'-3'432'16,"-4"3"19"-16,0 0 2 0,0 0-10 0,0 0-19 16,0 0-24-16,0 0-14 0,-17 0-22 0,7 5-21 15,1 1-27-15,1 1-21 0,-3 5-21 0,2 0-28 16,-3 4-20-16,1-2-24 0,2 3-18 0,0 1-21 0,3-1-17 16,1 2-10-16,1 1-16 0,5 6-10 15,2-6-14-15,4-2-9 0,-2-1-10 0,4-3-9 16,5-2-9-16,-1 0-6 0,1-3-3 0,7-4-11 15,-5-1-4-15,2-1 0 0,-4-1-15 0,0-3 12 16,-2-1-5-16,1-3-7 0,-4-1 6 0,1-3-7 16,-4 1 1-16,-2-2-4 0,-1-1-1 0,-2-1-3 15,-2 2-4-15,-2 1 1 0,-3 0-18 0,-2 4-35 16,-2-1-36-16,-2 3-50 0,-7 3-52 0,-10 3-73 16,-3 3-95-16,-3 2-104 0,-1 3-475 0,2 2-1005 0,-17 6 445 15</inkml:trace>
  <inkml:trace contextRef="#ctx0" brushRef="#br0" timeOffset="-91412.09">19736 16108 220 0,'1'-8'405'15,"0"1"14"-15,2 1 2 0,-2-1-5 0,-1 1-6 16,3 1-10-16,-3-1-11 0,1 1-20 0,0 3-25 0,-1 2-19 15,0-5-26-15,0 5-19 0,0 0-10 16,0 0-11-16,0 15-6 0,-1-5-19 0,1 2-18 16,0 5-15-16,0 1-16 0,1 3-18 0,-1-1-13 15,3 4-20-15,-3-5-12 0,1 0-20 0,-1 2-1 16,0-3-12-16,4-2-10 0,-4 3-7 0,0-7-6 16,0-3-6-16,0 1-7 0,0-4-5 0,0 1-5 15,-4-2-2-15,4-3 4 0,0-2-2 0,-2 3 12 16,2-3-5-16,0 0 0 0,-7-12-2 0,3 1-3 15,-1-1-8-15,0-6-5 0,-4 0 6 0,0-7-7 16,0-4-3-16,5-5-5 0,-4 1-3 0,1-2-20 16,-2-2 0-16,1-9 0 0,2 11 0 0,4 5 0 15,0-1 0-15,2 5 0 0,4 8 0 0,2 1 0 16,-1 0 0-16,7 1 0 0,2 3 0 0,-1 1 0 16,6 2 0-16,-2 4 0 0,3 4 0 0,1 0 0 15,-1 2 0-15,0 1 0 0,0 2 0 0,0 3 0 0,-1 5 0 16,-5-1 0-16,0 3 0 0,-5 0 0 15,0 4 0-15,-5-1 0 0,-1 1 0 0,-6 1 0 16,-5-1 0-16,-1 1 0 0,-5 6 0 0,2-11 0 16,-9 7 0-16,1 1 0 0,-5-2 0 0,4 0 0 15,-3-4 0-15,2 1 0 0,5-3-72 0,-1-4-29 0,5 3-34 16,3-7-41-16,0 4-48 0,6-4-63 16,-1-2-62-16,5 1-66 0,4 2-51 0,1-4-44 15,1 3-400-15,7-3-985 0,6 1 436 0</inkml:trace>
  <inkml:trace contextRef="#ctx0" brushRef="#br0" timeOffset="-91097.36">20085 16176 360 0,'-4'-1'399'15,"1"-4"-5"-15,1 0-2 0,-2 2-23 0,2-4-23 16,0 4-24-16,2 3-28 0,1-5-17 0,3 3-18 0,2 0-27 15,2-2-20-15,-1 5-22 0,5 3-16 16,-1-2-22-16,1 2-8 0,0 0-20 0,-2 5-13 16,0-2-8-16,-2 5-11 0,-3-1-12 0,0 2-7 15,-2 3-6-15,-2 0-6 0,-1 2-6 0,-5 1-6 16,-3-4-8-16,-1 1 0 0,-1 3 0 0,0-7-2 16,-2 5 0-16,0-2 8 0,-1-1 0 0,6-5 23 15,-1 1-8-15,1-2-6 0,1 0-1 0,3-3 3 16,2 0-1-16,2 0-2 0,0-2-5 0,4-1-5 15,3-1-5-15,6-3-3 0,4-1-9 0,1 0-35 16,-3-1-52-16,9-2-69 0,2 0-101 0,1 0-117 16,0 1-141-16,-1-2-344 0,-6 2-899 0,0 1 397 15</inkml:trace>
  <inkml:trace contextRef="#ctx0" brushRef="#br0" timeOffset="-90897.41">20679 16349 168 0,'0'-5'482'16,"0"5"16"-16,-3-7 7 0,2 6-21 0,1 1-22 16,0 0-25-16,0 0-27 0,0 0-6 0,-9 11-28 15,8-3-38-15,0 3-31 0,-1 0-29 0,0 4-32 16,-2 1-20-16,2 1-23 0,0 1-42 0,-3-2-64 16,2 4-72-16,1-2-62 0,-1-6-81 0,1-1-97 15,-2 2-119-15,4-6-113 0,-3 0-379 0,5-1-896 16,-1-3 397-16</inkml:trace>
  <inkml:trace contextRef="#ctx0" brushRef="#br0" timeOffset="-90463.97">21255 16131 200 0,'0'-3'504'0,"4"-2"12"0,-4 5 6 16,0 0-7-16,0 0-30 0,0 0-29 0,0 0-22 15,-13 13-32-15,13-1-29 0,-2 4-28 0,-1 1-45 16,3 1-28-16,0 0-24 0,4 0-26 0,-3 2-25 16,3 1-14-16,1-1-17 0,2-3-13 0,0 0-24 0,1-2-10 15,-3-4-13-15,-1-1-9 0,0-4-13 16,-2-2-2-16,1 1-24 0,1-1-4 0,-4-4 7 16,7-2-15-16,-7 2 2 0,3-9 0 0,-2 2-17 15,-1-3-6-15,0-3 3 0,-1-4 9 0,1-3-7 16,-1-6 13-16,-2-3-9 0,2-4 11 0,-1 1 3 15,1-3-9-15,1 3 9 0,1-3 11 0,-4-1 9 16,3 1-15-16,3-12 14 0,-4 15-2 0,1 1-19 16,4 3-46-16,-4 2 0 0,3 7 0 0,2 3 0 15,0 3 0-15,1 4 0 0,4-2 0 0,-1 3 0 16,2 2 0-16,5 0 0 0,-2 5 0 0,4 1 0 16,1 6 0-16,-5 1 0 0,4 3 0 0,-1 4 0 15,-3 0 0-15,-2 8 0 0,-1 0 0 0,-1 2 0 0,-1 1 0 16,-6-6 0-16,-3 0 0 0,-4 0 0 15,-3 4 0-15,-5 3 0 0,0-4 0 0,-2-5-130 16,-4 2-38-16,-1 0-41 0,1 1-61 0,2-6-60 16,-2 3-96-16,1-5-80 0,2 1-520 0,3-7-1111 15,5 3 492-15</inkml:trace>
  <inkml:trace contextRef="#ctx0" brushRef="#br0" timeOffset="-90098.16">21732 16211 80 0,'0'0'493'0,"-4"-6"11"15,-1 6 7-15,5 0-14 0,0 0-31 0,-2-6-38 16,2 6-39-16,-3-5-46 0,3 5-26 0,0 0-34 16,0 0-28-16,0 0-22 0,-8 7-26 0,6-2-18 15,-1 1-21-15,3 1-15 0,-4 1-15 0,4 3-15 16,-1-1-14-16,0 1-13 0,1 0-7 0,0-1-8 15,2 1-8-15,-2 0-8 0,4 0-5 0,4-2-6 16,-2 2-4-16,4-1-5 0,1-2-6 0,-1 0-3 16,5 1-3-16,-3-2-4 0,3 2-4 0,-2-5-5 15,-3 3-8-15,3 0 9 0,-3-1-3 0,0-1-1 16,0 1-3-16,-2 0-1 0,-3-2 0 0,0 0-4 16,-2 1 1-16,2 0 0 0,-4 0 0 0,-2 1 0 15,-4-2 2-15,1 1 4 0,-1-2-1 0,-4 2-3 16,0 1-1-16,-4-1 0 0,0-1-3 0,1-2 2 15,-5 2-4-15,4-2-29 0,-5-1-43 16,3 1-64-16,2-4-88 0,-2 0-105 0,4 1-86 16,0-5-103-16,0 0-365 0,2 0-949 0,1 0 420 0</inkml:trace>
  <inkml:trace contextRef="#ctx0" brushRef="#br0" timeOffset="-89947.36">21772 16262 3004 0,'3'-10'294'0,"0"2"-98"0,-2-1 13 0,2 1 36 0,-1-1 37 15,2 0-6-15,2 1-23 0,0 0-32 16,5 1-37-16,3-3-11 0,4 3-19 0,-3 0-12 16,6-1-15-16,7 4-16 0,-6 0-38 0,1 4-86 0,4-2-98 15,-8 2-164-15,3 4-193 0,-11-1-379 16,2 0-916-16,-7 5 405 0</inkml:trace>
  <inkml:trace contextRef="#ctx0" brushRef="#br0" timeOffset="-85097.46">19381 17024 104 0,'0'-5'407'0,"1"-1"8"0,1-2-8 15,0 4-9-15,1-3-24 0,0 1-21 0,-1 3-15 16,-2 3-13-16,6-2-14 0,-6 2-8 0,0 0-19 16,10 10-5-16,-6-6-24 0,1 4-8 0,-3 3-13 15,1 4-18-15,-2 2-20 0,2 2-11 0,-3 1-19 16,2-1-18-16,-2 6-12 0,0-5-14 0,-2-1-13 15,2 1-10-15,0-2-15 0,0-1-2 0,0 1-12 16,0-5-2-16,0 3-12 0,0-7 0 0,2 1-7 16,-2-3-8-16,0 0-5 0,0-1 4 0,0-3-6 15,0-3-2-15,0 3 0 0,0-3-1 0,0 0 6 16,0 0 6-16,-6-14-7 0,5 5 1 0,-1-2-8 16,0-6 3-16,-3-2-10 0,1-6 6 0,1 1-1 15,-1-4-13-15,1-1 5 0,-1-1-4 0,1-4-6 16,-1 1 4-16,1 1 6 0,1-1-7 0,1 2-1 15,2 2-5-15,-1 1 5 0,2 2-4 0,1 8-1 16,1 1 6-16,0 3-5 0,-1 2-2 0,3 0-1 16,0 4 1-16,5 1-2 0,0 2-4 0,4 3 2 15,-1 1-1-15,-1 4-4 0,1 0 5 0,-2 4-1 16,3 2 0-16,-1 4 0 0,-2 1-2 0,-1 10-2 16,-6-11 1-16,1 5 2 0,-5-1-1 0,1 1-1 15,-3-1 3-15,-1 0-4 0,-2 0-2 0,-4 0-3 16,-2 0 3-16,-3-2-6 0,-4-3-17 0,-1 1-20 15,-1 4-26-15,6-6-35 0,-1-2-35 0,4 0-46 16,1-1-53-16,2-1-72 0,3-1-68 0,-1 0-63 16,3-1-96-16,4 2-292 0,-2-7-902 0,7 8 399 15</inkml:trace>
  <inkml:trace contextRef="#ctx0" brushRef="#br0" timeOffset="-83913.85">19798 17340 150 0,'0'0'432'0,"5"-7"10"16,-1 3-11-16,-1 0-13 0,-1 0-14 0,1 2-19 0,-3 2-28 15,6-4-20-15,-6 4-18 0,2-3-19 16,-2 3-12-16,0 0-18 0,0 0-8 0,0 0-2 15,0 11-17-15,-3-4-11 0,-1-1-17 0,0 3-16 16,2 1-19-16,-2-2-21 0,0 3-14 0,0-1-14 16,-1 1-9-16,1 0-12 0,-3-1-14 0,2 2-12 15,-3-1-25-15,1-1-42 0,-4-1-55 0,5 0-66 16,-2 3-73-16,0-7-80 0,1 3-93 0,0-6-100 16,3 3-110-16,4-5-293 0,-6 1-922 0,6-1 408 15</inkml:trace>
  <inkml:trace contextRef="#ctx0" brushRef="#br0" timeOffset="-83379.61">20101 17015 106 0,'0'0'448'0,"0"-10"17"15,0 10-9-15,-2-7-23 0,2 7-27 0,0 0-18 16,0 0-12-16,0 0-8 0,0 0-18 0,0 0-17 16,0 29-22-16,2-18-22 0,-1 1-13 0,1 5-18 15,0 2-20-15,0-1-20 0,1 1-17 16,3 6-20-16,0-7-17 0,-5 0-10 0,3 0-22 16,-1 0-7-16,-1-1-18 0,-1 1-8 0,3-2-8 0,0-4-11 15,-4-4-4-15,0 3-14 0,0-4-6 0,4 0-3 16,-4-1-1-16,1-1-6 0,-1-5 0 15,0 0-6-15,0 0 3 0,-4 6-13 0,4-6-2 0,0 0 0 16,0 0 0-16,-6-16-7 0,2 8 6 16,2-4-10-16,-5-4 9 0,2 1-12 0,1-2-3 15,-1 1 2-15,1-9 7 0,0 0-15 0,-1 0 5 16,2-3-5-16,1 2 8 0,1-3-2 0,1 4-6 0,0-3 2 16,0 1 2-16,0 1-4 0,3-1 4 0,2 9-3 15,-3-1-8-15,3 2 1 0,0 1 2 16,3 2-4-16,-4 2 9 0,2 2-8 0,2 1 0 0,-2 2-1 15,2 2 4-15,2 1-1 0,-10 4-6 16,18-1 4-16,-18 1-2 0,23 7 6 0,-13 0-4 16,1 2 5-16,-2 5-6 0,3 1-1 0,-3 2 8 15,-1-1-7-15,-3 1 3 0,0 1 0 0,-1 1-5 16,-1-1 5-16,-5 1 2 0,0-3-1 0,-3 0-1 16,1 0 2-16,-3-1-2 0,1-3 0 0,-4 1-2 15,0 0 6-15,-2-1-16 0,2-5-31 0,-3 5-39 16,-1-4-48-16,0 2-70 0,5-5-92 0,-1 1-97 15,2-4-130-15,4 1-513 0,4-3-1118 0,0 0 495 16</inkml:trace>
  <inkml:trace contextRef="#ctx0" brushRef="#br0" timeOffset="-81014.47">20435 17229 110 0,'0'0'331'0,"0"0"-10"0,0 0-14 16,0 0-8-16,0 0-26 0,0 0-10 0,5-5-9 15,-5 5-13-15,0 0-12 0,0 0-14 0,0 0-17 16,0 0-24-16,0 0-11 0,0 0-13 0,0 0-8 15,0 0-9-15,0 0-14 0,0 0-10 0,0 0-8 16,0 0-10-16,0 0-14 0,0 0-5 16,5 13-1-16,-5-13-3 0,0 0-11 0,0 0 7 0,0 0-14 15,0 0 3-15,-5 4-10 0,5-4 1 0,0 0-5 16,0 0 0-16,0 0 2 0,-3 2-3 0,3-2 1 16,0 0 3-16,0 0 0 0,0 0-3 0,0 0-3 15,0 0-8-15,0 0 4 0,0 0-2 16,0 0 2-16,0-12-12 0,0 12-1 0,-1-5 1 15,1 5 0-15,4-3-1 0,-2-1 4 0,2 1-6 0,-4 3 1 16,8-3-5-16,-2 1 1 0,3 0 0 0,-1 0 0 16,1 3 1-16,-1-2-4 0,4 1 1 0,-1 2 6 15,1 0-8-15,-3 0 6 0,2 2-8 0,1 1-1 16,-3 2 4-16,-1-3 1 0,-3 5-3 16,1 1 2-16,-3-3 1 0,-2 4 3 0,-2-2-1 15,-2 2-6-15,-2 0 4 0,3 0 2 0,-6-1-3 16,-1 1-1-16,-4 1-1 0,3 0 1 0,-1 0 2 15,-5-1 4-15,7-3 9 0,0-1 1 0,-2 1 4 0,5-5-6 16,0 1 7-16,2 1 0 0,-2-1 9 16,4-1 3-16,-1 1 1 0,3-4 12 0,0 0-2 15,8 3-4-15,-8-3-8 0,14-1-4 0,-4 0-2 16,5 1-2-16,6-1-3 0,-1-1-6 0,3 1-3 0,-1 0 1 16,0 0-33-16,-3 0-48 0,-1-3-55 0,-4 3-68 15,-3-3-66-15,-2 3-82 0,-5 0-110 0,-4 1-415 16,0 0-925-16,0 0 410 0</inkml:trace>
  <inkml:trace contextRef="#ctx0" brushRef="#br0" timeOffset="-80263.55">19759 17342 339 0,'2'-9'393'0,"-1"3"18"0,1 0 1 0,-1 2-11 15,2 0 1-15,-3 4-4 0,3-8-22 0,-3 8-18 0,3-3-25 16,-3 3-26-16,0 0-17 0,0 0-8 16,0 0-18-16,0 0-11 0,4 13-18 0,-4-3-18 15,1-1-16-15,-1 7-23 0,0-1-11 0,2 3-18 16,-2-2-8-16,0 1-20 0,1 1-11 0,1-3-6 16,-2 2-12-16,2 0-6 0,3-5-16 0,-4 4-25 15,0-7-56-15,-1 2-61 0,-1-1-74 0,1-3-100 16,1 0-108-16,-3-3-131 0,2-4-486 0,0 0-1051 15,0 0 466-15</inkml:trace>
  <inkml:trace contextRef="#ctx0" brushRef="#br0" timeOffset="-79864.71">21163 17442 27 0,'0'-5'522'0,"0"1"21"0,0 4 13 15,2-6-7-15,-2 6-24 0,0 0-22 0,0 0-29 16,0 0-32-16,0-6-8 0,0 6-28 0,0 0-35 16,0 0-34-16,0 0-31 0,-11 13-28 0,5-7-27 15,1-2-25-15,-5 5-25 0,2-1-34 0,0-2-70 16,-4 3-88-16,0 2-95 0,-1-4-110 15,4 3-111-15,-5-1-132 0,8 1-134 0,-4-4-365 0,3-1-1015 16,2-2 450-16</inkml:trace>
  <inkml:trace contextRef="#ctx0" brushRef="#br0" timeOffset="-79431.19">21407 17138 5 0,'4'-9'489'0,"-4"-2"14"0,4-1 23 0,-4 6-2 16,1-2-23-16,4 3-40 0,-3 3-35 0,-2 2-35 15,6-4-19-15,-6 4-19 0,5 10-30 16,-1-1-19-16,0 1-30 0,-3 3-28 0,3 4-17 16,-3 1-22-16,-1 1-17 0,4 2-27 0,-3-2-11 15,-1 1-16-15,0-2-21 0,0 1-8 0,0-2-9 16,0-5-14-16,0-1-13 0,0-2-21 0,0-1-2 0,0-2-8 15,0-2-1-15,0-3-3 0,0-1-6 0,0 0-8 16,0 0 6-16,4-10-11 0,-5 1 3 16,2-2-1-16,-1-7 0 0,4 0-3 0,-3-2-2 15,3-6 1-15,0-2-3 0,-3-1-1 0,-1-1 0 16,4-2 1-16,-1 4-7 0,-1-3 6 0,3 2 9 16,-2 4 0-16,-2 6 6 0,3 0-7 0,0 2 4 15,-3 6-9-15,3-1 14 0,0 3-9 0,0 3-3 16,1 1-5-16,1 1 2 0,-6 4-6 0,14 1-2 0,-4 4-2 15,-1 2-1-15,0 3 0 0,-1 0 5 16,-1-2-6-16,1 5 1 0,-4 2-11 0,1 1-27 16,-2-3-16-16,1 2-19 0,-1-2-12 0,-6 3-27 15,0-3-36-15,-6 0-54 0,3 2-72 0,-2-6-94 16,-3 4-105-16,0 1-118 0,1-7-338 0,0 1-1004 16,5-1 446-16</inkml:trace>
  <inkml:trace contextRef="#ctx0" brushRef="#br0" timeOffset="-78995.74">21752 17227 315 0,'-6'0'326'0,"6"0"-3"0,0 0-1 0,0 0 1 16,0 0-2-16,0 0 0 0,0 0-2 0,0 0-13 15,19 4-16-15,-14-2-18 0,3-2-19 0,-2 1-24 16,6-1-24-16,-4 2-20 0,2-1-16 0,1 2-16 16,2-2-16-16,-8 0-13 0,4 2-12 0,-4 1-15 15,0 1-10-15,-1 0-5 0,1 2-15 0,-2 1-5 16,-2 1-3-16,-2 0-5 0,-2-3-8 0,-1 4-5 16,1-2-5-16,-4-1-4 0,3 0 2 0,-1 1-9 15,0-1 0-15,0-1 2 0,2-2-6 0,0 0 1 16,-1 0 0-16,1-1-3 0,3 0 7 0,-2 1 7 15,2-4 3-15,2 4-8 0,3 0 1 0,-1-1-2 16,1-2-4-16,3 1 0 0,0 1-2 16,1-1-4-16,-2 1-2 0,-2 1-2 0,8 3-2 15,-1-3-1-15,-7 1 3 0,-1 2-6 0,2-2 1 0,-5 1 3 16,-1 1 1-16,0-2 1 0,-1 3 5 0,-2 0 2 16,-3-2 1-16,-3 3 1 0,0-2-5 0,-5 2 2 15,3-3-2-15,0-2-4 0,-1 0 1 16,1 1-6-16,2-1-31 0,-3-1-55 0,1-2-77 15,6-1-100-15,0 0-125 0,5 0-114 0,0 0-344 16,0 0-906-16,4-12 401 0</inkml:trace>
  <inkml:trace contextRef="#ctx0" brushRef="#br0" timeOffset="-78847.39">22138 17422 367 0,'0'0'415'0,"0"0"19"0,4-3-17 0,-4 3-40 15,7-4-36-15,-7 4-25 0,14-2-47 0,-4 2-51 16,3-1-104-16,2 0-113 0,3 1-127 0,2-2-129 16,8 1-227-16,-6 1-521 0,1 0 230 0</inkml:trace>
  <inkml:trace contextRef="#ctx0" brushRef="#br0" timeOffset="-78697.64">22647 17453 126 0,'0'0'419'0,"0"0"39"0,0 0 8 15,6-9-5-15,-6 9-26 0,4-4-39 0,-4 4-38 16,8-3-36-16,-2 1-30 0,3 0-36 0,3 2-69 16,-1-3-80-16,3 1-105 0,6 1-114 0,0 1-144 15,-3-3-398-15,11 1-707 0,-7 1 314 16</inkml:trace>
  <inkml:trace contextRef="#ctx0" brushRef="#br0" timeOffset="-78214.8">23199 17200 2984 0,'-1'-16'345'0,"-2"-2"-146"0,2 3 22 15,-3-2 60-15,4 4 16 0,0 0 3 0,0-3-13 16,0 5-23-16,3 0-27 0,-2 2 0 0,0 3-21 16,2 1-28-16,-3 5-17 0,0 0-12 0,9-2-17 0,-9 2-20 15,0 0-5-15,9 16-11 0,-7-4-16 0,2 3-8 16,-1 3-9-16,-1 0-9 0,1 2-1 15,1-2-13-15,-3 1 1 0,1 1-9 0,0-2-17 16,-1 0-8-16,3-2-4 0,-3-2-11 0,2-5-3 16,-1 2 4-16,-2-4 0 0,1 0 2 0,-1-3-2 15,0-4-3-15,3 4-3 0,-3-4 4 0,0 0-2 16,0 0 0-16,-3-20 5 0,1 9-2 0,1-4 5 16,-3-6 5-16,1-4 10 0,-1-2 4 0,1-2 4 15,-2-2 1-15,2-2 7 0,2-1 3 0,-2-17-2 16,3 5 7-16,3-1-1 0,-1-2 0 0,1 14 12 15,6-11-9-15,-3 11-5 0,2 2 8 0,1 2-11 16,2 1-1-16,-1 4-6 0,1 3-2 0,0 8-24 16,-2 5-7-16,1 1 0 0,3 5 0 0,1 0 0 15,0 4 0-15,0 4 0 0,4 4 0 0,-4 2 0 16,0 3 0-16,-1 3 0 0,-4-1 0 0,0 9 0 16,-3-5 0-16,-3 2 0 0,-1 3 0 0,-4-5 0 15,-2 6 0-15,-2 3 0 0,-4-4 0 0,-2-2 0 16,-2-1 0-16,1-4 0 0,-5 2 0 0,4 3 0 15,1-7-94-15,-6 3-64 0,3-4-57 0,4 1-63 16,2-2-78-16,0-5-88 0,5 2-74 0,2-2-87 16,6 2-316-16,0-3-997 0,5 1 441 0</inkml:trace>
  <inkml:trace contextRef="#ctx0" brushRef="#br0" timeOffset="-77914.76">23691 17117 343 0,'0'0'406'16,"3"-7"30"-16,-3 7 3 0,0-4-2 0,0 4-21 16,0 0-27-16,0 0-28 0,0 0-23 0,0 0-21 15,0 0-24-15,-22 13-28 0,13-3-19 0,-1 2-26 0,1 3-20 16,-4 2-21-16,4 0-20 0,0 6-13 0,4-3-16 16,0 0-15-16,1 3-10 0,3-5-14 0,2 0-19 15,0-1-15-15,3-1-17 0,5-2-12 0,-1 1-16 16,2-2-4-16,3-2-7 0,-3-3 3 15,-1-2-1-15,4-2 1 0,-2 1-3 0,1-4 0 16,1-1 0-16,-3-1 2 0,1-1 7 0,-4-4 10 16,0-1 1-16,1 2 8 0,-5-2 2 0,3 0 0 0,-4-3 0 15,-2 0-4-15,-2 1-1 0,-1 1-5 16,-4-1 0-16,0 5-4 0,4-2-4 0,-5 2-54 16,0 0-70-16,3 2-84 0,-1 0-121 0,6 2-137 15,-12 0-455-15,12 0-984 0,0 0 435 0</inkml:trace>
  <inkml:trace contextRef="#ctx0" brushRef="#br0" timeOffset="-77763.81">24003 17433 230 0,'0'0'346'0,"0"0"-27"0,0 0-38 0,0 0-47 15,0 0-80-15,-6-13-111 0,6 13-161 0,0 0-131 16,0-10-268-16,0 10 118 0</inkml:trace>
  <inkml:trace contextRef="#ctx0" brushRef="#br0" timeOffset="-76530.36">22635 11348 329 0,'0'0'321'0,"4"-7"-10"16,2 2-17-16,2-1-12 0,3-1-16 0,5-3-9 15,2 0-10-15,6-5-8 0,3-3-22 0,1 0-16 16,-2 0-21-16,2-1 1 0,4-3-35 0,-1 0-13 16,12-7-36-16,-2 0-79 0,-13 9-97 0,2 2-127 15,-8 0-367-15,5-4-620 0,-5 1 275 0</inkml:trace>
  <inkml:trace contextRef="#ctx0" brushRef="#br0" timeOffset="-75213.69">27158 11080 232 0,'0'0'319'0,"0"0"-30"0,0 0-17 0,0-4-20 15,0 4-11-15,0 0-14 0,0 0-3 16,0 0-8-16,0 0-8 0,0 0-2 0,0 0 6 16,0 0-12-16,0 0 8 0,-7-1-8 0,7 1-14 0,-4-4-11 15,4 4 0-15,-1-5-3 0,-2 3-3 0,2-2-11 16,1 4-8-16,1-9-7 0,-1 5-11 0,3-2-7 16,3-3-7-16,-1 2-9 0,1-3-13 0,1 3-3 15,4-1-6-15,0 1-9 0,1-3-5 0,2 3-1 16,-6 1-6-16,4 0-3 0,2 1-9 0,-3 3-4 15,8-2-8-15,-2 4-1 0,1 1-2 0,-5 2-10 16,3 1-2-16,-4 3 0 0,3 0-4 0,-3 4-2 16,0 3-1-16,0-1 2 0,-6 3-8 0,2 2 2 15,-1 0 0-15,-1 6-3 0,-4-4-4 0,-2 6-1 16,-2 0 0-16,-4-7-2 0,-4 5 0 0,1 0 1 16,-3-1-3-16,-5-1 1 0,0 0-2 0,-2-1-3 15,0-3 3-15,2 2 0 0,2-8 4 0,1 1-6 16,0 2 1-16,-1-4 0 0,1 1-1 0,5-7 3 15,0 3-1-15,3-5-4 0,3 2 4 0,-2 0 8 16,2-2 13-16,3 0 12 0,3 1 2 0,4-2 1 16,0-1-2-16,4 0 3 0,8-3-1 0,4 3-4 15,3-3-3-15,5 1 2 0,-3-3-10 0,5 2-2 16,-2-2 4-16,4-1-8 0,-3 3 10 0,-1-3-14 0,-2 2 2 16,-3-2 0-16,2 4-7 0,-6-1 0 15,-2-1-2-15,-4 3 0 0,-1-2 4 0,-5 1-5 16,0 0 2-16,-1 1 7 0,-5-1-1 0,-4 1-4 15,9 0 11-15,-9 0-8 0,9 0-20 0,-9 0-34 0,0 0-53 16,0 0-71-16,0 0-92 0,0 0-104 0,-14 7-116 16,4-3-481-16,-2 2-1036 0,1 0 459 0</inkml:trace>
  <inkml:trace contextRef="#ctx0" brushRef="#br0" timeOffset="-73463.97">27709 12283 301 0,'-2'-10'336'0,"-2"2"-15"0,-3 0-18 15,2-1-8-15,0 2-22 0,1 3-9 0,0 0-11 16,-1 0-7-16,0 0-6 0,0 1-4 0,1 2-5 15,4 1 5-15,-9-2-17 0,3 2 3 0,6 0-18 16,-10 4-6-16,3-1-3 0,1-2-3 16,-4 4-2-16,0 0-4 0,1 3-13 0,-2-2-8 0,-5 5-3 15,0-1-10-15,-3 4-7 0,0 5-10 0,-5-2-1 16,-1 3-1-16,4 0-13 0,-5 2-6 0,3 4-11 16,1-1-7-16,-2 2-7 0,1 3-8 0,5-1-7 15,-1 0-2-15,1 1-15 0,5-2-1 0,3 0-2 16,0 1-17-16,2-1 10 0,12-3-5 0,-4-6-2 15,2 1 2-15,6-2-14 0,1-1 4 0,-4 1 2 16,13 0-12-16,0-5-1 0,0-2 3 0,0-2-5 16,1-4-5-16,4 0-30 0,-5-1 5 0,10-1 5 15,-5-3-7-15,-2-2 6 0,-1-2 2 0,-2 2 1 16,-8-3-3-16,4-1 2 0,-6-2 0 0,1-2 2 16,-4-2-2-16,4-3 5 0,-8 4 3 0,-1-6 9 0,-6-1 6 15,1 1 4-15,-3 0 8 0,-5 1-5 0,-1 1-5 16,0 2-1-16,-9 0-7 0,-2 1-8 15,4 5 10-15,2 2 4 0,-3 4-4 0,-6 1-1 0,3 5-32 16,9-1-59-16,-2 7-66 0,8-3-84 0,1 2-110 16,-1 4-109-16,8-3-123 0,0 2-426 0,2-3-1078 15,0 2 478-15</inkml:trace>
  <inkml:trace contextRef="#ctx0" brushRef="#br0" timeOffset="-71280.86">27273 13783 2 0,'-6'-4'378'0,"6"4"-5"0,-6-7-25 16,2 3-19-16,1 2-7 0,-1 0-25 15,4 2-15-15,-12-5-19 0,7 2-6 0,-1 2-6 0,1 0-13 16,1-3-5-16,-1 3-8 0,5 1 0 0,-6-1-8 16,6 1-6-16,-5-8-11 0,4 6-24 0,-2 0-4 15,3-3-3-15,0 5-11 0,-1-9-7 0,2 5-8 16,-2-1-11-16,5 0-5 0,1-3-16 0,1 1-10 15,3-2-10-15,1 2-6 0,4-1-11 0,-2 0-7 16,-1 1-7-16,7 0-3 0,1 1-8 0,-3 1 0 16,0 0-10-16,5 3 0 0,-3-2-8 0,-4 4-3 15,-2-1 0-15,1 4-4 0,1 0-4 0,-3-1-2 16,0 5-2-16,-1 0 8 0,-1 0-10 0,-4 2-1 16,-1 1 3-16,0 1-6 0,-3 2-3 0,-1 4-2 15,-5 0 3-15,1 0-3 0,-5 0 3 0,2 0-2 16,-3-2-3-16,-3 6 1 0,-3 1 7 0,2-7-9 15,-4 6 4-15,6-8-6 0,-5 1 11 0,2 1-6 16,-6 2-1-16,7-4 1 0,-4-3-2 0,4 3-1 16,-2-3 2-16,5-1-1 0,-4-1-1 0,6 0 7 15,1-2-8-15,1-1 1 0,-1-1 1 0,4 1 3 16,2 0 7-16,2-2-1 0,1 1 23 0,4-2-12 16,6 1 1-16,2-1 1 0,1 1-3 0,6-2-2 15,1-1 1-15,10 0 2 0,-2-4-8 0,1 3 1 0,-1-3-4 16,2 3-1-16,-1 0 7 0,1-3-9 0,1 2-2 15,-4-2 0-15,-7 2 0 0,2 1-1 0,-3-2 4 16,-2-2 8-16,0 4 6 0,-5 0-3 16,-1-1 2-16,-1 1 2 0,-5-1-5 0,2 2-1 0,-2-1 2 15,-6 1-1-15,7-1-10 0,-7 1 1 0,7 0-1 16,-7 0-15-16,0 0-31 0,0 6-46 0,0-6-64 16,-5 8-89-16,1-3-102 0,-5 5-125 0,-5 1-139 15,1-1-353-15,0 2-1033 0,0 5 457 0</inkml:trace>
  <inkml:trace contextRef="#ctx0" brushRef="#br0" timeOffset="-70464.77">27418 14608 258 0,'1'-6'345'0,"0"-1"-11"16,-1 3-7-16,0 0 0 0,0 4-23 0,-1-9-1 16,0 4-15-16,-2 3-13 0,2-1-17 0,-4 0-11 0,-2 2-5 15,0 1-11-15,-2 1-4 0,-4 3-6 16,-3 0-7-16,-4 3-2 0,-4 4-4 0,5-1-13 16,-8 6-9-16,5 0-12 0,-5 2-9 0,2 3-13 0,2 1-9 15,0 4-15-15,4-1-10 0,-2 3 17 0,3 0-13 16,4 1-11-16,0 0-7 0,4-1-13 15,2 2-7-15,4 0-13 0,7-2-1 0,0-2-10 16,4-4-5-16,7 4-8 0,-2-9-4 0,4 2-3 16,5-1-4-16,3-4-7 0,-6-3 5 0,8 0-1 0,-1-5-19 15,-4-3-6-15,0 0 14 0,6-1-6 0,-9-2 5 16,1-2-2-16,-2-3-6 0,-3-1 5 0,0-4 2 16,0-1 20-16,-4-1 4 0,-3 0 8 15,-1 1-1-15,-5-3 8 0,-2-1 7 0,-4 0-6 0,-1 0-7 16,-5 2-7-16,-1 1 0 0,-4 1-2 0,-3 2-7 15,2 4-2-15,-2 1-9 0,1 0 6 0,-5 5-12 16,4 1 0-16,-4 1-30 0,5 3-61 0,-9 3-67 16,7-1-84-16,7 3-105 0,-2 3-167 0,-2-3-651 15,8 2-1240-15,-1 3 549 0</inkml:trace>
  <inkml:trace contextRef="#ctx0" brushRef="#br0" timeOffset="-69380.66">27032 15696 103 0,'0'0'210'0,"0"0"0"16,0 0 12-16,0 0 7 0,0 0 14 0,0 0 4 15,0 0 4-15,0 0 10 0,0 0 7 0,0 0-24 16,0 0-4-16,-3-5-6 0,3 5-11 0,-2-5-7 16,-1 0-5-16,3 3-14 0,0 2-11 0,-4-6-9 15,3 1-10-15,1 5-6 0,-2-6-10 0,3 2-7 16,1-3-13-16,2 3-12 0,1-1-3 0,0-1-9 16,4 0-12-16,0-1-7 0,5 2-5 0,9-1-4 15,-6 2-5-15,5 1-5 0,4 2-4 16,-6 1-4-16,8 1-7 0,-6 1-3 0,4 2-8 0,-3 1-4 15,-5 2-5-15,0 1-2 0,-1 3-6 0,-2-2-1 16,-3 5-7-16,-6-2 4 0,0-1-1 0,-4 7-1 16,-1-1 3-16,-4-1-2 0,-5 2 0 0,-3-1 2 15,-5 2-1-15,-4 0 1 0,-4 0 5 0,-1 0-4 16,-2-3 6-16,4 0 3 0,-3-2 2 0,10-2 3 16,-2-1 7-16,1-1 6 0,7-3 3 0,1-1 0 15,1 1 7-15,3-2 4 0,1 1 10 0,3-4 0 16,2 2-2-16,6-1-3 0,3 1 3 0,5 0-11 15,7-1-3-15,6 0-6 0,0-1-10 0,5 0 4 16,-4 2-12-16,6-2-5 0,-3-2-3 0,1 3 0 16,-2-1-5-16,0 0 1 0,-2-2-5 0,-7 2-5 15,-3 2 0-15,0-2-1 0,-6-4 1 0,0 2 3 16,-2 0-3-16,-3-1 2 0,-3-1-3 0,-1 1 5 16,-4 1-8-16,8-2-11 0,-8 2-15 0,3-2-32 15,-3 2-43-15,0 0-48 0,0 0-49 0,0 0-58 16,-16 4-74-16,11 2-82 0,-2 0-75 0,1-1-106 15,-4 5-307-15,2 0-964 0,0 1 427 0</inkml:trace>
  <inkml:trace contextRef="#ctx0" brushRef="#br0" timeOffset="-68845.83">27569 16705 399 0,'2'-2'406'0,"0"-2"-12"0,-1 1-6 0,-1 3-15 15,1-9-17-15,-3 5-11 0,2-1-13 0,-4 0-11 0,0 0-12 16,-4-2-5-16,-2 2-4 0,-2 1-12 15,1 1-14-15,-2 1-21 0,-5 0-9 0,2 2-8 16,-4 3-20-16,3 0-12 0,-3 2-11 0,1 4-14 16,-1-1-12-16,-3 6-16 0,1 3-16 0,0 1-9 15,3 1-17-15,1 3-6 0,0 1 0 0,0-1-10 16,1 4-14-16,4-4-13 0,3 3-8 0,2 0 1 0,4 1-3 16,0-7-12-16,4 8-1 0,3-3-1 15,-1-5-8-15,3 0-2 0,6 5-5 0,-4-7 4 16,4 1-15-16,3 2 4 0,0-5 1 0,-3-3-4 15,3-2-3-15,0 2-7 0,0-6 4 0,-1 1 5 16,2 0-10-16,-2-4 5 0,0-1-3 0,0-1 3 16,-2-2-7-16,2-2 3 0,-3 0-2 0,-3-1 7 15,2-3-12-15,-2 0-3 0,0-1 15 0,-3-2-10 16,-2-1 2-16,-2-2-4 0,0 2 2 0,-4-1 0 16,2 0-4-16,-5 1 7 0,-4-1-1 0,2 5 1 15,-3 0 3-15,-3-2-22 0,-3 3 17 0,-1 4-11 0,0 0 15 16,-2 3-6-16,2 2-1 0,0 2-7 15,2 1-27-15,5 1-26 0,-4 1-51 0,7 0-51 16,3 1-55-16,5-4-66 0,1 2-99 0,6-1-120 16,3-1-553-16,11-2-1143 0,6 3 506 0</inkml:trace>
  <inkml:trace contextRef="#ctx0" brushRef="#br0" timeOffset="-68710.14">27926 17064 320 0,'-5'-7'431'0,"0"4"-56"0,5-1-32 0,-5-1-54 16,3 3-100-16,-4-1-135 0,6 3-193 0,0 0-172 0,-7-7-336 15,7 7 149-15</inkml:trace>
  <inkml:trace contextRef="#ctx0" brushRef="#br0" timeOffset="-64914.86">13117 10018 39 0,'-26'43'119'0,"6"0"-15"0,11-8-12 0,-4 10-15 0,8-11-6 16,0 4-8-16,5-2 3 0,5 8-12 15,0-8-7-15,-1-3-8 0,8 12 0 0,-1-10-4 0,2-4-5 16,3 3 7-16,1-3-14 0,9 10-11 16,-5-10 4-16,5 9-10 0,-4-11 6 0,1-2-13 0,2 2 9 15,2-3-14-15,-1-2 0 0,13 9-1 16,-7-14 3-16,0 0-2 0,13 5 0 0,-12-11 5 0,4 0 14 16,0-5-3-16,0 2 2 0,14-1 3 0,-11-6 9 15,12-2-1-15,-2-1-2 0,-9-3-7 0,-1-2 2 16,11-4-1-16,-1 1-2 0,-12 0-1 0,13-4-1 15,3-1-4-15,-16 3 3 0,11-6-16 0,7-1 11 16,-6-1-4-16,-3 1-6 0,-11 2-2 0,11-4-1 16,-1-4-3-16,-11 7-2 0,-1-1-2 0,12-7 1 15,-2 0-4-15,-10 5 9 0,-2-1-2 0,0 0 0 16,10-10-11-16,-11 9 0 0,7-14 2 0,-10 8 0 16,8-9 1-16,-4 0 6 0,-11 7 10 0,-2-2 6 15,-1 1 11-15,-6-2 4 0,0 0-1 0,-2 2 15 16,0-1 17-16,-4 1-6 0,-3 2 9 0,-3 1 10 15,-3-3 2-15,-3 4 8 0,0-2 3 0,-3 4-2 16,-4-6 5-16,2 5 5 0,-7-2-5 0,-1 2 1 16,-2 0-5-16,-2 1-5 0,-4 0 1 0,-1 3-5 0,-2-1 0 15,-11-5-6-15,7 7 2 0,0 3-2 16,-12-6-5-16,-1 5-8 0,9 6-3 0,-13-2 1 16,-2 1-7-16,0 1 0 0,0 2-3 0,-1 1-2 0,-1 3-2 15,3-1-3-15,-5 5-3 0,4 1 0 0,-5-2-1 16,2 5 2-16,-3-1 0 0,5 3-1 0,-3 1-1 15,3 0-3-15,5 0-2 0,-1 6 0 0,-3-3-3 16,16 2 1-16,0-2-4 0,0 3 2 0,-11 5-4 16,13-4 0-16,2 0-3 0,-1 2 11 0,5-1-7 15,1 3 1-15,3 1-1 0,0-2-1 0,5 3-1 16,-2-1 0-16,7-3-2 0,-1-2 2 0,2 2-5 16,2-1 4-16,1 0-4 0,1-3 1 0,2 0 0 15,3-1 2-15,0-2-2 0,1 1-1 0,-1-1 2 16,0 1 3-16,1-2-7 0,2-2 0 0,-1 0-2 15,2 0 3-15,-2 0 0 0,2-1 2 0,1-3-2 16,-3 4-1-16,3-4-1 0,-2 3 1 0,2-3 1 16,-1 5 3-16,1-5-3 0,-4 4 0 0,1-2-5 15,3-2 2-15,-2 3 2 0,2-3-5 0,-3 3 4 16,3-3-3-16,-1 4-13 0,1-4-19 0,0 5-23 16,0-2-32-16,0-3-30 0,1 6-45 0,3-1-42 15,-3-2-217-15,2 0-458 0,1-1 203 0</inkml:trace>
  <inkml:trace contextRef="#ctx0" brushRef="#br0" timeOffset="-63297.37">27566 16220 28 0,'-4'3'92'16,"4"-3"-5"-16,-5 2-19 0,5-2 1 0,-4 2-8 16,4-2-11-16,0 0-7 0,-7 4 1 0,4-2-5 0,3-2-2 15,-4 2-5-15,4-2-19 0,-1 3-2 0,1-3-14 16,0 0-21-16,0 0-29 0,0 0-46 0,-4 3-108 16,4-3 48-16</inkml:trace>
  <inkml:trace contextRef="#ctx0" brushRef="#br0" timeOffset="-61512.21">28619 13178 2461 0,'0'-9'167'0,"0"9"-36"0,3-8-14 16,-3 4-12-16,1 1 22 0,0-3 3 0,4 3 8 15,-2-2 30-15,-1 2 1 0,2-4 6 0,-4 4 11 16,4 1 8-16,0-2-6 0,-3 1-13 0,2 0-9 0,-3 3-5 16,4-3-3-16,-4 3 0 0,0 0 2 0,5 9-3 15,-3-3-4-15,-1 0-1 0,-1 6-1 16,2-2-10-16,-4 3-7 0,1 3-6 0,-5 1-16 0,2 3-8 15,2-2-10-15,-1 2-7 0,-2 3-11 0,1 3-9 16,1-6-6-16,1-1-8 0,-1 0-4 0,3-2-1 16,0 0-3-16,0-2-4 0,3-2-13 0,-2-2 6 15,2-1 13-15,-1-2 10 0,1-1 11 0,3 1 10 16,1-4 5-16,4-1 9 0,1-1 1 0,0-3 0 16,6-3-10-16,3-3 0 0,4-5-18 0,3-5-65 15,3-4 0-15,10-12 0 0,-3 0 0 0,2-6 0 16,3-2 0-16,-2 0 0 0,21-25 0 0,-18 25 0 15,0-4 0-15,18-13 0 0,-19 16 0 0,-1 3 0 16,0 1 0-16,-5 3 0 0,1 4 0 0,-15 8 0 16,0 3 0-16,-2 4 0 0,-6 6 0 0,-2-1 0 15,-4 3 0-15,0 3 0 0,-4 0 0 0,1 2 0 16,1 0 0-16,-2 3 0 0,0-1-85 0,1 3-100 16,1 2-31-16,-4 1-36 0,1 1-45 0,-1 0-32 15,0 4-25-15,-2 1-36 0,1 2-47 0,0-4-49 0,-4 2-374 16,2 2-932-16,0-1 412 0</inkml:trace>
  <inkml:trace contextRef="#ctx0" brushRef="#br0" timeOffset="-61364.36">29861 13196 391 0,'0'0'394'15,"0"0"-11"-15,0 0 1 0,0 0-32 0,0 0-32 0,-9 1-38 16,9-1-51-16,0 0-72 0,0 0-106 0,0 0-135 15,0 0-180-15,0 0-173 0,0 0-470 0,0 0 209 16</inkml:trace>
  <inkml:trace contextRef="#ctx0" brushRef="#br0" timeOffset="-213828.17">4355 5659 291 0,'-5'-3'402'16,"1"0"-17"-16,3 1-22 0,1 2-33 0,-4-5-26 15,4 5-22-15,0 0-29 0,0 0-26 0,0 0-13 16,-4 10-8-16,4-3-8 0,0 0-10 0,0 2-6 0,4 0 0 15,-3 1-11-15,3 1 3 0,0 0-7 16,-2-1-7-16,1 1-3 0,2 0-6 0,-1-2-8 0,-2 1-2 16,1-2-1-16,0-1-4 0,-2 1-6 15,0-5-4-15,0 2-7 0,1-1 11 0,-1 0 3 0,0-2 3 16,-1-2-4-16,0 0-5 0,8 1 0 0,-1-5-6 16,6-9-12-16,3 1-15 0,3-8-4 0,3-3-9 15,3-3-8-15,7-10-10 0,0-1-1 0,-9 6-4 16,4-8-12-16,-4 12-9 0,-1 0-1 15,1 4 0-15,-3 1-5 0,-5 7-9 0,1 2-22 0,-4-2-19 16,4 5-25-16,-6 1-36 0,-1 3-40 0,-4 3-50 16,-1-1-52-16,5 1-63 0,-4 4-87 0,-5-1-114 15,4 9-492-15,-3-4-1060 0,-1-5 469 16</inkml:trace>
  <inkml:trace contextRef="#ctx0" brushRef="#br0" timeOffset="-212927.68">11521 5477 64 0,'-3'-3'413'16,"2"-3"10"-16,1-1-13 0,-1 4-6 15,-2-1-13-15,3-1-21 0,-1 1-24 0,1 4-28 0,-3-4-31 16,3 4-28-16,0 0-25 0,0 0-26 15,0 0-11-15,0 0-12 0,0 0-3 0,4 12-16 0,-1-4-14 16,-1 5-16-16,-1-2-10 0,2 2-15 0,-3-3-8 16,3 1-12-16,-2 1-8 0,1 0-10 15,0 0 0-15,-1-5-12 0,3 1 3 0,-3-3 14 16,-2 1 24-16,3-1 19 0,0-1 27 0,0-3 6 0,-2-1-4 16,9-6-8-16,0-2-6 0,4-3-10 0,1-3-16 15,5-6 2-15,-1-1-8 0,5-5-8 16,1-1-16-16,8-11-7 0,-2 0-6 0,0-3-7 0,-6 11-3 15,8-6-10-15,-10 11-5 0,1 1-4 0,-5 1-6 16,0 3-2-16,0 7-1 0,-5 0-9 0,-3 3 2 16,-1 3-1-16,-4 1-6 0,1-1-7 0,1 3-24 15,-4 2-35-15,1-5-50 0,-2 5-54 0,-2 2-56 16,4-1-43-16,-4 1-52 0,0 0-100 0,-7 10-134 16,1-2-479-16,-3 2-1103 0,0-4 488 0</inkml:trace>
  <inkml:trace contextRef="#ctx0" brushRef="#br0" timeOffset="-209127.97">2784 6358 219 0,'0'0'277'0,"0"3"-30"0,0-3-28 16,0 0-19-16,-2 3-22 0,2-3-14 0,-3 5-18 16,3-5-19-16,0 0-8 0,0 0-15 15,3 5-7-15,-3-5-1 0,0 0 13 0,0 0 3 16,0 0 0-16,16-17-6 0,-4 1-7 0,-2-2-8 0,4-6-5 16,4-6-6-16,1 0-8 0,4-13-10 15,1 0-6-15,-2 1 0 0,-4 9-6 0,-5 2-19 0,1 2-35 16,-1 3-50-16,-7 8-55 0,3 0-80 15,-8 7-305-15,3-1-534 0,-4 6 237 0</inkml:trace>
  <inkml:trace contextRef="#ctx0" brushRef="#br0" timeOffset="-186178.48">4223 5492 177 0,'0'0'281'16,"4"2"19"-16,-4-2 8 0,0 0 12 0,0 0 11 15,0 0 1-15,0 0 3 0,0 0-1 0,0 0 5 16,4-6 2-16,-4 6-1 0,0 0-7 0,0 0-9 16,0 0-6-16,0 0-17 0,0 0-22 0,0 0-20 15,0 0-15-15,0 0-28 0,0 0-24 0,0 0-33 16,0 0 1-16,0 0-21 0,0 0-12 0,-6 13-5 16,8-7-17-16,-2 3-17 0,3 3 1 0,3 2-12 15,-3 3-7-15,2 2 0 0,1 0-17 0,-1 0 2 16,3 6-17-16,-1-6 1 0,-3-1 2 0,2 0-9 15,0 1 0-15,-1-4-6 0,-1-3-1 0,2 0-4 16,-2-1 6-16,0 1-10 0,1-6-9 0,-1 2 13 16,0-4-8-16,-3 0 2 0,5-2 4 0,1-2 5 0,-1-6 12 15,7-6-3-15,4 0-7 0,4-13-5 16,1-5-8-16,10-11 6 0,0-3-3 0,-3 3 2 16,5 4-2-16,-1-3-10 0,1 1-2 0,2 0 7 15,-1 3-6-15,7-1 5 0,-14 11-6 0,13-8 1 0,-13 9 1 16,3 2 3-16,-2 3-14 0,-1-3 7 0,-4 4 0 15,2 3-2-15,-6 0 0 0,-4 8 6 16,-6-1-2-16,-1 2 4 0,-2 0-9 0,0 3 2 16,-3 1-1-16,0 2 0 0,1-2 0 0,-5 3 0 15,3-5-26-15,-3 5-39 0,3-2-50 0,-3 2-57 0,0 0-70 16,0 0-87-16,0 0-101 0,0 0-131 0,0 0-482 16,0 0-1127-16,0 0 498 0</inkml:trace>
  <inkml:trace contextRef="#ctx0" brushRef="#br0" timeOffset="-186028.11">5368 5198 4358 0,'3'2'427'0,"-3"0"-164"0,0-2-74 0,0 0 1 16,-5 4-28-16,5-4-45 0,-8 1-51 0,8-1-66 16,-8 0-68-16,8 0-106 0,0 0-154 0,-3-5-185 0,3 5-269 15,6-10-847-15,-6 10 375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3T12:59:40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1343 2896 278 0,'-4'-5'423'16,"1"2"-7"-16,2-2 1 0,-1 0-10 0,-1 1-12 15,2 1-14-15,1-2-24 0,0 5-16 0,-2-4-22 16,2 4-21-16,2-5-14 0,-2 1-13 0,0 4-21 15,1-4-27-15,-1 4-21 0,0 0-17 0,4-3-18 16,-4 3-18-16,4-2-13 0,-4 2-14 0,11 0-12 16,-3 1-9-16,2 1-11 0,1 5-10 0,6 2-5 15,4 0-11-15,4 7-7 0,2 3-4 0,-4 0 1 16,0 5-7-16,-1 3-7 0,-4-2-2 0,-3 0-2 16,0 1-6-16,-1-2 0 0,-3 2 0 0,0-2-8 15,-5-6 0-15,0 0 0 0,-4 0-2 0,1-6-5 16,-2 1 2-16,-2-3-2 0,-1 0-1 0,1-2 1 15,-1-1 4-15,-2-3 6 0,0 1 2 0,-1-1 10 16,-3-4 9-16,8 0-9 0,-9-9 2 0,3 3-7 16,-2-8 7-16,2-4-12 0,2-9-5 0,1-6-1 15,2-14-3-15,2 2 1 0,6-4 1 0,3 3-7 16,-2 12-4-16,-1 3 6 0,1 1-12 0,1 7 5 16,-3 4-12-16,1 3 4 0,2 2 6 0,-2 3-8 15,-2 3-1-15,-1 0-6 0,4 1 8 0,-3 5-9 16,0 0-18-16,0-2 8 0,-1 1-16 0,1 1-24 15,-5 2-35-15,12 0-35 0,-10 4-52 0,-2-4-55 16,9 7-82-16,-5-5-118 0,4 1-94 16,-7 4-385-16,4-2-993 0,3-2 439 0</inkml:trace>
  <inkml:trace contextRef="#ctx0" brushRef="#br0" timeOffset="200.25">2024 2907 431 0,'-12'-5'495'0,"9"5"-5"16,0-4-9-16,0 0-23 0,3 4-44 0,-3-4-42 15,3 4-40-15,5-9-35 0,2 1-28 0,7-2-37 16,2-1-43-16,0-1-63 0,2 1-64 0,1 2-66 16,4-5-74-16,-6 7-54 0,2 1-65 0,-6 2-62 15,1 1-48-15,-2 3-306 0,-7 0-662 0,-5 0 293 16</inkml:trace>
  <inkml:trace contextRef="#ctx0" brushRef="#br0" timeOffset="349.9">2095 3057 177 0,'-1'9'319'0,"-3"-1"7"0,3-5 9 0,-2 1 21 0,3-4 9 16,3 7-1-16,-3-7-8 0,6-1-22 0,-6 1-29 16,17-10-28-16,-4 7-30 0,3-8-27 0,4 3-22 15,-4-7-36-15,0 3-55 0,9-3-87 16,1 0-95-16,-2 1-91 0,-1-3-103 0,0 2-127 0,-3-2-198 15,3 1-643-15,-7 4 284 0</inkml:trace>
  <inkml:trace contextRef="#ctx0" brushRef="#br0" timeOffset="984.97">2694 2542 3111 0,'2'-11'219'0,"-6"0"18"16,4 1 19-16,-1 3 14 0,1 2-33 0,-1-1-29 15,1 1-25-15,0 1-33 0,1 1-33 0,-1 3-12 16,0 0-15-16,0-5-11 0,0 5-3 0,0 0-11 16,0 0-4-16,0 0-8 0,0 0-7 0,0 0-6 15,0 0-6-15,0 14-7 0,-2-10-4 0,0-1 0 16,0 1-5-16,-2 1-4 0,0-1-1 0,0-2-1 16,-1 0 0-16,-1 1 3 0,1-1-3 0,-1-1 1 15,6-1-3-15,-10-1 4 0,10 1 3 0,-10-4 2 16,5 1 3-16,1-3 6 0,1-4-5 0,3 1-2 15,0-1 3-15,0 0 5 0,2 0-5 0,-1 0-1 16,3-2-3-16,0 1-1 0,2 2-4 0,2-2-2 16,-1 3-3-16,4 0-4 0,0 2 1 0,-2 2-3 15,3 0-2-15,2 0 3 0,5 3-3 0,-6 1-3 16,2 1-4-16,-1 1-1 0,-4 5-3 0,7 0-5 16,-7 2-3-16,4 1-2 0,-6 0-2 0,-2 4 0 15,3 0-6-15,-5 2 6 0,0 2-5 0,-3 0 5 16,-2 1-5-16,-3 0 3 0,-1 2 0 15,-4 2 6-15,0-5 0 0,-4-3 6 0,4 2-1 0,-5-2 3 16,1-1 5-16,4-5 8 0,3 0 8 16,-3-3 15-16,4-1 11 0,1-2 10 0,-1 0 9 0,2 1 4 15,3-4-2-15,0 0-6 0,0 0-9 0,0 0-6 16,0 0-7-16,0 0-3 0,17-16-5 0,-7 7-1 16,4-1-7-16,3 1-7 0,-3 0-5 0,3 0-5 15,-6 5-7-15,7-3-6 0,-4 4-4 0,4 2-1 16,-7 1-3-16,2 1-4 0,1 2-2 15,3 2-10-15,-4 1 1 0,2 3-1 0,-4 3-2 16,1-1 1-16,-7 0 4 0,4 4 2 0,-5-3 4 16,-3 6-2-16,-5 0 4 0,-2 1 9 0,-2-2 2 15,2 1 5-15,-8-3 3 0,-3 6 8 0,2-8 13 16,-4 4 12-16,1-6 13 0,0 0 7 0,-1-3 12 16,-2-1 6-16,2 1 13 0,0-4 0 0,2-2 3 15,6 1-8-15,-5-1-9 0,5-3-6 0,2 0-4 16,0-1-29-16,3 0-38 0,1 0-52 0,5 2-52 15,-5-10-67-15,6 4-68 0,-1 6-66 0,9-9-69 16,0 2-91-16,1 2-306 0,4 0-854 0,4-2 378 16</inkml:trace>
  <inkml:trace contextRef="#ctx0" brushRef="#br0" timeOffset="1133.12">3203 2735 2975 0,'7'-4'294'0,"-7"4"-107"0,10-1 9 16,-10 1-7-16,0 0-7 0,9-2-22 0,-9 2-35 15,0 0-30-15,0 0-10 0,0 0-66 0,0 0-60 16,0 0-88-16,0 0-93 0,9 10-126 0,-9-10-281 16,0 10-679-16,0-2 301 0</inkml:trace>
  <inkml:trace contextRef="#ctx0" brushRef="#br0" timeOffset="1533.03">1410 3874 329 0,'-19'4'427'0,"6"-4"-1"0,2 3 8 16,1-3-9-16,1-1-23 0,0 1-33 0,4-2-35 15,5 2-36-15,-4-5-26 0,13-2-25 16,5-4-6-16,17-3-18 0,13-8-8 0,9-4-15 16,8 2-15-16,29-12-15 0,4 2-10 0,1-1-6 0,-1 2-13 15,2-3-13-15,5 0-9 0,-1 4-14 16,-2-4-5-16,2-2-12 0,-6 5-7 0,0 0-8 16,-33 12-8-16,23-11-6 0,-29 14-5 0,-7 0-1 15,-11 5-14-15,-4 3 9 0,-4 1-8 0,-11 3 8 16,0 1 8-16,-5 2 13 0,-7-2 15 0,3 2-9 15,-5 2 8-15,4 0-5 0,-8 1-13 0,6-3-6 0,-6 3-2 16,9-1-16-16,-9 1-27 0,0 0-35 16,5 0-55-16,-5 0-56 0,0 0-39 0,0 0-58 15,12 4-57-15,-11-2-76 0,-1-2-81 0,5 3-91 16,-5-3-330-16,8 3-935 0,-8-3 415 0</inkml:trace>
  <inkml:trace contextRef="#ctx0" brushRef="#br0" timeOffset="3899.9">4363 2363 207 0,'1'-7'358'0,"1"1"-18"0,-2 1-26 16,2 3-20-16,-2 2-14 0,0 0-18 16,-8-2-19-16,8 2-10 0,-14 3-17 0,5 4-32 15,0 1 1-15,-1-1-10 0,-4 5-21 0,-4 1-14 16,2 0-16-16,-4 4-18 0,-4-1-2 0,3-1-11 0,4-3-7 16,-8 2-15-16,1-1-7 0,9-3-1 0,3-2-6 15,1-4-3-15,-1 3-11 0,2-1-6 16,6-3 1-16,-4 0-4 0,2 0-1 0,3-1 4 0,3-2-7 15,-1 2 1-15,1-2-8 0,0 0 11 16,0 0-12-16,14-1-10 0,-5 2 3 0,0 2-3 16,4 2 1-16,-3 2 3 0,4 4-5 0,-4 4 7 0,4 10-7 15,-3 0-7-15,-4 4-6 0,-5 2 13 0,5 1-8 16,-8 3 7-16,-3-1-6 0,-1 0-2 16,-3 0 4-16,-1-1 5 0,2 1-7 0,-7-3 6 15,2-3-2-15,-3 0 7 0,1-3 2 0,-3-2 8 16,1-4 6-16,0-5 7 0,7-4 9 0,2-2 10 0,-2 0 5 15,1-4 8-15,2-1 0 0,-2-1 0 16,0-3-5-16,8 1-3 0,-10-5-5 0,6 2-10 16,4-4-6-16,0 1-8 0,0 2-2 0,4-4-6 15,3 2-3-15,-2 3-4 0,1 2-2 0,4 0-4 16,2 3-6-16,0 5 0 0,0 2-1 0,-3 8-3 16,5 5 4-16,-5 7 0 0,-3 2 3 0,-2 4 0 0,0 1-5 15,-9-1-5-15,1 1 7 0,-1 10-2 0,-3-14 0 16,3-2 3-16,0 0 0 0,-3-2-4 15,3-2 3-15,0-1 1 0,0-7-8 0,4 0 6 16,-2-4-5-16,3-1 4 0,1-3 0 0,3-1-2 16,0-1-8-16,1-3-25 0,3-1-36 0,2-2-30 15,3-3-66-15,-3-2-80 0,8-4-88 0,1-1-108 16,-3-4-330-16,1 0-833 0,8-6 369 0</inkml:trace>
  <inkml:trace contextRef="#ctx0" brushRef="#br0" timeOffset="4499.92">4931 3043 106 0,'8'-23'468'0,"-3"3"-5"15,-4 2-28-15,2 0-22 0,-3 2-14 0,-3 0-19 16,-3-2-28-16,2 7-36 0,-1-1-24 0,-3 2-28 16,-1-1-24-16,1 3-21 0,-3 0-22 0,0 1-23 15,-2 2-18-15,-5 5-13 0,0-1-16 0,-2 4-12 16,0 1-14-16,-9 7-7 0,2 4-7 0,-1 7-11 15,0 1-7-15,1 4-5 0,-3 11-8 0,7-9-5 16,3-1-4-16,3 5-8 0,1-5-2 0,1-2-14 16,6-1 8-16,1 0-9 0,7-7-3 0,5-1 1 15,-3-5-2-15,4-3-2 0,3 0 10 0,3-5 14 16,2-1 7-16,9-5 12 0,5-3 0 0,-2-7 10 16,1-1 3-16,1-5 4 0,-3 0 8 0,0-2-6 15,-6-2-6-15,4-4-6 0,-4 3 5 0,-3-6-11 16,0 1 6-16,-3 3 1 0,-2 1-6 0,-3 1-1 15,1 5-9-15,-4 0-1 0,-1 6-3 0,-1 4-10 16,0 0-8-16,0 0 1 0,0 6-10 0,-1 1 5 16,-1 1-6-16,0 0 1 0,-3 19-7 0,-1-2-1 15,1 2 2-15,-1 6-2 0,2 0-1 0,0 2 3 16,1-2-2-16,1 0-6 0,1 0 5 0,1-5-5 16,4 0 2-16,-1-2-3 0,2-3-2 0,5 1 1 15,-2-1-2-15,3-5-11 0,-2-1-1 0,6-1-8 16,5-5 6-16,-2-3-4 0,1 0 1 0,-1-5-2 15,2 0 1-15,-4-1 3 0,0 0-4 0,-3-6 0 16,2 1-3-16,-6-2 3 0,-1-1 6 0,-1-1-3 16,-5 3 4-16,0 0 0 0,-4 1 10 0,0-1-3 15,0 4 8-15,0-2 5 0,-3 0 2 0,2 3 5 16,-2 1 5-16,2 2-1 0,1-1-4 0,-2 1-8 16,2 4 1-16,0 0 7 0,0 0-6 0,0 0-10 15,-11 16 5-15,6-8 8 0,0 8-6 0,0 0-4 16,3 5 7-16,-2 4-7 0,5 0-11 15,-2-4-34-15,-1 4-48 0,2 1-57 0,-1-2-54 0,1-2-54 16,-1-4-86-16,-1 3-94 0,2-3-107 0,-2-1-397 16,2-1-1016-16,0-4 450 0</inkml:trace>
  <inkml:trace contextRef="#ctx0" brushRef="#br0" timeOffset="4683.07">5515 3256 55 0,'8'-3'422'0,"-4"-2"-10"0,2 1-9 16,-2 3-22-16,0 0-33 0,-4 1-31 0,5-3-28 16,-5 3-8-16,3 8-13 0,-3-1-26 0,-2 2-23 15,-2 5-18-15,1 1-20 0,-4 3-16 0,-3 0-53 16,4-1-85-16,-5 7-120 0,4-8-125 16,0-1-144-16,4-3-247 0,-1-2-659 0,2-2 292 15</inkml:trace>
  <inkml:trace contextRef="#ctx0" brushRef="#br0" timeOffset="5083.29">6249 2887 3307 0,'10'-29'219'16,"-1"5"18"-16,-5 4 52 0,-3 0-35 0,-1 1-27 15,-1 1-16-15,-3 2-17 0,-5 5-19 0,4 1-20 16,0 0-3-16,-4 4-12 0,-4 1-18 0,0 3-13 0,-2 3-7 15,-5 4-12-15,-2 2-9 0,-4 6-5 16,1 3-12-16,2 4-9 0,-4 6 1 0,4 0-4 16,0 4-8-16,-3 10-7 0,10-11 2 0,-3 3-5 15,8-2-3-15,4-2-1 0,2-2-6 0,3-7-2 16,2-2-2-16,5-4-4 0,3-3 1 0,1-2 0 16,5-6-1-16,4-2-2 0,2-1 2 0,7-5-4 15,-1-6 1-15,2-1-5 0,-1-4-1 0,-5-3 2 16,0-2-3-16,-1 3 4 0,-2-2 3 0,-6-1 2 15,6 1 8-15,-10 3 0 0,0 2 3 0,-4 2 2 16,-1 5 2-16,1-1-2 0,-1 2-1 0,-4 3-10 16,1 3-3-16,-1 2 0 0,0 0-2 0,0 0 0 15,0 0-2-15,-5 28 1 0,1-11 1 0,3 4-4 16,-3 2 1-16,5-2-27 0,-1 5-24 0,0-6-35 16,3 5-49-16,2-6-37 0,0-2-54 0,2 1-50 15,-4-4-58-15,5-3-39 0,-3 0-30 0,2-2-34 16,-5-4-359-16,2-1-852 0,1 0 376 0</inkml:trace>
  <inkml:trace contextRef="#ctx0" brushRef="#br0" timeOffset="5317.89">6359 3129 437 0,'11'-5'174'0,"-2"0"44"16,-1-3 20-16,0 1 24 0,3-3 25 0,-4 3 35 15,0-2 9-15,2 1 6 0,-2 0 2 0,-1-1-9 16,-1 1-11-16,1 2-18 0,2-1-23 0,-3 3-23 16,-1-2-25-16,4 3-21 0,2-2-23 0,0 4-19 15,3-2-18-15,0 5-15 0,-3-1-14 0,4 1-9 16,-3 2-14-16,0-1-12 0,-1 5-7 15,-2 0-18-15,-3 0-2 0,-3 4-7 0,1 6-5 0,-4-2-5 16,-7 1-2-16,0-1-10 0,-2 3 0 16,-4 0-1-16,0-4-2 0,2 1-4 0,2-3 3 0,0-2-9 15,5-3 0-15,0 2 0 0,-2-4-2 0,6-1 4 16,1 1 0-16,0-6-2 0,8 8 1 0,2-3-13 16,4-4-32-16,9-2-68 0,-6-2-79 15,12 0-101-15,2-4-115 0,2-2-132 0,-1-3-326 0,-4 6-920 16,3-6 407-16</inkml:trace>
  <inkml:trace contextRef="#ctx0" brushRef="#br0" timeOffset="5485.15">7003 3165 38 0,'0'0'366'0,"6"2"-29"0,-6-2 10 0,-1 7-1 16,1-7 25-16,-6 9 10 0,2-3-6 16,0 3-19-16,-2 0-21 0,-1 1-21 0,0 1-23 15,-2 3-26-15,0-1-30 0,1 2-20 0,-2 0-23 16,2-1-25-16,-1 2-64 0,0-5-92 0,4 4-123 0,-3-5-167 15,2-1-497-15,-3 1-841 0,0 0 373 0</inkml:trace>
  <inkml:trace contextRef="#ctx0" brushRef="#br0" timeOffset="5949.16">7637 2827 22 0,'13'-15'373'0,"1"3"-11"0,-4-1-2 0,3 1-2 16,-3 5 20-16,-4-4-2 0,2 0-17 0,-2 3-19 16,-1-3-33-16,-2 0-22 0,0 2-18 0,-3 2-19 15,-2 2-19-15,0-3-22 0,-3 3-21 0,-5 1-17 16,-3 3-17-16,-4-1-16 0,-2 6-16 0,-8 3-10 15,0 5-12-15,-2 3-7 0,-2 4-10 0,0 2-8 16,5 1-8-16,-1 2-6 0,5 0-3 0,4-1-10 16,4 2-1-16,0 2-4 0,5-2-1 0,8-7-3 15,2-2 2-15,2 1-2 0,6-2 2 0,2-4 6 16,3 1-1-16,5-7-1 0,1-1-2 0,1 0 1 16,2-5 3-16,-4-3 8 0,8-3-11 0,-8-2 0 15,8-4-3-15,-8 2 3 0,-2 0-6 0,0-3 3 16,-3 1-3-16,-1-2 3 0,-1 1 0 0,-3 2-1 15,0-2-4-15,0-2-6 0,-4 8 8 0,-2-2 2 16,-2 3 2-16,0 2-5 0,3 0-2 0,-4 5-10 16,4-4-3-16,-4 4 5 0,0 0-6 0,0 0-4 15,0 0 11-15,-4 26-13 0,2-14-1 16,0 1-3-16,2-1 2 0,-1 7-18 0,1 2-46 0,0-2-49 16,1 0-61-16,3-3-59 0,0 3-66 0,-1-3-69 15,3-1-62-15,1-4-55 0,1 2-398 0,5 0-943 16,-3-5 417-16</inkml:trace>
  <inkml:trace contextRef="#ctx0" brushRef="#br0" timeOffset="6333.69">8024 3045 78 0,'8'-10'322'0,"-4"0"15"0,-2-2 21 0,5-5 20 0,-5 3-13 16,1 3 14-16,-2-1 11 0,-1 1-11 0,4 0-18 16,-3 2-22-16,1 2-33 0,0 0-28 0,0 1-30 15,4 3-26-15,0-1-24 0,3-1-20 0,0 3-15 16,-9 2-19-16,18 1-22 0,-9 2-29 15,0 1-26-15,-2 1-26 0,0 2-21 0,-1 4-15 16,-3 0-6-16,-1 5 0 0,-2-5-5 0,0 7 0 0,-5-3-1 16,0-3 2-16,1-1 4 0,0-2 6 15,0 1-10-15,1-3 3 0,0-1-2 0,2 0 10 16,-2-1 8-16,2-1 11 0,1-4 19 0,-1 5 10 16,1-5-2-16,0 0-5 0,0 0-4 0,11 5 1 15,-1-5-10-15,1 0 0 0,0 0-1 0,-1-1-10 16,3 1-1-16,0 1-1 0,2 0-2 0,-6 2-4 0,4 2 1 15,-3-2-5-15,-1 3 2 0,0 0-3 0,-6-1-2 16,5 4-1-16,-4-1-2 0,-1 1 1 16,0 1-2-16,-2-1 0 0,0 1 4 0,-1 1-4 15,-1 1-2-15,0-1 2 0,-3 1 0 0,0-1 3 16,-5 0-2-16,3 0 3 0,-1 2-1 0,-6-3 0 16,2 1 2-16,2-3-1 0,-4 0-1 0,3-1-13 0,-7 0-17 15,3-3-40-15,3-3-63 0,-1-2-85 0,2-1-115 16,0-5-114-16,0 0-434 0,7-4-945 0,4-2 419 15</inkml:trace>
  <inkml:trace contextRef="#ctx0" brushRef="#br0" timeOffset="6800.04">8531 2673 2502 0,'-3'-24'110'15,"-1"7"11"-15,0 2 51 0,1 3 21 0,2-1-20 16,1 1-6-16,1 1-20 0,3-1-26 0,3 3-24 15,4-2-10-15,4 4-4 0,3-2-12 0,2 5-10 16,1 1-2-16,0 1-2 0,-1 2-8 0,2 1-8 16,-3 3-8-16,-1-2-7 0,-5 2 6 0,-1 1-3 15,-3 1-1-15,0 2-7 0,-1 1-11 0,-7 0 3 16,1 1 3-16,-6 1-5 0,-3-1 4 0,-2 5-9 16,-2-2 7-16,-4 0-2 0,-1-1 6 0,1 1-7 15,1 0 5-15,0-1 3 0,1 1-1 0,0-1 0 16,7 1 1-16,-1-6 11 0,5 4-7 0,-2 1 1 15,4-3 2-15,4 5 3 0,1-3 1 0,5 0-4 16,4 3-7-16,3-2 1 0,1-1-1 0,-4 1 2 16,4-2-5-16,-3 2 0 0,-1-2-4 0,-2 2-6 15,0-1 7-15,-4-3-2 0,0 3-2 0,-3-2-4 16,1 5-1-16,-5-2 5 0,-1 1 0 0,-1 2 10 16,-5-2-2-16,1 1-10 0,-2 0-1 0,1 2 1 15,0-3 4-15,-2-1 0 0,2 2-4 0,3 0-1 16,0 2 0-16,1-2 5 0,6 2-2 0,1-1 0 15,1-1 3-15,2 1-3 0,1 0 4 0,0 0-2 16,2 0-5-16,0 1 4 0,0-3-8 0,-1 3 2 16,-1-2 2-16,-4-3-2 0,3 5-2 0,-7-5 2 15,-1 4-1-15,-4 0-3 0,-5 2-17 0,-6 4-76 16,-12-1-79-16,-17 8-110 0,-5-1-127 0,-6 0-299 16,-38 9-766-16,1-3 339 0</inkml:trace>
  <inkml:trace contextRef="#ctx0" brushRef="#br0" timeOffset="7683.84">3945 4387 42 0,'11'-7'352'15,"1"-3"6"-15,1 1-4 0,-2-1 1 0,-3 4 6 0,-1-1 2 16,0 1-3-16,-3 0-19 0,1 1-17 0,-2 0-29 16,0 3-27-16,-4-3-27 0,-4 3-23 15,5 2-26-15,-13 0-16 0,3 1-19 0,-3 2-16 16,-2 4-12-16,-2 0-13 0,3 3-9 0,-1 1-12 15,0 0-11-15,4 2-13 0,-2-1-5 0,3 1-6 0,2-2-4 16,2 0-11-16,2-1-4 0,3-1-6 0,1 1-3 16,1-3-5-16,3 1 0 0,6-1-3 0,3 1-2 15,2 1-8-15,7-5-7 0,6 7-7 16,3-2-4-16,-3 0-3 0,0 0 0 0,-2-1-2 16,-6 0-2-16,3 6 0 0,0 1 8 0,-6-1-4 0,-5-1 0 15,-4 4 5-15,0 1-3 0,-7 3 4 0,-2 6 1 16,-6 0 0-16,-3-2-1 0,-4 0 3 0,-9 0-1 15,0 1 1-15,-5 0-1 0,-1-2 5 0,-2 0-3 16,0-2 0-16,3-2 2 0,-5-2-1 0,2-2-2 16,4-1-1-16,3-2 5 0,6-4 0 0,5-3 5 15,2-2 7-15,5-2 0 0,-2 2 9 0,3-3 3 16,5-1-6-16,-7-1-5 0,7-6-2 0,0 7-9 16,16-14-5-16,-3 6-9 0,4-6-7 0,0 5-1 15,2-1-6-15,0 1 0 0,-1 2-12 0,0 0 4 16,0 5 5-16,0 1 5 0,0 6-1 0,-8 1 1 15,-1 3 1-15,-3 6 2 0,-1 3 5 0,-3 2-2 16,-7 6 4-16,0 2 0 0,-3-1 8 0,-1 1-5 16,0 4-4-16,-3-5 3 0,2 3 3 0,0-3 0 15,4-1 3-15,3-4-2 0,2 0-1 0,2-2-16 16,-1-5-19-16,3 2-19 0,8-5-26 0,1-3-32 16,7-5-54-16,0 0-59 0,4-3-76 0,10-6-101 15,-5-2-323-15,4-2-789 0,0-2 348 0</inkml:trace>
  <inkml:trace contextRef="#ctx0" brushRef="#br0" timeOffset="8099.96">4794 4888 3109 0,'21'-25'209'0,"-4"3"-30"0,-4 1 43 0,-3 2 19 16,-1 2 23-16,-3 2-5 0,-2-2-20 0,-4 1-7 15,-4 0-24-15,0-1-2 0,-1 1-8 0,-3 0-9 16,0 6-12-16,-4-1-14 0,-5-1-12 0,6 7-19 15,-2 2-13-15,-5 1-8 0,-2 7-16 0,-1 1-9 16,-2 8-9-16,0 3-9 0,4 2-8 0,-1 8-1 16,-1 0-8-16,7 5-6 0,0-1-7 0,6 0-6 15,5-3-4-15,0-1 1 0,7-8-5 0,1 1 0 16,1-3-2-16,4-3 0 0,2-1-8 0,2-2 2 16,-2-7 2-16,3 1 0 0,4-3 6 0,0-7-10 15,3 3-1-15,-4-3-3 0,0-6 4 0,-3 1 0 16,-2-5 3-16,5-4-3 0,-4-3 2 15,0 0 5-15,-5 7 1 0,2-9-2 0,-3-3-3 0,0 3-1 16,-2 1-9-16,-1 5 12 0,-1 2-3 16,-2 5 2-16,1 1 2 0,-2 3-1 0,2 1-10 0,-2 1-8 15,1 2 2-15,-2 3-3 0,0 0 6 0,-2 13-3 16,2-1 0-16,2 5 2 0,-5 8-3 0,-4-1 3 16,6 2 0-16,1-1-3 0,-1 2-3 0,1-3-22 15,4 2-35-15,-2-7-42 0,4 0-43 16,-1-1-57-16,2 0-38 0,3-5-59 0,2 0-59 0,2-2-57 15,0-3-56-15,5-3-67 0,-2-3-294 0,2-1-898 16,5-2 398-16</inkml:trace>
  <inkml:trace contextRef="#ctx0" brushRef="#br0" timeOffset="8266.59">5226 4986 402 0,'16'-8'237'0,"2"-1"41"0,-8 2 29 16,-2 1 23-16,-1 1 12 0,-2 2 12 0,1 0 2 0,-4 1-3 16,-2 2-10-16,7-2-13 0,-7 2-26 0,2-2-25 15,-2 2-3-15,0 0-17 0,-9 15-9 0,4-6-24 16,0 2-18-16,0 1-28 0,-2 4-8 15,2-1-26-15,0 3-3 0,0 0-12 0,0 0-12 16,2 0-11-16,-3 2-36 0,4-2-75 0,-2 0-85 0,2-2-115 16,-2 0-124-16,1-2-154 0,-4 2-420 0,1-5-976 15,0-1 433-15</inkml:trace>
  <inkml:trace contextRef="#ctx0" brushRef="#br0" timeOffset="8985.68">6237 4913 329 0,'8'-8'446'0,"-4"-2"-7"15,0 0-3-15,-3-1-17 0,0 0-19 0,-1-6-23 0,-1-2-32 16,-4 1-22-16,-2 0-17 0,0 0-16 15,-2 0-19-15,-4 3-18 0,-1 0-16 0,-3 5-25 0,1 1-18 16,-1 3-19-16,-4 5-18 0,-8 5-14 16,0 2-14-16,1 7-15 0,-1 5-9 0,0 1-10 0,5 5-11 15,0 2-18-15,0 1 3 0,3 0-6 0,7 0-8 16,3-4-1-16,3 1-6 0,7-5-11 0,2-1-3 16,4-1 0-16,4-1-4 0,0-2 3 0,4-2-12 15,2-3 3-15,2-2-1 0,2-3-3 0,0-3-1 16,0-1-3-16,2-2-6 0,0-1 12 0,-4-4-8 15,2 0-1-15,-1-3 2 0,0 1 12 0,-3-3-3 16,-1-2 7-16,0-1 4 0,0 0 3 0,-3-3 2 16,0 1-3-16,1-6 3 0,0 2-1 15,-5 5 0-15,-1 0 2 0,-2 6-2 0,1 1 7 0,-1-1-13 16,-4 6-4-16,3-2-6 0,-1 5-14 0,-2 1 10 16,0 0 3-16,4 11-2 0,-2 1-8 0,1 4 3 15,-1 2-6-15,1 0 4 0,-3 1-42 0,4-2-30 16,-4 2-55-16,5 6-62 0,-1-8-69 0,-3 0-63 15,6 1-76-15,-4-6-73 0,5-2-72 0,-3 0-368 16,-1-4-971-16,4 1 430 0</inkml:trace>
  <inkml:trace contextRef="#ctx0" brushRef="#br0" timeOffset="9248.9">6448 5000 257 0,'3'-7'384'0,"3"0"26"0,-2-2 6 15,-4 2 3-15,0 4 6 0,1-4 0 0,2 1-11 16,-2 1-23-16,-1 1-32 0,0 1-36 0,0 3-30 15,5-5-31-15,2 1-31 0,-1 2-23 0,2 2-17 16,2-1-24-16,-1 3-28 0,-1-1-4 0,2 4-12 16,-1 1-11-16,0 1-22 0,-3 1-11 0,-2 1-10 15,0 2-11-15,-3 0-5 0,-6 5-3 0,2 1-10 16,-2-1-6-16,-2 1 3 0,-1 0-3 0,-1-2-5 16,5-3-5-16,-1-1-4 0,-1 0-2 0,1 1 1 15,2-6 0-15,-1 0-4 0,4 2-4 0,0-3 1 16,3 2 0-16,3-2 0 0,6-2-12 0,3 0-30 15,8-1-33-15,-3-4-38 0,6 1-48 0,6-7-42 16,0 1-85-16,1 0-80 0,3-5-96 0,-2-2-416 16,1 0-938-16,11-5 415 0</inkml:trace>
  <inkml:trace contextRef="#ctx0" brushRef="#br0" timeOffset="9716.04">7555 4890 395 0,'18'-9'404'0,"4"-8"3"16,-4 5 3-16,-2-1-12 0,0 1-11 0,-1 1-13 15,-4-4-11-15,0 1-13 0,-1 0-18 0,-4 2-10 16,1-2-8-16,-6 2-19 0,2-5-7 0,-5 3-12 16,0 1-31-16,-2 3-14 0,-4-4-17 0,0 2-32 15,-2 5-1-15,-5-2-23 0,1 4-17 0,-3 4-13 16,-11 3-7-16,8 5-15 0,-11 2-9 0,-1 7-14 15,4 3-4-15,-1 2-9 0,4 5-28 0,-9 9 18 16,12-8-7-16,4 1-6 0,-1 3-13 0,7-3 3 16,3-1-4-16,4-1 2 0,5-7-6 0,4-1-5 15,1 0-2-15,3-4 2 0,2 0-10 0,3-4 0 16,4-2 3-16,0-4-12 0,-4-3 11 0,9-1 2 0,0-6-7 16,4-1-2-16,0-6-3 0,-3-2 5 0,-1 1-1 15,1-5-4-15,-9 3 0 0,5-7 1 0,-4-2 8 16,2 0-6-16,-5 0-14 0,-2-3 24 15,1 3-7-15,0-4-4 0,-1 4 10 0,-4 8 9 0,0 2 14 16,-2 3 0-16,-1 3-5 0,-2 2-7 0,1 0-29 16,1 3 0-16,-3 4 0 0,0 0 0 0,0 0 0 15,2 20 0-15,-4-4 0 0,0 1 0 0,2 4 0 16,-1 5 0-16,1 0 0 0,-2 1 0 0,4 0 0 16,1-2 0-16,-1-2-33 0,1-2-99 0,1-3-45 15,-4-1-61-15,5-1-64 0,-1-1-70 0,0-2-65 16,-3-2-78-16,4-3-483 0,3-3-1081 0,-3-1 479 15</inkml:trace>
  <inkml:trace contextRef="#ctx0" brushRef="#br0" timeOffset="10066.57">7979 4903 2793 0,'8'-10'206'0,"-2"1"-15"0,1-1 44 0,-5 3 21 16,2 4-8-16,0-4-17 0,-4 5-21 0,3-1-27 15,-3 3-33-15,2-5-13 0,-2 5-6 0,0 0 3 16,0 0 2-16,-1 13-7 0,2-7-12 0,-2 3-13 15,-3 2-9-15,4 2-7 0,-1-2-10 0,-2 6-9 16,3-1-7-16,0 0-7 0,3-1-29 0,-2-4-31 16,3-1-25-16,1 0-13 0,0-1-9 0,0-2 0 15,3-1 3-15,-3-2 5 0,8-3 5 0,0 0 4 16,-4-2 4-16,3 0 3 0,-2-5 6 0,3 2 6 16,-1-3 23-16,-1-2 19 0,2-4 16 0,-1 3 28 15,-3 1 18-15,3-1 15 0,-4 2 20 0,-3 1 11 16,-1 1 7-16,0 1-11 0,-3 0-4 0,4 3-30 15,-1 0-1-15,-4 2-10 0,0 0-6 0,0 11-10 16,-4-1-10-16,4 3 4 0,-5 3-10 0,1 4-6 16,3-1-6-16,-5 4-4 0,0 3-1 0,5-1 1 15,-2-6-26-15,-3 7-39 0,1-7-41 0,5 0-44 16,-4-1-57-16,0 0-45 0,3-3-70 0,1-4-48 16,0-1-50-16,0-2-50 0,0-3-49 0,0-5-336 15,0 0-886-15,3 2 392 0</inkml:trace>
  <inkml:trace contextRef="#ctx0" brushRef="#br0" timeOffset="10549.19">8535 4608 424 0,'5'-28'433'0,"3"2"8"0,-7 7-7 16,2 0-3-16,2 1-10 0,0 2-29 0,0-3-37 15,0 4-32-15,4 1-41 0,2 1-25 0,0-1-26 16,4 5-23-16,-2 4-21 0,5-1-19 0,-1 4-17 15,1-1-18-15,-4 5-14 0,3-2-24 0,-4 1-14 16,-1 3-10-16,-1 4-9 0,1-2-6 0,-5 3-3 16,0 0-8-16,-3 0-2 0,-3 2-8 0,0 3-3 15,-5 1-4-15,-1 3-1 0,-2 7 0 0,-4-7-2 16,0 5-1-16,-4-2 2 0,-1 0-3 0,1-6 1 16,1 7-5-16,2-7-1 0,2-2-3 0,1 1 2 0,0 0-5 15,4 0 2-15,0-3-2 0,5 0 2 16,0 0-1-16,5-1 0 0,0-1-2 0,3-1 2 15,1 0-10-15,2-3-22 0,1 1-14 0,2 0-16 16,-4-2-9-16,0-1-4 0,1 0 0 0,-4 0 3 16,0-1 5-16,-2 1 6 0,-1 2 4 0,-2 1 2 0,-2-2 7 15,-1 7-8-15,-3-1 17 0,-2 5 7 16,-3-1 7-16,-4-1 6 0,0 1 0 0,-1 1 3 0,3-1 5 16,-1 1 6-16,-1 0-5 0,3 0 7 15,5 1-1-15,-3-4-1 0,6 4 4 0,-1-5 1 0,3 1-3 16,3-1 3-16,3-1-4 0,-2 1-1 15,1 0-2-15,0 1 0 0,3 1 0 0,-3 0 2 16,1-4-4-16,1 3 4 0,-3 0-4 0,-2-1-1 16,1-1-6-16,-6 2 12 0,-2-2 3 0,1 1 0 0,-2 2 0 15,-7-1 0-15,0 0-1 0,-10 3-8 0,-1-1-43 16,-3-5-63-16,-2 1-130 0,-4 0-166 0,-6-5-452 16,-13-4-922-16,-10-1 409 0</inkml:trace>
  <inkml:trace contextRef="#ctx0" brushRef="#br0" timeOffset="12116.68">4002 5998 374 0,'1'-3'378'16,"1"-1"-11"-16,-2 4-22 0,2-6-30 0,-4 2-15 15,2 4-26-15,-4-7-17 0,0 6-29 0,-1-1-23 16,5 2-24-16,-13 0-17 0,3 2-19 0,-3 3-8 15,-3-1-5-15,-3 2-22 0,-1 3-7 0,-3 3-1 0,4-3-21 16,1 7-1-16,-1-4-5 0,-1 3-3 16,9 1-11-16,0-1 0 0,2-2 4 0,3-4-6 15,0 2 1-15,5 0 10 0,0-2-10 0,3 1-3 16,4 0 0-16,0-2-1 0,4 1-3 0,0-5-4 0,3 2-7 16,1-1-6-16,4 0 2 0,-6-1-8 0,4 1-1 15,-3 0-4-15,4-1-3 0,-3 1 0 0,-4 1-9 16,0 1 3-16,-1 1 1 0,-1 5 0 15,-4-4-3-15,-2 4 2 0,-1-1-10 0,-3 6 11 16,-5 0-4-16,-2 5 2 0,-2-5-4 0,-4 4-2 0,-2-8-1 16,-1 7 1-16,-5-5 2 0,1 1 8 0,1-1 2 15,-2-3 8-15,5-5 4 0,1-1 17 16,1 1 10-16,4-3 12 0,7-3 19 0,-4 0 9 16,4-1-1-16,1 1-10 0,4-2-11 0,0 0-13 0,0 0-10 15,9-12 0-15,-1 8-4 0,1-2-7 0,1 1-9 16,3 2-3-16,-2-1-5 0,-1 2-3 0,3 2-6 15,-1 1-11-15,-1 3 9 0,-2 3-6 16,1 5 1-16,-1 2-2 0,-4 4-3 0,-1 2 3 16,-4 8-3-16,0 1 3 0,-4 0-2 0,-2 1 1 0,-3 0-2 15,-1 1-4-15,0 4 9 0,-1-4-14 0,4 1 0 16,-2-4 9-16,-1 2-3 0,3-5 2 0,2 2 0 16,1-11-4-16,3 0 2 0,0-2-3 0,2-2-9 15,0-3 11-15,4 0 0 0,2 0 0 0,3-3-4 16,1-1-13-16,7-3-19 0,0-2-39 0,3-4-35 15,-2 1-45-15,8-5-74 0,-7-1-77 0,3-3-89 16,8 0-103-16,-9-3-345 0,0 0-910 0,-7 2 403 16</inkml:trace>
  <inkml:trace contextRef="#ctx0" brushRef="#br0" timeOffset="12882.74">4792 6476 177 0,'0'-5'409'0,"0"5"-8"0,0-7-17 16,2 2-23-16,1 3-14 0,-3-3-19 0,0 5-13 0,4-6-11 16,-4 2-12-16,0 4-5 0,0-4-16 0,0 4-6 15,0-4-17-15,0 4-24 0,0-5-20 0,0 5-18 16,-4-4-11-16,4 0-9 0,0 4-17 15,-1-5-14-15,-1 2-14 0,2 3-12 0,-2-7-12 0,1 4-7 16,-3 0-10-16,1-2-10 0,2 1-6 0,0 0-2 16,-3-1-8-16,0-1-3 0,3-1-10 0,-3 1-6 15,3-1 2-15,-3-2-2 0,-1 1-7 0,-4-3-1 16,5 1-5-16,-5 0-2 0,1 0-2 0,2-1-3 16,-3 3-3-16,-4 0-1 0,3 1 0 0,-3 6-2 15,-1-5 0-15,1 8-6 0,-6 0 6 0,3 1-4 16,-10 12 5-16,2 2-7 0,3 2-1 0,-2 1 6 15,4 4-6-15,1-1-3 0,2 2 4 0,2 0-9 16,2 2 9-16,3-4-3 0,3-4-2 0,2-2 2 16,3 1 0-16,1-2 0 0,0 0-1 0,1-4 3 15,5-1-2-15,2-2 3 0,2-2-2 0,3-1 1 16,2-2 2-16,7-1 3 0,-3-3-3 0,-2-3 4 16,5 0 0-16,-3-3-2 0,0-3 1 0,0 2-2 15,-2-4 1-15,1 0 1 0,-4-4 1 0,0 0-1 16,5-5-2-16,-4 0-3 0,-2-4 3 0,-3-2-1 15,-1 8 0-15,-4-8 0 0,2 8-1 0,-6 0 6 16,4 1 2-16,-4 5 12 0,2 4 8 0,-2-2 1 16,-1 5-8-16,0 0 0 0,3 0-6 0,-2 1-7 15,-1 2-2-15,0 2 5 0,0 0-5 0,0 0-1 16,-5 11-2-16,1-4 3 0,4 2-4 0,-5 1 0 16,1 1-4-16,3-2 1 0,-3 4 1 0,3 0 0 15,-3 2-2-15,0 1 6 0,4-2-6 0,0 2-2 0,1-3 4 16,3-1-6-16,0 0-2 0,0-2-25 15,6 0-2-15,-1 0-13 0,5-1-20 0,4-3-22 16,4 2-32-16,7-5-36 0,2 0-33 0,1-3-56 16,2-3-63-16,-3 1-60 0,2-4-88 0,-6-1-391 15,1-2-916-15,-10 2 406 0</inkml:trace>
  <inkml:trace contextRef="#ctx0" brushRef="#br0" timeOffset="15834.82">5242 6449 179 0,'0'0'477'0,"-1"-4"-5"0,1 4-19 0,0 0-30 0,-3-3-35 16,3 3-43-16,0 0-33 0,0 0-33 0,0 0-29 16,0 0-24-16,-3 10-21 0,3 1-10 0,0-1-14 15,0 6-20-15,2 2-10 0,-6 0-11 0,4 0-15 16,-1 3-14-16,-2-3-7 0,-1 2-11 0,3 0-12 16,-5 4-4-16,3-6-15 0,2-1 1 0,0-1-22 15,-3 0-32-15,1-5-62 0,3 1-62 0,0-1-75 16,-5-2-91-16,1-2-102 0,0-5-381 0,3 0-827 15,1-2 366-15</inkml:trace>
  <inkml:trace contextRef="#ctx0" brushRef="#br0" timeOffset="16432.62">6138 6358 39 0,'5'-8'413'0,"0"-2"4"0,-1 2-19 16,0-4-10-16,-2 3-10 0,-1 0-10 0,2-2-19 0,-3 0-26 15,-1-3-30-15,-2 5-22 0,-2-3-20 0,0 1-14 16,-3-1-26-16,-2-1-11 0,-2 3-15 16,0 2-21-16,2 1-17 0,-8 0-7 0,5 3-17 15,-6 4-9-15,-2 2-13 0,-6 6-8 0,3 4-9 0,0 1-8 16,1 7-5-16,0-1-4 0,4 7-4 0,0 0-4 15,3 3-1-15,1 0-9 0,3-1-5 0,6 1-1 16,-1 0-4-16,5-1-3 0,2-8-7 16,5 3-3-16,-1-5 2 0,1-4-1 0,7 2 7 0,-2-7 4 15,0-2 11-15,4-1 11 0,-1-5 10 0,5 0 7 16,-5-2 9-16,6-2 7 0,-4-5-5 0,3-2 4 16,-4-4-4-16,0 1-7 0,0-3 7 0,-1-5-5 15,-3-1-2-15,0 0-6 0,-2-4-7 0,1 0-4 16,-4 0-6-16,0 1-13 0,-1 7-1 0,0 1-5 15,0 6-6-15,-3 0 8 0,4 0-8 0,-5 6-17 16,3 0-18-16,-2 3 17 0,-1 2-1 0,0 0-4 16,5 17-2-16,0-2 2 0,-4 2 1 0,2 2-3 15,0 6-5-15,-1 0-10 0,2 0-36 0,3 1-38 16,-1-1-48-16,3 1-52 0,-4-8-49 0,4-3-57 16,-3 2-54-16,0-3-38 0,1-1-60 0,-1-4-63 15,1 0-412-15,-2 0-991 0,-1-4 439 0</inkml:trace>
  <inkml:trace contextRef="#ctx0" brushRef="#br0" timeOffset="16816.64">6415 6442 292 0,'4'-8'380'0,"0"1"15"0,-2 0 6 0,2 0-16 16,-3-1-24-16,1 5-30 0,0-3-29 0,2 4-32 15,-3-4-33-15,3 4-24 0,4 1-19 0,-2 0-22 16,2-1-16-16,-3 2-16 0,4 2-22 0,-3 0-8 15,2 0-12-15,-3 2-8 0,-1 0-12 0,1 4-6 16,-1 1-13-16,0-1-4 0,-4 1-15 0,0 3 6 16,-5-2-8-16,1 2-3 0,-1 0-1 0,-2-3-3 15,2 0 2-15,4-1-7 0,-3-1 2 0,-1-2-8 16,1 1 0-16,3 0 1 0,1 0 1 0,0-2 3 16,0 0 5-16,4-1-5 0,2 2-2 0,-1-3 0 15,4 2 2-15,3-2-7 0,-1 1-5 0,2 0 1 16,6-1 3-16,-9-1-6 0,8 2-1 0,-1 3-9 15,-6-1 3-15,1 0 2 0,-2 0-2 0,0 2 7 0,-3-1-4 16,-1 5 2-16,-6-3-3 0,-2 2 9 16,-4 1 4-16,1-1 2 0,-9 1 5 0,1 2 3 15,-2 1 3-15,1-1-4 0,-1-1-3 0,1-2-5 16,1 3 4-16,0-2-6 0,3-2-1 0,-3-1-23 0,4 1-70 16,4-1-87-16,-3-2-99 0,2-1-129 0,1-2-437 15,1 2-895-15,4-5 397 0</inkml:trace>
  <inkml:trace contextRef="#ctx0" brushRef="#br0" timeOffset="17316.54">7726 6360 208 0,'11'-16'428'0,"1"-7"2"0,-4 6 3 0,-3 0-18 15,-1-1-10-15,-4 3-22 0,0-1-24 0,-4 5-24 16,-4 1-27-16,-2 0-22 0,0 4-15 0,-5 4-19 0,-5-2-19 16,-2 4-20-16,-7 5-21 0,0 4-16 0,-3 6-10 15,4 3-17-15,-4 2-10 0,5 3-13 16,0 5-15-16,-5 9-8 0,9-10-12 0,6 3-13 15,1-1-5-15,2 2-5 0,5-4-9 0,4-1-2 0,5-8-9 16,1 1-7-16,3-2 0 0,5-3-3 0,1 0-4 16,3-5 2-16,7-3-4 0,-2-1-3 15,4-5 1-15,0-4-8 0,5 0 1 0,2-6 5 0,-5 1 15 16,2-4 2-16,-2-4 10 0,-2 0 0 0,-5-3-3 16,-1-1 2-16,-2-3 0 0,-1 0-8 0,-3-3-5 15,1-2 0-15,-1-2-3 0,-7 3-5 0,3 1 3 16,-4 8-5-16,2 2 1 0,-3 0 2 0,1 7 2 15,0 2-11-15,-2 6-5 0,0 1 3 16,0 1-7-16,0 0-3 0,0 17-2 0,-4-4 20 16,4 6-20-16,0 9 2 0,2-1-1 0,0 1-4 0,-1 0-5 15,8 0 18-15,-4-1-13 0,4-1-17 0,3 1-26 16,-1-3-33-16,2-2-41 0,0-5-44 0,-2 1-54 16,0-3-56-16,3-4-53 0,-1-1-50 0,-1-2-57 15,0-4-58-15,-1 0-429 0,3-4-987 0,-1 0 437 16</inkml:trace>
  <inkml:trace contextRef="#ctx0" brushRef="#br0" timeOffset="17683.46">8094 6468 251 0,'4'-11'315'0,"-3"0"7"0,1 0 29 15,-1 5 23-15,-1-2 9 0,0 1-10 0,-3 3-6 16,2-1-15-16,-1 2-19 0,2 3-23 0,-9 0-23 16,9 0-26-16,-12 8-7 0,7-2-15 0,0 5-24 15,-2-2-11-15,0 7-20 0,2 0-15 0,0 1-14 16,1 1-20-16,0 0-10 0,3 0-15 0,1 0-10 15,-3 2-7-15,6-5-18 0,1 2-26 0,-2-1-21 16,2-3-25-16,2-2-18 0,2-2-13 0,0 0-11 16,3-1-2-16,2-3 7 0,0-1 1 0,5-3 3 15,0-2 2-15,1-2 6 0,-3-3 2 0,4-1 0 16,0-3 9-16,-2-1 16 0,0 0 19 0,0 1 31 16,-4-2 12-16,-3 0 20 0,1 2 24 0,-6 2 23 0,0-2 6 15,-2 4 11-15,-1 2 0 0,1 1-12 0,-2-2-13 16,2 2-17-16,-4 3-6 0,0 0-13 15,0 0-7-15,0 0-6 0,-2 14-9 0,-1-3-4 16,-1 0 2-16,3 2-19 0,-3 2-6 0,1 3-1 0,1-1-5 16,2 2-4-16,-1-1-5 0,-1 2-13 0,-3-4-30 15,4 2-47-15,2 2-39 0,-1-4-48 0,0-3-46 16,-1-2-54-16,0-1-64 0,-1-4-58 16,-1 4-50-16,0-5-66 0,2-1-85 0,1-4-297 0,0 0-943 15,0 0 418-15</inkml:trace>
  <inkml:trace contextRef="#ctx0" brushRef="#br0" timeOffset="18183.37">8714 6236 2757 0,'-1'-28'139'0,"1"10"-19"0,-4-7 52 16,4 1 30-16,0 3 5 0,0 1 19 0,0 2-26 15,4 3-13-15,0-2-30 0,1 1-11 0,3 5-16 16,4 1-13-16,1-1-11 0,0 5-15 0,4 1-11 15,-1 2-8-15,2 3-9 0,1 1-7 0,0 6-2 16,3 1-6-16,-5 1-9 0,-3 3-9 0,1 4-2 16,1 4-2-16,-6-2-5 0,-1 6 1 0,-4-5-8 15,-5 6 3-15,-2-6 0 0,-3-1-5 0,-1 0 0 16,-3 0 0-16,-5 6 4 0,0-8-2 0,0 3 3 16,1-5 0-16,-1 0 5 0,1-3 3 0,0 2 0 15,7-4 1-15,-3 1-1 0,1-3-1 0,2 2-4 16,2-4 3-16,2 1-3 0,2 2 4 0,1-4-4 15,2 2-4-15,5 1 2 0,0-3 1 0,1 3-2 16,0-2-3-16,1 1-1 0,2-1-2 0,-3 0-2 16,2-3-2-16,-2 3 2 0,-2-1-4 0,-1-3-3 15,1 1-1-15,0 2-3 0,-3-2 3 0,-2 3 2 16,1 1-2-16,-2 0-1 0,-1 0 2 0,-2 3-4 0,-1 0 3 16,0 2-3-16,0-2 0 0,-3 1 3 0,-1 1 1 15,6-1-2-15,-2 1 0 0,1 2-2 16,-1-1 2-16,3 1 1 0,3-4 2 0,-1 3-2 15,2 0-3-15,3 3 2 0,2-2 0 0,2 0-4 0,0 0 4 16,1 0-1-16,-2 2 2 0,0-3-3 0,-3 0 2 16,-1-1-2-16,-2-2-5 0,-2 3 7 15,-3 4-2-15,-3-4 4 0,-2 3-1 0,-6-2 3 0,-8 5-1 16,-7-2-6-16,-2-4-60 0,-3 5-87 0,-17 4-107 16,-6-1-136-16,3 0-469 0,-7-1-933 0,-1 2 412 15</inkml:trace>
  <inkml:trace contextRef="#ctx0" brushRef="#br0" timeOffset="19166.9">3928 7863 210 0,'5'-16'336'0,"-1"-1"-1"0,1 0 0 0,-2 5-6 16,-1 0-7-16,0 1-10 0,-2 1-22 0,0 3-20 16,1 0-16-16,-2 1-28 0,1 1-22 0,-3 2-15 15,-2 2-24-15,5 1-15 0,-13 1-15 0,2 5-13 16,-5 1-14-16,5-1-10 0,-5 5-9 0,0 0-7 16,0 2-11-16,0-1-7 0,2 1-2 0,-1 0-7 0,3-2-4 15,3-2-5-15,0-3-4 0,3 1-6 0,2 0-5 16,0-2-4-16,3-3-4 0,-1 3 3 15,4-1 6-15,-2-4-1 0,7 1 10 0,-7-1-6 16,18-3-6-16,-6 2-5 0,3 0 2 0,-1 1-3 0,-4-2-5 16,4 2-5-16,-2 3-3 0,2 0-1 0,-4 4 0 15,2 1-1-15,-1 5 0 0,-3 3 4 16,-3 2 0-16,-5 7-4 0,3 0 2 0,-7 0 2 16,-4 2-2-16,-6-2-3 0,-4 2 0 0,-4 4 0 15,2-6-4-15,-2 1 9 0,-5-1-5 0,1-2 1 0,0 1-2 16,3-6-3-16,1-2 3 0,6-3-3 0,3-2 6 15,1-2 4-15,3-3-2 0,3-3-1 16,2 3 0-16,0-3 0 0,-1 0 0 0,5-3-2 16,0 0-2-16,0 0-1 0,0 0 2 0,26-11-2 0,-16 5 3 15,3 2-5-15,5-5 2 0,-8 4-4 0,2 2-2 16,0-2-1-16,0 3-8 0,-1 4 11 0,-1 2-7 16,-3-3 2-16,1 7-3 0,-1 1-1 0,-2 4 5 15,2 6 7-15,-5 6-5 0,-3 1-1 0,-2 2-1 16,-1 0 3-16,-2 0-1 0,1 0 3 0,-1 2-2 15,1-2 0-15,1-1-1 0,2 0-1 0,0-8-5 16,3 7 8-16,3-7 1 0,-1-2 0 0,2 0 3 16,1-6-4-16,7 2-7 0,0-2-23 0,3-3-41 15,2-3-47-15,9-4-54 0,-7-2-65 0,1-4-84 16,15-3-96-16,-3-1-294 0,-1-6-770 0,1-1 341 16</inkml:trace>
  <inkml:trace contextRef="#ctx0" brushRef="#br0" timeOffset="19549.71">4774 8191 2767 0,'10'-28'140'0,"0"2"-23"0,-3 1 64 15,-7-2 16-15,-1 9-5 0,-2-6 0 0,-2 7 3 16,-4-1-18-16,-2 4-16 0,-2 2 5 0,-4 4-10 16,-2 4-5-16,1 1-13 0,-4 4-6 0,-6 6-4 15,0 7-2-15,0 3 19 0,-3 3-9 0,5 5-9 16,1 1-12-16,1 3-19 0,1 2-4 0,1 10-8 15,6-9-8-15,0 1-8 0,9-8-5 0,2 5-8 16,5-2-9-16,5-3 2 0,4 0-6 16,1-9-7-16,4-6 4 0,4-1-4 0,1-3-1 0,4-6-3 15,0-3-10-15,5-4 4 0,0-5 2 0,1 0 6 16,-3-6 8-16,-4 2 7 0,2-5 4 0,-7 1 6 16,-2-2-2-16,-5-2 6 0,3-1 0 0,-3-2-2 15,-2 2-13-15,-3 5 0 0,-1 1 20 0,-3 2-2 16,2 5-1-16,-3 3-1 0,1 1-6 0,-1 1-3 15,0 3-5-15,0 1-13 0,0 3-1 0,0 0-5 16,-8 15-9-16,7-4 5 0,-4 7-9 0,1 0 3 16,3 0-3-16,-3 1 4 0,4 6-14 0,0-1-20 15,0 3-33-15,0-2-36 0,0 0-53 0,0-7-54 16,4 2-78-16,1-4-86 0,-1 4-91 0,2-8-103 16,-2-2-436-16,4 5-1064 0,-4-7 471 0</inkml:trace>
  <inkml:trace contextRef="#ctx0" brushRef="#br0" timeOffset="19833.3">5090 8335 87 0,'0'0'431'0,"0"0"13"0,-5-10-5 16,3 7-5-16,0-1-23 0,2 4-30 0,0-4-32 0,0 4-38 16,0 0-34-16,0 0-26 0,0 0-23 15,0 0-26-15,18 9-25 0,-11-3-18 0,4 5-14 16,-2 2-14-16,2 2-11 0,-6 2-12 0,3-2-9 15,-7 0-9-15,-1 3-8 0,0-2-10 0,0 2 4 0,-5-2 0 16,1 0 4-16,-4-1 9 0,3 0 7 0,-1-5 7 16,2 0-1-16,0-2 6 0,1-2-24 0,0-1 6 15,2 0-3-15,1 0-6 0,0-2-7 16,4-1-6-16,2 0-10 0,5-4 1 0,6 0-12 16,3-1-12-16,10-2-37 0,-1-1-53 0,3-4-68 15,1 0-85-15,2-1-96 0,-2-4-103 0,3 1-120 0,-1-5-343 16,-3 3-941-16,-2 3 416 0</inkml:trace>
  <inkml:trace contextRef="#ctx0" brushRef="#br0" timeOffset="20632.52">6363 8282 447 0,'9'-17'471'0,"-7"-1"-7"0,1 0-12 0,-1-7-17 0,-2-1-21 16,-1 1-20-16,-3 0-36 0,0-2-11 16,-2 1-20-16,-3 0-9 0,1 7-15 0,-1 3-24 15,-2 0-20-15,-1 4-19 0,1 4-26 0,-2 1-20 16,-6 4-21-16,-3 4-14 0,-6 5-13 0,1 5-15 16,-1 8-9-16,-1 4-18 0,-7 8-10 0,0 4-3 15,9-8-13-15,-2 10-6 0,10-7-6 0,2-3-2 0,3 1-13 16,4-1-7-16,2 0-3 0,6 2-4 0,2-5-2 15,3-4 2-15,4-4-11 0,4-3 2 16,2-4-5-16,1-2 2 0,4-2-4 0,1-3 0 0,3-5 0 16,9-3-3-16,-2-2 2 0,-2-7-1 15,-3 0 0-15,-2-2 15 0,1-1 18 0,-4-5-4 0,1 2-17 16,-3-2 13-16,0-1-2 0,-4 0 1 16,-2-3-3-16,-2 2 3 0,0-1-1 0,-4 7-4 0,0 1-6 15,0 2-32-15,-1 5 0 0,-1 2 0 0,-2 2 0 16,-1 3 0-16,3 2 0 0,-3 2 0 15,0 0 0-15,0 14 0 0,0-3 0 0,-3 5 0 16,6 1 0-16,-3 1 0 0,1 1 0 0,1 4 0 0,2 4-97 16,-1-8-74-16,-1 5-42 0,3-5-50 0,0-2-35 15,1-1-40-15,0 0-31 0,-2 1-14 0,1-2-25 16,1-3-19-16,1-3-5 0,0-3 1 0,-1 0-3 16,1-2-221-16,2-3-709 0,-2 0 2263 0,-7-1-1096 15,17-2 79-15,-9 1 63 0,1-6 47 0,-1 1 44 16,2-1 54-16,-5 1 27 0,3-2 40 0,1 0 23 15,-3-2 26-15,-1 1 21 0,2-1 21 0,-2 1 9 16,0 1 16-16,0-1 0 0,0 2-1 0,-1 1-18 16,1 1-10-16,-3-1-16 0,1 2-21 0,0-1-21 15,-3 5-25-15,5-5-15 0,-5 5-16 0,7-3-12 16,-7 3-17-16,0 0-10 0,16 5-17 0,-11-1-17 16,0 1-8-16,1 2-13 0,-2 0-4 0,-1 3-15 15,1 2-6-15,-2-2-1 0,-4 1 2 0,-2 2-6 16,-1 3 2-16,1-3-8 0,0 2 8 0,-1-3-3 15,0-3-1-15,2 2 2 0,2-5-4 0,-2-1 0 16,2 1-1-16,0-1 6 0,1-5-2 0,5 10 8 16,0-4-10-16,1-2 1 0,2 3 4 0,1-3-3 15,0 0-3-15,0-1-1 0,1 2-1 0,-1 1 6 16,0-2-7-16,1 4 1 0,-2-5 1 0,-3 4-1 16,3 1-1-16,-6-2-1 0,2-2 3 0,0 3 9 15,-4 0 9-15,0 0 4 0,-4 3 3 0,0-4-1 16,2 3 6-16,-6 0-6 0,-1-1-2 0,-1 1 3 15,1-1-7-15,-3-1-2 0,1 2-18 0,-1-2-52 16,-2 1-64-16,3-3-87 0,2-1-111 0,-1 0-147 16,-6-2-558-16,6-2-1104 0,10 0 489 0</inkml:trace>
  <inkml:trace contextRef="#ctx0" brushRef="#br0" timeOffset="21100.08">7901 8246 3483 0,'13'-8'120'16,"-3"-5"-64"-16,3-1 55 0,-8 1-10 0,0-2 6 15,-2-3 9-15,-3-1 17 0,-4-6 1 0,-5 0 5 16,-1 1 1-16,-2-1 0 0,-2 1 1 0,-3 1-15 15,-1 3-2-15,1 1-4 0,0 7-2 0,-2 1-4 16,0 2-9-16,0 6-8 0,1 2-9 0,-9 5-5 16,-2 7-8-16,-1 7-8 0,5 5-7 0,-1 3-1 15,3 5-5-15,-4 7-6 0,8-7-3 0,6 0-3 16,2 3-3-16,2-2-4 0,6-3-1 0,6-9-3 16,2 8-6-16,5-1-2 0,2-9 4 0,3 1-2 15,3-6 9-15,0-1-3 0,0-6 3 0,4-4 8 16,-2-2 7-16,1 1 1 0,-1-6 3 0,4-9-1 15,-1 1 1-15,0-5 3 0,0 3 5 0,-5-6-5 16,-1 2-1-16,-2-5-10 0,-2 1 4 0,-2-1 1 16,2-3-11-16,-4 2-11 0,0-2 13 0,0 3-6 15,-4 8 8-15,-1 4-7 0,0 3 0 0,0 2-9 16,-2 3 0-16,-1 1-5 0,-1 3 1 0,0 0-5 0,-1 21-4 16,-3-10 0-16,3 5 0 0,-2 9-3 0,1 1-14 15,2 1-36-15,2 0-41 0,0-1-50 0,4-1-49 16,-2 1-59-16,6-8-51 0,-1 5-54 0,0-8-48 15,1 0-52-15,4-1-68 0,-2-6-346 0,3 3-927 16,3-7 411-16</inkml:trace>
  <inkml:trace contextRef="#ctx0" brushRef="#br0" timeOffset="21483.27">8285 8210 333 0,'1'-13'345'0,"-1"6"21"0,0-5 31 15,0 7-8-15,0-2-11 0,-2 5-6 0,-2-1-8 16,-2 2-18-16,6 1-14 0,-11 5-14 0,2 3-18 15,3 0-16-15,-2 3-24 0,-1 3-14 0,0 0-32 16,3 1-18-16,-2 2-22 0,3 1-19 0,0 1-15 16,1 6-10-16,0-7-10 0,-1 8-17 0,5-7-11 15,0-2-11-15,0 1-12 0,4-2-13 0,-1-6-13 16,3 0-9-16,-1 1-12 0,5-5-8 0,2 1-9 16,2-1-5-16,1-5-2 0,2 1-5 0,2-2-4 15,3-3-5-15,-2-3-7 0,-1 1 1 0,2-2-4 16,-2-3 8-16,0 1 0 0,-5-1 4 0,0-1 6 15,-5 3-1-15,0-2 9 0,0 2 8 0,-4 0 15 16,2-1 13-16,-6 3 15 0,1 0 8 0,0 1 9 16,-1 2 6-16,-1-1-2 0,0 4-4 0,0 0 5 15,0 0-2-15,0 0 2 0,0 0 0 0,-14 11 2 16,9-1-4-16,-2 4-5 0,0 2-3 0,-1 2-3 16,-1 6-6-16,0-2-8 0,4 5-2 0,-3-2-8 15,3-1-2-15,1-5-12 0,0 0-35 0,-1 0-41 16,0-2-46-16,2 1-54 0,-1-1-62 0,4-5-68 15,-2 0-57-15,1-2-55 0,-1-3-62 0,2-2-61 16,-2-1-363-16,2-4-955 0,0 0 423 0</inkml:trace>
  <inkml:trace contextRef="#ctx0" brushRef="#br0" timeOffset="22000.12">8777 8069 2954 0,'0'-31'117'0,"0"0"30"0,0 4 23 0,-1 0 39 15,-2 2 18-15,3-1-18 0,0 6 3 0,1 0-22 16,1 5-22-16,1-1-7 0,4 0-18 0,-1 5-14 16,8-1-15-16,-1 2-10 0,1 4-14 0,1 4-8 15,3-5-7-15,4 7-13 0,-4 3-5 0,0 3-6 16,-3 1-8-16,0 0 1 0,-3 5-4 0,-2 0-5 16,-4 0-3-16,1 2-4 0,-3 4-6 0,-4-1 0 15,-3 3-1-15,-2 5-2 0,-4-2-2 0,-4 1-1 16,1-1-3-16,-4 1 2 0,1-3-2 0,-3 1 3 15,-1-2 0-15,9-2-1 0,-2-3-2 0,2 0-4 16,1 0 3-16,1 0 0 0,3 1-2 0,5-5 2 16,0 0 1-16,4 0-1 0,2 0-2 0,2-2-3 15,7 0 1-15,2 0-18 0,4-2-11 0,-1-1-9 16,1-3-18-16,0 1-6 0,7-1 2 0,-11 0 4 16,-2-2 6-16,-4 1-3 0,-4 0 3 0,2-2 2 15,-4 2-5-15,-4 1 16 0,-2 1 1 0,-1 1 11 16,-5 4 15-16,-5-2 11 0,-5 6 12 0,-1-1 9 15,-4 2 8-15,0 4-2 0,6-6-4 0,0 2 7 16,0 5-3-16,3-5 0 0,7 0 4 0,-2 1-3 16,4-4-3-16,7 2-6 0,-2 1 0 0,8 2-3 15,0-1-6-15,3-1 2 0,-1-1-4 0,2 1 2 0,2-1-3 16,-2-1-3-16,0 2 0 0,1-2-1 16,-7-3-5-16,1 4 3 0,-2-3-5 0,-1 1 2 15,-3 1 0-15,-2-1 1 0,-3 1-2 0,1-2 0 16,-7 5 5-16,-1-2-2 0,0-3 1 0,-3 1-1 0,0 1 0 15,0-5 5-15,-1 1-6 0,4 0-5 16,-3-3-22-16,4 3-59 0,1-5-96 0,-2 0-104 16,4-1-113-16,-1-2-518 0,7 0-984 0,0 0 435 15</inkml:trace>
  <inkml:trace contextRef="#ctx0" brushRef="#br0" timeOffset="22167.07">9200 8748 245 0,'0'0'527'0,"0"0"-8"0,-3 3-13 0,3-3-26 15,0 0-43-15,0 0-44 0,0 0-41 0,0 0-73 0,0 0-106 16,0 0-140-16,3-12-154 0,-2 8-183 0,2-1-283 16,-1-1-635-16,-2 6 281 0</inkml:trace>
  <inkml:trace contextRef="#ctx0" brushRef="#br0" timeOffset="25532.89">4641 3756 138 0,'-2'-5'232'0,"0"-3"-1"0,1 2-4 15,-3 0-11-15,3-1-5 0,0 1-5 0,0 3-4 16,1 0-14-16,0 3-16 0,-4-8-6 0,4 8-32 16,0-2-8-16,0 2-14 0,0 0-9 0,0 0-11 15,7 12-9-15,2 1-10 0,-1 0 2 0,0 6-16 16,3-2-1-16,3 7-8 0,-1 1-4 0,2-2-3 15,4-1-2-15,-1-2-5 0,4-3 2 0,-4-5-13 16,10 0 0-16,-2-2-2 0,3-3-1 0,0 0-5 16,2-7 3-16,1-1-2 0,4-3-1 0,-3-3-1 0,4-2-7 15,-4-5 0-15,16-1 1 0,-12-1 8 16,0 0-1-16,9-5 3 0,-11 4-1 0,-1 0 1 16,-1-1 1-16,4 0-3 0,-6 0 2 0,2 4-6 15,-4-2 0-15,0 5 1 0,-4 2 1 0,-3 4-5 0,-3-1-1 16,2 5-8-16,-5 1 5 0,6 4-1 0,-4 4 1 15,6 6-4-15,-1 6 5 0,-1-1 0 16,0 2 2-16,-1 1 0 0,1-1-5 0,0 0-3 16,-7-8 2-16,11 4 3 0,-2-6-5 0,-2-3 2 15,4-2 17-15,5-4-4 0,-1-4 10 0,3 0 12 16,-1-5 14-16,1-3-3 0,3-3-2 0,0 1 5 16,-1-5 0-16,-3-2-1 0,9-9 3 0,1 2-5 15,-11 3-10-15,11-10-8 0,-10 13-5 0,0 0-3 16,9-6-4-16,-9 7 2 0,0 3-3 0,-3 1-6 15,-2 3 0-15,-1 4-7 0,-7 4-7 0,1 1 13 16,1 4-5-16,-6 3 4 0,3 4-4 0,-3 1 5 16,2 1-8-16,-5 4 0 0,3-1 2 0,-4 0 2 15,8 7-3-15,-6-4-4 0,5 4 4 0,0-1 0 16,-4-6 4-16,3 1-9 0,-1-2 6 0,7 2-7 16,2-3 7-16,1-4-7 0,4-3 7 0,1-1-1 15,-1-1-1-15,2 0-3 0,-4-4 5 0,7 2-4 16,-2-3-3-16,0-2 4 0,4-2-8 0,-5-2-1 15,0 1 2-15,3-4-5 0,-5 1 5 0,1-2-3 16,-3 2-3-16,0 1 8 0,-10 2-7 0,1 0-4 16,-2 0 4-16,-6 4-9 0,2 1 5 0,1 2 2 15,-4 1-4-15,1 2 13 0,1 2 2 0,0 5-10 16,3 2 5-16,-2 1 4 0,4 10-1 0,-5-5 5 16,3-3 0-16,1-2-6 0,3 1 1 0,2 2 0 15,-1-7 4-15,7 1-7 0,-5-5 5 0,-3 0-1 16,10-2-5-16,-1-3 9 0,1 0-3 0,0-4 3 15,-1-1 0-15,0-2 14 0,4 2-10 0,-3-5-11 16,-10 4 1-16,3-6 11 0,-2 2-11 0,-5-2 4 16,9-2 4-16,-6 4-8 0,-1-1 8 0,-11 4-2 15,11-3-7-15,-3 3-39 0,0-4-53 0,-4 4-72 16,-2 3-80-16,4 1-93 0,-5 1-281 0,-1 0-673 16,-6 3 298-16</inkml:trace>
  <inkml:trace contextRef="#ctx0" brushRef="#br0" timeOffset="29450.2">11370 2668 392 0,'1'-4'446'0,"-1"4"-26"0,2-3-31 0,-2 3-43 15,0 0-25-15,0 0-10 0,0 0-11 0,3 17-16 16,-3-4-11-16,2 2-5 0,-2 6-20 0,1 5-12 15,-2 2-6-15,4 2-15 0,-5-1-23 0,1 3-1 16,-2 3-23-16,3-1-6 0,-1-1-16 0,1 0-16 16,-4-2-7-16,1-5-13 0,1 3-6 0,-1-2-11 15,2-9-19-15,-2 0 0 0,2-1-8 0,0-6-5 16,-1-1-6-16,1-1-7 0,0-1-6 0,1-3-5 16,-1-3-9-16,1-2-33 0,0 0-35 0,0 0-32 15,-7-17-22-15,4 8-25 0,3-7-16 0,-3-3-16 16,2-7-11-16,-1 0-9 0,2-4-2 0,-1-1 11 15,1-4 3-15,-1-1 14 0,0 2 24 0,-2-16 5 16,4 5 17-16,-1 10 26 0,-1 2 11 0,0 2 54 16,2 6 14-16,2-3 26 0,-2 9 22 0,1 1 14 15,1 1 21-15,1-1 8 0,-2 5 15 0,1 0 7 16,2-3 5-16,-1 5 1 0,1-1-2 0,0 1-7 16,0-2-3-16,5 0-10 0,-2 4-10 0,2 0-7 15,2 1-12-15,3-2-10 0,-1 3-5 0,4 1-6 16,1 1-6-16,-1 5-8 0,0 2-2 0,-1 5-6 15,-2 0 1-15,-1 6-5 0,0 3-2 0,0 4 0 16,-2 4-5-16,-6 1-3 0,-3 0 0 0,-5 2 5 16,-4-1-4-16,-3 2 0 0,-1-2 0 15,-4-1-3-15,-7-1 1 0,1 2-4 0,1-4 2 0,-7 1 0 16,3 0-2-16,0 0 1 0,1-4 0 0,-1-2-8 16,9-3-21-16,-2-1-36 0,3 0-48 0,4-6-68 15,4 1-83-15,-2 0-105 0,9-3-116 0,0 3-415 16,3-1-960-16,6-2 425 0</inkml:trace>
  <inkml:trace contextRef="#ctx0" brushRef="#br0" timeOffset="29683.38">11833 3087 3293 0,'0'0'207'0,"0"0"-55"15,-11-13 16-15,11 13 63 0,-5-7 9 16,3 4-12-16,2 3-28 0,0 0-39 0,-7-3-25 15,7 3 3-15,0 0 14 0,-3 15-10 0,1-5 5 16,2 0-9-16,-1 7-3 0,1 0-9 0,0 2-7 16,1 1-7-16,1 5-16 0,0 1-9 0,-3-1 0 15,2-3-14-15,-1-2-2 0,0-1-12 0,1-1-19 16,-1-3-32-16,0 1-56 0,2-5-63 0,-4 0-73 16,2-1-94-16,-2-2-117 0,2-4-141 0,0-4-335 15,0 0-942-15,0 0 417 0</inkml:trace>
  <inkml:trace contextRef="#ctx0" brushRef="#br0" timeOffset="29949.93">12451 3077 4557 0,'11'0'360'0,"-3"1"-237"0,-1 1-83 15,-1-2-10-15,4 4 63 0,-3-3 54 0,-1 1 14 16,1 4-12-16,0 1-7 0,-1 2 7 0,-2 2 4 16,1-1 4-16,-2 7-9 0,-3-1-6 0,0 2-6 15,0 0-4-15,-5 3-11 0,-3 4-8 0,-2 1-24 16,-2-1-8-16,2-2 1 0,-2 0-9 0,1-6-18 16,-4-1-44-16,5-2-55 0,-1-3-73 0,1 0-80 15,3-3-83-15,-1-3-109 0,-2-2-116 0,1-3-481 16,1-4-1067-16,4-5 472 0</inkml:trace>
  <inkml:trace contextRef="#ctx0" brushRef="#br0" timeOffset="30449.94">13059 2844 4012 0,'8'-9'213'0,"-4"3"-75"0,5 1 28 0,-5 1 44 16,0 0 35-16,-1 1-14 0,0 1-32 0,-3 2-39 16,4-2-34-16,-4 2-2 0,0 0 18 15,2 12-7-15,-2-3-6 0,0 7-4 0,-1 2-18 0,2 1-3 16,-1 8 1-16,0 2-15 0,-1 1-10 0,2-1-5 16,-1-1-5-16,2 1-12 0,-1-4-2 0,3 0-11 15,-4-7-7-15,1 0 2 0,-2-6-4 0,2 0-3 16,-2-2-5-16,1-3 3 0,0-1-4 0,0-1 6 15,0 0 0-15,0-5 2 0,-2 2 1 0,2-2-5 16,0 0 5-16,-7-13-14 0,3 2-5 0,0-7 5 16,0 1-3-16,-2-2 2 0,2-9-10 0,-1 3-2 15,1-6 14-15,3-3-9 0,-2 1-8 0,3-2-5 16,2-12 6-16,-1 0 1 0,1 0-7 0,1-2 1 16,2 13 1-16,3-8-8 0,-6 14 5 0,6 1-3 15,-2 3 7-15,2 7-4 0,1 2-7 16,1 2-7-16,4 3 1 0,2 4 3 0,1 0 4 0,4 4-5 15,-2 2 6-15,3 5-1 0,-3 1-8 0,0 6 4 16,3 5-2-16,-4 3 0 0,0 3 2 0,-4 0-2 16,-3 4-2-16,-6-6 3 0,-1 0 1 0,-4 7 2 15,-8-3 4-15,0-3-3 0,-4 2-4 0,-3 3 5 16,-3-5 0-16,-4-1-2 0,2 2 0 0,-1-3-14 16,2-5-28-16,-3 1-40 0,3-2-58 0,6 0-81 15,-2-1-91-15,3-5-101 0,7 0-121 0,-1-1-410 16,2-2-1030-16,4-3 456 0</inkml:trace>
  <inkml:trace contextRef="#ctx0" brushRef="#br0" timeOffset="30766.5">13499 3071 3162 0,'-5'0'260'0,"5"0"-70"0,-9-1 6 0,9 1 47 16,-8-1 45-16,8 1 8 0,-6-2-31 0,6 2-42 15,0 0-30-15,-4-3-15 0,4 3-16 0,0 0-22 16,0 0-15-16,18-1-9 0,-9 4-12 0,4 0-14 16,-3-1-8-16,2 2-7 0,-1 1-4 0,-3 3-10 15,-1-1-8-15,-2 4-2 0,-1 5-6 0,-1 0-3 16,-3 1-4-16,-5-2-5 0,-2 2-4 16,0-1-3-16,-1 1-4 0,-6-1 2 0,-3 4-4 0,7-5 1 15,-3-5-2-15,3 3-6 0,0-4-1 0,2-2 0 16,3-1-1-16,0-1-4 0,2-1 0 0,0 2 1 15,0-3 0-15,3-3-3 0,9 7-1 16,1-7 0-16,3-2-18 0,5 1-38 0,3-4-61 16,10-1-74-16,0-1-90 0,-2 0-129 0,4-1-150 0,-2-5-350 15,0 2-980-15,-2 3 435 0</inkml:trace>
  <inkml:trace contextRef="#ctx0" brushRef="#br0" timeOffset="30917.06">14119 3308 3373 0,'0'0'233'0,"0"0"-30"0,10-2 48 0,-10 2 8 16,5-3 12-16,-1 0-34 0,-4 3-51 0,8-3-43 15,-2 1-31-15,-1-1-35 0,5 1-64 16,7-1-109-16,0 0-121 0,0-1-137 0,0 1-429 0,4-1-846 16,0 1 374-16</inkml:trace>
  <inkml:trace contextRef="#ctx0" brushRef="#br0" timeOffset="31185.27">14631 3303 33 0,'0'0'409'0,"0"0"16"15,6 2 15-15,-6-2 1 0,0 0-36 16,10-3-47-16,-4 0-34 0,4 2-59 0,4-1-60 0,4-2-77 16,1 2-71-16,2 0-59 0,2-2-46 0,5 1-51 15,-6 0-35-15,1 2-26 0,-4-1-10 16,3 1 11-16,-1 2 19 0,-3-1 25 0,0 0 42 0,-4-1 34 15,-1 2 42-15,-3 2 35 0,-1-1 42 16,0-1 28-16,-1 0 38 0,-2 1 13 0,1 1 25 0,0-3 9 16,0 0 17-16,-1 1-2 0,-1 1 10 0,0-1 6 15,2-1-3-15,1 0-17 0,-8 0-18 0,15 1-16 16,-3-2-16-16,-1 0-31 0,1 1-41 16,4 0-62-16,-1-1-74 0,4-3-89 0,-7 1-97 15,2 0-110-15,-4-2-400 0,3 2-811 0,-3-2 359 16</inkml:trace>
  <inkml:trace contextRef="#ctx0" brushRef="#br0" timeOffset="32099.96">15817 2835 2805 0,'4'-8'137'0,"1"1"-39"0,-1-1 25 16,-1 2 49-16,-2-1 54 0,3 1 22 0,-3 1-4 16,-1-1-12-16,3 1-22 0,-3 5-12 0,1-3-19 15,-1 3-19-15,0 0-8 0,0 0-2 0,0 0-1 16,4 21-8-16,-8-4-3 0,9 2 0 0,-3 8-8 16,1 3-7-16,1-1-7 0,0 2-12 0,-3 1-5 15,4 1-15-15,-2-2-4 0,1 0-11 0,-3-1-6 16,3-3-3-16,-3-1-8 0,0 0-3 0,0-8-7 15,1 0-8-15,-1-8-18 0,0 2-22 0,1-6-17 16,-2 0-9-16,0-5-30 0,0-1-33 0,0 0-25 16,0 0-20-16,1-18 3 0,-1 6-10 0,-3-6 3 15,3-2 1-15,-2-8 3 0,-1 0 15 0,1-1 2 16,-3-2 16-16,1-2 15 0,1-2 4 0,3-11 10 16,-1 12 8-16,4-17 5 0,-1 6 7 0,2 9 16 15,2 1 18-15,-3 0 19 0,4 5 16 0,3 2 15 16,1 1 14-16,-2 1 13 0,-1 8 4 0,6-4-1 15,-5 5 5-15,2 1-7 0,0 0 2 0,1 5-2 16,2 0-11-16,-5 3 1 0,5-2-7 0,-1 4-1 16,-3 2-8-16,-1 1 2 0,4 1-5 0,-3 1-6 15,0 4 3-15,2 0-9 0,-6 3 3 0,1 3-5 16,-4 0 7-16,-1 7 7 0,-5 2 5 0,-5-1 3 16,1 7 5-16,-10 0 1 0,2 1 0 0,-8 0 0 15,1 0-5-15,-5-2-2 0,2 5-2 0,-2-4-3 16,-1 1-30-16,2-2-74 0,3-1-90 0,3-1-102 15,-1 2-123-15,6-4-479 0,6-1-943 0,5 1 417 16</inkml:trace>
  <inkml:trace contextRef="#ctx0" brushRef="#br0" timeOffset="32515.89">16405 3106 416 0,'7'-4'470'0,"-1"-3"9"16,-3 6 1-16,0-2-12 0,0-1-21 0,-3 4-29 15,0-6-35-15,0 6-28 0,-8-3-20 0,8 3-18 16,-18 6-25-16,4-3-14 0,-5 4-23 0,3 4-13 15,-9 4-12-15,2 2-33 0,0 2-8 0,4 1-22 16,0-1-15-16,2 3-5 0,2 4-28 0,6-3-6 16,3-4-15-16,3 1-10 0,2 3-4 0,3-3-5 15,6-4-8-15,1 0-7 0,5 0 0 0,10 0-21 16,2-3-1-16,2-1-11 0,1-6-5 0,2-2-8 16,-3-2 1-16,-5 0-8 0,0-2 3 0,-5-4-3 15,0-1 0-15,-5 1 3 0,-2-2 0 0,-2-3-2 16,-1 0-1-16,-3 0-6 0,-5-4 0 0,-2 0 2 15,-5 1 2-15,-3-2 1 0,-7 4-3 0,-1-1-19 16,-10 2-30-16,5 5-51 0,-4-1-68 0,-1 4-97 16,0 2-111-16,-2 4-134 0,0 1-561 0,2 3-1152 15,11 0 510-15</inkml:trace>
  <inkml:trace contextRef="#ctx0" brushRef="#br0" timeOffset="37918.04">4645 5933 47 0,'-3'-4'386'0,"1"1"-3"0,1-3-7 0,-2 2-14 16,3 4-22-16,-2-5-19 0,2 5-28 0,-2-3-29 0,2 3-26 15,0 0-16-15,0 0-18 0,-1-4-13 0,1 4-16 16,0 0-16-16,0 0-10 0,0 0 6 16,0 0 12-16,0 12-4 0,0-4-8 0,0-3-13 15,-2 5-9-15,3-2-10 0,-1 6-6 0,0-6-9 0,0 5-2 16,0-3-6-16,1 0-11 0,-1-1-15 0,0-3 2 16,1 0-5-16,1-1-1 0,0 1 9 0,1-1 18 15,3-4 16-15,0-2-8 0,3-3 10 16,8-6-6-16,1 1-28 0,5-7 13 0,1-2-13 0,-2 0-16 15,1-1 3-15,5-1-1 0,-1-3-13 0,-2 2-7 16,0 0-3-16,-10 7-1 0,0 2-8 0,-6 3-7 16,0 1 1-16,0 2 1 0,-4 1-5 0,2 0-5 15,-5-1-4-15,2 5-21 0,-4-1-26 0,0 2-50 16,0 0-67-16,0 0-75 0,4 10-120 0,-4 0-134 16,-1-4-539-16,2 3-1101 0,4 0 486 0</inkml:trace>
  <inkml:trace contextRef="#ctx0" brushRef="#br0" timeOffset="39165.87">5984 5879 76 0,'0'0'397'0,"0"0"-9"0,-2-4-5 16,2 4-23-16,0 0-25 0,0 0-30 0,0 0-37 15,0 0-13-15,0 0-29 0,0 0-29 0,0 0-11 16,0 0-8-16,0 0 10 0,0 0 1 0,0 0-1 16,10 13-3-16,-7-10-11 0,-1 1-4 0,-1 1-3 15,2-2-10-15,0 2-8 0,-1 0-10 0,2-2-11 16,-4 1-9-16,3 1-1 0,-1-2-15 0,-2 2-4 15,1 1-5-15,2-2-6 0,-2-1-5 0,-1 2-10 16,4 0-4-16,-4-1-4 0,1 0-8 0,-1 0-5 16,1 1-5-16,-1-5-7 0,0 7-2 0,3-3-5 15,-3-2-2-15,0-2 0 0,1 3-5 0,-1-3 1 16,0 0 6-16,0 4 8 0,0-4 3 0,0 0-4 16,0 0 4-16,0 0 2 0,0 0 8 0,0 0-12 15,0 0-7-15,17-13 4 0,-7 7-12 0,-1-4-2 16,8-3-4-16,-3 1-1 0,5-7 1 0,3 2-3 15,-3 0-3-15,-4 4-3 0,3 1-7 0,-5 3 2 16,1-1-3-16,-5 3-1 0,2 1 0 0,-3 1-3 16,-4 0-2-16,1 0-6 0,3 2-9 0,-7-1-14 15,4-1-20-15,-1 2-31 0,-4 3-52 0,1-4-63 0,3 3-79 16,-4 1-112-16,0 0-143 0,0 0-397 0,0 0-1004 16,0 0 444-16</inkml:trace>
  <inkml:trace contextRef="#ctx0" brushRef="#br0" timeOffset="40649.25">7674 5848 33 0,'-1'-5'406'0,"1"5"8"0,-2-8 5 16,4 5-10-16,-2 3 2 0,1-4-17 0,-1 4-12 16,0-6-26-16,0 6-30 0,0 0-30 0,0 0-28 15,-1-4-26-15,1 4-26 0,0 0-21 0,0 0-18 16,0 0-2-16,0 0-7 0,4 13-7 0,-4-7-12 16,2 0-9-16,2 4-11 0,0-3-8 0,-1 1-7 15,0 3-7-15,0 0-8 0,0-1-3 0,1-1-4 16,0 1-10-16,0 0-2 0,-1-1-4 0,-1-3-7 0,1-1-5 15,-1 2-5-15,-1-1-4 0,1-2 1 16,0 0-6-16,0 1 4 0,0-2-15 0,-1 0 1 16,2 0 5-16,-3-3 7 0,1 4 3 0,-1-4 20 15,0 0 2-15,0 0 2 0,18-8-7 0,-9-1-3 0,4 1-7 16,6-10-9-16,4-1-6 0,0-4-2 0,0 1 7 16,3-3-21-16,-1 3-4 0,1-2 3 0,-1 2-8 15,-3 1 7-15,1 5-15 0,-4 5-4 0,-3-2-3 16,0 3-6-16,-6 3 5 0,-1 0-1 0,0 1 2 15,-2 3-7-15,-2-2 0 0,-1 2 0 0,0-1-7 16,-2 2-17-16,1 0-26 0,-3 2-23 0,7-4-32 16,-7 4-42-16,3-3-62 0,-3 3-63 0,1-3-77 15,-1 3-86-15,0 0-117 0,0 0-443 0,0 0-1078 16,0 0 478-16</inkml:trace>
  <inkml:trace contextRef="#ctx0" brushRef="#br0" timeOffset="50175.21">8718 11400 10 0,'-3'2'134'0,"3"-2"-1"0,0 0 418 31,13-9-491-31,-6 8-80 0,-2-2 96 16,0-1-65-16,-5 4 4 0,10-1 7 0,-7 0-12 16,-3 1-22-16,7-3 60 0,-7 3-53 0,5-1 24 15,-5 1 5-15,0 0 73 0,7-1-24 0,-7 1-10 0,0 0-77 16,0 0 119-16,5-2-95 0,-5 2 24 0,0 0-32 16,0 0-8-16,0 0 11 0,0 0 45 0,5-4-35 15,-5 4-31-15,0 0 3 0,0 0 61 0,4-1-55 16,-4 1 4-16,0 0 50 0,0 0-94 15,6-3 83-15,-6 3-94 0,0 0 75 0,0 0-20 16,0 0 18-16,0 0-40 0,0 0 29 0,0 0-20 16,0 0 27-16,0 0 0 0,0 0-31 0,0 0-16 15,0 0-57-15,0 0-108 0,0 0-22 0,9 1-83 0,-9-1-71 16,8-3 122-16,-2 1 255 0,3-5 0 0,-4 22 0 16,-5-15 1823-16</inkml:trace>
  <inkml:trace contextRef="#ctx0" brushRef="#br0" timeOffset="50849.43">8776 11366 61 0,'-3'3'117'0,"3"-3"-11"0,0 0-2 0,-5 9 522 32,5-9-559-32,0 0-15 0,0 0 4 15,0 0-55-15,0 0 65 0,0 0-7 0,0 0 29 16,0 0-106-16,0 0 105 0,0 0-72 0,0 0 21 15,0 0-45-15,0 0 43 0,10-9 23 0,-10 9-86 16,0 0 64-16,7-1-21 0,-7 1 35 0,5-2-38 16,-5 2 19-16,7 0-53 0,-7 0 80 0,5-1-34 15,-5 1-48-15,8 0 133 0,-8 0-78 0,0 0 45 16,9 0-16-16,-9 0-64 0,0 0-4 0,10 0 44 16,-10 0-67-16,4-1 53 0,-4 1-16 0,0 0-48 15,0 0 132-15,0 0-53 0,0 0-89 0,9 0 178 16,-9 0-198-16,0 0 107 0,0 0-14 0,0 0-35 15,0 0 17-15,0 0 45 0,0 0-80 16,0 0-4-16,0 0 83 0,0 0-30 0,0 0-33 16,0 0 41-16,0 0-44 0,0 0-3 0,0 0 50 0,0 0-1 15,0 0-78-15,0 0 95 0,-9 7-50 0,9-7 75 16,-4 5-130-16,4-5 17 0,-5 1 66 0,5-1-12 16,0 0-13-16,-7 1-93 0,7-1 1 0,-7 222-109 15,3-364 454 1,4 127-449-16,-2 3 25 0,4 0 16 0,-2 1 2 15,0 3-1-15,0-2-40 0,0 0-214 0,0-1 95 16</inkml:trace>
  <inkml:trace contextRef="#ctx0" brushRef="#br0" timeOffset="63584.14">4934 5377 36 0,'-4'-2'198'0,"-1"-2"-5"0,5 4-10 16,-7-3-17-16,7 3-17 0,-5-4-10 0,5 4-19 15,-6-2-23-15,6 2-44 0,0 0-44 0,0 0-46 16,0 0-93-16,0 0-66 0,0 0-213 0,0 0 94 15</inkml:trace>
  <inkml:trace contextRef="#ctx0" brushRef="#br0" timeOffset="64366.57">4810 4422 278 0,'-3'-6'361'0,"1"2"3"0,-2-3-7 16,4 2 14-16,0 2-14 0,0-2-7 0,0 1-23 15,0 4-17-15,0-6-17 0,0 6-16 0,0 0-16 16,-1-6-15-16,1 6-19 0,0 0-17 0,0 0-17 16,0 0-20-16,0 0-13 0,0 0-17 0,0 0-18 15,0 0-8-15,0 0-14 0,0 0-6 0,0 19-17 16,4-10-1-16,-2-3-9 0,1 4-8 0,1-2-3 16,-2-4-4-16,2 3-10 0,3-3-5 15,0 0-2-15,3-1-2 0,0-1-8 0,3-4 0 0,6-5-1 16,1-1-5-16,5-3-5 0,3-2-28 0,-1-5-50 15,1 0-54-15,1-6-84 0,2 4-104 0,0-4-127 16,-2-1-449-16,12-4-950 0,-13 12 420 0</inkml:trace>
  <inkml:trace contextRef="#ctx0" brushRef="#br0" timeOffset="64716.16">6318 4303 458 0,'-4'-4'504'15,"-1"2"0"-15,4 0-18 0,1 2-25 16,-5-3-22-16,2 1-34 0,3 2-35 0,0 0-36 0,-5-2-38 15,5 2-30-15,0 0-30 0,0 0-19 16,0 0-23-16,0 0-18 0,0 0-15 0,5 9-23 0,0-7-13 16,-2 4-6-16,-2-3-17 0,4 3-6 0,-1-3-14 15,1 1-2-15,-1 1-15 0,1 0-17 0,0-3 1 16,-1 0-4-16,1-1-8 0,2-1-1 0,-7 0-5 16,19-3-7-16,-8 1-11 0,6-9-10 15,1 1-27-15,7-3-44 0,2-4-49 0,1-2-80 0,2-1-87 16,-1-3-92-16,0 1-135 0,10-9-327 0,-10 8-906 15,-6-1 401-15</inkml:trace>
  <inkml:trace contextRef="#ctx0" brushRef="#br0" timeOffset="65066.73">7692 4223 132 0,'1'-3'473'0,"-1"3"-7"0,4-3-11 0,-4 3-10 16,1-4-16-16,-1 4-18 0,0 0-26 0,3-4-28 15,-3 4-40-15,0 0-26 0,0 0-30 0,0 0-27 16,0 0-21-16,0 0-15 0,4 11-25 0,-2-5-14 15,1 0-15-15,-1 1-15 0,0 0-14 0,5 2-12 16,-7-3-7-16,3 1-11 0,-1-1-7 0,2 0-6 16,3 0-9-16,0-1-2 0,2 0-9 0,4-3-5 15,5-2-5-15,1-2-6 0,8-5-3 0,-2-4-5 0,5 0-24 16,-2-3-41-16,3-2-50 0,-2-2-62 16,0-1-89-16,-2-1-112 0,0-4-135 0,-8 5-389 15,0 0-947-15,-4 6 420 0</inkml:trace>
  <inkml:trace contextRef="#ctx0" brushRef="#br0" timeOffset="66836.08">11852 4585 148 0,'2'-15'430'16,"2"-2"9"-16,-3 5 7 0,2 1 3 0,2 0-5 15,-5 1-10-15,0 2-15 0,1 0-22 0,2 3-28 16,-3 0-39-16,-3 0-29 0,6 1-32 0,-3 4-26 16,0-4-26-16,0 4-24 0,0 0-13 0,4 16-19 15,-2-1-11-15,-1 3-6 0,6 6-26 0,-5 1-10 16,2 2-11-16,0 1-8 0,1 0-11 0,3 1-6 16,-3 0-3-16,3-2-8 0,-4 0-8 0,1-2-3 15,0-6-6-15,-3 1-4 0,2-1-6 0,0-5 2 16,-1-1-10-16,-1-3 10 0,1-1-15 0,-2-1 7 15,-1-2-14-15,0-2 6 0,3 2 0 0,-3-4-2 16,0-2 2-16,0 0-2 0,0 0-4 0,0 0-1 16,-9-19 0-16,2 3-6 0,3-2 5 0,-6-8-15 15,5-3 10-15,-3-3-4 0,3-3-1 0,-5-11 6 16,1-6-5-16,4 3 1 0,1 0-5 0,4 1-1 16,0 13 2-16,1 2-1 0,-1 1 31 0,4 2-13 15,0 2 2-15,1 3-4 0,0 6-7 0,4 3 5 16,0 1-6-16,4 2 0 0,4 1-8 0,-2 5 6 15,7 3 1-15,-2 2-7 0,2 4 3 0,5 6-3 0,-7 2-4 16,4 4-12-16,-1 3-5 0,-6 2 1 16,1 3-8-16,-8 3 3 0,-3 0 3 0,-4 3 2 15,-4 1 3-15,-4 2-2 0,-3-1 3 0,-7 0 1 16,-3-1 2-16,-4-2-10 0,-2-2 17 0,2-1 0 16,-3-3 1-16,-3-2 1 0,6 0-11 0,6-6-42 0,0-3-49 15,6-1-62-15,2-2-72 0,3-3-61 0,5 3-48 16,4-4-64-16,5 1-76 0,1-3-360 15,13-1-919-15,5 0 407 0</inkml:trace>
  <inkml:trace contextRef="#ctx0" brushRef="#br0" timeOffset="67183.3">12377 4835 281 0,'-8'-1'460'0,"1"-2"6"0,-1-1-4 0,3 1-3 15,-3-1-19-15,3 1-23 0,-4-2-29 0,8 2-35 0,-3-1-36 16,4 0-34-16,0-1-27 0,4 0-31 0,0 0-23 16,3 0-19-16,5 1-19 0,1 2-16 15,1 2-29-15,4 2-34 0,-1 2-27 0,1-1-18 16,-1 7-12-16,1 1-11 0,-4 2-3 0,-5 0-9 16,2 3-4-16,-3 0 3 0,-8 2-3 0,0 1-3 0,-6 0 3 15,-1 0 3-15,-5 4-4 0,1-6 5 16,-4-2 2-16,2 1 6 0,0-2 6 0,-1-1 9 15,3-1 1-15,1-6 3 0,2 1 1 0,3-1-7 16,0-3 3-16,1 0 1 0,0 0-2 0,3-1-6 0,1-2-4 16,0 0 1-16,2 6-3 0,6-5 0 0,1-1-2 15,0 1-3-15,7-2-2 0,-3 0-13 0,6-1-43 16,0 2-39-16,0-1-67 0,2-2-83 0,-2 2-70 16,2 0-106-16,-5 0-429 0,4 0-909 15,-2 0 403-15</inkml:trace>
  <inkml:trace contextRef="#ctx0" brushRef="#br0" timeOffset="67399.78">13062 5045 147 0,'3'-4'489'15,"-2"2"-3"-15,-1 2-4 0,0 0-18 0,1-5-29 16,-1 5-36-16,0 0-36 0,0 0-35 0,0 0-32 0,-9 14-27 15,4-6-27-15,0 2-25 0,-1 1-22 0,1 4-18 16,-3-1-48-16,0 2-75 0,-2 1-77 0,5-2-94 16,-3 1-95-16,3-4-116 0,1-3-421 0,0 1-812 15,4-4 360-15</inkml:trace>
  <inkml:trace contextRef="#ctx0" brushRef="#br0" timeOffset="67832.5">13539 4729 3692 0,'3'-18'270'0,"0"0"-44"0,-2 5 23 16,-1 3 12-16,2 4 5 0,-1-1-30 0,-1 2-39 15,0 5-36-15,0 0-16 0,0 0 5 0,0 0-3 16,-15 18-11-16,13 0-7 0,-3 3 0 0,4 4-14 16,0 4-11-16,1 0-10 0,2 2-21 0,-2 0 8 15,5-2-7-15,2-1-10 0,-1 0-8 0,2 0 2 16,-4-9-15-16,1 0-2 0,2-3-1 0,-3-4-4 15,-1-2-6-15,1-2-1 0,-2-3 4 0,1 0 1 16,-1-2 1-16,-2-3-7 0,0 0-6 0,0 0 1 16,4-13 5-16,-4 1 0 0,0-5-9 0,0-8 13 15,0-2-5-15,1-4-1 0,-2-1-4 0,2-15 8 16,2-2-7-16,-2-2-5 0,4-3 5 0,-4-1-10 16,2 2 2-16,-3 1-4 0,4 2-1 0,-3 3 6 15,3 15-2-15,1 3 8 0,-1 2 0 0,0 8-5 16,2 2 0-16,-1 2 1 0,2 4-8 0,-1 3-6 15,4 3 5-15,3 1-4 0,5 6-1 0,0 2 2 16,2 3 4-16,-2 3-9 0,-1 1-15 0,3 8-1 16,-3-1-14-16,-2 7-3 0,-6-4 1 0,0 3-14 15,-5-5-3-15,-4 7-3 0,-4 0 6 0,3-6-2 16,-12 4-3-16,-1-1-1 0,-3-2-3 0,1-1-22 16,-2-1-31-16,-3 1-33 0,1-2-33 0,6-4-33 15,-1 0-75-15,3-1-68 0,3 2-73 0,4-5-78 0,-4 0-374 16,9-2-947-16,3 0 420 0</inkml:trace>
  <inkml:trace contextRef="#ctx0" brushRef="#br0" timeOffset="68183.17">14110 4782 48 0,'4'-2'400'16,"-3"-1"33"-16,3 1-1 0,-4 2 6 0,-4-6 0 15,4 6 0-15,-6-5-18 0,-1 4-28 0,2-1-32 16,-1 1-37-16,6 1-32 0,-14 3-27 0,6-1-25 15,-1 3-38-15,-4 0-7 0,8 3-20 0,0 1-17 0,-1 1-12 16,2 4-21-16,1-3-13 0,6 0-10 16,-1 5-9-16,3-4-11 0,4 4-8 0,3-3-7 15,2-1-10-15,0-1-2 0,4-2-8 0,-1 1-4 16,3-2-6-16,0 0 2 0,7-2-8 0,-10-2 1 16,1 2-7-16,1-3-3 0,0 2-1 0,-6-1 0 0,1-1-4 15,-5 0-4-15,1 0-2 0,-1-2-12 16,-4 5 14-16,-1-4-1 0,1 2-4 0,-5 0 6 0,-1 2-3 15,-3-1 2-15,0 0 0 0,-5 1-2 16,-1 1-5-16,1-1 2 0,-4 2 0 0,-2 0 0 0,-2 0 2 16,2-3-6-16,-3 2-1 0,8-1-1 0,-2-3 3 15,2 2 0-15,3-2-2 0,1 0-24 0,3-1-37 16,-4 1-39-16,7-3-66 0,0 0-79 0,-10-1-93 16,8-5-88-16,2 1-74 0,-3-2-367 0,3-1-935 15,1-2 414-15</inkml:trace>
  <inkml:trace contextRef="#ctx0" brushRef="#br0" timeOffset="68332.47">14165 4831 361 0,'0'-7'377'0,"0"2"33"0,-1-2 18 0,1 2 12 15,0 0 2-15,-2 3-15 0,5-4-38 0,1 3-28 16,-2-2-32-16,3 1-29 0,4-1-40 0,0 1-17 16,3 0-26-16,8-2-19 0,1 3-22 0,1 0-42 15,4-3-62-15,5 4-87 0,-9-4-99 0,-1 3-119 16,-3 2-118-16,1-3-458 0,-4 3-876 0,2-1 388 15</inkml:trace>
  <inkml:trace contextRef="#ctx0" brushRef="#br0" timeOffset="68483.23">14799 4823 405 0,'2'1'508'0,"-2"-1"-11"0,7 1-21 0,-7-1-37 16,5 2-47-16,-5-2-40 0,4 1-57 0,-4-1-86 15,0 0-110-15,6 0-134 0,-6 0-150 16,0 0-391-16,8-4-623 0,-6 1 276 0</inkml:trace>
  <inkml:trace contextRef="#ctx0" brushRef="#br0" timeOffset="71482.78">11723 6117 223 0,'-3'-10'242'0,"-2"-3"11"15,1 1 11-15,2 0 18 0,-2 1 11 16,1-5 22-16,-1 5 10 0,3-1 13 0,0-1 4 0,-2 3-18 16,3 0 8-16,-4 1 3 0,3 1-12 0,-3 2-14 15,4 2-21-15,-1 0-24 0,1-1-29 0,0 5-22 16,0 0-28-16,0 0 0 0,-4 13-4 0,3 4-7 16,-3 7-22-16,0 7-7 0,-1 3-20 0,2 14-9 15,1-11-8-15,-3 10-14 0,2-12-9 16,2 2-8-16,1-3-3 0,0 0-10 0,0-2-9 0,0-4 3 15,1-2-13-15,-1-8-10 0,3-1 7 0,-3-5-8 16,0-2 3-16,1 0-9 0,3-4 4 0,-3-1 4 16,-1 0 9-16,0-5-9 0,0 0 12 0,0 0-10 15,-5-14 0-15,5 1-1 0,-1-4-9 0,-2-2-3 16,2-11-2-16,-1-2-1 0,2-2-7 0,2-11 4 16,-7-2-5-16,6-7 0 0,-1 2-6 0,0 1-1 15,0-2 2-15,0 3-4 0,0 5 0 0,0 11-10 16,0 4 12-16,2 0 0 0,1 3-5 0,5 3 10 0,-6 6-13 15,2 2 3-15,0 3-8 0,1 1-3 0,3 4 3 16,2 3-2-16,2 1-1 0,2 4 4 16,4 4 1-16,-1 3 3 0,2 1-11 0,5 4 4 15,-3 5-1-15,-3 2-17 0,4 0-4 0,-7 2-12 0,-3-5-3 16,1 8-7-16,-7-6-1 0,-1 1-6 16,-1 7 11-16,-4-1 0 0,-1-6 0 0,-6 0 3 15,0 8-1-15,-6-1 2 0,-5-4-4 0,3 2-14 16,-2 0-22-16,-3 0-32 0,0-5-39 0,3 3-42 0,5-7-55 15,4 3-40-15,2-1-41 0,0 2-49 0,6-2-58 16,1 0-411-16,9-1-921 0,4-3 408 16</inkml:trace>
  <inkml:trace contextRef="#ctx0" brushRef="#br0" timeOffset="71699.87">12234 6567 261 0,'-8'3'403'0,"2"-2"33"0,-2 2 22 0,-2 1 1 0,0 0-11 16,-3 0-19-16,0 3-25 0,4 0-22 0,-1 2-30 16,1 0-28-16,0 1-22 0,1 5-37 0,-2 0-16 15,2 1-29-15,6 0-22 0,-2 1-16 0,4 1-19 16,-3 2-15-16,6-4-20 0,-2 4-49 0,3-4-54 16,0-1-67-16,-4-5-77 0,4 3-86 0,-3-5-94 15,-1 3-101-15,3-4-106 0,-2-1-285 0,0-3-857 16,-1-3 380-16</inkml:trace>
  <inkml:trace contextRef="#ctx0" brushRef="#br0" timeOffset="71932.75">12842 6358 3984 0,'7'-11'189'0,"-2"2"-82"0,1 0 12 16,-2 3 40-16,-2 0 38 0,1 3 1 0,-2 0-35 0,2 1-27 15,-3 2-5-15,0 0 16 0,5 11 2 16,-1-2-11-16,-3 7-12 0,2 2-10 0,-1 8-6 16,-2 1-12-16,4 0-16 0,-5 2-4 0,1-1-7 15,-4-2-10-15,1 1-34 0,1-9-47 0,-1 2-51 0,-1-2-62 16,3-2-81-16,-1-3-83 0,-1-4-95 16,3 0-81-16,0-4-358 0,-1-2-901 0,1-3 398 15</inkml:trace>
  <inkml:trace contextRef="#ctx0" brushRef="#br0" timeOffset="72416.48">13178 6200 149 0,'-4'-8'389'0,"3"1"24"0,-3 1 10 0,2 0-9 16,-2 1-32-16,1 3-34 0,3 2-24 0,0 0-5 0,0 0-3 15,-3 17-15-15,0-4-16 0,3 2-18 16,0 5-15-16,0 6-17 0,0 1-24 0,5-1-16 0,-1 2-18 15,-3 0-21-15,6-2-14 0,-7-6-12 16,2 6-12-16,2-5-15 0,-3-2-6 0,1-1-8 0,0 0-10 16,-2-6-9-16,0-1-6 0,0 0-8 0,1-3-4 15,-1-1-7-15,0-2-1 0,3-1-4 16,-3 2-2-16,0-6-4 0,-4 2-2 0,4-2-1 16,0 0-3-16,-9-9-7 0,7 2 0 0,-2-2-4 0,-4-7-1 15,-1-1-4-15,0-6-1 0,-2-4-2 0,0 0 4 16,1-7-3-16,-1 2-5 0,1-14-3 0,0-2 4 15,4 1-1-15,-1-1-4 0,1 12 5 0,6-1-6 16,-1 5 2-16,4 0 0 0,1 2-1 0,2 3 7 16,0 2-10-16,2 1 2 0,4 4 0 0,-1 1 0 15,2 3 3-15,0 2 0 0,1 2-2 0,1 2 0 16,2 2-4-16,-1 2 4 0,2 1-5 0,-3 4 4 16,2-1-2-16,2 4 0 0,0 0 2 0,-2 3-3 15,-2 2 4-15,-3 0-3 0,-2 2-1 0,0-1-3 16,-1 2 1-16,-4 2 2 0,3 1 0 0,-7-1 0 15,-2 0 3-15,-2 4-1 0,-3 1 4 0,-2 1-1 16,-7-3-3-16,-4 4-2 0,0 2 3 0,-3-3 1 16,-1 1-4-16,1-1 3 0,2-2-1 0,-2-1 0 15,8-4-22-15,0 0-47 0,1-1-60 0,4-1-53 16,5-1-60-16,3 3-56 0,1 0-73 0,5-1-80 16,2-2-417-16,8 2-940 0,4 1 416 0</inkml:trace>
  <inkml:trace contextRef="#ctx0" brushRef="#br0" timeOffset="72733.36">13514 6497 289 0,'-7'-4'462'0,"0"1"31"0,1-2 10 0,1 1-12 16,0-2-20-16,1 1-25 0,0-1-28 0,-1 0-33 15,5 0-40-15,0 1-35 0,4 0-36 0,-3 1-23 0,3 0-28 16,1 1-26-16,4 0-15 0,5 2-23 0,-3 2-14 15,2 1-29-15,0 3-28 0,2 3-14 16,3 1-8-16,-5 0-11 0,1 3-8 0,-4 1-9 16,-1 2-8-16,0 1-5 0,-5-1-3 0,-3 1-3 15,-2 0-3-15,-3 1 1 0,-6-2-1 0,2-1-2 0,2-3 0 16,-7 1 3-16,4-3 12 0,0-1-5 0,3-1 4 16,-2-1 1-16,4-1-1 0,1-2 3 15,0 0 1-15,3-3-6 0,-1 2-5 0,1-2 0 16,0 0-2-16,21-4-31 0,-6 2-52 0,6-1-61 0,7-1-56 15,6-3-66-15,-5 2-71 0,3 0-86 0,4-1-86 16,-3 0-372-16,0 1-932 0,-1 1 413 0</inkml:trace>
  <inkml:trace contextRef="#ctx0" brushRef="#br0" timeOffset="72883.98">14335 6631 279 0,'5'0'381'16,"-5"0"40"-16,10 0 12 0,-10 0 0 15,5 1-13-15,-5-1-31 0,0 0-40 0,13-1-32 0,-5 2-34 16,2-1-41-16,4 1-84 0,0-3-110 0,5 0-136 16,-1 1-151-16,0-1-399 0,10 1-691 0,-7 0 305 15</inkml:trace>
  <inkml:trace contextRef="#ctx0" brushRef="#br0" timeOffset="73050.28">14947 6649 320 0,'0'0'490'0,"-4"-13"23"16,4 13 3-16,-1-4-13 0,1 4-16 0,0-6-45 16,0 6-46-16,5-6-45 0,-1 2-31 0,6-1-43 15,3 1-60-15,1-1-74 0,3 2-90 0,2-4-118 16,-1 4-123-16,-1-1-145 0,-5 1-408 0,16-1-802 16,-9-1 355-16</inkml:trace>
  <inkml:trace contextRef="#ctx0" brushRef="#br0" timeOffset="73166.3">15631 6546 85 0,'11'-6'234'0,"5"-2"-34"16,-1 1-65-16,-2-4-70 0,3 0-92 0,-3-2-89 16,1-1-124-16,0-1 55 0</inkml:trace>
  <inkml:trace contextRef="#ctx0" brushRef="#br0" timeOffset="73599.69">15977 6167 242 0,'3'-17'410'16,"-1"1"34"-16,-1-1 32 0,-4 3 20 0,1 4 9 16,1-1-17-16,-5 1-19 0,1 5-27 0,0 1-28 15,-1 1-43-15,1 3-18 0,5 0-29 0,-15 10-18 16,10-1-18-16,1 8-23 0,0 3-25 0,2 6-23 16,0 3-19-16,4 1-17 0,0 1-24 0,1 0-13 15,1 1-14-15,1-1-12 0,-3-3-12 0,6 3-15 16,-2-5-9-16,-1-2-26 0,1-5-17 0,-3-2-24 15,0-5 3-15,1-1-6 0,-2-3-14 0,-2-1 2 16,1-1-3-16,2-2 3 0,-3-1-2 0,0-3 3 16,0 0-3-16,0 0 4 0,-8-10-7 0,5 0 6 15,1 1 6-15,-1-7-8 0,1-2-3 0,-3-7 0 0,3-5 19 16,-2 0-18-16,1-4 1 0,1-13-6 0,2-1 12 16,1-5-13-16,3 1 2 0,2-5 8 15,-1 3-16-15,-1 0 15 0,7 0 2 0,-3 7 1 16,-3 14 2-16,8 2-1 0,-8 3-2 0,0 3-2 0,3 7 6 15,1 2-7-15,1 7 5 0,-1 0-1 0,0 4 0 16,5 3-6-16,0 4 5 0,4 4-1 16,0 3-9-16,0 3-13 0,1 6-18 0,-7-3-14 0,3 7 5 15,0 2 5-15,-2 0-4 0,-3 0 4 0,-5 1 2 16,-5 0 4-16,-1-1 7 0,-7 3 1 0,-2-3-6 16,-4 0 5-16,-4 0 7 0,0-1 2 0,-5-1 1 15,-1-1-9-15,-1-2-19 0,5-2-45 16,-3-1-57-16,7-4-70 0,8-1-82 0,-5 0-99 0,3-1-101 15,6-2-462-15,4-1-1043 0,5-2 462 0</inkml:trace>
  <inkml:trace contextRef="#ctx0" brushRef="#br0" timeOffset="73899.66">16585 6224 143 0,'0'0'370'0,"0"0"11"0,-10-3 10 0,5 1 21 16,5 2 24-16,-15 6-2 0,5-2-12 0,-2 3-21 15,1 1-35-15,-4 3-16 0,-5 8-44 16,2 2-22-16,0 0-33 0,5 3-18 0,-2 0-24 0,4 3-20 16,0-1-18-16,-3 0-17 0,9-1-12 0,-1-4-19 15,3 4-13-15,3-5-20 0,3-4-20 0,3 1-22 16,-1 0-16-16,2-6-12 0,2-3-12 0,2 3 1 16,-1-4-3-16,3-1 4 0,5-1-7 0,-5-4-1 15,-3 0 2-15,3-2 4 0,-3-1-6 0,2-1 0 16,-5-1 3-16,1-2 4 0,-2-1 7 0,-1-1-1 15,-1 1 3-15,-2-4-2 0,-4 3 1 0,-2-2 2 16,-1 0-5-16,-1 2 0 0,-3 2 0 0,0 1-6 16,0 2 4-16,-1 0-20 0,2 3-44 0,2 2-60 15,-2-1-92-15,-1 2-107 0,3 1-121 0,-1-1-510 16,6 1-1020-16,1-4 451 0</inkml:trace>
  <inkml:trace contextRef="#ctx0" brushRef="#br0" timeOffset="74049.92">16909 6581 101 0,'1'3'397'0,"-1"-3"-21"0,0 0-23 0,0 0-40 16,0 0-30-16,0 0-42 0,0 0-84 0,0 0-130 16,0 0-166-16,-8-11-213 0,8 11-381 0,-2-8 169 15</inkml:trace>
  <inkml:trace contextRef="#ctx0" brushRef="#br0" timeOffset="77666.3">11850 8274 263 0,'8'-16'493'15,"-4"-3"15"-15,1-5-1 0,-1 6-6 0,-2-1-32 0,-2 2-6 16,2 1-7-16,-6 3-17 0,6 1-15 15,-2 4-19-15,0 0-40 0,2 1-35 0,-2 3-35 16,-2 1-27-16,2 3-31 0,0 0-10 0,5 16-18 0,-2-4-16 16,-2 7-20-16,2 7-14 0,-2 1-19 0,3 1-12 15,-3 0-15-15,6 0-1 0,-5-1-19 0,2 5-8 16,1-4-11-16,-5-2-12 0,0-1-62 16,4-8 0-16,-4-5 0 0,4 1 0 0,-3-3 0 0,-1-3 0 15,0-1 0-15,3-4 0 0,-3-2 0 0,0 0 0 16,0 0 0-16,0-18 0 0,-3-1 0 0,3 0 0 15,-4-5 0-15,3-6 0 0,1-1 0 0,-4-6 0 16,3-11 0-16,-2 2 0 0,2-6 0 0,-4-3 0 16,1-2 0-16,7 2 0 0,-2-5 0 0,-5 3 0 15,7 1 0-15,-6 7 0 0,3 13 0 0,0 4 0 16,4 5 0-16,-3 8 0 0,3 6 0 0,1 2 0 16,3 3 0-16,0 2 0 0,4 5 0 0,0 1 0 15,1 3 0-15,3 9 0 0,0 1 0 0,3 9 0 0,-1 3 0 16,-2 1 0-16,-2 2 0 0,-1 0 0 0,-3 2 0 15,-1 0 0-15,-5 1 0 0,-4 1 0 16,-4 1 0-16,-2-2 0 0,-2 1-40 0,-5-1-37 16,-2-4-15-16,-5 1-18 0,-3-1-30 0,1 0-38 0,-1-3-50 15,1-1-71-15,3-2-62 0,-3 1-80 0,17-7-78 16,-5 0-432-16,3 3-1031 0,7-5 456 16</inkml:trace>
  <inkml:trace contextRef="#ctx0" brushRef="#br0" timeOffset="77849.89">12280 8467 3184 0,'0'0'171'0,"0"5"-76"0,0-5-19 0,-9 9 73 0,5-4 68 15,-4 5 29-15,1-2 1 0,-6 5-15 0,1 2-18 16,3-2 0-16,-1 2-12 0,1 0-12 0,2 2-18 16,0 1-19-16,0 0-12 0,2 1-16 0,1-1-11 15,1 2-11-15,3-2-44 0,0-1-73 0,4-2-90 16,0-4-103-16,1 1-90 0,1-4-102 0,-1 1-118 15,3-3-278-15,-1-4-861 0,1 0 382 0</inkml:trace>
  <inkml:trace contextRef="#ctx0" brushRef="#br0" timeOffset="78035.59">12723 8586 94 0,'0'-5'470'0,"0"5"14"15,0-3 9-15,0 3-14 0,0 0-31 0,0 0-27 16,0 0-24-16,0 0-37 0,-5 20-33 0,3-10-35 16,0 2-29-16,-2-1-27 0,3 5-58 0,-5 2-74 15,1 0-88-15,2-1-91 0,-1 0-83 0,-3-1-95 16,3-3-96-16,-5-2-356 0,5-1-763 0,0-2 337 16</inkml:trace>
  <inkml:trace contextRef="#ctx0" brushRef="#br0" timeOffset="78449.39">13265 8135 25 0,'1'-7'484'0,"1"0"-2"0,-1 3 3 16,-1 0-10-16,0 4-22 0,0 0-16 0,0 0-21 15,-5 16-28-15,2-5-31 0,2 7-32 0,0 0-29 0,-3 7-29 16,4 0-22-16,4 1-25 0,-2-2-20 0,1 1-21 15,-2 2-17-15,2-8-18 0,-2-1-12 0,3 2-14 16,-2-6-11-16,1-2-11 0,-2-4-10 16,1-1-2-16,-2 0-6 0,0-3-3 0,0 0-5 0,0-4-14 15,0 0-1-15,0 0-9 0,-6-17-5 0,4 5 5 16,-2-5-1-16,-1-1 4 0,-4-9 2 0,5-3-4 16,-1-2-1-16,1-4-6 0,-1-10-1 15,1-4 5-15,0-3-7 0,3 2-2 0,-4-1-6 0,1 6 2 16,3 12-4-16,-3 3-3 0,3 3 3 0,2 4 0 15,-5 8-5-15,7 3-4 0,-2 4-4 0,3 2 3 16,0 1 6-16,2 6-15 0,2 2 5 0,2 4-8 16,5 3 0-16,3 10 1 0,0 4 5 0,-4 3-7 15,-1 0-19-15,-2 3-6 0,-1 1-12 0,-2-1-4 16,-4 2-3-16,0-1-7 0,-5-2-6 0,-2-1-15 16,-1 0-20-16,-3 0-35 0,-1-4-52 0,0-4-64 15,-1-2-59-15,-2 7-66 0,2-6-79 0,0 0-91 16,-1-5-349-16,2 1-956 0,3-4 422 0</inkml:trace>
  <inkml:trace contextRef="#ctx0" brushRef="#br0" timeOffset="78733.23">13610 8431 8 0,'-4'-6'459'0,"-1"-1"41"0,-1 4 22 0,-3-2 5 0,1-3-17 16,3 3-25-16,-1-2-27 0,2 4-33 15,0-2-42-15,2 1-43 0,0 2-41 0,2 2-29 16,0 0-35-16,7-4-15 0,-7 4-20 0,0 0-24 0,18 5-42 16,-12-1-28-16,3 0-24 0,-2 4-18 0,0-1-14 15,-2 3-8-15,-5-1-5 0,0 3-9 0,0 3 1 16,-4 0-3-16,-1 1 0 0,-1-2-4 0,-1-4 5 16,1 2-5-16,2-4-2 0,-4-1-2 0,3 1 2 15,0-4-5-15,4 2-5 0,2-2 0 0,4 1 1 16,4-2-7-16,5 0-39 0,8-4-74 0,14-2-97 15,1 0-111-15,5-2-127 0,8-6-508 0,6-1-1031 16,-1 0 456-16</inkml:trace>
  <inkml:trace contextRef="#ctx0" brushRef="#br0" timeOffset="78883.25">14453 8508 3675 0,'2'1'195'15,"-2"-1"-76"-15,3 1 92 0,-3-1 56 0,5 3 38 16,-5-3-6-16,2 2-44 0,-2-2-49 0,0 0-45 15,9 2-10-15,0-1-17 0,5-4-51 0,4 2-92 16,5 0-113-16,6-2-127 0,1 1-151 0,-2-4-481 16,5 4-953-16,-1-1 422 0</inkml:trace>
  <inkml:trace contextRef="#ctx0" brushRef="#br0" timeOffset="79017.07">15099 8520 394 0,'0'0'442'0,"0"0"32"0,10 0 32 0,-10 0 11 0,0 0-18 15,5 1-15-15,-5-1-51 0,8 0-37 0,-3 1-57 16,8-2-34-16,5-2-80 0,1 2-87 16,9-2-102-16,3-2-120 0,-2 3-126 0,1-1-156 0,0-1-389 15,3-3-818-15,2 0 363 0</inkml:trace>
  <inkml:trace contextRef="#ctx0" brushRef="#br0" timeOffset="79549.06">15929 8346 64 0,'15'-15'279'0,"-2"2"-28"0,3 0-25 16,-3 1-24-16,2-1-19 0,-2 1-23 0,-4 0-16 15,1 1-16-15,-1 3-15 0,-1 0-9 0,-3 1 9 16,3 1 23-16,-6 1 25 0,2 1 32 0,-1 0 29 16,-2-1 32-16,0 2 25 0,-1 3 18 0,-2-5 13 15,2 5 25-15,-8 0 4 0,-1-1 12 0,9 1 3 16,0 0-11-16,-13 2 7 0,4 2-9 0,3-2-20 15,2 4-28-15,-5 1-23 0,4 2-22 0,-1 1-19 16,-1 3-23-16,6 1-19 0,-3 3-19 0,4-1-131 16,0 3-37-16,2 8 0 0,6-2 0 0,-4-6 0 15,0 1 0-15,1-2 0 0,-1 1 0 0,1-4 0 16,4 1 0-16,-4-1 0 0,0-5 0 0,-2-1 0 16,-2-2 0-16,3-2 0 0,-1 0 0 0,-1-1 0 0,-2-1 0 15,0-3 0-15,0 0 0 0,0 0 0 0,0-15 0 16,-1 4 0-16,-3-6 0 0,0-1 0 0,4-13 0 15,-1 2 0-15,-2-5 0 0,-2-3 0 0,8-11 0 16,-3-3 0-16,5-1 0 0,4-2 0 0,0-5 0 16,5-25 0-16,-5 30 0 0,6-2 0 0,-3 3 0 15,-2 8 0-15,-4 11 0 0,2 1 0 0,-2 8 0 16,1-1 0-16,-1 11 0 0,-2-1 0 0,2 8 0 16,1 1 0-16,-1 3 0 0,4 4 0 0,3 1 0 15,4 3 0-15,-2 4 0 0,3 4 0 0,4 8 0 16,-5 2 0-16,1 2 0 0,-2 0 0 0,-2 0 0 15,-5 3 0-15,-3-2-57 0,-3 2-40 0,-3 2 14 16,-4-3 7-16,-3 1 6 0,-4-1 6 0,-2-1 5 16,-6-2 7-16,0 0 8 0,-3-1 2 0,-1-1 4 15,1-1-10-15,1-5-26 0,4 0-63 0,4-3-66 16,4-2-87-16,0-1-76 0,3 1-77 0,5-4-94 16,2-1-366-16,5 0-976 0,6-1 432 0</inkml:trace>
  <inkml:trace contextRef="#ctx0" brushRef="#br0" timeOffset="79832.25">16515 8149 208 0,'0'0'326'0,"0"0"7"0,0 0 11 15,0 0 29-15,-25 2 8 0,13 4 10 0,3 0-6 0,-6 4-7 16,-1 2-15-16,1 0-18 0,2 4-17 0,-1 0-27 16,0 7-26-16,0-1-27 0,5-4-27 15,3 0-21-15,-1 7-14 0,4-4-17 0,3 5-19 16,2-7-14-16,2 0-22 0,2-1-15 0,5-1-27 0,1-4-23 15,1 1-15-15,4-3-15 0,-2-3-8 0,4-1-5 16,-1 0-6-16,3-4 3 0,-5-1-3 0,-3-2 1 16,2-2 1-16,-4-1 0 0,-1 1 0 15,1 0 1-15,-6-1 10 0,3-5 7 0,-4 3 13 0,-1 0 3 16,-2-2 1-16,-2 1 2 0,-3-4-3 0,-1 3-7 16,-3-2-1-16,-1 6-5 0,0 2 1 0,-1-1-6 15,-3 3-57-15,3 0-77 0,-2 2-115 16,2 3-124-16,1 1-152 0,4 1-418 0,1-1-1001 0,0-2 443 15</inkml:trace>
  <inkml:trace contextRef="#ctx0" brushRef="#br0" timeOffset="79966.03">16778 8557 3107 0,'0'0'226'0,"-6"5"-57"0,6-5-13 0,0 0-36 15,-6 1-26-15,6-1-23 0,0 0-22 0,-4 1-38 16,4-1-98-16,0 0-168 0,0 0-356 0,0 0-661 15,0 0 293-15</inkml:trace>
  <inkml:trace contextRef="#ctx0" brushRef="#br0" timeOffset="81550">20101 2679 200 0,'5'-10'447'15,"-1"-2"-4"-15,-3 3-7 0,-1 0-17 0,-1 1-17 16,-3 1-32-16,2 1-29 0,-5 2-31 0,-1 3-26 15,-5 4-14-15,-1 1-8 0,-3 4-20 0,-7 7-11 16,-3 4-17-16,3 3-17 0,2 0-17 0,-1 4-16 16,5 4-11-16,1 2-12 0,8 2-13 0,-1 0-8 15,8 0-10-15,0 14-14 0,4-17-6 0,4 1-7 16,4-1-7-16,4-2-6 0,4-2-8 0,-1 1-4 16,3-4-7-16,6-1 1 0,-2-4-12 0,-1-5-1 15,1-2-5-15,-3-3-2 0,-1-4-5 0,2-1-3 16,-5 0-1-16,-5-4-1 0,6-5 22 0,-5 3 24 15,-4-2 6-15,0-1 3 0,-4-7 10 0,-1 2-12 16,0-6 10-16,-6-1-16 0,0-1-3 0,-6-1-6 16,1-5-3-16,-5 7-7 0,2 1 1 0,-4 2-6 15,1-3 2-15,-4 4-32 0,5 5-45 0,-2 4-65 16,-1 3-73-16,1 9-92 0,-3-3-92 0,-1 8-130 16,-2 5-162-16,5 4-337 0,1 2-1062 0,4 0 470 15</inkml:trace>
  <inkml:trace contextRef="#ctx0" brushRef="#br0" timeOffset="82734.92">19883 4489 123 0,'0'0'379'0,"-8"-3"-2"0,4 1-15 15,-2 1-18-15,1 1-37 0,-2-1-14 16,0 0-43-16,0-2-5 0,1 1-37 0,-1 2-3 16,7 0-8-16,-11-1 1 0,11 1 6 0,-8 0-4 15,8 0 8-15,-7-2 0 0,7 2-8 0,-6-5-6 0,3 3-2 16,0-3-7-16,1 1-4 0,2-1-10 16,-2-4-10-16,4 2 22 0,1-2-24 0,-1 3 3 15,0-4-14-15,5-1-13 0,0 3-15 0,1-2-8 16,6-2-14-16,-2 2-10 0,1 0-2 0,-1 4-17 15,7-3-2-15,-3 6-13 0,4 1-5 0,-3-1-3 16,-1 6-1-16,3 0-8 0,-2 2-6 0,0 2-3 16,-3 0-4-16,0 5-13 0,-5-2 16 0,1 5-5 15,-4 1-5-15,-1 0 0 0,-3 2 3 0,-4 1 0 0,-1 7-23 16,-5 2 20-16,-2-3-3 0,-6-1 4 0,0 0-6 16,-6 0 2-16,3-2-1 0,-3 0 0 0,-1-2 11 15,0 4 8-15,1-6 10 0,-3 0 4 0,7-6 0 16,4 0 1-16,0-3 4 0,4 0-8 15,2-2 1-15,-1-1-6 0,4-1-2 0,1-3-3 0,1 3 1 16,2-4-15-16,1-1 21 0,9 6-11 0,3-3-7 16,4-3-22-16,6 1 0 0,7-2 0 0,5 0 0 15,0-1 0-15,2 0 0 0,0-1 0 0,2 2 0 16,-4-2 0-16,2 0 0 0,-5 3 0 0,0-1 0 16,-2 2 0-16,-11 0 0 0,0 1 0 0,-7 0 0 15,2-2 0-15,-5 1 0 0,-2-1 0 0,-1 0 0 16,-5 0 0-16,10 0 0 0,-7 2 0 0,-3-2-150 15,1 7-75-15,1-5-96 0,-4 3-118 0,2-5-136 16,-9 4-506-16,3 2-1169 0,1-1 517 0</inkml:trace>
  <inkml:trace contextRef="#ctx0" brushRef="#br0" timeOffset="83633.39">20201 5891 423 0,'2'-5'452'15,"0"1"14"-15,-1-1 9 0,-2 0 1 0,1 1-14 16,0 0-16-16,0 0-23 0,0 4-23 0,-2-6-39 16,2 6-31-16,0 0-30 0,0 0-13 0,0 0-11 15,0 0-14-15,-5 17-29 0,3-7-4 0,-2 1-25 0,0 5-5 16,-5 3-22-16,3-1-5 0,-6 5-28 0,2 1-7 15,1 2-14-15,0-1-16 0,-1 2-8 16,1-2-12-16,-1-2-10 0,3-4-6 0,1 1-7 16,2-3-7-16,0 0-4 0,3-1-8 0,0-4-2 0,2 0-12 15,2-1-31-15,3-3 0 0,0 2 0 0,1-6 0 16,3 3 0-16,0 0 0 0,4-4 0 16,-1 0 0-16,1-2 0 0,-1 1 0 0,2 0 0 0,3-2 0 15,-4 1 0-15,-2-1 0 0,-1 1 0 0,2 0 0 16,-1-1 0-16,0 0 0 0,-2-1 0 0,-2 1 0 15,2 0 0-15,-3 0 0 0,-7 0 0 16,11-1 0-16,-6-2 0 0,-1 0 0 0,1 0-31 0,-1-1-8 16,0-2 6-16,-4-1 0 0,1 2 0 0,3-7 14 15,-3 3-9-15,-1-1 4 0,4 1 7 0,-4-2 0 16,0 0 3-16,0 0-2 0,0-1 1 0,-1 1 3 16,-2-2 7-16,2 3-7 0,0-1 18 0,-2 0-5 15,-2 2 7-15,3 1 0 0,-5 2 10 0,2 2-7 16,0-1-3-16,-3 1 1 0,-1 1 0 0,-1 3-1 15,-3 3-1-15,-4 1-3 0,4 2-8 0,-1-3 9 16,-3 2-57-16,0 5-79 0,3-3-108 0,-1 6-156 16,1-1-198-16,6-4-496 0,-2 3-1179 0,5-2 521 15</inkml:trace>
  <inkml:trace contextRef="#ctx0" brushRef="#br0" timeOffset="84416.49">20251 7313 339 0,'2'-8'403'0,"-1"1"-5"0,-1 0-4 16,-1-2-12-16,0 4-6 0,-3-2-9 0,0 0-16 15,-1 2-14-15,1 2-16 0,-1-1-19 0,-4 2-7 16,-3 2-16-16,-1 2-11 0,-4 3-9 0,-1 4-9 16,-1 3-10-16,-6 6-8 0,0 1-11 0,1 2-5 15,1 3-14-15,0 2-5 0,0 0-12 0,5 3-6 16,-1-1-20-16,2 6-10 0,6-1-12 0,2 0-8 15,1 1-18-15,4-1-9 0,3 2-10 0,2-3-2 16,4-1-14-16,4 0-5 0,3-3-6 0,2-1-48 16,3-2-17-16,0-2 0 0,4-1 0 0,-6-9 0 15,2 0 0-15,1-3 0 0,2-4 0 0,-1-2 0 16,-2 0 0-16,2-3 0 0,-9-3 0 0,3-2 0 16,-1-2 0-16,-1-6 0 0,-1-1 0 0,-6-2 0 15,1-3 0-15,-3 0 0 0,-4-3 0 0,-3 3 0 0,-2-1 0 16,-5-3 0-16,-1 7 0 0,-1 0 0 15,0 4 0-15,-5 1 0 0,2 4 0 0,-4 3 0 16,0 1 0-16,3 3 0 0,-2 6 0 0,2 0 0 16,3 3 0-16,-2 2 0 0,7 0 0 0,1 4 0 0,1-2 0 15,7 1-247-15,7 2-128 0,2-1-102 16,2 0-108-16,7-6-500 0,10 6-1175 0,2-3 520 16</inkml:trace>
  <inkml:trace contextRef="#ctx0" brushRef="#br0" timeOffset="84533.7">20583 7908 3285 0,'10'-1'284'0,"-5"0"-24"0,-1-2-68 16,0 2 19-16,-4 1 22 0,3-3-13 0,-3 3-37 0,0 0-38 15,0 0-28-15,0 0-18 0,0 0-97 0,0 0-133 16,0 0-181-16,0 0-486 0,0 0-865 0,0 0 382 16</inkml:trace>
  <inkml:trace contextRef="#ctx0" brushRef="#br0" timeOffset="86933.97">20502 5789 12 0,'-3'-5'300'0,"-2"2"-10"0,-2-1-14 0,1 2-15 16,1-2-10-16,-3 0-12 0,0 2-8 0,2-2-13 15,-3 2-9-15,3 1-6 0,-5-4 1 0,5 1-14 16,1 2-7-16,-4-2-14 0,0 2-9 0,0 1-9 16,-1-1-5-16,-3 0-9 0,3 0-6 0,-8 3-6 15,5 2-7-15,0-1-9 0,-6 0 1 0,0 3-13 16,1 1-8-16,0 1 4 0,0 2-7 0,2-1-6 16,2 4-7-16,-3 0-5 0,4 1-5 0,-2 3-2 15,2 0-10-15,-1-1 1 0,-1 7-7 0,2 1 1 16,0 0-4-16,3 4-2 0,1 1-4 0,1-1-2 15,-1 2-3-15,4-1-9 0,-1 0 10 0,1 1-7 16,4 0-3-16,-2-1-2 0,3 0 2 0,1 0-4 16,2-2 3-16,1 1-4 0,3-8-5 0,1 6 2 15,-2-6-1-15,3-2-3 0,3-1 0 0,-1-1 0 16,3-3-2-16,0 1 0 0,4-5 4 0,0 0-7 16,0-3 0-16,0-3 0 0,2 0-2 0,-2-5 1 15,-1 0 5-15,-1-2-4 0,0-4-2 0,-1-1 3 0,-2-1 2 16,-3-5-3-16,2 2 0 0,-5-3 4 0,1-1 3 15,-4 0 2-15,2-1 12 0,-2 0 8 16,-6-2 0-16,0 4 6 0,-4 0-3 0,-2-1 9 0,-1-6 0 16,-3 10-3-16,3 2-1 0,-2-1-3 0,2 6-4 15,-8-3-2-15,0 5-4 0,3 2-2 0,1 2-3 16,-6 1 0-16,6 2-3 0,-5 2-36 16,2 5-61-16,0 0-85 0,7-2-99 0,-6 4-125 15,7-2-157-15,-1 2-300 0,3-1-910 0,-2-2 403 0</inkml:trace>
  <inkml:trace contextRef="#ctx0" brushRef="#br0" timeOffset="87966.15">3292 4298 48 0,'3'-10'315'16,"-1"-1"-25"-16,-1 2-8 0,-1 3-12 0,1 0-26 15,1 3-22-15,-2 3-25 0,0 0-6 0,0 0-23 16,-15 13-13-16,5 2-3 0,0 9-15 0,0 4 0 16,1 5-6-16,-4 17-6 0,3 5-3 0,-3 3-4 15,3 28-1-15,0 2-5 0,0-4-10 0,1 1 5 16,3-1-17-16,5 2 7 0,2-3-3 0,-2 3-4 15,-2-5 6-15,3-20-26 0,0 26 19 0,4-26-11 16,-2-3-1-16,-4 3-2 0,1-7 1 0,-3-5-6 16,-2-1 10-16,3-13-2 0,2-3 3 0,-1-2-10 15,-2-2-6-15,5-8-2 0,-2 0-9 0,-2-3-5 16,3-4-1-16,0-2-10 0,1-1 0 0,-3-4 1 16,3 0-7-16,-1-1 5 0,3-2-12 0,-3-3-46 15,0 0-67-15,0 0-78 0,1-12-60 0,0 1-75 16,4-7-88-16,-5-6-337 0,3-4-785 0,3-5 347 15</inkml:trace>
  <inkml:trace contextRef="#ctx0" brushRef="#br0" timeOffset="90250.01">3445 4166 143 0,'-5'-2'175'0,"-4"1"-9"0,4-3-6 0,2 2 7 16,-2-1-1-16,1-1-3 0,4 4-10 0,-5-2-7 15,3 0-11-15,-5 1-9 0,4-2-11 16,-1 1-5-16,4 2 4 0,-7-3 12 0,7 3-5 0,-5-3-9 16,5 3-9-16,-4-3-14 0,4 3-6 0,0 0-8 15,0 0-6-15,0 0-4 0,0 0-12 0,0 0-4 16,0 0 0-16,0 0 4 0,0 0 0 0,0 0 4 16,20 8-11-16,-8-6-4 0,2 0-5 15,8 2 6-15,0-2-8 0,7 2-5 0,3-1 2 16,1-2-5-16,0 1 7 0,6 1-11 0,-2-6-3 0,3 3-1 15,12-1-2-15,-14 2-3 0,16-3-3 0,0 2 4 16,-2-3 1-16,-1 2-2 0,0-2-3 16,3 5 2-16,-17-2-4 0,18-2-1 0,-4 1 2 15,-1 2 9-15,5-1 18 0,1-1 2 0,-1 0 2 16,4 1-1-16,1-1 0 0,6 0-4 0,25-2-11 16,-24 2 0-16,23-2-6 0,1 1 6 0,-27-3 6 15,29 4-14-15,-2-3 0 0,-28-1-3 0,26 0 1 0,-25 1-6 16,4 0 14-16,25 1-16 0,-29 1 3 0,1-2 0 15,27-1-2-15,-29 3-4 0,27 2 3 16,-27-2 1-16,1 0-3 0,1-1-1 0,-1 2-1 16,3-3-5-16,23 5 4 0,-27-3-2 0,0 2 8 15,3 0-7-15,26-3-1 0,-28 2 3 0,28 0 2 16,-31 2-1-16,8 1-8 0,24-3 4 0,-27 2 6 16,-2 1-9-16,2-2 9 0,26 0-4 0,-27 2 6 15,27 0-8-15,-33-4 3 0,32 5 3 0,-29-4-9 16,5 1-4-16,-1 0 8 0,2-2-3 0,-3 2 2 15,30-1-1-15,-36 4 3 0,3-3-1 0,-1 0 9 16,3 1-11-16,3-1 2 0,-2 0-2 0,26 2-4 16,-29-1 7-16,5 2-1 0,-1-3 1 0,25 1-4 15,-32-1 4-15,4 0 1 0,3-3-1 0,2 1 1 16,21 0-2-16,-29 1 6 0,8 1-8 0,-4-3 0 16,27 2 4-16,-29-2-4 0,1 4 1 0,1-3-2 15,1 1-1-15,-2-3-3 0,3 3 1 0,-2-1 5 16,1 2 3-16,26 0-2 0,-26-1-9 0,3 0 6 15,-2 2 2-15,27 0-3 0,-30-1 6 0,28 0-1 16,-30 0-9-16,3-1 7 0,0 1 1 0,1 1 0 16,-1-1 13-16,1 2-16 0,-1-2 0 0,0 3 3 15,-1-2 1-15,2 1-3 0,1-1-4 0,-3-2 3 16,-2 2 6-16,3-1-5 0,-1 0 3 0,-2 1-1 16,-2-3-6-16,2 4 7 0,-3 0 0 0,-1 0 2 15,2 0-1-15,0-5-1 0,0 4-2 0,-1-1 2 16,5 2-2-16,-4-4-2 0,1 2-1 0,1-2-1 15,-2 0 3-15,1 2 2 0,-2-2 1 0,2 2-3 16,-4-2 5-16,5-1-6 0,-2 2-1 0,1-2 2 16,-1 0 13-16,2 1-21 0,-1-1 9 0,-1 1-4 15,-1-2 3-15,0 2 1 0,-4 1-2 0,1 0-2 16,0-3 2-16,-3 4 1 0,5-1-1 0,-5-1 7 16,3 1-8-16,1-2 2 0,2 0 5 0,-1 1 2 15,2 0-4-15,-3-2-5 0,3 4-3 0,0-3 0 16,-2 1 4-16,0 0 2 0,0 2 1 0,2-3 2 15,-2 2-5-15,-2 0 4 0,4 0-2 0,-1 1 9 16,-3 0-16-16,-1 0 5 0,4 0 2 0,-3 0-2 16,4 0-2-16,0 0-5 0,-1 0 7 0,1 0 2 15,0 0 3-15,-3 0 0 0,3 0 0 0,-4 0-5 16,5-2 4-16,1 3 1 0,-2-2-1 0,-1-3-5 16,0 4 1-16,1 0 4 0,4 0-5 0,-1-1 0 15,1 1 0-15,1-2 7 0,-1 1-7 0,-3 1 2 16,2-1 12-16,4 1-13 0,-4-3 6 0,0 3-2 15,0 2 3-15,6-1-8 0,-4 0 4 0,2-1-5 16,-1-1 4-16,1 1-2 0,0-1-4 0,25 2 6 16,-33-2 7-16,5-1-7 0,0 0 0 0,1 2 3 15,2-1 2-15,25-1-7 0,-31 2-1 0,1 0 4 16,3 0 2-16,3-3-2 0,0 1-3 0,-4 1 6 16,-2-1-6-16,1 1 4 0,-2 4 3 0,-4-6-6 15,-1 4-3-15,-3 1 6 0,3-1 4 0,-2 0-8 16,-13 3 3-16,14-4-3 0,3 0 1 0,0 1-1 15,-2 0-1-15,1 1 0 0,0 1 2 0,2-2 3 16,-1 1-2-16,2-2 0 0,0 3-2 0,-3-4 6 16,0 4-1-16,-17 0-2 0,14-2 0 0,-14 0 2 15,-2 0-4-15,-1-1 5 0,3 2-1 0,-2 2 1 16,-1-4-4-16,0 4 5 0,1-4-6 0,2 1 0 16,-3 0 6-16,1-1-7 0,3 0-2 0,1 0 2 15,9 0 4-15,-11 0 2 0,13 0-10 0,4 0 0 16,-1-6 4-16,-2 4 1 0,1-1 0 0,-3 2 2 15,4-1-5-15,-1 2-3 0,0-1-1 16,-1 2 5-16,-1-2 7 0,-2 1-7 0,-10 0 3 16,-2 0-1-16,-2 0-2 0,0 0 6 0,-3 0 0 15,-1-1-1-15,0 1-7 0,-4-2 5 0,0 2-6 0,3-5 0 16,0 4 8-16,-2 1-1 0,6-1-2 0,-2-2 4 16,1 2-6-16,3 0 7 0,-5 0 7 0,3-1-11 15,-1 2-8-15,-2-3 8 0,0 3 3 0,-2-2-3 16,0-1 0-16,-2 2 3 0,-5 0-5 0,-2 0 1 15,-2-2-2-15,-1 1-1 0,1 0 0 0,-1-1-1 16,1-1 4-16,0 2-8 0,3 1 1 0,-3-3-6 16,3 1-6-16,6 0-8 0,1 1-6 0,3-1-2 15,0 3-1-15,0-2-2 0,1 2 8 16,2-1-2-16,0 2 6 0,-3-1 0 0,-2 3 3 16,2-3-3-16,-6 2 6 0,-5-1 1 0,1 2 7 15,-5-2-5-15,-1 0 8 0,-5 0-3 0,0-1-2 16,-2 1 2-16,-3-1 14 0,-6 0-9 0,12 1 2 0,-12-1 4 15,10 2-4-15,-10-2 6 0,0 0-1 16,8 0 1-16,-8 0 4 0,0 0-2 0,0 0 2 0,0 0-2 16,0 0 1-16,0 0 4 0,6 4-11 15,-6-4 7-15,-1 7-1 0,0-2 0 0,1 3 0 16,-2 2-4-16,1 4 6 0,1 3-3 0,-1 0 4 16,-2 6 2-16,2-2 7 0,1 4 10 0,-1 3 3 0,-6 1-3 15,6 2 12-15,-1 1 9 0,-1 2 9 0,2 1-5 16,1 0-11-16,-3 16 31 0,3-2-3 0,1 2-7 15,1 2-6-15,0-1-11 0,2 0 5 16,5-4-6-16,-5 5 2 0,0-2 0 0,2-2-11 16,-5-1-4-16,2-3-1 0,-1-9 0 0,1 1 2 0,2-2-7 15,-2 0 3-15,-2 0-2 0,1-3 2 0,0-1-10 16,-2 1-7-16,0-4 3 0,-3-1 5 16,1-3 3-16,2-6-5 0,-3 0 5 0,2 0-6 15,1-1 6-15,-3-6-5 0,2 1 2 0,2-1 0 16,-1-1 4-16,-1 0-10 0,2-2 1 0,-2-1 0 15,1-1 1-15,0-6-8 0,4 12-15 0,-3-7-40 16,-1-5-53-16,0 0-61 0,3 7-101 0,-3-7-150 16,0 0-255-16,0 0-726 0,0 0 322 0</inkml:trace>
  <inkml:trace contextRef="#ctx0" brushRef="#br0" timeOffset="92917.71">3225 5950 76 0,'0'0'235'16,"-5"-3"-2"-16,5 3-6 0,0 0-5 0,-5-2-11 15,5 2-13-15,-4-2-7 0,4 2-10 0,-4-2-9 16,4 2-15-16,-5-3-8 0,5 3-4 0,-4-4-3 16,4 4-8-16,0 0-7 0,-5-3 1 0,5 3 0 15,0 0 5-15,-4-2-4 0,4 2-3 0,-5-2 0 16,5 2-9-16,0 0 0 0,0 0-4 0,0 0-6 16,0 0-10-16,0 0-8 0,0 0 2 0,0 0-7 15,0 0-7-15,0 0-5 0,0 0-5 0,0 0-10 16,0 0-5-16,0 0-7 0,0 0-1 0,0 0-6 15,0 0-3-15,0 0 0 0,0 0-4 0,26 0 1 16,-15-1-6-16,2 1-2 0,0 0 1 0,6-1 1 16,3 0-5-16,-2-3 0 0,8 0 1 0,1 3-2 0,1 0-3 15,1 0-2-15,1-2 1 0,1 1-8 16,3 2 5-16,-3-4 0 0,0 4-2 0,-1-1-1 16,0 0-6-16,0 0 2 0,0 2 4 0,-3-1-1 15,1 2-3-15,-1 2-6 0,1-3 8 0,-1-1-11 0,-2 1-1 16,4 2 8-16,-3-3 4 0,-5 0-3 15,7 5 2-15,1-5-5 0,-2 1 2 0,2-5 0 16,1 4 5-16,-3 3-7 0,5-3 5 0,-6-2-4 0,1 2 4 16,-1 0-6-16,0-1 2 0,2 1 2 15,-3-4-1-15,-7 4 1 0,1 0-6 0,0 2 6 0,-2-2 0 16,3 0-6-16,-4-2 5 0,0 2-3 16,1-1 1-16,-1 1-2 0,1-2 0 0,-1 2 5 15,-4 0-6-15,3-2 2 0,-3 2-1 0,-1-2 2 16,2 1-1-16,3 0 2 0,-2-2-4 0,2 3-10 0,-1 1 2 15,2-4 10-15,-9 5 7 0,4-4-7 16,-1 2 2-16,0-1-1 0,1 0 10 0,0-1-11 16,0 1 1-16,-1 1-11 0,-2-1 11 0,2 2 2 15,-6-2-3-15,5 1-1 0,1 0 4 0,-4 0-3 16,1-1-1-16,3 1-3 0,-3 0 7 0,7 0-4 0,3-2 4 16,10 0-3-16,2 0 1 0,2 0-2 0,2-1 7 15,15 2-7-15,-10-2-5 0,14 0 0 0,-3-1 8 16,3 3-5-16,-15-1 3 0,15 1 0 0,-1-7-3 15,0 8 9-15,4-2-18 0,1 1 9 0,-5 0 4 16,3-2-4-16,-2 2 4 0,2-1-4 0,-2 1 3 16,3-3 1-16,2 1 6 0,-1 3-10 0,-2-1 5 15,2-1-2-15,2-2-3 0,-1 2 1 16,1 1 2-16,-3-2 7 0,5-1-7 0,0 1-2 0,-2-1 1 16,4 3-3-16,-1-2 6 0,1 0-4 0,2 0 1 15,-2 2 1-15,-5 0 1 0,1-4-4 0,3 3 1 16,-6 1-2-16,3 2 5 0,-1-3-2 0,3-2-4 15,-2 3 4-15,-1-3 0 0,1 4 1 0,0 0-4 16,1 2 5-16,-2-5-3 0,2 3 0 0,0 1-2 16,-2 1 1-16,-1-4 1 0,4 2-1 0,-3 0 3 15,0-1-1-15,1 0 0 0,-5 0 1 0,4 1-1 16,3 0 3-16,-6-2-3 0,6 2 0 0,1 0-1 16,-4 0 0-16,3-1-1 0,-2 0-5 0,-2 1 0 15,1 0 2-15,1 1-3 0,-1-2 8 0,2-1-24 16,-2 1 21-16,-1-2-2 0,2 1 0 0,4 0 5 15,-7 0-8-15,3 2 7 0,-1-1-4 0,0-2-3 16,0 2 6-16,-1-1-16 0,1 2 14 0,-5-1 2 16,5-3 2-16,0 3-3 0,0 1 4 0,-1-1 0 15,2-3-8-15,-1 2-11 0,0 2 16 0,-2-2-1 16,7 0 1-16,-6 1 4 0,-3 0-6 0,4 0 3 16,-1-2 2-16,0 1 0 0,0 1-3 0,-6-1 2 15,7 1 1-15,-1-1 1 0,-4 3 0 0,5-7-3 16,0 4 6-16,0 0-6 0,-1 2 4 0,1-2-6 15,1 1 0-15,-2-2 2 0,-3 1-3 0,3 2 4 16,1-4 2-16,0 3-4 0,0-1-7 0,-2 1 14 16,1-2-7-16,2 1 5 0,-1 1-7 0,3-3 5 15,-1 3 1-15,2-1-4 0,-1 0 3 0,-2 0 2 16,3 2-6-16,-5-3 2 0,4 2-2 0,2 1-2 16,0-2 4-16,-3-2 2 0,4 2-5 0,0-2 2 15,-2 2-1-15,3-1 0 0,22 0-5 0,-26-1 5 16,1 3-4-16,-1-2 3 0,32-2 3 0,-41 3-1 15,8 0-6-15,5-1 4 0,-1 0 2 0,31-4 0 16,-29 3-2-16,21 0 5 0,-22-2-6 0,25 3 2 16,-28-1 0-16,1 2 3 0,27-6-4 0,-27 6-3 15,26-5 11-15,-26 4-6 0,27-3-1 0,-28 4 5 16,31-3-6-16,-2 3 3 0,-27 0 0 0,1 1-1 16,23-3 0-16,-23 3 1 0,24-3 4 0,-26 2 6 15,24-2-11-15,-25 5 1 0,0-3 4 0,31-2-2 16,-30 6 0-16,27-4-5 0,-27 1-2 0,-1-3 5 15,28 2 0-15,-30 1 1 0,1-2 1 0,36 1-1 0,-37 1 0 16,2-1 5-16,3-1-7 0,25-2-2 0,-28 3 1 16,1-1 2-16,26-1-2 0,-29 0 1 15,2 3 1-15,0 0 0 0,1-3 5 0,-1-1-5 16,28 1-1-16,-28-1 2 0,2 1-2 0,1 1 3 0,24-4 2 16,-29 4-2-16,5-3-2 0,25 0 2 15,-35 3-1-15,7 0-2 0,3-1 6 0,23-3-1 0,-26 3-3 16,0 0 0-16,4-1 4 0,23-2-7 15,-29 5 1-15,-2 0 3 0,3 0 2 0,0-5-1 16,-1 5-7-16,-2 0 5 0,2-1-2 0,-4 1 4 0,2-1 1 16,2 0-2-16,-5-1-2 0,5 2 2 0,0 1 3 15,0 1-19-15,0 1 17 0,-2-2-2 0,3 0 2 16,1 2-3-16,-3-2 5 0,-1-1-2 16,3 1-3-16,-3 2-8 0,-1-4 9 0,1 3 4 0,-3 0-1 15,-2-1-2-15,0-2-3 0,0 6 1 0,-1-7 2 16,-4 3-15-16,-11-1 16 0,15 1 1 0,-16 0-3 15,1 0 8-15,-4-1-11 0,1 3 6 0,0-5 6 16,5 3-14-16,-4 2 7 0,3-4-2 0,13 3 0 16,-16 0 6-16,17-3-4 0,-14 3-4 0,12 0 3 15,-12-1 1-15,13 4-1 0,-14-1-2 0,12 1-1 16,-14 0 1-16,1-2 10 0,-1-1-16 0,0 2 7 16,-1-2-1-16,-1 4 2 0,-2-3-1 0,1-1-13 15,0 3 9-15,0-2 6 0,4 0 2 0,2 3-1 16,-2-2-6-16,-2 3 2 0,4-4 1 0,12 2 2 15,-17 0-1-15,3-1 3 0,0 0-4 0,-1-2-1 16,3 1 4-16,-2 1-2 0,1-1-1 0,-1 0 1 16,-2 1-5-16,2 0 4 0,-5 1 0 0,-1-2 3 15,-4 1-1-15,-7-2 5 0,-7-1-36 0,0 1-41 16,-4-1-66-16,-5-1-83 0,-5 2-118 0,-2-8-396 16,-8 1-792-16,-17-7 350 0</inkml:trace>
  <inkml:trace contextRef="#ctx0" brushRef="#br0" timeOffset="94249.21">20069 4092 101 0,'12'0'115'0,"1"0"15"15,-1-1 6-15,1-1 15 0,-3 0 10 0,-1 1 5 16,-1-1-1-16,-3-2 4 0,0-1-2 0,3 0 3 15,-3 1-4-15,-1-2-3 0,0-1-8 0,-2 3-1 16,-2-5-7-16,-2 1-16 0,-5-3-6 0,1 4-10 16,-4-4-2-16,-6-1-12 0,1 1-2 0,-2-1-10 15,-2 3-1-15,-6-4-1 0,-1 3-10 0,-2 2-7 16,-3-1 5-16,3 4 0 0,0-1-6 0,-3 1-3 16,1 2 3-16,2-2 1 0,-1 6 0 0,-1-2-1 15,-1 4-5-15,3 0-3 0,-3 1 11 0,3 1-17 16,-1 1 6-16,-1 2-2 0,1 3 0 0,1 2 0 15,1 0-6-15,0 3 6 0,-1 3-9 0,3 0 0 16,4 4 0-16,-2 5 0 0,3-2-1 0,1 4-5 16,0-2 2-16,3 5-2 0,-1 0-7 0,2 0 3 15,3 2-7-15,1-3-2 0,2 3-1 0,1 0 0 16,3 10-8-16,-1-11 3 0,3 2 1 0,2 0-4 16,-3 11-1-16,6-14-6 0,-2 1-3 0,2-1 8 15,1 0-1-15,2-1-5 0,-2 0 3 0,3-1-5 16,0-2 4-16,-1 1-4 0,-1-1 1 0,5-2-3 0,-3 1-3 15,2-1 2-15,5-2 2 0,-3 2-5 16,0-5 3-16,-2-4 2 0,9 4 0 0,-6 2 0 16,4-4-5-16,-3-5 5 0,3 7 3 0,-1-8 0 15,0-1-1-15,2 1 2 0,0-3 2 0,-2 3-8 16,4-2 7-16,-1-1-4 0,6 3-3 0,-5-2 3 0,5 4-4 16,1-2 2-16,-5-4-1 0,-1-2-1 15,6 3 4-15,-5-3-4 0,0 0-2 0,2 0 3 16,1-1-4-16,5-1 1 0,-7 0-1 0,8 2-5 15,0-3 8-15,1 0-2 0,-3 0 0 0,-8-1 1 16,5-2-3-16,-1 2 3 0,-2-2 6 0,1-1 1 16,1 0 3-16,6-1 1 0,-7 1 0 0,-1-1 2 15,9-1-6-15,-9 0 2 0,10-1-1 0,-11-1 2 16,4 2 0-16,6-3-3 0,-2-2 3 0,1 2-1 16,0-2 3-16,-7 1 2 0,-2-2-1 0,3 0 1 15,-3 0 0-15,1-1 2 0,0 1 1 0,-4-2-2 0,7-5-4 16,-4 2 4-16,-3 2-7 0,0-1 1 0,2-3-1 15,5-2 2-15,-1 1-3 0,-5 2-1 16,3-4-3-16,3-2 4 0,-2 1 0 0,-1 0-1 16,0 1 3-16,0-1 0 0,-1 0 3 0,1-2 2 15,-2 1-2-15,0-3 2 0,-5 7 4 0,3-6 1 0,-3-2 2 16,-3 6 1-16,2-6 0 0,-4 5-3 16,-1 2 3-16,3-7 0 0,-2 4-2 0,-4-1-9 15,1-3 5-15,-1-2-1 0,1 5-2 0,0-6-3 16,-4 2-2-16,2-1 1 0,-3-1-5 0,1 1-2 0,0 1-1 15,-1 4 6-15,2-7-8 0,-2 8 1 16,-2-5-1-16,4 5 0 0,0-2 3 0,-6 3-1 16,3 0-5-16,0 2-3 0,-2-2 1 0,0 2 3 0,-1 2 0 15,0-2 0-15,-1 0-2 0,1-2 0 16,-3 3 2-16,-1-2-6 0,0 0 2 0,0 1 3 0,-1 0-4 16,-6-6 0-16,2 8 1 0,-1-2-3 0,0 3 1 15,-8-6 1-15,3 2 1 0,-1 0 2 16,3 8-6-16,-5-8 6 0,4 6 0 0,1-1-5 0,0 0 4 15,-1 1-2-15,4 1-1 0,-5-1 2 16,2 1 1-16,2 0-1 0,-2 0 1 0,2-1 3 0,-4 2-4 16,2-2-4-16,-3 4 2 0,-7-5-3 0,3 3 5 15,2 1-1-15,-6-1-1 0,-3-1-1 0,3 1 1 16,-4 1 4-16,1 1-5 0,-3 0 3 0,-2 0-3 16,-1 0 3-16,-13-4 3 0,12 5-5 15,-3 1 0-15,3 1 3 0,2 1-3 0,0-2-1 0,0 0 4 16,-1 0-1-16,3 5-2 0,1-2-3 0,-2 4-22 15,-1-2-28-15,-1 2-41 0,-15 6-57 16,-1-1-104-16,-7 4-117 0,1 2-170 0,-6-2-376 0,-22 0-995 16,-5-12 440-16</inkml:trace>
  <inkml:trace contextRef="#ctx0" brushRef="#br0" timeOffset="101382.39">1334 9875 129 0,'1'-10'434'0,"-1"1"-12"0,1 2-14 16,-1 2-23-16,2 0-15 0,-2 5-25 0,-2-6-24 0,2 6-32 15,-1-2-29-15,1 2-21 0,0 0-34 0,-8 8-8 16,6-3-15-16,-2 1-18 0,0 1-15 16,1 1-22-16,0 2-5 0,-1 0-8 0,3-3-13 15,-2 0-10-15,3 1-12 0,-1-5-8 0,1 1-4 16,0 1-7-16,0-5 5 0,0 6 12 0,0-6 16 0,0 0-2 16,0 0-3-16,0 0-12 0,4-14-2 0,-3 6-6 15,-1-2-6-15,0-2-4 0,-1 2-2 0,-3-3-26 16,0 2 3-16,0 2-1 0,-1 2 1 0,0 2 1 15,-4 1-7-15,0 1-2 0,0 5 1 0,-9 8-8 16,4 1-3-16,-9 11 1 0,0 8 3 0,0 17-6 16,0 0 3-16,3 4 6 0,2-1-4 0,4 0-2 15,2-3-2-15,7 2-2 0,5-2 0 0,8-13 1 16,5 10 3-16,2-12-2 0,10 11-6 16,-1-18 4-16,1-3-1 0,8-4-5 0,1-2 3 0,5-6-2 15,10-2 1-15,2-3 2 0,-1-10-2 0,-11-1-10 16,11-7 4-16,-15 1-3 0,9-12 3 0,-12 3-4 15,-2 0 0-15,4-16 5 0,-11 9-4 0,3-13 5 16,-7-3 3-16,-4-1-2 0,-5-4 0 0,-2-2 2 16,-7-5-3-16,-2 1 3 0,-3 4 1 15,-2-2 15-15,-4 6 19 0,1 16 19 0,1 4 1 0,-1 4 7 16,4 6-1-16,0 4 1 0,0 3-9 0,0 2-8 16,2 4-11-16,3 4 9 0,0 0-10 0,-9 11-14 15,4 7 0-15,0 9 0 0,1 1 2 0,3 5-5 16,1 2 5-16,5 15-9 0,0-4-2 15,-1-11-2-15,2 11 6 0,2-11-9 0,5 12-1 16,-3-13-2-16,5-1 3 0,-2-1-5 0,6-4-1 0,2-2-1 16,0-1-11-16,1-3-18 0,0-5-16 0,-3-7-14 15,-1-2-10-15,0-2-8 0,-4-5 0 0,4-1 5 16,0 0 3-16,-3-6 9 0,1 0 6 0,-4-7 3 16,-2-3 6-16,0-1 7 0,-2-1 1 15,-5-8 5-15,-3 0 0 0,-2 0 9 0,0 2 9 16,-2 8 5-16,-1-1 8 0,-1 7 6 0,1-2 0 0,2 3 1 15,0 4 6-15,0 0-11 0,3 5-1 16,0 0 4-16,0 0-4 0,0 0 2 0,-8 20-4 16,12-8-2-16,2 1-3 0,2 3 2 0,3 1-2 15,3-1-1-15,8 2 6 0,4-3-4 0,3-1 1 16,-1-4 3-16,12-2-3 0,-4-1 2 0,3-7 6 0,12-2-15 16,-12-2 1-16,-2-3-5 0,1-2 0 0,-1-4 2 15,-4 1 0-15,2-3 2 0,-7-1 4 16,-4-3-1-16,2 0-1 0,-10-5 4 0,1 1-1 0,-8 5 3 15,-1-7 1-15,-6 6 3 0,-2-1 1 16,-1 1 1-16,-3 4 3 0,-2-1 12 0,-2 2-12 0,-1 5 0 16,1 3 1-16,-3 4-1 0,-3 3-1 0,4 3-1 15,-2 2-1-15,-3 5-4 0,2 2 2 0,-1 1-3 16,2 3 0-16,2-2 0 0,5 1 3 16,0 1-2-16,2-5-5 0,2 5 4 0,2-5-2 15,2 0 1-15,0-1-4 0,-1-3 6 0,7 2-1 16,0-4-1-16,-3 1 4 0,3-3-2 0,0-2 0 15,-1-2-5-15,-8 0 7 0,18-4-1 0,-9 2 3 16,-2-4-2-16,0-1-1 0,3-2 2 0,-4-2-5 16,1 1-1-16,-1-2 1 0,-2 2-1 0,0-1 7 0,1 0 1 15,-1 3-11-15,-2 2 2 0,1 2-5 16,-1 1-5-16,-2 3 3 0,0 0 2 0,0 0-1 16,0 0 3-16,15 13-1 0,-10-3 3 0,0 2 0 0,-1-1 0 15,2 3-2-15,-1-3 4 0,4 3-5 0,-3-3 2 16,0 0 1-16,0-4 4 0,0 0-2 0,3-2 1 15,-4-2-1-15,3 3 2 0,-3-5-1 16,8-2 3-16,-13 1-2 0,17-7 3 0,-7 2 0 16,-1-1-1-16,5-7 2 0,-5 4 1 0,4-3-6 15,-4-3 11-15,1 1-10 0,0 0 0 0,1-3-2 0,0 5 3 16,-4 2-6-16,1 2 5 0,-3 3-9 16,3 0 1-16,-1 4-3 0,-7 1 3 0,13 1-3 15,-3 3 4-15,-2 4 5 0,-2 1-4 0,1 2 3 16,3 5-5-16,-1 0 3 0,0-3 0 0,-1-1 0 15,3 2 4-15,1 0 1 0,2-4-4 0,-4-3 1 16,7-1 2-16,-1-2-1 0,-2-2-2 0,0-2 4 0,4-2-1 16,0-5 1-16,-1-1-3 0,-1-1-2 15,2-4-5-15,3-4 4 0,-6 3-1 0,2-7 0 16,-2-2 1-16,-1-4 3 0,0 0 1 0,-4-1 2 16,-2-5-6-16,1 3 0 0,-1-3-2 0,-5-2 1 15,0-12 3-15,-2 12-1 0,-2-14-1 0,-2 14 2 16,0 4 0-16,-3 1 12 0,2 3 3 0,2 9 2 0,-2 3 5 15,0 4-5-15,2 1 1 0,-1 5-5 16,3 5 0-16,0 0-6 0,0 0 0 0,-16 27 3 16,13 1-2-16,1 0 4 0,0 3-5 0,2 1 3 15,0 0 1-15,2 4-1 0,5 11-3 0,-3-12 0 16,4 10 3-16,2-12-4 0,0 0-4 0,4-7-11 16,3-2-7-16,0-2-1 0,0-3-1 0,-1-6 5 15,-1-2-4-15,3-5 3 0,1-2 4 0,0-4 3 16,-2-2 3-16,5 0-3 0,-3-4-1 0,-1-1 4 15,1-4 2-15,-4 1-2 0,7-8-4 0,-7-3 7 16,3 1-2-16,-1-4 2 0,-5 0 2 0,0 0-3 16,-3 5 1-16,-1 3-1 0,-2 1 2 0,-2 5 7 0,1 4-2 15,-4 0 1-15,4 1-4 0,-5 5-4 16,3-7 0-16,-3 7 3 0,0 0 3 0,0 0-2 16,0 0 3-16,4 22-4 0,-3-14 6 0,-1 2-7 15,3 0 1-15,-2-3 0 0,1 1 2 0,2 3 0 16,1-3 2-16,-1-4-4 0,1 2 4 0,0-3-2 15,-5-3 1-15,13 0-2 0,-13 0 4 0,14-4-2 16,-4-3 0-16,2-1-3 0,-2-5 3 0,3-1-1 16,-3 0 1-16,3 0-3 0,-3 1 3 0,-2 1 1 15,2 0 3-15,-4 2 8 0,0 3-1 0,-2 1 4 16,-2 1 6-16,3 0-11 0,-5 5 1 0,5-7-4 16,-5 7-3-16,0 0 7 0,0 0-12 0,0 0 7 15,13 21-4-15,-10-9 6 0,-1 3-5 0,-1 6 1 16,6 4-1-16,-6 3 6 0,0 3-10 0,2 2 2 15,-2 3 0-15,7 11 1 0,-3 1 0 0,1 3-1 16,2-4-3-16,1 5 9 0,-1 0-4 0,1-2-4 16,1-2 1-16,-4-1 1 0,1 0 1 0,-6-15-4 15,1 3 4-15,1-1-2 0,-7-2 4 0,-1-3 3 16,-7-3 0-16,-4 0 7 0,-5-8 7 0,-2-5 8 16,3-5 8-16,0-6 12 0,-1-2 11 0,-6-5 5 15,8-5-2-15,-1-9-2 0,3-4 2 0,0-4-18 16,7-6 0-16,1-14-3 0,7-3-11 0,11-3-18 15,2 2-23-15,7-1-33 0,2-1-48 0,2 7-62 16,5 3-80-16,13-3-95 0,-5 10-105 0,2-3-123 16,-10 11-455-16,0 4-1094 0,0 1 484 0</inkml:trace>
  <inkml:trace contextRef="#ctx0" brushRef="#br0" timeOffset="101556.14">4480 9976 19 0,'10'1'448'0,"-10"-1"-12"16,8-1-14-16,-8 1-11 0,4 1-7 0,-4-1-16 16,5 5 6-16,-1-1-17 0,-4 2-38 0,6 1-31 15,-2 0-31-15,1 2-29 0,-1 2-64 0,-4 2-104 16,0-3-139-16,-4 9-144 0,-1-1-182 0,-8-1-297 16,-2 2-738-16,-11 2 327 0</inkml:trace>
  <inkml:trace contextRef="#ctx0" brushRef="#br0" timeOffset="102882.77">2176 11077 284 0,'4'-10'425'0,"-3"2"6"16,3-1 0-16,0 5-14 0,-4 0-23 0,1-1-27 15,-1 1-31-15,3 2-27 0,-3 2-33 0,0 0-24 16,0 0-26-16,-13 6-24 0,5 3-19 0,-3-5-16 16,-1 5-21-16,2-2-12 0,-7 2-12 0,2-1-11 15,-3 0-12-15,-1 1-12 0,2-4-32 0,-2 2-8 16,-1-2 0-16,2-3 8 0,-4-4 8 0,3-1 7 16,2-1-3-16,1-4 3 0,0 0 1 0,6-3-9 15,-4-1-4-15,5-2-4 0,0-2-9 0,4-4-2 16,1 2-3-16,4 0-7 0,2-2-8 0,1 4-3 15,2 1-2-15,3-1-7 0,-3 7 0 0,3-1 1 16,-2 3-4-16,7 4-1 0,-4 3-4 0,5 3 0 16,4 5 1-16,-3 7-2 0,6 7-2 0,-5 10 3 15,6 12-1-15,-3 1-2 0,-1 2 0 0,-5 2 3 16,2 1-1-16,-6 0-3 0,0 2 1 0,-4 2 2 16,0 3 3-16,-1-5 0 0,-8 0-4 0,3-2 3 15,-4-16-2-15,1 1 0 0,-1-4-3 0,-4 0 4 16,0-3 0-16,-4-4 1 0,2-2-1 0,-2-7 3 15,3-1 1-15,1-2-1 0,-5-4-1 0,2-5 4 16,2 1-6-16,-4-6 3 0,5-3 1 0,-2-1 3 16,-1-8 2-16,3-2-6 0,0-2-2 0,4-10 1 15,4-1-2-15,1 2-1 0,1 2 0 0,3-1-5 16,1 9-4-16,0 5 5 0,-1 2-3 0,4 0 2 16,-2 1-2-16,4 2-3 0,2 3 1 0,-2 2 0 15,3 4 0-15,0 0 0 0,2 5 2 0,-4 0 1 16,3 4 0-16,-1 2-2 0,0 2 5 0,-2-1-3 15,1 2 2-15,-2 0 0 0,3 0-1 0,-4 0 0 16,2-4 1-16,1 0-1 0,-3-5 1 0,-4 0 0 16,5-1 3-16,-6-1 2 0,2-3-1 0,0 0 3 15,-1-2-2-15,1-5 0 0,0 0 2 0,1-3-1 16,-2-2 0-16,1-1-2 0,3-6-1 0,-1 2 1 16,-2-2-1-16,0-2 0 0,2 2-4 0,-1 2 3 15,-1 6-3-15,-1 0 1 0,-1 2-1 0,0 3-3 16,2 0 1-16,-1 3 5 0,-5 1-1 0,12 6 4 15,-7 2-2-15,5 1 2 0,-2 2 1 0,1 1-3 16,0 4-1-16,1 0 4 0,-1-2-1 0,0 3-1 16,1-1 3-16,2-4 0 0,-2 0 1 0,-1-2-2 15,-4-1-4-15,1-2-1 0,0-2 10 0,-1-1-6 16,1-3 12-16,-1-1 10 0,1-4 3 0,0-1 10 16,0-4 1-16,0-1-1 0,3-5-4 0,-4-1-5 15,2-1 6-15,-1-2-8 0,3 3-5 0,-4 5-1 16,0 1-2-16,3-1-10 0,1 4 2 0,0 0-5 15,-3 5-1-15,6 1-13 0,-2 2-17 0,3 1-42 16,0 5-37-16,2 3-44 0,1 0-59 0,0 3-49 16,6 5-62-16,-8-4-60 0,6 4-72 0,1 3-422 15,-1-4-943-15,-5-5 417 0</inkml:trace>
  <inkml:trace contextRef="#ctx0" brushRef="#br0" timeOffset="103233.68">3489 11404 81 0,'1'-19'516'0,"-2"6"-8"0,-3 0-15 15,-4-2-9-15,0 5-12 0,-2 2-18 0,-3 3-33 16,-2 0-24-16,-3 2-40 0,-1 4-36 0,0 4-24 16,-2 2-31-16,-7 7-27 0,10-4-28 0,3 6-16 15,-3 4-22-15,4 6-20 0,0-1-11 0,5-1-21 16,4 2-6-16,2-6-7 0,3-5-20 0,4 1-9 15,0-3-5-15,1-2-12 0,4-2 1 0,0-4-4 16,3 0-9-16,0-3 1 0,1-3-11 0,1-3 2 16,1-4-8-16,1 0-4 0,-1-2 0 0,0-3-9 15,-2 1-2-15,0-4 7 0,-2 2-9 0,-2-2-6 16,2 2 25-16,-5 3-8 0,-1 3 8 0,-1 2-2 16,1 0-8-16,-2 1-4 0,-1 2-12 0,-2 3 11 15,7-3-5-15,-7 3-10 0,0 0 2 0,11 11-17 16,-7-1-37-16,4 4-41 0,-1 0-63 0,1-2-71 15,0 1-85-15,-1-3-72 0,6 2-75 0,-1 0-97 16,-5-3-345-16,6-5-967 0,-1 1 428 0</inkml:trace>
  <inkml:trace contextRef="#ctx0" brushRef="#br0" timeOffset="104966.85">4571 10927 371 0,'0'-11'551'0,"-1"1"-28"0,-4 2-31 0,-2 1-30 15,-2 1-32-15,-5 1-33 0,4 4-29 0,-7 0-30 16,2 2-36-16,-3 1-26 0,1 7-25 0,1-1-26 0,-1 2-25 16,2 1-19-16,2 3-17 0,2 2-13 15,3 0-19-15,4 1-14 0,4 1-16 0,1 0-4 16,5-1-13-16,4 1-6 0,3 5-6 0,6-3-7 15,0 1-6-15,5-2-6 0,0 0-9 0,3 4 4 0,0-4-11 16,-4 0-4-16,1 0-5 0,-2 1 7 16,-5 1-13-16,-1 0 2 0,-5-8-7 0,-5 1-1 0,-1-2 9 15,-6 5-9-15,-6-2 0 0,-3 1 0 16,-4 0 0-16,-3-5-1 0,-8 1-1 0,-1-2-4 0,-3-4-3 16,1-3 4-16,7 1 4 0,-2-6-4 0,3-2-1 15,3-1 4-15,1-4 10 0,2 0 0 0,6-1 1 16,3-5-14-16,4-5 5 0,6-4-5 15,8-3 3-15,3 0-2 0,5 1-3 0,4 1-2 0,-1 0-2 16,7 5-3-16,0 1 2 0,-2 3 1 0,2 4-11 16,-3 1 11-16,0 4-4 0,-7 5 0 0,-1-1 0 15,-1 5 2-15,0 0-7 0,-1 3 2 0,-6 0-4 16,-3 2 3-16,-1 1 1 0,-1 2 1 0,-1 2 0 16,-3-1-3-16,1 0 9 0,-2 4-8 0,0-3 1 15,-2-1-7-15,0 1-5 0,1-1-10 0,-2-2-12 16,2-1-13-16,1-1-8 0,2-3 7 0,-1 1 2 15,1-2 5-15,2-1 3 0,2-3 4 0,3-3 4 16,2-1 4-16,3 1 2 0,-1-7 2 0,1-2 7 16,2-5-1-16,-3 3 1 0,2-5-1 0,-3 7 6 15,-2-2-2-15,-2 2 2 0,-3 3 8 0,-1 3 3 16,0 2 0-16,-2-1-2 0,0 3 1 0,0 3 1 16,-4 0 0-16,8 5-2 0,-2 2 2 0,-1 4-2 15,0 1 2-15,4 3-1 0,-3 2 1 0,2 2 0 16,2-5 8-16,3 3-8 0,0-4-2 0,1 1 0 15,1-3 4-15,-1-2 0 0,0-2 0 0,3-3-1 16,-2-2 0-16,4-5 4 0,-3-2-4 0,0-3 1 16,0-3 1-16,-1-4 0 0,-4 0 0 0,2-7 1 15,-1-4 2-15,-3-3-3 0,0-1 3 0,-2-2-4 16,-2-2 0-16,0-2 0 0,2-15-1 0,-1 3 4 16,-2-3-7-16,-4 2 0 0,1 14 4 0,-1 3 6 15,3 3 10-15,-3 8 10 0,0 4-2 0,-3 8 2 16,3-1-6-16,0 6-7 0,-1-1-1 0,1 5 1 15,0 0-2-15,0 19-7 0,-4-1 5 0,4 7-3 16,0 5 1-16,4 2-4 0,-4 0 1 0,0 3-1 16,1-1 0-16,3 0-1 0,-3-2 2 0,2 1 5 0,2-3-8 15,0-5 3-15,-1-4-4 0,0-4 0 16,-3-2 1-16,4-3 2 0,-2-4-5 0,-2-1 4 16,-1 0 4-16,4-4 0 0,-4-2 2 0,0-1-2 0,0 0-5 15,12-8 3-15,-6-1-2 0,4-4-1 0,-1 0-2 16,4-1 8-16,-3-3-7 0,3 1-1 0,2 0-5 15,1 6 1-15,-1-2 2 0,0 4-4 16,3-1-5-16,-5 7 9 0,1-1-1 0,1 4-3 0,-2 2 1 16,0 1 5-16,2 6-4 0,-1 2-8 15,-6 1-5-15,2 3-5 0,0 1-8 0,-3 0-4 16,-6 1-1-16,-1-1-4 0,-3 1 6 0,-2-2 3 16,-2-2-1-16,-6 2 4 0,3-1 4 0,-4-4 4 0,2-1-1 15,-1-2 5-15,2-3 8 0,-2-1 4 0,-1-1 7 16,2-3 19-16,2 2 14 0,1-4 9 0,2 1 2 15,0-2-11-15,3-1 5 0,2 0-9 16,2-4 0-16,5 0-6 0,3-3-6 0,8-4 1 0,3-3-2 16,12 2-6-16,0-2 0 0,13-6-5 0,0 0-13 15,-11 5-12-15,13-5-6 0,-11 7-10 0,9-10-2 16,-10 8 0-16,0 1 1 0,-2-1 3 0,-5-2 2 16,-4 3 7-16,1-2 2 0,-11 6 2 0,1-2 3 15,-5 3 4-15,0 0 6 0,-5 5 6 0,-3-2 5 16,-1 3 4-16,0-4-1 0,-5 7 0 0,0 1-4 15,0 3 3-15,-7 1-6 0,2 3 1 0,0 2 0 16,-2 2 2-16,2 0 0 0,0 4-4 0,-1 3 1 16,5 0 0-16,2 1 2 0,3-2 0 0,5 3-5 15,-3 0 5-15,8-3-6 0,1 2 2 0,4-2 6 16,3-1-5-16,6 2-1 0,-5-5 1 0,5 4-1 16,-4-4 2-16,-1-1-1 0,1 1-1 0,-1-2 2 15,-3 1-2-15,-3-4 0 0,6 0-5 0,-9 3 0 16,-3-4 4-16,-1 1-3 0,0 0 4 0,-2 1 4 15,-3 0-2-15,-4 0-1 0,0 0 3 0,-3 0-3 16,-5 1 4-16,-2-1-2 0,-4 1-2 0,0-1-3 16,2 0 2-16,2-1-1 0,2 0-1 0,0-3 2 15,2 0 4-15,1 0 0 0,3-1 2 0,1-1 3 16,5 0-14-16,-10-4 4 0,10 1-15 0,0 3-8 16,11-11-5-16,-2 3-9 0,8-6-8 0,-1 4-2 0,11-4-1 15,-1-1 4-15,0 3 3 0,4-1 4 0,-2-2 4 16,-4 6 5-16,2-2 2 0,-1-1 3 15,-5 6-1-15,-2-2 4 0,-2-1 2 0,0 1 12 16,0-1 1-16,-7 2 9 0,0-2 7 0,1 4 7 0,-1-1 9 16,-5-1 6-16,1 3 8 0,-1-2 1 0,1 1 2 15,-5 0 1-15,0 1-6 0,0 4-1 0,-1-4-10 16,1 4 2-16,0 0-4 0,0 0-4 16,-21 8-2-16,16 2-5 0,-4-1 2 0,0 6-5 0,4 2 1 15,0 1-1-15,2 1-6 0,2 0 7 0,1-1-4 16,5 0-4-16,3-1 4 0,2-3-8 0,4-2-7 15,2-2-4-15,2-2-6 0,2-4-2 0,-3-4 5 16,3-4-3-16,-1-5 3 0,6-2 4 0,0-6-1 16,-5-4 1-16,0 0-1 0,-1 1 2 0,-6-5 2 15,2-2 0-15,-1 1 2 0,-1-3 0 0,-3-1 7 16,-2 0-1-16,-2-2 5 0,3 2 1 0,-4-2 2 16,0 6 8-16,-3 5 8 0,1 2 9 0,-1 8 3 15,0-2-8-15,1 7 0 0,-2 2-3 0,-1 4-5 16,0 0-5-16,0 0 6 0,-8 16-4 0,5 5-4 15,-1 5-2-15,-1 8 0 0,-1-1 0 0,3 3-4 16,-4 11 3-16,4 0-6 0,0-12 3 0,2-1-2 16,-1 0 3-16,2-4-8 0,3-1 6 0,-2-3-1 15,-1-8 2-15,3-2-2 0,-2-4-3 0,2-2 5 16,-1-1-1-16,-1-3 34 0,2 0 19 0,-2-4 16 16,-1-2-12-16,0 0-11 0,12-8 1 0,-6 1-16 15,2-4 1-15,-2-3-32 0,2-2-60 0,2-1-52 16,-6 0-82-16,6-1-94 0,-1 1-115 0,-2-2-161 15,1 6-501-15,4-3-1142 0,1 5 506 0</inkml:trace>
  <inkml:trace contextRef="#ctx0" brushRef="#br0" timeOffset="106049.13">7730 10864 275 0,'-2'-4'291'0,"2"-2"-4"0,-2 1-6 0,2-1-2 16,0 1-3-16,2-1-9 0,-2 1 1 0,2 0 2 16,-2 1-4-16,0 4 6 0,0-7-4 0,0 5-8 15,0 2-27-15,0 0-11 0,-4-4-25 0,4 4-16 16,-9 7-14-16,3 1-17 0,-2 2-9 0,-1 4-14 15,2 2-10-15,-2 0-13 0,2 2-13 0,2 0-9 0,3 0-3 16,0 1-8-16,4-1-7 0,3-3-7 0,1 0-4 16,6-1-5-16,0-2-9 0,3-2-1 15,2 0-3-15,2-5-4 0,-2-4-4 0,1-1-3 16,0-1-2-16,-4-1 0 0,-1-3-4 0,1-6-2 0,-5 3 0 16,-3-2 2-16,-1-2-3 0,-2-6-1 0,-3 0-4 15,-3-1-2-15,-2 1 1 0,-2-9 1 0,-2 3-2 16,-4-3 2-16,0 3 2 0,2 0-4 0,-2-1 1 15,0 4 4-15,4 5 1 0,4 1 1 0,1 2 3 16,2 1 1-16,4 0-1 0,2 0-8 0,10-2-3 16,0 2 3-16,13-4-2 0,1 0-1 0,4 2-3 15,1 0 2-15,0 0-1 0,3 1-2 0,0 1 1 16,2 4-1-16,-6-2 2 0,-1 4-8 0,2 2 5 16,-15 2 0-16,1 1-1 0,-1 2-2 0,-4 3 1 15,-5 2 6-15,1 4 3 0,-6 0 11 0,0 3 13 16,0 5 5-16,-8 8 16 0,3 2 0 0,-2 1 7 15,-2 3 5-15,-5 4 3 0,-3 11 3 0,4 0-6 16,-1 1-3-16,2 2-1 0,-3-2-6 0,3 5-8 16,3 0-5-16,-3-3 1 0,3 4-5 0,0-1 2 15,-3 0-4-15,5 1-9 0,0 1-2 0,-2-1 5 16,1-3-9-16,0-1 0 0,2-3-9 0,2-12 6 16,-3 0-6-16,4-1 0 0,2-4-8 0,1-2 11 15,0-2-9-15,1-8 6 0,1-1-6 0,4-2-2 16,3-2 4-16,0-2-3 0,-2-6-3 0,2-1-4 15,5-4-5-15,0-2 4 0,1-3-1 0,0-3-6 16,-2-2 9-16,-2-5 0 0,-1-7-8 0,-3-2 7 16,-5-4-5-16,-4 1 2 0,-5-6-2 0,-5 2-5 15,-7-15 9-15,-3 2-2 0,-5 1 6 0,-3 0-4 0,-1-2-1 16,7 15-1-16,-7-12 2 0,7 16 2 16,-1-3 4-16,0 4 7 0,5 2 0 0,3 5 8 15,6 2-1-15,-1-2-2 0,5 9 4 0,5-3 0 16,3-5-6-16,1 6 4 0,12 0-7 0,9-2 5 0,4 0-8 15,4 2 2-15,5 4-5 0,10-4 1 16,0 5-2-16,-11 1 0 0,-3 0-7 0,-4 3-14 16,0 0 0-16,-10 0-5 0,-3 1-3 0,-4 0-7 15,-3-1-2-15,-2 2 2 0,-2-3 5 0,-1 1-16 0,-3-1-33 16,-1 1-50-16,-3 2-56 0,-2-6-82 0,2 6-101 16,-10-3-128-16,0-1-501 0,-2 1-1075 0,1 2 476 15</inkml:trace>
  <inkml:trace contextRef="#ctx0" brushRef="#br0" timeOffset="108099.71">8667 10971 285 0,'0'0'365'0,"-9"-1"11"15,4 0 6-15,-2-1 8 0,5-1-18 0,-2-1 1 16,-1-1-8-16,1 0-16 0,4-3-15 0,0 2-24 16,0-3-19-16,4-3-17 0,1-5-15 0,4-2-20 15,5-4-23-15,3-3-21 0,2 0-17 0,4-4-19 16,6-11-15-16,-6 14-13 0,7-17-15 0,-1 5-15 15,0-3-3-15,-2 4-12 0,-10 10-7 0,1 3-11 16,-7 2-8-16,-2 6-5 0,0 3 4 0,-5 6-1 16,0-1-21-16,-3 2-2 0,-1 5-5 0,0 2-3 15,0 0 2-15,-19 11-8 0,5 3-1 0,-4 4 2 16,0 2-6-16,0 3-1 0,4 1-4 0,0 0 1 16,6 2-4-16,2 1 8 0,2-1-9 0,4 1 0 15,5 0 0-15,3-2-3 0,1 2 0 0,5-3 2 0,4-3-5 16,1-1 2-16,1 0 1 0,0-4-1 15,-4-2-1-15,1-2-3 0,-3-1 3 0,-4 0 1 0,-2-4-3 16,-1 2-3-16,-1-2 4 0,-4 3 5 0,-4-3-2 16,-5 1 2-16,-4-1 1 0,-5 0-3 0,-3-1 2 15,-4 0 3-15,3-3 1 0,-2 0 6 0,-1-2 8 16,5-2 14-16,-1-2-1 0,6 0 0 16,1-2 7-16,5-2-5 0,1-3 1 0,4-1 1 0,6-4-10 15,3-3-1-15,7 3-11 0,7-9 5 0,5-1-10 16,6 4-1-16,0-1-9 0,1 3-13 0,0 1 7 15,13-5-16-15,-15 11-4 0,2-1 1 16,-2 5 6-16,-3 1 0 0,-9 4 4 0,0 2-5 0,-5 3-4 16,-1 1 14-16,-4 5-2 0,0 3-3 0,-4 1-1 15,-1 6 5-15,-4 1 0 0,-4 0 5 0,2 5 4 16,-3-5-4-16,-2 8-2 0,2-8 3 0,1 3 0 16,-1-4-1-16,4-2 6 0,-2 0-11 0,3-4 4 15,4-1 5-15,-1-2-23 0,0-4-47 0,1-1-56 16,4-5-71-16,3-2-78 0,1-3-65 0,3-3-64 15,-2-2-70-15,0-2-447 0,2-8-995 0,-2-3 439 16</inkml:trace>
  <inkml:trace contextRef="#ctx0" brushRef="#br0" timeOffset="108233.04">9467 10502 276 0,'4'-13'341'0,"-2"2"10"16,-2 1 30-16,2-1 6 0,0 4-3 15,-2-3-15-15,0 5-16 0,0-1-36 0,0 2-33 16,1 0-30-16,2 2-31 0,-3 2-64 0,9 0-106 15,-9 0-131-15,14 3-145 0,-8 4-416 0,3-1-691 0,3 2 305 16</inkml:trace>
  <inkml:trace contextRef="#ctx0" brushRef="#br0" timeOffset="108833.69">9838 10728 3390 0,'1'-6'262'0,"1"-6"-105"0,3 3 45 16,1 0 34-16,0 0-15 0,-1 0-13 0,4-1 3 16,0 1-27-16,0 0-21 0,0 0-14 0,2 1-16 15,-2 2-10-15,-1 0-16 0,1 5-10 0,0-1-13 16,-4 0-8-16,7 5-6 0,-6-1-8 0,-2 3-8 16,-3 3-1-16,-1 3-5 0,0 6-6 0,0-3-7 15,-4 3 0-15,0 2-4 0,-3 4-1 0,-1-5-2 16,3 7-4-16,-2-8-4 0,2 0-1 0,0-5-4 15,4 4 3-15,-1-3-3 0,4-1-1 0,2 5 1 16,3-3-3-16,4-1-1 0,2 1 1 0,1 0-1 16,9 0 0-16,0 0-3 0,1 1-1 0,3-2-1 15,-4-1 3-15,0 2-6 0,-7 0 2 0,6 3-21 0,-9-4 1 16,-3 0 4-16,-2-2 0 0,-3 0 3 0,-4-1 7 16,-2 3 13-16,-4-2 12 0,-4 3 6 0,-8-1 8 15,2-1 6-15,-10 1 9 0,6-3 0 0,-10 0-3 16,9 0 1-16,4-4-7 0,-4 0 0 0,2 0-2 15,0-4-1-15,8 1 1 0,-3-2-6 0,4-1 6 16,4-1-7-16,-2-2-8 0,6 0 2 0,1-5-5 16,4 1-1-16,1-4-3 0,7 0-4 0,8-7 5 15,3-5-6-15,6 0-2 0,1-1-14 0,8-6-5 16,2 0-11-16,-3-2 2 0,9 1-7 0,-1 3-3 16,-2-4 6-16,-2 3-7 0,0-1 7 0,0-1-1 15,-12 9 5-15,-2-2 4 0,-4 2 0 0,0-1-2 16,-4-1 6-16,-6 3 10 0,-4 4 4 0,-4 1 3 15,-4 5 6-15,2-2 4 0,-11 2 0 0,-1 5-2 16,-1 2-7-16,-12 1 5 0,-4 3 2 0,-4 5-2 16,2 4 1-16,0 6 6 0,5 3-11 0,0 2-1 15,3 3 4-15,1 3-7 0,8-1 7 0,5 2 0 16,6 2 4-16,4-2 3 0,6-2-4 0,5-1-7 16,8 0 5-16,1-4-6 0,8 0 5 0,1-6-2 15,3-1-33-15,-1-3-48 0,-1-2-69 0,2-5-75 0,-4-3-95 16,1 0-87-16,-10-2-118 0,-4-1-497 0,-1-3-1093 15,0-2 485-15</inkml:trace>
  <inkml:trace contextRef="#ctx0" brushRef="#br0" timeOffset="109398.96">11513 10530 65 0,'-4'-10'515'0,"-1"0"-6"0,3 0-8 16,-1-1-17-16,6-2-41 0,-1 2-38 0,6-1-31 16,-2-2-34-16,7 1-32 0,1 1-30 0,1 3-24 15,4 1-26-15,1 3-23 0,-2-2-22 0,2 4-21 16,-6 1-12-16,4 4-10 0,-3 1-20 0,-1 4-12 0,-2-3-10 16,-3 5-10-16,-3-1-9 0,-2 9-8 15,-4-4-7-15,-4 4-5 0,-1-1-3 0,-4 0-6 16,-1 1-6-16,-8 3 0 0,-4-2-6 0,3 2-2 15,-3-5-9-15,2 1 0 0,3-3-2 0,3-3-1 0,-1-1-3 16,5-2-2-16,1-1-1 0,0 1-1 16,4-5 5-16,1 4-7 0,4-3 3 0,0-3-2 15,5 6 2-15,5-5-4 0,2 3-3 0,4 0 0 0,5-1 1 16,-2 1-3-16,-2 0-4 0,3 1 4 0,8 2-3 16,-10 4 3-16,8 2-2 0,-10-4-2 0,-3 5 0 15,-4-3-1-15,-2 4-1 0,-3-3 1 0,-4 1 5 16,-5 2 8-16,-5 1 7 0,-1 1 7 0,-7 2 10 15,-3-2 9-15,0 0-2 0,-2-1-7 0,1-1 3 16,0 1-5-16,-1-1-10 0,8-4 5 0,-3 0-8 16,5 0-29-16,-1-1-65 0,4-1-95 0,2 0-105 15,2-1-100-15,-2 0-102 0,4 2-526 0,7-7-1078 16,-2 2 476-16</inkml:trace>
  <inkml:trace contextRef="#ctx0" brushRef="#br0" timeOffset="109566.35">11981 11039 212 0,'11'3'373'0,"1"-1"40"0,-3 2 16 0,0-1 4 16,0 6 12-16,-6-2 12 0,1 4-4 0,-1-2-2 0,-2 1-9 15,0 2-16-15,-2 0-29 0,0 4-32 16,-2-4-30-16,-1 3-34 0,-2 1-27 0,0 1-31 16,-1-3-37-16,-3 2-81 0,-1-4-100 0,-1 4-129 0,2-2-144 15,-12 3-166-15,2-2-593 0,3-2-1090 0,-2-2 482 16</inkml:trace>
  <inkml:trace contextRef="#ctx0" brushRef="#br0" timeOffset="115399.28">3247 4967 25 0,'-4'-7'261'0,"0"1"-10"0,2 0-14 16,-2 1-10-16,-4-2-12 0,-2 1-16 0,1 2-14 15,1 1-14-15,-1-1-16 0,-2 3-18 0,2-3-9 16,-4 3-5-16,0 1-2 0,1 1-5 0,-5-1-2 15,0 2 0-15,-3 2-4 0,1 1-4 0,-2 1-8 16,-7 4 2-16,0 2 2 0,-3-1-6 0,-1 7-1 16,-1 0 10-16,0 0-5 0,-13 7-10 0,2 2-3 15,2-2 4-15,11 0-12 0,-9 5-2 0,10-6-11 16,-8 6-6-16,10-5-7 0,-8 14 0 0,3-3-4 16,9-9-4-16,-3 11-3 0,6-7 2 0,2 0-7 15,-5 13 6-15,2-2 4 0,8-9-6 0,-5 10 2 16,1 2-9-16,7-12 3 0,2 2-1 0,-7 10-3 15,2 1 5-15,6-11 2 0,-4 12-10 0,-2 0-4 16,6-2 1-16,-2 5-4 0,1-2-9 0,4 1 9 16,0 1-1-16,2-4-7 0,-2 3 6 0,1-2-6 15,3 2 5-15,1 2 0 0,-1-1-2 0,-2-3 0 0,3 2 5 16,-1 5 17-16,2-2-1 0,-1 1-3 16,0 3 4-16,3 2-1 0,-2-1-4 0,-1 25 3 15,1-26-1-15,2 2 2 0,-2-1 3 0,7 5 2 16,-8-3 0-16,2-1 0 0,1 2-1 0,-2 23-4 15,2-26 2-15,-2-3-3 0,4 3 2 0,3 2-4 0,-3-2-2 16,1-2-3-16,3 1-1 0,4-1-2 16,2-1-1-16,-2 1-2 0,4-6 0 0,2-4 0 15,-4 1 0-15,8-2-2 0,-5-1 1 0,1 0-5 16,3 2 3-16,-2-2-2 0,-3-10-3 0,3 10 0 0,-6-13-5 16,3 3 2-16,2 10-1 0,-3-13-3 15,-1-3 0-15,-1 3-1 0,-4-3 1 0,4-1-2 0,-1-1 1 16,0-1-3-16,-4-6 2 0,4 4 0 15,-3-3 1-15,-1-3-5 0,0 0-1 0,0 1 0 16,0 0 0-16,-1 0-1 0,-1 1 0 0,1-2 2 0,1-1-2 16,-1 1-2-16,-1-2-5 0,1 1 1 15,-2-1-7-15,4 0 0 0,-1-1-1 0,-5 0-2 16,2 0-8-16,3 3 1 0,-1-1-6 0,-2 1 2 16,2-1-4-16,2-1 0 0,-1 1-3 0,-1-3-7 15,2 5 3-15,-1-1-8 0,-1-1-9 0,1-1-1 16,-3 1-3-16,6-2-7 0,-5 4-5 0,0-7-1 0,3 4-7 15,-4-2 0-15,1-2-13 0,-1 0-13 16,0-2-10-16,1 4-11 0,-1-3-9 0,-1 2-13 16,4 1-17-16,-3 0-17 0,0 0-22 0,-2 0-22 15,-2 3-21-15,2 1-44 0,1 1-24 0,-4 1-248 16,2 1-606-16,-3-2 269 0</inkml:trace>
  <inkml:trace contextRef="#ctx0" brushRef="#br0" timeOffset="115832.64">2539 9502 152 0,'-3'-1'269'0,"3"1"-12"16,-6-2-9-16,6 2-14 0,-3-3-1 0,3 3-24 16,0 0-14-16,-3-3-12 0,3 3-15 0,0 0-5 15,0 0-10-15,0 0-9 0,0 0-12 0,0 0-6 16,0 0-5-16,0 0 15 0,0 0-7 0,0 0 3 16,12 9 3-16,-2-5-17 0,2 1 5 0,1 3 4 15,6 0-5-15,-1 2-1 0,5 3-5 0,3-3 1 16,0 2-8-16,0 1-12 0,2-4-6 0,0 3-13 15,0 1-4-15,-1-1-10 0,0-3-7 0,1 1-2 16,-1-2-7-16,-7 1-4 0,7 0 0 0,-9-3-8 16,0-1-4-16,-5-2-3 0,-2 0-2 0,-3 0-2 15,1 1 2-15,0-1-7 0,-4-2-4 0,-1 1-1 16,-4-2-8-16,6 2-3 0,-6-2-17 0,8 3-17 16,-8-3-18-16,0 0-21 0,5 2-32 0,-5-2-27 15,0 0-36-15,0 0-42 0,0 0-53 0,0 0-47 16,7-10-40-16,-4 6-270 0,1-3-666 0,2-3 294 15</inkml:trace>
  <inkml:trace contextRef="#ctx0" brushRef="#br0" timeOffset="116149.25">3175 9406 11 0,'2'-21'261'0,"-5"2"-9"0,1 0 14 0,0 3 9 0,0 0 0 16,-4 0-6-16,-1 3 6 0,3 3 4 0,0 2-8 15,0 0 8-15,1-1-8 0,-1 1-6 0,0 5-5 16,-1-2-11-16,0 1-9 0,5 4-14 0,-8-5-21 15,8 5-19-15,-8-4-17 0,8 4-16 16,0 0-14-16,-15 9-12 0,11-4-9 0,-6 5-2 16,5 5-7-16,-4 3-4 0,3-1-1 0,-1 5-6 0,-2 4-1 15,3 4 3-15,-2-1-12 0,3 3-3 0,1 0-7 16,-2 0-7-16,-2 0-7 0,3 2-5 0,-3 0-8 16,4 0-4-16,2-2-5 0,-1-2-5 0,2 0-2 15,-3-1-5-15,2-1-1 0,-2-10-6 0,1 0 2 16,0-3-1-16,3-4-2 0,-2-4-8 0,1 3-4 15,1-4 1-15,0-1-9 0,0-5-9 0,1 7-10 16,-1-7-15-16,2 3-24 0,-2-3-34 0,0 0-47 16,0 0-59-16,0 0-62 0,12-13-54 0,-12 13-77 15,8-9-82-15,-6 3-351 0,2 1-891 0,-4 5 394 16</inkml:trace>
  <inkml:trace contextRef="#ctx0" brushRef="#br0" timeOffset="119284.35">13380 10701 77 0,'5'-9'452'15,"-4"3"21"-15,2-1 3 0,-2 3-13 0,2-1-29 16,-3 2-36-16,0 3-33 0,1-6-18 0,-1 6-30 15,0 0-28-15,0 0-19 0,0 0-22 0,0 0-20 16,-5 14-20-16,2-9-19 0,2 3-19 0,-1-1-16 16,-1 2-16-16,2-1-13 0,-3-2-14 0,4 2-7 15,0-4-11-15,0 1-8 0,0-1-12 0,0-4-1 16,0 5 0-16,0-5-7 0,0 0-5 0,1 4-5 16,-1-4-4-16,0 0-6 0,3-15-6 0,-3 11 3 0,0-2-6 15,-3-3-1-15,2 2-7 0,-3-4-5 0,-1 3-4 16,-3-1-1-16,0 4 0 0,-3 0-6 0,0 1 2 15,-7 1-3-15,-1 8 6 0,-7 2-4 16,2 6 8-16,-3 8 0 0,4 1 8 0,1 5-2 0,-1 3 7 16,4 1-7-16,-3 13-2 0,3 0 6 0,13-10 0 15,1 0-27-15,2-2-2 0,7-3 1 0,5 2 5 16,4-3 2-16,5-3-5 0,7-4 6 0,5-4-2 16,3-2 2-16,0-6-5 0,7-5-1 0,-3-4 8 15,2-5-8-15,15-6 3 0,-16-1-3 0,11-6 0 16,-3-3 3-16,-13 1-6 0,4-12 6 0,-10 8-3 15,5-13-5-15,-8 7 7 0,-2-11-3 0,-3-2 1 16,-5-4-3-16,-2-3 4 0,-5-1-8 0,-5 2 5 16,-2 4-2-16,-3 11 9 0,-2 5 13 0,0 3 7 15,-1 8 2-15,2 1-1 0,-1 4-7 0,1 5-6 16,0 4-8-16,0 2 4 0,4 2-1 0,-11 12-4 16,6 3-2-16,-2 3 1 0,2 13-7 0,1 2 4 15,1 3 5-15,1 14 6 0,1-1-8 0,3-2 3 16,-1-12-8-16,5 10-3 0,1-9 3 0,2-1 0 0,3-3 3 15,1 2 1-15,4-1-6 0,-1-4 2 16,4-1 11-16,-3-5-20 0,2 2-7 0,1-7-1 16,-3-5-6-16,1-3 0 0,-1-2-10 0,1-3-2 15,-1-3-2-15,-1 1-3 0,-1-5-2 0,-2 0 7 0,1-5-1 16,1-4 2-16,-4-1 7 0,1-1 6 0,-3-4-2 16,-5-2 5-16,1-7 7 0,-3 0-3 15,-4-1 9-15,1-1 3 0,-6 3 3 0,2 8 6 16,0 1 6-16,-1 4 6 0,0 3-5 0,0 4 6 15,3 3-12-15,-3 3-3 0,6-1 6 0,-7 8-7 0,4 5 1 16,2-2 8-16,5 8-7 0,-1 1-1 16,5 3-3-16,5 2 1 0,4 0-3 0,4-3 2 0,1-2 4 15,5-2 5-15,4 0-11 0,-1-4-3 0,6-3-6 16,-1-1-8-16,4-3-5 0,2-6 2 0,-1 0-5 16,-1-3 0-16,0-1 1 0,-1-4 4 0,-5 0-5 15,2-3 5-15,-6-1 6 0,1-3 2 0,-6 0 6 16,-4-4-2-16,0-1-5 0,-7-4 12 0,0 1 2 15,-5-3 5-15,-2 5 4 0,-4 0 6 0,-2 2 3 16,-2 2 5-16,-4 4 2 0,2 0-1 0,-5 5-5 16,0 1-5-16,-1 3-5 0,-3 4 5 0,-5 4-2 15,3 3-11-15,-3 5 4 0,3 0 2 0,-3 6 0 16,2 2 2-16,1 1-9 0,5-3 6 0,-3 3-6 16,8-4 2-16,0 0 2 0,1-2-1 0,3 1 0 15,2-2-1-15,-1-4 3 0,1-1 2 0,6-2-6 16,-2-2 6-16,4 0-2 0,0-1-4 0,-1-4 0 15,2-1 5-15,0-1-2 0,0-4-2 0,3 0 1 16,-3-2 2-16,0-1 1 0,3-5 6 0,-3 0 3 0,1-2 5 16,0-1 15-16,-2 0-10 0,0 2 4 15,-3 3-1-15,-1 2 5 0,-1-1-5 0,0 4-1 16,0 2-13-16,-3-1-7 0,3 5 4 0,-4 0-3 16,0 0-4-16,10 10 10 0,-8 1-11 0,4-3 0 0,-1 4-2 15,-1 1 8-15,4-3-10 0,-1 5-10 16,0-5-8-16,-1 1-5 0,3-1-3 0,1-2 5 0,-3-2-5 15,2 0 3-15,2-4 8 0,-2-1-7 0,1-1 3 16,-2-1 1-16,3-5 2 0,-2 2-1 0,0-2 5 16,1-3 0-16,-1 0 5 0,3-3-1 0,-2 2 0 15,-1-5 3-15,1 0-5 0,0 6 3 0,-2-1 5 16,0 3-8-16,1-3-4 0,-3 7 2 0,1 0-2 16,-1 1-2-16,-1 2 6 0,4 2 0 0,0 2-3 15,-1 0-9-15,-1 5 10 0,4-2 1 0,-4 4-2 16,2-4 7-16,5 4-2 0,-4-2 8 0,1-1-6 15,0-1 4-15,3 0 0 0,5-2-1 0,-2 1 2 16,2-4 0-16,0-2-2 0,-2 0-2 0,2-3 7 16,-2 1-3-16,2-5 1 0,-2-1-3 0,-1 0 3 15,0-2 3-15,-2-2 1 0,-2 0-8 0,1-1 1 16,1-3 3-16,-4-1 0 0,-1-1-4 0,4-4-1 16,0-2-1-16,-4-2 8 0,-1-2-5 0,-2-5-2 15,3-2 6-15,-1-11-4 0,-3-1-4 0,-1 12 2 16,-2 3 7-16,-1-2-6 0,3 1-3 0,-5 4 5 0,1 2 2 15,-1 9 5-15,1 2 6 0,-2 6 1 16,1 0-2-16,0 3 1 0,0 1-7 0,-2 2 1 16,3 1-2-16,0 3-4 0,-4-2 0 0,4 2-3 0,0 0 3 15,0 0-1-15,-6 10 1 0,6-5 7 16,-3 1-5-16,3 0 3 0,0 0-4 0,0 0-5 0,0 0 7 16,0-1 0-16,0-2 3 0,0 3-7 15,0-2 2-15,0 1-1 0,0 0-4 0,0-5 5 0,0 2-2 16,0-2 9-16,3 3 2 0,-3-3 5 0,0 0 8 15,2 3 0-15,-2-3 4 0,0 0-3 16,0 0-3-16,0 0-3 0,0 0-3 0,0 0-2 16,0 0-7-16,0 0-8 0,0 0 0 0,0 0 0 0,0 0 0 15,0 0 0-15,0 10 0 0,-5-1 0 0,4 2 0 16,-2 7 0-16,1 1-3 0,-2 6 5 0,0 4-1 16,2-1-3-16,-2 2 0 0,4-2 6 0,0 2-4 15,0 0 0-15,1-2 0 0,2-1 0 0,2-1 0 16,1 2 0-16,3-3 0 0,-3-1-6 0,1-6-25 15,4-1-9-15,-2-1-7 0,3 0 3 0,0-1-13 16,0-5-2-16,3 1 1 0,-1-2-9 0,-2-3-3 16,3-1-1-16,-4-2-2 0,1-1 6 0,1-1 5 15,1-2 7-15,-4 0 10 0,3 1-3 0,0-2 5 16,-3-2 6-16,0-1 3 0,0 0 5 0,-2-1 7 0,-1 3 1 16,-2-3 6-16,-1 0 8 0,2-2 2 15,-1-1 14-15,-2 4-1 0,-1-2 3 0,1 1 11 16,-2 1 3-16,0-2-2 0,1 3 8 0,-1 2-5 15,-1-3-3-15,0 5-3 0,1-3 6 0,-1 3-7 0,1-5-3 16,-1 5 1-16,0 0-8 0,0 0-4 0,0-4-24 16,0 4-30-16,0 0-50 0,0 0-60 15,0 0-64-15,4-2-60 0,-4 2-63 0,0 0-66 16,0 0-76-16,0 0-394 0,5-3-955 0,-5 3 422 0</inkml:trace>
  <inkml:trace contextRef="#ctx0" brushRef="#br0" timeOffset="120118.92">13396 11073 126 0,'0'0'311'0,"-10"-1"3"0,10 1-1 16,-7 0-19-16,7 0-10 0,0 0-10 0,0 0-6 15,-6-1-1-15,6 1 4 0,0 0 2 0,0 0 1 16,0 0 2-16,0 0-3 0,0 0-2 0,0 0-2 15,0 0-4-15,0 0-9 0,20-4-5 0,-10 3-6 16,4-1-11-16,7-3-7 0,11-3-13 0,7 1-16 16,21-2-13-16,32-4-14 0,4 1-7 0,5-1-20 15,2 4-15-15,5 0-15 0,3-1 4 0,3-1-22 16,4 4-15-16,-2-4-5 0,-1 4-6 0,1 0-14 16,-11 0 1-16,0 4-10 0,-13-1 9 0,0 1-19 0,-32 3-9 15,0-3 2-15,-4 2 0 0,-6 1-7 0,-18-1-9 16,-1-4-24-16,-11 4-14 0,-8 1-14 15,0 0-14-15,-7-2-49 0,-1-1-48 0,-4 3-66 0,-6-7-77 16,-8 3-61-16,-13 3-59 0,-5 0-82 0,-22 3-479 16,-2-2-1053-16,-9-1 466 0</inkml:trace>
  <inkml:trace contextRef="#ctx0" brushRef="#br0" timeOffset="120399.72">13408 11144 94 0,'-29'1'427'0,"7"-2"33"0,4 0 17 0,5-2 7 16,1 1-34-16,3-1-27 0,4-4-29 0,5 1-28 15,4-2-20-15,8-3-25 0,15 1-20 0,5-1-15 16,23-5-15-16,8 3-10 0,31-1-18 0,6 5-20 16,2-2-17-16,-1 4-22 0,8 1-12 0,2-1-20 15,9 4-5-15,-6 4-15 0,0-4-11 0,2 2-15 16,-5-2-15-16,-4 0-8 0,-2 1-9 0,-9 0-7 15,-4-2-9-15,-27 2-18 0,-2 1-16 0,-3-3-30 16,-4 2-27-16,-20-1-29 0,-7-1-40 0,-8 1-36 16,-8 0-48-16,-4-1-37 0,-7 1-43 0,-4-1-39 15,-9 0-33-15,-9-1-40 0,-15 1-41 0,-13-5-42 0,-17 0-301 16,2 5-824-16,-29-7 364 0</inkml:trace>
  <inkml:trace contextRef="#ctx0" brushRef="#br0" timeOffset="120649.93">13442 10939 136 0,'-40'3'405'16,"5"0"16"-16,7-1 26 0,12 1 8 0,4-2-12 15,6 0-13-15,3-2-4 0,3 1-9 0,0 0-20 0,41-2-23 16,-4-1-28-16,27-4-28 0,28 2-34 0,5 0-6 16,2-3-12-16,4 1-27 0,-1 2-18 0,-5 1-12 15,6 3-26-15,0 1-6 0,2-4-24 0,-5 2-21 16,-2 2-9-16,-6-4-9 0,-28 3-10 0,28-1-14 15,-34 1-18-15,-3 1-27 0,-16-4-28 0,-4 7-18 16,-6-7-18-16,-7 2-24 0,-4 1-28 0,-7 0-40 16,-4 0-40-16,-2 1-66 0,-5 0-84 0,0 0-96 15,0 0-113-15,-36-5-474 0,4 5-1065 0,-4 0 471 16</inkml:trace>
  <inkml:trace contextRef="#ctx0" brushRef="#br0" timeOffset="123298.9">12583 9669 231 0,'0'0'261'0,"2"-5"10"0,-2 1 7 0,0 4 7 16,0-6 2-16,0 2 9 0,0 4-5 0,-6-7 5 15,5 4-5-15,-2-1-16 0,-2 1-18 0,1 2-17 16,-1 0-21-16,-3-1-10 0,-2 4-22 0,1-1-11 16,-2 2-17-16,-1 3-11 0,-3 2-14 0,1 0-10 15,0 2-11-15,0 0-12 0,5-1-10 0,0 0-9 16,-1 1-9-16,2-1-6 0,1 1-4 0,2 1-9 15,1-4-5-15,2 4-4 0,-3-3-3 0,5 0-3 16,4-3-1-16,-2 4-4 0,2-3-6 0,1-3 1 0,2 7-5 16,2-3-1-16,2 2-4 0,-1-2-2 0,5 5-3 15,-2-3-2-15,-1 2-1 0,3 3-2 0,-6-4 3 16,-4 1-3-16,5 5-2 0,-7 1-1 0,1-1-4 16,-4 2 3-16,-4 3 2 0,0-4-2 0,-6 7 2 15,1-6 2-15,-6 3 0 0,-2 1 7 0,-2-2 1 16,5-5 6-16,-1-1 7 0,-1-1-20 0,1-1 6 15,1 0 5-15,1-2 1 0,0-4 3 0,4 1-2 16,4-4 0-16,0 1-4 0,0-2 1 0,1 2-4 16,0-1-4-16,4-3-1 0,0 0 0 0,0 0-6 15,0 0 1-15,17 1-2 0,-11-1 1 0,6 0-2 16,-1 0-3-16,1 2 0 0,1 2-5 0,-1 0 0 16,5 4 1-16,0 3-2 0,-6 1 1 0,2 2-1 15,-3 2-1-15,-3 2 6 0,1 7-2 0,-3-7-6 16,-1 7 7-16,-4 0 1 0,-2-1-1 0,-1 1 0 15,-1-6 2-15,-2-1 0 0,1 0 5 0,0-1 6 16,0-1 1-16,-1-3 0 0,3 2 1 0,-1-6-4 16,0 1 1-16,2-3-1 0,2 1-3 0,-3-4 0 15,2 1 0-15,1 1 0 0,0-6-12 0,1 4-25 16,2-2-52-16,-3-2-56 0,0 0-79 0,15-4-81 16,-6 2-94-16,1-1-134 0,3-1-267 0,-3-4-859 0,5-2 381 15</inkml:trace>
  <inkml:trace contextRef="#ctx0" brushRef="#br0" timeOffset="124016.43">13146 10158 3068 0,'4'-3'231'0,"0"-3"-124"15,1 1 1-15,-1-1 69 0,0-3 40 16,-2-1 11-16,2 1-11 0,-4-2-15 0,4 1-13 0,-4-2-1 16,0 0-1-16,0-2-1 0,-3 3 2 0,2-1 3 15,-3-4-5-15,-1-1-2 0,1 0-9 16,1 6 3-16,-4-4-14 0,-2 2-12 0,0 2-5 0,2 5-12 15,-2-1-4-15,0 2-28 0,-3 2-11 0,-1 5-9 16,-1 1-7-16,-2 10-9 0,-6 5 0 0,-1 7-7 16,4 0-10-16,-3 3-7 0,3 1 0 0,2 2-6 15,3-1-9-15,2 1 5 0,2-2-1 0,3-3-10 16,4 1-2-16,2-8-3 0,2-1-13 0,3-1 19 16,1-6-4-16,0 0 1 0,3-1-5 0,0-3 0 15,3-2 0-15,-2 1-1 0,1-5-5 0,4-4 10 16,3 0-5-16,-2-5 1 0,2-2-15 0,2-1 0 15,-6 0 0-15,4-2 0 0,-5-1 0 0,2 0 0 16,-1-3 0-16,0 0 0 0,-2 0 0 0,0-1 0 16,0 5 0-16,-2 0 0 0,-2 3 0 0,-4 4 0 15,1 0 0-15,1 1 0 0,-1 3 0 0,-3 1 0 16,-1 1 0-16,0 0 0 0,4 10 0 0,0 1 0 0,-3 0 0 16,2 4 0-16,-2 2 0 0,4 1 0 0,-1 0 0 15,4 2 0-15,-2-3 0 0,1 0 0 0,2 0 0 16,-2-2 0-16,6-2-7 0,2-3-101 0,-8-2-20 15,2-2-35-15,0-3-15 0,2 1-16 0,-1-5 5 16,-1 1 7-16,5-4 12 0,-3-2 7 0,1-1 15 16,-3-3 13-16,4-1 20 0,-3-1 18 0,1-2 24 15,-4 1 33-15,1 4 29 0,1 0 31 0,-7 0 31 16,2 2 29-16,-1-1 17 0,-2 3 8 0,3 1-7 16,-3 1-2-16,2-1-13 0,-3 4 1 0,0 0 6 15,0 0 10-15,0 11-11 0,-3-4-4 0,2 6 0 16,-3-2-9-16,4 5-11 0,-4 1-3 0,4 0-9 15,0 1-13-15,0 0-16 0,0 1-38 0,0-2-40 16,-1 0-59-16,-2-1-69 0,6-5-85 0,-2 2-84 16,-5-2-73-16,7-4-81 0,-3-1-440 0,1 0-1022 15,3-3 453-15</inkml:trace>
  <inkml:trace contextRef="#ctx0" brushRef="#br0" timeOffset="124183.7">13748 10334 414 0,'8'-3'423'0,"-2"0"12"15,-2 1 1-15,1 0-3 0,-5 2-11 16,7 0 5-16,-7 0-8 0,1 6-13 0,-1 0-27 16,-1 0-39-16,-1 4-28 0,0 0-31 0,-1 4-28 0,1 2-27 15,-2-1-37-15,0-1-50 0,0 4-63 0,-1-2-77 16,-1 0-90-16,2-3-96 0,0-3-100 0,-1 3-105 16,-2 1-450-16,5-5-913 0,-1 0 404 15</inkml:trace>
  <inkml:trace contextRef="#ctx0" brushRef="#br0" timeOffset="124566.37">14567 10048 28 0,'11'-27'490'0,"-4"0"16"0,-2 1-6 15,-5-1-14-15,-2 1-15 0,-3 1-14 0,-3 7-21 16,-1 2-32-16,-1 3-31 0,-3 2-33 0,-1 4-36 15,-1 4-31-15,-2 7-24 0,-2 5-16 0,-8 6-22 16,0 8-21-16,3 3-12 0,-10 12-17 0,3 0-23 16,12-7-9-16,1 0-17 0,2 1-12 0,5 0-5 15,2-2-5-15,3-3-15 0,3 0-6 0,0-8-10 16,7-1-5-16,1-8 0 0,3 0-3 0,1-3-10 16,4-3-2-16,1-3 3 0,9-3-8 0,-4-3-4 15,0-2 6-15,6-7-9 0,-5-2-1 0,0-3-7 16,-3 0 3-16,-2-2-4 0,2-3-8 0,-3 0 8 15,-1-1-9-15,-3 1 2 0,-1 5 3 0,-1 1 8 16,-3 6 4-16,-1 1 0 0,-2 4-12 0,0 2-1 16,-1 3-11-16,-1 2 5 0,0 0 6 0,0 0-7 15,-1 20 3-15,-1-7-9 0,1 4-18 0,0 1-15 16,-2 0-37-16,3 8-40 0,0 1-51 0,3-8-49 16,-1 5-44-16,2-5-50 0,0-1-42 0,1-1-33 15,0-1-42-15,1-6-38 0,-3 0-389 0,4-2-918 0,0 0 406 16</inkml:trace>
  <inkml:trace contextRef="#ctx0" brushRef="#br0" timeOffset="124798.97">14654 10257 315 0,'8'-8'146'0,"-1"1"57"0,1-4 28 16,-4 2 15-16,1 1 28 0,0 1 29 0,2-2 28 0,-2 1 27 15,0-1 14-15,-4 3 7 0,1 0-9 0,0 1-21 16,-1 2-23-16,2-1-34 0,-2 1-31 0,-1 3-26 16,4-3-23-16,0 2-24 0,-4 1-21 15,0 0-16-15,15 5-16 0,-11-2-10 0,1 2-16 0,-1 1-15 16,3 3-9-16,-5-1-6 0,1 2-12 0,-6 1-2 15,3-1-5-15,-1 0-7 0,0 3-6 0,-2-2 3 16,-1-1 2-16,0 0 1 0,4-2 0 16,-2 0 0-16,-1-1-4 0,3-1 4 0,-1-1-7 0,2 0-3 15,2-1-2-15,2-2-3 0,4-1-16 0,2-1-49 16,2-1-81-16,5-1-101 0,1-2-100 0,0-1-101 16,9-3-111-16,-7 4-413 0,-1-1-1010 0,8 0 447 15</inkml:trace>
  <inkml:trace contextRef="#ctx0" brushRef="#br0" timeOffset="124949.89">15132 10274 247 0,'8'1'328'16,"-8"-1"0"-16,6 1-1 0,-2 2 25 0,-4-3 11 16,0 0 23-16,-5 7 18 0,0-3-6 0,-4 4-10 15,1 1-11-15,-1 1-30 0,-2 2-25 0,-1 1-35 16,2 2-26-16,0 0-23 0,4 1-28 0,-1-1-59 16,1 3-71-16,-1-1-111 0,2-2-121 0,-1 1-141 15,3 0-168-15,0-5-349 0,-3 1-877 0,0-2 389 16</inkml:trace>
  <inkml:trace contextRef="#ctx0" brushRef="#br0" timeOffset="125402.2">15969 9956 39 0,'4'-29'498'0,"5"-1"15"0,-5 4 24 0,3 1-8 16,-5 1-7-16,-2 6-18 0,0 0-27 0,0 3-35 15,-4 2-38-15,0 3-41 0,-3 3-39 0,-6 3-20 16,0 3-39-16,-10 4-45 0,-5 6-3 0,-3 4-16 0,-2 9-8 16,-8 5-34-16,0 8-19 0,3 6-28 15,2-2 12-15,12-8-20 0,0 6-9 0,3-7 12 16,8-2-23-16,6-2-17 0,0-4 0 0,7-6-7 0,4 1-2 15,1-7 2-15,7-2-13 0,3-1 15 16,6-3-12-16,0-3 1 0,9-5 7 0,-5-3 1 16,5-2-4-16,-1-3-35 0,-1-6-20 0,-5 1 0 0,3-2 0 15,-3-3 0-15,-1 0 0 0,-5 0 0 0,1-5 0 16,-1 2 0-16,-1 3 0 0,-7 8 0 0,-4 1 0 16,-1 1 0-16,2 7 0 0,-4 0 0 0,-2 3 0 15,0 2 0-15,0 0 0 0,-4 19 0 0,2-1 0 16,-5 5 0-16,3-3 0 0,-1 8 0 0,1 0 0 15,2-2 0-15,2-1 0 0,-1 2 0 0,1-7 0 16,1-1 0-16,3-1 0 0,-2-2-54 0,2-1-253 16,2-6-50-16,-2 1-45 0,4-4-40 0,2 0-46 15,0-2-34-15,2-4-415 0,2-4-1015 0,-1 2 450 16</inkml:trace>
  <inkml:trace contextRef="#ctx0" brushRef="#br0" timeOffset="125667.96">16150 10167 1237 0,'16'-13'120'0,"-5"-1"60"15,-5 4 32-15,1 1 36 0,1-2 55 0,-4 5 29 16,-1 1 21-16,-1-1 1 0,0 2-6 0,-2 0-15 15,0 4-6-15,0 0-6 0,0 0-9 0,0 0-20 16,-13 7-29-16,9 0-23 0,-1 2-26 0,0 1-17 16,2-1-20-16,1 2-17 0,0 1-16 0,2-2-1 15,2-1-23-15,0 2-17 0,2-1-20 0,2-3-15 16,1 0-16-16,0-2-5 0,6-2-15 0,-4 0-3 0,0-2-2 16,5-3-7-16,-4 0 0 0,2 0-3 0,-1-2 0 15,2-2-9-15,-1-1 5 0,0 1-5 0,-3 1 7 16,0-1 5-16,1 2-1 0,-3 1-5 0,-2 0-2 15,-1 3-6-15,-4 0 4 0,6 3 1 0,-6 2 2 16,0 3 6-16,-1 3-2 0,0 3 2 0,-4 1-1 16,-1 5 0-16,0-4-13 0,0 2-21 0,-1-1-27 15,1 0-59-15,1-1-42 0,0-1-51 0,1-5-61 16,2-1-59-16,-1 1-52 0,1-3-52 0,2-4-70 16,-3-1-402-16,3-2-965 0,0 0 427 0</inkml:trace>
  <inkml:trace contextRef="#ctx0" brushRef="#br0" timeOffset="126149.26">16713 9730 229 0,'4'-17'478'16,"-1"3"-1"-16,-2 2 3 0,3 0-13 0,-3 1-28 15,5 0-39-15,3 1-39 0,-2 2-35 0,3 2-34 16,0 0-29-16,4 5-24 0,-2-2-23 0,6 2-26 15,-2 4-21-15,3-2-27 0,-1 2-25 0,0 5-26 16,0-2-21-16,-6-1-13 0,-1 1-14 0,1 0-12 16,-3 0-6-16,1 1-5 0,-4 0-3 0,-2-2 0 0,0 1-3 15,-2 0-1-15,-4 1 1 0,1 3 2 0,-6-2 6 16,-3 0 12-16,0 5 8 0,-6-1 6 0,-3 2 1 16,-1 2 3-16,-2 0 5 0,-2 2 1 15,3-2-2-15,1 6-4 0,6-10-1 0,1 3-4 0,0-1-4 16,6 0-4-16,3 0-2 0,0 0-4 0,4-1-6 15,5 2 1-15,1 1-4 0,7 0-4 0,1-1-9 16,8 2-3-16,-8-5-8 0,5-3-4 0,-5 2-1 16,4 0-4-16,-5-5 2 0,-4 1-2 0,1-1 1 15,-2-1-3-15,-3 1 6 0,-1 0-2 0,-3 1-3 16,-1 1 1-16,-4 3 5 0,-1 0 16 0,-4 2 9 16,-5 2 1-16,3 0 8 0,-1 1 2 0,-2-1-3 15,2 2 1-15,-1-1-2 0,0 1 2 0,5 0-3 16,-1-2 0-16,1 0-6 0,3 0-2 0,1 1-2 15,0-3-1-15,-2 2 2 0,5-1-7 0,0-6-14 0,-1 4-18 16,2-5-25-16,-1 3-27 0,1-3-37 16,-1-2-51-16,1 0-64 0,-1 0-61 0,-1-3-93 15,2-2-118-15,0 0-345 0,-5 2-913 0,5-2 404 16</inkml:trace>
  <inkml:trace contextRef="#ctx0" brushRef="#br0" timeOffset="126299.75">17040 10408 342 0,'4'2'401'0,"-4"-2"17"0,0 0 14 16,0 0 13-16,0 0-15 0,0 0-34 15,0 0-39-15,0 0-36 0,0 0-54 0,0 0-75 16,0 0-113-16,0 0-110 0,0 0-143 0,0 0-153 0,0 0-265 16,-5-13-640-16,5 13 283 0</inkml:trace>
  <inkml:trace contextRef="#ctx0" brushRef="#br0" timeOffset="128316.68">17379 10518 416 0,'18'-13'480'0,"0"4"15"16,-3 3 6-16,-2 0-7 0,-3 2-17 0,-1 0-22 0,0 1-34 15,-5 1-37-15,2 0-26 0,-6 2-16 0,5 4-9 16,-1-1-9-16,-6 5-22 0,-1 1-22 16,-1 2-24-16,-5 5-29 0,-1 1-20 0,-4 4-22 0,0-4-18 15,0-2-32-15,-1-1-37 0,2 0-53 0,-2-2-73 16,6-3-60-16,-2 1-88 0,4-5-81 0,-1 0-78 16,4-2-97-16,4-3-104 0,0 0-386 0,0 0-998 15,9-15 441-15</inkml:trace>
  <inkml:trace contextRef="#ctx0" brushRef="#br0" timeOffset="128732.9">17935 10114 280 0,'10'-14'438'0,"-1"-2"20"16,-4 6 35-16,0 1 8 0,-2 3-5 0,3 1-20 16,-3 0-31-16,-2 2-40 0,0 0-43 0,-1 3-25 15,0 0-16-15,0 0-18 0,7 14-10 0,-7-2-26 16,1 5-26-16,-1 1-22 0,0 2-17 0,3 5-18 15,-2 2-23-15,4-2-10 0,-1 1-23 0,5-1-12 16,1-1-16-16,-2-7-24 0,3-2-11 0,1 2-13 16,1-5-14-16,-2-3-1 0,3-2-4 0,4-2-18 15,-1-4 9-15,3-2-8 0,-1-5-3 0,-1-2-1 16,5-8 0-16,-1-4-3 0,-3-1 3 0,3-3 0 16,-4-3-3-16,5-15-3 0,-8 10 4 0,5-18-2 0,-4-1-5 15,0-2 2-15,-3 1 2 0,-3 0-2 0,-1 4-5 16,-4 16 4-16,2 0 21 0,-1 8 18 15,-3 4 3-15,-2 7 5 0,2 3 2 0,-2 3-6 0,-1 1-14 16,0 4-1-16,0 2-31 0,0 0-1 0,-5 18 0 16,1 0 0-16,0 8 0 0,0 3 0 0,3 2 0 15,-3 15 0-15,4-1 0 0,-1 2 0 0,2-13 0 16,0 2 0-16,3-1 0 0,-1-2 0 0,-1 1 0 16,5-3 0-16,0 0 0 0,-3-4 0 0,0-7 0 15,1-3 0-15,-2-2 0 0,-2-4 0 0,-1-1 0 16,0-4 0-16,0-2-12 0,0-4-227 0,-5-2-102 15,5 2-76-15,-14-12-77 0,6 1-87 0,-1-6-438 16,-6-6-1101-16,3-1 487 0</inkml:trace>
  <inkml:trace contextRef="#ctx0" brushRef="#br0" timeOffset="128882.61">18399 9958 199 0,'1'-9'367'0,"4"-1"16"0,-1-1-3 0,1 2 7 16,-1-1 3-16,1 2-18 0,5-3-23 0,2-1-31 15,0-1-34-15,1 4-32 0,3-3-22 0,2 3-32 0,-2-1-56 16,5 0-60-16,4-2-97 0,-8 4-74 16,-2 0-106-16,-2 3-117 0,-3-4-309 0,-6 4-672 15,0-1 298-15</inkml:trace>
  <inkml:trace contextRef="#ctx0" brushRef="#br0" timeOffset="129033.22">17802 9671 87 0,'-19'-4'448'16,"2"-3"-1"-16,3 4 2 0,5-1-6 0,3 2-25 0,-2-2-44 16,6-2-43-16,0 5-48 0,2 1-77 15,8-7-116-15,1 6-113 0,10 1-141 0,-1-1-402 16,13 1-611-16,1 2 271 0</inkml:trace>
  <inkml:trace contextRef="#ctx0" brushRef="#br0" timeOffset="129416.33">19304 9950 331 0,'-7'-9'623'0,"1"4"1"0,2 1-23 0,-1-2-49 15,1 3-56-15,4 3-39 0,0 0-22 0,-10 9-71 16,7 0-30-16,-2 4-27 0,4 4-33 0,1 2-42 15,1 6-6-15,2 1-26 0,2 1-31 0,0-2-34 0,-1-6-29 16,2 6-23-16,2-6-42 0,2-3-12 16,-2-2-6-16,1-4-6 0,1-2-3 0,-1-1-1 15,-1-2-1-15,2-3 3 0,3-3 1 0,-2-1-4 16,2-4 15-16,-2 0 13 0,5-5 8 0,-1-2 8 0,5-4 4 16,1-1 0-16,-2-2 1 0,4-1 2 0,-2 2 7 15,-2-1-1-15,-3 6 7 0,-2 1-4 0,3 1-7 16,0 2-8-16,-1 5-8 0,-3 1-7 0,2 5 11 15,-2 3-15-15,-2 3-1 0,2 5-7 0,0 2 7 16,-4 3-16-16,5 7 5 0,-3 1-7 0,-6 0 4 16,1-6-16-16,-4 6-7 0,0-6-26 0,-4 0-24 15,0 1-29-15,-4-4-46 0,-3-1-58 0,0-5-68 16,-5-1-79-16,-2 1-74 0,-4-4-102 0,-7-5-494 16,5-2-1081-16,-6-6 479 0</inkml:trace>
  <inkml:trace contextRef="#ctx0" brushRef="#br0" timeOffset="129565.96">19378 9735 49 0,'3'-14'490'0,"-2"1"12"0,0 5-4 0,2-2-24 16,-5 5-38-16,4-2-37 0,-2 3-45 0,3 0-52 16,0 2-82-16,-3 2-117 0,11 2-146 0,1 3-180 15,6 2-371-15,0 1-643 0,-3 1 285 0</inkml:trace>
  <inkml:trace contextRef="#ctx0" brushRef="#br0" timeOffset="130715.78">20692 9969 421 0,'7'-15'600'0,"-3"4"-11"0,0 0 2 0,-1-2-25 15,-3 2-28-15,-2-1-21 0,1 2-31 0,-3 2-41 16,-1-1-40-16,-1 4-42 0,-1 3-42 0,-4 1-31 16,-1 3-28-16,-4 6-31 0,-2 2-24 0,-4 7-23 15,3 4-13-15,2 5-18 0,-1 3-15 0,8-3-11 16,-1 5-13-16,2-2-11 0,6 1-12 0,4-2-12 16,6-2-7-16,-1-1-8 0,4-2-4 0,2-7-57 15,3 0-3-15,8-1 0 0,-5-7 0 0,5 2 0 16,4-6 0-16,1-3 0 0,-1-1 0 0,2 0 0 15,-11-2 0-15,9-6 0 0,-5 0 0 0,-4 0 0 16,5-6 0-16,-6 2 0 0,-1 0 0 0,-1-4 0 16,-1 2 0-16,0 0 0 0,-3-2 0 0,0 2 0 0,-1 0 0 15,-5 5 0-15,-1 1 0 0,0 2 0 0,1 1 0 16,-3 2 0-16,0 1 0 0,-2 2 0 16,0 0 0-16,4 15 0 0,-4-4 0 0,0 4 0 15,2 2 0-15,-2 1 0 0,2 0 0 0,0 1 0 0,2-1 0 16,5 0 0-16,-1-1 0 0,3-2 0 0,-2-3 0 15,0-3 0-15,9-2 0 0,-5-4 0 16,5 1 0-16,0-3 0 0,1-5 0 0,0-1 0 0,-2-2 0 16,-1-3 0-16,-2-2 0 0,0-2 0 0,-4-2 0 15,-2-2 0-15,5-6 0 0,-8 0 0 0,-4-4 0 16,-1 3 0-16,-2 0 0 0,-5-3 0 0,-3-1 0 16,-3 5 0-16,2 3 0 0,-2 5 0 0,0 3 0 15,-3 3 0-15,-1 6 0 0,0 2 0 0,0 6 0 16,1 4 0-16,-4 9 0 0,2 2 0 0,5-2 0 0,4 1 0 15,0 8 0-15,8-8 0 0,2 7 0 16,4-5 0-16,8 2 0 0,1-6 0 0,9 0 0 16,4-2 0-16,4-3 0 0,1-5 0 0,3-2 0 15,1-4 0-15,-1-2 0 0,-1-3 0 0,-3-4 0 0,0-2 0 16,-1-1 0-16,-3-5 0 0,-3-1 0 16,-2-2 0-16,1-5 0 0,-3-2 0 0,-1-2 0 15,5-14 0-15,-9 10 0 0,2-11 0 0,-5 10 0 0,2-12 0 16,-4 12 0-16,-2 2 0 0,0 2 0 0,-7 6 0 15,2 8 0-15,-3 3 0 0,0 3 0 0,0 6 0 16,-4 3 0-16,4 1 0 0,-14 11 0 16,2 6 0-16,2 9 0 0,-4 6 0 0,-1 14 0 0,1 1 0 15,5-1 0-15,4 4 0 0,2-2 0 0,3-3 0 16,1-10 0-16,5 12 0 0,0-18 0 0,4-1 0 16,4 0 0-16,0-5 0 0,4-2 0 0,0-8 0 15,-4-2 0-15,5-6 0 0,-1-3 0 0,4-7 0 16,-5 0 0-16,8-9 0 0,-3-1 0 0,-2-4 0 15,0-4 0-15,-3-5 0 0,1 1 0 0,-2-5 0 16,4-13 0-16,-6-3 0 0,4 1 0 0,-4-1 0 16,3 0 0-16,-3 0 0 0,1-1 0 0,-6 4 0 15,-3 12 0-15,1 6 0 0,-5 9 0 0,0 0 0 16,-1 9 0-16,-1 2 0 0,-1 4 0 0,1 3 0 16,0 0 0-16,-11 26 0 0,4-1 0 0,2 6 0 15,-3 4 0-15,3 14 0 0,0 0 0 0,2 3 0 16,3 0 0-16,3 0 0 0,3-3 0 0,-2-13 0 15,4 1 0-15,-1-4 0 0,6-1 0 0,-2-3 0 0,6-1 0 16,2-7 0-16,-2-7 0 0,2-5 0 16,5 1 0-16,-3-6 0 0,1-2 0 0,7-5 0 0,2-6 0 15,-2 0 0-15,0-6 0 0,0 1 0 16,1-5 0-16,-3-1 0 0,0-6 0 0,-3-1 0 0,11-9 0 16,-13 5 0-16,6-9 0 0,-8 11 0 0,-6 0 0 15,0 0 0-15,-5 6 0 0,-4 5 0 0,-1 1 0 16,-4 8 0-16,-4 3 0 0,0 2 0 0,-1 3 0 15,-8 2 0-15,-4 7 0 0,1 5 0 0,-7 4 0 16,1 5 0-16,3 2 0 0,3 2 0 0,0 1 0 16,4 0 0-16,4 3 0 0,3-2 0 0,1 0 0 15,4-3 0-15,6 1 0 0,2-8 0 0,4-1 0 16,5 3 0-16,6-2 0 0,1-6 0 0,2-4 0 16,2-2 0-16,-6-4 0 0,6-2 0 0,2-3 0 15,-12-3-138-15,1-1-169 0,-3-2-89 0,0-1-90 16,-5-4-119-16,-1-4-439 0,-8 4-1130 0,-1-2 501 15</inkml:trace>
  <inkml:trace contextRef="#ctx0" brushRef="#br0" timeOffset="132517.15">23231 9965 334 0,'-2'-6'488'0,"-1"1"4"0,-1 1-15 0,0 1-28 16,2 1-27-16,2 2-26 0,-13 7-5 0,8 0-13 15,-4 8-24-15,1 4-20 0,-2 6-22 16,1 1-10-16,5 2-25 0,-1 2-33 0,1-1-14 16,4-2-28-16,5 4-16 0,-3-2-25 0,4-1-10 0,8-2-22 15,-1-2-13-15,1-3-4 0,1-7-17 0,6-4-35 16,3 1 7-16,3-3-18 0,2-3-4 16,-2-5 0-16,1-4-6 0,0-3-5 0,2-4 0 0,-4-3-8 15,1-4 1-15,-5-3-4 0,0-1-5 0,3-4 9 16,-5-5-15-16,6-9 1 0,1-2 0 0,-4-1 5 15,-4-2-11-15,-5-4 3 0,4-2-1 16,-5 0-4-16,1 1 4 0,2-1-4 0,-5-1-1 0,-1 7-1 16,-5 12 3-16,-3 6 4 0,0 6 3 0,-1 4-8 15,1 6 1-15,-2 2-6 0,-3 5 1 0,-1 2-3 16,4 2 1-16,-6 10 2 0,0 0-1 0,-2 7 2 16,0 10-5-16,0 0 1 0,1 2 4 0,1 5 6 15,-1-1 8-15,2 3 4 0,-3 15-4 0,-1-2-1 16,3 1 3-16,1-3 2 0,1 0-12 0,1-11 4 0,2 10-1 15,2-13 6-15,2 1-6 0,1-2-6 16,2-3 4-16,2-2-3 0,2-3 5 0,6-5-5 16,-5-5 1-16,1-2-3 0,0-2-2 0,6-4 3 15,-5-4 2-15,6-2 4 0,-5-2-4 0,5-4-2 16,2-4 4-16,-4-2-5 0,5-3 0 0,-1-5 1 0,-2-3 1 16,0-2-2-16,-3 1 3 0,0-2-7 15,-3-2 9-15,2 0-6 0,-4 3 9 0,0 2 3 0,-6 6 22 16,-1 4 5-16,0 2 1 0,-3 7-9 0,-1-2-16 15,0 2-8-15,0 4-10 0,0 0 0 0,0 0 0 16,0 0 0-16,-8 22 0 0,7-10 0 16,-3-1 0-16,4 9 0 0,0-3 0 0,1-1 0 0,3-1 0 15,3 1 0-15,-1-2 0 0,1-3 0 0,0-1 0 16,2-1 0-16,0-1 0 0,4-2 0 0,-2 1-29 16,1-5-8-16,1 1 7 0,0-2 3 0,0-3 1 15,2 0 2-15,2-4 0 0,0 1 5 0,2-5 5 16,-2-1 3-16,3-5-12 0,2 0 19 0,-4 0 13 15,4-1 12-15,-7 6 18 0,-2 1-1 0,-4 2 6 16,0 0 14-16,-2 1 0 0,-2 4-57 0,1 0-1 16,-2 2 0-16,-4 1 0 0,10 1 0 0,-5 2 0 15,-1 1 0-15,1 6 0 0,1-2 0 0,-3 3 0 16,4 0 0-16,0 4 0 0,0-1 0 0,5-1 0 0,-2 2 0 16,-1-2 0-16,0-4 0 0,0 1 0 15,0-4 0-15,1-1 0 0,-1 1 0 0,-1-3 0 16,-1-3-20-16,2 0-8 0,-1-2 5 0,0-3 4 15,-3-2 2-15,4 0-3 0,0-4-1 0,2-3 14 0,-2-2-3 16,3 2-1-16,-1-9 3 0,1 6 16 16,0 1-13-16,0 1 14 0,-3 1 3 0,-2 4 1 15,2 1-12-15,-1 3 7 0,2 0 0 0,2 2-4 0,-2 1 5 16,4 1-9-16,-1 2 4 0,5 1-1 0,-1-1-8 16,2 2 8-16,0 0-4 0,-1 1 7 0,-1-2-1 15,4 3-1-15,-2-4 0 0,3 2-2 0,-4-2-1 16,1-2 5-16,-4 2 1 0,-1-6 2 0,-2 1 0 15,4-1 14-15,-5 0-8 0,-4-1 0 0,1-2-8 16,-3 0-7-16,-2-3 0 0,-1-4 0 0,-2 0 0 16,0 1 0-16,-4-3 0 0,0 3 0 0,-2 5 0 15,1-1 0-15,-3 1 0 0,-1 3 0 0,-2 4 0 16,-1 1 0-16,-2 4 0 0,-3 3 0 0,-1 4 0 16,-4 10 0-16,4 7 0 0,1-2 0 0,2 0 0 15,7 2 0-15,1 1 0 0,4 2 0 0,8 1 0 16,0-4 0-16,3-2 0 0,2 1 0 0,7-5 0 15,2 1 0-15,-5-7 0 0,12 0 0 0,-1-4 0 0,-8-3 0 16,6-4 0-16,-2-5 0 0,6 0 0 16,-1-6 0-16,-6 1 0 0,2-8 0 0,-1-1 0 15,-1-3 0-15,-5-2 0 0,2-5 0 0,-3 0 0 16,-1-2 0-16,-3-4 0 0,7-15 0 0,-2 3 0 0,0 0 0 16,-6 8-8-16,5-9-14 0,-1-7 4 0,0 3 1 15,-2 1-2-15,0 2 4 0,-6 10-2 0,0 7 2 16,1 3 5-16,-6 10-3 0,4 4 3 0,-4 5-4 15,-4 3 1-15,3 4-2 0,1 0 1 0,-15 18 3 16,3 3 2-16,2 7-6 0,1 2 8 0,0 16-5 16,1-12 3-16,-2 13 0 0,5 2 5 0,1 0-2 15,5 3 6-15,5-2-1 0,6-5-7 0,-3-12-17 16,0 0-13-16,5-3 3 0,2 0-11 0,-1-5-6 16,0-4-7-16,-1-7 5 0,-1-2 4 0,0-2 7 15,1-6 5-15,-2-1 9 0,0-2 3 0,0-1 1 16,-1-5 4-16,5-3-1 0,-5 1 4 0,3-7 1 15,0 0 2-15,4-7 7 0,0-2 0 0,1-4-3 16,2 5 3-16,-2-3 5 0,-3 3 12 0,1-1 9 16,-4 7 14-16,-2 3-5 0,-4 4 7 0,2 0 6 15,-6 3-8-15,1 0-12 0,0 1 10 0,-3 3-12 16,3-1-8-16,-4 3 6 0,0 0-1 0,0 0 5 16,0 0-12-16,0 0 5 0,0 0-7 0,-5 11 5 0,5-6-7 15,0-5 3-15,-2 6 3 0,2-3-2 0,0 1 0 16,0-4 8-16,2 5 3 0,2-3-4 0,-4-2 8 15,5 2 8-15,-5-2 8 0,10 0-2 0,-6 1 7 16,-4-1 6-16,13-1 1 0,-8-1 22 0,0 0-8 16,-5 2-2-16,8-1-23 0,-8 1-40 0,0 0 0 15,6 0 0-15,-6 0 0 0,0 0 0 16,4 6 0-16,0 0 0 0,-3 1 0 0,2 4 0 0,-2 2 0 16,2 5 0-16,0 0 0 0,-1 8 0 0,0 0 0 15,5 3 0-15,-5 2 0 0,3 0 0 0,-1 2 0 16,-1 1 0-16,-1 1 0 0,1-2 0 0,-1 1 0 15,0 1 0-15,0-2 0 0,2 1 0 0,-3-2 0 16,2 1-26-16,2-2-219 0,-4-1-43 0,4-2-38 16,-3-3-37-16,3 1-19 0,-2-10-30 0,-1 2-19 15,-2-6-34-15,0 0-44 0,-2-4-282 0,0 0-857 16,-2-7 380-16</inkml:trace>
  <inkml:trace contextRef="#ctx0" brushRef="#br0" timeOffset="132783.01">24618 9476 336 0,'-5'-4'469'0,"-1"1"-2"0,1-1-37 0,1 0-30 16,2-2-47-16,1 4-19 0,-4-1-84 0,3-1-94 15,-1 0-116-15,3 4-123 0,-3-4-140 0,-1 2-266 16,-2 1-528-16,-3-3 233 0</inkml:trace>
  <inkml:trace contextRef="#ctx0" brushRef="#br0" timeOffset="133000.06">23645 9818 3469 0,'-1'3'174'0,"2"1"-7"0,-1-4-13 0,9 2-2 15,0-2 24-15,6-1 10 0,7-1-18 0,6-3-17 16,8-4-27-16,1 2-8 0,13-4-18 0,-9 6-23 15,9-6-54-15,-12 1-52 0,9-5-79 0,-11 4-81 16,-5 2-71-16,-1 1-85 0,-1-2-368 0,-9 5-776 16,0-3 344-16</inkml:trace>
  <inkml:trace contextRef="#ctx0" brushRef="#br0" timeOffset="133833.26">26816 9887 226 0,'10'-13'393'0,"-1"2"1"16,-1-2-6-16,-2 1-2 0,-3 0-8 0,-1 0-13 15,-1-1-12-15,2 2-13 0,-7-1-14 0,2 3-14 16,-5 0-15-16,1 3-18 0,-6 2-20 0,1 1-14 15,-6 3-8-15,-6 6-18 0,-2 0-18 0,-4 7-16 16,0 2-11-16,2 4-19 0,-1 0-11 0,3 2-20 16,4 2-11-16,3 1-7 0,1 0-13 0,6 0-11 15,5-6-2-15,3 1-12 0,4-2-4 0,1-5-5 16,0-1-5-16,2-1 3 0,3-3-7 0,2-1 4 16,1-3-1-16,1 1 2 0,1-5-1 0,1-4 0 15,-2 0-5-15,7-3-2 0,-4-3 3 0,1-2-2 16,-2 1-3-16,4-1-12 0,-1-8 15 0,0 1-15 15,-3-1 2-15,-2 6-6 0,-3-3 1 0,1 5-2 16,-4 3-6-16,2 2-4 0,-3 1 1 0,-1 2-9 16,-2 1-3-16,2 4-1 0,-3 0 2 0,0 0 0 15,2 13 1-15,-2-2-6 0,1 1 5 0,3 6-2 16,-1 0-16-16,3-1-16 0,4 3-25 0,-2-3-37 16,7 5-44-16,-2-7-35 0,5-2-44 0,1 3-42 15,3-7-48-15,5-2-34 0,0 1-31 0,1-3-42 16,-1-3-46-16,2-2-37 0,-1-3-306 0,0-1-864 15,3-3 382-15</inkml:trace>
  <inkml:trace contextRef="#ctx0" brushRef="#br0" timeOffset="134483">27383 9908 216 0,'9'-9'296'0,"0"-1"2"0,-2 0 18 0,-2-1 22 16,-1 1 25-16,-3 1 17 0,-1 0 4 0,-1 2-2 0,-1 1-10 16,0 0-20-16,-1 0-15 0,-2 2-20 15,-1 1-20-15,-3 1-17 0,-2 4-22 0,0-1-13 16,-3 3-23-16,0 5-19 0,-3 5-16 0,3-1-28 15,-5 5-6-15,2 2-17 0,3 1-11 0,0 4-15 16,3-2-8-16,4-4-14 0,5-1-5 0,1-1-12 16,2-1-19-16,3 1-6 0,1-2-1 0,2-7-8 15,0 1-4-15,-1-5-1 0,1 1-1 0,0-4-4 0,3-2-1 16,-1-4 4-16,3 1-6 0,-2-5 7 0,-1 0 6 16,3-7 2-16,0-1 0 0,0-6 3 0,-1-2-5 15,-3-4 0-15,0-3 1 0,-2-1-12 0,3-12-3 16,-4-1 4-16,0-2-3 0,0 0-16 15,-1-4 3-15,-4-2 3 0,3 7-2 0,-3 12-1 0,-1 4-1 16,-1 3-5-16,0 8 2 0,-1 2-5 0,-1 4 2 16,2 5-5-16,-2 3-1 0,0 3-7 0,-2 4-3 15,-1 7 14-15,0 5-2 0,1 5-4 0,1 12 4 16,2-2 0-16,0 6-8 0,3 1-2 0,6 2 9 16,3 6-16-16,0-8-17 0,7 9-12 0,-6-13-9 15,4-1-14-15,4-4-11 0,3 2-10 0,0-8-3 16,3 2 2-16,-2-4 7 0,2-4 3 0,-2-3 7 15,0-4 12-15,-2-4 6 0,1-3 6 0,-2-3 12 16,0 0 16-16,0-6 19 0,-4 0 20 0,1-3 17 16,0-1 16-16,-3-1 13 0,-3-1 21 0,1 0 25 15,-4 0 15-15,1-1 4 0,-2 4 15 0,-3 1 4 16,1 2 7-16,-2-1-4 0,0 3-12 0,-2 2-135 16,1 1-3-16,-1 2 0 0,0 2 0 0,0 0 0 15,-10 11 0-15,3-1 0 0,1 8 0 0,-2 0 0 16,-1 9 0-16,-1 3 0 0,2 2 0 0,3 3 0 15,1 16 0-15,-6-2 0 0,10-2 0 0,0 3 0 0,0 0 0 16,5 1 0-16,-1-3 0 0,0-2 0 16,-3-10 0-16,-1 9 0 0,3-11 0 0,-3-3 0 15,-3-1 0-15,3-1 0 0,-4-3 0 0,-1 1 0 16,0-9 0-16,0 1 0 0,-3-5 0 0,3-3 0 0,-4 3 0 16,-1-7 0-16,2 2 0 0,-2-4 0 15,-1-4 0-15,-2 0 0 0,-5-3 0 0,0-3 0 16,2 1 0-16,-2-6 0 0,-5-5 0 0,1-2 0 0,0-3 0 15,4-5-27-15,3-2-369 0,-2-1-112 0,2-19-121 16,2 0-477-16,4-7-1197 0,2-4 530 0</inkml:trace>
  <inkml:trace contextRef="#ctx0" brushRef="#br0" timeOffset="134669.29">27896 9396 366 0,'2'-3'457'0,"-2"-1"8"16,0-1-1-16,0 5-23 0,2-3-35 0,-2 3-40 16,2-5-44-16,-2 5-45 0,0 0-56 0,0 0-68 15,0 0-93-15,13 6-93 0,-9 0-111 0,3-2-129 16,-3 1-319-16,5 1-640 0,-1 2 283 0</inkml:trace>
  <inkml:trace contextRef="#ctx0" brushRef="#br0" timeOffset="134866.16">28213 9993 473 0,'0'0'657'0,"-8"1"-41"15,4 0-32-15,4-1-11 0,0 0-38 0,0 0-40 16,0 0-47-16,0 0-48 0,0 0-39 0,0 0-63 15,0 0-84-15,12-6-85 0,-12 6-99 0,9-1-123 16,-3 0-129-16,-6 1-140 0,10-2-494 0,-2 0-928 16,-3 1 411-16</inkml:trace>
  <inkml:trace contextRef="#ctx0" brushRef="#br0" timeOffset="135932.37">28854 9932 226 0,'0'0'279'0,"0"0"4"0,3 2 2 0,-3-2 0 15,1 5 12-15,2-3-3 0,-3-2 12 16,0 0 2-16,0 9 1 0,1-7 2 0,-1 2-3 0,1-1-6 16,1 1-3-16,-1 1-2 0,0-2-7 15,-1-3-4-15,3 5-3 0,-2-1-4 0,-1-4 3 0,2 3-7 16,-2-3 1-16,0 0-27 0,0 0-19 16,0 0-20-16,13-8-20 0,-6 2-19 0,-2-4-15 15,6-4-10-15,-3 5-18 0,5-5-10 0,-1-2-10 0,-1 2-14 16,4-7-63-16,0-1-31 0,-1 0 0 0,0-1 0 15,3 0 0-15,-3-4 0 0,-1-2 0 16,2-1 0-16,1-3 0 0,3-10 0 0,-6 10 0 0,3-11 0 16,-4 10 0-16,0-1 0 0,-4 4 0 0,2 0 0 15,-1 5 0-15,-4 10 0 0,-1 0 0 0,-1 4 0 16,-1 3 0-16,0 1 0 0,0 3 0 0,-2 1 0 16,2 2 0-16,-2 2 0 0,0 0 0 0,0 0 0 15,-6 20 0-15,1-3 0 0,1-1 0 0,-5 10 0 16,2 0 0-16,-2 6 0 0,0 0 0 0,-4 0 0 15,3 1 0-15,-2 2 0 0,2 1 0 0,1-2 0 16,0 11 0-16,2-11 0 0,0 0 0 0,5-2 0 16,-1 2 0-16,2-5 0 0,2-2 0 0,3-2 0 15,1 0 0-15,1-8 0 0,1-1 0 0,-1-1 0 0,3-4 0 16,3-1 0-16,-3-3 0 0,2-2 0 0,3 0 0 16,-1-4 0-16,7-1 0 0,-2-1 0 15,1-5 0-15,1 1 0 0,5-4 0 0,-2-4 0 16,3-1 0-16,-2-3 0 0,-1-1 0 0,-1-1 0 0,-2 1 0 15,-1-3 0-15,-6 7 0 0,0 3 0 0,-6 3 0 16,1 2 0-16,-4 1 0 0,0 4 0 0,-4 1 0 16,0 0 0-16,0 0 0 0,-13 15 0 0,3-7 0 15,-3 5 0-15,0 2 0 0,-1 5 0 0,3-3 0 16,-6 7 0-16,10-6 0 0,-1 0 0 0,3 1 0 16,1-2 0-16,3 1 0 0,3-1 0 0,2-2 0 15,0-2 0-15,1-4 0 0,4 3 0 0,2-3 0 16,-2-2 0-16,2 0 0 0,-2-4 0 0,3 0 0 15,1-3 0-15,-3-2 0 0,3-1 0 0,-4-2 0 16,1-3 0-16,-2-2 0 0,0-5 0 0,-6-5 0 16,2 2 0-16,-4-10 0 0,-5-1 0 0,-3-1 0 15,-1-4 0-15,-6-14 0 0,-2 3 0 0,2 1-54 16,-7-2-183-16,2 2-64 0,2 0-70 0,2 14-85 16,3-3-121-16,-3 1-456 0,1 3-1119 0,2 2 496 15</inkml:trace>
  <inkml:trace contextRef="#ctx0" brushRef="#br0" timeOffset="136166.24">29299 9483 327 0,'-4'-9'542'0,"-2"1"22"0,-1-1 14 16,2 2-2-16,4-4-4 0,-3 3-29 0,8-1-31 15,-3 0-46-15,7 3-47 0,1 0-40 0,5 2-41 16,5 2-36-16,11 0-32 0,0 1-20 0,4 3-36 0,1 3-37 15,1-2-35-15,0 2-43 0,-3 0-40 16,-2 1-33-16,1 0-38 0,-2 1-30 0,-2-1-26 0,-10-1-17 16,3 0-24-16,-8-2-15 0,-1 0-14 0,-4-2-3 15,-3 0-19-15,-5-1-43 0,9-2-67 0,-9 2-63 16,0 0-86-16,-19-11-457 0,6 5-948 0,-5-1 420 16</inkml:trace>
  <inkml:trace contextRef="#ctx0" brushRef="#br0" timeOffset="137549.04">4738 12476 3080 0,'4'-4'155'16,"-4"-2"-29"-16,0 1 26 0,3 0 39 0,-3 2 32 16,1-3-31-16,-1 6-26 0,-4-8-14 0,4 6-8 0,0 2 2 15,0-6-5-15,0 6-12 0,-1-4-9 0,1 4-11 16,-9 2-3-16,9-2-3 0,-18 4 8 0,6-1-5 16,-1 1-1-16,-5 3-3 0,1-1-3 0,-1-3 3 15,-1 3 1-15,1-4 4 0,0 3 0 0,-1-3 9 16,1 0 3-16,4-2 8 0,4-1 1 0,-3-3 1 15,2-2-10-15,0 1-28 0,1-2-2 0,2-2-19 16,3 0 6-16,3-2-8 0,0 0-13 0,4-5-4 16,0 0-13-16,2 5 0 0,1 2-5 0,3 0-9 15,2 0 4-15,0 1-12 0,2 2-3 0,2 6 1 16,3 3-6-16,2 5 1 0,0 1-3 0,0 9-6 16,1 3 5-16,-2 5 1 0,-4 2-4 0,-1 5-1 15,-3 0 7-15,1 13-6 0,-9-1 11 0,-3-10-13 16,-2 13 3-16,-6-2-3 0,-1-2 3 0,-5-1-2 15,-4 2 2-15,-1-3 3 0,0-11 3 0,-2-2 2 16,-2 0-10-16,1-2 3 0,-5-3 9 0,-1-2-6 16,-1-3-4-16,0-3-1 0,-1-7 3 0,3-3 2 15,-3-5 7-15,3-2-5 0,9-5-8 0,-6-7-1 16,10 0-6-16,1-2 19 0,0-10-17 0,6-1 5 16,3-1-1-16,5-4-7 0,4 0 3 0,4 3-5 15,2-2 1-15,3 3-8 0,5 6-2 0,-2 0 3 16,-1 8-10-16,10 1 34 0,-3 5 0 0,-2 3-2 15,9 8 1-15,-8 3-1 0,6 3-7 0,-2 5-1 16,0 3 10-16,-5 2-2 0,2 2 0 0,-2 2-9 16,-2 1 2-16,-1 2-26 0,-2 1-33 0,3 0-37 15,0-1-47-15,-4-2-54 0,4-2-37 0,-5-9-59 16,2-1-59-16,-1-4-59 0,5 0-70 0,-1-4-462 16,4-8-1019-16,-2-1 451 0</inkml:trace>
  <inkml:trace contextRef="#ctx0" brushRef="#br0" timeOffset="138533.34">5219 12598 149 0,'10'-11'504'0,"-4"2"2"0,0 1-17 0,-2 2-29 15,-2 3-8-15,1 3 4 0,-3 0-6 0,2 9-17 0,-1 1-8 16,-1 6-15-16,0 2-17 0,0 7-24 16,0 1-28-16,3 2-31 0,-1 0-36 0,4 2-20 15,1-1-26-15,2 0-21 0,4-1-22 0,0-2-18 16,3-3-36-16,1-2-26 0,2-2-26 0,-5-4-28 0,4-5-22 15,-5-1-21-15,1-5-12 0,0 1-7 0,-3-4-6 16,1-2-9-16,-2-4-6 0,3-1 3 0,-5-4-1 16,-2-2 1-16,3-5 7 0,-4-5-4 15,-4-5 3-15,-1 0 2 0,2-2 5 0,-6 4 7 16,2-3 14-16,0 10 20 0,-2 1 4 0,0 3 16 0,2 3 1 16,-1 1-1-16,2 4-15 0,0 0-1 0,2 4 0 15,-1 2-11-15,0 0 0 0,0 0-1 0,18 7-1 16,-7-1-4-16,7 0 1 0,7 3 0 0,4-2 1 15,3-1-1-15,6-2-3 0,12 0 2 0,-12-4-2 16,12 0-7-16,-10-3-4 0,-2-1 6 0,-1-2-7 16,-1-2 8-16,-4 1-6 0,-3-2 5 0,-7 2-13 15,-4-2 22-15,-4-2-6 0,-2 2 4 16,-6-2-16-16,-1 0 22 0,0-4 1 0,-6-1-4 0,-3 3 12 16,-2-2-9-16,-3 1 4 0,-3 3-7 0,-2 4-15 15,4 1 0-15,-8 4 0 0,0 4 0 0,-2 0 0 16,1 8 0-16,-3 5 0 0,4 4 0 0,-4 2 0 15,8 6 0-15,3-1 0 0,2 0 0 0,4-1 0 16,2 3 0-16,7-3 0 0,1 1 0 0,5-7 0 16,7 4 0-16,-2-8 0 0,4 2 0 0,6-6 0 15,0 0 0-15,2-3 0 0,1-4 0 0,0-4 0 16,-7 1 0-16,-1-5 0 0,0 1 0 0,-1-2 0 16,0-2 0-16,-4-3 0 0,0-1 0 0,-2 1 0 15,-1-4 0-15,-3-1 0 0,-2-1 0 0,1 2 0 16,-2-2 0-16,-2 1 0 0,0 2 0 0,-4 4 0 15,4-1 0-15,-4 3 0 0,1 0 0 0,-1 3 0 16,4 3 0-16,-4 1 0 0,0 0 0 0,0 0 0 16,4 17 0-16,-3-6 0 0,-1 0 0 0,5 3 0 15,0 3 0-15,-1-2 0 0,5 2 0 0,0-2 0 16,0-2 0-16,2-1 0 0,1-1 0 0,-1-4 0 16,2-4 0-16,2 1 0 0,2-4 0 0,-3-1-11 15,5-3-9-15,-1-2 4 0,5-1-8 0,-1-6 7 16,1-2-8-16,0-1-7 0,2-4-1 0,-1-1 4 15,-3-2 5-15,4-2 1 0,-4-3-4 0,1-1-8 0,2-13 3 16,-3 11-6-16,3-11 6 0,-7-3-4 16,-3 12 4-16,1-13 0 0,-8 11 5 0,0 1 11 15,-3-2-12-15,0 5 29 0,-6 2 21 0,1 9 10 16,0 5 12-16,-2 4-5 0,-2 0 11 0,2 5-8 0,-1 4-2 16,4 2-8-16,-12 12 3 0,2 2 8 0,0 12 6 15,1 2-8-15,2 5-3 0,-4 13 2 0,3 1-5 16,7 0-29-16,-2-10-6 0,6 11 0 15,1-2 0-15,0-11 0 0,2-3 0 0,4 2 0 0,-1-6 0 16,4-1 0-16,3-5 0 0,-3-8 0 0,5 0 0 16,0-4 0-16,0-4 0 0,4-2 0 0,1-2 0 15,-3-3 0-15,10-5 0 0,-5-1 0 0,2-3-33 16,-8 2 4-16,4-8-13 0,-1-2 9 0,-6 3 4 16,1-4 4-16,0-2 6 0,-2-1-8 0,-5-2 4 15,2 1 8-15,-3-1 11 0,-3 9 17 0,2 4 12 16,-3 2 4-16,-4 2-1 0,3 4-13 0,-3-1 4 15,-1 4-1-15,0 0 4 0,4 10 5 0,0 1-3 16,-1 6-1-16,-1-2-9 0,-1 3 0 0,3 1-6 16,1 1-19-16,0-4-38 0,2 1-46 0,-1-3-55 15,6 1-64-15,-7-6-48 0,4-1-70 0,0-4-66 16,2-2-74-16,1-4-63 0,-3 0-411 0,-1-5-1025 16,4-3 455-16</inkml:trace>
  <inkml:trace contextRef="#ctx0" brushRef="#br0" timeOffset="138686.49">7466 12251 284 0,'-2'-7'454'0,"-1"-1"-11"0,0-1-23 0,2 3-5 15,-2 0-27-15,-1 1-25 0,2 0-36 0,-2 3-34 16,1-1-38-16,3 3-46 0,0 0-64 0,-7-4-67 16,7 4-95-16,0 0-93 0,0 0-107 0,0 0-107 15,0 0-244-15,0 0-615 0,0 0 272 0</inkml:trace>
  <inkml:trace contextRef="#ctx0" brushRef="#br0" timeOffset="138849.47">6924 12290 3607 0,'-21'4'304'0,"5"1"-65"16,-1-1 18-16,5-3-17 0,4 0-18 0,1 0-9 16,3-1-19-16,-1 1-25 0,5-1-34 0,-6 3-13 15,6-3-8-15,0 0-23 0,0 0-15 0,23-4-56 16,-3 3-65-16,7-7-72 0,8 2-84 0,-6 3-101 15,3 1-120-15,-1-6-398 0,-1 2-887 0,-2 0 392 16</inkml:trace>
  <inkml:trace contextRef="#ctx0" brushRef="#br0" timeOffset="139832.81">7739 12359 278 0,'0'-8'451'0,"-2"3"-10"16,2-1-29-16,0 1-7 0,-2 1 7 0,1-1 5 15,-2 2-10-15,3 3-18 0,-5-1-30 0,5 1-17 16,0 0-11-16,-16 6 3 0,5 1-9 0,0 4-13 15,-4 2-19-15,0 3-9 0,-4 4-24 0,0 1-19 16,0 4-32-16,1 2-13 0,3-2-19 0,1 4-17 16,-2-3-16-16,6 1-16 0,5-1-13 0,0-1-8 15,1-7-11-15,5 0-7 0,5 0-15 0,-3-2-71 0,10-3-3 16,-4 0 0-16,5-3 0 0,4-2 0 0,11-1 0 16,0-5 0-16,1-1 0 0,1-2 0 15,2-1-32-15,-1-5-129 0,0 0-40 0,-1-3-42 16,-3 0-33-16,0-5-53 0,-1 0-21 0,-4-2-13 0,-3-2-6 15,-5 5 9-15,1 0 24 0,-2 0 33 0,-5-1 38 16,-4 7 43-16,3-1 52 0,-2 5 39 16,-3-2 40-16,-1 4 36 0,2-1 32 0,-4 3 37 15,0 0 31-15,0 0 32 0,8 7 20 0,-7-3 13 0,-1 2 7 16,0 0 8-16,4 0-3 0,-3 4 1 0,2-2-5 16,2 2-6-16,-2-2 4 0,3-1-3 0,0 2-3 15,1-6-6-15,-1 1-6 0,1 1-4 0,1-3-4 16,1-1-6-16,-2-2 1 0,1 0-10 0,-1-2-2 15,1-3-6-15,-3 3-4 0,1-7-6 0,-1 2-4 16,-2-5-5-16,-2 2-4 0,2-5-6 0,-1 0-4 16,-2 3-2-16,-4-4-3 0,2 2 3 0,-3-2-8 15,-3 2-3-15,-1-1 4 0,3 6-2 0,-1 2-10 16,-3 2-3-16,1 2-1 0,0 2-2 0,-1 3 4 16,-2 3 3-16,2 2 0 0,-3 4 4 0,3 4 5 15,4 1-2-15,1 3 7 0,2 1-1 0,3 5 1 16,4 1-3-16,1 1 5 0,7-5-5 0,1 4-3 15,7-3 3-15,-1-4-4 0,3-1 1 0,1-3-4 16,2-2-6-16,6-2 3 0,-4-3-3 0,2-3 2 16,3-4-2-16,-3-1 4 0,1-3-5 0,-3-2 2 15,-1-4-3-15,0 1-2 0,-8-2-2 0,5-3 0 16,-1-3 2-16,-3-4 6 0,-1 1 0 0,-3-1-8 16,-1-7 5-16,-2 1-8 0,-1 0 5 0,1-2 0 15,-3-5-4-15,-2 2 1 0,3-1-2 0,-3 1 1 16,-2 3 3-16,-5 2 22 0,1 9 11 0,-1 6 11 15,-1 1-19-15,-2-1 8 0,2 4-11 0,-4-1 4 16,1 7-5-16,-6-1 2 0,-1 6-10 0,0 1 9 16,-1 3-9-16,-1 4 4 0,-1 2 12 0,2 0-12 15,1 0 4-15,-2 4-1 0,7-3 1 0,-1 4 4 16,6-2-7-16,-1-3-6 0,2-1 5 0,3 0-4 0,4 5 10 16,-1-3-15-16,10-1 1 0,0 1 1 15,7 1 9-15,4-1-18 0,-1 0 1 0,5-3 1 16,-3-1-11-16,-2 0-5 0,2-1-9 0,-4 1-6 15,2 1 2-15,-11-4 3 0,3 1 1 0,-8 0 5 0,3-2-4 16,-7 1 17-16,1 2-15 0,-6-6 4 0,0 4 5 16,-2 4 0-16,-3-2 2 0,-1 0 6 15,-9 1 8-15,-2-1-2 0,-6 6 6 0,3-8-13 16,-1 1 9-16,-1-1-1 0,3 0-1 0,-1 0 3 0,2-1-11 16,3-3-20-16,1 1-25 0,-1 0-39 0,5-3-48 15,1 0-67-15,3-2-93 0,5 1-82 0,-10-1-80 16,9-3-93-16,0-1-438 0,1 5-1062 0,6-15 470 15</inkml:trace>
  <inkml:trace contextRef="#ctx0" brushRef="#br0" timeOffset="139999.76">8971 12612 214 0,'5'3'389'0,"1"-1"27"0,-2 0 1 0,2 2 18 15,-4-3 2-15,-2-1-6 0,5 1-22 0,-2 2-35 16,-3-3-39-16,0 0-34 0,5 1-32 0,-5-1-52 15,0 0-61-15,6 2-77 0,-6-2-93 0,0 0-96 16,1 4-115-16,-1-4-146 0,0 0-323 0,0 0-750 16,0 0 332-16</inkml:trace>
  <inkml:trace contextRef="#ctx0" brushRef="#br0" timeOffset="141850.47">10239 12324 217 0,'9'-18'460'16,"-2"0"6"-16,0 5-1 0,-3 1-2 0,0 1-6 15,-1 0-12-15,-1 5-28 0,-1 3-43 0,0-2-34 16,-1 3-43-16,0 2-28 0,0 0-28 0,-9 18-13 16,6 1-19-16,-4 7-14 0,1 5-23 0,0 0-17 0,1 2-37 15,0-1-16-15,3 3-3 0,1 0-19 0,1-2-3 16,5-1-8-16,-2-3-8 0,4-3-6 0,-2-7-4 15,3-1-4-15,-1-2-9 0,1-6-2 0,-2-1 1 16,2-3-3-16,-2-1-3 0,3-4 0 0,0-1-3 16,0-4-5-16,-1-3-3 0,3-1 4 0,1-4 0 15,-2-4-3-15,3-1-6 0,0-5 3 0,2-1-2 16,-3 0-3-16,0-1-5 0,0 2 0 0,-3 4-1 16,1 5-1-16,-4 4 0 0,1-2-2 0,-1 6-2 15,2 3-2-15,-2 2 4 0,-6 0-3 0,16 7 4 16,-9 4-4-16,5 0 3 0,-3 7 0 0,3 5-2 15,-1 2 2-15,0-1-2 0,3 0 1 0,-1-1-7 16,-3-6 3-16,3 0-5 0,0-4-5 0,-1 0-3 16,0-3-1-16,2-4-2 0,-2 0 5 0,-2-3-2 15,0-3 3-15,-2-2 0 0,1-4-2 0,-3-2 1 16,2-2 5-16,-2-6 0 0,-1-2-1 0,-2 0 11 16,-1-1-10-16,-2-7 2 0,0 2 3 0,-2-1-3 15,-1 5-4-15,-1-5 6 0,3 9 0 0,1 0 3 16,-3-1 0-16,3 4 1 0,2 3-1 0,2 2-7 15,2-1 5-15,4 2-2 0,9 0-1 0,3 1 2 0,6-4-2 16,4 2 6-16,7 1-2 0,-2 0 1 16,15-2 2-16,-2-2-2 0,-12 7 6 0,-1-6-8 15,-1-1 1-15,1-4 4 0,-5 0 0 0,0-2 0 0,-5-1-1 16,-3-6 3-16,-6 3 8 0,-4-1-10 16,-1-4 3-16,-4 1-3 0,-5-4 1 0,-4-2-2 15,-3-2 7-15,-6-14-6 0,0 15 2 0,-2 1 1 0,-5 3 6 16,1 5 8-16,4 6-1 0,-1 3-4 15,2 3 1-15,-3 7-2 0,3 5-5 0,-2 6 5 0,-3 5 3 16,0 13-5-16,1 5 9 0,1 5 1 0,3 9-1 16,2 6 7-16,4-1-4 0,2 2 0 0,0 3 5 15,4-2-1-15,1-2 2 0,3-2-13 0,2 2 2 16,-1-15 1-16,2-1-3 0,1 0 3 0,1-2-8 16,1-3 7-16,3-5-6 0,-2-2-1 0,0-7 2 15,-2-1-1-15,2-4 0 0,0-4 1 0,-4-1-5 16,2-5 6-16,0-1 0 0,-1-5 2 0,1-1 5 15,1-8-12-15,-1-1 2 0,-2 0 0 0,4-6-3 16,-3-2 0-16,-1 0-4 0,0 1 3 0,-2-3-3 16,2 3-1-16,-3 8-6 0,-6 2 0 0,6 3 6 15,-2 5-12-15,-3 0-3 0,3 3-2 0,0 2-2 16,-4 0 4-16,9 13 2 0,0-4 3 0,-4 7-2 16,4 3 2-16,-1 4 2 0,2 3-2 0,-1 0-5 15,1-1-5-15,2-3 0 0,0-1-1 0,-1-4-2 16,1-3 1-16,1-2-1 0,2-1 4 0,-3-6 6 15,3 0 1-15,2-1-2 0,-7-6 9 0,4-3-5 16,5 3 3-16,-2-7-1 0,1-1 0 0,-4-4 4 16,-1 1 1-16,5-8 8 0,-3-2-11 0,-5 0 6 15,-1 8 6-15,0-1 3 0,-1 2 2 0,-3 3 5 16,-1 2 8-16,0 5-14 0,-2-1-12 0,1 5 8 16,-3 0-2-16,0 0-1 0,8 7 1 0,-5 2-4 15,2 0 2-15,-1 3-15 0,1 1-24 0,3-2-35 0,2 3-50 16,-4-3-50-16,5 2-65 0,-1-3-64 0,-1-2-69 15,1-2-73-15,2-1-95 0,-6-5-352 16,-2 0-959-16,-4 0 423 0</inkml:trace>
  <inkml:trace contextRef="#ctx0" brushRef="#br0" timeOffset="142000.63">11962 12189 225 0,'-3'-16'423'0,"-2"3"2"16,4 3-15-16,-2-1-32 0,3 8-39 0,-1-3-42 0,2 3-34 15,-1 3-64-15,8-1-93 0,-8 1-121 16,15 10-138-16,-3-5-331 0,3 5-522 0,8 4 231 16</inkml:trace>
  <inkml:trace contextRef="#ctx0" brushRef="#br0" timeOffset="142533.24">12491 12372 469 0,'-7'-8'573'0,"2"-1"-16"16,-2 2-21-16,-1-2-27 0,-1-1-28 0,1 4-23 16,2 1-48-16,1-2-33 0,0 3-44 0,-3 3-35 15,8 1-25-15,-14 9-26 0,6 0-28 0,-4 9-12 16,1 6-28-16,-4 1-12 0,6 4-20 0,1 1-18 16,2 4-12-16,3-3-15 0,-2-1 0 0,10-3-18 15,3 0-1-15,1-2-14 0,4-8-4 0,5 3-9 16,-1-8-5-16,10-2-8 0,-1-7-5 0,5-1-18 15,3-7 0-15,-1-5-12 0,3-3-2 0,0-5-2 16,-5-2-1-16,-2-4 8 0,8-10-4 0,-14 9-2 16,0-4 1-16,-1-13-4 0,-7 10 8 0,3-10 7 15,0-2 3-15,-5-2 12 0,-3-1 6 0,-2 1 5 16,-1 0 10-16,-3 10 10 0,0-9-2 0,0 15 9 16,-3 4 17-16,0 6 6 0,-1 7-5 0,0 4-43 15,0 0-45-15,-1 5 0 0,1 4 0 0,0 0 0 0,-13 25 0 16,7 1 0-16,-3 5 0 0,-3 15 0 0,7-11 0 15,1 15 0-15,2 4 0 0,-2-3 0 16,4 0 0-16,4-14 0 0,1-3 0 0,0 0 0 16,3-2 0-16,-1-1 0 0,2-7 0 0,0-8 0 0,0-2 0 15,-2-5 0-15,0-2 0 0,2-4 0 0,0-3 0 16,1-2 0-16,2-4 0 0,2-4 0 0,-1-3 0 16,-2-3 0-16,6-4 0 0,-2-3 0 15,-2 2 0-15,5-3 0 0,-7 2 0 0,0 6 0 0,0-1 0 16,-4 6 0-16,-1 2 0 0,-1-2 0 0,-1 8 0 15,1 1 0-15,0 3 0 0,-5-1 0 0,9 9 0 16,-4 1 0-16,2 3 0 0,0 2 0 0,0 3 0 16,0 0 0-16,1 2-27 0,2 4-244 0,-1-1-65 15,1-8-67-15,3 2-52 0,-4-2-55 0,6-2-54 16,1-5-374-16,0-1-1016 0,2-1 450 0</inkml:trace>
  <inkml:trace contextRef="#ctx0" brushRef="#br0" timeOffset="142916.46">13677 12387 371 0,'7'-18'419'0,"2"3"46"0,-5-2 22 16,1 2 22-16,-2 3 14 0,2 1 27 0,-2 1-26 15,-2 4-30-15,0 0-51 0,0 1-45 0,2 2-32 16,-3 3-34-16,0 0-29 0,0 0-28 0,2 19-21 16,0-2-27-16,-1 1-21 0,-1 10-20 0,1 0-15 15,3-2-21-15,0 2-18 0,1-1-21 0,0 2-27 16,4-6-16-16,-4-3-15 0,0-4-9 0,4 0-14 15,-1-1-14-15,2-7-16 0,-1-1 0 0,4-2 0 16,-3-3 0-16,4-2 0 0,0-2 0 0,3-4 0 16,2-2 0-16,5-8 0 0,-3 0 0 0,-2-2 0 0,4-1 0 15,-3-3 0-15,2-1 0 0,1-4 0 16,-5 3 0-16,4 0 0 0,-2 4 0 0,-2 1 0 16,-4 5 0-16,0 4 0 0,-1 5 0 0,-2 1 0 0,2 3 0 15,-1 1 0-15,-1 0 0 0,3 5 0 0,-3 0 0 16,3 5 0-16,-2 5 0 0,0-1 0 0,-1 1 0 15,-3 3 0-15,1-2 0 0,-4 2 0 16,-1-2 0-16,-4 2 0 0,5 0 0 0,-9-2 0 0,3-1 0 16,0-3 0-16,-2-1-56 0,-2-2-60 0,0 1-28 15,-3-2-37-15,-2-1-51 0,1-4-62 0,0 0-51 16,-5-3-51-16,-4-2-75 0,-1-3-87 0,0-4-342 16,-8-3-975-16,0-2 431 0</inkml:trace>
  <inkml:trace contextRef="#ctx0" brushRef="#br0" timeOffset="143082.93">13910 11964 388 0,'-12'-14'544'0,"0"0"8"0,-3 1-20 16,2 2-30-16,3-1-29 0,-1 5-50 0,4-1-22 16,3 3-57-16,-1 0-46 0,1 0-82 0,-2 5-91 15,6 0-100-15,0 0-120 0,0 0-134 0,0 0-139 16,0 0-321-16,10 12-746 0,-6-6 330 0</inkml:trace>
  <inkml:trace contextRef="#ctx0" brushRef="#br0" timeOffset="143699.6">15669 11862 521 0,'8'-7'557'0,"0"0"5"0,-1-1-1 0,-2 5-21 16,-2-2-1-16,-2-1-13 0,0 2-22 0,-1 0-23 15,0 1-41-15,0 3-37 0,-6-4-33 0,6 4-31 16,-17 6-31-16,2-1-24 0,-3 6-25 0,-10 4-16 16,0 2-27-16,-1 1-20 0,-5 2-18 0,-9 5-17 15,-1 0-158-15,1 0-3 0,-3 2 0 0,1 1 0 16,2-3 0-16,-3 1 0 0,5-1 0 0,10-6 0 15,0-1 0-15,7 1 0 0,1-4 0 0,8-3 0 16,2 0 0-16,4-2 0 0,1-3 0 0,1 1 0 16,2 0 0-16,1-2 0 0,5-1 0 0,2 2 0 15,3-2 0-15,2 1 0 0,3 0 0 0,7 0 0 16,-1 2 0-16,8 0 0 0,3 2 0 0,3-3 0 16,0 3 0-16,1 0 0 0,0 1 0 0,2 4 0 15,2-3 0-15,14 6 0 0,-4 3 0 0,-12-7 0 0,14 5 0 16,-14-4 0-16,2 2 0 0,-2-3 0 15,-2 2 0-15,0-2 0 0,-4-1 0 0,-3-2 0 16,-6-1 0-16,-1-4 0 0,-7-1 0 0,-2-1 0 0,1 0 0 16,-6-1 0-16,0-1 0 0,1 1 0 0,-1-1 0 15,-4-2 0-15,5 2 0 0,-5-2 0 0,4 1 0 16,-4-1 0-16,6 2 0 0,-6-2 0 16,0 0 0-16,0 0 0 0,8 1 0 0,-8-1 0 0,0 0 0 15,4 2-50-15,-4-2-635 0,0 3-558 0,0-3-1346 16,0 0 595-16</inkml:trace>
  <inkml:trace contextRef="#ctx0" brushRef="#br0" timeOffset="144398.9">17713 11837 475 0,'-3'-12'496'16,"-1"-1"-5"-16,0 4-14 0,-1-2-14 0,-4 3-6 16,0 3-13-16,0 0-18 0,-3 2-28 0,0 1-15 15,-6 5-17-15,-1 1-2 0,-6 7-24 0,-5 5-23 16,3 3 0-16,1 4-21 0,-1 0-12 0,-1 3-23 15,2-1-10-15,-7 9-19 0,10-4-7 0,1-3-18 16,5 4-15-16,-2-1-163 0,4 1-29 0,2 3 0 16,5-4 0-16,5 4 0 0,1 0 0 0,2 1 0 15,4 0 0-15,3-4 0 0,4 0 0 0,3-2 0 16,3-3 0-16,2-3 0 0,1-3 0 0,2-2 0 16,2-4 0-16,2-2 0 0,-1-4 0 0,-7-5 0 15,4-1 0-15,-2-2 0 0,0-4 0 0,0-2 0 16,-3-2 0-16,-3-4 0 0,-4-3 0 0,-1 1 0 0,-5 2 0 15,1-3 0-15,-4-5 0 0,-2 5 0 0,-6 0 0 16,-1-1 0-16,0 4 0 0,-5-3 0 16,3 8 0-16,-3-5 0 0,4 6 0 0,-1-1 0 15,2 3 0-15,-1 1 0 0,4-3 0 0,-1 5 0 0,2-1 0 16,4 2 0-16,-8-1 0 0,8 1 0 0,0 0 0 16,0 0 0-16,0 0 0 0,-5 6 0 0,5-6 0 15,0 6 0-15,0-6 0 0,0 0 0 0,0 0 0 16,4 3 0-16,-4-3 0 0,0 0 0 0,0 0 0 15,0 0 0-15,0 0 0 0,0 0 0 0,0 0 0 16,0 0 0-16,0 0 0 0,-13-9 0 0,7 6 0 16,2 0 0-16,-4 0 0 0,1 1 0 0,0 0-186 15,-4-1-436-15,4 1-609 0,7 2-1333 0,-11-1 590 16</inkml:trace>
  <inkml:trace contextRef="#ctx0" brushRef="#br0" timeOffset="145385.54">17274 11697 287 0,'-7'-1'285'0,"7"1"-14"0,0 0-2 0,-12 1-21 15,12-1-8-15,-8 3-10 0,3-1-13 0,0 1-9 16,0 0-12-16,-1 1-2 0,1-1-10 0,-1 1-4 16,0-2-2-16,1 2-2 0,-1 1-6 0,1-3-1 15,-2 2-6-15,1-2-8 0,-1 2 0 0,1-2-8 16,0 1-2-16,-1-2 3 0,1 1-8 0,-1-1-2 15,0-1 3-15,-1 0-5 0,8 0 0 0,-10 0-4 16,3-2-7-16,1 1-7 0,2-1-10 0,-1-2 4 16,1 0-8-16,-1 1-8 0,2 0-5 0,0 0-11 15,0-2-2-15,2 1-9 0,-2-2-5 0,3 2-10 16,3-1-1-16,-3-2-2 0,1 4-7 0,2-4-6 16,-1 3-1-16,-2-1 0 0,1-1-10 0,2 4-1 15,-2-3-4-15,5 3-2 0,-4-2 1 0,2 1-3 16,-4 3-2-16,1-5-6 0,2 3 10 0,-3 2-23 0,1-4-22 15,-1 4-37-15,0 0-35 0,0 0-38 16,0 0-30-16,0 0-37 0,0 0-44 0,0 0-41 16,-1 14-40-16,-2-6-60 0,3-3-48 0,-5 5-333 15,3-1-832-15,0 1 368 0</inkml:trace>
  <inkml:trace contextRef="#ctx0" brushRef="#br0" timeOffset="146483.2">16928 11790 298 0,'-9'-1'376'0,"4"-1"-10"16,-3 2-2-16,3-1-9 0,5 1-9 0,-13-1-21 16,8 0-16-16,5 1-16 0,-7 0-6 0,7 0-20 15,0 0-10-15,-11 0-4 0,11 0-13 0,0 0-9 16,0 0-6-16,-10 1-6 0,10-1-2 0,0 0-3 0,-2-2-11 15,2 2-13-15,-3-5-17 0,4 0-21 16,3 0-9-16,0-1-12 0,3-2-9 0,1-3-5 16,4-2-14-16,-1 0-3 0,7-6-8 0,5 4-16 15,-1-3-1-15,5 1-14 0,-2 4 3 0,5 1-12 16,-1 3-8-16,3 1-2 0,0 2 2 0,-1 3-9 16,-1 5-1-16,2-1-9 0,-1 4 1 0,-2 1-4 0,2 4-3 15,-4 4-2-15,-4 1-5 0,-4 1-4 0,-1 3 7 16,-3 6-7-16,-5-3 10 0,-2 1-11 0,-3 2 10 15,-3 2-5-15,-4 2-3 0,-4-2-1 16,-3-1 1-16,-5 1-2 0,-1-2-3 0,-3 0 6 0,-3-1-1 16,1 2-1-16,-6-3-2 0,3 0 3 15,1-3 1-15,-2-2-8 0,1-2 2 0,1 0 5 0,5-5 6 16,0-1 9-16,-1-3 8 0,4-2 17 0,5 1 13 16,0-4 9-16,1 1 18 0,2 2-45 0,2-3-44 15,-3-3 0-15,7 1 0 0,0 0 0 0,-2-8 0 16,2 8 0-16,12-10 0 0,-5 3 0 0,5 0 0 15,2-5 0-15,5 3 0 0,3 1 0 0,3-2 0 16,1 1 0-16,2 2 0 0,0-1 0 0,0 5 0 16,3 2 0-16,-3 1 0 0,0 2 0 0,0 4 0 15,-1 3 0-15,-8-1 0 0,8 4 0 0,-3 4 0 16,2 3 0-16,-3 2 0 0,-2 3 0 0,-5 2 0 16,3 0 0-16,2 2 0 0,-7 2 0 0,-3 0 0 15,-2-1 0-15,-2 2 0 0,-2-1 0 0,-3-2 0 16,-7 1 0-16,-1 1 0 0,-1-2 0 0,-3-3 0 15,-3 1 0-15,-2-1 0 0,-4-4 0 0,-4-2 0 16,-3-3 0-16,-6-2 0 0,-2-1 0 0,-2-3 0 16,-2-2 0-16,-13-1 0 0,11-5 0 0,-1-1 0 15,3-3 0-15,1-2 0 0,4-1 0 0,2-1 0 0,0-1 0 16,13 1 0-16,0-2 0 0,4-1 0 16,-1-1 0-16,7-3 0 0,3 5 0 0,1-4 0 15,4 0 0-15,4 4 0 0,1-3 0 0,3 1 0 0,1 3 0 16,2 1 0-16,1 4 0 0,2-2-171 0,-4 4-320 15,-1 3-48-15,0-1-48 0,-4 0-481 16,0 2-1156-16,-2 1 512 0</inkml:trace>
  <inkml:trace contextRef="#ctx0" brushRef="#br0" timeOffset="147335.29">17102 11841 83 0,'-3'-2'308'0,"-2"0"-4"0,5 2-13 16,-9 0 1-16,9 0-8 0,-10 3-11 0,6 0-3 15,-1 0-14-15,-1 1-7 0,-1 1-5 0,1-3-4 16,-4 3-10-16,3-2-7 0,-2 2-11 0,-1-2-11 15,-1 0-2-15,0 1-7 0,0-3-9 0,1-1-4 16,2 0-7-16,-4-1-8 0,2-1-7 0,1-1-2 16,4 0-3-16,-1-3-3 0,2 2-18 0,-1-4-10 15,1-1-10-15,4 0-11 0,-3-5-4 0,7 1-14 16,0-3-5-16,1 2-11 0,7 0-8 0,-2-2-7 16,3 2-2-16,3 0-1 0,1 3-6 0,1-1-9 15,0 2-4-15,0 1 3 0,1 1-6 0,0 3 10 16,4 1-13-16,-3 2 1 0,7 4-6 0,-5 0 3 15,7 0 0-15,0 2-3 0,-1 2 1 0,2 3 0 0,-2 0-3 16,2 0-5-16,-2 2-1 0,-3 1 4 16,2 0-8-16,-9-1 0 0,4 4 1 0,-8-3-1 15,1 5-3-15,-2 2 4 0,-3-1 1 0,-5 2-1 16,-1 3 5-16,-4 3-9 0,0 0 3 0,-9 0 0 16,-1 0 2-16,-3 2-3 0,-3-4 4 0,-4-2-4 15,-1 3 3-15,-3-3-1 0,-2-1 4 0,-1-1 3 0,-1-2 0 16,-3 0 5-16,-1 3 0 0,2-8 8 0,-1-1 0 15,0-1 2-15,2-2 8 0,2 2 7 16,8-6-1-16,2 0-2 0,2-1 19 0,2 0 7 16,4-3 11-16,4 0 5 0,-1-1-6 0,6 0-7 0,-7-3-8 15,7 3-6-15,4-7-5 0,3-1-10 0,3 1-3 16,5-4-38-16,4 3 0 0,4-6 0 0,4 4 0 16,3-2 0-16,-2 1 0 0,0 3 0 0,1 0 0 15,-1 0 0-15,4 2 0 0,-5 1 0 0,1 4 0 16,-6 0 0-16,1 2 0 0,0 2 0 0,-1 2 0 15,-2 0 0-15,6 6 0 0,-2 2 0 0,-1 2 0 16,-1-1 0-16,-2 5 0 0,-1 3 0 0,-1 1 0 16,1 3 0-16,-3-2 0 0,0 4 0 0,-3-1 0 15,-2 0 0-15,-1 2 0 0,-3 1 0 0,-3 0 0 16,-4 0 0-16,-2-2 0 0,-2 1 0 0,-3-3 0 16,-2 1 0-16,-5-3 0 0,-2-1 0 0,-4-3 0 15,-5-3 0-15,-2-1 0 0,-2-2 0 0,-3 0 0 16,-7-4 0-16,2-4 0 0,-14 4 0 0,14-7 0 15,0 0 0-15,1-5 0 0,2 0 0 0,3 0 0 16,3-6 0-16,6 2 0 0,3-1 0 0,1-1 0 16,3-3 0-16,1 0 0 0,7 2 0 0,0-7 0 15,3 5 0-15,1 1 0 0,3-3 0 0,4 4 0 16,1-2 0-16,4 2 0 0,-1 0 0 0,1 2 0 0,1-2 0 16,-2 6 0-16,-2-3 0 0,3 4 0 0,-5-1 0 15,3 3 0-15,0 0-210 0,-1 2-160 0,-2 0-53 16,-1 1-58-16,1 0-84 0,-6 0-459 0,5 2-1109 15,-1 1 491-15</inkml:trace>
  <inkml:trace contextRef="#ctx0" brushRef="#br0" timeOffset="149199.2">2107 2130 20 0,'-65'19'136'0,"-18"17"0"0,1 3-10 0,24-8-11 16,-18 12-9-16,-1 4-2 0,27-12 0 0,-21 13-14 16,22-8-3-16,-3-3 1 0,3 2-14 0,4 5 4 15,1-1-16-15,0 0 2 0,11 0-7 0,-2 0-2 16,7 1-9-16,5-1-1 0,0-1-12 0,8 5 5 15,0-1-7-15,7 0 5 0,4 2-8 0,3 0-5 16,2-2-3-16,7 0 1 0,4 4-4 0,1-6-5 16,6 1-1-16,1-2-6 0,5 1 5 0,3-2-7 15,4-1 1-15,3-2 3 0,6-3-6 0,5-2-4 16,2-2-7-16,-2-3 6 0,8-1 0 0,1-12-1 16,1 0 6-16,3-5-2 0,4-4 0 0,-1-4-2 15,29-10-1-15,-31 0 3 0,31-6-3 0,-30-2-12 16,34-6 2-16,-8-6-8 0,1 3 0 0,-5-5-6 15,10 2-4-15,-6 0-8 0,-5-4-5 0,2 0 5 16,-21 9-12-16,-2-2-5 0,26-12 3 0,-28 6 23 16,21-15-9-16,-22 15 10 0,-2-1 5 0,14-23-12 15,-20 19 29-15,-4-5 0 0,3-3 11 16,-8-3 2-16,18-19 1 0,-25 20 7 0,-2-3-8 16,-4-2-2-16,-2 0-10 0,-3-3-3 0,-3-1-1 0,-10 0-18 15,-2-2 0-15,-5-2 20 0,-3 3-10 0,-7 2 19 16,-4 2-14-16,-7 4 19 0,-9-1 12 15,-5 1 13-15,-5 5 8 0,-10 1-2 0,-1 1 7 0,-4 4 6 16,-25-6-1-16,17 17 4 0,-28-6-7 16,2 8 10-16,20 13-5 0,-29 5 1 0,-3 6-1 15,-4 8-6-15,-1 6 4 0,5 3-3 0,2 7-6 16,-6-1-6-16,10 1 2 0,28-8-8 0,-23 17 0 16,23-10-16-16,8-2-6 0,4 3-11 0,1-6-13 0,16-1-20 15,4-3-31-15,7-4-45 0,6 1-37 16,0-2-122-16,8-2-296 0,6-4 130 0</inkml:trace>
  <inkml:trace contextRef="#ctx0" brushRef="#br0" timeOffset="149366.5">3203 2117 160 0,'-5'3'166'0,"0"5"-72"0,0-4-97 16,0 1-67-16,-4-3-76 0,0 1 35 0</inkml:trace>
  <inkml:trace contextRef="#ctx0" brushRef="#br0" timeOffset="151232.63">4043 14009 112 0,'-8'-1'376'0,"-2"-2"-12"0,-2 4-28 0,1 1-15 16,1 1-19-16,-1 1-16 0,-1 3-25 0,3 2-15 15,-4 3-4-15,3 1-19 0,1 4-26 0,-1 2-14 16,6-2-23-16,-1 1-13 0,1-4-13 0,4 2-15 0,3-5-5 16,-2-2-9-16,4 1-5 0,-1-5-2 15,1 0 3-15,9-5 3 0,-2-2-5 0,7-5 2 0,-6-1 3 16,2-4-3-16,-1-2 0 0,-1-3-3 0,-1-5 5 16,0 0-7-16,-7 2-1 0,0-4-8 15,-5-1-14-15,0 4-1 0,-9 2-16 0,0-4-26 16,-5 3-40-16,-2 5-47 0,0 4-67 0,-2 0-79 0,-10 9-79 15,-1 9-78-15,1 3-90 0,-3 7-278 0,3 6-786 16,-10 12 347-16</inkml:trace>
  <inkml:trace contextRef="#ctx0" brushRef="#br0" timeOffset="151583.06">3623 14606 353 0,'-3'-6'388'0,"-2"1"-16"0,0 0-21 0,1 2-21 15,1 0-38-15,3 3-25 0,0 0-27 0,0 0-21 0,-10 9-21 16,6 2-10-16,1-1-19 0,-1 7-16 16,4-1-7-16,0 2-15 0,2-1-12 0,0-2-15 15,3 3-8-15,-2-7-7 0,3 1-13 0,0-2-2 16,3-3-34-16,-1-1-6 0,-2 0 8 0,0-5 2 15,3 1 1-15,0-3 5 0,0-1 8 0,-1-2-2 16,-3-3-2-16,4 0 10 0,-4-2-4 0,-1 0 13 16,1-2 0-16,-5-2-3 0,0 0 4 0,-3-2-5 0,0 3 6 15,-4 3-5-15,-3-5-3 0,1 6-6 0,-1-1-6 16,-4 5-6-16,1 0-10 0,-5 9-12 16,1 2-41-16,1 5-53 0,3 3-55 0,3 3-55 0,6 0-57 15,2 8-56-15,7-3-74 0,9 1-66 0,-3-7-238 16,12 3-724-16,4-5 321 0</inkml:trace>
  <inkml:trace contextRef="#ctx0" brushRef="#br0" timeOffset="151849.44">4038 14711 387 0,'-12'-7'430'16,"1"4"2"-16,-1 3-9 0,3-1-32 15,-2 1-24-15,2 1-32 0,3 0-38 0,0 1-33 0,0 1-25 16,2 2-20-16,3 2-21 0,0-3-22 15,1 4-15-15,2-1-18 0,0 0-12 0,-1-1-17 16,4 0-9-16,1 1-10 0,1-1-13 0,-2-3-6 0,4-1-3 16,2-1-5-16,-4-2-4 0,3-2-5 15,0-2-8-15,-1-1 5 0,-4 0 10 0,3-2 15 16,-3-1 7-16,0-2 3 0,-5 0 7 0,0 0-3 16,-5-1-2-16,1-1-3 0,-3-1-9 0,-4 0-8 15,4 6-10-15,-2-2-13 0,-2 6-43 0,2-1-86 0,-2 4-103 16,1 2-89-16,-1 4-91 0,4-2-107 0,-5 9-373 15,6-2-912-15,0-1 404 0</inkml:trace>
  <inkml:trace contextRef="#ctx0" brushRef="#br0" timeOffset="153316.51">4581 13921 283 0,'-5'-7'382'0,"0"-1"-15"0,1 4-21 15,2 1-18-15,-1 1-13 0,2-4-19 0,1 6-18 16,0 0-11-16,0 0-22 0,0 0-19 0,0 0-14 16,0 0-5-16,14 9-3 0,-7-5 21 0,1-1-20 15,2 2-18-15,3 0-18 0,5-5-15 0,1 2-15 16,8 0-10-16,1-2-15 0,0-3-7 0,-1 1-15 15,4-3-7-15,-1 0-8 0,-3 1-9 0,0 1-9 16,-6 0-3-16,-4-4-5 0,-5 6-4 0,-2 0-4 0,-1 0 0 16,-3-1 5-16,1 1 7 0,-2 1 6 15,-5 0-5-15,0 0-6 0,0 0-11 0,-1 8-5 16,-6 0-4-16,2 4-1 0,-9 4-2 0,-3 8 2 16,0 2-3-16,2 4 5 0,-2 0-3 0,3 1 0 15,-2 20-2-15,2-8 2 0,4-8-3 0,2 1-8 16,1-3-3-16,3 1 1 0,-1 0-2 0,0-1-2 15,2 1 1-15,2-1-6 0,1-5 4 0,-1-1-1 16,3-8 2-16,-3-4-5 0,-3 1 3 0,3-5 2 0,1-4 5 16,-4 0 9-16,0-2 12 0,0-2 10 0,-1-3-1 15,-5 0 0-15,1-1 0 0,-4-4-1 16,-1 2 2-16,-1-7 10 0,-2-2-3 0,2 0-2 16,-2-1-6-16,4-2-8 0,1 3 0 0,0-1-6 15,4 3-6-15,2 0-4 0,4 0-7 0,3 3-3 0,0 1-3 16,7-4-12-16,1 8-19 0,4-1-14 0,6-2-26 15,2 3-18-15,5 0-20 0,7 1-19 16,0 1-18-16,-2-1-13 0,6-1-16 0,-5 0-11 16,1-3 9-16,0-2-8 0,-2 0-5 0,0-5 29 0,-3-1 9 15,-1-1 20-15,-4-2 14 0,-3-2 17 0,-2-3 36 16,-2-1 20-16,-3 0 23 0,-1-4 17 16,-5 1 27-16,-4 0 13 0,2-1 19 0,-2 1 10 15,-6-1 10-15,-2 1 10 0,4 6 7 0,-4-1 5 0,1 4 6 16,0 4 3-16,0 4-4 0,3-1-17 0,1 3-15 15,-3 5-17-15,3 1 3 0,0 0-2 16,0 18-10-16,3 6-3 0,-2 5-4 0,3 2-6 0,0 4-1 16,0 10-4-16,1 2-6 0,0 0-10 15,-1-12 8-15,-2-1-6 0,1-1 2 0,2 1-3 0,0-1 0 16,2-3-15-16,-2-3 7 0,-3-12-1 0,5 2 3 16,-5-6 0-16,2 0-1 0,0-3 4 0,-1-3 1 15,-2 0-2-15,0-4 0 0,-1-1 6 0,0 0-5 16,0 0-6-16,-5-16-1 0,5 7-1 0,-1 0 3 15,-2-5 4-15,2 2-10 0,-3-6 0 0,4 2 0 16,0 3 0-16,1 1-7 0,-1 2 1 0,4 1-3 16,-4 2-10-16,4 3-4 0,1 1 1 0,3 0 2 15,-2 3 1-15,4 4-2 0,1 0 0 0,4 7-1 16,-2-1-8-16,2 3-1 0,0 2-10 0,6 1-6 16,-5-4-9-16,2 6-3 0,4 0 2 0,-5-3 1 15,-1-7-3-15,0 3 2 0,4-6 0 0,0-2 2 16,0 0 0-16,0-6 2 0,0 1 6 0,1-3 4 15,7-4 7-15,-10 1-1 0,0-3 8 0,1-2 3 16,-5 0 5-16,0-2 9 0,-4-1 6 0,2-1 9 16,-7-1 5-16,-1 0 2 0,-4-1 6 0,-4 0-1 15,3 2 4-15,-3 5 4 0,0 0 10 0,-2 2 3 16,1 6-8-16,1 0-3 0,-4 2-7 0,8 2 1 16,-11 8-2-16,6 0 4 0,-2 3-6 0,2 7-3 15,5 0-1-15,0 3 3 0,0 2-4 0,4-2 1 16,0-2-7-16,10 4 4 0,1 0 1 0,-2-7-5 15,7-1-10-15,7 0 12 0,1-1-1 0,0-8-3 16,0-3-12-16,3-1-9 0,-3 0-5 0,-1-11-8 0,-1 4 2 16,-1-8 1-16,-1 2 2 0,-6 1-2 15,4-6 7-15,-8 0 2 0,0-5 1 0,-4 5 3 16,-2-1 1-16,0-1-1 0,-4-1 4 0,-2-6 1 16,1-2 2-16,-7 1 2 0,3 7 1 0,-6-8-3 15,-2 4-4-15,-2-1 9 0,3 7 3 0,-4 3 7 16,1 2-2-16,2 4-2 0,0 3-2 0,-1 2-1 15,0 4-1-15,-1 1-3 0,5 3 4 0,1 0 0 16,0 3-1-16,1 1 1 0,3 3 0 0,1 1 2 16,4 1 1-16,2-4-1 0,5 2-1 0,2-1 0 15,3 0 3-15,2-1-4 0,2-3-2 0,-2 1 3 16,1-3-1-16,3 1-3 0,-4-2-2 0,1 1 1 16,0 0 3-16,-4 0-4 0,-4-2-1 0,0 4 1 15,-2-2 2-15,0 0-1 0,1 3 4 0,-5 1 8 0,0-2 10 16,-2 4-4-16,2-1 1 0,-4 2 2 0,2 0-8 15,2-3 0-15,-4 3-1 0,3 1 0 0,0-3-3 16,1 1 3-16,3-2-1 0,-1 1-1 16,5-3-3-16,-3-3-2 0,4-1 6 0,-2-1-3 0,2-2 1 15,6-2 0-15,-1-2 2 0,1 0-1 0,-1-3-4 16,-1 0 3-16,3-2-4 0,-2-2 2 16,-3 1-1-16,3-2 2 0,-2-2 2 0,3-5 7 15,-1 1-12-15,-4 3 16 0,-3-3-1 0,6-4-1 16,-3-2-2-16,-5 0 1 0,-4 0-1 0,1 0-1 0,-4 0 3 15,-4 4 9-15,0 1 3 0,-5 2 12 0,1 6 4 16,-2 0-7-16,-1 7-3 0,-3-2-2 0,1 6-4 16,-2 4-8-16,-4 6 2 0,3 2-3 0,-4 8-2 15,1 3-2-15,3 2-6 0,5 5 0 0,1-4-22 16,3 1-15-16,5-3-36 0,3 3-42 0,3-1-51 16,-1-8-59-16,3-1-76 0,6-2-83 0,-1-2-95 15,0-1-499-15,-2-8-1046 0,2-3 463 0</inkml:trace>
  <inkml:trace contextRef="#ctx0" brushRef="#br0" timeOffset="153735.62">7299 13926 368 0,'4'-5'506'0,"0"0"10"16,0 3-8-16,-3-3-24 0,3 2-37 0,-4 3-24 16,0 0-21-16,1 11-32 0,-2-3-16 0,-3 4-37 0,3 8-29 15,-3-1-20-15,2 6-33 0,0 1-11 16,1 1-36-16,2 3-21 0,3-4-17 0,-3-7-27 16,2 2-26-16,2-5-25 0,0 1-15 0,0-5-8 15,0-1-3-15,3-1 0 0,-4-6-8 0,7 1 0 0,2-4-6 16,5-2-4-16,-5-2 3 0,7-4-7 0,-2-6-4 15,8-2 7-15,-2-2-7 0,-1 1-3 16,3-4-3-16,-2 1 2 0,-1 1 1 0,0 4-4 16,0-2 5-16,-8 6 5 0,2 2-4 0,0 3-1 0,-5 4 1 15,0 5 4-15,1-2 3 0,-3 6 6 0,1 3-4 16,-2 6-4-16,0 0 7 0,-5 2-5 0,1 6-7 16,-7 2 3-16,0-3-1 0,-3-1-2 15,-4 4-25-15,0-10-25 0,-1-2-31 0,-5 1-39 0,-6 0-57 16,2-4-55-16,-5-3-69 0,-7-4-60 0,3-2-59 15,6-6-73-15,-11-5-416 0,1-3-964 0,-4-6 426 16</inkml:trace>
  <inkml:trace contextRef="#ctx0" brushRef="#br0" timeOffset="153849.96">7245 13767 406 0,'-3'-28'447'0,"2"11"-18"0,-2 6-5 0,3 0-35 15,-1 5-41-15,0-1-36 0,1 3-38 0,0 4-34 16,0 0-85-16,0 0-91 0,0 0-129 0,11 15-165 15,-6-5-303-15,9 2-576 0,-1-2 255 0</inkml:trace>
  <inkml:trace contextRef="#ctx0" brushRef="#br0" timeOffset="154699.64">8919 14158 398 0,'0'-8'426'0,"1"-3"0"0,1 1-6 16,1 1-1-16,1-2-8 0,1-1-9 0,0 1-21 15,7-1-24-15,-2 2-24 0,0 0-29 0,7 0-26 0,-2 3-19 16,4 2-20-16,-1 3-24 0,4 4-24 15,5 0-17-15,-2 8-15 0,2 2-14 0,-4 4-23 16,-4 2-11-16,-1 2-8 0,-1 3-7 0,-1 1-12 0,-8 1-13 16,1 2-16-16,-3-3-12 0,-2-6-6 15,-6 0-14-15,4-1-1 0,-4-2 3 0,0-3-4 16,-1-1 0-16,0-2 1 0,1-1-1 0,0-4 12 16,0 0 1-16,-1-2 6 0,3-2 2 0,0 0 3 0,0 0-3 15,-3-11-2-15,6 0-1 0,0-2-4 0,6-3-5 16,5-9-4-16,1 0 0 0,4-2-7 15,4 3-2-15,3 1-3 0,-2 2-2 0,3 3-3 16,-2 2-2-16,0 3 1 0,-9 5-6 0,3 1 1 16,-1 6 0-16,-5 2-4 0,0 3-1 0,-3 3 5 15,2 5 0-15,-6 2-3 0,-1 6 24 0,-1-1-13 0,-3 7 13 16,-3 1 1-16,-1 1-4 0,1-3-7 0,-1-7 3 16,3 0-4-16,0-3 4 0,0 1-8 15,0-6-1-15,5 0-6 0,-2-4 7 0,3-2 2 0,0-2 6 16,7-2-8-16,5-4-3 0,0-2 0 0,1-3 2 15,5-5-1-15,2-1 8 0,-2-3-2 0,1-1-6 16,-1-1-4-16,-2-3 5 0,2-1-4 0,-5 2-2 16,1 2 6-16,1 3-5 0,-10 6-1 0,-3 2 4 15,0 2 1-15,-2 0-13 0,-2 4 2 0,1 2 2 16,-5 1 3-16,5 7 8 0,-1 1-8 0,-3 3-1 16,2 4 8-16,-3 2-5 0,6 2 2 0,-5-1-6 15,6 2 6-15,2 5-5 0,1-10 5 0,-1 3 1 16,8-3 1-16,1-3-6 0,1-3 2 0,6 0-2 15,3-4 6-15,-6-3 2 0,8-3-9 0,-9-1 11 16,-3-3-5-16,0-3 3 0,0-1-1 0,-1-2 4 16,-6-1 11-16,0-3 12 0,-4-2 0 0,-3-2 6 15,-6-7-1-15,0 1 1 0,-5-1-4 0,-5 0-11 16,-2 4-7-16,-8 1 5 0,4 1-35 0,-9 6-12 16,-1 2-45-16,-3 7-53 0,-3 7-78 0,1 6-95 15,1 2-114-15,-1 10-146 0,2-2-517 0,0 6-1161 16,7 1 513-16</inkml:trace>
  <inkml:trace contextRef="#ctx0" brushRef="#br0" timeOffset="157099.76">11548 13952 97 0,'5'-11'447'0,"0"2"4"16,-3 0-9-16,5 2 0 0,-6 2-18 0,-1-1-33 15,-1 3-34-15,1 3-33 0,0 0-14 0,-14 12-13 0,3-1-11 16,-1 1-20-16,-5 11-19 0,-1 2-20 0,4 3-18 15,1 3-25-15,2 4 12 0,-6 8-23 16,10-9-17-16,0-1-14 0,3 2-19 0,3-2-9 16,4 0-8-16,3-1-10 0,3-5-9 0,6-4-11 0,2 1-4 15,2-7-6-15,4-2-10 0,-4-7-3 0,8-1-4 16,-4-5-5-16,6-3-4 0,2-2-3 16,1-4 2-16,-8-4-8 0,3 2-6 0,-1-5 1 15,-6-1 1-15,-3-1-5 0,-4 1 2 0,2-6-6 0,-6 3 6 16,-1-4 2-16,-3 4 4 0,-5-2 7 0,-2 5 9 15,1-1 8-15,-1 8-5 0,-2-1-9 16,-1 4-7-16,-1 4-3 0,6 1-5 0,-12 5-3 0,4 5-8 16,-2 4 3-16,1 3 1 0,8 0 0 0,-4 8-11 15,5-6 8-15,1 0-7 0,9 5-4 0,-1-6 7 16,6 3-1-16,6-2-6 0,2-5 5 0,3-1-5 16,1-5 4-16,-1-2 4 0,2-5-8 0,2-2 0 15,-10-3 9-15,0-2-8 0,-2-4 4 0,0 1 0 16,-4-5 3-16,0 0-5 0,-5-1-1 0,-5-3-1 15,0-1 4-15,-7-8-4 0,-2 1 0 0,-4-2 0 16,-6 3-2-16,-1 0 4 0,-3 1-1 0,-4 4-6 16,3 4 2-16,-4 4 5 0,5 6-7 0,1 3-1 15,-3 4 1-15,1 3 2 0,3 8-1 0,-2 6-1 16,3 2-2-16,3 5 3 0,9 2-8 0,4 1 4 16,4-1-3-16,8 0 5 0,8-2-8 0,1-1 11 15,11-5 1-15,0-1-4 0,5-3-13 0,14-2 4 16,-11-7-1-16,-2 0-2 0,3-4 3 0,-5-5-2 15,-2-1-10-15,0-2 7 0,-9-4 8 0,-6 3-5 16,-2-4 9-16,-2-2-8 0,-2 0 8 0,-1-2 8 16,-5-1-2-16,0-1 3 0,-3-1-3 0,-4 0-1 15,2 1-1-15,-2 1 1 0,-2 1 5 0,0 4-1 16,0 1 0-16,-1 4-10 0,3 4-8 0,0 2 6 16,0 0-1-16,-10 11 4 0,6-3-1 0,3 7 2 15,2 3-5-15,-1 0-1 0,4 1 4 0,2 5-5 16,1-6 8-16,-1 1-15 0,4-1 14 0,3-2-2 0,0-3 6 15,1-1 9-15,-3-5-30 0,0-1 27 0,-1-1 1 16,0-3-8-16,2-1 8 0,-1-2-3 16,1-1 5-16,-1-2-2 0,3-1-2 0,-2-2 3 15,0-2-7-15,0-4 5 0,2 2-11 0,-1 0 13 0,-3-2 1 16,1 0 3-16,-3 3-3 0,0 1-10 16,-4-1 3-16,3 3 4 0,-2 0-4 0,-1 3-6 15,0 0-15-15,0 2 17 0,-4 2-3 0,8 1 0 16,-6 4-2-16,1 1 10 0,0 3-5 0,-1 4 0 0,-2-2 7 15,0 2-20-15,2 2 15 0,1 2 2 16,0-6-3-16,0 2-8 0,3-3-17 0,-1 0 12 16,2-2-8-16,2 0 4 0,-2-3-6 0,5-2 5 0,0-2-1 15,-3-1-5-15,2-2 6 0,2-3 5 16,-1-1 0-16,-1 0 0 0,5-3 0 0,-1-5 8 0,0 5-3 16,2-2 2-16,-3-5-2 0,1 5-1 0,-1-1 0 15,1 0-2-15,-3 4 5 0,-3 3-1 0,1-2-5 16,-1 2 2-16,-1 4-2 0,-3 2 6 0,4 1-5 15,-3 3 2-15,-2 3 4 0,4 2 3 0,-3 0 1 16,4 4-10-16,-3 0 6 0,3 1 2 0,4-1 0 16,0-1-8-16,2-2-10 0,0-2-1 0,3-3-6 15,0 0-4-15,5-6-4 0,-4-5 1 0,-2 0-1 16,7-9 5-16,-6 2 2 0,3-7 11 0,-2 0-2 16,-3-3 3-16,1-1 1 0,-3-3 1 0,0-2 10 15,-2-1 7-15,0-3 12 0,1-1-4 0,-4-1 9 16,-4-1 4-16,4 0 8 0,-4 6 13 0,-1-3 25 15,0 7-13-15,-3 6 15 0,2 8 3 0,-2 2 0 16,-2 1-13-16,2 3-10 0,-2 4-5 0,1 1 1 16,0 14 3-16,-4 3 1 0,4 10 11 0,-3 5 1 15,2 16 2-15,5 0-58 0,-4 1-8 0,0 3 0 16,4 3 0-16,1 3 0 0,1-5 0 0,2 2 0 16,-4-1 0-16,2-1 0 0,3-3 0 0,-1-3 0 15,-3-12 0-15,-4-3 0 0,-2 1-131 0,0-5-85 16,-3-3-40-16,0-8-37 0,1-6-34 0,-3 0-33 15,2-6-33-15,-1-2-19 0,1-1 5 0,4-2 22 16,-9-9 31-16,3-2 23 0,2-1 31 0,3-7 27 16,-3-7 31-16,4-7 35 0,-3-16 20 0,6 1 43 15,-2-2 37-15,4-4 43 0,4 4 50 0,3-2 27 16,-2 2 41-16,4 5 41 0,-5 12 41 0,-1 4 21 16,7 3 20-16,-3 4 10 0,-1 5 12 0,0 2-13 15,1 2-11-15,-2 5-11 0,3-2-9 0,0 7-9 16,5 1-14-16,2 3-14 0,-2 3-5 0,1 2-18 15,0 1-4-15,-2 3-12 0,2-1-14 0,-7 6-17 16,0-3-18-16,-3 2-8 0,-2-3-9 0,-5 2-1 16,-3-1-6-16,-2 3-3 0,-6-1 3 0,-4 1 2 15,-8 3-1-15,1-3-2 0,-6 1 10 0,-1-1 20 16,3-1 13-16,-2-4 14 0,8-2 14 0,3 0 2 16,4-5 11-16,4 1 3 0,1-1-7 0,4-1-4 0,2-2-6 15,0 0-8-15,0 0-10 0,34-10-3 0,-5 1-5 16,4-5-14-16,16-2-10 0,0-5-16 0,-1 2-16 15,-1-5-16-15,3 3-10 0,-5-4-2 16,1 1 2-16,-14 3 2 0,6-12 0 0,-10 9 5 0,-1-2 5 16,-6 0 2-16,-1-5 2 0,-2 2 1 0,-3-4 8 15,-7 2 13-15,-5 3 15 0,-1 3 13 0,-7 7 8 16,0 3 2-16,-3 0 1 0,-2 9-1 0,-4 0-4 16,-4 5 6-16,-5 7 5 0,0 2-2 15,-4 9 9-15,7 2 7 0,-2 5-8 0,3 3 6 0,3 3-6 16,1 1-2-16,10 2 2 0,3-1-11 0,4 0 5 15,5 1-14-15,6-4-1 0,6 0 2 0,2 0-9 16,7-5-1-16,-1-2-10 0,15 3-26 16,-11-10-20-16,2-1-13 0,3-6-21 0,2 0-4 0,-6-4-1 15,4-3 6-15,-3-3 4 0,0-3 6 0,-4-3 8 16,-8 2 6-16,2-8 3 0,-5 4 8 0,-4-3 11 16,2-2 11-16,-4-2 6 0,-3-1 9 0,3-6 3 15,-10 6 6-15,1-1 9 0,-3 0 12 0,-3 1-2 16,1 0 7-16,-5 3-3 0,1 6 2 0,-4 0-1 15,-2 5 1-15,-3 3 0 0,2 4-4 0,-6 5 4 16,2 4-6-16,-4 8-2 0,5 0-9 0,2 6 4 16,4-1-15-16,5 4 14 0,5-3-9 0,4 1 0 15,5 1 7-15,7-8-11 0,4 1-11 0,4-3-15 16,5-4-17-16,3-3-13 0,4-4-9 0,-3-3-12 16,3-3-4-16,3-2-4 0,-1-6 3 0,-3-2 7 15,0-3 4-15,-3-3 6 0,-4-1 7 0,-2-3-2 16,-5-4 12-16,-1-1 4 0,1-2 6 0,-8-2 10 15,2-3-3-15,-2-4 8 0,1-10 6 0,-4 0 5 16,-3 8 4-16,-2-11 11 0,-3 2 3 0,1 0 4 16,-6 13 13-16,1-2-3 0,-2 5 19 0,-1 5 6 15,1 7 5-15,0 1 1 0,-1 6 4 0,1 2-16 16,-2 4-3-16,2 5 3 0,4 0 13 0,-9 8 0 16,4 3 1-16,-3 13 11 0,2 4-4 0,0 4-10 15,2 4 1-15,4 0 0 0,-2 16-12 0,4-4-1 0,2-1 0 16,-2-10-13-16,2 9-5 0,2-13-37 0,-1-1 0 15,1 1 0-15,5-3 0 0,-1-3 0 16,2 0 0-16,2-5 0 0,-1-7 0 0,1-1 0 0,0-3 0 16,1-4 0-16,6 0 0 0,-2-4 0 0,-1-2 0 15,2-1 0-15,2-2 0 0,3-7 0 16,-4 5 0-16,-1-4 0 0,6-5 0 0,-3 0 0 0,0-4 0 16,0 0 0-16,-1-3-10 0,-2-3-2 15,2-3 0-15,-3-3 3 0,-1-4 3 0,-2 1-2 0,0 0-3 16,-6-2 10-16,0 8 0 0,-5-2 22 0,-3 11 1 15,0 0 5-15,-4 8-27 0,-2 4 0 0,-4 1 0 16,-6 6 0-16,0 6 0 0,-8 8 0 0,1 6 0 16,-1 1 0-16,3 8 0 0,2-2 0 0,2 1 0 15,7-1 0-15,2 1 0 0,6 0 0 0,6-1 0 16,0-2 0-16,9-4 0 0,2-1 0 0,6-3 0 16,-1-3 0-16,2-4 0 0,6-5-203 0,-3-5-42 15,2 1-28-15,0-7-26 0,-1-2-47 0,-7-1-23 16,-2 0-41-16,-6-4-53 0,2-1-80 0,-11 1-297 15,0-6-910-15,-8-1 402 0</inkml:trace>
  <inkml:trace contextRef="#ctx0" brushRef="#br0" timeOffset="157249.49">14679 13930 158 0,'-2'-4'461'0,"2"4"-51"0,0 0-33 15,22-7-37-15,-3 5-36 0,11 0-34 0,3 1-27 16,19-9-41-16,-1 5-100 0,3 3-100 0,-3-6-126 16,0 6-334-16,0-4-496 0,-16 0 220 0</inkml:trace>
  <inkml:trace contextRef="#ctx0" brushRef="#br0" timeOffset="159715.87">16437 14006 127 0,'-4'-12'486'0,"4"0"4"15,0 1 10-15,0-1-3 0,2 0-28 0,0 0-29 16,3 0-29-16,-1 4-33 0,4-1-40 0,2 2-27 15,-5 4-34-15,4-3-26 0,0 5-30 0,4 2-21 16,0 6-22-16,2-2-8 0,-1 10-27 0,0 0-7 16,3 6-16-16,-3 2-15 0,0 2-6 0,-6 0-13 15,-5 0-3-15,2 4-14 0,-1-1-9 0,-8-4-18 16,4-4 19-16,-6-3-7 0,5 0-13 0,-2-2-3 16,1-5-2-16,0-2 3 0,0-2-10 0,0 2 4 15,2-5-2-15,0-3-19 0,0 0 11 0,0 0-1 16,8-13-2-16,-1 1 2 0,1-2-4 0,7-8 1 0,-1-1-2 15,2 0 1-15,2-3 1 0,0-2-6 16,2 2 7-16,0 3-2 0,-2 0-2 0,3 4 5 16,-8 6 2-16,-2 0-5 0,-3 6 0 0,-1 3-2 15,0 3-3-15,2 2 3 0,-4 3-5 0,0 5 3 16,3 2-6-16,-4 5 0 0,2 3-4 0,-1 5 4 16,-1 1 1-16,0 3-6 0,1-2-8 0,-2-1-10 15,-3-5-5-15,1-1-9 0,-1-1-9 0,4-3-11 16,-4-3 5-16,5 0-2 0,0-3 2 0,-4-2 8 15,3-2 2-15,0-2 6 0,1-4 4 0,-5 1 0 16,17-7 3-16,-8 0-11 0,1 0 18 0,0-8 3 0,-1-1 4 16,3 1 1-16,2-7 4 0,-1-1 0 15,-1 8 2-15,0-1 6 0,-3 2 7 0,0 4-1 16,-2-1-6-16,1 4 6 0,-2 5 0 0,3 0-4 0,-4 2 9 16,3 3-5-16,-3 3 6 0,3 5-7 0,-2 5 6 15,3 2-3-15,0 4-2 0,5 1-3 0,2 0 4 16,1 0-4-16,4 0-1 0,3-4 0 15,8-1-12-15,-4-7 8 0,7 0-2 0,-2-4-1 0,5-3-2 16,-6-1-3-16,0-4-6 0,0-6 3 0,-3 0 6 16,-2-4-6-16,-1 0 2 0,-7-2 3 0,0-5 0 15,-7 4 2-15,1-8 2 0,-2 0 4 0,-3-2-15 16,-6 3 10-16,0-5 2 0,-5 1-1 0,-1 6 6 16,-2 2-1-16,-1 1 5 0,-4 5 4 0,1 3-4 15,-4 3-2-15,-3 5 2 0,-2 4-4 0,1 4 17 16,-5 6 5-16,-1 7-3 0,2 0-5 0,5 6 9 15,-2-1-8-15,6 1-2 0,4 1-1 0,2-1-1 16,4-1-12-16,8-1-1 0,-2-7 16 0,6-1 0 16,-2-1-4-16,5-3 12 0,1-4-4 0,-3-1 2 15,0-3 13-15,4-2 6 0,-3-2 0 0,1-3 2 16,1-2 7-16,-3 0 1 0,3-3-4 0,-4 0-11 16,6-6 9-16,-4 4 5 0,-2-6-12 0,1 2-9 15,-4 2-35-15,-1 0 0 0,2 4 0 0,-2-2 0 16,-4 5 0-16,4-1 0 0,-2 1 0 0,0 2 0 15,-3 2 0-15,0 0 0 0,7 8 0 0,-5-4 0 16,2 4 0-16,1 0 0 0,3 0 0 0,2 1 0 16,-1 0 0-16,6 0 0 0,2-2 0 0,1-3 0 15,0-2 0-15,5-2 0 0,-1-3 0 0,-1-1 0 16,5-9 0-16,2 3 0 0,-4-6-29 0,3-2 2 16,-8-2 12-16,2-3-7 0,-2-1 1 0,-1-2 0 15,-3-2 6-15,4-3 3 0,-6-2-12 0,-1 0 12 16,2-12 1-16,-3 11 0 0,-2-16 6 0,-3 14 3 15,0-9 3-15,-4 11-5 0,-2 0 3 0,-1 5 8 16,0 3 12-16,-2 9 2 0,2 6-5 0,-1 1-3 0,-4 5-2 16,2 5 0-16,4 0-2 0,-14 17 4 0,0 6-4 15,3 7 8-15,0 17-5 0,0 1-1 16,9 0 0-16,-2 2-7 0,1 3 1 0,8 0 0 16,-1-2-2-16,6 1-3 0,6-7 9 0,3 1-1 0,-3-15-3 15,9 1 1-15,0-7-21 0,5-2 7 0,0-2-3 16,2-8-3-16,-2-2-3 0,-2-4-5 15,-2-3 5-15,-7-4-5 0,2-4 8 0,-2-3 7 0,-1-2-4 16,0-3 4-16,3-8-2 0,-5 0 0 0,0-4-1 16,-2-1 2-16,0-4-5 0,2-1 9 0,-3 1 0 15,1 0 2-15,0 4-4 0,0 2 14 0,-2 6-24 16,2 3 11-16,-3-1-1 0,-2 11-1 0,4-1-5 16,-4 3 8-16,-3 3-19 0,8 1 17 0,-3 3-6 15,-2 1 4-15,1 2 8 0,1 5-2 0,1-3-8 16,-3 0-15-16,0 0-6 0,0-1 3 0,0-1-1 15,-2 0 5-15,1-2-2 0,-3-3 9 0,-1 1 3 16,0-3-3-16,0 0 6 0,-4-1 10 0,0 0-3 16,6-7-2-16,-7 2 0 0,1 1 2 0,-2-2 0 15,-4-1 2-15,2 4 7 0,-2-3 3 0,-1 2 10 16,-4-1-4-16,-1 4 8 0,-3 1 6 0,-3 4 0 16,-1 3 14-16,5 1-4 0,-4 7-14 0,-3 3 12 15,6 1-6-15,-3 1 0 0,8-4-9 0,1 1 6 16,5 2-10-16,2-2 4 0,4-1-1 0,2 0-5 15,5-3 3-15,5 0 4 0,0-3-9 0,5-1 2 16,4-5-3-16,3 0-5 0,5-4-15 0,-1-2-9 16,0-3-7-16,-1-3-6 0,3-2 3 0,-5-2 6 15,1-3 0-15,-2-3 0 0,-4-1-4 0,0-6 2 16,0 0 1-16,-3-5 4 0,-1 0 7 0,5-15-6 16,-3 5 1-16,-3-5 4 0,0-3-5 0,-3-2 4 15,-1 4 0-15,-6-3 2 0,2 1-2 0,-5 1 0 16,-3 15 4-16,-2 4 0 0,1 3-1 0,-2 8-14 15,-2 5 14-15,-1 5-1 0,-2 3 4 0,-3 6-10 16,1 6 23-16,-4 7-3 0,-2 11 0 0,2 5 2 16,-5 13-3-16,7 7 4 0,-2-2 6 0,7 2-1 15,4 2 0-15,0 1-3 0,2-3 1 0,6-3 0 16,4-2-7-16,-1-13 6 0,4-1-8 0,1 0-1 16,3-8 1-16,2-1-4 0,-5-7 5 0,6 0-16 15,-4-6 3-15,-5-5 9 0,2-1-1 0,1-3-2 0,-1-3 5 16,1-3 2-16,1-4-6 0,-1-2 9 0,-1-4-21 15,-3-2 15-15,4-4 3 0,-1-6 1 16,1 1 1-16,-5 0-20 0,3 0 20 0,-1 2 1 16,-2 1-5-16,-4 8-2 0,-1 3-4 0,4 5 3 15,-6 1-6-15,2 4 1 0,-4 2 4 0,0 0-2 0,6 15 3 16,-4-3-1-16,-2 3-1 0,1 4 5 16,-1 6-5-16,0-1 4 0,1-4-4 0,-1-1 5 15,3 1-5-15,0-3-8 0,-1 1-3 0,-1-5-12 16,4-1 10-16,0 2 1 0,2-4 3 0,-1-3 5 0,1-3 1 15,2-2 2-15,1-2 9 0,1-1-10 0,3-3 3 16,-1 0-1-16,2-3 0 0,-3 1 5 16,6-5 0-16,-1 2 1 0,2-2 2 0,-3-2 7 15,1 3-2-15,1-1 3 0,-3 1 7 0,3 0-6 0,-1 0 0 16,-1 3 3-16,-3 2 3 0,1 2-3 0,-4 2-17 16,2 2 14-16,-2 2-5 0,-1 1-2 0,-1 1-7 15,-2 3 9-15,2 2-1 0,-5 1 4 0,3-2 3 16,-3 3-14-16,0 0-7 0,4-1 13 0,-4-1-10 15,4-2-6-15,-2 1 6 0,1-4 3 0,2 1-10 16,-3-2-10-16,4-3 14 0,1-1-4 0,2-1-7 16,0-2 11-16,1 1 4 0,5-6-3 0,-3 0 1 15,3 0-2-15,-1-3 2 0,1 1 2 0,-2-4-4 16,1 6 0-16,-2-4 6 0,-1 5-2 0,-1 1-5 16,-1 2 4-16,-2 3 0 0,4 1-1 0,-3 0 4 15,1 3 4-15,-2 2-1 0,6 5-4 0,-4-1 14 16,1 2 0-16,1 3-2 0,0-3 0 0,-1 3 3 15,4-2-3-15,-1-2-8 0,9 3 9 0,-6-8 6 16,2 3-6-16,5-3 2 0,2-4-4 0,-5-2 1 16,5-5 0-16,-1-2 3 0,0-1-8 0,-9-1 4 15,0-3 7-15,3-5-2 0,-3-5-5 0,0 1 5 16,0-3-4-16,-4-1-5 0,-5 0 2 0,4-1 4 16,-4-3-5-16,-7 0 2 0,2 0-1 0,-5 1 3 15,-2 4-2-15,1 7-6 0,-5 0 4 0,1 8-6 16,-2 1 0-16,-1 8 4 0,-2 2 1 0,-1 3 11 15,-2 10-15-15,-4 6 22 0,4 7 7 0,-3 5 6 16,-3 16 7-16,8 2-2 0,4 3 5 0,-4 0-5 16,3 1 4-16,4 0-10 0,3-2 7 0,-1 0-5 15,3-1-14-15,0 2 14 0,0-3-8 0,4-3 3 16,-3-1-8-16,1-12 1 0,0-2-20 0,-1-3-25 16,2-3-24-16,0-7-42 0,-1-3-48 0,-1-3-42 15,-1-5-44-15,0-4-36 0,-1-1-63 0,1-3-56 16,0 0-61-16,-11-13-74 0,0-1-419 0,-1-8-1007 15,-1-3 446-15</inkml:trace>
  <inkml:trace contextRef="#ctx0" brushRef="#br0" timeOffset="159869.14">20276 13766 50 0,'-23'-22'521'0,"-1"0"-19"0,1 4-22 0,0 0-30 16,8 7-39-16,-2-2-38 0,3 5-38 0,1 1-41 0,4 1-89 15,2 2-107-15,1 2-126 0,1 1-121 16,5 1-146-16,-18 2-247 0,8 2-586 0,-4-1 260 16</inkml:trace>
  <inkml:trace contextRef="#ctx0" brushRef="#br0" timeOffset="160099.75">18026 14055 2841 0,'-14'-7'197'0,"1"-2"-40"16,4 3 1-16,1 0 66 0,3-2 25 0,1 3-1 16,3-2-12-16,1 1-33 0,4-4-23 0,2 2-5 15,11 0-5-15,2-1-14 0,12 3-17 0,5 0-13 16,4 0-27-16,0 1-61 0,11-1-113 0,4 4-135 15,-14 2-188-15,-4-2-422 0,18-5-886 0,-18 3 392 16</inkml:trace>
  <inkml:trace contextRef="#ctx0" brushRef="#br0" timeOffset="164349.1">16975 14812 2880 0,'-11'-1'188'0,"2"0"-68"0,-4 0-25 16,5 0 5-16,-1 0 31 0,-1-1 58 0,5 1 23 15,-3-2 8-15,3 2-16 0,-1 0-2 0,-2 0-2 16,3 0-3-16,5 1-16 0,-8-2-15 0,8 2-15 0,0 0-10 16,0 0-7-16,0 0-2 0,0 0-3 15,31 2 4-15,0-1 4 0,6-2-20 0,27-2-14 16,29 3 17-16,0-2-4 0,-2 0-5 0,0-3-20 16,-26 1-11-16,27-1-10 0,-25 4 1 0,-4 1-29 0,0-2-45 15,-5 2-54-15,-4-1-60 0,-16 1-61 0,-4-2-64 16,-6 1-64-16,-9 1-51 0,-10 1-42 0,-2-1-51 15,-7 4-393-15,0-4-913 0,-22 7 405 16</inkml:trace>
  <inkml:trace contextRef="#ctx0" brushRef="#br0" timeOffset="164532.43">17217 14966 257 0,'-37'11'312'0,"2"-3"3"16,7 0 6-16,6-3 11 0,9 0 9 0,2-3-15 15,0 0-16-15,4 0-25 0,1 0-17 16,2 0 3-16,4-2-14 0,0 0-15 0,13 6-17 0,2-5-19 15,4-1-18-15,16 0-19 0,1-1-16 0,16-4-14 16,4 3-21-16,0-1-8 0,-1-1-13 16,0 2-46-16,2 0-47 0,-5 1-50 0,3-2-68 0,-4 3-81 15,-13 1-79-15,16-4-100 0,-21 3-342 16,21-1-776-16,-2-2 344 0</inkml:trace>
  <inkml:trace contextRef="#ctx0" brushRef="#br0" timeOffset="165599.81">22155 13428 157 0,'9'-26'408'0,"-3"1"18"0,-2-2-3 15,-3 8-4-15,-2 1-14 0,-4 1-14 0,0 0-13 0,-4 4-20 16,0 7-15-16,-4-1-10 0,-6 7-11 0,1 7-20 15,-7 6-11-15,-5 9-6 0,7 7-21 0,-4 15 0 16,4 7-13-16,7 4-21 0,1 3-15 16,0 26-13-16,0-4-15 0,11 4-8 0,3-1-20 0,-3-25-12 15,7 24-15-15,-1-21-17 0,8 20-10 0,-3-26-5 16,3 2-16-16,-3-1-8 0,-2-1-8 0,1-2-45 16,-1-4-34-16,-4-14-37 0,2 0-35 0,-3-3-35 15,-3-4-35-15,-1-9-30 0,1-1-23 0,-6-4-29 16,1-5-35-16,-6 1-33 0,-4-5-22 0,-4-4-23 15,1-5-27-15,-9-2-1 0,-1-8-1 0,0-5 9 16,0-1 24-16,-10-7 37 0,10 4 38 0,2-4 41 16,3 2 60-16,-1-2 35 0,5 0 39 0,0-3 43 15,5 5 42-15,2 0 49 0,6 0 47 0,1 9 16 16,6-1 18-16,-1-1 19 0,6 3 3 0,3-1 2 16,3-1 13-16,8 1-2 0,8-4 2 0,6 5-12 15,7 1-10-15,7-4-7 0,9 3-10 0,-1 3-13 16,0-3-10-16,0 3-10 0,1 1-5 0,0 2-8 15,-2-1-9-15,-15 4-9 0,3-1-3 0,-7 1-4 16,-4-3-9-16,-11 6 2 0,0-1-1 0,-7 2 18 16,0 1 25-16,-5-3 3 0,-4 2-2 0,-2 2 3 0,0 0-5 15,0 0 5-15,-18-3 2 0,8 6 5 16,-2 3-2-16,-7-2-7 0,7 9-3 0,-9 2-8 16,7-1-3-16,1 2-8 0,4 0-6 0,-3 2-7 15,7-1-6-15,4 1-3 0,1 0-4 0,5 0-1 0,4-4-3 16,0-2-1-16,1 1 0 0,7-5-1 0,-3-1-5 15,4-3-3-15,-5-2 0 0,0-4 0 16,0-1-2-16,1-2 8 0,-3-1 13 0,-2-1 20 16,0-8 6-16,1 0 11 0,-4-1 4 0,-1-2 1 15,-1-6 2-15,0 5-14 0,-3-1 14 0,4 0-6 0,-5 2-10 16,2 0 8-16,0 3-2 0,-2 3-10 0,1 2-2 16,2 3-8-16,-2 1-9 0,3 2-32 15,1 2-15-15,4 2 0 0,1 5 0 0,6 3 0 0,0 4 0 16,5 5 0-16,-2 3 0 0,-1 2 0 0,-1 1 0 15,0 2 0-15,-6-1 0 0,4-1 0 16,-5 1 0-16,-3-6 0 0,-4-2 0 0,1 0 0 16,-4-5 0-16,0 0 0 0,0-2 0 0,-1-1 0 0,-2-2 0 15,2-3 0-15,1 2 0 0,-4-4 0 0,4-1 0 16,0 0 0-16,0 0 0 0,-9-12 0 0,9 1 0 16,0 0 0-16,2-7 0 0,5-6 0 0,2-3 0 15,7 1 0-15,4-1 0 0,9-10 0 0,-4 12 0 16,13-8 0-16,-7 13 0 0,2-2-255 0,16-2-140 15,0 6-85-15,-1 5-88 0,1 0-515 0,6 4-1172 16,-2 1 519-16</inkml:trace>
  <inkml:trace contextRef="#ctx0" brushRef="#br0" timeOffset="166483.07">23696 13672 254 0,'-2'-30'455'16,"-5"2"34"-16,0 0 24 0,-2 4 17 0,-1-2-7 15,-1 9-18-15,2 5-22 0,2 2-14 0,-4 2-39 16,2 3-39-16,3 5-31 0,-7 6-24 0,-1 4-13 16,-4 11-10-16,2 6-20 0,0 7-16 0,2 11-15 15,0 5-19-15,4 5-20 0,4 2-20 0,-1-1-19 16,4 0-52-16,1 3-132 0,4-3 0 0,-1-1 0 16,1-5 0-16,7-5 0 0,-1-11 0 0,0-4 0 15,3-5 0-15,2-2 0 0,-2-8 0 0,3-3 0 16,-1-4 0-16,6-3 0 0,-6-7 0 0,6-2 0 15,-1-6 0-15,7-5 0 0,-3-6 0 0,-1-4 0 0,-3-4 0 16,0-1 0-16,3-14 0 0,-1-1 0 0,-4-1 0 16,-3-5 0-16,-3 1 0 0,4-5 0 15,-5 9 0-15,4-2 0 0,-7 1 0 0,-3 15 0 0,1 5 0 16,-3 9 0-16,2 5 0 0,-3 3 0 16,0 7 0-16,2 3 0 0,-2 0 0 0,-1 14 0 15,0 4 0-15,-2 8 0 0,-1 7 0 0,7 15 0 16,-3-2 0-16,-3 3 0 0,3-1 0 0,3-13 0 0,-2 1 0 15,-1 0 0-15,0-4 0 0,3 1 0 16,1-8 0-16,-2-5 0 0,1-4 0 0,0-4 0 0,0-3 0 16,-2-1 0-16,-1-2 0 0,3-3 0 0,-2-2 0 15,-1-1 0-15,0 0 0 0,8-13 0 0,-4 4 0 16,-1-4 0-16,6-3 0 0,0-8 0 0,-2 6 0 16,3-7 0-16,1-2 0 0,0-2 0 0,3 7 0 15,-5 5 0-15,0 1 0 0,-2 6 0 0,2 1 0 16,-4 4 0-16,0 3 0 0,1 2 0 0,1 4 0 15,-2 3 0-15,3 2 0 0,-3 2 0 0,3 5 0 16,-1 3 0-16,4 3 0 0,-5-4 0 0,3 7 0 16,1-6 0-16,0-1 0 0,-1-2 0 0,4-1 0 15,0-3 0-15,2-1 0 0,-3-4 0 0,-1-1 0 16,1-4 0-16,1-1 0 0,-1-1 0 0,-1-1 0 16,0-2 0-16,0-3 0 0,1-3 0 0,-3 1 0 15,6-3 0-15,-3-2 0 0,1 0 0 0,-2-3 0 16,6-4 0-16,-8 3 0 0,2 1 0 0,1-1 0 15,-3 4 0-15,-2 5 0 0,0 1 0 0,0-2 0 16,-4 7 0-16,1 2 0 0,-4 0 0 0,6 7 0 16,-5-1 0-16,3 6 0 0,-4-1 0 0,0 6 0 0,2 0 0 15,-2-2 0-15,2-2 0 0,-2 3 0 16,3-4 0-16,-1-1 0 0,3-3 0 0,-3-1 0 16,1-2 0-16,5-1 0 0,-3-2 0 0,3-1 0 15,3-3 0-15,-3 0 0 0,2-2 0 0,3-2 0 0,4-5 0 16,-1 2 0-16,1-2 0 0,6-3 0 0,-5 0 0 15,6-4 0-15,0 0 0 0,3 1 0 0,-3 0 0 16,3 3 0-16,0 2 0 0,-6 6 0 16,-1-1 0-16,2 2 0 0,-2 4 0 0,1 2 0 0,0 4 0 15,-4 2 0-15,-3 3 0 0,-1 3 0 16,-2 1 0-16,-2 2 0 0,-5 2 0 0,1 0 0 0,-5 2 0 16,-1-1 0-16,-3-2 0 0,-5-1 0 15,0 0 0-15,-4-1 0 0,-1-3 0 0,-3-1-18 0,-4-4-159 16,-6 3-50-16,-1-6-64 0,8-1-78 0,-8-3-85 15,-2-4-100-15,-3-4-464 0,4-6-1101 0,6-2 488 16</inkml:trace>
  <inkml:trace contextRef="#ctx0" brushRef="#br0" timeOffset="166617.01">24777 13690 3750 0,'2'-18'403'0,"-2"3"-245"15,-5 4 40-15,1 0 15 0,-4 0-6 0,4 1-50 16,-5 3-36-16,-2 0-28 0,-1 2-24 15,-3 3-44-15,2 0-72 0,-5 2-92 0,-7 3-109 0,4 1-120 16,-11-3-398-16,4 0-829 0,-4 5 367 0</inkml:trace>
  <inkml:trace contextRef="#ctx0" brushRef="#br0" timeOffset="166767.1">23231 13838 288 0,'-10'2'509'0,"2"1"18"15,4-2 13-15,4-1-15 0,0 0-35 0,33 3-61 16,2-3-41-16,16 1-39 0,8 2-52 0,1-1-93 16,4-5-105-16,28 1-135 0,-26 7-161 0,-3-7-211 15,32 2-260-15,-29-1-722 0,25-4 319 0</inkml:trace>
  <inkml:trace contextRef="#ctx0" brushRef="#br0" timeOffset="167100.57">26174 13525 3961 0,'2'-33'262'0,"-2"4"-150"0,-2 2 49 15,2 7 35-15,-2 4 17 0,0 3 1 0,1 4-9 16,1-1-27-16,0 6-34 0,-4 1-7 0,4 3 8 15,-10 11 9-15,-1 4 9 0,-1 10-4 0,-2 6 3 16,0 13-2-16,-1 1 7 0,2 3-7 0,-1 6-9 16,0-2 6-16,1 6-1 0,-4 24-15 0,6-25-14 15,-2 25-9-15,4-26-11 0,-4 5-14 0,7-4-5 16,-4-1-88-16,0 1 0 0,3-4 0 0,-2 0 0 16,5-4 0-16,-5 0 0 0,2-14 0 0,2-7 0 15,-3 6-82-15,0-7-174 0,1-3-26 0,3-10-80 16,0-3-33-16,3-4-39 0,-1-3-62 0,2-4-70 15,0 0-321-15,2-21-960 0,3-3 425 0</inkml:trace>
  <inkml:trace contextRef="#ctx0" brushRef="#br0" timeOffset="169099.58">26022 13978 111 0,'9'-51'305'0,"4"4"8"16,-5 12 10-16,-6 5 25 0,7 1 34 0,-1 4 13 16,-3 7 12-16,0 1-7 0,-2 5-13 0,2 1-28 15,0 3-37-15,4 0-23 0,0 4-26 0,1 3-17 16,4 1-17-16,5 7-27 0,0 0-11 0,4 5-25 15,3 3-19-15,-3 5-12 0,-3 2-20 0,-4-1-8 16,3 2-17-16,-6 0-7 0,-5 0-28 0,-2-3-18 16,-6-2-15-16,-3 4-4 0,-2-3-10 0,-5-2-1 15,-6 3 2-15,-3 0 1 0,-6-4-10 0,-2-1 7 16,-1-4-5-16,0 0 1 0,1-3 5 0,0-3 12 16,7 0 11-16,2-2 6 0,4-3 11 0,3-1 4 0,2-4-2 15,3 2 4-15,5-2-17 0,2-3 2 0,9-2-9 16,6-2 2-16,9-3-9 0,8-1-4 0,1-3 2 15,14-8-10-15,-2 5 2 0,1-4 0 16,-3 1-3-16,-1 1 2 0,0-1-4 0,-13 5-6 0,2 2 4 16,-6 0-5-16,-3 0 0 0,-8 3 3 0,-5 2-3 15,-1 4 1-15,-4-1-2 0,-3 2-8 0,-4 0 3 16,0 2-3-16,-2 0 4 0,-2 2-9 16,-3 1-2-16,2 4-1 0,-1-1 3 0,0 0-7 0,0 2 6 15,2 2 3-15,0-1-1 0,2 4-2 0,1-3 11 16,0 3-13-16,7 0 8 0,0-1-4 0,4 1 10 15,2 1-7-15,5 1 4 0,2-1-2 0,3 0 4 16,0-3-2-16,1-1-3 0,7 5-4 16,-6-6 7-16,-2 1 1 0,-3 0-3 0,-3-1-1 0,-1-1-5 15,-3 2 3-15,0-3 4 0,-3 5 6 0,-2 0 5 16,-4 1 7-16,0 4 9 0,-2 0-2 0,-4 5-3 16,-3-1 6-16,-1 2-25 0,0-1 18 0,0 2-6 15,-1-2-3-15,1 1 5 0,2 0-4 0,0-3 0 16,3-2-6-16,2-2-8 0,-1-3 7 0,3 0 7 15,5-2-5-15,-1 0-15 0,5-3 11 0,5-1 1 16,4-4 7-16,1-2-9 0,2-2 5 0,-1 1-2 16,6-7 0-16,0 0-9 0,1-3 8 0,-5-1-6 15,0-3 3-15,-3 0 4 0,0-1-3 0,-1 1 2 16,-1 0-6-16,-6 6 1 0,-2 2 1 0,-2 1 6 16,0 3 8-16,-2 3-7 0,-2 0-8 0,-1 4 4 15,-2 1 3-15,0 0-5 0,0 0 6 0,-7 22-12 16,0-8 0-16,5 1 0 0,-3 3 0 0,-2-1 0 15,3 2 0-15,2 2 0 0,-1-3 0 0,3 0 0 16,2-1 0-16,1-5 0 0,3-1 0 0,1-1 0 16,2-1 0-16,1-2 0 0,1-5 0 0,1 2 0 0,1-3 0 15,-4-2 0-15,4-2 0 0,-3-2 0 16,-1-1 0-16,1-3 0 0,-3-2 0 0,2-3 0 16,-7 2 0-16,-2-6 0 0,0-7 0 0,-1 6 0 15,0-9-9-15,-6 4-7 0,1-1-5 0,-2 6 6 0,-1 2-3 16,0 0 6-16,0 1 2 0,-1 8-4 0,5-2 1 15,-3 3 1-15,4 2-1 0,3 2-1 16,-3-1 1-16,4 2 1 0,0 2 1 0,0 0 11 16,21 0-9-16,-10 1 5 0,10 1 4 0,12-1-11 0,3 1 9 15,-2-5-3-15,3 0-6 0,4-1-2 0,-1-1 4 16,10-8-4-16,-13 3 2 0,-4-2 1 0,-3-3 1 16,-4-2 4-16,1-2-16 0,-4 0 12 15,-6-7 9-15,-3 1-7 0,-4-3 7 0,-1 1 4 16,-4-2 11-16,-5-1 7 0,0 4 12 0,-5 8 3 0,0 1 5 15,0 6-9-15,0 3-1 0,-3 2 0 0,-1 3-7 16,0 7 3-16,0 6-5 0,-2 5 2 16,-1 9-25-16,2 6 0 0,-3 4 0 0,9-1 0 0,0 14 0 15,3 0 0-15,1 0 0 0,0 0 0 0,5 3 0 16,-5-15 0-16,4 2 0 0,1-3 0 0,-1-3 0 16,-3-1 0-16,3-4 0 0,-4 0 0 0,0-8 0 15,1-7 0-15,-1 0 0 0,0-4 0 0,3 0 0 16,-6-3 0-16,3-4 0 0,0 0 0 0,0 0 0 15,0 0 0-15,4-19 0 0,0 9 0 0,4-4 0 16,-1-1 0-16,9-9 0 0,-1 2 0 0,3-1 0 16,-3 3 0-16,2 1 0 0,-4 6 0 0,3 0 0 15,-2 3 0-15,-1 2 0 0,0 5 0 0,-2 1 0 16,2 4 0-16,1 1 0 0,-5 5 0 0,4 2 0 16,1 2 0-16,-5 2 0 0,0 2 0 0,-3 5 0 15,-2-3 0-15,-1 1 0 0,-3 0 0 0,-4 2 0 0,0-5 0 16,-5 2 0-16,-1-2 0 0,-2-2 0 15,-2-1 0-15,-1 0 0 0,-3-5 0 0,0 1 0 16,0-5 0-16,1-1 0 0,4-1 0 0,-1-2 0 16,5-2 0-16,-2-1 0 0,6 0 0 0,0-5 0 15,3 0 0-15,2-4 0 0,5-4 0 0,4 1 0 16,6-9 0-16,4 0 0 0,4-4 0 0,13-9-34 16,-3 2-20-16,3-1-10 0,0 0-10 0,5-2-3 15,-6-5-11-15,5 0 8 0,-3 0 4 0,0 3 10 0,-1-2 6 16,-2 2 2-16,-4 0 9 0,-11 11 1 15,0-1 22-15,-6 5 21 0,2 3 17 0,-6 5 22 16,-1 4 18-16,-2 1 13 0,-2 3 12 0,-4 4-22 16,4 1 8-16,-4 4-2 0,0 0 1 0,-11 14 4 0,0 0 4 15,-2 13-16-15,-2 0 10 0,2 5 0 0,-4 12-4 16,1 1-60-16,3 0 0 0,6 2 0 16,0-1 0-16,2 2 0 0,6 2 0 0,2-5 0 15,5-10 0-15,1 0 0 0,2-3 0 0,12 10 0 0,-1-11 0 16,1-6 0-16,1-3 0 0,4-3 0 0,0-3 0 15,3-5 0-15,2-4 0 0,-3-2 0 16,3-5 0-16,-5-3 0 0,-1 0 0 0,0-9 0 16,-3-1 0-16,-1-6 0 0,-4-1 0 0,2-1 0 0,-5-7 0 15,1-2 0-15,-3-1 0 0,-5-4 0 0,0 3 0 16,-3 0 0-16,-1 4 0 0,-5 1 0 0,3 11 0 16,-3 5 0-16,-3 3 0 0,-2 4 0 0,-4 1 0 15,0 6 0-15,-6 5 0 0,-2 4 0 0,-2 6 0 16,-1 5 0-16,2 1 0 0,3 5 0 0,3 0 0 15,2-1 0-15,1-1 0 0,5-1 0 0,5 1 0 16,4-8 0-16,-2-2 0 0,3 1 0 0,1-4 0 16,3-1 0-16,-1-5 0 0,2-3 0 0,7 1 0 15,-5-3 0-15,6-2 0 0,-2-2 0 0,2-3 0 16,-1-2 0-16,1-2 0 0,-1-2 0 0,-1-1 0 16,6-7 0-16,-2 1 0 0,-1-2 0 0,-1-1 0 15,2 1 0-15,-3-3 0 0,1 1 0 0,2 1 0 16,-6 6 0-16,-3 1 0 0,-3 3 0 0,0 2 0 15,-4 2 0-15,3 2 0 0,-3 4 0 0,-5 0 0 16,0 0 0-16,7 18 0 0,-8-7 0 0,0 7 0 16,-4 1 0-16,0 0 0 0,1 0 0 0,0 2 0 0,1 0 0 15,-1 2 0-15,2-6 0 0,2-1 0 16,1-4 0-16,-2 1 0 0,2-4 0 0,0-1 0 16,2-1 0-16,-1-1 0 0,2-2 0 0,3-2 0 15,-1-2 0-15,-6 0 0 0,21-7 0 0,-9 2 0 0,0-1 0 16,3-4 0-16,2-3 0 0,-1 1 0 0,1-1 0 15,6-6 0-15,-4-2 0 0,4 3 0 16,-9 5 0-16,3 0 0 0,-3 1 0 0,-5 5 0 16,0-1 0-16,-3 7 0 0,1-1 0 0,-1 1 0 0,-6 1 0 15,8 5 0-15,-7 3 0 0,0 0 0 0,-1 3 0 16,0 1 0-16,-1-1 0 0,0 2 0 0,-2 1 0 16,2-3 0-16,0 0 0 0,1 0 0 15,0-1 0-15,0-1 0 0,1-3 0 0,0 0 0 0,2-4 0 16,1 0-8-16,-4-2-7 0,11-2 4 0,-5-1 6 15,3-2 18-15,0-1 7 0,5-3-14 0,0-2-6 16,3-3 0-16,-3 0 0 0,1-1 0 0,8-2 0 16,-6 6 0-16,0-1 0 0,-2-1 0 15,1 4 0-15,-3 3 0 0,-4 5 0 0,5-1 0 0,-5 2 0 16,-2 2 0-16,2 4 0 0,-2 0 0 0,-3 3 0 16,1 2 0-16,-1 2 0 0,0-1 0 0,-3 4 0 15,5 2-122-15,-2-1-134 0,0 0-44 0,0-3-56 16,1 2-48-16,-1-4-53 0,6 0-67 0,-1-3-438 15,0 0-1043-15,4-2 462 0</inkml:trace>
  <inkml:trace contextRef="#ctx0" brushRef="#br0" timeOffset="169565.78">30114 14064 74 0,'13'-6'429'15,"5"2"30"-15,-8 1 15 0,3 1 5 0,-3-3 0 16,-1 3-13-16,4-2-30 0,-7 3-9 0,2-3-22 15,-1 1-19-15,0 0-16 0,-2-2-24 0,0 2-32 16,0-1-21-16,-2-2-27 0,-2-1-24 0,-1-2-32 16,-2-2-15-16,-6-6-26 0,-7-6-13 0,-1-3-20 15,-4-3-10-15,-11-8-18 0,-1-2 1 0,0-1-10 16,0-2-19-16,3-4-8 0,-3 0-5 0,4-2-2 16,4 0-12-16,2-3-4 0,8-3-3 0,2 0-2 15,5 3-13-15,9-3-8 0,3 3-15 0,7 1-8 16,3 17 0-16,3 1 0 0,3 5-11 0,-1 5-9 15,3 4-17-15,1 5-17 0,-3 10 18 0,2 1 0 16,-3 7-4-16,-1 5-10 0,-1 8 22 0,0 5 9 16,-6 3-14-16,-6 3-4 0,-5 3 25 0,-7 0-6 15,-2 2 6-15,-3 0 3 0,-11 10-10 0,-5-3 11 16,-5-2-1-16,-2-5 6 0,-5-3-15 0,11-7 15 16,-18 2-1-16,0-2 0 0,10-8-3 0,1-1 14 15,0 1 12-15,10-7-5 0,-5 2 19 0,9-4 7 16,9-2 2-16,-1 0 2 0,8-4 12 0,1 5 0 15,4-4 18-15,0-2-4 0,22 4-1 0,10-3-66 16,19 3-3-16,7-8 0 0,6 0 0 0,28-5 0 16,-27 6 0-16,38-5 0 0,-6 1 0 0,-6-1 0 15,0 5 0-15,-29 1 0 0,-3 0 0 0,-5 4 0 16,-15 0 0-16,-5 1 0 0,-6 0 0 0,-13-2 0 16,-1 3-96-16,-9-1-177 0,-1 3-68 0,-6 0-90 15,-5 3-114-15,-11 0-540 0,-10 3-1174 0,-4 2 520 16</inkml:trace>
  <inkml:trace contextRef="#ctx0" brushRef="#br0" timeOffset="170132.57">8172 15245 45 0,'-18'-11'78'0,"-8"-4"-17"0,-3 2 3 16,3 0 16-16,-2 0 1 0,1-3-9 0,0-1-6 15,5 3-9-15,-1-3-9 0,0 1 6 0,8 3-4 16,-3-5-12-16,0-1-16 0,4 3-13 0,2 1-10 16,0 0-15-16,3-1-41 0,-4 3-69 0,-1-3-135 15,1 1 60-15</inkml:trace>
  <inkml:trace contextRef="#ctx0" brushRef="#br0" timeOffset="171333.4">7450 14840 2426 0,'-1'-7'121'0,"2"-3"-54"0,3-2-6 16,1 1 49-16,3 2 39 0,7-3 33 0,-4 0-4 16,2-1 22-16,-1 2-13 0,-3 4 6 0,1 1 1 15,-5 2-3-15,3 4 3 0,-4 6 13 0,1 2 13 16,4 8 4-16,-7 10 0 0,-3 6-3 0,0 2-12 16,-7 16-11-16,-1-1-12 0,3 4-12 0,-6-2-25 15,2 3-12-15,1-2-12 0,-2 0-10 0,1 1-13 16,3 4-7-16,3-2-5 0,0-9-17 0,3-11-8 15,6-4-9-15,0-2-2 0,1-2-1 0,4-9-9 0,1-2 0 16,-4-6-2-16,9-1-8 0,1-4-3 16,-1-7 2-16,6-1-3 0,1-9 4 0,1-5-8 15,-1-3-5-15,0-6 1 0,-2-2-2 0,4-14-1 16,1-3 6-16,-3 1-18 0,-5-2 5 0,0 0 0 0,-4-3 4 16,-1-3-9-16,-7 1 6 0,0 0-8 15,-3 0 5-15,-2 15 4 0,-1 4-5 0,-2 3 11 16,0 10 8-16,1 7 2 0,0 0-13 0,0 8 1 15,-3 2 1-15,4 2-8 0,0 0 6 0,-13 24-5 16,8 0-18-16,1 6 10 0,1 3 9 0,0 13 1 16,-1-10-9-16,1 12 7 0,-2 3-9 0,3-4 6 0,-1-11-8 15,2 17 3-15,-2-2-4 0,2-14 0 16,0-2 0-16,-2-3 0 0,2-2 0 0,1-2 0 16,-3-3 0-16,3-10 0 0,-1 0 0 0,-2-4 0 15,3-1 0-15,-1-5 0 0,1 0 0 0,0-3 0 0,0-2 0 16,0 0 0-16,0 0 0 0,5-12 0 0,-5-1 0 15,4-2 0-15,1-5 0 0,4-7 0 16,0-2 0-16,3-2 0 0,-1 1 0 0,2-3 0 0,1 7 0 16,1 3 0-16,-4 8 0 0,2 0 0 0,-2 7 0 15,-1 3 0-15,3 4 0 0,-2 1 0 0,3 5 0 16,-6 2 0-16,5 5 0 0,-6 7 0 0,6 4 0 16,-5 3 0-16,0-1 0 0,-1 0 0 15,0 2 0-15,-2 2 0 0,0-3 0 0,-3-5 0 16,1-2 0-16,2-2 0 0,0-2 0 0,-2-4-25 0,1 0-7 15,1-2-4-15,-3-4 3 0,3 0 4 0,3-4-8 16,-2-1 11-16,-6 0 10 0,17-8-4 0,-6-1 2 16,0-3 1-16,-1-2 7 0,1-4-1 15,1-4 2-15,3-5-2 0,-2-1 5 0,-4 1 1 16,4-2-1-16,-7 5 3 0,1 6-2 0,-2 1 6 0,0 10-2 16,-4-4-5-16,3 8-7 0,0 0 6 0,0 4-1 15,-4-1 11-15,9 15-10 0,-4 0 15 0,0 3-1 16,-2 2 0-16,3 3 3 0,1 2-6 0,2-1 0 15,1-1-2-15,-2-3 0 0,1-2-3 0,1-3 1 16,1 0 2-16,0-1 6 0,-1-4 2 0,-3-3-7 16,4-1 4-16,1-4 3 0,-1 0-10 0,2-4-3 15,1-2-1-15,0-3 9 0,4-2 2 0,-3-3 7 16,-1-3 1-16,1 1-15 0,-3-2 3 0,4-5 4 16,-2-2 1-16,-3-2-2 0,1 0 2 0,-1-3-1 15,-2 4-4-15,-4 6 5 0,0 2-5 0,2 6-2 16,-4-1-2-16,1 5 2 0,0 4-1 0,-3-1 0 15,-1 3 10-15,11 5-6 0,-9 6 4 0,7 4 0 16,-5 3 0-16,4 2-1 0,-2 5 6 0,8-2-1 16,-2 1-1-16,-3 2-2 0,2-4 3 0,2-6-5 15,-2 1-7-15,0-1 4 0,1-3 3 0,2-1 2 16,-1-1-1-16,1-5 1 0,-3-2-12 0,1-4 7 16,6 0 10-16,1-4 1 0,-2-2-7 0,1-2 1 15,0-5 0-15,2-2 2 0,1-6-3 0,-2 1-7 16,-1-3-1-16,-4 2 0 0,1-7 0 0,-1-1 0 15,0 2 0-15,-1-5 0 0,-4 0 0 0,1 2 0 16,-6-3 0-16,0 4 0 0,1 2 0 0,-5 7 0 16,1 4 0-16,-2 3 0 0,0 3 0 0,-2 3 0 15,2 2 0-15,-3 3 0 0,-1 2 0 0,5 0 0 16,-14 10 0-16,6-3 0 0,-5 5 0 0,2 1 0 16,3 2 0-16,-1 1 0 0,0 7 0 0,3-8 0 15,2-1 0-15,2 0 0 0,2 3 0 0,2 3 0 16,3 0 0-16,3-2 0 0,8 5 0 0,2 0 0 15,3-1 0-15,6-1 0 0,2 0 0 0,0 2 0 16,1-1 0-16,-3-1 0 0,2-1 0 0,-5-1 0 16,-2-1 0-16,-7-3 0 0,-3-1 0 0,-3 1 0 15,0-6 0-15,-8 3 0 0,2 1 0 0,-6-3 0 16,-5 0 0-16,-3-2 0 0,-6 2 0 0,-2-4 0 16,-13 0-21-16,-4-5-127 0,1-1-46 0,-6-4-56 15,-8-4-64-15,-5-5-95 0,1-1-69 0,-2-2-89 16,-4-7-402-16,0 1-1049 0,-1 0 464 0</inkml:trace>
  <inkml:trace contextRef="#ctx0" brushRef="#br0" timeOffset="171583.28">7555 15043 3684 0,'-9'-5'239'16,"-2"3"-97"-16,3-2-35 0,4 1 66 0,2 0 40 15,2 3 20-15,2-5-9 0,2 3-16 0,6-4-22 16,3 1-9-16,10 0-11 0,5-3-14 0,7 2-17 16,0 0-8-16,16-2-15 0,2 0-13 0,-2 3-9 15,1 0-13-15,-2 0-9 0,-12 2-29 0,1 2-23 16,-6-2-17-16,2 3-12 0,-3-1-16 0,-4 4-20 16,-8-3-14-16,-2 2-16 0,-8 1-22 0,3-1-26 15,-8 1-33-15,4-1-54 0,-5 0-62 0,-4 3-86 16,0 0-112-16,0-3-313 0,0-2-852 0,1 7 377 15</inkml:trace>
  <inkml:trace contextRef="#ctx0" brushRef="#br0" timeOffset="173833.11">10355 15611 342 0,'-4'1'410'0,"4"-1"-13"16,-5 1-26-16,5-1-13 0,0 0-12 0,0 0-8 15,0 0-17-15,8 7-11 0,-2-5-18 0,7-2-4 16,0-2-14-16,6-2-12 0,-1 2-21 0,10-6-15 16,-1-1-18-16,0-1-17 0,0-2-12 0,-2-3-6 15,-2 2-13-15,0-4-13 0,-5 4-4 0,-5-3-12 16,1 5-3-16,-4-7 2 0,0 4-10 0,-1-1-6 15,-6-2-9-15,-2 4-4 0,-2 2-12 0,-4-1-10 16,-2 2-7-16,-3 4-11 0,0 2-7 0,-4 2-8 16,-4 4-1-16,-3 4-1 0,-3 5-3 0,-1 6-6 15,3 1-4-15,-1 5-1 0,2 4-5 0,5 1 1 16,2 2-4-16,2 4-10 0,3-3 4 0,3 0-1 16,10 1-4-16,2-7 0 0,4 2 9 0,9-4-2 15,2-2-8-15,5-5 1 0,2-5-2 0,2-1 6 16,6-4-9-16,-1-6-9 0,3-2-11 15,2-3-13-15,-2-4-24 0,0-2-14 0,12-4-19 0,-1-2-15 16,-16 2-14-16,12-8-10 0,-13 6-7 0,-3-4-7 16,-1-1 1-16,-5-2 6 0,0 2 9 0,-8-3 18 15,1-2 5-15,-6 0 8 0,-4 7 17 0,2-3 3 16,-5 5 26-16,-2 1 22 0,-4 5 21 0,1 0 19 16,-5 6 16-16,0 0 8 0,-5 3 9 0,1 5 13 15,-1 2 6-15,-4 4 6 0,-1 6 8 0,-5 4-2 16,2 2 2-16,1 2 0 0,2 4-6 0,0-1-5 15,3 3-9-15,4-2-2 0,4-1-1 0,1 2-9 16,3-8-2-16,4-1 3 0,1 2-5 0,1-6-2 16,-1-2 0-16,3-2 14 0,1-3-17 15,2-1 8-15,2-3-6 0,3-3 0 0,0-1-1 0,0-5-1 16,4-2 8-16,-9 1-13 0,8-5 16 0,-5-4 3 16,0 0-4-16,2-7 0 0,-4 0 2 0,-3 3-7 15,0-3-2-15,-3 4-11 0,-3 1 1 0,2 0-4 16,-3 6-4-16,1 1-2 0,1 2-26 0,-2 1 0 15,0 5 0-15,0 3 0 0,0 0 0 0,0 0 0 16,-4 16 0-16,4-3 0 0,-2 2 0 0,2 5 0 16,2-1 0-16,2 5 0 0,2 2 0 0,0-8 0 15,4 8 0-15,2-11 0 0,-2 0 0 0,6-1 0 16,-1-3 0-16,4-3-10 0,0-2-17 0,-1-2-6 16,4-4 2-16,0-2 1 0,-2-1 9 0,2-5-2 15,2-2 6-15,0-3 0 0,-2-2 3 0,0-3-2 16,-3 0 1-16,-1-1 4 0,1-4 0 0,-1 1 2 15,-1-3-1-15,-2 0 3 0,3-1 2 0,-2 1-4 16,1 0 13-16,-2 9-11 0,-7 0 2 0,2 2 5 16,-2 3-1-16,-2 0-2 0,-1 4-10 0,1 2 9 15,1 1 5-15,-3 2-8 0,-4 2 5 0,0 0-3 16,14 10-3-16,-9-4 1 0,-1 2-1 0,0 1 2 16,0-2 4-16,2 1 3 0,-1-3 3 0,-2 2 4 15,-2-2-13-15,3 0 3 0,-2-2 1 0,-2-3 0 16,3 6-2-16,-3-6 8 0,0 0-8 0,0 0 3 15,0 0 7-15,0 0 0 0,0 0-7 0,0 0 3 16,-10-18-1-16,3 11 1 0,0 0-6 0,-1-1 10 16,0-2-1-16,-1 2-2 0,-1-2-2 0,1 3-1 15,-1 0 0-15,-4-1-4 0,4 5 3 0,-4 0-1 16,2 6-1-16,1 3 3 0,-9 3 1 16,-1 8 5-16,3 4 3 0,0 2 2 0,4 4-5 0,-4 3 0 15,8 1 3-15,-3-1-7 0,8 0 8 0,1 3 2 16,5-3-7-16,3-2-2 0,4-2 10 0,6-2-1 15,-4-7-3-15,12 1-3 0,-4-7-2 0,5 0 2 16,4-4-2-16,1-2 4 0,1-5-6 16,-1-2 6-16,4-5-8 0,-2-4 3 0,0-2-4 0,0-3-4 15,-5-2-1-15,-3-2 5 0,2-2 1 0,-2-2-2 16,-7-4-4-16,3-1-4 0,-1 0-2 0,-7-5-6 16,2 1 0-16,0-15-3 0,-4 1 2 0,-2 0 0 15,-2 12-8-15,-2-12 12 0,-1 12 0 0,-2 3-3 16,-3 5 2-16,2 7-2 0,1 4 3 0,0 6-1 15,0 4-3-15,-2 2 2 0,-2 4 1 0,5 0 2 16,-13 13 1-16,4 3-5 0,0 10 6 0,3 3 2 16,-7 3 2-16,4 15 3 0,1-1 2 0,1-10-7 15,0 0 8-15,2-1-6 0,1 0 7 0,3-2-5 16,1 0 3-16,1-5-5 0,3 0 1 0,-3-9 0 16,2-1 1-16,1-7 5 0,-3 1 2 0,4-4 1 15,0-1 6-15,-1-4 5 0,4 0-12 0,0-5-5 16,2-1 13-16,0-4-2 0,-1 0-3 0,7-2-3 15,-1-2 0-15,0-2-2 0,5-5 0 0,1 0-8 16,0 1-6-16,0 1 1 0,-3 3-1 0,-3 2 4 16,3 3-2-16,1 2 3 0,-2 1 2 0,1 2-2 15,-4 3-2-15,4 5 5 0,-7 0-3 0,6 3-1 16,-6-1 0-16,2 3-2 0,-1-2 4 0,-1 4-24 16,3-3-40-16,-1 5-35 0,-3-3-47 0,2-3-51 15,-3-2-60-15,-3 0-69 0,3-3-86 0,-4 0-122 16,-1-3-350-16,-4 0-967 0,0 0 428 0</inkml:trace>
  <inkml:trace contextRef="#ctx0" brushRef="#br0" timeOffset="181634.69">13779 15564 228 0,'10'-16'471'0,"-1"-2"4"0,-5 1-6 0,1 1-7 15,-7-2-19-15,4 1-15 0,-4 1-12 0,-2 0-22 16,1 2-18-16,-3 2-22 0,2 4-15 0,-6-3-19 16,1 6-18-16,-3 0-24 0,-4-1-16 0,-2 9-22 15,-3 1-10-15,1 4-19 0,-7 6-6 0,5 3-17 16,-5 2-22-16,3 5-12 0,1 1-18 0,-4 4-8 16,7 0-19-16,1 2-9 0,2 1-6 0,2-4-15 15,7 0-5-15,4-4-14 0,4-4-60 0,4-1 0 16,0-4 0-16,7-2 0 0,6-3 0 0,0-4 0 0,3-5 0 15,3-1 0-15,6-5 0 0,2-6 0 16,-2-2 0-16,1-4 0 0,-7-2 0 0,3-1 0 16,-4-3 0-16,-1-3 0 0,-4 3 0 0,-3-2 0 15,-3-1 0-15,-4 2 0 0,-4 4 0 0,1 2 0 16,-4 7 0-16,3 0 0 0,-3 4 0 0,2 2 0 0,-4 3 0 16,2 2 0-16,0 0 0 0,-12 13 0 0,7 4 0 15,1 2 0-15,0 0 0 0,3 8 0 16,0-1 0-16,3 2 0 0,2-1 0 0,5 0 0 0,-1-9 0 15,2-1 0-15,3-1 0 0,2-2 0 0,-2-5 0 16,6-1 0-16,-1-4 0 0,3-1 0 16,-1-7 0-16,1-1 0 0,5-8 0 0,-1 0 0 15,0-4 0-15,-1-5 0 0,-2-2 0 0,-3-1 0 16,2-2 0-16,-3-2 0 0,-2-3 0 0,-2-1 0 0,5-13 0 16,-6 12 0-16,-5 0 0 0,3 1 0 0,-3 8 0 15,-3 6 0-15,-5 7 0 0,4 2 0 0,-4 3 0 16,0 6 0-16,0 1 0 0,-9 12 0 0,3 5 0 15,-3 12 0-15,-4 17 0 0,-1 1 0 0,0 5 0 16,1 1 0-16,-1 3 0 0,1 3 0 0,-2-1 0 16,2 0 0-16,0-1 0 0,-2-2 0 0,2 1 0 15,-1-2 0-15,5 0 0 0,-2-6 0 0,-1-1 0 16,5-17 0-16,-3 0 0 0,0-3 0 0,1-3 0 16,-1-7 0-16,0-3 0 0,2-3-79 0,-1-8-152 15,2 0-40-15,-2-4-19 0,2-4-18 0,1-6-4 16,-2-7-2-16,2-5-5 0,2-8 3 0,3-4 3 15,2-13 9-15,3-1 10 0,5-4 18 16,1-3 17-16,8-27 19 0,-5 23 25 0,14-19 36 16,-8 28 47-16,-1 2 43 0,3 8 40 0,-6 8 29 0,1 5 36 15,2 3 40-15,1-1 43 0,1 7 11 0,0 0 20 16,-4 6 7-16,1 4 4 0,2 2 3 0,1 2-11 16,1 5 2-16,-2 0-4 0,12 10-9 0,-11-2-14 15,2 4-7-15,1 3-10 0,-4 4-7 0,2 0-8 16,-6 2-3-16,-2 3 0 0,-4-1 0 15,-4 3-4-15,-4-6-4 0,-4 5 1 0,-5 2-1 16,-4-2-5-16,-2-1-4 0,-4-1 0 0,-5-4-4 0,3-1 3 16,-3-3 7-16,6-2-3 0,-1-3 3 0,4-6 4 15,5-2 0-15,1 2 2 0,3-5-4 0,5 1-8 16,-6-7-8-16,9-1-2 0,5-7-4 0,4-1-5 16,11-9-5-16,13-11-10 0,2 0-18 15,3-4-16-15,-4 1-15 0,0-5-6 0,-1 0-1 0,0-1 3 16,-4 2-2-16,-4 5 6 0,-6 12 2 0,-2-1 3 15,-9 12 9-15,2 0 23 0,-4 6 19 0,-4 0 12 16,-1 3 13-16,0 2-6 0,-3 3 3 0,-1 1 13 16,0 0 16-16,0 0 11 0,-9 22 11 0,4-3 13 15,-4 10 1-15,2 1 7 0,1 2-1 16,3 1 2-16,-4 13-8 0,1 0-8 0,5 1-7 0,1 0-11 16,-2-3-13-16,2-7-3 0,2 8-54 15,-2-9-20-15,0-1 0 0,-2 2 0 0,1-2 0 0,-3-4 0 16,2-1 0-16,-1 0 0 0,-2-5 0 0,1-6 0 15,-6-2-57-15,4 1-120 0,-3-3-43 16,1-7-52-16,0-1-55 0,1-5-49 0,-1-4-49 0,8 2-44 16,-18-11-30-16,12 1-397 0,-6-7-968 0,2-6 428 15</inkml:trace>
  <inkml:trace contextRef="#ctx0" brushRef="#br0" timeOffset="182166.05">14534 15720 504 0,'12'-55'126'0,"-1"8"29"0,-3 12 29 0,4 3 12 15,-2 1 24-15,0 3 28 0,1-2 21 16,3 2 20-16,-1 3 14 0,1 3-6 0,-2 9 3 15,4-2-9-15,-3 0-5 0,6 4-5 0,-2 3-13 0,10-2-15 16,-7 7-14-16,1 4-21 0,0 1-19 0,8 7-16 16,-5 1-24-16,-4 11-13 0,-1-2-10 15,-1 5-17-15,-5-1-8 0,-4 2-18 0,-5 1-6 16,-4 1-11-16,0 2-5 0,-4-4-12 0,-5 1-2 16,-3-3-7-16,-3 0-8 0,-1-4-3 0,-5-1-3 15,6-2 2-15,1-4-10 0,0-2 0 0,-2-1-5 0,7-3 1 16,-2-2-6-16,6-2 0 0,0-2 0 0,5 0-6 15,-2-8-1-15,9-2 2 0,6-5-1 0,6-8-5 16,5 1-2-16,4-6-11 0,11-9-9 16,-1-3-10-16,4 0-11 0,-4-2-6 0,2-3-3 15,3 3 9-15,-3 0 2 0,-3 6 2 0,-13 8 3 16,-2 5 7-16,-1 1 0 0,-5 2 5 0,-7 10 18 0,-4 1 13 16,0 4 4-16,-3 2-2 0,-2 3 8 15,0 0 9-15,0 0 8 0,-12 23 11 0,4-5 6 0,-4 8 2 16,-1 4-5-16,4 3 11 0,1 0-6 15,-1 2 0-15,2 0-11 0,0-1-4 0,5 0-5 16,-1-4 2-16,6 1-3 0,-2-4-10 0,2 0 1 16,2-8-3-16,1-2 1 0,3 0-8 0,0-7 0 15,0 0-1-15,4-5 0 0,-2-2-2 0,2-2 6 16,6-3-11-16,0-3-3 0,-2-1 1 0,-1-5-1 16,1-1-4-16,6-6 4 0,-1-1-5 0,-4-2 2 15,1 0 1-15,-4-3-4 0,-1 11 2 0,-3 2 10 16,-1-1 12-16,-3 4-2 0,0 1 7 0,-1 2-9 0,1 3-6 15,-7 2 21-15,0 0-16 0,16 8 7 0,-11 2-8 16,-1-1-2-16,4 5 2 0,-3 0 3 16,-3 4-9-16,5-4 5 0,-5 3-7 0,5-2-47 15,-2 1-35-15,1-3-52 0,-3-2-58 0,2 0-87 16,0-5-79-16,-1 0-79 0,-1-1-107 0,-3-5-463 16,2 2-1076-16,-2-2 477 0</inkml:trace>
  <inkml:trace contextRef="#ctx0" brushRef="#br0" timeOffset="182299.15">15663 15247 36 0,'-8'-18'401'0,"2"0"0"15,1 5 3-15,-2-2-7 0,3 6-35 0,-2-1-29 16,2 4-34-16,3 1-29 0,-4 3-56 0,5 2-135 16,0 0-195-16,-12 7-398 0,12-7-556 0,-4 16 247 15</inkml:trace>
  <inkml:trace contextRef="#ctx0" brushRef="#br0" timeOffset="183382.02">16198 15480 254 0,'1'-10'471'0,"-1"4"7"0,-1-1-6 0,1 0-24 0,-5 2-35 16,-1 0-31-16,-2 5-23 0,-2-1-15 16,-3 3-20-16,-4 7-18 0,-3-2-16 0,-3 8-13 15,1 0-17-15,-2 7-20 0,1-1-16 0,5 6-17 0,-2-2-18 16,4 1-17-16,0-1-22 0,4 2-12 0,6-4-12 16,2-4-13-16,8-1-8 0,2-1-11 0,3-2-4 15,8-2-5-15,12-1-6 0,4-1-12 0,3-6-7 16,5-4-14-16,15-2 8 0,-1-8-12 0,-1 1-2 15,1-3-9-15,-3-4 6 0,-1-1-2 0,-3-2-11 16,-14 2-1-16,-1-3-4 0,-3-1 3 0,-6-4-7 16,0 0 3-16,-2-1 0 0,-8 0-2 0,-4 0-6 15,-1 7 8-15,-5 0-3 0,-3 8 9 0,-1-3 0 16,-1 8-4-16,-3 0 1 0,-7 4-6 0,-1 3 0 16,-3 3 1-16,0 4-7 0,-3 4 1 0,-4 5-2 15,2 3 4-15,-3 0-15 0,7 1 9 0,0 3-4 16,4-7 4-16,2 3 7 0,2-2-8 0,6-2 0 15,-2-2 6-15,4 0-11 0,1-3 7 0,3-2 1 16,0-3-2-16,1-1-12 0,5-1 12 0,-1-3-4 16,1 1-4-16,4-5 8 0,-3 0-8 0,1-4 4 15,0 0-1-15,-3-1 5 0,6-3-2 0,-5-3-3 16,1 1 4-16,-1-4-1 0,0 1-3 0,-4 0-2 16,3-1 2-16,-5 1 1 0,1 3 1 0,-2 2-2 15,-1 1-10-15,1 1 18 0,-3 4-1 0,1 1-14 16,-1 3 6-16,0 0 6 0,0 0-6 0,0 0-3 15,-5 21 4-15,5-10 0 0,-1 4-3 0,1 2-2 16,-3 0-4-16,3-5 8 0,0 5 1 0,3-4-1 16,-2-1 5-16,3-1-15 0,0-2 11 0,1 0-3 15,1-3 6-15,2-2-6 0,-3 0 0 0,4-1 5 16,0-2-1-16,1-4 1 0,0 0 1 0,3-3-4 16,-1-1 3-16,4-4 2 0,-2-1 4 0,2-1-7 15,-5 0-3-15,2 1 11 0,2-1 4 0,-1 1 3 16,0 2-2-16,-2 3 8 0,-6 0-9 0,3 4 0 15,-1 0-4-15,-3 3 7 0,-5 0-9 0,12 5 2 16,-6 0-3-16,-2 1-4 0,-2 3 8 0,1 4-1 16,-2-3-2-16,2 2 0 0,-2 0-8 0,3-1 0 15,-2 0 0-15,0 0 0 0,3-3 0 0,-4-2 0 16,2-1 0-16,-1-2 0 0,2 0 0 0,1-2 0 16,3-1 0-16,-2-2 0 0,6-3 0 0,-3-1 0 15,0-1 0-15,2-1 0 0,1-3 0 0,0 1 0 16,1-1 0-16,-4 3 0 0,1 2 0 0,-1-2 0 0,-5 4 0 15,4 1 0-15,-3 2 0 0,1 1 0 16,-6 0 0-16,13 2 0 0,-8 3 0 0,5 2 0 16,-3-2 0-16,-1 2 0 0,3 2 0 0,1-2 0 15,1-1 0-15,0-1 0 0,7 1-12 0,-1-3-20 16,2-1-4-16,1-1-9 0,2-4 1 0,6 0-1 0,-5-1 2 16,-1-2 9-16,-3-1-9 0,5-5 8 15,0-2 9-15,-4 2 5 0,0-3-1 0,-3 1 3 16,2-4 1-16,0-4 0 0,0 2 2 0,-5-3 6 15,3-1 4-15,-3-3 2 0,-1-2-2 0,1-3 5 16,-1 0-1-16,-3 3 10 0,-4 5 8 0,-1 7 13 0,-2 4 13 16,1 3-6-16,-2 2 0 0,-2 2-10 0,0 4 4 15,0 2 10-15,0 0-1 0,-4 14 13 16,2 13 8-16,-3-6 4 0,-2 9-4 0,2-1-60 16,0 1 0-16,1 2 0 0,3 0 0 0,0 4 0 0,2-1 0 15,0 1 0-15,3-6 0 0,4 2 0 0,2-2 0 16,-1-3 0-16,6-1 0 0,-3-5 0 0,2-5 0 15,1-3 0-15,3-1 0 0,0-6 0 0,4-1-36 16,-3-4-231-16,-2-4-41 0,-1-2-65 0,-6 0-68 16,-1-6-50-16,4-4-58 0,-9-1-406 0,0-5-1034 15,-3-6 458-15</inkml:trace>
  <inkml:trace contextRef="#ctx0" brushRef="#br0" timeOffset="183615.71">17456 15396 3291 0,'-18'-4'229'0,"5"2"-33"0,0 0 5 16,6 1 109-16,0-1 24 0,2 0 11 0,1-1-23 16,4 3-33-16,0 0-43 0,0 0-8 0,17-7-15 15,1 2-19-15,1 2-29 0,10-1-6 0,3 2-25 16,5-2-1-16,-1 1-17 0,0 0-23 0,-2 1-9 16,6 0-15-16,0 2-31 0,-1-3-34 0,-8 0-33 0,-3 0-26 15,-9 0-29-15,-3 2-34 0,-6 1-39 0,-4-1-47 16,1-1-52-16,-5-1-40 0,-2 3-42 0,0 0-41 15,-20-2-32-15,7 2-46 0,-9 0-364 0,-6 2-876 16,0 1 388-16</inkml:trace>
  <inkml:trace contextRef="#ctx0" brushRef="#br0" timeOffset="186099.25">19034 15510 298 0,'0'-11'358'0,"0"5"-4"15,0-5-6-15,0 3-3 0,0 0-12 16,-2 1-1-16,0-1-4 0,-2 1-14 0,0 2-8 0,-2-1-13 16,-1 3-11-16,-4 1-9 0,-8 3-11 0,0 4 0 15,-8 5-14-15,0 1-10 0,3 6-10 0,-4 3-12 16,1 1-22-16,5 3-15 0,-1 4-22 0,4 0-16 16,4-1-16-16,1 1-6 0,5 1-7 15,4-2-19-15,3-1-5 0,8-1-10 0,1-7-7 0,10 2-7 16,8-1-2-16,-3-4-15 0,10-6-25 0,0 0 2 15,6-6-7-15,2-1-2 0,-2-5-5 0,15-1-3 16,-15-6 2-16,12-3 0 0,-13 3 0 0,-3-5 0 16,2 0-2-16,-4-3-3 0,-4-1 2 0,-1-2-1 15,-4 1 3-15,-2-3 3 0,-5 0 1 0,-3-2-9 16,-2 2 1-16,-5 6 0 0,-5 2-1 0,0 2 2 16,-3 1 9-16,-1 3-5 0,-2 3 0 0,-1 2 2 15,-2 2-3-15,-4 4 5 0,0 2-2 16,-5 6-6-16,-6 3 5 0,0 4 0 0,5 1-4 0,-1 2-4 15,2 0 6-15,7-3-6 0,1 0 1 0,1 1 0 16,3-1 0-16,3-5-2 0,4 1-3 0,-2-2 0 16,3 0 11-16,1-3-6 0,2-1 1 0,3-2 1 15,-1-2 0-15,1-1-4 0,2-2 1 0,3-1 0 16,-2-3-1-16,4-2 2 0,0-1 1 0,-6-1-6 16,3-3 4-16,0-1 10 0,-1-1 0 0,-2 0 11 15,3-3-5-15,-4 4 8 0,-1 1 3 0,-2-1-13 16,-1 3 5-16,-2 1 0 0,1 2-6 0,-2 2-2 15,2 1 1-15,-4 3 1 0,0 0-7 0,5 8 3 16,-5 1 3-16,0 3-6 0,-2 1-2 0,0 3 0 16,2 2 4-16,4 0-1 0,-6-3 0 15,2 2-3-15,2-4-1 0,1-2 4 0,-1 0-6 0,4-3 3 16,-1 1-1-16,0-4 1 0,1-1 6 0,3-1-7 16,-4-3 6-16,5-3-3 0,-1-2 4 0,3 1-13 15,-2-5 7-15,-1 1 3 0,4-5-10 0,2 1 7 16,-2-4 2-16,1 2-6 0,-1-2 2 0,2 2 2 15,-2-1-3-15,-2 2 5 0,-1 6 4 0,0-1-6 16,-3 3 0-16,3 1-10 0,-5 4 3 0,3 1 2 16,1 5 4-16,0 4 9 0,-3 5-14 0,1-6-5 15,-1 9 9-15,2-1 1 0,-2 1 8 0,2 0-8 16,0 0-3-16,-2-1-1 0,0-1 9 0,1 1-5 16,-1-7-3-16,-2 2-1 0,4-3 4 0,-1-1 2 15,0-4-1-15,-1 0-1 0,1-2-7 0,-1-2-1 16,3-1 7-16,-3-1 1 0,6-3-9 0,-1-1-2 15,-2-2 7-15,4-2-2 0,2-3 4 0,-6-2-11 16,5 2 1-16,-2-3-4 0,-2 3 7 0,4 0 14 16,-5 3-10-16,-2 2 6 0,-1 1-4 0,0 3-13 15,-2 2 5-15,1 2 2 0,-5 0 0 0,7 7 4 16,-3 3-9-16,-1-2 6 0,2 4-1 0,-1-1 0 16,4 5 4-16,2-1 0 0,0-1-31 0,1 1-42 15,1-1-47-15,0-6-56 0,3 2-65 0,-1-5-64 16,-1-1-76-16,-3-4-81 0,7-2-103 0,-7-1-379 15,0-3-1022-15,-2-3 453 0</inkml:trace>
  <inkml:trace contextRef="#ctx0" brushRef="#br0" timeOffset="186298.98">20295 15314 72 0,'-3'-9'530'0,"-1"-1"19"0,1 1 6 15,-1 1-17-15,1 2-33 0,1 2-40 0,1-1-48 16,1 2-44-16,0 3-36 0,0 0-30 16,0 0-31-16,0 0-29 0,10 15-39 0,-7-2-67 15,3 6-69-15,-3 6-81 0,1 5-94 0,-2 1-69 16,-2 2-77-16,-4 11-70 0,3-8-63 0,-5 9-345 0,4-9-787 16,-4 9 349-16</inkml:trace>
  <inkml:trace contextRef="#ctx0" brushRef="#br0" timeOffset="186600.31">20271 15873 81 0,'3'13'239'0,"4"-4"36"15,-3 1 13-15,3-6 39 0,4 1 42 16,3-1 24-16,2-4 14 0,4-1 6 0,-2-3-4 16,1-2-18-16,0-1-13 0,8-6-22 0,0-2-22 0,-1-2-40 15,0-3-17-15,1-3-25 0,1-2-25 0,-5-3-23 16,13-10-19-16,-7-3-16 0,-1 1-14 0,1-5-15 16,-8-3-16-16,5 0-10 0,-7-1-8 0,-5 0-3 15,5 2-18-15,-12 11-1 0,-1 6-21 16,2 2-5-16,-6 9-6 0,-4 3-5 0,2 3-2 0,-4 7-6 15,0 1-4-15,2 5-7 0,2 0-6 16,-12 12-1-16,4 7 1 0,-6 6-3 0,4 6-1 0,0 13 1 16,-2 4-7-16,2-2 6 0,1 1-8 0,4 2 4 15,-4-3-7-15,1 0 2 0,6 2 2 16,-2-13 5-16,2 1-3 0,5-2-13 0,0-1 0 0,3-3-5 16,1 1-2-16,-1-5 6 0,4-2-3 0,1-8-6 15,0-2-27-15,3-4-35 0,3 0-43 0,2-9-51 16,0 2-54-16,0-6-48 0,0-3-64 0,-2-3-57 15,0-4-63-15,1-8-55 0,-6-2-359 16,-5-2-937-16,-3-6 414 0</inkml:trace>
  <inkml:trace contextRef="#ctx0" brushRef="#br0" timeOffset="186733.39">20725 15541 239 0,'-32'-11'285'0,"1"7"0"0,1 0 19 0,7 2 16 16,3-1 31-16,5 3 7 0,2 0-4 15,3 2-3-15,5 2-11 0,5-1-18 0,0-3-18 16,15 9-34-16,3-4-26 0,13 2-27 0,5-1-48 15,4 0-108-15,17-5-132 0,-5 5-162 0,1-1-186 0,-1-3-257 16,-14 0-731-16,15-1 324 0</inkml:trace>
  <inkml:trace contextRef="#ctx0" brushRef="#br0" timeOffset="187383.04">21494 15716 186 0,'-5'5'529'0,"0"0"31"16,-1 0 14-16,2-2 3 0,1 1-21 0,3-4-23 16,0 0-21-16,0 0-37 0,7 3-47 0,-7-3-35 15,20-5-37-15,-2-1-37 0,0-5-33 0,6-3-29 16,0-3-21-16,-1 1-26 0,1-6-24 0,-2 1-13 16,0-2-18-16,1-3-17 0,0-1-12 0,-2-4-15 15,-2-1-9-15,1-14-15 0,-3 2-7 0,-8 9-34 16,-3 1-46-16,4-11 0 0,-6 11 0 0,-3 1 0 15,1 4 0-15,-4 10 0 0,2 5 0 0,-1 4 0 0,-3 6 0 16,-3 5 0-16,7-1 0 0,-18 18 0 16,0 6 0-16,3 3 0 0,-1 7 0 0,0 17 0 0,-1 3 0 15,8-3 0-15,-2 0 0 0,7 0 0 16,-1-5 0-16,6 0 0 0,-1-12 0 0,5 0 0 16,5-1 0-16,1-4 0 0,0-4 0 0,8-1 0 0,-2-5 0 15,-3-5 0-15,1-7 0 0,2 2 0 0,1-7 0 16,0-2 0-16,-1-4 0 0,0-3 0 0,2-3 0 15,-3-1 0-15,0-2 0 0,3-8 0 0,-7-1 0 16,2-1 0-16,0-1 0 0,-4-2 0 0,-2 0 0 16,-2 1 0-16,-2 6 0 0,-3 2 0 0,1 6 0 15,0-2 0-15,-2 6 0 0,0 2 0 16,2 4 0-16,-2 1 0 0,0 0 0 0,0 0 0 0,-4 21 0 16,2-9 0-16,2 1 0 0,4 4 0 15,0 1 0-15,4-3 0 0,3-1 0 0,7 6 0 0,-3-6 0 16,1-3 0-16,3 0 0 0,-1-3 0 0,1-2 0 15,3-3 0-15,-2-3 0 0,1-2 0 0,-2 0 0 16,-2-3 0-16,0-1 0 0,0-2 0 16,2-4 0-16,-9 1 0 0,3-3 0 0,1-2 0 0,-4 1 0 15,3-6 0-15,-6 3 0 0,-4-2 0 0,0 3 0 16,1-1 0-16,-4 1 0 0,-4 0 0 0,1 6 0 16,-2 7 0-16,0-1 0 0,-4 3 0 0,-1 4 0 15,-3 5 0-15,-2 5 0 0,-2 6 0 0,-2 1 0 16,6 4 0-16,4 1 0 0,-1 2 0 0,6 1 0 15,6-1 0-15,0 1-9 0,8-3-202 0,6-2-79 16,4-2-90-16,2-2-124 0,5-3-127 0,2-4-397 16,8-1-1114-16,18 1 494 0</inkml:trace>
  <inkml:trace contextRef="#ctx0" brushRef="#br0" timeOffset="188499.86">23820 15491 109 0,'9'-1'417'0,"0"-6"12"0,-1 4 4 16,2-2-8-16,-2-4-11 0,-3 2-16 0,1-5-16 15,-4 1-23-15,-2-5-14 0,0-1-19 0,-4 1-13 0,-5-1-18 16,-5 3-16-16,-2 1-7 0,-2 8-28 16,0-2-15-16,-8 6-11 0,-2 3-18 0,-2 8-8 15,-2 2-11-15,0 3-20 0,4 7-11 0,1 0-14 16,4 4-18-16,5 1-8 0,4 1-6 0,5 2-18 0,3-2-4 16,6-1-18-16,5-1-15 0,7-4 17 0,4 1-16 15,7-4-5-15,-5-8-3 0,9 0-6 16,1-4 5-16,0-2-8 0,2-5 1 0,-2-3-10 15,-2-5 2-15,-5 0-5 0,-2 1-2 0,0-8 7 16,-5 3 5-16,4-8 8 0,-5-1 3 0,-4 5-5 0,1-4 0 16,-2-3-15-16,-4 3-22 0,-2-4 0 0,1-2 0 15,-2 10 0-15,-1 4 0 0,0 1 0 16,0 6 0-16,-1-2 0 0,2 5 0 0,-1 2 0 16,0 0 0-16,3 12 0 0,2-3 0 0,-1 7 0 0,1-1 0 15,0 3 0-15,1 0 0 0,3 0 0 0,4 4 0 16,-4-6 0-16,2 0 0 0,-2-7 0 0,0 3 0 15,0-4 0-15,1 1 0 0,2-4 0 16,-2-1 0-16,3-2 0 0,-3-4 0 0,4 0 0 16,-1-1 0-16,-4-3 0 0,8-4 0 0,-3 1 0 0,2-4 0 15,-2-1 0-15,3 1 0 0,3-10 0 0,-2 4 0 16,3-3 0-16,-1 4 0 0,-3 4 0 0,-3 1 0 16,1 1 0-16,3 3 0 0,-6 3 0 15,0 3 0-15,1 1 0 0,-1 5 0 0,0-2 0 0,1 9 0 16,-1 1 0-16,-1 4 0 0,-2 2 0 0,0 1 0 15,1 7 0-15,-1-1 0 0,-5-1 0 0,1 2 0 16,-3-6 0-16,0 5 0 0,-6-3 0 0,0-3 0 16,1-1 0-16,-6-2 0 0,-2 1 0 0,2-3 0 15,0-4 0-15,-1 0 0 0,-1-3 0 0,0-1 0 16,-1 0 0-16,2-4 0 0,0-1 0 0,3-1 0 16,1-3 0-16,3-1 0 0,2-2 0 0,3-4 0 15,6-4 0-15,9-6 0 0,3 0 0 0,4-4 0 16,15-9 0-16,-1 0 0 0,2-1 0 0,4 3 0 15,0-4 0-15,-1 1 0 0,-2 1 0 0,-5-1 0 16,-12 15 0-16,-3-1 0 0,-2 3 0 0,-8 8 0 16,-2 4 0-16,-1-1 0 0,-4 3 0 15,-3-1 0-15,-1 3 0 0,0 2 0 0,-10-1 0 0,0 2 0 16,-2 4 0-16,0 2 0 0,1 0 0 0,1 3 0 16,2-2 0-16,-2 3 0 0,0 5 0 0,3-3-14 15,6 2 23-15,0-1-6 0,2 3-1 0,4-3-2 16,3 1 0-16,5 2 0 0,6 2 0 0,1-1 0 15,3 1 0-15,-2 1 0 0,4-1 0 0,-2 0 0 16,-4 0 0-16,2-2 0 0,-10-4 0 0,-2 3 0 16,-2-8 0-16,-5 3 0 0,-3-1 0 0,-3-2 0 15,-2-1 0-15,-6 2 0 0,-1-5 0 0,-2 1 0 16,-5-2 0-16,-1-1 0 0,3 0 0 0,3-4 0 16,2 1 0-16,2-2 0 0,0 0 0 0,6 0 0 15,1-3 0-15,4-1 0 0,6 0 0 0,3-7 0 16,6 6 0-16,7-8 0 0,7-1 0 0,1 0 0 15,4 0 0-15,15-4 0 0,-15 4 0 0,11-7 0 16,-11 7 0-16,-2 0 0 0,0 1 0 0,-5 6 0 0,-9 3 0 16,-4 2 0-16,-4 0 0 0,-3 4 0 15,0 2 0-15,-2 3 0 0,-3 1 0 0,-2 4 0 16,-2 4 0-16,-3 4 0 0,-1 3 0 0,-3 3 0 0,0 2 0 16,0-7 0-16,5 7 0 0,-1-6 0 15,4 0 0-15,0-1 0 0,3-1 0 0,3-1 0 16,0-4-31-16,8-1-32 0,-4-4-64 0,8-3-47 15,3-2-39-15,1-5-48 0,5-5-53 0,1-3-61 16,-10-1-64-16,10-9-95 0,-11 2-410 0,5-3-1021 0,-5-2 451 16</inkml:trace>
  <inkml:trace contextRef="#ctx0" brushRef="#br0" timeOffset="188632.79">25456 15192 59 0,'-6'-2'356'0,"6"2"3"0,0 0 4 0,-12 5-1 0,11 2-21 15,0-1-22-15,4 6-31 0,3 4-27 0,4-1-23 16,6 7-25-16,7 2-72 0,0-5-86 16,-1 4-107-16,5 0-122 0,0-2-348 0,5-2-565 15,-2 0 251-15</inkml:trace>
  <inkml:trace contextRef="#ctx0" brushRef="#br0" timeOffset="189782.66">26064 15570 237 0,'2'-10'422'0,"0"0"1"0,-2 0-13 16,0-8-7-16,0 4-1 0,-2-4-12 0,-2-3-17 16,-4-4-26-16,4 9-29 0,-5 0-37 0,-1 1-20 15,0 1-28-15,-4-1-22 0,-1 4-22 0,-5 1-18 0,2 4-17 16,-3 4-17-16,-1 1-14 0,0 1-16 16,-3 5-10-16,-1 7-9 0,7-5-7 0,2 5-10 15,2-1-4-15,6 4-7 0,0 0-6 0,7 3-5 16,2 0-3-16,3-1-6 0,6 1 0 0,4-3-5 15,10 4 0-15,4-3-4 0,0-2 2 0,4-5 2 16,-1-2 7-16,2-2 11 0,-2-1 16 0,3-4 22 16,0-2 2-16,-5 4-3 0,-9-5 11 0,-6 3 11 15,1-1-2-15,-4 0-7 0,-1 0-10 0,-4 2-6 16,4-1-11-16,-5 1-8 0,-4 5-5 0,1 4 4 16,-2 1-15-16,-1 6 5 0,-5 11-13 0,0 1-3 15,0 2-7-15,-2 3-1 0,2 1 3 0,-1 11-13 16,4-10 4-16,-4 10-6 0,3 1 4 0,0-15-7 15,1 14-10-15,2-14-8 0,-6 1 0 0,3-5 0 16,-3-1 0-16,-1-8 0 0,3-3 0 0,0-1 0 16,-5-6 0-16,1-2 0 0,0-3 0 0,-4-6 0 15,-4 0 0-15,0-7 0 0,0-3 0 0,0-9 0 16,-3 0 0-16,7-5 0 0,1-1 0 0,1-1 0 16,8-3 0-16,3-4 0 0,6 0 0 0,9-13-33 15,4-1-12-15,6-1-6 0,7-1-1 0,16-20 6 16,-12 25-8-16,16-22 4 0,-13 25 3 0,1 5 8 0,-10 15 4 15,-2 2 5-15,2 7-4 0,-4 2 8 16,-6 8 2-16,-1 6 6 0,-2 6-10 0,0 0 9 0,-4 3-2 16,1 7 5-16,-1 5 1 0,-3 5 2 15,-3-2 1-15,-1 1-1 0,0 2 4 0,0-3 3 16,-1 2-2-16,-4-3-4 0,2-4 2 0,1-4 2 16,0-1-12-16,-2-3-6 0,2-4-1 0,-2 1 3 15,-1-4 2-15,0-2-1 0,1-3 4 0,-1-1 8 16,0 0-3-16,0 0-1 0,10-11 4 0,-3 2-1 15,-3-3 4-15,6-3 2 0,0-9-1 0,6 1 3 16,-1-1-2-16,3 1 4 0,0-1 0 0,0 3-3 16,1 1-4-16,-3 8 14 0,-2 3-7 0,2-1-5 15,-5 5 2-15,0 3 2 0,1 3-1 0,-3 1-1 16,3 3 5-16,-5 2-3 0,5 3-4 0,-6-2 3 16,3 1 2-16,4 4-1 0,-1 0-1 0,-1 2 5 15,0-4-1-15,2 2 2 0,1-2-3 0,2-4 3 16,0 1-2-16,-2-1 3 0,0-6-2 0,1 1 3 15,2-4-4-15,-1 1 2 0,2-2 10 0,-1-2 11 16,-3-5 8-16,-2 6-7 0,2-9 12 0,-2 0-6 16,-1 1-1-16,-1-4 1 0,-1 1-7 0,0-2 1 15,-3 2-1-15,0-5 0 0,-4 3-1 0,2-1-3 16,-3 8-2-16,-1-5-2 0,0 7-4 0,-1 2 1 16,-3 2 0-16,4 4 1 0,-9 0-3 0,9 0-4 15,-10 10 1-15,6 1 4 0,-1 1-10 0,3 4 1 16,0-1-22-16,4 3-25 0,3-1-27 0,2 1-21 15,11 3-24-15,-5-6-19 0,10 3-20 0,0-1-16 16,4-3-17-16,2-3 10 0,2-4-4 0,-1-2-3 16,1-2 16-16,2-2 16 0,-1-2 8 0,2-2 18 15,-4-1 12-15,2-3 17 0,-4-3 2 0,0 1 28 16,-1-2 12-16,-4-3 14 0,3-1 23 0,-2-1 20 16,-8 5 16-16,0 0 27 0,3-8 8 0,-7 5 19 15,-4 4 18-15,-2 1 15 0,0 0-1 0,-5 3-1 16,-1-1-11-16,-2 5-3 0,2 2-8 0,0 0-3 15,-18 8-2-15,7-3-9 0,-3 9-7 0,-1 0 1 16,-1 5-11-16,-1 3-4 0,7-4-6 0,1-2-3 16,5 2-1-16,3-1-4 0,1 0-7 0,4-1 2 15,-2-4-4-15,6-2 1 0,5-2 5 0,2-2-5 16,3-1-6-16,-3-5 0 0,1-2 31 0,0-2 18 16,3-6 10-16,-1 1 10 0,-5-1 7 0,0-5-3 15,-3-1-2-15,0-9-1 0,-1 2-11 0,-5-4 2 16,1 0-14-16,-6-4-5 0,-3-3-1 0,-5-12-7 15,-1-3-20-15,-8 1 8 0,-4 0-8 0,-1 0 5 16,-3 2-11-16,-5 3-8 0,5 17-36 0,-3 1-49 16,-3 5-53-16,-1 6-65 0,-2 5-62 0,3 5-75 15,-1 5-97-15,2 4-100 0,-1 5-440 0,4 3-1040 16,5 4 461-16</inkml:trace>
  <inkml:trace contextRef="#ctx0" brushRef="#br0" timeOffset="190049.86">28100 15084 3370 0,'8'-35'236'0,"3"1"-70"15,2 8 1-15,5 2 51 0,1 6 31 0,6 2 19 16,0 4-5-16,-6 5-20 0,2 2-33 0,-5 6-2 0,1 2-9 15,-2 8-13-15,-1 4-19 0,0 8-5 0,-3 6-22 16,-3 3-5-16,0 1-20 0,-6 3-13 16,0 9-8-16,-4 3-9 0,-2-1-6 0,4-1-13 0,-2 2-5 15,2 0-31-15,-1-13-59 0,-2 1-67 16,2-2-52-16,1-1-60 0,1-5-54 0,3-1-71 16,-4-8-72-16,0-3-74 0,0-3-398 0,0-4-950 0,-1-4 421 15</inkml:trace>
  <inkml:trace contextRef="#ctx0" brushRef="#br0" timeOffset="190399.07">28082 15362 270 0,'-11'-15'335'0,"3"1"1"0,6 4-5 15,-1-1 2-15,4 1-1 0,7 3-23 0,1 0-13 16,6-1-22-16,4 3-27 0,8-4-22 16,5 5-22-16,0 1-31 0,4 1-6 0,-2 2-20 15,2-2-15-15,0 4-15 0,-3-2-12 0,-1-2-4 16,-1 4-13-16,-12-2-7 0,0 2-1 0,-5-1-10 0,-1 1-12 15,-4 1-6-15,-4 0-1 0,0 2-9 0,-3 1-12 16,-4 4 8-16,-2-1-8 0,1 2-5 0,-5 5 5 16,2 3-13-16,2-1-1 0,-1-1 5 0,3 1-5 15,2-5 13-15,3 3 22 0,3 1 11 16,4-3 12-16,3-1 11 0,3-2 2 0,2 0 6 0,3-5 1 16,6 5 10-16,-8-8 6 0,11-2 6 0,-9 1 3 15,0-5 12-15,-3-1-7 0,1-2 9 0,-1-3-5 16,-2-1-5-16,-2-3-9 0,-5-5-5 0,0 3-14 15,4-9-3-15,-10 7-12 0,-1 0-5 16,-2-7-9-16,-4 3-5 0,-2 2-16 0,-7-3-38 0,0 0-53 16,-6 9-82-16,-6 0-110 0,-7 5-128 0,-7 5-187 15,-13 2-479-15,-3 5-1120 0,0 3 496 0</inkml:trace>
  <inkml:trace contextRef="#ctx0" brushRef="#br0" timeOffset="191634.59">9962 16846 112 0,'2'-8'237'0,"-7"0"1"16,8-2 23-16,-6 1 9 0,3 2 3 0,3-5-6 15,-3 6 10-15,2-5-2 0,3 4-7 0,-1-2-6 16,-1 5-3-16,-1-5-9 0,2 4-8 0,-4 0-20 16,5 1-18-16,-5 1-18 0,0 3 0 15,0 0-5-15,0 0-9 0,4 14-9 0,-4 0-13 0,0 4-12 16,0 8-19-16,-1 2-6 0,1 5-13 0,-3-2-10 16,3-2-5-16,4 4-14 0,1-3-9 0,-1-1-3 15,4-2-7-15,4-2-5 0,-2-10-9 0,2-1 2 16,-3-3-6-16,2-2-6 0,1-3 0 0,3-3-5 15,-4-3 0-15,1-2-1 0,4-5-3 0,-1-2 0 16,-1-4-4-16,0 0 5 0,0-1 17 0,-1-8 7 16,1-2 7-16,-2 1 0 0,-6-2 1 0,3 5 3 15,0 1-2-15,-3 3-2 0,2-2-1 0,-3 8-6 16,0 0-5-16,0 2-3 0,-2 2-3 0,1 5-7 16,-4 1 0-16,0 0-3 0,10 8 1 15,-5 2-7-15,1 1-1 0,-6 4-5 0,3 1 5 16,1 1 1-16,-2 0-6 0,0 1-1 0,0-1 2 0,1-6-3 15,1 1-3-15,-1 1-4 0,0-5 1 0,3 0 5 16,-2-2-5-16,-1-1 0 0,3-3 1 0,-2-1 0 16,6-2 0-16,-10 1 3 0,18-6-5 0,-9 0 3 15,4-1 0-15,1-2 0 0,1-3 2 16,7-4-2-16,1 1 0 0,-5 6-9 0,0 0 6 0,1 2-3 16,1 1 0-16,-3 2 5 0,2 6-3 0,-1 0 1 15,0 7-2-15,-4 0 2 0,5 4-1 0,-5 2 3 16,-1 2-1-16,0 3-2 0,-4-3-2 0,0 0 2 15,-2-2-5-15,0 2-37 0,0-1-48 16,-3-6-57-16,1 0-66 0,0-3-53 0,-3-2-95 0,-1-2-71 16,-1-3-105-16,0 0-301 0,0 0-907 0,0 0 401 15</inkml:trace>
  <inkml:trace contextRef="#ctx0" brushRef="#br0" timeOffset="191766.58">10494 16696 3456 0,'-14'-26'119'15,"3"4"-71"-15,3 8 10 0,1 3 67 0,2 3 14 16,1 0-37-16,2 3-22 0,2 5-8 0,0 0-17 16,12 2-48-16,-1 7-103 0,2 0-165 0,9 7-390 0,1 2-705 15,0 1 312-15</inkml:trace>
  <inkml:trace contextRef="#ctx0" brushRef="#br0" timeOffset="192649.51">11530 17085 3902 0,'5'-10'243'15,"-8"-3"-146"-15,2-4 15 0,-2 2 52 0,0-3 38 16,-1 0-12-16,-1 0-33 0,-2 0-27 0,0-2-9 16,0 4 1-16,1 0-7 0,-2 0-9 0,0 3-9 15,1 2-7-15,-2 1-5 0,-2 2-5 0,0 2-11 16,0 4-6-16,-7 2-7 0,0 2-4 0,-1 3-3 15,-7 6-4-15,2 3-5 0,-3 4-2 0,0 3-6 16,5 2 0-16,-1 1-6 0,7-2-1 0,4-4-12 16,-1 3 6-16,10-6-2 0,-1-1-1 0,5-5 1 15,4 1-2-15,0-3 0 0,4-1 2 0,5-5-1 16,4-5 0-16,12-1-1 0,-5-8-1 0,6-1 1 16,-2-2 1-16,1-7 7 0,-1 2 4 0,-1-5 7 15,-4 0 5-15,16-12 3 0,-9 2 1 0,-10 7 4 16,6-11-2-16,-10 9 0 0,1 1-5 0,-7-2 3 15,1 2-8-15,-5-3 7 0,-3 3-9 0,0 2-6 16,-4 8 0-16,0 5-1 0,0 3 0 0,-4 6-3 16,2 2-4-16,-5 7-3 0,0 3 0 0,-2 9 1 15,-4 10-11-15,2 2 7 0,-2 7 0 0,-3 9-4 16,4 3 4-16,-1-1-8 0,3 2-1 16,7-12 0-16,3 1-2 0,3 8 1 0,-1-11 3 0,7-5-4 15,0-1-1-15,4-6 4 0,-1-5-8 0,3-3 4 16,1-3-4-16,2-4 3 0,0-4 5 0,5-3-5 15,-4-3-3-15,3-2 9 0,2-5 0 0,2 0-3 16,-3-5-5-16,-2-2-1 0,-1-1 5 0,-2-3-2 16,-2 3 4-16,-2-5-3 0,1 3-3 0,-6 6 4 15,2-1 5-15,-5 7-8 0,3-1 4 0,-4 2 0 16,-2 1-2-16,1 4-2 0,-2 3 0 0,-2 0-5 16,0 0 1-16,12 12 6 0,-10 0 0 0,2 4 3 15,1 0-7-15,-1 5 0 0,4 2 0 0,-2-5 5 16,0 1-3-16,2-3-2 0,1-2 0 0,1-2 10 15,0-2-8-15,-1-3 1 0,4-1 1 0,-4-1-1 16,5-3 4-16,0-2-2 0,-1-2-1 0,1-1 4 16,-1-2-6-16,2-4 3 0,-2 0 6 0,5-1-5 15,-5-3-2-15,-3 1 0 0,5 1 0 0,-3-2 3 16,2 1-2-16,-4-2 0 0,0 6 1 0,2-1-6 16,-2 2 6-16,0 3-7 0,2 2 5 15,-3 2-2-15,2 1-1 0,-1 5 0 0,-2 0-4 16,1 3 9-16,1 0-7 0,-1 8 0 0,-1-3 7 0,-3 2 3 15,5-3-4-15,-6 0-5 0,4 0-3 0,-3 0 3 16,-1-2 4-16,3-4-4 0,0 1 2 16,-2-2-7-16,1-2 8 0,3-2-5 0,-1 0 6 0,1-4 3 15,2 0 5-15,1-2-14 0,-2-2 4 16,1-1 7-16,-2 0-4 0,6-3-2 0,1-2 7 0,1 1-7 16,-1 1 6-16,1 0-7 0,0 0 3 0,2 3 4 15,-8 0-7-15,1 4 2 0,2 1 5 0,-4 4-7 16,3-2 2-16,0 5-3 0,-3 0 2 0,1 1-2 15,2 4 6-15,-3-3-13 0,3 3 14 16,-4-3-15-16,0 1-36 0,1 1-42 0,-1-2-50 0,0 0-49 16,1-2-45-16,-1-2-60 0,-1-2-92 0,0 1-105 15,-8-2-473-15,11-7-1042 0,-3-1 461 0</inkml:trace>
  <inkml:trace contextRef="#ctx0" brushRef="#br0" timeOffset="192799.42">12964 16705 78 0,'-7'-13'443'16,"3"1"46"-16,-2-2 13 0,-2 3-14 0,7 1-27 16,-7 2-38-16,3 0-41 0,0 1-36 0,0 3-35 15,1-1-33-15,2-1-68 0,-2 3-92 0,0-2-117 16,0 1-136-16,-1 0-144 0,-6 1-407 0,-1-1-744 16,-6-1 330-16</inkml:trace>
  <inkml:trace contextRef="#ctx0" brushRef="#br0" timeOffset="192916.8">12130 16566 239 0,'-23'0'368'0,"5"-1"-3"0,4 1-26 0,4 0-33 15,1 1-38-15,9-1-16 0,-2 5-27 0,2-5-66 16,18 8-119-16,-1 0-174 0,9-1-271 0,6 1-438 16,4 3 193-16</inkml:trace>
  <inkml:trace contextRef="#ctx0" brushRef="#br0" timeOffset="194098.84">13541 16999 3885 0,'4'-2'182'0,"-1"-4"-70"0,-5 0-20 0,1-6 42 0,-3 1 25 15,-3-3-21-15,-2-2-17 0,0 1-9 0,-8-8-7 16,6 8-7-16,-6 1 1 0,4 0-8 0,0 1-7 15,3 4-15-15,-3-1-2 0,-2 1-5 0,4 4-5 16,0 4-8-16,-4 1-2 0,-2 2-3 0,-2 4-3 16,-4 6 0-16,-2 2 0 0,2 3-5 0,0 6-2 15,0-2-4-15,1 0-1 0,4 2-4 0,0 0-1 16,7-8-1-16,4 0-6 0,-3 0 1 0,8-4-2 16,3-1 2-16,0-6 13 0,5-2 3 0,2-1 8 15,4-2 3-15,8-6 0 0,-5-1 3 0,12-7 3 16,0-2 5-16,1-5 1 0,-1-3-3 0,0 0-3 15,-2-1 4-15,11-12 1 0,-4 2-5 0,-15 5 2 16,3 1 5-16,4-13-10 0,-9 11 4 0,-2-3-9 16,0-11 2-16,-2 13-8 0,0 0-3 0,-5 7-2 15,-2 8-3-15,0 2 5 0,-3 5-8 0,-1 4-9 16,0 5 1-16,0 2-8 0,0 0 4 0,-12 28 4 16,1-1-2-16,3 3-8 0,0 3-4 0,-3 12 5 15,1 3-2-15,-1-1 3 0,11-11 5 0,-1-2-8 16,3 13 2-16,1-12-7 0,3-4-1 0,-1-1 1 15,7-1 1-15,2-5 3 0,-2-7-6 0,3-2 0 16,-1-4-3-16,1-3 6 0,0-3-3 0,-2-3-3 16,5-4 6-16,-8-2 0 0,9-4 2 0,-7 3 1 15,2-9-11-15,0-1 9 0,-1 1 4 0,-3-3-4 16,-1 1 2-16,5-5 5 0,-4 4 10 0,-2-1-5 16,0 1-5-16,-3 5 3 0,0 0-10 15,-1 3 5-15,-2 2 2 0,-1 3-7 0,3 1-4 0,-4 3-3 16,0 0 9-16,7 10-1 0,-5 1-2 0,2 0-1 15,-3 7-4-15,2 2 5 0,3 5 1 0,-2-6-5 16,1 4 3-16,-4-3 4 0,6-2-8 16,-2-1 7-16,0-5-3 0,1 0-5 0,1-3 7 15,-2-2-5-15,0-1 2 0,5-1-1 0,-3-2-4 16,-1-5 6-16,6 2-5 0,-1-1 5 0,2-4-3 0,0-1 5 16,2-3-4-16,0 2-2 0,1-1 5 0,0-1-7 15,0 1 6-15,0-3-4 0,-3 2 0 0,2 1 2 16,2 0 0-16,-4 4-1 0,-3 0 4 0,3 3-8 15,-2 1 7-15,2 1-5 0,-1 2 1 16,4 2 2-16,-3 0-1 0,4 0-3 0,-2 3 3 0,5 1-4 16,2-2 4-16,6 1 0 0,0-1 3 0,3 0-3 15,-3-2-6-15,0-1-11 0,5-3 4 0,-1-1-8 16,0-4 2-16,0 2-3 0,-1-6-1 0,-10 4 6 16,0-3 4-16,-2-1-2 0,-1-5 3 15,3 0-1-15,-6 1-1 0,-1-1 9 0,-5 1 0 16,0-2 3-16,1 0-5 0,-5 3 4 0,-1 3 2 0,-3-3 1 15,2 0 1-15,-6 5 4 0,2-1-3 0,-3 3-6 16,-1 0 7-16,-4 1 0 0,0 3-11 0,-1 3 9 16,-6 3 1-16,1 4-2 0,0 3 2 0,1-1 1 15,0 1-2-15,1 2-2 0,3 2 1 16,-1 1 3-16,4-4-4 0,-2 1 2 0,5-5 4 16,2 1 2-16,-2-4-7 0,8-3-8 0,-3 2 7 0,3-3 14 15,0-1-5-15,2-3 4 0,-6 1-3 0,15-3 1 16,-6-4 0-16,2 2 3 0,0-2 1 0,-1-1-4 15,4 0 1-15,0-3 0 0,-1 6-1 0,-1 0-4 16,0 1 3-16,0 2 0 0,3 1-2 16,-3 0 0-16,-1 1-3 0,2 2 5 0,-1 3-5 0,2 0-3 15,-3 1 3-15,2 0 2 0,4 0-8 0,-1 0 8 16,0 0 1-16,1-1-5 0,0-2 2 0,-2 0-3 16,8-2 3-16,-5-1-3 0,4-4 1 15,-3 1-2-15,-1-4 6 0,4-2-9 0,-6-2 10 0,6-5 4 16,-3-2-8-16,-3 3 1 0,3-3-1 15,0-2-3-15,-4-2 5 0,-2-1 4 0,0-2-2 0,-4-2 1 16,-3-2-12-16,2 0 6 0,-3-2-2 0,-4-1 0 16,2 1 3-16,-1 0-4 0,-3 3 4 0,-4 10 4 15,0 3-4-15,-3 4-1 0,3 5 3 16,1 3-6-16,4 3 8 0,-16 8-4 0,4 4 3 16,3 4-2-16,-1 9 1 0,2 7-7 0,7-2-2 15,-3 4 5-15,8 1-5 0,6 12-20 0,4-1-50 0,3-14-60 16,6 9-67-16,9-3-63 0,-8-9-99 0,3-6-99 15,15 5-141-15,-10-11-321 0,6-3-1001 16,11-1 443-16</inkml:trace>
  <inkml:trace contextRef="#ctx0" brushRef="#br0" timeOffset="194383.18">16771 16293 4899 0,'-14'-13'346'0,"5"4"-225"0,1 1-61 15,2 7 10-15,-2 1 51 0,3 5 14 16,-3 5 14-16,1 8-2 0,-1 7 6 0,0 6 9 0,4 4-8 16,3 12-4-16,0 3-15 0,-2 2-16 0,3 1-7 15,-1 3-17-15,-4-2-2 0,1 0-14 0,-5 4-5 16,1 0-6-16,-2-2-6 0,0 0-11 15,-5-5-43-15,3-3-42 0,-2-1-39 0,1-12-75 16,-2-3-53-16,0-2-53 0,1-5-61 0,0-7-68 0,-1-6-83 16,-1-1-93-16,3-9-296 0,0-3-927 0,-1-5 410 15</inkml:trace>
  <inkml:trace contextRef="#ctx0" brushRef="#br0" timeOffset="195232.56">16565 16656 78 0,'14'-22'349'0,"-1"7"12"15,2 1 5-15,-1 3 5 0,-1 5-14 0,1 2-16 16,5 4-20-16,0 3-23 0,3 1-35 0,4 4-26 16,-7 1-23-16,0 2-18 0,-2 2-23 0,3 4-13 15,-6-3-24-15,-2 1-10 0,-5-6-13 0,-3 6-7 16,-4 1-14-16,0-5-8 0,-4 0-9 0,-5 0-6 16,-6 1-11-16,-7 2-2 0,-1-3-9 0,-4 2-6 15,2-4 1-15,3-3-1 0,-1 0 3 0,5-2 8 16,4 0 5-16,4-3 10 0,1 2 10 0,5-3-4 15,4 0-3-15,0 0-8 0,0 0-7 0,22-8-6 16,6 0-5-16,3 0 2 0,2-2-10 0,17-3-3 16,-2-1-1-16,2-1-5 0,0 1-1 0,-14 4-2 15,0 2-7-15,-1-2 1 0,0 4-2 0,-7 0-3 16,-9 4 1-16,0-1-5 0,-2 3 5 0,-8 2 1 16,0 0 16-16,-3 3 19 0,-3 2 9 0,-3 0 3 15,0 4-4-15,-3 1-5 0,-5 2-6 0,1 1-4 16,2 2-3-16,1 2-6 0,0-5-5 0,0 3 2 15,2-5-7-15,-1-1 0 0,8-2 1 0,-1 2-1 16,4-1-5-16,3-2-3 0,1-3 2 0,6 0 0 16,1-6-2-16,1-1-3 0,1-1-1 0,-3-4 2 15,2 1-6-15,-3-3 1 0,-2-3-3 0,-1 0 1 16,-4-3-2-16,1 1 6 0,-5-4-7 0,-1 2 0 16,-4-5 1-16,-1 3 3 0,-3-7-2 0,-4 7-2 15,-2 0 3-15,-2 1 0 0,-1 3-7 0,-6 3 1 16,4 3 1-16,-5 1-5 0,1 4 4 0,0 3 1 15,2 1-4-15,2 2 2 0,3 4 0 0,0-1 1 16,6 1 0-16,1-1 0 0,3 4-1 0,2 0 1 16,5-1 1-16,3-1 1 0,3-1-4 0,4 1 2 15,4-1 1-15,1-3-1 0,6-1-1 0,-3-2 10 16,2-2-11-16,5-4 0 0,-3 1 4 0,-8 1 0 16,1-3-1-16,-1-1-1 0,4-4 5 15,3 2-4-15,-8 2 1 0,-1-1 0 0,3 1 3 16,-2 1-1-16,0 0 4 0,-1 1 1 0,0 3-1 15,0 0-5-15,-5 2 1 0,4 4 1 0,0 2-1 0,-2 1-2 16,-2 4 0-16,1 1-3 0,-1 1-1 0,-4 0 4 16,4 2-5-16,-7 2 3 0,-2-3 0 15,-1-2-5-15,-1 5 8 0,-2-5-10 0,-4 0 0 16,-2-2 2-16,-3 5-2 0,-4-4 0 0,0 1 3 16,3-6-1-16,-4-1-1 0,1-2 3 0,1 1-1 15,1-2 1-15,2-2 0 0,9 0 5 0,0 0-5 16,-16-5 6-16,16 0-4 0,0 5 3 0,14-19-3 0,-1 6 3 15,9-4-2-15,5-2 0 0,3 1 1 0,-2-1-1 16,6 1-4-16,-4 1 3 0,4 2 2 16,-6 1 0-16,-1 3-1 0,3 4-4 0,-10 3 4 15,0 0-2-15,-1 3-1 0,-6 3 4 0,-1 1 2 16,-2 3-2-16,0 2 4 0,-2 2-3 0,-3 0-1 16,2 5 6-16,-4 2-7 0,1-1 0 0,-4 0 1 15,0 0 0-15,0-1-4 0,1 3-14 0,-1-2-25 16,-1-4-43-16,-1 0-37 0,0-3-48 0,2 0-51 15,-3-4-42-15,3-5-70 0,-3 3-70 0,3-3-77 16,0 0-353-16,0 0-902 0,-10-16 399 0</inkml:trace>
  <inkml:trace contextRef="#ctx0" brushRef="#br0" timeOffset="195383.31">18316 16470 121 0,'4'-19'428'0,"-3"2"25"16,0 2 8-16,-1 2-13 0,-1 4-23 0,-2-1-27 0,2 4-38 15,0 1-39-15,1 5-31 0,0 0-29 0,0 0-65 16,0 0-98-16,0 0-103 0,0 0-124 0,6 18-127 16,3-8-389-16,-4-2-699 0,7 1 309 0</inkml:trace>
  <inkml:trace contextRef="#ctx0" brushRef="#br0" timeOffset="195583.2">18649 16397 415 0,'0'0'422'0,"8"-6"-13"0,-8 6 7 0,0 0 22 16,0 0 4-16,0 0-5 0,4 32-9 0,-4-14-30 16,1 11-28-16,6 2-36 0,-2-1-31 0,0 1-32 15,2 5-26-15,2-1-22 0,2 10-28 0,-1-12-18 16,-2 0-42-16,-3 0-60 0,2 1-60 0,0-1-62 16,-4-4-65-16,3-5-49 0,-5-3-65 0,0-6-47 15,-1-5-53-15,-1 2-34 0,0-7-44 0,-2 1-303 16,3-6-765-16,-10 3 339 0</inkml:trace>
  <inkml:trace contextRef="#ctx0" brushRef="#br0" timeOffset="196499.56">18610 16873 137 0,'-19'-18'212'16,"-2"3"33"-16,8 2 22 0,-2-1 37 0,2 2 24 15,2-1 45-15,3 6 12 0,3-4 22 0,-1 2 6 16,2 0-15-16,0 1-21 0,9-2-21 0,-1 2-30 16,7 1-26-16,8-2-26 0,-2 1-29 0,15-2-26 15,1 4-20-15,4-1-19 0,0 2-21 0,1-1-15 16,1 3-15-16,1-1-2 0,-5 3-25 0,0 1-7 15,-3 0-13-15,-5 2-19 0,-9-1-8 0,0 2-9 16,-8 0-10-16,1 1 0 0,-2 3-12 0,-4 0-3 16,-1 3 1-16,-4-1 3 0,0 3-7 0,-5-3-3 15,-1 3 2-15,1 4-4 0,1-3-4 16,0-1 3-16,2-1-2 0,2 0-5 0,0-1 0 0,1 0 2 16,4-1-4-16,1 0 2 0,3-2 0 0,4-2 5 15,4-1-7-15,4-2 1 0,0-2-3 0,6-2 7 16,1 0-6-16,-2-3-1 0,4-2 0 0,-3 1 1 15,-8 1-2-15,0-3 0 0,9 0-2 16,-9 1 15-16,-3-1-18 0,-1 0 5 0,3 0 0 16,-7 1 1-16,0 2 6 0,-5 1-2 0,-1-2 0 0,0 2-5 15,0 2 2-15,-5 2 0 0,0 0-2 0,0 0-3 16,0 0-1-16,2 13 0 0,-7-2 5 0,1-1-3 16,0 1 0-16,1 1 1 0,2 1 1 15,1-2 1-15,-1 1-4 0,5 4-14 0,0-5-12 16,4 2-15-16,-1-3-9 0,3-3-4 0,-1 0 3 15,2 0-2-15,0-2 5 0,1-4 3 0,-3 0 6 0,3-1 6 16,-12 0 2-16,23-4 4 0,-17-5 7 0,2 3 1 16,-2-1-3-16,-2 0 11 0,-1-3-4 0,-1 0 0 15,-3 1 1-15,-3-2 4 0,0-1 5 16,-2 1 2-16,-3-4 2 0,1 1 7 0,-1-1 11 16,1-2 2-16,1 1 14 0,1 1 17 0,3 3 7 15,0 1 9-15,3 1 12 0,3 1-16 0,2 0 1 16,3 2-2-16,-2 1 2 0,7 3-7 0,0 0 6 15,2 2-20-15,3 2 2 0,1 2-7 0,2 0-4 0,-3 3-5 16,2 3 0-16,-2 2 1 0,6 4-7 16,-9-2-3-16,4 4 1 0,-3-1-7 0,-6-1 4 15,-1 1-10-15,0 2-7 0,0 1-4 0,-2 5-21 16,-5-6-7-16,1-1-14 0,0-1-2 0,-6-2 1 16,0 0 4-16,2-4 4 0,0-3 1 0,-1-1 6 15,0 1 4-15,2-2 2 0,0-5 5 0,-3 5 7 16,3-5-6-16,0 0 4 0,0 0 2 0,0 0 2 15,20-17 2-15,-8 10 3 0,2-5 1 0,1-1 2 16,7-2-1-16,1-1 5 0,0-1 2 0,5-1 0 16,-2 5 7-16,-2-1 6 0,2 2 0 0,-8 4 0 15,2 2 0-15,-2 1-2 0,-1 3 6 0,-5 2-5 16,1 2-2-16,-1-1-3 0,0 2 3 0,-3 1-5 16,2 3 3-16,-5-4-2 0,2 6-1 0,-5-3-2 15,4-2-4-15,-1 4-7 0,-2-4-3 0,1 0 4 16,0-2-3-16,2 1 1 0,-7-3 6 0,0 0-2 15,14-6-3-15,-8 2 2 0,-2-2 2 0,2-2 1 16,1 0 12-16,0-3 0 0,1-4 10 0,1 2 13 16,0-4 14-16,1 2 5 0,3-2 7 0,4-2 0 15,-5 3-2-15,11-3 13 0,-1 3-5 0,-3 4-2 16,0 5-10-16,2-1-6 0,2 4-7 16,-1 4-1-16,-2 1-5 0,1 4 0 0,-1 2-7 0,-1 2 11 15,-4 2-17-15,0 2-2 0,-2 1-19 0,-2 2-30 16,-5 0-25-16,-2 1-23 0,-4 2-24 0,-1-3-26 15,-3 1-33-15,-4 0-24 0,-1-2-45 16,-5 2-34-16,-4 0-33 0,-5-2-33 0,2-5-48 16,-11 1-57-16,-4-5-413 0,-1-4-920 0,-21-2 406 0</inkml:trace>
  <inkml:trace contextRef="#ctx0" brushRef="#br0" timeOffset="196650.09">19155 16476 3734 0,'-26'-27'209'0,"4"3"-67"16,8 1-56-16,2 8 30 0,5 1-18 0,-1 4-28 16,4 1-18-16,0 0-40 0,4 3-76 0,0 3-104 15,0 3-153-15,0 0-340 0,16-3-717 0,-16 3 317 16</inkml:trace>
  <inkml:trace contextRef="#ctx0" brushRef="#br0" timeOffset="196833.34">20848 16663 5669 0,'-3'-7'53'0,"-1"2"-27"16,3 1-25-16,-2 0-20 0,2-1-73 0,-4 4-82 0,5 1-72 15,0 0-55-15,0 0-63 0,-13 7-396 0,12-1-821 16,-3 4 364-16</inkml:trace>
  <inkml:trace contextRef="#ctx0" brushRef="#br0" timeOffset="197066.06">19589 17238 106 0,'-14'-8'610'0,"6"1"5"0,7 0-6 0,3-3-26 15,6 1-52-15,9-2-40 0,9-4-61 0,8 2-38 16,18 0-35-16,3 3-33 0,4 1-34 0,3 2-29 16,-4 3-26-16,5 0-24 0,0 3-39 0,-4 3-39 15,0 2-38-15,-1 1-48 0,-18-3-55 0,-4 4-52 16,0-2-52-16,-4 0-49 0,-10 0-62 0,-3-1-60 16,-5-1-51-16,-9 0-19 0,-4-1-22 0,-1-1-17 15,-11 9-307-15,-10-4-756 0,-16 2 334 0</inkml:trace>
  <inkml:trace contextRef="#ctx0" brushRef="#br0" timeOffset="197215.59">20055 17237 1212 0,'-89'19'-14'0,"26"-4"29"0,-26 6 31 0,29-10 33 16,5 3 37-16,2 2 37 0,16-7 30 0,6 3 27 16,5-3 26-16,9-3 19 0,8 0 52 0,5-1 29 15,3 0 33-15,6 0-4 0,14 0-10 0,13 1-19 16,5-1-18-16,18-3-26 0,9 1-12 0,26-4-34 16,-27 1-30-16,32-5-17 0,-27 3-28 0,25-7-19 15,-26 6-59-15,-3-1-53 0,-2-3-71 0,-7 1-85 16,0-7-103-16,-19 6-137 0,2-2-170 0,-8-3-361 15,-1-2-960-15,-10 4 425 0</inkml:trace>
  <inkml:trace contextRef="#ctx0" brushRef="#br0" timeOffset="197365.65">20910 17511 331 0,'0'0'540'15,"-6"0"-50"-15,6 0-48 0,0 0-56 0,-9-6-114 0,6 2-155 16,3 4-240-16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3T13:24:38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1413 2032 185 0,'-9'-8'304'0,"1"0"-9"15,1-1-1-15,2 1-15 0,-1 1-4 0,3 2-5 16,1-2-7-16,0 3-10 0,-3-2-9 0,2 3-10 16,2-1-15-16,0 1-17 0,1 3-19 0,-3-5-30 15,3 5-12-15,0 0 1 0,0 0-1 0,5 11-11 16,-3-5-1-16,1 4-14 0,2 3-12 0,0 1-9 16,1 3-6-16,1 1-10 0,-2 0-12 0,5 6-2 15,-2-7-5-15,0 8-1 0,1-1-8 0,2-6-4 16,1-4-4-16,-2 2-5 0,-1-6-5 0,0 3-3 15,-4-5-2-15,4 2-3 0,0-4 4 0,-4-1-2 16,2-4 8-16,-1 0 17 0,-6-1 3 0,22-13 5 16,-5 1 5-16,4-10-6 0,5-3-8 15,8-15-5-15,4-3-1 0,16-23-9 0,-3-3 1 0,3-4-5 16,-2 5-5-16,5 0-1 0,-6-6-9 0,1 6 2 16,-14 21-4-16,2 4-1 0,2 1-4 0,2 5 0 15,-3 3 4-15,-13 11-4 0,1 5 5 0,-6 2-2 16,-6 7-3-16,-2-1-2 0,-6 6-2 0,1-1 3 15,-1 0-1-15,-4 1 4 0,-1 1-2 0,0 0 3 16,2 1-3-16,-6 2-3 0,8-3 1 16,-6 1-1-16,-2 2 4 0,0 0-9 0,3-2 4 15,-3 2 1-15,0 0-3 0,0 0 4 0,0 0-1 16,0 0 0-16,0 0-5 0,0 0-9 0,0 11-13 16,0-11-11-16,-3 3-15 0,3-3-17 0,0 0-23 15,-1 8-15-15,1-8-16 0,3 3-37 0,-3-3-48 0,0 0-49 16,0 0-72-16,-3 4-85 0,3-4-335 15,0 0-805-15,0 0 356 0</inkml:trace>
  <inkml:trace contextRef="#ctx0" brushRef="#br0" timeOffset="2598.3">3476 3944 59 0,'0'0'130'0,"0"4"-13"0,0-4-10 16,0 0-31-16,0 0-28 0,0 5-30 0,0-5-44 15,1 6-63-15,-1-6-95 0,5 4 43 0</inkml:trace>
  <inkml:trace contextRef="#ctx0" brushRef="#br0" timeOffset="4131.06">1406 1957 137 0,'-2'-6'338'0,"1"-1"-29"15,-2 1-12-15,3-1-6 0,-1 1-10 16,0 2-13-16,-1-1-26 0,2 1-18 0,-1 0-24 0,1 4-15 15,0 0-12-15,0-5-19 0,0 5-15 16,0 0-22-16,0 0-5 0,0 0-7 0,0 0-4 16,0 0-2-16,9 23-22 0,-3-8 10 0,2 0 0 15,1 5-11-15,2 3 9 0,2 4-3 0,0-1-10 16,1 4-3-16,-1-3-14 0,1 3-1 0,-1 1 1 16,1-3-8-16,-3-2 1 0,2 1 2 0,0-5-5 15,-4-4-6-15,1 0 6 0,-1-4-2 0,1-2 13 16,-2-2 2-16,1-3 24 0,-1 0 15 0,1-3 32 15,1-4 3-15,1-2 3 0,2-4-8 0,1-6-6 16,5-4-14-16,2-5-4 0,-1-3-11 0,6-4-10 16,-3 1-5-16,7-15-15 0,1-1-4 0,1-2-5 15,-1-4-7-15,2-2-5 0,15-28-3 0,-4 2-4 16,1-1-5-16,-6 0-8 0,7 6 4 0,-2 0-14 16,-11 22-2-16,14-21-1 0,-14 24-10 0,2 5 3 15,-7 0-3-15,-5 15-1 0,-1 1-2 16,-3 4 2-16,-7 6 3 0,-1 0 0 0,-5 7 0 15,-1-1 1-15,1 3 0 0,-1 0 0 0,-3 3-1 16,2 0-2-16,-1 0-1 0,-3 4-2 0,2-4-2 16,-2 4-2-16,0 0 0 0,0 0 4 0,0 0-1 15,0 0-4-15,0 0-6 0,0 0-20 0,0 0-6 16,0 0-11-16,0 0-9 0,0 0-2 0,0 0-12 16,0 0-5-16,-9 13-5 0,9-13-7 0,0 0 0 15,0 0-25-15,0 6-15 0,0-6-14 0,0 0-37 16,0 0-6-16,0 0-28 0,0 7-35 0,0-7-48 15,0 0-75-15,-6 8-296 0,3 0-728 0,-2-3 322 16</inkml:trace>
  <inkml:trace contextRef="#ctx0" brushRef="#br0" timeOffset="6331.06">20540 4018 182 0,'-6'-10'167'16,"5"-1"-10"-16,-5 1-8 0,-2 0-6 0,3 0-6 16,-3 0-9-16,2-2-4 0,-3 4-12 0,1-3-9 15,-1 5-2-15,-5-5-9 0,2 1-5 0,-5 1-4 16,2 1-11-16,-6 0-6 0,-7-1 0 0,5 3-9 0,-6-3-8 16,-1 4-7-16,-1 0-2 0,0 0-4 0,-3-1-3 15,1 0-3-15,0 3-3 0,1 0-2 0,-4 2-3 16,2-2-3-16,-1 2-3 0,1-1-3 0,-1 3 2 15,1-1-4-15,-1 0 0 0,2-1-3 16,2 0 2-16,4 1-2 0,-1-2-4 0,0 4 3 0,6 0-3 16,-6-4 1-16,8 4 1 0,-7 0-2 0,8-1-3 15,-1 2 2-15,-1-1-3 0,-1 4 4 16,2 0-4-16,-1 1 1 0,2 2 5 0,0-1-3 16,-3 7-2-16,2-3-1 0,-2 4-1 0,3 0 1 0,-3 2 0 15,6 4 0-15,0-2-1 0,0 5 8 0,0-2-5 16,1 3 1-16,2-1-3 0,-1 2 1 0,5 0 6 15,-4-1-4-15,2 2-2 0,2-1 1 0,0 2 1 16,-2 0-2-16,2-2-2 0,0 0 6 0,0 4-5 16,1-3 0-16,2 3 4 0,2-1-1 0,-4 4 2 15,4-5 2-15,2 6 0 0,-2-2 0 0,4 1 1 16,0-3-4-16,0 3 3 0,4-2-4 0,-2 0 3 16,1-1 1-16,1 2-4 0,1-1 4 0,1 1 0 15,1-4-1-15,0 3-1 0,1-2-3 0,-2-2 2 16,3 0 1-16,3 1-3 0,-5-2 0 0,4 0 2 15,-1 1-3-15,1-6 5 0,0 7-4 0,0-2-2 16,-2 0 1-16,0 0-5 0,5-2-1 0,-5 0-1 16,0-1-5-16,5 1 0 0,-5-1-3 0,5 0-2 15,-6-6 2-15,1 2 2 0,1-5-4 0,1 2 2 16,1-2 0-16,3 1-4 0,-2-1 3 0,4-3-1 16,-3-1-7-16,3 2-2 0,0-2-2 0,2-1-1 15,-1-1-8-15,5 0-2 0,-2-3-1 0,0 1 3 16,4-1 0-16,-4-1 2 0,2-3-3 0,4 4 2 15,1-5 6-15,-6 0-3 0,1-1 0 0,6-1 7 16,1 1 2-16,-2-3 0 0,0 2 5 0,0-4 0 16,0 0 6-16,-2 3 1 0,2-4 0 0,0 1 0 15,2-1 7-15,-9 3 3 0,7-4 7 0,0 1 2 16,1-1 0-16,-4 2 2 0,-3 1 5 0,5-2 2 16,-6 2-1-16,-1-1 1 0,8 0-2 0,-7 1 0 15,1 0 0-15,6-2-1 0,-10 1 4 0,5 1-3 16,3-4-1-16,-6 2-2 0,6-2-3 0,-6 0 5 15,8-1-5-15,-3 2-3 0,-5-2 4 0,7-2-4 16,-4 1-2-16,1-3-3 0,3 3-4 0,-3-2-1 16,2 1-3-16,-2-2 2 0,-5 3-1 0,7-5 1 15,-6 0 0-15,3 1 1 0,0-3 0 0,-5-1 2 16,1 1 0-16,1-1-3 0,-3-1 0 0,3 0 0 16,-8 3-3-16,4-4 1 0,-1-4 1 0,0 4-5 15,-1-6-4-15,3 0-5 0,-4 0 4 0,-3-1-5 16,4-3 7-16,-5-2 0 0,-1-1-1 0,-3 1 0 15,1-2 8-15,1 0-6 0,-2-2 6 0,-5 7 5 16,1-7-1-16,-1 1-2 0,0 2 1 0,-4-1 11 16,-1-12-2-16,-1 13 5 0,-3 4 3 0,0-3-5 15,-3 3 1-15,1 0-4 0,-1 1 1 0,-2 0 7 16,1 1-7-16,-1 4-9 0,-1-3 3 0,-4 0-1 16,2 3 1-16,0-2 2 0,-4 2 1 0,1 1-5 15,-1-1-2-15,1-1 4 0,-1 2-5 0,-2-1 1 16,4 3 2-16,-5-4-2 0,3 4 1 0,-3 2 3 15,2-3-3-15,1 4-2 0,-4-1-4 0,1 2 2 16,-2-1-2-16,2 2-5 0,-3 1-3 0,2-1-3 16,-1 0-12-16,-2 3-6 0,1 4-2 0,-3-6-16 15,1 3 0-15,1 2-6 0,0-2-5 0,-3 6-1 16,2-3-1-16,-2 2-7 0,2 2-5 0,1 1-14 16,-3-1-9-16,1 1-56 0,1 2-173 0,-1 1 77 15</inkml:trace>
  <inkml:trace contextRef="#ctx0" brushRef="#br0" timeOffset="6764.6">19172 4624 6 0,'0'51'48'16,"3"1"-4"-16,-1-2-5 0,3 0-4 0,2-2-4 16,3 0-3-16,1-2-3 0,4-1 0 0,1-2 0 15,-2-9-5-15,9 10-4 0,0-2 4 0,-6-12-2 16,11 9 0-16,-8-10 3 0,6-1-17 0,1-4-5 16,0-2 1-16,-2 0-10 0,7-2-9 0,-1-5 4 15,2-1 0-15,-1-3-1 0,4-1 4 0,-1-4 12 16,1-3 14-16,0 0 3 0,1-2 10 0,3-1 9 15,-3-1 7-15,-3-4 12 0,2 3 15 0,-4-2 7 16,0 2 12-16,-3-7 9 0,-7 6 11 0,2-2 12 16,-6 2 8-16,0-3 2 0,0 2-3 0,-4-1 6 15,-1 0-5-15,-3 1 3 0,3-1 1 0,-3 1 4 16,0-1 2-16,-1-1-3 0,-2 3-4 0,-1 0-4 16,-2-1 8-16,2 1-1 0,-2-1-7 0,-1 1-3 15,-3 3-5-15,5-6 0 0,-5 6-5 0,2-7-16 16,-2 7-15-16,2-9 9 0,-2 9-19 0,0-7-9 15,0 7-8-15,0-7-32 0,0 7-40 0,-2-7-47 16,2 7-70-16,-3-5-108 0,-1-1-361 0,1 0-652 16,3 6 289-16</inkml:trace>
  <inkml:trace contextRef="#ctx0" brushRef="#br0" timeOffset="7281.89">19935 5051 234 0,'0'0'433'0,"-5"-1"11"0,1-1 6 0,4 2-9 15,0 0-22-15,0 0-16 0,-4-3-23 0,4 3-31 16,0 0-31-16,0 0-4 0,0 0-25 16,0 0-28-16,0 0-24 0,18-2-19 0,-5 1-22 0,0 1-18 15,6 0-17-15,3 1-11 0,6-1-20 0,-1 0-12 16,2 2-16-16,0 1-9 0,2-1-8 16,-3-1-6-16,2 1-11 0,-1-2-7 0,-7 1-6 0,-1-1-8 15,-5 3-10-15,-3-3-10 0,1 0-7 0,-3 1-14 16,-1-1-7-16,-2 0-13 0,-3 0-13 15,-5 0-19-15,9-2-29 0,-3 0-57 0,-6 2-63 0,0-4-67 16,0 4-46-16,-7-7-58 0,-1 4-57 0,-1-2-63 16,-4 1-259-16,1-2-807 0,-6 1 357 0</inkml:trace>
  <inkml:trace contextRef="#ctx0" brushRef="#br0" timeOffset="7564.83">19976 5102 2329 0,'-11'4'195'0,"-2"0"-93"0,0-1-22 15,0 2 31-15,4-2 21 0,0-1 21 0,4-1 8 16,0 2 8-16,1-2-39 0,4-1 13 0,-9 2 1 16,9-2-8-16,-2 4 4 0,2-4-2 0,0 0-4 15,11 6-7-15,-2-5-15 0,5 1-4 0,4 0-11 16,1 2-9-16,11-3-8 0,-2 2-10 0,1-2-5 16,0-1-6-16,2 4-5 0,-1-4-2 0,-1 0-9 15,0 0-2-15,-8 0-3 0,1 0-7 0,-3 0 0 16,0 0-8-16,-4 0 4 0,-3 0-3 0,-3-1-3 15,0 2-1-15,-2-1 0 0,-3-3 1 0,-4 3 2 16,9 0-2-16,-9 0 4 0,9-1-2 0,-9 1-4 16,5-1-5-16,-5 1-26 0,0 0-20 0,0 0-36 15,5-3-57-15,-5 3-72 0,0 0-91 0,3-4-125 16,-3 4-361-16,1-6-837 0,-1 6 370 0</inkml:trace>
  <inkml:trace contextRef="#ctx0" brushRef="#br0" timeOffset="7715.08">20520 5192 3215 0,'-1'6'230'0,"-3"-3"-80"0,3 0-23 0,0 0 48 15,1-3 32-15,-5 4-3 0,3-2-18 0,2-2-24 16,0 0-39-16,-2 5-14 0,2-5-58 0,0 0-87 16,0 0-130-16,0 0-156 0,0 0-415 0,0 0-796 15,0 0 353-15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3T13:04:41.8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26700 4075 76 0,'-12'-11'192'16,"2"0"-7"-16,1 6 0 0,1-3 0 0,-1 1-2 16,4 2-7-16,1 1-10 0,3 1-10 0,-3 0-8 15,4 3-10-15,-4-3-11 0,4 3-6 0,0 0 6 16,0 0 12-16,-7 7 0 0,5 1-5 0,2-4-5 15,-2 7-8-15,-1-3 1 0,2 5-5 0,-1-1-12 16,0-1-6-16,2-1-9 0,-2 1-1 0,-1 0-8 16,3-4 8-16,0-1-2 0,0 1-1 0,0-2 13 15,0-1 12-15,0 0 12 0,0-4 6 0,7 4-10 16,-7-4 0-16,20-9-9 0,4 1-7 0,-6-1-13 16,9-3-11-16,-2-3-2 0,2-2-8 0,-1 3-6 15,1-7-9-15,-2 1-3 0,4 1-17 0,-3-3 4 16,5 3-6-16,-7 0-25 0,2 2-33 0,-2 3-43 15,-7 1-53-15,0 8-44 0,-4 0-45 0,-2 3-42 16,1 3-39-16,1 1-36 0,0 3-311 0,-4-1-692 16,4 7 306-16</inkml:trace>
  <inkml:trace contextRef="#ctx0" brushRef="#br0" timeOffset="316.08">27447 4183 334 0,'-4'-3'401'0,"4"3"-17"0,-1-5-20 15,1 5-17-15,0 0-58 0,-1-4-16 0,1 4-16 16,0 0-34-16,0 0-20 0,0 0-16 0,0 0-26 0,0 0-5 16,0 0-16-16,0 0-5 0,0 0-14 15,0 0-6-15,9 10-7 0,-9-10-5 0,7 1-2 16,-3 0-3-16,-4-1-6 0,14-2-7 0,-2-1-4 15,3-1-6-15,-2-2-7 0,6 3 0 0,-1-3 0 0,0-1-9 16,1-2-5-16,-2 0-7 0,2-2-4 16,-1 0-7-16,0 1 0 0,-1-1-7 0,0 0-1 15,-3 1-2-15,-5 3-4 0,1 1-10 0,-2 1-30 16,-3 2-55-16,-1-1-63 0,-3 1-87 0,-1 3-82 16,0 0-69-16,0 0-343 0,0 0-777 0,-14 18 344 15</inkml:trace>
  <inkml:trace contextRef="#ctx0" brushRef="#br0" timeOffset="3283.52">18215 6654 281 0,'-8'-1'364'0,"2"1"5"0,-3-3 14 16,0 2-4-16,1 1-3 0,3-2-10 0,5 2-18 15,-13-1-19-15,7 1-13 0,6 0-16 0,-8-2-17 16,8 2-16-16,-4-1-20 0,4 1-20 0,0 0-15 16,0 0-12-16,0 0-23 0,0 0-21 0,0 0-5 15,0 0-18-15,49 4 1 0,-16-4-20 0,27 2-12 16,4-2-9-16,31-2-12 0,-3 4-3 0,2-4-5 16,1 5-12-16,3-3-7 0,2 0-5 0,-8 0 0 15,0 0-10-15,-23 1-2 0,22-1-6 0,-2 2 6 16,-30-2-10-16,0 0-5 0,-4 1-3 0,-15-1 2 15,-5 0-4-15,1-1-5 0,-7 1-6 0,-11 0-12 16,-4-1-17-16,-5 1-27 0,-1 0-46 0,-7-1-71 16,2-1-63-16,-3 2-58 0,-16-6-42 0,0 3-47 15,-13 1-44-15,-5 2-43 0,-19-3-298 0,-4 4-825 16,1 1 365-16</inkml:trace>
  <inkml:trace contextRef="#ctx0" brushRef="#br0" timeOffset="3566.73">18341 6830 142 0,'-33'8'314'0,"13"-3"-9"16,1 0 1-16,3 0 0 0,5-1 6 0,3-1-5 0,-1 2-11 15,5-4-24-15,-2 0-5 0,6-1-29 16,0 0-20-16,0 0-18 0,0 0-22 0,19-5-6 16,10 2-22-16,5 1-9 0,18-2-18 0,8 1-6 15,4 0-17-15,31-2-3 0,-6 1-15 0,3 4-3 0,0-2-9 16,-3 1-7-16,-26 0-7 0,2-2-5 0,3 2-7 15,-3 0-4-15,-8 3-4 0,1-3-3 0,-5 3-4 16,-15-2-4-16,-5-1 0 0,-3 2-1 16,-9-1-6-16,-4 2-2 0,-3-1 0 0,-4-2 31 15,-2 1-1-15,-3 0 4 0,3-2-7 0,-8 2-4 0,6-1 3 16,-1 0-17-16,-5 1-36 0,0 0-63 0,7-5-70 16,-6 2-78-16,-1 3-93 0,16-7-100 0,-4 1-316 15,7-2-789-15,9 1 349 0</inkml:trace>
  <inkml:trace contextRef="#ctx0" brushRef="#br0" timeOffset="3717.19">20794 6795 117 0,'-8'0'163'16,"8"0"-105"-16,-5-5-115 0,5 5-61 0,7-6 27 15</inkml:trace>
  <inkml:trace contextRef="#ctx0" brushRef="#br0" timeOffset="4601.3">23715 6815 220 0,'-1'-3'371'0,"-1"1"-16"0,-1-1-26 0,3 3-22 15,-3-5-2-15,3 5-16 0,0 0-2 0,0 0-4 16,0 0-17-16,-1 13-12 0,2-3-17 0,1 3-10 16,0 3-24-16,0 1-13 0,1-3-28 0,1 3-14 15,3-3-6-15,1 2-12 0,4-2-6 0,10 4-12 16,3-4-5-16,2-3-11 0,6-3-10 0,3-5-28 16,15-5-2-16,8-4-3 0,-3-2-7 0,4-4-4 15,2-3-5-15,-3-2-3 0,2-1-4 0,-4-5-3 0,2-2-4 16,1 1 0-16,22-11 0 0,-26 10-4 0,3-4 1 15,0 2-4-15,-2-2-2 0,-2 6-4 16,-1 3 2-16,-3 7-3 0,-12 6 6 0,-2 0-6 0,-1 6-2 16,0 3 4-16,-5 6-7 0,-3 0 0 0,-1 4 1 15,-4 3-1-15,0 3 2 0,-3 1-2 0,-2 3 2 16,0 4-4-16,-2-1 3 0,0 0-2 0,-2 0 0 16,4 2 0-16,1-5 0 0,3-2-6 0,6 0 6 15,-2-4 0-15,1-3-2 0,1-2 4 0,4-4 2 16,1-3-7-16,-1-3 3 0,2-2-4 0,1-3 3 15,1-2 2-15,1-3-6 0,2-2 2 0,9-6 4 16,0-5-1-16,3-3-3 0,-5-1 2 0,4-4 0 16,-4 2 2-16,4-3-2 0,-7 2-4 0,-8 10 0 15,-3 1 5-15,-1 3-2 0,-7 4-5 0,-5 4 3 16,-2 3 1-16,-6 0 0 0,-1 4 0 0,3 1-2 16,-3 4 1-16,-1 2-3 0,5 5 4 0,-7-2-2 15,-1 1 2-15,3 2 0 0,1 5 0 0,1-4 5 16,0 2-6-16,3-1 0 0,4 4 5 0,-1-9-3 15,5 4 0-15,2-3 1 0,3-1 3 0,2-4 2 16,0-4 8-16,3 2 10 0,-4-3 0 0,3-3 6 16,0-3 0-16,1 0 4 0,0-3 1 0,-2 1 5 15,-2-1 3-15,-1-2-6 0,-1-1-4 0,-1-1-1 16,-7 2-3-16,3 2 1 0,-6-2-1 0,2 2 1 16,-6 2-3-16,0 1-4 0,-2 1-4 0,-1 1-2 0,-3 1-2 15,4-1-4-15,-4 3-7 0,-1-1-33 16,-4 1-51-16,0 0-89 0,10 4-76 0,-7-2-111 15,-2 3-125-15,-1-5-388 0,-10 7-939 0,-3 0 416 16</inkml:trace>
  <inkml:trace contextRef="#ctx0" brushRef="#br0" timeOffset="5949.74">2189 7934 3581 0,'9'-12'83'16,"-11"6"124"-16,0-1-80 0,-2 1-26 0,3-1 5 15,-3 1 16-15,3 0 16 0,-2 0 9 0,2 0-4 16,-2 1 9-16,1-2 3 0,-3 5-14 0,5-1-9 15,0 3-5-15,-4-2-15 0,4 2-13 0,0 0-8 16,0 0-7-16,0 0-8 0,0 0-9 0,0 9-5 16,4 0-9-16,-2-2-2 0,3 4-5 0,-1-2-4 15,2 0-11-15,0 0 1 0,-3 0-1 0,1-2-4 16,4 0-2-16,-4-1-2 0,1-1-1 0,0-2 6 16,0 1 10-16,4-3 12 0,1-2 3 0,7-3 6 15,1-5-2-15,5-3-7 0,6-5-2 0,2-3-5 16,1-3-18-16,13-10 13 0,-1-4-2 0,1 2-6 15,-2-5-13-15,1-1 11 0,4-2 2 0,-5 4-6 16,0 2-6-16,-2 1-1 0,-4 4 1 0,-10 10-7 16,-2 4-1-16,-3-2 0 0,-5 9 3 0,-2 0-3 15,-6 6 1-15,-1-1-3 0,-2 2-2 0,-2 1-14 16,1-2 2-16,-1 3-30 0,-4 2-31 0,0 0-48 16,0 0-62-16,0 13-83 0,-6-4-111 0,-1 8-106 15,-2-2-475-15,-2 3-1029 0,3 0 456 0</inkml:trace>
  <inkml:trace contextRef="#ctx0" brushRef="#br0" timeOffset="7283.39">1955 9034 327 0,'0'0'335'15,"-1"-5"-5"-15,1 5-16 0,0 0-14 0,0 0-25 16,0 0-19-16,0-5-34 0,0 5-15 0,0 0-25 15,0 0-8-15,7 11-8 0,-4-5-18 0,1-1-8 16,2 3-8-16,2-4 2 0,1 4 4 0,0 0 3 16,0-3-1-16,1 1 8 0,1-1 12 0,1-2-4 15,2-2 7-15,-1 0 11 0,4-3-3 0,4-5-4 0,3-2-9 16,7-5-6-16,0-2-16 0,1-5-9 16,10-7-9-16,-10 6-10 0,10-11-11 0,-5 0-7 15,4-1-11-15,-16 9-4 0,4 1-9 0,-3-2-7 16,-1 3-5-16,0 2-4 0,-3 2-9 0,-7 5-1 15,-2 2-6-15,-3 5-4 0,-1-1-23 0,-5 4-57 16,2 0-61-16,1 4-27 0,-7 0-38 0,10 6-74 0,-5 4-81 16,0 7-76-16,-1 10-83 0,-4 2-305 15,-5 5-861-15,-7 10 381 0</inkml:trace>
  <inkml:trace contextRef="#ctx0" brushRef="#br0" timeOffset="7666.05">2409 10065 70 0,'-3'-9'393'0,"2"3"-2"0,1-2 2 0,-2 2 0 16,4 1-9-16,-4 0-18 0,2 5-29 0,0-5-26 0,-2 3-28 15,2 2-30-15,0 0-24 0,0 0-26 0,0 0-18 16,-4 13-19-16,4-5-21 0,0 0-7 0,0 2-15 16,0 0-15-16,4 0-13 0,0 2-2 0,-3-6-12 15,5 2-5-15,5-2-2 0,-1-1 5 0,4-3 14 16,5-4 37-16,3-3-1 0,7-4-3 0,3-7-7 16,0-1-10-16,13-12-1 0,1-2-9 15,-7 0-2-15,1-3-12 0,1-1-1 0,-4 0-6 16,0 0-8-16,-2 3-6 0,-10 7-5 0,2-2-3 0,1 3-8 15,-4 2-14-15,-2 3 3 0,-4 7-3 0,-5-1-14 16,-2 5 7-16,-3 2-24 0,1-3-48 16,-4 5-56-16,-4 2-56 0,6 2-38 0,-7 0-65 15,7 6-76-15,-4 4-96 0,-1 6-111 0,0 0-293 0,-4 4-903 16,-1 5 399-16</inkml:trace>
  <inkml:trace contextRef="#ctx0" brushRef="#br0" timeOffset="15984.18">654 13626 129 0,'0'0'218'0,"0"0"-10"0,0 0 2 0,0 0-1 16,0 0-11-16,-4-25-4 0,4 25 1 0,0 0 0 15,0 0 1-15,0 0-11 0,0 0 8 0,0 0-12 16,0 0-16-16,-5-14-20 0,5 14-12 0,0 0-16 16,0 0-11-16,0 0 5 0,0 0-23 0,0 0 14 15,0 0-25-15,0 0-11 0,0 0 0 0,23 49-3 16,-18-39-7-16,4-1 1 0,1 0 0 0,4 3 8 16,-3-6 0-16,4 2-3 0,-4-3 6 0,8 0 4 15,-2-2-4-15,2-2 1 0,3-2-13 0,-4-2 13 16,4-1-2-16,3-3-5 0,2-2 0 0,-8 2-3 15,2-2-8-15,-2-1 5 0,0 0-5 0,0 0-5 16,-1-1-2-16,0 2-4 0,1-1-12 0,-5 3-1 16,-5-1-13-16,2 5 11 0,-4 0-11 0,1 1-3 15,-1 2 2-15,1-1-2 0,-2 2 5 16,1 2-2-16,-1 1-7 0,1 5 8 0,1-5-9 0,0 4 5 16,-1 0-4-16,3 2-1 0,-1-1 1 0,2-3 2 15,1 1-5-15,3-1 3 0,3 1 5 0,-4-3-7 16,0-2 9-16,4-1-3 0,-4-1 5 0,4-2 4 15,1 0 7-15,0-3-9 0,2 0 6 0,-1-2-3 16,-1-1 1-16,3-1-4 0,1-3 4 0,-4 5-6 16,-1-3 0-16,0 2 2 0,-4-2-5 0,3 5-3 15,-7-2-2-15,1 4 0 0,2-1-3 0,-3 3-2 16,1 0 3-16,0 1-2 0,1 2 4 0,-3 2-8 16,2-1-1-16,-2 4 7 0,1-5-3 0,0 3 2 15,2 0-4-15,6-1 5 0,-4 1-2 0,5-1-12 16,2 0-27-16,7 0-29 0,0-5-46 0,3 2-73 15,3-1-94-15,-2-5-127 0,0 0-362 0,1 2-829 16,0-1 367-16</inkml:trace>
  <inkml:trace contextRef="#ctx0" brushRef="#br0" timeOffset="16949.98">8995 13734 2769 0,'-10'-1'99'0,"-1"-2"-23"16,2 2-25-16,0-5 1 0,1 5 22 0,1-1 3 15,0 1-1-15,1-3 11 0,0 3 12 0,3-1 21 16,3 2 11-16,-8-4 3 0,8 4-7 0,-1-3-12 16,1 3-4-16,0 0 11 0,0 0-1 0,15-2-1 15,1 2-5-15,3 2-3 0,10-3 4 0,8 1-15 16,14 0-6-16,4 1-1 0,5-1-10 0,-1-2 0 15,5 2-10-15,1 1-4 0,26 2-4 0,-31-3-6 16,5-2-5-16,-2 2-4 0,-2 0-5 0,-2 0-2 16,-5 0 0-16,-3-1-10 0,-13 0-5 0,-1 0 2 15,-1 0-4-15,-9 0-3 0,-6 1-12 0,-4-2-17 16,-3 1-19-16,-5 0-32 0,-3 0-56 0,-4-1-74 16,-2 2-54-16,0 0-47 0,-27 0-40 0,-1-2-38 15,-4 2-24-15,-8 2-284 0,-15 0-730 0,-6 3 323 0</inkml:trace>
  <inkml:trace contextRef="#ctx0" brushRef="#br0" timeOffset="17249.93">8860 13899 138 0,'-18'3'332'0,"5"0"-6"16,3-1-3-16,1 0-8 0,5 0-12 0,-2-2-8 16,6 0-2-16,0 0-5 0,0 0 1 0,13-12-21 15,1 11-12-15,6-7-15 0,12 2-17 16,0-2-13-16,6 1-16 0,15-1-16 0,4 0-18 0,5 0-12 15,3 1-16-15,29-4-14 0,-26 6-11 0,29-2-9 16,-5 2-7-16,-29 3-11 0,28-2-6 0,-29-1-8 16,2 4-5-16,0 2-2 0,1-1-9 0,-10 4-4 15,-2-3-6-15,-15-1-3 0,0 1 1 0,-2 1 4 16,-4-2 2-16,-10-2 5 0,-3 1 4 0,-4 1-1 16,-6 0 3-16,3 1 0 0,-5-1-3 0,0-1-2 15,-7 1-7-15,10-1-10 0,-4 1-14 0,-6 0-28 16,4 1-41-16,-4-1-47 0,0 0-73 0,9 1-71 15,-9-1-63-15,0 0-92 0,4 2-73 0,-4-2-321 16,0 0-853-16,5 7 377 0</inkml:trace>
  <inkml:trace contextRef="#ctx0" brushRef="#br0" timeOffset="19199.87">18138 13715 160 0,'-6'-1'342'0,"6"1"-11"0,0 0-11 0,-3-3-21 0,3 3-4 16,0 0-40-16,0 0-21 0,0 0-26 0,0 0 3 15,0 0-27-15,0 0 4 0,-4 7-5 0,4 0-8 16,-3-1 1-16,3 2-12 0,3 3-9 0,-3 1-12 15,4 0-14-15,-3 0-7 0,5 3-13 0,0 0-16 16,1-3-9-16,3 1 5 0,2 0-5 0,5 2-8 16,0-4-5-16,7 0 4 0,4 0-3 0,0-2 0 15,4-3-3-15,3-4-4 0,-1-2-3 0,7-1-2 16,13 0-2-16,-16-9-4 0,18 2 4 0,-5-2-3 16,-2 1-4-16,2-6-1 0,-14 5-3 0,3 1-5 15,7-5-5-15,4 0-5 0,-16 5 6 0,0 1 0 16,-1 3-9-16,-1-2 6 0,-1 3-6 0,-5 3-2 15,-7 1-2-15,2 2-4 0,-3-2-3 0,0 5-2 16,-2 1-4-16,-1 2 1 0,1 1 0 0,-2 0-1 16,0 2-3-16,2 1 4 0,5 5-3 0,-5-5-1 15,0 0-1-15,8 2-3 0,2 1 10 0,1-5-9 16,1-2 1-16,3 0-1 0,3-2 0 0,2-2-3 16,1-3 3-16,0-3-2 0,16-5-1 0,-4 0 1 15,1 0-3-15,3-4 1 0,-7-3 0 0,-9 5 1 16,16-7 3-16,-5-3-4 0,-15 2 2 0,3 2-2 15,-1 0-2-15,-3 2 6 0,-1 1-6 0,-4 0 0 16,-1 2-1-16,-6 5 1 0,-9 1 0 0,9 1-3 16,-3 3 0-16,0 0 1 0,-2 4 0 0,-2 2 2 15,4-2-4-15,-4 6 5 0,3-3-2 0,-2 5 4 16,0-1-3-16,2 0 2 0,4-1 1 0,-4 0-2 16,8 3 1-16,0-3-1 0,2-1 2 0,4 0-1 15,-2-3 0-15,3 0 0 0,1-2 0 0,3-3-1 16,0-2 1-16,2 0-2 0,-1-5 3 0,-1 3 0 15,0-4-1-15,16-4 1 0,-16-1-3 0,1 2 1 16,13-5-1-16,0-3 1 0,-12 3 2 0,-5 1-1 16,3 0-1-16,-5 1-1 0,2 1-2 0,-4 3 2 0,-2 3-1 15,-6 5-1-15,-3-6 5 0,-4 6 2 0,-2 4-4 16,1 2 1-16,0-2 1 0,-3 3-1 16,2 3 0-16,-2-2 0 0,0 0 0 0,5 3 1 15,0 3 1-15,0-2 1 0,-1 2 0 0,4-2-1 0,4 2-2 16,3-1 1-16,3-5-1 0,-1 2 2 0,5-2 0 15,0-3 0-15,1 4-4 0,3-4 3 0,2-1-4 16,2-3-10-16,11-1-2 0,-15-3 0 16,0 2-1-16,15-8-5 0,-13 1 3 0,11-5 2 0,-1 0 1 15,-11 4 3-15,-1-2-1 0,1 0 0 0,-4 3 2 16,1 3 1-16,-5-2-1 0,-10 4-1 0,2 0 0 16,-3 4 5-16,-4 0-1 0,-2 0 1 0,1 4-4 15,-4 0 1-15,-4 0-1 0,5 0 1 0,-2 1 2 16,-3 2 6-16,0 0-2 0,3 1-1 0,-2 1 0 15,5 0 3-15,0-2 1 0,4 3-2 0,2-4-2 16,2 4-3-16,11-1 6 0,-4 0 0 0,5-2-2 16,5-3 0-16,-3 2 1 0,3-4-3 0,-3 1 2 15,3 0-1-15,2-6-2 0,-2 1 1 0,1 1-1 16,0-5 8-16,-2-1-9 0,4 1 3 0,-7-1 1 16,0-1-1-16,-1 4 3 0,-12-2 1 0,1 4 5 15,-7-1-1-15,1 3 2 0,-1 0 2 0,2 2 5 16,-2 1-4-16,-4 3 0 0,3-2 1 0,-1 3-1 15,3 2 0-15,3 0 3 0,-2 1-6 0,3 2-1 16,1-2 4-16,8 2-2 0,0-2 2 0,2 1-1 16,3-2-1-16,1-5 0 0,6 1-5 0,-3-1 8 15,-2-3-9-15,2-1-1 0,2 1-4 0,-1-2-4 16,-1-4-3-16,1 2-2 0,-1-2 1 0,0-3-2 16,-1-2 2-16,1-1-5 0,0 0 8 0,1-3 0 15,-2 0-3-15,0-3 0 0,10-6 4 0,-13 10 3 0,-8 1-3 16,-4 5 5-16,-1 2 1 0,-1 0 4 15,-6 4 0-15,1 2 6 0,0 0-4 0,-1 1 1 16,0 1 0-16,-5 1 2 0,3 0 10 0,-2 0-8 16,2 1 1-16,1 0-2 0,-2-1 1 0,0 2 0 0,0-1 0 15,4 0-2-15,-2-3 1 0,-2 3-4 16,0-2 0-16,4 0-9 0,-3-2-18 0,-3 2-19 16,2-3-34-16,-3 0-59 0,2 0-45 0,-8 0-61 15,6-3-67-15,-6 3-79 0,0 0-87 0,0 0-265 0,0 0-799 16,-24-8 354-16</inkml:trace>
  <inkml:trace contextRef="#ctx0" brushRef="#br0" timeOffset="21566.35">2002 14607 289 0,'-2'-3'293'0,"-1"-4"-5"0,0 4-3 0,1-1-13 15,-2 2-20-15,4 2-29 0,-4-5-25 0,4 5-17 16,-1-3-21-16,1 3-13 0,0 0-11 0,0 0-11 16,10 11-15-16,-6-5-2 0,1 2-12 0,2 2-10 15,-1 1-4-15,3-1-9 0,0 4-4 0,1 1-10 16,1-2-1-16,2 2-4 0,1-1-4 0,-1-1-4 15,5 0 3-15,-4-3-3 0,5 1 2 0,2-3-7 16,3 2 7-16,7-6 0 0,-2 0 8 0,6-5-7 0,0-1 4 16,18-3-7-16,-16-3-2 0,15-4-7 15,3-1 14-15,-5-3 5 0,1 1 2 0,-15 2-5 16,0 0-3-16,-2-2 0 0,13-4-1 0,-16 5-8 16,-1 4-2-16,-5 1-8 0,-4 5-5 0,-4-1 0 15,-5 3 0-15,1 2-6 0,-2 0-3 0,1 1-2 16,-3 3 8-16,1 4-11 0,-1-1-5 0,1 2 7 15,3 3-1-15,-2 3 1 0,1-2-2 0,-2 1-5 16,4 2 9-16,-1-3-5 0,3 2 1 0,1-3-2 16,1-1 5-16,0-2-3 0,10 1 7 0,-2-1 1 15,3-2-3-15,-1-4 2 0,4-2 1 0,1-3 3 16,-2 0 2-16,6-6 0 0,0 0 0 0,0-3-2 16,2 0 0-16,12-6 0 0,-4 1-1 0,-10 2 3 15,0-1-6-15,-4 2 0 0,2 1-4 0,-1-1-2 16,-6 4 0-16,2 1-4 0,-11 4-1 0,0-1 0 15,-1 0 1-15,0 2-4 0,0 4 8 0,-5 0-9 16,2-1-1-16,-2 3-1 0,3 0 4 0,1 3-2 16,2 0-6-16,-2 1 6 0,3 0 4 0,-1 2-2 15,2-5 0-15,6 2-6 0,-2 1 6 0,5-2 0 16,-9-2 1-16,11-2 2 0,0-2-5 0,4 1 7 16,-3-6-6-16,7 2-3 0,-3-3 5 0,15-2-2 15,-12 4-2-15,11-4 2 0,-13 3-2 0,2-1-1 16,9-5-4-16,-14 3 4 0,5 0 2 0,-3 0-3 15,-1-1 2-15,-4 2 2 0,0 2-1 0,-3 0-5 16,-6 2 3-16,-4 2-5 0,2 0 1 0,-2 2-2 16,-2 0 10-16,-4 3-6 0,0-1 1 0,0 6-3 15,2-3 3-15,1 4 3 0,-3-3-3 0,1 0 0 16,2 2 0-16,0 2 4 0,0 0 0 0,2-2-1 16,0-1 0-16,4-1 6 0,-3-1 7 0,10-4 9 15,-1-1 6-15,2-4 6 0,-2 0 5 0,0-5 4 16,3 0 0-16,-6-5-1 0,5 1 0 0,-4-1 2 15,0 0 0-15,1-2-3 0,-4 0 2 0,1-2-1 16,-5 0 2-16,-5 4-3 0,0 0-5 0,-1 0-1 16,0 2-3-16,-3 4-7 0,-3 0-6 0,-1 1 0 15,-2 3-30-15,0 0-35 0,-2-2-44 0,-2 6-51 16,0 0-59-16,0 0-54 0,0 0-57 0,0 0-68 16,-13 25-72-16,3-11-339 0,-5 1-850 0,-2 3 377 15</inkml:trace>
  <inkml:trace contextRef="#ctx0" brushRef="#br0" timeOffset="-167930.23">12447 13774 263 0,'-16'-2'369'0,"3"-1"-5"0,1 1 14 16,1 2-2-16,2-1-6 0,4 0-7 0,1 0-18 16,0-2-23-16,0 0-24 0,4 3-21 0,7-7-17 15,3 5-19-15,9-3-13 0,13-3-12 0,18 2-15 0,6-3-13 16,8 3-15-16,29-4-14 0,2 6-6 0,6-3-22 16,-3 2-12-16,5 2-8 0,0 1-12 0,-3-2-11 15,2 3-7-15,3 2-6 0,-6-1-7 0,2 0-10 16,-1 3-3-16,-8-6-6 0,-28 5-6 0,-4-1-2 15,-1 0-3-15,-7 1-9 0,-13 1-5 0,-7-2-7 16,-11-1-34-16,-2 1-29 0,-8 1-7 0,-5-1-22 16,-6-1-49-16,0 0-51 0,0 0-55 0,-34 3-38 15,2 0-33-15,-19 1-38 0,-7 0-27 0,0 0-44 16,-7 0-301-16,-1 2-771 0,-27 2 341 0</inkml:trace>
  <inkml:trace contextRef="#ctx0" brushRef="#br0" timeOffset="-167664.8">12828 13822 8 0,'-41'4'279'16,"8"-2"-6"-16,1 0 0 0,0-2 6 0,10 2 5 16,4-2 3-16,4 0 1 0,3 0 11 0,2 1-2 15,1-2-10-15,8 1-16 0,-2-4-15 0,2 4-11 16,24-8-11-16,4 2-20 0,7 0-15 0,21-4-16 16,6 1-19-16,38-3-15 0,0 2-17 0,7 4-8 15,-2-5-13-15,5 10-12 0,1-4-6 0,-1-2-10 16,1 8-7-16,-2-1-8 0,-2-1-11 0,-3 4-9 15,-12 0 3-15,-27 1-10 0,1 0-3 0,-3 0-3 16,-9 0-1-16,-16-5-4 0,-6 4-6 0,-3-3 1 16,-10 3-5-16,-7-3 16 0,-2 2 14 0,-3-2 3 15,-4 1-1-15,-3-1-6 0,0 0-2 0,0 0-5 16,0 0-6-16,0 0 2 0,0 0-12 0,0 0-12 16,-24-1-57-16,24 1-83 0,-9 1-91 0,4-1-97 15,5 0-90-15,-3 5-106 0,3-5-279 0,0 0-857 0,13 4 379 16</inkml:trace>
  <inkml:trace contextRef="#ctx0" brushRef="#br0" timeOffset="-166828.48">20203 12128 155 0,'0'-6'391'16,"0"2"-28"-16,0 0-17 0,0 4-21 0,2-4 6 16,-2 4-10-16,0 0-6 0,10 9-7 0,-1 1-3 15,-1 4-14-15,1 1-12 0,-2 3-11 0,5 9-15 16,-3 2-11-16,3-2-12 0,-4 3-20 0,-2 2-13 16,-2-2-20-16,2-3-5 0,-3 0-14 0,4 0 2 0,-4-6 9 15,3-5 12-15,0 0-13 0,0-3-5 16,2-4 5-16,-3-1 5 0,0-4-7 0,3-1 6 15,3-2-7-15,9-5-15 0,6-5-16 0,4-7 0 0,3-2-10 16,18-8-11-16,0-8-15 0,26-15-11 0,-3 1-58 16,-4-5-29-16,6 3 0 0,4 0 0 15,-3-7 0-15,7 7 0 0,3-5 0 0,-4-3 0 0,4 3 0 16,3 4 0-16,-5 5 0 0,0 5 0 0,-5 3 0 16,-24 15 0-16,3-1 0 0,5 4 0 0,-4 0 0 15,2 0 0-15,-2 6 0 0,-2 1 0 0,-4 3 0 16,-16 6 0-16,-2-1 0 0,-6 4 0 0,-9 0 0 15,-3-1 0-15,0 2 0 0,-6 0 0 0,-6 2 0 16,2-1 0-16,-3 0 0 0,-3 2 0 0,-2 2 0 16,-1 0 0-16,0 1 0 0,-6 2 0 0,0 3 0 15,-5 1-253-15,3 1-196 0,-5 10-133 0,-1-5-570 16,-2 8-1247-16,1 0 553 0</inkml:trace>
  <inkml:trace contextRef="#ctx0" brushRef="#br0" timeOffset="-164098.02">1983 14801 2148 0,'-1'-9'45'0,"-3"-2"6"16,4 0 25-16,-4 0 39 0,4 2 19 16,-1 2-2-16,-1 1-5 0,0 2-7 0,2-2-25 15,0 6-10-15,-1-4-10 0,1 4-8 0,0 0-4 16,0 0 0-16,0 0 12 0,1 22-4 0,-1-10-6 15,5 6-1-15,-2-1-2 0,3 8 5 0,-1-6-1 16,1 8-1-16,2-2 1 0,0-1-17 0,2-1 11 0,-1-6 2 16,4 4 8-16,6-3 11 0,-5-4 6 15,5-6 9-15,8 1 5 0,4-5-3 0,2-5-4 16,5-4 4-16,18-8 0 0,6-4-4 0,-1-5-4 16,-1-3 0-16,28-16-2 0,-8 3-3 0,-25 13-2 15,2-3-2-15,-2-1 1 0,0-1-3 0,-1 1-4 16,-2 0-5-16,-5 2-4 0,-2 5-3 0,-12 8-3 0,-2 5-8 15,-2-2-7-15,-7 7-3 0,-3 4-5 16,3 4-4-16,-4 0 3 0,-3 8-4 0,3 2-1 16,-2 0-1-16,3 9-3 0,-1 2-4 0,-2-1 3 15,4 5-5-15,1-3-4 0,-1 0 2 0,6 0-3 16,2-3-6-16,4 0 6 0,13 2-1 0,1-6 1 0,0-1-6 16,5-5 3-16,0-3 0 0,4-5-1 0,3-4-1 15,-1-2-2-15,3-7 0 0,0-1 2 16,-1-3-2-16,1 0-2 0,-4-4 2 0,-2 1-4 15,-3-4 2-15,3 2 0 0,-8-2-3 0,-10 5 0 16,13-3 0-16,-14 9 0 0,1-2 1 0,-4 3-2 16,-3 4-3-16,-7 1 2 0,-1 2-2 0,-3 4 5 15,4 1-4-15,-8 2 0 0,4 2-2 0,-4 0 1 16,0 4-2-16,-2-1 3 0,2 1 0 0,-8-3 1 16,7 2-1-16,4 2-1 0,0-2 0 0,1-2 3 15,8 0 0-15,3-1-5 0,4-3 2 0,2-2 2 16,5-2-1-16,13-5 0 0,1-3 3 0,2-4-3 15,2-2 0-15,-3-2 2 0,-2-7-2 0,2 3 6 0,-1-4-1 16,-4 0-4-16,-2-2-1 0,-12 9 2 16,11-5 0-16,-16 5-1 0,0 1 0 0,-4 7-1 15,-8 0-2-15,1 2 2 0,-3 4 5 0,-2 1-1 16,-5 1 4-16,2 4 7 0,-1 2-2 0,1-1 0 16,-3 4-2-16,1 1-1 0,3 0 3 0,-3 1-5 15,5 2 2-15,-2-3 1 0,1 1-2 0,2-3 2 16,1-2 0-16,4-1 1 0,7-1 5 0,-1-3-5 15,1-2-3-15,0-7-1 0,7-1 0 0,0-2 4 16,1 0-6-16,0-1 2 0,1-4 0 0,-5-3 1 16,0 2-1-16,3-3-7 0,-7-2-1 0,1 2-14 15,-3-3-15-15,-1 1-16 0,-2 1-4 0,-1 0 2 0,-3 2-6 16,-1 0-1-16,-5 3 4 0,-4 2-7 16,-2 4-22-16,1-1-11 0,-3 2-8 0,-1 1-2 15,1 1 9-15,-4 2 0 0,3-1 4 0,-4 5 5 16,0 0 2-16,1-7 9 0,-1 7 5 0,0 0 9 15,0 0 5-15,0 0 6 0,0 0 3 0,0 0 7 16,-6-9 2-16,6 9 15 0,0 0-7 0,0 0-48 16,0-7-123-16,0 7-193 0,0 0-424 0,1-15-881 15,-1 15 390-15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13T13:05:18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5633 1355 431 0,'0'-5'439'16,"0"5"-13"-16,0 0-13 0,0-4-25 0,0 4-32 16,0 0-35-16,0 0-35 0,0 0-30 0,0 0-29 15,0 0-19-15,0 0-12 0,0 0-17 0,-8 14-20 16,8-10-15-16,-1 2-10 0,-2 1-15 0,3 0-12 15,-2 0-9-15,2-1-8 0,0-1-8 0,0-1-8 16,0 2-10-16,0-2-1 0,0 0-5 16,0-1-2-16,0-3 1 0,0 0 9 0,2 4 15 0,-2-4-8 15,0 0-6-15,0 0-6 0,4-14-6 0,-1 4 1 16,-3-1-4-16,1 2 0 0,-1-3 3 0,-4 2-3 16,3-2 4-16,-4 1 8 0,1 0-3 0,-1 0-8 15,0 5-1-15,-3-2-1 0,-2 3-3 0,-2 2-9 16,2 1-4-16,-10 4-1 0,-1 3-3 0,-3 6-3 15,-3 4-3-15,-1 2 7 0,0 3-1 16,1 5-3-16,-5 10 5 0,7-6-5 0,-3 9-3 16,10-7 1-16,1 3 0 0,-3 8 2 0,8-8-1 0,3-1-2 15,4 0-3-15,0-3-1 0,10 0-1 0,4-2-2 16,4-2-3-16,6-1 1 0,1-6-3 0,5-1 0 16,4-3 0-16,3-4-18 0,-4-3-4 15,4-5-9-15,0-1-7 0,4-2-12 0,-9-2-3 16,-6 0-5-16,1-3-10 0,-4-1-17 0,-3-1-17 15,2 0-19-15,-7 1-15 0,-1-3-30 0,-1 1-43 16,-2 1-37-16,-1-4-49 0,-2 5-50 0,-2-1-70 16,-2 0-78-16,1 7-259 0,-3-13-802 0,3 6 355 15</inkml:trace>
  <inkml:trace contextRef="#ctx0" brushRef="#br0" timeOffset="282.26">5868 1692 14 0,'0'0'461'0,"0"0"10"0,-10-7-2 16,10 7-9-16,-5-4-14 0,5 4-31 0,0 0-33 15,-5-3-40-15,5 3-41 0,0 0-28 0,0 0-17 16,-4 13-24-16,4-5-16 0,-3 3-19 0,3 1-14 16,0 5-16-16,3 2-9 0,-2 1-9 0,-1 5-11 15,5 2-15-15,-5-1-4 0,3 0-7 16,-2-7-10-16,3 7-10 0,-1-5-5 0,4 2-10 0,-4-4-4 15,2-1-8-15,-1-2-9 0,1-1-6 0,-1-5-3 16,-2 2-4-16,1-2-5 0,3 0-5 0,-3-4-10 16,-1-1-25-16,-1 1-30 0,2-2-41 0,-3-4-45 15,5 5-65-15,-5-5-65 0,0 0-90 0,0 0-110 16,0 0-457-16,0 0-981 0,0 0 435 16</inkml:trace>
  <inkml:trace contextRef="#ctx0" brushRef="#br0" timeOffset="1001.93">5209 2847 261 0,'-4'-3'347'0,"4"3"-22"0,0 0-31 0,-4-3-29 16,4 3-22-16,0 0-9 0,0 0-6 0,0 9-21 15,0-9-21-15,0 8-23 0,0-4-16 0,1 0-6 16,-1 1-16-16,0-2-11 0,0 3-13 0,3-4-13 16,-3-2-1-16,1 5 3 0,-1-5 14 0,0 0 12 15,3 1 19-15,-3-1 8 0,0 0-8 0,0 0-15 16,0 0-4-16,5-14 3 0,-5 9-1 0,1-2 5 16,-2-2-3-16,2 0-2 0,-1-3 1 0,-1 5 7 15,0-2 17-15,-2 0-3 0,-1 4-6 0,-1-2-9 16,1 3-5-16,-6-1-9 0,-3 3-12 0,-1 2-6 15,-4 2-8-15,-1 4 0 0,-8 6-5 0,2 5-3 16,-4 6-12-16,4 2 0 0,-7 13 11 0,-3 1-3 16,9 0-5-16,5-8-12 0,7-1 1 0,-2 2-15 15,3 1 0-15,5-2-2 0,3 1 2 0,4-4-5 16,5 1-1-16,7 0-2 0,1-5-2 0,9-3-4 16,2-3 7-16,0-3-10 0,8-3-2 0,1-1 3 15,4-4-2-15,-3-1-9 0,0-6-5 0,-4-1-23 16,1-5-7-16,-3 1-11 0,-8 0-10 0,0-3-11 15,-6 1-20-15,3-2-22 0,-7 2-27 0,0 0-41 16,-5-3-38-16,1 0-55 0,-3 1-61 0,-4 1-77 16,0 1-94-16,-7 2-404 0,2-3-965 0,2 3 427 15</inkml:trace>
  <inkml:trace contextRef="#ctx0" brushRef="#br0" timeOffset="1415.81">5418 3263 214 0,'-1'-2'483'16,"-3"-2"-9"-16,4 4-5 0,-1-9-21 0,-2 5-31 15,2 2-37-15,1-2-38 0,-4 0-32 0,9-1-33 0,-5 1-24 16,4 2-35-16,0-3-18 0,4 1-16 0,-2 2-24 16,3 1-16-16,-1 0-13 0,2 1-15 15,0 2-14-15,0 3-10 0,-2 1-10 0,2-1-12 16,0 5-2-16,-2 0-11 0,-1 5-2 0,1 2-2 15,-4 1-7-15,-1 0-1 0,-5 1-6 0,1-1-2 16,-1 4-3-16,-5-4 8 0,0 0 3 0,-1-1 13 0,0 0 10 16,-1-2 2-16,2 0 7 0,2-5 0 0,2-1-2 15,0-2-7-15,1-2-9 0,1 0-2 0,-2 0 8 16,2-2-9-16,1-3-2 0,1 5 1 16,-1-5 0-16,0 0-4 0,17-4-16 0,-6 2 4 15,7-2-5-15,-1 0-4 0,1-1-2 0,2 0-7 16,3-1-1-16,-5 1 1 0,4 0-2 0,1-1 0 0,-4 3 1 15,3-3-5-15,-2 2-5 0,-3 2-3 0,-3-1 3 16,-3 1 0-16,-6 1 1 0,7-1-5 16,-6 0-16-16,-1 0-14 0,-5 2-28 0,8-2-41 15,-8 2-51-15,0 0-73 0,6-2-87 0,-6 2-135 16,0 0-151-16,0 0-329 0,0 0-997 0,0 0 441 16</inkml:trace>
  <inkml:trace contextRef="#ctx0" brushRef="#br0" timeOffset="2051.13">5344 4242 329 0,'-5'-8'457'0,"-1"-1"12"16,-1 2 2-16,-2 1-15 0,-2-1-9 0,1 2-14 0,-2 0-16 16,-2 0-29-16,1 4-30 0,-2 1-38 0,-1 4-13 15,-4 2-22-15,-3 6-10 0,-4 2-10 0,5 6-18 16,-2 2-9-16,1 4-9 0,3 1-19 0,-1 4-17 16,1 0-11-16,6-1-15 0,1 0-18 0,3 3-10 15,-2-5-10-15,6 4-15 0,2-2-6 0,4-4-12 16,-1 0-12-16,5 0-2 0,2-6-4 0,-1-2-9 15,7-1-69-15,2-1 0 0,0-5 0 0,1 2 0 16,-1-4 0-16,4 0 0 0,0-4 0 0,2 0 0 16,-2-1 0-16,1-1 0 0,-1-3 0 0,0-3 0 15,4 1 0-15,-10-3 0 0,4-1 0 0,1-1-186 16,-3-2-51-16,-4 1-61 0,4-4-68 0,-6 2-75 16,-1-1-73-16,1 2-81 0,2 3-331 0,-5-1-1003 15,0 0 443-15</inkml:trace>
  <inkml:trace contextRef="#ctx0" brushRef="#br0" timeOffset="2582.79">5495 4775 241 0,'0'0'404'0,"0"0"12"0,5-9 9 0,-5 4-16 0,0 0-14 16,0-1-16-16,0-2-30 0,2 0-34 15,2-1-32-15,3 0-25 0,-1 0-32 0,2 1-20 0,1-2-23 16,1 5-17-16,2-1-18 0,-1-1-13 0,2 5-15 15,-2 0-17-15,2-1-12 0,-1 5-9 0,-1 0-14 16,-2 1-9-16,0 5-7 0,-4 0-1 0,1 2-5 16,-4 0-8-16,-4 3 1 0,2 0-6 0,-6 4-4 15,1-1 0-15,0 1-7 0,-3 1 1 16,2-3 7-16,-4-1 10 0,-2 1 13 0,4-5 12 0,2 1 10 16,-3-3 8-16,5-1-3 0,0-2 3 0,1-1-5 15,0 1 3-15,3-4-3 0,-3 3-8 0,3-4-1 16,0 0-7-16,-1 3-5 0,1-3-6 0,13 2-7 15,-7-2-3-15,7 0-4 0,0 0-4 0,1-3-4 16,4 4-4-16,-2-1-1 0,0 4 0 0,13-1-10 16,-10 1-14-16,-1 1-9 0,0 2-8 0,3 0-4 15,-5 1-8-15,2 2-5 0,-9-4 1 0,-1 5-2 16,-1-2 3-16,0 1 5 0,-2 0 2 0,-1 0 7 16,-3 1 1-16,-5 2 0 0,-1-3 3 0,-3 0 2 15,1-1 5-15,-9 4 11 0,1-2 10 0,-9 1 11 16,-2-2 14-16,6-3 10 0,-1 1 6 0,1-6 7 15,-3 3 18-15,0-2 3 0,5 0 16 0,-4-1 9 16,3-1 6-16,6-1-6 0,1 0-2 0,0-1-1 16,3 1-8-16,1 0-10 0,2-2-4 0,0-2-12 15,2 3-71-15,4 1 0 0,0 0 0 0,-11-1 0 16,11 1 0-16,0 0 0 0,-7-3 0 0,7 3 0 16,-3-2-98-16,3 2-80 0,0 0-56 0,-1-5-67 15,1 0-78-15,0 5-98 0,-1-4-123 0,1 4-388 16,-7-9-1069-16,2 5 472 0</inkml:trace>
  <inkml:trace contextRef="#ctx0" brushRef="#br0" timeOffset="4249.35">10645 641 303 0,'0'0'349'0,"0"0"-16"0,0 0-9 15,0 0-22-15,0 0-20 0,0 0-27 0,0 0-2 16,0 0-13-16,0 0-5 0,12-23-3 0,-12 23-20 16,0 0-12-16,0 0-12 0,0 0-11 15,1-19-13-15,-1 19-28 0,0 0-1 0,0 0-18 0,-23-11-13 16,23 11-8-16,-29-3-6 0,29 3-14 15,-48 7-2-15,22-1-1 0,-3 1-3 0,1 4-1 16,2-2 1-16,0 3 0 0,8-3-2 0,-1 1-4 16,2 0-5-16,2 0-3 0,5 1-8 0,10-11-1 15,-17 19-6-15,17-19-5 0,-5 16-9 0,5-16 6 16,6 19 0-16,-6-19-2 0,18 17-5 0,0-6-2 16,0 0-4-16,1-3 1 0,7 3-11 0,1 2 5 15,1 1-1-15,-3 1-1 0,0-1-4 0,0-3-7 16,-7 0-8-16,5 3-7 0,-8-4-1 0,-2 4-4 15,-4-4-2-15,1 3 0 0,-6 3 4 0,0 0 0 16,-5-2 6-16,-5 1 3 0,-5 0 4 0,-2 1 1 16,-2-3-1-16,-8 3 12 0,-4-5 9 0,-5 2 14 15,3-4 10-15,-3 0 11 0,1-2 10 0,-1-1 9 16,0-4 12-16,4 1 3 0,-1-2 2 0,10-4-3 16,1 2-10-16,0 0 7 0,6 0-7 0,1-2-4 15,3 2-12-15,2-1-5 0,6 2-17 0,-9-5-14 16,5 1-35-16,4 4-44 0,4-7-49 15,-4 7-55-15,9-7-60 0,-4 3-60 0,4 2-65 16,3 1-72-16,1 1-101 0,1-4-283 0,-1 4-864 0,6-4 382 16</inkml:trace>
  <inkml:trace contextRef="#ctx0" brushRef="#br0" timeOffset="4499.37">10934 955 3724 0,'5'-8'240'0,"-2"1"-57"16,-1 1 70-16,1 0 9 0,-1 1 10 0,1-1-18 16,-3 6-42-16,-1-6-38 0,1 6-26 0,0 0-5 15,0 0-2-15,0 0 2 0,-18 17-8 0,11-7-11 16,-3 7-6-16,4 2 1 0,-1 4-8 0,1 5-6 16,2-3-15-16,-1 2-2 0,3-2-8 15,0-1-11-15,0 1-4 0,2-5-9 0,4 0-8 16,-4-1 4-16,5-1-6 0,-8-1-8 0,7-2-34 15,-2 2-37-15,0-5-48 0,-1-1-56 0,-1-3-58 16,3-3-59-16,-1 0-85 0,-2-5-94 0,4 8-152 16,-4-8-322-16,0 0-982 0,0 0 434 0</inkml:trace>
  <inkml:trace contextRef="#ctx0" brushRef="#br0" timeOffset="5032.1">10308 1841 183 0,'4'-3'395'0,"0"-4"-10"0,-1 2 6 16,3-1 3-16,-3 0-12 0,4 0-7 15,-5-1-14-15,3 1-11 0,-1-2-7 0,-4 4-16 16,4-1-14-16,-3 0-21 0,-1 0-23 0,0 5-30 16,-7-10-20-16,0 9-22 0,-5 1-18 0,-3 3-15 15,-4 4-16-15,-5 3-14 0,0 4-8 0,-2 3-15 16,3-1-8-16,-1 4-10 0,1-2-14 0,2 2-3 0,6-1-10 15,6-3-7-15,-2-1-2 0,2 4-4 0,6-1-5 16,2-2-3-16,1 0-5 0,5 0-5 16,5 0 2-16,0-1-7 0,12 1 2 0,0-2-8 15,6 0 1-15,3 0-7 0,-2 0-13 0,3-2-8 16,-3-2-16-16,2 0-15 0,-3 2-8 0,-1 2-7 16,-9-3-3-16,-4-4 3 0,-5 0 7 0,1 3 7 15,-6-2 4-15,-3-1 7 0,-6 2 9 0,-5 1 13 16,-3 3 15-16,-10 0 8 0,-5-1 15 0,-4-2 4 15,3 0 3-15,-6-2 3 0,2 2 4 0,4-5 2 16,-1 0-1-16,12-1-10 0,-10-2-3 0,12 1-4 16,4-1-2-16,6-1-19 0,-5 0-36 0,11-1-59 15,-10 3-68-15,10-3-91 0,0 0-77 0,0 0-114 16,0 0-133-16,41-17-353 0,-22 10-994 0,3-2 440 16</inkml:trace>
  <inkml:trace contextRef="#ctx0" brushRef="#br0" timeOffset="5382.89">10713 2196 3897 0,'0'-5'295'0,"0"-5"-58"15,-1 4 60-15,-3-2 72 0,1 1-29 0,-2 0-41 0,3 0-36 16,0-1-34-16,2 8-41 0,-1-8-28 0,1 8-19 16,5-10-11-16,3 7-15 0,2 2-12 0,8 0-10 15,-1-1-10-15,3 6-12 0,-5-1-12 0,7 1-32 16,-4 9-21-16,-1-5-20 0,-2 5-13 15,-5 5-8-15,-1-1-10 0,0 7-1 0,-6-5 7 16,-6 5 1-16,-3 4 5 0,-6-3 3 0,1-3 6 16,-7 2 5-16,0-5 18 0,5-3 24 0,0-4 12 15,2 1 14-15,3-5 11 0,-1 0 12 0,3-3-1 0,3 1 6 16,0-1-3-16,3-5 3 0,-4 5-8 16,4-5-7-16,0 0-4 0,0 0-6 0,25 0-5 15,-7-5-5-15,4 3-5 0,6-6-2 0,3 5 4 16,-1-1-15-16,0-4-28 0,-1 2-31 0,0 0-27 15,-7 4-35-15,-4-1-49 0,-4 3-61 0,-5-2-80 16,0 1-72-16,-9 1-53 0,0 0-64 0,9 6-93 16,-9-6-331-16,-18 11-975 0,-1 0 431 0</inkml:trace>
  <inkml:trace contextRef="#ctx0" brushRef="#br0" timeOffset="5849.2">10227 2960 3124 0,'6'-16'257'0,"-3"-1"-35"15,-1 7-23-15,-2-6 42 0,-2 3-10 0,-4 1-23 16,-2-1-13-16,0 2-5 0,-3 1-7 0,-3-1 3 15,0 1 0-15,-3 2-13 0,2 5-10 16,-3 0-6-16,-1 3-14 0,-9 2-10 0,7 1-4 0,2 5-6 16,-5 4-9-16,7 1-4 0,-2 5-7 0,0 2-16 15,10-5-10-15,0 8-1 0,-1 2-5 0,6-5-10 16,2-1-1-16,10 5-12 0,0-7-3 0,1 2 2 16,5-2-3-16,7 5-3 0,-1-4-13 15,4-1-5-15,-3 1 6 0,6-6-12 0,-2 3-7 0,-2-2-19 16,-5-2-13-16,1-1 2 0,-1 0-7 0,-4 0-4 15,3 1-3-15,-6 1 2 0,-4-1-1 0,-1-3 8 16,-2 2 5-16,-4 0 5 0,-1 0 3 0,-3 0-3 16,-3 2 19-16,-6 1 10 0,-3-1 10 0,-7 2 14 15,-5-2 0-15,2 2 13 0,-4-4 4 16,0 0 9-16,-2 0 5 0,4-3-3 0,-1 0-1 0,-1-4-6 16,10 1-2-16,3 0-6 0,2-4-20 0,3 0 10 15,2 0-37-15,4 0-50 0,1-2-62 0,1 0-90 16,4 2-71-16,5-8-83 0,3 0-87 0,10 1-101 15,-3-1-463-15,13 0-1088 0,3-1 482 0</inkml:trace>
  <inkml:trace contextRef="#ctx0" brushRef="#br0" timeOffset="6249.76">10488 3349 3655 0,'9'-5'340'0,"-1"-2"-93"0,-2-3 4 0,2 4 34 16,-2-1-2-16,-1-1-18 0,-1-1-42 0,1 1-25 15,0-2-32-15,2 3-15 0,-1-2-16 0,0 1-17 0,2 0-9 16,2 2-15-16,3-1-16 0,0 3 2 0,1 2-22 16,3 0-20-16,-3 4-19 0,2-1-18 0,-3 2-12 15,-4 3-18-15,1 1-1 0,0 8 0 0,-3-3-3 16,-3 3 6-16,-3 1 4 0,-4 2-8 16,-2 0 3-16,-4 0 14 0,-1 2-1 0,0-4 7 15,1 1 16-15,-4-5 9 0,4 1 10 0,4-3 2 0,0-3 3 16,0-1-11-16,1 0 10 0,2-1 1 0,3-3 2 15,0 3-1-15,7-1-12 0,1 0 7 0,1 0-3 16,4 0-1-16,3-2-4 0,0 2-2 0,1-2-1 16,2 1-5-16,1 1 0 0,-4 0 0 15,-6-1-1-15,2 1-5 0,-1-1 2 0,-2 3-1 0,-4-3 0 16,-2 2 2-16,3 5 13 0,-5-6 11 0,-2 3 6 16,-2 3 11-16,-2-1 13 0,-3 1 5 15,-8 2 3-15,2 0 11 0,-1-1-5 0,0-1 0 16,-6-1-6-16,4 0-10 0,-4 0 0 0,-6 1-12 15,7-3-18-15,0-1-44 0,0-4-66 0,-2 4-90 16,2-1-107-16,0-3-144 0,-2-2-182 0,1 0-450 0,-7-7-1140 16,5 5 504-16</inkml:trace>
  <inkml:trace contextRef="#ctx0" brushRef="#br0" timeOffset="6782.79">9893 4154 233 0,'3'-6'504'0,"1"1"0"0,-1 0-5 16,-3-1-14-16,2 1-16 0,-2-1-28 16,-2-1-31-16,-2 3-32 0,-4 0-27 0,-2 2-36 15,-4 1-27-15,-3 2-24 0,-3 4-19 0,-7 2-28 0,3 5-16 16,-2 2-19-16,-1 2-22 0,3 4-14 0,1 0-17 15,3 2-11-15,2 1-11 0,4 0-13 0,1 0-20 16,7-1 0-16,3-1 1 0,4-2-6 16,6 0-11-16,3 4-8 0,8 4 0 0,2-7-11 15,2-1-10-15,1 3 10 0,6-2-12 0,1-2-5 0,-2 0-20 16,-1 0-7-16,-4 0 0 0,-1 0-10 0,-7-4-3 16,-2 0 3-16,0 0 0 0,-3 2 4 0,-4-2 4 15,-6-2 2-15,-3 1 13 0,-3 2 10 16,-8-1 7-16,-1 1 9 0,-10 0 10 0,-1-1 12 0,-4 1 8 15,-1-3-5-15,-2 0-9 0,1-3 3 0,-2 1-15 16,3-4 4-16,0 1-10 0,5-2-11 0,5-3-30 16,3 0-39-16,-1 3-66 0,6-3-77 15,7-2-98-15,-2 0-132 0,8 0-145 0,-5-3-461 16,5 3-1112-16,0 0 493 0</inkml:trace>
  <inkml:trace contextRef="#ctx0" brushRef="#br0" timeOffset="7065.63">10202 4802 399 0,'1'-9'570'0,"-1"-1"19"0,3 2 7 0,-3 1-11 15,1 0-19-15,-2 2-36 0,2 0-42 0,-1 1-46 16,0 0-49-16,0 4-37 0,0 0-47 0,0 0-29 15,0 0-24-15,-5 20-23 0,1-9-24 0,0 4-19 16,0 2-15-16,2-2-28 0,-5 3-13 0,5 0-13 16,-6-1-11-16,4 1-6 0,2-1-15 0,-1 0 0 15,2-5-37-15,2 1-33 0,2-3-28 0,-2-1-14 16,4 0-18-16,4-1-11 0,0-3-38 0,4 1-42 16,5-4-56-16,3 0-63 0,-1-6-71 0,1-2-57 15,0 2-54-15,-2-5-57 0,6-1-448 0,-7-3-1014 16,7-2 449-16</inkml:trace>
  <inkml:trace contextRef="#ctx0" brushRef="#br0" timeOffset="7248.79">10466 4810 78 0,'0'-5'348'16,"-1"1"16"-16,-2-2 3 0,1 2 33 15,-3 1 30-15,2-1 23 0,3 4 5 0,-7-1-4 16,7 1-8-16,-12 4-13 0,8 1-16 0,-3 3-12 0,-1 2-16 16,3 1-27-16,-3 6-21 0,4 1-22 0,-2 1-27 15,2-1-27-15,3 8-29 0,-3 0-22 0,4-1-24 16,0 0-21-16,0 2-30 0,0-8-78 15,0 0-92-15,1 7-102 0,-2-7-103 0,2 1-106 0,-6 4-96 16,-4 0-105-16,-6 2-509 0,2-4-1139 0,-1 0 505 16</inkml:trace>
  <inkml:trace contextRef="#ctx0" brushRef="#br0" timeOffset="7799.46">9877 5691 182 0,'4'-6'432'16,"-3"0"-5"-16,-1-2-16 0,-2 4-28 0,-3-1-10 15,-7 0-32-15,2 4-21 0,-5 1-24 0,-3 4-18 0,-4 3-17 16,-5 3-15-16,-1 4-12 0,0 1-11 0,2 6-15 15,-1-1-17-15,1 4-11 0,4 0-11 0,3-1-13 16,2 0-4-16,3 1-7 0,5-6-12 16,3 7-6-16,3-6-7 0,6-1 4 0,1 7-17 0,2-7-5 15,7-2-9-15,2 3-12 0,4-1-2 0,4-2-8 16,-1 2-9-16,1-5-4 0,0-1-2 0,-5-1 1 16,9 1-14-16,-9-4-4 0,-3 1-5 0,-1-1-9 15,-5-1-1-15,-3-2-6 0,1 1 0 0,-5 0 0 16,-1-1 0-16,-3 1 0 0,-6 1-3 0,-1-1 0 15,-6 1 2-15,-3 1-2 0,-10 1 0 0,1-2 0 16,-1 1-1-16,0-4-1 0,2 2-2 0,-3-2-3 16,9-1-1-16,2-1-1 0,4-1 8 0,1 1-17 15,1 0-28-15,6-1-49 0,-2 0-60 0,8-1-63 16,-6 0-67-16,6 0-70 0,0 0-97 0,0 0-114 16,28-9-324-16,-9 4-945 0,4 0 418 0</inkml:trace>
  <inkml:trace contextRef="#ctx0" brushRef="#br0" timeOffset="8132.5">10280 6100 3421 0,'1'-5'270'0,"-2"1"-90"16,-2-4 73-16,-7 2 38 0,1 0 24 0,-1 3-24 16,-3-2-32-16,-2 0-37 0,-3 3-25 0,4 2-22 15,0 0-23-15,2 3-14 0,-1 2-6 0,2 2-16 16,1 1-12-16,4 5-14 0,-1 1-7 0,7-3-6 15,4 6 0-15,2-2-14 0,7 1-1 0,2-3-10 16,7 6-8-16,4-5-8 0,2 2-3 0,-2-4-8 16,4-1-6-16,-1 2-2 0,-1-1-7 0,0-3 2 15,-1 2 0-15,-7-7-5 0,-4 4-1 0,1-1-4 16,-5-1 2-16,-3 1-1 0,-1-2 2 0,-3 1 2 16,-1-2 14-16,-3 4-5 0,-3-2 14 0,-6 1 4 15,-2 0 7-15,-5 4 7 0,-3-1 1 0,-4-4-1 16,-5 8 12-16,0-8-20 0,8 1 2 0,-1-1-7 15,2-2-1-15,-1-2-14 0,5 2-29 0,2-2-34 0,-1-1-49 16,4-1-72-16,2-3-86 0,2-3-89 16,1 1-81-16,1-6-92 0,6-5-481 0,2-1-1074 15,0-2 476-15</inkml:trace>
  <inkml:trace contextRef="#ctx0" brushRef="#br0" timeOffset="8315.5">10335 6021 106 0,'-13'-5'439'0,"4"2"40"0,3 0 23 16,-2 0 13-16,3 2-18 0,5 1-37 0,-5-2-45 0,5 2-45 16,0 0-34-16,9-6-35 0,5 5-30 0,7 0-24 15,10-2-33-15,5 1-45 0,-3-3-39 16,7 3-48-16,-2-1-55 0,2 0-69 0,-2-2-70 16,-5-2-68-16,0 2-49 0,-6 4-50 0,-6-6-64 0,-2 0-64 15,-1 3-255-15,-8 0-716 0,2-2 317 0</inkml:trace>
  <inkml:trace contextRef="#ctx0" brushRef="#br0" timeOffset="8465.79">11116 6010 122 0,'5'3'511'0,"0"-1"36"0,-1 0 18 16,1-1-5-16,-2 1-34 0,-3-2-51 15,0 0-47-15,7 1-57 0,-7-1-80 0,3 2-109 0,-3-2-135 16,0 0-150-16,0 0-196 0,0 0-406 0,0 0-762 15,0 0 338-15</inkml:trace>
  <inkml:trace contextRef="#ctx0" brushRef="#br0" timeOffset="17198.43">6131 1621 183 0,'-6'3'315'15,"1"-1"-10"-15,-3-1-14 0,8-1-13 0,-11 1-17 16,3 2-12-16,8-3-13 0,-9 0-19 0,9 0-4 16,0 0-11-16,-14 0-5 0,14 0-9 15,0 0-15-15,-9 0-1 0,9 0-13 0,0 0-13 16,0 0-8-16,-8 0-10 0,8 0-5 0,0 0-12 16,0 0-1-16,0 0-4 0,0 0-6 0,0 0-3 15,0 0 7-15,0 0 1 0,22-8-2 0,5-2-9 16,4-1-1-16,3-2-8 0,21-7-1 0,5-2-7 15,24-7-2-15,7-3-3 0,1-3-1 0,8 4-8 16,7-6-7-16,7-3 1 0,4-3-7 0,3-1-10 16,2-2-4-16,3-5-2 0,5-3-3 0,0 2-3 15,2-3-8-15,-9 9 0 0,-4 2-6 0,-10 6 1 16,5-2-2-16,-14 12-4 0,-5 2 1 0,-6 6-3 16,-32 8 3-16,-2-1-6 0,-3 2 0 0,-16 3 0 15,-4 0 1-15,-10 5 1 0,-5-4 0 0,-18 7 6 16,26-4 9-16,-26 4 0 0,0 0-1 0,0 0 0 15,30-3 1-15,-30 3 1 0,0 0-10 0,0 0 5 16,0 0 0-16,0 0-3 0,19-6-6 0,-19 6 1 16,0 0-2-16,0 0 3 0,0 0-4 15,0 0 2-15,0 0-3 0,0 0 0 0,0 0 1 16,0 0-7-16,0 0-7 0,0 0-17 0,0 0-28 0,0 0-40 16,0 0-48-16,39 4-42 0,-39-4-89 15,0 0-117-15,0 0-495 0,0 0-957 0,5-13 424 0</inkml:trace>
  <inkml:trace contextRef="#ctx0" brushRef="#br0" timeOffset="18931.82">8623 739 121 0,'0'0'175'0,"0"0"-18"0,0 0-6 16,0 0-9-16,0 0-10 0,0 0 0 0,0 0-8 16,0 0-1-16,0 0-5 0,0 0 0 0,0 0 36 15,0 0-7-15,0 0-4 0,0 0 0 16,0 0-3-16,54-18-5 0,-54 18-8 0,29-8-7 15,-13 2-2-15,-16 6 0 0,37-13-13 0,-17 7-2 16,7-3-5-16,4 1-8 0,2-3-5 0,-1 3-7 16,4-3-4-16,1 1-5 0,14-1-14 0,0-2 3 15,2-2-6-15,0 5-3 0,2-1 0 0,0-1-10 16,-2 4-7-16,2-2 7 0,-4-3-5 0,-3 3-2 16,-8 1 3-16,-3 4-5 0,-1-6 8 0,-4 5-10 15,-3-1 9-15,-1 1 1 0,-9 1 5 0,-19 5 8 16,25-4 6-16,-25 4 10 0,0 0 7 0,20-6-3 15,-20 6 8-15,0 0-6 0,0 0-9 0,0 0-5 16,22-4-10-16,-22 4-2 0,0 0-2 0,0 0-8 16,0 0 1-16,0 0-4 0,0 0-5 0,0 0-1 15,0 0-8-15,0 0 0 0,0 0 4 0,0 0-1 16,0 0-10-16,0 0-16 0,0 0-32 0,0 0-47 16,16-13-64-16,-16 13-67 0,0 0-94 15,0 0-434-15,0 0-803 0,0 0 355 0</inkml:trace>
  <inkml:trace contextRef="#ctx0" brushRef="#br0" timeOffset="22532.92">6074 1732 2 0,'-4'-5'220'0,"3"1"-9"0,-2-2-12 16,1 3-9-16,-2-1-9 0,0 1-9 0,-1-1-4 0,1 0-11 15,3 0-2-15,-3 1-10 0,1-2 4 16,1 2-7-16,-1-1 4 0,2 1-4 0,-3 0-14 0,4 3-3 16,-3-4-4-16,3 4-6 0,-2-7-7 15,2 7-5-15,0-3-9 0,0 3-7 0,-5-2-10 16,5 2-7-16,0 0-9 0,0 0-7 0,0 0 0 15,0 0 1-15,0 0-8 0,0 0-4 0,0 0-13 16,18 2 1-16,-9 1-2 0,2 1 0 0,2 1-7 16,9 0 2-16,6 3-2 0,1-3-2 0,6 2 3 15,1-1 2-15,2 5 3 0,17-3 0 0,1 3-3 16,9 1 15-16,-1 1 3 0,35 6 1 0,-6-8-7 16,5 5 2-16,3 1-4 0,-4 0-8 0,3-1 4 15,-4 1-8-15,5 2-3 0,7-3 3 0,-10 3 4 16,-1-2-11-16,0 2-1 0,-3 1-2 0,-3-5-1 15,0 1-1-15,-26-4 3 0,-1-2 3 0,33 5-14 16,-6 0 15-16,-26-5-6 0,0-3-3 0,3 3 1 16,23 0-7-16,-34-2 5 0,1-2 2 0,-3-1-4 15,-3-4-2-15,-12 5 4 0,-5-4-13 0,5 1 16 16,-4 2-9-16,-4-4-2 0,-4 3 2 0,7-1 9 16,-5 1-8-16,-7-1 2 0,9-2-1 0,-1 2-3 15,-3-3-10-15,-7 2 11 0,0-1-2 0,7 3 2 16,-5-3-1-16,8 2-4 0,-3 1 2 0,3 0 2 15,-1 2 3-15,3-2-9 0,-1-2 6 0,0 4 2 16,3 1 0-16,-4-1-1 0,-5 0 8 0,-5 0-14 16,-1 0 9-16,-2-2-4 0,-4-2-6 0,-2-1 1 15,-2 2 3-15,-1-2 6 0,-1 0-3 0,-2 0 2 16,-1 1-5-16,-5-2-4 0,9 0 8 0,-9 0 4 16,10 4-6-16,-10-4 0 0,0 0-1 0,8 2 2 15,-8-2 2-15,0 0-1 0,0 0-3 0,0 0-2 16,0 0 5-16,9 0 0 0,-9 0-4 0,0 0-1 15,0 0-3-15,0 0 4 0,0 0 2 0,0 0 4 16,0 0 2-16,0 0 4 0,0 0 1 16,0 0 8-16,0 0-3 0,0 0 4 0,0 0-1 15,0 0-2-15,5 2-3 0,-5-2-1 0,0 0-2 0,0 0 12 16,0 0-12-16,0 0-4 0,0 0 5 0,0 0-3 16,0 0-5-16,0 0 6 0,0 0-5 0,0 0-4 15,0 0 0-15,0 0 3 0,0 0 1 16,0 0-2-16,0 0 0 0,0 0 0 0,0 0-2 15,0 0 2-15,0 0-3 0,0 0 3 0,0 0 2 16,0 0 1-16,0 0-4 0,0 0-1 0,0 0 5 16,0 0-7-16,0 0 5 0,0 0-3 0,0 0-1 15,0 0-3-15,0 0-27 0,0 0-58 0,0 0-113 16,0 0-159-16,0 0-367 0,-5-16-785 0,5 16 349 16</inkml:trace>
  <inkml:trace contextRef="#ctx0" brushRef="#br0" timeOffset="31482.41">6318 3073 194 0,'0'0'228'16,"0"0"-11"-16,0 0-16 0,0 0-9 0,0 0-11 15,0 0-9-15,-1-4-5 0,1 4-6 0,0 0-4 16,0 0-3-16,0 0-2 0,0 0-3 0,0 0 0 15,0 0-5-15,0 0-7 0,0 0 2 0,0 0-4 16,0 0 9-16,0 0-10 0,0 0-12 0,0 0 1 16,0 0-5-16,0 0-7 0,0 0-5 0,0 0-11 15,0 0 2-15,0 0-9 0,5-5 3 0,-3 2 0 16,2 0-3-16,4 1-6 0,0-3-1 0,1 0-9 16,3-1-1-16,2-3-5 0,4-1-7 0,0 1-6 15,10-7-6-15,3 1-4 0,0-2-2 0,-2 2-3 16,7 0 1-16,8-9 2 0,-10 6 5 0,13-2-3 15,-15 3-3-15,19-9-1 0,-6 1-2 0,-1-2-3 16,1 3-2-16,0-1-3 0,-2-1 0 0,-1-3-5 16,-2 1 0-16,1 0 0 0,1-1-4 0,-2-4 2 15,-3 1-3-15,-8 8 2 0,11-10-3 16,2 3-3-16,2-2 1 0,-1 0-3 0,-5 2 3 0,2 0 2 16,-12 8-2-16,13-9-3 0,0-3 6 0,-4 1-2 15,1 0 16-15,2 2-1 0,1 3-4 0,-3 0-7 16,-7 9-3-16,10-8 1 0,-12 9-2 0,3-2-2 15,13-10-1-15,-7 4-3 0,6-1-2 0,-10 9-6 16,-2-1 8-16,15-8-3 0,2 0-10 0,-3 2 7 16,-3 1-1-16,2 1-1 0,-3 0-2 0,-6 6 4 15,8-5-6-15,-4-5 2 0,4 1-2 0,-2 2 1 16,-9 7-1-16,12-6 1 0,-16 5 0 0,2 2 0 16,0-5-2-16,-2 5 2 0,-1 2-1 15,2-1 1-15,-3 0-2 0,-1 5 1 0,-5 1-4 0,-3-1 2 16,2 4 4-16,0-3-4 0,-3 3 5 0,2-3-4 15,-1 2 1-15,0 1-2 0,0-2 1 0,0 2 1 16,0-1 2-16,-2 2-7 0,2-5 4 0,0 4-18 16,3-2-3-16,-2 2 5 0,1-1 3 0,6-3 2 15,-7 0 0-15,-1 1-1 0,8 1 5 16,-6 0-2-16,-2-1 5 0,1 0-1 0,-1 3 1 16,-3-3-5-16,2 3 7 0,-2-3-4 0,3 4 0 0,-8 1 3 15,4-3 11-15,-1 0-7 0,-1 1 2 0,3-2-4 16,-5 3 5-16,3-2-1 0,1-2 3 0,-4 3-1 15,6-4 5-15,-4 0-9 0,2 3-2 0,-3-1-4 16,0 2 4-16,1 0 1 0,-3-1 2 0,3 2 0 16,-4-2 0-16,1 3 0 0,0 1-1 0,1-3 1 15,-5 3 0-15,-1 1-6 0,1 1-2 16,-1-1 7-16,1 1 0 0,0-2 0 0,-1 2-1 0,-4 2 0 16,5-1-2-16,-5 1 1 0,4-3-5 0,-4 3-2 15,4-3-5-15,-4 3-2 0,0 0-6 0,0 0-8 16,0 0-11-16,0 0-23 0,0 0-42 15,0 0-79-15,0 0-92 0,0 0-91 0,-27-1-410 16,13 2-843-16,-4-2 373 0</inkml:trace>
  <inkml:trace contextRef="#ctx0" brushRef="#br0" timeOffset="32832.04">6346 3218 25 0,'-5'-4'215'0,"4"1"-5"0,-3-1-9 0,-4 0-10 16,4 2-9-16,-2-1-7 0,3 1-6 0,0 0-11 0,3 2-8 16,-8-2-7-16,4 1-3 0,4 1-7 0,-6-3 1 15,6 3-6-15,-5-1-1 0,5 1-7 16,0 0 4-16,0 0 8 0,-4-3-12 0,4 3-3 15,0 0 1-15,0 0-4 0,0 0 3 0,0 0-2 16,0 0-2-16,0 0-4 0,0 0-7 0,-3-3 5 16,3 3-1-16,0 0-3 0,0 0-4 0,0 0-8 0,0 0-2 15,18-3-12-15,-5 1 4 0,6 0-7 0,8 1-2 16,5-5-6-16,3 4-4 0,17-1-7 16,3 1-2-16,1-2-8 0,3 1 3 0,3 2-7 15,5-1-6-15,23-1 1 0,4 3 1 0,-3-5-8 16,3 3 4-16,-26 2-5 0,34-5 0 0,-2 1-2 15,2 2-1-15,-2-6-7 0,3 1 0 0,-2 3-3 16,0-2 0-16,-6-3-5 0,9 3 0 0,-13-2 2 0,-23 2-1 16,32-2-4-16,-8-4 0 0,-27 7 0 0,24-1 0 15,-30 3-1-15,4-3-1 0,-4 4-2 16,-2-4 1-16,2-1 1 0,-8 1-1 0,1 2-6 16,-12 1 9-16,11-2-6 0,-11 1 4 0,11-2-3 15,-13 4-1-15,-2-3 1 0,1-1 1 0,-4 2 0 16,-1 1-3-16,-1-2 3 0,-2 2 3 0,-2 0-2 15,-9 1-4-15,-3 0 4 0,-2 0 1 0,0 1-4 16,1 0-2-16,-4 0 6 0,-1-1-6 0,-1 1 2 16,-2 0 2-16,3-1-2 0,-4 0-1 0,-5 2 4 15,9 0 0-15,-9 0-11 0,5 4 3 0,-5-4 3 0,0 0 2 16,0 0 0-16,11-2 1 0,-11 2-7 0,0 0-23 16,0 0-23-16,0 0-51 0,0 0-50 0,6 2-45 15,-6-2-62-15,0 0-62 0,0 0-104 16,0 0-260-16,0 0-740 0,0 0 327 0</inkml:trace>
  <inkml:trace contextRef="#ctx0" brushRef="#br0" timeOffset="34048.78">6540 3279 209 0,'-9'-6'218'0,"-1"2"-6"0,0-2 2 16,1 3-6-16,4-2-13 0,0 2-11 0,-3-1-13 15,3 1-6-15,0 2 7 0,1-1-20 0,4 2-8 16,-5-4-12-16,1 3-14 0,4 1-14 0,-4-3-4 16,4 3-9-16,0 0-11 0,0 0-7 0,0 9-7 15,4-4-3-15,0 2-4 0,1 1 6 0,4 6 0 16,4-1-1-16,-3 3-1 0,4 1 7 0,7 2 7 15,-1 2-2-15,7 3 5 0,-2-1-5 0,2-3-4 16,14 12-4-16,-10-9 1 0,7 8-6 0,3-1 2 16,2 1-7-16,-2-1-6 0,4 1 5 0,0 2-12 15,2 2 4-15,-2 1-5 0,-3-1-3 0,3 2-2 16,-3-1-6-16,0 4-1 0,-1-4-2 0,-3 2 6 16,2 0-14-16,2-3 1 0,-2 2 11 0,-2-2-14 15,4-1-4-15,-6 1-1 0,1-4 0 0,1 3-2 16,-2-2-1-16,-8-9 0 0,11 10-1 0,-1-2 4 15,-11-7-1-15,2-1-3 0,12 6 2 0,-11-6-3 16,9 7 10-16,-9-5 4 0,-1-3 7 0,3-3-15 16,-1 2 6-16,1 0 0 0,-2 1-3 0,2 0 0 15,0 1 0-15,0-2-3 0,-1 1 1 0,11 5 0 16,-14-6-2-16,0-1-1 0,-1 1-5 0,1 0 7 16,-1-1-1-16,1 1-3 0,0-1 4 0,-2-1 0 15,-2-1-4-15,0 0-1 0,1-2 0 0,-2 1 1 16,-1 1-2-16,-1-1 6 0,-3-4-2 0,2 4-2 15,-7-4-9-15,10 4 6 0,-4-2-2 0,-2-1-1 16,-3 0-3-16,3 0 0 0,2 5 1 0,-4-5 2 16,2 5-1-16,-5-3-2 0,1 0 5 0,5 4-2 15,-5-3-1-15,-3-1-3 0,7 6 3 0,-5-5 2 16,-3 1-1-16,2-1-2 0,0-2-1 0,-2 2 1 16,1-3 0-16,0 2-4 0,0 0 12 0,-1-1 8 15,-1 1 14-15,0-8 1 0,2 4 4 0,-2-1 2 16,2-1 2-16,-1 4-1 0,-1-5 2 0,-2 1-1 15,3 0 0-15,-4 0-2 0,3-2-2 0,0 2 4 16,-1-2-6-16,1-1-2 0,0 0-3 0,-2 0-1 16,2 0-5-16,-3 0 0 0,4-3 0 0,0 1-3 15,1-1 0-15,-1 2-2 0,-1 1-6 0,2-3 0 16,-1 0 1-16,-3 1-4 0,-1-1-1 0,0 1 1 16,2-3-1-16,0 6-2 0,-3-4 0 0,1 1 0 15,1-1-2-15,-3 0 3 0,2 0-4 0,0-1 0 16,-2 1-2-16,-3-4 2 0,6 6-1 0,-3-2 0 15,1-1 2-15,-4-3-4 0,5 5 3 0,-5-1-4 16,0-4 4-16,6 3-2 0,-6-3-1 0,3 4 0 16,-3-4 2-16,0 0 2 0,0 0-2 0,2 4 2 15,-2-4-2-15,0 0-1 0,0 0-23 0,0 0-50 16,0 0-85-16,0 0-103 0,0 0-143 0,0 0-503 16,-16-16-978-16,16 16 432 0</inkml:trace>
  <inkml:trace contextRef="#ctx0" brushRef="#br0" timeOffset="38482.24">6254 4471 60 0,'-8'3'270'0,"3"-2"-5"16,1 0-5-16,-1 1 4 0,5-2-13 0,-5 4-14 15,5-4-22-15,-4 1-14 0,4-1-11 0,0 0 4 16,-3 2-6-16,3-2-6 0,0 0-8 0,-4 1-8 15,4-1-6-15,0 0-8 0,0 0-6 0,0 0-4 16,0 0-7-16,0 0-5 0,0 0-3 0,0 0-13 0,0 0-7 16,0 0-11-16,0 0 7 0,0 0-1 15,0 0 0-15,24-9-4 0,-15 3-24 0,10 0 2 16,-1-1-2-16,8-5-10 0,3 1-8 0,3-1-2 16,4-1 8-16,16-5-1 0,-3 1-4 0,4-1 4 15,4 2-3-15,1-5-2 0,28-6-2 0,-25 9 2 0,25-7-1 16,0 0-1-16,0-4-4 0,0-2-2 0,1 0-3 15,-1 0-4-15,1 1-2 0,2 1-4 0,-1-8-6 16,-1 2-3-16,1-1-2 0,-2 1-8 0,-2-1 2 16,-29 16 1-16,26-19-4 0,-25 14 1 0,4 0-3 15,-5-3-1-15,2-2 1 0,1 3-6 0,-2 4 0 16,-5 0 3-16,-1-1-6 0,-5 0 3 0,-7 7-3 16,-6 0-23-16,0 1-1 0,3-2-2 0,-6 1 7 15,-1 1 1-15,-2 3 2 0,-2-2 2 16,-1 1-1-16,-8 2-3 0,2 4 2 0,-2 0 3 0,-4 1 3 15,0 3-2-15,0-3 3 0,0-1 0 0,-2 3-2 16,2-2 4-16,-1 0-1 0,-1 1-3 0,4-1 2 16,-1 1 0-16,0 1 4 0,1-1-3 0,0 1 1 15,-2-1 1-15,2 1-3 0,1 0 2 0,-2 2-2 16,1-2 0-16,-2 0 1 0,2 2 3 0,-3 0 2 16,2-1-1-16,-2 1-3 0,-4-1 2 0,2 3-4 15,-3-1 1-15,0-1-2 0,2 2 7 0,-2 0-2 16,-5 1 0-16,10-5 3 0,-5 4-4 0,1-2 2 15,0 1-2-15,0 0 3 0,1-1 1 16,1 1-1-16,1-4-3 0,1 2 2 0,3 2 0 0,-4-3 2 16,5 0-1-16,-1 1-2 0,1 2-1 0,-4 0 2 15,3-4 1-15,1 2-2 0,-5 1 2 0,0-1-1 16,-1 3 3-16,-3-3 1 0,0 2 6 0,0-2 12 16,-1 3 15-16,-4 1 2 0,5-4 0 15,-5 4 4-15,6-2-4 0,-6 2-5 0,4-1 0 0,-4 1-3 16,0 0-16-16,0 0-24 0,0 0-76 0,0 0-110 15,0 0-121-15,0 0-124 0,-16-5-451 0,16 5-965 16,-12-1 428-16</inkml:trace>
  <inkml:trace contextRef="#ctx0" brushRef="#br0" timeOffset="40598.93">6191 4494 129 0,'0'0'163'0,"0"0"-5"0,0 0-7 0,-1-3-12 15,1 3-1-15,0 0-20 0,0 0-6 16,0 0 2-16,0 0-2 0,0 0-9 0,0 0-8 16,0 0-6-16,0 0-8 0,-2-6-7 0,2 6 2 15,0 0-17-15,0 0-6 0,0 0-6 0,0 0-6 16,0 0-1-16,0 0-4 0,0 0-8 0,0 0 0 16,0 0-2-16,0 0-3 0,0 0-1 0,0 0-2 0,0 0-3 15,0 0 0-15,0 0-1 0,0 0-5 16,0 0-1-16,0 0-1 0,0 0 1 0,0 0 0 15,0 0-2-15,0 0-1 0,0 0-1 0,0 0-1 0,0 0-2 16,0 0 3-16,0 0 0 0,0 0-1 16,0 0-3-16,0 0 2 0,0 0 1 0,0 0 1 15,0 0 5-15,0 0 2 0,0 0 0 0,0 0 3 16,0 0 5-16,0 0-1 0,0 0 1 0,0 0 0 16,0 0-2-16,0 0 0 0,0 0-4 0,0 0 4 0,0 0-2 15,0 0 3-15,0 0 0 0,0 0-2 16,0 0 2-16,0 0 0 0,0 0 3 0,0 0-3 15,0 0 0-15,0 0 2 0,0 0-2 0,0 0 0 16,0 0 2-16,0 0 2 0,0 0-1 0,0 0 3 16,0 0 0-16,0 0 0 0,0 0 1 0,0 0 3 0,0 0 1 15,0 0 2-15,0 0-1 0,0 0 2 0,0 0 0 16,0 0-3-16,0 0 5 0,0 0-1 16,0 0-4-16,0 0 3 0,0 0-1 0,0 0-2 15,0 0 0-15,0 0-6 0,0 0 1 0,0 0-2 0,0 0-1 16,0 0 0-16,0 0 6 0,0 0-10 0,0 0 5 15,0 0 1-15,0 0-1 0,0 0 2 0,0 0-1 16,0 0 6-16,0 0-1 0,0 0 6 0,0 0 5 16,0 0-10-16,0 0 3 0,0 0 3 15,0 0-4-15,0 0 5 0,0 0 3 0,0 0-2 0,0 0-15 16,0 0 11-16,0 0-12 0,0 0 5 0,0 0-6 16,0 0 2-16,0 0-1 0,0 0-3 15,0 0-1-15,0 0 1 0,0 0-4 0,0 0 16 0,0 0-21 16,0 0 6-16,0 0 0 0,0 0-2 0,0 0-4 15,0 0-1-15,0 0-2 0,0 0 1 0,0 0 0 16,0 0-3-16,0 0 2 0,0 0 0 0,0 0-2 16,15 1 10-16,-9-1-21 0,2-1 9 0,2 1 3 15,3 0-1-15,0 0 0 0,3-2-5 16,4 3 10-16,0 0-10 0,-1-1 0 0,3 0 8 0,7-1-13 16,-1 1 9-16,3 1-5 0,-3 0 1 0,4-2 12 15,1 4-24-15,1-2 18 0,0-1-1 0,1-1 2 16,0 1-3-16,1-2 7 0,0 4 1 0,1-4 1 15,-1 4-8-15,0-4 8 0,-1 1 11 0,1 0-3 16,-4 1-1-16,4-1-4 0,-2 1 7 0,1 0-26 16,-2-1 18-16,2 0 3 0,-3-2-2 0,-2 2 4 15,1 2-5-15,1-3-4 0,-3 1 6 0,2 0-4 16,-3-2-5-16,0 2 1 0,3-1-1 0,1 0-1 16,-1 1 13-16,-2-1-25 0,-1-1 20 0,1 2 1 15,1-1 1-15,-2 0 9 0,0-1 1 0,-6 1 0 16,0 2-5-16,4-2-3 0,-4 1 1 0,1-1-2 15,-4 0 3-15,4-1-4 0,-1 2 3 0,0 0-6 16,-2-1 1-16,2 1 0 0,-3-2-3 0,3 2-2 16,-2-1 3-16,-2 1-6 0,3 1 3 0,0-1-3 15,-4-1-4-15,5 2 2 0,-3-1 1 0,-1 0-2 16,2-1 7-16,-3 1-8 0,3 2 9 0,-2-1-13 16,-1-3 1-16,-3 2 1 0,2 0 0 0,-3 1 2 0,1-1-4 15,-1-2 1-15,6 2 1 0,0 0-15 16,-6 0 17-16,0 2-4 0,7-2 2 0,-6 1-2 15,6-2 1-15,0 1 2 0,-2 2 0 0,5-2 1 16,-4 1-3-16,4 0 2 0,-1 0-3 0,5-2 3 16,-6 2-3-16,7 1 0 0,-1-1 0 0,-5 0 4 15,6 0-2-15,-1-1 2 0,1 2-6 0,0-1 3 16,-6 0 4-16,6 1-4 0,-6-2-4 0,0 0 3 16,8 0 1-16,-8 0-1 0,6-1-1 0,-1 1 2 15,-5 0-10-15,6 0 11 0,-7 1-2 0,7-2-1 16,-7 4 7-16,2-2-10 0,-4-2 5 0,3 2-3 15,-3-1 4-15,0 0-3 0,-6 0 2 0,0 1-2 16,-4 1 3-16,2-2-3 0,-3 0 1 0,3-1 3 16,-2 1-3-16,-1 1 0 0,2-1 1 0,0 1-2 15,0-1 7-15,-2 1-6 0,3 0 3 0,0 0-5 0,-2 0 4 16,-3 0-2-16,6 0 2 0,-3 0 0 16,1 0-2-16,2 0-1 0,-1 0 6 0,-3-1-8 15,-1 2 1-15,2-1-9 0,0 0-12 0,-1 0-30 16,-2 0-51-16,-6 0-60 0,9 1-64 0,-5-1-110 0,-4 0-433 15,0 0-836-15,0 0 370 0</inkml:trace>
  <inkml:trace contextRef="#ctx0" brushRef="#br0" timeOffset="41717.18">6152 4615 273 0,'-2'-4'270'0,"2"0"17"0,0 4-8 0,2-8-13 15,-2 6-8-15,0 2-24 0,2-5-16 16,-2 5-21-16,0 0-20 0,3-4-10 0,-3 4-10 15,0 0-3-15,4-2 2 0,-4 2 3 0,0 0-11 16,11 3 3-16,-3-2-20 0,2 2 9 0,-1 1-3 0,1 2-11 16,7 1-3-16,-2 3-4 0,2-2-19 15,7 7 11-15,6-1-6 0,-8 4-1 0,7 4-4 0,1-2-7 16,11 8-2-16,-9-5-10 0,12 7-5 16,-1-4-4-16,-1 6-6 0,-3-2-5 0,4 2-3 0,-2-4-3 15,5 3-6-15,-1-1 2 0,-1-1-4 0,1 1-1 16,4-2-6-16,-2 1 0 0,-1 0-3 0,0 1-2 15,0-3-3-15,-1 2-2 0,2 0 7 0,3 0-11 16,-7 0 4-16,5-1 0 0,1 0-1 0,0-4-2 16,3 1 5-16,-2 1 0 0,-6-4 0 0,4 2 1 15,-2-2-3-15,1-3 3 0,-11-3 1 0,0-1-3 16,9 8 1-16,-11-7 2 0,2-2-4 0,-4 1-1 16,1-1-4-16,1 0 2 0,-1 0-8 0,-1 0 1 15,-3-2-1-15,3 0 1 0,0-1-4 0,-4-2 1 16,4 1-5-16,0-1-1 0,-3 2 0 0,1-2-5 15,-1 2 1-15,-1-2 2 0,-1 0-3 0,-6-2 3 16,6 1-4-16,-2 2 1 0,-3-4 1 0,3 3-3 16,1-2 1-16,0 1 2 0,-5-2-2 0,1-3 0 15,1 5 0-15,-1-4-2 0,-2 1-8 0,3-1 10 16,-2 0-3-16,-1 0 1 0,-1 1-1 0,2-3 3 16,-1 2-8-16,-1 0 4 0,-5-1 2 0,8 3 0 15,-4-6 1-15,1 2-3 0,-1 2 4 0,1-1-2 16,0 0-1-16,-2 0-2 0,-2 0 0 0,2-2-4 15,-2 2-1-15,2 1 0 0,-2-1 3 0,-2 0-2 16,0-1 0-16,-3 0 0 0,2 1 1 0,-1-1 1 16,-1 0-1-16,-2-1 0 0,3 1 2 0,-4 2-4 15,-1-3 1-15,1 1-9 0,-6-1 8 0,4 0 0 16,1 1-1-16,-2 0 2 0,-4-2 0 0,5 1 1 16,-5-1 2-16,5 4 1 0,-5-4 0 0,3 2-1 15,-3-2-6-15,3 3-18 0,-3-3-40 0,0 0-48 0,0 0-67 16,2 2-71-16,-2-2-80 0,0 0-94 15,0 0-103-15,0 0-268 0,0 0-860 0,0 0 381 16</inkml:trace>
  <inkml:trace contextRef="#ctx0" brushRef="#br0" timeOffset="41865.3">9341 6017 230 0,'0'0'288'16,"0"0"-8"-16,0 4-11 0,0-4-21 0,0 0-23 15,0 0-34-15,0 0-55 0,0 0-75 0,0 0-108 16,0 0-267-16,0 0-340 0,0 0 151 0</inkml:trace>
  <inkml:trace contextRef="#ctx0" brushRef="#br0" timeOffset="48665.42">869 7715 49 0,'-8'-5'393'16,"-1"1"-8"-16,0 0-8 0,4-4 6 0,1 1 1 15,-1 1-4-15,-2-4-11 0,5 6-11 0,-1-7-16 16,1 5-18-16,-2-1-14 0,2-1-14 0,-1 2-14 16,3-1-21-16,0 1-17 0,0 0-18 0,-3 2-23 15,3-2-18-15,3 3-22 0,-3-1-16 0,0 4-14 16,6-4-5-16,2 4-22 0,2 2-9 0,8 3-10 0,0 5-9 15,5 2-7-15,2 8-5 0,-3 3-7 16,1 2-4-16,-1 0-10 0,-3 2-1 0,-1-1-10 16,1 3-3-16,-6-1-5 0,1-1-6 0,-5 2 1 15,-1-3-3-15,-3-7 0 0,-1-1-5 0,1-1-4 16,-4-4 3-16,-1-2 2 0,0-2-7 0,2-2 0 16,-2-4 6-16,0 3-2 0,0-6-3 0,0 0 4 15,0 0 6-15,-11-18-11 0,10-2-4 0,1-9 14 16,4-4-5-16,1-2 0 0,1-18-5 0,-3 0 4 15,4-1 0-15,0 4 1 0,0 5-4 0,-2 12-3 16,1 5 5-16,0 0-7 0,-2 10 0 0,1 1-13 16,0 6-46-16,-1 1-44 0,1 0-54 0,1 5-54 15,3-1-65-15,-1 6-104 0,-3 2-102 0,-5-2-486 16,14 7-1044-16,-6 1 462 0</inkml:trace>
  <inkml:trace contextRef="#ctx0" brushRef="#br0" timeOffset="48835.98">1431 7646 3680 0,'0'0'240'0,"-14"0"-67"0,14 0-3 15,-12-3 34-15,7 1-6 0,0 1-26 0,1-3-37 16,2 0-30-16,4-2-24 0,1-2-11 0,6 0-10 16,6-5-44-16,8-3-53 0,-4 0-71 0,11 3-79 15,-6 1-72-15,-2 7-78 0,-2-2-393 0,-3 1-790 16,2 6 350-16</inkml:trace>
  <inkml:trace contextRef="#ctx0" brushRef="#br0" timeOffset="48950.24">1584 7712 160 0,'-11'18'352'0,"0"-3"-14"0,0-2 5 15,5-3-2-15,0-3 1 0,4-1-11 0,1-2-6 16,-2 1-8-16,3-5 5 0,4 4-10 0,5-5-31 16,4-3-25-16,5-3-25 0,7-11-35 15,-1 3-62-15,3-1-80 0,0-5-91 0,0-1-135 0,-4 2-133 16,0-5-383-16,0 5-743 0,-1 2 329 0</inkml:trace>
  <inkml:trace contextRef="#ctx0" brushRef="#br0" timeOffset="49216.78">2103 7153 3309 0,'-1'-13'261'0,"-2"3"-5"0,2-2 15 15,-3 4 18-15,2 3-10 0,0-1-26 0,1 2-34 16,-2 1-31-16,2 0-26 0,1 3-15 0,0 0-7 16,0 0 1-16,-7 12-1 0,4 0-7 15,3 6-8-15,-2 1-7 0,4 6 1 0,-2 2-7 16,0 2-6-16,1 0-9 0,3-2-6 0,-1 3-13 0,0-1-4 16,1-3-8-16,1 2-10 0,-1-4 3 15,4 1-8-15,-3-7-6 0,0-2-10 0,-1 1-41 16,0-2-68-16,-3-3-96 0,4-2-122 0,-1-3-137 15,0 4-169-15,1-8-378 0,-5-3-1056 0,0 0 467 16</inkml:trace>
  <inkml:trace contextRef="#ctx0" brushRef="#br0" timeOffset="49383.12">2489 7340 3468 0,'0'0'243'0,"0"0"-64"0,-6 5-36 0,6-5 7 15,0 0-34-15,-5 4-35 0,5-4-10 0,0 0-26 16,0 0 1-16,0 0-33 0,0 0-65 0,0 0-95 0,0 0-110 16,-2 3-139-16,2-3-222 0,0 0-668 15,0 0 295-15</inkml:trace>
  <inkml:trace contextRef="#ctx0" brushRef="#br0" timeOffset="49683.39">1111 8377 287 0,'-7'2'483'0,"-1"-2"-6"0,3 2-18 16,5-2-17-16,0 0-19 0,0 0-27 0,-5-6-30 15,14 0-32-15,5-3-34 0,5 0-32 0,13-4-29 0,1-5-17 16,3 1-26-16,14-1-19 0,1-3-15 0,3-1-16 16,4 4-17-16,0-4-15 0,-2 3-26 15,0 0-26-15,2-7-34 0,-3 8-32 0,-5-2-35 16,-17 6-21-16,-3 4-46 0,-3 1-33 0,-10 1-36 16,-3 2-32-16,-9 1-43 0,-4 3-59 0,-2 1-58 15,1 1-324-15,-25 3-748 0,3 3 332 0</inkml:trace>
  <inkml:trace contextRef="#ctx0" brushRef="#br0" timeOffset="49882.75">1134 8540 275 0,'-7'10'367'16,"-1"0"-20"-16,3-5-12 0,1-1-5 0,3-1 25 0,1-3 11 16,8 3-15-16,3-5-29 0,6-3-33 15,8-3-30-15,7-6-23 0,0 0-22 0,4-1-23 16,15-2-22-16,1-2-17 0,-3-3-19 0,2 1-25 15,-2-2-34-15,0 3-40 0,-14 4-42 0,2 1-48 16,-4 0-65-16,-1 1-52 0,-1 2-63 0,-5-1-75 0,-9 6-83 16,-3-3-208-16,-2 4-651 0,-4 1 288 15</inkml:trace>
  <inkml:trace contextRef="#ctx0" brushRef="#br0" timeOffset="51365.92">6631 6427 173 0,'-6'-17'425'0,"-2"1"7"16,3 4-10-16,-4-3 2 0,5 4-11 0,-2 1-14 16,3 4-24-16,-1 0-33 0,0 1-34 0,2 2-31 15,2 3-29-15,0 0-22 0,0 0-22 0,4 19-17 16,2 0-15-16,2 6-13 0,1 4-12 0,0 5-12 16,-2 0-17-16,2 0-8 0,5 10-11 0,-5-9-10 15,0-2-9-15,4 2-9 0,-4-2-5 0,0-2-7 0,4-1-2 16,-7-5-9-16,3-5-4 0,0-4-6 15,-4-1 10-15,2-4 19 0,-2-3 3 0,-4-2 22 16,4 0 21-16,-1-2 22 0,0-4 7 0,-4 0 7 16,7-7-17-16,-2-3-11 0,3-6-11 0,1-1-11 0,0-6-8 15,0-5-7-15,0 2-12 0,1-6-2 0,0 0-12 16,4-13-1-16,-5 11-11 0,6-12-3 16,-5 11-1-16,0 5-39 0,-4 3-3 0,2 8 0 15,-3 4 0-15,0 5 0 0,-2 1 0 0,-2 2 0 0,0 3-55 16,-1 4-36-16,0 0-20 0,11 14-24 0,-9 0-35 15,-2 4-43-15,0 6-46 0,3 1-53 0,-6 2-57 16,3 3-59-16,0-3-65 0,0-2-434 0,8 3-1002 16,-2-3 443-16</inkml:trace>
  <inkml:trace contextRef="#ctx0" brushRef="#br0" timeOffset="51599.31">7298 6747 312 0,'0'0'418'0,"0"-6"-5"0,0 6 3 16,0 0-7-16,0 0-10 0,0 0-10 0,0 0-10 16,-9 12-6-16,5-2-18 0,1 1-22 0,0 0-27 15,-1 7-12-15,2 0-23 0,-1 1-21 0,1 2-25 16,0 0-28-16,2-1-13 0,2 4-22 0,-2 1-12 16,1-7-16-16,1 0-13 0,1-2-13 0,2-3-16 15,-4 3-49-15,6-1-59 0,-4-4-70 0,1 1-99 16,0-3-94-16,0 1-124 0,1-4-158 0,4 0-307 15,0-1-939-15,-9-5 416 0</inkml:trace>
  <inkml:trace contextRef="#ctx0" brushRef="#br0" timeOffset="52265.68">14247 5963 246 0,'2'-6'395'0,"2"0"-7"0,-3 1-22 0,3 3-4 16,-4 0-38-16,0 2 1 0,0 0-2 0,0 0-14 15,9 11-19-15,-9-1-23 0,4 2-19 0,1 6-8 16,0 6-15-16,3 1-19 0,2 3-22 0,4-1-23 15,0 4-11-15,0-4-16 0,0 3-12 0,0-1-11 0,2 1-10 16,0-5-9-16,-2 1-12 0,0-4-5 16,-3-6-11-16,0-2-4 0,-1-2-2 0,-2-4-4 15,-2 0 20-15,1-5 19 0,-2 3 22 0,4-6 6 16,-4-2 7-16,0-3-3 0,4-1 2 0,-4-5-2 0,8-5-11 16,-5-2-7-16,2-10 0 0,4-1-14 0,-2-2-4 15,5-14 0-15,-1 2-10 0,-6 10-13 16,0-1-11-16,-1 4-16 0,0 1 8 0,-1 4-13 0,-5 8 6 15,1 5-8-15,0 3-12 0,0-2-38 0,-1 6-45 16,2 1-29-16,-3 2-35 0,-2 2-50 0,0 0-60 16,9 10-81-16,-5 3-77 0,1-2-101 0,-1 7-497 15,6 1-1076-15,-5 5 476 0</inkml:trace>
  <inkml:trace contextRef="#ctx0" brushRef="#br0" timeOffset="52565.28">14978 6352 261 0,'-3'-6'401'0,"3"-1"14"0,3-3 5 0,-3 3-24 15,1 0-28-15,4-3-27 0,0 2-35 0,3 1-30 16,2 1-26-16,8-1-24 0,-5 1-20 0,1 3-24 16,4 4-15-16,-4 3-19 0,2-2-18 0,-3 5-15 15,-4 2-12-15,10 3-8 0,-10 2-15 0,-5 3-7 16,1 0-6-16,-6 1-7 0,-4 0-8 0,-6 6-4 15,4-7-3-15,-1 1-5 0,1-3-3 0,-2 0 3 16,1-1 10-16,0-4 12 0,3-2 11 0,1-2 6 16,2 1 5-16,-1-2 13 0,4-1 2 0,2-2-7 15,3 0-3-15,7-4-17 0,9 0-6 0,7-3-4 16,2 0-27-16,1-1-50 0,5-2-64 0,-4 1-72 16,4-2-84-16,-6 3-100 0,-2 0-107 0,-9 3-401 15,-5 3-911-15,-6-2 403 0</inkml:trace>
  <inkml:trace contextRef="#ctx0" brushRef="#br0" timeOffset="54132.71">6174 7818 129 0,'0'-5'363'16,"0"5"-8"-16,0-9-13 0,-2 6-14 0,4-1-7 15,-2 4-27-15,-4-7-28 0,1 5-24 0,1-1-29 16,-4 1-17-16,0 1-20 0,6 1-15 0,-18 2-16 16,7 0-7-16,-7 5-15 0,0-3-10 0,-4 5-9 15,-2 2-3-15,-3-1-8 0,0 1-5 0,8-2-7 0,-5 2 9 16,8 1-16-16,-1-4-4 0,5-2-5 15,1-1-9-15,3 1 0 0,3-4-7 0,0 1 4 16,0 0-8-16,2 1 3 0,3-1 1 0,5 1 0 16,0-2 0-16,3 2-8 0,3 0-1 0,3-1-8 0,4 3 1 15,1 0-6-15,2 2-4 0,-2-1-2 16,0 3 0-16,-1 0-5 0,4 5-1 0,-3-2 1 16,-6 1-1-16,2 6-6 0,-6-4 4 0,-2 2 1 15,-4 0-1-15,-1 0-2 0,-2 0 0 0,-4 0 3 0,-1 7-6 16,-4-7 9-16,-8 4-3 0,7-5 2 0,-9 6 0 15,2-9 0-15,-2 4 3 0,-4-5 1 0,5-1 6 16,-6-1 5-16,6-1 6 0,-1-3 11 0,1 0 9 16,5-5 5-16,-1 2 9 0,5-2 6 0,0-2 5 15,4-1-2-15,-4 0-6 0,4-2-3 0,-3 0-9 16,7-3-8-16,1 2-7 0,0-1-5 0,4-2-4 16,-2 3-6-16,5-1-6 0,-2 2-1 15,5 1-4-15,-2 2-3 0,1 0 1 0,2 4-6 0,2-3-5 16,4 8 1-16,-6 2-4 0,1 2-3 0,-1 4-1 15,-1 0 0-15,1 9-6 0,-3 1 1 0,-2 0-1 16,-4 2-2-16,-2 2 2 0,-4-1-1 0,0 0 8 16,-1 1-6-16,-2 2-1 0,0-3-2 0,1 1 6 15,-4-5-6-15,0-2 5 0,4 1-5 0,4-10 4 16,-2 1 8-16,0-5-9 0,3-1 3 0,-3-2 1 16,3-4-2-16,-2 1 2 0,2 0-3 0,1-3 0 15,4 1 3-15,-4-3 0 0,0 0-1 0,14-3-3 16,-5 0 7-16,2-2-6 0,-2-2 5 0,3 2-4 15,0-1-10-15,4-2-39 0,-6 3-39 0,0-4-59 16,3 3-53-16,-3-2-66 0,2 2-66 0,-6 1-85 16,4-2-444-16,1 2-932 0,-2-2 412 0</inkml:trace>
  <inkml:trace contextRef="#ctx0" brushRef="#br0" timeOffset="55599.5">7105 7982 46 0,'-2'-4'390'0,"2"-3"1"0,0 3-1 0,-2-2-10 0,1 1-12 16,-3 0-11-16,3 1-14 0,-3 0-22 15,0 0-20-15,0-1-25 0,-1 0-21 0,-2 2-20 16,-3-2-17-16,-2 1-11 0,-6 2-12 0,0 2-19 0,-2 1-14 16,-7 3-15-16,-2 5-5 0,-2 1-11 15,-1 2-4-15,-1 7-3 0,1 1-7 0,-9 11-1 16,10-7-10-16,3-2-6 0,1 4-5 0,3 0-1 15,0 0-9-15,4 1 0 0,5-2-8 0,5 0-3 0,6-1 4 16,4 1-11-16,5 1-7 0,7-5-6 0,8 0-2 16,3-2-9-16,-1-3-1 0,6-2-1 0,4-1-3 15,0-4-1-15,1-1-11 0,0-3-1 16,3-3-3-16,-4-1-13 0,0 1-20 0,0-2-19 0,-9-3-21 16,-5 0-26-16,1-1-19 0,-7 0-19 0,-1 1-35 15,-5 0-33-15,-2-1-49 0,-1-1-51 0,-2 2-40 16,-1 3-48-16,-8-6-38 0,3 4-37 0,-1 1-296 15,0 1-803-15,6 0 356 0</inkml:trace>
  <inkml:trace contextRef="#ctx0" brushRef="#br0" timeOffset="55849.21">7238 8328 233 0,'-1'-3'406'0,"1"3"12"0,0-7 3 16,0 7-9-16,-1-5-11 0,1 5-21 0,0 0-35 16,-2-5-25-16,2 5-14 0,0 0-10 0,0 0-18 15,-4 16-17-15,2-8-19 0,-1 5-14 0,-3 5-18 16,1-2-20-16,1 4-24 0,-2-1-6 0,-1 6-15 16,2 0-19-16,-1-5-7 0,2 0-14 0,0-1-11 15,4-1-13-15,0-1-33 0,-3 0-59 0,2-6-68 16,0-2-81-16,0-2-74 0,1 0-62 0,-3-4-94 15,3-1-103-15,0-2-295 0,0 0-854 0,0 0 377 16</inkml:trace>
  <inkml:trace contextRef="#ctx0" brushRef="#br0" timeOffset="56416.46">7547 7988 186 0,'7'-17'394'15,"-5"7"3"-15,6 0 7 0,-4-1-14 0,-2 2-17 16,6-2-17-16,-3 2-30 0,7 0-31 0,-3 2-26 16,2 2-27-16,2-1-25 0,-2 0-25 0,6 3-16 0,-4 1-19 15,0 2-19-15,4 0-4 0,-4 1-18 16,3 2-12-16,-1-1-9 0,-1 3-13 0,-5-1-6 16,0 3-10-16,1 0-1 0,-1 1-6 0,-5 2-9 0,0 3-4 15,-3-1-5-15,-1 4 2 0,-4 0-1 0,-1 1-2 16,-3 0-3-16,-3 7 0 0,2-8-2 0,0 2-3 15,-4-2 0-15,3 1-3 0,0-1-4 0,0-2-1 16,1 2-1-16,3-6-3 0,1 7-3 0,0-2-2 16,3-4 0-16,2-1 2 0,2-1-3 0,-1-1-2 15,5 2 0-15,1-3 1 0,2 0-5 0,3 1 0 16,-2-3-1-16,5 0-11 0,-4-1-2 0,0 1-2 16,2-2-2-16,-3 1 1 0,-2-2-1 0,-2 0-1 15,-1 1 1-15,-1 1-1 0,0-1 7 0,-5 2-6 16,-3 0 0-16,-4 2 5 0,-3 2 3 0,-5 3 3 15,-2 0 7-15,-6 3 2 0,1 2 7 0,0 0 7 16,7-5 6-16,-1 0-3 0,0 2-4 0,4-1 3 16,2 2-6-16,2-1 5 0,4-1 1 0,1-3-4 15,4 3 0-15,3 0-3 0,3 2 2 0,8-3-3 16,-1 2-3-16,1-2-1 0,5 0-5 0,0-2 2 16,6 3 1-16,-2-1-5 0,-6-5 1 0,0 4 1 15,-3-4-2-15,-2 1-1 0,-6-1-1 0,4 2-2 16,-7-1 2-16,-2-1 2 0,-5 2 2 0,3 0 10 15,-9 2 2-15,-3-1 9 0,-5 0 14 0,0-1 0 0,-1 4 5 16,-4-3-6-16,5 0-5 0,0-3 2 0,4 0-5 16,1-1-3-16,3 1-5 0,2-2 0 15,1 0-16-15,-1 2-48 0,3-3-64 0,1 0-74 16,2 0-85-16,-1-1-92 0,3-3-101 0,0 0-455 0,8 2-981 16,-8-2 434-16</inkml:trace>
  <inkml:trace contextRef="#ctx0" brushRef="#br0" timeOffset="56582.33">7923 8824 456 0,'0'0'456'0,"0"4"-12"0,0-4-13 16,0 0-35-16,0 0-36 0,0 0-37 0,0 5-35 15,0-5-52-15,0 0-101 0,0 0-110 0,0 0-137 16,0 0-163-16,17-7-253 0,-11 5-571 0,-6 2 254 15</inkml:trace>
  <inkml:trace contextRef="#ctx0" brushRef="#br0" timeOffset="59215.82">13853 7573 160 0,'0'-6'334'0,"0"-1"-6"15,0 2-11-15,0-3-13 0,0-1-10 0,-3-2-9 0,2 4-17 16,-4-3-15-16,-2 2-27 0,0 1-11 0,-2 0-13 16,-4 1-12-16,1 0-14 0,-6 1-11 0,-3 4-12 15,-1 1-11-15,1 1-7 0,-10 4-7 0,3 2-6 16,0 0-10-16,-3 3-3 0,13-1-11 0,-1 2-5 15,0-3-6-15,5 4-10 0,0 0 1 0,5 1 1 16,3 2-3-16,3-2-2 0,8 3 4 0,3 0-8 16,2-2-4-16,5-1-5 0,6-3-3 15,6 2-11-15,3 1-1 0,2-4-8 0,-1 3-4 0,2-3-1 16,0 1-3-16,-1 1-3 0,-1-3-5 0,-2 2 0 16,-2 1-2-16,-1 0-3 0,-8-1 0 0,-3 1-2 15,-2 0-1-15,-6-2 0 0,-3 2-1 0,-1 1-2 16,-6 4-2-16,-4-1 5 0,-4-2-1 0,-9 7 6 15,1-5 12-15,-11 2 10 0,2-3 13 0,-6 1 10 16,0-3 9-16,0-3 12 0,-3-3 10 0,1 2 2 16,4-3 0-16,-4-2-1 0,3 1 5 0,4-4 1 15,1 1-15-15,10-2-3 0,1-1-8 0,7 1-13 16,-3-2-2-16,4 1 0 0,3 0-6 0,-3-2-9 16,6 1-12-16,1 0-37 0,-2 1-46 0,4 2-42 15,0-4-57-15,0 4-79 0,5-3-77 0,-5 3-101 0,13 1-89 16,-3 1-485-16,4 0-1060 0,0 1 470 0</inkml:trace>
  <inkml:trace contextRef="#ctx0" brushRef="#br0" timeOffset="59448.99">13969 8028 134 0,'5'-6'437'0,"1"-2"29"0,-3 2 25 0,1 0 5 16,-2 0-11-16,0 0-26 0,2 2-27 0,-3 3-34 0,-1 1-34 15,5-3-38-15,-5 3-19 0,4 7-17 0,-1-2-23 16,-1 7 1-16,-2 0-40 0,2 5-22 0,-4 2-17 16,2 5-15-16,0 2-21 0,-2 0-14 15,0-1-16-15,-2-1-9 0,3 3-7 0,-1-2-14 0,2-7-17 16,0 0-48-16,0-3-53 0,2 3-68 0,-2-3-71 16,1 1-81-16,2-5-69 0,0-2-66 0,1-3-85 15,-2-5-463-15,5 1-1004 0,-7-2 444 0</inkml:trace>
  <inkml:trace contextRef="#ctx0" brushRef="#br0" timeOffset="59632.68">14605 8102 29 0,'1'-2'398'0,"0"1"15"0,-1 1 35 16,0 0 14-16,0 0 6 0,-11 11-3 0,5-7-12 15,-1 4-33-15,-2 1-27 0,1 2-34 0,0-2-27 16,-3 6-37-16,2 0-20 0,0 1-29 0,-2 0-26 15,3-1-25-15,-1 2-35 0,1 0-59 0,-2-4-85 16,1 1-96-16,4-4-115 0,1 2-101 0,-6 2-112 16,6-5-454-16,4-1-934 0,-2-3 414 0</inkml:trace>
  <inkml:trace contextRef="#ctx0" brushRef="#br0" timeOffset="60033.25">15370 7656 275 0,'4'-11'493'0,"-3"-2"-3"15,-2 3-6-15,-4 1-19 0,-3-1-26 0,-2 2-27 16,-7-1-32-16,-2 2-28 0,-9 2-28 0,-1 5-28 16,-2 1-21-16,-1 2-32 0,3 0-19 0,-2 7-26 15,5-1-22-15,1 5-13 0,6-3-19 0,2 0-11 16,2 4-15-16,2-2-10 0,4 1-11 0,4 2-9 15,4-2-3-15,2-1-8 0,4 1-5 0,5 1-5 0,3 0-5 16,9 2-11-16,1-2-5 0,5 1-2 16,5-2-5-16,-1 1-7 0,1 0-1 0,-1-1-4 15,1 0 1-15,-2 0-5 0,0 0 1 0,-6 0-4 16,-2-1-1-16,-5-1-4 0,-5-1-5 0,-3 3 2 0,-1-5 0 16,-6 1 0-16,-3 0 0 0,-2-2-5 15,-5 2 6-15,-7 0-2 0,-3-2 5 0,-6 3 15 16,-4-4-4-16,-1 3 1 0,-1-4 9 0,-3-3-1 15,0 1 1-15,1-2-3 0,2 1 2 0,-1-2-10 0,2-1 0 16,12 0-9-16,5-3 0 0,-1 1-34 0,4-1-62 16,3 0-90-16,2-3-94 0,4 0-76 0,5-3-85 15,4 0-68-15,5-1-80 0,11-6-302 16,-1 2-947-16,6 4 420 0</inkml:trace>
  <inkml:trace contextRef="#ctx0" brushRef="#br0" timeOffset="60382.65">15586 7921 121 0,'4'-5'346'0,"0"4"5"0,-3-1 16 16,4-1 32-16,-4 0 10 0,-1 3 6 0,4-4-8 16,0 1-19-16,-4 3-29 0,5-1-28 0,3 0-32 15,3 2-26-15,3-1-30 0,5 3-19 0,1 1-20 16,1-1-19-16,6 4-24 0,1 1-14 0,-1 1-13 16,0 2-16-16,-10-2-10 0,-1 2-13 0,0-1-7 15,-6 2-11-15,-1-1-3 0,-7 0-5 0,0 3-7 16,-5-2-4-16,-7 1-4 0,1 1-1 0,-5 1-2 15,-8 2 3-15,-1-2 7 0,5-4 10 0,0-1 9 16,2-2 2-16,0 1-1 0,5-4 0 0,-1 2 3 16,3-4-8-16,4 1 10 0,1-2 11 0,2 2-14 15,2-4 7-15,0 0-14 0,0 0-7 0,22 1-7 16,-2-5 1-16,10 0-8 0,1 0-9 0,3 1-4 16,-2-1-6-16,2-1-5 0,-1 2-16 0,-1-2-15 15,-3 2 0-15,0-2 0 0,-9 4 0 0,-3-1 0 16,2 1 0-16,-4-1 0 0,-4 1 0 0,-4 0 0 15,1-1 0-15,0 1 0 0,-3 0 0 0,-1 0 0 0,-4 1-62 16,0 0-155-16,0 0-119 0,0 0-136 0,0 0-151 16,0 0-458-16,0 0-1169 0,0 0 517 15</inkml:trace>
  <inkml:trace contextRef="#ctx0" brushRef="#br0" timeOffset="61632.91">5881 9370 104 0,'0'-4'343'0,"-4"1"-7"0,0-2-15 16,3 3-25-16,-5-2-15 0,2 0-11 0,-4 2-28 0,3-2-17 16,0 3-25-16,-4 0-17 0,0 1-23 15,0 1-11-15,-4 2-16 0,3 1-14 0,-3-1-15 16,-1 2-7-16,5-1-7 0,-4 1-4 0,3 0-11 16,1 0-10-16,4-2-1 0,-4 0-9 0,5 1-3 0,1 1 6 15,1 0 11-15,1 0-6 0,2 1 5 0,2-2-4 16,2 1 1-16,6 0-9 0,1 0-13 0,4 5 4 15,1-3-5-15,2 2-7 0,3-2-1 0,0 7-6 16,-3-4 2-16,-2 1-7 0,-1 3-1 0,-2-1-2 16,0 2 0-16,-3-1 0 0,-3 1 3 0,-4 1-1 15,-3 2 0-15,-3-1 9 0,-3 1 6 0,-4 0 8 16,-1-1-3-16,-9 1 12 0,-2 1 5 0,7-5 0 16,-9 3 4-16,2-2 6 0,2-5 2 0,5 1 0 15,2-5-4-15,1 0-3 0,2 0-4 0,2-4-2 16,2 2-1-16,1-1-2 0,3-1-6 0,1-2-9 15,0 0 3-15,0 0-8 0,20 0-1 0,-10 1-7 16,3-2-5-16,6 1 0 0,-6 0-1 0,1 1-1 16,0 3-7-16,3 4 0 0,-4-3-3 0,2 4-1 15,-2 2-1-15,-2 4-2 0,-2 0 2 0,-4 5 2 16,-2 6-3-16,-1 0 2 0,-6 2 0 0,2-3-3 16,-5 3-4-16,-3-3 4 0,4-6 3 15,-1 5-4-15,1-4 2 0,2-3 3 0,2 0-7 0,-1-3-3 16,3-1 5-16,0-3-3 0,3 1 3 0,2-3-3 15,2 0-22-15,1-4-50 0,5-1-68 0,4-6-92 16,3 1-89-16,5-7-125 0,1 0-413 0,6-5-929 0,-5-3 410 16</inkml:trace>
  <inkml:trace contextRef="#ctx0" brushRef="#br0" timeOffset="61898.55">6907 9518 165 0,'0'-12'423'0,"-1"-1"9"0,-2 2-2 16,-2 0-16-16,-3-2-13 0,2 5-11 0,-7-2-24 15,-1 3-17-15,-2-1-21 0,-2 4-19 0,-4 3-20 16,-6 2-17-16,0 9-23 0,-3-2-19 0,-1 6-16 16,0 6-17-16,4 1-16 0,-1 4-13 0,3 1-12 15,2 4-14-15,2-1-14 0,8-2-5 0,0 1-14 16,5-1-6-16,4-1-6 0,5-1-8 0,5-1-6 15,0-3-5-15,4-3-8 0,8 2-4 0,2-1-10 16,9-4 1-16,0-6-25 0,5 1-50 0,-1-3-60 16,-1-4-79-16,1-3-85 0,0-2-88 0,-4 0-82 15,0-4-96-15,-9 0-401 0,-2 1-984 0,2-2 435 16</inkml:trace>
  <inkml:trace contextRef="#ctx0" brushRef="#br0" timeOffset="62165.71">6939 9789 242 0,'0'0'291'16,"-6"-7"-5"-16,3 2 29 0,-1 1 12 0,2 2 21 15,-2-2 10-15,0-1 6 0,-1 3 9 0,1 0 0 0,4 2-6 16,-5-5-19-16,2 2-26 0,3 3-19 16,0 0-34-16,-1-4-28 0,1 4-23 0,8-3-19 15,-3 2-24-15,5 1-12 0,2 1-19 0,-2 0-17 16,4 3-13-16,-1 1-1 0,2 1-17 0,-5 2-10 16,2-2-15-16,-5 4-5 0,1-2-5 0,-3 4-10 0,-2-1-3 15,-2-1 0-15,-3 6-9 0,0-2-5 16,-4 1-5-16,1-1 0 0,-2 2 1 0,1-4-3 15,0-1-3-15,0-1 2 0,1-2-9 0,1 1-1 0,3-5 0 16,0 2-3-16,1-1 2 0,2 0-4 0,5-3 2 16,3-1-19-16,8-2-41 0,4 0-67 15,3-6-69-15,7-2-84 0,-1 0-78 0,6-3-87 16,-4-3-94-16,2 0-362 0,-2-3-962 0,0 0 426 0</inkml:trace>
  <inkml:trace contextRef="#ctx0" brushRef="#br0" timeOffset="62669.75">7565 9457 118 0,'-10'-11'378'0,"2"-4"24"16,-1-1 12-16,-1 1-3 0,1 2 3 0,4-3-4 15,0 5-12-15,1 2-26 0,2-1-33 0,2 0-33 16,3 0-30-16,5 2-27 0,-3-2-25 16,8 3-22-16,0-1-15 0,2 5-22 0,6-2-19 0,-1 0-13 15,-1 4-13-15,0 3-12 0,0 1-11 0,-6-1-12 16,1 2-13-16,-2 0-7 0,-3 6-8 0,-1-4-7 15,-1 5-7-15,-7 1-5 0,0 3-3 0,-5 2-1 16,-2 0-5-16,-3 7-3 0,0-7-2 0,-5 4-4 16,2 4 0-16,-3-4-3 0,-1-2 0 0,3-2 1 15,5-2-5-15,-1-1 3 0,-2 0-6 0,6 2 1 16,-2-7-3-16,4 3 1 0,-1-3 0 0,4 2-4 16,1-3 7-16,0-1-5 0,5 0-2 0,-1 0-1 15,1-1 1-15,3-1 1 0,1 1 0 0,2-2-1 16,1 0 5-16,-1-2-7 0,1 2 0 0,-1 0 1 15,0-1-5-15,0-1 4 0,-2 1-5 0,2 0 3 16,-4 1 1-16,-1 0-3 0,-1 0 6 0,0 1-6 16,0 1 1-16,-1 1-1 0,-3 2 2 0,1-1 1 15,-4 3-1-15,1 0 0 0,-4-2 1 0,1 3 2 16,-1 3-3-16,-1-3 3 0,2-1-1 0,1 1 1 16,2-2-1-16,-2 1-5 0,3 0 4 0,2 0-2 15,0-4 3-15,1 1 0 0,2 2 0 0,2 0 1 16,1-1-3-16,1 1 1 0,-1-3 1 0,1 2-3 15,-2-1 3-15,0-2 2 0,-4-1-1 0,0 1-6 0,0 0 4 16,-6 0 5-16,0 1 3 0,-7-1-2 16,-1 1 9-16,-7 0-9 0,-7 3 2 0,-3-2-2 15,1 1-2-15,-4-2 2 0,-1 0-31 0,5-4-69 16,-3 1-92-16,2-1-116 0,7-1-140 0,-1 0-523 0,11-2-1042 16,-1-3 460-16</inkml:trace>
  <inkml:trace contextRef="#ctx0" brushRef="#br0" timeOffset="63799.45">13190 9135 160 0,'-3'-10'388'0,"-1"2"-4"0,-1-1-15 0,-6 1-11 16,-5-2-19-16,-3 2-21 0,1 2-19 0,-8-2-21 16,-3 7-16-16,0-1-15 0,2 2-14 0,-2 2-10 0,-2 3-16 15,4 1-13-15,-1 0-16 0,8 0-14 16,-6 3-15-16,6-1-9 0,6 2-18 0,0 2-3 0,2 1-13 15,8-2-6-15,-1-2-3 0,5 2-7 0,4 1-6 16,5 1-5-16,4 0-7 0,2 0-6 0,8 2-7 16,4-2-9-16,1 4-1 0,1-1-8 15,2-5 0-15,-3 1-8 0,2 4-24 0,-3-1-3 0,-2-1 3 16,-2 3 1-16,0-3 0 0,-9-1-3 0,1 2-2 16,-2-2-2-16,-6 1 0 0,-1 2 3 0,-6-3 0 15,-3-2 2-15,-3 4 2 0,-7-1 8 0,-5-2 8 16,-6 1 9-16,-7-3 13 0,-2-1 13 0,-4 0 7 15,0-3 21-15,-3-4 7 0,2 1 8 0,-2-2-12 16,6-1 5-16,-2-3-6 0,8 0-5 0,6-1-8 16,4 1-9-16,1-3 1 0,5 1-7 0,2 0-8 15,2-1-27-15,7 1-53 0,2 0-83 0,4 1-81 16,7-3-97-16,4 0-90 0,5 5-88 0,8-3-84 16,-1 3-364-16,4 1-987 0,0 0 437 0</inkml:trace>
  <inkml:trace contextRef="#ctx0" brushRef="#br0" timeOffset="63998.97">13236 9542 81 0,'6'-2'358'0,"-6"2"-6"16,8-2 24-16,-4 0 42 0,-4 2 10 0,6-3 0 15,-6 3 3-15,0 0-20 0,0 0-25 0,0 0-12 16,0 0-29-16,1 7-9 0,-2-1-6 0,-4 2-21 16,5 0-13-16,-1 3-23 0,1 1-25 0,0 1-18 15,-2 4-26-15,4 1-18 0,-1-1-22 0,3 0-18 16,0-2-9-16,-2 2-21 0,1-4-46 0,2 1-64 15,0 1-65-15,1-1-69 0,-2-1-77 0,2-4-71 16,1 1-84-16,-3-5-69 0,2 2-83 0,-2-4-400 16,4-2-988-16,-1 2 437 0</inkml:trace>
  <inkml:trace contextRef="#ctx0" brushRef="#br0" timeOffset="64199.42">13837 9589 159 0,'12'-4'390'0,"-3"-1"11"15,-4 3 17-15,2-2 1 0,-1 2-9 0,-2 2-8 16,-4 0 1-16,0 0-5 0,5 6-16 0,-5-1-17 16,-1 1-24-16,-2 1-29 0,-1 3-28 15,-2 1-27-15,1 0-28 0,-4 1-15 0,0 2-26 0,-4 1-17 16,4-1-17-16,-5 2-48 0,3-2-64 0,-2 1-74 16,0-1-93-16,2-2-107 0,0 3-103 0,1-7-121 15,1 1-422-15,7-4-951 0,2 0 421 0</inkml:trace>
  <inkml:trace contextRef="#ctx0" brushRef="#br0" timeOffset="64582.65">14907 9210 3449 0,'18'-12'264'0,"-6"-1"-137"16,-6 3 31-16,2 1 42 0,-6-3-4 15,-2 4-14-15,-6-3-17 0,-3 4-8 0,-9-2-7 0,0 4 0 16,-10-2-7-16,-5 3-7 0,0 5-13 0,-2 3-13 16,3 3-6-16,-1 3-8 0,2 3-7 0,2 2-9 15,3 1-9-15,9-4-2 0,0 6-9 0,3-3-4 16,6 3-2-16,3-4-3 0,5 4-1 0,0-7-11 16,5 4 1-16,4 0-3 0,4 1-4 0,2-4-4 15,8 1-1-15,3-2-4 0,3-2 1 0,3 2-5 16,-4 0-4-16,0-3 0 0,-2 2-3 0,-6-4 2 15,6 4-6-15,-6 3 0 0,-2-8 0 0,-6 4 0 16,-2-2-5-16,-5 3 1 0,0-4-3 0,-3 5 4 16,-5-3 2-16,-3 2-1 0,-1-2 4 0,-13 2 0 15,-7-1 8-15,-2 2 15 0,-3 0 5 0,-3-3 8 16,3-1 0-16,-4 0-5 0,4-1 7 0,2-1-11 16,2-3-3-16,6 0 5 0,5-1-16 0,3 0-6 15,5 1-18-15,0-2-58 0,3 0-101 0,2-3-121 0,4 3-111 16,0-3-110-16,0 3-492 0,14-10-1076 0,-1 8 476 15</inkml:trace>
  <inkml:trace contextRef="#ctx0" brushRef="#br0" timeOffset="64965.67">15017 9540 399 0,'4'-3'451'0,"1"-1"22"0,2 2 14 16,-2-3-13-16,4-1-29 0,-3 3-37 0,3-3-34 0,3 3-34 15,0-1-30-15,2 3-29 0,6-1-30 0,-4 2-13 16,3 1-20-16,2 1-19 0,-3 2-23 0,-4-1-19 16,2 3-17-16,-4-2-12 0,-3 2-18 0,0 0-6 15,-7 0-15-15,1 1-4 0,-6 4-8 0,0-1-8 16,-4-2-3-16,-3 4-7 0,-8-1-2 0,10-4-4 16,-7 5-4-16,6-6-7 0,0 3-4 0,1-2-3 15,2-3-1-15,1 2-4 0,1-1-2 0,4 0 6 16,0 1-13-16,5-1 2 0,8 0-2 0,-3 1-4 15,9-1-1-15,-2 2-3 0,10 1-6 0,-7-1-19 16,0-1-10-16,1 2-6 0,-4 1-2 0,2-1 4 0,-10-3-6 16,2 2 1-16,-3-2 5 0,-3 1 1 15,-1 0 11-15,-3-1-4 0,-2 3 4 0,-3-3 7 16,-1 4 0-16,-12-3 5 0,2 1 0 0,-5-2 5 16,-1 1 0-16,-6 1-3 0,-2-4 3 0,-2 3-2 0,3-2 1 15,1 0-50-15,7-2-69 0,3-1-104 16,2 2-110-16,-2-3-106 0,3-2-511 0,8 1-1027 15,2-2 454-15</inkml:trace>
  <inkml:trace contextRef="#ctx0" brushRef="#br0" timeOffset="65366.11">16198 9138 350 0,'1'-9'464'16,"2"-3"8"-16,-3 2 15 0,0 0-14 0,0 2-23 16,0 2-21-16,-3 0-24 0,2 1-30 0,1 0-42 0,0 5-30 15,-2-3-34-15,2 3-26 0,0 0-27 16,0 0-19-16,-16 10-16 0,11-2-22 0,-2-1-17 16,-1 3-13-16,-1 4-12 0,0 2-12 0,0 2-10 15,3-3-7-15,-1 2-10 0,3-2-7 0,3 2-9 0,1-1-6 16,4 0-5-16,1-5-4 0,3 6-6 15,3-2-3-15,1-1-6 0,3 1-2 0,5 2-2 16,2-2 7-16,-4-2-13 0,8 1 0 0,-8-4-29 0,-1 1-1 16,3 0 3-16,-4 2-2 0,1-1 2 0,-4-1 1 15,-4-2 1-15,-2 1-6 0,-3-4 6 0,-3 3-2 16,-2-1 2-16,-5-1 4 0,-4 1 2 16,-6-1-1-16,-4-3 2 0,-8 1 0 0,1 1 0 0,-1-2 2 15,-2 0-5-15,8-1-1 0,2 0 6 0,1-2-3 16,6 0-15-16,3 0-38 0,0-1-49 0,3 0-78 15,7 0-88-15,-4-5-64 0,4 5-55 0,9-7-46 16,7-2-55-16,0-1-322 0,11-1-873 0,3 0 386 16</inkml:trace>
  <inkml:trace contextRef="#ctx0" brushRef="#br0" timeOffset="65716.14">16446 9417 329 0,'19'-9'215'0,"-2"2"36"0,-2-1-2 0,-5 2 6 16,0-2 27-16,0 4 18 0,-5-1 21 0,1 0 8 15,-2 3 6-15,0-1-4 0,-2 1-15 0,-2 2-17 16,4-4-20-16,-4 4-15 0,0 0-2 0,0 0-12 15,0 0 0-15,-5 16-32 0,3-7-18 0,-2 4-13 16,0-2-15-16,-1 5-21 0,1 0-19 0,0 2-6 16,-1 0-15-16,3 0-14 0,0-3-5 0,2 3-9 15,0-1-7-15,3-1-33 0,1-4-33 0,2-1-31 16,2-1-28-16,2 3-21 0,5-5-19 0,-3 0-13 16,4-3-8-16,2-2-9 0,-4 0-1 0,4-2 11 15,0-5 7-15,0 1 6 0,0-1 13 0,-2-4 14 16,-4 2 1-16,-3 0 8 0,5-6 25 0,-6 2 27 0,1 2 22 15,-4 0 23-15,1-1 26 0,-4 1 22 0,1 2 16 16,-3 0 16-16,0 1 6 0,0 0 10 0,-3 1 3 16,3 4 5-16,-6-2 10 0,6 2 13 15,-10 5 0-15,5 1 0 0,0 3-12 0,-4 3 10 0,0 4-7 16,1 1-10-16,2 2-8 0,-1-1-12 0,1 8-14 16,0-1-10-16,3-6-96 0,3 6-5 0,-1-6 0 15,1 8 0-15,1-9 0 0,-1 1 0 0,3-1-32 16,-1-2-276-16,1 0-124 0,-2-4-168 0,-1-1-537 15,0 1-1231-15,0 1 544 0</inkml:trace>
  <inkml:trace contextRef="#ctx0" brushRef="#br0" timeOffset="66765.09">6001 10875 52 0,'12'-25'328'0,"1"2"-7"0,3-4 4 15,-1 5-6-15,-2-2-7 0,0 0-1 0,-3 1-10 16,-1 5-7-16,-3 1-8 0,1 2-10 0,-4 2-6 0,-1 4-18 16,0-2-18-16,-2 4-18 0,-4-2-18 15,1 4-15-15,-5 0-20 0,-3 4-15 0,-2 1-18 16,-6 3-11-16,-3 4-11 0,-5 2-12 0,0 0-12 16,3 3-7-16,6 2-6 0,3-4-7 0,-2 4-8 0,3-2-4 15,0 1 0-15,8-2-12 0,-1 0-2 16,2-2-2-16,0 2-9 0,5-6 1 0,0 2-6 15,5-1 4-15,-1 0-6 0,1-3-1 0,1 2-2 16,5-1 3-16,0-2-7 0,-1 1 0 0,2-1 0 0,-1 0-4 16,0 0 0-16,0 0-1 0,-2 1-4 15,-3 2 0-15,2 0 1 0,-4 0-1 0,2 4 4 0,-4 1-6 16,0 0 0-16,-4 1 7 0,-2 0-5 0,-4 4-3 16,2 2 7-16,-6-1-5 0,0-1-1 0,-8 4 1 15,1-1 1-15,0 0 1 0,4-3-1 0,-7 3 2 16,-1-1-6-16,9-6 3 0,-4-1-2 0,5 3 2 15,-2-4-1-15,5-1-1 0,1-2 2 0,2-1-4 16,3-1 6-16,-1-2-7 0,4 2 0 0,-1-1 0 16,2 1-3-16,0-4 2 0,6 7-1 0,1-2 6 15,5-2-2-15,1 3-1 0,0 4 0 0,2-1-3 16,-1 2 5-16,0 2-1 0,0-2-3 0,-2 5 0 16,-3 0 4-16,1-3-2 0,-4 4-2 0,-3-1 4 15,-2 0 2-15,2 2-4 0,-6-2 2 0,0-1 1 16,0-3 2-16,-4 4-3 0,2-4 2 0,0 0 1 15,3-4-5-15,-1 1-19 0,2-1-35 0,1-2-49 16,1-2-48-16,2 1-50 0,2-2-45 0,1-1-54 16,4 1-54-16,2-3-64 0,3-3-296 0,7-1-772 15,5-2 342-15</inkml:trace>
  <inkml:trace contextRef="#ctx0" brushRef="#br0" timeOffset="67032.7">6755 10754 320 0,'0'-10'368'0,"-1"-1"-3"15,-3 3-13-15,-5 0-15 0,1 3-3 0,-3 3-17 16,-6 0-12-16,-2 4-11 0,-4 2-17 0,-1 7-16 16,-4 3-15-16,1 4-19 0,-1 4-19 0,2 3-17 15,1 1-16-15,-9 12-16 0,14-7-16 0,-2 0-11 0,0 9-16 16,10-9-12-16,3 1-4 0,4 1-15 15,7-5-8-15,2-2-5 0,7 0-7 0,6-1-8 16,1-4-2-16,7-3-7 0,6-2-4 0,0-7-5 0,3-1-39 16,1-4-53-16,1-3-68 0,-2-3-63 0,1 0-55 15,-6-3-64-15,1-5-89 0,-11 3-372 16,-3-1-827-16,1-3 366 0</inkml:trace>
  <inkml:trace contextRef="#ctx0" brushRef="#br0" timeOffset="67399.31">6816 11084 142 0,'-5'-5'338'0,"1"2"15"16,-1-1-15-16,3-2 2 0,-2 2-10 0,3-1-6 16,1-3-20-16,2 2-27 0,1-1-23 0,4 0-22 15,2-3-23-15,5 2-19 0,3 0-21 0,0 1-20 16,-2 1-16-16,4 3-9 0,-6 2-14 0,6 2-8 16,-6 0-15-16,1 3-6 0,-5-1-13 0,4 3-2 15,-6 3-5-15,-2-1-8 0,-1 3-2 0,-1-1-3 16,-2 0-5-16,-3 5-1 0,-1-4 1 0,-1 0 4 15,-1 1-1-15,1-1 1 0,-2 0-2 0,2-1-1 16,-1-2-1-16,4-2-2 0,-2 1 0 0,3-1 0 16,3-1 3-16,1-2-4 0,2 1-5 0,7-1-8 15,-2-1 4-15,3 2-4 0,3-4-3 0,2 1-3 16,-1 1-3-16,1-1 0 0,0 3 1 0,-2 0-4 16,1-1-3-16,-8 1 0 0,3-2-5 0,-3 3-2 15,-2 2 8-15,-2-1-9 0,-1 2 5 0,-5-1-1 16,0 3-3-16,-5-1 4 0,-1 0 3 0,-3-1-2 15,-4 4-1-15,-1-2 2 0,-4 3-1 0,0-3-3 16,-1-1 1-16,2-1-5 0,-1-1 3 0,7-3-13 0,-2 1-36 16,3-4-54-16,3 0-83 0,7-1-93 15,-7-7-84-15,8 1-85 0,3 0-314 0,2-4-819 16,6-3 362-16</inkml:trace>
  <inkml:trace contextRef="#ctx0" brushRef="#br0" timeOffset="67865.69">7442 10756 121 0,'-1'-9'395'0,"-1"-1"-3"0,-1-1-8 0,3 0 2 0,3 4-32 15,-1-1-30-15,9-4-30 0,3 1-30 16,11-4-22-16,2 6-26 0,2-1-21 0,5 2-18 16,-1 2-18-16,1 0-16 0,-2 2-20 0,0 4-8 0,-1 2-21 15,-8 0-14-15,-3 4-17 0,-3-1-5 0,-4 1-9 16,-6 4-5-16,-4-1-3 0,-3 3-7 0,-9 4-2 15,0 1 3-15,-9 4 9 0,-5 0 3 0,-1-2 16 16,0 1 17-16,-3 0 11 0,3 0 10 0,-1-2-1 16,5 0-10-16,2-4-4 0,5-3-5 0,-1 1-12 15,9-2 0-15,0-2-1 0,5 0-9 0,1 1 0 16,4-1-7-16,4-2-5 0,8 1-2 0,1-1-7 16,9 2-3-16,1-2-4 0,0-2-3 0,2 1-3 15,-1 1-5-15,0-1-4 0,-2 1 3 0,-8-1-1 16,1 0-2-16,-2 0-2 0,-6 1 3 0,1 1-7 15,-3-2-1-15,-3 4-1 0,-1-1 1 0,-4 2-1 16,-1-2-6-16,-2 6 4 0,-3-3 0 0,-2 0-1 16,-3 4-4-16,-2 1 3 0,-2-2 0 0,0-1 1 15,0 0-2-15,-1 1 2 0,0-2 1 0,1 3 1 16,-1-4 1-16,5-3-1 0,-1 4-3 0,0-2 4 16,2-2-6-16,3 0 2 0,-3 0-1 0,2-2 1 15,2 0 1-15,-1-1-2 0,1 0 3 0,-2-1-1 16,-2 2-9-16,-2 2-35 0,-2-3-55 0,-4 1-56 15,0 1-78-15,-3 0-77 0,-8-2-95 0,1 5-98 16,-5-4-300-16,-1 3-863 0,-1 0 383 0</inkml:trace>
  <inkml:trace contextRef="#ctx0" brushRef="#br0" timeOffset="68949.3">13093 10392 285 0,'-4'-9'371'15,"-3"1"-19"-15,-3 1-15 0,-5 0-8 0,-4 1-14 16,-3 3-13-16,-5-2-13 0,-5 4-10 0,1 1-17 16,1 2-13-16,0 2-10 0,1 2-18 0,1 1-15 15,1 0-16-15,8-1-16 0,2 4-15 0,3-2-14 0,5 0-11 16,4 0-7-16,3 2-5 0,2 1-9 16,2-1-3-16,7 0-12 0,3 4-9 0,4-2-6 15,7 2-11-15,7 0-5 0,-1-2-6 0,3 1-6 16,0 0-6-16,-1 0-9 0,-1 0-1 0,1-3-5 0,-3 3 0 15,-2-1-3-15,-11-2-6 0,0 2 0 0,-7-4-4 16,-2 3 0-16,-2 1 5 0,-8 4-6 0,-5-2 1 16,-12 4 22-16,-7-2 5 0,-4-1 10 15,-16 2 10-15,9-5 5 0,-11 1 0 0,0-1-2 0,14-3 1 16,-1-3-2-16,3 1-5 0,2-3-9 0,5-2 0 16,9-1-9-16,6 0-14 0,4-2-40 15,3 0-78-15,5 1-90 0,7-11-101 0,11 4-94 16,10-2-112-16,4 0-462 0,19-2-1022 0,-11 3 453 0</inkml:trace>
  <inkml:trace contextRef="#ctx0" brushRef="#br0" timeOffset="69332.39">13195 10774 110 0,'0'0'343'0,"-22"-5"10"0,12 0 29 0,2 1 22 16,3 0-3-16,0 1-13 0,1-2-20 0,2 3-31 15,2-2-31-15,5-1-28 0,5-2-32 0,5 3-24 16,3 0-19-16,13-4-24 0,0 4-16 0,1 1-16 15,-2 3-17-15,-2 3-26 0,0-2-19 0,-6 3-20 16,-4 3-14-16,-3 0-6 0,-2-1-7 0,-6 2 0 16,-4 0-5-16,-6 2 0 0,-5 1 2 0,-4-4 10 15,-3 6 9-15,-9 0 22 0,1 1 11 0,4-4 13 16,3 0 2-16,0-2 1 0,7-1-7 0,-3-1-14 16,7-2-3-16,1 0-3 0,3 2-6 0,4-2-4 15,2-2-6-15,6 1-10 0,7-1-5 0,10 5 2 16,-2-2-8-16,7-1-3 0,-4 1-7 0,8-1 1 15,-6 0-5-15,-1 0-4 0,-2 1 0 0,-11 1-12 16,-4-1 2-16,1-2 5 0,-9 3-11 0,-2 0 2 16,-6 0-1-16,-2 4 2 0,-9-3-2 0,-4 3 8 0,-9 1 3 15,-1 0 2-15,-4-1 8 0,3-1 2 0,2 0-4 16,7-2 1-16,-7 2-5 0,8-2-2 16,6-2-1-16,1-1-22 0,2-2-61 0,-1 3-90 15,7-1-99-15,3-3-87 0,1-1-89 0,12 1-96 0,1-2-380 16,15-7-981-16,3 5 434 0</inkml:trace>
  <inkml:trace contextRef="#ctx0" brushRef="#br0" timeOffset="69482.67">13969 11015 232 0,'4'4'358'16,"0"0"23"-16,-4 2 28 0,-4-2-1 0,-5 5-3 16,-1-2-11-16,-4 4-18 0,-4-3-27 15,-1 4-32-15,1-2-32 0,0 1-27 0,1 0-27 0,2-2-30 16,5 3-86-16,-3 0-117 0,6-2-125 0,1-2-156 15,1-2-436-15,5 0-776 0,2-1 343 0</inkml:trace>
  <inkml:trace contextRef="#ctx0" brushRef="#br0" timeOffset="69865.64">15081 10532 61 0,'7'-16'499'0,"-4"0"40"0,3 0 3 15,-4-1-7-15,-2 3-35 0,-2 0-30 0,-4 4-29 16,-1 0-30-16,-7-1-39 0,-3 3-33 0,-2 3-29 16,-9 2-36-16,-3 5-26 0,-2 0-27 0,1 6-21 15,-3 0-18-15,2 4-18 0,4 0-19 0,2 2-12 16,13 0-27-16,1-2 1 0,3 12-18 0,9-8-2 15,3 2-9-15,11 6-5 0,9-3-8 0,2 4-9 16,7-4-5-16,8 8-2 0,-8-9-5 0,12 5-10 16,-11-6-12-16,-2 2-1 0,-3-1-10 0,-3-5-2 15,-2 1-2-15,-10-3-3 0,-1-4 3 0,-4 1-1 16,-3 0 1-16,-6 2-3 0,-7-2 15 0,-5-1-11 16,-6 0 5-16,-9-1 3 0,-7 2-1 0,-2-3 7 15,-17 0-1-15,4-2-11 0,14-4 7 0,-2 1 0 16,6 1-3-16,1-2-2 0,14 1 7 0,3-2-32 15,3-2-87-15,7 2-86 0,2-2-95 0,3 2-74 0,14-10-64 16,7 3-71-16,10-4-87 0,5 0-308 0,12-8-957 16,-9 8 423-16</inkml:trace>
  <inkml:trace contextRef="#ctx0" brushRef="#br0" timeOffset="70232.31">15213 10749 56 0,'19'-5'306'0,"-4"-2"19"16,-3 0 0-16,-3 3 27 0,-2-3 37 0,-1 3 16 15,-4 2 2-15,-2 0 5 0,0 2 6 0,0 0 0 16,0 0-7-16,-19 2 3 0,9 2-35 15,-2 2-22-15,-2-1-23 0,0 4-24 0,1 2-18 0,-2 0-45 16,2 2-18-16,3 0-22 0,0 1-19 0,2-2-21 16,-2 4-15-16,4-1-16 0,3-3-26 0,0-1-38 15,6 3-26-15,-3-1-38 0,9 1-40 0,-2-1-33 16,6 1-17-16,5-5-24 0,0 2-15 0,3-4-12 16,9 1-9-16,-3-5 1 0,1 0 10 0,-7-2 11 15,0-1 12-15,1-3 12 0,-4 0 5 0,0-2 15 16,-8-1 8-16,3-1 9 0,-4-1 16 0,-4 0 26 15,-1 0 18-15,-2-3 24 0,-2 1 20 0,-1 2 28 16,0 0 24-16,-3-1 27 0,1 0 24 0,-3 0 17 16,1 4 4-16,0 0 11 0,-3-1 5 0,3 2 1 0,1 1 1 15,4 3 1-15,-13 5-11 0,6 1-177 16,-1 4 0-16,-1 4 0 0,-1 3 0 0,2 6 0 16,1 1 0-16,1 4 0 0,1-2 0 0,5 3 0 15,-5-2 0-15,5 3 0 0,3-1 0 0,-1-1 0 0,2-3 0 16,-4 0 0-16,5-10 0 0,-5 3 0 15,4-2 0-15,-3-4-238 0,2-2-389 0,0-3-594 16,3-2-1323-16,-1-3 585 0</inkml:trace>
  <inkml:trace contextRef="#ctx0" brushRef="#br0" timeOffset="70416.1">15688 11033 233 0,'4'-4'418'0,"-1"-3"20"0,0 3 4 16,-1 0 4-16,-2 4 5 0,0 0-11 0,0 0-17 15,0 0-18-15,0 0-23 0,-12 19-33 0,7-8-30 16,0 0-37-16,-1 2-22 0,-3 5-29 0,1-1-20 16,0-1-43-16,1 1-79 0,-2 5-96 0,0-2-107 15,5-2-107-15,0-2-121 0,4 0-127 0,0-4-337 16,4-2-873-16,4-2 386 0</inkml:trace>
  <inkml:trace contextRef="#ctx0" brushRef="#br0" timeOffset="70799.31">16746 10617 3545 0,'12'-23'229'0,"-4"5"-68"16,-1 0 74-16,0 0 35 0,-5 5-2 0,-2-4-8 16,-2 1-22-16,-4 5-28 0,-5-1-24 0,0 1-15 15,-6 2-11-15,2 2-13 0,-6 5-20 0,-2 2-7 16,-4 1-13-16,-1 3-6 0,-4 3-12 0,1 0-11 15,5 4-5-15,1 1-5 0,8 0-2 0,1 0-18 16,2 2 4-16,8 1-7 0,-2 3-7 0,7-3-1 0,2 1-6 16,7-4 0-16,3 4-1 0,10 2-7 15,3-3 3-15,4 3-7 0,3 0-4 0,-1-4-2 16,2 2 2-16,-1 0-1 0,1-3 2 0,-4-1-9 16,-2 2 4-16,-3 0-3 0,-8-2-4 0,0-1 1 15,-8-1-2-15,-1 0 0 0,-2 0-3 0,-4 0 5 0,-5 0 1 16,-3-2 0-16,-6 4 7 0,-3-6 0 15,-9 4 10-15,-5-3 3 0,-2 1 3 0,-2-2 1 0,3-2-1 16,-3 1 6-16,4 1-12 0,5-5-4 0,5 1-4 16,3 1 2-16,6-3 0 0,2 1-35 0,1-1-51 15,9 0-72-15,-5-1-79 0,5 1-74 16,0 0-72-16,20-10-64 0,0 6-57 0,0-1-461 0,11-3-1026 16,1-1 454-16</inkml:trace>
  <inkml:trace contextRef="#ctx0" brushRef="#br0" timeOffset="71115.25">17016 10786 171 0,'8'-7'335'0,"-3"2"14"0,0 0 35 0,0 0 7 16,-5 0 9-16,0-1 8 0,0 0 7 0,-4 1-3 15,-1 1-10-15,0-1-25 0,-1 2-23 0,-2 1-25 16,2 0-22-16,-5 2-27 0,5 3-32 0,-3-1-16 16,0 4-29-16,1 0-18 0,3 4-14 0,-1-2-6 15,6 3-24-15,0 1-17 0,9 1-8 0,-1 1-9 16,3 1-17-16,2-2-22 0,2 1-20 0,6 2-12 15,4-2-11-15,-3 2-20 0,-3-5-3 0,0 0-6 16,-1-2-4-16,0 0-3 0,-3-1 5 0,3 2 4 16,-7-2-8-16,-1-1 1 0,-3 0 4 0,1 2-3 15,-5-3 4-15,1 3 2 0,-3-2-2 0,-2 0 1 0,-3 4 12 16,-3-4-7-16,-2 2 8 0,-6 0 2 16,-3 0 1-16,-2 1-5 0,-10 0 8 0,6-1 0 15,2-3-11-15,4 0 6 0,-3-1 1 0,1 0-4 16,8-3-1-16,4 1-11 0,-5-4-50 0,6-1-77 0,3-3-87 15,2-1-89-15,4-3-73 0,0-2-79 0,6-6-114 16,2 0-296-16,4-5-939 0,1-1 416 0</inkml:trace>
  <inkml:trace contextRef="#ctx0" brushRef="#br0" timeOffset="71249.36">17178 10729 239 0,'-5'-10'373'0,"-1"1"38"0,5 3 17 15,-1-2 13-15,1 4-5 0,1-3-17 0,0 1-26 16,4 1-29-16,3 1-37 0,5 1-30 0,6-3-29 15,1 4-29-15,9-2-23 0,2 3-31 0,-1-1-60 16,-2 1-87-16,2-3-116 0,-7 4-119 0,-4-4-143 16,-4 2-424-16,-1-2-828 0,-4 1 366 0</inkml:trace>
  <inkml:trace contextRef="#ctx0" brushRef="#br0" timeOffset="74551.78">14525 5945 362 0,'-5'-13'386'0,"3"-4"1"0,-1 3-11 15,-1 1-7-15,3-3-10 0,1 5-21 0,-3-1-14 16,3 2-20-16,0 3-10 0,0 0-6 0,0 1-9 16,0 0-12-16,0 4-16 0,0 2-20 0,0-8-13 15,0 8-26-15,0-4-17 0,0 4-17 0,0 0-14 16,-1-4-14-16,1 4-15 0,0 0-9 0,0 0-8 16,-5 11-15-16,1-8-12 0,3 0-3 0,-2 2-5 15,3-2-6-15,0-3-6 0,-1 4-7 0,-4-1-7 16,5-3 1-16,-3 4-4 0,3-4-2 0,0 0-7 15,0 0-2-15,3 4 1 0,-3-4-2 0,0 0 0 16,0 0-3-16,0 0-5 0,0 0 3 0,0 0-5 16,0 0 6-16,0 0-6 0,0 0-2 0,0 0-1 15,0 0 6-15,0 0-9 0,-3 3 2 0,3-3-2 16,0 0-2-16,0 0-4 0,0 0 2 0,0 0 3 16,0 0-6-16,0 0-2 0,0 0 6 0,-1 5-2 15,1 0-2-15,0 3-1 0,-1 4-2 0,1 5 3 16,-3 7 2-16,2 8-2 0,-3-2 0 0,0 4 2 15,-1 12-1-15,-4-1 6 0,4 4-4 0,-4-4 0 16,-4 2 5-16,2-2-6 0,1-11 3 0,-6 9-4 16,6-13 3-16,-1 1-2 0,2-5-2 0,1-1 1 15,4-10 1-15,2-2 3 0,-2-3-3 0,1-4 3 16,2 0 4-16,1-2 5 0,0-4-9 0,0 0 1 16,0 0-3-16,5-26 5 0,-1 6-7 0,0 1 1 15,2-9-3-15,1-4 7 0,3 1-7 0,0-15 2 16,-2 1-2-16,1-6 2 0,1 2 3 0,0 0-4 0,5 1 0 15,-2 0-1-15,1 3 2 0,-5 14-2 0,0 1-4 16,1 5 1-16,-1 9 3 0,-5 5-5 0,4 2-2 16,-3 6 1-16,1 4-1 0,-6-1 3 15,13 13-1-15,-4 3 6 0,1 10 0 0,0 4 1 0,-2 7-2 16,2 11 2-16,-3 0 2 0,-1 0-1 0,1-1-1 16,-2-2 3-16,2-7-4 0,1-3 13 0,0 11-11 15,-1-12 1-15,3-2 2 0,2-1 0 16,-5-3-4-16,1-3 5 0,-3-5 1 0,-1-4-23 0,1-1-29 15,-1-4-40-15,0-2-32 0,0-4-23 0,-4 0-11 16,1 1-24-16,3-5-43 0,-4-1-27 0,0 0-12 16,-10-11-1-16,2 4 9 0,-1-8-1 0,-5 1 10 15,-5-4 19-15,-1-1 19 0,2 1 14 16,-3-1 33-16,-1 1 32 0,6 6 35 0,-1 0 40 0,7 0 30 16,-4 3 38-16,5 1 33 0,1 2 40 0,-1 1 19 15,7 0 16-15,-5 2 3 0,4 1-6 0,3 2 7 16,2-6 17-16,-2 6 0 0,9-4-8 0,1 0-12 15,3 2-13-15,9-1-6 0,6-4-13 0,4 2-11 16,4-3-6-16,17-1-6 0,-17 2-10 0,14-2-5 16,1-1-6-16,-11 2-2 0,-1 2-9 0,-2-3-2 15,-1 3-7-15,-1-2-7 0,-6-1-2 0,-7 6-3 16,-4-4-1-16,-4 3 1 0,-3 3 2 0,-2-3-1 16,0-1-2-16,-6 2 3 0,-1 1 5 0,0-2 2 15,-2 4 2-15,-6-5 3 0,1 3 8 0,-4 0 2 16,-1 1 4-16,-1 1 7 0,-2 4-1 0,-3 0 3 15,0 3-5-15,2 2 1 0,-1 6 1 0,2-2-6 16,3 5-3-16,-6 4-1 0,3 0-5 0,3 1-2 16,4 1-1-16,-1-4 0 0,6-2-1 0,-2 0-6 15,6-2 3-15,-2 0 6 0,3-3-1 0,1-2 1 16,3-3 0-16,2-2-3 0,3-3-3 0,6-2 3 0,-6-2-7 16,6-6-3-16,-2-1-3 0,2-4-2 0,-4 0 3 15,7-7-4-15,-3-2 1 0,-6 1 3 16,3-5 3-16,0 0-4 0,-7-3-3 0,0 1 1 15,0-3 11-15,-8-2-11 0,2-4-1 0,-3 1-1 0,-3-10-4 16,-1 11 11-16,-1 0-15 0,-3 5 0 0,2 2-5 16,2 8 18-16,-1 0-9 0,1 8-6 0,0 0 0 15,3 5 4-15,-3 3-1 0,4 3-9 16,0 0 1-16,-9 9 2 0,8 5 1 0,-1 4-1 0,-4 10 0 16,6 2 5-16,0 3-7 0,-1 0-1 15,5 2-2-15,1 0 5 0,5 12 1 0,-2-13 6 0,1-1-8 16,5-1-1-16,-1 1-7 0,6-5 6 15,-2-1 2-15,3-2-1 0,0-6-12 0,-4-7 8 0,4-3-8 16,3 4-2-16,-1-8 2 0,-2-4-8 0,10-1 3 16,-11-4 3-16,1-2-2 0,6-5 6 15,-9-1 1-15,4-4-1 0,-5 1 3 0,0-7-10 0,-1 0 12 16,-3-5 3-16,-2 2-6 0,3 1 11 0,-12 4-6 16,4-3-6-16,-1 6 4 0,-1 1 2 0,-3 5 6 15,1 0 4-15,-1 3-2 0,0 0 3 0,0 0 0 16,0 4 0-16,0 0-2 0,0 4 3 0,0 0-8 15,0 0 1-15,0 0-4 0,-10 14-4 0,6-3 8 16,1-1 0-16,1 8 5 0,-3 1-6 0,1 7 2 16,4 3-6-16,0 1 5 0,-2 0-1 0,2 2 1 15,0 2 3-15,2-1-3 0,2 2-6 0,1 1 5 16,-3-1 0-16,5 0-1 0,-2 1-2 0,10 12 1 16,-8-17-3-16,-1 1 6 0,-2 0 5 0,5-2-5 15,-3-4-5-15,-3-6 3 0,-2 6 3 0,4-8-3 16,-5-2 12-16,0 0-16 0,-1-4 4 0,-3 1-2 15,3-3 6-15,-8 1 4 0,3-1-2 0,-5-2 1 16,-4 0-4-16,-2-2 3 0,-2-2-4 0,1-3 3 16,-5-1-5-16,2-2 3 0,1-5 2 0,-3-3-3 15,6-1-15-15,0-10-40 0,2-1-46 0,3-7-70 16,8-2-88-16,4-16-88 0,4 0-101 0,14-8-113 16,1 0-441-16,11-22-1081 0,-6 21 478 0</inkml:trace>
  <inkml:trace contextRef="#ctx0" brushRef="#br0" timeOffset="74699.48">15779 5956 32 0,'-18'-11'377'0,"-2"2"6"0,6 0 49 0,-3 0-1 16,3 0-2-16,3 4-30 0,0 0-33 0,5 1-35 16,2 0-36-16,-1 2-36 0,5 2-56 0,0 0-97 15,0 0-117-15,15-4-138 0,-4 4-167 0,-1 3-279 0,-1-1-644 16,2 0 285-16</inkml:trace>
  <inkml:trace contextRef="#ctx0" brushRef="#br0" timeOffset="75198.14">16109 6110 294 0,'0'-17'434'0,"1"1"3"0,-4 3-9 0,1 1-20 15,-1 1-20-15,-2 1-23 0,1 0-17 0,-4 3-22 16,0 0-22-16,0 0-20 0,-2 3-20 0,4 1-16 16,-5 1-37-16,1 2-9 0,-4-2-2 0,5 1-12 15,0 2-4-15,-2 1-17 0,5 0-6 0,0 1-17 16,2-2-11-16,4-1-13 0,-10 2-8 0,6 1-5 15,2-1-4-15,-1 1-8 0,1 0-1 0,0 1-3 16,0-1-8-16,2 3-4 0,0 0-2 0,2 1-10 16,0 9-5-16,0 3 2 0,3 1-4 0,-1 3-9 0,4 4 8 15,-1-2-19-15,1 1 4 0,1 1-8 16,2-1-2-16,1 3-8 0,3-5 5 0,-6 0-9 0,4-1 4 16,1-2-6-16,-5-5 2 0,5-3-4 0,-2-1-5 15,-5-2-6-15,0 0-8 0,2-3 9 0,-3-1-4 16,-1-3 5-16,0 0-10 0,2-4-3 0,-7 1 11 15,10-9-2-15,-6 3 6 0,1 0-10 0,-1-5 6 16,2-7-2-16,0-1-3 0,-1-5-3 0,3-1 5 16,-4-3-3-16,1-3-1 0,-1 0-1 0,2-3-4 15,3-13 2-15,-5 14 11 0,1 1-11 0,3 0 8 16,-2 6-8-16,2 0-34 0,-3 12-53 0,0 3-59 16,2 2-71-16,0 0-67 0,2 5-65 0,2 1-56 15,-3 3-66-15,4 2-83 0,-1 0-320 0,1 5-951 16,-3 0 421-16</inkml:trace>
  <inkml:trace contextRef="#ctx0" brushRef="#br0" timeOffset="75965.98">16446 6318 97 0,'-1'8'336'0,"2"-3"12"16,-2 0 37-16,2-2 24 0,-1-3-17 0,4 1-7 16,-4-1-26-16,0 0-28 0,15-8-21 0,-7 0-23 15,1 0-21-15,4-3-21 0,-1 1-12 0,0-3-16 16,2 0-16-16,-2 1-11 0,-1-1-13 0,-3-3-5 15,-2 2-22-15,1 0-13 0,-4 3-15 0,-3-1-9 16,-1 2-15-16,0-1-9 0,-6 3-7 0,1 1-10 16,-2 4-8-16,-2 1-8 0,-1 0-3 0,-3 8-9 15,-1 2-2-15,-1 3 0 0,2 2-8 0,2 1-5 16,-3 7-4-16,7-3-4 0,1 2 2 0,-1-3-6 16,8 2 0-16,0-2-2 0,6 0 1 0,3-1-3 15,3-3-4-15,2 0-6 0,1-3 8 0,3-3-5 16,1-2 0-16,0 1 0 0,2-6-1 0,-2-1-1 15,0-4 1-15,2 1 2 0,-5-2-5 0,0-2 3 16,-5 0 0-16,-1 0-2 0,4-3-1 0,-2-2 2 16,-2 2 6-16,-1-3-6 0,-4 2-4 0,2 1 2 0,-1-2 2 15,0 0 2-15,-2 4 4 0,-1 3-6 0,-2 1 0 16,2 2-3-16,-1-1 2 0,-2 4 0 16,0 0-4-16,9 8 4 0,-8-2-3 0,6 3 3 0,-4 1-1 15,1 1 1-15,0 3-2 0,4 3-1 0,0-2 5 16,0-1-6-16,4 0 5 0,-2-2-4 0,4-1 2 15,-3-2-2-15,5-2 5 0,-3-2-1 0,1-1-1 16,-1-3 1-16,2-2-2 0,-2-1 1 0,-2-5 2 16,6 0 4-16,-2-2-13 0,1-2 8 0,-3 0-2 15,0-4-1-15,-1 0-1 0,5-7-1 0,-5-1 0 16,0-3 3-16,-2-1-2 0,0-1 1 0,-2-2 0 16,2-3-1-16,-2-1 0 0,-3 0-1 15,-2-1 0-15,-1-11 1 0,-2 9 0 0,0 5 0 0,0 1-3 16,-1 5 6-16,2 8 15 0,-3 2-7 0,-1 4 3 15,3 4-4-15,0 1 4 0,-4 7 0 0,4 0-2 16,0 0-1-16,-9 19-5 0,5-3-1 0,2 4 4 16,-2 8-1-16,0 6-1 0,0-2 1 0,3 5-2 15,-3 9 0-15,3-10-2 0,1-1 1 0,0 1 1 16,-3-3-4-16,7 0 2 0,4-3 0 0,1-2 1 16,1 0 0-16,2-5 1 0,-3-6-4 0,2-4 0 15,2-1-5-15,-2-3 2 0,1-4-1 0,1-2 0 16,2-1-1-16,2-4 2 0,0-2 8 0,1-2-8 15,-2-1-5-15,0-1 5 0,-3-3-1 0,5-2 1 16,-5 1 3-16,1-3-2 0,-4 1-2 0,2 4 1 16,-6-1-2-16,3 4 4 0,-4 3-3 0,-1 0 0 0,0 1 4 15,-4 3-4-15,0 0-2 0,7 9 6 16,-5-1-3-16,1-3-4 0,0 7 4 0,-1 0 3 16,1 1-5-16,1-1-34 0,1 4-44 0,-2-4-52 15,6 0-68-15,-4-2-68 0,0-3-73 0,-3 0-79 16,3-3-85-16,-1-3-342 0,0 0-919 0,-4-1 406 15</inkml:trace>
  <inkml:trace contextRef="#ctx0" brushRef="#br0" timeOffset="76149.14">17099 6013 3423 0,'-23'-7'212'0,"5"3"-49"16,0-2 10-16,8 2 71 0,1 0 23 0,2 2-16 15,0-2-37-15,5 2-41 0,2 2-31 0,0 0-11 0,16-2-14 16,2 1-12-16,3-1-19 0,9 2-60 0,2 2-88 16,4-2-100-16,1 2-104 0,3-1-119 15,-6-2-424-15,3 4-877 0,3 0 389 0</inkml:trace>
  <inkml:trace contextRef="#ctx0" brushRef="#br0" timeOffset="77216">17848 6122 337 0,'4'-5'389'16,"0"2"14"-16,-2-1 1 0,0-1-2 0,-4-1-4 0,2 1-17 15,-1-1-15-15,-3 1-22 0,3 1-26 0,-5 3-27 16,6 1-29-16,-12 4-24 0,3 2-19 16,-1 3-22-16,0 6-17 0,-2 2-18 0,1 1-18 0,-1 3-13 15,3 3-10-15,5 1-13 0,-2-6-11 0,6-1-11 16,5 2-2-16,-4-3-16 0,3-1-10 0,9-3-15 15,1-1-14-15,3-4-13 0,3-3 1 0,-1-3-13 16,4-4-2-16,-1-2-3 0,6-4-1 0,0-3 4 16,-5-2-4-16,0-1 0 0,0-3 0 0,-6-1 1 15,-2 2 1-15,-1-8-1 0,0 3 1 0,-5-6 0 16,-1 2 1-16,1-2 4 0,-5 1 9 0,1 0-2 16,-1 8 7-16,-2 0 1 0,0 1 5 15,-2 5 6-15,-2 0 4 0,2 5-3 0,0 1 0 0,-2 1-5 16,2 1-3-16,0 4-3 0,0 0 0 0,0 0 0 15,-11 10-4-15,7-3-4 0,2 3-1 0,-2 0 0 16,0 5-1-16,2 0 1 0,-1 1 0 0,3 0-3 16,0-2 0-16,0 4-1 0,-1-6 1 0,2-1-5 15,1-2-8-15,-1 1-7 0,0-5-8 0,2 2-4 16,-1-2-5-16,4-3 2 0,-2 1-4 0,2-2-7 16,-1 0-7-16,-5-1 6 0,14-5-2 0,-8 0-2 15,-1 2-2-15,-1-3 8 0,1-4-1 0,-1 1 5 16,-1-3 7-16,-3-5-1 0,3 4 2 0,-3-3 4 15,-3 4 3-15,-2-3-3 0,1 4 3 0,-2-1 5 16,3 2 2-16,-4 2 5 0,0-1-1 0,0 3 3 16,-2 1 7-16,3 4-7 0,-2 0-1 0,1 1 9 15,7 0-1-15,-15 5-1 0,7 1 2 0,4 0 0 16,-3 2 7-16,2 2-1 0,0 0-1 0,4 6 3 16,-1-4-1-16,4 0 4 0,-1 0-5 0,2-1 0 15,-1-2 0-15,5 4-1 0,-2-5 1 0,4 3-1 16,-3-4-1-16,3-1-2 0,4-1-2 0,-2-2 0 15,1 0 0-15,2-1 2 0,1-3-1 0,3 1-3 16,-3 0 2-16,-1-2 1 0,-1-1-5 0,5 0 3 16,-6-2-2-16,0-2 9 0,2-3-11 0,-1-1 3 0,1-2-1 15,-1 4 0-15,0-5 2 0,-2-2-4 0,3 1 3 16,-1 0 1-16,-2-1-2 0,-1-2 1 16,-1 0-2-16,-2 1 10 0,1 0 13 0,-7 4 7 15,4 2 2-15,-2 0-2 0,-6 5 3 0,2-1-6 0,-4 2-6 16,0 3 0-16,-3 1-3 0,-3 3-1 0,-1 2 1 15,-3 5-1-15,-2 3-2 0,3 0-1 0,-4 7-1 16,3 3-1-16,1 0 1 0,1 2 3 0,2 2-9 16,-1-2 0-16,6-1 3 0,-1-2-1 0,6-3 1 15,-3-2 0-15,9 1-2 0,-1-5 1 0,1-1 1 16,4-2-3-16,5 1 2 0,3-3-3 0,5-2 5 16,-1-2-7-16,0-2 0 0,8-1-3 0,-8-2 4 15,5-4-2-15,4-1-3 0,-3 0 5 0,-8 0-2 16,6-3-3-16,2-1 1 0,-3-4-5 0,-3-1 4 15,-1-3 2-15,2 1 0 0,-13 1-3 0,9-5 0 16,-5 0 0-16,-3 4 5 0,1-5-4 0,-5 5-3 16,-1 0 0-16,-3 1 3 0,1 4-1 0,-4 2 2 15,-1 1-3-15,1 3 2 0,-2 2-1 0,1 1 1 16,-2 2 1-16,4 2-5 0,-14 3 4 0,5 2-2 16,3 3 2-16,-2 1-2 0,-1 0 3 0,4 5 0 15,0-5-3-15,-3 5-3 0,4 3 5 0,-1 0 3 16,10 1 1-16,-5-2 1 0,5-5-1 0,-1-1-5 15,4 2 1-15,0-1 4 0,3 4-4 0,-3-7 3 16,6 4-2-16,-1 0 2 0,-2-1-2 0,3 2 0 16,-4-4-3-16,-2 1 1 0,-2-1 0 0,2 4 5 0,-4-2-6 15,-2 6 5-15,0-6-3 0,-2 4-4 16,-7-2 7-16,0 0-2 0,-5 3-3 0,-1-2 1 16,-2 1 3-16,-2-4-2 0,1 0 2 0,-1 0 1 15,2-4-1-15,-2 0 0 0,7-1-3 0,1-3-6 0,4-1-26 16,-3-1-78-16,8-1-114 0,0 0-100 15,-6-8-120-15,6 1-530 0,6-1-1053 0,2-1 467 16</inkml:trace>
  <inkml:trace contextRef="#ctx0" brushRef="#br0" timeOffset="78299.5">20511 6181 170 0,'9'-29'303'0,"0"1"-16"16,-9-1-9-16,-2 3-2 0,-5 2-10 0,-2 6-11 16,-2 4-23-16,-4 0-13 0,-2 6-16 0,-3 2-12 15,-3 2-13-15,-4 4-2 0,-4 4-9 0,0 4-10 16,8 3-12-16,-4 5-15 0,5 2-2 0,1 1-7 15,6 2-13-15,2 6-4 0,4-2-11 0,4 0 0 16,5-7-2-16,4 9-5 0,6 0-5 0,1-1-3 16,0 3-6-16,5-1-4 0,0 1-4 0,4 0-2 15,-2-2 0-15,1 3-3 0,-5-1-5 0,4-1-4 16,-9-1-1-16,4-2 0 0,-7 2 5 0,1-4 4 16,-7 2 3-16,-3-7 12 0,-5 0-2 0,-3-1 4 15,-3-1 7-15,-8 0 0 0,0-3 1 0,3-3 5 16,-1-4 10-16,2 0-3 0,0-4 3 0,0-2 0 15,4-1 0-15,5-4-4 0,1-2-7 0,-2-1-7 16,8-2-11-16,-1-5-8 0,6-2-10 0,3-2-3 16,8-6-5-16,1-1 7 0,6-4-16 0,2 5-4 15,-1-1-6-15,5 3-5 0,1 2-2 0,-3 6 2 16,3-1 4-16,-2 4-13 0,-6 6 1 0,-1 3-5 16,2 2 3-16,-7 3-2 0,4 4-2 0,-3 1 2 15,2 5-2-15,-4 2-4 0,4 4 3 0,-4-1-4 0,1 4 6 16,-1 1-4-16,-8-6-1 0,4 1-1 15,-4 0 1-15,-1 1 1 0,0-1-4 0,-3-1 3 16,0-4-1-16,-1 0-3 0,0 0 3 0,-1-2 4 16,0-1 6-16,0-1-18 0,-1-2 0 0,1 0-3 0,1-4-15 15,0-2-39-15,-4 3-50 0,4-3-71 0,0 0-61 16,0 0-62-16,-1-13-51 0,2 6-60 16,3-4-60-16,0 0-357 0,2-4-907 0,2-1 401 15</inkml:trace>
  <inkml:trace contextRef="#ctx0" brushRef="#br0" timeOffset="78432.48">20795 6376 5 0,'4'-17'303'0,"-4"2"-9"0,0-1 6 0,0 3 1 16,0-3 26-16,-1 1-6 0,-2 4-3 0,2 1-11 15,-2-1-22-15,2 2-22 0,-1 2-29 0,0 0-34 16,4 2-61-16,0 0-59 0,3 0-64 0,4 2-69 16,-4 1-75-16,7 3-78 0,-2 2-82 0,3 1-215 15,-2 0-546-15,1 3 242 0</inkml:trace>
  <inkml:trace contextRef="#ctx0" brushRef="#br0" timeOffset="79002.97">20924 6493 22 0,'-2'4'314'0,"-1"0"18"15,1-2 13-15,2-2 11 0,0 0 1 0,0 0 0 16,-9-6-16-16,7 2-19 0,2-1-11 0,0-4-21 16,2 3-19-16,3-4-21 0,3-1-20 0,-1 0-16 15,3 1-21-15,-3-1-16 0,2 4-18 0,-1-1-16 16,4 0-15-16,-3 5-12 0,1-2-17 0,0 4-10 15,-2 2-9-15,1 2-10 0,-1 1-4 0,-3 6-5 16,1 0-7-16,-2 8-2 0,0-3-4 0,-4 3-2 16,-1 1 2-16,-3 6 1 0,-4-6 5 0,7 0 2 15,-8 4-2-15,0-3-3 0,5-1-5 0,-1-1 0 16,0 0-3-16,1-1 0 0,4-1-4 0,4-1 1 16,1-3-5-16,0 4 1 0,0-3 0 0,7 3-5 15,-1-5-2-15,3 0-5 0,-1 0-1 0,-4-3-4 16,0 1-2-16,1 0 3 0,-1-1-6 0,-2 2-3 15,-2-2 3-15,-3-1 0 0,-1-1-3 0,-1 4-1 16,-5-2 4-16,-3-1 2 0,-3 2-4 0,0-2 2 16,-6 3 0-16,-2-5-3 0,6 2-1 0,-6-3 0 15,6-1-1-15,0-2-2 0,-2 3 2 0,6-4-4 0,-1 0 4 16,4-4-3-16,2 3-12 0,2-3-11 16,2-2-6-16,4-2-2 0,8-5-4 0,-1-1-6 15,6-6-2-15,-1 1-6 0,6-3 1 0,-4 0-2 16,5-5 0-16,-3 1 2 0,0-3 3 0,0 1 6 0,11-12-1 15,-11 8 5-15,6-11 1 0,-12 12 4 0,0-2 2 16,1 5 1-16,-3 0 4 0,-2 2 16 0,-9 7 5 16,-1 3 7-16,3 4 2 0,-6 1 8 15,-3 2-4-15,-2 6-2 0,2 1-4 0,-6 3 5 0,-6 6 0 16,4 3 2-16,-10 5 3 0,4 5 0 0,4 0 2 16,0 4 1-16,4-2 5 0,1 3-1 0,7 1-2 15,5-2 8-15,-1 1-6 0,10 0-3 0,4-1-1 16,6-2-4-16,3-4 5 0,6 1-5 15,3-3-2-15,0-2-4 0,5 0-20 0,-4-2-39 0,-1 2-56 16,-1-7-58-16,-2 3-81 0,-11-5-71 0,1 2-91 16,-6-1-103-16,0-2-340 0,-8 4-916 0,-4 1 405 15</inkml:trace>
  <inkml:trace contextRef="#ctx0" brushRef="#br0" timeOffset="79682">20638 7542 379 0,'-4'-3'389'16,"4"3"5"-16,-2-4 0 0,0 0-12 0,2 4-6 15,-2-5-15-15,2 5-13 0,1-6-18 0,-1 6-22 0,4-6-27 16,0 2-23-16,1 1-24 0,6-2-14 15,1 2-22-15,4 0-19 0,2 1-19 0,1 2-16 16,2 0-12-16,2 1-16 0,-4 4-13 0,0-1-8 16,3 5-13-16,-4-1-8 0,-3 7-3 0,-3 1-7 0,1 6 2 15,-7 3-11-15,-6-6-5 0,-4 7-3 0,-4 0-5 16,-7-1 0-16,-3 3-4 0,-5-2 4 16,-5 2 8-16,-8 5 7 0,8-11 11 0,0 1 12 0,0-4 15 15,5-3 9-15,8-3 13 0,-2-2 5 0,8-4-7 16,1-1 0-16,2-2 0 0,3 0 12 0,3-1-3 15,0-3-1-15,16-3-10 0,4 1-10 0,11-3-14 16,3-3-69-16,19 1-20 0,-5-2 0 0,7 0 0 16,-16 3 0-16,12-4 0 0,-15 6 0 0,-2 1 0 15,-6 2 0-15,2 1-152 0,-14 1-107 0,-2 2-52 16,-2 0-41-16,-5 5-47 0,-4 3-60 0,-4 0-79 16,-8 5-416-16,-5 7-1033 0,-5 4 458 0</inkml:trace>
  <inkml:trace contextRef="#ctx0" brushRef="#br0" timeOffset="80465.19">20506 9117 110 0,'0'-5'438'0,"0"-6"0"16,0 0-8-16,3 2-13 0,1-3-13 0,0 3-23 16,3-1-52-16,5-2-27 0,1-1-28 0,3 2-29 15,2 0-14-15,9 1-21 0,-2 0-18 0,-3 4-21 16,-3 1-14-16,3 2-17 0,-2 2-13 0,0 3-18 16,-6 0-8-16,-3 2-11 0,2 2-4 0,-4-1-3 15,-4 7-16-15,-1-1-5 0,-4 2-6 0,-4 3-6 0,-5-1-3 16,-4 10-5-16,-3-1-3 0,-1 2-7 15,-2-4 1-15,0 1-2 0,0-1-5 0,1 0-7 16,5-5 3-16,3 0-5 0,1-4 3 0,2-3-5 16,1 1-1-16,2-5-3 0,4 1 0 0,0-1 2 0,4 2-2 15,1-5 0-15,5-1 1 0,4-1-1 0,7 1-3 16,7-1 2-16,1-1-5 0,-1 0 1 16,3-1 0-16,1-1-4 0,-4 5 2 0,1 1 0 15,0 1 4-15,-10-1-7 0,1 4 0 0,-2 1 1 0,0-1 1 16,-8 4 0-16,-1-1-1 0,-5 0 2 0,1 1-2 15,-5 4-2-15,0-3 4 0,-5 3 1 0,-3 0-3 16,-3 1 3-16,-6-4 2 0,-6 5 5 0,-1-1 5 16,-1-3 9-16,-2 0 14 0,-4-4 12 0,0 0 10 15,3-3 19-15,1-1 8 0,-2 0 8 0,10-4-4 16,0 0-6-16,2-4 0 0,3 1-2 0,4-1-10 16,1-3-9-16,2 1-4 0,1 0-43 0,6-1-57 15,0-1-79-15,5 4-94 0,4-5-101 0,1 5-110 16,9 0-103-16,2 2-418 0,-1 3-1021 0,7 3 451 15</inkml:trace>
  <inkml:trace contextRef="#ctx0" brushRef="#br0" timeOffset="80982.81">20929 10400 3971 0,'-7'-6'193'0,"-1"-3"-86"16,2-1 44-16,-1 0 24 0,0-1 49 15,2-1 16-15,1-4-11 0,2 5-31 0,2-4-33 0,2-2-12 16,2 5-9-16,4-2-15 0,5 1-16 0,1 2-12 16,2 3-11-16,5 1-10 0,-3 4-5 0,1 0-11 15,4 5-7-15,-3 1-8 0,0 4-6 0,-2 1-11 16,0 3-9-16,0 2-11 0,-6 1-8 0,-1 2-3 15,-4 2-9-15,-4-1 4 0,-4 2-2 0,-2 0 1 16,-6-1-1-16,0-1 3 0,-9 4-2 0,2 1 3 16,-6-4 1-16,3-2 0 0,-3-1-2 0,4-3-1 15,1-2 2-15,2 1 1 0,2-4 6 0,3-4 11 16,3 1 6-16,1 0 3 0,1-1 3 0,3-1-4 16,2-2-4-16,0 0 5 0,0 0-10 0,13 2 2 15,-1-2-4-15,6 0-2 0,0 2-5 0,1 1 6 16,2 3-5-16,-1-1 0 0,1-1-5 0,-2 4 3 15,1-1-1-15,-2 2 2 0,1 1-2 0,-6 0 0 16,1 4-2-16,-5-4 1 0,-4 0 1 0,-1 6-1 16,-3 1 2-16,-2 0 3 0,-7-1-5 0,-2 0 0 15,-4-2 0-15,-4 4 5 0,-5 0-2 0,0-2-4 16,-1-2 2-16,-2 1 4 0,-2-5-2 0,0-1 2 16,-4 0 2-16,1 4-4 0,2-6 1 0,0 1 1 0,-1-1 1 15,9-3-4-15,1 0-1 0,1-3 3 0,5-2-3 16,1 0-13-16,4-5-36 0,4 3-71 15,-2-5-92-15,7-2-127 0,5-3-159 0,6 0-503 16,11-6-1080-16,0-1 479 0</inkml:trace>
  <inkml:trace contextRef="#ctx0" brushRef="#br0" timeOffset="81115.35">21374 10707 288 0,'-8'-8'446'0,"2"-2"-43"0,-3 0-31 15,4 1-47-15,0-1-69 0,0 2-117 0,3-3-136 16,1 2-170-16,1-4-178 0,1 1-372 0,1 2 164 16</inkml:trace>
  <inkml:trace contextRef="#ctx0" brushRef="#br0" timeOffset="81832.72">21631 7632 43 0,'-24'-51'63'0,"-2"3"2"16,-6 1-11-16,-2 7 3 0,-6 2 5 0,-5 4-8 15,-2 6 18-15,-5 4-13 0,-3 8 4 0,-3 1 1 16,-3 7-4-16,-2 3-5 0,-1 4 0 0,-25 4-3 16,24 2-10-16,-2 2 3 0,-24 6-8 0,27-1 5 15,-21 7-5-15,22-2-6 0,1 2 0 0,-1 1 2 16,4 7-17-16,1 0 7 0,4 0-1 0,5 2-4 16,2 5-9-16,9-5 9 0,12-1-1 0,3 1-1 15,5 1-22-15,4 0-15 0,4-1-21 0,2 1-27 16,7 0-128-16,2-1-212 0,3-2 94 0</inkml:trace>
  <inkml:trace contextRef="#ctx0" brushRef="#br0" timeOffset="82415.48">20239 8817 121 0,'-38'45'137'0,"-9"25"-12"0,21-20-13 0,4 2-13 16,-2 29-6-16,18-23-10 0,6 23-15 0,7-24-19 15,9 0-16-15,8-3-11 0,23 21 1 0,-8-27 0 16,21 12-26-16,-12-22 6 0,8-5-11 0,28 9-19 16,1-12-3-16,-22-11 2 0,29-2-3 0,-26-10-8 15,26-1 5-15,-28-8 12 0,1-6 22 0,27-3 10 16,-34 1 22-16,-4-8 16 0,-1-1 6 0,-3-4 17 15,-4-7-10-15,-8-2 14 0,-4-8-7 0,-9-4-4 16,-12-2-15-16,-3-3 4 0,-10-3-5 0,-5-2-9 16,-13-2-11-16,-5 2-17 0,-9 3-4 0,-11 8-9 15,-8 10-14-15,-8 11-15 0,-31-1-36 0,0 18-67 16,-4 8-73-16,4 19-223 0,-1 10 100 0</inkml:trace>
  <inkml:trace contextRef="#ctx0" brushRef="#br0" timeOffset="83599.36">1297 8490 186 0,'0'0'269'16,"-4"-5"-4"-16,4 5-6 0,-4-3-4 0,4 3-13 16,-1-4-4-16,1 4-20 0,1-8-10 0,4 4-9 15,2-1-17-15,3-2-12 0,0-1-18 0,7-5-16 16,8-3-35-16,7-4-69 0,1 1-109 0,20-8-133 15,2-4-262-15,1 3-509 0,-4 4 226 0</inkml:trace>
  <inkml:trace contextRef="#ctx0" brushRef="#br0" timeOffset="87215.04">1574 12366 163 0,'-3'-5'200'0,"1"-2"19"0,2-5 14 15,-1-2 9-15,1 3 11 0,0-5 2 16,0 3 10-16,1-2 17 0,-4 4 7 0,3 1 7 0,0 5-1 16,-1-2-4-16,1 1-30 0,-1 0-14 0,-1 3-17 15,2-3-23-15,2 3-18 0,-2 3-19 0,0 0-19 16,0 0-12-16,0 0-13 0,0 0-12 0,-10 10-6 15,5-4-15-15,2 2-12 0,2-1-6 0,-1 3-6 16,1-1-13-16,2 3 1 0,1-4-7 0,-1-1-10 16,2 3 0-16,0-6-2 0,-3 2-3 0,4-1 1 15,1-2 1-15,-1-3 7 0,-4 0 11 0,0 0-5 16,13-10-3-16,-9 4-7 0,1-4 3 0,-1-2 4 16,-2-1-3-16,-2 1-5 0,-1-1-3 0,-3-3-2 15,-4 2-6-15,1 0-8 0,-4 5 2 0,-5 2-14 16,6 2 7-16,-8 4-1 0,-4 3 0 0,-5 7-3 15,-1 6 1-15,-10 16-9 0,7 11 12 0,2 6-24 16,3 3-1-16,3 3-1 0,-5 24 3 0,10-24-1 16,5 2 4-16,7-4-1 0,2 2 6 0,5-4 8 15,7-3 9-15,6 0 6 0,-5-13-4 0,8-3 4 16,3 0 2-16,6-2-3 0,3-5-1 0,2-5 1 16,3-1-2-16,2-5 0 0,4-6 1 0,-2-2 1 15,0-7-2-15,1-4-2 0,-1-6 0 0,-5-4 2 16,3 0-3-16,7-14 1 0,-14 8 7 0,5-14-16 15,-11 5 2-15,3-14 1 0,-6-1-1 0,2-6 1 16,-12-3-4-16,-1-1 0 0,-4-3 0 0,-2-23-3 16,-6 23 1-16,-2 2 0 0,0 7 0 0,4 15 0 15,-2 4 8-15,2 12 3 0,-3 2 1 0,1 5-5 16,2 5-8-16,1 3-2 0,0 4 1 0,0 0 1 16,-5 25 0-16,1 4-1 0,4 2-5 0,-2 20 6 15,0-2-4-15,1 3 2 0,4-2 2 0,-1 1-5 16,2-4 3-16,-4 0-6 0,5 0 5 0,-1-1-4 15,1-15 1-15,-1 1 2 0,5 1 1 0,-3-3-4 16,6-5-2-16,-1-1-2 0,-1-6-7 0,2-4-7 16,1 0-7-16,-3-7-1 0,5 1-6 0,-3-4-11 15,1-1-3-15,1-1-4 0,-1-5-8 0,0-1 8 16,0-6 0-16,3-2 7 0,-5-1 2 0,-2-2 1 16,0-2 8-16,-5-2 2 0,-3-5 3 0,-1 5 3 15,-1 1 12-15,-3 0 10 0,1 4 8 0,0 1 7 16,0 5-3-16,-1 1 5 0,3 3-8 0,-4 4-1 15,5 0-4-15,-12 8 2 0,6 0 0 0,3 4-1 16,-2 4 1-16,7 2-1 0,0 2-3 0,7-2 3 16,1 5-3-16,6-3 5 0,4-2 2 0,7 3 0 15,5-8 9-15,4-4-8 0,2 1 1 0,14-5-7 16,5-5-8-16,-3-3-6 0,-1-2-8 0,-1-5-4 16,2-4 3-16,-4-2 1 0,-12 3-3 0,-2-3 5 15,-4 0 6-15,-4-3 3 0,-5 3 6 0,-1-4 7 16,-3 0 5-16,-7 4 6 0,-4-2 7 0,-3 0 10 15,-2 0 1-15,-4 1-4 0,-4 7 7 0,0-1-2 16,-3 1-2-16,-1 4-6 0,-5 4 2 0,1 3-7 16,-1 3-2-16,-5 5 3 0,0 3-7 0,-2 3 0 15,6 1-6-15,-3 3 6 0,3 3-6 0,1 1-1 16,5-6-1-16,2 0 0 0,2-2-1 0,4 1 3 16,1-3-3-16,2-4 0 0,1 0 5 0,2-2 4 15,2-2-4-15,3-1 0 0,0-3-4 0,4-2 6 16,-2-2-3-16,0-2 0 0,6-2 1 0,0-4-3 15,-4 0 2-15,4-1 7 0,-4 2-8 0,-2-3 1 16,0 0-4-16,-3 0 1 0,-1 4 1 16,0-2-4-16,-3 5 1 0,-1 0-5 0,-2 0-6 0,2 2-1 15,-4 4 1-15,0 0-2 0,0 0 3 0,13 14 1 16,-11-6 3-16,1 4-3 0,-1 0 6 0,2 1-5 16,-1 5 5-16,3-5-4 0,1 3 3 0,-1-6 2 15,0 0-3-15,2 0 3 0,-3 0 6 16,0-7 1-16,8-1-2 0,-7 4 0 0,1-4 4 0,-7-2 0 15,19-6 3-15,-10 1 2 0,0-2 3 0,0-2 2 16,-1 1 3-16,2-5 1 0,-1-1 0 0,-4 3-8 16,0-2 3-16,3 3-8 0,-2 0 0 0,0 1 0 15,1 0-6-15,-3 4-8 0,2-3-2 0,0 7 4 16,-6 1-1-16,14 1 0 0,-14-1-1 0,17 8 1 16,-7-2 0-16,-1 5 2 0,4 0-2 0,-2 0 6 15,1 2-6-15,-3-4 2 0,5 3 1 0,0-3-1 16,-1 0-5-16,-3-4 5 0,2-1-3 0,2 1 0 15,-1-4 0-15,0-1-2 0,4-3 1 0,1 0-1 16,-3-5 0-16,2-1 0 0,2 0 0 0,-4-4 3 16,7-5-3-16,-5-2 2 0,1-3-1 15,-3 2 2-15,2-6 0 0,-2 0-2 0,-2-3 2 0,-4-3-1 16,5-13 3-16,-7 10-3 0,0-15 3 0,-3 15 0 16,-4-1 0-16,-2-11-2 0,2 15 2 15,-5 2 3-15,0 5-3 0,1 8 0 0,-1 6-1 0,0 5-6 16,0 6 0-16,5 1 1 0,-17 16 4 15,2 7-3-15,1 6 3 0,-4 16-3 0,5 2 2 0,-2 5-5 16,6 1 7-16,1 2-4 0,1-3 3 0,0-5-1 16,10 3-4-16,1-14 5 0,6 9 1 15,0-15-3-15,8 1 2 0,0-1-1 0,5-2 2 0,0-5-1 16,4-4 1-16,0-3-11 0,2-7-2 16,-1-5 1-16,0-4-3 0,2-2-5 0,-5-6-1 15,-6-1 4-15,3-6-1 0,1-1 10 0,-4-2-4 0,-3-5 1 16,-5 0 6-16,-1-3 9 0,-2 1 6 0,-2-1 2 15,-2 6 10-15,0 0 12 0,-3 4 11 0,-1 4 8 16,0 2 1-16,3 2-8 0,-3 3-7 0,1 0 0 16,-1 5-10-16,0 0-2 0,0 0-1 0,0 0-5 15,1 24-2-15,2-12-3 0,-2 5 1 16,7-1 2-16,-7 3-4 0,6-8-3 0,0 4-2 0,1-3 0 16,-3 3-6-16,4-6 5 0,-1-1-3 0,-2-1 2 15,4-4-1-15,3-1 3 0,-3-2 0 16,-10 0 1-16,23-8-2 0,-9 1 0 0,0-4-1 15,-1 0 3-15,-3 0-7 0,4-4 9 0,-5 0-5 16,0-1 1-16,0-2 1 0,-1 4-5 0,0 0-4 16,-3 2 1-16,-1 3 5 0,-2 2-4 0,3 2-4 0,-2 1-7 15,-3 4-1-15,0 0 7 0,0 0-9 0,0 0 14 16,0 24-8-16,-3-5 2 0,1 7 0 16,-3 1 4-16,2 7-3 0,-2 11 1 0,5 3 2 0,-1-1 0 15,-6 1-3-15,2 1 2 0,-5 1 6 16,5 0-3-16,1-18-5 0,-2 3 9 0,0-2-4 0,1-1-3 15,-1-2 3-15,0-4 2 0,-5 0 5 0,1-5-5 16,1-1 4-16,-1-7-4 0,-4 1 4 16,-7 2 1-16,-3-3-4 0,4-6 1 0,-7 2 15 15,0-5 5-15,0-4 8 0,4 0 25 0,-5-4-3 16,3-10 6-16,3-1-11 0,0-7 5 0,3-7-8 16,2-16-6-16,7-2-4 0,6-6-7 0,7-4-38 0,12-26-26 15,-2 31-43-15,6 1-54 0,5 7-66 0,6 4-79 16,5 4-82-16,1 4-105 0,8 5-112 0,-17 7-401 15,5 3-1055-15,1 2 468 0</inkml:trace>
  <inkml:trace contextRef="#ctx0" brushRef="#br0" timeOffset="88082.37">5067 12239 323 0,'-3'-7'348'0,"-1"1"-12"0,2-1-15 15,-2 5-18-15,0 0-12 0,4 2-14 0,-10 7 1 16,2 5-5-16,2 6 1 0,-4 11-9 0,3 3-10 16,-3 15-18-16,5 3-14 0,1-5-11 15,-1 5-16-15,4-3-19 0,-2 0-18 0,3-10-13 0,0-3-15 16,3-1-12-16,2 2-12 0,0-4-9 0,4-3-9 16,1-2-10-16,0-3-4 0,1-6-6 15,0-1-5-15,-1-8-3 0,3-3-2 0,-1-1-3 16,0-2 6-16,6-3-1 0,-2-4 0 0,0-5-3 0,2-2 2 15,0-10-7-15,-3-3 2 0,1-2-8 0,-6-2 1 16,0-4-5-16,-2-1-5 0,0-15-5 16,-5 3 2-16,1-2-8 0,-4 12 5 0,-2 1 7 0,-1 5 25 15,2 11-2-15,-3 3-7 0,4 6-6 0,-1 3-10 16,-2 5-4-16,3 2-9 0,-6 11 2 0,0 5-3 16,-1 11-5-16,3 8-3 0,4 10 9 0,-2 2-9 15,-1-1-1-15,7 1-1 0,-3-11-6 0,3-2 1 16,1-1 0-16,0-1-5 0,1-3 4 0,1-1-1 15,1-4 2-15,0-8-9 0,-1-1 3 0,-2-3 3 16,0-3-5-16,0-2 4 0,0-1 5 0,2-3 6 16,-3-2-7-16,2-2-4 0,-6 1-2 0,16-10 1 15,-7 1-6-15,1-6-2 0,2 0-3 0,1-7-4 16,-4 5-1-16,5-5-8 0,-4 5 14 0,3 2-8 16,-5 0-1-16,-2 4 0 0,2 3 2 0,-3 0-2 15,2 5-4-15,0 3 0 0,-2 0 6 0,2 5-1 16,-1 4 0-16,-2 0 4 0,1 3 2 0,0 5 0 15,-1-1 4-15,1 2-5 0,0-1-2 0,1-1 4 16,1 1 1-16,-1-1 2 0,2 0 2 0,-1-6 0 16,1 0 3-16,1-5-1 0,1 2 2 0,3-2-1 15,0-5 0-15,6 0 0 0,-6-1 3 0,1-3 0 16,0-3 1-16,2 0-3 0,-4-6 6 0,5 1-4 16,-3-3 4-16,-3-1-1 0,5-6-3 0,-1-1 4 15,-8 4-4-15,-1 1-2 0,-1-7 9 0,-4 7 11 16,0-1 5-16,1 8 1 0,-4 0-8 0,4 4-1 0,-4 0-6 15,1 5-2-15,1 2-3 0,0 0-2 16,0 0-3-16,-8 20 1 0,7-6 3 0,2 4 5 16,3 0-9-16,4-1 1 0,2 0 1 0,2-2-2 15,4 4 2-15,6 1-3 0,1-7-5 0,1-1-16 0,-1-1-16 16,-2-5-32-16,-2-4-31 0,-1-1-37 0,-4-2-32 16,-1-3-42-16,-1 0-44 0,-4-6-57 0,-3 2-54 15,-7-6-60-15,-1-1-64 0,-14-8-311 16,-2 1-863-16,-8-1 382 0</inkml:trace>
  <inkml:trace contextRef="#ctx0" brushRef="#br0" timeOffset="88232.57">5073 12511 239 0,'-19'3'422'0,"5"-3"-8"0,0 0-28 0,5 0-22 16,2 0-19-16,0 0-1 0,7 0 2 0,0 0-16 0,0 0-23 15,0 0-34-15,23 5-28 0,1-2-23 0,6-2-55 16,4-1-75-16,7 0-107 0,13 2-132 0,-2-2-166 15,-12 0-358-15,17 0-726 0,-2-3 322 16</inkml:trace>
  <inkml:trace contextRef="#ctx0" brushRef="#br0" timeOffset="90016.08">6855 12868 204 0,'-8'7'388'16,"3"-2"28"-16,0-2 23 0,1-3 10 0,4 0-23 15,0 0-28-15,-3-9-26 0,9-1-26 0,5-6-31 16,3-5-25-16,4-2-23 0,2-3-22 0,6-3-25 16,6-9-17-16,0-1-17 0,-3 0-19 0,-6 11-16 15,2-13-16-15,-5 10-15 0,-1-1-12 0,-6-1-9 16,-3 1-9-16,2 0-8 0,-7 5-10 0,-4 8-4 16,-1 2-12-16,-4 4-6 0,-1 4-9 0,-4 1-10 15,-1 4-1-15,-2 7-4 0,-5 4-4 0,-1 2 2 16,-1 11-6-16,3-5-6 0,2 6 3 0,4 2-1 15,1 2 3-15,5 1 0 0,5 2-1 0,6-2 4 16,0 0-1-16,5 0-4 0,3 1 1 0,2-2-2 16,2 0-1-16,-1-3-1 0,-3-1 0 0,2 0-1 15,1-2 0-15,-8-3-3 0,0-1 1 0,-3-1-3 0,-1 1 8 16,-6-5 2-16,-3 5 10 0,-3-7 8 16,-4 6 4-16,-7-2 4 0,1-3 4 0,-10 3-3 15,4-5 2-15,-1-4 3 0,3-1 5 0,-1-1-2 0,4-2 7 16,1-3-1-16,4 0-4 0,3-3-4 15,2 0-10-15,6-2-2 0,2-8-3 0,8 0-7 16,4-8 3-16,10 0-14 0,1 2-9 0,3-1-13 16,4 1-12-16,11-5 6 0,-14 10-7 0,0 6-2 0,-1 0 7 15,0 2-7-15,-8 6 7 0,0 2-5 0,-6 2 2 16,6 4 0-16,-10 3 2 0,1 1 4 16,-1 0-2-16,-1 6 3 0,-3 3-1 0,1 1 5 15,-3 0-1-15,-2 0-1 0,-1 1 5 0,0 1 4 16,0 5-3-16,0-7-1 0,1-1-1 0,2-2 2 0,-2-3 0 15,2 0 7-15,-2-1-9 0,7-4 7 0,-4 0 4 16,3-3 2-16,-3 0 15 0,8-2-4 16,-1-2-3-16,1-2-3 0,-1-2 0 0,4-3 1 15,1-3 1-15,-2-3-7 0,1-1 2 0,2-5-2 0,-6 3 1 16,2-1-2-16,-3-1-4 0,-1 1 7 0,-1 2-6 16,1 5 1-16,-4 3-3 0,-4 0-4 15,3 0-3-15,0 4-5 0,-3 2-2 0,-1 1 3 16,0 0 1-16,4 11 5 0,-1-4-1 0,-1 3 3 0,1 1-4 15,-2 2-4-15,0-1 3 0,3 1 4 0,0 0-4 16,5-1 7-16,0-4-1 0,-2 2-1 0,1-2-7 16,2-2 3-16,2-2-5 0,1-2-2 0,1-2 11 15,0-2-3-15,2-4 0 0,1-1-2 0,-2-5 3 16,2 1 3-16,-2-2-6 0,-2-3 1 0,5-7 0 16,-4 0 2-16,0-3-1 0,-2-3 0 0,-2-2 4 15,1-2 6-15,-3 0-9 0,-3-2 1 0,2 1 2 16,-2-2 4-16,0-2-7 0,-3 8 9 0,-1 3 7 15,1 10 11-15,-1 0-13 0,-1 7-6 0,-1 4-3 16,-2 6 7-16,3 0-12 0,-10 16 20 0,1 1-11 16,-1 9-7-16,-2 4 2 0,3 5-1 0,-2 13-2 15,-1-1 3-15,6-2 6 0,6 1 3 0,0-11-10 16,0-3 1-16,8-2 1 0,2 1-2 0,0-4-7 16,3-4 1-16,4-2-4 0,-3-6-9 0,1-2 0 15,-1-4 4-15,3 0-8 0,-5-4 5 0,1-3-1 16,0-4 6-16,1-1 6 0,-4-1-2 0,-2-3 2 15,2-1 0-15,-2-3 2 0,-2-1 0 0,-2 0 2 16,2-5-2-16,-3 1 10 0,2 2 0 0,-4 0-3 16,2 3 10-16,-2 2-4 0,0 1 3 0,1 1-10 15,-1 2 0-15,2 0-2 0,-1 3-1 0,2 0 1 0,4 2 6 16,2 0 1-16,1 1-6 0,3 0-5 16,4 1 9-16,3 1-3 0,-1 0-5 0,12-1 5 15,-5-1 2-15,1 3 0 0,-5-4 5 0,-3-2-6 16,0-1-4-16,-1-2 4 0,1 0-3 0,-6-2-1 0,-2 1 5 15,-2-4-1-15,-1-2 3 0,-1-2-9 0,-6-1 3 16,3-1 0-16,-5-3 3 0,0 0-4 0,-5 2 4 16,0-1 4-16,0 2-2 0,0 0 5 15,-2 7-1-15,0 0-1 0,-2 2-1 0,3 5 0 0,-2 1-1 16,3 2 0-16,5-1-6 0,-14 9 1 0,7 1-1 16,1 5-1-16,2 3 1 0,0 1-1 0,6 0 3 15,5 5-3-15,1 0 3 0,2-1 9 16,3 1-11-16,2-4 1 0,7 0 0 0,-7 2-2 0,7-5-2 15,-3 1-3-15,-3-5-7 0,1-2-8 0,-2 2 6 16,-2-2 5-16,-4-3 2 0,-1-2-3 0,0 3 4 16,-4-3 2-16,-3-3-3 0,-2 2 9 0,-3-1-8 15,-1-1 8-15,-2 0 2 0,0-2 1 0,-4 0 5 16,3 0 3-16,-3-2 3 0,2-1-1 0,0-1 3 16,3 2 1-16,0-1 0 0,-1-2-6 0,3 0-4 15,3 0 5-15,1-2-7 0,0 0-3 0,5-3-6 16,4 1-12-16,4-3 1 0,4-2-13 0,2 3-7 15,5-5-15-15,2-2 8 0,3 0-15 0,-4 1-4 16,5 1 3-16,-3-1 3 0,-3-2-1 0,-1 2 13 16,-1-4 4-16,-2 4 4 0,-7 0 2 0,2 1 9 15,-4 1 5-15,-4 1 13 0,-3 2 6 0,1 3 10 16,-4 0 5-16,-2 1 2 0,-4 3-3 0,1 0 1 16,-5 4 6-16,-2 5 6 0,-5 3 3 0,0 4 7 15,-3 6 9-15,1 1-4 0,4 3 2 0,5-3-4 16,0 6-5-16,1-1-5 0,8-4 2 0,7-1-2 15,3-2 2-15,5 2-5 0,7-1-4 0,2-4 5 16,4-2-3-16,4-3 1 0,-4-6-8 0,8-4-1 16,-3 0-2-16,-1-8 4 0,0 1-9 0,-4-4 2 15,-1-5-6-15,0 0 0 0,-5-2 0 0,-6-3-1 16,0 0-1-16,-5-2-9 0,1-4 9 0,-7 1 2 0,-3-1-6 16,0-2-4-16,-4 0 21 0,-2-4-15 15,1 2 1-15,-4 2 4 0,0-1 2 0,-1-1 17 16,0 7-2-16,2 8 2 0,-3 8 1 0,1-2-11 15,3 8 3-15,0 1-6 0,5 2-9 0,-17 6 8 0,8 10 1 16,3 2-4-16,-2 8-4 0,2 3 5 16,2 4 0-16,3-1-5 0,0 5 0 0,-1 8 2 15,4-10-3-15,0-1 5 0,2 0-11 0,1-1 9 16,-2-1-7-16,3-6 3 0,-1-1-3 0,-1-5 7 0,0-4-8 16,-2 0-4-16,1-4 11 0,-2-1-5 0,4-1 8 15,-5-4-1-15,4-1 13 0,-4-2-22 0,4-2 0 16,-4-1 0-16,0 0 0 0,5-9 0 15,4 2 0-15,-5-2 0 0,6-5 0 0,-2 0 0 0,7-6 0 16,2-3 0-16,1 1 0 0,-3 1 0 0,4 2-26 16,-6 6-167-16,2-1-88 0,3 2-96 0,-4 2-98 15,4 1-107-15,0 4-462 0,0 3-1129 0,0 4 501 16</inkml:trace>
  <inkml:trace contextRef="#ctx0" brushRef="#br0" timeOffset="90798.9">10158 12579 382 0,'0'-8'399'0,"-4"1"-17"0,3 0-17 0,-3 1-6 15,-2-1-7-15,1 0-19 0,1 4-16 0,-4 2-18 16,1 1-19-16,-5 1-17 0,2 5-18 0,-3 1-16 15,2 6-21-15,-2 0-15 0,0 3-22 0,5 2-14 16,1 1-18-16,3 1-14 0,3 0-10 0,-1 0-15 0,5-3-6 16,2 1-11-16,1-1-8 0,4-1-8 15,5-2-2-15,-2-2-8 0,2-1-1 0,-5-5-6 16,0 0-2-16,3-2 2 0,-4-3 7 0,4-2 5 0,-3-3 2 16,-1-3-4-16,-1 0 5 0,-2-6 4 0,2-1 0 15,-6-2-4-15,2-4-1 0,-1-5-2 16,-6-3-5-16,6-1-1 0,-3 0-6 0,-3-3-2 15,3-1-5-15,0-1-1 0,4-2-1 0,4-11-4 0,0 15 1 16,0-1-3-16,3 6-4 0,0-1 1 0,-2 12-1 16,0 2-8-16,5 1-1 0,-4 6-5 15,0 2-5-15,3 4-4 0,0 6 3 0,2 4-11 0,-1 6 6 16,4 6 3-16,-5 5-3 0,1 3 4 0,-5 6 4 16,3 13 5-16,-6 3 2 0,1 5 12 0,-4-2 12 15,-3 5 0-15,0-4 3 0,0 3-6 0,-4 1-1 16,-2 0-3-16,1 23-7 0,1-22 17 0,-1-4-20 15,0 4-2-15,1-2-6 0,0-1-4 0,4-1 4 16,1-4-10-16,3-3 10 0,0-14-9 0,1-3 1 16,-1-2 5-16,5-2-7 0,0 0-10 0,-4-10-1 15,4-4-5-15,-1-7-2 0,3 2 2 0,-1-4-2 16,3-1 5-16,0-4 1 0,0-5-8 0,3-4 10 16,-2-4 2-16,4-1 3 0,-5-11-6 0,1-1 1 15,-5-6-12-15,-1-1 9 0,-6-13 1 0,3-1-4 16,-10-2 13-16,0-5-11 0,-3 3 2 0,-1-1-2 15,-2-1 4-15,-2 5-1 0,-2 2-1 0,3 15 0 16,2 1 4-16,0 2-1 0,1 5-4 0,3 3-1 16,0 5-14-16,3 3-17 0,1 0-29 0,0 2-38 15,3 1-44-15,4 1-47 0,3 2-58 0,3 0-45 0,7 1-69 16,3-2-66-16,4 0-83 0,6 0-401 16,0 3-990-16,-1 0 437 0</inkml:trace>
  <inkml:trace contextRef="#ctx0" brushRef="#br0" timeOffset="94199.12">11554 12426 251 0,'-4'-15'440'0,"3"2"-7"0,2 2 2 16,-1 2-7-16,-1-1-15 0,1 6-22 0,0-1-34 15,0 5-27-15,0 0-7 0,0 0-5 0,8 16-18 16,-5 2-7-16,9 5-16 0,-8 8-18 0,1 2-14 16,-1 3-18-16,2 10-26 0,0-11-12 0,1-1-31 0,-1 0-15 15,3 1-14-15,-4-2-10 0,4 0-9 16,-2-1-15-16,0-2 2 0,1-2-20 0,7-3-11 15,-11-10 4-15,1-5-7 0,-1-1 1 0,1-3-7 16,0-1 38-16,-2-3-1 0,-3-2 1 0,0 0-11 0,13-12-14 16,-11 0-8-16,8-4-3 0,-3-3-9 15,3-7-12-15,5-2 3 0,-2 2-40 0,0-8-29 16,-2 2-43-16,0-2-50 0,3 3-65 0,-3-1-55 0,2 5-59 16,-2 10-57-16,1 3-54 0,-3 4-56 15,2 3-29-15,-2 6-400 0,4 3-968 0,-8 3 428 0</inkml:trace>
  <inkml:trace contextRef="#ctx0" brushRef="#br0" timeOffset="94982.81">12078 12856 122 0,'5'0'302'0,"-1"0"2"0,-4 0 3 0,14-3-11 16,-9 0-10-16,4-3-11 0,4-1-19 0,0-4-16 0,2-4-18 15,-1 1-19-15,5-7-15 0,-2 1-2 0,1 0-33 16,-4-3 3-16,-2-1-23 0,-1-4-9 0,-4 2 4 15,0-3-25-15,-5 3-6 0,-2 1-1 0,-5 6-4 16,1 1 4-16,3 7-11 0,-7-2-11 0,2 6-2 16,-3 0-11-16,-2 5-7 0,-1 3-7 0,-4 9-2 15,0 1 0-15,-3 10 0 0,2 1-2 0,2 5-6 16,2 2-1-16,4 1-6 0,7 1-1 0,-1-1-4 16,3-2-2-16,4 0 2 0,6-10-1 0,3 7-5 15,2-5 8-15,-2-6-4 0,5-3-3 0,-1-1 8 16,3-3-12-16,2-2 3 0,-3-4-1 0,3-1 3 15,-2-2-3-15,2-5 2 0,-3 2 6 0,-2-5 7 16,1-1 2-16,2-6 6 0,-6 2 3 0,0-7-9 16,-1 1 3-16,-3-4 2 0,0 0 0 0,1-2-2 15,-6 8-1-15,4-1 1 0,-2 3 0 0,-4 4-2 16,1 2-5-16,-2 3-4 0,2 2-3 0,-1 2-7 0,1 5-4 16,-4-1-2-16,10 13 2 0,-4-2-4 15,-1 4 3-15,0 4 0 0,3 5-5 0,2 1 0 16,-1 0-1-16,4 0 2 0,1-1 1 0,-1-2-4 15,-1-5 2-15,0 0-1 0,8 2 1 0,-7-8 2 0,4-1-4 16,0-3 3-16,-1-1-2 0,-2-4 1 0,0-1-1 16,3-3 2-16,-2 0-2 0,2-5 0 15,1-2-2-15,-3-3 4 0,8-3-3 0,-5-6 0 16,-1 1-3-16,0-4 1 0,0-4 3 0,-2-3-2 0,-2-3-1 16,2-11 2-16,1-3-3 0,-5-1 1 0,-3 2 4 15,-3-6-7-15,-1 5 4 0,-5-1 3 16,2-1-4-16,-5 15 18 0,0 5 16 0,0 2 12 15,-1 9 7-15,-1 3-5 0,2 7-9 0,0 1-5 0,0 4-2 16,-2 6-4-16,0 5-4 0,-2 12 1 0,-1 5-4 16,3 10 9-16,-1 15-9 0,0 1-4 0,4 7-3 15,2-4 0-15,0 3-5 0,4 0-2 0,2-1-1 16,-1-1 8-16,3-4-8 0,0-16 2 0,7 10-3 16,-5-13-2-16,4-1 4 0,1-5-4 0,-1-3-1 15,0-7 4-15,-2-2 3 0,1-5-4 0,-1-2 1 16,2-4 0-16,1 0-1 0,0-5 8 0,3-3-8 15,-2-2 1-15,2-4-3 0,-2-1 2 0,5-8-3 16,-3-2-1-16,2-1 3 0,-6-1-2 0,5-3 1 16,-5 2-2-16,1 1 3 0,-1 2 9 0,-6 5 18 15,1 4 2-15,-3 4 3 0,-1 1-7 0,-2 4 5 16,0 2-9-16,-2 3-5 0,0 0 1 0,2 12-1 16,0-2-4-16,-2 3-7 0,2 5 1 0,1 0-2 15,0 1-2-15,2-1 2 0,2 2-21 0,-1-1-31 16,1-2-46-16,4-2-59 0,-6 0-75 0,4-6-66 15,-1 0-65-15,2-5-62 0,-5 0-62 0,0-3-425 16,3-2-974-16,-8 1 431 0</inkml:trace>
  <inkml:trace contextRef="#ctx0" brushRef="#br0" timeOffset="95249.62">12690 12321 3003 0,'1'4'218'0,"-1"7"-112"16,3-4 106-16,0 0 10 0,0-2 23 0,0 0-8 15,3-3-1-15,1 2-16 0,2-3-15 0,3 0-11 0,10-1-11 16,6-1-20-16,7 0-18 0,4-4-9 15,11 1-16-15,3-3-20 0,0 4-49 0,-13-2-72 16,12 3-101-16,-2 1-100 0,-13-2-106 0,3 2-121 0,-10 2-360 16,5-1-877-16,-7 4 387 0</inkml:trace>
  <inkml:trace contextRef="#ctx0" brushRef="#br0" timeOffset="96032.59">13944 12523 8 0,'-2'-6'439'0,"1"0"-6"0,-1 2-13 0,-5-2-20 15,2 1-22-15,-2 2-12 0,-1 2-8 16,-5 1-22-16,3 2-20 0,-4 8-28 0,-3 1-18 15,3 3-24-15,-4 7-17 0,3 4-20 0,-2 3-15 16,3-1-21-16,1 2-13 0,4 1-17 0,3-1-13 0,0 0-13 16,6-2-12-16,2-1-9 0,5-6-9 0,2-2-7 15,7 1-11-15,5-2-1 0,4-5-8 16,3-8-7-16,3 3-3 0,1-6-2 0,0-6-7 16,-1-1-8-16,1-3-7 0,-2-3 0 0,-3-1-3 0,0-1-3 15,-5-2-1-15,-2-3-1 0,-2-2-4 0,-5-3 1 16,-4 1-2-16,0-1-4 0,-4-2 2 0,-4-1-1 15,-1 8 5-15,-1 1 5 0,-1 1 5 0,0 5 1 16,-2 4-1-16,-1 2-8 0,0 3 0 0,0 3-3 16,5 0 0-16,-12 13-3 0,3 1-1 0,2 5 4 15,3 2-1-15,2 6 0 0,1-1-1 0,2 0-1 16,5 1-2-16,3-2 2 0,3-2 1 0,4 2 0 16,2-4-2-16,1-2 6 0,-4-7-4 0,9 2-1 15,-6-5 0-15,13-3 1 0,-4-1 0 0,-8-4 0 16,4-2-5-16,-5-2 3 0,2-2-1 0,1-1 0 15,-5-2 1-15,0-3 0 0,-1-1-2 0,0-3 0 16,-2 1 4-16,-1-2-7 0,2-9 1 0,-4 0 0 16,-1 0-5-16,1-2 3 0,-1-1 2 0,-1-1-5 15,-2-4 4-15,-2 5 4 0,-3-2-10 0,0 3 1 16,-2 8-4-16,-1 2 5 0,-2 4-5 0,-2 5 0 16,-1-1 3-16,-2 7-3 0,-2-2 2 0,-1 4-1 15,-1 3 2-15,3-1 0 0,0 6-2 0,2 0-5 16,-2 1 6-16,6 2 1 0,-1 1 0 0,2 2 0 15,3-2 0-15,3 5 2 0,3-2-7 0,3 1 9 0,4-3-4 16,0 1-2-16,5-2 5 0,0-3-2 0,-3 2-3 16,4-5 2-16,0 3 1 0,1-2 0 0,-1-2-2 15,1-1 4-15,-2 1 0 0,-3 0-4 16,-1-1 5-16,-2-1-4 0,2 1-3 0,-4 0 3 0,1 0-1 16,-1 2 2-16,-4 3-1 0,0-1 4 0,0 2 1 15,-3 0 2-15,1 4 3 0,0-3 0 16,-3 2-4-16,2 2 7 0,-4-1-7 0,1 2 4 15,-3 0-2-15,-2 1 3 0,0-1-6 0,-4-2 8 0,0 1-2 16,-4-2-5-16,2-1 4 0,-6 3-12 0,3-4-38 16,-4-2-51-16,4 0-68 0,-4-4-80 0,7-2-84 15,-3-1-109-15,1-2-147 0,5-1-308 16,2-2-960-16,-1-2 426 0</inkml:trace>
  <inkml:trace contextRef="#ctx0" brushRef="#br0" timeOffset="96834.95">15785 12614 2959 0,'4'-16'183'16,"-3"-1"-72"-16,-2 0-8 0,-1 1 55 0,0 5 16 15,0 0-8-15,-2-1-11 0,0 2-11 0,-1 2-10 16,-1 3 9-16,-1 0 5 0,0 4-7 0,-1 3 3 16,0 3-6-16,-7 7 4 0,2 1-7 0,4 4-8 15,-5 6-10-15,5 2-9 0,4 1-10 0,0 2-8 16,0-3-10-16,10 3-8 0,1-3-6 0,2-2-4 16,4-1-9-16,0-5-1 0,1-1-9 0,4-4-2 15,-2-1-3-15,4-3 1 0,-2-2-3 0,-3-1 3 16,-1-4 12-16,1-2 4 0,-4-1 2 0,-1-3 3 15,1-2-3-15,-3-4 5 0,-5-2 1 0,6-5 3 16,-4-2-12-16,-3-7 1 0,-1-2-7 0,0-2 0 16,0-3-5-16,0-12 1 0,-1 10-3 0,1 0-11 15,0-10 9-15,1 11-10 0,4 0-1 0,-3 3 5 16,1 3 16-16,1 11-4 0,0 0-9 0,0 1 8 16,0 9-14-16,-1-2-8 0,2 5 3 0,2 2 3 15,0 2-3-15,2 4-7 0,4 4-4 0,1 7 0 16,4 7-3-16,0 1 2 0,1 8-5 0,-6 0 0 15,6 14-1-15,-6 1 4 0,0 0-2 0,-4 4 3 16,2 2 0-16,-8-1-9 0,0-1 4 0,-1 2-11 0,-1 1 13 16,-4-1-6-16,1 1 5 0,-1 0-2 15,0 0-4-15,1 2-1 0,1 0 10 0,-1-4-8 16,2-4 0-16,0 2 2 0,-2-10 8 0,4-3-20 16,-1-2 7-16,0-1 0 0,5-4-8 0,-1-1-3 0,2-7 2 15,1-2 0-15,-1-5-2 0,3-2-8 16,1-4 15-16,0-2-12 0,5-3 10 0,-4-2-4 15,6-3 9-15,1-3-2 0,-5-4 0 0,3-2-5 16,1-6 5-16,-3-2 9 0,-2-3-9 0,-3-4-1 0,-2-3-2 16,-4-2 2-16,-6-4-2 0,-3-14 1 0,-6 0 10 15,-6 0-4-15,-2-3 0 0,-1 7 2 0,-5 1 7 16,-2 4-7-16,1 1 3 0,4 13-1 16,-1 1-7-16,1 4 6 0,1 1-1 0,0 3-28 0,11 5-51 15,1 1-64-15,0 2-77 0,5 2-104 0,4 1-88 16,3 2-99-16,4 0-510 0,6 0-1102 0,10 1 487 15</inkml:trace>
  <inkml:trace contextRef="#ctx0" brushRef="#br0" timeOffset="97298.39">17454 12433 3207 0,'-8'-17'199'0,"4"1"-27"0,0-2-14 0,3 1 47 0,1 1-7 16,1 0-13-16,-1 4-21 0,3-2-24 0,-2 2 5 16,1 3 21-16,2-2 14 0,-1 1 11 0,-2 4 3 15,1 1-15-15,0 1-17 0,0 2-14 0,-2 2-17 16,0 0-7-16,4 15 1 0,1 2-3 0,-1 10 0 15,-3 5-2-15,2 2-10 0,-2 11-20 0,-1-8 3 16,0 11-9-16,0-1-37 0,-1-11 0 0,2-1-12 16,2 12 0-16,-1-11-2 0,-2-3-12 0,4-1 2 15,1-1 6-15,2-4-7 0,-1-8 1 0,0 0-2 16,-1-2 22-16,2-6 7 0,-2-3 15 0,-1-2 14 16,1-2 6-16,1-4 4 0,2-3-6 0,0-2-8 15,-2-6-2-15,3-2-4 0,4-10-39 0,-5-4-30 0,2-2 0 16,-1-6 0-16,0-11 0 0,3-1 0 15,0-2 0-15,-2-2 0 0,2 2 0 0,-2-1 0 16,-1-3 0-16,2 5 0 0,-2 16 0 0,-4 3 0 0,-1 8 0 16,1 7 0-16,0 2 0 0,-1 6 0 0,-3 5-113 15,-1 1-110-15,3 12-54 0,2 5-50 16,-1 9-68-16,-4 9-69 0,1-4-69 0,-2 4-444 16,-2 15-1058-16,3 1 468 0</inkml:trace>
  <inkml:trace contextRef="#ctx0" brushRef="#br0" timeOffset="97532.51">17963 12884 282 0,'4'-9'495'0,"2"-1"19"16,-3 4-3-16,-2 0-21 0,3 1-20 0,-3 1-29 16,-1 1-26-16,0 3-13 0,0 0-10 0,0 0-14 15,0 0-36-15,-5 16-19 0,4-4-20 0,-2 1-26 16,2 5-26-16,-4 1-22 0,1 5-22 0,0 3-19 15,3 0-21-15,-3 4-16 0,2-4-12 0,2 0-28 16,0-1-29-16,0-2-47 0,2 2-51 0,-2-6-57 16,0-4-76-16,1 0-80 0,3-4-85 0,-1-1-75 15,-2-1-81-15,3-2-96 0,2-1-333 0,-2-4-973 16,1-3 431-16</inkml:trace>
  <inkml:trace contextRef="#ctx0" brushRef="#br0" timeOffset="98216.04">18814 12551 256 0,'0'-6'519'0,"0"1"-14"16,0 0-20-16,0 5-11 0,-9-2-24 16,9 2-27-16,-15 6-23 0,7 1-27 0,-4 5-26 0,1 2-42 15,1 4-26-15,0 6-24 0,4 2-30 0,0-4-19 16,4 4-21-16,3-1-13 0,3 1-17 15,4-1-15-15,2-9-21 0,3 8-9 0,-4-7-18 0,10 1-19 16,-3-5-19-16,-2-1-18 0,4-4-8 0,-6-1-4 16,-2-3-5-16,0-1-2 0,2-1-1 0,-7-3 2 15,0-2-4-15,-5-2-1 0,0-3 0 0,-3-2-3 16,-3-3-1-16,-2-2 2 0,-7-7-7 0,-2 0 2 16,-2-3-1-16,3 1 3 0,-1 2 3 0,0-2 9 15,1 2 5-15,2 1-1 0,4 3 7 0,3 0-1 16,2 0-2-16,2 2 9 0,3-1-16 0,6 1-1 15,1 1 4-15,11-6-8 0,1 1-1 0,8 2-2 16,1-2 0-16,4 1-3 0,3 2 5 0,11-6-7 16,-12 8 2-16,1 0 4 0,-1-1-10 0,-2 6 1 15,-5-3-3-15,-5 5 2 0,-7-2-2 0,-2 7 14 16,-3-3 8-16,-1 2 5 0,-1 0 4 0,-3 2-12 16,-1 2 0-16,-4 0 6 0,0 0 21 0,0 14 4 15,-3-7 30-15,-2 8-7 0,-1 3 4 0,-3 10 8 16,-2-1 5-16,4 2-4 0,-3 5-2 0,-1 12-10 15,0-2-76-15,1 2 0 0,2-1 0 0,4-9 0 16,-1 14 0-16,5 0 0 0,-3 0 0 0,2 0 0 16,-1 1 0-16,2-1 0 0,2 1 0 0,-2-3 0 15,-2-1 0-15,4 0 0 0,-2-2 0 0,-5-11 0 16,5-2 0-16,-1 1 0 0,1-1 0 0,-3-3 0 0,2-4 0 16,-2-6 0-16,3-1 0 0,-1-1 0 15,1-6 0-15,0 1 0 0,1-2 0 0,2-3 0 0,-2-3 0 16,3-2 0-16,-1 0 0 0,-3-2 0 0,10-5 0 15,-5-1 0-15,0-4 0 0,0-1 0 0,3-5 0 16,-3-3 0-16,-1-6 0 0,0-3 0 0,-3-1 0 16,0-1 0-16,-2-2 0 0,0-1 0 0,-2-4 0 15,-3-12 0-15,2 14 0 0,-4-12 0 0,3 11 0 16,0 4 0-16,2 1 0 0,-2 3 0 0,5 3 0 16,0 4 0-16,5 3 0 0,2 0 0 15,-1 1 0-15,8 2 0 0,4 2 0 0,8-2-165 0,3 2-186 16,4 1-94-16,1 5-90 0,4-2-582 0,12 2-1208 15,3 4 535-15</inkml:trace>
  <inkml:trace contextRef="#ctx0" brushRef="#br0" timeOffset="98898.37">20036 12883 184 0,'-5'6'381'0,"1"-1"-10"0,0-1 12 15,2-2 15-15,0 1 33 0,2-3 0 0,0 0-21 16,0 0-23-16,0 0-27 0,9-16-19 0,0 5-12 15,2-4-22-15,3-6-23 0,2-1-25 0,3-4-25 16,-1 1-15-16,1-5-33 0,1-2-16 0,4-8-17 16,-1-2-19-16,-8 10-10 0,-1-1-19 0,7-10-2 15,-11 12-14-15,-1-6-4 0,-1 3-9 0,-1 3-7 16,-2 2-14-16,-3 9-5 0,-2 9-9 0,-2-3-4 0,0 5-3 16,-1 3-6-16,-1 3 0 0,-2 3-10 15,6 0 5-15,-9 11-10 0,5-2 1 0,3 6-3 16,4 2 2-16,3 9 1 0,2 1-1 0,8 1-7 15,3 4 4-15,-1-3 6 0,5 1-10 0,0-3 3 0,-1 2 9 16,1-2-17-16,-3 0-3 0,-2 1 10 0,-1-1-9 16,-7-4-5-16,2 3 5 0,-9-7 3 15,1-2 6-15,-8 1-14 0,-1-4 12 0,-6 1 4 16,-5 1-1-16,-5 1 9 0,-6-5 8 0,-2-2 8 0,-2-1 8 16,-1-2 4-16,0-1-2 0,4-4 4 0,5 0 6 15,6-2 10-15,3-2 6 0,3 1 1 16,-1-1 3-16,7-2-5 0,0 0-26 0,5-3-43 0,3 3 0 15,4-6 0-15,5-1 0 0,12-3 0 0,1-4 0 16,4 0 0-16,3 0 0 0,10-10 0 0,-10 9 0 16,0 1 0-16,0 0 0 0,-2 1 0 0,-2 0 0 15,-1 7 0-15,-9 0 0 0,1 5 0 0,-5 3 0 16,-2-2 0-16,-2 6 0 0,-3 1 0 0,0 3 0 16,-2 4 0-16,-1-1 0 0,-3 5 0 0,-1 2 0 15,-1 1 0-15,0 3 0 0,0-2 0 0,-3 1 0 16,1-1 0-16,1 1 0 0,-1-1 0 0,1-1 0 15,-1-6 0-15,3 5 0 0,5-4 0 0,-1-2 0 16,0 0-29-16,2-2-106 0,-1-4-51 0,3 2-56 16,5-6-76-16,-2 0-72 0,2-3-69 0,4-5-75 15,-8 1-449-15,7-3-1066 0,-2-5 472 0</inkml:trace>
  <inkml:trace contextRef="#ctx0" brushRef="#br0" timeOffset="99033.03">20966 12349 299 0,'-5'-20'393'0,"-4"-4"20"0,2 6-13 0,0 2-11 16,-3 2-20-16,-1 2-23 0,4 1-29 0,-1 5-32 16,3 1-30-16,-1 1-26 0,2 4-23 0,4 0-39 0,0 0-68 15,0 0-96-15,8 11-89 0,1-1-93 0,5 3-94 16,0 0-333-16,8 7-656 0,-2-1 291 16</inkml:trace>
  <inkml:trace contextRef="#ctx0" brushRef="#br0" timeOffset="99648.4">21047 12716 2895 0,'-5'3'266'0,"-3"-1"-51"16,4-2 42-16,4 0 4 0,-9-5-8 15,4 1-23-15,4-3-17 0,1-3-10 0,0 0-15 0,6-2 0 16,1-2-9-16,3-2-10 0,-1 2-16 0,6 0-15 16,1 2-15-16,2-1-11 0,1 4-11 15,-4-1-10-15,3 2-11 0,-3 2-9 0,-1 2-12 0,-3 2-3 16,-4 2-6-16,-2 2-10 0,4 2-3 0,-5 2-5 15,-3 4 5-15,-1 4-11 0,-5 2 3 0,-4 3-4 16,-1 2 4-16,1 3 4 0,-5-1 1 0,5-4 5 16,1 4 9-16,2-4 1 0,-2 2 1 0,6-3-8 15,2 1 5-15,1-1-6 0,4 0-5 0,3-2-3 16,2-1 1-16,9 7-7 0,-6-8 0 0,6 4-3 16,3-1-2-16,-7-4-4 0,2 0-2 0,6 3-5 15,-8-1 7-15,1-3-3 0,-2 3-4 0,-3 1 2 16,-3-2-4-16,-2 1-7 0,-3 0 2 0,-3-4 5 15,-5 3 5-15,-3 0 7 0,-2 3 14 0,-4-3 16 16,-7 1 2-16,-3-1 18 0,-3-1-3 0,-1-2 1 16,1 1 1-16,2-2-6 0,5-3-9 0,1 0 0 15,3-2-8-15,2 1-47 0,5-3 0 0,0-1 0 16,1 0 0-16,4-2 0 0,4 0 0 0,0 0 0 16,0 0 0-16,9-17 0 0,4 6 0 0,1-2 0 0,9-6 0 15,3-2 0-15,2-1 0 0,7-11 0 0,4-1 0 16,-3 1 0-16,2-2 0 0,0-1 0 15,-2-1 0-15,0-4 0 0,0 1 0 0,-4 2 0 16,-2 0 0-16,-3-3 0 0,-5 13 0 0,-2 0 0 0,-7 0 0 16,2 0 0-16,-10 4 0 0,-1 6 0 0,-4-2 0 15,-4 3 0-15,-1 2 0 0,-7 1 0 0,1 3 0 16,-5 4 0-16,0 3 0 0,-3 3 0 0,-2 4 0 16,-4 6 0-16,1 3 0 0,2 2 0 0,3 5 0 15,1 4 0-15,7 2 0 0,1-3 0 0,3 3 0 16,5 2 0-16,4-1 0 0,3-1 0 0,4-6 0 15,1 7 0-15,7-5 0 0,2 1 0 0,3-4 0 16,0-5 0-16,3 0 0 0,1-1 0 0,1-3-192 16,-1-3-104-16,-4-6-79 0,-3 0-77 0,-1-4-95 15,-1-1-509-15,-2-3-1142 0,2 0 506 0</inkml:trace>
  <inkml:trace contextRef="#ctx0" brushRef="#br0" timeOffset="100082.42">22432 12550 3257 0,'0'0'275'0,"0"0"-40"0,0 0 9 0,0-7-23 16,0 7-12-16,-1-7-2 0,1 4-25 0,-1-2-17 15,1 5-1-15,0-10 0 0,-1 6-7 0,2-2 0 16,1 1-17-16,1-2-9 0,2 3-8 0,-3-2-12 0,5-4-4 15,-1 5-4-15,2-6-15 0,1 1-4 0,1-3-6 16,0-1-6-16,3 1-8 0,-4-3-2 0,6-7-6 16,-2-2-3-16,0 0-8 0,0-3-2 15,0 3-3-15,-2-2-2 0,-2 2-6 0,1-1-5 0,-1 0 1 16,-3 6 1-16,0-4-5 0,-1 5 3 0,-1 1 9 16,-3 6 9-16,0 0 3 0,2 3-6 0,-3 2-11 15,0 3-3-15,0 1 1 0,0 3-2 16,0 0-5-16,0 0-1 0,-12 15-1 0,8-2 4 0,-2 3-6 15,-3 11 1-15,1 1-1 0,2 3 4 0,0 4 1 16,-2-1 2-16,2 13-2 0,-1 2-5 0,6-14-2 16,-4 12-2-16,-2-12 7 0,7 2-9 0,-6-3-3 15,6 1 5-15,-4-2-3 0,4 1 0 0,-1-6-23 16,-2-1-30-16,2-3-28 0,0-6-43 0,-2-2-52 16,-1-3-52-16,0-2-37 0,3-2-47 0,-3-2-37 15,-6-1-49-15,1-2-69 0,-5-1-71 0,1-3-308 16,-1-1-904-16,-5-2 400 0</inkml:trace>
  <inkml:trace contextRef="#ctx0" brushRef="#br0" timeOffset="100299.48">22188 12818 125 0,'-10'1'329'0,"4"0"26"0,0 0 15 0,3 0 24 16,3-1 14-16,0 0 8 0,0 0-10 0,-9-3-13 16,9 3-18-16,0 0-23 0,16-8-24 0,-4 5-26 15,7-1-26-15,3 2-27 0,5-3-23 0,2 4-19 16,0-1-12-16,7 5-29 0,-4-6-16 0,0 2-17 15,0 0-15-15,-1 1-18 0,-3-1-12 0,-8 1-20 16,2-1-14-16,-3-2-9 0,-6 0-13 0,-2 3-11 16,0-1-15-16,-5-2-17 0,-1 2-26 0,-1-2-31 0,-4 3-30 15,1-3-28-15,-1 3-34 0,-9-5-43 0,3 4-45 16,-7-2-41-16,-5 0-49 0,-5 1-45 0,0 0-64 16,-5-2-267-16,0 1-772 0,2 0 341 0</inkml:trace>
  <inkml:trace contextRef="#ctx0" brushRef="#br0" timeOffset="101965.7">24077 12590 316 0,'3'-15'383'0,"-2"-2"-10"16,-2-2-15-16,-3-1-1 0,0 4-19 0,-1 4-3 15,-4-4-14-15,1 9-22 0,-1-4-17 0,-1 8-17 16,-3-1-12-16,-2 4-6 0,-2 5-7 0,-4 2-17 15,-5 6-13-15,-2 4-9 0,1 3-15 0,-1 4-18 16,-9 9-11-16,13-8-16 0,1 4-8 0,2 1-19 16,4-3-13-16,2 2-10 0,5-5-11 0,1 0-7 15,4-3 0-15,4-6-7 0,3 3 0 0,2-4 2 16,5-4 5-16,0-2-3 0,9-1-5 0,-3-1-6 16,6-5-5-16,2-2-4 0,-2-2-3 0,6-5-4 15,0-2-6-15,-1-2 3 0,-1-2-6 0,-3-3-1 16,-2-2 5-16,1-1-6 0,-6-2 1 0,0-1-3 15,0 0-1-15,-3-2-4 0,1 2 0 0,-8 3 3 0,3 3-8 16,-2 3 7-16,-3 3 1 0,1 1-7 0,-3 3-5 16,0 2-4-16,2 4-4 0,-3 1 0 15,0 0 2-15,0 11-4 0,0-2 0 0,0 7 5 16,0 1-10-16,0 1 2 0,2 1-3 0,2 6 8 0,0-6 3 16,6 4-5-16,-1-4-3 0,0-3 0 0,3 2 4 15,0-4-2-15,-1 1-2 0,3-3 0 16,-4-5-1-16,3 2-5 0,-2-6 9 0,-1 1 1 15,3-2 0-15,0-2-1 0,-3-2-3 0,0-3 8 0,2-2-16 16,-1 0 9-16,-2-4 5 0,0-2-4 0,3-3 1 16,-6-2 0-16,2-9-8 0,-4 0 4 0,0-1-8 15,-3-3 0-15,-1 0 4 0,-3-4-3 0,1 1-2 16,-3 3 2-16,-2 2-4 0,2 2 4 0,-1 9-1 16,2 2 0-16,-1 4-4 0,-2 0 4 0,6 4-7 15,-3 3 4-15,4 2-3 0,-4 1 0 0,4 2 5 16,0 0 0-16,0 0 3 0,8 16-2 0,0-8 2 15,7 5 4-15,-1-3-8 0,10 3 8 0,1 1 1 16,0 0-5-16,2-2 1 0,1 1-8 0,3-1-2 16,-4-2-3-16,1 0-2 0,-9 0-3 0,-2-2 0 15,0 3 1-15,-1-3 2 0,-5 5-1 0,0 1 5 16,-6-2 0-16,-3 0 4 0,-2 3 0 0,0 0 10 16,-6 1 0-16,-3 0 2 0,-3 1 5 0,1-1 4 15,-1-1 0-15,0 1-2 0,0-1 8 0,2-4-6 16,4 0 4-16,-1 0 0 0,5 0 2 0,0-4 7 15,5 5-6-15,1-8 13 0,6 4-10 0,4-3-2 16,5 0 14-16,8-2-18 0,4 0 3 0,4-3 0 16,1-1-5-16,0-7-6 0,0 5-4 0,2-4 0 0,-1-3-3 15,14-3-9-15,-15 3 6 0,0-4-2 0,1-3-2 16,-7-1 0-16,5-3 1 0,-7 1 0 16,-5-3 3-16,3-4-7 0,-7 0 4 0,-2-1-1 15,-6 1-1-15,-6 2 3 0,-2 8 2 0,-5 5-4 0,-1 1 4 16,-4 2-12-16,-3 1 13 0,-5 2 1 0,-6 4 7 15,-7 2-1-15,0 8-7 0,2 2 10 0,1 2 8 16,3 3-1-16,-1 1 8 0,6 4 4 0,6-4 10 16,6 1 8-16,4 2 4 0,5 5 6 0,7-1-9 15,7-2 4-15,7-2-5 0,5-1-3 0,3-4-14 16,4 0 2-16,12 0 4 0,-11-6-13 0,0-2-14 16,3-1-17-16,9-4-23 0,-14-2-27 0,1 1-31 15,-6-5-37-15,-2 1-44 0,-10-2-49 0,0 1-54 16,-2-4-68-16,-7 2-47 0,-1-1-74 0,0-1-82 15,-5-3-349-15,-3 0-969 0,3-4 429 0</inkml:trace>
  <inkml:trace contextRef="#ctx0" brushRef="#br0" timeOffset="104598.43">2526 13802 14 0,'-4'-12'381'0,"3"1"3"0,-3-1-3 0,4 1 3 0,-2 5 1 16,2 2-8-16,-3-5 8 0,2 2-7 0,-2 2-22 15,2 0-27-15,1 5-32 0,-1-5-31 0,1 5-33 16,0 0-12-16,0 0-17 0,-8 14-18 0,4-9-20 16,-2 8-15-16,1-4-16 0,-2 7-14 0,2-3-11 15,3 4-13-15,-1-7-6 0,2 0-11 0,1 0-7 16,0-4-15-16,1 1 9 0,-1-2-6 0,3-3-1 16,1-1 2-16,-4-1 0 0,0 0-1 0,13-9-11 15,-7-2-4-15,0 0-4 0,-2-4-2 0,0-1-9 16,-2-1 0-16,1-1-1 0,-8 0-3 0,2 0-5 15,-3 2-5-15,-2-1-2 0,-6 6-2 0,2 1 0 16,-4 3-3-16,-3 5-4 0,-3 5 0 0,-6 6 3 16,-4 4 1-16,1 3 2 0,-10 16-2 0,5 6 10 0,1 5-4 15,-1 3 5-15,8 3-25 0,6 0-1 16,0 1-1-16,12-1 9 0,3 0-5 0,4-2 9 16,8-11-6-16,5-4 6 0,12 11-3 0,-3-15 0 15,8-2 2-15,5-4 2 0,15 2 3 0,-11-9 2 16,14-4-1-16,4-2-4 0,-16-3 1 0,13-5 8 15,-14-6-10-15,-1-2-1 0,1 0-5 0,-5-9-2 16,-2 2 8-16,-5-6 3 0,-2 1-2 0,-4-5-7 16,-6 2 6-16,-2-5-4 0,-4 2 0 0,-6-3 7 15,-2 9 4-15,-2 3 12 0,-2 3 1 0,-4 2-2 16,1 2-1-16,-1 3-5 0,1 3 0 0,-3 3-5 0,0 6-6 16,-1 1 1-16,1 5 2 0,-3 2-5 15,5 4-1-15,1 0-3 0,3 10 2 0,1-6 3 16,4 3 3-16,7 0 5 0,-1-7-10 0,3 0-2 15,2-2 10-15,5-4-8 0,2-2-1 0,-2 1 1 16,6-5 10-16,-2 0-10 0,1-5 0 0,-1-2 4 0,2-1 3 16,-5-4-1-16,-2-2-4 0,-6-2-2 15,5-3 4-15,-5-2-7 0,-4-3 0 0,-2-6 17 16,-7-3-12-16,-1 1-5 0,-8-3 1 0,0 2 5 16,-1 3-4-16,-4-1-2 0,-5 6 2 0,4 4-6 15,-5 1 6-15,5 4-2 0,2 6 2 0,-2 2-3 16,6 3-7-16,-1 1 2 0,4 4-1 0,-3 5 2 0,4 3 0 15,5 1 3-15,4 0-1 0,4 2-4 16,4-1 4-16,2 0 4 0,5-3-2 0,9 1 0 16,5-3 1-16,0-3-2 0,3 0 8 0,1-6-2 15,-1-2-2-15,3-2-4 0,-3-6 4 0,2 0-4 16,-6-4-1-16,3-2 4 0,-3-3 0 0,-1 0-1 0,-4-2 4 16,-4-4-2-16,0-3-1 0,-2 1 0 15,-3-6 0-15,0 3-4 0,-3-5 4 0,-3-2-3 16,-4-1 5-16,-1 1-1 0,-1 1-1 0,-1 5 7 15,-2 1-7-15,-1 8 3 0,-1 5 2 0,2 6-5 16,-2 3-6-16,1 1-2 0,2 5 0 0,0 0 2 0,-23 23-1 16,11-1 3-16,2 7 0 0,-2 5-2 15,3 13-3-15,-1-3 4 0,3 5-2 0,3-3 2 16,6-11 2-16,0 0 5 0,5 0-7 0,1-3 2 16,5-3-1-16,2-4 0 0,2 0 6 0,4-4 1 15,2-4-10-15,4-5-12 0,0-2-1 0,1-4-6 16,0-6-5-16,0-1 4 0,-1-7 0 0,1-4-1 15,-1-2 5-15,-4-6 5 0,-4-1-3 0,3 0-2 16,-5-6 13-16,-1-1-4 0,-3-4 9 0,-3-1-6 16,-2-3-6-16,-2-9 5 0,-2-2 3 0,-4 0 0 15,-1 14 0-15,-3 3 12 0,0 1 15 0,2 10 4 16,-2 3 2-16,0 6 1 0,1 4-13 0,-2 4 2 16,5 2-5-16,0 0 1 0,-19 20-5 0,8 6-1 15,-2 4-5-15,5 5 0 0,-2 12 6 0,2-2-1 16,7 4-4-16,1-3-3 0,5 1 6 0,3-13-4 15,2 0 2-15,5-4 2 0,6 0-8 0,4-5-3 16,1 0 2-16,3-7-5 0,3-3-8 0,1-1-7 16,2-7-8-16,1-3-3 0,-3-3 6 0,2-6-3 15,-6-2-2-15,0-4-5 0,1 0 7 0,-10-6 6 16,6-1 5-16,-7-1-4 0,-1-4 7 0,-4-2 5 16,0-3 0-16,-9 2 1 0,-1-4 3 0,0-2-2 15,-7 2 5-15,-1 3 12 0,-2 1 4 0,-4 2 7 16,5 10 7-16,-3 3 3 0,-1 4-9 0,-3 3 3 15,1 4-12-15,-2 4 0 0,3 5-2 0,-7 3 1 16,1 10 4-16,0 1 0 0,6 3-4 0,2 1-1 16,7 4 1-16,1-2 4 0,8 1-4 0,2-5 7 15,7 0 3-15,3-1-7 0,3-7-5 0,4-1 3 16,7-3 0-16,0-3 4 0,0-5-4 0,2-2 3 16,0-4-4-16,-2-1-9 0,-2-4-5 0,0-3-7 15,0-1-13-15,-9-4-20 0,0 0-25 0,-10 5-58 16,2-5-57-16,-7 5-75 0,-3 0-77 0,-5 4-85 15,0-1-104-15,-9 3-403 0,0 1-1004 0,9 2 445 16</inkml:trace>
  <inkml:trace contextRef="#ctx0" brushRef="#br0" timeOffset="106282.59">4781 13979 346 0,'-3'-4'382'0,"2"0"-10"0,-3 1-10 0,-4-1 0 16,2 1-7-16,-7 1-17 0,1 2-12 0,0 1-15 16,-8 3-15-16,3 3-10 0,-1 2 19 0,-8 7-10 15,3 4-7-15,-1 2-26 0,1 5-19 0,5-3-21 16,4 5-20-16,1-1-19 0,0 1-15 0,7-3-19 15,6-1-9-15,1 1-15 0,8-7 2 0,3 4-18 16,3-10-10-16,8 2-9 0,4-5-8 0,5-1-12 16,1-5-1-16,7-4-5 0,-2-3-6 0,12-7-9 15,1-2-7-15,-18 1-3 0,3-3-3 0,-3-4-7 16,3-4-1-16,-9-1-15 0,9-14-2 0,-13 11-1 16,-3-4 0-16,3-9 0 0,-4-7-1 0,-1 1-5 0,-10 11 7 15,2-14-10-15,-5-2 7 0,-1 1 0 16,-4 2-1-16,-3 14 7 0,1 1 17 0,-2 7 11 15,-1 7 9-15,1 6-19 0,-1 2 9 0,1 6-15 16,-1 4-2-16,-6 3 0 0,0 8 0 0,-2 11-3 0,-2 7 0 16,0 17-4-16,1 4-8 0,4 1 8 15,4 4-7-15,3-7 5 0,1 5-5 0,5-2-10 16,2-3 10-16,1-14-7 0,5 1-3 0,-1-1 2 16,1-5 7-16,6-3-1 0,0-3-9 0,-1-3 3 0,-2-5 2 15,3-5 4-15,-3-2 6 0,4-2-7 0,-1-4-1 16,-4-3 1-16,3-4-5 0,2-2 12 15,-4-3-5-15,0 0-6 0,-3-5 7 0,0 0-6 16,1-8 6-16,-3-1-3 0,-1 0-8 0,-3 4 8 16,-2 4-3-16,-1-1-2 0,-1 3-1 0,2 4 1 0,-3 1-4 15,0 3-12-15,0 5-1 0,0 1 7 16,0 0 5-16,-11 12-3 0,6-1 4 0,-1 5-10 0,0 3 6 16,3 1 1-16,-1 6-3 0,3-6 4 15,2 5-1-15,2-6-5 0,5-1 9 0,2 0-5 0,0-2 9 16,3-3 1-16,1-3-2 0,-1 0 2 0,0-6-5 15,3-1-1-15,0-2 9 0,1-2-7 0,0-2 6 16,0 0-5-16,-1-6 5 0,-2-1 1 0,3-2-5 16,-4 0-1-16,0-2 7 0,3 0-8 15,-6-1 3-15,4 0 6 0,-2-2 1 0,-3 4 2 0,1-2 11 16,-1 8-12-16,-2-1 0 0,-5 3-7 0,3 4-7 16,-2 0 6-16,-3 1 3 0,9 4-2 0,-6 2 2 15,0 3 1-15,1 1-3 0,2 6 1 0,-2 0-6 16,2-1 6-16,-2 0-6 0,3 2-15 0,0-4-9 15,0-2 10-15,0 0-5 0,0-1-13 0,2-2 2 16,0-1 5-16,-2-4 4 0,1-2 2 0,-1-2-5 16,5 0 5-16,-3-5 2 0,0 0 3 0,5-5 3 15,-1 1 1-15,-2-1-1 0,2-3 0 0,-1-1-1 16,2 0 5-16,-1 1 6 0,2 1-16 0,-1-2 12 16,2 6-8-16,-1-1 3 0,-3 4 2 0,1 1 7 15,5 3-5-15,1 1 5 0,0 3 2 0,2 3 0 16,-2 0 5-16,10 3-3 0,-8 1 5 0,4-3-1 15,-5 3 7-15,6-2-5 0,-4 0-12 0,-3 1 17 16,3-3 1-16,-3-2-4 0,-1-2-9 0,0-1 12 16,-5-1-1-16,2 0-6 0,3-5-6 0,-7 0 10 15,1 0-5-15,-3-2 5 0,1-4 0 0,-1-1-4 16,0-2-1-16,-6-3-7 0,2 0-4 0,-3 0 1 16,-2 0 2-16,-2 0-3 0,-5 1 3 0,4 0-4 15,-3-1 2-15,1 8-1 0,0 0 1 0,0 0 3 16,-1 7 3-16,-1 1-2 0,2 4-2 0,-3 3 13 15,-3 8 2-15,0 2-2 0,3 9-2 0,-2 2 4 16,7 1-20-16,2 2 15 0,3 1-2 0,2-1 4 16,4-5 4-16,2 0-13 0,8-4-1 0,-4-6-3 15,10 1-4-15,-3-8-4 0,7-1 1 0,1-2-7 16,2-8 2-16,-8-2 2 0,6-3 3 0,-2-6 0 16,0-2 1-16,-3-2-10 0,-2-5 12 0,1-1-2 15,-1-4 4-15,-4-3 5 0,-3 1-3 0,2-1-2 16,2-14-2-16,-10 12 5 0,3-15 2 0,-4 1-1 15,0-1-4-15,-6 11 8 0,2-11 5 0,-4 14 15 16,-2 4 0-16,-1 3 19 0,1 9 3 0,0 7-4 16,-2 3-10-16,1 4-7 0,-3 5-5 0,-6 7 6 15,0 6-4-15,-7 12 8 0,1 7-11 0,-2 17 5 16,4 0 2-16,9 3-5 0,-1 2-3 0,4-3-3 16,4 2 2-16,8-4-3 0,-2-14-11 0,7-1-14 15,0-1 0-15,6-4 4 0,-1-3-5 0,4-2-3 0,3-5-2 16,-1-6-1-16,-3-6-13 0,7-1 16 15,-8-4-4-15,10-4-3 0,-3-4-2 0,-8-3 13 16,5-2-5-16,0-4 2 0,-2 0-1 0,-3-5 2 16,-1 1 3-16,1-2-1 0,-5-2-5 0,3 1 10 0,-8 6 2 15,0-1 6-15,0 2 2 0,-3 4 8 16,2 2-10-16,-6 4 3 0,1 1-7 0,1 3 0 16,-4 1 12-16,0 0-3 0,4 11-3 0,-4-3 2 15,0 2 7-15,-1-1-12 0,-2 2 5 0,3 0-4 16,3-1-5-16,0 1-3 0,1-3-5 0,2 0-2 0,0-2-8 15,0-2-11-15,4-3-11 0,-1-2-3 0,3 1-5 16,-2-5 16-16,5-2 2 0,-1-3 2 0,-2 2 1 16,-2-2 8-16,4-2 4 0,-5 3 8 15,-4-2 14-15,0 2 18 0,2-4 7 0,-1 6 14 0,-5 1 1 16,2 0-4-16,-2 5-5 0,-1 1-1 0,0 0 5 16,-5 13-2-16,-4 1 8 0,0 11-6 15,0 0 1-15,-1 5-3 0,1 3-5 0,-1 2-2 0,-3 11-15 16,0-2 9-16,2 3-6 0,-1 0 10 0,3 1-9 15,3-3-6-15,2-9 6 0,3 11-13 0,2-15-8 16,-1 2-23-16,1-1-22 0,1-5 0 0,0-3-25 16,-1-6-17-16,1-2-33 0,-2-2-41 0,-2-2-45 15,2-6-71-15,-3 0-79 0,0-2-81 0,-2-3-92 16,-1-1-392-16,6-1-1003 0,-13-3 444 0</inkml:trace>
  <inkml:trace contextRef="#ctx0" brushRef="#br0" timeOffset="106665.54">5266 13881 309 0,'-5'1'419'0,"1"-1"9"0,-1 2-9 16,5-2-13-16,0 0-13 0,0 0-4 0,0 0-7 15,0 0-14-15,0 0-15 0,27-2-20 0,-8 1-16 16,4 1-29-16,6-4-16 0,6 0-27 0,2 2-26 16,17-4-20-16,1 4-40 0,1-2-21 0,-1 3-31 15,6-6-47-15,-1 3-57 0,-2 0-70 0,-3-5-89 16,-18 4-112-16,-4 2-117 0,-2 0-504 0,-11 1-962 16,-7 2 426-16</inkml:trace>
  <inkml:trace contextRef="#ctx0" brushRef="#br0" timeOffset="107982.66">8960 14194 230 0,'11'-11'358'0,"2"0"-5"0,-2-2-8 16,-2-1 0-16,1 1 0 0,-2 1 0 0,-4 2-6 15,1-2-11-15,-3 0-11 0,0 1-15 0,-6 3-8 16,2-2-16-16,-5 2-20 0,-2 2-21 0,-2 2-23 16,-3 4-17-16,-7 3-6 0,-7 4-14 0,-1 8-13 15,-2 1-12-15,0 5 8 0,7 1-10 0,-3 5-15 16,3 2-14-16,4-2-14 0,4 2-23 0,1-2 5 16,11-1-10-16,4-7-7 0,4-1-5 0,4-3-10 15,3 0 2-15,3-2-9 0,4-7-13 0,1 3 7 16,3-7-6-16,1-2-2 0,0-3-1 0,4-7-5 15,-3 2-4-15,2-5 4 0,-9 2 0 0,3-5-6 0,-4 3-7 16,-4-3 16-16,-1-1 7 0,-2-1-3 16,-5-2 0-16,-1 0-4 0,-1 1-12 0,0 2 16 15,-4 5-2-15,1 2 3 0,0 3-3 0,-2-1-12 16,3 5-3-16,-3 2-4 0,3 1-4 0,0 0 2 16,-10 12-6-16,10-1-8 0,0 5 7 0,0 2 1 15,3 0-9-15,4 0 8 0,5 6-12 0,5-2-10 16,3-3 4-16,2-1-8 0,5-5-5 0,5-2-11 15,0-2-6-15,2-2-13 0,1-2-5 0,3-5-9 16,-5-2-2-16,5 0-8 0,-4-3 7 0,2-2 5 16,-5-1 5-16,-1-2 7 0,-5-5 6 0,0 1 6 0,-5-3 9 15,-7 2 11-15,-4-2 10 0,0 0 13 16,-7-1 14-16,-2 0 9 0,-2-2 12 0,-7 4 12 16,0 1 7-16,-4 4 2 0,-2 1 2 0,-3 4-8 0,1 3-1 15,-3 3 7-15,-1 3-2 0,-7 5-9 16,3 3-3-16,2 6-1 0,0 1-9 0,5 0-19 15,-4 5 26-15,12-6-10 0,1 2-3 0,1-2 0 16,7 0-9-16,2-1 10 0,3 0-3 0,0-4-9 0,5-2 11 16,1-2 6-16,2-2-3 0,5-1 2 0,-5-4 10 15,7-1 4-15,1-4-2 0,0-3 0 16,0 0 5-16,3-9-20 0,-5-1-29 0,4-3 0 16,-6-1 0-16,0-5 0 0,-1 0 0 0,-2-4 0 0,-3-2 0 15,1-3 0-15,1-13 0 0,-4 1 0 0,-1-1 0 16,-2 2 0-16,1-4 0 0,-4 4 0 0,1 15 0 15,-2 0 0-15,-2 6 0 0,-1 7 0 0,0 4 0 16,-1 3 0-16,1 7 0 0,-1 1 0 0,-3 4 0 16,6-1 0-16,-17 20 0 0,6 5 0 0,1 3 0 15,1 5 0-15,2 2 0 0,2 14 0 0,3-2 0 16,2-11 0-16,6 9 0 0,3 3 0 0,2-16 0 16,3 1 0-16,3-3 0 0,3-1 0 0,3-1 0 15,-1-5 0-15,5-3 0 0,-3-3 0 0,3-3 0 16,0-4 0-16,-5-5 0 0,5-3 0 0,-6-2 0 15,1-2 0-15,-3-5 0 0,6-2 0 0,1-2 0 16,-8-1 0-16,4-4 0 0,1-5 0 0,-4-2 0 16,-2-2 0-16,-1 0 0 0,-4-1 0 0,-1 1 0 15,-2 2 0-15,-4 6 0 0,-1 0 0 0,0 0 0 16,-4 6 0-16,0 0 0 0,-2 2 0 0,-1 3 0 16,-1 5 0-16,-1 1 0 0,-3 4 0 0,-1 5 0 15,-6 4 0-15,0 7 0 0,1 8 0 0,3 1 0 16,0 2 0-16,2 4 0 0,1 9 0 0,1 3 0 15,3-2 0-15,4-10 0 0,1 14 0 0,8-3 0 16,-1 0 0-16,-1-12 0 0,5-2 0 0,-1 1 0 0,-2 0 0 16,2-2 0-16,-1-2 0 0,-4-1 0 15,-1-3 0-15,-1-8 0 0,-3-2 0 0,-3-3 0 16,-2-2 0-16,-4-2 0 0,-1 0 0 0,-11-4 0 16,-3-3 0-16,-6-1 0 0,-1-2 0 0,-7-5 0 0,3-4 0 15,-1-2 0-15,-1-3 0 0,-8-7 0 0,10 2 0 16,-4-11 0-16,11 5-239 0,-1-11-89 15,11 5-69-15,0-10-81 0,9-8-94 0,-1 0-458 0,8 1-1116 16,7-6 495-16</inkml:trace>
  <inkml:trace contextRef="#ctx0" brushRef="#br0" timeOffset="108132.83">10138 13823 4167 0,'28'-16'318'15,"-9"6"-181"-15,-1-1 29 0,-1 2 69 0,-7 3 29 16,1 2 5-16,-3-1-14 0,-2 1-13 0,1 0-29 0,-1 0-14 15,2 2-18-15,-2-2-22 0,-1 3-17 0,2-3-46 16,-1 2-79-16,1 1-105 0,-7 1-117 0,11 1-156 16,-2 0-177-16,-3 4-440 0,-1 0-1060 15,3 1 469-15</inkml:trace>
  <inkml:trace contextRef="#ctx0" brushRef="#br0" timeOffset="108832.62">11379 14336 258 0,'-19'0'483'15,"3"3"-36"-15,4-2-25 0,3 2-31 0,-2 2-25 16,5-3-19-16,2 3 0 0,3 1 1 0,3-1-9 16,4-2-1-16,4 1-19 0,3-1-23 0,6-2-27 15,8-2-27-15,2-5-21 0,3-2-23 0,5-2-18 16,-6-1-20-16,3-4-22 0,-1-3-5 0,10-7-18 16,-14 3-8-16,13-15-7 0,-5 4-7 0,-6-4-18 15,-1-3-5-15,-1-5-11 0,-4-2-5 0,2-5-10 16,5-25 2-16,-18 25-8 0,4-5-1 0,8-24-11 15,-10 28 5-15,-6 1-5 0,-2 4 3 0,-3 15 18 16,-5 5 13-16,1 8-2 0,-1 3-2 0,0 9-10 16,-1 1-3-16,-3 6-6 0,4 1-10 0,-10 13 1 15,-2 10-9-15,0 4 11 0,-1 8-8 0,-1 13-3 16,1 2 1-16,3 5-5 0,1 4-2 0,0-6 1 16,6 3 1-16,2 1 2 0,1-3-7 0,4-2 5 15,4-4-4-15,2-2-5 0,-4-13-3 0,6-3 0 16,3-3 4-16,2-4-1 0,-5-7 10 0,4-2-10 15,0-3 10-15,0-2-8 0,0-4 10 0,2-5-9 16,4-1 2-16,-3-5 0 0,-1-1-2 0,5-6-1 0,0-3-2 16,-2-2-4-16,-1-2 8 0,0-4 0 0,-2 1-4 15,3-1-9-15,-7 1 4 0,-4 5 1 16,-1 5 1-16,-4 4 2 0,0-1-10 0,-1 5-6 16,-3 3 2-16,-1 2 3 0,0 0-3 0,0 0 6 15,-19 17-6-15,11-5 3 0,-3 4 0 0,1 7 3 0,2-5 3 16,2 6-9-16,2-5 7 0,8 1 3 15,2 5-4-15,1-8 6 0,4-1 1 0,3 0 3 16,4 2-6-16,5-3 2 0,-4-7-2 0,-1-1 2 0,3-1-1 16,-2-4 7-16,-4-2-5 0,0-1-1 0,-3 0 4 15,-1-4 1-15,-1-2 0 0,-2-2 4 0,-4-4-2 16,-1-2-1-16,-6-9-9 0,-1-3-16 16,-6 2-18-16,-7-3-37 0,-2-3-46 0,-5-7-53 0,-7 0-76 15,2-3-69-15,-7 7-57 0,3 12-61 0,-8-10-64 16,9 13-459-16,-10-9-1036 0,10 10 458 0</inkml:trace>
  <inkml:trace contextRef="#ctx0" brushRef="#br0" timeOffset="109032.32">11856 13775 105 0,'0'0'396'0,"-13"-6"9"0,6 4 20 0,2 0 9 16,0-1 19-16,1-1 6 0,0 1-2 0,2 0-7 15,2 3-47-15,-1-6-25 0,6 3-41 0,2-2-29 16,11-2-30-16,2 5-30 0,10-4-21 0,6 4-31 15,5 0-15-15,10-2-26 0,3 2-25 0,-1 1-35 16,-14 1-36-16,10 0-37 0,-15 0-46 0,-4 2-54 16,-12-1-67-16,0 0-71 0,-5 2-51 0,-7-1-32 15,-2 2-50-15,-4-4-56 0,-10 7-398 0,-3-2-871 16,-6 1 386-16</inkml:trace>
  <inkml:trace contextRef="#ctx0" brushRef="#br0" timeOffset="109881.4">13541 14068 374 0,'-7'-9'388'0,"0"-1"-4"16,5-1-13-16,-2 0-6 0,1-1 1 0,2 0-5 15,0-1-10-15,1-2-11 0,0-1-10 0,-2 0-4 16,2 5-8-16,0-2-14 0,-2 1-12 0,0 4-13 16,1-3-3-16,-4 5-39 0,0 0-20 0,-4 2-17 15,-1 3-17-15,-3 5-17 0,-5 2-11 0,-1 4-14 16,-8 10-4-16,3 1-30 0,0 1-1 0,1 3-6 15,0 1-13-15,2 1-11 0,5-1-10 0,-1 1-9 16,7-3 3-16,2-6-7 0,4 0-1 0,4-2-11 16,0-7-7-16,4 1 1 0,0-4 1 0,1-3 2 15,8-1 0-15,-3-2-5 0,3-4-6 0,2-3 3 16,-2-5-7-16,2 0 5 0,-2-3-6 0,2-1-4 16,-6-1 4-16,4-6-16 0,-2 0 12 0,-3 3 4 15,0 2-5-15,-3-1-4 0,-1-2 1 0,1 5 3 16,-4 0-1-16,3 7-4 0,-4 2-6 0,0 1-6 15,1 1 0-15,-1 5 0 0,0 0 0 0,0 0 0 16,-1 22 0-16,0-5-2 0,2 1-1 0,3 7-6 0,1 0 10 16,4 2 3-16,5 0-1 0,4-2 3 15,4-2-6-15,-1-3 0 0,7-4-14 0,1-4-8 16,2 0-10-16,0-6 1 0,4-2 2 0,-3-6 4 16,2-1 2-16,-2-5-2 0,0-2 0 0,-3-5 8 0,1-4-2 15,-3 1 4-15,-2-6-7 0,-2-2 11 0,-1-4-2 16,2-12 7-16,-1-1-9 0,-5-3 5 0,-3 0-1 15,-3-1 11-15,-2-2-4 0,-1 3-2 16,-1-2 3-16,-7 14-9 0,3 0 7 0,-4 3 6 0,0 6 6 16,0 8 2-16,-1 6-15 0,-2 4 6 0,-2 5 6 15,1 3-4-15,-1 7 6 0,-4 8 6 0,0 10 2 16,-2 6 3-16,-1 4 4 0,3 15 5 0,-2 5 3 16,3-1 0-16,4-2 0 0,4 3 6 0,3-3-12 15,2-3-1-15,4 1-9 0,4-6 1 0,1 0 0 16,-2-14-11-16,5-1-25 0,1-6-11 0,6-3-25 15,0-2-26-15,-2-5-42 0,-1-6-59 0,-3-3-50 16,1-6-63-16,-1-3-56 0,-3-3-49 0,-1-2-52 16,-4-5-56-16,-6-3-394 0,0-3-978 0,-6-9 434 15</inkml:trace>
  <inkml:trace contextRef="#ctx0" brushRef="#br0" timeOffset="110015.29">13848 13761 159 0,'-27'-11'445'16,"8"4"-29"-16,6 1 9 0,0 1 8 0,4 3-27 15,4-2-32-15,3 4-13 0,2 0-11 0,0 0-31 16,27 4-28-16,3-1-31 0,6 1-44 0,20 5-56 16,3-5-78-16,2 1-99 0,29 7-116 0,-31-5-126 15,2-2-456-15,2 5-774 0,-2-1 342 0</inkml:trace>
  <inkml:trace contextRef="#ctx0" brushRef="#br0" timeOffset="111281.97">14638 14134 16 0,'12'11'509'0,"1"0"13"0,3-3-10 0,-1-2-22 16,4 1-19-16,2-4-17 0,-1-3-13 0,11-4-27 15,-2-3-23-15,4-4-20 0,-5 0-36 0,-1-3-19 16,-3-4-29-16,1-1-19 0,-3-4-30 0,-2-1-16 15,-2-5-32-15,0-2-18 0,0-11-22 0,-3-5-8 16,-5 13-21-16,3-17-2 0,-3 0-12 0,-5-4-12 16,2 0-15-16,-3-1-4 0,-2 2-12 0,-2 3-4 15,0 19-5-15,-4 2 4 0,4 6-9 0,-5 10-6 16,4 4-7-16,-2 5-6 0,0 6-11 0,3-1 0 16,-16 18-1-16,4 10-8 0,-1 4 7 0,-1 15-5 15,1 2-3-15,3 4 13 0,-1-2-2 0,5 1 2 16,0 4-7-16,6-3 10 0,-3-3 0 0,7 0 4 15,0-2-24-15,2-2-6 0,4-11 0 0,1-3 0 16,0-2 0-16,4-1 0 0,2-5 0 0,0-3 0 16,-5-5 0-16,4-5 0 0,-1-3 0 0,-1-3 0 15,-1-3 0-15,1-3 0 0,-1-3 0 0,-3 0 0 16,3-10 0-16,-4 0 0 0,-2-2 0 0,2-4 0 16,-4-6 0-16,-3-2 0 0,-2-2 0 0,-2 1 0 15,-8 1 0-15,5 2 0 0,-3 1 0 0,2 9 0 16,0 2 0-16,-2 5 0 0,3 4 0 0,-3 4 0 15,3 1 0-15,5 0 0 0,-10 10 0 0,10 1 0 0,-1 6 0 16,2 1 0-16,9 5 0 0,3-1 0 16,5 5 0-16,6-2 0 0,2 0 0 0,14 4 0 15,4-4 0-15,-8-7 0 0,12 1 0 0,1-3 0 0,2 1-20 16,-13-12-13-16,16 2-2 0,-13-4-7 16,11-3 8-16,-15-3-2 0,4-2 7 0,-13-2-1 0,5-1 7 15,-4-2 3-15,-6-5 2 0,-2 0-2 16,-5 1 13-16,-1-8 2 0,-6 4 0 0,-3-1 10 0,-2-8 6 15,0 0 5-15,-7 7 3 0,0 3-4 0,-5-1 13 16,0 2-10-16,-3 4 3 0,-2 6-3 0,-2-3 4 16,-3 6-6-16,1 4-5 0,-3 3 1 0,1 3 3 15,1 2 0-15,-7 6 4 0,11-1 0 0,-1 1-1 16,2 1-1-16,4 0-3 0,4 2 4 0,0-1-8 16,4-3-10-16,2 7 0 0,3-7 0 0,1 2 0 15,3-7 0-15,-1 2 0 0,6-3 0 0,-1 0 0 16,-1-2 0-16,1-3 0 0,-1 0 0 0,2-2 0 15,0 0 0-15,-2-3 0 0,1-2 0 0,0-1 0 16,-1-2 0-16,2-5 0 0,-1 0 0 0,1 0 0 16,0-2 0-16,-5-1 0 0,1 2 0 0,-3 3 0 15,1 0 0-15,-3 4 0 0,0-3 0 0,0 6 0 16,-3-1 0-16,1 3 0 0,-2 1 0 0,0 0 0 16,0 0 0-16,2 15 0 0,-2-10 0 0,0 6 0 15,0-2 0-15,2 3-16 0,0-3-11 0,-1 1-3 16,4 0 1-16,-1 0-9 0,0-2 10 0,5 1-3 15,0-4 8-15,1-1 2 0,-1 0 12 0,3-4-11 16,-1 0 1-16,2-1 5 0,3-4 4 0,-3 0-5 16,4 0 4-16,-3-4 4 0,2 1 6 0,1-4 6 0,0-1 3 15,7-2 0-15,-5 1 9 0,2 0 8 0,-6 3-7 16,3 3 2-16,-1 2-2 0,0 0 0 16,1 2-7-16,0 2-5 0,-4 2 3 0,4 4-1 15,-1-1-5-15,-2 6 8 0,-3-3 5 0,4 6-16 0,-3 1 1 16,-3-2 8-16,-2 4-10 0,0 1-10 0,-3 0-6 15,-3-2-4-15,-3-1 6 0,0 2-8 16,-3 0 4-16,-1-3-1 0,-3 4 3 0,-1-5 1 16,-5 0 1-16,5-1 15 0,0-3-11 0,-4 1 3 0,7-2 4 15,-6-3 4-15,7 1-2 0,-3-3 8 0,0-1-7 16,8 0-1-16,-8-5 1 0,8-1 0 16,0-1-1-16,5-3 1 0,4-4-10 0,5-2-7 15,4-7-12-15,1 0-6 0,4-2-15 0,-1-4-2 0,9-10-11 16,-1 3-6-16,1-5-7 0,0-4 0 0,-2-1 0 15,-1 1 4-15,-1 0 10 0,-4 2 6 0,1 1 4 16,-8 10 13-16,0 0 11 0,-3 3 15 0,-3 4 11 16,-2 7 16-16,-3-1 12 0,-2 10 10 0,-2-4 10 15,0 6 2-15,0 2-7 0,1 2-3 0,-2 3 13 16,0 0 11-16,-9 11 16 0,5-2 1 0,-4 6 0 16,5 3 9-16,-5 7-2 0,3 3 4 0,-2-1 2 15,0 2-3-15,2-2-3 0,1 5-4 0,2 3-37 16,1-6-44-16,0 1 0 0,3 2 0 0,4-3 0 15,-3-2 0-15,4-1 0 0,0-1 0 0,2-3 0 16,2-2 0-16,-1-5 0 0,0-4 0 0,-1 0 0 16,4-6-25-16,2 2-157 0,-1-2-45 0,0-4-56 15,4-2-51-15,-6-3-46 0,0 1-51 0,-1-2-56 16,-2-1-74-16,1-5-320 0,-4-6-953 0,-1-1 422 16</inkml:trace>
  <inkml:trace contextRef="#ctx0" brushRef="#br0" timeOffset="111498.63">16721 13818 3747 0,'-8'-1'357'0,"8"1"-189"16,-14-2-20-16,8-1 77 0,2 1 23 0,4 2 10 15,-5-3-29-15,5 3-26 0,2-5-28 0,9 1-8 16,1 0-10-16,9 0-10 0,8-1-19 0,3 1-5 16,3-1-17-16,3 0-8 0,-1 1-12 0,-2 1-7 15,3-2-27-15,-3 0-22 0,-2 0-21 0,-6 2-20 16,-7-3-16-16,-5 2-22 0,-2 1-33 0,-4 0-32 15,-4-1-36-15,-2 0-46 0,-3 4-13 0,-8-4-28 16,-5 1-33-16,-6 1-32 0,-9 1-47 0,1-3-48 16,-1 4-362-16,-6 0-820 0,-5 3 363 0</inkml:trace>
  <inkml:trace contextRef="#ctx0" brushRef="#br0" timeOffset="112665.43">18065 13866 2720 0,'9'-2'281'0,"-5"1"-100"0,-4 1-59 15,8-1 6-15,-8 1 33 0,9-4 58 0,-6 0 14 16,1 2-3-16,-4 2-14 0,6-5 3 0,-3 2-11 16,1-1-13-16,0-2-6 0,2-2-9 0,-1 0-12 15,1 0-9-15,0 0-7 0,1-2-20 0,-2-1-4 16,6-3-13-16,-5 5-10 0,6-5-11 0,-2 0-7 15,3-2-2-15,-3 2-7 0,3-2-1 0,-3 0 2 16,0-1-13-16,1 2 3 0,-2-3-3 0,-3 2-12 16,2 2 8-16,-2 5 0 0,-1-2 2 0,0 1-4 15,-2 3-9-15,-2 1-1 0,0 2-11 0,1 0-13 16,-2 4-2-16,0 0 5 0,0 0-8 0,1 11 6 16,-2 0-5-16,-3 7 7 0,1 9-1 0,1-2 15 15,-1 4-6-15,-1-1 10 0,2 2 12 0,-2 2-10 16,1 0-13-16,2 0 6 0,-4 0-9 0,2-1 2 15,0-2-15-15,0 0-20 0,2-1 0 0,-2-2 0 0,-1 0 0 16,2-6 0-16,-1-3 0 0,1 1 0 0,-1-1 0 16,1-4-99-16,-1-3-54 0,2 1-55 15,-3-3-61-15,0-2-72 0,3 0-73 0,-4-2-76 16,-2-1-68-16,-3-2-386 0,4 0-1022 0,-6-2 453 0</inkml:trace>
  <inkml:trace contextRef="#ctx0" brushRef="#br0" timeOffset="112865.78">18068 14155 249 0,'-11'1'236'0,"3"-1"27"15,-1 2-3-15,0-3 15 0,3 2 25 0,-2-1 47 16,8 0 29-16,-12-2 14 0,6 2 7 0,6 0-11 0,-8 0-4 16,8 0-12-16,0 0-12 0,0 0-12 0,-9 0-12 15,9 0-31-15,0 0-29 0,0 0-19 0,0 0-19 16,0 0-26-16,23-4-19 0,-10 3-22 16,6-2-18-16,2 1-12 0,0 1-18 0,10 0-9 0,1 0-8 15,0 1-18-15,0 0-22 0,0 0-29 16,-1 0-10-16,-1-2-35 0,0 0-32 0,-9 2-49 0,-1-1-54 15,0 1-59-15,-1 0-67 0,-9-1-74 0,4 2-61 16,-3-1-85-16,-5 1-466 0,2 1-1036 0,1 0 458 16</inkml:trace>
  <inkml:trace contextRef="#ctx0" brushRef="#br0" timeOffset="113399.01">19642 13817 2726 0,'4'-13'202'0,"-1"-2"-61"0,-3 5-32 0,2-2 29 16,-2 3 20-16,2-1 42 0,0 0-1 0,-2 3 6 16,0-1-6-16,0 5 9 0,0-1-6 0,0 4-15 15,0-4-11-15,0 4 2 0,0 0 3 0,2 11 2 16,-2 0 5-16,2 9-2 0,-2 7-16 0,1 2-8 15,4 1-14-15,-1 1-11 0,1 0-8 0,0 3-9 16,-1-1-23-16,0-2 0 0,1 0-11 0,2 0-11 16,-1-3-1-16,-1-2-11 0,0-5-6 0,-1-4-1 15,0-2-8-15,1-4 7 0,-1-2 2 0,-3-3 24 16,4-2 18-16,-1-1 4 0,3-4-4 0,-7 1 0 16,13-10-6-16,-4 0-73 0,3-3-20 0,1-3 0 15,1-6 0-15,0-3 0 0,3 0 0 0,2-4 0 16,-3-1 0-16,6 0 0 0,-3-1 0 0,3-12 0 0,1 13 0 15,-4 1 0-15,-1 0 0 0,0 5 0 0,0 4 0 16,-7 4-29-16,-2 8-227 0,-2 5-65 0,1 0-34 16,0 6-24-16,1 6-25 0,-2 5-35 0,0 10-31 15,0 4-30-15,-5 1-340 0,-1 5-910 16,-1-1 403-16</inkml:trace>
  <inkml:trace contextRef="#ctx0" brushRef="#br0" timeOffset="113965.97">20189 14273 255 0,'4'2'314'0,"1"-1"4"0,0 0 9 0,-5-1 13 16,13-2-2-16,-5-3 1 0,1 0-6 0,0-1-15 0,1-1-14 16,4-5-27-16,1 4-20 0,-1-6-24 0,4 2-14 15,-1 0-19-15,6-3-17 0,-3-1-14 16,2-1-8-16,-4 4-13 0,-4-1-7 0,3 0-11 0,1-6-10 16,-4 4-3-16,-4 2-4 0,1-2-4 0,0-1-8 15,-4 1-7-15,-2-1-10 0,2 0-3 0,-3 0-6 16,-2 5-6-16,-4 3-8 0,0 2-8 0,-3-1-6 15,0 6-10-15,-4 2-4 0,-4 4-3 0,-4 5-1 16,-6 7 0-16,-4 6-7 0,5 3 3 0,-1 3-5 16,0 1-2-16,-4 10 6 0,12-8-12 0,2-1 3 15,4-1-3-15,5 1 0 0,5-4 4 0,3 0-5 16,5-3-1-16,0-6 3 0,5-4 2 0,2 2-1 16,0-5-1-16,11 0 5 0,-8-3-8 0,3-3 1 15,7-4-1-15,-8-1 3 0,-1-4 6 0,1-1 8 16,-1-2 7-16,3-6 10 0,-6 2 8 0,2-5 0 15,-2-3 2-15,-1-2-3 0,1 0 8 0,-4-6-16 16,-1 2 0-16,1-1-5 0,-3 2 6 0,-1 1-7 16,1 6-3-16,-4 1-3 0,-3 5-6 0,1 4 11 15,0 0-6-15,-4 6-10 0,0 1-1 0,0 1-1 16,0 0 0-16,-8 17-5 0,3-2 1 0,-1 3 2 16,0 7-8-16,-1 2 3 0,3-1-5 0,3 0 6 15,1 0-6-15,4-2 13 0,1-4-14 0,4-1-1 16,4 3 6-16,1-6-2 0,-1-3 3 0,-1-1-2 15,6-3 1-15,0 0-5 0,-1-4 5 0,3-3-1 16,-1-1-10-16,2-2 2 0,-1-1-4 0,-2-4-7 0,3-3 2 16,4 0 0-16,-1-4 12 0,-2-3-12 0,0-2-1 15,-2-1-5-15,-2-3 0 0,1 3 0 16,-1-1 2-16,-5 4 7 0,-4 0-6 0,-3 6-5 0,2 0 4 16,-5 4 1-16,0-1-18 0,1 2-25 0,-4 3-33 15,0 2-41-15,0 0-59 0,0 0-67 0,0 0-66 16,-6 13-75-16,3-5-87 0,-3 3-490 0,3 0-1052 15,2 0 466-15</inkml:trace>
  <inkml:trace contextRef="#ctx0" brushRef="#br0" timeOffset="114903.01">21346 13685 227 0,'0'-8'384'15,"-1"0"2"-15,3-1 9 0,-2 2 7 0,2 1 17 16,-1 0-3-16,0 0 1 0,-1 1-6 0,1 1-15 15,-1 4-24-15,0-8-22 0,0 7-35 0,0 1-27 16,0 0-32-16,0 0-3 0,-6 9 4 0,1 2-12 16,-2 6-13-16,-3 7-27 0,3 5 0 0,-1 7-14 15,-4 7-9-15,4 5-21 0,0-2-17 0,3 1-14 16,2-10-10-16,-1 10-14 0,3-2-4 0,2-9-19 16,-1-1-22-16,0-3-24 0,4-2-34 0,0-2-25 0,-1-1-29 15,-2-7-36-15,3-2-37 0,-3-3-40 16,2-3-40-16,-3-5-36 0,0 1-19 0,0-3-17 15,-2-3-24-15,2-2-20 0,0 0-3 0,0 0 7 0,0 0 12 16,-14-12 25-16,9 4 17 0,0-2 21 0,1-2 28 16,0-4 18-16,2 0 25 0,-1-1 31 0,-1 1 37 15,4 3 41-15,0 1 37 0,3 0 40 16,-6 1 33-16,6 1 20 0,-2 2 30 0,2 1 28 0,-1 1 16 16,2 0 15-16,-1 1 10 0,4 0 3 0,-3 2 2 15,5-2 2-15,1 0-4 0,0 1-7 16,3 2-6-16,0-3-1 0,1 3-17 0,0 1-12 15,3-3-7-15,3-1-14 0,-2 2-11 0,0-1-7 0,0 2-7 16,-3 0-8-16,1-1-9 0,-2 1-5 0,-1 0-8 16,-1 0-1-16,1 0-5 0,-1-1-8 0,-1 2-8 15,-1 1 30-15,2-2-4 0,-5 1-9 16,0-4-1-16,1 3-17 0,0-1 14 0,-3-1 1 0,3 2-7 16,-7-3 13-16,3-1 1 0,0 1-1 0,0-1-6 15,-3 0-2-15,3 0-4 0,-8 0 5 0,3 0-11 16,-3-1-8-16,-1 0 10 0,-3 1 4 0,-1 3 4 15,-5 1-5-15,-2 2 17 0,-2 3 1 0,1 4 0 16,-2 1 6-16,-5 4 6 0,2 5-3 0,4-1-5 16,4-1 11-16,1 7-5 0,4-3 5 0,3 0-38 15,2 7-32-15,4-6 0 0,0 5 0 0,5-6 0 16,9 2 0-16,2 3 0 0,3-6 0 0,1-2 0 16,5 0 0-16,4-4 0 0,2-1 0 0,4-4 0 15,1-3 0-15,1 1 0 0,-1-4 0 0,2-2 0 16,-2-4 0-16,1 2 0 0,13-6 0 0,-18 0 0 15,0-2 0-15,1-2 0 0,-2 0 0 0,-2-4 0 16,2-1 0-16,-3-4 0 0,0 0-15 0,-1-3-25 16,9-9 21-16,-14 7 4 0,0 1 0 0,-1-2 10 15,-2 4 0-15,-2 2 24 0,-7 6-2 0,-1 1-10 16,-4 5 21-16,0 4-3 0,-1-1-7 0,-3 3-18 16,-1 4 0-16,0 0 0 0,0 0 0 0,-23 13 0 15,9 0 0-15,-4 5 0 0,-1 3 0 0,2 1 0 16,-2 5 0-16,-1-4 0 0,2 3 0 0,-1-3 0 15,2-1 0-15,2 0 0 0,1 0 0 0,1-7 0 0,0 1 0 16,4-4 0-16,-1-5 0 0,1 3 0 16,0-3-79-16,-2-1-119 0,2 0-50 0,-2-4-58 0,1-5-72 15,-1 0-41-15,1 0-36 0,-2-3-28 16,3-3-17-16,0-2-355 0,-1-4-925 0,4-2 410 0</inkml:trace>
  <inkml:trace contextRef="#ctx0" brushRef="#br0" timeOffset="115065.79">21930 14096 1278 0,'3'-17'126'0,"1"2"51"0,3 0 27 16,-2 3 27-16,3 2 23 0,-2 2 23 15,1 1 6-15,0 2 12 0,-2 1-1 0,2 2 13 16,-1 2 1-16,6 1-3 0,-3 5-7 0,2 1-3 0,-1 2-22 16,3 3-21-16,0 3-15 0,-2 1-30 0,6 4-11 15,1 4-26-15,-4-2-40 0,1 0-43 16,2-2-49-16,1 0-59 0,0 2-62 0,2-6-56 0,-3-3-72 16,2 3-65-16,-2-5-46 0,2 0-43 0,5-2-47 15,-1-2-371-15,-4-1-847 0,11-1 376 0</inkml:trace>
  <inkml:trace contextRef="#ctx0" brushRef="#br0" timeOffset="115549.36">22749 14151 73 0,'22'-28'298'16,"1"-1"2"-16,-4 2 22 0,-6 0 30 0,3 3 25 15,-4-1 9-15,-4 10 16 0,-2-1 19 0,0 6-15 16,0-1-11-16,-4 7-41 0,-2-1-34 0,1 5-20 16,-1 0-6-16,0 0-6 0,-12 16-21 0,5-2-32 15,5 4-14-15,-6 6-24 0,3 3-13 0,-2-1-19 16,5 3-18-16,2-2-21 0,1 0-10 0,-1 0-10 15,4-3-8-15,-1-3-20 0,3-5-14 0,1 4-10 16,6-6-18-16,-6-3-2 0,2-2-5 0,2-1-2 16,-2-2-4-16,2-4 2 0,1 0-6 0,1 0 1 15,1-5-8-15,-4 0 4 0,7-4-2 0,2-1-4 16,-2-1 0-16,-2-2 10 0,8-6-6 0,1 4 6 16,-3-6 7-16,3 4-2 0,-9 3 8 0,-1 2 9 0,4 1 0 15,-6 4-3-15,-2 1-13 0,-1 0-8 16,-4 4 3-16,3 1 5 0,-4 2-9 0,0 1-2 15,-2 2 7-15,-2 2-10 0,0 0-2 0,0 4 3 16,0-1-9-16,0 1-3 0,0-4-6 0,0 3-7 16,0-2-6-16,0 1-5 0,4-4 8 0,0 0 4 0,1 0-5 15,0-2-2-15,1-2 8 0,2-2 6 16,5 0-1-16,-2-2 0 0,3-2-4 0,4-3 5 16,0-1 4-16,0 1-1 0,6-6-2 0,-5 5 20 15,8-4 5-15,-2 1 16 0,-5 4-1 0,-2 0 13 0,1 3 5 16,0 0-4-16,0 3-39 0,-5 1-12 0,4 4 0 15,-1 0 0-15,-3 0 0 0,0 5 0 16,-5-3 0-16,1 1 0 0,3 6 0 0,-4-6 0 0,2 3 0 16,-2-2 0-16,0 1-46 0,-1-3-97 0,1 1-40 15,-5-2-30-15,0 0-31 0,3-3-40 16,0-1-51-16,-7-1-46 0,0 0-55 0,0 0-65 0,0-10-404 16,-7 2-979-16,0-2 434 0</inkml:trace>
  <inkml:trace contextRef="#ctx0" brushRef="#br0" timeOffset="115682.57">23251 13850 3330 0,'-21'-24'192'0,"0"2"-91"0,1 3 29 0,8 3-36 15,-2 5-19-15,5 0-29 0,0 0-16 0,-1 4-15 0,5-3-50 16,-1 5-68-16,2 0-98 0,1 4-141 0,1-4-214 16,2 5-601-16,0 0 265 0</inkml:trace>
  <inkml:trace contextRef="#ctx0" brushRef="#br0" timeOffset="116115.57">24508 13626 370 0,'6'-27'433'0,"-1"1"9"0,-1 3 10 0,-1 6 11 16,-2 1 27-16,3 6-9 0,-4 0-18 0,1 3-35 16,-1 1-44-16,1 4-28 0,-1 2-29 0,0 0-16 15,4 18-18-15,4-1-22 0,-3 9-9 0,-2 2-28 16,-1 3-20-16,2 3-8 0,1 2-26 0,-3 0-15 16,4 14-23-16,-4-3-3 0,-2-12-14 0,3-4-16 15,-2 3-8-15,-1-3-7 0,3-3-12 0,2-3-10 16,-3-8-4-16,2-3-34 0,-1-2-34 0,-1-4 0 15,1-1 0-15,1-4 0 0,3-3 0 0,1-2 0 16,1-7 0-16,1-3 0 0,0-4 0 0,4-6 0 16,1-5 0-16,-2-2 0 0,0-6 0 0,1-12 0 15,4 4 0-15,-1 0 0 0,-2-3 0 0,3 0 0 16,1 4 0-16,-3 9 0 0,4-11 0 0,-7 16 0 16,0 2 0-16,-2 9 0 0,-4 3 0 0,-1 4 0 15,-1 7 0-15,0 2 0 0,-5 1 0 0,6 12 0 16,-2 4-46-16,0 10-220 0,-3 0-37 0,3 3-46 15,0 5-40-15,0 0-41 0,-4 1-51 0,6 0-44 16,-6 13-376-16,4-1-975 0,0-11 432 0</inkml:trace>
  <inkml:trace contextRef="#ctx0" brushRef="#br0" timeOffset="116383.57">25058 14133 194 0,'4'-13'386'0,"-2"3"23"0,0 1 7 0,0-2-6 16,-1-2 5-16,1 0 7 0,2-2 6 15,0 0-9-15,-3 0-16 0,8 1-27 0,-2 4-32 16,0 0-24-16,2 2-34 0,5 3-31 0,-2 1-25 16,-1-2-25-16,2 5-15 0,1 2-22 0,-1 5-32 0,2 2-2 15,-5 1-18-15,3 2-19 0,-4 5-11 0,0 1-17 16,-2 2-9-16,-5 0-5 0,-4 4-6 0,-2 3-6 16,-1-6 1-16,-7 2-12 0,3-4-2 15,0-1-4-15,-3-1 2 0,3-2-2 0,-2-1 7 16,4-2 8-16,0-1 2 0,2-2 11 0,4-2 12 0,-2 0 12 15,6-1-4-15,1-1-5 0,5-1-10 0,5-1-11 16,2 0-25-16,7-4-46 0,7 1-72 16,0-2-97-16,6-2-122 0,0 1-149 0,2-1-168 15,1-2-399-15,-4 0-1116 0,4-1 495 0</inkml:trace>
  <inkml:trace contextRef="#ctx0" brushRef="#br0" timeOffset="116532.51">25953 14248 25 0,'0'0'450'0,"0"0"25"0,5-4-1 0,-5 4-29 16,0 0-34-16,0 0-31 0,0 0-37 0,0 0-35 16,0 0-26-16,-14-5-42 0,14 5-64 0,0 0-77 15,-14 7-116-15,6-2-116 0,-3 3-112 16,-2 1-375-16,-6-1-669 0,-4 4 296 0</inkml:trace>
  <inkml:trace contextRef="#ctx0" brushRef="#br0" timeOffset="116899.34">24508 14666 4674 0,'-35'-6'509'0,"8"1"-261"15,8 4 33-15,6-2 7 0,2 0 12 0,3-1-15 16,4-1-26-16,4-1-20 0,4 2-6 0,7-2-3 16,10-2-13-16,10 1-19 0,6 5-27 15,4-2-112-15,13-3-59 0,-1 5 0 0,-2 3 0 0,-1 0 0 16,-10-2 0-16,-1 1 0 0,-1 0 0 0,1 0 0 15,-6 0 0-15,-6-1 0 0,-9 2 0 0,1-1-7 16,-9 1-278-16,-3 0-22 0,-3 2-15 0,-4-1-11 16,0-2-10-16,-13 7-1 0,-5 0 3 0,-6 2 18 15,-7 0 18-15,-1 0 25 0,-5 0 31 0,-1 0 24 16,1 0 32-16,-14 4 37 0,13-5 40 0,3 3 46 16,0-4 48-16,6 3 56 0,1-5 49 0,7 3 28 15,5-3 35-15,2-1 32 0,2-3 43 0,4 3 33 16,2-2 30-16,5 0 17 0,1-2-7 0,0 0 2 15,19 3-29-15,-1-3-24 0,11-1-20 0,4 2-19 16,6-2-23-16,9 2-29 0,7-2-46 0,-1 0-41 16,2 0-82-16,-1 0-97 0,0-2-104 0,1-1-120 15,-5 0-132-15,-1 3-131 0,-13-3-376 0,-2 3-1056 16,-1 0 468-16</inkml:trace>
  <inkml:trace contextRef="#ctx0" brushRef="#br0" timeOffset="117032.14">25501 14808 3054 0,'1'2'333'0,"-1"-2"-78"0,3 4 30 16,-3-4 9-16,2 2 9 0,-2-2-4 0,0 0-32 16,0 0-41-16,0 0-52 0,0 0-12 0,0 0-28 15,0 0-41-15,0 0-65 0,0 0-100 0,0 0-153 16,0 0-173-16,0 0-471 0,0 0-942 0,0 0 418 16</inkml:trace>
  <inkml:trace contextRef="#ctx0" brushRef="#br0" timeOffset="125632.5">11540 14457 16 0,'-1'4'130'0,"-1"-1"-1"0,2 2-13 16,0-1-18-16,2 0-7 0,-1 2-10 0,0 1-2 16,-1 2 3-16,0-1-3 0,0 3 0 0,0-3-15 15,0 2-7-15,0 2-8 0,0-2-4 0,-1 2-2 16,1-2-2-16,-1-1 0 0,2 1-6 0,-1-4-11 15,1 1 7-15,0-2 1 0,2-2-7 0,2 0 0 16,0-2-17-16,2 0-25 0,0-4-25 0,3 0-49 16,-3 2-134-16,1-2-244 0,-1 1 108 0</inkml:trace>
  <inkml:trace contextRef="#ctx0" brushRef="#br0" timeOffset="125999.34">11682 15097 230 0,'0'-20'458'0,"0"4"17"0,-3-1 5 0,-2 2-13 16,3 5-22-16,-4-1-36 0,1 4-34 0,-4 0-45 15,4 3-27-15,-2 3-32 0,0 1-23 0,7 0-32 16,-16 8-20-16,7 0-19 0,1 1-15 0,0 0-20 0,2 5-15 16,2-2-12-16,3-2-9 0,1 1-13 0,2-2-5 15,4 0-7-15,1 0-8 0,2-3-6 16,5-2-7-16,4-4-4 0,0-2-6 0,1 0-6 16,0-4 1-16,-1-3-7 0,0 0 8 0,-1-2 13 15,-1-1 6-15,-3-1 8 0,-2-3-5 0,-4 0 0 0,-2 1-11 16,-2 4-3-16,-5 1-14 0,0 1-11 15,-2 3-32-15,-15 0-43 0,6 6-57 0,-10 4-65 16,-1 6-86-16,-8 7-96 0,-12 10-110 0,5 2-474 16,0 5-1011-16,1 1 446 0</inkml:trace>
  <inkml:trace contextRef="#ctx0" brushRef="#br0" timeOffset="126315.46">11261 15609 415 0,'-6'-9'510'0,"-2"-1"-30"0,2 3-19 16,-1 3-26-16,4 2-42 0,0 1-42 0,-5 0-37 16,8 1-32-16,-9 7-24 0,8 0-29 0,-1 1-21 0,2 3-51 15,-2-1-15-15,4 2-19 16,0 0-18-16,2-3-13 0,1 2-18 0,4 0-6 0,-4-4-12 15,3 0-1-15,1 0-9 0,-4-5-4 0,5 2-1 16,-2-2-3-16,-2-4-2 0,1-1 1 0,-1 0 9 16,-1-4 5-16,-1 0 12 0,-2 2 10 0,1-4 2 0,-3 3 0 15,-1-5-3-15,-2 2-12 0,-2 2-4 0,1 1-10 16,-3 3-4-16,0 1-22 0,1 0-29 0,6 2-52 16,-18 6-76-16,10 1-82 0,3 3-116 15,0 1-123-15,1 3-360 0,4 2-887 0,0-2 393 16</inkml:trace>
  <inkml:trace contextRef="#ctx0" brushRef="#br0" timeOffset="126599.23">11732 15700 394 0,'0'-10'550'0,"0"0"12"15,1 5 1-15,-2-3-27 0,1 3-39 0,0 2-51 16,-3-4-52-16,3 7-36 0,0 0-38 0,0 0-30 15,0 0-34-15,0 0-21 0,5 14-30 0,-2-4-20 16,1-2-25-16,-2 3-27 0,2-3-21 0,3 1-24 16,-1-1-9-16,-1 0-17 0,0-2-11 0,0 0-6 15,1-2-4-15,-2-2-3 0,1 1 0 0,-5-3-4 16,11-4-6-16,-5 0 2 0,0 0-5 0,1-5 0 16,-2 2-4-16,0-2-2 0,0-3-4 0,0 3 0 15,0-3-5-15,-1 1-23 0,-4 3-33 0,-3-3-57 16,0 5-94-16,-2 0-98 0,-4 5-116 0,2 1-125 15,-7 2-341-15,-2 3-950 0,-3 1 421 0</inkml:trace>
  <inkml:trace contextRef="#ctx0" brushRef="#br0" timeOffset="127716.51">13287 15004 4407 0,'-10'-31'138'0,"1"5"-77"0,2 8-19 0,0 0 1 16,3 6 25-16,-4 1 30 0,3 2 16 0,-4 3-5 15,3 4 3-15,-6 2 19 0,-2 4 11 0,-2 8 1 16,-9 7 0-16,0 8 2 0,-10 7 2 0,-1 4-13 15,1 2 2-15,-4 2-15 0,1 1-9 0,2 2-5 16,3 0-11-16,2 5-12 0,5-5 3 0,6 2-19 16,9-12-6-16,7-2-16 0,4 2 6 0,5-2-4 15,9-3-5-15,4-3-4 0,6-3-4 0,7-5 1 16,5-4-2-16,16-1-5 0,-2-7 0 0,-10-4-9 16,11-6 6-16,-13-1-4 0,3-3-2 0,-5-4 0 15,-4 0-4-15,5-4-4 0,-13-1 7 0,-1-4 2 16,-4 0-2-16,-5 0-1 0,-6 3 0 0,-4-1 15 15,-4 1 5-15,-4 5 1 0,0 3-13 0,-5-1-1 16,1 4 4-16,-3 3-5 0,-1 3-7 0,0 0-5 16,-2 3 5-16,-1 4-3 0,2 5-4 0,1 2 2 15,4 1-8-15,-2 2 4 0,5 2-16 0,5-2 13 16,3 2-9-16,3 0-5 0,8 3-7 0,-2-7-3 16,0-1-7-16,9 2-4 0,-7-5-15 0,1-2-3 15,3-2 1-15,0-2 2 0,-4-4 5 0,1-1 4 16,3-1 9-16,1-6-4 0,-8 2 6 0,-2-2 0 15,-3-3 9-15,5-5-2 0,-5 0 6 0,-4-3-4 0,-2-1 3 16,-2-7 4-16,-4 1-4 0,-5-3 3 16,-3 1 1-16,2-1 5 0,1 6 2 0,-2 7 0 15,3 2-1-15,1 3-6 0,3 3 1 0,-1 2-3 16,3 3 3-16,-1 2 2 0,5 0-3 0,-1 7 7 16,-2 3-6-16,6-2 3 0,1 4 1 0,7 0 3 0,2 2-2 15,2-3 2-15,2 3 2 0,2-3 1 0,0-2-6 16,-2-2 4-16,3 2 0 0,-2-6-2 15,4 2 3-15,-3 1 0 0,-1-4-1 0,1 1-9 0,-6-3 8 16,1 1 0-16,-4 1 1 0,3 2-1 16,-4-1-1-16,0 1-1 0,-1 4 1 0,-1 2 3 0,-3-2-1 15,0 4-2-15,-1-2-1 0,-2 6-1 0,-1-4 6 16,0 4-5-16,-1-5-25 0,1 1 5 16,0-1 0-16,1 1 4 0,-1-1-1 0,2-5 5 0,0 3-5 15,2-5 10-15,-1 0 1 0,4 0 1 16,-1-1 0-16,2-3 5 0,3-4-6 0,3 0 4 0,2-1 3 15,2-5-1-15,1 2 1 0,3-8 0 0,2 2 2 16,-1-1-1-16,-5 4-2 0,3-5 1 16,-3 4 0-16,-1 4 1 0,-2-2-4 0,-5 5 2 15,1-1-6-15,-4 2 1 0,0 4 5 0,-7 0-3 16,11 8 3-16,-7-2 1 0,0 2-3 0,-2 3-1 0,2 2 6 16,0 2-3-16,-3 0-2 0,3 0-5 0,0-2-9 15,1 2-15-15,0 0-16 0,4-6-7 0,0 1-7 16,0-3-3-16,5 3-3 0,-1-8 1 15,6-2 6-15,-6 0 5 0,6-5 8 0,-5-1 6 16,1-1 4-16,3-4 9 0,0 2 4 0,-5-5 7 0,4 0 15 16,4-4 4-16,-8 3 11 0,0 0 7 0,0 2 9 15,-7 3 9-15,3 0 8 0,0 1 5 16,-4 2-7-16,0 2-7 0,-1 3-7 0,-3 0-3 16,-1 2-1-16,0 0-3 0,2 10 0 0,-4 0-2 0,1-1-6 15,1 5 0-15,1 2 2 0,1 0-3 0,-2-1-1 16,2-3 0-16,3 2-1 0,2-5-4 0,-2 3 3 15,0-5-2-15,5 0 2 0,-2-5 2 0,2-1-1 16,2-3 3-16,0-1 8 0,0-3 0 0,4-3 20 16,-2-5 6-16,-1-1 6 0,4-6 6 15,-3-1 3-15,-1-3 7 0,-3 0 0 0,-5-2-6 0,3-2 1 16,-6-4-1-16,-3 0-7 0,-8-2-6 0,-1-11-15 16,-8 1 6-16,0 1-7 0,-8 3-10 0,-3-1-18 15,6 14-24-15,-1 4-31 0,-3 3-50 16,0 5-76-16,4 4-89 0,4 7-93 0,-2 3-93 15,6 4-108-15,-2 4-379 0,6 0-1014 0,2 0 449 16</inkml:trace>
  <inkml:trace contextRef="#ctx0" brushRef="#br0" timeOffset="128032.38">14690 15023 284 0,'0'-16'521'0,"1"-1"12"0,-1 2-17 0,0 3-37 15,0 3-43-15,3-1-45 0,-3 3-46 0,0 5-38 0,0 2-28 16,0 0-25-16,0 0-27 0,9 14-25 16,-3-3-29-16,-2 5-24 0,0 1-22 0,1 1-18 0,-1 2-25 15,1 0-15-15,-1 4-14 0,2-6-6 16,-2 1-7-16,1-3-4 0,2-4-5 0,-2-1-1 16,2-3-3-16,1 1 0 0,0-3-1 0,-1-3 2 15,4-1 6-15,0-2 10 0,-1-3 10 0,3-1 12 0,-1-3 10 16,3-2 13-16,-4-2 13 0,-2 1-2 15,2 2 2-15,-2 1 6 0,-3-1-11 0,-1 4-14 16,-1 0-9-16,-3 2-14 0,-1 2-7 0,0 0-9 16,5 7-24-16,-5 1-33 0,-5 3-52 0,4 0-59 15,-3 8-72-15,0 0-81 0,3 9-83 0,-3-1-95 0,0 0-483 16,3-2-1014-16,-2 0 449 0</inkml:trace>
  <inkml:trace contextRef="#ctx0" brushRef="#br0" timeOffset="128414.6">15472 15429 5905 0,'7'-18'427'16,"-4"3"-234"-16,-3 3-25 0,3 1 30 0,-3 0 2 16,1 5-37-16,1-1-31 0,-4 1-23 0,4 4-27 0,-2 2-14 15,0 0-4-15,0 0-13 0,0 0-2 0,0 15-19 16,1-3-35-16,-1 5-34 0,2 1-32 15,1 1-24-15,1 6-24 0,2-6-20 0,3 7-15 16,-1-9-11-16,2-2-3 0,0-1 7 0,-1-4 11 16,0-1 15-16,4-3 16 0,-3-1 16 0,3-4 7 0,1 0 34 15,3-3 29-15,1-3 28 0,1-5 18 0,-5 3 18 16,5-6 9-16,0-3 7 0,5-1 7 16,-1 3 10-16,0 1 10 0,-5 3 8 0,0 2 3 15,0 0-6-15,-5 5-6 0,1-1-10 0,0 4 2 0,-3 3-6 16,2 0 3-16,4 3-10 0,-3 4-7 0,1 3-4 15,-6 4-6-15,1 0 1 0,-1 0-5 0,0 2-5 16,-3-1-5-16,1 2-19 0,-6-3-19 0,-1-1-23 16,0 1-24-16,-1 0-32 0,-6-5-42 0,1 1-45 15,1-7-68-15,-4 3-78 0,-5-5-89 0,0-3-83 16,-6-4-360-16,-1 1-932 0,-8-8 412 0</inkml:trace>
  <inkml:trace contextRef="#ctx0" brushRef="#br0" timeOffset="128549.28">15681 15110 4359 0,'-6'-33'246'0,"4"6"-144"16,-1 6-20-16,-1 3 14 0,1 1-15 0,-4 1-27 15,5 6-15-15,-1 3-17 0,2 1-49 0,0 4-61 16,1 2-88-16,0 0-123 0,0 0-450 16,0 0-811-16,6 24 359 0</inkml:trace>
  <inkml:trace contextRef="#ctx0" brushRef="#br0" timeOffset="129048.5">16723 15759 102 0,'-1'-13'584'16,"0"4"13"-16,1-7-4 0,1-1-20 0,3-8-48 0,4-3-31 15,2 1-43-15,4-4-34 0,-1-1-42 0,-2-1-38 16,12-13-36-16,2 2-27 0,0 4-27 0,-2-1-22 15,-8 11-21-15,6 3-22 0,-6 3-19 0,-3 1-19 16,-3 8-18-16,0 6-9 0,-4 0-23 0,0 2-18 16,0 6 1-16,-2-2-6 0,-3 3-15 0,5 8 0 15,-4-2-1-15,0 5-11 0,4 5-10 0,0 2-1 16,-2 1 1-16,5 6-7 0,-1 2-9 0,5-1 10 16,-1 1-7-16,3-1-11 0,-1-5 7 15,1 3 9-15,2-3-9 0,-5-4-6 0,7 6-6 0,-4-2 0 16,-4-5 1-16,-1-2 2 0,0 0-4 0,-1-2 4 15,-5-2 3-15,-1-1-3 0,-4 1 10 0,-1-3 4 16,-7 0 6-16,-6 0 6 0,2 2 5 0,-4-7-7 16,-1 3-1-16,0 0 0 0,2-2-9 0,-1-2-7 15,6-1-30-15,1 0-52 0,-1-3-72 0,3-1-102 16,2 2-122-16,2-2-122 0,4 0-129 0,2-5-427 16,7 1-1126-16,2-5 499 0</inkml:trace>
  <inkml:trace contextRef="#ctx0" brushRef="#br0" timeOffset="129732.68">17586 15450 5 0,'10'-6'389'0,"-1"-1"24"0,0 0 43 15,-2 0 29-15,-3 2 8 0,-2-1-6 0,-3 1-15 16,3-2-18-16,-2 1-31 0,0 2-32 0,2 0-53 16,-2 4-37-16,0 0-18 0,-16 8-28 0,7 2-27 15,-3 2-21-15,0 5-22 0,-6 4-24 0,9-5-8 16,-4 7-17-16,3-5-21 0,5 0-14 0,1-1-26 15,0-4-8-15,3-2-12 0,1-2-6 0,1 1 5 16,3-4-12-16,-3-1 0 0,3-3-7 0,4-2-2 16,-8 0 0-16,14-5-9 0,-5-1 1 0,0-1-4 15,0-2-1-15,1-5-1 0,0 1 10 0,-2 2 5 16,1-3 0-16,-3 3-5 0,0-2-1 0,1 4-4 16,-3-2 2-16,0 2-8 0,-2 3-2 0,1 1-8 15,-1 2 1-15,1 2-1 0,-3 1-3 0,0 0 2 16,5 9 6-16,-4 0-4 0,2 1 0 0,1 2-7 15,0 5-2-15,1 0-3 0,1-1 5 0,3-1-12 16,5 0-16-16,0-2 3 0,4-3 0 0,9 1-15 16,-8-5-4-16,8-2 9 0,-4-4-2 0,-1-1 12 15,6-6-3-15,-8 0 1 0,3-4 8 0,-4-2-4 16,3-3 3-16,-3-5 1 0,2 1 6 0,-6-4 0 16,3-1 0-16,-3-4 3 0,3-4 2 0,1-14-3 15,2 2 3-15,-5 0-1 0,1-4-2 0,2 0 1 16,-5-1 4-16,0 2-3 0,-1 0 3 0,-8 14 3 15,2 4-1-15,-5 10 2 0,2 3 6 0,-4 5-9 16,1 5-2-16,-6 3 3 0,3 4 1 0,-5 8 7 16,-2 6-1-16,-6 10 9 0,3 2-3 0,-2 6 1 15,2 1 3-15,-3 13 0 0,3-1-3 0,2 1 0 16,3-11-2-16,2 10-2 0,4 1 3 0,2-10-3 16,3-1 7-16,2-4-4 0,1 0-1 0,7-3-1 15,-2-3-2-15,1-2 8 0,1-6-7 0,3 2-2 16,2-8 7-16,0-2-3 0,1-3-2 0,0-1-3 15,2-4 4-15,-3-1-2 0,3-4-2 0,-1 1-1 16,-3-5-2-16,5-3 6 0,-4 1-1 0,-5-1 1 16,0 2-11-16,-2 0 26 0,-3 2 11 0,1 0 11 15,-2 0 8-15,-3 3-10 0,-1 2-6 0,1 0-7 16,-4-1 7-16,-1 3-17 0,0 0 2 0,4 7-5 16,-4 0-3-16,-3 3-2 0,2 1 2 0,0-1-40 15,2 1-35-15,-1 3-33 0,4-2-40 0,5 2-40 16,-3-3-48-16,3-3-55 0,3-1-62 0,3 0-46 15,0 0-63-15,1-6-72 0,-5-2-375 0,3-2-971 16,-1-1 430-16</inkml:trace>
  <inkml:trace contextRef="#ctx0" brushRef="#br0" timeOffset="129866.1">18846 15219 456 0,'-4'-17'472'15,"-1"1"21"-15,-1 1 23 0,2 2-6 0,-1 2-29 16,-1 1-40-16,3 1-48 0,-1 2-36 0,2 2-43 15,-2 0-69-15,0 2-78 0,0 0-102 0,0 2-128 16,4 1-142-16,0 0-158 0,-18 4-351 0,7-2-772 16,-6 3 341-16</inkml:trace>
  <inkml:trace contextRef="#ctx0" brushRef="#br0" timeOffset="130032.82">18157 15220 3825 0,'-19'-4'410'0,"10"0"-136"15,-2 0-25-15,6 1 21 0,2-1-11 0,3 1-63 16,5-2-46-16,9 2-34 0,2 1-26 0,13 1-8 16,4 2-48-16,6 0-55 0,12-3-71 0,0 4-83 15,0 2-91-15,-10-2-92 0,14 7-104 0,-3-4-302 16,1-2-827-16,-14 2 366 0</inkml:trace>
  <inkml:trace contextRef="#ctx0" brushRef="#br0" timeOffset="130615.32">19209 15307 53 0,'7'-5'378'16,"-2"0"33"-16,1 1 11 0,-5-3 19 0,-1-1 10 16,0-1 0-16,-1-1-17 0,-3-1-26 0,-1 1-35 15,1 1-34-15,-3 0-32 0,-1 2-39 0,-1 2-22 16,1 2-31-16,2-1-20 0,-4 4-21 0,3 0-15 16,-2 6-19-16,4-1-13 0,-2 1-9 0,4 3-16 15,2 2-9-15,1 1-9 0,4 1-3 0,2 4-10 16,0-1-5-16,6 6-7 0,2 2-9 0,0-4-2 15,1 2-7-15,-4-5-7 0,0-2-3 0,-1 1 0 16,-1-1-8-16,-4-1 0 0,3 1-9 0,-4 2 0 16,-2 0-1-16,-2-1-4 0,-6-1-7 0,-2-1 4 15,-2 0 4-15,-4-1-6 0,-3-2 5 0,-2-2 2 16,0 0-5-16,-7-2-1 0,6-1-1 0,-3-3 12 16,5-3 6-16,-1 0 12 0,6 0 0 0,-1-2 9 15,9 0 14-15,-3-2-11 0,4-1-9 0,7-2 0 16,2-2-11-16,9-3-2 0,8-5-29 0,6-1-27 15,4-1-36-15,12-2-32 0,0-4-50 0,1-2-52 16,5-2-47-16,-4 2-40 0,2-1-28 0,-2-3-22 16,-2 0-26-16,-4 2-11 0,-7-4 0 0,-6 7 29 15,-4-2 35-15,-3 0 21 0,-1-2 73 0,-5-1 42 16,-1-1 63-16,-4 0 53 0,-3 2 52 0,-2 1 42 16,0 2 26-16,-3 7 46 0,2-3 22 0,-6 3 44 15,3 5 18-15,-4 5 22 0,3-2 0 0,-3 4-6 16,-1 2-16-16,0 6-10 0,0 0 2 0,-1 6 3 15,-1 5-2-15,-3 7 2 0,1 9-2 0,3 3-3 16,0 2-11-16,4 4-5 0,-3 11-2 0,4-11-10 16,-1 11-12-16,2 0-12 0,0 4-12 0,3-4-12 15,1 3-4-15,-2-3-12 0,-1-11-10 0,1 11-10 16,-1 3-8-16,-1-5-6 0,0 1-2 0,-1-13-7 16,2 3-10-16,-1 0-25 0,-6-2-23 0,2 0-35 0,-6-2-35 15,-1-3-42-15,-3 0-38 0,2-3-38 16,-5-3-41-16,8-6-45 0,-10 1-31 0,5-4-32 15,-4-3-32-15,0-3-32 0,0-3-33 0,0 1-300 16,0-4-808-16,7-5 358 0</inkml:trace>
  <inkml:trace contextRef="#ctx0" brushRef="#br0" timeOffset="130850.9">19365 15909 703 0,'-1'-27'99'0,"-1"-7"33"0,5-2 35 0,2-12 20 16,7 4 45-16,-2 7 23 0,8-6 37 0,-5 10 8 16,1 3 24-16,3 1 8 0,4 3 9 0,2-2-7 15,1 2-7-15,-1 3-5 0,0 4-20 0,2 2-23 16,1 5-8-16,3-1-33 0,-1 4-16 0,-2 3-25 15,5 2-18-15,-2 1-17 0,-2 3-16 0,-1 6-14 16,-6 0-14-16,-1 3-13 0,-2 1-9 0,1 4-10 16,-4-2-12-16,-4 2-6 0,-1-1-7 0,-4 3-3 15,2-1-5-15,-6 1-5 0,-1 1-13 0,0-1 4 16,-1-1-6-16,-2-3-6 0,-1 0 1 0,3 0-3 16,-3 0-1-16,4-4-10 0,-1 2-20 0,-2-4-16 15,3 1-22-15,3-4-26 0,-2 0-39 0,2 1-57 16,2-3-65-16,-5-1-79 0,10-4-84 0,-1 1-97 15,-1-5-447-15,2 0-1015 0,3-4 449 0</inkml:trace>
  <inkml:trace contextRef="#ctx0" brushRef="#br0" timeOffset="130983.03">20237 15254 3626 0,'-2'-18'180'0,"0"2"-98"16,-2 4 48-16,0-1 55 0,-1 1 4 0,-3 4-6 15,1-1-20-15,0 2-26 0,1 4-28 0,2-1-11 16,-1 3-11-16,5 1-8 0,0 0-37 0,-9 8-64 15,8-2-85-15,-2 3-99 0,3-1-88 0,0 3-92 16,7 0-327-16,-5 5-772 0,5-1 342 0</inkml:trace>
  <inkml:trace contextRef="#ctx0" brushRef="#br0" timeOffset="131499.44">20232 15509 33 0,'0'0'372'0,"0"0"7"16,0 0-1-16,7 0-6 0,-7 0-11 0,18-9-19 15,-8 4-10-15,1 1-21 0,3-4-17 0,1-1-11 16,0-1-16-16,-1 1-16 0,0-1-10 0,2 1-15 16,-6 0-3-16,-4 0-17 0,5-2-13 0,-6 1-17 15,-1 0-19-15,-1 1-13 0,-1-1-15 0,-2 4-16 16,-3 0-12-16,-2 0-13 0,0 3-9 0,-7 0-9 16,0 4-4-16,-5 4-11 0,-1 4-1 0,1 1-12 15,-3 7 1-15,7-2-7 0,1-1-8 0,1 4-3 16,3 5-16-16,6-4-11 0,2-1-8 0,4 1-15 15,4-3-13-15,4-1-20 0,7 2-5 0,4-2-9 16,4-2-8-16,-1-6 3 0,2-2-8 0,1-1 9 16,2-7 5-16,1 2 2 0,-1-4 7 0,-1-1 7 15,0-5 0-15,-6 2 12 0,2-2 2 0,-11 3 13 16,3-4 25-16,-2 0 6 0,-3 1 9 0,-1-2 11 16,-3 4 20-16,-2-5 2 0,0 4 11 0,-3 0 3 15,-1 2 1-15,1 0-6 0,1 3-9 0,-5 3-4 16,0 2-6-16,0 0 0 0,0 0-7 0,0 0 0 15,-21 9-2-15,13 1-3 0,0 0-2 0,2 1-6 16,2 3 1-16,-1-2 1 0,4 2-2 0,1-1-1 16,2-2-2-16,3 1 3 0,2-3-1 0,4 0-1 15,1-2-2-15,8-1 3 0,-1-3-5 0,3-2 3 16,-3 0 18-16,-1-6 15 0,1 1 15 0,-2-5 2 16,2-1 3-16,-2-3 1 0,-3-1 3 0,-5-3 2 15,2 0 0-15,1-7-9 0,-5 0 3 0,0-4-13 16,-5 1-1-16,-4-3-10 0,-5 0-3 0,-2-1-6 15,-5-2-12-15,-14-9-21 0,-5 6-15 0,-8 5-35 16,-1 2-48-16,-12 6-77 0,1 6-90 0,-7 8-106 16,-2 7-127-16,5 3-451 0,-37 8-1030 0,36 2 456 15</inkml:trace>
  <inkml:trace contextRef="#ctx0" brushRef="#br0" timeOffset="131982">21982 15227 391 0,'2'-35'410'0,"-1"1"19"0,-2 3-8 15,-2 2 0-15,-1 4-8 0,3 8-22 0,-4 1-27 16,1 6-37-16,0 5-32 0,-1 5-19 0,5 0 9 0,-20 19-1 16,4 7-2-16,0 8-15 0,-5 15-11 0,0 5-16 15,0 30-3-15,8-26-12 0,1 23-5 16,5 1-15-16,7-23-29 0,-2 22-8 0,4-25-21 16,2 1-14-16,6-2-19 0,-1 4-2 0,0-11-15 0,3 2-33 15,-3-5-39-15,-2 2-52 0,1-16-42 16,-2-1-89-16,-2-6-39 0,-5-5-51 0,-3 1-40 0,-5-9-43 15,-2-2-47-15,-8-2-54 0,-1-4-41 16,-12-4-373-16,-5-5-916 0,2-5 405 0</inkml:trace>
  <inkml:trace contextRef="#ctx0" brushRef="#br0" timeOffset="132432.87">21471 15972 294 0,'-23'-48'145'16,"10"1"24"-16,8 13 40 0,4 0 13 0,2-1 20 16,4 4 30-16,6 2 15 0,4 3 15 0,3 4 5 15,8 1 2-15,2 1-6 0,7 4-11 0,16-3-12 16,2 2-8-16,-3 3-8 0,2 2-16 0,6 2-10 15,-19 3-15-15,-3 1-20 0,18-2-16 0,-17 4-18 0,-3 1-17 16,-3 2-18-16,-3-2-6 0,-9-2-17 0,-6 4-6 16,-3 0-12-16,-1 0-9 0,-1-1-8 15,-8 2-8-15,8-1-3 0,-8 1-11 0,0 0-10 16,0 0-1-16,-20 12-2 0,8-6-6 0,-4 2-5 16,1 2-4-16,0 1-4 0,-1-1-4 0,6 0 11 15,-2 0-13-15,7-1-2 0,-2 1-3 0,4 0-3 16,3-1 1-16,5 0 4 0,5-1-3 0,2-2 1 15,7-2-5-15,-1 0 5 0,5-2-3 0,5-4 1 16,0-2-5-16,-6-2 8 0,4-1-7 0,-1-4 5 16,-2-1 3-16,-4-1 3 0,-5-1 6 0,4 1 11 15,-5-1 4-15,1 0 8 0,-2-1 8 0,-5 8 9 0,1-3 9 16,0 3-9-16,-3 1 0 0,-1 2-9 0,-1 3-14 16,-3 1-8-16,0 0 1 0,13 10-5 15,-7-4-5-15,1 7-1 0,-1 3 1 0,0-2-8 16,2 3 0-16,3 1 0 0,-5-3 1 0,1 3-3 15,-2-2 12-15,0-4-15 0,-3-1 0 0,1-1-3 16,-1-5 2-16,0 0 5 0,0 2 4 0,-2-5 0 0,0-2 0 16,0 0 9-16,0 0 4 0,0 0 6 15,-8-16-5-15,8 5-4 0,4-1 5 0,-2 0-3 16,5-5-13-16,5 2-2 0,4-7-44 0,7 0-54 16,-1 1-76-16,1 0-102 0,5 5-129 0,0 3-135 15,0 3-583-15,3 2-1202 0,1 6 533 0</inkml:trace>
  <inkml:trace contextRef="#ctx0" brushRef="#br0" timeOffset="132782.49">23207 15623 62 0,'2'-11'506'0,"6"-3"27"0,-3 4 24 0,7-5-12 15,0 0-15-15,1-1-24 0,4 3-6 0,6-4-26 16,-1 4-34-16,-3 6-43 0,2-2-41 0,0 6-34 15,-1 0-32-15,3 3-27 0,-1 3-26 0,4 4-24 16,-2 6-19-16,-5-1-19 0,2 4-20 0,-6-2-14 16,4 7-17-16,-4 0-11 0,-6-3-12 0,-1 5-18 15,-2-4-13-15,-2 0-19 0,-4 1-11 0,-1-1-10 16,-2-3-7-16,-3-1-7 0,1-4-8 0,-2-1 11 16,2-2-7-16,-2-1 4 0,-1-2-1 0,4-3 2 15,-5-2-6-15,9 0 4 0,-11-3-1 0,4-1 3 16,4-4-17-16,1-3 0 0,2 0 0 0,0-6 0 15,5 1 0-15,5-2 0 0,-1-1 0 0,9-3 0 16,-1 0 0-16,2-1 0 0,3 4 0 0,1-4 0 16,1 1 0-16,2 0 0 0,-2 5-113 0,-1 2-98 15,-10 7-93-15,0 5-85 0,-1 4-90 0,1 0-80 16,-5 3-464-16,3 4-1108 0,-3 0 490 0</inkml:trace>
  <inkml:trace contextRef="#ctx0" brushRef="#br0" timeOffset="133265.99">24124 15713 472 0,'2'-13'558'0,"0"3"5"0,3-2-29 16,2 0-45-16,2 4-48 0,3-5-42 0,2 4-40 16,4 0-35-16,0 2-37 0,3 3-42 0,8 1-54 15,-1-1-58-15,-6 6-66 0,-2-1-70 0,1 2-74 16,-4 2-65-16,0 0-57 0,-6 2-36 0,-5 3-28 15,0-2-24-15,-6 4-21 0,0 5-13 0,-8 0 4 16,-3 0-168-16,-8 7 430 0,-3-5-104 0,-2 2 71 16,-4-3 59-16,0-1 61 0,2-1 49 0,-1-4 46 15,8-2 40-15,3-4 37 0,5 0 26 0,0-3 34 16,2 1 27-16,4-2 21 0,2 0 4 0,3-2-11 16,0 0-23-16,16 3-25 0,1-3-30 0,5 0-22 15,10-3-24-15,-3 0-39 0,6 1-45 0,-2-2-46 16,1 1-53-16,1-2-63 0,-3-3-65 0,0 1-59 15,0-1-42-15,-1 0-34 0,-2-6-24 0,-1 1-29 16,0-3-15-16,-1-4 4 0,-4-1 9 0,0-2 31 16,0-4 33-16,-2-1 55 0,-3-2 52 0,0-2 70 15,-3 2 56-15,-1 0 45 0,-1 0 37 0,-3 3 47 16,-2 9 41-16,-5 3 44 0,4 0 24 0,-3 2 29 16,-2 2 6-16,2 6-7 0,-4-2-22 0,0 3-19 15,0 4-4-15,0 0 0 0,0 0-9 0,-15 13-5 16,8 1-13-16,1 2-15 0,2 3-16 0,-1 6-14 15,1 2-10-15,0 1-13 0,0 2-5 0,6-2-23 16,-2 2-36-16,1 0-47 0,2-3-67 0,2-1-67 16,-3-1-82-16,3-4-65 0,0 1-71 0,-1-5-65 15,0-5-337-15,0-1-824 0,1 0 364 16</inkml:trace>
  <inkml:trace contextRef="#ctx0" brushRef="#br0" timeOffset="133402.1">25005 15819 270 0,'24'-13'295'0,"-7"4"12"0,3-2 26 16,3-2 30-16,-7 2 42 0,0-1 9 0,-2 1 14 15,0 2-6-15,-2 0-22 0,-3 2-36 0,-4 2-35 16,1 1-42-16,-1 1-56 0,1 1-59 0,-6 2-82 16,0 0-105-16,6 6-119 0,-10 1-140 0,3 3-149 15,-7 0-288-15,-6 3-770 0,1 0 341 0</inkml:trace>
  <inkml:trace contextRef="#ctx0" brushRef="#br0" timeOffset="133782.51">22919 16231 6935 0,'-27'-16'251'0,"12"2"-183"16,10 3-30-16,2 1 31 0,7-1 38 0,10 1 4 15,9-1-9-15,9-1-11 0,8 3-16 0,19-1-15 16,5 5 6-16,30 1-9 0,-1 4-8 0,0 0-10 15,-27 2-6-15,33 0-19 0,-4 2-17 0,-3-4-46 16,-27 2-40-16,2 1-35 0,-5 3-68 0,-2-5-41 16,-1 2-29-16,-4 0-30 0,-22 2-41 0,-13-1-30 0,-5-4-24 15,-9 2-11-15,-2-1 2 0,-4-1 9 16,0 0 9-16,-25 4 12 0,-7-4 28 0,-3 1 27 16,-20 1 40-16,-4-1 37 0,-6 4 51 0,-27-3 37 15,-1 6 59-15,29-4 44 0,-4 3 49 0,-25 4 44 16,29-3 52-16,4 0 36 0,3 2 46 0,8-2 28 15,11-2 31-15,3-1 20 0,7 2 19 0,11-3 5 16,5 0 16-16,5-2 14 0,2 0 5 0,5 2-11 16,9 0-34-16,10 4-26 0,21 1-23 0,19-1-60 15,31 6-57-15,1 0-97 0,1-4-116 0,0-6-120 16,0 0-108-16,-25-1-107 0,27-3-443 0,0 0-953 16,-31 0 422-16</inkml:trace>
  <inkml:trace contextRef="#ctx0" brushRef="#br0" timeOffset="133919.94">24467 16303 19 0,'2'-3'392'16,"-2"3"-24"-16,0 0-30 0,0 0 12 0,-5-7 36 16,5 7 39-16,0 0 13 0,0-5-8 0,0 5-29 15,0 0-43-15,0 0-43 0,0 0-38 0,9 0-74 16,-9 0-91-16,0 0-126 0,13 3-148 0,-8-1-185 16,-1 0-369-16,1-1-773 0,-5-1 342 0</inkml:trace>
  <inkml:trace contextRef="#ctx0" brushRef="#br0" timeOffset="148016.41">16717 302 298 0,'0'0'297'0,"-11"-18"-30"0,11 18-22 15,0 0-12-15,0 0-5 0,0 0-7 0,0 0-15 16,0 0-5-16,-43 35-12 0,38-17-7 0,0 5-11 15,1 2-2-15,4 4-5 0,-6 1-5 0,6 1 1 16,0 4-8-16,-3 12-6 0,2 1 1 0,1 1-4 16,-5 1 0-16,-1-1-16 0,-3 4-3 0,-3 4-5 15,1 0-7-15,-6 2-12 0,-6 20-5 0,4-25-8 16,-9 25 6-16,10-22 1 0,-8 26-4 16,2 1-1-16,4-1-6 0,4-25-6 0,-2 31-1 15,-1-1-11-15,6-1 0 0,-2-2-9 0,1-2-4 16,4 0 0-16,-3 9-4 0,1-8-3 0,0 3-6 15,-2 2-2-15,1-1 1 0,-1 1-8 0,-2-10 2 16,-3 4-4-16,3-3-5 0,-2 3 0 0,1-4-1 16,3-21-4-16,-6 24 2 0,3-3-3 0,1-22-3 15,-6 23 3-15,5-23-4 0,3 1-2 0,-4-1 2 16,0 2-5-16,-1 20 3 0,5-24-1 0,1-3-7 16,-3-1-5-16,3 1-2 0,0-5-2 0,-2 0-3 15,2-3 0-15,3-9 0 0,0 1-3 0,2-2-3 16,-2 0 5-16,1-1 2 0,-3 2-3 0,2-1 0 15,1-1 2-15,0 2-5 0,-1-2-9 0,1-1-10 16,1 3-15-16,0-5 0 0,1 4-30 0,3-2-32 16,-2 0-32-16,4-1-56 0,2-3-67 0,4 1-62 15,4-2-83-15,-2 0-338 0,7-3-810 16,-4-6 359-16</inkml:trace>
  <inkml:trace contextRef="#ctx0" brushRef="#br0" timeOffset="149431.96">15843 4780 287 0,'-6'-2'278'0,"-1"1"-7"16,7 1-12-16,-10-2-3 0,1 2-19 0,5-1-8 15,4 1-5-15,-9-1-7 0,9 1-2 0,-8-3-6 16,5 1-13-16,3 2-8 0,-4-3-17 0,4 3-23 15,0 0-14-15,-6-2-2 0,6 2-18 0,0 0-16 16,0 0-12-16,0 0-3 0,0 0-13 0,0 0-8 16,21 1-8-16,-12 0-8 0,10 2 7 0,-6-2-17 15,6 4 2-15,3-2-4 0,6 2 6 0,0 1-12 16,7 0 2-16,3 1-4 0,17 2-10 0,5 0 5 16,1-3 0-16,35 16-15 0,-3-6 11 0,1-2-2 0,-29-5-4 15,36 4-2-15,4-2 4 0,-6 6-9 0,1-5 10 16,9 0-5-16,-2-1-7 0,8 5 5 15,3-6-5-15,8 1 3 0,-11 3 2 0,8-6-6 0,1 3-3 16,6 0 10-16,4 0 1 0,-1-1-6 0,0 2 6 16,-1-1-7-16,5 0 4 0,3 0-3 15,-2-6 1-15,0 6-11 0,-5-2 10 0,4-3 2 16,-2-1-4-16,6 2 7 0,-3-1-8 0,-5-3-3 0,-1 0 3 16,-6-6 7-16,-1 3-6 0,-2-1 5 0,0-1-5 15,-3 2-5-15,-8-6 1 0,0 0 0 0,-3 2 3 16,-8-1 5-16,-1-2-1 0,0 1 0 15,-9 2-1-15,7 0 4 0,-5-1-17 0,-26 1 17 0,28-4-7 16,-4 5 8-16,-27-1-4 0,4-1 1 0,-3 0-5 16,27-3 3-16,-28 3 1 0,-1-3 3 0,-2 0-4 15,-1 0-3-15,-2 3-3 0,-2-3 7 0,-3-4-9 16,-4-1 7-16,-11 6-3 0,-2-2 3 0,-1-1-2 16,-5-2 1-16,3-1 1 0,-12 3-1 0,2-3-4 15,-5 4-1-15,-5-4 4 0,3 3 4 0,-8-1-9 16,0 2 4-16,-2-1-7 0,0 0 10 0,-3 1-7 15,-1-2 16-15,-2 2-12 0,-1-2 0 0,0 2-2 16,0 0 11-16,-4 1-14 0,1 0 5 0,0 2-9 16,1-1 12-16,-1 1-4 0,2-1 4 0,-2 4-9 15,4 1 20-15,-1-2-21 0,1 4-2 0,-4-5 1 16,4 5-5-16,0 0 5 0,-3-4 8 0,3 4-6 16,0 0 4-16,0 0-3 0,0 0-5 0,2 15 1 15,-1-10 6-15,-1 2 7 0,1 0 6 0,-1 2-16 16,0 1 8-16,1 3 1 0,-1 3-6 0,-1 0 12 15,1 0-15-15,-1 4 8 0,1-2-5 0,-1 1 10 16,-3 5-7-16,1 1-1 0,-2 2 2 0,4-3 3 16,-2 1 9-16,-3 4-2 0,2-1 5 0,1 0-7 15,-4 6 5-15,3-2 5 0,-1 2 5 0,1 1-4 16,4 1 2-16,-5 13-4 0,0 0 2 0,-4-2 3 16,5-1 1-16,-5 3-5 0,4-2-6 0,-3 3 5 15,-3-1 1-15,-1 0 2 0,5 0 1 0,-5 2-1 16,-1 0 4-16,3 4 0 0,-1 0-4 0,0 1-3 15,-2 0 3-15,0 4-6 0,0-2 0 0,-5 23-2 0,4-25 1 16,4 2 1-16,-7 1-5 0,3-3 5 16,-8 24-1-16,10-23-2 0,-4 3 0 0,-2 22-1 0,3-26 6 15,1 4-2-15,-8 21-6 0,7-22 2 16,-9 22-4-16,7-25 5 0,-6 22-5 0,5-21 5 0,4-2-3 16,-9 25 0-16,3-24 1 0,-3 25-1 0,7-26 4 15,-8 23 1-15,5-21-4 0,0 22-4 0,5-23-1 16,1-1 2-16,-13 25 0 0,13-26-5 15,-6 28 3-15,5-28 1 0,1 3-1 0,-1 23 3 0,0-21-9 16,-1 21 7-16,2-23 1 0,7 1-1 0,-4 2-5 16,1 20 3-16,-2-23 3 0,5 1-4 0,1-7 2 15,1 9 3-15,1 20-6 0,-3-24 0 0,0-2-8 16,3-3 12-16,-3 5-2 0,2-2-2 0,-1-1-4 16,2-1 11-16,-7 0-7 0,5-2-2 0,-3-3 2 15,3 3-1-15,1 0 2 0,-6-3 1 0,2 1-5 16,-1-1 5-16,4-12 1 0,-5 11-3 0,1-10 0 15,1 11-1-15,0-11 3 0,1 10-3 0,1-13 1 16,1 3 1-16,-1 0-4 0,4 0 0 0,-4-1-4 16,2-4-5-16,3 1-8 0,1 2-6 0,1-4-10 15,0 0-15-15,2 1-6 0,3-3-35 0,-2-3-33 16,4 0-37-16,-1-1-33 0,0-6-48 0,0-1-50 16,3-2-61-16,-4-2-301 0,0-5-707 0,0-2 313 15</inkml:trace>
  <inkml:trace contextRef="#ctx0" brushRef="#br0" timeOffset="150632.47">21894 10916 70 0,'0'0'245'0,"0"0"-11"0,0 0-4 0,0 0-5 0,0 0-6 16,0 0-5-16,-9 0-10 0,9 0-6 0,0 0-7 16,0 0-7-16,0 0-10 0,0 0-7 0,0 0-4 15,0 0-9-15,0 0-11 0,18 3-15 0,-11-1-9 16,-7-2-16-16,16-3-3 0,-3 3-15 0,6-2-7 16,2 2-9-16,7-1-10 0,2 1-1 0,0-1 13 15,4-1-26-15,2 1-2 0,4 0 3 0,11 1 0 16,4 0-14-16,7 1 20 0,-3 2 0 0,6-1 4 15,3 0-9-15,24 3-10 0,-27 0 9 0,31 0-7 16,-3 2-3-16,-2 2-5 0,2-1-6 0,2 2 4 16,1-1-3-16,1-2-6 0,1 5 2 0,-2 1-2 15,5 0-4-15,-5-1-6 0,5 3 5 0,0 2-3 16,-3-2-4-16,2 3 1 0,1-3-1 0,-1 2 5 0,-6-4 1 16,7 1-13-16,-7-3 8 0,0 1 2 15,-1-3-14-15,2 2 5 0,-4-1-1 0,2-4-1 16,-2 4 8-16,0-2-3 0,-25-2 1 0,34 0 1 0,-6 0 2 15,0-1-8-15,-2 1 2 0,2-4-3 0,-30 3 0 16,29 0 2-16,-29-1 7 0,4-1-5 0,-3 0-2 16,-1-1 7-16,-5 1-6 0,-2-3-3 15,-1 3 2-15,-3-3 1 0,-15 0-1 0,-2-3-1 0,0 3-3 16,-2-1-8-16,1-1 12 0,-3 0-10 0,-1-2-6 16,-3 2 2-16,-2-4-3 0,-4 3-5 0,-1-2 0 15,-1 2 1-15,0-1-3 0,-7 1 11 0,0-1 0 16,0 1 3-16,-7 1 1 0,2 0 1 0,2-2 0 15,-5 1 3-15,-1 1-7 0,-1 1 6 0,-3 1 2 16,0 0-1-16,5-2 0 0,-5 2 9 0,0 0 2 16,0 0 7-16,0 0 2 0,0 0-3 0,-21 10 6 15,15-7 13-15,-2 4-5 0,-1-1 1 0,3 4-1 16,-7 3 5-16,4 1 3 0,-2-1 6 0,-5 9-1 16,3-1-6-16,0 4 16 0,-3 0 3 0,0 3 0 15,1 0 4-15,0 5-1 0,0-2 2 0,-7 13 5 16,4-1-1-16,-4 0-4 0,2 4 5 0,-3-2-5 15,2 2 0-15,0 0-4 0,-2 1-5 0,2 0-1 16,2 2-3-16,-1 3-8 0,-2-3-1 0,0 7-5 0,-10 19 0 16,11-23-7-16,-13 24 3 0,13-23-5 0,-15 21-2 15,14-21-5-15,-6 23 2 0,5-21-4 16,0 0-1-16,-9 20-1 0,-2 6-2 0,3-3 0 0,-1-1-1 16,1-2-1-16,-1 5-1 0,0-2 0 0,2 0-2 15,0 2-1-15,4-1-6 0,0 2 5 16,0 0-1-16,3 3 1 0,-1 1 5 0,-3 2-8 15,6-1 1-15,3 5-9 0,0-4 10 0,-1 0-5 0,1-1 1 16,6 5-1-16,-2 3 2 0,1-5 2 0,2 8-1 16,2-5 2-16,5-4 21 0,-1 4-3 0,0-7-1 15,1 0-5-15,8 2 3 0,-2-1-6 16,1 0-2-16,-2 0 0 0,3-1-1 0,0-4-2 0,0-22-26 16,2 28-2-16,-2-30 2 0,4 1 0 0,-2 35 3 15,0-7 3-15,-3-30 0 0,3 1 2 0,-2 2-1 16,4 0-16-16,-4-2-2 0,1-2-11 0,1-4-8 15,-2 0-12-15,-1-5-17 0,2-11-40 0,-2-2-44 16,-1-3-26-16,0-1-46 0,0 1-26 0,-1-6-36 16,0-5-41-16,0-5-63 0,-2-3-261 0,2-6-717 15,-1 0 318-15</inkml:trace>
  <inkml:trace contextRef="#ctx0" brushRef="#br0" timeOffset="152564.96">17017 631 107 0,'16'-19'466'0,"-7"6"-5"16,-9 13 4-16,14-16-2 0,-7 7-13 0,-7 9-19 16,0 0-34-16,13-15-35 0,-13 15-36 0,0 0-38 15,0 0-21-15,0 0-6 0,0 0-9 16,0 0-16-16,13 35-12 0,-13-8-19 0,-4 6 0 16,4 1-16-16,-4 0-13 0,4 13-19 0,-2 0-6 15,-2-1-23-15,0-1-10 0,0-9-3 0,3-1-17 16,1 1-4-16,0-1-26 0,-4-5-13 0,4 0-21 15,0-5-27-15,0-8-20 0,0-2-41 0,0-3-40 16,1-5-27-16,-2 0-25 0,1-7-35 0,-2 2-61 16,2-2-42-16,0 0-44 0,-16-28-12 0,11 11 3 15,-1-9 2-15,-1-2 2 0,2-6-10 0,-2-14 2 16,3 0 17-16,0-2 40 0,1-3 38 0,2-3 58 16,4 6 64-16,-2 2 60 0,-2 16 59 0,5 0 51 15,-4 13 38-15,1 2 33 0,0 5 4 0,-1 12 0 16,3-15 13-16,-3 15 16 0,0 0 25 0,0 0-3 15,0 0 13-15,0 0-4 0,0 0 5 0,44 42-9 16,-30-21-6-16,4 5-7 0,-1-1 0 0,1 5-7 16,2-2-10-16,1 2-9 0,8 8-10 0,-7-10-14 15,10 10-10-15,-7-12-8 0,-2 1-9 0,-1-2-6 16,1 0-8-16,-1-5-11 0,-4-2-2 0,-4-3-7 16,-7-7-8-16,2 0-4 0,-1-2 8 0,-3-2 33 15,0-2 34-15,-5-2-6 0,7 0 5 0,-7 0-13 16,1-16-13-16,-2 1 6 0,-1-12-1 15,-2-1-2-15,2-5-6 0,-3-13-2 0,1-2-19 16,1-6-15-16,-4 0 21 0,3-2-30 0,0 2-6 16,-1 6 2-16,1 14-10 0,4 2 7 0,-4 6-14 15,2 10-1-15,-2 5-13 0,4 11-45 0,0 0-43 16,-1-17-22-16,1 17-36 0,0 0-55 0,0 0-64 16,0 0-76-16,18 66-76 0,-9-39-74 0,-1 2-471 15,3 0-1034-15,-1-1 457 0</inkml:trace>
  <inkml:trace contextRef="#ctx0" brushRef="#br0" timeOffset="153298.84">17733 794 47 0,'-14'-25'492'16,"14"25"8"-16,-9-18 4 0,9 18-20 0,-12-10-23 0,12 10-35 15,0 0-40-15,0 0-34 0,-19-8-31 0,19 8-30 16,0 0-33-16,0 0-25 0,0 0-19 15,-20 28-22-15,20-28-20 0,-4 20-16 0,4-20-18 16,0 25-10-16,0-14-11 0,1 1-11 0,1 1-11 16,-1-2-9-16,-1-4-9 0,0 0-9 0,4 0-2 15,-2-3-6-15,2 0-6 0,-4-4-3 0,10 2 0 16,-10-2-7-16,13-1-10 0,-13 1-8 0,0 0-7 16,31-20-3-16,-21 12-5 0,-1-7-4 0,1-1-2 15,0-2-5-15,-2-1 3 0,-4 0-5 0,-3-8 3 16,-1 8-2-16,-2-6 4 0,-2 7-3 0,-4 4 1 15,-2 4 6-15,10 10 1 0,-18-18 1 0,5 11-1 16,13 7 2-16,0 0-2 0,-23-7-3 0,23 7-3 16,0 0 0-16,0 0 1 0,0 0 4 0,0 0 2 15,0 0-1-15,0 0 3 0,0 0 2 0,0 0-3 16,0 0 1-16,86 17-3 0,-52-19 1 0,0 0-1 16,-1-4-2-16,3 0-2 0,-2 1 0 0,-2-1-1 15,-4-1 3-15,-7 2-3 0,-21 5 2 0,32-7 2 16,-32 7-6-16,16-6 2 0,-16 6-9 15,0 0-5-15,0 0 5 0,0 0-4 0,0 0 11 16,0 0-3-16,18 24 3 0,-18-24 3 0,-9 30-5 16,4-14 3-16,5-16-2 0,-6 30 3 0,3-14 1 15,3 1-5-15,0-17-2 0,-1 23 8 0,1-23-1 16,2 21 1-16,-2-21 7 0,4 13-6 0,-4-13-3 16,0 0 0-16,18 12 6 0,-18-12 5 0,0 0-10 15,0 0-1-15,0 0 3 0,51-17-3 0,-35 6-1 16,-4-1 6-16,1-4-10 0,-1 8 7 0,-2-8-3 15,0 0 8-15,-1 1-4 0,-9 15-6 0,14-21 4 16,-9 12-3-16,-5 9-7 0,0 0-6 0,9-12-4 16,-9 12 5-16,0 0 2 0,0 0 1 0,0 0 1 15,0 0-1-15,0 0 4 0,10 41 3 0,-10-41-7 16,8 23 11-16,-4-11-6 0,-4-12 3 0,14 22 0 16,-6-11 0-16,-8-11 8 0,20 10-4 0,-20-10 1 15,26 9 3-15,-26-9-3 0,0 0 7 0,39-8 1 16,-39 8 8-16,26-12 7 0,-17 2 14 15,2-1 11-15,-2-3-5 0,2 1 7 0,-1-3 6 16,-5 1-12-16,1 0-4 0,-1-3-9 0,-1 0-2 16,-4-2 2-16,1 1-11 0,-1 19-17 0,-2-28-32 15,-1 17-39-15,3 11-55 0,-13-16-73 0,13 16-61 16,-20-8-71-16,20 8-79 0,0 0-88 0,-68 21-457 0,38-4-1027 16,-18 3 455-16</inkml:trace>
  <inkml:trace contextRef="#ctx0" brushRef="#br0" timeOffset="153634.65">16896 1506 4633 0,'-22'-1'364'15,"3"-3"-214"-15,6 7-34 0,-1-7 70 16,3 3 42-16,2-3 1 0,2 1-32 0,1-3-30 0,4 2-15 15,2-2-8-15,3-4-5 0,6 0-19 0,3-2 0 16,15-8-14-16,5 6 2 0,17-4-18 0,8-3-2 16,27-6-14-16,4-2 0 0,5 6-12 0,7-4-6 15,2 0-12-15,-1 0 8 0,3-1-21 0,7 1 4 16,-7-6-4-16,4 3 6 0,-4-2-12 16,-10 2-5-16,-7 4 3 0,-29 6-1 0,-1 4-11 0,-4-1 1 15,-2-1 1-15,-17 5-4 0,-2 2 5 0,-5 2 3 16,-10 3 17-16,-1 0 10 0,-16 6 6 0,19-7-9 15,-19 7-18-15,0 0-23 0,0 0-2 0,23-6-81 16,-23 6-64-16,7 1-65 0,-7-1-72 0,4 6-91 16,-7 0-122-16,6 5-134 0,-3-3-363 15,1 0-1076-15,4 6 477 0</inkml:trace>
  <inkml:trace contextRef="#ctx0" brushRef="#br0" timeOffset="154181.87">18571 1730 46 0,'-3'-13'429'0,"1"1"-2"0,2-2-1 16,0-4-7-16,2 3-5 0,0 2-10 0,5-4-24 15,-1 2-26-15,4 2-18 0,7-2-22 0,-5 4-23 16,4 0-24-16,-1 1-13 0,-2 2-27 0,6 3-17 15,-1 2-18-15,4 6-19 0,-1-1-8 0,6 8-19 16,-1 3-13-16,-2 0-10 0,2 5-12 0,-2 0-12 16,-1 3-8-16,-2 2-12 0,-2 0-12 0,-5 1-2 15,-3 1-8-15,-2-2 1 0,-2-3-5 0,-5 0-7 16,-2-1-2-16,-2-1-11 0,-2 0 5 0,-1-3 2 16,-4-1-9-16,1-4-2 0,0-2 1 15,1-1 25-15,0-3 19 0,1-1 12 0,0-3-5 16,6 0-8-16,-8-8-3 0,4 1-8 0,3-5-12 0,2-6-2 15,4-7-7-15,4-3 0 0,4-5-4 0,6-10-1 16,-2 10-7-16,6-8-8 0,-5 13 5 0,1 2-17 16,-3 2 1-16,5 3-16 0,-6 8-23 15,-1 2-26-15,-1 1-24 0,-3 4-34 0,2 3-44 16,0 3-53-16,-1 1-60 0,-1-1-74 0,1 6-77 16,-4-3-90-16,-2 2-449 0,4 2-1039 0,2-1 461 15</inkml:trace>
  <inkml:trace contextRef="#ctx0" brushRef="#br0" timeOffset="154348.97">19377 1683 58 0,'0'0'462'16,"0"0"9"-16,0 0-7 0,0 0-22 0,-9-6-44 16,9 6-37-16,0 0-36 0,11-7-38 0,-1 4-42 15,3-2-56-15,6 1-62 0,3-1-79 0,5-2-73 16,-7 5-72-16,2-1-88 0,-4-1-64 0,-5 2-305 15,-3 1-600-15,-4 1 266 0</inkml:trace>
  <inkml:trace contextRef="#ctx0" brushRef="#br0" timeOffset="154484.44">19475 1763 22 0,'-12'14'327'0,"2"-4"22"16,-2-2 17-16,6 0 4 0,3-2 9 0,-1-2-10 16,-1 0-9-16,3-1-23 0,0 1-4 0,2-4-9 15,6 6-27-15,-1-5-25 0,6-1-26 16,10-1-28-16,1 2-28 0,2-4-55 0,6 1-60 15,-1-1-77-15,2-6-83 0,-3 0-95 0,3 0-102 16,-1-2-115-16,1-4-274 0,-4 1-726 0,-2-1 321 16</inkml:trace>
  <inkml:trace contextRef="#ctx0" brushRef="#br0" timeOffset="154832.63">19973 1494 307 0,'-3'-7'431'0,"3"2"-5"0,-3 1-7 15,2 1-10-15,0-3-33 0,1 6-39 0,2-6-35 16,2 5-32-16,2-2-25 0,4 3-24 0,3 1-20 16,1 2-26-16,-1 1-17 0,0 3-18 0,0 2-10 15,1 3-17-15,-5-2-9 0,2 4-17 0,-1 0-14 16,-6 2-6-16,1 1-12 0,-5 0-6 0,-2 0-3 16,-5 6-3-16,-3 2-7 0,1-9-5 0,-4 7 6 15,1-7 16-15,0 0 5 0,-1-4 13 0,4-3 13 16,0 1-1-16,3-3 3 0,0 0 2 0,3-3-6 15,-2 1 2-15,5-1 18 0,0-4 11 0,10 4-1 16,3-5-8-16,5-2-14 0,4 0-5 0,6-4-12 16,1 3-4-16,3-4-6 0,0 1-12 0,0 0 1 15,-1 1-11-15,-2 1-2 0,-7-1-5 0,5 3-7 16,-11 1-5-16,-2-2-12 0,-5 2-13 0,3-1-22 16,-7 3-26-16,1-1-38 0,-6 1-64 0,13 0-83 15,-9-1-81-15,-4 1-104 0,0 0-136 0,0 0-312 16,0 0-942-16,0 0 418 0</inkml:trace>
  <inkml:trace contextRef="#ctx0" brushRef="#br0" timeOffset="157232.78">21696 1775 166 0,'0'-11'393'0,"0"-1"-10"16,3 1-3-16,-3 2 1 0,0-2-4 0,-3 2-10 15,1 1-20-15,-1 2-23 0,-1 2-29 0,-2-4-29 16,-2 6-24-16,-10 2-22 0,-1 0-20 0,-10 5-14 15,-3 3-13-15,-1 3-12 0,-2 3-15 0,-1 2-10 16,3 1-14-16,2 2-12 0,3-2-3 0,1 2-18 16,4-1-2-16,3 0-4 0,5-4-17 0,2 0-5 15,4-1-2-15,0-2-4 0,5-3-6 0,4 4-6 16,4 0-2-16,1-3-1 0,-1 3-4 0,5-3-4 16,4 1-5-16,3 1-1 0,0 2-3 0,0-1-3 15,2-1-4-15,-4 3 1 0,0-1-3 0,0 3 5 16,-3-1-10-16,-1 3 2 0,-3 1-2 0,-3 6 0 15,-3 0 3-15,-3 0-3 0,-8-1 3 0,-6 1 2 16,2 3-1-16,-9-4-1 0,3-3 2 0,-1 2 5 16,-3-2 2-16,0 2 10 0,1-7-6 0,2 2 4 15,2-5-8-15,6-1 0 0,1-6-2 0,5 3-4 16,-1-4 2-16,2-3-5 0,2 3-3 0,4-5-1 16,0 0 0-16,0 0 1 0,0 0-5 0,0 0-2 15,39-11-5-15,-20 2-7 0,1 5-4 0,2-2-3 16,-3 0-6-16,4 4-3 0,-4 0 1 0,-1 2 2 15,-4 4 0-15,-5 2 1 0,0 1 0 0,-5 7 8 16,-3 2 0-16,-4 9 6 0,-6-1 0 0,-8 5 3 16,0 4 8-16,-2-3-1 0,-10 13 7 0,-2-5 0 15,9-9-4-15,2-1 5 0,-2 0-4 0,5 2 0 16,2-4-1-16,6 0 0 0,5-7-1 0,3-1 2 16,1 8 7-16,5-9-8 0,4-1-2 0,5-4 0 15,0-1-1-15,5-1-6 0,2-5-21 16,-2 1-32-16,4-7-35 0,-1 1-34 0,-2-3-61 15,6-7-62-15,-8 0-69 0,0-2-99 0,-4-1-441 16,2-8-928-16,-2 0 410 0</inkml:trace>
  <inkml:trace contextRef="#ctx0" brushRef="#br0" timeOffset="157550.7">22168 2091 3280 0,'5'-16'246'0,"-3"4"-112"16,1 0-41-16,-3 2 56 0,1-6-13 0,-1 5 18 15,2-1 4-15,-4 1-2 0,-2 1-8 0,2 1-5 0,-1 4-4 16,-1-1-12-16,-1 0-12 0,-3 3-4 16,-3 2-9-16,-8 3 0 0,1 2 8 0,-7 9 2 15,-5 1 1-15,0 3 0 0,0 2 0 0,-1 3-11 16,2 0 4-16,2 5-5 0,3-3-5 0,2 5-12 15,3-2-3-15,4 2-9 0,7-2-6 0,-1-1-6 16,4 1-5-16,4-1 0 0,5-7 0 0,3-2-9 16,7-2-10-16,-1 1 1 0,4-4-1 0,4 1-5 15,1-2 4-15,2-1-16 0,-2-7-16 0,5 1-18 16,0 1-43-16,-5-5-51 0,-1-5-69 0,-3 1-82 16,-6 1-93-16,4-6-98 0,-2 2-517 0,-1-2-1049 15,-5-1 465-15</inkml:trace>
  <inkml:trace contextRef="#ctx0" brushRef="#br0" timeOffset="157764.81">22196 2330 2726 0,'2'-3'520'0,"-2"3"-234"0,0 0-57 16,4-3-3-16,-4 3 0 0,0-3 3 0,0 3-6 15,0 0-11-15,3-5-25 0,-3 5-15 0,0 0-15 16,0 0-14-16,0 0-5 0,0 0 3 0,-3 14 9 16,2-7-9-16,-2 2 1 0,-1 7-7 0,-2 2-11 15,-1-1-7-15,1 2-1 0,0 4-16 0,1 4-5 16,-4-2-21-16,5 0-2 0,2 0-5 0,-1-6-13 15,-1 1-26-15,2-1-35 0,-1-1-44 0,-1-3-63 16,0-2-63-16,4-2-76 0,0 5-92 0,0-4-100 16,-2-4-129-16,-2 2-304 0,4-6-950 0,4 2 420 15</inkml:trace>
  <inkml:trace contextRef="#ctx0" brushRef="#br0" timeOffset="157999.29">22685 2541 3688 0,'0'0'346'0,"4"3"-219"0,-4-3-47 16,0 0 2-16,3 4 83 0,-3 1 29 0,-2-1 10 15,0 6-10-15,-1-1-15 0,-6 2-24 0,0 3-11 16,-2-1-17-16,-3 3-9 0,-3 3-12 0,2-4-12 15,-2 3-27-15,-3 0-38 0,5-3-57 0,-1-2-74 16,6-1-87-16,-3-2-85 0,6-3-80 0,1-2-85 16,1 0-347-16,5-3-851 0,0-2 377 0</inkml:trace>
  <inkml:trace contextRef="#ctx0" brushRef="#br0" timeOffset="158282.97">23333 2182 47 0,'1'-11'491'0,"1"-4"-2"15,-2 3 4-15,-3 2-6 0,-2-2-3 0,-1 2-15 16,-2 1-33-16,-1 3-34 0,-2 0-33 0,-1 2-33 16,-7 2-38-16,2 4-14 0,-4 4-14 0,-6 5-23 0,0 5-23 15,-2 2-14-15,4 2-15 0,0 5-21 0,0 1-19 16,3 1-18-16,1 1-9 0,2-3-18 15,5 3-12-15,2 0-7 0,6-2-10 0,2 0-16 16,4-6 2-16,1-2-7 0,7 2-11 0,1-4-14 16,1-3-27-16,4 1-29 0,4-5-28 0,9 2-33 15,-3-5-45-15,4-2-47 0,1-4-61 0,0-1-71 0,0-3-84 16,-2-5-94-16,-8 2-454 0,6-7-1014 0,-8 4 449 16</inkml:trace>
  <inkml:trace contextRef="#ctx0" brushRef="#br0" timeOffset="158550.56">23383 2406 99 0,'4'-2'411'0,"-4"2"-2"16,0 0 17-16,0 0 10 0,1-6 10 0,-1 6 10 16,0 0-8-16,5-2-23 0,-5 2-39 0,4-2-28 15,-4 2-41-15,0 0-35 0,0 0-33 0,0 0-29 16,12 0-18-16,-12 0-14 0,11 2-25 0,-2-1-15 16,-1 3-20-16,1-2-14 0,0 4-8 0,0-1-22 15,-3 2-16-15,-1 0-12 0,-1 5-11 0,1 1-3 16,-4-1-5-16,-2 4-9 0,-3-2 2 0,-1 2-7 15,0 0 3-15,-4-1-5 0,-1 0 1 0,2-2 3 16,-1-3 2-16,3-2-4 0,-3 2 0 0,1-3-4 16,7-4-2-16,-3 3-2 0,4-1-2 0,0-1 4 15,5-1-4-15,4-2-3 0,5-2-36 0,7 0-35 16,4-1-47-16,5-3-63 0,2-5-68 0,3 3-88 16,-3-5-93-16,3 1-120 0,-3-4-329 0,-4-3-940 15,4-4 416-15</inkml:trace>
  <inkml:trace contextRef="#ctx0" brushRef="#br0" timeOffset="158997.87">24050 2089 372 0,'0'-13'450'0,"0"-2"-1"0,0 2-9 0,-1 0-10 16,-3 2-5-16,4-1-10 0,0 1-34 0,1 1-38 16,3 0-37-16,0 5-31 0,1-2-36 0,5-1-17 15,6-1-31-15,-6 5-30 0,9-3-29 0,-2 3-26 16,-4 2-23-16,-1 2-21 0,2 0-25 15,-1 2-16-15,0 0-6 0,-3 5-7 0,-1 1-2 0,-6 2 2 16,-3 3 7-16,-2-2-4 0,-3 6-1 0,-4-2 3 16,-8 6 8-16,0-4 9 0,-4 3 8 0,0-1 13 15,0-1 8-15,3-5 6 0,3-2 1 0,-7 7-5 16,8-5-8-16,4-1-8 0,2-1-2 0,4 1-4 16,-1-3 1-16,5 2-2 0,0-1-6 15,5 2-4-15,4-2-2 0,3 3-2 0,2-1-14 0,6 3-11 16,-3-5-16-16,1 2-13 0,-3-1-5 0,2-2-4 15,-2 1 2-15,-3-3-1 0,-3 0 4 0,-2 1 2 16,-1 1 2-16,-3-3 5 0,-1 2 6 0,-2-1 9 16,-3 2 13-16,-2 1 8 0,-3 1 10 15,-3-2 6-15,-1 4 4 0,1-1-2 0,2-2-5 16,0-1 0-16,-1 3-8 0,3-1 3 0,5 0-5 16,-3 1 3-16,5 0-9 0,5 0 5 0,-3 1-2 0,6 0 2 15,0 1-10-15,-2-2-6 0,3-1 1 0,1 2-8 16,-3-4-3-16,-1 1-9 0,-2 1-6 15,-1-3 2-15,-1 2-3 0,-6 0-10 0,-9 4-36 16,-2-1-64-16,-12 2-68 0,-19 7-98 0,-8-3-104 16,-8 1-429-16,-25 1-908 0,24-3 403 0</inkml:trace>
  <inkml:trace contextRef="#ctx0" brushRef="#br0" timeOffset="159931.56">20938 3121 5 0,'7'-11'393'0,"-3"1"1"0,2 2 10 16,0 0-7-16,-6 0-4 0,4 2-9 0,-4 0-18 0,1 0-23 16,-1 3-27-16,0-3-29 0,0 6-29 0,-5-1-27 15,5 1-23-15,-16-2-19 0,4 6-15 0,-8 2-17 16,-1-1-12-16,-4 5-10 0,-3-3-12 0,1 6-9 15,1-1-15-15,2-1-9 0,0 4-8 0,8-4-8 16,-3-1-15-16,5 2-4 0,0 0-1 0,4 1-6 16,3-2-8-16,3-1-3 0,3 0-6 0,2 1 1 15,1 1-5-15,3-3-4 0,8 2 0 0,2-1-2 16,-1 0-1-16,3 1-4 0,1-4 1 0,0 3-5 16,-2 1-3-16,2-1-5 0,0-1 0 0,-4 1-4 15,-5-2 1-15,1 1-5 0,-1 2 1 0,-1 0 1 16,-3 4 1-16,-1-4 2 0,-3 2-2 0,-7 2 1 15,2 0 2-15,-6 1 2 0,-1-2 1 0,-4 1-1 16,-3 3 4-16,-5 3 3 0,1-5 0 0,8-2 3 16,-5-2 3-16,3-2 0 0,1 0-3 0,5-1 0 15,0-2-6-15,2-1-2 0,2-3 0 0,1 0-4 16,1 3-1-16,3-2-1 0,1 0 3 0,0-4-3 16,5 7-3-16,1-2 0 0,1-1 3 0,0 4-2 15,2 0 1-15,0 0-2 0,-1 0 2 0,0 2 0 16,0 5-1-16,-2 4 2 0,-4-1 1 0,-3 1 2 15,-2 5-2-15,-7 1 1 0,-1 2 2 0,-2 4 3 16,-4-5 5-16,2 3 1 0,-4-2 0 0,0 2 0 16,-1-4 1-16,5 3-3 0,2-4-1 0,5-1 0 15,2-4-5-15,2-2 1 0,7 0 1 0,2 0-14 16,0-7-21-16,3 1-38 0,1-5-42 0,7 1-78 16,4-4-73-16,1-3-75 0,1-4-101 0,5-9-419 15,1-1-926-15,-1-1 410 0</inkml:trace>
  <inkml:trace contextRef="#ctx0" brushRef="#br0" timeOffset="160267.44">21580 3462 70 0,'9'-9'422'0,"0"-1"10"0,-2 2 4 16,-2 0 13-16,-1-2-11 0,-2 3-20 0,0-3-15 15,-2 5-30-15,0-5-24 0,-4 4-27 0,-1 0-25 16,-2-1-26-16,0 4-23 0,-6 2-20 0,1 1-23 16,-1 2-14-16,-5 4-16 0,0 4-13 15,-6 3-17-15,-2 3-9 0,3 2-8 0,0 1-19 0,0 0-2 16,4 3-13-16,2 0-4 0,0 0-8 0,8-4 1 16,-2 6-11-16,4-1-12 0,3-4-5 0,4 2-2 15,1-5-4-15,4 0-4 0,4 2-8 0,4 5 1 16,1-8-3-16,-2-1-14 0,4-2-14 15,2 0-19-15,1-5-27 0,-2 0-43 0,2-3-45 16,-2-1-49-16,1-1-60 0,-1-5-54 0,0-1-55 0,-5 0-47 16,0-2-44-16,0-2-29 0,-2-1-325 0,0-1-854 15,-1-1 378-15</inkml:trace>
  <inkml:trace contextRef="#ctx0" brushRef="#br0" timeOffset="160449.22">21649 3685 1100 0,'9'-6'38'16,"-3"-2"74"-16,4 3 51 0,-2-1 33 0,-3 1 36 15,-1 2 13-15,1-1 30 0,-1 0 28 0,0-1 15 16,0 0 15-16,-3 2 6 0,0-1 4 0,2 1-12 0,-3-1-15 15,0 4-22-15,0 0-28 0,1-4-25 0,-1 4-30 16,0 0-16-16,0 0-12 0,0 0-22 16,-9 20-1-16,5-10-22 0,-3 5-23 0,0 2-1 15,1 8-10-15,-1 2-7 0,2 0-17 0,-1-3 4 16,2 1-19-16,-1 0-2 0,1-1-27 0,-1 2-23 0,1-7-40 16,0-2-59-16,3 2-62 0,-4-9-82 0,3-1-78 15,0 0-92-15,-2-1-92 0,0-5-438 0,4-3-1006 16,0 0 446-16</inkml:trace>
  <inkml:trace contextRef="#ctx0" brushRef="#br0" timeOffset="160649.2">21920 3863 361 0,'0'0'368'0,"6"-1"-13"16,-6 1-18-16,0 0 18 0,13 2 7 15,-10-1 4-15,-1 5-21 0,2 3-15 0,-3-5-18 16,0 5-16-16,-1 3-17 0,0-1-16 0,-1-1-17 15,-1 1-14-15,-6 0-21 0,2 3-23 0,-6 1-14 0,-2-1-19 16,-4 3-22-16,-5-1-34 0,-2-2-41 0,0-1-53 16,1-1-52-16,-2-2-63 0,10-5-64 15,3-1-79-15,2 0-91 0,2-2-97 0,1-4-303 16,8 2-805-16,-4-8 356 0</inkml:trace>
  <inkml:trace contextRef="#ctx0" brushRef="#br0" timeOffset="160982.41">22798 3482 159 0,'9'-8'435'0,"0"-1"20"0,-3 1 7 0,-1-2-11 16,-2 2-8-16,-3-2-8 0,-1 3-34 0,-5-1-18 15,0 0-24-15,-3 1-26 0,-5 3-32 0,-3 2-22 16,-3 2-26-16,-7 2-20 0,-4 2-15 0,5 7-12 16,-2 1-16-16,2 5-19 0,2 0-12 0,-1 2-17 15,2 2-8-15,5 3-4 0,-1-1-9 0,4 1-6 16,7 1-11-16,3-1-16 0,5 1-8 0,3-2-5 16,4 4-5-16,7-4-7 0,3 0-10 0,6-4-20 15,-1-1-16-15,2-3-34 0,3-3-31 0,2-2-47 16,2-3-46-16,-3-3-67 0,2-4-78 0,-9 0-81 15,1-2-77-15,6-1-105 0,-11-4-351 0,-5 1-974 16,-4 0 431-16</inkml:trace>
  <inkml:trace contextRef="#ctx0" brushRef="#br0" timeOffset="161365.79">22947 3728 12 0,'0'0'424'0,"0"-5"7"0,0 0 15 0,0 5-2 0,3-5-2 16,-2 1-12-16,-2-1-22 0,1 0-33 0,1 2-38 15,3-1-35-15,2 0-29 0,-1 1-30 0,3 0-29 16,0 1-25-16,3 0-19 0,0 1-17 0,-1 1-28 16,0 1-27-16,0 0-23 0,-3 0-21 0,-1 3-8 15,-2 0-8-15,1 4-10 0,-1-2-2 0,-3 2-6 16,-2 0-1-16,-2 5-2 0,-4-2-1 0,-2 4-2 16,1-2 0-16,1-3 1 0,0-2 8 0,1 0 0 15,-1 0 2-15,3-3-5 0,2 0-3 0,-1-1 2 16,-1 1-5-16,4-1 0 0,0-1 8 0,0-3-5 15,4 6 1-15,4-4-2 0,-2 0 0 0,8 3-1 16,-1-3 0-16,0 1-8 0,1 0-1 0,4 3-5 16,-2-2-6-16,-3-1-2 0,1 2 3 0,-3 1-4 15,-1-1 4-15,-1 1-4 0,-3-1 0 0,-2 2 4 16,-1 0 0-16,-1 2 2 0,-2 0 11 0,-4 0-5 0,-1-1 9 16,-3 2-2-16,-1 1 3 0,-5 0 1 15,3-1 1-15,-4 1-1 0,-1-4-2 0,2 3-2 16,0-4 1-16,1 2-11 0,2-2-14 0,-1-1-21 15,2-2-43-15,1-2-59 0,5-2-65 0,-2-2-72 16,2-1-63-16,4-5-77 0,1-1-385 0,6-6-863 16,2-1 382-16</inkml:trace>
  <inkml:trace contextRef="#ctx0" brushRef="#br0" timeOffset="161868.1">23511 3373 320 0,'-1'-13'403'0,"1"1"13"0,0 1-5 16,0 0-4-16,0 1-13 0,1 3-23 0,-1 1-31 16,1 0-32-16,2 1-35 0,-3 1-22 0,4-2-29 15,1 4-22-15,0 1-25 0,3 1-16 0,3-1-13 16,0 2-16-16,2 1-17 0,9 2-11 0,-4 0-5 16,-3 2-14-16,-1-3-8 0,3 6-9 0,-1 0-10 15,-4 2-2-15,2 1-10 0,-6-3-2 0,1 4-4 16,-4-4-2-16,-5 3 5 0,-1 1 8 0,-3 1 11 15,-1 1 13-15,-6 1 8 0,-3-3 10 0,0 1 1 16,0 0-10-16,0-1 3 0,-1-1-4 0,2 0-2 16,0-3-11-16,4-2-9 0,0 2-3 0,4-4-5 15,-2 2 1-15,4 0-9 0,3-4-8 0,-2 5-3 16,4 0 3-16,1 0-4 0,2 0-5 0,4 0 1 16,-2 1-1-16,1 0-7 0,2-2 5 0,-1 2-17 15,0 0-2-15,1-4-3 0,-1 4-3 0,-1-2-1 16,1 1-7-16,0-1 5 0,-4-3-3 0,-1 4 0 0,-3-2 3 15,3 4-4-15,-3-1 4 0,0 1 4 16,-1-3-5-16,-1 1 4 0,0-1 3 0,0 3-5 16,-1 0 2-16,0-2-3 0,0 0 2 0,0 3 2 15,1-1 5-15,-1-1-4 0,2-1 0 0,0 1 2 16,-2 2 1-16,3-3 2 0,0 2 7 0,1 0-4 0,-1-2-3 16,0 0 1-16,0 0-4 0,1-2 4 0,-2-1 4 15,1 1 0-15,0-1-2 0,-2 0 8 16,-3 0 10-16,-1 1-9 0,-5-1-4 0,-7 1-30 15,-11-1-53-15,-4 2-74 0,-2-1-99 0,-17 0-116 0,-4 1-131 16,-3-2-502-16,-1 2-1071 0,-5-2 474 0</inkml:trace>
  <inkml:trace contextRef="#ctx0" brushRef="#br0" timeOffset="162998.69">20693 4549 155 0,'2'-3'374'0,"-3"-1"-6"0,1 4-21 0,-4-10-15 16,-1 8-19-16,-2-4-18 0,0 3-12 16,-4 2-22-16,-2 0-6 0,-4 1-10 0,2 1-7 0,-2 3-21 15,-2 3-18-15,1 0-8 0,-1 3-12 0,4-2-13 16,-3 2-17-16,3-1-12 0,2 2-19 0,4-2-1 15,-1-1-13-15,3 3-10 0,2-2-7 0,4 1-4 16,-3-5-3-16,3 6-6 0,1-4-4 0,5 3-4 16,-1-5-4-16,1 3-5 0,1-3-2 0,3-1-4 15,0 3-6-15,0-3-4 0,2 2 0 0,0-2-10 16,-2 1-2-16,2-2-4 0,2 2-3 0,-7 1-2 16,3-2-3-16,-5 2 0 0,1-2 0 0,-2 4-3 15,-2 1 0-15,0 2 0 0,-2 0 1 0,-3 4 1 16,-5 1-5-16,-3 2 2 0,-4 4 2 0,-3-2-1 15,-4 1 0-15,0 0-1 0,-3 0 5 0,3-3 4 16,3-2 4-16,-2 1 5 0,3-5 3 0,10-4 0 16,-5 0 0-16,9-1-1 0,-3-4-2 0,3 2-3 15,1-2-3-15,-1 0 1 0,4 0-4 0,1-3-2 16,0 0 1-16,0 0-3 0,19-4-3 0,-9 1 0 16,4 0-3-16,-1-1-5 0,0 2 2 0,-3 1 0 15,3 1-4-15,0 0-3 0,-3 2 2 0,3 3-2 16,-4 1-1-16,0 1-1 0,-4 3-3 0,0 7 5 15,-4 0 3-15,-1 1-4 0,-2 8 1 0,-3 0 0 16,-4 1 3-16,0-1-3 0,-4 3 1 0,0-2 0 0,-1 1 0 16,1 0-3-16,3-3 1 0,-4-1 2 15,6-5 0-15,3-2 0 0,3-1 0 0,0-3 5 0,2-1 0 16,2 0-1-16,1-5 4 0,1 4-4 16,5-3 6-16,-5 0-2 0,9-2 0 0,-3-2-2 15,-1-2-1-15,5 2 0 0,-2-4-2 0,2 2 0 0,-4-4 0 16,3 1-6-16,-1 1-18 0,-4 0-18 15,1-3-29-15,-1 2-39 0,-1-1-66 0,2-1-83 16,-4 0-88-16,4 2-120 0,-4-3-455 0,1-1-992 16,0-2 439-16</inkml:trace>
  <inkml:trace contextRef="#ctx0" brushRef="#br0" timeOffset="163950.94">21199 4483 321 0,'0'0'357'0,"1"-7"-13"15,2 5 2-15,-3 2-12 0,4-6-17 0,-4 6-11 16,0-7-9-16,2 5-15 0,-2-1-18 0,1-1-10 16,-2-1 0-16,1 5-13 0,0-7-11 0,0 2-9 15,-2 1-8-15,0 0-8 0,-4 0-16 0,2 1-10 16,-1 0-12-16,-4-1-6 0,0 3-6 0,-4 2-14 15,-2 2-4-15,-3 4-5 0,-1 2-7 0,-8 6-5 16,4 4 4-16,0-1-13 0,0 5-13 0,1 2-5 16,5 2-9-16,-3-1-2 0,8 0-4 0,0 2-13 15,6 0 0-15,-1-4-11 0,6 3 5 0,4 0-8 16,3-2-9-16,3-7 3 0,6 6-12 0,6-4-1 16,2-4-33-16,1-1-25 0,2-5-53 0,6-3-57 15,0-4-72-15,1-2-55 0,-1-2-79 0,-3-4-62 16,-1 0-77-16,-1-4-431 0,-9-1-987 0,-4 1 437 15</inkml:trace>
  <inkml:trace contextRef="#ctx0" brushRef="#br0" timeOffset="164248.76">21364 4724 236 0,'2'-4'389'0,"-2"4"29"0,4-5-4 0,-4 3 23 16,0 2 8-16,3-4 0 0,-3 4-23 15,2-5-30-15,2 3-29 0,0-1-34 0,-1 1-26 16,-3 2-26-16,7-1-31 0,-2 0-18 0,-5 1-24 15,9 0-16-15,-3 2-20 0,-3 0-11 0,4 2-20 0,-1 0-14 16,-2 4-11-16,-3 0-12 0,0 3-11 0,-1 0-11 16,-1 1 1-16,1 4-8 0,-4-5-12 0,-1 6-5 15,-5 1 0-15,4-3-13 0,-1-1-1 16,-1 1-4-16,0-6-4 0,3 2 1 0,-1-3-2 0,1 0 2 16,1-2-8-16,3-2-1 0,0 1-3 0,1-1 9 15,2-1 12-15,4 0-3 0,1-2-14 0,7 0 25 16,4-2-23-16,4 0-3 0,-2-2-28 15,12-1-33-15,-2-3-62 0,0 3-83 0,2-4-86 0,0 0-93 16,-4 1-86-16,-1-2-88 0,-6 2-405 0,-1 1-1018 16,-3-1 450-16</inkml:trace>
  <inkml:trace contextRef="#ctx0" brushRef="#br0" timeOffset="164432.04">21898 4780 226 0,'4'-5'374'0,"-3"1"19"16,-1 1 32-16,0 3 18 0,4-5-4 0,-4 5-22 15,0-4-38-15,0 4-27 0,0 0 8 0,0 0-18 16,-4 17-5-16,3-7-12 0,-7 5-16 0,2 3-17 16,-3 5-18-16,-4 2-37 0,4-1-18 0,-5-1-23 15,3 2-23-15,0-1-35 0,-4 0-42 0,5-2-45 16,-2 3-63-16,5-10-67 0,0 0-85 0,3-3-74 16,2-1-68-16,1 0-70 0,2-5-98 15,-1-1-384-15,2-2-930 0,5-3 411 0</inkml:trace>
  <inkml:trace contextRef="#ctx0" brushRef="#br0" timeOffset="164732.87">22669 4545 111 0,'10'-14'505'0,"-1"4"10"0,-3 3 9 0,-6-4-6 0,4 6-24 15,-4-2-22-15,-2-1-27 0,0 2-20 0,-2 0-36 16,-1 2-36-16,-4 1-39 0,-2 3-18 0,-1 1-10 16,-6 4-23-16,-1 3-14 0,-5 6-20 0,-3 3-23 15,0 3-6-15,-2-1-18 0,2 4-12 0,4-2-7 16,-2 3-19-16,4 3-13 0,2-2-25 0,4-4 5 16,1 5-16-16,5-8-9 0,2 6-15 0,3-5 0 15,4 1-7-15,4 0-61 0,4-2-3 0,5-3 0 16,8 2 0-16,4-3 0 0,0-3-93 0,6-1-75 15,2-3-64-15,0-6-74 0,3 0-87 0,-6-2-82 0,1-2-111 16,-9-2-404-16,1-5-1072 0,-4 0 474 16</inkml:trace>
  <inkml:trace contextRef="#ctx0" brushRef="#br0" timeOffset="165115.84">22862 4717 143 0,'-1'-3'415'16,"-1"-2"18"-16,2-1 30 0,-1 0 4 0,1 0-6 15,-1 2-20-15,2-2-29 0,-2-1-38 0,3 3-39 16,3 1-35-16,2-1-28 0,2 1-27 0,2 2-23 0,3-1-28 16,0 2-20-16,0 2-27 0,-1 0-32 15,1 3-25-15,-4-1-29 0,2 0-20 0,-1 6-21 16,-7-3-18-16,3 2-14 0,-6 2-9 0,-1 0 5 16,-1 0-1-16,-3 1 5 0,-3 0-6 0,0 1 8 0,0-2-1 15,-2 1 5-15,0-4 17 0,-1 1 5 16,6-2 5-16,0-1 2 0,-1-2 3 0,4 0 7 0,-3 0 0 15,4-1 1-15,-2-2 5 0,2-1 5 16,6 6 2-16,-1-5-6 0,6 0-4 0,0 0-2 0,2-1 0 16,2 1-9-16,-2-1-1 0,1 3-5 0,3 0-5 15,0 2-5-15,-5 0-7 0,6 1-4 0,-7 0 0 16,1 0 1-16,-1 1 0 0,-6 2-4 0,3-1 2 16,-3 1 2-16,-1 0-1 0,-4 1 2 0,0-2 3 15,-8 2 1-15,3-2 1 0,-3 1-4 0,-2 0 5 16,-2 2 0-16,-5-3-1 0,5-3-10 0,-4 1-24 15,-1-1-35-15,-3-2-51 0,8-2-74 0,3-2-77 16,-5-1-92-16,9-3-91 0,-4-1-353 0,5 0-867 16,3-2 384-16</inkml:trace>
  <inkml:trace contextRef="#ctx0" brushRef="#br0" timeOffset="165632.29">23478 4527 194 0,'1'-11'432'0,"2"-2"18"16,0 3-3-16,-1 0-16 0,0 4-28 0,1-1-38 16,3 0-37-16,-2 3-38 0,2 1-32 0,3-1-24 15,-1 2-24-15,2 2-23 0,3 0-31 0,-2 2-14 16,1 1-16-16,-2 0-17 0,-1 3-9 0,4 0-13 16,-4 1-8-16,-3 0-8 0,-1 3-15 0,2-2-1 15,-6 4-2-15,-1-3-3 0,0 3 4 0,-5 0 8 16,0-2 8-16,-4 5 7 0,-3-1 3 0,0-1 7 15,-5 1 6-15,5-1 0 0,-2-3-5 0,2 5-4 16,1-10-11-16,-1 8-3 0,4-3-11 0,2-3-8 16,3 0 24-16,2 2-10 0,-1 0 2 0,2 1-12 0,4-2 0 15,1-1-13-15,3 0-12 0,2 1-9 16,-1-2-14-16,2 1-7 0,-1-1-10 0,-3 1-18 16,1-2 10-16,1 0-3 0,-1 1 1 0,-1-1-1 15,-5 0 3-15,0 1 1 0,-1 1 1 0,-1-2 3 16,-3 5 4-16,0-2 1 0,-3 3-4 0,-2 0 3 15,-4 1 1-15,3 0 1 0,-2 1 2 0,1-2-2 16,1-1 3-16,5-1-4 0,-2 2 6 0,1-2-4 16,2 2 2-16,2-1 0 0,5 0 0 0,-1 1 4 0,6-3-1 15,2 3 1-15,0 2-3 0,4-2 1 0,-2-2 0 16,1 0-2-16,-5-1 0 0,1-1 3 16,3 0-3-16,-4-2 0 0,-4 3 10 0,-1-3 17 15,1 0 15-15,-5 1 22 0,-5-3 11 0,4 3 9 0,-7 3 7 16,-2-5 8-16,-7 3-6 0,1-1-10 0,-5-2-13 15,1 1-12-15,-1 1-39 0,-7 0-50 0,-1 1-70 16,2-2-81-16,5-1-105 0,-1 1-113 0,5 0-124 16,-10-1-420-16,9-2-1025 0,1 0 455 0</inkml:trace>
  <inkml:trace contextRef="#ctx0" brushRef="#br0" timeOffset="166566.96">26122 2820 146 0,'-10'0'204'15,"10"0"-21"-15,0 0-18 0,0 0-19 0,0 0-16 16,0 0-8-16,0 0-9 0,0 0 1 0,18-4-9 16,-8 5-2-16,3-2-6 0,1-2-2 0,4 3-6 15,11-1-4-15,4 0-2 0,8 0-7 0,14 1-5 16,6-1-5-16,8-1-9 0,28 0-4 0,3-1-3 16,1 1-9-16,1 4-6 0,3-2-6 0,1-3-13 15,0-3-10-15,3 4-15 0,3-1-19 16,3-1-19-16,-2-3-18 0,-2 4-17 0,-1-5-13 0,-5 4 2 15,-8-1-1-15,-8-1-5 0,-23 1 13 0,-2 0-1 16,-2 2 26-16,-6-1 12 0,-16 4 26 0,-4-2 20 16,-7 2 30-16,-8-2 25 0,-4 0 38 0,-6 1 19 15,1-1 1-15,-8-1 23 0,1 1-7 0,-1 2-10 16,0-3-14-16,-4 3-9 0,5-2-14 16,-5 2-33-16,0 0-39 0,0 0-21 0,0 0-36 0,10 5-41 15,-6-4-51-15,1 2-69 0,-1 0-147 0,1 0-386 16,3 1 171-16</inkml:trace>
  <inkml:trace contextRef="#ctx0" brushRef="#br0" timeOffset="167215.37">26250 4049 45 0,'-16'-7'241'0,"5"2"-4"16,-1 1-6-16,3-1 0 0,4 4-6 0,-1-2-5 16,0 0-17-16,6 3-23 0,-4-4-18 0,4 4-17 15,0 0-4-15,21-2-1 0,6 2-6 0,12 2-8 16,22-1-13-16,28 8-10 0,9-3-7 0,3 3-13 15,11-1-8-15,-2 0-10 0,5-2-6 16,1 3-6-16,7-5-3 0,2 3-18 0,-2-5-13 0,-2-1-12 16,-3-1-12-16,-2-2-7 0,-9-1-3 0,-4-1 0 15,-36 0 2-15,23-3 2 0,-36 4 1 0,-3-1-16 16,-16 0 5-16,-4 1-2 0,-8 1 10 0,-7 1 7 16,-4 0 17-16,0-2 6 0,-6 3-5 0,-2-2-11 15,-4 2-11-15,1-4-27 0,-1 4-31 0,0 0-47 16,-14 8-68-16,9-4-73 0,-5 4-181 0,-5 5-472 15,4 0 209-15</inkml:trace>
  <inkml:trace contextRef="#ctx0" brushRef="#br0" timeOffset="167631.66">26521 5321 225 0,'7'-3'298'0,"3"1"-17"16,3-4-13-16,6 3-25 0,11-2-21 0,4 3-22 15,19-5-23-15,1 4-16 0,6-1-17 0,30-5-15 16,-27 6-26-16,37-4-20 0,-7 6-19 0,3-3-10 16,-2-1-17-16,1 0-2 0,-3-1-4 0,-31 3-8 15,2-2-5-15,2 2-4 0,-2 2 4 0,-1-4-1 16,-2 1-2-16,-9 0 12 0,-15 3 9 0,0-2 8 16,-1-4 15-16,-7 6 10 0,-12-1 17 0,5-1 26 15,-7 0 19-15,-3 1 18 0,-2-2 6 0,-5 1-1 16,2 1 0-16,-2 0-4 0,0-2-10 0,0 2-17 15,-3-1-15-15,2-2-4 0,-3 2-13 0,0 3-24 16,2-5-31-16,-2 0-60 0,0 5-62 0,0 0-70 16,0 0-92-16,3-3-115 0,-3 3-300 0,1-4-719 15,-1 4 318-15</inkml:trace>
  <inkml:trace contextRef="#ctx0" brushRef="#br0" timeOffset="169265.81">31749 1945 300 0,'4'-15'461'0,"0"4"11"0,0 1 8 0,-1 4-6 16,1-1-20-16,-3 1-36 0,2 3-40 0,-2-1-44 15,0 2-40-15,-1 2-27 0,0 0-13 0,0 0-10 16,-1 19-16-16,-1-6-18 0,0 5-16 0,-3 6-17 15,-2 1-7-15,0 1-19 0,1 1-8 0,-4 2-13 16,1 0-15-16,-2 1-1 0,-1 0-15 16,0 0-7-16,3-2-5 0,-1-3-18 0,0 0-1 15,-1-1-5-15,6-9-14 0,-2-1 1 0,0-5 1 16,2 0-14-16,0-1 3 0,1-3-3 0,4 0 3 0,0-5 9 16,0 8 18-16,0-8 26 0,-5 5-5 0,5-5-2 15,0 0-4-15,0 0-10 0,0 0-9 0,0 0-3 16,28-15-10-16,-14 10-1 0,-1 1-11 15,4-3-21-15,-4 3-7 0,3-1-12 0,2 1-14 16,0 3-15-16,-5 0-11 0,5 5-20 0,-2 1-9 16,-2-2-15-16,-1 2-16 0,1 0-17 0,-4 1-9 15,-1 0-6-15,0-2-12 0,0 3-5 0,-4-1-2 16,-1-2 10-16,1 2-2 0,0-3 0 0,-2 0 7 16,1 0 9-16,-4-3 12 0,2 4 20 0,-2-4 4 15,0 0 18-15,4 6 11 0,-4-6 11 0,0 0 16 16,0 0 17-16,3-13 15 0,-3 13 20 0,1-15 8 15,2 5 6-15,-1-6 8 0,2 1 8 0,2-2 18 16,-1-7 11-16,-2 6 20 0,1 0 17 0,0 0 17 16,0 1 1-16,-1 8 4 0,0-3 2 0,1 0 6 15,-3 6-6-15,0-2-7 0,2 1-19 0,-2 3-18 16,-1 4-11-16,0-7-14 0,0 7-19 0,0 0 3 16,0 0-5-16,0 0-2 0,-5 18-8 0,2-4 4 15,0 4-9-15,-2 4-8 0,1-2 16 0,-3 6-14 16,3-2 1-16,0 5-5 0,1 0 2 0,-5 0-3 15,6-1-5-15,-1 3-4 0,2-4-23 0,-2 1-21 16,1-2-40-16,0 3-50 0,0-2-67 0,2-7-97 16,0 6-107-16,-2 2-107 0,-3-4-530 0,3 0-1118 15,-1-7 494-15</inkml:trace>
  <inkml:trace contextRef="#ctx0" brushRef="#br0" timeOffset="170015.83">31721 3363 159 0,'2'-10'512'0,"-2"2"9"16,3 0-2-16,-4 1 2 0,2 0-6 0,0-1-26 16,1 3-21-16,-1 0-26 0,0 2-45 0,0-1-37 15,-1 1-41-15,0 3-34 0,0 0-32 0,0 0-22 16,0 0-23-16,-5 11-23 0,3-1-7 0,-3 6-18 15,-1 1-12-15,0 0-16 0,-2 2-17 0,1 0-7 16,0 0-16-16,1-2-13 0,-3-1 0 0,1 1-14 16,2-2-3-16,-1-3-3 0,2-1-13 0,-2-2 5 15,0-1-4-15,4-2-13 0,1-1 10 0,1 1 2 16,-2-4-10-16,3-2-5 0,0 0-4 0,0 8 11 16,0-8 6-16,0 0 17 0,0 0-36 0,0 0-25 15,0 0 0-15,16-6 0 0,-9 3 0 0,2 2 0 16,3-5 0-16,-1 2 0 0,5 0 0 0,0 2 0 15,-3 1 0-15,6 0 0 0,-2 1 0 0,3 3 0 16,-2 1 0-16,1 4 0 0,4-1 0 0,-5 3 0 16,0 1 0-16,0 0 0 0,4 4 0 0,-7-3 0 15,-1 1-34-15,0 2-25 0,-4-2-1 0,-3 2-4 16,-3-2 7-16,-3 2 6 0,-1 0 7 0,-4-5 1 16,-2 6 11-16,-2-6 0 0,-5 4 4 0,-2-3 5 15,-4-3 7-15,-2 1-5 0,2-5 10 0,-9 1 0 16,-1 1 12-16,6-3-6 0,-3-1-2 0,6-2 4 15,1-2 0-15,1-1-4 0,4 1 8 0,1-1-5 16,3 0-34-16,-1 0-58 0,2-1-75 0,4-6-69 16,4 4-69-16,2-1-98 0,-1-3-106 0,1-5-455 15,7-1-1047-15,0-1 463 0</inkml:trace>
  <inkml:trace contextRef="#ctx0" brushRef="#br0" timeOffset="170298.36">31815 3306 11 0,'-3'-9'490'0,"1"2"-5"0,0 1-7 0,0-1-8 0,2 1-9 16,-2-2-26-16,4 5-36 0,0-3-36 16,2 0-32-16,3 2-28 0,7-2-28 0,0 2-26 0,9-2-22 15,-1 3-23-15,10 2-16 0,5 1-21 0,-1-1-16 16,-2-4-23-16,2 4-3 0,-4-2-10 15,5 2-15-15,-7-1-7 0,0 1-6 0,-2-1-3 16,-10 1-2-16,1 0 8 0,-8-3 0 0,0 3 6 16,-6 0-5-16,3 1-8 0,-3-1-16 0,-5 1-6 15,8-3-25-15,-8 3-36 0,0 0-62 0,0 0-72 0,0 0-81 16,0 0-87-16,-11 12-106 0,9-6-125 16,-2 1-378-16,-3-2-986 0,1 5 437 0</inkml:trace>
  <inkml:trace contextRef="#ctx0" brushRef="#br0" timeOffset="171215.75">31735 4379 1 0,'2'-12'459'0,"2"-4"16"0,-3 3-5 15,-1 5 8-15,0-5-5 0,0 6-12 0,0 3-22 0,0-2-27 16,0 2-42-16,0-1-34 0,0 5-23 0,0 0-14 16,0 0-23-16,-11 12-14 0,5 0-3 0,-5 3-25 15,-1 6-1-15,-1 2-15 0,-4 1-21 0,3-1-12 16,1 3-16-16,-1 2-19 0,0-2-21 0,-2 1 3 16,3-1-25-16,-4-1-5 0,3-2-10 0,-4-1-10 15,4 2-4-15,3-9-21 0,2 0 5 16,4-5-11-16,-3 1-2 0,2-4-7 0,1 1-4 0,2-4-37 15,-1 1-1-15,4-3 0 0,0-2 0 0,5 4 0 16,7-5 0-16,-2 0 0 0,7-1 0 0,2 0 0 16,9 0 0-16,-5-2 0 0,6-2 0 0,2 2 0 15,-2 0 0-15,3 4 0 0,-2-1 0 0,-3 1 0 16,-4-2-72-16,5 4-42 0,-8-1-24 0,-2 0-33 16,-3 1-30-16,-3-1-36 0,-1 2-30 0,0 0-19 15,-4-1-6-15,-3 0-14 0,0 2-11 0,0 0-11 16,-7 0-24-16,-2 0-15 0,3-2-12 0,-5 2 12 15,2-2 15-15,-3 0 9 0,-2 1-208 0,1 0-596 16,4-3 264-16,-3-2 2288 0,0 2-1524 0,2-4 66 16,1 0 36-16,1-2 41 0,-1-3 18 0,0 0 37 15,5-3 34-15,-4-2 29 0,4-2 16 0,-1-1 31 16,2-1 21-16,2 0 17 0,-2-1 8 0,4 1 14 16,-4 2 9-16,3 1 12 0,-1 1 1 0,-3 5 6 15,1-2-10-15,-1 0-1 0,4 4-1 0,-6 0-10 16,4 2-32-16,-2 0-23 0,1 0-22 0,-1 5-22 15,0 0-11-15,0 0-3 0,0 0-11 0,-13 18-13 16,7-3-6-16,-1 4-18 0,-2 5 7 0,1 1-10 16,-4 2-19-16,5 0-2 0,0 3-2 0,0 2-11 15,-2 0-7-15,0 0-6 0,2 0-1 0,2 0-5 16,-1-1-7-16,1-2-3 0,0-2-7 0,1 0-13 16,1-2-3-16,3-6-28 0,0-3-16 0,-2 1-24 15,2-4-33-15,1-1-45 0,0-2-67 0,1-5-75 16,-1 4-70-16,1-3-77 0,2-2-119 0,3-1-414 15,-7-3-1042-15,11 1 460 0</inkml:trace>
  <inkml:trace contextRef="#ctx0" brushRef="#br0" timeOffset="171366.15">32063 5123 363 0,'0'0'447'0,"0"0"-13"16,0 0-22-16,0 0-32 0,0 0-37 0,0 0-40 15,-9 2-68-15,9-2-109 0,0 0-111 0,0 0-117 16,0 0-151-16,0 0-198 0,9 6-488 0,-9-6 216 16</inkml:trace>
  <inkml:trace contextRef="#ctx0" brushRef="#br0" timeOffset="173899.22">18989 1056 47 0,'-90'30'136'0,"4"4"-14"0,25-7 1 15,-20 11-6-15,4 8-6 0,24-11-7 0,-1 0-11 0,-15 20 2 16,28-15-13-16,-1 8-1 0,6 1-12 16,6 4 1-16,-9 22-14 0,20-26-5 0,10 7-1 15,0-1-7-15,10-1-1 0,10-2-3 0,5-1-6 16,9 1 0-16,9-3-5 0,17 19-3 0,8-2 5 15,-16-25-10-15,6-1-9 0,28 21 4 0,-3-9-18 16,-18-18-11-16,30 6-8 0,-2-3-1 0,-23-16-3 16,28 8 10-16,-27-12-7 0,32-3 1 0,-31-8 3 15,5-1-8-15,-3-6 14 0,0-5 4 0,29-12 4 16,-36 9 13-16,33-9 0 0,-32 5 15 0,1-4 7 16,0-2-1-16,4 0 21 0,-9-4-15 0,4 1 6 15,0-2 4-15,-2-2-10 0,-1 5 5 0,-2-4 4 16,-5-10-8-16,0 7-3 0,0 0-9 0,5 1 3 15,-5-5-5-15,-2 1 1 0,0-3-2 0,-4 2-2 16,-1-3-5-16,-1-1 1 0,-4-4-1 0,-2 0 8 16,-4-1-3-16,-3-3-4 0,-8-1 2 0,-3 2 1 15,-2-1 7-15,-11-2-4 0,0 11-2 0,-8-15 5 16,-4 4 4-16,-10 0 1 0,-6 5 4 16,-4 2 1-16,-9-2 2 0,-3 5-2 0,-8 0-1 0,-6 6-6 15,-28-10-7-15,20 17-3 0,-29-4 4 16,0 9 1-16,2 0-13 0,-5 6 5 0,0 3-1 0,-2 4-1 15,0 2-5-15,4 5-1 0,0 0-13 0,-4 3-7 16,4 1-8-16,28 0-9 0,-27 3-13 0,26 0-9 16,0-1-10-16,6 0-12 0,3 4-20 0,18-6-22 15,3 4-34-15,6-4-190 0,3 4-369 16,9-4 164-16</inkml:trace>
  <inkml:trace contextRef="#ctx0" brushRef="#br0" timeOffset="176198.73">25103 6577 2498 0,'2'-6'121'0,"-2"0"-23"0,-2 2-34 0,1-1 10 16,1-1 10-16,0 1 0 0,-3 2-2 0,2-2-5 16,-3 0 2-16,3 1-2 0,-3 2-9 0,0 0 0 0,4 2-5 15,-8-2-4-15,8 2-10 0,-9 3-6 16,5-1-5-16,-2 1-1 0,3 1-5 0,-2 0-4 15,2 2 0-15,2-1-5 0,1 1-6 0,0 0-2 16,1-2 2-16,2 1 4 0,2-1-1 0,0 1-5 0,1-3-1 16,-2-1 1-16,5 1-2 0,-1-2-1 15,-2 0-1-15,0 0 0 0,-6 0 17 0,12-4-20 16,-6 2 1-16,-2-3 6 0,-4 0-3 0,4 1-2 16,-4-1-9-16,-3-2-38 0,0 0-32 0,-5 4-50 0,-1-1-48 15,-4 5-71-15,-1-1-66 0,-15 4-230 16,8 3-579-16,-6 6 256 0</inkml:trace>
  <inkml:trace contextRef="#ctx0" brushRef="#br0" timeOffset="176532.4">24758 7039 70 0,'-6'-4'405'0,"-7"2"-8"0,4-3 3 0,-4 1-14 16,-1 2-17-16,5 0-24 0,0 2-32 0,1 0-34 16,1 2-30-16,-1-2-22 0,3 3-20 0,-2 0-28 15,4 3-24-15,1-2-10 0,2 0-14 0,2 2-14 16,1-1-17-16,2 1-12 0,1 0-15 0,3 0-15 16,1-3-7-16,0 1-16 0,2 0-8 0,-2-2 7 15,2 1-17-15,-6-2-3 0,2-1 8 0,-8 0-2 16,13-1-6-16,-11-2 0 0,3 2 2 0,-2-1 10 15,-3-4 0-15,0 6 13 0,-4-6-15 0,3 2-2 16,-4 0-11-16,1 2 2 0,-4 0-5 0,-5 3-42 16,7-2-26-16,-3 2-54 0,-3 0-49 0,6 6-66 15,-2-1-85-15,2 3-88 0,4-3-233 0,4 1-689 16,-1-2 305-16</inkml:trace>
  <inkml:trace contextRef="#ctx0" brushRef="#br0" timeOffset="176815.74">25257 7077 160 0,'-7'-3'403'0,"3"1"0"0,-1 1 0 0,-1-1-26 16,6 2-16-16,-6-3-37 0,6 3-38 0,0 0-25 16,0 0-28-16,-7 5-23 0,7-5-22 0,0 8-23 15,1-4-9-15,2 1-23 0,2 0-9 0,-1-1-9 16,2 1-10-16,1-1-14 0,0 0-17 0,1-1-3 15,3-1-12-15,-1-2-8 0,-3 2-2 0,3-2-6 16,-1-2-6-16,-1 0 1 0,-3-1-7 0,5-4 7 16,-2 4-3-16,-3-3-5 0,0-1 7 0,-2-1-2 15,-2 0 7-15,-1-2-2 0,3 1-8 0,-3-1 4 0,-3 2-8 16,-1 1-23-16,0 1-42 0,-1 1-49 0,0 0-54 16,0 1-58-16,-8 2-81 0,8 1-112 15,-6 2-306-15,3-1-754 0,8 0 334 0</inkml:trace>
  <inkml:trace contextRef="#ctx0" brushRef="#br0" timeOffset="178182.61">26403 6553 3105 0,'10'-16'85'15,"-1"-3"51"-15,-4 2-38 0,-2 1 23 0,-6 4 45 16,7-1 22-16,-4 1 1 0,-4 0 0 0,-1 5-13 15,1-1 0-15,-6 3-10 0,-3 3-12 0,1 2-7 16,-6 7-11-16,1 2 1 0,-6 9-5 0,1 2-1 16,1 5-11-16,-1 1-7 0,0 3-9 0,2 1-10 15,0 1-8-15,-2 10-10 0,6-9-8 0,5 1-6 16,0-1-6-16,3 2-5 0,4-2-9 0,4-1 6 16,0-1-12-16,6-2-5 0,0-3 0 0,2-7-2 15,2 0-4-15,3-3-7 0,1-4-2 0,1 2-9 16,2-5-3-16,2-1-3 0,1-2-4 0,1-5-1 15,0-1-1-15,5 0 0 0,-6-3 0 0,7-3-1 16,-8-2 3-16,1 1-1 0,-2-3 4 0,2-6-3 16,2 0 2-16,-8 3 2 0,-1 0-2 0,0-3-1 15,0 3 5-15,-4-1 0 0,-2 7 11 0,-2-3 11 16,0 5-2-16,-1 1 2 0,-1 0-10 0,-2 4-2 16,-1 1-1-16,0 0-1 0,-5 12 0 0,1-2-5 15,-4 4 7-15,1 4-4 0,3 1-3 0,-1-3 3 16,2 1-1-16,0 1-1 0,3-2-1 0,0-5-3 15,3 1 0-15,0 2-2 0,2-5-4 0,4 2-3 0,0-6-5 16,0 1 3-16,2-1-4 0,1-3 2 0,1-2-2 16,1-2 6-16,-1-1-3 0,4-3 5 15,-5 0-3-15,-1 0 0 0,2-7-1 0,-1 2 3 16,-1-2-2-16,-3 2 4 0,-2-5-2 0,1-2 7 0,-5-1-6 16,-2-6 0-16,0 0-1 0,-5 2 3 0,0 6 0 15,-1 1-1-15,-1 5-3 0,-3-1-2 16,2 5 2-16,-1 0 1 0,0 4-3 0,-1-3 1 15,1 7 3-15,-2 3-3 0,1-1 0 0,1 3 0 0,1 4-2 16,0-1 1-16,3 0 2 0,1 2 6 0,4-2-5 16,-2 2 1-16,6-1 0 0,3 1 4 0,3-1-4 15,5-1-1-15,2-2 2 0,5-2-1 0,5-3-4 16,-4-1 6-16,5 1-5 0,0-4 0 0,-1 0 2 16,-8-2-2-16,4 1 2 0,1-6-2 0,-2 7 2 15,-5-5 3-15,-1 2-1 0,1-1-1 0,-6 2 0 16,-2-1 4-16,-2 3-2 0,-1 0 4 0,-1 1 6 15,-1-2 1-15,-4 3-1 0,0 0 5 0,13 4 0 16,-13-2 5-16,1 2-3 0,-1 2-4 0,-1 1 0 16,1 1 1-16,0 0 2 0,-3 3-6 0,2 0-1 15,2-1 0-15,-2-3-1 0,2-1-1 0,1 1-1 16,0-1-2-16,1-1 5 0,1-2-3 0,2 2-1 16,-2-3 0-16,4-2 2 0,-1 0-3 0,2-2 0 15,1-3 4-15,-1 3-5 0,5-3 5 0,-3 0-4 16,0-1 0-16,2-1-2 0,-3-1 2 0,3-2 3 15,-2 3-4-15,-3 0-2 0,4 2 2 0,-4 1-4 16,0 0 7-16,-3 3-8 0,3 0 1 0,0 2-5 16,-1 1 3-16,1 4 2 0,1 2 0 0,0-1-3 15,-1 3 3-15,-1 0-2 0,3-1 5 0,3 2 0 16,-4-3-1-16,6 3-1 0,1 1 2 0,-2-3 3 16,1 0-3-16,7-2 2 0,0-2-1 0,-2-2 2 15,2-2 0-15,-1-1-2 0,6-1 0 0,-5 0 1 16,-1-2-1-16,0 2 2 0,-3-4 0 0,3 2 0 15,-6-2-2-15,4 0 3 0,-9-1-1 0,6-1-1 0,-5 0 1 16,3-1 0-16,-4-2 9 0,-3 1-9 0,4-5-1 16,-4 4 0-16,-3-2 2 0,1 0-2 15,-1 4 7-15,-1-3 9 0,1 3 3 0,-4-1-4 16,0 5-2-16,-1-2 1 0,-3 3-10 0,4 3 1 16,-13 6 0-16,4 0 2 0,-5 4-1 0,-1 2-3 0,0 1-2 15,-1 1-1-15,1 2 2 0,1-4 1 16,1 2-3-16,4 2 0 0,0-3 0 0,5-2 0 0,-2 0-2 15,5-1 1-15,1 0 1 0,1-5 5 16,5 0-2-16,-2 0-2 0,5-3 5 0,0-2 4 0,6 0-2 16,2-6 3-16,-2 0 3 0,2-2 9 0,0-3 9 15,-1 0 6-15,2-2 5 0,-1-7-8 0,2-1-1 16,-4-2 2-16,-6 5 3 0,7-8-1 0,-4-2-4 16,-3 0-8-16,3-3 2 0,-6-1-1 0,3 0-7 15,-2-2 0-15,0-1-1 0,2 2-7 0,-6 1 0 16,1 7 3-16,-2 6 5 0,-2 5 1 0,0 5-6 15,0 2-10-15,1 3 8 0,-1 4-15 0,0 0 3 16,-9 16-8-16,4-1-1 0,-2 5 9 0,-2 9-4 16,2 0 6-16,0 1-4 0,-3 2-6 0,4-1 2 15,1 2-10-15,3 0-22 0,2-5-24 0,1 0-19 16,0-8-38-16,4 5-44 0,-1-7-51 0,0-7-60 16,4-1-58-16,-2-4-69 0,-1-1-95 0,2-3-437 15,0-3-1007-15,-7 1 446 0</inkml:trace>
  <inkml:trace contextRef="#ctx0" brushRef="#br0" timeOffset="178481.57">28142 6346 3664 0,'2'-26'337'0,"0"9"-134"0,0 1 46 16,0 4 3-16,-2 5 3 0,0 2-31 0,0 2-22 16,0-2-27-16,0 5-18 0,0 0-14 0,0 0 1 15,-9 13-11-15,5-2-13 0,-1 1-11 0,4 2-11 16,-3 3-5-16,4 0-10 0,0 1-5 0,-4 0-12 15,2-1-12-15,0-3-23 0,2-2-24 0,-1 0-17 16,1-1-11-16,0-4-1 0,0-1-4 0,1 1 0 16,1-2 8-16,2-3 4 0,-2 0 1 0,-2-2 2 15,15-4-1-15,-7-3 5 0,2 0 2 0,4-7-1 16,-1 0 1-16,1 0 0 0,-1-2 6 0,-3 0 6 16,3 2-1-16,-7 4-1 0,2 5-5 0,-2 0-5 15,-1 2-2-15,1 2-17 0,-6 1-40 0,6 9-48 16,-3-2-61-16,-2 4-47 0,-1 6-60 0,1 2-45 0,-2 7-63 15,1-7-61-15,0 0-326 0,3 8-839 16,-2-1 370-16</inkml:trace>
  <inkml:trace contextRef="#ctx0" brushRef="#br0" timeOffset="178850.72">28794 6793 117 0,'5'-9'510'0,"-1"1"13"0,0-1 10 0,-3 2-8 16,-1 0-25-16,0 3-24 0,0-2-46 0,-3 3-46 16,3 3-39-16,-7 0-39 0,1 6-22 0,-1 0-31 15,-2 3-28-15,0 5-18 0,4 0-26 16,-3 4-18-16,5-3-24 0,-4 3-34 0,5-2-32 0,2-2-26 16,-1-1-18-16,2-4-10 0,1 1-7 0,2-5-1 15,1 3-1-15,2-4-4 0,0-3 3 0,7-2 0 16,3-5 2-16,2-3 14 0,8 0 12 15,-4-4 14-15,-1-4 12 0,2-1 9 0,0 0 4 0,-2-1 3 16,2-2 5-16,-5 3 5 0,3-1 10 0,-5 7-7 16,-3 2 4-16,-3 2-11 0,0 1-14 0,-2 2-12 15,3 2-5-15,-1 3-2 0,-2 3-10 0,2 2-3 16,-2 2-2-16,0 3-6 0,1 4 2 0,-1 4-5 16,1 0-9-16,-1 1-17 0,3 4-28 0,-4 1-22 15,-3-6-30-15,2 0-28 0,-4-3-26 0,-1-3-31 16,-2-1-35-16,0 0-31 0,-2-5-44 0,-3-2-36 15,-7-1-53-15,-1-2-52 0,-4-5-65 0,-13-4-361 16,2-5-910-16,-1-3 402 0</inkml:trace>
  <inkml:trace contextRef="#ctx0" brushRef="#br0" timeOffset="178982.69">28818 6502 309 0,'0'-11'389'15,"4"2"-6"-15,-4-1-13 0,4 2-13 0,1 0-18 16,-2 1-24-16,-2 3-25 0,4-1-30 0,3 1-29 15,-2 2-79-15,3 2-94 0,3 0-115 0,-2 1-141 16,0 2-335-16,8 0-578 0,-1-2 255 0</inkml:trace>
  <inkml:trace contextRef="#ctx0" brushRef="#br0" timeOffset="179398.47">29695 6836 354 0,'10'2'459'16,"3"-1"-5"-16,5-1-20 0,0-1 2 15,1-2-16-15,-1-2-18 0,4 3-31 0,5-6-29 16,1 1-37-16,1-2-32 0,2 1-27 0,-6 0-23 0,2-4-23 16,3 0-20-16,-3-2-16 0,-5-2-16 0,1 0-18 15,0 0 1-15,-5-4-18 0,3 1-15 0,-6 0-12 16,-1 3-7-16,-5 1-10 0,-1 0-6 15,-3 2-7-15,-4 2-22 0,2 1 1 0,-7 0 4 0,1 4-4 16,-2 1-3-16,-2 0-1 0,-4 3-3 0,-3 3 2 16,3 2 2-16,-6 6-10 0,7-2 10 0,0 1-6 15,0 2 1-15,1 4 2 0,3-3-7 0,-1 5 4 16,4-2-2-16,3 3-6 0,3-1-7 0,4 0 5 16,1 1-2-16,1-2 0 0,9 9-11 0,-5-9-8 15,1-1-9-15,0-1-3 0,2 8 0 0,-3 1 0 16,-5-6 2-16,-1-1 3 0,-4-3 3 0,-2 0 8 15,-5-2 1-15,-2 1 5 0,-3-3 7 0,-5 2 1 16,-5-2-2-16,-3-2 2 0,-7-4-2 0,7 1-8 16,-1-1-32-16,2-2-55 0,1-2-57 0,2-2-83 15,8 2-78-15,4-3-96 0,2 0-106 0,5 0-346 16,5-4-919-16,4-1 407 0</inkml:trace>
  <inkml:trace contextRef="#ctx0" brushRef="#br0" timeOffset="180081.53">30568 6716 349 0,'6'-6'459'0,"-2"-1"-20"16,0 1 4-16,-4 1 12 0,0-1 0 0,3 1-7 15,-6-1-24-15,3 1-30 0,-4 2-33 0,0-1-35 16,-1 1-34-16,-4 3-30 0,9 0-35 0,-19 4-17 16,7 1-24-16,-1 5-20 0,-4-2-11 0,4 4-14 15,-3 2-14-15,3-4-26 0,0 3 1 0,-1 1-10 16,6-4-16-16,1 1-9 0,-1-4-4 0,4 1-15 15,2-1-6-15,0-3 0 0,2 1 0 0,0-3 0 16,4 3-7-16,1-4-8 0,-5-1 6 0,17-3-18 16,-5-1 13-16,0 2-4 0,0-4-3 0,-1 1 10 15,3 0 2-15,-3-1 2 0,-1 1 6 0,1-2 2 16,-6 4 10-16,3-1-17 0,-2-2 7 0,-2 4-9 16,1 2-9-16,-5 0 1 0,4-2-4 0,-4 2-4 15,4 11 2-15,-7-1-7 0,2 2 4 0,0 4-5 16,-2 0-16-16,3 1-9 0,0-1-14 0,4 1-17 15,-4 0-3-15,1-8-4 0,7 2 1 0,-3-2 6 16,9-3 5-16,2 2 6 0,-2-7 4 0,5-2 1 16,1-3 2-16,6-6 4 0,-1-3 4 0,2-3 11 15,-4-5 10-15,-1 2 2 0,2-3 9 0,-1-2-2 16,-3-2 6-16,1-4-10 0,0 3 5 0,-1-4-2 16,8-12-3-16,-4 1 7 0,3-1-4 0,-4-2 4 15,5-1 1-15,-8-1 7 0,-1 0 14 0,-6 14 8 16,-2 4 8-16,-2 6 6 0,-4 6 0 0,-1 7-15 15,0-1-12-15,-4 9-3 0,-1 1-13 0,1 1 3 16,-9 14-1-16,-3 8-4 0,-2 4 2 0,0 4 4 0,-5 13-3 16,1 3-14-16,4 1 9 0,-4 0-12 15,6-1 5-15,7-11-5 0,-4 10-14 0,4-11-21 0,4 1-12 16,2-3-12-16,-1-1-8 0,5 2-2 16,-1-6-20-16,1-1 21 0,3-6-1 0,-3-6 6 0,4 0 10 15,-3-4 7-15,1-3 13 0,2-3-4 0,-4-3 6 16,4-2 5-16,2-1 7 0,0-2 10 15,4-7 9-15,-1-1 5 0,1-2 6 0,-2-2 1 16,5-3 11-16,-1-2 6 0,-1 2 5 0,-3 6 2 0,-2 1 0 16,-3 3 6-16,-3 4-19 0,0 1-7 0,-1 1-1 15,1 3-4-15,-5 0 1 0,0 0 4 16,8 10-7-16,-7-3-30 0,-1 4-9 0,3 1-31 0,-2 0-40 16,0-1-41-16,2-1-40 0,2 2-48 15,1-5-51-15,1-1-36 0,-1-3-39 0,6 0-56 0,0-6-51 16,5 1-339-16,1-4-869 0,-3-4 386 0</inkml:trace>
  <inkml:trace contextRef="#ctx0" brushRef="#br0" timeOffset="180215.69">31560 6410 241 0,'-5'-13'446'0,"-2"5"-37"0,2 0-27 0,1 3-33 15,-1 0-25-15,1 0-44 0,2 2-39 0,-2-1-90 16,-1 3-92-16,5 1-109 0,-8 0-130 15,8 0-262-15,-16 1-480 0,16-1 213 0</inkml:trace>
  <inkml:trace contextRef="#ctx0" brushRef="#br0" timeOffset="180368.11">30959 6394 306 0,'-8'1'402'0,"3"-1"-18"0,5 0-6 16,0 0-25-16,0 0-37 0,23 7-38 0,3-4-63 15,5 4-91-15,3-3-88 0,1 2-95 0,0-1-115 16,1 2-253-16,1-1-462 0,5-1 204 0</inkml:trace>
  <inkml:trace contextRef="#ctx0" brushRef="#br0" timeOffset="180948.21">31753 6486 310 0,'0'0'414'0,"-4"-8"4"15,-1 2 1-15,-2 1-6 0,-3 1-20 0,-1-1-29 16,-1-1-38-16,2 4-28 0,-2 2-32 0,-7 2-28 0,9-2-23 16,-5 6-22-16,3-3-21 0,-2 4-16 0,0 2-18 15,6 2-16-15,-2 1-8 0,4 2-14 0,3 2-12 16,5-1-22-16,2 3-22 0,4-1-18 16,-1 1-11-16,-1-3-21 0,4 1 0 0,4 0-15 15,-5-3 0-15,5 4 4 0,-5-3-2 0,0-1-2 0,0-2 5 16,-4 4-6-16,2-5-2 0,-6 1 13 0,-2 0-3 15,-6-1 6-15,0-1 11 0,-5 1 19 0,-3 1 11 16,-2-1 15-16,-4-3 11 0,1-2 10 0,-1 2 9 16,-1-6 2-16,3 0 1 0,1-2 3 0,4 2 6 15,2-2 6-15,5 1 0 0,0-1-5 0,2-1-12 16,1-1-13-16,4 3-5 0,4-9-8 0,5 5-9 16,5-4-15-16,5 0-25 0,8-3-15 0,2-2-12 15,3 3-13-15,4-3-8 0,-4-3-16 0,4 1-2 16,12-5-5-16,-14 2-6 0,11-11-4 0,-2 0-2 15,-2-4 5-15,-1-2 5 0,-1-3 0 0,-6-2 6 16,-1-1 11-16,0-2 0 0,-6 3 15 0,-4-1 9 16,-2 11 8-16,-8-1 17 0,-4 4 16 0,-1 1 19 15,-6 7 12-15,-1 1-2 0,-4 1 5 0,2 6-2 16,-3 2 0-16,-3 0-4 0,-2 5-4 0,-3 1 0 16,1 6 0-16,-4 4 8 0,-2 6 5 0,-2 7-1 15,4 2 2-15,-2 9 6 0,0 12 3 0,2 3-6 16,2 1 6-16,-3 3 3 0,4 0-6 0,-3 0-5 15,3-3-5-15,0 0-2 0,3 2-6 0,-2-2-1 16,-2 0-3-16,1 2-1 0,2-2-3 0,-2-1-4 16,-1-2-3-16,5-9 2 0,0 0-19 0,-7 11-19 15,4-14-23-15,2-1-30 0,-3-2-31 0,2-3-27 16,0 0-24-16,-3-4-23 0,7-1-26 0,-5-6-21 16,6-4-17-16,-2-1-21 0,0-2-25 0,-2-2-38 15,5-3-33-15,1-2-66 0,4-1-221 0,0 0-690 16,-13-12 305-16</inkml:trace>
  <inkml:trace contextRef="#ctx0" brushRef="#br0" timeOffset="181265.75">31732 6942 50 0,'2'-20'344'0,"-1"4"-1"0,3 0 9 0,-2 4 15 16,3-4-16-16,0 2 10 0,2 0-12 0,-1 2-18 16,4 4-33-16,3 0-25 0,3-2-29 0,0-1-22 15,3 2-20-15,8-2-24 0,-9 2-19 0,10 0-14 0,-6 1-20 16,5-2-7-16,-8 3-10 0,1 0-12 15,-2 1-15-15,0-1-4 0,1-2-9 0,-1 3-9 16,-5 0-3-16,-3 0-5 0,2 2-3 0,-5 0 6 0,0 0 5 16,-1 1 15-16,-2 0 3 0,0 0-6 15,1 2-3-15,-5 1-15 0,5-1-3 0,-5 1-4 16,0 0 2-16,-3 11 5 0,2-4-7 0,-1 1-2 16,-2 1-4-16,0 2-3 0,0 0-6 0,2 4-3 0,-2-4-3 15,4 3 0-15,-3-2-3 0,6 2-1 16,-1 0-5-16,4-3-14 0,4 0-15 0,-4-3-18 0,4 0-17 15,4-3-13-15,2-1-18 0,5-2-23 16,-4-2-30-16,4-2-24 0,0-5-23 0,-3 0-33 16,8-5-36-16,-10-1-34 0,4-3-46 0,-3-5-41 0,-8 6-332 15,4-10-760-15,-4-1 336 0</inkml:trace>
  <inkml:trace contextRef="#ctx0" brushRef="#br0" timeOffset="181382.42">32389 6395 117 0,'0'0'152'0,"0"0"-10"0,0 0-17 0,-5 7-8 16,5-7-21-16,1 11-49 0,3-4-67 0,-3 1-110 16,3-1-140-16,1 3 63 0</inkml:trace>
  <inkml:trace contextRef="#ctx0" brushRef="#br0" timeOffset="182067.78">32389 6690 100 0,'-4'5'315'15,"3"-2"-8"-15,-1 2 4 0,2-2-2 0,0-3-14 16,6 7-24-16,-2-5-34 0,3 0-16 0,2-1-25 0,5-1-16 16,-1 2-21-16,1-2-25 0,-2-3-8 0,8 2-17 15,-7 0-19-15,-3-3-8 0,4 0-8 0,-5 2-9 16,4-1-7-16,-3-2 0 0,-2 1-4 0,0 0 4 16,-3-1-7-16,0-1 13 0,-3 0 5 15,1 2 8-15,-3-2 3 0,0 2-4 0,-3-1-5 0,3 5-7 16,-7-3-5-16,-2 4 1 0,0-1-1 0,-3 5 2 15,1 0-6-15,-2 3 8 0,-4 4-13 0,8-3-4 16,0 5-1-16,-1 0-5 0,3 2-7 0,2-4-1 16,-1 6 1-16,4-3-9 0,2 3 3 0,2-2 3 15,2-4-9-15,5 2-7 0,1 0-25 0,3-1-17 16,5-2-13-16,0-2-15 0,2-3-11 0,8 4-14 16,2-5-14-16,-1-4-10 0,1 1-14 0,0-2-7 15,-3 1-7-15,3-5 4 0,-2 1 4 0,-28 3 16 16,43-6 9-16,-17-6 11 0,-8 4 17 0,-1-3 11 15,0-1 19-15,-2 0 21 0,-2-1 23 0,1-2 13 16,0 1 17-16,-6 2 14 0,2-2 26 0,-3-1 11 16,-7 15 17-16,7-22 13 0,-7 22 12 0,0-21-2 15,0 21-8-15,0 0-10 0,-9-18-4 0,9 18-8 16,-16-6-5-16,16 6 2 0,0 0 0 0,0 0-3 16,-71 16-8-16,52-8-7 0,-4 6-11 0,-1-2-8 15,6-1 1-15,-1 6-4 0,5-4-6 0,0 0-6 16,1 1-2-16,4-1-5 0,1 1-5 0,3-2-4 15,4-2-9-15,-3 2 1 0,8-4-4 0,-1 0 2 16,0-5-2-16,6 2 0 0,2-4 1 0,-11-1-8 16,0 0 7-16,0 0-4 0,53-13 9 0,-36 3-8 15,-3 1 7-15,1-4 4 0,-1-2 0 0,2-1 3 16,0-8-5-16,3 3-5 0,-2-3 4 0,1-4 1 16,-1-1 17-16,-1-3-3 0,-3 0 2 0,7-13-7 15,-3 1-5-15,1-1 1 0,-2 0-4 0,-3 10 1 16,1-8 6-16,-7 10 14 0,-1 3 7 0,-3 4 3 15,-3 7-4-15,0 7-5 0,0 12-16 0,-2-18-4 16,2 18 4-16,0 0-4 0,0 0-5 0,0 0 4 16,0 0-6-16,-44 44-1 0,28-19 0 0,6 4 3 15,-3 4-3-15,2 2-1 0,2-1-3 0,-4 12-7 16,8-13-24-16,0 1-33 0,2 1-43 0,1-2-33 16,2 1-51-16,-3-1-67 0,6-1-84 0,2-3-92 0,-4-3-392 15,6 3-888-15,-1-12 393 0</inkml:trace>
  <inkml:trace contextRef="#ctx0" brushRef="#br0" timeOffset="183915.31">869 11805 143 0,'-3'-12'318'0,"-1"-1"-17"15,3-3 4-15,-3 0-30 0,0 5-4 0,-1 0-20 16,-1-1-12-16,-2 3-24 0,3 1-7 0,-4 0-30 16,-2 4-19-16,11 4-19 0,0 0-12 0,0 0-27 15,-62 7-1-15,38 7 1 0,-3 5-14 0,3 3-21 16,-3 3 11-16,-1 14-2 0,6-7-1 0,-1 11-15 15,5 0-16-15,5 1 16 0,6-10-9 0,7 13-11 16,1-14-5-16,5 1-3 0,7 0-2 0,10 7 2 16,0-1-3-16,10-5-1 0,2 1-4 0,5-4 0 15,-1-5-11-15,3-2-5 0,2 2-13 0,-11-10-10 16,-1 3-4-16,-1-3-2 0,-1 2 2 0,-5 0-2 16,-5 0 8-16,-6 2-6 0,-1 1 4 0,-6 3 5 15,-4 1 3-15,-7 3-2 0,-10 1 7 0,0 0 4 16,-14 9 5-16,-3 1 5 0,1 1-7 15,-5-4 4-15,2 0 4 0,-4 1-6 0,2 2 8 16,5-1-8-16,8-12 4 0,-1 2-9 0,3-1-1 0,5-3-1 16,4 4 3-16,6-4-5 0,5 1 2 0,4-1-10 15,8 2-15-15,0 0 2 0,8-3 1 16,1 3-11-16,16 7-2 0,-9-9 2 0,13 6-4 16,-4 2-1-16,3-1 3 0,-2 1 4 0,-10-6-1 15,4 10 5-15,-11-7 5 0,4 10 2 0,-6 1-2 16,-7-7 10-16,-7 13 3 0,-5 5 16 0,-8-2 5 15,-2 1 0-15,-7 0 12 0,-3 2-5 0,-1-2 22 0,-3-2-3 16,-1-4 2-16,5 0-2 0,5-13-3 0,1-4-9 16,0 3-1-16,5-3-18 0,0 3 6 0,8-5-1 15,-3 2 2-15,9-2-11 0,4-3-3 16,3 2-5-16,5 1-5 0,1-4-8 0,4 3-4 16,4-1-4-16,-1-2-14 0,2 0 11 0,-4 1-4 15,4 2 0-15,-2-5 2 0,-3 1 3 0,-3-3 5 16,-2 5 2-16,-6-1 3 0,-4 2 7 0,-5 3 26 15,-7 2 17-15,-4 0 20 0,-2 2 5 0,-6 2 20 16,-2-2 13-16,-8 11 12 0,7-13 0 0,-3 0-13 16,2-2-7-16,6 0-10 0,-2-1-6 0,7-9-11 15,4 1-6-15,3-1-15 0,1 1-13 0,5-3-21 16,4 2-7-16,3-9-7 0,8 3-21 0,9-2-11 16,2-3-17-16,3-4-17 0,4 1-4 0,0-3-1 15,2-2-4-15,-5 1 3 0,2 1-2 0,-6 0 8 16,-10 0 9-16,-5 1 8 0,-3 1 3 0,0-1 19 15,-5 1 19-15,0 5 29 0,-4-3 6 0,-2 2 15 16,-2 2 14-16,-6 0 3 0,-1 1-11 0,1 0 15 16,-1-1-9-16,-2 1-5 0,2-5 0 0,3 3-22 15,2-3-32-15,-2-3-54 0,6-1-63 0,0 0-83 16,0 0-109-16,0 0-204 0,27-18-576 0,-11 5 255 16</inkml:trace>
  <inkml:trace contextRef="#ctx0" brushRef="#br0" timeOffset="186749.63">23537 5795 43 0,'21'8'123'0,"6"2"-15"0,1-1-14 0,9 3-4 15,17-1-9-15,0-2-14 0,7-2-9 0,2-2-4 16,32 0-9-16,-30-5-1 0,28 0-4 0,-3-5-7 15,-26 3 2-15,31-7-5 0,-29 4-3 0,29-4 1 16,-29 0 5-16,30-4 9 0,-5 3-11 0,-26 0 10 16,26-3-9-16,-28 3 3 0,0-2 2 0,0 1 1 0,-4 3 10 15,-3 3-1-15,-4 0 7 0,-12 4 5 0,-4 3-6 16,-2 2-4-16,1 4-4 0,-3 3 1 0,-2 2-4 16,2 4-6-16,3 0-4 0,-3 2 1 0,9 9-9 15,0 0-1-15,1-3-5 0,4 2 5 0,5 0-16 16,9-5 12-16,29 7-4 0,0-5-6 0,-1-2-7 15,6-9-3-15,7 3 0 0,4-7-3 0,4-3-2 16,-3 3-6-16,5-5 0 0,-5-1-11 0,4 3-5 16,-5-9 5-16,-3-3-10 0,3-1-4 0,-3-3-13 15,-1 4-4-15,-1-8 4 0,-2 4 4 0,-1-4 8 16,-1-3-8-16,-6-1 14 0,2 3 7 0,-2-4 2 16,-27 4 2-16,25-9 5 0,-29 8-12 0,1 0 4 15,-1-1 13-15,-6 2 1 0,-3-1-3 0,-14 5 1 16,0 0 2-16,-2 2 5 0,-1-3 7 0,-2 4-5 15,-1 3-3-15,-5-2 4 0,-2 4 3 0,-1 1-11 16,-2 1 2-16,-2 2 2 0,4 4-9 0,-3-3-26 16,0 4-19-16,0 1-129 0,2 0-204 0,-2 0 90 15</inkml:trace>
  <inkml:trace contextRef="#ctx0" brushRef="#br0" timeOffset="187282.19">28468 7568 106 0,'37'13'107'16,"-2"2"-15"-16,1-3-5 0,3-2-6 0,18 6-31 0,-6 3 13 15,4-5 5-15,7 1-5 0,2 1-14 0,0-3-5 16,24 4-7-16,3 0-20 0,-3-3-16 0,3-1 1 16,-2-1-25-16,1-1-4 0,4-2 4 0,-2-2-12 15,0 3-6-15,4-5-4 0,1 1-7 0,-1-1-52 16,1-3-112-16,0-1 50 0</inkml:trace>
  <inkml:trace contextRef="#ctx0" brushRef="#br0" timeOffset="187515.71">30959 7830 72 0,'60'-4'91'16,"4"-1"10"-16,-8-1-1 0,3 1-4 0,-3-1-10 15,3-1-9-15,-3 3-11 0,3-3 5 0,1 3-18 16,-2-1-2-16,3 0-3 0,-1 0-3 0,5-1-9 16,-1 2-7-16,4 0-3 0,25-2 1 0,-33 2-5 15,0-1-5-15,3-1 2 0,-9-1-1 0,3 4 1 16,-3-4-7-16,-1 4 7 0,-15-1-10 0,1 2 0 16,-2 0 4-16,-1-4-9 0,-8 2-3 0,2 0 12 15,-9 2-3-15,-3-4 8 0,0 2-1 0,0 1 5 16,-5-1-8-16,-2 3 8 0,3-4 7 0,-5 3 8 15,0-2-1-15,0 2-2 0,0 1-2 0,-4-1-6 16,4 1 1-16,-4-1-8 0,0 1-11 0,-5 1-30 16,8-1-41-16,-3-1-60 0,3 0-110 0,-4 0-251 15,1-2 112-15</inkml:trace>
  <inkml:trace contextRef="#ctx0" brushRef="#br0" timeOffset="193115.34">22382 8463 118 0,'-3'-10'399'0,"1"-1"-10"0,0 1-2 0,-2 2-20 16,3 1-21-16,2 0-21 0,3 1-24 0,0-2-27 16,1 5-22-16,1 0-13 0,6 2-19 0,0 4-14 15,5 0-9-15,2 7-10 0,2-1-11 0,0 6-12 16,6 3-13-16,-5 2-23 0,-2-1-10 0,1 5-9 16,-3-1-6-16,-4 1-13 0,-2-1-6 0,-4 2-5 15,-3-1-2-15,-2 1-2 0,-3 2-2 0,-3-3-3 16,-2-5 0-16,-5 4-2 0,0-6 1 0,1-2 0 15,-1 3 6-15,-2-6 5 0,3-4 9 0,0 0 8 16,4-1 13-16,-4-3 13 0,4-2 1 0,1-2-8 16,4 0-6-16,-8-8-10 0,7-2-7 0,1-1-6 15,5-9-9-15,3-4-6 0,6-5-12 0,-1-1-8 16,1-4-2-16,9-10 2 0,0 2-15 0,-1-1-4 16,1 2 0-16,2 0-7 0,-7 12-2 0,-2 2 9 15,1 3-16-15,0 1-3 0,-7 10-12 0,3 0-28 16,-4 5-23-16,1 1-36 0,-1 1-34 0,0 3-37 15,-1 3-38-15,-2 2-52 0,0 1-41 0,0 0-64 16,-2 3-58-16,-1 1-62 0,-3-1-425 0,2 5-971 16,0 1 430-16</inkml:trace>
  <inkml:trace contextRef="#ctx0" brushRef="#br0" timeOffset="193298.87">22977 8483 173 0,'-3'-5'412'0,"3"1"-5"0,-1 0-18 16,2-3-39-16,3 0-32 0,1-1-35 0,8 2-27 15,-3 0-32-15,17-5-46 0,-3 0-66 0,3 2-67 0,-1 3-70 16,-5 1-82-16,2 1-73 0,-5 1-86 16,3 1-163-16,-5 4-463 0,-4 1 205 0</inkml:trace>
  <inkml:trace contextRef="#ctx0" brushRef="#br0" timeOffset="193432.8">23126 8586 147 0,'-11'7'336'0,"1"1"-3"0,2 0 26 0,3-3 5 16,1-3-1-16,1 2 4 0,3-4-10 0,0 0-25 15,11 2-30-15,-1-4-33 0,10-2-18 16,1-2-30-16,12-1-27 0,0-1-38 0,3-4-74 0,15-3-82 16,-14 3-96-16,-2 1-94 0,-2-3-103 0,-4-2-350 15,3 1-696-15,-2-3 309 0</inkml:trace>
  <inkml:trace contextRef="#ctx0" brushRef="#br0" timeOffset="193865.03">23658 8118 376 0,'-1'-12'394'0,"-2"0"6"0,3-1-17 0,3 3-15 15,-1-2-14-15,2 0-24 0,4 3-21 0,2-5-30 16,-1 4-29-16,1 2-25 0,4-1-21 0,-1 2-22 15,0 3-16-15,-2 0-19 0,2 3-9 0,-2 2-18 16,1 0-13-16,2 4-9 0,-5 1-12 0,-3 0-8 16,2 4-2-16,-7 0-15 0,3 0-3 0,-6 5-2 15,2 0-13-15,-7 2-1 0,1 0-8 0,-4-1 2 16,-1-1-4-16,-1 0 1 0,-3 0-6 0,2-2-2 16,1 2-1-16,-1-2-6 0,4-6 6 0,3 1-5 15,-1-3 4-15,4 1-3 0,1-2 1 0,2-1 6 16,0-3 3-16,7 3 0 0,0-2-3 0,6 1-5 15,8-3 3-15,8 1-4 0,0-2-7 0,2 2 1 16,-3 0-4-16,3 1 0 0,-2 3 0 0,-1 2-3 16,-5-2-2-16,-5 5 2 0,0 0-2 0,0 4-3 15,-4 1 2-15,-5 1-1 0,-4 1 1 0,-1 2 4 16,-4-2-4-16,-1 2 1 0,-7 0 1 0,-4 3 5 16,-3 0 3-16,-3-2 1 0,-5-2 7 0,-1-2-1 15,-3-2 7-15,0 1 0 0,-2-3-3 0,3-2 0 16,-2 0-3-16,0-2-3 0,6-3-2 0,1-2-2 15,-1 0-19-15,0-1-65 0,2-3-92 0,-3 0-109 0,-3-1-117 16,3 2-116-16,-4-2-310 0,-1 2-879 0,10 0 389 16</inkml:trace>
  <inkml:trace contextRef="#ctx0" brushRef="#br0" timeOffset="194215.57">22391 9114 3449 0,'-20'3'166'0,"1"-1"-49"15,5-1-21-15,-3-1 45 0,3-1 86 0,5 0 30 16,1 1-3-16,3-1-17 0,0-1-24 0,5 2-13 16,-1-9-10-16,9 3-1 0,1-1-2 0,7-3-2 15,16-2-4-15,4-1 1 0,14-2-3 0,11 1-10 16,29-8-13-16,0 5 3 0,1-1-20 0,9 2-15 15,-1 0-9-15,2 0-11 0,-1-1-8 0,1-5-12 16,-3 4-10-16,-4-1-7 0,-29 7-3 0,24-5-10 16,-27 8-5-16,-5-1 0 0,-2-1-11 0,-18 4-38 0,3 0 0 15,-8-3 0-15,-4 4 0 0,-9 1 0 16,-4-1 0-16,-4 1 0 0,-4 3 0 0,0-1 0 16,-2-2 0-16,-3 2 0 0,0-1 0 0,-2 4 0 0,0 0 0 15,-4-5 0-15,4 5 0 0,-7-1 0 0,0-1-383 16,7 2-143-16,-9 4-114 0,2-2-467 15,1 2-1200-15,-2-2 531 0</inkml:trace>
  <inkml:trace contextRef="#ctx0" brushRef="#br0" timeOffset="195082.37">24135 9093 225 0,'0'-15'316'0,"-3"4"-14"0,2 1-14 16,-3 0-19-16,1 1-12 0,0 0-16 0,0 2-11 16,-3 3-36-16,-1 0-17 0,-3 2-10 0,0 2-1 15,-2 1 1-15,-7 2 1 0,1 0 8 0,4 4-7 16,-4 1 7-16,0 0-11 0,2-1 0 0,2 3-12 15,0-1-8-15,0 0-12 0,5 0-12 0,-2-1 3 16,2 0-8-16,4 2-4 0,0-2-12 0,3 5-1 0,2-3-1 16,2 1-7-16,3 1-8 0,3 3-7 0,6-2-6 15,-1 0-9-15,10 1-5 0,-9-1-6 16,2-1-5-16,5 3-5 0,-6-4 0 0,-1 3-6 0,3 0-3 16,-7 0-1-16,3-2-7 0,-4 2 0 0,0-1-4 15,-5-1-4-15,0 0 2 0,-7 1-6 0,2 2 6 16,-4 0 2-16,-4 0-3 0,-4-2-3 0,-4 0 0 15,-2 4-2-15,1-6 1 0,-5 4-2 0,4-6 1 16,1 0-1-16,0 0-2 0,2-1 3 0,-1-3-1 16,4-3-3-16,3 1 4 0,5 0 0 0,0-1 0 15,0 0 0-15,5-2 1 0,-7 1 0 0,7-1-3 16,0 0-1-16,0 0-5 0,0 0 0 0,0 0 3 16,0 0-6-16,0 0 2 0,18 4-5 0,-14-2 5 15,5 3 0-15,-4 3-3 0,0 2 3 0,-1 4-4 16,0-3 3-16,-2 7 0 0,-2 3-1 0,-1 3-2 15,-4-1 2-15,-3 3 1 0,-2-2 1 0,-4 1-3 16,5 0 2-16,-5 0 3 0,4-2-4 0,2-5 1 16,-5 0 2-16,3-2 3 0,2 1-4 0,3-3 7 15,-1-2 2-15,4-2 6 0,2-3 12 0,2 0 6 16,4-3 2-16,-1 0-3 0,7 1-1 0,2-4-6 0,4-1-3 16,2 0-1-16,10-2-6 0,-1-3-25 0,0 3-48 15,3-2-72-15,-1-4-74 0,1 3-94 16,-1-3-92-16,1-1-114 0,-2 0-338 0,-2-5-909 15,-1 3 402-15</inkml:trace>
  <inkml:trace contextRef="#ctx0" brushRef="#br0" timeOffset="195365.56">24844 9243 89 0,'-4'-18'412'0,"0"2"13"0,-2 5-2 15,-2 1-10-15,0 2-13 0,-3 3-12 0,-2 3-13 16,-3 2-10-16,-2 6-15 0,-8 4-27 0,-1 5-21 16,1 3-17-16,1 4-26 0,1 2-17 0,0 2-19 15,3 1-16-15,2 0-27 0,4 1-11 0,2-1-14 16,0 1-15-16,11-3-11 0,-1 3-8 0,6-4 2 16,2-5-23-16,6 4-16 0,3-1-3 0,7-5-11 15,-5-3-4-15,7 0-4 0,3-6-7 0,3 3-6 16,-1-6-27-16,-1 0-42 0,-5-2-54 0,-3-3-73 15,3-2-75-15,-5-1-77 0,-4 0-57 0,0 1-56 16,1-3-46-16,-3 0-393 0,-2-2-919 0,-2 3 406 16</inkml:trace>
  <inkml:trace contextRef="#ctx0" brushRef="#br0" timeOffset="195549.03">24901 9604 1194 0,'9'0'120'0,"-9"0"62"16,8-1 22-16,-8 1 20 0,5-2 22 0,-5 2 26 16,5-2 20-16,-5 2 22 0,0 0 9 0,0 0 5 15,0 0-10-15,8-1-18 0,-8 1-22 0,0 0-21 16,0 0-10-16,1 6-13 0,-1-6-16 0,-4 12-3 0,-1-5-13 15,4 5-10-15,-4 3-11 0,1 0-20 0,-1 2-18 16,-2 0-11-16,4 1-12 0,-4 0-13 16,2 1-16-16,1 5-1 0,-1-3-19 0,1-2-34 15,3-1-44-15,-3 0-52 0,2-1-64 0,-1-2-66 0,3-3-67 16,-2 1-68-16,0-1-66 0,2 0-70 0,2-3-69 16,0-1-297-16,3-3-896 0,0-3 397 0</inkml:trace>
  <inkml:trace contextRef="#ctx0" brushRef="#br0" timeOffset="195732.29">25305 9801 258 0,'9'-5'322'0,"4"0"-3"0,-3 1 7 15,-1 1 6-15,-4 1-5 0,2 1-3 0,-1 1 9 16,-6 0 3-16,5 3-1 0,-5-3-13 0,0 7-16 0,0-1-24 16,-4 0-24-16,-1 2-24 0,-1 2-22 0,-3 0-24 15,-1 3-13-15,-2-1-21 0,1 3-42 0,0-4-64 16,1 4-75-16,1-4-80 0,1-1-76 15,0-1-58-15,4 3-65 0,1-7-61 0,2 3-345 0,2-2-772 16,1-2 342-16</inkml:trace>
  <inkml:trace contextRef="#ctx0" brushRef="#br0" timeOffset="195982.37">26225 9319 425 0,'3'-11'437'0,"-6"3"12"0,-4 0-12 0,-5 3-5 0,1 1-5 16,-3 4-10-16,-7 3-19 0,-3 7-23 0,-4-1-26 15,2 7-30-15,1 2-23 0,-1 3-20 0,4-2-24 16,-1 7-29-16,4 0-4 0,3-3-33 0,2 6-13 16,3-3-20-16,5 0-10 0,3-1-12 0,5-6-10 15,1 0-18-15,5-2-9 0,5-1-10 0,11 0-6 16,-1-2-36-16,5-4-51 0,3-3-75 0,-3 0-74 15,4-5-81-15,-4-2-82 0,0 0-85 0,-1-6-86 16,-9 2-397-16,0 1-962 0,-3-3 426 0</inkml:trace>
  <inkml:trace contextRef="#ctx0" brushRef="#br0" timeOffset="196250.89">26296 9672 40 0,'-3'2'340'0,"3"-2"-2"15,-4 2 4-15,4-2 19 0,-5 2 18 0,5-2 23 16,0 0 9-16,-4 3 2 0,4-3-21 0,0 0-26 15,0 0-31-15,0 0-23 0,0 0-37 0,0 0-23 16,25-4-22-16,-15 5-24 0,1-1-22 0,1 0-14 0,1 3-23 16,-2-1-11-16,-1 1-14 0,1 1-12 0,-2 2-11 15,-2 2-13-15,-3-1-13 0,1 3-6 16,-5-1-3-16,0 2-13 0,-4 4-3 0,1 1-8 16,-4-2-2-16,1 2-4 0,-1 0 2 0,-7-1-9 15,5-2 0-15,2-4-2 0,-1 0-5 0,2-1 1 16,-1-1-1-16,5-1-2 0,2-1 0 0,0-1-1 15,3 0-1-15,7 2-3 0,5-6-28 0,1 0-58 16,7 0-76-16,9-5-81 0,-1 2-76 0,0-3-61 0,-2 2-73 16,3-3-73-16,1 1-325 0,-3 0-909 0,3-1 402 15</inkml:trace>
  <inkml:trace contextRef="#ctx0" brushRef="#br0" timeOffset="196415.84">26835 9821 51 0,'6'-2'246'0,"-2"0"31"0,1 0-2 15,-3 0-9-15,-2 2-19 0,0 0-2 0,0 0 28 16,0 0 9-16,0 0 21 0,-17 7 15 0,9-1 7 15,-1 0-7-15,-1 0-1 0,-4 2-16 0,0 4-13 16,0-2-22-16,1 3-22 0,-1 0-23 0,4 1-22 16,-3 0-19-16,4-2-19 0,0 1-19 0,-1-1-50 15,1-1-74-15,3 0-89 0,-1-3-105 0,2 3-112 16,0-1-126-16,-4-2-404 0,5-2-886 0,-1-1 392 16</inkml:trace>
  <inkml:trace contextRef="#ctx0" brushRef="#br0" timeOffset="196731.54">27410 9365 79 0,'8'-18'450'0,"1"2"5"0,-2-2-6 15,-1 3-3-15,-1-1-12 0,-1 4-10 16,1-4-13-16,-2 6-20 0,-1 2-27 0,0 1-33 15,-1 3-32-15,-1 0-35 0,0 4-28 0,-11 0-17 16,0 6-23-16,-6 3-18 0,-5 8-18 0,-3 2-15 0,-5 7-16 16,6-2-10-16,2 1-14 0,-1 0-7 15,3 3-10-15,1 1-9 0,8-2-8 0,2 2-11 16,3-4-5-16,2-4-2 0,8-2-6 0,2-2 5 0,3-1-14 16,5-1-4-16,4-6-20 0,1 2-28 0,11-4-36 15,-5 1-37-15,7-4-36 0,-2-2-29 16,-2-5-39-16,3-1-36 0,-10-3-37 0,1 1-50 15,-4-3-51-15,0 0-37 0,-2-4-43 0,-3-1-279 0,0 2-783 16,-2-1 347-16</inkml:trace>
  <inkml:trace contextRef="#ctx0" brushRef="#br0" timeOffset="197118.25">27624 9500 245 0,'2'-4'202'0,"-2"4"35"0,1-4 7 16,-1 4-6-16,2-2 1 0,-2 2 8 0,2-4 11 16,-2 4 24-16,5-4-1 0,-2 1 5 0,1-2 1 15,-2 3-8-15,3-1-19 0,-1 0-21 0,1 0-17 16,1-3-22-16,2 3-19 0,1 0-14 0,0 1-25 15,0 1-7-15,4 0-18 0,-4 1-10 0,-3 1-10 16,3 1-11-16,0 2-9 0,-4-1-14 0,2 7-5 16,-6-5-10-16,3 6-12 0,-2-1-5 0,-5 1-2 15,-1 2-4-15,0-2 0 0,-4 4-8 0,3-4 0 16,-4-1-3-16,4 1 3 0,-4-1-4 0,1-1-6 16,3 1 2-16,0-5 0 0,0 1 3 0,1-2-2 15,2 0 8-15,-1-2 20 0,3 4 4 0,0-6 7 16,5 4-2-16,0-2-6 0,4 1-1 0,0-2-6 0,4-1-3 15,-2 3-6-15,1 2 0 0,0-3-2 0,-1 0-3 16,-1-1-1-16,-1 4-4 0,3-3-5 16,-5 4 0-16,0-3 2 0,-3 1-2 0,2 0 1 15,-5 1-4-15,0 0 1 0,1 1 5 0,-4 0 1 0,0 1 1 16,-2 0 1-16,-1 1 1 0,0 0-1 0,0 1-1 16,-3 0 1-16,2-1 4 0,-2-2-9 0,3 1 0 15,-1 0-1-15,-1 0 0 0,0-4-3 16,0 2 0-16,3-1-17 0,-1-2-29 0,1 2-39 0,-1-2-58 15,5-2-65-15,0 0-79 0,-14-6-73 0,9 0-78 16,1-1-403-16,3-4-903 0,-2 3 400 0</inkml:trace>
  <inkml:trace contextRef="#ctx0" brushRef="#br0" timeOffset="197615.72">27966 9203 43 0,'5'-18'360'0,"5"0"-7"15,-3 0-6-15,2 1 0 0,-3 0-4 0,8-1-11 16,-1 2-6-16,1 3-21 0,-2 1-26 0,2 0-20 16,2 3-25-16,1-1-26 0,-2 3-12 0,-1 3-30 15,0 3-15-15,-1 0-12 0,-2 2-14 0,2 2-18 16,0 3-7-16,-3 1-10 0,-2 3-11 0,-3-1-7 16,-1 3-7-16,0 3-10 0,-8 2-2 0,0 1-4 15,-2 7-4-15,-1-9-5 0,-3 2-5 0,-5 3-4 16,-3-1-3-16,1-2-1 0,-2 1-5 0,4-4-4 15,-6 3 0-15,10-6 0 0,-1 1 4 0,5-2-8 16,3-1 1-16,0 3-4 0,4-2-3 0,1-1 3 16,6 1-3-16,3 2-4 0,3 0-3 0,8 5 4 0,2 0-6 15,6-1 3-15,0 1 5 0,0-2-7 16,-3 0-1-16,1-5-1 0,-11 0 4 0,-2-2-4 16,-3-2 0-16,-4 0-2 0,0-1 6 0,-4 0 1 15,-3 1-2-15,-3 2 11 0,-4 0 8 0,-2 0 6 0,-2 0 17 16,-4 0 11-16,-2 1 4 0,-1 0 5 0,1 0 2 15,-2 1-4-15,5-1-5 0,0 2-4 0,1 2-4 16,3-1-6-16,2-1-2 0,3 2-1 16,3 0-3-16,4 2-2 0,2 3-6 0,1-1-5 0,9 7 4 15,-2-4-4-15,1 2-3 0,-1-1-2 0,0-6 1 16,3 7-7-16,-7-4 3 0,-2-1-1 0,2 0-3 16,-4-6 1-16,-3 2-2 0,-1-3-2 15,-5 1 0-15,0 1-3 0,-5-1 3 0,-2 1-3 0,-6-3 3 16,0 1-4-16,-1-4-2 0,-8 2 0 0,-1-2-26 15,1-1-58-15,4-1-78 0,4-3-104 0,-1-2-132 16,2 0-162-16,4 0-295 0,2-1-924 0,12 1 409 16</inkml:trace>
  <inkml:trace contextRef="#ctx0" brushRef="#br0" timeOffset="197768.83">28213 10226 2976 0,'-7'-1'120'0,"7"1"-41"0,-10 0-47 16,10 0-8-16,-13-3-6 0,8 2-15 0,5 1-40 16,-8-3-50-16,3 2-72 0,5 1-122 0,-10-1-167 15,5 0-486-15,5 1 215 0</inkml:trace>
  <inkml:trace contextRef="#ctx0" brushRef="#br0" timeOffset="200465.6">31401 9235 150 0,'2'-3'221'16,"1"0"5"-16,-3 3-4 0,4-5 1 0,1 1 3 16,-5 1 6-16,4 0 5 0,-1-1 10 0,-3 4-2 15,2-2 1-15,-2 2-1 0,4-2-9 0,-4 2-7 16,0 0-20-16,0-4-10 0,0 4-16 0,0 0-20 16,0 0-12-16,0 0-12 0,-5 9-1 0,1-4-22 15,-5 4-1-15,4-1-12 0,-4 2-9 0,0 3-13 16,0 1-4-16,0 1-11 0,1-1-3 0,2 1-7 15,-1-4-2-15,3 0 19 0,0-1-8 0,1 0-4 16,0-2-4-16,1 0-9 0,2-1-4 0,0 1 1 16,2-3-5-16,-1-1 5 0,5 1-2 0,-1-3 5 15,2 2 0-15,-1-1 0 0,6-1-1 0,0 1-2 16,1 0-8-16,1-1 1 0,-1 2-9 0,1 1 2 0,-1-1-4 16,1 0-2-16,-1-1-3 0,-2 5-2 0,1-2-4 15,3 4-1-15,-4-2-2 0,-1 3-2 16,-1-3-2-16,-1 3 2 0,-3-2-4 0,2 4 1 15,-5-2 0-15,2 0 0 0,2 1-1 0,-5-1 0 0,-2 2 1 16,-1-2 0-16,0 0 2 0,-4 0-7 0,1-3 3 16,-6 3 2-16,2-4-2 0,0-1 10 0,-4 0 4 15,0-3 3-15,1 0-1 0,-9 0 12 16,1-3-1-16,-1 3 1 0,2-4 2 0,-10-1-1 0,8 1-2 16,8-1-2-16,-1 0-2 0,2 1-3 0,1-1-4 15,0-1-3-15,5 1-4 0,-1 0-36 0,2-1-56 16,5 3-82-16,-6-3-106 0,4 2-106 0,2 1-117 15,0 0-411-15,9-9-975 0,-2 3 432 16</inkml:trace>
  <inkml:trace contextRef="#ctx0" brushRef="#br0" timeOffset="200815.61">31442 9198 39 0,'-1'-5'479'16,"-2"1"8"-16,7-1-5 0,-4 0-14 0,3-1-32 0,-1 2-23 16,2 0-27-16,1-1-31 0,3 0-28 0,2-1-22 15,3 3-36-15,2-1-11 0,-2 0-19 0,5 2-30 16,-1 1-19-16,2-2-24 0,2 3-15 0,-3 0-11 15,2 1-13-15,-3-3-17 0,-4 2-14 0,0-1-4 16,1 0-9-16,-4 1-2 0,-1 1-15 0,-1-1-9 16,-3 0-10-16,1 0 6 0,-6 0-6 0,8-2-4 15,-8 2-6-15,0 0 5 0,8 1-12 0,-8-1-25 16,0 0-35-16,0 0-48 0,3 2-66 0,-3-2-73 16,0 0-107-16,-8 5-123 0,1-2-483 0,3 5-1006 15,-1-4 445-15</inkml:trace>
  <inkml:trace contextRef="#ctx0" brushRef="#br0" timeOffset="202515.67">23065 8608 112 0,'-27'79'110'0,"21"-28"-2"0,11-4-2 16,16 1-24-16,13-7-22 0,16-5-8 16,39 7-15-16,14-11-38 0,8-6-110 0,6-9-121 15,8-6 53-15</inkml:trace>
  <inkml:trace contextRef="#ctx0" brushRef="#br0" timeOffset="203398.78">31176 8853 145 0,'-93'47'164'0,"6"9"-19"0,7 1-14 0,8 8-8 16,3 4-12-16,12-5-6 0,27-13-14 15,3 5-9-15,7 1-8 0,8 0-4 0,10 0-5 16,12-2-3-16,9 1-4 0,8-2 0 0,11-3-7 16,20 13-4-16,-11-23-2 0,27 16-11 0,-19-25-9 0,27 10-13 15,-22-16-12-15,0-6-12 0,25 6-19 0,-27-13-10 16,4 0-1-16,3-8 4 0,-8-1-1 0,2-4 16 16,-1-7 9-16,-19 2 7 0,2-2 23 15,-4-4 12-15,-4-4 19 0,-1-2 18 0,-1-6 7 0,-4-1 0 16,-4-7-5-16,-4-12-4 0,-2 10-1 0,-2-14-20 15,-1-6-7-15,-6-2-2 0,-2-26-5 0,-7 24-3 16,-3 1-3-16,-5-5-5 0,-18-18-3 0,4 22-19 16,-15-15-16-16,3 25-30 0,-9 0-38 0,-18-12-35 15,10 26-188-15,-34-12-337 0,1 9 149 0</inkml:trace>
  <inkml:trace contextRef="#ctx0" brushRef="#br0" timeOffset="205632.31">27842 11112 112 0,'1'-28'291'15,"1"2"-5"-15,-1-1-6 0,-2 0 0 0,-2 2-2 0,-1 0-3 16,0 6 0-16,-1 3 2 0,0-2-7 0,-2 6-15 16,0 2-6-16,-2 0-10 0,0 5-12 15,-2 2-10-15,-5 3-11 0,-4 6-3 0,-7 6-3 0,2 3-13 16,-3 6-10-16,2 3-9 0,0 2-15 0,5 2-7 15,0 1-15-15,3 4-12 0,4-1-10 0,1 1-9 16,8-2-10-16,0 0-8 0,5-1-6 0,10-2-7 16,2-3-9-16,8-3-3 0,3-1 0 0,3-4-13 15,5-2-2-15,4-6-2 0,-1-1-7 0,4-4-2 16,-5-4-5-16,0 0 2 0,3-4-5 0,-4-2 1 16,-2 1-4-16,-5-6-2 0,-6 1-1 0,-2 1 3 15,-2-2-4-15,-7 1-4 0,2-4 0 0,-1 1 5 16,-5 2 10-16,1 2 12 0,-4 1-1 0,1 3 2 15,-1-1-6-15,-2 4-3 0,1 2-5 0,0 0-1 16,0 0-7-16,-11 17 4 0,6-7-6 0,-1 6-3 16,2 0 4-16,0 1-1 0,3 1-5 0,2-2 4 15,2 0-5-15,3 2-2 0,4-4 1 0,1 2-4 16,1-5 4-16,4-1 1 0,-1-2-3 0,3-1 1 16,-5-4-1-16,3-1 5 0,-3-2-8 0,2-2 2 0,-3-1 2 15,2-2 0-15,-5-1 0 0,-3-1 1 16,2-4-7-16,-2 1 0 0,-2-5-1 0,-4-2 0 15,0 1 0-15,-1-3 0 0,-3 0 8 0,-5 1-10 16,-1-6 1-16,-7 1 4 0,8 5-6 0,-5-2 2 0,0 7-1 16,3-1 1-16,-1 7-6 0,3 3 1 15,-2 1 2-15,-2 2-1 0,4 3 0 0,0 4 1 0,0 0-1 16,3 3 2-16,1-1-5 0,2 2 4 16,3-1-2-16,3 2 3 0,2 1-1 0,6 1 4 0,-2-4-2 15,7 0-1-15,0-1 2 0,3-2-4 0,3-2 13 16,-1 0-10-16,0-2 4 0,7-2-3 0,2-1-1 15,-3 1 3-15,-6-4-6 0,1 0 4 0,5-1 1 16,-8-1 1-16,2 1-1 0,-4 0 0 0,1 2-2 16,-4 1 4-16,-5-3-6 0,-1 4-5 0,0 0 1 15,-2 1 3-15,-6 0-1 0,9 5 1 0,-5-1 4 16,-2 3-2-16,1 0 1 0,0 3 1 16,-1-1-2-16,-1 2 5 0,4 1-2 0,-1-1-2 0,3-1-3 15,-2-1 7-15,6 4-2 0,-1-6 7 0,5 4-3 16,-3-6-1-16,2-3 0 0,5 4-1 0,-2-6-3 15,2 2-2-15,-1-4 2 0,3-1 0 0,-1-3-3 16,-3 1 0-16,2-1 1 0,-5-1 3 0,3-1-6 16,-1-1 4-16,-6 1 0 0,1-1-4 0,1 1 4 15,-3 2 2-15,0-1-4 0,0 1 1 0,-2 1-1 16,-1 1-1-16,-1 2-5 0,-1 1 1 0,1-1 2 16,-5 2-5-16,9 4 6 0,-4 0 2 0,0 2-6 15,-1-2 10-15,1 1-5 0,-1 4-2 0,4-1 6 16,-1 1-3-16,0 0 7 0,8 2-6 0,-2-3 1 15,-4 2-2-15,4-3 4 0,-2-1 1 0,1 0 1 16,0-1 1-16,5-2-5 0,-3 0 0 0,-4-2 3 16,4 1-3-16,-1-4 4 0,1 1-1 0,0-2 1 15,-2 1-3-15,2 0 5 0,-3-3-1 0,2-1-6 16,-3-1 2-16,-1 0 1 0,-1-2 1 0,1 0-1 0,-1-7 0 16,-2 5 1-16,0-5-1 0,-1 1 1 15,-2-3-1-15,-1-1 3 0,-3 0-3 0,-1-1 6 16,-5-5-3-16,1 6-3 0,-3 2 4 0,0 2 1 15,-4 1-2-15,0 1-1 0,-4 3 0 0,1 1-20 0,0 2-45 16,0 0-68-16,2 4-94 0,5-1-109 0,-1 2-117 16,-3-1-528-16,8 3-1059 0,5 0 469 15</inkml:trace>
  <inkml:trace contextRef="#ctx0" brushRef="#br0" timeOffset="205982.43">29272 10707 294 0,'-10'-14'438'0,"-2"-1"3"16,1 4-2-16,2 2 0 0,1 1-7 0,3 2-12 15,-2 2-32-15,4 0-33 0,-1 1-37 0,4 3-34 16,0 0-31-16,0 0-18 0,-2 18-31 16,2-9-16-16,4 8-17 0,-1 0-16 0,-1 3-18 0,3 8-15 15,0-3-10-15,-1-7-5 0,-1 1-17 0,1-1-8 16,0 0-10-16,1-2-3 0,0-4-11 0,-3-1-4 15,1 0-3-15,1-5-3 0,0-3-4 0,0 2 2 16,1-3-6-16,0 0 0 0,-5-2 0 0,18-8 9 16,-9 4-2-16,1-7-1 0,2 4-4 0,3-4-4 15,-1-2-5-15,-2-1 1 0,0 0-6 16,1 2-6-16,-1-1 1 0,-3 1-2 0,0 2-5 0,-4 2-1 16,2 2-11-16,0 2 7 0,-3 2-5 0,2 3-6 15,-1 4-6-15,0 3-27 0,0 1-30 0,-1 6-42 16,0 0-44-16,-3 6-58 0,3 6-64 0,1 2-67 15,3-2-64-15,-2 0-74 0,3-1-367 0,-2 2-911 16,2 1 403-16</inkml:trace>
  <inkml:trace contextRef="#ctx0" brushRef="#br0" timeOffset="206665.66">29998 11149 160 0,'0'-4'436'0,"0"4"13"16,-1-7 9-16,1 4-7 0,0 3-1 0,-1-8-19 16,1 8-28-16,0-5-36 0,0 5-40 0,0 0-36 15,0 0-29-15,0 0-20 0,-6 14-22 0,5-5-19 16,-3 3-22-16,2 4-18 0,-3 1-12 0,2 1-15 0,1-3-15 15,0 2-11-15,0-5-10 0,2 5-1 16,1-5-15-16,3 0-13 0,0-1 6 0,2-3-12 16,0-1-9-16,2 3-3 0,2-5-2 0,3-2-11 0,1-1 0 15,5-1-1-15,-1-2-6 0,1-3-3 0,3-1-6 16,-3 0-1-16,2-3 3 0,-1-2-5 0,6-2 2 16,-8 3-5-16,1 2-1 0,-3-2-8 15,2 1 4-15,-2-1-3 0,-4 4-6 0,-1 3 29 0,1 1-7 16,-3 1 0-16,-1 3 3 0,1 2-15 0,0 4 2 15,-3 1 4-15,-2 1-2 0,1 5-2 0,2 1 4 16,-1-2-5-16,-5-2-11 0,3 4-24 0,0-1-34 16,-4-8-35-16,0 4-36 0,1-4-41 0,-2-2-33 15,0-2-54-15,-1 1-73 0,-3-5-84 0,5 0-79 16,-15-8-349-16,2-3-909 0,-5-4 402 0</inkml:trace>
  <inkml:trace contextRef="#ctx0" brushRef="#br0" timeOffset="206815.41">30058 10839 3401 0,'-4'-17'194'16,"0"4"-45"-16,1 3-26 0,0 0 3 0,-1-1-3 15,4 1-31-15,-2 3-43 0,2 3 5 0,0 4-14 16,2-2-7-16,-2 2-26 0,16 6-82 0,-7-1-84 16,8 4-105-16,10 3-112 0,1 0-211 0,2 0-635 15,2 4 282-15</inkml:trace>
  <inkml:trace contextRef="#ctx0" brushRef="#br0" timeOffset="207332.4">31097 11105 3560 0,'7'-3'279'16,"-1"-2"-106"-16,-2-1 48 0,0 1 3 0,-2-1 7 15,1-1-4-15,-3-1-20 0,0 0-19 0,-3-2-1 16,1 2-4-16,0 0-15 0,0 5-8 0,-1-4-21 15,1 4-14-15,-3 0-11 0,5 3-9 0,-16 6-28 16,5 2 5-16,-1 2-9 0,-3 4-7 0,3 4-2 16,-7 4-7-16,9 3-10 0,-4-1 4 0,1-1-11 15,5 2-3-15,5-7-6 0,1 1-5 0,2-2-7 16,4 0-8-16,1-2-6 0,3-5-10 0,-2-1-7 16,8 2-7-16,-5-5-3 0,5-2-10 0,-2-2-2 15,0-1-1-15,0-3 0 0,0-1 3 0,-2 1 0 16,0-5 2-16,-1 0 0 0,-1-1 3 0,-3 0-9 15,2-2 14-15,-3 0 2 0,-1-2 0 0,-1-1 0 16,2 2 4-16,-4-3 1 0,0 2 0 0,0-3 2 16,-2 5 1-16,0-1 2 0,1 4 2 0,0 0 1 15,0 1 6-15,1 1 4 0,-2 1-8 0,2-1 14 16,-2 0-2-16,2 5 4 0,0-5-3 0,-2 2 2 16,2 3 5-16,0 0-9 0,0 0 8 0,2-5-2 15,0 2 3-15,-2 3-6 0,0 0-2 0,0 0 3 16,0 0 2-16,5-2-3 0,-5 2 1 0,0 0 3 15,0 0-5-15,0 0-2 0,0 0 3 0,0 0 2 16,0 0 1-16,0 0 2 0,0 0-1 0,0 0 4 16,0 0-1-16,0 0 2 0,0 0-11 0,0 0 7 15,0 0 2-15,0 0-4 0,0 0 0 0,0 0 5 0,0 0-6 16,0 0-5-16,0 0 5 0,0 0-25 16,0 0-35-16,0 0-46 0,0 0-50 0,0-5-50 0,0 5-55 15,0 0-55-15,0 0-58 0,0 0-57 16,0 0-45-16,-10-2-323 0,10 2-851 0,-7 0 376 0</inkml:trace>
  <inkml:trace contextRef="#ctx0" brushRef="#br0" timeOffset="207665.73">31171 11068 397 0,'0'0'412'16,"2"-3"-11"-16,-2 3-9 0,2-6-11 0,-2 0-10 0,0 6-15 15,-4-5-24-15,4 5-26 0,-7-1-19 0,1 1-19 16,6 0-9-16,-21 2-9 0,4 7-13 0,1-1-13 16,-2 2-21-16,0 0-11 0,-5 8-15 0,0 1-11 15,-3 1-9-15,7 0-12 0,-3 0-7 16,4 0-13-16,4 3-12 0,3-6-10 0,1 0-9 0,2-1-6 15,3 1-12-15,1-2-6 0,3-2-5 0,1 0-1 16,4-1-4-16,-1-3-4 0,4 3-9 0,2-1-4 16,1-6-11-16,5 2-26 0,-1-2-29 15,-1-4-36-15,1 3-45 0,-1-4-37 0,-3-3-54 0,3 0-55 16,-5-2-60-16,-3 1-62 0,-1-2-79 0,1-1-414 16,-3-3-937-16,1-3 415 0</inkml:trace>
  <inkml:trace contextRef="#ctx0" brushRef="#br0" timeOffset="208151.29">31160 11123 353 0,'9'-4'392'0,"-3"2"-8"0,4-6 1 0,-5 4-15 16,4-1-9-16,-2 0-4 0,-5 0-17 0,2 0-19 16,1-1-21-16,-5 0-22 0,0 0-20 15,0 1-19-15,-5 1-22 0,0-3-17 0,-4 4-22 0,-4-1-17 16,-1 3-13-16,-2 1-15 0,-2 1-7 0,-1 2-10 16,2 0-10-16,-1 5-4 0,4-1-5 0,-1 3-3 15,3-3-6-15,2 5-4 0,1-3-1 0,1 6-6 16,3-5-5-16,1 4-5 0,2 1-5 15,2-4-1-15,2 4-7 0,2 1-12 0,5 1 2 0,1 0-1 16,3-2-8-16,-1 1-4 0,4-1-1 0,5 3 2 16,-5-1-6-16,3 3-7 0,0 0-1 0,-4-6-2 15,-2 1 0-15,-1 0 0 0,-1 2-22 16,-1-1 13-16,-4 1-5 0,-1-5 3 0,-5-1 2 0,0-1-15 16,-6 0 12-16,-2 0 8 0,-2-3-6 0,-10 1-3 15,-7-4 5-15,-1 2-3 0,7-3 1 0,-7-3 5 16,6 0-4-16,1-1-2 0,1-4 1 0,5 4 3 15,2-3 2-15,6 2-18 0,0-5-34 0,4 1-61 16,5-1-59-16,4-3-47 0,7-2-57 0,11-2-49 16,6 2-27-16,2 0-26 0,2-2-21 0,19-4-9 15,-5 6 0-15,1-1-294 0,-12 1-748 0,-5 2 330 16</inkml:trace>
  <inkml:trace contextRef="#ctx0" brushRef="#br0" timeOffset="208799.03">31465 11317 1618 0,'32'-12'3'0,"-1"2"65"0,-4-2 31 0,-11 2 33 15,1 1 37-15,-2-1 25 0,-6 3 19 0,1 0 11 16,-6 0 2-16,1 0 2 0,-5-1 2 0,-1 5-15 15,-3-2 1-15,-7 0 7 0,-1 3-1 0,-8 2 2 16,-1 1-9-16,-3 4-13 0,-3 3-12 0,2 4-12 16,-1 3-14-16,2-2-14 0,3-2-18 0,5 2-9 15,2-1-12-15,1 2-11 0,5-3-9 0,3 1-9 16,1 0-8-16,4-1-10 0,6 2-2 0,2-3-7 16,1-1-3-16,4 1-4 0,5-3-2 0,0-4-8 15,2 3-7-15,2-6 0 0,-3 1-4 0,4-3 0 16,-4-4-2-16,-1 2 14 0,-2-3 4 0,0-1 7 15,-2 0 6-15,-5-1-1 0,3 3 9 0,-2-1-1 16,-5 2 4-16,-4 3-8 0,6 0-12 0,-5-3 1 16,-2 5-8-16,0 0-6 0,0 0 1 0,-2 14-3 15,-5-4-5-15,2 1-7 0,0-1 1 0,-1 7-15 16,2 1 7-16,0-2 0 0,4 2-3 0,1-5 2 16,3 3-6-16,5-2-2 0,0 0 2 0,4-4 0 0,-2-2-1 15,1-3-1-15,3-4-6 0,3 1 8 0,0-5-7 16,2 0 2-16,0-3 0 0,4-8 2 15,-9 1-1-15,8-5 4 0,-8 5-3 0,6-11-1 16,-3-1-4-16,-3-2 4 0,3-3-6 0,8-13 6 0,-12 11-5 16,7-15 3-16,-1 0-5 0,-4-4 1 0,1 2 2 15,-6-1-11-15,3 2 15 0,-9 13-7 0,1 3 7 16,-3 3-12-16,1 11 16 0,-4 6-1 0,0 3-7 16,-4 3-3-16,1 5 9 0,3 1-2 0,-19 9-2 15,4 7 0-15,-4 7 3 0,1 8-3 0,4 2-15 16,-4 14 15-16,3 2 6 0,2-5-7 0,3 2 3 15,4-10-1-15,3 0-6 0,3-1-14 0,3-3-5 16,-1 0-6-16,2-4 5 0,4 0-4 0,1-4 1 16,0-7 12-16,1-1-3 0,-1-5 4 0,-2-2-1 15,4-2 1-15,1-4 5 0,-3-2 1 0,4-3 5 16,1-2-5-16,-1-3-3 0,4 0 6 0,-4-4-1 16,4-3 5-16,-4 1 0 0,6-6-2 0,-6 2 7 15,2 5 2-15,-3-1-3 0,-4 3 8 0,0 2 0 16,-2 3-11-16,-1 3 6 0,-3 2-5 0,-2 0 4 15,6 7 1-15,-6-2-2 0,0 5 5 0,-2 0-8 16,0 3 1-16,-1 5 0 0,0 1 0 0,5-3 5 16,-1 2-8-16,2-3-21 0,1 0-16 0,-2-4-24 15,3-1-28-15,1-1-26 0,-2-3-35 0,1-1-27 16,3-3-31-16,2-2-39 0,-3-2-43 0,0-2-47 16,1-3-60-16,2-2-57 0,-5-2-351 0,4-3-874 0,0-2 387 15</inkml:trace>
  <inkml:trace contextRef="#ctx0" brushRef="#br0" timeOffset="208949.18">32569 10986 316 0,'-5'-17'425'0,"0"2"-12"15,-4 1-14-15,0 0-20 0,-1 3-22 16,2 1-19-16,-1 2-34 0,-1 1-32 0,1-1-31 16,4 5-17-16,-3 3-74 0,-2-5-102 0,1 6-102 15,-2 0-108-15,3 1-117 0,-3 0-284 0,0 1-607 0,-8 3 268 16</inkml:trace>
  <inkml:trace contextRef="#ctx0" brushRef="#br0" timeOffset="209099.05">31893 11086 2723 0,'-14'5'153'16,"5"0"-15"-16,4-1-16 0,1 0 33 0,2 1 20 16,2 0-24-16,5 0-43 0,5-1-12 15,7 1-23-15,10 4-9 0,6-2-17 0,6-1-46 16,14 1-63-16,2 0-65 0,0 1-79 0,2-2-84 0,-4-4-264 15,3-1-600-15,-4 3 266 0</inkml:trace>
  <inkml:trace contextRef="#ctx0" brushRef="#br0" timeOffset="209849.4">32647 11142 47 0,'-5'-5'302'0,"1"1"-1"0,-2-1 3 0,-4 2 8 16,1-3 9-16,-1 2 2 0,-2 3 1 0,1 0-5 15,0 1-15-15,0 1-18 0,3 3-6 0,-1 0-20 16,-1 2-13-16,6-1-24 0,-2 4-11 0,2 0-16 15,1 2-22-15,3 0-16 0,7 5-13 16,-2-2-10-16,5 2-20 0,3 0-11 0,-1 1-11 0,1-4-7 16,-1 4-10-16,2-2-8 0,-1-2-7 0,-2-1-1 15,1-4-14-15,-4 2-3 0,-1-2-4 0,0-1-2 16,-2 0-5-16,-3-2-5 0,-2 3-1 16,0-4-3-16,-4 1-3 0,-3-3 0 0,0 4 0 0,-5-4-3 15,-2 0-2-15,1-2-2 0,-5 0 4 0,0 0-6 16,3 0-1-16,2-1 0 0,0 0-3 0,3 1 1 15,-2 0 0-15,6-1 2 0,2 0-4 0,4 1-4 16,-5-3-8-16,5 3-15 0,0 0-17 0,9-6-19 16,2 1-20-16,1-2-26 0,3 2-5 0,5-4-15 15,6-4-4-15,1-2-20 0,0-2 0 0,-2 0-4 16,2-2 4-16,0-3 6 0,-1-2 9 0,-2-3 16 16,-1-2 37-16,5-9 7 0,0-3 2 0,-11 10 11 15,5-14 5-15,-7 13 1 0,-4-2 12 0,2-11 10 16,-4 12 6-16,-5 0 14 0,-3 3 29 0,-1 3 23 15,0 7-7-15,-6 2 32 0,0 0 17 0,0 2 2 16,6 16-1-16,-6-20-12 0,6 20-15 0,-11-8 5 16,11 8 9-16,0 0 19 0,-24 10-2 0,14 5-1 15,-5 4-1-15,2 8-3 0,4 2 3 0,0 5 2 16,2 10 0-16,-1 7-7 0,4-1-9 0,0 0-6 16,2 2-9-16,0-4-2 0,1 0-6 0,1 0-2 15,-1-12-11-15,0-1 4 0,-2 1-6 0,-2 12-5 16,1-13-1-16,-1 0-5 0,1-3-2 0,-1 2-11 15,-1-5-6-15,-1-2-10 0,2-2-7 0,0-6-11 16,1 1-11-16,0-5-2 0,2-3-6 0,-5 0-3 16,4-1 3-16,1-3 4 0,1-2 2 0,-3-2-1 15,4 1 6-15,0-5 4 0,-4 6-1 0,4-6 6 16,0 0 9-16,0 0-9 0,0 0 9 0,0 0-5 16,0 0 8-16,11-20 4 0,-5 11-3 0,0 2 4 15,1-6-2-15,3-1 4 0,-2 0 4 0,1-3 7 16,-2 3 12-16,6-9-1 0,-5 5 4 0,3-10 6 15,2 3 4-15,-5-1 9 0,-1 2 6 0,2-1 7 16,-1 0-2-16,-2 3 3 0,3-5 1 0,-4 9 7 16,0-1-4-16,-1 1-2 0,1-7 0 0,-1 7-11 15,2 2 0-15,-3-1-4 0,-3 17-8 0,5-20-1 16,-5 20-5-16,2-15-2 0,-2 15-4 0,0 0-4 16,0 0-8-16,7-14-18 0,-7 14-18 0,0 0-27 15,0 0-23-15,0 0-31 0,0 0-40 0,0 0-33 16,0 0-65-16,0 0-50 0,41 24-46 0,-41-24-46 15,0 0-52-15,30 5-273 0,-30-5-770 0,0 0 341 16</inkml:trace>
  <inkml:trace contextRef="#ctx0" brushRef="#br0" timeOffset="210034.04">33098 11197 109 0,'0'0'307'0,"0"0"4"0,0 0 7 0,0 0 5 16,0 0-1-16,0 0-16 0,0 0-31 0,0 0 5 15,0 0-2-15,0 0-3 0,0 0-15 0,0 0-22 16,0 0-14-16,0 0-8 0,0 31-18 0,0-31-22 15,-5 27-13-15,2-11-18 0,-1 1-16 0,3 0-11 16,1-17-14-16,-4 27-11 0,2-11-7 0,2-16-27 16,-5 24-33-16,5-24-41 0,0 23-50 0,0-23-44 15,2 16-58-15,-2-16-57 0,0 0-56 0,5 12-83 16,-5-12-323-16,0 0-744 0,0 0 330 0</inkml:trace>
  <inkml:trace contextRef="#ctx0" brushRef="#br0" timeOffset="210182.15">33263 11095 2747 0,'-6'-18'173'0,"0"0"-44"16,-3 1-11-16,1 1 15 0,0 2-35 0,-2 1-11 15,10 13-23-15,-15-16-18 0,15 16-6 0,0 0-8 16,-12-9-13-16,12 9-31 0,0 0-70 0,0 0-86 16,0 0-92-16,0 0-268 0,0 0-571 0,0 0 253 15</inkml:trace>
  <inkml:trace contextRef="#ctx0" brushRef="#br0" timeOffset="210832.73">33207 11304 278 0,'0'0'350'0,"0"0"12"0,0 0-3 0,0 0-12 16,0 0-25-16,0 0-22 0,19 20-32 0,-19-20-28 16,0 0-28-16,37-5-20 0,-37 5-18 0,0 0-13 15,49-11-18-15,-36 7-12 0,-13 4-12 0,25-10-10 16,-25 10-17-16,22-15-2 0,-13 6-10 0,-9 9-5 15,10-17-3-15,-10 17-13 0,5-16-3 0,-5 16-3 16,0 0-3-16,0 0-6 0,-15-20-4 0,15 20 5 16,0 0 0-16,-35 0 2 0,35 0 7 0,0 0 4 15,-45 20-4-15,30-7-5 0,1-2-5 0,3 3-3 16,1 0-8-16,-1 1-1 0,5 2-6 0,6-17 8 16,-3 28-3-16,5-11-5 0,3-1-3 0,1-1-5 15,6-2-17-15,-1-2-34 0,3 1-14 0,2-5-37 16,-16-7-39-16,37 10-29 0,-17-7-27 0,-20-3-18 15,41 0-16-15,-41 0-12 0,40-4-1 0,-21 1 5 16,-19 3 23-16,39-11 15 0,-23 6 19 0,2-3 28 16,-18 8 27-16,28-14 35 0,-17 7 29 0,-11 7 30 15,19-15 32-15,-19 15 31 0,14-14 23 0,-14 14 15 16,8-8 7-16,-8 8 9 0,0 0-2 0,0 0 7 16,0 0 13-16,0 0 15 0,0 0-6 0,-32-17 6 15,32 17-8-15,0 0-8 0,0 0-7 0,-55 22-8 16,40-11-8-16,3 2-7 0,0-1-12 0,0 1-2 15,12-13-9-15,-15 24-7 0,8-12-1 0,7-12-9 16,-3 21-1-16,3-21-5 0,0 18-7 0,0-18-3 16,0 0-6-16,10 16 5 0,-10-16-9 0,0 0 7 15,0 0-12-15,31-2 2 0,-31 2-2 0,0 0-2 16,30-27-1-16,-20 14-3 0,-1-1-3 0,0-3 1 16,0-1-4-16,-2-8-1 0,0-2 5 0,-2 1 0 15,-1-4-7-15,-2 2-4 0,1-1 10 0,2-3-3 16,-1-3-3-16,-3-12 1 0,-1 13 3 0,-2 0-3 15,-1 1-1-15,-2 2 2 0,0 6 13 0,0 8 9 16,1 2 0-16,4 16-4 0,-7-16-2 0,7 16 1 16,0 0-2-16,0 0-3 0,0 0 2 0,0 0-6 15,-23 54 3-15,21-27 0 0,2 6-8 0,2 1 2 16,0 2 2-16,1-1 0 0,1 1-4 0,-2 0-12 16,3-2-34-16,2-5-49 0,-2 0-47 0,-1-1-63 15,-1 0-57-15,1-2-72 0,0-9-71 0,-3 1-321 16,4-6-778-16,0 2 345 0</inkml:trace>
  <inkml:trace contextRef="#ctx0" brushRef="#br0" timeOffset="210968.18">33702 11487 62 0,'0'0'289'0,"19"-16"10"15,-19 16-3-15,0 0 22 0,11-14 6 0,-11 14 1 16,0 0-5-16,9-10-20 0,-9 10-26 0,0 0-23 16,0 0-26-16,0 0-23 0,0 0-21 0,0 0-31 15,0 0-72-15,0 0-105 0,0 0-110 0,0 0-145 16,0 0-293-16,0 0-623 0,-37 34 276 0</inkml:trace>
  <inkml:trace contextRef="#ctx0" brushRef="#br0" timeOffset="211382.45">31153 11906 5110 0,'-57'-7'405'0,"7"-5"-112"0,17 6-120 16,7 0-30-16,10 4-5 0,4-1 13 0,3-2-12 16,5 2-7-16,4-3-25 0,11 1-6 0,10 0-7 15,30-5-10-15,12 4-20 0,28-1 0 0,6 4-22 0,5 0-26 16,-1-2-49-16,3 3-50 0,-3 0-39 16,0-2-23-16,-34 4-13 0,0 3-17 0,-3 1-30 15,-8 2-34-15,-18 0-11 0,-6 1-21 0,-14 1 7 16,-4 0 24-16,-6 1 21 0,-7-1 17 0,-5 2 22 15,-6 2 20-15,-8-1 13 0,-14 0 20 0,-4-2 13 16,-21 1 12-16,-2 1 14 0,0-2 8 0,-5-2 10 16,-1-2 9-16,-27-1 12 0,30-2 11 0,-4 3 8 15,5-2 10-15,-5 2 14 0,4 0 9 0,2-1 16 0,5-1 16 16,2 1 10-16,17-2 22 0,4 1 15 0,10 0 19 16,5-3 32-16,6 2 39 0,3 0 31 15,7-1 10-15,1-1-4 0,20 7-21 0,12-1-16 16,23-1-19-16,9 3-13 0,39 2-16 0,-5-2-12 15,-2-2-14-15,8 3-27 0,-1-3-41 0,-5-1-63 0,1-1-75 16,-10-1-65-16,-29-4-65 0,-5 2-68 0,0-4-74 16,-18 2-372-16,-4 0-815 0,-2 1 361 15</inkml:trace>
  <inkml:trace contextRef="#ctx0" brushRef="#br0" timeOffset="211515.75">32255 12107 278 0,'-6'1'403'0,"3"1"-25"0,-3-1-9 0,2 2 9 15,1-1 6-15,3-2-6 0,-10 3-21 16,8-2-27-16,2-1-34 0,0 0-29 0,-2 3-32 0,2-3-72 16,0 0-104-16,0 0-130 0,0 0-169 0,0 0-421 15,0 0-716-15,0 0 317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6394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39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2381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body" idx="1"/>
          </p:nvPr>
        </p:nvSpPr>
        <p:spPr>
          <a:xfrm>
            <a:off x="450595" y="1689303"/>
            <a:ext cx="11064875" cy="441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body" idx="1"/>
          </p:nvPr>
        </p:nvSpPr>
        <p:spPr>
          <a:xfrm>
            <a:off x="450595" y="1689303"/>
            <a:ext cx="11064875" cy="441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customXml" Target="../ink/ink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customXml" Target="../ink/ink1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customXml" Target="../ink/ink1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0.png"/><Relationship Id="rId4" Type="http://schemas.openxmlformats.org/officeDocument/2006/relationships/customXml" Target="../ink/ink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24.png"/><Relationship Id="rId4" Type="http://schemas.openxmlformats.org/officeDocument/2006/relationships/customXml" Target="../ink/ink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customXml" Target="../ink/ink2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24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artiarya@pes.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title"/>
          </p:nvPr>
        </p:nvSpPr>
        <p:spPr>
          <a:xfrm>
            <a:off x="4161518" y="1788162"/>
            <a:ext cx="7496175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C55A11"/>
                </a:solidFill>
              </a:rPr>
              <a:t>GRAPH THEORY AND ITS APPLICATIONS</a:t>
            </a:r>
            <a:endParaRPr sz="3600" dirty="0"/>
          </a:p>
        </p:txBody>
      </p:sp>
      <p:sp>
        <p:nvSpPr>
          <p:cNvPr id="45" name="Google Shape;45;p1"/>
          <p:cNvSpPr txBox="1"/>
          <p:nvPr/>
        </p:nvSpPr>
        <p:spPr>
          <a:xfrm>
            <a:off x="4774184" y="2889885"/>
            <a:ext cx="5979795" cy="84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996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err="1"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dirty="0"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"/>
          <p:cNvSpPr/>
          <p:nvPr/>
        </p:nvSpPr>
        <p:spPr>
          <a:xfrm>
            <a:off x="4783073" y="2878073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 h="120000" extrusionOk="0">
                <a:moveTo>
                  <a:pt x="0" y="0"/>
                </a:moveTo>
                <a:lnTo>
                  <a:pt x="4581398" y="0"/>
                </a:lnTo>
              </a:path>
            </a:pathLst>
          </a:cu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"/>
          <p:cNvSpPr/>
          <p:nvPr/>
        </p:nvSpPr>
        <p:spPr>
          <a:xfrm>
            <a:off x="10855452" y="266699"/>
            <a:ext cx="1066800" cy="1077595"/>
          </a:xfrm>
          <a:custGeom>
            <a:avLst/>
            <a:gdLst/>
            <a:ahLst/>
            <a:cxnLst/>
            <a:rect l="l" t="t" r="r" b="b"/>
            <a:pathLst>
              <a:path w="1066800" h="1077595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7468"/>
                </a:lnTo>
                <a:lnTo>
                  <a:pt x="1066800" y="1077468"/>
                </a:lnTo>
                <a:lnTo>
                  <a:pt x="1066800" y="45720"/>
                </a:lnTo>
                <a:lnTo>
                  <a:pt x="1066800" y="10668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512" y="1172107"/>
            <a:ext cx="2543276" cy="399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265538" y="417043"/>
            <a:ext cx="10489548" cy="488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127625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Matchings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290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politicians S1, S2, S3, S4, and S5  are members of three committees C1, C2 and C3. One member from each committee is to be represented in a super committee.</a:t>
            </a:r>
            <a:endParaRPr lang="en-IN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905500" lvl="0" indent="0" algn="just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12700" marR="5905500" lvl="0" indent="0" algn="just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S1 is a member of C1 and C2 	S2 is a member of C1</a:t>
            </a:r>
          </a:p>
          <a:p>
            <a:pPr marL="12700" marR="59055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S3 is a member of C2 and C3 	S4 is a member of C2 and C3 	S5 is a member of C3</a:t>
            </a:r>
          </a:p>
          <a:p>
            <a:pPr marL="12700" marR="889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it possible to form the super committee with one distinct representative from each committee?</a:t>
            </a:r>
          </a:p>
        </p:txBody>
      </p:sp>
      <p:pic>
        <p:nvPicPr>
          <p:cNvPr id="118" name="Google Shape;11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F228BC-8F7F-00D3-CB7E-22677B922BB7}"/>
                  </a:ext>
                </a:extLst>
              </p14:cNvPr>
              <p14:cNvContentPartPr/>
              <p14:nvPr/>
            </p14:nvContentPartPr>
            <p14:xfrm>
              <a:off x="232200" y="1403280"/>
              <a:ext cx="9756720" cy="4006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F228BC-8F7F-00D3-CB7E-22677B922B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840" y="1393920"/>
                <a:ext cx="9775440" cy="402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C089AA-CF02-9B97-EFE6-B3BC99F74333}"/>
                  </a:ext>
                </a:extLst>
              </p14:cNvPr>
              <p14:cNvContentPartPr/>
              <p14:nvPr/>
            </p14:nvContentPartPr>
            <p14:xfrm>
              <a:off x="192240" y="102240"/>
              <a:ext cx="11954880" cy="5985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C089AA-CF02-9B97-EFE6-B3BC99F743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880" y="92880"/>
                <a:ext cx="11973600" cy="60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D25AD3-54A0-C2E4-2B1F-0B52BAEC754F}"/>
                  </a:ext>
                </a:extLst>
              </p14:cNvPr>
              <p14:cNvContentPartPr/>
              <p14:nvPr/>
            </p14:nvContentPartPr>
            <p14:xfrm>
              <a:off x="209520" y="154080"/>
              <a:ext cx="4194000" cy="2208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D25AD3-54A0-C2E4-2B1F-0B52BAEC75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160" y="144720"/>
                <a:ext cx="4212720" cy="22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974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B1BB94-7C18-FBAE-A9EC-1CA125A1F806}"/>
                  </a:ext>
                </a:extLst>
              </p14:cNvPr>
              <p14:cNvContentPartPr/>
              <p14:nvPr/>
            </p14:nvContentPartPr>
            <p14:xfrm>
              <a:off x="744840" y="639000"/>
              <a:ext cx="10987920" cy="3502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B1BB94-7C18-FBAE-A9EC-1CA125A1F8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480" y="629640"/>
                <a:ext cx="11006640" cy="352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132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Google Shape;123;p10"/>
              <p:cNvSpPr txBox="1"/>
              <p:nvPr/>
            </p:nvSpPr>
            <p:spPr>
              <a:xfrm>
                <a:off x="450594" y="231986"/>
                <a:ext cx="10293605" cy="3407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050" rIns="0" bIns="0" anchor="t" anchorCtr="0">
                <a:spAutoFit/>
              </a:bodyPr>
              <a:lstStyle/>
              <a:p>
                <a:pPr marL="12700" marR="5660390" lvl="0" indent="20955" algn="l" rtl="0">
                  <a:lnSpc>
                    <a:spcPct val="109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2E549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Graph Theory and its Applications </a:t>
                </a:r>
                <a:r>
                  <a:rPr lang="en-US" sz="2400" b="1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Matchings</a:t>
                </a:r>
                <a:endParaRPr lang="en-US" sz="24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2700" lvl="0" indent="0" algn="l" rtl="0">
                  <a:lnSpc>
                    <a:spcPct val="100000"/>
                  </a:lnSpc>
                  <a:spcBef>
                    <a:spcPts val="2905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Theorem</a:t>
                </a:r>
                <a:endPara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2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 a bipartite graph, a complete matching of V1 into V2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∃</m:t>
                    </m:r>
                    <m:r>
                      <a:rPr lang="en-US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if there is a +</a:t>
                </a:r>
                <a:r>
                  <a:rPr lang="en-US" sz="240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ve</a:t>
                </a:r>
                <a:endPara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2700" lvl="0" indent="0" algn="l" rtl="0">
                  <a:lnSpc>
                    <a:spcPct val="100000"/>
                  </a:lnSpc>
                  <a:spcBef>
                    <a:spcPts val="5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for which</a:t>
                </a:r>
              </a:p>
              <a:p>
                <a:pPr marL="12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deg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⁡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𝑜𝑓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𝑒𝑣𝑒𝑟𝑦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𝑣𝑒𝑟𝑡𝑒𝑥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𝑖𝑛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𝑉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1 ≥ 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𝑚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≥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deg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⁡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𝑜𝑓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𝑒𝑣𝑒𝑟𝑦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𝑣𝑒𝑟𝑡𝑒𝑥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𝑖𝑛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𝑉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2</m:t>
                      </m:r>
                    </m:oMath>
                  </m:oMathPara>
                </a14:m>
                <a:endPara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2700" lvl="0" indent="0" algn="l" rtl="0">
                  <a:lnSpc>
                    <a:spcPct val="100000"/>
                  </a:lnSpc>
                  <a:spcBef>
                    <a:spcPts val="288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Proof:</a:t>
                </a: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23" name="Google Shape;123;p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94" y="231986"/>
                <a:ext cx="10293605" cy="3407713"/>
              </a:xfrm>
              <a:prstGeom prst="rect">
                <a:avLst/>
              </a:prstGeom>
              <a:blipFill>
                <a:blip r:embed="rId3"/>
                <a:stretch>
                  <a:fillRect l="-1718" t="-1968" b="-44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4" name="Google Shape;12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E6B117-7B43-DACA-4DA7-8CEDBB08DCA5}"/>
                  </a:ext>
                </a:extLst>
              </p14:cNvPr>
              <p14:cNvContentPartPr/>
              <p14:nvPr/>
            </p14:nvContentPartPr>
            <p14:xfrm>
              <a:off x="444240" y="707040"/>
              <a:ext cx="11141280" cy="5356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E6B117-7B43-DACA-4DA7-8CEDBB08DC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4880" y="697680"/>
                <a:ext cx="11160000" cy="53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938524-0B38-B1DE-1A38-84A3CC37FBD1}"/>
                  </a:ext>
                </a:extLst>
              </p14:cNvPr>
              <p14:cNvContentPartPr/>
              <p14:nvPr/>
            </p14:nvContentPartPr>
            <p14:xfrm>
              <a:off x="385560" y="2706120"/>
              <a:ext cx="481680" cy="292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938524-0B38-B1DE-1A38-84A3CC37FB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6200" y="2696760"/>
                <a:ext cx="500400" cy="31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26876A-CD9A-DA9D-0512-826930277009}"/>
                  </a:ext>
                </a:extLst>
              </p14:cNvPr>
              <p14:cNvContentPartPr/>
              <p14:nvPr/>
            </p14:nvContentPartPr>
            <p14:xfrm>
              <a:off x="476640" y="35640"/>
              <a:ext cx="11513880" cy="6381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26876A-CD9A-DA9D-0512-8269302770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280" y="26280"/>
                <a:ext cx="11532600" cy="640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315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4E3AEE-1167-36C6-2EEB-E550CC8BE84F}"/>
              </a:ext>
            </a:extLst>
          </p:cNvPr>
          <p:cNvSpPr txBox="1"/>
          <p:nvPr/>
        </p:nvSpPr>
        <p:spPr>
          <a:xfrm>
            <a:off x="435429" y="757812"/>
            <a:ext cx="595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If Complete matching doesn’t Exist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0A2E65-FDB6-BE9B-6650-E175B71E7ACF}"/>
                  </a:ext>
                </a:extLst>
              </p14:cNvPr>
              <p14:cNvContentPartPr/>
              <p14:nvPr/>
            </p14:nvContentPartPr>
            <p14:xfrm>
              <a:off x="896400" y="471600"/>
              <a:ext cx="10542600" cy="5901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0A2E65-FDB6-BE9B-6650-E175B71E7A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040" y="462240"/>
                <a:ext cx="10561320" cy="59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3314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>
            <a:spLocks noGrp="1"/>
          </p:cNvSpPr>
          <p:nvPr>
            <p:ph type="title"/>
          </p:nvPr>
        </p:nvSpPr>
        <p:spPr>
          <a:xfrm>
            <a:off x="450600" y="231975"/>
            <a:ext cx="47073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 Theory and its Applications </a:t>
            </a:r>
            <a:r>
              <a:rPr lang="en-US" dirty="0">
                <a:solidFill>
                  <a:srgbClr val="C55A11"/>
                </a:solidFill>
              </a:rPr>
              <a:t>Coverings</a:t>
            </a:r>
            <a:endParaRPr dirty="0"/>
          </a:p>
        </p:txBody>
      </p:sp>
      <p:sp>
        <p:nvSpPr>
          <p:cNvPr id="130" name="Google Shape;130;p11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1"/>
          <p:cNvSpPr txBox="1"/>
          <p:nvPr/>
        </p:nvSpPr>
        <p:spPr>
          <a:xfrm>
            <a:off x="254652" y="1298447"/>
            <a:ext cx="4796319" cy="498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graph G, a </a:t>
            </a:r>
            <a:r>
              <a:rPr lang="en-US" sz="2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set G’ of edges is said to cover G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every vertex in G is incident on </a:t>
            </a:r>
            <a:r>
              <a:rPr lang="en-US" sz="24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at least one edge in G’.</a:t>
            </a:r>
            <a:endParaRPr sz="2400" b="1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lvl="0" indent="-342265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graph G is trivially its own covering.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lvl="0" indent="-342265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spanning tree in a connected graph is a covering.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lvl="0" indent="-342265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Hamiltonian cycle in a graph G is a covering.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30326D-85CD-D633-84F3-8A5F22D76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623" y="2130844"/>
            <a:ext cx="6159817" cy="2921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6C9999-D205-F419-BB15-1B6486984314}"/>
                  </a:ext>
                </a:extLst>
              </p14:cNvPr>
              <p14:cNvContentPartPr/>
              <p14:nvPr/>
            </p14:nvContentPartPr>
            <p14:xfrm>
              <a:off x="500400" y="235440"/>
              <a:ext cx="11653200" cy="6077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6C9999-D205-F419-BB15-1B64869843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1040" y="226080"/>
                <a:ext cx="11671920" cy="6096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>
            <a:spLocks noGrp="1"/>
          </p:cNvSpPr>
          <p:nvPr>
            <p:ph type="title"/>
          </p:nvPr>
        </p:nvSpPr>
        <p:spPr>
          <a:xfrm>
            <a:off x="450600" y="231975"/>
            <a:ext cx="45768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Theory and its Applications </a:t>
            </a:r>
            <a:r>
              <a:rPr lang="en-US">
                <a:solidFill>
                  <a:srgbClr val="C55A11"/>
                </a:solidFill>
              </a:rPr>
              <a:t>Coverings</a:t>
            </a:r>
            <a:endParaRPr/>
          </a:p>
        </p:txBody>
      </p:sp>
      <p:sp>
        <p:nvSpPr>
          <p:cNvPr id="138" name="Google Shape;138;p12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Google Shape;139;p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0595" y="1689303"/>
                <a:ext cx="9607805" cy="46254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700" rIns="0" bIns="0" anchor="t" anchorCtr="0">
                <a:spAutoFit/>
              </a:bodyPr>
              <a:lstStyle/>
              <a:p>
                <a:pPr marL="354965" lvl="0" indent="-34226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Char char="⮚"/>
                </a:pPr>
                <a:r>
                  <a:rPr lang="en-US" dirty="0">
                    <a:solidFill>
                      <a:srgbClr val="FF3300"/>
                    </a:solidFill>
                  </a:rPr>
                  <a:t>A covering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</a:rPr>
                  <a:t> for a graph, </a:t>
                </a:r>
                <a:r>
                  <a:rPr lang="en-US" dirty="0" err="1">
                    <a:solidFill>
                      <a:srgbClr val="C00000"/>
                    </a:solidFill>
                  </a:rPr>
                  <a:t>iff</a:t>
                </a:r>
                <a:r>
                  <a:rPr lang="en-US" dirty="0">
                    <a:solidFill>
                      <a:schemeClr val="dk1"/>
                    </a:solidFill>
                  </a:rPr>
                  <a:t> the graph has no isolated vertex.</a:t>
                </a:r>
              </a:p>
              <a:p>
                <a:pPr marL="354965" lvl="0" indent="-34226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Char char="⮚"/>
                </a:pPr>
                <a:endParaRPr lang="en-US" dirty="0">
                  <a:solidFill>
                    <a:schemeClr val="dk1"/>
                  </a:solidFill>
                </a:endParaRPr>
              </a:p>
              <a:p>
                <a:pPr marL="354965" lvl="0" indent="-342265" algn="l" rtl="0">
                  <a:lnSpc>
                    <a:spcPct val="100000"/>
                  </a:lnSpc>
                  <a:spcBef>
                    <a:spcPts val="5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Char char="⮚"/>
                </a:pPr>
                <a:r>
                  <a:rPr lang="en-US" dirty="0">
                    <a:solidFill>
                      <a:schemeClr val="dk1"/>
                    </a:solidFill>
                  </a:rPr>
                  <a:t>A </a:t>
                </a:r>
                <a:r>
                  <a:rPr lang="en-US" dirty="0">
                    <a:solidFill>
                      <a:srgbClr val="FF3300"/>
                    </a:solidFill>
                  </a:rPr>
                  <a:t>covering</a:t>
                </a:r>
                <a:r>
                  <a:rPr lang="en-US" dirty="0">
                    <a:solidFill>
                      <a:schemeClr val="dk1"/>
                    </a:solidFill>
                  </a:rPr>
                  <a:t> of a n-vertex graph will have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ar-AE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ar-AE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dk1"/>
                    </a:solidFill>
                  </a:rPr>
                  <a:t> edges.</a:t>
                </a:r>
              </a:p>
              <a:p>
                <a:pPr marL="354965" lvl="0" indent="-342265" algn="l" rtl="0">
                  <a:lnSpc>
                    <a:spcPct val="100000"/>
                  </a:lnSpc>
                  <a:spcBef>
                    <a:spcPts val="5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Char char="⮚"/>
                </a:pPr>
                <a:endParaRPr lang="en-US" dirty="0">
                  <a:solidFill>
                    <a:schemeClr val="dk1"/>
                  </a:solidFill>
                </a:endParaRPr>
              </a:p>
              <a:p>
                <a:pPr marL="354965" lvl="0" indent="-34226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Char char="⮚"/>
                </a:pPr>
                <a:r>
                  <a:rPr lang="en-US" dirty="0">
                    <a:solidFill>
                      <a:schemeClr val="dk1"/>
                    </a:solidFill>
                  </a:rPr>
                  <a:t>Every </a:t>
                </a:r>
                <a:r>
                  <a:rPr lang="en-US" dirty="0">
                    <a:solidFill>
                      <a:srgbClr val="FF3300"/>
                    </a:solidFill>
                  </a:rPr>
                  <a:t>pendant edge </a:t>
                </a:r>
                <a:r>
                  <a:rPr lang="en-US" dirty="0">
                    <a:solidFill>
                      <a:schemeClr val="dk1"/>
                    </a:solidFill>
                  </a:rPr>
                  <a:t>in a graph is included in every covering of the graph.</a:t>
                </a:r>
              </a:p>
              <a:p>
                <a:pPr marL="354965" lvl="0" indent="-34226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Char char="⮚"/>
                </a:pPr>
                <a:endParaRPr lang="en-US" dirty="0">
                  <a:solidFill>
                    <a:schemeClr val="dk1"/>
                  </a:solidFill>
                </a:endParaRPr>
              </a:p>
              <a:p>
                <a:pPr marL="354965" lvl="0" indent="-34226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Char char="⮚"/>
                </a:pPr>
                <a:r>
                  <a:rPr lang="en-US" dirty="0">
                    <a:solidFill>
                      <a:schemeClr val="dk1"/>
                    </a:solidFill>
                  </a:rPr>
                  <a:t>Every covering contains a </a:t>
                </a:r>
                <a:r>
                  <a:rPr lang="en-US" dirty="0">
                    <a:solidFill>
                      <a:srgbClr val="FF3300"/>
                    </a:solidFill>
                  </a:rPr>
                  <a:t>minimal covering.</a:t>
                </a:r>
              </a:p>
              <a:p>
                <a:pPr marL="354965" lvl="0" indent="-34226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Char char="⮚"/>
                </a:pPr>
                <a:endParaRPr lang="en-US" dirty="0">
                  <a:solidFill>
                    <a:schemeClr val="dk1"/>
                  </a:solidFill>
                </a:endParaRPr>
              </a:p>
              <a:p>
                <a:pPr marL="355600" marR="5080" lvl="0" indent="-34290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Char char="⮚"/>
                </a:pPr>
                <a:r>
                  <a:rPr lang="en-US" dirty="0">
                    <a:solidFill>
                      <a:schemeClr val="dk1"/>
                    </a:solidFill>
                  </a:rPr>
                  <a:t> Let G’ be a subset of edges of G and (G-G’) are the remaining edges, then G’ is a covering </a:t>
                </a:r>
                <a:r>
                  <a:rPr lang="en-US" b="1" dirty="0" err="1">
                    <a:solidFill>
                      <a:schemeClr val="dk1"/>
                    </a:solidFill>
                  </a:rPr>
                  <a:t>iff</a:t>
                </a:r>
                <a:r>
                  <a:rPr lang="en-US" dirty="0">
                    <a:solidFill>
                      <a:schemeClr val="dk1"/>
                    </a:solidFill>
                  </a:rPr>
                  <a:t> for every vertex v,</a:t>
                </a:r>
              </a:p>
              <a:p>
                <a:pPr marL="12700" marR="508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</a:pPr>
                <a:r>
                  <a:rPr lang="en-US" dirty="0">
                    <a:solidFill>
                      <a:schemeClr val="dk1"/>
                    </a:solidFill>
                  </a:rPr>
                  <a:t> </a:t>
                </a:r>
              </a:p>
              <a:p>
                <a:pPr marL="12700" marR="508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𝑣𝑒𝑟𝑡𝑒𝑥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𝑣𝑒𝑟𝑡𝑒𝑥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 −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9" name="Google Shape;139;p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0595" y="1689303"/>
                <a:ext cx="9607805" cy="4625497"/>
              </a:xfrm>
              <a:prstGeom prst="rect">
                <a:avLst/>
              </a:prstGeom>
              <a:blipFill>
                <a:blip r:embed="rId3"/>
                <a:stretch>
                  <a:fillRect l="-2030" t="-2899" r="-1840" b="-18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0" name="Google Shape;14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1B4B6E-4EA6-4D99-2CD3-50196BFBBBF6}"/>
                  </a:ext>
                </a:extLst>
              </p14:cNvPr>
              <p14:cNvContentPartPr/>
              <p14:nvPr/>
            </p14:nvContentPartPr>
            <p14:xfrm>
              <a:off x="927360" y="68760"/>
              <a:ext cx="10884960" cy="6295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1B4B6E-4EA6-4D99-2CD3-50196BFBBB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8000" y="59400"/>
                <a:ext cx="10903680" cy="63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19DEB0-8BF8-0210-C1BC-18641574AED9}"/>
                  </a:ext>
                </a:extLst>
              </p14:cNvPr>
              <p14:cNvContentPartPr/>
              <p14:nvPr/>
            </p14:nvContentPartPr>
            <p14:xfrm>
              <a:off x="610200" y="2880"/>
              <a:ext cx="11242800" cy="6541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19DEB0-8BF8-0210-C1BC-18641574AED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840" y="-6480"/>
                <a:ext cx="11261520" cy="655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13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>
            <a:spLocks noGrp="1"/>
          </p:cNvSpPr>
          <p:nvPr>
            <p:ph type="title"/>
          </p:nvPr>
        </p:nvSpPr>
        <p:spPr>
          <a:xfrm>
            <a:off x="450600" y="231975"/>
            <a:ext cx="45768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Theory and its Applications </a:t>
            </a:r>
            <a:r>
              <a:rPr lang="en-US">
                <a:solidFill>
                  <a:srgbClr val="C55A11"/>
                </a:solidFill>
              </a:rPr>
              <a:t>Coverings</a:t>
            </a:r>
            <a:endParaRPr/>
          </a:p>
        </p:txBody>
      </p:sp>
      <p:sp>
        <p:nvSpPr>
          <p:cNvPr id="138" name="Google Shape;138;p12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body" idx="1"/>
          </p:nvPr>
        </p:nvSpPr>
        <p:spPr>
          <a:xfrm>
            <a:off x="450595" y="1689303"/>
            <a:ext cx="9607805" cy="407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715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dirty="0">
                <a:solidFill>
                  <a:srgbClr val="0000FF"/>
                </a:solidFill>
              </a:rPr>
              <a:t>No minimal covering can contain a circuit</a:t>
            </a:r>
            <a:r>
              <a:rPr lang="en-US" dirty="0">
                <a:solidFill>
                  <a:schemeClr val="dk1"/>
                </a:solidFill>
              </a:rPr>
              <a:t>, for we can always remove an edge from a circuit without leaving any vertices uncovered. </a:t>
            </a:r>
          </a:p>
          <a:p>
            <a:pPr marL="355600" marR="5715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lang="en-US" dirty="0">
              <a:solidFill>
                <a:schemeClr val="dk1"/>
              </a:solidFill>
            </a:endParaRPr>
          </a:p>
          <a:p>
            <a:pPr marL="355600" marR="5715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dirty="0">
                <a:solidFill>
                  <a:schemeClr val="dk1"/>
                </a:solidFill>
              </a:rPr>
              <a:t>A </a:t>
            </a:r>
            <a:r>
              <a:rPr lang="en-US" b="1" dirty="0">
                <a:solidFill>
                  <a:schemeClr val="dk1"/>
                </a:solidFill>
              </a:rPr>
              <a:t>minimal covering of </a:t>
            </a:r>
            <a:r>
              <a:rPr lang="en-US" dirty="0">
                <a:solidFill>
                  <a:schemeClr val="dk1"/>
                </a:solidFill>
              </a:rPr>
              <a:t>an n-vertex graph can </a:t>
            </a:r>
            <a:r>
              <a:rPr lang="en-US" b="1" i="1" dirty="0">
                <a:solidFill>
                  <a:schemeClr val="dk1"/>
                </a:solidFill>
              </a:rPr>
              <a:t>contain no more then n-1 edges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355600" marR="5715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dirty="0">
              <a:solidFill>
                <a:schemeClr val="dk1"/>
              </a:solidFill>
            </a:endParaRPr>
          </a:p>
          <a:p>
            <a:pPr marL="355600" marR="6985" lvl="0" indent="-342900" algn="just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dirty="0">
                <a:solidFill>
                  <a:schemeClr val="dk1"/>
                </a:solidFill>
              </a:rPr>
              <a:t>A graph can have </a:t>
            </a:r>
            <a:r>
              <a:rPr lang="en-US" b="1" dirty="0">
                <a:solidFill>
                  <a:schemeClr val="dk1"/>
                </a:solidFill>
              </a:rPr>
              <a:t>many minimal coverings</a:t>
            </a:r>
            <a:r>
              <a:rPr lang="en-US" dirty="0">
                <a:solidFill>
                  <a:schemeClr val="dk1"/>
                </a:solidFill>
              </a:rPr>
              <a:t>, and they </a:t>
            </a:r>
            <a:r>
              <a:rPr lang="en-US" b="1" dirty="0">
                <a:solidFill>
                  <a:schemeClr val="dk1"/>
                </a:solidFill>
              </a:rPr>
              <a:t>may be of different sizes. </a:t>
            </a:r>
          </a:p>
          <a:p>
            <a:pPr marL="355600" marR="6985" lvl="0" indent="-342900" algn="just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lang="en-US" b="1" dirty="0">
              <a:solidFill>
                <a:schemeClr val="dk1"/>
              </a:solidFill>
            </a:endParaRPr>
          </a:p>
          <a:p>
            <a:pPr marL="355600" marR="6985" lvl="0" indent="-342900" algn="just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dirty="0">
                <a:solidFill>
                  <a:schemeClr val="dk1"/>
                </a:solidFill>
              </a:rPr>
              <a:t># of edges in a minimal covering of the smallest size </a:t>
            </a:r>
            <a:r>
              <a:rPr lang="en-US" dirty="0">
                <a:solidFill>
                  <a:schemeClr val="dk1"/>
                </a:solidFill>
              </a:rPr>
              <a:t>is called the </a:t>
            </a:r>
            <a:r>
              <a:rPr lang="en-US" b="1" dirty="0">
                <a:solidFill>
                  <a:srgbClr val="FF0000"/>
                </a:solidFill>
              </a:rPr>
              <a:t>covering number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40" name="Google Shape;14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53CF50-9179-8450-2483-A9917536293F}"/>
                  </a:ext>
                </a:extLst>
              </p14:cNvPr>
              <p14:cNvContentPartPr/>
              <p14:nvPr/>
            </p14:nvContentPartPr>
            <p14:xfrm>
              <a:off x="163440" y="1500480"/>
              <a:ext cx="10161360" cy="4455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53CF50-9179-8450-2483-A991753629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080" y="1491120"/>
                <a:ext cx="10180080" cy="447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/>
          <p:nvPr/>
        </p:nvSpPr>
        <p:spPr>
          <a:xfrm>
            <a:off x="450600" y="231975"/>
            <a:ext cx="103158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7327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Matchings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Theorem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covering G’ of a graph is minimal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iff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G’ contains no paths of length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or more.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47124D-EC89-6F1C-DE7A-CFB728663878}"/>
                  </a:ext>
                </a:extLst>
              </p14:cNvPr>
              <p14:cNvContentPartPr/>
              <p14:nvPr/>
            </p14:nvContentPartPr>
            <p14:xfrm>
              <a:off x="308520" y="2078640"/>
              <a:ext cx="11652840" cy="384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47124D-EC89-6F1C-DE7A-CFB7286638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160" y="2069280"/>
                <a:ext cx="11671560" cy="38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FCCD91-4EA3-3E5E-9067-2B2522BCEA66}"/>
                  </a:ext>
                </a:extLst>
              </p14:cNvPr>
              <p14:cNvContentPartPr/>
              <p14:nvPr/>
            </p14:nvContentPartPr>
            <p14:xfrm>
              <a:off x="245160" y="1501200"/>
              <a:ext cx="7202160" cy="2827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FCCD91-4EA3-3E5E-9067-2B2522BCEA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800" y="1491840"/>
                <a:ext cx="7220880" cy="284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title"/>
          </p:nvPr>
        </p:nvSpPr>
        <p:spPr>
          <a:xfrm>
            <a:off x="155244" y="1853895"/>
            <a:ext cx="9206470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</a:rPr>
              <a:t>GRAPH THEORY AND ITS APPLICATIONS</a:t>
            </a:r>
            <a:endParaRPr sz="3600" dirty="0"/>
          </a:p>
        </p:txBody>
      </p:sp>
      <p:sp>
        <p:nvSpPr>
          <p:cNvPr id="55" name="Google Shape;55;p2"/>
          <p:cNvSpPr txBox="1"/>
          <p:nvPr/>
        </p:nvSpPr>
        <p:spPr>
          <a:xfrm>
            <a:off x="677672" y="2893567"/>
            <a:ext cx="287337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Coloring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677672" y="5462566"/>
            <a:ext cx="4995545" cy="77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9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err="1"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dirty="0"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F4B08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61" y="2618994"/>
            <a:ext cx="7904480" cy="68580"/>
          </a:xfrm>
          <a:custGeom>
            <a:avLst/>
            <a:gdLst/>
            <a:ahLst/>
            <a:cxnLst/>
            <a:rect l="l" t="t" r="r" b="b"/>
            <a:pathLst>
              <a:path w="7904480" h="68580" extrusionOk="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noFill/>
          <a:ln w="38100" cap="flat" cmpd="sng">
            <a:solidFill>
              <a:srgbClr val="DFA1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509567-E807-FE74-D5A4-7B680B49EB17}"/>
                  </a:ext>
                </a:extLst>
              </p14:cNvPr>
              <p14:cNvContentPartPr/>
              <p14:nvPr/>
            </p14:nvContentPartPr>
            <p14:xfrm>
              <a:off x="624600" y="834120"/>
              <a:ext cx="11406240" cy="4838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509567-E807-FE74-D5A4-7B680B49EB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240" y="824760"/>
                <a:ext cx="11424960" cy="48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443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/>
        </p:nvSpPr>
        <p:spPr>
          <a:xfrm>
            <a:off x="450595" y="231986"/>
            <a:ext cx="10052700" cy="3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73532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Matchings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of Coverings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marR="5080" lvl="0" indent="-457200" algn="just" rtl="0">
              <a:lnSpc>
                <a:spcPct val="100000"/>
              </a:lnSpc>
              <a:spcBef>
                <a:spcPts val="288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Given graph represents the street map of part of a city. Each of the vertices is a potential trouble spot and must be kept under the surveillance of a patrol car. How will you assign a minimum number of patrol cars to keep every vertex covered.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2907536" y="3429000"/>
            <a:ext cx="5138818" cy="2625514"/>
          </a:xfrm>
          <a:custGeom>
            <a:avLst/>
            <a:gdLst/>
            <a:ahLst/>
            <a:cxnLst/>
            <a:rect l="l" t="t" r="r" b="b"/>
            <a:pathLst>
              <a:path w="4095750" h="1772920" extrusionOk="0">
                <a:moveTo>
                  <a:pt x="1409700" y="0"/>
                </a:moveTo>
                <a:lnTo>
                  <a:pt x="4038599" y="0"/>
                </a:lnTo>
              </a:path>
              <a:path w="4095750" h="1772920" extrusionOk="0">
                <a:moveTo>
                  <a:pt x="1409700" y="905256"/>
                </a:moveTo>
                <a:lnTo>
                  <a:pt x="4095749" y="905256"/>
                </a:lnTo>
              </a:path>
              <a:path w="4095750" h="1772920" extrusionOk="0">
                <a:moveTo>
                  <a:pt x="1409700" y="0"/>
                </a:moveTo>
                <a:lnTo>
                  <a:pt x="1409700" y="904875"/>
                </a:lnTo>
              </a:path>
              <a:path w="4095750" h="1772920" extrusionOk="0">
                <a:moveTo>
                  <a:pt x="2647188" y="0"/>
                </a:moveTo>
                <a:lnTo>
                  <a:pt x="2647188" y="904875"/>
                </a:lnTo>
              </a:path>
              <a:path w="4095750" h="1772920" extrusionOk="0">
                <a:moveTo>
                  <a:pt x="4038599" y="0"/>
                </a:moveTo>
                <a:lnTo>
                  <a:pt x="4038599" y="904875"/>
                </a:lnTo>
              </a:path>
              <a:path w="4095750" h="1772920" extrusionOk="0">
                <a:moveTo>
                  <a:pt x="2647188" y="0"/>
                </a:moveTo>
                <a:lnTo>
                  <a:pt x="4037838" y="904875"/>
                </a:lnTo>
              </a:path>
              <a:path w="4095750" h="1772920" extrusionOk="0">
                <a:moveTo>
                  <a:pt x="1409700" y="0"/>
                </a:moveTo>
                <a:lnTo>
                  <a:pt x="2647949" y="904875"/>
                </a:lnTo>
              </a:path>
              <a:path w="4095750" h="1772920" extrusionOk="0">
                <a:moveTo>
                  <a:pt x="2647188" y="905256"/>
                </a:moveTo>
                <a:lnTo>
                  <a:pt x="2647188" y="1743456"/>
                </a:lnTo>
              </a:path>
              <a:path w="4095750" h="1772920" extrusionOk="0">
                <a:moveTo>
                  <a:pt x="1409700" y="1772412"/>
                </a:moveTo>
                <a:lnTo>
                  <a:pt x="4095749" y="1772412"/>
                </a:lnTo>
              </a:path>
              <a:path w="4095750" h="1772920" extrusionOk="0">
                <a:moveTo>
                  <a:pt x="2647188" y="1743456"/>
                </a:moveTo>
                <a:lnTo>
                  <a:pt x="4066413" y="905256"/>
                </a:lnTo>
              </a:path>
              <a:path w="4095750" h="1772920" extrusionOk="0">
                <a:moveTo>
                  <a:pt x="1409700" y="905256"/>
                </a:moveTo>
                <a:lnTo>
                  <a:pt x="1409700" y="1772031"/>
                </a:lnTo>
              </a:path>
              <a:path w="4095750" h="1772920" extrusionOk="0">
                <a:moveTo>
                  <a:pt x="1409700" y="905256"/>
                </a:moveTo>
                <a:lnTo>
                  <a:pt x="2647949" y="1772031"/>
                </a:lnTo>
              </a:path>
              <a:path w="4095750" h="1772920" extrusionOk="0">
                <a:moveTo>
                  <a:pt x="1409700" y="905256"/>
                </a:moveTo>
                <a:lnTo>
                  <a:pt x="533400" y="905256"/>
                </a:lnTo>
              </a:path>
              <a:path w="4095750" h="1772920" extrusionOk="0">
                <a:moveTo>
                  <a:pt x="533400" y="905637"/>
                </a:moveTo>
                <a:lnTo>
                  <a:pt x="0" y="438912"/>
                </a:lnTo>
              </a:path>
              <a:path w="4095750" h="1772920" extrusionOk="0">
                <a:moveTo>
                  <a:pt x="9143" y="419100"/>
                </a:moveTo>
                <a:lnTo>
                  <a:pt x="1475993" y="0"/>
                </a:lnTo>
              </a:path>
              <a:path w="4095750" h="1772920" extrusionOk="0">
                <a:moveTo>
                  <a:pt x="0" y="438912"/>
                </a:moveTo>
                <a:lnTo>
                  <a:pt x="1409700" y="905637"/>
                </a:lnTo>
              </a:path>
              <a:path w="4095750" h="1772920" extrusionOk="0">
                <a:moveTo>
                  <a:pt x="533400" y="905256"/>
                </a:moveTo>
                <a:lnTo>
                  <a:pt x="1409700" y="1772031"/>
                </a:lnTo>
              </a:path>
            </a:pathLst>
          </a:custGeom>
          <a:noFill/>
          <a:ln w="952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3EB5F6-CD00-A12D-28D1-1D7B1DCFF59D}"/>
                  </a:ext>
                </a:extLst>
              </p14:cNvPr>
              <p14:cNvContentPartPr/>
              <p14:nvPr/>
            </p14:nvContentPartPr>
            <p14:xfrm>
              <a:off x="1032840" y="1606680"/>
              <a:ext cx="10236960" cy="483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3EB5F6-CD00-A12D-28D1-1D7B1DCFF5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3480" y="1597320"/>
                <a:ext cx="10255680" cy="485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Google Shape;158;p15"/>
              <p:cNvSpPr txBox="1"/>
              <p:nvPr/>
            </p:nvSpPr>
            <p:spPr>
              <a:xfrm>
                <a:off x="450600" y="231975"/>
                <a:ext cx="9684000" cy="2930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050" rIns="0" bIns="0" anchor="t" anchorCtr="0">
                <a:spAutoFit/>
              </a:bodyPr>
              <a:lstStyle/>
              <a:p>
                <a:pPr marL="12700" marR="3302000" lvl="0" indent="20955" algn="l" rtl="0">
                  <a:lnSpc>
                    <a:spcPct val="109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2E549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Graph Theory and its Applications </a:t>
                </a:r>
                <a:r>
                  <a:rPr lang="en-US" sz="2400" b="1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Matchings</a:t>
                </a:r>
                <a:endParaRPr sz="24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2700" lvl="0" indent="0" algn="l" rtl="0">
                  <a:lnSpc>
                    <a:spcPct val="100000"/>
                  </a:lnSpc>
                  <a:spcBef>
                    <a:spcPts val="2305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Applications of Coverings</a:t>
                </a: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69900" lvl="0" indent="-457200" algn="l" rtl="0">
                  <a:lnSpc>
                    <a:spcPct val="100000"/>
                  </a:lnSpc>
                  <a:spcBef>
                    <a:spcPts val="2885"/>
                  </a:spcBef>
                  <a:spcAft>
                    <a:spcPts val="0"/>
                  </a:spcAft>
                  <a:buAutoNum type="arabicPeriod" startAt="2"/>
                </a:pPr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Minimization of Switching Functions</a:t>
                </a:r>
              </a:p>
              <a:p>
                <a:pPr marL="469900" lvl="0" indent="-457200" algn="l" rtl="0">
                  <a:lnSpc>
                    <a:spcPct val="100000"/>
                  </a:lnSpc>
                  <a:spcBef>
                    <a:spcPts val="2885"/>
                  </a:spcBef>
                  <a:spcAft>
                    <a:spcPts val="0"/>
                  </a:spcAft>
                  <a:buAutoNum type="arabicPeriod" startAt="2"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2700" lvl="0" indent="0" algn="l" rtl="0">
                  <a:lnSpc>
                    <a:spcPct val="100000"/>
                  </a:lnSpc>
                  <a:spcBef>
                    <a:spcPts val="288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𝐹</m:t>
                      </m:r>
                      <m:r>
                        <a:rPr lang="en-US" sz="24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 </m:t>
                      </m:r>
                      <m:r>
                        <a:rPr lang="en-US" sz="2400" i="1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𝑤</m:t>
                      </m:r>
                      <m:r>
                        <a:rPr lang="en-US" sz="2400" i="1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’</m:t>
                      </m:r>
                      <m:r>
                        <a:rPr lang="en-US" sz="2400" i="1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𝑥</m:t>
                      </m:r>
                      <m:r>
                        <a:rPr lang="en-US" sz="2400" i="1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’</m:t>
                      </m:r>
                      <m:r>
                        <a:rPr lang="en-US" sz="2400" i="1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𝑦</m:t>
                      </m:r>
                      <m:r>
                        <a:rPr lang="en-US" sz="2400" i="1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’</m:t>
                      </m:r>
                      <m:r>
                        <a:rPr lang="en-US" sz="2400" i="1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𝑧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’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+ </m:t>
                      </m:r>
                      <m:r>
                        <a:rPr lang="en-US" sz="2400" i="1" dirty="0" err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𝑤</m:t>
                      </m:r>
                      <m:r>
                        <a:rPr lang="en-US" sz="2400" i="1" dirty="0" err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’</m:t>
                      </m:r>
                      <m:r>
                        <a:rPr lang="en-US" sz="2400" i="1" dirty="0" err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𝑥</m:t>
                      </m:r>
                      <m:r>
                        <a:rPr lang="en-US" sz="2400" i="1" dirty="0" err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’</m:t>
                      </m:r>
                      <m:r>
                        <a:rPr lang="en-US" sz="2400" i="1" dirty="0" err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𝑦𝑧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’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+ </m:t>
                      </m:r>
                      <m:r>
                        <a:rPr lang="en-US" sz="2400" i="1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𝑤𝑥</m:t>
                      </m:r>
                      <m:r>
                        <a:rPr lang="en-US" sz="2400" i="1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’</m:t>
                      </m:r>
                      <m:r>
                        <a:rPr lang="en-US" sz="2400" i="1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𝑦</m:t>
                      </m:r>
                      <m:r>
                        <a:rPr lang="en-US" sz="2400" i="1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’</m:t>
                      </m:r>
                      <m:r>
                        <a:rPr lang="en-US" sz="2400" i="1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𝑧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’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+ </m:t>
                      </m:r>
                      <m:r>
                        <a:rPr lang="en-US" sz="2400" i="1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𝑤</m:t>
                      </m:r>
                      <m:r>
                        <a:rPr lang="en-US" sz="2400" i="1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’</m:t>
                      </m:r>
                      <m:r>
                        <a:rPr lang="en-US" sz="2400" i="1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𝑥</m:t>
                      </m:r>
                      <m:r>
                        <a:rPr lang="en-US" sz="2400" i="1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’</m:t>
                      </m:r>
                      <m:r>
                        <a:rPr lang="en-US" sz="2400" i="1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𝑦𝑧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+ </m:t>
                      </m:r>
                      <m:r>
                        <a:rPr lang="en-US" sz="2400" i="1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𝑤</m:t>
                      </m:r>
                      <m:r>
                        <a:rPr lang="en-US" sz="2400" i="1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’</m:t>
                      </m:r>
                      <m:r>
                        <a:rPr lang="en-US" sz="2400" i="1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𝑥𝑦𝑧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’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+ </m:t>
                      </m:r>
                      <m:r>
                        <a:rPr lang="en-US" sz="2400" i="1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𝑤</m:t>
                      </m:r>
                      <m:r>
                        <a:rPr lang="en-US" sz="2400" i="1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’</m:t>
                      </m:r>
                      <m:r>
                        <a:rPr lang="en-US" sz="2400" i="1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𝑥𝑦𝑧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+ </m:t>
                      </m:r>
                      <m:r>
                        <a:rPr lang="en-US" sz="2400" i="1" dirty="0" err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𝑤𝑥𝑦𝑧</m:t>
                      </m:r>
                    </m:oMath>
                  </m:oMathPara>
                </a14:m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58" name="Google Shape;158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0" y="231975"/>
                <a:ext cx="9684000" cy="2930787"/>
              </a:xfrm>
              <a:prstGeom prst="rect">
                <a:avLst/>
              </a:prstGeom>
              <a:blipFill>
                <a:blip r:embed="rId3"/>
                <a:stretch>
                  <a:fillRect l="-1825" t="-2287" r="-503" b="-22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9" name="Google Shape;15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3BFFD8-0340-2C00-ECAA-A99861A60928}"/>
                  </a:ext>
                </a:extLst>
              </p14:cNvPr>
              <p14:cNvContentPartPr/>
              <p14:nvPr/>
            </p14:nvContentPartPr>
            <p14:xfrm>
              <a:off x="259200" y="197640"/>
              <a:ext cx="11599920" cy="657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3BFFD8-0340-2C00-ECAA-A99861A609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840" y="188280"/>
                <a:ext cx="11618640" cy="65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D13481-D08B-1439-1850-3A4A8A4EB5CB}"/>
                  </a:ext>
                </a:extLst>
              </p14:cNvPr>
              <p14:cNvContentPartPr/>
              <p14:nvPr/>
            </p14:nvContentPartPr>
            <p14:xfrm>
              <a:off x="4485240" y="3183480"/>
              <a:ext cx="5068080" cy="250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D13481-D08B-1439-1850-3A4A8A4EB5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5880" y="3174120"/>
                <a:ext cx="5086800" cy="252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D1C6B5-42FD-27C6-FD5A-52AC579358FE}"/>
                  </a:ext>
                </a:extLst>
              </p14:cNvPr>
              <p14:cNvContentPartPr/>
              <p14:nvPr/>
            </p14:nvContentPartPr>
            <p14:xfrm>
              <a:off x="440280" y="2880"/>
              <a:ext cx="11709360" cy="6607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D1C6B5-42FD-27C6-FD5A-52AC579358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920" y="-6480"/>
                <a:ext cx="11728080" cy="66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8850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/>
          <p:nvPr/>
        </p:nvSpPr>
        <p:spPr>
          <a:xfrm>
            <a:off x="5449061" y="2888742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 h="120000" extrusionOk="0">
                <a:moveTo>
                  <a:pt x="0" y="0"/>
                </a:moveTo>
                <a:lnTo>
                  <a:pt x="4581397" y="0"/>
                </a:lnTo>
              </a:path>
            </a:pathLst>
          </a:cu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5527675" y="3110484"/>
            <a:ext cx="5911215" cy="134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err="1"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dirty="0"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Department of Computer Science &amp;Engineering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24765" lvl="0" indent="0" algn="l" rtl="0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artiarya@pes.edu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10765536" y="348995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8992"/>
                </a:lnTo>
                <a:lnTo>
                  <a:pt x="1066800" y="1078992"/>
                </a:lnTo>
                <a:lnTo>
                  <a:pt x="1066800" y="45720"/>
                </a:lnTo>
                <a:lnTo>
                  <a:pt x="1066800" y="12192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title"/>
          </p:nvPr>
        </p:nvSpPr>
        <p:spPr>
          <a:xfrm>
            <a:off x="5527675" y="2054097"/>
            <a:ext cx="558663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C55A11"/>
                </a:solidFill>
              </a:rPr>
              <a:t>THANK YOU</a:t>
            </a:r>
            <a:endParaRPr sz="3600" dirty="0"/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5062" y="1172107"/>
            <a:ext cx="2543276" cy="399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0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7398005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Applications 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Acknowledgement</a:t>
            </a: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6" name="Google Shape;686;p40"/>
          <p:cNvSpPr/>
          <p:nvPr/>
        </p:nvSpPr>
        <p:spPr>
          <a:xfrm>
            <a:off x="87086" y="1257286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750F-54F2-D29E-81CB-251F1B958FA4}"/>
              </a:ext>
            </a:extLst>
          </p:cNvPr>
          <p:cNvSpPr txBox="1"/>
          <p:nvPr/>
        </p:nvSpPr>
        <p:spPr>
          <a:xfrm>
            <a:off x="642257" y="1894114"/>
            <a:ext cx="8893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The slides are prepared by </a:t>
            </a:r>
            <a:r>
              <a:rPr lang="en-IN" sz="2400" dirty="0" err="1"/>
              <a:t>Dr.</a:t>
            </a:r>
            <a:r>
              <a:rPr lang="en-IN" sz="2400" dirty="0"/>
              <a:t> Surabhi Narayan and a lot of content is  added by </a:t>
            </a:r>
            <a:r>
              <a:rPr lang="en-IN" sz="2400" dirty="0" err="1"/>
              <a:t>Dr.</a:t>
            </a:r>
            <a:r>
              <a:rPr lang="en-IN" sz="2400" dirty="0"/>
              <a:t> Arti Arya. The sources of the information other than text book is mentioned wherever used.</a:t>
            </a:r>
          </a:p>
        </p:txBody>
      </p:sp>
      <p:pic>
        <p:nvPicPr>
          <p:cNvPr id="2" name="Google Shape;58;p2">
            <a:extLst>
              <a:ext uri="{FF2B5EF4-FFF2-40B4-BE49-F238E27FC236}">
                <a16:creationId xmlns:a16="http://schemas.microsoft.com/office/drawing/2014/main" id="{DCF1313F-5973-9E14-25CC-BC2D722024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42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/>
        </p:nvSpPr>
        <p:spPr>
          <a:xfrm>
            <a:off x="450595" y="231986"/>
            <a:ext cx="9977700" cy="155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66039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Matchings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905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Matchings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422FF1-75A7-B3AA-1773-C5C887FA7E01}"/>
              </a:ext>
            </a:extLst>
          </p:cNvPr>
          <p:cNvSpPr txBox="1"/>
          <p:nvPr/>
        </p:nvSpPr>
        <p:spPr>
          <a:xfrm>
            <a:off x="274688" y="2161271"/>
            <a:ext cx="107550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matching in a graph is a </a:t>
            </a:r>
            <a:r>
              <a:rPr lang="en-US" sz="2400" i="1" dirty="0">
                <a:solidFill>
                  <a:srgbClr val="FF0000"/>
                </a:solidFill>
              </a:rPr>
              <a:t>subset of edges in which no two edges adjacent to each other.( adjacent edges mean no common vertex between the edges)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single edge in a graph is trivially a matching.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A maximal matching set </a:t>
            </a:r>
            <a:r>
              <a:rPr lang="en-US" sz="2400" dirty="0"/>
              <a:t>is a matching set to which </a:t>
            </a:r>
            <a:r>
              <a:rPr lang="en-US" sz="2400" dirty="0">
                <a:solidFill>
                  <a:srgbClr val="008000"/>
                </a:solidFill>
              </a:rPr>
              <a:t>no edge in the graph can be added and it still remains a matching.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Any single edge is a </a:t>
            </a:r>
            <a:r>
              <a:rPr lang="en-US" sz="2400" i="1" dirty="0">
                <a:solidFill>
                  <a:srgbClr val="C00000"/>
                </a:solidFill>
              </a:rPr>
              <a:t>maximal matching.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BCF3E9-D0C8-CA5D-4DC2-07211F8E2E76}"/>
                  </a:ext>
                </a:extLst>
              </p14:cNvPr>
              <p14:cNvContentPartPr/>
              <p14:nvPr/>
            </p14:nvContentPartPr>
            <p14:xfrm>
              <a:off x="102960" y="64080"/>
              <a:ext cx="11908080" cy="5662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BCF3E9-D0C8-CA5D-4DC2-07211F8E2E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600" y="54720"/>
                <a:ext cx="11926800" cy="568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/>
        </p:nvSpPr>
        <p:spPr>
          <a:xfrm>
            <a:off x="450595" y="231986"/>
            <a:ext cx="10696376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661025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</a:p>
          <a:p>
            <a:pPr marL="12700" marR="5661025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Matchings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1C6229-FD45-4713-7980-493657EB467C}"/>
              </a:ext>
            </a:extLst>
          </p:cNvPr>
          <p:cNvSpPr txBox="1"/>
          <p:nvPr/>
        </p:nvSpPr>
        <p:spPr>
          <a:xfrm>
            <a:off x="0" y="1403089"/>
            <a:ext cx="7609114" cy="3788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965" lvl="0" indent="-342265" algn="l" rtl="0">
              <a:lnSpc>
                <a:spcPct val="100000"/>
              </a:lnSpc>
              <a:spcBef>
                <a:spcPts val="28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Graph may have </a:t>
            </a:r>
            <a:r>
              <a:rPr lang="en-US" sz="2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many different maximal matchings.</a:t>
            </a:r>
          </a:p>
          <a:p>
            <a:pPr marL="354965" lvl="0" indent="-342265" algn="l" rtl="0">
              <a:lnSpc>
                <a:spcPct val="100000"/>
              </a:lnSpc>
              <a:spcBef>
                <a:spcPts val="28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Maximal matchings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be of </a:t>
            </a:r>
            <a:r>
              <a:rPr lang="en-US" sz="2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different sizes.</a:t>
            </a:r>
          </a:p>
          <a:p>
            <a:pPr marL="354965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Maximal matching with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largest number of edges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called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largest maximal matching.</a:t>
            </a:r>
          </a:p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lang="en-US" sz="2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Edge coloring 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means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edges of the same color adjacent to each other.</a:t>
            </a:r>
          </a:p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F22EF-E787-76B7-320E-F7C9537E9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166" y="3493676"/>
            <a:ext cx="3264068" cy="302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6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/>
        </p:nvSpPr>
        <p:spPr>
          <a:xfrm>
            <a:off x="450595" y="231986"/>
            <a:ext cx="10696376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661025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</a:p>
          <a:p>
            <a:pPr marL="12700" marR="5661025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Matchings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1C6229-FD45-4713-7980-493657EB467C}"/>
                  </a:ext>
                </a:extLst>
              </p:cNvPr>
              <p:cNvSpPr txBox="1"/>
              <p:nvPr/>
            </p:nvSpPr>
            <p:spPr>
              <a:xfrm>
                <a:off x="319966" y="1049246"/>
                <a:ext cx="9873342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54965" lvl="0" indent="-342265" algn="l" rtl="0">
                  <a:lnSpc>
                    <a:spcPct val="100000"/>
                  </a:lnSpc>
                  <a:spcBef>
                    <a:spcPts val="2885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Char char="⮚"/>
                </a:pPr>
                <a:endPara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355600" marR="508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Char char="⮚"/>
                </a:pPr>
                <a:endPara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355600" marR="762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Char char="⮚"/>
                </a:pPr>
                <a:r>
                  <a:rPr lang="en-US" sz="2400" b="1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Complete matching </a:t>
                </a:r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of vertices from a vertex set V1 to another vertex set V2 is one in which every vertex in </a:t>
                </a:r>
                <a:r>
                  <a:rPr lang="en-US" sz="2400" b="1" i="1" dirty="0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V1 is matched to a vertex in V2</a:t>
                </a:r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</a:p>
              <a:p>
                <a:pPr marL="355600" marR="762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Char char="⮚"/>
                </a:pPr>
                <a:endPara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354965" lvl="0" indent="-34226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Char char="⮚"/>
                </a:pPr>
                <a:r>
                  <a:rPr lang="en-US" sz="24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For Complete Matching</a:t>
                </a:r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812165" lvl="1" indent="-34226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Char char="⮚"/>
                </a:pPr>
                <a:r>
                  <a:rPr lang="en-US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V2 should have at least as many vertices as in V1</a:t>
                </a:r>
              </a:p>
              <a:p>
                <a:pPr marL="812165" lvl="1" indent="-34226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Char char="⮚"/>
                </a:pPr>
                <a:endPara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812800" marR="6350" lvl="1" indent="-343535" algn="l" rtl="0">
                  <a:lnSpc>
                    <a:spcPct val="100000"/>
                  </a:lnSpc>
                  <a:spcBef>
                    <a:spcPts val="5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Char char="⮚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𝐸𝑣𝑒𝑟𝑦</m:t>
                    </m:r>
                    <m:r>
                      <a:rPr lang="en-US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𝑠𝑢𝑏𝑠𝑒𝑡</m:t>
                    </m:r>
                    <m:r>
                      <a:rPr lang="en-US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𝑜𝑓</m:t>
                    </m:r>
                    <m:r>
                      <a:rPr lang="en-US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𝑟</m:t>
                    </m:r>
                    <m:r>
                      <a:rPr lang="en-US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𝑣𝑒𝑟𝑡𝑖𝑐𝑒𝑠</m:t>
                    </m:r>
                    <m:r>
                      <a:rPr lang="en-US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𝑖𝑛</m:t>
                    </m:r>
                    <m:r>
                      <a:rPr lang="en-US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𝑉</m:t>
                    </m:r>
                    <m:r>
                      <a:rPr lang="en-US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1 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𝑚𝑢𝑠𝑡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𝑐𝑜𝑙𝑙𝑒𝑐𝑡𝑖𝑣𝑒𝑙𝑦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𝑏𝑒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𝑎𝑑𝑗𝑎𝑐𝑒𝑛𝑡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𝑡𝑜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</m:t>
                    </m:r>
                  </m:oMath>
                </a14:m>
                <a:endParaRPr lang="en-IN" sz="2400" i="1" dirty="0">
                  <a:solidFill>
                    <a:srgbClr val="C00000"/>
                  </a:solidFill>
                  <a:latin typeface="Cambria Math" panose="02040503050406030204" pitchFamily="18" charset="0"/>
                  <a:ea typeface="Calibri"/>
                  <a:cs typeface="Calibri"/>
                  <a:sym typeface="Calibri"/>
                </a:endParaRPr>
              </a:p>
              <a:p>
                <a:pPr marL="469265" marR="6350" lvl="1" algn="l" rtl="0">
                  <a:lnSpc>
                    <a:spcPct val="100000"/>
                  </a:lnSpc>
                  <a:spcBef>
                    <a:spcPts val="5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𝑎𝑡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𝑙𝑒𝑎𝑠𝑡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𝑟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𝑣𝑒𝑟𝑡𝑖𝑐𝑒𝑠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𝑖𝑛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𝑉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2 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𝑓𝑜𝑟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𝑎𝑙𝑙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𝑣𝑎𝑙𝑢𝑒𝑠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𝑜𝑓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𝑟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= 1, 2, ..|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𝑉</m:t>
                      </m:r>
                      <m:r>
                        <a:rPr lang="en-US" sz="24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1|</m:t>
                      </m:r>
                    </m:oMath>
                  </m:oMathPara>
                </a14:m>
                <a:endPara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1C6229-FD45-4713-7980-493657EB4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66" y="1049246"/>
                <a:ext cx="9873342" cy="3785652"/>
              </a:xfrm>
              <a:prstGeom prst="rect">
                <a:avLst/>
              </a:prstGeom>
              <a:blipFill>
                <a:blip r:embed="rId4"/>
                <a:stretch>
                  <a:fillRect l="-1049" b="-12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C4D90D-68BC-DBE2-D966-16D883350FFB}"/>
                  </a:ext>
                </a:extLst>
              </p14:cNvPr>
              <p14:cNvContentPartPr/>
              <p14:nvPr/>
            </p14:nvContentPartPr>
            <p14:xfrm>
              <a:off x="402120" y="162000"/>
              <a:ext cx="10823040" cy="6266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C4D90D-68BC-DBE2-D966-16D883350F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760" y="152640"/>
                <a:ext cx="10841760" cy="628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84E80D-149B-2BD3-2C3C-509DA4E4A8CB}"/>
                  </a:ext>
                </a:extLst>
              </p14:cNvPr>
              <p14:cNvContentPartPr/>
              <p14:nvPr/>
            </p14:nvContentPartPr>
            <p14:xfrm>
              <a:off x="197280" y="3656160"/>
              <a:ext cx="4857120" cy="1742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84E80D-149B-2BD3-2C3C-509DA4E4A8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7920" y="3646800"/>
                <a:ext cx="4875840" cy="176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/>
        </p:nvSpPr>
        <p:spPr>
          <a:xfrm>
            <a:off x="450594" y="231986"/>
            <a:ext cx="11705865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661025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</a:p>
          <a:p>
            <a:pPr marL="12700" marR="5661025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Matchings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940C4D-4010-8B2F-C537-CBEA5EC86C5F}"/>
              </a:ext>
            </a:extLst>
          </p:cNvPr>
          <p:cNvSpPr txBox="1"/>
          <p:nvPr/>
        </p:nvSpPr>
        <p:spPr>
          <a:xfrm>
            <a:off x="296459" y="1536174"/>
            <a:ext cx="106135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An Example</a:t>
            </a:r>
          </a:p>
          <a:p>
            <a:endParaRPr lang="en-US" sz="2000" dirty="0"/>
          </a:p>
          <a:p>
            <a:r>
              <a:rPr lang="en-US" sz="2000" dirty="0"/>
              <a:t>Suppose that four applicants A1, A2, A3 and A4 are available to fill 6 vacant positions P1, P2, P3, P4, P5, and P6</a:t>
            </a:r>
          </a:p>
          <a:p>
            <a:endParaRPr lang="en-US" sz="2000" dirty="0"/>
          </a:p>
          <a:p>
            <a:r>
              <a:rPr lang="en-US" sz="2000" dirty="0"/>
              <a:t>	A1 is qualified for P2 or P5 </a:t>
            </a:r>
          </a:p>
          <a:p>
            <a:r>
              <a:rPr lang="en-US" sz="2000" dirty="0"/>
              <a:t>	A2 is qualified for P2 or P5</a:t>
            </a:r>
          </a:p>
          <a:p>
            <a:r>
              <a:rPr lang="en-US" sz="2000" dirty="0"/>
              <a:t>	A3 is qualified for P1, P2, P3, P4 or P6 </a:t>
            </a:r>
          </a:p>
          <a:p>
            <a:r>
              <a:rPr lang="en-US" sz="2000" dirty="0"/>
              <a:t>	A4 is qualified for P2 or P5</a:t>
            </a:r>
          </a:p>
          <a:p>
            <a:endParaRPr lang="en-US" sz="2000" dirty="0"/>
          </a:p>
          <a:p>
            <a:r>
              <a:rPr lang="en-US" sz="2000" dirty="0"/>
              <a:t>Is it possible to hire all the applicants and assign	each a position for which applicant is suitable?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F2A25-ED42-5B3B-1612-4B9D3DA685DB}"/>
              </a:ext>
            </a:extLst>
          </p:cNvPr>
          <p:cNvSpPr txBox="1"/>
          <p:nvPr/>
        </p:nvSpPr>
        <p:spPr>
          <a:xfrm rot="19161843">
            <a:off x="7981774" y="21390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This is a matching Problem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or assignment problem</a:t>
            </a:r>
            <a:endParaRPr lang="en-IN" sz="1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A427C8-BED1-B2AB-07DA-69802C323006}"/>
                  </a:ext>
                </a:extLst>
              </p14:cNvPr>
              <p14:cNvContentPartPr/>
              <p14:nvPr/>
            </p14:nvContentPartPr>
            <p14:xfrm>
              <a:off x="467280" y="1369440"/>
              <a:ext cx="9852120" cy="4069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A427C8-BED1-B2AB-07DA-69802C3230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920" y="1360080"/>
                <a:ext cx="9870840" cy="408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450601" y="231975"/>
            <a:ext cx="50127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Theory and its Applications </a:t>
            </a:r>
            <a:r>
              <a:rPr lang="en-US">
                <a:solidFill>
                  <a:srgbClr val="C55A11"/>
                </a:solidFill>
              </a:rPr>
              <a:t>Matchings</a:t>
            </a:r>
            <a:endParaRPr/>
          </a:p>
        </p:txBody>
      </p:sp>
      <p:sp>
        <p:nvSpPr>
          <p:cNvPr id="97" name="Google Shape;97;p8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"/>
          <p:cNvSpPr txBox="1"/>
          <p:nvPr/>
        </p:nvSpPr>
        <p:spPr>
          <a:xfrm>
            <a:off x="450595" y="1400047"/>
            <a:ext cx="133604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Matchings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 txBox="1"/>
          <p:nvPr/>
        </p:nvSpPr>
        <p:spPr>
          <a:xfrm>
            <a:off x="4356608" y="2568702"/>
            <a:ext cx="26225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/>
          <p:nvPr/>
        </p:nvSpPr>
        <p:spPr>
          <a:xfrm>
            <a:off x="4366640" y="3029788"/>
            <a:ext cx="26225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4377054" y="3787902"/>
            <a:ext cx="26225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4316095" y="4428235"/>
            <a:ext cx="26225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p4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8"/>
          <p:cNvSpPr txBox="1"/>
          <p:nvPr/>
        </p:nvSpPr>
        <p:spPr>
          <a:xfrm>
            <a:off x="1348866" y="2642108"/>
            <a:ext cx="2514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1348866" y="3446779"/>
            <a:ext cx="2514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1267713" y="4181982"/>
            <a:ext cx="2514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1257427" y="4797679"/>
            <a:ext cx="2514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4305680" y="4932933"/>
            <a:ext cx="26225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 txBox="1"/>
          <p:nvPr/>
        </p:nvSpPr>
        <p:spPr>
          <a:xfrm>
            <a:off x="4366640" y="5739180"/>
            <a:ext cx="26225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66C6C78-0B97-D922-F519-3BD584011DC2}"/>
              </a:ext>
            </a:extLst>
          </p:cNvPr>
          <p:cNvCxnSpPr>
            <a:stCxn id="104" idx="3"/>
            <a:endCxn id="101" idx="1"/>
          </p:cNvCxnSpPr>
          <p:nvPr/>
        </p:nvCxnSpPr>
        <p:spPr>
          <a:xfrm>
            <a:off x="1600326" y="2791968"/>
            <a:ext cx="2766314" cy="38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32B55A-B6C9-AB9B-BF96-5E491DF170AC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1600326" y="2791968"/>
            <a:ext cx="2590674" cy="230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129050-2C33-8412-A5CA-4FFFC98B9E2B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1600326" y="3179966"/>
            <a:ext cx="2766314" cy="39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B7CB47-08B6-AC7E-D870-EAF852C9EFA4}"/>
              </a:ext>
            </a:extLst>
          </p:cNvPr>
          <p:cNvCxnSpPr>
            <a:cxnSpLocks/>
          </p:cNvCxnSpPr>
          <p:nvPr/>
        </p:nvCxnSpPr>
        <p:spPr>
          <a:xfrm>
            <a:off x="1616435" y="3593263"/>
            <a:ext cx="2671827" cy="15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EDF0F2-ABF1-A090-AD5E-0D5C6BB64367}"/>
              </a:ext>
            </a:extLst>
          </p:cNvPr>
          <p:cNvCxnSpPr>
            <a:cxnSpLocks/>
            <a:stCxn id="106" idx="3"/>
          </p:cNvCxnSpPr>
          <p:nvPr/>
        </p:nvCxnSpPr>
        <p:spPr>
          <a:xfrm flipV="1">
            <a:off x="1519173" y="3988132"/>
            <a:ext cx="2682113" cy="34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B8055E-8817-79F8-0A2F-36EDD401CE40}"/>
              </a:ext>
            </a:extLst>
          </p:cNvPr>
          <p:cNvCxnSpPr>
            <a:cxnSpLocks/>
          </p:cNvCxnSpPr>
          <p:nvPr/>
        </p:nvCxnSpPr>
        <p:spPr>
          <a:xfrm flipV="1">
            <a:off x="1482026" y="3243943"/>
            <a:ext cx="2785174" cy="170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CC7D1-4126-741E-5EAA-6B1F031D3A8A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1500886" y="2718562"/>
            <a:ext cx="2855722" cy="161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472274-6C05-F107-74F5-FF983D724234}"/>
              </a:ext>
            </a:extLst>
          </p:cNvPr>
          <p:cNvCxnSpPr>
            <a:cxnSpLocks/>
            <a:stCxn id="106" idx="3"/>
          </p:cNvCxnSpPr>
          <p:nvPr/>
        </p:nvCxnSpPr>
        <p:spPr>
          <a:xfrm flipV="1">
            <a:off x="1519173" y="3300485"/>
            <a:ext cx="2530313" cy="103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E5C03F-B487-8DED-7DD9-B11403ED3F40}"/>
              </a:ext>
            </a:extLst>
          </p:cNvPr>
          <p:cNvCxnSpPr>
            <a:cxnSpLocks/>
            <a:stCxn id="106" idx="3"/>
            <a:endCxn id="110" idx="1"/>
          </p:cNvCxnSpPr>
          <p:nvPr/>
        </p:nvCxnSpPr>
        <p:spPr>
          <a:xfrm>
            <a:off x="1519173" y="4331842"/>
            <a:ext cx="2847467" cy="155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9F94FD-B29C-6154-4E5B-A524B8AAAB9E}"/>
              </a:ext>
            </a:extLst>
          </p:cNvPr>
          <p:cNvCxnSpPr>
            <a:cxnSpLocks/>
          </p:cNvCxnSpPr>
          <p:nvPr/>
        </p:nvCxnSpPr>
        <p:spPr>
          <a:xfrm>
            <a:off x="1500886" y="5000781"/>
            <a:ext cx="2645981" cy="14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3B3E2F-8F58-B880-5098-A7AA3EF835D9}"/>
              </a:ext>
            </a:extLst>
          </p:cNvPr>
          <p:cNvCxnSpPr>
            <a:cxnSpLocks/>
          </p:cNvCxnSpPr>
          <p:nvPr/>
        </p:nvCxnSpPr>
        <p:spPr>
          <a:xfrm>
            <a:off x="1520701" y="4336116"/>
            <a:ext cx="2717436" cy="31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A97086A-C6F3-C3FA-3E37-EA518CCDA963}"/>
                  </a:ext>
                </a:extLst>
              </p14:cNvPr>
              <p14:cNvContentPartPr/>
              <p14:nvPr/>
            </p14:nvContentPartPr>
            <p14:xfrm>
              <a:off x="1000440" y="1087200"/>
              <a:ext cx="9749880" cy="523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A97086A-C6F3-C3FA-3E37-EA518CCDA9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080" y="1077840"/>
                <a:ext cx="9768600" cy="525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A9457E-B184-5127-F56A-078FF90F0E7B}"/>
                  </a:ext>
                </a:extLst>
              </p14:cNvPr>
              <p14:cNvContentPartPr/>
              <p14:nvPr/>
            </p14:nvContentPartPr>
            <p14:xfrm>
              <a:off x="383040" y="702720"/>
              <a:ext cx="10681560" cy="560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A9457E-B184-5127-F56A-078FF90F0E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680" y="693360"/>
                <a:ext cx="10700280" cy="56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FF5750-6B30-0E1B-CBD3-A5A54CEC8DEF}"/>
                  </a:ext>
                </a:extLst>
              </p14:cNvPr>
              <p14:cNvContentPartPr/>
              <p14:nvPr/>
            </p14:nvContentPartPr>
            <p14:xfrm>
              <a:off x="488880" y="407880"/>
              <a:ext cx="7106760" cy="1617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FF5750-6B30-0E1B-CBD3-A5A54CEC8D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520" y="398520"/>
                <a:ext cx="7125480" cy="163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92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5D4F4A6E89004B9969E5A919E98885" ma:contentTypeVersion="7" ma:contentTypeDescription="Create a new document." ma:contentTypeScope="" ma:versionID="a7e34601cba34b5100a96368ac6191df">
  <xsd:schema xmlns:xsd="http://www.w3.org/2001/XMLSchema" xmlns:xs="http://www.w3.org/2001/XMLSchema" xmlns:p="http://schemas.microsoft.com/office/2006/metadata/properties" xmlns:ns2="777052eb-7f64-4d82-8b21-49620de4b061" targetNamespace="http://schemas.microsoft.com/office/2006/metadata/properties" ma:root="true" ma:fieldsID="ee9fa33780a42d2c59011c1127885f1f" ns2:_="">
    <xsd:import namespace="777052eb-7f64-4d82-8b21-49620de4b0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052eb-7f64-4d82-8b21-49620de4b0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2FC76E-9B9C-42B1-A823-E2205C3BE8A8}"/>
</file>

<file path=customXml/itemProps2.xml><?xml version="1.0" encoding="utf-8"?>
<ds:datastoreItem xmlns:ds="http://schemas.openxmlformats.org/officeDocument/2006/customXml" ds:itemID="{241D87A0-FE07-4EFB-A52F-C43767240E44}"/>
</file>

<file path=customXml/itemProps3.xml><?xml version="1.0" encoding="utf-8"?>
<ds:datastoreItem xmlns:ds="http://schemas.openxmlformats.org/officeDocument/2006/customXml" ds:itemID="{FC14F597-3146-4CE7-9A86-2A0EFBB45DE2}"/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990</Words>
  <Application>Microsoft Office PowerPoint</Application>
  <PresentationFormat>Widescreen</PresentationFormat>
  <Paragraphs>117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Noto Sans Symbols</vt:lpstr>
      <vt:lpstr>Office Theme</vt:lpstr>
      <vt:lpstr>GRAPH THEORY AND ITS APPLICATIONS</vt:lpstr>
      <vt:lpstr>GRAPH THEORY AND ITS APPLICATIONS</vt:lpstr>
      <vt:lpstr>Graph Theory and its Applications   Acknowledgement</vt:lpstr>
      <vt:lpstr>PowerPoint Presentation</vt:lpstr>
      <vt:lpstr>PowerPoint Presentation</vt:lpstr>
      <vt:lpstr>PowerPoint Presentation</vt:lpstr>
      <vt:lpstr>PowerPoint Presentation</vt:lpstr>
      <vt:lpstr>Graph Theory and its Applications Matchings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Theory and its Applications Coverings</vt:lpstr>
      <vt:lpstr>Graph Theory and its Applications Coverings</vt:lpstr>
      <vt:lpstr>Graph Theory and its Applications Coverings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AND ITS APPLICATIONS</dc:title>
  <dc:creator>Krishna Venkataram</dc:creator>
  <cp:lastModifiedBy>Dr Arti Arya</cp:lastModifiedBy>
  <cp:revision>5</cp:revision>
  <dcterms:created xsi:type="dcterms:W3CDTF">2023-09-03T14:51:07Z</dcterms:created>
  <dcterms:modified xsi:type="dcterms:W3CDTF">2023-09-14T12:56:44Z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2023-09-03T00:00:00Z</vt:filetime>
  </property>
  <property fmtid="{D5CDD505-2E9C-101B-9397-08002B2CF9AE}" pid="5" name="Producer">
    <vt:lpwstr>Microsoft® PowerPoint® for Microsoft 365</vt:lpwstr>
  </property>
  <property fmtid="{D5CDD505-2E9C-101B-9397-08002B2CF9AE}" pid="6" name="ContentTypeId">
    <vt:lpwstr>0x0101004A5D4F4A6E89004B9969E5A919E98885</vt:lpwstr>
  </property>
</Properties>
</file>