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1.xml" ContentType="application/inkml+xml"/>
  <Override PartName="/ppt/notesSlides/notesSlide20.xml" ContentType="application/vnd.openxmlformats-officedocument.presentationml.notesSlide+xml"/>
  <Override PartName="/ppt/ink/ink12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3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4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671" r:id="rId7"/>
    <p:sldId id="258" r:id="rId8"/>
    <p:sldId id="673" r:id="rId9"/>
    <p:sldId id="672" r:id="rId10"/>
    <p:sldId id="259" r:id="rId11"/>
    <p:sldId id="290" r:id="rId12"/>
    <p:sldId id="260" r:id="rId13"/>
    <p:sldId id="261" r:id="rId14"/>
    <p:sldId id="262" r:id="rId15"/>
    <p:sldId id="291" r:id="rId16"/>
    <p:sldId id="263" r:id="rId17"/>
    <p:sldId id="264" r:id="rId18"/>
    <p:sldId id="266" r:id="rId19"/>
    <p:sldId id="265" r:id="rId20"/>
    <p:sldId id="267" r:id="rId21"/>
    <p:sldId id="268" r:id="rId22"/>
    <p:sldId id="269" r:id="rId23"/>
    <p:sldId id="674" r:id="rId24"/>
    <p:sldId id="270" r:id="rId25"/>
    <p:sldId id="271" r:id="rId26"/>
    <p:sldId id="272" r:id="rId27"/>
    <p:sldId id="273" r:id="rId28"/>
    <p:sldId id="274" r:id="rId29"/>
    <p:sldId id="275" r:id="rId30"/>
    <p:sldId id="6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kfpihM+/CfU+raO+1yQUUvKtl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7A9C6-5C23-4749-8793-4BABD00F2D9B}" v="25" dt="2023-09-14T16:30:0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G RASHID T TAHASILDAR" userId="S::pes2ug21cs424@pesuonline.onmicrosoft.com::2a16c9cc-60ae-48b8-a55e-7d9eecacaea1" providerId="AD" clId="Web-{1777A9C6-5C23-4749-8793-4BABD00F2D9B}"/>
    <pc:docChg chg="modSld sldOrd">
      <pc:chgData name="EC CSE 5G RASHID T TAHASILDAR" userId="S::pes2ug21cs424@pesuonline.onmicrosoft.com::2a16c9cc-60ae-48b8-a55e-7d9eecacaea1" providerId="AD" clId="Web-{1777A9C6-5C23-4749-8793-4BABD00F2D9B}" dt="2023-09-14T16:30:02.212" v="19"/>
      <pc:docMkLst>
        <pc:docMk/>
      </pc:docMkLst>
      <pc:sldChg chg="modSp addAnim delAnim">
        <pc:chgData name="EC CSE 5G RASHID T TAHASILDAR" userId="S::pes2ug21cs424@pesuonline.onmicrosoft.com::2a16c9cc-60ae-48b8-a55e-7d9eecacaea1" providerId="AD" clId="Web-{1777A9C6-5C23-4749-8793-4BABD00F2D9B}" dt="2023-09-14T14:34:35.296" v="18" actId="1076"/>
        <pc:sldMkLst>
          <pc:docMk/>
          <pc:sldMk cId="0" sldId="259"/>
        </pc:sldMkLst>
        <pc:spChg chg="mod">
          <ac:chgData name="EC CSE 5G RASHID T TAHASILDAR" userId="S::pes2ug21cs424@pesuonline.onmicrosoft.com::2a16c9cc-60ae-48b8-a55e-7d9eecacaea1" providerId="AD" clId="Web-{1777A9C6-5C23-4749-8793-4BABD00F2D9B}" dt="2023-09-14T14:34:35.296" v="18" actId="1076"/>
          <ac:spMkLst>
            <pc:docMk/>
            <pc:sldMk cId="0" sldId="259"/>
            <ac:spMk id="70" creationId="{00000000-0000-0000-0000-000000000000}"/>
          </ac:spMkLst>
        </pc:spChg>
      </pc:sldChg>
      <pc:sldChg chg="ord">
        <pc:chgData name="EC CSE 5G RASHID T TAHASILDAR" userId="S::pes2ug21cs424@pesuonline.onmicrosoft.com::2a16c9cc-60ae-48b8-a55e-7d9eecacaea1" providerId="AD" clId="Web-{1777A9C6-5C23-4749-8793-4BABD00F2D9B}" dt="2023-09-14T16:30:02.212" v="19"/>
        <pc:sldMkLst>
          <pc:docMk/>
          <pc:sldMk cId="0" sldId="2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38:4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11532 4823 1825 0,'0'0'560'0,"0"0"-334"16,0 0 124-16,0 0-104 16,0 0-131-16,0 0-90 15,-16-27-16-15,19 36 9 16,7 6 18-16,6 6 11 0,2-2-22 15,9 2-11 1,6-2 1-16,12-1-6 0,13-5 15 16,11-8-14-16,9-5-10 15,4 0 0-15,3-11-6 16,-2-11-1-16,-8-4 7 16,-10-1 1-16,-10 4 11 15,-13 5-6-15,-5 7 0 16,-9 11 14-16,3 0-13 15,0 11-1-15,6 12 11 16,3 9-10-16,2 0 1 16,5-1-7-16,3-5 0 15,2-8 1-15,2-8-2 16,-1-8-1-16,2-2 0 0,1-8 2 16,0-12 4-16,-4-4-3 15,-6 0-1-15,-3 6-1 16,-5 3 0-16,-3 8-9 15,-2 7 9-15,1 0-9 16,-1 1 9-16,6 12 0 16,3 1 8-16,2-2-7 15,5-5-1-15,3-3-10 16,3-4 9-16,1 0 1 16,2-5 0-16,-2-12 0 15,-5 2 1-15,-11-2 3 0,-9 8-4 16,-10 4 0-1,-6 5 0-15,-2 0 6 0,5 0 31 16,4 9-1-16,12 3-18 16,10-5-3-16,18-3-15 0,10-4 0 15,28-9-58-15,-17-14-275 16,-23 0-974-16</inkml:trace>
  <inkml:trace contextRef="#ctx0" brushRef="#br0" timeOffset="1567.23">20351 5181 570 0,'0'0'1412'16,"0"0"-1040"-16,0 0-48 16,0 0 147-16,0 0-261 15,0 0-80-15,0 0-88 16,13-18 26-16,12 40 22 15,12 2-53-15,15-2-2 16,17-5-19-16,28-13-7 16,28-4 21-16,-4-25-30 15,-10-7 0-15,-13-4 12 16,-17 0-10-16,6-2 4 16,3 0-5-16,-7 10-1 15,-14 12 8-15,-11 16-2 16,-4 8 1-16,-5 28 31 15,-1 16-25-15,4 6 7 16,4 2-14-16,6-6-5 0,7-14 10 16,6-15-11-16,8-21 0 15,2-4 22-15,2-29-21 16,-3-12 5-16,-1-9-4 16,-7-7-2-16,-5 5 4 15,-8 4-4-15,-5 10 0 16,-12 16-1-16,-1 12-2 15,-7 10 3-15,1 6 0 16,4 20 0-16,4 6 0 16,6 4-3-16,3-4-3 0,7-4 6 0,1-8 0 31,3-6 9-31,-1-10-8 0,1-4 0 0,-2 0 5 0,-3-4-6 16,0-12 0-16,4-6 0 15,-4-2 1-15,-2-2 11 16,-5 6-2-16,-5 8-9 15,-10 8 11-15,-3 4-11 16,0 4-1-16,0 16 1 16,5 4 0-16,1 0 9 15,6-2-10-15,2-6 1 16,3-5-1-16,4-10-2 31,-1-1 1-31,1 0-7 0,-4-12-16 0,-7-6 5 16,-11-6-79-16,-15 4-275 0,-15 4-785 15</inkml:trace>
  <inkml:trace contextRef="#ctx0" brushRef="#br0" timeOffset="16166.52">3025 5974 2772 0,'0'0'386'0,"0"0"-210"16,0 0 57-16,0 0-128 15,0 0-81-15,0 0-14 16,76 55-9-16,-38-23 2 16,4-3-3-16,3-5-5 15,-1-6 4-15,1-12 2 16,-1-6 9-16,-2 0 2 15,3-18-6-15,2-9 10 16,0-5-16-16,-1 3 0 16,4 0 6-16,-5 10-4 0,-1 9-2 15,-2 7 13 1,3 3-1-16,-1 4 0 0,5 13-12 16,0 2 0-16,2-1 0 15,8-4 1-15,1-5 17 16,2-9-12-16,7 0 1 15,0-6 8-15,1-15-15 16,-4-7 0-16,-3-3 1 16,-10-1 0-1,-6 1 27-15,-10 7-7 16,-6 10-7-16,-4 12 10 16,0 2-12-16,4 14 1 15,7 16-4-15,7 6-9 16,6 0 0-16,5-5 1 15,6-9-1-15,0-12 10 0,1-10-9 16,-1 0 5-16,0-25 6 16,-4-4-12-16,1-10 7 15,-4 1-1-15,-3 0-6 16,-6 8 6-16,-8 8-6 16,-5 12-13-16,-2 8 2 15,1 2-136-15,23 14-172 16,-7 8-341-16,0-4-419 0</inkml:trace>
  <inkml:trace contextRef="#ctx0" brushRef="#br0" timeOffset="17527.78">11755 6060 2163 0,'0'0'588'0,"0"0"-528"15,0 0 88-15,0 0 72 16,0 0-38-16,0 0-113 16,136 68-48-16,-70-48 0 15,30-6-9-15,32-14 11 16,26-2-4-16,6-32-4 15,-27-6 33-15,-35 1-6 16,-33 9 5-16,-12 5 8 16,5-1-25-16,3 3 11 15,-1 7-11-15,-12 14-11 16,-3 2 4-16,-1 20-11 16,4 14-5-16,5 11 9 15,8-1-15-15,10-2 4 0,6-8-4 16,8-10 1-1,2-16 8-15,4-8-9 0,-4-4-1 16,-3-22 10-16,-5-6-4 16,-8-3-4-16,-9 2 7 15,-8 4-8-15,-9 11 16 16,-7 7-8-16,1 11-8 16,7 0 11-16,6 1-6 15,6 13-4-15,7 3-2 16,5-5 0-16,1-5 5 15,2-4-5-15,1-3 0 16,-3 0 3-16,2-13-3 16,-1-9 1-16,-5-1 5 0,-3-4-5 15,-10 5 4-15,-12 6-5 16,-9 6 0-16,-6 6 16 16,-6 4 5-16,2 0 11 15,4 0-32-15,11 12 0 16,9 5 0-16,11-4 0 15,7-5 0-15,6-6 0 16,1-2 0-16,-4-4 0 16,-7-15 0-16,-8-4 0 15,-13 1 0-15,-9 2 0 16,-8 4 0-16,-8 6 0 16,-1 8-38-16,-8 2-182 0,-3 0-607 15</inkml:trace>
  <inkml:trace contextRef="#ctx0" brushRef="#br0" timeOffset="20900.7">9406 8037 1640 0,'0'0'481'0,"0"0"-290"0,0 0 125 16,116 110-110-16,-44-70-57 16,32-2-87-16,36-12 12 15,34-20 24-15,9-6-20 16,-16-32-7-16,-20-14-12 16,-37 4-14-16,-25 4 24 15,-21 4-15-15,-9 8 6 16,5 0 13-16,6 2-17 15,7 10 5-15,-2 14-32 16,5 0-28-16,2 33 24 16,9 12-24-16,24 13 4 15,27 2 0-15,24-11 1 0,8-24-9 16,-16-25 3 0,-34-7 0-16,-35-22-5 0,-18-1 6 15,-7-2-1-15,7-10 22 16,6-10-22-16,3-2 25 15,-9 4-10-15,-9 14-9 16,-7 18 26-16,-2 18-31 16,5 5 9-16,4 34 19 15,11 8-28-15,8 8 16 16,31 3-17-16,25-10 7 16,23-18-4-16,4-18-3 15,-15-12-14-15,-31-22 13 0,-31-2-15 16,-19 0 16-1,-3 0 0-15,7-2 0 0,8-2 3 16,7 0-3 0,-3 10 0-16,-2 6 1 0,0 8 1 15,2 4-2-15,0 0 0 16,29 0-17-16,-20 2-250 16,-19-2-823-16</inkml:trace>
  <inkml:trace contextRef="#ctx0" brushRef="#br0" timeOffset="23335.84">4433 10164 763 0,'0'0'1030'0,"0"0"-758"16,0 0 26-16,0 0 32 15,0 0-38-15,0 0-132 16,-18-24-79-16,18 24-15 15,14 13-25-15,9 15 111 16,8 6-65-16,6 5-56 16,8 4-8-16,6-5-23 15,7-8 0-15,5-10-3 0,3-14 4 16,7-6-1 0,10-12 13-16,6-22-12 0,9-10 18 15,4-6-18-15,4-2 17 16,-2 3 20-16,-4 7 1 15,-5 14 19-15,-16 12-17 16,-8 16-16-16,-11 0 13 16,-4 26-31-16,0 8-6 15,2 2 0-15,7-2 0 16,1-3 15-16,11-12-16 16,0-10 2-16,8-9 2 15,4-6-4-15,3-20 0 16,-1-9 0-16,-4-2 2 15,-5 2 4-15,-8 7-6 16,-7 12 0-16,-7 16-6 0,0 0 2 16,2 32 3-16,3 15 0 15,2 3 2-15,-1 0 7 16,1-6-7-16,1-14-1 16,0-16 1-16,10-14-1 15,25-18 0-15,30-39 0 16,46-24 0-16,19-14-193 15,-40 21-539-15,-20 16-1070 0</inkml:trace>
  <inkml:trace contextRef="#ctx0" brushRef="#br0" timeOffset="24188.69">13648 10138 1058 0,'0'0'389'16,"0"0"-272"-16,0 0-72 16,0 0 48-16,0 0 19 15,0 0 6-15,0 0-32 16,-37-40 98-16,37 38 36 15,0 0 12-15,0 0 64 0,0 0-85 16,0 2-3 0,0 0-36-16,0 0-68 0,0 0-52 0,13 0-5 15,16 12 2-15,12 0-16 16,17 0-12-16,30-6-13 16,32-6 14-16,34-4-16 15,-7-18 0-15,-24-2 8 16,-36 6-13-16,-20 0 9 15,11 2-9-15,10-2-1 16,11 2 43-16,-3 6-11 0,0 4 8 16,-3 6-4-1,-4 0-22-15,-11 0 2 0,-12 0-16 16,-12 0 0 0,-13 4 0-16,-10-2 0 0,-5-2 0 15,1 0 0-15,2 0 0 16,4 0 0-16,30 0-198 15,-12-4-435-15,-1-6-665 0</inkml:trace>
  <inkml:trace contextRef="#ctx0" brushRef="#br0" timeOffset="24329.36">16179 10146 2713 0,'0'0'516'0,"0"0"-497"15,0 0-19-15,0 0-1108 0</inkml:trace>
  <inkml:trace contextRef="#ctx0" brushRef="#br0" timeOffset="31459.88">7970 11686 2031 0,'0'0'597'15,"0"0"-464"-15,0 0 64 16,0 0-55-16,0 0-103 16,0 0-6-16,124 43 25 15,-64-25-31-15,5-3 35 16,6-6-3-16,3-7-6 15,4-2 16-15,0-4-15 0,2-18-15 16,-2-8-2 0,-5-1-29-16,-4-1 2 0,-7 4-9 15,-6 8 0-15,-6 10 22 16,-11 8-23-16,-1 2 17 16,-1 10 32-16,-2 14-28 15,7 4 12-15,2-4-33 16,10-6 6-16,4-9-7 15,9-9 8-15,7 0-7 16,1-21 33-16,4-7-18 16,-6-2 29-16,0 2-14 15,-3 4-17-15,-6 8 32 16,-4 10-30-16,-7 6-1 16,-6 0 31-16,-3 18-30 15,2 2 7-15,5-4-22 0,6-6 0 16,13-8 0-16,8-2 0 15,6-16-11-15,6-12-31 16,41-22-156-16,-22 6-255 16,-6 2-580-16</inkml:trace>
  <inkml:trace contextRef="#ctx0" brushRef="#br0" timeOffset="32569.68">17619 11987 611 0,'0'0'515'16,"0"0"-442"-16,0 0-49 16,0 0 36-16,-116 23-35 15,85-16-25-15,0 1 0 16,-3 0 0-16,1 2 3 15,-1 0-3-15,1-2 35 16,4-1 57-16,2-4-8 16,3-1-11-16,2-2 74 0,4 0 100 15,1 0 141-15,-2 0 95 16,1 0-187-16,3 0-1 16,6-4-64-16,4 0-39 15,5 3-89-15,10-3-65 16,52-5 1-16,63-5-20 15,73-10 4-15,40-2-23 16,16 0 0-16,-9 6 0 16,-31 6 0-16,-13 6 0 15,-30 4 0-15,-42 0 0 16,-46 0 0-16,-34 0 0 16,-25 0 0-16,-8-2-3 15,-12-2-48-15,-4-2-57 0,-29 0-87 16,-73-6-256-1,7 6-343-15,-11 2-500 0</inkml:trace>
  <inkml:trace contextRef="#ctx0" brushRef="#br0" timeOffset="32835.25">17363 12246 1955 0,'0'0'858'0,"0"0"-699"15,0 0 83-15,0 0 26 16,0 0-145-16,0 0-79 16,179-10 1-16,25-4 39 15,30-2-51-15,5-4-9 16,-19-2 12-16,-26-1-35 0,-14 5 16 16,-17 0-17-16,-38 9 1 15,-38 0-10-15,-32 5 8 16,-23 3-1-16,-3-2-64 15,-7 2-114-15,0-6-106 16,-8 1-452-16,-8 2-767 0</inkml:trace>
  <inkml:trace contextRef="#ctx0" brushRef="#br0" timeOffset="32960.36">19607 12218 2288 0,'0'0'776'16,"0"0"-528"-16,0 0 206 0,0 0-323 15,0 0-131-15,0 0-111 16,0 0-723-16</inkml:trace>
  <inkml:trace contextRef="#ctx0" brushRef="#br0" timeOffset="54133.88">1094 12091 914 0,'0'0'1270'0,"0"0"-1107"15,0 0 70-15,0 0 19 16,0 0-173-16,0 0-58 15,133-26 57-15,-19-18 16 16,1-4-24-16,-7 2-40 16,-19 2-19-16,-29 10-11 0,-7 0-3 15,-10 4-107-15,-43 18-169 16,-14 10-94-16,-30 2-621 0</inkml:trace>
  <inkml:trace contextRef="#ctx0" brushRef="#br0" timeOffset="54322.08">1034 12392 2172 0,'0'0'325'0,"0"0"-221"15,0 0 131-15,0 0-27 16,124-46-67-16,-42 10-74 16,12-6-14-16,1-2-32 15,-5 2-10-15,-12 4-11 0,-20 8-41 16,-22 7-82-16,-36 14-154 15,0 6-199-15,-21 3-375 0</inkml:trace>
  <inkml:trace contextRef="#ctx0" brushRef="#br0" timeOffset="68222.84">5242 14217 2246 0,'0'0'493'16,"0"0"-380"-16,0 0 176 16,0 0-17-16,0 0-150 15,0 0-56-15,105 0 15 16,-45 0 13-16,7-6-32 16,8-2-14-16,6-6-11 15,8-6-26-15,5-2 8 0,1-2-13 16,-3 3-6-1,-9 3-22-15,-19 7-145 16,-20 4-83-16,-23 7-210 0,-37 7-162 16,-26 15 227-16,-16 2-555 0</inkml:trace>
  <inkml:trace contextRef="#ctx0" brushRef="#br0" timeOffset="68490.34">5407 14454 1793 0,'0'0'252'0,"0"0"6"16,0 0 13-16,0 0-61 16,0 0 10-16,147-17-106 15,-69 3-59-15,5 0-2 16,1 5-20-16,-8-1 3 0,-13 3-11 16,-19 3-9-16,-22 2 11 15,-20 2 0-15,-2 0 53 16,-18 0-29-16,-8 10-44 31,4 0 4-31,3-3-11 16,19-7-42-16,0 0-277 15,3 0-917-15</inkml:trace>
  <inkml:trace contextRef="#ctx0" brushRef="#br0" timeOffset="71092.12">15749 14102 1677 0,'0'0'334'0,"0"0"-152"16,0 0 141-16,0 0-68 15,0 0-91-15,0 0-74 16,0 0-4-16,-81-33-17 16,81 33 21-16,0 0-37 15,0 0-15-15,8 0 3 16,26 0 8-16,19 2 5 0,20 2-15 16,17-4-38-1,26 0 9-15,-8 0-10 0,2 0-1 16,-4 0 1-16,-23 0-80 15,-4-2-32-15,-21-2-102 16,-25 0-153-16,-33 0-118 16,-31 4-22-16,-16 0-781 0</inkml:trace>
  <inkml:trace contextRef="#ctx0" brushRef="#br0" timeOffset="71358.19">15672 14167 2143 0,'0'0'523'0,"0"0"-212"0,0 0 156 16,0 0-222 0,0 0-113-16,0 0-84 0,0 0 7 15,104-2-22-15,-28-4 0 16,14 2-33-16,3 0 6 16,-1 0-13-16,-8 4 7 15,-12-2 0-15,-20 2 0 16,-13 0 7-16,-18 0-10 15,-11 0 3-15,-8 0-1 16,-2 0-5-16,0 0-111 16,-6 0-195-16,-10 0-461 15,1 0-663-15</inkml:trace>
  <inkml:trace contextRef="#ctx0" brushRef="#br0" timeOffset="73402.97">23640 14015 983 0,'0'0'1285'0,"0"0"-1044"16,0 0 128-16,0 0 2 15,0 0-103-15,0 0-112 16,0 0-122-16,-23-29-20 16,36 45 34-16,14 3-47 15,11-1 26-15,9-5-17 16,9-3-9-16,8-7 7 15,5-3-8-15,0 0 0 16,-2-14 2-16,-5-4 10 0,-6-3-12 16,-5-1 0-1,-6 4 1-15,-7 3 12 0,-7 2 10 16,-4 11 5-16,-3 2 31 16,1 0-35-16,2 20 13 15,6 0-29-15,7 0-7 16,11-1 12-16,5-6-13 15,7-4 0-15,-1-9 6 16,2 0 3-16,-3-6-9 16,-3-10 0-16,-8-7 0 15,-2 1 0-15,-9 4 0 16,-3 2 0-16,-5 6-8 16,-2 8 17-16,0 2-10 15,0 0 1-15,4 12 0 16,6 8 2-16,5-2-2 0,6 0 0 15,2-4-2-15,2-5 13 16,2-4-12-16,0-5 1 16,-6 0-1-16,2 0-7 15,-5-5-4-15,-5-9 12 16,-4 4-13-16,-5-1 19 16,-2 7-8-16,1 4 2 15,1 0 0-15,3 4-3 16,4 12 3-16,4-2 0 15,10 0-4-15,8-7 11 16,3-7-7-16,2 0 0 16,-1-8 1-16,-6-17-9 15,-6 0 1-15,-4-6-3 16,-11 5 9-16,-10 0-91 0,-8 8-151 16,-17 10-669-16</inkml:trace>
  <inkml:trace contextRef="#ctx0" brushRef="#br0" timeOffset="74660.95">3964 15123 1884 0,'0'0'273'0,"0"0"-39"16,0 0 145-16,0 0-68 15,0 0-128-15,0 0-88 16,0 0-6-16,10 0 34 16,6 0-35-16,4 13-26 15,0 5 11-15,5 10-35 16,2 2-10-16,6 6-14 15,5 2-8-15,4-4-9 16,3-10 3-16,5-8 0 0,6-12 7 16,2-4-1-1,5-12 12-15,-1-16-1 0,-2-8-10 16,-2-2 4-16,-4 1-4 16,-8 10-7-16,-3 0 32 15,-3 15-5-15,2 10-11 16,3 2 8-16,4 18-22 15,4 10 16-15,5 7-18 16,5-3 0-16,1-6-8 16,-1-6 14-16,-3-8-6 15,-4-8 6-15,-6-4 3 16,0 0-6-16,-6-14-3 0,-1-6 0 16,-3 0 8-16,-5-2-5 15,1 4-3-15,-2 10 0 16,-1 2 0-16,1 6 0 15,1 6 0-15,5 16 0 16,-2 4 0-16,5 6 0 16,-4-4 0-16,3-2 0 15,3-4 0-15,-1-8 0 16,-1-6 0-16,-1-8-45 16,-4-10-254-16,-11-10-538 15,-11-4-872-15</inkml:trace>
  <inkml:trace contextRef="#ctx0" brushRef="#br0" timeOffset="76828.73">10463 15182 2109 0,'0'0'495'0,"0"0"-422"15,0 0 162 1,0 0-43-16,0 0-111 0,0 0-39 16,0 0-18-16,93 44 22 15,-53-26-22-15,5-4-8 16,6-9 5-16,5-2-15 15,6-3 12-15,5-3 32 16,5-15-11-16,1-5 4 16,4-8-8-16,2 3-17 15,-2-2 18-15,2 8-29 16,-4 8 10-16,-7 12 7 16,-6 2-24-16,-7 12 21 0,-4 17-4 15,-3 7-2 1,-4 0 16-16,3 1-31 0,-1-6 1 15,6-9 22-15,2-12-22 16,1-10 12-16,5 0-6 16,2-22-7-16,1-10 25 15,1-4-17-15,-2-5 7 16,-4 9 22-16,-4 2-22 16,-2 10 27-16,-2 12-27 15,0 8-4-15,1 0 32 16,4 8-28-16,5 10 0 15,8 1 6-15,5-6-21 16,8-3 12-16,-2-6-12 0,4-4 0 16,-7 0-3-1,-4-5 3-15,-8-4 0 0,-8-4 5 16,-8 4 7-16,-3-3-13 16,-7 6 1-16,-5 2 0 15,-1-2-9-15,-3 0 9 16,-2 4-1-16,-3-8-26 15,4-2-167-15,-5 2-152 16,-7-2-613-16</inkml:trace>
  <inkml:trace contextRef="#ctx0" brushRef="#br0" timeOffset="77658.2">19074 15133 5 0,'0'0'1865'0,"0"0"-1569"15,0 0-38-15,0 0 234 16,0 0-247-16,0 0-47 16,0 0-69-16,-42-8 13 15,57 6 25-15,19 2-11 0,12-4-13 16,21 4-143-16,36-8 0 16,44-2 0-16,47-2 0 15,20 0 0-15,-8 2 0 16,-21 8 0-16,-52 2 0 15,-33 0 0-15,-34 0 0 16,-18 0 0-16,-9 0 0 16,-7 0 0-16,-15 0 0 15,-17 0 0-15,-9 0-65 16,-39 0-202-16,-35 4-182 16,-62 14-98-16,14 0-55 15,2-4-245-15</inkml:trace>
  <inkml:trace contextRef="#ctx0" brushRef="#br0" timeOffset="77961.25">18942 15338 1676 0,'0'0'482'15,"0"0"-175"-15,-129 32 245 16,92-24-277-16,12-4-35 16,16-2-60-16,9-2-26 15,5 0-17-15,30 0-44 16,21 0-93-16,36-14 0 15,39-6 0-15,45-6 0 16,20 0 0-16,-7 4 0 16,-13 4 0-16,-28 5 0 0,-31 8 0 15,-30 1 0-15,-29 4 0 16,-20 0 0-16,-2 0 0 16,-8 0 0-16,-5 0 0 15,-14 0 0-15,-7 0 0 16,1 0 0-16,5 0-9 15,21 4-258-15,0 0-385 16,2-4-567-16</inkml:trace>
  <inkml:trace contextRef="#ctx0" brushRef="#br0" timeOffset="78102.06">20954 15306 2342 0,'0'0'745'15,"0"0"-520"1,0 0-2-16,0 0-223 16,0 0-824-16</inkml:trace>
  <inkml:trace contextRef="#ctx0" brushRef="#br0" timeOffset="84534.14">17758 637 1377 0,'0'0'1371'16,"0"0"-1191"-16,0 0-73 15,0 0-61-15,0 0-30 16,0 0 13-16,-25 73-17 16,42-52-11-16,-1-3 9 15,-3-5-9-15,-3-9 7 16,-4-4 1-16,-1 0 77 16,-1-10 17-16,-4-12-34 15,0-6-17-15,0-2-1 16,-13 3-1-16,-12 8 22 0,-6 10 4 15,-12 9-1-15,-5 14-33 16,-6 31-41-16,-4 33 8 16,0 32-8-16,16 27 0 15,13-9 28-15,22-26-5 16,7-30-12-16,11-20-1 16,23 6-11-16,15 1 0 15,13-1 0-15,9-18-6 16,10-16-3-16,-4-18-54 15,0-6 29-15,-9-28 25 0,-12-12 1 16,-14-8 8 0,-11-1 16-16,-14 9 2 0,-9 8 69 15,-8 12 6-15,0 10-13 16,0 6-80-16,0 4 0 16,0 0 0-16,0 10 0 15,0 12 0-15,0 4 0 16,2 0 0-16,17-2 0 15,5-6 0-15,4-10 0 16,11-5 0-16,-1-3 0 16,1-14 0-16,-3-19 0 15,-7-9 0-15,-9-10 0 16,-13-4 0-16,-7 0 0 0,-7 10 0 16,-24 14 0-1,-6 17 0-15,-9 15 0 0,2 11 0 16,1 29 0-16,12 10 0 15,14 6 0-15,17-4 0 16,0-8 0-16,35-12 0 16,15-15 0-16,10-17 0 15,7-5 0-15,2-27 0 16,-7-14 0-16,-8-6 0 16,-15 0 0-16,-10 2 0 15,-12 14 0-15,-9 10 0 16,-6 14 0-16,-2 10 0 15,0 2 0-15,2 14 0 16,5 16 0-16,2 8 0 16,5 2 0-16,3-2 0 0,3-6 0 15,3-8 0-15,1-10 0 16,-2-12 0-16,1-2 0 16,-1-6 0-16,1-20 0 15,-4-8 0-15,-3-2 0 16,-1 0 0-16,-3 6 0 15,-6 12 0-15,-1 12 0 16,-1 6 0-16,3 2 0 16,4 20 0-16,4 6 0 15,4 2 0-15,2-4 0 0,2-6 0 16,-3-8 0 0,0-8 0-16,0-4 0 0,0-6 0 15,-2-20 0-15,0-6 0 16,-3-4 0-16,-1 2 0 15,-1 4 0-15,1 7 0 16,-1 9 0-16,1 10 0 16,3 4 0-16,5 3 0 15,7 12 0-15,5 3 0 16,3-1 0-16,6-7 0 16,-3-6 0-16,0-4 0 15,-9-8 0-15,-4-19 0 16,-11-6 0-16,-5-12 0 15,-9 0 0-15,-2-10 0 16,0 3 0-16,0 4 0 0,-2 8 0 16,-5 16 0-16,3 16 0 15,4 8 0-15,0 18 0 16,0 42 0-16,24 40 0 16,15 36 0-16,0 15 0 15,1-9 0-15,-11-29 0 16,-11-33 0-16,-9-18 0 15,-5-8 0-15,-2 4 0 16,-2-4 0-16,0-7 0 16,0-25-38-16,-8-22-136 15,-10-34-132-15,-2-63-176 0,4-49 149 16,3-14-154 0,7 19 265-16,3 43 222 0,3 49 216 15,-3 18 265-15,1 4-7 16,0 4-11-16,2 4-167 15,0 11-184-15,0 7-112 16,0 1 0-16,23 0 0 16,10 1 0-16,7 16 0 15,3 2 0-15,-3 6 0 16,-9 3 0-16,-13 4-78 16,-18 2-44-16,0 2 71 15,-23-2 39-15,-8-4 12 0,2-6 74 16,9-8 25-1,13-10-9-15,7-6-90 16,7-2 0-16,28-26 0 0,19-14 0 16,13-10 0-1,9-8 0-15,-3 0 0 0,-8 7 0 16,-16 13 0-16,-18 14 0 16,-16 15 0-16,-9 8 0 15,-6 3 0-15,0 8 0 16,-3 18 0-16,-4 11 0 15,3 3 0-15,4 2 0 16,0-2 0-16,14-10 0 16,9-8 0-16,11-14 0 0,2-8 0 15,2-4 0-15,-3-26 0 16,-6-10 0-16,-2-13 0 0,-9-12 0 16,-7-10 0-1,-6-3 0-15,-5 0 0 0,0 7 0 16,0 13 0-16,-14 14 0 15,-1 16 0-15,4 10 0 16,-1 10 0-16,6 6 0 16,-3 2 0-16,1 8 0 15,-2 22 0-15,1 9 0 16,3 11 0-16,3 8 0 16,3 2 0-16,3 4 0 0,14-4 0 15,5-4 0 1,5-7 0-16,2-12 0 0,5-10 0 15,3-11 0 1,1-16 0-16,3 0 0 0,-1-25 0 16,-3-19 0-16,-1-16 0 15,-7-12 0-15,-2-6 0 16,-5-2 0-16,-7 7 0 16,-3 15 0-16,-10 16 0 15,-2 14 0-15,0 12 0 16,0 8 0-16,-2 6 0 15,-2 0 0-15,1 2 0 16,3 0 0-16,0-2 0 16,0 0 0-16,0-2 0 15,0 0 0-15,0 0 0 0,-3-2 0 16,-1-2 0 0,2 4 0-16,-2-2 0 0,1 4 0 15,3 0 0-15,0 0 0 16,0 2 0-16,0 0 0 15,0-2 0-15,0 2 0 16,0 0 0-16,-2 0 0 16,2 0 0-16,0 0 0 15,0 0 0-15,0 0 0 16,0 0 0-16,0 0 0 16,0 0 0-16,0 0-239 15,0 0-359-15,-6 10-713 0</inkml:trace>
  <inkml:trace contextRef="#ctx0" brushRef="#br0" timeOffset="85221.5">20598 946 1472 0,'0'0'544'16,"0"0"-218"-16,0 0-47 16,0 0-57-16,0 0-84 0,0 0-50 15,0 0-45 1,-60-94-19-16,46 62 6 0,1-8 3 15,-5-5 9-15,1-2 5 16,-2 0 14-16,2 1 33 16,1 6-26-16,3 4 8 15,-1 4 28-15,1 6 1 16,5 6-3-16,0 4 7 16,4 6-47-16,2 4-35 15,0 2-27-15,2 0 0 16,-3-1 0-16,1 2 0 15,0-3 0-15,0 0 0 0,2-1 0 16,-2 2 0-16,2 1 0 16,-2-2 0-16,2 2 0 15,0 0 0-15,-3 0 0 16,3 2 0-16,0 2 0 16,0 0 0-16,0 0 0 15,0 0 0-15,0 0 0 16,0 0 0-16,0 0 0 15,0 0 0-15,0-3 0 16,0 3 0-16,0 0 0 16,0 0 0-16,0 0 0 15,0 0 0-15,0 0 0 16,0 0 0-16,0 0 0 16,0 0 0-16,0 0 0 15,0 0 0-15,0 3 0 0,0 15 0 16,0 15 0-16,5 20 0 15,12 15 0-15,10 12 0 16,6 7 0-16,3-5-35 16,9 12-451-16,-12-24-300 15,-10-16-471-15</inkml:trace>
  <inkml:trace contextRef="#ctx0" brushRef="#br0" timeOffset="85455.85">20162 749 2483 0,'0'0'712'0,"0"0"-340"15,0 0-153-15,0 0-173 16,0 0-46-16,0 0-455 15,0 0-790-15</inkml:trace>
  <inkml:trace contextRef="#ctx0" brushRef="#br0" timeOffset="86167.46">20792 716 1200 0,'0'0'1205'16,"0"0"-867"-16,0 0-20 16,0 0-163-16,143-85-61 15,-106 65-49-15,-5-1-30 16,-6 0 1-16,-11 3-4 16,-7 0 14-16,-8 2 80 15,0 0 29-15,-10 2-12 16,-9 2-45-16,-6 6-1 15,0 6-17-15,-4 0-26 16,0 16-2-16,0 18-31 16,5 6 0-16,4 9 24 15,9 2-25-15,8 2 0 0,3-3 0 16,12-2 0-16,17-8 0 16,11-4 0-16,9-10 0 15,6-8 0-15,3-12 0 16,3-6 0-16,-3-4 0 15,-5-22 0-15,-4-8 0 16,-6-10 0-16,-12-10 0 16,-10-7 0-16,-7-1 0 15,-11 1 0-15,-3 4 0 16,-3 11 0-16,-15 10 0 16,-6 12 0-16,-2 8 0 15,1 8 0-15,0 8 0 16,3 0 0-16,6 10 0 0,3 12 0 15,8 4 0-15,5 2 0 16,0-2 0-16,25 0 0 31,10-6 0-31,11-6 0 0,2-4 0 16,-1-4 0-16,-7-2 0 16,-7 2 0-16,-10 2 0 15,-8 6 0-15,-5 8 0 16,-4 10 0-16,-6 7 0 15,0 1 0-15,0 2 0 16,2-4 0-16,5-6 0 16,9-10 0-16,11-10 0 15,10-12 0-15,12 0 0 0,7-14 0 16,4-16 0-16,2-6 0 16,-8 0 0-16,-10 3 0 15,-19 15 0-15,-17 13-278 16,-8 5-1115-16</inkml:trace>
  <inkml:trace contextRef="#ctx0" brushRef="#br0" timeOffset="86933.08">20700 1905 2176 0,'0'0'645'0,"0"0"-273"0,0 0 100 16,0 0-245-16,0 0-23 16,-129 56-204-16,80 92 0 15,13 19 0-15,21-19 0 16,15-42 0-16,11-49 0 15,27-17 0-15,13-6 0 16,14-13 0-16,8-8 0 16,1-13 0-16,-12-36 0 15,-13-20 0-15,-24-31 0 16,-23 1 0-16,-2-6 0 16,-40 2 0-16,-9 23 0 15,-4 12 0-15,-1 26 0 0,7 29 0 16,11 24 0-1,15 36 0-15,13 12 0 0,8 3 0 16,31-9 0-16,23-18 0 16,17-24 0-16,10-24 0 15,4-14 0-15,-8-36 0 16,-10-20-9-16,-11-28 3 16,-23-23 6-16,-17 11 0 15,-12 16 15-15,-4 26-15 16,0 32 0-16,-8 11 0 15,-2 11 0-15,8 14 0 16,2 58 0-16,0 61 0 16,10 59 0-16,21 23 0 0,4 0 0 15,5-31 0 1,-7-38 0-16,-8-30 0 0,-7-26 0 16,-9-25 0-1,-5-19 0-15,-4-10-159 0,0-22-218 16,-13-20-241-16,-5-22-543 0</inkml:trace>
  <inkml:trace contextRef="#ctx0" brushRef="#br0" timeOffset="88066.53">21286 1975 1989 0,'0'0'877'16,"0"0"-492"-16,0 0-119 15,0 0-48-15,0 0-38 16,110 110-96-16,-70-56-56 0,-5 6-16 15,-8-2-12 1,-14-1-52-16,-13-1-40 0,0-6 37 16,-28-4 14-16,-6-6 34 15,0-9 7-15,11-13 31 16,9-10 34-16,14-8-14 16,0-4-9-16,31-31-6 15,14-17-30-15,19-36 1 16,18-47-5-16,5-45-1 15,-10-8 4-15,-29 33-5 16,-25 53-4-16,-23 58 4 16,0 20 25-16,0 6 12 15,-9 6-37-15,-5 10 0 0,-1 2 0 16,-5 52 0 0,2 42 0-16,11 37 0 0,7-1 0 15,4-20 0-15,23-38 0 16,6-26 0-16,12-3 0 15,11-10 0-15,5-8 0 16,-1-21 0-16,-7-6 0 16,-11-30 0-16,-6-13 0 15,-11-13 0-15,-8-6 0 16,-5-2 0-16,-6 10 0 16,-2 16 0-16,-4 17 0 15,0 23 0-15,0 5 0 16,3 31 0-16,3 14 0 15,8 8 0-15,3-2 0 16,6-8 0-16,2-12 0 0,1-15 0 16,0-15 0-1,1-6 0-15,-2-10 0 0,0-21 0 16,-5-7 0-16,-1-6 0 16,-3-2 0-16,-3 2 0 15,-1 8 0-15,-5 12 0 16,-3 10 0-16,-2 14 0 15,-2 0 0-15,4 12 0 16,3 16 0-16,7 6 0 16,3 2 0-16,1-2 0 15,3-6 0-15,-2-8 0 0,-1-10 0 16,-3-10 0 0,4 0 0-16,-2-10 0 0,3-16 0 15,3-6 0-15,-4-2 0 16,0 0 0-16,-3 6 0 15,-8 8 0-15,-1 9 0 16,-3 11 0-16,-2 0 0 16,3 5 0-16,4 17 0 15,2 2 0-15,7 4 0 16,-1-6 0-16,4-6 0 16,-3-8 0-16,1-8 0 15,-2-2-8-15,-2-18 8 0,-1-8 8 16,-4-2-8-1,1 0 0-15,-3 6 0 0,-4 8 0 16,-2 5 0-16,0 11 0 16,5 0 0-16,1 13 0 15,8 10 0-15,7 4 0 16,3-1 0-16,8-4 0 16,-1-12 0-16,5-10 0 15,-2 0 0-15,-3-22 0 16,-2-10 0-16,-8-4 0 15,-4-2 0-15,-7 0 0 16,-6 3 0-16,-3 10 0 16,-3 7 0-16,0 11 0 0,0 7 0 15,0 0 0-15,0 22 0 16,0 10 0-16,10 8 0 0,13 1 0 16,6-3 0-16,4-12 0 15,5-12 0-15,3-14-147 16,3-18-361-16,-9-20-315 15,-10-3-722-15</inkml:trace>
  <inkml:trace contextRef="#ctx0" brushRef="#br0" timeOffset="88191.51">23597 1313 2234 0,'0'0'1016'0,"0"0"-399"15,0 0-388-15,0 0-229 16,0 0 0-16,0 0 0 0,0 0-165 15,-40-22-740-15</inkml:trace>
  <inkml:trace contextRef="#ctx0" brushRef="#br0" timeOffset="88473.07">21890 1726 1910 0,'0'0'886'0,"0"0"-382"16,0 0-42 0,0 0-243-16,0 0-104 0,0 0-115 15,212-42 0 1,-56 6 0-16,17-6 0 0,-3 0-15 15,-52 14-503-15,-44 10-581 0</inkml:trace>
  <inkml:trace contextRef="#ctx0" brushRef="#br0" timeOffset="88895.33">23864 1588 1506 0,'0'0'1549'0,"0"0"-905"16,0 0-419-16,0 0-53 16,0 0-172-16,0 0 0 15,127-92 0-15,-79 80 0 16,-2 2 0-16,-8 2 0 15,-7 0 0-15,-7 2 0 32,-10 2 0-32,-7 1 0 15,-5 2 0-15,-2 1 0 0,0 0 0 0,0 1 0 16,-12 20 0-16,-5 11 0 0,-6 12 0 16,-3 8 0-1,-4 4 0-15,4-2 0 0,4-3 0 16,6-12 0-16,5-9 0 15,7-12 0-15,4-9 0 16,0-7 0-16,11-2 0 31,18 0 0-31,13-8 0 0,14-10 0 0,8-4 0 32,12-5 0-32,29-13-244 0,-16 6-327 0,-13 6-424 0</inkml:trace>
  <inkml:trace contextRef="#ctx0" brushRef="#br0" timeOffset="90153.81">24816 1554 1661 0,'0'0'772'0,"0"0"-254"15,0 0-173-15,0 0-41 16,0 0-63-16,-72-109-107 31,44 105-55-31,-6 4-40 0,-2 11-36 0,3 18-6 16,4 8 6-16,9 3-6 15,11-4 3-15,9-6-10 32,0-8 2-32,16-12-8 15,9-8 13-15,0-2 3 16,2-6 22-16,-2-12-4 16,-2 0-18-16,-8 4 0 0,-4 4 0 0,-2 8 0 15,-2 2 0-15,4 0 0 0,4 8 0 16,8 6 0-1,6 2 0-15,6-2 0 0,7-10 0 16,6-4 0-16,0-6-41 16,-3-24 7-16,-7-8 19 15,-9-13 15-15,-9-7 0 16,-7-10 1-16,-6-10 14 16,-5-28-9-16,-2 8 0 15,0-5 6-15,-7 13 4 16,-6 34 18-16,-5 10-34 15,3 32 0-15,1 14 0 16,1 46 0-16,-1 42 0 16,10 39 0-16,4 9 0 0,2-18 0 15,21-29 0-15,4-38 0 16,4-11 0-16,9-1 0 31,11-7-21-31,7-12-51 16,0-20 10-16,-5-4 14 15,-4-30 29-15,-7-15 19 16,-5-5 0-16,-11 0 8 16,-6 6 47-16,-7 12 10 15,-5 18-20-15,-4 18-23 16,-4 0-22-16,2 28 0 16,2 12 8-16,5 8-8 15,7-4-6-15,3-3-73 0,14-14-52 16,2-10-4-1,3-16 62-15,-1-1 32 0,1-15 29 16,-5-11 12-16,-4-6 53 16,-2-3 89-16,-2 2-8 15,-2 4-37-15,-4 7-27 16,1 8-70-16,-1 10 0 16,-2 4 0-16,3 2 0 15,1 16 0-15,0 4 0 16,4 2 0-16,2-3 0 15,2-6 0-15,4-5 0 16,-2-7 0-16,3-3 0 16,-7-5 0-16,-5-17 0 0,-5-6 0 15,-8-6 0-15,-9-4 0 16,0-6 0-16,-4 0 0 16,-18 2 0-16,-7 8 0 15,-6 9 0-15,-8 16 0 16,-4 9 0-16,2 0 0 15,3 18 0-15,9 6-15 16,10-2-9-16,17-4-18 16,6-4-74-16,2-8 73 15,25-6 29-15,8 0 14 16,5-2 14-16,3-16-1 16,-3-2 38-16,-2 0-9 0,-3 0-7 15,-6 2 20 1,0 4-11-16,-6 4-44 0,-1 10 0 15,2 0 0-15,1 2 0 16,2 16 0-16,2 4 0 16,0 0 0-16,-3 0 0 0,-6-2-21 15,-6-6-15-15,-6-4 3 16,-3-8 25-16,2-2 8 16,0 0 0-16,3-4 18 15,11-12-9-15,6-10 6 16,6-4 14-16,3-2-2 15,-3-3-27-15,0 6 0 16,-8 7 0-16,-8 9 0 0,-3 12 0 16,-3 1 0-1,5 1 0-15,3 17 0 0,8 5 0 16,2 0 0-16,2-2-75 16,1-3-159-16,-1-12-104 15,-6-4-297-15,-13-2-135 0</inkml:trace>
  <inkml:trace contextRef="#ctx0" brushRef="#br0" timeOffset="90325.68">25055 1024 3074 0,'0'0'638'16,"0"0"-507"-16,179-58-98 15,2 16-33-15,-13 6-231 16,-22 4-653-16</inkml:trace>
  <inkml:trace contextRef="#ctx0" brushRef="#br0" timeOffset="90497.54">27403 958 2141 0,'0'0'1437'16,"0"0"-1437"-16,0 0-23 0,0 0-511 15,0 0-431-15</inkml:trace>
  <inkml:trace contextRef="#ctx0" brushRef="#br0" timeOffset="90888.88">22360 2867 1403 0,'0'0'971'0,"0"0"-627"0,0 0 1 15,0 0 31-15,0 0-3 16,239-38-89-16,15-22-284 16,60-16 0-16,36-14 0 15,2-11 0-15,-29-1 0 16,-15 2 0-16,-37 7 0 15,-45 21 0-15,-71 22 0 16,-52 22 0-16,-52 12 0 0,-29 8 0 16,-13 2 0-16,-9 6 0 15,-20 0-12-15,-82 32-454 16,1 8-328-16,-1 5-304 0</inkml:trace>
  <inkml:trace contextRef="#ctx0" brushRef="#br0" timeOffset="91264.06">22275 3132 2125 0,'0'0'616'0,"0"0"-404"0,0 0 83 15,0 0 0 1,0 0-36-16,0 0-128 0,0 0-70 15,277-68 1-15,-30 10-38 16,41-13-8-16,24-7-16 16,4-6 0-16,10-10 0 15,-4-4 0-15,-16-3 0 16,-34 11 0-16,-39 10 0 16,-41 14 0-16,-56 20 0 15,-45 14 0-15,-35 14 0 16,-25 7 0-16,-4 1 0 15,-5 4 0-15,-2 0 0 16,-6 6 0-16,-1 0 0 16,2 0 0-16,8 11 0 15,6 0 0-15,20-4-203 16,-7-7-615-16,-2 0-1225 0</inkml:trace>
  <inkml:trace contextRef="#ctx0" brushRef="#br0" timeOffset="91389.21">26408 2262 2742 0,'0'0'878'0,"0"0"-587"16,0 0-106-16,0 0-185 0,0 0 0 16,0 0-336-1,0 0-1254-15</inkml:trace>
  <inkml:trace contextRef="#ctx0" brushRef="#br0" timeOffset="104589.66">6543 17205 1866 0,'0'0'558'16,"0"0"-531"-16,0 0 61 15,0 0 110-15,0 0-40 16,0 0-113-16,-59-36 4 15,59 36 54-15,6 0-7 16,7 8-1-16,1 6 38 16,1 8-37-16,5 0-14 0,7 0-40 15,11-2-28-15,8-8-3 16,12-6-11-16,11-6 0 16,10-2-1-16,3-24-14 15,0-6 8-15,-3-8 6 16,-11 0 1-16,-7 0 0 15,-12 5 1-15,-11 13 32 16,-9 8 12-16,-7 14 19 16,-2 0 11-16,-2 4 0 15,7 18-12-15,4 1-15 16,8-1-28-16,10-4-10 16,8-8-3-16,8-10-6 0,3 0 5 15,4-10-4-15,-5-17-1 16,-7 0 7-16,-8-4-8 15,-10 3 0-15,-5 2 0 16,-12 8 0-16,-2 6 0 16,-3 12 0-16,6 0 0 15,5 16 0-15,7 2 0 16,4 6 0-16,4-2 0 16,6-4 0-16,3-10 0 15,0-4 0-15,3-4 0 16,0 0 0-16,-5 0 0 0,-2-4 0 15,-2-4 0 1,-5 2 0-16,0-2 0 0,3 4 0 16,17-2-114-1,-8 2-587-15,-10 0-1025 0</inkml:trace>
  <inkml:trace contextRef="#ctx0" brushRef="#br0" timeOffset="105435.58">15790 17088 2254 0,'0'0'605'0,"0"0"-383"0,0 0 156 15,0 0-72-15,0 0-114 16,0 0-117-16,0 0-11 16,94-22-64-16,48 8 0 15,54-8 0-15,23 4 0 16,-3 4 0-16,-27 2 0 16,-58 2 0-16,-37 6 0 15,-36 0-14-15,-23 0-254 16,-29 0-205-16,-6 4-282 15,-17 0-486-15</inkml:trace>
  <inkml:trace contextRef="#ctx0" brushRef="#br0" timeOffset="105623.07">15926 17295 2206 0,'0'0'865'0,"0"0"-624"15,0 0 11-15,0 0-12 16,0 0-56-16,209 4-76 15,-38-22-108-15,24-6 0 16,-4-2 0-16,-19 4 0 16,-49 8-92-16,-15-4-220 15,-37 2-407-15,-28 6-343 0</inkml:trace>
  <inkml:trace contextRef="#ctx0" brushRef="#br0" timeOffset="105795.01">17880 17165 2746 0,'0'0'924'0,"0"0"-676"16,0 0-70-16,0 0-178 15,0 0 0-15,0 0 0 16,0 0-336-16,-56 30-1199 0</inkml:trace>
  <inkml:trace contextRef="#ctx0" brushRef="#br0" timeOffset="109028.15">6752 18009 781 0,'0'0'1091'16,"0"0"-948"-16,0 0 132 15,0 0 80-15,0 0-28 16,0 0-107-16,135 4-50 16,-95-4 1-16,4 0-31 15,14 0-10-15,14 0-26 16,36 0-37-16,57-8 11 16,65-10-34-16,38 0-44 15,12-4 0-15,-11 8 0 16,-30 6 0-16,-19 6 0 15,-23 2 0-15,-26 0 0 16,-44 0 0-16,-36 0 0 16,-35 0 0-16,-18 0 0 0,-4 0 0 15,-8 0 0 1,-6 0 0-16,-13 0 0 0,-7 0 0 16,-11 0-153-16,-16 0-428 15,-6 0-531-15</inkml:trace>
  <inkml:trace contextRef="#ctx0" brushRef="#br0" timeOffset="110271.68">14527 17874 555 0,'0'0'1801'0,"0"0"-1519"16,0 0-39-1,0 0 106-15,0 0-122 0,0 0-131 16,0 0-37 0,106-44 32-16,39 26-17 0,63 0-29 15,30 4-27-15,7 0 0 16,-11 6-14-16,-40 4-3 15,-22 4-2-15,-48 0-7 16,-44 0-70-16,-35 0-73 16,-28 0-35-16,-15 0-54 15,-4 4-126-15,-98 14 65 16,-2 4-353-16,-16 0-446 0</inkml:trace>
  <inkml:trace contextRef="#ctx0" brushRef="#br0" timeOffset="110490.65">14907 18163 1277 0,'0'0'548'0,"0"0"-286"16,-145 60 120-16,114-43-2 16,20-12-81-16,11-5-136 15,11 0 5-15,34-10-26 16,40-16-17-16,44-6-40 16,42-4-44-16,22-2-26 15,2 10 3-15,-8 6-11 16,-20 4-7-16,-11 10 0 15,-30 2-2-15,-38-2 2 16,-30 4-21-16,-15 0-59 16,-5-2-47-16,-12 2-97 0,-13-10-107 15,-10 0-215-15,-3-2-850 16</inkml:trace>
  <inkml:trace contextRef="#ctx0" brushRef="#br0" timeOffset="110631.26">17058 18107 2369 0,'0'0'712'0,"0"0"-628"16,0 0-84-16,0 0-262 16,0 0-1826-16</inkml:trace>
  <inkml:trace contextRef="#ctx0" brushRef="#br0" timeOffset="112126.33">27879 16160 2150 0,'0'0'473'16,"0"0"-331"-16,0 0 335 15,0 0-182-15,0 0-68 16,-111-116-74-16,111 98-32 16,2 0-63-16,27 0-58 15,16 0 0-15,10 1 0 16,12 12 0-16,2 5 0 15,1 0 0-15,-13 26 0 16,-8 20 0-16,-15 8 0 16,-16 16 0-16,-18 28 0 0,-4 27 0 15,-25-9 0 1,-3-8 0-16,3-14 0 0,9-19 0 16,7 7 0-16,8 10 0 15,5-12 0-15,22-3 0 16,25-14 0-16,14-6 0 15,10-11 0-15,4-12 0 16,1-16 0-16,-11-8 0 16,-14-10 0-16,-15 0 0 15,-21 0 0-15,-15-6 0 16,-4-2 0-16,-34 8 0 16,-18 0 0-16,-11 14 0 15,-6 22 0-15,1 16 0 16,10 11 0-16,8 9 0 15,17 8 0-15,15 0 0 0,17 6 0 16,5-6 0 0,24 5 0-16,16-5 0 0,5 0 0 0,-1-4 0 15,-5 0 0-15,-13-3 0 16,-12-7 0-16,-14 0 0 16,-7-4 0-16,-28-8 0 15,-17-4 0-15,-8-9 0 16,-7-5 0-16,1-6 0 15,0-2 0-15,11-10 0 16,8-6 0-16,14-2 0 16,10-10 0-16,12 0 0 15,11-14 0-15,16-54 0 16,20 2-606-16,4-4-1038 0</inkml:trace>
  <inkml:trace contextRef="#ctx0" brushRef="#br0" timeOffset="112298.45">28955 18653 2562 0,'0'0'742'16,"0"0"-503"-16,0 0-15 16,0 0-224-16,0 0-257 15,0 0-1879-15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10:17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7613 6685 1160 0,'0'0'499'0,"0"0"-356"16,0 0 57-16,0 0 18 15,0 0-82-15,0 0-35 16,14-12 21-16,-12 10 42 0,-2 0-5 15,0-2-60-15,0 0-32 16,0 0-13-16,-10-2-39 16,-1-2 5-16,-2 0-10 15,-3 2-9-15,1-2-1 16,-1 2-4-16,1 0-10 16,-3 0 14-16,0 2 0 15,0 0 6-15,0 2-6 16,-1 2 12-16,0 0-7 15,-3 0-5-15,-2 0-8 16,-3 0 7-16,-6 4 1 0,-4 6 6 16,2 2-6-1,-3 2 9-15,3 2-9 0,-1 2-5 16,1 2-6-16,0 0 11 16,2 4 1-16,0 2 6 15,-1 2-5-15,1 2 7 16,2 5-9-16,2-1-2 15,2 2 2-15,0 2 1 16,6 2 14-16,0-2 9 16,6 4-2-16,1-2-1 15,3 2 0-15,5 1-21 16,-2-1 1-16,4 0 35 16,4 0-2-16,0 0 19 15,0 0-14-15,0 0 0 16,0 0 13-16,16 0-35 0,1 1 4 15,6-3 0 1,4 0-8-16,2-4 16 0,4-2-16 16,1-2 4-16,1-2-17 15,3-4 4-15,3-1-10 16,-2-3 3-16,3-3 3 16,3-2 14-16,0-6-14 15,0 0 6-15,-1-5-6 16,1-5-12-16,-3 2 12 15,0-3-6-15,-1 0 6 16,-2 0 7-16,-1-7-7 16,-2-3 1-16,-1-4 5 15,-1-2-6-15,-2 0 0 16,-1-4-6-16,-2 0 6 16,-3-4 9-16,1 0-8 0,-3-2 11 15,-1 0-10 1,1-4-1-16,-4-2-2 0,2-2 1 15,-1-2 0-15,-6-3 5 16,1-1-4-16,-5 0 7 16,-3 2-5-16,-5 2 9 0,-3 2-12 15,0 0 0-15,0 0 1 16,0-6 9-16,-7-3-4 16,-4-7 2-16,0-2-8 15,-2-2-2-15,0 2 2 16,-6 2 0-16,-1 4 1 15,-5 4 22-15,-3 4-2 16,-6 3 21-16,-2 3-10 0,-1 3-31 16,-1 4 0-16,-2 3-1 15,0 6-14-15,2 6 8 16,-22 10-82-16,13 0-209 16,2 12-633-16</inkml:trace>
  <inkml:trace contextRef="#ctx0" brushRef="#br0" timeOffset="500.53">8159 7968 1622 0,'0'0'526'0,"0"0"-343"16,0 0 156-16,0 0-12 15,0 0-95-15,0 0-121 16,0 0 43-16,-18-14-26 16,18 13-62-16,9-3 7 15,17-5-53-15,15-3-8 16,13-3 3-16,5-3-15 16,4-3-80-16,-6 5-173 15,-18 7-304-15,-18 2-86 16,-18 7-147-16</inkml:trace>
  <inkml:trace contextRef="#ctx0" brushRef="#br0" timeOffset="671.78">8167 8065 1440 0,'0'0'693'0,"0"0"-399"16,0 0 174-16,0 0-215 16,0 0-87-16,0 0-144 15,0 0 19-15,72-10-41 16,2-20-48-16,-10 2-289 15,-10 2-669-15</inkml:trace>
  <inkml:trace contextRef="#ctx0" brushRef="#br0" timeOffset="2043.71">11745 5111 1320 0,'0'0'283'0,"0"0"-106"15,0 0-13-15,0 0 3 16,0 0-67-16,0 0-63 16,0 0 10-16,-120-72 30 15,96 62 8-15,-7 0-33 32,-2 6 3-32,-8 2-10 15,-1 2-20-15,-5 0-15 16,1 14 9-16,-6 10-19 15,4 4 0-15,-2 6-1 0,6 4-24 0,3 6 11 16,6 4 14-16,4 7 0 0,1 3 4 16,6 2-3-1,7 4-1-15,0-2 0 0,5 0 0 16,5-3 0-16,0-5 5 31,4-4-5-31,1-4 18 16,2-4-3-16,0 0-7 15,0-4-4-15,14 2 5 16,1-1-9-16,8-1 13 16,6-2 2-16,4 0 12 15,7-2-15-15,5-2 3 16,1-4 2-16,6-6-17 16,2-2-1-16,-2-6 0 15,2-4 1-15,0-2 3 0,2-4 6 16,-3-4-3-16,0 0-6 15,-1 0 11-15,-4-4-12 16,0-8 1-16,-6-4 0 16,-2-2 8-16,-2-4-8 0,-3-2 1 15,-1-2 12-15,-1-2-13 16,-4-4-1-16,-2-3 1 16,0-1 0-16,-5 0 8 15,0-4-7-15,-2 0 11 16,-1-2-6-16,-6 0 0 0,-3-2 8 15,0 0 8 1,-8 0 6-16,-2-3 41 0,0 0-12 16,0-4-6-16,-9 1 10 15,-11 0-16-15,-2-2 9 16,-7-2-27-16,0-2-10 16,-5 0 11-16,-1 1-28 15,-3 5 0-15,-26 6-15 16,5 14-228-16,4 12-596 0</inkml:trace>
  <inkml:trace contextRef="#ctx0" brushRef="#br0" timeOffset="3264.42">15021 6178 1149 0,'0'0'359'16,"0"0"-152"-16,0 0-1 15,0 0-30-15,0 0-51 16,0 0-31-16,-76-56-29 16,51 54 16-16,-3 2-6 0,-6 0-22 15,-8 0 20 1,-4 8-33-16,-6 10-5 0,-2 6 9 16,-1 4-32-16,4 8 12 15,-1 4 2-15,10 6 7 16,4 6 7-16,7 7-19 15,7 1 4-15,6 4 13 16,5 0-37-16,1 1 22 16,8-2-10-16,4 0-12 15,0-1 10-15,0-4-11 0,16-2 0 16,5-4 0-16,8 0 8 16,2-6-2-16,10-1-5 15,1-5 0-15,8-4 2 16,0-6-3-16,4-2 0 15,4-4-1-15,0-4 2 16,-2-4 2-16,-1-2-3 16,-4-4 0-16,-1-2 0 15,-6-4 0-15,-2-2-1 16,-1-2 1-16,-1 0 0 16,-3 0 12-16,-1 0-11 15,-3-6 7-15,1-4 5 16,0-4-13-16,-1-4-6 0,0 0 6 15,1-4 9-15,1-2 2 16,-4-4 5-16,1-2-5 16,-3-2 28-16,-5-2-14 15,-6-3 5-15,-2-3 12 16,-8 0-15-16,-3-2 13 16,-5-2-4-16,0-4 9 15,-5-4 5-15,-10-2-32 16,-7-6-6-16,-5-5 7 15,-2-3-17-15,-5-2 37 16,-1 0 18-16,-1 1 3 16,1 3-3-16,-6 6-33 15,1 6 10-15,-2 4-7 0,-1 6-19 16,-1 8 14-16,-7 12-22 16,-7 12-82-16,-45 18-140 15,16 18-469-15,3 10-940 0</inkml:trace>
  <inkml:trace contextRef="#ctx0" brushRef="#br0" timeOffset="4806.07">15286 8739 1043 0,'0'0'320'0,"0"0"-159"16,0 0-30-16,0 0 15 15,0 0-1-15,0 0-49 16,0 0 10-16,-82-85 18 15,53 81-65-15,-6 4 8 16,-6 0-8-16,-3 14-24 0,-4 11 14 16,2 7-29-1,1 5-3-15,5 10 29 0,3 3-36 16,5 4 5 0,6 4-10-16,7 3 1 0,11 1 13 15,3-1-13-15,5 2-4 16,0 1 32-16,5-2-33 15,13 1 30-15,1-5-10 16,6 0-21-16,2-6 22 16,2-2-21-16,0-4-1 15,4-4 22-15,5-2-21 16,5-2 11-16,3-4 5 16,4-4-8-16,2-3 25 0,4-7-28 15,2-6 6 1,-2-2 15-16,2-8-26 0,0-2 22 15,2-2-12-15,1 0-10 16,-4-2 22-16,3-10-23 16,-4-3 0-16,-2 0 6 15,-3-2 2-15,-7-1-4 16,-4 3 10-16,-3-3-4 16,-4-3 45-16,-2 2-20 15,-5-6-4-15,1-1 28 16,-2-2-25-16,-5-4 5 15,-1-4-10-15,-3-6-13 16,-3-6 35-16,-1-7-29 16,-8-3 5-16,-4-3 20 15,0-2-32-15,0-1 16 0,-13 4-5 16,-9 2-7 0,-7 1 23-16,-7 5-28 0,-11 2-4 15,-11 4 4-15,-9 0-13 16,-13 6 8-16,-27 4-9 15,-24 12-22-15,6 14-43 16,-34 10-130-16,42 26-343 16,30 0-515-16</inkml:trace>
  <inkml:trace contextRef="#ctx0" brushRef="#br0" timeOffset="36543.15">12699 10560 426 0,'0'0'894'15,"0"0"-765"-15,0 0-2 0,0 0-18 16,-122-36-48 0,96 31-11-16,-3 3-3 0,-3 0 70 15,-4 2-19 1,-4 0 3-16,-2 4-36 0,-7 10-26 15,-3 8-10-15,-3 5-16 16,-5 6-13-16,0 7-5 16,0 7 5-16,6 1 0 15,8 4 6-15,9 2-6 16,8 4 0-16,8 3 10 16,5-1-10-16,5 2 0 15,4-2 1-15,0 0 0 16,7 1 6-16,0-6-7 15,0 2 0-15,7-3 7 16,13-2-7-16,9-4 0 16,4-4 1-16,10-2 0 15,3-4 7-15,4-2-8 0,6-4-6 16,-1-3 4-16,5-5-17 16,2-4 7-16,4-4-11 15,-2-6-6-15,3-6 6 16,-3-4-2-16,-4 0 14 15,-4 0 11-15,-3-12 0 16,-3-6 0-16,-4-2 9 16,-1-4-8-16,-1-2 9 15,-1-5-10-15,-1-3-1 16,-4-2-22-16,0-4 1 16,-4-2 15-16,-8-6 7 15,-2-4 0-15,-6-3 7 16,-7 0-6-16,-6-2 15 0,-5-3 28 15,0 0 2 1,0-4 7-16,-7-2-2 0,-6-2-22 16,-5 0-14-16,-5 1-14 15,-5 3 7-15,-8 8 8 16,-10 6 33-16,-10 12 6 16,-11 6-3-16,-7 11-24 15,-4 7-25-15,-31 10-3 16,23 2-193-16,7 0-718 0</inkml:trace>
  <inkml:trace contextRef="#ctx0" brushRef="#br0" timeOffset="38499.55">6856 10142 525 0,'0'0'165'0,"0"0"-76"16,129 91 27-16,-67-57-53 16,3-7-29-16,1-4-18 15,1-9-5-15,0-6-9 16,-5-8 6-16,-2 0-7 16,16-10-1-16,-13-12-49 15,-9 0-180-15</inkml:trace>
  <inkml:trace contextRef="#ctx0" brushRef="#br0" timeOffset="38831.71">8063 9796 667 0,'0'0'212'0,"0"0"-157"15,0-109-29-15,0 59-16 16,-2-2-9-16,-12 2 0 15,-3 0 6-15,-8 0 65 16,-4 1 30-16,-7 5-10 16,-3 0 5-16,-9 2-24 15,-3 6-28-15,-4 2-25 16,-1 4-7-16,-2 6-1 16,0 3-12-1,-2 7-10-15,0 7-9 16,-3 3 4-16,-1 4 8 0,-5 0 0 0,-3 7-5 15,-1 14 11-15,2 5-15 16,1 3-71-16,8 6-44 16,-9 17-110-16,17-8 30 15,12-2 41-15</inkml:trace>
  <inkml:trace contextRef="#ctx0" brushRef="#br0" timeOffset="38972.36">6626 9663 371 0,'0'0'39'0,"0"0"-39"16,-3 134-53-16,3-75 53 15,0 1 20-15,19-2 6 16,8-2-16-16,17 12-8 31,9-8-2-31,0-10-139 16</inkml:trace>
  <inkml:trace contextRef="#ctx0" brushRef="#br0" timeOffset="39113.15">6935 10267 178 0,'0'0'255'15,"0"0"-63"-15,125 9-77 0,-90-9-32 0,-5 0 100 31,-10 0 40-31,-9 0 3 16,-2 0-3-16,-7 0 9 16,-2 0-30-16,0-1-41 15,0 1-57-15,3-2-58 0,1-4-46 16,2 0-154 0,-3-2-245-16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12:41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 3116 2356 0,'0'0'334'0,"0"0"-204"16,0 0-9-16,0 0-8 15,0 0-21-15,0 0-31 16,-2 0-8-16,2 0 39 16,0 0 42-16,0 0 7 15,0 0 10-15,0 0-28 16,0 0-27-16,0 0 3 16,0 0-99-16,0 0 0 15,0 0 0-15,0 6-3 16,12 10-9-16,9 8 3 15,10 6 9-15,10 2 2 16,1-2-1-16,2-4-1 16,-1-10 0-16,-1-7 1 15,0-9 7-15,1 0-2 0,6-21 0 16,2-13-6 0,5-10 0-16,2 0 0 0,-7 2 0 15,-4 8 0-15,-7 12 0 16,-9 10 0-16,0 10 0 15,-2 2 0-15,0 0 0 16,4 14 0-16,3 2 0 16,3 0 0-16,0-4 0 0,-1-6 0 15,3-6 0-15,-1 0 0 16,-1-10 0-16,3-14 0 16,-1-6 0-16,-3-6 0 15,-1 2 0-15,-3 6 0 16,-3 6 0-16,-2 9 0 0,0 9 0 15,2 4 0-15,3 3 0 16,1 15 0-16,2 1 0 16,2 2 0-16,1-6 0 15,-2-1 0-15,3-7 0 16,-6-5 0-16,1-2 0 16,-3 0 0-16,2-9 0 15,4-5 0-15,1 0 0 16,4-2 0-16,5 2 0 15,5 4 0-15,1 2 0 16,-3 6 0-16,-1 2 0 16,-7 0 0-16,-1 0 0 0,-5 2 0 15,-7 9 0 1,-2-1 0-16,-2-1 0 0,0-3 0 16,4-2 0-16,2-4 0 15,5 0 0-15,4-10 0 16,1-9 0-16,-3-6 0 15,-9 1 0-15,-6 4 0 16,-10 6 0-16,-7 6 0 16,-8 8 0-16,0 0-215 15,-6 14-650-15</inkml:trace>
  <inkml:trace contextRef="#ctx0" brushRef="#br0" timeOffset="9066.5">1279 4784 1371 0,'0'0'290'0,"0"0"-115"15,0 0 49-15,0 0 12 16,0 0-72-16,0 0-64 16,-21 2 68-16,21-2 1 15,0 0-14-15,0 0-12 16,0 0-40-16,25 0-19 16,35-14-14-16,55-32 49 15,64-28-25-15,33-14-49 16,10-6-27-16,-19 11-15 15,-34 17-3-15,-36 16-5 16,-36 10 5-16,-30 14 1 16,-25 6 11-16,-3 2-10 0,-10 1 5 15,-8 8-1-15,-19 5-6 16,-2 4-13-16,-8 0-64 16,-21 8-94-16,-13 11-26 15,-41 28-154-15,10-5-270 16,-6 2-11-16</inkml:trace>
  <inkml:trace contextRef="#ctx0" brushRef="#br0" timeOffset="9441.65">1414 4945 1343 0,'0'0'317'0,"0"0"-111"15,0 0 160-15,-124 40-46 16,113-38-95-16,11-2-100 15,0 0-56-15,21 0-31 16,25-2 54-16,16-14 12 16,34-14-10-16,43-18-19 15,44-23-48-15,20-11-11 16,-3-4-5-16,-9 2-10 16,-31 12 17-16,-11 6-12 15,-28 13 5-15,-33 15-4 16,-30 10-5-16,-19 8 7 15,-6 0 67-15,-4 4 25 16,-7 2 2-16,-11 6-35 0,-4 4-26 16,-5 2-29-16,2 2-13 15,1 0-13-15,1 0 2 16,4 0-4-16,-2 0-1 16,-1 0-86-16,-3 0-83 15,-4 0-128-15,-19 8-386 16,-13 0-506-16</inkml:trace>
  <inkml:trace contextRef="#ctx0" brushRef="#br0" timeOffset="14435.54">4322 8722 1538 0,'0'0'405'0,"0"0"-243"16,0 0 109-16,0 0-29 15,0 0-106-15,0 0-8 16,0 4 83-16,0-4-82 15,0 0-4-15,0 0-9 16,0 0-5-16,0 0-32 16,0 0-26-16,7-4-8 0,2-1-23 15,6-4-5-15,3 4 8 16,2-2-24-16,6 4 11 16,3 3-3-16,8 0-9 15,3 0 20-15,8 20 2 16,8 3-10-16,4 4 6 15,7-1-17-15,3-4 2 16,1-10-3-16,0-6-6 16,3-6 4-16,-3-6 2 15,-2-16 0-15,3-6-1 16,-6-6 2-16,-1 2-1 0,-3 0 0 16,-2 6 0-16,-7 5 2 15,-1 11-2-15,-1 6 0 16,0 4 8-16,5 3-8 15,4 15 0-15,0 0-1 16,5 0 3-16,-1-4 6 16,-2-4-8-16,1-6 0 15,-3-4 1-15,-2 0 1 16,0-9-2-16,2-9 3 16,-2-4 3-16,-2-2 2 15,-5 2-8-15,-6 2-3 16,-10 6 2-16,-6 6 2 15,-4 8-2-15,0 0 1 0,-1 0 0 16,5 16 43 0,4 4-31-16,8 2-11 0,5-2 12 15,3-3-13-15,5-7 1 16,3-9 1-16,-1-1-2 16,0 0 4-16,-4-14-4 15,-4-2-6-15,-5-2-12 16,19-2-124-16,-11 6-384 15,-6 2-579-15</inkml:trace>
  <inkml:trace contextRef="#ctx0" brushRef="#br0" timeOffset="15296.73">13361 8646 1716 0,'0'0'650'0,"0"0"-412"16,0 0 144-16,0 0-31 16,0 0-106-16,0 0-113 15,0 0-44-15,5 4-5 16,39-4-20-16,39 0-3 16,53 0-8-16,66-15-16 15,33-3-36-15,8-1 0 16,-14 3 0-16,-36 6 0 15,-21 0 0-15,-39 4 0 16,-37 0 0-16,-38 2 0 16,-20 0 0-16,-9 2 0 0,-7 0 0 15,-5 0 0-15,-15 2 0 16,-2 0-35-16,0 0-88 16,-48 2-120-16,6 8-390 15,-11 2-369-15</inkml:trace>
  <inkml:trace contextRef="#ctx0" brushRef="#br0" timeOffset="15663.7">14027 8821 1872 0,'0'0'609'16,"0"0"-344"-16,0 0 265 15,0 0-245-15,0 0-50 0,0 0-121 16,0 0 3-1,-88-6-48-15,121-2-69 0,22-4 0 16,36-4 0-16,48 0 0 16,50-4 0-16,29 3 0 15,7 4 0-15,-13 0 0 16,-31 3 0-16,-23-2 0 16,-36 5 0-16,-35-1 0 15,-33 2 0-15,-21 2 0 16,-6 0 0-16,-7 1 0 15,-4-1 0-15,-12 4 0 16,-2 0 0-16,-2 0 0 16,2 0 0-1,1 0 0-15,4 0 0 16,4 0 0-16,0 0 0 0,5-2-137 16,-3 0-321-16,-7-1-453 15</inkml:trace>
  <inkml:trace contextRef="#ctx0" brushRef="#br0" timeOffset="17634.25">20584 8566 1993 0,'0'0'899'0,"0"0"-691"15,0 0 52-15,0 0 79 16,0 0-132-16,0 0-108 16,0 0-8-16,190 20-91 0,-56-8 0 15,40-6 0 1,8-6 0-16,-10 0 0 0,-45 0 0 15,-47-6 0-15,-27 3 0 16,-17-4 0-16,-7 3-11 16,-9-2-38-1,-14 0-56-15,-25 4-111 16,-24 0-424-16,-10 2-344 0</inkml:trace>
  <inkml:trace contextRef="#ctx0" brushRef="#br0" timeOffset="17774.97">20752 8857 2089 0,'0'0'598'0,"0"0"-383"0,0 0 47 15,0 0-12-15,247 42-121 16,-66-50-129-16,-21-16-183 16,-37-2-621-16</inkml:trace>
  <inkml:trace contextRef="#ctx0" brushRef="#br0" timeOffset="19105.77">5772 9824 2070 0,'0'0'584'15,"0"0"-456"-15,0 0 94 16,0 0-13-16,0 0-93 16,0 0-10-16,0 0-43 15,123 122-17-15,-76-86-11 0,4-8-34 16,2-8 0-16,5-10 7 16,5-10-7-16,5 0 44 15,11-26-19-15,4-10 2 16,1-6 2-16,-2-4-21 15,-5 3 6-15,-9 6 3 16,-10 10 2-16,-9 9 8 16,-4 13 13-16,-7 5-4 15,1 7 28-15,2 19-26 16,1 9-6-16,4 1-17 16,4-2-16-16,1-2 12 0,8-6-11 15,3-8 0 1,7-10-1-16,2-6 0 0,5-2-16 15,-3-2 4-15,-2-14 1 16,-6 0 11-16,-5 0 0 16,-6 4 1-16,-5 4 1 15,-5 4-2-15,-4 4-1 16,-1 0 1-16,-4 18 12 16,5 6 18-16,3 2-15 15,3-2-7-15,6-2-2 16,0-8-6-16,6-6-1 15,7-8 0-15,3 0 1 16,-2-6 0-16,-1-12 1 16,-5-2 8-16,-4 2-9 15,-8 4 0-15,-3 4 0 16,-7 4 0-16,-2 6 0 16,-1 0 0-16,-2 0 0 0,3 0 0 15,0 8 0-15,2-2 0 16,-2-4 0-16,-1-2 0 15,-2 0 0-15,10-12 0 16,-7-10-309-16,-9-4-827 0</inkml:trace>
  <inkml:trace contextRef="#ctx0" brushRef="#br0" timeOffset="19278.09">9611 9932 2638 0,'0'0'645'16,"0"0"-621"-16,0 0-24 15,0 0-633-15,0 0-903 16</inkml:trace>
  <inkml:trace contextRef="#ctx0" brushRef="#br0" timeOffset="29172.52">12878 11632 1627 0,'0'0'403'0,"0"0"-91"15,0 0 49-15,0 0-23 16,0 0-87-16,0 0-55 15,-9-26-23-15,9 26-32 16,0 2-12-16,0 16-47 16,9 10-26-16,9 8-29 15,7 4-27-15,6 3 0 16,13-5 0-16,10-6 0 16,8-12 0-16,11-12 0 15,6-8-12-15,0-12 6 0,2-18-12 16,-6-8 6-16,-5-2 3 15,-10 3 9-15,-7 9-2 16,-10 13 2-16,-6 8 0 16,-5 7 3-16,-3 8-2 15,2 16 14-15,2 6-9 16,5 2-5-16,5-3 2 16,3-5-3-16,1-8-1 15,2-8 1-15,0-6 0 16,0-2 4-16,-4-6-4 0,-1-10 0 15,-7 2 2 1,2 0-2-16,-3 6-6 0,-1 2 6 16,5 4 0-16,7-2 6 15,5-1-6-15,29-14-11 16,-12-2-289-16,-3-3-925 0</inkml:trace>
  <inkml:trace contextRef="#ctx0" brushRef="#br0" timeOffset="30071.05">17951 11845 1358 0,'0'0'303'16,"0"0"-160"-16,0 0 125 15,-141-20 22-15,110 16-52 16,4 0-47-16,8-1 6 16,5 4-10-16,5-1-3 15,5 2-14-15,4-2-40 0,0-2-46 16,36-2-19-16,46-4 11 16,62-8 4-16,76-4-35 15,42-3-21-15,23 7 0 16,5 4-2-16,-18 6-5 15,-12 2-17-15,-21 2 0 16,-29 0 0-16,-35 3 0 16,-50-4 0-16,-45 3 0 15,-36 2 0-15,-23-2 0 16,-10 0 0-16,-9-1-12 0,-2 0 1 16,-22-1-61-1,-27 0-117-15,-53 4-157 0,10 0-331 16,-1 6-193-16</inkml:trace>
  <inkml:trace contextRef="#ctx0" brushRef="#br0" timeOffset="30399.12">18558 11905 1370 0,'0'0'671'15,"0"0"-494"-15,-162 2 148 16,114-2 172-16,12 0-265 15,14 0-72-15,13 0-1 16,9 0-39-16,7 0-59 16,35 0-13-16,43 0 18 0,52-4-6 15,64-12-22-15,34-2-25 16,12-4-2-16,-9 4-11 16,-22 6 1-16,-9 2 5 15,-20 1 0-15,-22 4-6 16,-40 1 0-16,-41-2-4 15,-34 3 4-15,-21-1 0 16,-7 3 0-16,-7-1 3 16,-4 0-2-16,-9 2 74 15,2 0-75-15,0 0 0 16,13-2 0-16,48-5-140 16,-3 2-500-16,8-1-647 0</inkml:trace>
  <inkml:trace contextRef="#ctx0" brushRef="#br0" timeOffset="30539.93">21677 11779 367 0,'0'0'2299'0,"0"0"-1845"16,0 0-407-16,0 0-47 15,0 0-510-15</inkml:trace>
  <inkml:trace contextRef="#ctx0" brushRef="#br0" timeOffset="32268.78">5621 12587 1358 0,'0'0'1258'0,"0"0"-954"16,0 0 15-16,0 0 153 16,0 0-290-16,0 0-94 15,0 0-41-15,-14-34-2 16,14 34-22-16,0 0-23 15,9 6 0-15,11 10 0 16,10 4 0-16,7 2 0 16,13-2 0-16,5-4 0 15,14-6 0-15,4-10 0 16,8 0 0-16,2-6 0 16,-6-16 0-16,-4-4 0 0,-10 0 0 15,-12 4 0 1,-11 2 0-16,-11 8 0 0,-6 4 0 15,-5 8 0-15,-1 0 0 16,1 0 0-16,7 9 0 16,4 8 0-16,5-2 0 15,5-2 0-15,5-5 0 16,6-6 0-16,-1-2 0 16,2 0 0-16,-4-6 0 15,-3-8 0-15,1 0 0 16,-5 2 0-16,-2-1 0 15,-1 6 0-15,0 0 0 16,-4 6 0-16,3 1 0 0,-1 0 0 16,1 0 0-1,4 1 0-15,-4 6 0 0,0-4 0 16,-3-3 0-16,-6 0 0 16,-4 0 0-16,-2 0 0 15,-3-1 0-15,-3-5 0 16,-1-2 0-16,-3 2 0 15,-2 2 0-15,0 0 0 16,0 1 0-16,-1 3 0 16,-1 0 0-16,5 0-56 15,-4 0-486-15,-1 0-617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14:07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6608 5679 1534 0,'0'0'1021'0,"0"0"-679"16,0 0-32-16,0 0-30 16,0 0-153-16,0 0-101 15,0 0 5-15,65 54-1 16,-36-26-22-16,-3-2 25 0,3-2-18 16,0-4-6-1,-2-4 28-15,0-6-36 0,2-4 24 16,4-6-7-16,7 0-18 15,9-10 21-15,5-12-16 16,6-6-4-16,0 0-2 16,-2 4-1-16,-5 6 2 15,-6 8-1-15,-7 8-2 16,-4 2-3-16,-5 0 6 16,-2 12 0-16,2 4 0 15,2 2 1-15,1-2-1 16,4 0 0-16,4-6 1 15,2-4 4-15,8-4-5 0,2-2 0 16,2 0-6 0,-1-14 7-16,-4 0-1 0,-4-2 0 15,-9 4 6-15,-2 4-8 16,-5 6 2-16,0 2 0 16,2 0 2-16,7 0-1 15,9 2-1-15,12 2 0 16,37-4-129-16,-11 0-346 15,-9-6-776-15</inkml:trace>
  <inkml:trace contextRef="#ctx0" brushRef="#br0" timeOffset="624.91">12258 5985 2230 0,'0'0'641'16,"0"0"-363"-16,0 0 46 0,0 0-110 15,0 0-86-15,0 0-88 16,0 0 41-16,139-6-15 15,-41 6-34-15,37 0-4 16,37-4-17-16,11-1-5 16,-14-4-6-16,-38 1-1 15,-42 2-20-15,-24 2-3 16,-16 0-2-16,-5 0 16 16,-3 0 4-16,-10 2-3 15,-18 0 0-15,-13 2-39 16,0 0-74-16,-60 0-127 15,0 10-402-15,-9 2-221 0</inkml:trace>
  <inkml:trace contextRef="#ctx0" brushRef="#br0" timeOffset="890.53">12579 6160 1982 0,'0'0'546'0,"0"0"-196"16,0 0 119-16,0 0-267 15,0 0-76-15,0 0-27 16,153 0-9-16,-23-8-40 16,39-8-49-16,16-6 0 15,-27 1-1-15,-42 3-32 16,-47 7-34-16,-19 1-33 16,-8 2 31-16,-7 0 53 15,-8-1 15-15,-13 8 38 16,-12-2 71-16,-2 3-41 0,0 0-44 15,0 3-24-15,0 11-338 16,0 0-722-16</inkml:trace>
  <inkml:trace contextRef="#ctx0" brushRef="#br0" timeOffset="1032.07">13910 6242 1841 0,'0'0'0'0</inkml:trace>
  <inkml:trace contextRef="#ctx0" brushRef="#br0" timeOffset="18155.59">9139 8183 1573 0,'0'0'507'0,"0"0"-240"15,0 0 81-15,0 0-7 16,0 0-93-16,0 0-62 16,0 0-6-16,0-62-50 15,0 62-22-15,2 16-54 16,16 18-1-16,11 16 40 15,12 11-85-15,5 3-8 16,10-2 0-16,2-8 0 16,4-14-15-16,3-12 15 15,-1-18 0-15,3-10-2 0,5-8 8 16,1-26-6-16,2-8 0 16,1-4 0-16,-2 1 3 15,-6 8-3-15,-4 9 0 16,-5 13-12-16,-5 13 20 15,-3 2-9-15,1 17 1 16,-4 11-4-16,2 4-4 16,-2 0 8-16,-1-4 0 15,2-6-1-15,0-10 2 16,5-12-1-16,2 0 0 16,6-16 0-16,5-18 4 15,-2-6-4-15,-1-2 0 16,-4-1 10-16,-10 11 1 0,-11 8-11 15,-7 14 0-15,-8 10 0 16,0 0-8-16,1 18 8 16,2 8 0-16,4 0-1 15,4 1 10-15,6-8-9 16,-1-5 0-16,6-7 0 16,4-7 0-16,1 0 0 15,4-12 0-15,3-8 0 16,0-5 0-16,2 3 0 15,1 2 0-15,1 4 0 16,-2 6-3-16,-4 6-6 16,-4 4 9-16,-10 0-5 0,-5 14 22 15,-3 2-20-15,-3 0 3 16,2-5 0-16,4-4-9 16,0-7 9-16,5 0 0 15,3 0-1-15,2-10 7 16,0-8 1-16,-5-1-7 15,-5 1 0-15,-5-1 0 16,-10 5 0-16,-22 0-86 16,0 6-193-16,-2 4-747 0</inkml:trace>
  <inkml:trace contextRef="#ctx0" brushRef="#br0" timeOffset="29288.53">13347 6980 2254 0,'0'0'690'16,"0"0"-466"-16,0 0 19 15,0 0-44-15,0 0-71 16,0 0-71-16,-4-2-33 16,6 24 40-16,6 6 13 15,0 8-14-15,-1 2-17 16,-1 0-19-16,4-1-27 15,1-10 0-15,4-6 0 16,7-13 0-16,14-8 0 16,13-11 0-16,18-29 0 15,16-15 0-15,10-16 0 16,9-5 0-16,1-2 0 0,-10 8 0 16,-8 12 0-1,-20 13 0-15,-16 15 0 0,-16 10 0 16,-12 8 0-16,-11 4 0 15,-7 6 0-15,-1 2 0 16,-2 0 0-16,0 0 0 16,0 6 0-16,0 12-153 15,-11 0-766-15</inkml:trace>
  <inkml:trace contextRef="#ctx0" brushRef="#br0" timeOffset="33432.44">9146 6811 1343 0,'0'0'518'16,"0"0"-361"-16,0 0 90 16,0 0-32-16,0 0-32 15,0 0-39-15,-11-44 34 16,3 38-31-16,-4 1-32 16,-7-4-9-16,-4 4-49 0,-9-2-30 15,-8 6-4-15,-4 1-23 16,-8 0 6-16,-2 9-5 15,1 13 0-15,2 6 7 16,-1 7-8-16,8 2 0 16,4 8 13-16,4 5 1 15,8 6 10-15,5 5-6 16,7 4 1-16,5 2 11 0,9-1-28 16,2-2 7-16,0 0 3 15,5 0-11-15,11-3 6 16,1-3-6-16,5-6 5 15,3-4 7-15,4-6-13 16,2-6 0-16,3-6 7 16,-1-6-6-16,5-6 14 15,-1-4-5-15,3-6-4 16,3-6 14-16,-1-2-19 16,1 0 0-16,1 0 14 15,-2 0-15-15,-1-8 9 16,-1-4-7-16,-5 0-2 15,-4-2 3-15,1-2-3 0,-3-2 0 16,0 0 0 0,0-4 1-16,0-4 8 0,0-2-8 15,0-2 1-15,0-2 2 16,-2 0-4-16,-4-4 0 16,0 1 7-16,-5-1-1 15,-5 0 29-15,-4 0-5 16,-4 2-5-16,-5 0 8 15,0 2-7-15,-2-2 2 16,-14-2 1-16,-2-3-2 16,-4-2 7-16,-3-5-14 15,-2-3-5-15,-6 1 14 16,-5-2-29-16,-2 2 0 16,-2 6 0-16,-2 2 0 15,3 7 0-15,1 5 0 0,4 5 0 16,5 2 0-16,0 7 0 15,4 2 0-15,2 2 0 16,6 4 0-16,1 0 0 16,2 4-30-16,3 1-96 0,0 1-42 15,1 0-210-15,3 5-471 16,5 3-768-16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23:36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13347 6322 1833 0,'0'0'627'0,"0"0"-429"15,0 0 59-15,0 0-22 16,0 0-105-16,0 0-66 15,0-6-29-15,10 6 8 16,7 11 43-16,10 11 40 16,7 7-30-16,8 10-41 15,9 1-31-15,7 0 2 16,9-2-26-16,7-8 0 0,3-12 0 16,6-10 0-16,2-8 1 15,6-6 0-15,-1-24 5 16,-2-6 0-16,-3-4 0 15,-7 0-6-15,-5 5 7 16,-2 8-6-16,-5 10-1 16,-2 9 0-16,-1 8 0 15,-3 0 4-15,0 12-4 16,-1 9 0-16,5-3 1 16,0-4-1-16,3-4 0 15,0-10-1-15,-1 0 2 16,1-6 4-16,-3-16-5 15,-1-5-2-15,-1 0-4 0,-6-2 6 16,-2 4 0 0,-7 2 0-16,-7 9 1 0,-9 10 0 15,-2 4-1-15,-4 4 0 16,-4 18 6-16,4 4 0 16,2 2-5-16,0-2 1 15,0-4 7-15,4-5-3 16,2-9-6-16,3-8 0 15,6 0 0-15,3-11 1 16,-1-13 10-16,1-2-10 16,-3 0-1-16,-4 2 6 15,-9 6-6-15,-11 8-39 16,-7 10-102-16,-11 8-324 16,0 18-331-16,0 3-1513 0</inkml:trace>
  <inkml:trace contextRef="#ctx0" brushRef="#br0" timeOffset="835.33">21386 6595 2201 0,'0'0'566'0,"0"0"-300"15,0 0 113-15,0 0-159 16,0 0-71-16,0 0-109 16,0 0-34-16,68-10 29 15,20 10 11-15,55 0 2 16,51 0-9-16,20-2-27 0,-9-12-3 16,-49 0-7-1,-56 6 4-15,-36 0-12 0,-23 2 10 16,-7 2-4-1,-8-2 6-15,-8 4-6 0,-14 0 1 16,-4 0 18-16,0-2-19 16,-29-2-16-16,-2 0-289 15,-5 0-924-15</inkml:trace>
  <inkml:trace contextRef="#ctx0" brushRef="#br0" timeOffset="1978.21">5547 7327 1702 0,'0'0'742'0,"0"0"-402"16,0 0-14-16,0 0-94 16,0 0-83-16,0 0-62 15,0 0 24-15,31 66-33 16,1-32-32-16,3 2-34 16,4-2-6-16,1-3 6 15,4-9-12-15,7-11 6 16,5-7 2-16,9-4-8 15,3-12 11-15,7-13-11 16,-2-8 0-16,-2-1-1 0,-11 2-2 16,-8 4 3-16,-13 10 1 15,-5 10-1-15,-7 8 0 16,-1 0-5-16,3 16 5 16,3 12-1-16,3 6 2 15,3 1-1-15,5-2 2 16,1-4-2-16,3-11 1 15,2-7-1-15,2-8-1 16,7-3 1-16,5-3-1 16,1-16 1-16,3-8 1 15,-3 1-1-15,-6 0 1 16,-10 6-1-16,-11 6-1 0,-10 8 1 16,-3 6 0-1,-4 0 1-15,5 0 0 0,2 6-1 16,2 6 1-16,4-4-1 15,3-1-5-15,1-6 5 16,1-1 1-16,1 0-1 16,-6 0-8-16,0-4-133 15,-10-2-208-15,-12 2-713 0</inkml:trace>
  <inkml:trace contextRef="#ctx0" brushRef="#br0" timeOffset="5998.96">13894 7417 1788 0,'0'0'498'0,"0"0"-336"15,0 0 198-15,0 0-59 16,0 0-84-16,0 0-109 16,-23-28-32-16,23 28-16 0,0 12 3 15,10 6 30 1,9 6-24-16,6 3-27 0,8-2-12 16,10-3-28-16,8-6 7 15,9-10 3-15,9-6 0 16,9-1 4-16,5-26-7 15,1-7-3-15,5-4 3 16,-2-4-8-16,-2 4 7 16,-4 8-2-16,-8 10-5 15,-9 12 21-15,-4 8-5 16,-6 8-4-16,-5 18 7 16,0 10-19-16,-3 0 0 0,2-2-1 15,-4-4 1-15,3-8-1 16,1-9 1-16,2-9 0 15,1-4 7-15,2 0-7 16,1-18-1-16,2-4 0 16,0-5 1-16,-6 3 0 15,2 0 0-15,-3 6-1 16,-5 8 5-16,4 4-5 16,-2 6 0-16,3 0 0 15,0 0 1-15,2 10-2 16,3 0 1-16,0-2 0 15,-4-4 7-15,2-4-6 16,-6 0 0-16,2 0 5 0,-9-10-6 16,1-4 18-1,-5 0-17-15,-6 0 9 0,-6 2-10 16,-2 0 0-16,-11 4 0 16,-10 4-14-16,-15 4-244 15,-14 0-1019-15</inkml:trace>
  <inkml:trace contextRef="#ctx0" brushRef="#br0" timeOffset="9197.19">18510 7437 1092 0,'0'0'232'0,"0"0"-113"0,0 0-16 16,0 0-90-16,0 0-13 15,0 0-33-15,31-32 24 16,-22 22-32-16,-1 0-162 16,-2 2-155-16</inkml:trace>
  <inkml:trace contextRef="#ctx0" brushRef="#br0" timeOffset="9464.43">20206 7459 2395 0,'0'0'681'0,"0"0"-558"16,0 0-31-16,0 0-27 15,0 0-65-15,0 0-597 16,0 0-1117-16</inkml:trace>
  <inkml:trace contextRef="#ctx0" brushRef="#br0" timeOffset="64166.31">13920 11558 1265 0,'0'0'485'0,"0"0"-251"16,0 0-17-16,0 0-38 0,0 0 17 15,0 0 77 1,0 0 4-16,-24-42-23 0,22 34-60 16,-1 0-80-16,3 0-45 15,-2 0-50-15,2 2-13 16,0 0-3-16,0 2-2 16,0 2-2-16,0 0 0 15,0-2-3-15,0 0 3 16,9 2 1-16,5 2 0 15,5 0 26-15,6 0-4 16,4 16 17-16,4 8-3 16,7 4-24-16,3 2 2 15,3-4-14-15,4-4 0 16,-1-8-1-16,0-8 0 0,2-6 0 16,0-2 1-16,-2-20 0 15,-2-8 6-15,-2 0-6 16,-6-2 0-16,-5 8 4 15,-5 6-3-15,-5 10 4 16,-1 8-5-16,2 0 0 16,-2 14 7-16,10 10-7 15,-2 0 0-15,4 0-1 16,3-2 1-16,0-8-1 16,-1-6 1-16,2-6-1 15,-4-2 1-15,3 0-1 16,0-6 1-16,-1-10-1 0,4 0 2 15,1 2 0 1,-2 2 0-16,-4 4 0 0,-2 8 11 16,-3 0 9-16,-4 2 10 15,-1 12 1-15,-2 4-20 16,1-2 1-16,2-2-7 16,0-4-5-16,0-8 0 15,2-2-1-15,-6 0-12 16,4-4-36-16,-4-12-62 15,2-8-161-15,-8 2-248 0,-3 4-393 16</inkml:trace>
  <inkml:trace contextRef="#ctx0" brushRef="#br0" timeOffset="65898.14">5231 11558 1460 0,'0'0'810'0,"0"0"-441"16,0 0 108-16,0 0-167 16,0 0-93-16,0 0-71 15,0 0-8-15,-25-16-24 16,25 16-59-16,0 0-55 16,7 0 0-16,26 0 0 15,37 0 0-15,49 0 0 16,56 0 0-16,23-4 0 15,-6-6 0-15,-43 0 0 16,-53 2 0-16,-36 0 0 16,-24 4 0-16,-12-2 0 0,-6 2 0 15,-14 0 0-15,-4 2 0 16,-26 2 0-16,-23 0-114 16,-16 0-234-16,-55 26-344 15,10-2-110-15,6-2-78 0</inkml:trace>
  <inkml:trace contextRef="#ctx0" brushRef="#br0" timeOffset="66070.1">5227 11658 1350 0,'0'0'550'0,"0"0"-81"15,0 0 7-15,0 0-145 16,0 0-86-16,0 0-59 16,0 0 32-16,222-30-124 15,-39 8-52-15,13-2-25 0,-13 2-17 16,-49 2-10-16,-57 4-105 15,-31 2-176-15,-38-4-167 16,-8 2-192-16,0 2-360 0</inkml:trace>
  <inkml:trace contextRef="#ctx0" brushRef="#br0" timeOffset="66873.95">4558 10772 1513 0,'0'0'832'0,"0"0"-463"16,0 0-2-1,0 0-6-15,0 0-154 16,0 0-123-16,0 0 23 16,21-117-1-16,5 80-26 15,8-6-10-15,6-3-70 16,9-2 0-16,6-2 0 15,12 0 0-15,9 2 0 16,4 2 0-16,4 2 0 16,-1 4 0-16,-4 1 0 15,-11 6 0-15,-7 4 0 0,-15 3 0 16,-15 4 0 0,-15 2 0-16,-14 2 0 0,-2 0 0 15,-14-2 0-15,-15 2-24 16,-4 2-17-16,-3 2 22 15,3 2 7-15,4 2 12 16,10 2-1-16,5 0 1 16,9 3 12-16,5 1 14 15,0 3 33-15,3-5-59 16,15-1 0-16,11-2 0 16,9 0 0-16,6 4 0 15,-1 2 0-15,-1 3 0 16,-9 0 0-16,-6 11 0 15,-10 9 0-15,-5 6 0 16,-6 8 0-16,-6 2 0 16,0 4 0-16,-4 0 0 0,-19 2-44 15,-3-2-140-15,-12 3-184 16,9-11-369-16,8-13-346 16</inkml:trace>
  <inkml:trace contextRef="#ctx0" brushRef="#br0" timeOffset="67467.55">5888 9787 2340 0,'0'0'778'0,"0"0"-511"16,0 0 0-16,0 0-122 0,0 0-68 15,0 0-46-15,50 129-16 16,-44-77-15-16,-2 2 6 15,-4-4-6-15,0-8-1 16,0-10-27-16,0-10-2 16,0-9 13-16,0-9 16 15,0-4 1-15,0 0 29 16,0-23 9-16,0-11-25 16,0-12 2-16,-2-8-1 15,0-8 4-15,2-6-3 16,0 2 1-16,0 1 4 15,2 11-8-15,9 12 18 0,1 10-3 16,-2 10-27-16,4 6 0 16,1 6 0-16,4 4 0 15,0 6 0-15,8 0 0 16,0 4 0-16,-2 16-3 16,-3 6-30-16,-9 6 11 15,-9 0-13-15,-4 2-29 16,0-4 10-16,-26-1-12 15,-10-7 21-15,-6-3 39 16,-5-5-3-16,5-1 9 16,11-8 1-16,10-1 0 15,10-4 10-15,11 3-5 16,0-3 11-16,0 6 32 16,5 3-17-16,15 8 13 15,7 7-21-15,4 4-23 0,7 6 14 16,4 4-15-1,1 0 0-15,-6-2 4 0,-1-2-4 16,-5-6 0-16,-6-6-6 16,-8-5-54-16,-1-9-39 15,-7-8-96-15,5 0-79 16,-3-18-287-16,-3-4-332 0</inkml:trace>
  <inkml:trace contextRef="#ctx0" brushRef="#br0" timeOffset="67701.92">6461 9711 1631 0,'0'0'779'15,"0"0"-170"-15,0 0-241 16,0 0-147-16,0 0-79 16,0 0-41-16,0 0-49 15,4 28 11-15,7 12-13 16,3 6-13-16,-5 7-12 15,-3-3-24-15,-1-4 4 16,-3-4-5-16,-2-4-45 16,0-8-129-16,7-4-196 15,0-8-401-15,1-10-273 0</inkml:trace>
  <inkml:trace contextRef="#ctx0" brushRef="#br0" timeOffset="68342.47">7051 9659 1487 0,'0'0'827'0,"0"0"-202"16,0 0-109-16,0 0-258 16,0 0-105-16,0 0-49 15,0 0-52-15,-16-8-29 16,1 28-8-16,-10 8-3 15,-4 4 12-15,-2 8-24 16,-2 0 0-16,4 3 0 16,6-3 0-16,8 0 0 15,9-2 0-15,6-4 0 0,0 0 0 16,13-6 0-16,14-2 0 16,6-8 0-16,5-6-23 15,5-5-2-15,1-7 4 16,-1 0-15-16,-6-13 12 15,-6-7 4-15,-13-4 14 16,-9-2 6-16,-9 0 0 16,0 0 1-16,-7 4 17 15,-13 6-6-15,-4 2-1 16,1 8-11-16,4 4 0 16,3 2-1-16,5 0 0 15,4 0-10-15,4 10 11 16,3-2 0-16,0-2 6 15,8-2-5-15,7-2 7 0,7-2 0 16,3 0-8-16,-1 0 0 16,-2-10 0-16,-3-2 1 15,-9 2 13-15,-1 2-5 16,-6 4 9-16,-3 4 19 16,0 0-13-16,0 0-24 15,0 10-18-15,0 16 4 16,-7 10 14-16,-2 6 1 15,5 2 0-15,-1 0-1 16,3-1-31-16,2-7-103 16,0-6-97-16,20-10-118 15,4-8-373-15,5-10-534 0</inkml:trace>
  <inkml:trace contextRef="#ctx0" brushRef="#br0" timeOffset="68474.78">7467 9986 2061 0,'0'0'728'0,"0"0"-414"16,0 0-188-16,0 0-126 0,0 0-256 15,0 0-682-15</inkml:trace>
  <inkml:trace contextRef="#ctx0" brushRef="#br0" timeOffset="69037.48">6027 10493 126 0,'0'0'2225'15,"0"0"-1667"-15,0 0-222 16,0 0 130-16,173-6-323 15,-99 0-83-15,8-2-36 16,5-2-14-16,6 2 2 16,1-2-12-16,-1-2 0 15,-5 2-11-15,-12-4-8 16,-19 2 11-16,-16 2 1 16,-19 0 7-16,-15 6-1 15,-7 2-16-15,-2 2-103 0,-27 0-121 16,-19 2-286-16,-12 12 42 15,-17 2-45-15,-15 2 134 16,-9 2 85-16,-3-2 168 16,4-2 143-16,6 0 262 15,18-4 101-15,16 0 26 16,20-6-30-16,15 1-33 16,15-6-87-16,10 3-39 15,0 0 11-15,10 1-1 16,22 3-68-16,15-5-37 0,30 1-27 15,44-4-42-15,35 0-4 16,9 0-32-16,-27-10 0 16,-43-2 0-16,-39 1 0 15,-16 0 0-15,-1-1 0 16,-6 0 0-16,-6 0 0 16,-14 4 0-16,-7 2-53 15,-6 2-247-15,0 0-585 16,0 2-1033-16</inkml:trace>
  <inkml:trace contextRef="#ctx0" brushRef="#br0" timeOffset="69178">7323 10546 2023 0,'0'0'973'0,"0"0"-447"0,0 0-208 15,0 0-197-15,0 0-121 16,0 0-88-16,0 0-515 15,-37 11-1108-15</inkml:trace>
  <inkml:trace contextRef="#ctx0" brushRef="#br0" timeOffset="73903.69">20763 11602 1425 0,'0'0'564'15,"0"0"-225"-15,0 0-72 16,0 0-60-16,0 0 1 16,0 0-10-16,33 0-2 0,-15-4-16 31,5 0-47-31,6 0-49 0,8-4-3 0,8 0-15 15,13-2-7-15,10 0-8 16,33 0-13-16,33-4-38 16,26 0 0-16,-11 0 0 15,-32 0 0-15,-42 4 0 16,-35 2 0-16,-2-2 0 16,-9 2 0-16,-9 0 0 15,-20 0 0-15,0 4-107 16,-76 4-385-16,5 0-291 15,-9 0-442-15</inkml:trace>
  <inkml:trace contextRef="#ctx0" brushRef="#br0" timeOffset="74107.27">20518 11700 1868 0,'0'0'738'0,"122"-7"-234"16,-35-4-226-16,13-3-129 16,6 2-85-16,-13 2-64 15,5-1-12-15,18-4-177 16,-30 5-346-16,-18 0-394 0</inkml:trace>
  <inkml:trace contextRef="#ctx0" brushRef="#br0" timeOffset="75838.98">5148 12422 639 0,'0'0'738'15,"0"0"-434"-15,0 0 80 16,0 0-10-16,0 0-61 15,0 0-83-15,0 0-27 16,-22-46-26-16,20 46-26 0,2 0-59 16,0 4-61-1,0 16-13-15,0 10-18 0,18 8 0 16,9 1-1-16,6-3 1 16,9-8-1-16,7-10-1 15,3-12-5-15,3-6 6 16,3 0 1-16,0-20 0 15,-2-7 10-15,-2 0-9 16,-8 0 13-16,-8 4-5 16,-9 6-8-16,-9 6 11 0,-4 7-12 15,-3 4 1 1,2 0 16-16,8 7-17 0,4 9 8 16,6 2-7-16,5 0-1 15,5-8 12-15,-4-2-12 16,3-8 9-16,-3 0 9 15,-1 0-16-15,4-12-2 16,24-7-197-16,-6 0-526 16,-2 3-683-16</inkml:trace>
  <inkml:trace contextRef="#ctx0" brushRef="#br0" timeOffset="76769.11">9509 12448 1182 0,'0'0'507'0,"0"0"-19"0,0 0 1 16,0 0-124-16,0 0-84 15,0 0-61-15,0 0-53 16,11-12-53-16,9 29-66 16,5-2-26-16,8 6-5 15,9-6-16-15,8 0 17 16,8-8-12-16,6-7 2 16,3 0-7-16,2-7 0 15,-3-14-2-15,-1-6 1 16,-5-4 0-16,-6 1 7 15,-8 2-7-15,-9 10 0 16,-8 8 0-16,-8 10-2 16,-2 0 2-16,-2 12 1 0,1 12 0 15,2 4 11 1,4 2-12-16,3-6 2 0,4-3 3 16,8-7-4-16,3-13-1 15,7-1 2-15,4-5-2 16,5-19 11-16,-2-7-11 15,-2-1 1-15,-6 2 1 16,-9 4-1-16,-8 6-1 16,-10 12 0-1,-4 8 1-15,-7 0 5 16,4 10-5-16,3 16 10 16,4 2-2-16,6 2-9 15,2-3 0-15,6-8 6 0,5-6-6 16,0-5 21-16,5-8-1 15,1 0-7-15,4 0 6 16,1-13-18-16,0-5-1 16,0-1 0-16,-4-2 1 15,-4 2 8-15,-10 4-9 16,-8 7 0-16,-8 6-3 16,-3 2 3-16,-3 8-1 15,3 16 1-15,5 5 0 16,6-2 1-16,4 0 2 15,8-8-3-15,3-5 0 16,7-7 0-16,3-7 0 16,0 0 0-16,2-14 0 0,0-8 0 15,-6-3 0-15,-6 1 0 16,-9 2 0-16,-6 8 0 16,-11 6 0-16,-10 7-33 15,-4 2-170-15,0 19-339 16,-10-1-300-16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25:15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16456 3017 2405 0,'0'0'687'0,"0"0"-453"0,-11-140 52 0,9 100-40 16,2 16-96-16,0 14-62 15,0 10-88-15,-2 10 0 31,2 48 0-31,0 52 0 0,4 51 0 0,16 16 0 32,6-11 0-32,-1-46 0 15,-5-45 0-15,-5-30 0 16,-3-13 0-16,-1-5-71 16,-2-11-268-16,4-28-312 0,-4-24-118 0,-5-17-213 0</inkml:trace>
  <inkml:trace contextRef="#ctx0" brushRef="#br0" timeOffset="328.08">16719 2974 732 0,'0'0'1422'16,"0"0"-790"-16,0 0-311 0,0 0 18 15,0 0-95-15,0 0-98 32,0 0-20-32,-29 150-48 0,0-74-22 0,-6 4-56 15,-11 0 0-15,4-8 0 31,5-13-18-31,8-19 17 0,13-18 1 0,9-16 0 16,7-6-1-16,0-16-12 31,11-10 5-31,7-2 8 16,0 8 0-16,2 10-1 0,0 10-8 0,7 4 9 16,4 24 16-16,9 10-6 15,7 8-4-15,2 2-5 0,2-2-1 16,1-3 5-16,-4-6-5 15,-5-6-52-15,-7-9-95 32,2-22-164-32,-12 0-289 0,-8-16-363 0</inkml:trace>
  <inkml:trace contextRef="#ctx0" brushRef="#br0" timeOffset="500.02">17068 3144 2535 0,'0'0'961'15,"0"0"-636"-15,0 0-50 16,0 0-275-16,0 0 0 16,0 0 0-16,0 0 0 15,146-78-14-15,-104 62-257 0,-9 5-352 16,-19 10-616-16</inkml:trace>
  <inkml:trace contextRef="#ctx0" brushRef="#br0" timeOffset="626.43">17111 3400 2309 0,'0'0'977'0,"0"0"-712"31,0 0-95-31,0 0-62 16,145-58-56-16,-69 22-52 0,33-26-147 16,-20 10-372-16,-13 4-456 15</inkml:trace>
  <inkml:trace contextRef="#ctx0" brushRef="#br0" timeOffset="1063.91">17813 2703 2687 0,'0'0'863'16,"0"0"-544"-16,0 0-92 15,0 0-227-15,0 0 0 16,107-111 0-16,-65 89 0 15,-1 7 0-15,-4 6 0 16,-3 9 0-16,-5 0 0 16,-5 23 0-16,-8 9 0 0,-8 9 0 15,-8 8-20 1,0 1-38-16,-8 0 22 0,-13-8 16 16,2-8 20-16,5-12 0 15,5-10 18-15,7-8 32 16,2-4-20-16,2 0 6 15,21-14-36-15,14-8 0 16,13 0 0-16,10 4 0 16,5 8-38-16,-1 10-25 15,-6 0-28-15,-14 24 11 16,-15 12 32-16,-18 6 8 16,-11 8 40-16,-22 4 36 0,-27 3 57 15,-15 1 36 1,-7-6-27-16,-4-4-102 0,7-8 0 15,12-14 0-15,20-26 0 16,16-4-197-16,15-24-727 0</inkml:trace>
  <inkml:trace contextRef="#ctx0" brushRef="#br0" timeOffset="1204.83">18776 2948 2993 0,'0'0'744'0,"0"0"-594"16,0 0-150-16,0 0-81 16,0 0-543-16,0 0-843 0</inkml:trace>
  <inkml:trace contextRef="#ctx0" brushRef="#br0" timeOffset="1790.99">18080 2057 1679 0,'0'0'731'16,"-116"-130"-555"-16,43 52 155 16,-16-7-83-16,-5 15-87 15,-26 18-87-15,-36 26 25 16,-52 30-43-16,-23 56-31 0,-12 47 34 15,9 33 25-15,27 18-30 16,15 17 40-16,27 7-38 16,34 3-7-16,36 1 19 15,39 0-16-15,37 5-52 16,19-3 0-16,50-1 0 16,27-6 0-16,26-7 0 15,16-13 0-15,14-17 0 16,19-22 0-16,19-24 0 15,25-26 0-15,27-29 0 0,20-33 0 16,19-16 0 0,8-44 0-16,0-23 0 0,-12-15 0 0,-13-12 0 15,-15-16 0 1,-21-11 0-16,-24-7 0 0,-31-7 0 16,-22 1 0-16,-26-4 0 15,-19-2 0-15,-22-3 0 16,-22-4 0-16,-24-3 0 15,-19-2 0-15,-27-11 0 16,-42-5 0-16,-39-9 0 16,-46 9 0-16,-40 19 0 15,-45 33 0-15,-28 46 0 16,-16 36 0-16,-7 36 0 16,22 16 0-16,44 38 0 15,64 12 0-15,62 20-17 0,48-17-452 16,44-21-621-16</inkml:trace>
  <inkml:trace contextRef="#ctx0" brushRef="#br0" timeOffset="1931.63">19468 1796 1679 0,'0'0'732'0,"-200"37"-732"15,107-11-1033-15</inkml:trace>
  <inkml:trace contextRef="#ctx0" brushRef="#br0" timeOffset="3402.71">11801 6782 2145 0,'0'0'561'0,"0"0"-292"16,0 0-12-16,0 0-82 15,0 0-88-15,0 0-6 16,0 0-1-16,92 118-26 15,-55-92-6-15,9-4-12 16,9-6 1-16,12-12 38 16,31-4-31-16,31-38-11 0,29-27-9 15,14-18-17 1,-7-12 13-16,-14-3-14 0,-17-2 0 16,0-8 9-16,-5-9-14 15,-9-5 11-15,-6-6-3 16,-9-7-8-16,-8-11 4 15,-1-13-5-15,3-11 0 16,3 1-1-16,-2 11-5 16,-4 13-15-16,-18 31 3 15,-15 28 0-15,-17 20 1 16,5 8 2-16,12-11 14 16,12-7-8-16,16-8 9 15,10 2 0-15,20-8 0 0,-12 14-7 16,2 1 6-16,0 7-19 15,-15 18-6-15,9-2 13 16,-3 6-40-16,-4 8 4 16,-4 3 19-16,-5 3-21 15,-6 0-5-15,-8 2-8 16,-10 0 5-16,-14 4 7 16,-13 6 11-16,-16 2 29 15,-13 4 12-15,-9 2 8 16,-7 0 19-16,-28 2-27 15,-11 0-20-15,-12 6-11 0,-9 0-89 16,-5 2 41 0,1 2 25-16,2-2 12 0,5 0 36 15,1 0 6-15,5-2 5 16,4 0 58-16,7 2 15 16,10-2 17-16,8 2 4 15,11 2-33-15,7 0-10 16,6 0-19-16,5 0 1 15,0 0 8-15,0 0-29 16,0 0-17-16,11 0-12 16,5 0-6-16,9 0 18 15,6 2 0-15,9 4 1 0,7-2 16 16,4 0-17 0,7 0 9-16,-2-2-9 0,-3-2 1 15,-9 0 5-15,-10 2-6 16,-12-2 0-16,-11 0 4 15,-7 0-3-15,-4 0 25 16,0 2 21-16,0 2-14 16,-4 4-14-16,-11 8-19 15,-3 8 0-15,-4 10-1 16,-3 10-5-16,5 6-3 16,3 1-31-16,5-1-25 15,12-2-23-15,12 2-134 16,16-12-279-16,10-14-259 0</inkml:trace>
  <inkml:trace contextRef="#ctx0" brushRef="#br0" timeOffset="3527.97">16331 4137 1737 0,'0'0'940'0,"0"0"-772"15,0 0-168-15,0 0-232 0</inkml:trace>
  <inkml:trace contextRef="#ctx0" brushRef="#br0" timeOffset="9924.33">2860 9932 2201 0,'0'0'710'0,"0"0"-522"16,0 0 103-16,0 0-27 15,0 0-99-15,0 0-86 16,-20-10-37-16,20 10-15 16,0 10-21-16,12 12 18 15,5 6 21-15,8 6-24 16,-1 2-7-16,3-8-7 16,-5-4-5-16,-2-10-1 15,1-10-1-15,2-4 0 16,12-26 9-16,20-42-9 15,30-46 0-15,29-51 0 16,15-9 0-16,-15 27 0 16,-31 43 0-16,-31 52 0 0,-17 20 0 15,-5 4 0 1,-6 6 0-16,-6 6 0 0,-9 8 0 16,-7 8 0-1,0 0 0-15,-2 0 0 0,0 0 0 16,0 0 0-16,0 8-95 15,0 26-265-15,0-2-444 16,0 2-1130-16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41:16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 7283 1839 0,'0'0'499'0,"0"0"-341"15,0 0 184-15,0 0-55 16,0 0-119-16,0 0-90 31,-38 0-62-31,38 0 17 16,0 0 26-16,12 0-22 16,19-6 37-16,38-13-19 15,54-12-2-15,60-28-10 16,35-14-41-16,7-14-1 15,-24 3 0-15,-62 20 6 16,-41 14 4-16,-44 18-5 16,-23 7 0-16,-10 3 9 0,-13-2-14 15,-8 2 13 1,-6 6 4-16,-30 2-16 0,-9 4 2 16,-9 4-4-16,-3 2 1 15,1 0-1-15,5 2-8 16,9 0-1-16,11 2 9 15,10 0 0-15,11 0 12 16,10 0-12-16,0 0-6 16,2 0-13-16,25 0-13 15,12 0 19-15,17 0 13 16,9 0 1-16,6 0 16 16,-5 4-17-16,-5 4 1 15,-12 4-1-15,-13 6-4 16,-18 6-5-16,-16 7 9 0,-2 10 8 15,-29 8 16-15,-18 5-15 16,-4 4-3-16,-1 2-6 16,5 0-6-16,10-4 0 15,10-1 5-15,14-12-71 16,13-6-135-16,0-16-373 16,0-12-398-16</inkml:trace>
  <inkml:trace contextRef="#ctx0" brushRef="#br0" timeOffset="93.71">2441 7399 2350 0,'0'0'484'0,"0"0"-443"16,0 0-41-16,0 0-111 16,0 0-1272-16</inkml:trace>
  <inkml:trace contextRef="#ctx0" brushRef="#br0" timeOffset="1658.78">989 10539 530 0,'0'0'1032'0,"0"0"-868"15,0 0 73-15,0 0 40 16,0 0-77-16,0 0-120 16,0 0-19-16,-29 0 42 15,29 0-35-15,0 0 2 16,0 0 11-16,0 0-18 15,0 0 22-15,0 0-13 16,0 0-2-16,0 0 5 0,0 0-27 16,0 0 6-1,0 0-24-15,0 0-15 0,0 0-8 16,0 0-7-16,0 0-9 16,0 0 8-16,0 0-6 15,0 0 7-15,0 0 1 16,0 0 5-16,0 0-6 15,0-15-92-15,0-8-226 16,0-3-672-16</inkml:trace>
  <inkml:trace contextRef="#ctx0" brushRef="#br0" timeOffset="4892.92">991 10564 1987 0,'0'0'480'0,"0"0"-362"16,0 0 391-16,0 0-295 15,0 0-145-15,0 0-45 16,-44-3 55-16,57 3 11 16,7-4 26-16,13-2 17 15,21-6-26-15,46-20-32 16,62-24-20-16,63-26-15 16,22-11-40-16,-19 6 0 0,-59 18 0 15,-66 27 0-15,-42 12 0 16,-24 10-3-16,-3 2 3 15,-10 4 0-15,-6 2 3 16,-16 4-3-16,-2 4 0 31,0-2 0-31,-2 0 0 0,-11-4 0 16,-6-2 0-16,-2-2 0 16,-6 0-3-16,-4 0-5 15,-3 0 8-15,1 0 11 16,2 4-11-16,4-1 0 15,4 6 0-15,11 3 0 16,4-1 0-16,6 3 0 16,2 0 0-16,0-1 0 15,0 1 0-15,0 0 0 0,6 0 0 16,10 0 0 0,9 0 0-16,8 1 0 0,3 8 0 15,4 1 0-15,-5 3 0 16,0 4 0-16,-6 5 0 15,-8 2 0-15,2 4 0 16,-8 4 0-16,-3 4 0 16,-8 6 0-16,-4 5 0 15,0 3 0-15,-18 4 0 16,-11 1 0-16,-3 2 0 16,-3-1 0-16,0-4 0 15,3-4 0-15,12-6-92 0,7-12-257 16,11-13-515-16</inkml:trace>
  <inkml:trace contextRef="#ctx0" brushRef="#br0" timeOffset="5033.64">2715 10531 3048 0,'0'0'603'15,"0"0"-535"-15,0 0-68 16,0 0-63-16,0 0-858 0</inkml:trace>
  <inkml:trace contextRef="#ctx0" brushRef="#br0" timeOffset="6161.11">1158 13622 2170 0,'0'0'675'0,"0"0"-545"0,0 0 374 15,0 0-160 1,0 0-71-16,0 0-273 0,0 0 0 16,-72 10 0-16,72-10 0 15,8 0 0-15,16-10 0 16,38-12 0-16,63-25 0 16,69-23 0-16,35-14 0 15,8-3 0-15,-30 14 0 16,-60 20 0-16,-42 15 0 15,-38 12 0-15,-28 8 0 16,-7 2 0-16,-14 2 0 16,-10 2 0-16,-8 4 0 15,-20 0 0-15,-11 0 0 16,-5 4 0-16,5 2 0 16,4 2 0-16,10 0 0 15,3 0 0-15,10 0 0 0,4-2 0 16,0 2 0-16,0 0 0 15,0-2 0-15,0 2 0 16,0 0 0-16,8 0 0 16,6 0 0-16,9 14 0 15,6 4 0-15,4 8 0 16,3 4 0-16,-3 4 0 16,-6 6 0-16,-16 6 0 15,-13 27 0-15,-94 45 0 16,0-14-377-16,-16-3-1204 0</inkml:trace>
  <inkml:trace contextRef="#ctx0" brushRef="#br0" timeOffset="7501.14">1120 16882 201 0,'0'0'2409'15,"0"0"-2127"-15,0 0-10 16,0 0 202-16,0 0-285 16,0 0-101-16,0 0-14 15,-38 2 33-15,38-2-107 16,0 0 0-16,0 0 0 16,0 0 0-16,0 0 0 15,0-2 0-15,16-6 0 16,37-14 0-16,65-22 0 15,79-20 0-15,48-17 0 16,20-3 0-16,-20 12 0 0,-46 10 0 16,-53 14 0-1,-43 16 0-15,-43 10 0 0,-29 8 0 16,-7 5 0-16,-10 0 0 16,-7 4 0-16,-7-3 0 15,0 3 0-15,-16 0 0 16,-2-3 0-16,-2-2 0 15,-4 2 0-15,-5-2 0 16,-10 2 0-16,-5-4 0 16,-12 2 0-16,-6 0 0 15,-5 6 0-15,3-4 0 16,6 8 0-16,11 0 0 16,15 0 0-16,13 0 0 0,13 0 0 15,6 0 0 1,0 0 0-16,4 0 0 0,23 0 0 15,12 0 0-15,15 0 0 16,11 0 0-16,10 0 0 16,3 0 0-16,0 0 0 15,-4 0 0-15,-9 10 0 16,-13 6 0-16,-13 2 0 16,-12 8 0-16,-16 6 0 15,-11 9 0-15,0 4 0 16,-23 12 0-16,-10 1 0 15,-7-4 0-15,2 4 0 16,0-8 0-16,4-2 0 0,7-7 0 16,10-11 0-1,3-6 0-15,12-10 0 0,2-10-8 16,23-4-687-16,-1 0-693 16</inkml:trace>
  <inkml:trace contextRef="#ctx0" brushRef="#br0" timeOffset="7594.78">3023 17000 2471 0,'0'0'747'0,"0"0"-627"16,0 0 36-16,0 0-156 16,0 0-1015-16</inkml:trace>
  <inkml:trace contextRef="#ctx0" brushRef="#br0" timeOffset="10458.56">7397 5167 892 0,'0'0'1603'16,"0"0"-1138"-16,0 0-244 0,0 0 56 15,0 0-127 1,0 0-100-16,13 40 50 0,7 9-13 16,2 6-24-16,-1 10-3 15,-4-3-43-15,-1-2-4 16,-3-8-10-16,1-14 5 15,1-16-2-15,5-19 3 16,14-6 63-16,30-53-72 16,36-42 0-16,41-42 0 15,15-19 0-15,-18 21 0 16,-33 36 0-16,-36 44 0 16,-13 15 0-16,0 3 0 15,-6 4 0-15,0 4 0 0,-21 14 0 16,-16 10 0-1,-9 8 0-15,-4 0 0 0,-2 18-221 16,-47 40-95 0,0-4-433-16,-5 2-704 0</inkml:trace>
  <inkml:trace contextRef="#ctx0" brushRef="#br0" timeOffset="11058.37">7372 5224 1532 0,'0'0'397'0,"0"0"1"15,0 0 76-15,0 0-272 16,0 0-74-16,0 0-60 0,0 0-25 16,0 37 113-1,0-5-84-15,0 9-48 0,2 1-5 16,-2-2-18-16,3-4 6 16,1-8-5-16,5-12-2 15,9-14 41-15,10-2 70 16,17-26 34-16,16-22-22 15,16-16-61-15,10-12-10 16,21-24-13-16,-11 7-39 16,-1-1 0-16,-9 7 0 15,-27 29 0-15,-6 6 0 16,-20 20 0-16,-15 14 0 0,-9 10 0 16,-8 6 0-1,-2 2 0-15,0 0 0 0,0 0-3 16,0 12-74-1,0 8-64-15,0 18-90 0,-8-3-326 16,0-6-418-16</inkml:trace>
  <inkml:trace contextRef="#ctx0" brushRef="#br0" timeOffset="11198.97">8383 5292 2485 0,'0'0'612'16,"0"0"-526"-16,0 0-86 16,0 0-255-16,0 0-662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41:38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1406 6757 1910 0,'0'0'818'16,"0"0"-467"-16,0 0 161 15,0 0-215-15,0 0-89 16,0 0-208-16,0-22 0 16,0 22 0-16,0 12 0 15,2 16 0-15,7 11 0 16,3 9 0-16,0 2 0 15,1-2 0-15,-1-8 0 16,-3-8 0-16,4-12 0 16,5-18 0-16,15-2 0 0,17-36 0 15,36-38 0 1,38-34 0-16,40-21 0 0,11 3 0 16,-28 32 0-16,-39 34 0 15,-44 32 0-15,-17 11 0 16,-7 3 0-16,-6 6 0 15,-13 8 0-15,-21 3 0 16,-37 73-134-16,-21-2-415 16,-11 8-497-16</inkml:trace>
  <inkml:trace contextRef="#ctx0" brushRef="#br0" timeOffset="407.62">1651 8095 2812 0,'0'0'561'0,"0"0"-102"15,0 0-195-15,0 0-264 16,0 0 0-16,0 0 0 16,0 0 0-16,-18-18 0 15,36 50 0-15,1 14 0 16,2 8 0-16,-1 7 0 15,-3-6 0-15,2-6 0 16,-2-13 0-16,5-16 0 0,10-18 0 16,12-2 0-16,16-40 0 15,27-32 0-15,29-35 0 16,-4-1 0-16,-10 8 0 16,-13 12 0-16,-22 27 0 15,2 5 0-15,-5 2 0 16,-16 20 0-16,-19 16 0 15,-17 10 0-15,-7 8 0 16,-5 0 0-16,0 4 0 16,0 26-144-16,0-2-362 15,0-2-608-15</inkml:trace>
  <inkml:trace contextRef="#ctx0" brushRef="#br0" timeOffset="532.75">2905 8119 2533 0,'0'0'997'0,"0"0"-833"16,0 0-61-16,0 0-103 15,0 0-586-15</inkml:trace>
  <inkml:trace contextRef="#ctx0" brushRef="#br0" timeOffset="16969.4">3716 10651 1921 0,'0'0'735'0,"0"0"-595"0,0 0-3 16,0 0 130-16,0 0-47 16,0 0-133-16,-38-11-38 15,35 11 25-15,1 0 16 16,0 0-12-16,0 2-5 16,0 0 5-16,2 0-9 15,0 0-25-15,0 1-13 16,29 6-28-16,46 5-3 15,62 2 0-15,70-2 0 16,38 0 0-16,7-10 0 16,-25-2 0-16,-44-2 0 15,-45 0-42-15,-46 0-65 0,-40 0-70 16,-25 0-43-16,-16 0 47 16,-26-8-92-16,-23 0-260 15,-22 2-399-15</inkml:trace>
  <inkml:trace contextRef="#ctx0" brushRef="#br0" timeOffset="17242.62">3825 10904 2645 0,'0'0'622'0,"0"0"-560"16,0 0 117-16,0 0 121 0,0 0-135 15,0 0-115-15,0 0-41 16,205 0-9-16,-38-5 8 16,16-8-8-16,-9-1-9 0,-43 2-26 15,-50 4-34-15,-33 4 26 16,-21 0 4-16,-7 2-38 16,-9 0-26-16,-11 2-82 15,0 0-126-15,-4 0-515 0</inkml:trace>
  <inkml:trace contextRef="#ctx0" brushRef="#br0" timeOffset="20032.59">14968 10593 1862 0,'0'0'485'0,"0"0"-411"15,0 0 129-15,0 0 111 16,0 0-145-16,0 0-123 15,0 0-14-15,-34-19 19 16,34 19 25-16,-2 0 41 16,0 0 10-16,0 0 8 15,0 0-7-15,2 0-35 16,0 0-24-16,0 0-44 16,0 0-16-16,15 0 8 0,28 1-8 15,36 3 16-15,50-1-5 16,58-2-10-16,32-1-10 15,11 3 0-15,-10-2-7 16,-35 4 6-16,-20 0 2 16,-37-1 6-16,-37 0-7 15,-34-1 0-15,-16-3 0 16,-8 2 0-16,-6-2 0 16,-8 0 0-16,-9 0 0 15,-6 0 0-15,-4 0 0 0,0 0 0 16,2 0 0-1,1 0 0-15,5 0 0 0,6 0 0 16,3 0 0 0,33-5-113-16,-6-8-254 0,1-5-789 15</inkml:trace>
  <inkml:trace contextRef="#ctx0" brushRef="#br0" timeOffset="21064.21">19537 10483 927 0,'0'0'650'16,"0"0"-434"-16,0 0 80 15,0 0 54-15,0 0-31 16,0 0-86-16,0 0-132 15,-86-12 12-15,88 16 23 16,20 2 44-16,11 0-15 0,10-4-75 16,11-2-21-1,6 0-23-15,2-12-32 0,1-6 5 16,-6-2-18-16,-6 0-1 16,-11 2 12-16,-9 2-11 15,-13 6-1-15,-7 6 6 16,-3 4-4-16,-2 0 13 15,5 14-14-15,7 12 0 16,7 2 25-16,8 2-25 16,9-4 0-16,12-8 0 15,4-7 0-15,4-11 38 16,1 0-3-16,-5-17-8 16,-8-9-28-16,-7-4 0 15,-7-2 0-15,-7 0 0 0,-8 6 0 16,-7 8 0-16,-5 6 0 15,-3 10 0-15,0 2 0 16,5 0 0-16,1 4 0 16,11 10 0-16,4 4 0 15,11 0 0-15,49 4-128 16,-12-6-393-16,6-4-534 0</inkml:trace>
  <inkml:trace contextRef="#ctx0" brushRef="#br0" timeOffset="21712.23">22331 10546 2378 0,'0'0'746'15,"0"0"-415"-15,0 0-15 16,0 0-148-16,0 0-87 15,0 0-61-15,0 0-8 16,106 28-12-16,-44-6 1 16,9-3-2-16,0-2-23 15,-2-7-39-15,-2-6 27 16,-2-4 10-16,-5 0 26 16,-2-17 1-16,-1-7 0 15,1-3 21-15,-2-4-13 16,-2 5 17-16,-6 6 11 15,-7 8-5-15,-3 8 13 0,-9 4-25 16,-2 0-20-16,-3 20 0 16,-4 4 0-16,0 2 0 15,1 2 0-15,2-1 0 16,6-8 0-16,9-6 0 16,9-9 0-16,11-4 0 15,7-6 0-15,4-19 0 16,5-7 0-16,-1 0 0 15,-4 0 0-15,-9 6 0 16,-8 6 0-16,-10 10 0 16,-7 8 0-16,-4 2 0 15,-2 0 0-15,2 16 0 16,8 4 0-16,5 0 0 0,8-2 0 16,6-2 0-16,2-3 0 15,2-8 0-15,-1 0 0 16,-9-5 0-16,-9 0 0 15,-9 0 0-15,-13 0 0 16,-5-3 0-16,-5 0 0 16,-3-4 0-16,-2 3 0 15,0-2 0-15,3-2 0 16,1 0 0-16,-2-8-54 16,-1 2-520-16,-5 0-592 0</inkml:trace>
  <inkml:trace contextRef="#ctx0" brushRef="#br0" timeOffset="23240.19">3315 12466 1940 0,'0'0'510'16,"0"0"-367"-16,0 0 221 15,0 0-6-15,0 0-87 16,0 0-180-16,0 0-44 16,-80-8 38-16,111 8 11 0,33 0 14 15,55 0-29-15,68 0-81 0,29 0 0 16,6-4 0 0,-29 3 0-16,-66 1-20 0,-41 0-173 15,-39 0-161-15,-43 4-196 16,-4 3-240-16,-15 4-743 0</inkml:trace>
  <inkml:trace contextRef="#ctx0" brushRef="#br0" timeOffset="23380.82">3409 12729 2227 0,'0'0'719'16,"0"0"-529"-16,0 0 52 15,0 0-2-15,0 0-108 16,0 0-76-16,206 2 16 0,-19-6-72 15,33-12-56-15,-47 4-290 16,-32-4-805-16</inkml:trace>
  <inkml:trace contextRef="#ctx0" brushRef="#br0" timeOffset="24743.87">15955 12836 515 0,'0'0'2027'16,"0"0"-1532"-16,0 0-272 16,0 0 136-16,0 0-152 0,0 0-115 15,0 0-68 1,-23-8-23-16,31 27 44 0,9 10-5 15,3 0-11-15,3 3-4 16,0-3-24-16,0-5 5 16,0-6 1-16,-2-8-7 15,6-6 0-15,6-4 0 16,6 0 0-16,9-22 0 16,4-4 0-16,4-4 0 15,-3-2 0-15,-2 7 0 16,-9 7 0-16,-5 8 0 15,-8 9 0-15,-3 1 0 16,-2 7 0-16,3 14 0 16,4 5 0-16,3 2 0 15,1-4 0-15,8-4 0 0,1-8 0 16,3-8 0-16,0-4 0 16,0-6 0-16,-1-16 0 15,-3-9 0-15,-1 2 0 16,-2-1 0-16,-3 7 0 15,-6 10 0-15,-5 6 0 16,0 7 0-16,3 0 0 16,3 16 0-16,3 8 0 15,6 2 0-15,1-1 0 16,0-5 0-16,1-6 0 16,-1-4 0-16,1-8 0 15,-1-2 0-15,4 0 0 16,1-8 0-16,-3-4 0 15,1-3 0-15,-9 6 0 0,-7 3 0 16,-9 2 0-16,-7 1 0 16,-8 3 0-16,-3 0 0 15,0 0 0-15,0 0 0 32,0 0 0-32,6 0 0 0,-2 0 0 0,5 0-206 15,1 4-266-15,-4 1-421 16,-3-1-977-16</inkml:trace>
  <inkml:trace contextRef="#ctx0" brushRef="#br0" timeOffset="26443.12">21106 12486 1543 0,'0'0'345'0,"0"0"-90"16,0 0 247-16,0 0-139 15,0 0-94-15,0 0-74 16,0 0-23-16,-49-29-19 16,49 29-45-16,11-3-42 15,22-1-10-15,38-3-14 16,48-4-15-16,42 1-27 15,-7 4 0-15,-28 2 0 16,-36 2 0-16,-35 2-21 16,0 0-111-16,-5 0-125 15,-37 0-237-15,-13 0-351 16,-20 0-338-16</inkml:trace>
  <inkml:trace contextRef="#ctx0" brushRef="#br0" timeOffset="26646.17">21064 12619 1020 0,'0'0'1494'0,"0"0"-1238"16,0 0-23-16,0 0 70 15,0 0-104-15,0 0-72 16,0 0 22-16,160 26-50 16,-33-18-36-16,29-4-6 15,-9-4-48-15,-33 0-2 16,-39 0-7-16,-30 0-7 15,-3 0-23-15,-2 0-83 16,-3 0-76-16,-2 0-114 16,-10 0-519-16,1-6-957 0</inkml:trace>
  <inkml:trace contextRef="#ctx0" brushRef="#br0" timeOffset="27099.26">25531 12669 1689 0,'0'0'920'16,"0"0"-616"-16,0 0 155 16,0 0-147-16,-114-2-87 15,114 0-114-15,49 0-35 16,56 0-76-16,53 0 0 15,22 2 0-15,1 0 0 16,-40 0 0-16,-45 0 0 0,-32 0 0 16,-15 0 0-1,-7 0 0-15,-8 0 0 0,-7 0 0 16,-21 0 0-16,-6 0 0 16,-15 0-116-16,-59 0-242 15,5 2-355-15,-2 8-126 0</inkml:trace>
  <inkml:trace contextRef="#ctx0" brushRef="#br0" timeOffset="27341.18">25228 12897 2290 0,'0'0'555'15,"0"0"-267"-15,0 0 170 16,0 0-204-16,0 0-97 15,172-1-63-15,-10-8-94 0,19 4 0 16,-5 1 0 0,-40 2 0-16,-47-1 0 0,-29 2 0 15,-18-2 0-15,-4 2 0 16,-9-3 0-16,-7 1 0 16,-15 1 0-16,-7 1 0 15,0-3 0-15,0-3 0 16,0 3-237-16,0-3-597 0</inkml:trace>
  <inkml:trace contextRef="#ctx0" brushRef="#br0" timeOffset="27497.31">26765 12932 2907 0,'0'0'606'16,"0"0"-243"-16,0 0-143 15,0 0-220-15,0 0 0 16,0 0-174-16,0 0-763 0</inkml:trace>
  <inkml:trace contextRef="#ctx0" brushRef="#br0" timeOffset="28608.51">3006 14397 2399 0,'0'0'325'0,"0"0"-226"16,0 0 77-16,0 0 23 15,0 0-121-15,0 0 0 16,0 0 64-16,164 43-56 16,-93-33 10-16,12-2-32 15,4-4-11-15,4-4-5 0,3 0-38 16,-1 0 2-16,-8-8-12 16,-14-1-44-16,-17 0-166 15,-21-1-302-15,-26 2-441 0</inkml:trace>
  <inkml:trace contextRef="#ctx0" brushRef="#br0" timeOffset="28811.52">2998 14829 2670 0,'0'0'503'15,"0"0"-431"1,0 0 179-16,0 0-17 0,0 0-121 15,0 0-95-15,0 0-12 16,152 18 4-16,-25-18-10 16,0 0-49-16,-14 0-49 15,-15 0-151-15,-30 0-109 16,1 0-161-16,-13 0-81 16,-29 0-426-16</inkml:trace>
  <inkml:trace contextRef="#ctx0" brushRef="#br0" timeOffset="31777.44">14357 14468 902 0,'0'0'1395'0,"0"0"-1103"0,0 0-37 15,0 0 98-15,0 0-119 16,0 0-99-16,0 0-102 31,-13 4 3-31,32 19 52 0,8 8-32 16,7-3-26-16,9 0-18 16,9-8-11-16,12-8 14 15,7-8-14-15,10-4 5 16,9-4 4-16,5-22-9 15,4-2 14-15,-5-4-8 16,-5 2-1-16,-7 4 0 16,-8 8-6-16,-10 8 0 15,-8 10 10-15,-9 0 2 16,-2 18 2-16,-8 8-8 16,1 4-6-16,2-2 6 0,1 0-6 15,1-10-7-15,5-6 7 16,3-6 1-16,4-6 11 15,2 0 0-15,6-16-2 16,3-4 8-16,2-2-7 16,6 0-2-16,1 8 3 15,-1 10 0-15,-4 4 10 16,-7 4-5-16,-6 20-5 16,-9 6 6-16,-7-2-18 15,-2-2 0-15,-3 0 0 16,2-12 0-16,3-6 0 0,4-8 0 15,3 0 0 1,5-14 0-16,0-12 0 0,2-4 0 16,-2 2 0-16,-4 6 0 15,-5 4 0-15,-3 10 0 16,-7 8 0-16,3 0 0 16,-1 14 0-16,8 6 0 15,3 2 0-15,12-2 0 16,7-4 0-16,9-8 0 15,4-6 0-15,0-2 0 16,-3 0 0-16,-4-10 0 16,-5-2 0-16,-7 2 0 15,-10 2 0-15,-7 2 0 0,-5 6 0 16,-8 0 0 0,-5 0 0-16,-2 0 0 0,3 10 0 15,0-2 0 1,4 2 0-16,0-6 0 0,0-4 0 15,-1 0 0-15,-1 0 0 16,-9 0 0-16,-7-4 0 16,-16-4 0-16,-19 0-240 15,-14 0-1312-15</inkml:trace>
  <inkml:trace contextRef="#ctx0" brushRef="#br0" timeOffset="32799.18">21473 14289 1423 0,'0'0'976'16,"0"0"-807"-16,0 0 40 16,0 0 155-16,0 0-106 15,0 0-111-15,0 0-65 16,-81 18 1-16,81-18-40 16,0 0-10-16,0 0 24 0,0 0-15 15,0 0 24-15,0 0-6 16,0 0-18-16,-4 0-3 15,4 0-39-15,-2 0-1 16,2 0-28-16,0 0-109 16,0 0-64-16,0 0-41 15,0 8-293-15,0 0-247 16,10 1-117-16</inkml:trace>
  <inkml:trace contextRef="#ctx0" brushRef="#br0" timeOffset="33212.61">21978 14562 2176 0,'0'0'330'0,"0"0"-102"15,-152-20 291-15,100 12-246 16,13 4-86-16,12 2-67 0,13 0 18 16,14 2-13-1,2 0-125-15,41 0 0 0,48 0 0 16,61 0 0-16,68 0 0 15,36 0 0-15,10 0 0 16,-25 2 0-16,-50 4 0 16,-44-6 0-16,-47 2 0 0,-42-2 0 15,-27 0-44-15,-22 0-221 16,-53 0-109-16,-26-2-316 16,-26 2-194-16</inkml:trace>
  <inkml:trace contextRef="#ctx0" brushRef="#br0" timeOffset="33368.86">21492 14744 2486 0,'0'0'592'0,"0"0"-393"15,0 0 125-15,0 0-78 16,187 26-83-16,33-26-77 16,38-4-86-16,18-10 0 15,-12-6 0-15,-37 0-59 16,-57 2-469-16,-39 0-1082 0</inkml:trace>
  <inkml:trace contextRef="#ctx0" brushRef="#br0" timeOffset="33775.17">25612 14684 2499 0,'0'0'665'16,"0"0"-349"-16,0 0 151 15,-114 0-318-15,114 0-149 16,37 0 0-16,65-2 0 16,62 2 0-16,29 0 0 15,10 0 0-15,-13 0 0 0,-30 0 0 16,-33 0 0 0,-31 0 0-16,-34-2 0 0,-17-2 0 15,-10 0 0-15,-12-4 0 16,-21 0 0-16,-11-2 0 15,-91 4-359-15,2 2-524 16,-7 4-294-16</inkml:trace>
  <inkml:trace contextRef="#ctx0" brushRef="#br0" timeOffset="34072.05">25045 14935 129 0,'0'0'2648'0,"0"0"-2268"0,0 0-75 15,0 0 70 1,0 0-116-16,0 0-259 0,0 0 0 16,38 6 0-16,65-6 0 15,34-4 0-15,33-6 0 16,9-4 0-16,-8 0 0 16,-15 2 0-16,-18 0 0 15,-9 6 0-15,-24-2 0 16,-27 4 0-16,-22 2 0 15,-16 2 0-15,0-3 0 16,-5 3 0 0,-2 0 0-16,-12 0 0 0,-7 0 0 0,-3 0 0 15,4 0 0 1,7 0 0-16,36 0-131 0,-4 3-559 16,2-3-799-16</inkml:trace>
  <inkml:trace contextRef="#ctx0" brushRef="#br0" timeOffset="34245.28">27641 14899 2995 0,'0'0'709'16,"0"0"-427"-16,0 0-172 15,0 0-110-15,0 0 0 16,0 0-62-16,0 0-1726 0</inkml:trace>
  <inkml:trace contextRef="#ctx0" brushRef="#br0" timeOffset="36965.92">26765 13555 1520 0,'0'0'997'0,"0"0"-839"15,0 0 144-15,0 0 171 16,0 0-271-16,-2-112-76 15,49 76-48-15,42-12 6 16,62-17-7-16,63-11-32 16,33-2-11-16,12 8-34 15,-11 14 0-15,-32 12 0 0,-7 8 0 16,-17 11 0-16,-17 7 0 16,-32 9 0-16,-38 3 0 15,-34-1 0-15,-22 3 0 16,-4 0 0-16,-10 2 0 15,-8-2 0-15,-18 0 0 16,-9-1 0-16,0-4 0 16,-17-3 0-16,-8 1-3 15,-6-6-52-15,-7 3-16 16,-5-2 37-16,-1 2 32 16,-1 2 2-16,3 4 2 0,7 0 64 15,10 4 31 1,7 2-97-16,9 2 0 0,5 0 0 15,4 0 0-15,0-2 0 16,0 2 0-16,0 0 0 16,0 0 0-16,10 0 0 15,15 0 0-15,13 0 0 16,9 0 0-16,5 8 0 16,3 4 0-16,0 4 0 15,-1 4 0-15,-4 4 0 16,-11 7 0-16,-10 2 0 15,-14 6 0-15,-12 5 0 16,-3 4 0-16,-22 6 0 16,-21 4 0-16,-15 2 0 0,-9 1 0 15,-6-2 0-15,-1 0 0 16,5-5 0-16,9-6 0 16,12-8 0-16,11-8 0 15,16-12 0-15,11-8 0 16,28-12 0-16,22 0-515 15,9-14-1020-15</inkml:trace>
  <inkml:trace contextRef="#ctx0" brushRef="#br0" timeOffset="37106.18">29771 13637 3007 0,'0'0'384'0,"0"0"-96"16,0 0-288-16,0 0-220 15,0 0-2489-15</inkml:trace>
  <inkml:trace contextRef="#ctx0" brushRef="#br0" timeOffset="38943.71">5144 13413 1367 0,'0'0'315'0,"0"0"-283"0,0 0-17 16,-9-104 34-1,7 66 36-15,0-3-32 0,-3 0 77 16,-6-4 69 0,-4 5 8-16,-10 0-7 0,-8 0-15 15,-14 2 8-15,-16 2-66 16,-32-2-63-16,-34 4-52 16,-39 7-2-16,-5 8-10 15,5 8-6-15,20 9 0 16,18 2 6-16,3 0-1 15,0 10 1-15,20 2-8 16,18 2 7-16,19-1 1 16,-14 6 0-16,-40 8-1 15,-42 9-6-15,-25 4-102 16,6-4 58-16,25-2 32 0,39-8 18 16,25-2 1-1,26-4 0-15,7 4 19 0,-7 6-17 16,1 11 17-16,1 9 12 15,12 9-30-15,14 10 4 16,11 9-5-16,4 6 0 16,6 19-3-16,6 23 4 15,3 24-1-15,6 11 0 16,6-7 1-16,0-12 10 16,2-17-11-16,19-9-1 15,8-1 0-15,4-21-1 16,0-18 2-16,3-18 10 15,4-10-10-15,13 10 12 16,16 6-12-16,18 7 8 16,29 5 4-16,40 0-12 0,50 0 7 15,25-10 2 1,5-11-7-16,-9-19 22 0,-26-9 4 16,-5-4-10-16,-13-5 2 15,-7-2-14-15,-7-12 12 16,-9-4-5-16,1 0-12 15,-3-18 11-15,-2-12-6 16,0-6-5-16,-2-9 17 16,-5 1-17-16,-24 4-1 15,-29 12 11-15,-25 0-10 0,-11 6 4 16,6-8-5 0,6-4 1-16,8-4 5 0,-4-5-5 15,-2 2 11-15,-1-8-3 16,1-1-9-16,-3-6 15 15,-2-4 0-15,-7-6 24 16,-2 0 28-16,-8-2-13 16,-5 1 8-16,-7 3 4 15,0 2-20-15,-5 0 5 16,4-2-22-16,-2-2-10 16,-1-1 4-16,-7-1-4 15,-7 2 13-15,-9 4 14 16,-10-2 8-16,-3 2 17 0,-11 1-71 15,-18 1 0 1,-9-2 0-16,-7-4 0 0,-11-2 0 16,-2-4 0-16,-4-7 0 15,-3-1 0-15,1-2 0 16,1 2 0-16,5 5 0 16,6 9 0-16,-2 6 0 15,0 8 0-15,-2 6 0 16,-8 4 0-16,-7 6 0 15,-27 2 0-15,-41 5 0 16,-50 11 0-16,-32 8 0 16,-5 10 0-16,-2 0-96 15,26 4-81-15,7 9-102 16,55-6-181-16,31-3-343 0</inkml:trace>
  <inkml:trace contextRef="#ctx0" brushRef="#br0" timeOffset="39100.11">5283 12988 3014 0,'0'0'0'0,"-130"26"-652"15,67-18-250-15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42:3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14674 2080 0,'0'0'279'15,"0"0"-83"-15,0 0 169 16,0 0-97-16,0 0-114 16,0 0-103-16,153-100 42 15,-1 42 39-15,71-22-9 16,42-19-22-16,24-11-22 15,8 2-28-15,-23 5-4 0,-9 9-13 16,-20 8 9-16,-31 12-43 16,-52 20 0-16,-52 18 0 15,-48 14 0-15,-28 13 0 16,-16 4 0-16,-12 5-8 16,-6 0-170-16,-89 37-152 15,-2 8-463-15,-14 3-397 0</inkml:trace>
  <inkml:trace contextRef="#ctx0" brushRef="#br0" timeOffset="437.54">1404 14935 1345 0,'0'0'735'0,"0"0"-642"0,-156 58 262 16,111-42 16-16,18-4-167 15,14-8-126-15,6-4 0 16,4 2 14-16,3-2-33 16,0 0-2-16,0 0 34 15,3-2 20-15,29-16 26 16,41-26-74-16,62-32 3 16,77-35-11-16,51-15-43 15,29-6-4-15,13 4-1 16,-10 13-7-16,0 7 9 15,-11 7-1-15,-28 15-7 16,-40 14-1-16,-62 22-10 16,-56 16 10-16,-45 16 0 0,-31 8 1 15,-6 4 14 1,-5 2 40-16,-7 2-55 0,-4 2 0 16,0 0 0-16,0 0 0 15,0 0 0-15,0 0 0 16,0 8-21-16,0 6-132 15,0 6-295-15,-4 0-265 16,-11-6-900-16</inkml:trace>
  <inkml:trace contextRef="#ctx0" brushRef="#br0" timeOffset="2738.05">1666 16597 1024 0,'0'0'970'0,"0"0"-770"16,0 0 141-16,-136 0 46 15,112 0-93-15,10 0-119 16,10 0-33-16,1 4-35 16,3-4-8-16,0 0-14 15,0 0-2-15,14 0-19 16,41-22-31-16,59-30 0 16,73-30 26-16,39-16-59 15,16-5 0-15,-6 9 0 16,-26 18 0-16,-19 6 0 15,-26 3 0-15,-45 21 0 16,-39 10 0-16,-34 14 0 16,-21 10 0-16,-5 2 0 15,-11 2 0-15,-4 2-9 16,-6 6-101-16,-56 10-226 0,0 12-242 16,-4 6-314-16</inkml:trace>
  <inkml:trace contextRef="#ctx0" brushRef="#br0" timeOffset="3074.22">1599 16856 2407 0,'0'0'678'0,"0"0"-610"15,0 0 228-15,-133 36-8 16,131-36-136-16,2 0-68 15,28-14-50-15,48-22 5 0,53-30 11 16,58-29-50 0,32-15 0-16,8-2 0 0,-11 5 0 15,-20 17 0 1,-13 10 0-16,-21 4 0 0,-37 22 0 16,-38 10 0-16,-29 16 0 15,-18 7 0-15,-5 3 0 16,-3 4 0-16,-3-4 0 15,-11 10 0-15,-5 2 0 16,3 6 0-16,4 0 0 16,29 0-21-16,-4 0-360 15,-3 0-632-15</inkml:trace>
  <inkml:trace contextRef="#ctx0" brushRef="#br0" timeOffset="3246.12">4170 15900 2780 0,'0'0'889'16,"0"0"-736"-16,0 0 121 15,0 0-274-15,0 0 0 16,0 0 0-16,0 0-644 0</inkml:trace>
  <inkml:trace contextRef="#ctx0" brushRef="#br0" timeOffset="7710.21">24756 14077 1252 0,'0'0'299'0,"0"0"-142"16,0 0 135-16,0 0 11 15,0 0-50-15,0 0 58 16,0 0-12-16,-119-109-39 16,117 105-27-16,2 4-76 15,0 0-44-15,0 0-55 16,0 8-34-16,15 13 33 16,12 2-29-16,16 4-28 0,15-9 0 15,20-10 0 1,26-8 0-16,33-17 0 0,21-31 0 15,6-16 0-15,-12-6 0 16,-16 2 0-16,-36 16 0 16,-17 14 0-16,-21 13 0 15,-4 11 0-15,5 3 0 16,6 4 0-16,8 3 0 16,-5 4 0-16,-3 0 0 15,2 7 0-15,3 3 0 16,3-6 0-16,8-4 0 15,2 0 0-15,7-10 0 16,4-19 0-16,4-11 0 0,3-12 0 16,0-8 0-1,-1-2 0-15,-3 2 0 0,-10 12 0 16,-11 17 0-16,-13 16 0 16,-14 15 0-16,-8 0 0 15,-3 14 0-15,-2 10 0 16,7 0 0-16,7 0 0 15,9-8 0-15,10-6 0 16,9-10 0-16,6 0 0 16,5-26 0-16,3-10 0 15,0-10 0-15,1-9 0 16,-1-6 0-16,-5-2 0 16,-6 7 0-16,-9 10 0 0,-14 12 0 15,-8 12 0 1,-12 9 0-16,-6 6 0 0,-8 3 0 15,3 1 0-15,2-1 0 16,4-1 0-16,5-5 0 16,10-8 0-16,8-4 0 15,9-9 0-15,6-5 0 16,4-2 0-16,-2-4 0 16,-1 2 0-16,-3 2 0 15,-6 4 0-15,-4 8 0 16,-5 8 0-16,-7 5 0 15,-4 5 0-15,-3 5 0 0,1 0 0 16,0-1 0 0,-5 0 0-16,0-3 0 0,-9-5 0 15,-20-15 0 1,-11 4-260-16,0-2-1933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43:01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4901 4907 1575 0,'0'0'370'16,"0"0"-72"-16,0 0-12 15,0 0-46-15,0 0-55 16,-19-2-56 0,19 2-6-16,0 0-5 0,0 5-48 15,0 14 13-15,13 7 22 16,11 8-53-16,8 8-17 16,7 0-35-16,9-4 0 0,2-6 5 15,8-9-4-15,5-14-1 16,3-9 10-16,11-2-8 15,4-26 12-15,6-10-14 16,0-8 0-16,-2-2 3 16,-7 2-2-16,-8 6 11 15,-10 9-11-15,-7 9 0 16,-6 12 12-16,-5 10-12 16,1 0 9-16,3 3 4 15,3 12-13-15,6 2 13 16,9-3-13-16,2-4 5 15,5-8 9-15,3-2-15 16,2 0-5-16,-5-18 4 0,-2-7 2 16,-2-2 3-16,-2-4-4 15,-5-1 1-15,-5 6-1 16,-4 6 0-16,-5 10-7 16,-4 10 6-16,-3 0 2 15,6 12 13-15,0 10-12 16,6 4-2-16,5 1 0 15,1-5-1-15,9-4-4 16,0-10 4-16,5-8 2 16,0 0 2-16,6-7-2 15,-4-15 0-15,-1-6 9 16,1-2-10-16,-4 0 0 16,-3 2 0-16,-3 6 0 15,-10 10 7-15,-1 10-5 0,-8 2 5 16,-1 12 20-16,3 14-16 15,2 4-11-15,4 3 0 16,9-8 1-16,5-3 11 16,6-10-11-16,6-7 0 15,2-5 8-15,1-3-9 16,-6-15 0-16,-10-4 0 16,-12 1 0-16,-11 0 15 15,-13 5-6-15,-8 8 32 16,-8 4-7-16,1 4-28 15,5 0 6-15,6 4 3 0,8 12-15 16,10-2 12-16,3 1-12 16,10-6 2-16,2-3 17 15,0-6-19-15,-3 0 0 16,-1 0 0-16,-2-14 1 16,-8-2 1-16,-4 0-2 15,-10 0 0-15,-22 8-123 16,-6 4-518-16,-2 4-810 0</inkml:trace>
  <inkml:trace contextRef="#ctx0" brushRef="#br0" timeOffset="8893.84">15313 5167 690 0,'0'0'150'0,"0"0"-105"0,0 0 23 15,0 0 22-15,0 0-35 16,0 0-45-16,-94-24 0 15,77 18-10-15,-22-2 0 16,8 0-26-16,-4-2-220 0</inkml:trace>
  <inkml:trace contextRef="#ctx0" brushRef="#br0" timeOffset="9770.27">14997 4931 1960 0,'0'0'666'0,"0"0"-300"16,0 0-33-16,0 0-68 15,0 0-99-15,0 0-94 16,0 0-27-16,0-28 12 16,0 28-36-16,0 15 11 15,0 12-11-15,10 7-20 16,11 2 14-16,4-2-15 15,8-4 0-15,5-8 15 16,9-10-14-16,6-8 12 16,11-4-12-16,8-6-1 15,3-14 15-15,4-6-15 16,-4-4 0-16,-3 2 3 16,-5 2 3-16,-9 6-4 15,-5 8-2-15,-6 8 0 16,-3 4-9-16,1 4 9 0,1 18 0 15,8 6-10-15,2 0 19 16,6 0-9-16,5-4 0 16,4-8 0-16,10-8-3 15,3-8 3-15,6 0-6 16,0-20-1-16,-1-8-5 16,-2-2 12-16,-4-2 0 15,-10 2-1-15,-8 8-8 16,-11 6-3-16,-5 9 10 15,-7 7-8-15,-2 5 17 16,3 15-8-16,3 2 1 16,8 2 0-16,4-6-9 0,6-4 9 15,5-10 0-15,7-4-6 16,0 0 14-16,0-10-2 16,-3-8-6-16,-2 0 1 15,-4 0 1-15,-7 2-2 16,-6 3-6-16,-11 6 5 15,-10 5 2-15,-6 2 8 16,-6 0-9-16,2 6 1 16,2 8 5-16,4 4-6 15,4 2-6-15,7-2 4 16,7 0 4-16,4-8 5 16,5-4-5-16,4-6-2 15,0 0 2-15,2-8-2 0,3-12-5 16,-1 0 4-1,-3 0 2-15,-5 5 6 0,-7 8-7 16,-7 5 1-16,-4 2 2 16,-5 0-3-16,-2 14-6 15,-2 2 6-15,-2 0 0 16,4-2 15-16,0-2-15 16,5-4 8-16,1-4-7 15,4-4-1-15,-3 0-6 16,-3 0 5-16,-8-2-16 15,-18-10-104-15,-7 0-486 16,-2 2-1002-16</inkml:trace>
  <inkml:trace contextRef="#ctx0" brushRef="#br0" timeOffset="12568.62">16665 4091 1721 0,'0'0'605'16,"0"0"-351"-16,0 0 68 0,0 0-58 15,0 0-64 1,0 0 10-16,-6-41-16 0,2 39-35 15,1 0 8-15,-1-2-167 16,-3-1 0-16,2-6 0 16,1-3 0-16,2-10 0 15,2-10 0-15,0-16 0 16,27-30 0-16,42-35 0 16,44-29 0-16,32-14 0 15,22 5 0-15,16 13 0 16,4 14 0-16,18-3 0 15,22 1 0-15,16-7 0 16,15-3 0-16,6-6 0 16,-4-3 0-16,-15 7 0 15,-24 6 0-15,-20 11 0 0,-25 15 0 16,-22 14 0-16,-17 14 0 16,-27 19 0-16,-26 17 0 15,-26 12 0-15,-9 8 0 16,0 0 0-16,-4 2 0 15,-3 4 0-15,-15 6 0 16,-13 6 0-16,-8 4 0 16,-4 2 0-16,-2 0 0 15,0 0 0-15,0 0 0 16,0 0 0-16,-6 0 0 16,-15 0 0-16,-14 0-9 15,-15 0-26-15,-14 0 5 0,-11 0 15 16,-6 0 0-16,0 0 5 15,10 0 8-15,9 0 3 16,14 0-1-16,11 0 28 16,16 0 7-16,11 0 17 0,8-2-52 15,2 2 0-15,12 0 0 16,21 0 0-16,13 0 0 16,14 0 0-16,17-2 0 15,4-8 0-15,6-4 0 16,-2 0 0-16,-9 0 0 15,-16 4 0-15,-17 2 0 16,-19 3 0-16,-10 4 0 16,-10 1 0-16,-4 0 0 15,0 0 0-15,0 18 0 16,-4 8 0-16,-7 8 0 0,1 8 0 16,-1 6 0-16,1 4 0 15,-2 3 0-15,-3 1 0 16,-6-4 0-16,-1-2 0 15,-5-2 0-15,-2-6 0 16,1-4 0-16,3-7 0 16,5-8 0-16,7-7 0 15,3 13-140-15,6-6-376 16,2-2-408-16</inkml:trace>
  <inkml:trace contextRef="#ctx0" brushRef="#br0" timeOffset="13633.34">21122 974 1547 0,'0'0'1018'0,"0"0"-477"16,0 0-183-16,0 0-97 16,0 0-122-16,0 0-76 15,0 0-25-15,19 100-7 16,6-35 5-16,2 3-24 15,4-4 8-15,0-8-8 16,-2-10-6-16,2-14 8 16,-2-14-14-16,-2-14 0 15,2-4 0-15,0-19 0 0,0-22 0 16,0-11 0-16,-7-12 0 16,-2-6 0-16,-9-1 0 15,-3 7 0-15,-4 14 0 16,-4 19 0-16,0 16 0 15,0 15 0-15,0 8-77 16,0 53-217-16,4-7-467 16,3 0-500-16</inkml:trace>
  <inkml:trace contextRef="#ctx0" brushRef="#br0" timeOffset="14424.15">22144 954 1600 0,'0'0'940'16,"0"0"-435"-16,0 0-253 15,0 0-4-15,0 0-54 16,0 0-77-16,0 0-78 16,-131-16-39-16,102 74-6 15,4 6 5-15,7-1 2 16,9-9 2-16,9-12-3 15,0-12 0-15,7-16 0 16,15-14 2-16,7 0 37 16,3-18 9-16,1-14-21 0,-4-10 12 15,-4-5-9 1,-8 4-11-16,-5 4-19 0,-6 13 0 16,-1 15 0-16,-3 11 0 15,2 0 0-15,3 23 0 16,6 12 0-16,6 3 0 15,2 0 0-15,8-4 0 16,0-8 0-16,0-8 0 16,-4-8 0-16,-2-10 0 15,-6 0 0-15,-1-22 0 16,-3-12 0-16,-7-9 0 16,0-8 0-16,-6-7 0 15,0 1 0-15,-4 7 0 16,-6 14 0-16,-1 16 0 15,1 16 0-15,8 4 0 0,2 6 0 16,0 14 0-16,16 2 0 16,15-2 0-16,14-4 0 15,8-6 0-15,5-6 0 16,0-4 0-16,-6 0 0 16,-12 0-3-16,-16 0-3 15,-11 0-1-15,-6 0 7 16,-7 16 0-16,0 10 5 15,0 8-5-15,2 5 0 16,8-1 0-16,3-4-4 0,13-7-8 16,10-8-45-16,9-15-9 0,8-4 53 15,3-20-8-15,-5-16 21 16,-4-11 0-16,-12 0 0 16,-10-2 12-16,-11 9 4 15,-8 10 62-15,-6 14 0 16,0 12-78-16,0 4 0 15,0 20 0-15,-9 16 0 16,2 8 0-16,7 3 0 16,0-4 0-16,18-7 0 15,18-11 0-15,9-15-126 0,12-16-203 16,-10-20-439 0,-11-10-163-16</inkml:trace>
  <inkml:trace contextRef="#ctx0" brushRef="#br0" timeOffset="14565.12">23354 363 2488 0,'0'0'983'16,"0"0"-458"-16,0 0-425 15,0 0-100-15,0 0 0 16,0 0-78-16,0 0-239 16,0 86-611-16,38-28-690 0</inkml:trace>
  <inkml:trace contextRef="#ctx0" brushRef="#br0" timeOffset="15956.79">23825 956 2169 0,'0'0'780'16,"0"0"-429"-16,0 0-68 16,0 0-82-16,-43-112-9 15,23 84-114-15,-2 6-36 16,-3 12-42-16,-2 10 0 15,-4 4 0-15,-2 28 0 16,1 10 0-16,10 6 0 16,7-2 0-16,13-4 0 15,2-7 0-15,2-9 0 16,20-12 0-16,0-10-3 0,3-4 3 16,-1-8 3-16,-1-19-3 15,-4-3 0-15,0 1 0 16,-7-2 0-16,0 9 0 15,-7 8 0-15,-3 10 0 16,0 4 0-16,0 12 0 16,5 16 0-16,6 8 0 15,9 0 0-15,9-4-9 16,12-11-113-16,6-15 26 16,4-6 68-16,-1-27 14 15,-6-19 14-15,-8-12 9 16,-11-10 0-16,-9-12 71 15,-14-7-14-15,-4 0-2 0,0 6-23 16,-4 15-41 0,-7 20 0-16,-1 28 0 0,6 18 0 15,4 14 0-15,0 32 0 16,2 16 0-16,0 8 0 16,2 0 0-16,15-7 0 15,3-13 0-15,3-14 0 16,-3-12 0-16,-5-14 0 15,-2-10 0-15,1 0 0 16,-1-22 0-16,3-6 0 16,-1-2 0-16,2 6 0 15,-2 4 0-15,-1 11 0 0,1 9 0 16,5 0 0-16,3 25 0 16,3 11 0-16,-2 8 0 15,-1 6 0-15,-9 2 0 16,-12-2 0-16,-2-5-3 15,-14-8-12-15,-15-11 9 16,-2-7 6-16,2-13 1 16,14-6 5-16,12-4 11 15,3-26-17-15,38-15-80 16,20-14-10-16,17-16-35 16,8-11-31-16,0-2-6 15,-14 2 78-15,-23 9 71 16,-19 15 13-16,-21 16 160 15,-6 12 101-15,-10 14 28 16,-15 14-289-16,0 6 0 0,1 16 0 16,4 26 0-16,9 14 0 15,9 12 0-15,2 5 0 16,11 0 0-16,18-4 0 16,11-11 0-16,5-10 0 15,3-14 0-15,4-14 0 16,-6-14 0-16,-1-6 0 15,-7-12 0-15,-9-20 0 16,-7-6 0-16,-4-6 0 16,-9 2 0-16,-7 10 0 15,-2 8 0-15,0 12 0 0,0 12 0 16,0 0 0 0,-9 19 0-16,2 18 0 0,3 9 0 15,4 4 0-15,7 0 0 16,24-8 0-16,12-8 0 15,7-14 0-15,6-14 0 16,2-6 0-16,-4-14 0 16,-8-20 0-16,-3-14 0 15,-10-12 0-15,-6-6 0 16,-5-6 0-16,-6 2 0 16,-7 11 0-16,-5 15 0 15,-4 18 0-15,0 12 0 16,0 12 0-16,-9 2 0 0,-7 8 0 15,-3 16 0 1,-4 6 0-16,6 4 0 0,5 0 0 16,12-1 0-16,0-8 0 15,14-3 0-15,15-4 0 16,7-3 0-16,-1-5 0 16,3 0 0-16,-5-2-14 15,-4 2 14-15,-2 2 0 16,-4 6 0-16,0 2 14 15,-2 4-14-15,-1 4 0 16,-7 2 0-16,-6 0 0 16,-7 3 0-16,0-4-3 0,-16 1-3 15,-13-6 5 1,-4-3 1-16,0-7-42 0,2-12-144 16,6-2-325-16,16 0-493 0</inkml:trace>
  <inkml:trace contextRef="#ctx0" brushRef="#br0" timeOffset="16066.47">26215 848 1597 0,'0'0'1797'15,"0"0"-1095"-15,0 0-702 16,0 0 0-16,0 0 0 16,0 0 0-16,0 0-964 0</inkml:trace>
  <inkml:trace contextRef="#ctx0" brushRef="#br0" timeOffset="16495.48">21367 1856 1627 0,'0'0'1258'0,"-125"-7"-972"16,71 3 97-16,15 1 81 16,27-1-386-16,12-1-78 15,68-12 0-15,76-11 0 0,115-16 0 16,79-6 0-16,68-2 0 15,30 4 0 1,3 8 0-16,7 0 0 0,-14 2 0 16,-29 0 0-16,-57 3 0 15,-57-1 0-15,-86 8 0 16,-72 6 0-16,-61 8 0 16,-37 4 0-16,-13-2 0 15,-14 4 0-15,-6 0 0 16,-17 6 0-16,-35 2 0 15,-64 32-303-15,12 8-739 16,0 2-1405-16</inkml:trace>
  <inkml:trace contextRef="#ctx0" brushRef="#br0" timeOffset="16855.32">21045 2059 2640 0,'0'0'517'0,"0"0"-308"16,0 0 55-16,150-16-69 15,70-4 76-15,81-4-271 16,67-2 0-16,40-2 0 15,13-3 0-15,29-9 0 0,8-7 0 16,-16-2 0-16,-41 4 0 16,-58 4 0-16,-58 9 0 15,-64 4 0-15,-70 6 0 16,-61 8 0-16,-45 4 0 16,-26 4 0-16,-5 2 0 15,-3 2 0-15,-5 0 0 16,-4 2 0-16,2 0 0 15,13 0 0-15,1 8-161 16,4-2-953-16</inkml:trace>
  <inkml:trace contextRef="#ctx0" brushRef="#br0" timeOffset="17027.09">26728 1692 3249 0,'0'0'847'0,"0"0"-847"16,0 0 0-16,0 0 0 16,0 0 0-16,0 0-672 15,0 0-1684-15</inkml:trace>
  <inkml:trace contextRef="#ctx0" brushRef="#br0" timeOffset="25465.55">6931 6020 1430 0,'0'0'800'15,"0"0"-551"-15,0 0 115 16,0 0-34-16,0 0-168 16,0 0-110-16,-29-13-38 15,29 13 4-15,2 7 55 16,10 8 22-16,5 2-22 16,1-2-14-16,6 2-14 15,8-2 0-15,4-2-23 16,8-3-8-16,12-4-4 15,6-2-9-15,9-4 5 16,3 0-4-16,-1-8-1 16,-6-8-1-16,-9 0-5 15,-11 0 4-15,-13 6 1 0,-13 4-1 16,-5 4 0 0,-5 2 1-16,5 2 0 0,1 14 14 15,10 4-13-15,7 4 5 16,6-2-4-16,11-4 5 15,5-2 2-15,6-8-3 16,3-4 2-16,1-4-2 16,2 0 0-16,-1-10-2 15,-3-8 16-15,-3-2 5 16,-11 4 8-16,-11 4-10 16,-12 8-7-16,-8 4 13 15,-5 0-14-15,3 6-6 16,6 12-9-16,6 4 0 0,8-2 0 15,11-2 0 1,2-6 0-16,8-6 0 0,0-6 0 16,3 0 0-16,-1-8 0 15,-4-8 0-15,-8-2 0 16,-5 2 0-16,-10 2 0 16,-10 4 0-16,-6 6 0 15,-6 4-108-15,-1 0-540 16,-8 0-630-16</inkml:trace>
  <inkml:trace contextRef="#ctx0" brushRef="#br0" timeOffset="34555.24">16966 5963 1270 0,'0'0'537'0,"0"0"-295"16,0 0 109-1,0 0-21-15,0 0-40 0,0 0-43 16,-20-6 34-16,18 6-18 15,2 0-61-15,-2 0-119 16,2 0-83-16,-3 0 0 16,3 14 0-16,0 12 0 15,0 11 0-15,13 4 0 16,24 0 0-16,11-9 0 16,17-16 0-16,13-16 0 15,9-6 0-15,5-28 0 16,-3-11 0-16,-9 0 0 15,-12 3 0-15,-14 5 0 16,-14 13 0-16,-13 12 0 16,-5 10 0-1,-3 2 0-15,4 14 0 0,9 16 0 16,10 8 0 0,11 5 0-16,15-1 0 0,7-6 0 15,6-8 0-15,3-12 0 16,1-10 0-16,-5-6 0 15,-4 0 0-15,-5-18 0 16,-6-4 0-16,-3-6 0 16,-6 0 0-16,-7 1 0 15,-6 5 0-15,-12 7 0 16,-7 8 0-16,-4 7 0 16,-5 0 0-16,3 11 0 15,3 10 0-15,0 5 0 0,4 1 0 16,2-1 0-1,2-4 0-15,0-6 0 0,-4-4 0 16,-1-6 0-16,-4-6 0 16,-2 0 0-16,-3 0 0 15,1-14 0-15,-12-14-38 16,-1 2-756-16,-3 6-1274 0</inkml:trace>
  <inkml:trace contextRef="#ctx0" brushRef="#br0" timeOffset="36630.65">5636 7110 1390 0,'0'0'502'15,"0"0"-252"-15,0 0 84 16,0 0 15-16,0 0-92 16,0 0-82-16,0 0 6 15,-20 0-17-15,20 0-38 16,-2 0-36-16,2 0-32 15,0 4-14-15,0 13-31 16,0 5-7-16,14 0-1 16,5-2-5-16,8-4-1 0,4-9 1 15,5-7-5-15,7 0 4 0,3-7-17 16,1-14 18-16,-5-1-6 16,-6 7 4-16,-9 2-3 15,-5 9 5-15,-4 4 1 16,4 4 31-16,5 19 7 15,8 4-8-15,10 8-4 16,8-2-25-16,7-2 4 16,8-11 0-16,3-12 1 15,0-8 4-15,-2 0-10 16,-4-20 1-16,-10-8-2 16,-5-2-2-16,-13 2 2 15,-5 2 1-15,-10 5-1 0,-7 10 26 16,-1 4-26-16,-3 7 0 15,7 0 0-15,9 17 0 16,8 2 0-16,12 2 0 16,13-6 0-16,7-6 0 15,7-9 0-15,-3 0 0 16,-2-16 0-16,-9-9 0 16,-13 2 0-16,-11 0 0 15,-12 5 0-15,-13 6 0 16,-4 8 0-16,-4 4-26 15,-3 4-292-15,0 10-711 0</inkml:trace>
  <inkml:trace contextRef="#ctx0" brushRef="#br0" timeOffset="39332.11">9698 6978 1607 0,'0'0'288'0,"0"0"-93"15,0 0 131-15,0 0-13 16,0 0-89-16,0 0-37 15,0 0 10-15,-68 20-11 16,68-20-3-16,0 0-45 16,0 0-43-16,0 0-2 15,0 0-29-15,0 0-64 16,10 0 0-16,28 0 0 16,45 0 0-16,60 6 0 15,71 0 0-15,39 0 0 0,10 0 0 16,-16-2 0-1,-35 0 0-15,-23-2 0 0,-42 0 0 16,-41 0 0-16,-40-2 0 16,-26 0 0-16,-9 0 0 15,-8 0 0-15,-12 0 0 16,-11 2 0-16,-13 2 0 16,-26 0-65-16,-52 14-458 15,9 0-232-15,-3 0-348 0</inkml:trace>
  <inkml:trace contextRef="#ctx0" brushRef="#br0" timeOffset="39629.25">10108 7287 1993 0,'0'0'631'16,"0"0"-350"-16,0 0 221 15,0 0-226-15,0 0-94 16,0 0-94-16,0 0-28 15,-19-2-13-15,63-4-11 16,20 2-36-16,38-4 0 16,50-1 0-16,40 0 0 15,17-3 0-15,-10 4 0 16,-26 1 0-16,-47 3 0 16,-33 4 0-16,-28-1 0 15,-19 1 0-15,-1 0 0 16,-7 0 0-16,-3 0-23 15,-8 0-73-15,25 0-141 0,-8 0-245 16,10 0-480-16</inkml:trace>
  <inkml:trace contextRef="#ctx0" brushRef="#br0" timeOffset="40388.71">16636 7059 808 0,'0'0'637'16,"0"0"-390"-16,-127 0 47 15,85 0 69-15,9-3-45 16,13 1-20-16,9 2-34 16,3-2-19-16,8 0-38 15,0 2-19-15,0-2-70 16,10 2-9-16,28 0-109 15,47 0 0-15,59-4 0 16,65 0 0-16,30 0 0 31,-2-6 0-31,-31 2 0 0,-43-2 0 16,-43 0 0-16,-35 4 0 16,-36 0 0-16,-22 2 0 0,-5 0 0 15,-6 0 0 1,-10 0 0-16,-6 0 0 0,-2 2 0 15,-23 2 0-15,-39 0-296 16,4 8-387-16,-7 6-352 0</inkml:trace>
  <inkml:trace contextRef="#ctx0" brushRef="#br0" timeOffset="40701.37">16596 7289 831 0,'0'0'1561'15,"0"0"-1176"-15,0 0 98 16,0 0-17-16,0 0-226 16,0 0-110-16,0 0-130 15,0-2 0-15,136-12 0 0,65-4 0 16,32-2 0-16,8 2 0 16,-20 1 0-16,-36 6 0 15,-40-1 0-15,-41 3 0 16,-34 4 0-16,-24-1-24 15,-3 2 16-15,-12 0 7 16,-7 1 1-16,-14 3 33 16,-10 0-33-16,0 0 0 15,0 0 0-15,0 0 0 16,0 0 0-16,21 0-255 16,4 0-369-16,4 0-424 0</inkml:trace>
  <inkml:trace contextRef="#ctx0" brushRef="#br0" timeOffset="40826.47">18691 7193 2212 0,'0'0'952'15,"0"0"-624"-15,0 0 32 16,0 0-116-16,0 0-244 16,0 0 0-16,0 0-66 15,-65-4-542-15,65 1-857 0</inkml:trace>
  <inkml:trace contextRef="#ctx0" brushRef="#br0" timeOffset="50201.4">18840 8227 1528 0,'0'0'361'0,"0"0"-86"15,-153-12 200 1,101 2-142-16,16 4 7 0,14 2-100 15,11 2-32-15,9 0-65 16,2 2-68-16,4 0-5 16,30 0-41-16,41 0-10 15,66 0-19-15,71 0 0 16,35-2 0-16,9-2 0 16,-20 2 0-16,-40 2 0 15,-24 0 0-15,-39 0 0 16,-41 0 0-16,-36 0 0 15,-23-2 0-15,-11 2 0 16,-6-2 0-16,-12-2 0 16,-4 2 0-16,-31 0-75 15,-20 2-251-15,-71 4-238 0,12 14-209 16,-6 2-168-16</inkml:trace>
  <inkml:trace contextRef="#ctx0" brushRef="#br0" timeOffset="50396.59">19013 8376 1257 0,'0'0'872'0,"0"0"-527"16,-155 12 240-16,121-8-242 16,26-2-78-16,8 0-134 0,26 0-64 15,48-2 56-15,46 0-15 16,54 0-108-16,22-8 0 16,5-10 0-16,-14-4 0 15,-25 1 0-15,-10-1 0 0,-30 7 0 16,-28 1 0-1,-29 3-9-15,-14 5-11 0,0-2-23 16,0-2-53-16,18 2-161 16,-17 0-316-16,-10 2-496 0</inkml:trace>
  <inkml:trace contextRef="#ctx0" brushRef="#br0" timeOffset="50521.57">21182 8400 3272 0,'0'0'824'0,"0"0"-824"16,0 0 0-16,0 0 0 16,0 0 0-16,0 0-660 0</inkml:trace>
  <inkml:trace contextRef="#ctx0" brushRef="#br0" timeOffset="53594.83">1944 10016 1328 0,'0'0'348'16,"0"0"-210"-16,0 0 208 15,0 0 143-15,0 0-186 16,-113-98-71-16,108 92 11 16,3 2-11-16,0 4-68 15,0 0-38-15,0 0-51 16,2 0-24-16,0 4-30 15,0 18-21-15,8 10 0 16,15 10 0-16,6 6 0 0,2 2 0 16,2-6 0-1,1-5 0-15,-1-16 0 0,2-13 0 16,13-10 0-16,12-26 0 16,36-50 0-16,51-56 0 15,55-55 0-15,24-15 0 16,-10 16 0-16,-31 37 0 15,-60 59 0-15,-34 26 0 16,-35 23 0-16,-16 14 0 16,-7-2 0-16,-4 9 0 15,-6 2 0-15,-15 10 0 16,-6 4 0-16,-2 4 0 16,2 0 0-16,3 0 0 0,24 0 0 15,0 6-252 1,-2 4-768-16</inkml:trace>
  <inkml:trace contextRef="#ctx0" brushRef="#br0" timeOffset="53721.25">4257 9336 780 0,'0'0'2740'16,"0"0"-2740"-16,0 0-10 15,0 0-1321-15</inkml:trace>
  <inkml:trace contextRef="#ctx0" brushRef="#br0" timeOffset="58262.99">9010 11157 1475 0,'0'0'623'0,"0"0"-362"16,0 0 57-16,0 0 33 0,0 0-74 15,0 0-127-15,-38-54-72 16,35 54-18-16,3 2-60 16,0 20 14-16,10 10-2 15,12 4-3-15,11 2 25 16,14-4-33-16,9-8-1 16,9-9 9-16,10-13-1 15,8-4-1-15,4-11-2 16,4-14-4-16,-4-8 21 15,-5 1-22-15,-8-2 0 16,-14 6 4-16,-9 8 4 16,-10 8 5-16,-8 12-4 15,-4 0-8-15,-1 12 23 0,3 14-24 16,6 2 0-16,3 0 2 16,6-6 10-16,10-4-11 15,6-10 0-15,10-8-1 16,6 0 4-16,2-6-4 15,4-14 0-15,-1-4 1 16,-5-2 8-16,-9 2-6 16,-11 2-3-16,-16 8 0 15,-11 6 0-15,-10 8 0 16,-8 0 0-16,1 12 3 16,-4 12-2-16,9 2 15 15,4 0-16-15,8-2 1 16,15-4-2-16,9-8 0 15,12-8 1-15,8-4-2 16,6-4 8-16,4-18 5 0,-1-6-10 16,-6-4 1-16,-7 2-2 15,-8 6-5-15,-12 10-2 16,-9 10 6-16,-5 4 2 16,-4 14 12-16,0 16-12 15,3 4 14-15,4-2-9 16,9-4-6-16,11-6 0 15,11-8 3-15,12-12 3 16,6-2 15-16,5-2-15 16,-1-16-6-16,-7-4 0 0,-3 0 0 15,-12 0-6 1,-11 4 5-16,-8 8 2 0,-10 6 13 16,-11 4 6-16,-4 0 4 15,-4 8 13-15,-1 6-29 16,1 0 2-16,3-4 4 15,5 0-5-15,5-4 24 16,8-4-21-16,0-2 6 16,2 0-18-16,-11 0-3 15,-6 0-5-15,-9 0 8 16,-11-4 0-16,-5 4 11 16,-4-2-11-16,0 2 0 15,0 0 0-15,0 0 0 16,0 0 0-16,0 0 0 15,0-2 0-15,-8-8-42 0,-17 0-312 16,-8-2-1093-16</inkml:trace>
  <inkml:trace contextRef="#ctx0" brushRef="#br0" timeOffset="60761.34">16237 11261 992 0,'0'0'557'16,"0"0"-435"-16,0 0 31 15,0 0 93-15,0 0-10 16,0 0-119-16,0 0 18 16,-102-10 70-16,82 10-14 0,-2 0-31 15,0 0-49 1,-5 0 38-16,0 0-6 0,0 0-58 15,0 0-1-15,6 0-16 16,2 0-35-16,4 0 1 16,6 0-16-16,4 0 0 15,3 0 7-15,2 0-24 16,0 0 13-16,0 0 10 16,13 0 10-16,14 0 31 15,18 0-19-15,13 0-16 16,18 0-30-16,31 0 0 15,47 0 0-15,50 0 0 16,22 0 0-16,-1-6 0 0,-18-2 0 16,-38 2 0-16,-18 0 0 15,-34 0 0-15,-38 0 0 16,-29 4 0 0,-21-2 0-16,-7 2 0 0,-5 0 0 15,-3 0 0-15,-9 2 0 16,-5 0 0-16,0 0 0 15,0 0 0-15,-7 0-29 16,-22 4-155-16,-58 14-336 16,2 2-341-16,-4-3-186 0</inkml:trace>
  <inkml:trace contextRef="#ctx0" brushRef="#br0" timeOffset="61167.58">16380 11450 884 0,'0'0'1076'0,"0"0"-808"16,0 0 57-16,-118-2 183 16,105-2-274-16,4 0-53 15,9 1-17-15,0 3-34 16,0-1-37-16,0 1 0 16,0 0-40-16,22 0-10 15,16 0 1-15,38 0-44 16,57 0 0-16,73-6 0 15,37-1 0-15,15 3 0 0,-11 1 0 16,-35 1 0 0,-23-2 0-16,-44 2 0 0,-47-1 0 15,-40 2 0-15,-25 1 0 16,-8 0 0-16,-8 0 0 16,-5 0 0-16,-12 0 0 15,0 0 0-15,0 0 0 16,0 0 0-16,4 0 0 15,5 0 0-15,5 0 0 16,-1 0-39-16,-7-4-464 16,-1-6-394-16,-5-4-1268 0</inkml:trace>
  <inkml:trace contextRef="#ctx0" brushRef="#br0" timeOffset="64923.16">5556 12164 1405 0,'0'0'340'0,"0"0"-232"16,0 0 42-16,0 0 41 15,0 0-70-15,0 0-69 16,25-18 19-16,-21 18 44 15,-4 0 51-15,0 0 51 16,0 0-3-16,0 0-58 16,0 0-25-16,0 0-20 0,0 0-43 15,0 0-19-15,0 0-2 16,0 0-28-16,4 0 4 16,8 0-22-16,8 9 8 15,6 4 13-15,13-5-20 16,9-2-2-16,6-6 0 15,8 0 0-15,5 0 12 0,0-18-12 16,3-6 1-16,-6-2 7 16,-4-2-1-16,-9 2-7 15,-8 5 0-15,-10 10 0 16,-8 4 9-16,-8 7 0 16,1 0 17-16,2 18 16 15,5 4-29-15,4 3 5 16,8-3-17-16,13-8 0 15,6-7 21-15,10-7-21 16,5 0 8-16,3-18-9 16,-3-6 9-16,-6-2-9 15,-7 0 0-15,-7 4 0 16,-13 6-8-16,-5 10 8 16,-8 6 0-16,-3 2 0 0,-2 20 6 15,3 6-6-15,-2 0 0 16,8 2 0-16,5-5-7 15,6-5 7-15,7-8 0 16,4-6 17-16,5-6-16 16,2 0 0-16,0 0-1 15,-3-4-5-15,-3-2-1 16,-3-1 1-16,-7 6 5 16,-4-1 4-16,-7 2 4 15,-2 0-5-15,-2 0-3 0,-3 0 0 16,1 0 19-1,-1 0-18-15,3 0 23 0,2 0 9 16,2 0-32-16,2 0 6 16,6 0-7-16,-1 0 0 15,4 0-4-15,3-3 4 16,1-5 0-16,3 1-1 16,-2-1 12-16,-2 0-17 15,-10 2 6-15,-6 2 0 16,-9 4-8-16,-9 0 8 15,-4 0 0-15,-3 0 1 16,-2 0 8-16,3 0-18 16,0 0 3-16,6 0-215 15,-3 0-522-15,-1 0-1057 0</inkml:trace>
  <inkml:trace contextRef="#ctx0" brushRef="#br0" timeOffset="102028.93">12775 13126 1060 0,'0'0'808'15,"0"0"-542"-15,0 0 63 16,0 0 48-16,0 0-60 16,0 0-166-16,-16-10-73 15,16 12 3-15,12 12 67 16,3 7-8-16,6 0-74 0,3 3-53 16,7-1 7-16,7-5-14 15,11-4-2-15,9-9-4 16,11-5-26-16,7 0 17 15,4-10-12-15,2-9 16 16,1-2 4-16,-5-1 2 16,-5 4 9-16,-4 4-10 15,-6 6 9-15,-7 4 42 16,-5 4-22-16,-5 0 7 16,2 6 27-16,-2 10-36 15,3 0 3-15,5 2-18 16,3 0-11-16,6-5 6 15,4-3-7-15,4-6-2 0,-2-4-4 16,0 0 12-16,-2 0 0 16,2-17-4-16,-4-2-2 15,1-4 1-15,-3 3-1 16,-5 6 0-16,-4 8 0 16,-6 6 0-16,-3 0 11 15,-3 22-11-15,-2 5 0 16,1 2 0-16,-4 2 0 15,3-1 0-15,3-6 0 16,6-6 0-16,9-10 0 16,4-8 0-16,9 0 0 15,1-18 0-15,1-10 0 16,-4-5 0-16,-9 4 0 16,-6 2 0-16,-11 7 0 0,-8 8 0 15,-4 8 0-15,1 4 0 16,1 2 0-16,7 16 0 15,5 4 0-15,8 0 0 16,5-4 0-16,6-4 0 16,5-10 0-16,1-4 0 15,1 0 0-15,0-8 0 16,-1-10 0-16,-4 3 0 16,-8 2 0-16,-9 3 0 15,-6 6 0-15,-12 3 0 16,-5 1 0-16,-4 0 0 0,-1 0 0 15,-1 0 0 1,11-3 0-16,-5-5-200 0,-3-3-616 0</inkml:trace>
  <inkml:trace contextRef="#ctx0" brushRef="#br0" timeOffset="103068.04">19707 13024 952 0,'0'0'212'16,"0"0"-212"-16,-165 52-4 16,91-30-44-16,3 2-40 15,2-2-26-15,2 0 109 16,7-2 5-16,5 1 9 15,5-3-7-15,10-7-2 16,9 0-49-16,7-7-143 16,5-4 130-16,8 0 62 15,5-3 281-15,2-6 204 16,2-1-85-16,2-1 191 0,0 5-52 16,0 1-181-16,-4 2-42 15,4 3-85-15,0 0-56 16,0 4-68-16,0 17-107 15,0 7 0-15,0 6 0 16,14 4 0-16,13-2 0 16,11-6 0-16,9-8 0 15,10-10 0-15,9-12 0 16,3 0 0-16,4-16 0 16,-2-12 0-16,-6-4 0 15,-8 2 0-15,-5 5 0 16,-12 14 0-16,-6 8 0 15,-3 3 0-15,0 14 0 0,0 15 0 16,5 7 0 0,6-2 0-16,5-4 0 0,8-10 0 15,7-14 0-15,6-6 0 16,1-10 0-16,2-18 0 16,-4-10 0-16,-3-6 0 15,-6 0 0-15,-4 2 0 16,-7 7 0-16,-5 12 0 15,-6 12 0-15,-3 11 0 16,-2 6 0-16,-2 22 0 16,2 8 0-16,5 5 0 15,2-3 0-15,7-8 0 0,6-10 0 16,2-14 0 0,5-6 0-16,2-6 0 0,-4-20 0 15,0-9 0-15,-4-2 0 16,-4-3 0-16,-3 4 0 15,-5 4 0-15,-7 9 0 16,-2 11 0-16,-6 8 0 16,-6 4 0-16,-5 0 0 15,-5 4-120-15,-9 0-1150 0</inkml:trace>
  <inkml:trace contextRef="#ctx0" brushRef="#br0" timeOffset="195360.95">21342 16356 1235 0,'0'0'283'15,"0"0"-145"-15,0 0 62 0,0 0-46 16,0 0-32-16,0 0 3 15,-27 0 74-15,21 5-33 16,-1 9 43-16,3-6-28 16,-3 6-28-16,0-6 1 15,3 2-9-15,0 2-55 16,4-2-66-16,0 0-4 16,0 6-20-16,0-2 6 15,15-4 6-15,7 2-11 16,5-4 9-16,6-2 4 15,7-6-4-15,5 0 34 16,2-4-10-16,-4-6 2 16,-6 0-3-16,-6 6-7 15,-6 4 10-15,-3 0 0 16,-4 0-6-16,2 10 3 0,2 8-15 16,3 0-9-16,1 4-2 15,8 0-6-15,1 0-1 16,6-8 0-16,-1-2 1 15,0-8 2-15,3-4-3 16,-6 0 1-16,3-2 13 16,-2-12-13-16,0 0 4 15,-2 0-5-15,-5 2 2 16,0 2 8-16,-2 2-10 16,-2 8 0-16,-1 0 0 15,3 0 1-15,2 12-1 0,2-2 0 16,4 0-3-1,-2-2 2-15,1 0 1 16,2-8 0-16,-3 0 0 0,1 0 0 16,0-4 1-16,-3-8-1 15,-1 2 1-15,-6 2 1 16,-4 2-2-16,-2 2 0 16,-1 0 0-16,-2 4-51 15,21-4-188-15,-7 4-369 16,0 0-474-16</inkml:trace>
  <inkml:trace contextRef="#ctx0" brushRef="#br0" timeOffset="195454.59">23085 16575 1822 0,'0'0'725'16,"0"0"-432"-16,0 0-293 16,0 0-12-16,0 0-1193 0</inkml:trace>
  <inkml:trace contextRef="#ctx0" brushRef="#br0" timeOffset="197388.14">4963 17473 1962 0,'0'0'349'16,"0"0"-170"-16,0 0 149 16,0 0-79-16,0 0-126 15,0 0-97-15,-26 0-14 16,26 0-2-16,22 4 1 15,16 5 93-15,13 0-2 16,18 4-27-16,39-4 9 0,48 4-13 16,52-7-20-1,24-2-2-15,-11-4-32 0,-51 0-4 16,-68 0-8-16,-40 0-4 16,-28 0-2-16,-8-4-26 15,-5 4 2-15,-8 0 23 16,-11 0 1-16,-2 0-10 15,-4 0-11-15,-19 0-179 16,-37 8-121-16,5 6-342 16,-7 0-130-16</inkml:trace>
  <inkml:trace contextRef="#ctx0" brushRef="#br0" timeOffset="197591.34">5335 17772 1813 0,'0'0'503'0,"0"0"-338"15,0 0 49-15,0 0 53 16,0 0-92-16,0 0-65 16,0 0 5-16,104-6-63 15,-58 6-17-15,5 0-17 16,8 6-17-16,9 6 7 16,12-6-8-16,25-2-1 15,26-4-10-15,-6 0-76 16,20-4-70-16,-43-6-315 15,-37 2-400-15</inkml:trace>
  <inkml:trace contextRef="#ctx0" brushRef="#br0" timeOffset="198552.94">12298 17441 679 0,'0'0'332'0,"0"0"-122"16,-117 22-36-16,78-12-7 16,12-6-23-16,8 0 85 15,7 1 70-15,6-5-55 16,1 0 23-16,5 0 30 15,0 0-68-15,0 0-9 0,0 0-52 16,0-5-67 0,13 1-46-16,48-10-37 0,59-8-16 15,63 0 8 1,28 4-10-16,6 4 1 0,-21 10 1 16,-31 4-2-16,-14 0 0 15,-32 0 0-15,-35 0-1 16,-31 0-12-16,-17 0-41 15,-7 0 19-15,-4 0 8 16,-9 0-3-16,-12 0 11 16,-4 0-25-16,-8 0-160 15,-46 8-300-15,0-2-240 16,-9 2-157-16</inkml:trace>
  <inkml:trace contextRef="#ctx0" brushRef="#br0" timeOffset="198834.44">12437 17570 1846 0,'0'0'393'16,"0"0"-203"-16,0 0 119 15,0 0-44-15,0 0-123 32,0 0-78-32,0 0-32 0,27-26-7 0,60 12 25 15,48-4-3-15,57-4-6 16,28 5-22-16,4 3 19 15,-20 9-16-15,-36 0-10 16,-39 5 9-16,-34 0-21 16,-34 0 8-16,-22 0 1 0,-5 0-9 15,-7-4 33-15,-7 4-7 16,-14 0-5-16,-1 0-21 16,26-8-57-16,-2 2-470 15,9-6-774-15</inkml:trace>
  <inkml:trace contextRef="#ctx0" brushRef="#br0" timeOffset="200628.14">17330 17445 1262 0,'0'0'651'0,"0"0"-497"16,0 0 61-16,0 0 100 15,0 0-39-15,0 0-118 16,-10 10-49-16,26-2 13 0,7 2-28 15,8 3-25-15,7-4-21 16,13 4-8-16,8-4-19 16,11 0-4-16,8 1-1 15,7-6-10-15,4 0 5 16,4-4 8-16,5 0 4 16,2 0 13-16,3-4-14 15,-5-5-2-15,-6 8-13 16,-15 1-7-16,-7 0 13 15,-12 18-13-15,-5 6 0 16,-4 10 0-16,-1-2-5 16,6 0-2-16,6-6 7 15,11-4 1-15,12-8 5 16,9-10 0-16,5-4-5 0,7-6 2 16,-2-14-3-16,-4 0-4 15,-9 0 4-15,-9 10 0 16,-9 2 1-16,-6 8 16 15,-5 0 11-15,0 4 13 16,1 10-13-16,3 2-17 16,7-6-1-16,3-2-9 15,6-2 10-15,0-6-10 16,1 0-1-16,-4 0-5 16,0-2-22-16,-2-14 9 15,0 2 4-15,2-8-1 16,0 0 15-16,4 4 5 15,-1 0-4-15,0 4-2 0,1 6-2 16,-6-2 2-16,-3 6 1 16,-1 4 0-16,-5 0 12 0,3 0 4 15,-2 0-7-15,3 0-7 16,1 0-2-16,-2 0 0 16,3 0 1-16,-4 0 0 15,1 0 4-15,2-8-5 16,1-2 0-16,-3-4 0 15,0-3 0-15,-5 8-9 16,-1 0 9-16,-5 4-3 16,0 5 3-16,0 0 5 0,2 0-4 15,2 0-2-15,3 0 1 16,6 0-1-16,5 0 0 16,2 0-7-16,0 0 8 15,0 0 0-15,-2 0 0 16,-7 0-1-16,-3 0-19 15,-5 0-4-15,-3 0 6 16,-5 0 2-16,-4 0 15 16,-4-4 2-16,-5-5-1 15,-3 5 4-15,-2-2-4 16,-4 2 0-16,-5 0 11 16,1 0-11-16,2 3 12 0,2-4-6 15,4 5-5-15,6 0-2 16,5 0-70-16,35-4-264 15,-12 4-437-15,-7-4-220 0</inkml:trace>
  <inkml:trace contextRef="#ctx0" brushRef="#br0" timeOffset="200721.86">24588 17391 1687 0,'0'0'0'15,"0"0"-310"-15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47:17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11407 10852 803 0,'0'0'1462'0,"0"0"-1142"16,0 0-62-16,0 0-17 15,0 0-121-15,0 0-69 16,51-46-6-16,-28 42 26 16,0 2 37-16,2 0 35 15,4 2-49-15,10-2-25 16,5-2-24-16,10 0-34 16,6-2 10-16,5-2-21 0,-3-2 0 15,-6 0 0 1,-10 0-123-16,-15 4-97 0,-31 2-114 15,0 2-256-15,-31 2-268 0</inkml:trace>
  <inkml:trace contextRef="#ctx0" brushRef="#br0" timeOffset="203.1">11510 10922 2685 0,'0'0'594'0,"0"0"-425"15,0 0 65-15,0 0-33 16,0 0-132-16,129-8-42 0,-58 0-7 16,12-4-19-1,8 0-2-15,47-6-181 0,-20 2-535 16,-6 0-814-16</inkml:trace>
  <inkml:trace contextRef="#ctx0" brushRef="#br0" timeOffset="601.4">13912 10754 1850 0,'0'0'896'0,"0"0"-396"16,0 0-199-16,0 0-58 15,0 0-78-15,0 0-94 16,0 0-41-16,77-18 10 16,-25 14-40-16,2-2 0 15,1 0 0-15,0 0 0 0,-5 0 0 16,-6 2 0-16,-11 0-39 16,-8 2-35-16,-13 2-164 15,-18 0-109-15,-23 0-327 16,-8 4-346-16</inkml:trace>
  <inkml:trace contextRef="#ctx0" brushRef="#br0" timeOffset="773.61">13767 10943 2492 0,'0'0'726'0,"0"0"-507"15,0 0 66-15,0 0-77 0,0 0-115 16,172-8-46-16,-97-2-47 15,3-3-12-15,-2 1-71 16,15-3-211-16,-20 2-290 16,-13 1-329-16</inkml:trace>
  <inkml:trace contextRef="#ctx0" brushRef="#br0" timeOffset="1808.6">16127 10636 1829 0,'0'0'540'16,"0"0"-279"-16,0 0 89 15,0 0-157-15,0 0-55 16,0 0-11-16,0 0 3 16,19-4 29-16,6 1-46 15,10 2-13-15,10-1-14 16,18 0-16-16,30 0-70 0,43-2 0 15,49 1 0-15,20 2 0 16,-5-5 0-16,-15 2 0 16,-33-4 0-16,-12 2 0 15,-31-1 0-15,-26 3 0 16,-27 0 0-16,-14 3 0 16,1-4 0-16,-4 5 0 15,1-1 0-15,-11 1 0 16,-11 0 0-16,-5 0 0 15,-4 0 0-15,-4 0 0 16,-3 10 0-16,-2 2-74 16,0 2-197-16,-38 11-212 0,-2-3-275 15,-8-4-344-15</inkml:trace>
  <inkml:trace contextRef="#ctx0" brushRef="#br0" timeOffset="2168.5">16463 10792 2074 0,'0'0'556'16,"0"0"-262"-16,0 0 49 16,0 0-83-16,0 0-122 15,0 0-75-15,0 0 41 0,104-6-34 16,-6 4-14-16,36 0 10 15,35 0-38-15,16-4 16 16,-4 0-44-16,-12-2 0 16,-18 0 0-16,-28 0 0 15,-27 2 0-15,-29 2 0 16,-16 2 0-16,1-2 0 16,-8 0 0-16,-6 2 0 15,-18 0 0-15,-9 0 0 16,-6 2 0-16,-5 0 0 15,0 0 0-15,2 0 0 0,-2 0 0 16,2 0-20 0,2 0-143-16,5 0-211 15,-2 0-437-15,-2 0-372 0</inkml:trace>
  <inkml:trace contextRef="#ctx0" brushRef="#br0" timeOffset="40876.96">6465 11736 1923 0,'0'0'594'16,"0"0"-323"-16,0 0-60 16,0 0-75-16,0 0-46 15,0 0 34-15,-4 0 61 16,2 0-37-16,2 0-52 16,0 0-43-16,0 7-33 15,0 8-19-15,6 7-1 16,7 3 0-16,6 1 1 15,-1-6-2-15,1-4 1 16,2-8-6-16,1-6 6 16,4-2 2-16,7-2 19 0,4-18-6 15,3-6-9 1,-3-2 7-16,-1 3-12 0,-7 7-1 16,-4 8 8-16,-7 6-8 15,-5 4-1-15,3 0 1 16,1 17-4-16,3 1 4 15,3 1 0-15,3 0 0 16,3-5 2-16,-2-4-1 16,2-8-1-16,0-2 0 15,0 0 0-15,0-6 7 16,0-10-7-16,-2-7 1 16,-2 4 11-16,-8 1-12 0,-3 8 1 15,-6 6-1-15,1 4-14 16,0 0 2-16,2 11 3 15,7 10 9-15,2-2 1 16,3 2-1-16,1-7 0 16,2-2 7-16,1-8-5 15,0-4 19-15,-2 0-14 16,-1-6 1-16,-1-10 6 16,-6-6-13-16,-1 2-2 15,-3 0-34-15,3 8-99 16,-5 3-163-16,-5 8-548 0</inkml:trace>
  <inkml:trace contextRef="#ctx0" brushRef="#br0" timeOffset="46643.31">10286 12122 1064 0,'0'0'284'0,"0"0"-191"0,0 0 61 16,0 0 2-16,0 0 18 16,0 0 73-16,17-31 34 15,-17 29-12-15,0 2-36 16,0-2-38-16,0 2-50 16,0 0-30-16,0-1-13 15,0 1-19-15,0 0-22 16,0 0-16-16,0 0-22 15,0 0-11-15,6 1-11 16,7 13 7-16,7 7 4 16,5 1-11-16,6-2 1 15,5 0 6-15,4-6-8 16,-1-6 0-16,6-6-1 16,-5-2-11-16,0 0 11 15,-9-4-6-15,-4-10 6 0,-6-3 1 16,-9-2 0-16,0 1 9 15,-5 1-3-15,-3 6-6 16,-2 3 1-16,0 5-1 16,0 3 0-16,6 0 0 15,3 17-11-15,4 5 11 16,7 2 0-16,3 2-1 16,2-2 1-16,2-6 0 15,0-6 0-15,2-10 1 16,3-2-1-16,3 0 0 15,3-20 6-15,3-6-4 16,-3-4-3-16,-3-3 2 0,-3 4-1 16,-7 4 5-16,-5 7-4 15,-5 8-1-15,2 8 0 0,1 2-1 16,7 0 1 0,4 19 0-16,9 2 0 0,4 0 10 15,8-3-9-15,1-5 6 16,3-7-7-16,1-6 0 15,-3 0 14-15,0-3-13 16,-3-15 4-16,-2-4 7 16,-4-3-11-16,-7 1 19 15,-7 2-2-15,-7 4 7 16,-9 8 2-16,-3 8-21 16,-3 2-5-16,0 0 13 15,7 18-14-15,3 4 12 0,8 3-7 31,6-4-5-31,3-2 0 0,2-9 0 0,2-6 0 16,0-4 12-16,1 0-11 16,-4-8 5-16,-3-9 4 15,-7-1 14-15,-4-1 26 16,-4 2-23-16,-9 3-4 16,0 6-23-16,-8 4 0 15,0 4 0-15,-2 0 0 16,2 0 0-16,3 0-26 15,-1 2-43-15,0 7-104 16,-1-2-209-16,-3-3-838 0</inkml:trace>
  <inkml:trace contextRef="#ctx0" brushRef="#br0" timeOffset="50241.37">15179 11744 576 0,'0'0'1518'16,"0"0"-1052"-16,0 0-238 15,0 0 70-15,0 0-147 16,0 0-91-16,0 0-36 16,-2 9 30-16,13 0 48 15,1 5-26-15,1 4-32 16,-2-1-2-16,0 1-23 15,-2-4-17-15,2-2 11 16,3-2-11-16,1-6 11 16,3-2 10-16,5-2-11 0,-2 0 9 15,0-4 4 1,1-10 14-16,-5 0 18 0,-1 0-13 16,-5 4-4-16,-4 4-11 15,-3 4-5-15,-1 2-2 16,1 0-11-16,5 4-10 15,4 10 14-15,5 2-15 16,5-2 1-16,4 0 7 16,4-6-7-16,2-4 0 15,-2-4 6-15,-4 0-6 16,-3-4 14-16,-6-10-15 16,-5 0 11-16,-1 0-11 0,-3 4-24 15,7 6-152 1,-3 4-453-16,2 0-1153 0</inkml:trace>
  <inkml:trace contextRef="#ctx0" brushRef="#br0" timeOffset="51076.94">17608 11937 1196 0,'0'0'491'15,"0"0"-255"-15,0 0 120 16,0 0-39-16,0 0-19 16,0 0-51-16,0 0-70 15,-103-20-14-15,97 18-4 16,-1 0-31-16,1 0-32 0,-1 2-47 16,2-2-14-16,1 0-10 15,1 2-23-15,3-2 10 16,0 2 15-16,0-2 16 15,12 0-4-15,21 0-39 16,20-2 0-16,34-4 0 16,38 0 0-16,35-2 0 15,14-2 0-15,-2 4 0 16,-18 2 0-16,-23 2 0 16,-26 2 0-16,-23 0 0 15,-24 0 0-15,-11-2 0 16,4 2 0-16,-3-2 0 15,-4 0 0-15,-13 2 0 0,-11 0 0 16,-11 2 0 0,-5 0 0-16,-4 0 0 0,0 0 0 15,0 0-96-15,-6 2-255 16,-48 18-193-16,2-2-146 16,-5 0-274-16</inkml:trace>
  <inkml:trace contextRef="#ctx0" brushRef="#br0" timeOffset="51375.55">17723 12129 1726 0,'0'0'653'16,"0"0"-324"-16,0 0 211 16,0 0-251-16,0 0-103 15,0 0-127-15,0 0-22 16,154-29 26-16,-22 18-33 15,41 5-19-15,10 2-3 16,-29 3-7-16,-40 1 0 16,-48 0 0-16,-12 0 1 15,-2 0-1-15,-6 0-1 16,-8 0 0-16,-14 0 16 16,-15 0 32-16,-4 0 9 0,-2 0-19 15,-3 0-38 1,4-7-95-16,0-4-402 0,-4-2-653 0</inkml:trace>
  <inkml:trace contextRef="#ctx0" brushRef="#br0" timeOffset="78577.42">6788 13900 1906 0,'0'0'573'15,"0"0"-236"-15,0 0-4 16,0 0-89-16,0 0-106 16,0 0-72-16,-4 0-3 15,4 0 0-15,0 0 26 16,0 0-28-16,0 14-23 16,18 6 19-16,9 8-33 15,8-1-8-15,12 5-16 16,8-10 8-16,8-4-11 15,6-14 3-15,5-4 0 0,3-8 0 16,4-19 1-16,-3-5-1 16,0-2 0-16,-5 0 6 0,-3 8-5 15,-8 8-1-15,-6 10 0 16,-8 8-3-16,0 0 12 16,-4 16-7-16,1 8 2 15,-1 4-2-15,2 1-1 16,2-7-1-16,-1-7 0 15,1-6 9-15,2-9-8 16,-2 0 1-16,4-14-2 16,-3-13 0-16,-5-3 0 15,-4 2 0-15,-9 0 0 0,-6 8 4 16,-7 10-2-16,-5 10 11 16,3 0-1-16,6 10 5 15,7 14-17-15,9 6 0 16,9-1 0-16,9-6 0 15,10-6 0-15,3-10 0 16,3-7 0-16,-3 0 0 16,-9-14 0-16,-9-8 0 15,-13 0 0-15,-7 2 0 16,-11-2-66-16,-8 8-501 16,-6 6-905-16</inkml:trace>
  <inkml:trace contextRef="#ctx0" brushRef="#br0" timeOffset="79642.53">9632 13846 1719 0,'0'0'489'0,"0"0"-216"0,0 0 237 16,0 0-229-16,0 0-79 15,0 0-37-15,0 0-10 16,-7 0-38-16,7 0-36 16,0 0-30-16,0 0 2 15,0 0-53-15,0 0 0 16,0 0 0-16,0 0 0 16,0 0 0-16,0 0 0 15,0 0 0-15,-5 0 0 0,-6 0 0 16,-9 0 0-1,-9 4 0-15,-7 2 0 0,-4 2 0 16,3-4 0-16,8 0 0 16,8 0 0-16,13-4 0 15,3 0 0-15,5 0 0 16,0 0 0-16,0 0 0 16,20 0 0-16,16 0 0 15,15 0 0-15,7 0 0 16,2 0 0-16,-4 0 0 15,-16 0 0-15,-13 0 0 16,-14 0 0-16,-13 0 0 16,0 0 0-16,-20 0 0 15,-11 2 0-15,-4 0 0 0,-4 2 0 16,8-2 0-16,7-2 0 16,8 0 0-16,12 0 0 15,4 0 0-15,6 0-71 16,61 0-253-16,-3 0-385 15,6 0-776-15</inkml:trace>
  <inkml:trace contextRef="#ctx0" brushRef="#br0" timeOffset="80173.63">10698 13792 2118 0,'0'0'619'0,"0"0"-233"15,0 0 103-15,0 0-300 16,0 0-60-16,0 0-94 16,0 0-26-16,-37 0 0 15,76 0-3-15,15-4-6 16,9-2 0-16,1-2-2 16,-6 2-7-16,-11 4 0 0,-18-2-22 15,-14 4 13-15,-15 0 15 16,-10 0 3-16,-38 4 0 15,-18 6 9-15,-19 6-8 16,-7 0-1-16,1 0 0 16,9-6 47-16,18-2-10 15,19-4 48-15,20-4-85 16,19 0 0-16,6 0 0 16,29 0 0-16,20-6 0 15,15-2 0-15,3 4 0 16,-2 0 0-16,-16 4 0 15,-16 0 0-15,-13 0 0 16,-15 0 0-16,-5 0 0 0,-12 2 0 16,-30 8-98-16,3 0-388 15,0 0-534-15</inkml:trace>
  <inkml:trace contextRef="#ctx0" brushRef="#br0" timeOffset="80946.37">12408 13904 469 0,'0'0'1190'16,"0"0"-833"-16,0 0 108 15,0 0-99-15,0 0-38 16,0 0-161-16,0 0-86 16,114-54-9-16,-70 44-42 15,-2 0-16-15,-9 6-5 0,-8 2-9 16,-16 2 10-16,-9 0-9 15,-11 0 24-15,-33 4 43 16,-19 10-53-16,-13 0-2 16,-4 2 28-16,6 0 13 15,14-4 16-15,16-2-1 16,17-4-13-16,14-4-25 16,13 2-25-16,0-4 2 15,15 0-8-15,23 0 0 16,9 0 0-16,7 0-6 15,-4 0-3-15,-7-6 1 16,-12 4-8-16,-13 2 5 16,-16 0-16-16,-2 0-13 0,-20 0-137 15,-9 0-421-15,0 0-506 16</inkml:trace>
  <inkml:trace contextRef="#ctx0" brushRef="#br0" timeOffset="82041.72">14538 13948 1455 0,'0'0'632'0,"0"0"-274"15,0 0 141-15,0 0-130 16,0 0-67-16,0 0-125 16,0 0-84-16,-21-18-13 15,21 18-23-15,8 4-41 16,18 12 4-16,16 2-13 16,17 3-6-16,14-8 5 15,34-3-6-15,26-10-11 16,-6 0-1-16,-11-5-10 0,-16-12 22 15,-21-1-12-15,7-2 12 16,5-4-1-16,-12 0-3 16,-17 8 4-16,-16 6 9 15,-9 10 0-15,-8 0 22 16,-3 16 6-16,3 18-37 16,7 9 0-16,6 2 0 15,12 1 0-15,11-6 0 16,12-11 0-16,24-15 0 15,-5-14 0-15,8 0 0 16,4-32 0-16,-18-8 0 16,9-11 0-16,-10 0 0 15,-14 2 0-15,-12 5 0 0,-14 12 0 16,-13 12 0 0,-10 18 0-16,-4 2 0 0,5 10 0 15,6 22 0-15,10 8 0 16,6 2 0-16,11 0 0 15,10-6 0-15,5-7 0 16,6-11 0-16,-2-12 0 16,4-6 0-16,-8 0 0 15,-1-22 0-15,-7-10 0 16,-2-4 0-16,-7-3 0 0,-5 3 0 16,-6 6 0-16,-12 12 0 15,-4 10 0-15,-6 8 0 16,2 0 0-16,4 22 0 15,7 4 0-15,9 2 0 16,11 0 0-16,13-8 0 16,6-5 0-16,8-10 0 15,2-5 0-15,-4 0 0 16,-8-12 0-16,-10-3 0 16,-13-3 0-16,-17 3 0 15,-10 3 0-15,-12 6 0 16,-9 0 0-16,-2 4 0 15,1 2 0-15,-3 0 0 0,0 0 0 16,0 0 0 0,2 0 0-16,3-2-333 0,-3-2-612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50:22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 7624 1332 0,'0'0'789'0,"0"0"-678"0,0 0 101 15,0 0 124-15,0 0-107 16,0 0-101-16,-69-36-12 15,69 31 24-15,0 5 4 16,0-1-28-16,0 1-28 16,0-3-10-16,2-2-22 15,23-12-28-15,17-7-2 16,20-10-26-16,37-16 12 16,34-16-10-16,30-16-2 15,-12 6 11-15,-30 15-11 16,-43 19-2-16,-32 15-4 15,-3 0 5-15,-5 3-19 16,-9 4-56-16,-20 12-44 16,-9 8-59-16,-50 20-123 0,-5 14-434 15,-7 6-117-15</inkml:trace>
  <inkml:trace contextRef="#ctx0" brushRef="#br0" timeOffset="297.04">1408 7832 1986 0,'0'0'371'16,"0"0"-150"-16,0 0 151 15,0 0-137-15,0 0-93 16,0 0-30-16,0 0 29 16,144-102-52-16,-36 44-41 0,41-21-32 15,38-8-15-15,7-6 8 16,-18 13-7-16,-49 22 5 15,-47 18-1-15,-29 12-5 16,-20 6 6-16,-6 1-5 16,-7 6-1-16,-5 1 23 15,-11 6 25-15,-2 3-19 16,0 5-30-16,-8 0-105 16,-9 13-178-16,2 9-451 15,4-4-586-15</inkml:trace>
  <inkml:trace contextRef="#ctx0" brushRef="#br0" timeOffset="2056.55">7241 8322 1190 0,'0'0'499'0,"0"0"-318"15,0 0 208-15,0 0-46 16,0 0-107-16,0 0-46 16,0 0-41-16,-52-21-17 15,52 21-65-15,0-1 32 16,0 1 26-16,0 0-34 16,12 0-19-16,19 0-7 15,20 0-2-15,38 0-20 16,45 1-19-16,58 9-16 0,30 1 10 15,10-1-18 1,-3-2 0-16,-17 2 1 0,-2 0-1 16,-3 2 0-16,-7-1 0 15,-6 0 0-15,-9-4 0 16,-9 0 0-16,-6-3 0 16,-10-2-2-16,-10 0 2 15,-13-2-1-15,-25 2-9 16,-25 0-5-16,-20 0 13 15,-7 2-13-15,4-2 4 16,7 4 10-16,-2-2 2 16,-13 0 4-16,-13 0-5 15,-12 0 1-15,-9-2 3 16,-8 0-4-16,-6-2-3 16,-3 0 1-16,-5 2 2 0,0 0-40 15,0 0-157 1,-5 8-318-16,-13 0-341 0,-1-2-687 0</inkml:trace>
  <inkml:trace contextRef="#ctx0" brushRef="#br0" timeOffset="2588.81">9291 8229 1739 0,'0'0'270'16,"0"0"-56"-16,0 0 92 0,0 0-86 16,0 0-45-16,0 0 1 15,0 0-11-15,79-4-21 16,-29 6-2-16,39 2 1 15,65 0-47-15,75 0-33 16,45 2-32-16,21 2-11 16,-15 4-20-16,-32 1-3 15,-17-3-6-15,-28-2 8 16,-49-3-15-16,-50-3 4 16,-44-2 6-16,-27 0 6 15,-8 0 10-15,-9 0-9 16,-5 0 36-16,-11 0 7 15,0 0-26-15,0 4-18 16,9 7-54-16,5-1-308 0,3 0-563 16</inkml:trace>
  <inkml:trace contextRef="#ctx0" brushRef="#br0" timeOffset="3864.53">14355 8217 1855 0,'0'0'360'0,"0"0"-53"15,0 0 70-15,0 0-133 16,0 0-150-16,0 0-74 16,0 0 32-16,51 44 3 15,-15 5-13-15,6 1-9 16,12-2-31-16,10-10 14 16,12-12-7-16,10-16 2 15,11-10 16-15,5-8 1 0,3-20 4 16,-2-10 16-16,-7-5-24 15,-7 2 0-15,-10 0 15 16,-12 9-18-16,-9 12 7 16,-11 12-14-16,-5 8-1 15,-4 15 20-15,3 17-24 16,3 8 9-16,3 4-18 16,6-4 2-16,3-4-2 15,4-10 1-15,2-10 8 16,1-10 17-16,-1-6-25 15,0-2 14-15,5-18-4 16,7-8-10-16,2-6 16 16,6-4-17-16,1 4 0 0,-6 5 2 15,-8 14 0-15,-11 11-2 16,-10 4 5-16,-13 9-4 16,-8 19 18-16,-2 7-19 15,-2 1 0-15,6 0-1 16,5-4 3-16,7-4-2 15,3-10 6-15,5-6-5 16,7-10 2-16,-1-2-2 16,3 0-1-16,0-20 10 15,2-6-10-15,0-4 7 16,-2 0-5-16,-2 4-2 16,-5 8 9-16,-6 9-9 15,-5 9-4-15,-5 3-2 0,1 19 4 16,2 6 2-1,7-2 5-15,4-2-4 0,4-6 10 16,3-10-11-16,0-8 1 16,-3 0 18-16,3-10-4 15,-3-12 15-15,1-4-7 16,-1-2-7-16,3-1-16 16,-5 4 0-16,-4 5 0 15,-7 7 0-15,-9 7 0 16,-4 5 0-16,-7 1 0 15,0 0 0-15,7 7-102 16,-7 6-404-16,-3-4-582 0</inkml:trace>
  <inkml:trace contextRef="#ctx0" brushRef="#br0" timeOffset="4458.92">21088 8113 1401 0,'0'0'571'16,"0"0"-253"-16,0 0 44 15,0 0 106-15,0 0-237 16,0 0-2-16,0 0-8 16,210 0-88-16,-28-14-38 15,44-4-28-15,19-2-67 16,-4 2 0-16,-35 1 0 16,-21 6 0-16,-49 3 0 15,-44 2 0-15,-44 2 0 16,-23 2-21-16,-12 2-24 0,-13 0-14 15,-7 0-106-15,-77 0-198 16,0 12-549-16,-6 0-314 0</inkml:trace>
  <inkml:trace contextRef="#ctx0" brushRef="#br0" timeOffset="4662.04">21440 8257 2067 0,'0'0'584'15,"0"0"-328"-15,0 0 116 16,0 0-77-16,0 0-127 16,178-19-87-16,-26 1-47 15,13 3-22-15,-27 3-12 16,-36 8-1-16,-41 2-50 0,-19 2-69 16,-6 0-170-16,-14 0-379 15,-16 4-396-15</inkml:trace>
  <inkml:trace contextRef="#ctx0" brushRef="#br0" timeOffset="5828">3802 9481 1971 0,'0'0'545'16,"0"0"-274"-16,0 0 195 15,0 0-219-15,0 0-145 16,0 0-60-16,0 0-42 16,-13 12 15-16,16 3 0 15,7 3-15-15,4-3 12 0,5-5-11 16,2-6 6 0,10-4 17-16,7 0-12 0,5-16 3 15,7-10-7-15,2-8-7 16,0-5 9-1,-4 2-10-15,-7 2 0 0,-8 11 4 16,-6 10-4-16,-3 14 0 16,-2 0 0-16,7 10 10 15,5 17 16-15,3 0-19 16,8 4-6-16,4-6 14 16,2-4-14-16,3-9 19 15,0-6 2-15,1-6-13 16,3 0 17-16,-2-14-26 15,-3-7 1-15,-1-2 7 16,-4-2-7-16,-2 4-1 16,-7 4 0-16,-3 7 1 0,-1 10-1 15,3 0 0-15,3 5 6 16,5 13 6-16,6 1-12 16,4 2 0-16,4-3 2 15,0-7-2-15,4-4 14 16,-1-7-14-16,-1 0 0 15,-2 0 6-15,1-8-5 16,-6-2 5-16,0-3-4 16,3 5-2-16,3 0 8 15,-1 6-8-15,0 2 0 0,0 0 11 16,-2 0-10 0,-6 9 6-16,-4 0-7 0,-8 1 0 15,-3-2-1-15,-4-2-4 16,-2-2-10-16,24-4-132 15,-6-1-405-15,-1-16-699 0</inkml:trace>
  <inkml:trace contextRef="#ctx0" brushRef="#br0" timeOffset="6687.29">7685 9320 2457 0,'0'0'494'16,"0"0"-268"-16,0 0-3 16,0 0-128-16,0 0-61 15,0 0-26-15,0 0 5 16,50 98 1-16,-5-77-4 16,6-11 16-16,5-6-5 15,4-4 21-15,2-7 13 16,3-14-8-16,2-5 1 15,-5-1-12-15,-2 1-5 0,-6 4 4 16,-5 8-28-16,-5 8 1 16,-6 6 1-16,1 4-8 15,-2 18 20-15,1 11-13 16,2 0-7-16,1 2 0 16,1-5-1-16,-1-6 0 15,2-8 0-15,4-9 0 16,0-7 9-16,4 0 0 15,0-14-8-15,5-9 8 16,-2-8-9-16,-4 1-2 16,0-2 2-16,-8 8 0 15,-5 6 5-15,-2 8-5 0,-4 10 8 16,2 0 11-16,5 10-18 16,4 8 8-1,7 2-9-15,7-4 8 0,4-3-2 16,7-10-5-16,0-3 10 15,-1 0 2-15,-1-16-13 16,-5-4 1-16,-8 0 0 16,-13 0-1-16,-7 6 16 15,-14 2-16-15,-7 6 0 16,-7 4 0-16,-2 2 0 16,-2 0 0-16,0 0 0 15,0 0 0-15,2 10 0 16,-2 2-204-16,0-4-552 0,-8-4-1526 15</inkml:trace>
  <inkml:trace contextRef="#ctx0" brushRef="#br0" timeOffset="13221.75">688 10997 400 0,'0'0'2021'0,"0"0"-1695"0,0 0 1 15,0 0 7-15,-115-39-87 16,109 35-124-16,6 3-64 15,0-2-25-15,2-1 2 16,23-3 0-16,20-10-6 16,39-19 2-16,57-28 1 15,57-20-21-15,25-10 12 16,2 5-14-16,-24 19 2 16,-43 16-12-16,-40 12-11 15,-36 14 4-15,-32 10 6 0,-21 8-11 16,-10 2 10-1,-5 4-26-15,-12 4-49 0,-31 12-118 16,-22 16-277-16,-12 2-548 16</inkml:trace>
  <inkml:trace contextRef="#ctx0" brushRef="#br0" timeOffset="13534.22">744 11123 2221 0,'0'0'374'0,"0"0"-28"16,0 0 23-16,0 0-158 15,0 0-124-15,0 0-53 16,245-108 16-16,-44 33-2 0,26-7-30 16,2 0 7-1,-20 12-11-15,-45 15-8 0,-35 14 7 16,-38 13-11-16,-33 10 4 15,-20 5 9-15,-1 1-14 16,-5 1 0-16,-8 2-1 16,-9 5 1-16,-7 4-3 15,-2 0-2-15,-1 2-232 16,-3 6-516-16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5:55:58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7120 6778 1053 0,'0'0'329'0,"0"0"-164"0,0 0-37 16,0 0-36-16,0 0-33 16,0 0-7-16,-8-3-22 15,3 2-30-15,-4-2 174 16,0 3-53-16,-2 0-71 16,-1 0 45-16,2 0-45 15,-1 0-10-15,1 0-16 16,2 0-2-16,3 0 39 15,-1 0-3-15,4 0 29 16,0 0 44-16,-1 0-24 16,3 0-5-16,-2 0-15 0,2 0-17 15,0-1 4 1,0 1-26-16,0 0 11 0,0 0 12 16,0 0-22-16,0 0 2 15,0 0-18-15,0 0-16 16,0 0 13-16,0 0-24 15,0 0 6-15,0 0 7 16,0 0-7-16,0 0 5 16,7 0-10-16,3 0-5 15,9 0 22-15,2 0-15 16,8-3-8-16,3 3 16 16,4 0-16-16,2 0 13 0,1-2-13 15,1 2 0 1,3 0 4-16,-3-1-5 0,0-2-6 15,1-1 6-15,-4 3 0 16,-1-3 7-16,1-3-6 16,-3 4 0-16,-1-4 1 15,-2 3-2-15,0 0-6 16,-4 1 6-16,-2-1-1 16,-2 1 1-16,-1 1 0 15,-2 0 0-15,-4 0-1 16,-1 2-14-16,-1 0 7 15,-4 0 8-15,-1 0 0 16,1 0 5-16,-6 0-4 0,2 0-1 16,-3 0 0-1,1 0-6-15,-4 0 5 0,2 0 0 16,-2 0 1-16,0 0 4 16,0 0-3-16,0 0 10 15,0 0-1-15,0 0-10 16,0 0-1-16,-9-2-10 15,-1-2 8-15,-6 1 3 16,-3-2 0-16,4 3 1 16,-3-2-1-16,3-2-1 15,-3 2-5-15,3 0 6 16,-2-2 0-16,2 0 5 16,1 0-5-16,2 0 2 15,1 0 1-15,1 0 3 16,2 0-5-16,-1 2 13 0,-1-2-2 15,2 0 12-15,1 0-9 16,-4 2 6-16,2 0-2 16,0 0-18-16,-2 0 1 15,2 2 5-15,0 2-7 16,0 0 8-16,3 0-7 16,-1 0 0-16,4 0-1 15,1-2 1-15,2 2-1 16,0 0 0-16,0 0 0 15,0 0 12-15,0 0-11 0,0 0 1 16,0 0-2-16,0 0-2 16,0 0-5-16,0 0-1 15,14 2 8-15,3 8 5 16,4 0-4-16,4 4 0 16,0-2 2-16,4 2-3 15,3 0-1-15,2-2 1 16,-1 0-14-16,1 0 1 15,-3-4-14-15,-2 0 7 16,-5-2 4-16,-6-2-11 16,-5 0 9-16,-4-1 10 15,-7-2 7-15,1-1 1 16,-3 0 1-16,0 0 8 0,0 0 3 16,0 3-12-16,0-3 13 15,0 0-7-15,0 0-6 16,-9 1 9-16,-3 3-9 15,-3 2 0-15,-1 1 5 16,1 4-5-16,-5 6-1 16,-3 1 1-16,-1 5-7 15,0 4 7-15,-3 1 1 16,2-2-1-16,-2 0 0 16,2-4 1-16,4-2-1 15,0-4 0-15,6-6 1 16,6-2-1-16,0-4 0 15,5-2 1-15,0 0 13 0,1-2 2 16,3 0 7 0,0 0-7-16,0 0-8 0,0 0 20 15,0 0-16-15,0 0 5 16,0 0-1-16,0 0-15 16,0 0 11-16,0 0-12 15,-14 8-35-15,-3 6-181 16,-5-2-984-16</inkml:trace>
  <inkml:trace contextRef="#ctx0" brushRef="#br0" timeOffset="10235.92">19232 2127 876 0,'0'0'809'0,"0"0"-495"15,0 0-51-15,0 0-91 16,0 0-12-16,3 126-20 15,5-101-16-15,1-9 30 16,0-4 15-16,0-11-28 16,0-1-33-16,0 0-11 15,0-19-17-15,0-13-35 16,-5-4-17-16,-4-4 8 16,0 4-15-16,-8 5-1 15,-24 9 19-15,-6 12-2 16,-9 10-19-16,-6 16-9 15,-3 32-8-15,-7 37-1 0,3 37 0 16,8 28 0-16,18 5 9 16,25-29 2-16,9-38-2 15,22-34 1-15,18-9-2 16,18-3-4-16,14-8-4 16,14-8-12-16,-1-24-25 15,-7-6 8-15,-13-36 10 16,-19-16 10-16,-12-11 9 15,-16-3 5-15,-10 8-4 16,-5 10 6-16,-3 18 28 16,0 18 5-16,0 16-11 15,0 0-29-15,0 30-8 16,7 12 7-16,2 6 1 16,8 0 0-16,3-6-1 15,7-6 1-15,2-11 0 0,2-10 0 16,-2-11 0-16,3-4 5 15,-3-10-5-15,-5-22 0 16,-2-10 0-16,-4-12 1 16,-9-10 0-16,-9-4 0 15,0-1 0-15,0 11 10 16,-18 12-10-16,-4 18 6 16,-7 14-5-16,-2 14-2 15,-3 4 0-15,-1 28-1 16,4 10 0-16,4 7 1 15,9-1-9-15,15 0 8 16,3-6-1-16,21-6-10 16,16-10 11-16,11-8-10 0,2-8 4 15,6-10-1-15,0 0-47 16,0-4-85-16,9-24-112 16,-13 6-381-16,-15-2-518 0</inkml:trace>
  <inkml:trace contextRef="#ctx0" brushRef="#br0" timeOffset="16572.28">20139 2719 1930 0,'0'0'596'0,"0"0"-478"15,0 0 95 1,0 0-68-16,0 0-48 0,0 0 7 16,-16-4 8-16,16 0 104 15,0-2 0-15,0-2-59 16,0-7-70-16,0-3-33 15,0 0-3-15,10 0-51 16,0 3 0-16,3 3 0 16,1 6 0-16,-1 6 0 15,3 0 0-15,-1 10 0 16,1 20 0-16,2 12 0 16,-7 8 0-16,0 6 0 15,-6-4 0-15,-3-4-3 16,0-12-16-16,-2-11-11 15,0-13 16-15,3-9 13 0,-1-3 1 16,7-10 15-16,2-20-15 16,7-12-1-16,4-6 0 15,0-2 1-15,1 6 0 16,-5 10 0-16,-7 14 1 16,-3 14-2-16,-1 6-15 15,0 16-8-15,2 22 24 16,-1 14 1-16,4 6 0 0,-1 1 8 15,5-9-9 1,-1-10 1-16,5-18-1 0,2-20-5 16,5-4 5-1,4-38 1-15,5-21 13 0,-2-13-13 16,-1-12 1-16,-4-24 4 16,-9 9-6-16,-4 1-1 15,-10 10 1-15,-6 31 1 16,0 12 11-16,0 21 0 15,0 17 12-15,0 9-12 16,0 6-12-16,-4 29-17 16,-3 15 17-16,0 18 0 15,1 10 0-15,1 6 20 16,5 5-20-16,0-1 0 16,0-2 0-16,7-6 0 15,17-10 0-15,5-12 0 16,9-18 0-16,5-17 0 0,3-21 0 15,2-2 0-15,-4-36 0 16,-7-18 0-16,-3-13 0 16,-12-7-3-16,-9 0 2 15,-10 8-6-15,-3 12 7 16,0 16 0-16,-9 15 0 16,-4 15 0-16,-3 8 11 15,1 7-11-15,3 17 0 16,3 7 0-16,7 1-4 15,2-1 4-15,9-5-12 16,18-8 3-16,8-8 1 16,8-6-34-16,1-4 3 15,1 0-4-15,-5 0-14 0,-5-4 19 16,-5 2-17-16,-8 2 23 16,-7 4 19-16,-1 20 5 15,-7 6 8-15,-1 6 9 16,-2 2-8-16,4-1 1 15,0-9-2-15,5-9-2 16,6-8 2-16,5-11 0 16,8 0 3-16,1-22-3 15,4-11 1-15,-3-7 0 16,-3-2 0-16,-6 2 6 16,-8 8 5-16,-3 8-11 15,-8 10 49-15,-6 12 8 16,0 2-29-16,0 18-13 15,0 16 11-15,0 8 0 0,7 2-17 16,5-2-9-16,5-9 4 16,5-12-5-16,3-10-9 15,-3-11 3-15,0-3-7 16,-6-25 13-16,-7-12 1 16,-9-6-1-16,0-4 1 15,-7-2 0-15,-15 2 1 16,-3 6 8-16,-2 10-9 15,6 14 15-15,0 9 10 16,8 11-26-16,4 0 2 16,5 11-2-16,4 7-5 15,2-2 4-15,22-4 2 16,8-8 1-16,10-4-1 0,5 0-1 16,4-25 13-16,-4-4-4 15,-2-14-7-15,-10-7 19 16,-6-10-6-16,-11-12-4 15,-7-10-11-15,-6-3 0 16,-5 5 0-16,0 14 0 16,-5 24 0-16,-11 24 0 0,-1 18 0 15,-10 44 0-15,0 52 0 16,5 39 0-16,11-3 0 16,11-21 0-16,0-38 0 0,21-24 0 15,14 3 0 1,7 0 0-16,11-2 0 0,6-16 0 15,-5-14-27-15,-4-18-189 16,-13-10-246-16,-14-20-178 16,-16-6-219-16</inkml:trace>
  <inkml:trace contextRef="#ctx0" brushRef="#br0" timeOffset="16775.48">20870 2354 2798 0,'0'0'724'0,"0"0"-429"15,0 0-107-15,0 0-97 16,175-60-91-16,-36 37 0 16,8 1-98-16,-36 8-584 15,-28 5-1427-15</inkml:trace>
  <inkml:trace contextRef="#ctx0" brushRef="#br0" timeOffset="17135.14">23546 1833 1971 0,'0'0'718'16,"0"0"-234"-16,-116-55-102 16,69 55-91-16,7 5-128 15,5 54-76-15,6 50-87 16,15 49 0-16,11 22 0 15,3-1 0-15,19-19 0 16,5-25 0-16,1-9 0 16,-3-5 0-16,-6-25 0 0,-5-22 0 15,-5-24 0-15,-4-11 0 16,-2-6 0-16,0-7 0 16,0-12-111-16,-46-28-358 15,4-23-382-15,-5-14-285 0</inkml:trace>
  <inkml:trace contextRef="#ctx0" brushRef="#br0" timeOffset="18167.97">22982 2682 1837 0,'0'0'785'16,"0"0"-423"-16,0 0-81 16,0 0-34-16,176-63-65 15,-93 36-109-15,13-5-35 0,8-9-37 16,-2-10 8-1,-3-9-2-15,-13-10-7 0,-16-6-6 16,-22-9 6-16,-14 1 0 16,-16 4 15-16,-12 8-14 15,-6 16 43-15,0 13 37 16,-6 21 0-16,-10 18-23 16,-4 4-58-16,-4 37 0 15,-5 37 0-15,-3 40 0 16,3 33 0-16,14 5 0 15,10-26 0-15,5-36 0 16,3-37 0-16,14-9 0 16,12-2 0-16,7-4 0 0,7-6 0 15,3-18 0-15,-4-14 0 16,-1-12 0-16,-8-28 0 16,-4-10 0-16,-6-10 0 15,-6-1 0-15,-6 9 0 16,-2 10 0-16,-6 18 0 15,-3 18 0-15,0 6 0 16,0 18 0-16,0 18 0 16,0 8 0-16,0 4 0 15,8-3 0-15,8-9 0 0,6-8 0 16,5-12 0 0,2-12 0-16,0-4 0 0,0-6 0 15,-7-20 0-15,-4-10 0 16,-9-8 0-16,-9-10 0 15,0-7 0-15,-9-1 0 16,-18 10 0-16,-7 12 0 16,-3 21 0-16,-3 19 0 15,2 7 0-15,7 29 0 16,9 8 0-16,15 2 0 16,7-2 0-16,11-9 0 15,22-12 0-15,14-10 0 16,4-13 0-16,3 0 0 15,-3-14 0-15,-2-15 0 16,-6-3 0-16,-10-4 0 0,-6 2 0 16,-8 6 0-16,-7 6 0 15,-5 14 0-15,-5 8 0 16,0 0 0-16,-2 30 0 16,4 10 0-16,3 10 0 15,7 1 0-15,5-8 0 16,1-10 0-16,5-11-3 15,-2-12-10-15,0-10 12 16,0 0 2-16,-3-21 0 16,3-8 6-16,-4-4 1 15,2-1-8-15,-6 4 0 16,-1 10 0-16,-3 10 0 16,-1 10 0-16,4 0 0 15,1 18 0-15,6 11 0 16,3 2 0-16,3-3 0 0,2-4 0 15,3-5 0-15,-1-12 0 16,-4-7 0-16,-2 0 0 16,0-19 0-16,-2-12 0 15,-3-9 0-15,-3-8 0 16,-5-8 0-16,-5-6 0 16,-7 0 0-16,0 1 0 15,-12 11 0-15,-12 17 0 16,-12 20 0-16,-25 29-188 15,9 24-677-15,7 4-1268 0</inkml:trace>
  <inkml:trace contextRef="#ctx0" brushRef="#br0" timeOffset="18910.59">26152 1963 1445 0,'0'0'813'0,"0"0"-457"15,-26-117 127-15,2 69-274 0,-1 2-16 16,-4 6-64-16,-2 4-48 15,-5 6-2-15,-4 14 10 16,-9 12-29-16,-5 4-20 31,-6 32-20-31,0 22-5 0,2 35 25 16,12 29-14-16,17-6-8 16,17-8-18-16,12-19 0 15,22-23 0-15,20 2 0 16,12-2 0-16,9-18 0 15,3-14 0-15,0-11 0 16,-7-14 0-16,-5-5 0 16,-9 0 0-16,-8-10 0 0,-12-8-11 15,-8-6 2-15,-12-2-16 16,-5-4 8-16,-7 2-1 16,-20 2-7-16,-8 4 17 15,-5 6-7-15,-3 6 6 16,3 3 8-16,3 7-3 15,8 0 4 1,6 0 1-16,12 0-1 0,9 0 0 16,2 0 1-16,4 0 4 15,21 0 15-15,6 0-19 16,7 0 11-16,0 0-10 16,-7 0 4-16,-6 0-2 15,-9-3-4-15,-8 1 1 0,-6 0 35 16,-2 0 17-1,0 2-53-15,0 0 0 0,0 0 0 16,0 0 0-16,0 12 0 16,0 14 0-16,-2 14 0 15,0 8 0-15,2 6 0 16,0 2 0-16,0-2 0 16,0-3-11-16,7-9-185 15,9-8-294-15,-1-12-366 16,-2-12-690-16</inkml:trace>
  <inkml:trace contextRef="#ctx0" brushRef="#br0" timeOffset="19707.62">26337 2206 2362 0,'0'0'879'0,"0"0"-336"16,0 0-231-16,0 0-312 15,0 0 0-15,0 0 0 16,114 54 0-16,-80 2 0 15,-5 4 0-15,-12 0 0 16,-10-2 0-16,-7-8 0 16,0-10 0-16,-20-10 0 15,-3-12 0-15,0-11 0 16,0-7 0-16,5-7 0 16,9-20 0-16,9-15 0 15,0-7 0-15,27-5 0 16,15-2 0-16,12 6 0 15,6 6 0-15,5 10 0 0,-3 7 0 16,-4 9 0 0,-6 4 0-16,-8 3 0 0,-11 0 0 15,-6 1 0-15,-9 1 0 16,-9 0 0-16,-7-1 0 16,-2 1 0-16,-2 0 0 15,-19 7 0-15,-6 2 0 16,-8 11 0-16,-3 18 0 15,3 11 0-15,6 7 0 16,8 1 0-16,13-2 0 16,8-6 0-16,0-12 0 15,13-8 0-15,9-14 0 0,3-6 0 16,-2-4 0 0,-2-18 0-16,-1-8 0 0,-1-2 0 15,-4 2 0-15,-4 3 0 16,0 9 0-16,-2 11 0 15,2 7 0-15,5 0 0 16,1 20 0-16,6 8 0 16,4 2 0-16,-1-2 0 15,3-8 0-15,-2-8 0 16,0-10 0-16,-3-2 0 16,-2-16 0-16,-3-16 0 15,-6-12 0-15,-3-8 0 16,-2-10 0-16,-2-9 0 0,1-9 0 15,-3-2 0 1,-2 4 0-16,0 10 0 0,-2 15 0 16,0 25 0-16,0 20 0 15,0 11 0-15,0 38 0 16,-2 40 0-16,-2 41 0 16,2 40 0-16,0 13 0 15,-1-13 0-15,1-24 0 16,2-39 0-16,0-25 0 15,0-20 0-15,0-10 0 16,0 1 0-16,0-5-45 16,2-11-225-16,-2-29-188 15,0-10-170-15,0-23-626 0</inkml:trace>
  <inkml:trace contextRef="#ctx0" brushRef="#br0" timeOffset="20332.91">27338 2031 20 0,'0'0'2344'16,"0"0"-1656"-16,0 0-466 16,0 0-117-16,0 0-65 15,0 0-38-15,138 58-2 16,-107-3-8-16,-17 3-35 16,-14 0-84-16,-14-6-23 15,-30-6-13-15,-14-10 85 16,-4-12 78-16,3-8 88 15,18-12 111-15,16-4-20 0,25 0 32 16,6-14-3 0,42-14-140-16,23-8-35 0,29-17-33 15,0-1 0-15,7-8 0 16,0-10-2-16,-10-18 2 16,7-32 1-16,-29 6-1 15,-26 11 18-15,-36 23-18 16,-13 30 16-16,-11 3 65 15,-18 9-12-15,-6 22 6 16,-3 18-75-16,-3 11 0 16,6 36 0-16,4 24 0 15,6 31 0-15,12 27 0 16,9-9 0-16,4-16 0 0,0-18 0 16,4-24 0-1,7 0 0-15,3-1 0 0,-1-19 0 16,-5-16 0-16,2-16 0 15,1-10 0-15,2-2 0 16,11-26 0-16,8-13 0 16,3-4 0-16,6-4 0 15,-3 9 0-15,-7 11 0 16,-4 15 0-16,-10 14 0 16,-5 9 0-16,-6 32 0 15,-4 10 0-15,-2 10 0 16,0 1 0-16,0-6 0 15,0-10 0-15,2-14 0 0,14-16-102 16,6-14-140 0,32-14-107-16,-5-18-322 0,0-4-243 0</inkml:trace>
  <inkml:trace contextRef="#ctx0" brushRef="#br0" timeOffset="20434.53">28679 2234 2096 0,'0'0'1045'16,"0"0"-534"-16,0 0-252 15,0 0-148-15,0 0-91 16,0 0-20-16,0 0-308 16,-75 88-745-16</inkml:trace>
  <inkml:trace contextRef="#ctx0" brushRef="#br0" timeOffset="20840.74">24524 3432 1395 0,'0'0'498'16,"0"0"18"-16,0 0 5 15,0 0-25-15,0 0-172 16,0 0-72-16,184-77-158 0,-38 42-94 16,74-5 0-1,50 0 0-15,23 2 0 16,2 4 0-16,-32 4 0 0,-23 2 0 16,-32 4 0-16,-52 4 0 15,-51 6 0-15,-43 1 0 16,-28 6 0-16,-11 0 0 15,-9 2 0-15,-12 1 0 16,-6 4 0-16,-39 0-165 16,-59 23-346-16,8 6-314 15,-3-1-693-15</inkml:trace>
  <inkml:trace contextRef="#ctx0" brushRef="#br0" timeOffset="21169.04">24749 3549 1386 0,'0'0'1019'0,"0"0"-653"15,0 0 129-15,0 0-192 16,0 0-92-16,0 0-112 16,173-26-21-16,17-2 3 15,38-6-23-15,21-4-58 16,9-4 0-16,-13 3 0 15,-4 3 0-15,-14 3 0 16,-20 4 0-16,-32 5 0 16,-42 8 0-16,-40 4 0 0,-35 4 0 15,-16 2 0-15,-3 2 0 16,-3-2 0-16,-7 2 0 16,-10 4 0-16,-9-2 0 15,-4 2 0-15,-2 0 0 16,-1 0 0-16,-1 0 0 15,-2 0-12-15,0 6-344 16,-2-4-794-16</inkml:trace>
  <inkml:trace contextRef="#ctx0" brushRef="#br0" timeOffset="21341.02">27625 3274 3136 0,'0'0'696'0,"0"0"-608"16,0 0-88-16,0 0-181 15,0 0-1353-15</inkml:trace>
  <inkml:trace contextRef="#ctx0" brushRef="#br0" timeOffset="31907.89">9067 16593 1512 0,'0'0'630'0,"0"0"-468"15,0 0 22 1,0 0-8-16,0 0-42 0,0 0-74 16,2-8 29-16,4 6 55 15,-4-2-3-15,2 4-10 16,3-4 10-16,3 0-24 16,7-6-13-16,9-2-43 15,10-2-23-15,16-8-10 16,8-4-19-16,11-2 0 15,6 0-6-15,-1 2 3 16,-5 0-6-16,-8 8 1 16,-12 4-1-16,-13 0 7 0,-11 6-5 15,-9 3-2 1,-7 1-20-16,-5 4-68 16,-1 0-82-16,-5 0-98 0,0 0-99 15,-13 13-6-15,-12 5-178 16,-4 0-155-16</inkml:trace>
  <inkml:trace contextRef="#ctx0" brushRef="#br0" timeOffset="32267.57">9150 16723 1505 0,'0'0'515'0,"0"0"-231"15,0 0 47-15,0 0-37 0,0 0-111 16,0 0-108-16,0 0-18 16,-15 0-23-16,15 0-10 15,0 0-7-15,2-1-3 16,15-8 7-16,12 0 3 16,14-9-9-16,14-5 2 15,18-3-16-15,7-6-1 16,9-2 0-16,0-2-22 15,-2 4-5-15,-12 6 15 16,-17 0 12-16,-18 12 7 16,-15 4-5-16,-14 2 73 15,-8 8 87-15,-5-4-32 16,0 4-22-16,0 0-72 0,0 0-36 16,0 0-28-1,0 12-436-15,-2-6-857 0</inkml:trace>
  <inkml:trace contextRef="#ctx0" brushRef="#br0" timeOffset="34706.49">7309 6785 720 0,'0'0'234'16,"0"0"-55"-16,0 0 1 15,0 0-28-15,0 0 20 16,0 0-88-16,-19-50-2 16,19 46-31-16,2 0 2 15,0 2 4-15,0 1-19 16,3 1-3-16,6 0-35 16,9 0-1-16,9 0-6 15,13 1 7-15,10 5-10 16,8-3-30-16,9-3-71 15,3 0-9-15,1 0-21 0,-4 0-21 16,-11-5 30 0,-11 0-86-16,-16 1 15 0,-14-1 68 15,-12 1-10-15</inkml:trace>
  <inkml:trace contextRef="#ctx0" brushRef="#br0" timeOffset="35144.36">7907 6699 378 0,'0'0'196'15,"0"0"-41"-15,0 0-15 16,0 0 16-16,0 0-85 15,0 0-39-15,0 0 54 16,-116-44 58-16,105 38-24 16,-3-2 5-16,1 2-21 15,2 2-6-15,0 0 23 16,0 0-11-16,4 2-35 16,2 2 15-16,3 0-27 15,2-2-21-15,0 2 7 16,0 0-33-16,0-2 8 15,0 2-1-15,0 0-2 0,0 0 15 16,10 0-24-16,1 0 2 16,4 2 12-16,3 10-26 15,4 4 9-15,5 2-9 16,-1 2 0-16,1 2-6 16,-2 0 6-16,-7 1-9 15,-9-1 7-15,-9 0 4 16,-5 0 4-16,-28 2 4 0,-16-1-2 15,-5 2 8 1,1-5-15-16,2-2 12 0,11-6 33 16,11-2-12-16,10-4-1 15,13 0-27-15,6-2-6 16,0 2-10-16,31-2-74 16,0 2-287-16,3-6-428 0</inkml:trace>
  <inkml:trace contextRef="#ctx0" brushRef="#br0" timeOffset="35238">7924 7034 1844 0,'0'0'291'0,"0"0"-186"16,0 0-52-16,0 0-53 0,0 0-486 15</inkml:trace>
  <inkml:trace contextRef="#ctx0" brushRef="#br0" timeOffset="38701.8">10712 16561 1662 0,'0'0'931'0,"0"0"-674"16,0 0-24-16,0 0-37 15,0 0-42-15,0 0-77 16,-8-4-47-16,16 0 49 16,7-2-1-16,6-6-13 15,3 2 4-15,10-8-48 16,3-2 3-16,5 0-24 15,1-6-11-15,-1 4-35 0,-4 0-146 16,-9 4-96-16,-15 4-331 16,-8 5-48-16,-6 9-170 0</inkml:trace>
  <inkml:trace contextRef="#ctx0" brushRef="#br0" timeOffset="38936.35">10746 16615 1553 0,'0'0'789'16,"0"0"-529"-16,0 0 86 16,0 0-81-16,0 0-65 15,0 0-83-15,0 0-18 16,42-18-9-16,-13 4-54 16,6-2-12-16,2-2-13 15,2-4-10-15,-1 2-1 0,0-2-33 16,-3 4-50-16,-4-4-58 15,6-4-73-15,-8 4-297 16,-8 4-173-16</inkml:trace>
  <inkml:trace contextRef="#ctx0" brushRef="#br0" timeOffset="39077.08">11394 16316 1415 0,'0'0'999'16,"0"0"-852"-16,0 0-147 0,0 0-581 16</inkml:trace>
  <inkml:trace contextRef="#ctx0" brushRef="#br0" timeOffset="41501.18">7907 6573 1277 0,'0'0'545'0,"0"0"-430"15,0 0-32-15,0 0 60 16,0 0-26-16,0 0-40 16,0 0-18-16,42 16 1 15,-38-14-7-15,-4 0-13 16,0-2-40-16,0 0-65 16,0 0-615-16</inkml:trace>
  <inkml:trace contextRef="#ctx0" brushRef="#br0" timeOffset="41798.17">8047 6753 474 0,'0'0'1645'0,"0"0"-1287"16,0 0-42-16,0 0-22 15,0 0-123-15,0 0-89 16,0 0-40-16,4 0-13 16,8 0-11-16,5 0-8 15,8 0-4-15,6 0-6 16,0 0-10-16,1 0-155 15,-8 0-301-15,-5 0-58 16,-15 0-120-16</inkml:trace>
  <inkml:trace contextRef="#ctx0" brushRef="#br0" timeOffset="41940.37">8043 6854 1565 0,'0'0'505'0,"0"0"-244"15,0 0 54-15,0 0-42 16,0 0-116-16,0 0-38 15,0 0-11-15,45 44-38 16,34-60-70-16,-4-8-316 16,-7-2-903-16</inkml:trace>
  <inkml:trace contextRef="#ctx0" brushRef="#br0" timeOffset="42870.54">9819 7878 1202 0,'0'0'288'0,"0"0"-145"0,0 0 61 0,0 0-66 15,0 0-33-15,0 0-13 16,0 0 56-16,0-14 0 15,0 10-7-15,0 2 51 16,0-2 9-16,0 2-56 16,0 0 20-16,0 1-26 15,0-2-15-15,0 3-10 16,0-1-25-16,0 1 2 16,0-3-28-16,0 1-9 15,2 0 2-15,11-2-40 16,14-2-7-16,8-4 4 0,8 2-12 15,6-4-2-15,-2 2-3 16,-3 2-110-16,-9 2-125 16,-10 2-53-16,-13 4-83 15,-12 0-115-15,-16 0-46 16,-17 14 173-16,-5 2-443 0</inkml:trace>
  <inkml:trace contextRef="#ctx0" brushRef="#br0" timeOffset="43104.89">9919 7877 722 0,'0'0'393'0,"0"0"-103"15,0 0-36-15,0 0-8 16,0 0-18-16,0 0 19 16,0 0-79-16,-46 55-10 15,42-52 9-15,4-3-16 0,0 1-4 16,0-1-23 0,0 0 26-16,0 0-11 0,0 0-49 15,6 0-21-15,11 0-9 16,8 0 11-16,10-4-17 15,10-3-39-15,2-4-6 16,0 1-9-16,-5 1-84 16,-7 0-113-16,-8 1-68 15,-11 4-222-15,-5 0-98 16,-9 1-394-16</inkml:trace>
  <inkml:trace contextRef="#ctx0" brushRef="#br0" timeOffset="124968.86">2720 7175 1452 0,'0'0'206'16,"0"0"-178"-16,0 0-28 16,0 0-237-16,0 0-95 15,0 0 127-15,0 7 205 16,0-7 121-16,0 0 70 16,0 0 22-16,0 0-92 15,0 3-92-15,0-2-29 16,0 3-9-16,0 3-43 15,-3-1-38-15,3 2 51 0,0-1 2 16,0 2-102-16,0-1 45 16,0 2 68-16,0-2-51 15,0-4-80-15</inkml:trace>
  <inkml:trace contextRef="#ctx0" brushRef="#br0" timeOffset="125140.59">2720 7175 1450 0,'-44'86'488'0,"41"-86"-161"16,1 0-2-16,2 0-145 16,0 0-78-16,0 0-35 15,7 0 90-15,13 0-19 0,6 0-22 16,5 2-32-16,8 0-31 16,5 0-27-16,25-2-26 15,-9 0-181-15,-11 0-610 0</inkml:trace>
  <inkml:trace contextRef="#ctx0" brushRef="#br0" timeOffset="125500.02">3633 7333 591 0,'0'0'1615'16,"0"0"-1223"-16,0 0 108 16,0 0-206-16,0 0-86 15,0 0-56-15,0 0-23 16,-18 0-60-16,43 0-33 16,16 0-12-16,14-6-24 0,19-4-29 15,41-6-193-15,-14 0-349 16,-17 4-590-16</inkml:trace>
  <inkml:trace contextRef="#ctx0" brushRef="#br0" timeOffset="125734.28">4785 7295 2141 0,'0'0'735'0,"0"0"-397"16,0 0 117-16,0 0-293 15,152 16-110-15,-59-16-52 16,-14 0-151-16,-8-2-727 0</inkml:trace>
  <inkml:trace contextRef="#ctx0" brushRef="#br0" timeOffset="-202098.06">6788 9017 690 0,'0'0'887'0,"0"0"-576"16,0 0 56-16,0 0-70 16,0 0-47-16,0 0-36 15,-53-20-48-15,51 16-27 16,0 3 59-16,2-3-15 16,-3 1-63-16,3 1-2 15,-2 2-44-15,2 0-32 16,0 0-2-16,0 0-40 0,0 0 0 15,0 0 0-15,0 0 0 16,7 0 0-16,17 0 0 16,17 0 0-16,17 0 0 15,15 0 0-15,14 0 0 16,6 0 0-16,-3 0-14 16,-9 0-8-16,-15-2-31 15,-20 2-2-15,-15-2 44 16,-15 2 0-16,-9 0 11 15,-3-2 0-15,-4 2 2 16,2 0-1-16,1-2-1 16,-1 0 0-16,-2-2 5 15,0 0-5-15,0-2 17 0,0-2-7 16,-5-4-8 0,-5 0 26-16,-4-2-28 0,1 0 0 15,-1 0 6-15,3 4 0 16,0 0-2-16,2 2 4 15,-2 0-8-15,2 2 15 16,0 2-14-16,2 0 7 16,3 2 13-16,2 0-6 15,0 2 2-15,2 0-17 16,0 0 0-16,0 0 0 16,0 0 0-16,0 0 0 15,12 6 0-15,11 10 0 16,8 4 0-16,5 2 0 15,-1 0 0-15,2-2-32 0,-6-2-1 16,-12-2 3-16,-7-4 12 16,-12 0 2-16,0-1 1 15,-10 0 14-15,-11 5 1 16,-6-2 8-16,2 3-8 16,3-2-2-16,7 14-94 15,5-7-432-15,8-2-470 0</inkml:trace>
  <inkml:trace contextRef="#ctx0" brushRef="#br0" timeOffset="-200299.13">9763 8722 937 0,'0'0'159'0,"0"0"-107"0,0 0-26 15,187 83-26-15,-104-47-7 16,-2 0-259-16</inkml:trace>
  <inkml:trace contextRef="#ctx0" brushRef="#br0" timeOffset="-194453.55">9772 8933 606 0,'0'0'150'0,"0"0"-85"0,0 0 23 15,0 0-53-15,0 0 7 16,0 0 1-16,-13 30 11 16,13-28-24-16,0 0-11 15,0 0-19-15,0-2-13 16,0 2-7-16,0-2 20 15,-7 0 0-15,-3 2 13 16,2 2 53-16,-3 0-17 16,1 3-28-16,0 0-18 15,-1 4 4-15,-5 0-13 16,-9 4 6-16,-4 6-42 16,-13 8-71-16,-7 7 5 0,-8 8 11 15,-42 32 51-15,17-8 23 16,1-4-58-16</inkml:trace>
  <inkml:trace contextRef="#ctx0" brushRef="#br0" timeOffset="-194062.97">6042 11480 350 0,'0'0'782'0,"0"0"-666"0,0 0-61 16,0 0 5-1,0 0-47-15,0 0-2 0,0 0-11 16,-100 22 1-16,98-22-2 15,-3 0 0-15,1 0-80 16,2 0-521-16</inkml:trace>
  <inkml:trace contextRef="#ctx0" brushRef="#br0" timeOffset="-193054.72">5710 10896 1440 0,'0'0'395'0,"0"0"-190"0,0 0 112 16,0 0-69-16,0 0-84 15,0 0-43-15,0 0 39 16,-24-50 3-16,19 48-21 16,2 2-70-16,1 0-13 15,0 0-11-15,0 0-30 16,-2 0-3-16,-3 0-15 15,-1 0 0-15,-4 2-1 16,1 4-2-16,2-2-12 16,4-2 8-16,1-2 2 15,4 0-2-15,0 0 7 16,0 0 0-16,0-4-9 16,0-8-2-16,0 2 11 15,0 2 5-15,-2 4 9 16,-1 4 38-16,1 0 2 0,0 0-30 15,-2 0-13-15,-8 18-11 16,-3 10-2-16,-8 12-5 16,-1 7 13-16,-5 7-7 15,1 0 1-15,1-4 0 16,4-8-1-16,5-10-12 16,5-10 12-16,7-8-5 15,3-6 12-15,3-6-14 16,0-2 7-16,0 0-1 15,0 0-4-15,16 0-13 16,15-4 19-16,8-6-1 16,9 0 2-16,5 2-1 0,-4 2 0 15,-4 2-7-15,-12 4-12 16,-8 0-43-16,-8 0 14 16,-8 0 12-16,-2 0 2 15,-4 0-22-15,-1 6-117 16,-2-4-289-16,0 0-155 15,0-2-509-15</inkml:trace>
  <inkml:trace contextRef="#ctx0" brushRef="#br0" timeOffset="-192898.43">5634 11125 1345 0,'0'0'619'0,"0"0"-365"16,0 0 93-16,0 0-73 0,0 0-111 15,0 0-102-15,0 0-13 16,61-99-18-16,-13 66-30 16,41-30-76-16,-6 7-382 15,-10 6-434-15</inkml:trace>
  <inkml:trace contextRef="#ctx0" brushRef="#br0" timeOffset="-192757.73">6289 10651 409 0,'0'0'2067'16,"0"0"-1699"-16,0 0-213 0,0 0-155 15,0 0-30 1,0 0-703-16</inkml:trace>
  <inkml:trace contextRef="#ctx0" brushRef="#br0" timeOffset="-95853.56">1826 12873 1969 0,'0'0'396'16,"0"0"-103"-16,0 0 213 15,0 0-265-15,0 0-58 16,0 0-70-16,-25-40 4 16,25 39-26-16,0 1-38 15,0-3-4-15,4 3-10 16,17-1-27-16,20-2 6 15,19 1-2-15,38 0-16 16,35 2 0-16,35 0 0 16,7 0 0-16,-30 0-3 15,-40 0-40-15,-43 0 16 16,-17 0-18-16,-7 0 0 0,-7 0 36 16,-6-2 9-16,-17 2 7 15,-8-1 28-15,0-2 14 16,0-1-2-16,0-2-33 15,-2-2-13-15,-6 0 8 16,-6-2 1-16,-1 0-10 16,-8-2 0-16,-2-2 0 15,-4 0 0-15,-4 0 0 16,0 0 0-16,-1 0 0 16,3 4 0-16,6 4 0 15,8 0 0-15,3 2 0 0,6 2 0 16,3 2 0-1,3 0 0-15,2 0 0 0,0 0 0 16,0 0 0-16,0 0 0 16,-2-2 0-16,0 2 0 15,-2 0 0-15,-4-2 0 16,2 0 0-16,-1 2 0 16,5 0 0-16,0 0 0 15,2-2 0-15,0 2 0 16,0 0 0-16,2 0 0 15,21 0 0-15,12 0 0 16,13 8 0-16,11 6 0 0,5 4 0 16,1 2 0-16,-7 2 0 15,-9 0 0-15,-18 2 0 16,-14 0 0-16,-14 1 0 16,-3 5 0-16,-24 6 0 15,-17 4 0-15,-12 4 0 16,-7 2 0-16,-2 0 0 15,-3 2 0-15,3-6 0 16,6-2 0-16,9-8 0 16,9-6 0-16,13-8 0 15,12-5 0-15,7-9 0 16,6-3 0-16,0-1 0 16,0 0 0-16,0 0 0 0,0 0-44 15,0 0-638 1,-3-7-1151-16</inkml:trace>
  <inkml:trace contextRef="#ctx0" brushRef="#br0" timeOffset="-87062.83">4346 9623 884 0,'0'0'1404'16,"0"0"-856"-16,0 0-199 16,0 0-63-16,0 0-81 15,-17-20-91-15,17 18-55 16,0 2 14-16,0 0-46 15,0 0-7-15,11 0 29 16,2 8-25-16,3 12 14 16,-1 4-22-16,3 2-16 15,-5 2 0-15,1-4 0 16,-5-6 0-16,-1-6 0 0,4-8 0 16,5-4 0-16,12-9 0 15,12-26 0-15,12-11 0 16,7-14 0-16,5-11 0 15,-1 2 0-15,-1 2 0 16,-8 7 0-16,-7 12 0 16,-13 14 0-16,-8 10 0 15,-14 10 0-15,-7 8 0 16,0 6 0-16,-6 0 0 16,0 0 0-16,0 0 0 0,0 0 0 15,0 8 0 1,0 2 0-16,0 4 0 0,-6 16-129 15,-13-2-234 1,-8-4-614-16</inkml:trace>
  <inkml:trace contextRef="#ctx0" brushRef="#br0" timeOffset="-84831.08">10901 15480 1162 0,'0'0'305'16,"0"0"-163"-16,0 0 19 15,-113-18-3-15,68 18-58 16,-2 10-55-16,-1 16 19 16,-4 6 29-16,1 8-16 15,4 10-35-15,2 7-17 16,10 5 7-16,8 6-23 16,10 2-7-16,10 3 8 15,7 3-10-15,0 0 0 16,15-6-7-16,14 2-17 15,7-5-17-15,9-8-23 0,8-2-4 16,7-7-3 0,10-2 5-16,5-12 8 0,5-4 2 0,2-10 25 15,1-14 4-15,2-6-12 16,-5-2 26-16,-6-10 12 16,-6-20 1-16,-5-6 10 15,-7-6-10-15,-8-6 1 16,-3-6-1-16,-9-8 0 15,-5-1-6-15,-8-7 6 16,-11-4 1-16,-5 0 33 16,-7-7-3-16,0 5 5 15,-11-4-5-15,-16 4-7 16,-10 4-3-16,-13 2 0 0,-10 10 54 16,-9 11-10-16,-4 13-9 15,-8 10-12-15,2 14-44 16,3 10-37-16,-9 2-104 15,20 4-56-15,17 10-149 0</inkml:trace>
  <inkml:trace contextRef="#ctx0" brushRef="#br0" timeOffset="-82786.08">5418 9529 1903 0,'0'0'532'0,"0"0"-412"16,0 0 126-16,0 0-8 0,0 0-125 15,0 0-38-15,0 0 46 16,29-16 16-16,-16 32-7 16,1 6-34-16,1 4-25 15,-1-2-28-15,1-4-31 16,3-4 3-16,2-10-3 15,9-6-11-15,7-10-1 16,6-26-17-16,7-17 17 16,2-10 0-16,5-4 0 15,-2 1 5-15,-6 10-5 0,-5 12 0 16,-11 12 0-16,-9 10 9 16,-11 12 0-16,-5 6 27 15,-7 4-1-15,0 0-5 16,0 0-18-16,0 0-12 15,0 0-2-15,0 8-41 16,0-2-91-16,0 0-167 16,0 0-440-16,-11-4-919 0</inkml:trace>
  <inkml:trace contextRef="#ctx0" brushRef="#br0" timeOffset="-70897.28">9933 15552 1083 0,'0'0'492'0,"0"0"-317"16,0 0 70-16,0 0-18 15,0 0-65-15,0 0-57 16,-112-54-8-16,89 46 1 16,-6 0 29-16,-4 2-14 15,-5 2-15-15,-7 4-33 32,-3 0-26-32,-6 0-16 15,-2 0-14-15,1 8-9 16,2 10-14-16,3 9 5 0,2 9-9 0,5 0 5 15,1 8-8-15,6 6 20 0,1-2-1 32,4 6-7-32,2 0 3 15,4 0 0-15,4 3 6 0,6-2 6 0,4 2-5 16,4 1-1-16,7-4 0 16,0 4 0-16,0-5-6 15,0 1-1-15,7-4-5 31,9-6 12-31,1 0-11 16,6-4 10-16,1-4-5 16,1-4-15-16,2-6-3 15,1-4-22-15,3-8 17 16,3-4 23-16,0-2 6 16,1-8-1-16,5 0-7 0,0 0-23 15,3-8-23 1,1-2-10-16,3-8 13 0,-3 0 3 15,4 0 20-15,-7-8 21 16,1 0 6-16,-1-2-13 16,-1-4 14-16,-4-2-1 0,-1-2 1 15,-2 0 6-15,2 0-5 16,-6-5 9-16,-3 1 20 16,-6 0-8-16,-4 0 15 15,-5 0-2-15,-7-4 24 16,-4-6 24-16,0 2-21 15,-4-6-12-15,-17-9-2 0,-8 1-10 16,-6-6 13 0,-7-2-33-16,-3 2-17 0,1 10 9 15,-1 4-10-15,1 11 0 16,-17 1-39-16,12 8-174 16,5 6-513-16</inkml:trace>
  <inkml:trace contextRef="#ctx0" brushRef="#br0" timeOffset="-70725.42">9774 15348 1428 0,'0'0'0'0,"0"0"-389"0</inkml:trace>
  <inkml:trace contextRef="#ctx0" brushRef="#br0" timeOffset="-69457.58">4423 12873 1317 0,'0'0'295'0,"0"0"-52"16,0 0 76-16,0 0-62 15,0 0-64-15,0 0-21 16,0 0 21-16,-52-70-44 15,52 64-36-15,-2 0-9 16,2 2-14-16,0 0-19 16,0 2 7-16,2 2-14 15,15 0 5-15,10 0 5 16,6 0-47-16,8 12-5 0,8 6-8 16,2 4-5-1,1 6 9-15,1 5-18 0,-4 5 1 16,-2 4-1-16,-5 2-36 15,-4 0 0-15,-3 0 11 16,-3-4-11-16,-3 0 9 16,-5-4-9-16,-3 0 7 15,-4-3 8-15,-1-3-4 16,-3-2 1-16,-1-4-9 16,-1-4-20-16,-3-4-13 15,-1-4-58-15,0-4-77 16,-5-6-113-16,-2-2-180 15,0 0 120-15,-4 0-337 0</inkml:trace>
  <inkml:trace contextRef="#ctx0" brushRef="#br0" timeOffset="-69097.09">4919 13431 909 0,'0'0'353'0,"0"0"11"16,0 0 35-16,0 0-30 15,0 0 0-15,0 0-52 16,0 0-58-16,-74-40-64 15,74 34-27-15,0 4-48 16,0 2-35-16,0 0-46 16,0 0-18-16,0 0-21 15,10 10 0-15,7 8 0 0,1 6-1 16,2 0-6 0,0 4 7-16,-2-4-38 0,0-4-5 15,-2-4-5-15,-3-8-6 16,1-6 19-16,-1-2-2 15,3-6 31-15,-1-18 6 16,1-10 0-16,-3-8 17 16,-3-6-1-16,0-2-16 15,-3 4 0-15,-1 4 0 16,-2 7-22-16,1 9-62 16,0 8-73-16,-1 6-45 15,1 4-132-15,3 4-212 16,-1 2 10-16,2 0-119 0</inkml:trace>
  <inkml:trace contextRef="#ctx0" brushRef="#br0" timeOffset="-68885.83">5209 13120 1335 0,'0'0'600'0,"0"0"-217"16,0 0 105-16,0 0-187 15,0 0-72-15,0 0-67 16,0 0-15-16,0-26-44 15,0 26-55-15,0 0-39 16,0 0-9-16,0 0-88 16,0 0-83-16,0-2-121 15,0 0-276-15,0 0-397 0</inkml:trace>
  <inkml:trace contextRef="#ctx0" brushRef="#br0" timeOffset="-64527.13">3854 15091 1058 0,'0'0'397'16,"0"0"-170"-16,0 0 90 15,0 0 45-15,0 0-112 16,0 0-5-16,-23 0-38 16,23 0-42-16,0 0-5 15,0 0-29-15,0-2-14 0,21 0-32 16,35-6-70 0,52-2 9-16,64-2 6 0,36 2-24 15,8-2 14-15,-18 6-19 16,-55 2-1-16,-39 4 0 15,-35 0-45-15,-24 0-46 16,-5 0-20-16,-13 0-2 16,-11 0 50-16,-16 0-7 15,-16 0-15-15,-53 8-234 16,6-2-340-16,1-2-189 0</inkml:trace>
  <inkml:trace contextRef="#ctx0" brushRef="#br0" timeOffset="-64152.09">4001 15245 1371 0,'0'0'1236'16,"0"0"-1045"-16,0 0 100 16,0 0 30-16,0 0-51 15,0 0-140-15,0 0-52 16,-54 0-27-16,129-5-33 15,44-5 12-15,57-7-16 16,27-5-8-16,-3 3 7 16,-21 1-12-16,-52 5 0 15,-36 5-1-15,-31 2-26 16,-20 2 14-16,-3 0 5 0,-8 0 7 16,-10 2 8-1,-12 0 1-15,-7 2 40 0,0 0 4 16,0 0-53-1,0 0 0-15,2 0 0 0,7-2 0 16,6-2-14-16,26-10-241 16,-5-2-444-16,-1 2-734 0</inkml:trace>
  <inkml:trace contextRef="#ctx0" brushRef="#br0" timeOffset="-64057.14">5701 15101 1603 0,'0'0'1074'0,"0"0"-874"0,0 0 31 16,0 0-133 0,0 0-98-16,0 0-721 0</inkml:trace>
  <inkml:trace contextRef="#ctx0" brushRef="#br0" timeOffset="-60152.77">9192 8209 1798 0,'0'0'609'16,"0"0"-532"-16,0 0-26 15,0 0 29-15,0 0-59 16,0 0-21-16,31-8 0 16,0 12 0-16,12 2 0 0,-5-4-122 15,-9 0-552-15</inkml:trace>
  <inkml:trace contextRef="#ctx0" brushRef="#br0" timeOffset="-59090.19">10220 9571 1505 0,'0'0'362'0,"0"0"-245"16,0 0 32-16,0 0 119 15,0 0-75-15,0 0-39 16,0 0 16-16,31 38-12 0,-8-24-12 15,8 2-13-15,11 6-7 16,11 2-45-16,16 6-15 16,36 11 0-16,46 14-38 15,46 20-7-15,25 9-20 16,3 2 0-16,-11-4 8 16,-25-3-7-16,-6-2 2 15,-13-6-4-15,-16-9-19 16,-34-16-16-16,-26-12 5 15,-32-13 9-15,-16-7 14 16,-3-1 7-16,-5-4 0 0,-7-2 9 16,-16-7-8-1,-7 0 7-15,-8 0 10 0,0-10-12 16,-6-5 6-16,-11-3-12 16,-3-3-15-16,-5 1-5 15,1 0-8-15,-5-2 4 16,-4 0 1-16,-4-2 4 15,0-2 17-15,-3-2 4 16,-3 0-1-16,3 0 11 16,5 6-6-16,1 2 53 15,10 6 13-15,6 6 1 16,4 1 2-16,10 6-28 16,4 1-16-16,0 0-23 15,0 0 1-15,21 0-10 0,10 14 1 16,9 2 0-16,6 4-1 15,5 2-2-15,1 4 3 16,-6 2-14-16,-7 2-29 16,-11 2 26-16,-12 2-1 15,-14-2 8-15,-2 2 4 16,-18-2 12-16,-18 0 13 16,-8 0 23-16,-1-1-42 15,3-3 0-15,11 2-17 16,22 16-205-16,9-8-407 15,0-4-769-15</inkml:trace>
  <inkml:trace contextRef="#ctx0" brushRef="#br0" timeOffset="-57722.5">14577 13814 1298 0,'0'0'786'16,"0"0"-498"-16,0 0-110 16,0 0 102-16,0 0-45 15,0 0-105-15,0 0-44 16,14-16 5-16,-32 38 11 0,-17 10-36 16,-17 14-44-16,-15 13 4 15,-33 18 20-15,-40 26-31 16,-40 17 0-16,-15 2-7 15,13-7 1-15,21-21-5 16,45-26 2-16,30-12-6 16,23-20 21-16,12 0 21 15,-2 5 18-15,-1-1-28 16,3 4-11-16,13-8-12 16,14-6-9-16,8-6-2 15,7-6 2-15,5-4-17 16,4-2-4-16,0-8-31 15,0-2-10-15,11-2 19 16,13 0-49-16,5-18-55 16,9-10-65-16,2-16-280 0,1-6-61 15,-6-7-76-15,-6-1 47 16,-9 4-178-16,-9 0 760 16,-9 8 590-16,-2 6-224 15,0 10 8-15,0 12-45 16,-11 8-4-16,-4 10-30 15,-6 2-42-15,-3 28-53 16,-5 14-55-16,-7 12-31 16,-4 6-32-16,-4 4-21 15,-1 1-31-15,-1-5-16 16,1-4-2-16,3-12-11 0,8-8-1 16,7-10 9-16,11-10-1 15,8-8 28-15,6-6-12 16,2-1-6-16,0-3-5 15,22 1-11-15,11-1 2 16,12 4 8-16,8-4-12 16,5 0 14-16,3 4-14 15,-3 1 0-15,-5-1-24 16,-11 5-43-16,-11-3 2 16,-8 1-15-16,-8-1-115 15,-4-6-284-15,-4 0-306 0</inkml:trace>
  <inkml:trace contextRef="#ctx0" brushRef="#br0" timeOffset="-57597.62">13546 15280 1557 0,'0'0'1264'16,"0"0"-884"-16,0 0-99 16,0 0-51-16,0 0-146 15,0 0-84-15,0 0-308 16,13 18-751-16</inkml:trace>
  <inkml:trace contextRef="#ctx0" brushRef="#br0" timeOffset="-56458.63">11681 17981 671 0,'0'0'339'0,"0"0"-255"16,0 0-57-1,0 0-11-15,149 64-16 0,-66-26-39 16,-10-10-107-16,-1-2-85 0</inkml:trace>
  <inkml:trace contextRef="#ctx0" brushRef="#br0" timeOffset="-55988.74">13916 18400 317 0,'260'20'332'0,"33"0"-250"15,-37-2 5-15,-5-8 96 16,4-4-87-16,-1-4-59 15,4-2-37-15,-7 0-8 16,4-4 2-16,-5-10 5 16,1-2 1-16,-3-6 48 0,-1-6 76 15,-2-4 24 1,-14-12-30-16,-5-9-80 0,-14-5-38 16,-17-6-34-16,-10-6-92 15,-16-6 36-15,-6-8 14 16,-2-7 52-16,-1-7-46 15,5-14-131-15,4-4 48 16,8-9-68-16,5-3-145 16,8 2 366-16,1-7 156 15,-4-1 36-15,-6-5 18 16,-13-9-19-16,-8-8-7 16,-9-5 10-16,-13 1 41 0,-9-5-42 15,-11-1-35-15,-8 0-24 16,-8-3-10-16,-6-13-41 15,-1-7-42-15,1-7-20 16,0-3 31-16,-9 9-32 16,-7 11-20-16,-15 11-2 15,-14 3-5-15,-13 7-42 16,-15-7-43-16,-19-1-133 16,-4-2 15-16,-20 1-86 15,-5 45-89-15,2 23-664 0</inkml:trace>
  <inkml:trace contextRef="#ctx0" brushRef="#br0" timeOffset="38837.82">12089 12178 869 0,'0'0'706'0,"0"0"-456"15,0 0 4-15,0 0 18 16,0 0-86-16,0 0-36 16,5-67 63-16,-17 61-35 15,-1 1 11-15,-5-2 3 16,-6 3-39-16,-7-2-11 16,-6 2-32-16,0 0-46 15,-1 0-2-15,3 2-31 16,8 1 4-16,6 1 5 15,11 0-40-15,5 0 0 16,5 0 0-16,0 0 0 16,0 0 0-16,24 0 0 15,17 0 0-15,15 0 0 16,17 1 0-16,27 3 0 0,29 2 0 16,-3-3 0-16,-16-2 0 15,-16-1 0-15,-30 0 0 16,-3 0-3-16,-5 0-22 15,-19 0 19-15,-16-1 4 16,-11-3 2-16,-7-1 15 16,-3 1-14-16,0 0 0 15,0-1-1-15,0-4 0 16,0 1 6-16,-3-2-6 16,-7-2 6-16,-7-2-2 0,0 2-1 15,-5-2-3-15,-3 0 0 16,-2 4 0-16,1 0 0 15,-1 2 0-15,5 2 0 16,4 0 0-16,7 4 0 16,4 0 0-16,5 2 0 15,0 0 0-15,2 0 0 16,0 0 0-16,0 0 0 16,0 0 0-16,4 0 0 15,7 0 0-15,3 0 0 16,3 0 0-16,6 0 0 15,4 0 0-15,6 0 0 16,5 6 0-16,-1 6 0 16,-1 2 0-16,-5 6 0 15,-8 0 0-15,-10 6 0 16,-13 2 0-16,0 5 0 0,-20 0 0 16,-15 3 0-16,-13-1 0 15,0-3 0-15,-2-4 0 16,11-4 0-16,7-6 0 15,12-6 0-15,9-6 0 16,11-4 0-16,0-2 0 16,29 0-86-16,7 0-477 15,-3 0-535-15</inkml:trace>
  <inkml:trace contextRef="#ctx0" brushRef="#br0" timeOffset="38970.5">12969 12390 2536 0,'0'0'787'0,"0"0"-533"16,0 0-75-16,0 0-179 16,0 0-498-1,0 0-1555-15</inkml:trace>
  <inkml:trace contextRef="#ctx0" brushRef="#br0" timeOffset="40636.68">15420 12108 1377 0,'0'0'874'15,"0"0"-747"-15,0 0-61 16,0 0 46-16,0 0-46 16,0 0-32-16,0 0-34 15,22-30 0-15,-13 30 8 16,0 0-6-16,-5 0 4 15,1 0 4-15,-1 0-10 16,-4 0 16-16,2 0-15 16,-2 0 11-16,0 0-7 15,3 0-4-15,-1 0-2 16,3 0 1-16,1 0-20 0,1 0 20 16,4 0-110-16,-2-3-246 15,-2-1-406-15</inkml:trace>
  <inkml:trace contextRef="#ctx0" brushRef="#br0" timeOffset="42211.2">15888 10381 405 0,'0'0'815'0,"0"0"-519"16,0 0-13-16,0 0 113 15,0 0-52-15,0 0-19 16,0 0-77-16,-18-87-43 16,18 82 8-16,0 3-44 15,0 0-41-15,0 2-35 16,0 0-45-16,0 6-14 15,2 14-13-15,23 6-20 16,12 2 16-16,13-6-17 0,10-8-19 16,7-14-17-1,7 0-26-15,1-26 16 0,-2-14 26 16,-3-4 20-16,-6-3 0 16,-5 6 0-16,-9 9 6 15,-7 10 5-15,-3 15-5 16,-3 7 18-16,1 2 16 15,5 22 2-15,3 2-1 16,10 2-22-16,7-1-4 16,5-9-4-16,0-9-11 15,-1-6 0-15,-5-3-1 16,-6-6 2-16,-8-14 22 0,-2-4-23 16,-7-2 0-16,-1 1 0 15,0 1 0-15,-5 6 0 16,4 10 0-16,-4 8 0 15,0 0 0-15,1 22 0 16,1 9 0-16,5 3 0 16,3 0 0-16,3-7 0 15,6-9 0-15,4-9 0 16,-2-9 0-16,2-4 0 16,-2-20 0-16,-2-8 0 15,-6-4 0-15,1 0 0 0,-3 0 0 16,-4 5 0-16,-1 9 0 15,-6 10 0-15,-2 12 0 16,0 0 0-16,1 10 0 16,1 14 0-16,2 0 0 15,7-2 0-15,4-1 0 16,2-10 0-16,1-7 0 16,1-4 0-16,-6 0 0 15,-4-10 0-15,-4-8 0 16,-5-2 0-16,-9 0 0 15,-4 2 0-15,-7 0 0 16,-11 10 0-16,-9 4-213 16,-13 4-945-16</inkml:trace>
  <inkml:trace contextRef="#ctx0" brushRef="#br0" timeOffset="46047.7">11485 15918 2707 0,'0'0'767'0,"0"0"-632"15,0 0 68-15,0 0 7 0,0 0-136 16,0 0-74-1,0 0 0-15,31 41 0 0,-10-5 0 16,-2 3 0-16,2-11 0 16,3-10 0-16,5-14 0 15,9-10 0-15,20-46 0 16,22-47 0-16,11-35 0 16,-6 2 0-16,-12 11 0 15,-26 43-3-15,-26 44-989 0</inkml:trace>
  <inkml:trace contextRef="#ctx0" brushRef="#br0" timeOffset="50206.64">13615 13453 1654 0,'0'0'691'0,"0"0"-432"16,0 0 69-16,0 0-99 15,0 0-90-15,0 0-87 16,11-38-8-16,-1 28 10 15,-4 0 1-15,-2-2-26 16,-4 2-8-16,0 2 16 16,0 0-19-16,0 2 3 15,0 2 11-15,0 2-2 16,0 2 18-16,0 0 3 16,0 0-8-16,0 0 17 15,0 0-24-15,0 0-4 16,0 0 7-16,5 16-5 15,9 6 7-15,3 6-35 0,3 0-5 16,5-2 8-16,4-6-6 16,11-10-3-16,11-10 0 15,31-10 0 1,34-42 0-16,-4-6 0 0,-8-2 0 16,-14 2-8-16,-28 9 9 15,-6 3-1-15,-6 4 7 16,-15 12-7-16,-20 14 0 15,-9 10 0-15,-6 6 0 16,0 0 0-16,0 2 0 16,0 14 0-16,0 12-89 15,0-2-247-15,0-6-566 0</inkml:trace>
  <inkml:trace contextRef="#ctx0" brushRef="#br0" timeOffset="53070.75">10052 15508 1898 0,'0'0'639'0,"0"0"-482"16,0 0 79-16,0 0-52 0,0 0-70 16,0 0-46-16,0 0 15 15,-17 4 40-15,17 18 32 16,6 5-52-16,3 5-38 16,1-5-26-16,0 0-21 15,3-9 7-15,1-6-10 16,7-8 5-16,2-4 16 15,13-8-14-15,15-24 10 16,14-16-16-16,13-11-15 31,4-11 14-31,3 2-15 0,-9 6 9 16,-15 12-9-16,-15 10 2 16,-17 18-2-16,-13 4 21 0,-10 14-21 15,-3 4 0-15,-3 0 0 16,0 0 0-16,0 0 0 15,0 0 0-15,2 4-36 16,2 18-156-16,0 2-274 16,1-2-402-16</inkml:trace>
  <inkml:trace contextRef="#ctx0" brushRef="#br0" timeOffset="59739.4">19410 11667 1358 0,'0'0'253'0,"0"0"-157"15,0 0 18-15,0 0-58 16,0 0 13-16,0 0 49 15,14-39 71-15,-14 33-11 0,0 2-30 16,0-2 4 0,-4 0-14-16,-8-2-37 0,-3 0-22 15,-3 0-32-15,-3 0 8 16,0-2-23-16,-2 2-31 16,-2 0 5-16,-1-2 25 15,-3 2-5-15,0 0 26 16,-5-2 2-16,-1 4-5 15,-3 0 10-15,0 2-29 16,1 4-2-16,-2 0 2 16,1 0-6-16,3 0 3 15,2 8-15-15,-1 6 3 16,5 0-2-16,0 4-12 0,5 0 0 16,1 4 20-1,1 2-8-15,4 2 14 0,0 5-12 16,3-2-4-16,-3 6-5 15,3 1-6-15,1 2-1 16,3 0 1-16,0 0 1 16,5 0 17-1,0 0-9-15,2-4 0 16,2 0 4-16,2-2-13 16,0 0 0-16,0-2 8 15,0 1 3-15,0-1 19 16,0-4-17-16,0 0 2 15,6-2-7-15,4 0-8 16,-2-2 0-16,5 0 7 16,1 0-6-16,-1 0 17 0,6 0-16 15,-4 0 7-15,5 1-6 16,-2-4-3-16,4 2-1 16,0-2 1-16,3-1 0 15,2-1 13-15,0-3-12 16,-1-2 10-16,1-5-11 15,-1 0-3-15,3-3 3 16,0-4 7-16,3 0-7 16,1 0 12-16,2 0-12 15,1 0 2-15,3 0-2 16,-4 0 0-16,1-4-1 16,-3 0 1-16,0 1 0 15,1-2 7-15,-3 1-7 0,0-2 1 16,2-2 0-16,-1 0 1 15,-1-2-2-15,0-3 3 16,-2 2 3-16,0-1 0 16,-4-1-6-16,-3-1 8 15,-2 0-7-15,0 1 5 16,-2-1-6-16,-1-3 1 16,2 1-1-16,0-2 13 15,-1-2-6-15,-2 2-6 16,2-2 6-16,-2 0-7 15,-3 2 0-15,1 0 0 16,-6 0 6-16,1 0 27 0,-5-2-12 16,1-2-5-1,-3-2-16-15,1-1 0 0,-3 0 0 16,0-4 0-16,0 3 0 16,0-2 0-16,0 2 0 15,0 0 0-15,-3 0 0 16,-8-2 0-16,0 2 0 15,-1-2 0-15,2 2 0 16,-1 0 0-16,1 0 0 16,-1 0 0-16,1-1 0 15,0 1 0-15,-1 2 0 16,3 0 0-16,-4 3 0 16,1-2 0-16,0 1 0 15,-5 2 0-15,-4 0 0 16,-2 0 0-16,-5 2 0 0,-2 4 0 15,-2 0 0-15,-4 4 0 16,-3 0 0-16,-3 4 0 16,-3 0 0-16,-1 4 0 15,-1 2 0-15,-4 0 0 16,-3 0 0-16,-41 16 0 16,12 2-213-16,4-2-830 0</inkml:trace>
  <inkml:trace contextRef="#ctx0" brushRef="#br0" timeOffset="61840.78">18994 12956 1758 0,'0'0'580'16,"0"0"-357"-16,0 0 257 15,0 0-242-15,0 0-71 16,0 0-77-16,0 0-42 15,-12-24 45-15,31 24 0 16,5 9-21-16,3 8 11 16,4 3-41-16,5 6-6 15,4 2 3-15,5 6-32 16,3 0 7-16,4 2-14 16,1 0 0-16,-2-1-3 15,-2-3 3-15,-7-6 0 0,-6-4-2 16,-7-6-7-16,-11-4 9 15,-7-4-18-15,-5-4-21 16,-6-2-20-16,0 0-104 16,-4-2-122-16,-13 0-338 15,-6 0-292-15</inkml:trace>
  <inkml:trace contextRef="#ctx0" brushRef="#br0" timeOffset="62247.08">19451 13038 1347 0,'0'0'521'16,"0"0"-269"-1,0 0 79-15,0 0-54 0,0 0-52 16,0 0-75-16,0 0 13 16,-18-50-6-16,11 50-13 15,1 0-1-15,-6 0-76 16,-3 0-16-16,-1 0-7 15,-1 0-8-15,-2 4 19 16,1 2-20-16,1 2-8 16,-1 4 9-16,0 4-29 15,-4 8 21-15,-3 8-28 16,0 8 0-16,-4 8 0 16,-2 8 0-16,0 3 0 0,-2-1 0 15,1 0 0 1,3-4 0-16,6-8 0 0,2-9 0 15,5-10 0-15,5-7 0 16,5-6 0-16,2-6 0 16,2-4 0-16,2-4-45 15,0 0-182-15,0-5-301 16,2-8-726-16</inkml:trace>
  <inkml:trace contextRef="#ctx0" brushRef="#br0" timeOffset="62435.74">20166 13491 1785 0,'0'0'1366'15,"0"0"-1080"-15,0 0-202 16,0 0-84-16,0 0-118 15,0 0-1173-15</inkml:trace>
  <inkml:trace contextRef="#ctx0" brushRef="#br0" timeOffset="67011.03">9121 6753 1081 0,'0'0'481'0,"0"0"-250"16,0 0 111-16,0 0 3 15,0 0 11-15,0 0-101 16,0 0 0-16,0 0-47 15,2-14-41-15,-2 14-46 16,0 0-25-16,2-1-34 16,12 1-34-16,8-3-14 0,12 2-14 15,10-4-2-15,0 1-73 16,2 0-126-16,-13 3-123 16,-25 1-269-16,-8 0-73 0,0 5-108 15</inkml:trace>
  <inkml:trace contextRef="#ctx0" brushRef="#br0" timeOffset="67136.25">9121 6825 1023 0,'0'0'661'0,"0"0"-424"16,0 0 114-16,0 0 2 15,0 0-35-15,0 0-113 16,0 0-43-16,31 7-14 16,7-7-88-16,3-3-60 15,11 2-36-15,-9 1-501 16,-14 0-829-16</inkml:trace>
  <inkml:trace contextRef="#ctx0" brushRef="#br0" timeOffset="68436.14">8306 15643 1237 0,'0'0'343'0,"0"0"-260"16,0 0-27-16,0 0 101 16,-120-121-69-16,91 97-32 15,-3 6 70-15,-7 2-4 16,-9 10 23-16,-8 6-42 15,-4 0-50-15,-9 18-27 16,1 14-26-16,-1 12-33 0,3 11 4 16,6 7-37-16,7 10-9 15,8 6 21-15,14 4 17 16,12 7 8-16,13-3-4 16,6 6 23-16,16-2 10 15,18 0-15-15,8-1 14 16,7-9-35-16,9-8-39 15,2-10-14-15,5-14 17 16,2-11 35-16,1-15-40 16,4-12 28-16,-1-10 13 15,0 0 11-15,-1-24-23 0,1-15 16 16,-4-7 13 0,-7-12 19-16,-4-4 16 0,-8-10 7 15,-7-4 27-15,-12-4 7 16,-7-1 22-16,-13-7-16 15,-9-2-19-15,0 1 0 16,-16-1-7-16,-13 2-3 16,-4 12 49-16,-7 4-2 15,-5 5-3-15,-6 13-4 16,-7 6-43-16,-6 6-7 16,-3 12 4-16,-3 8-13 15,-1 8 22-15,3 10 6 16,1 4-28-16,4 4-15 15,10 14-38-15,10 4-114 16,9 8-101-16,13-2-104 16,11-10-476-16</inkml:trace>
  <inkml:trace contextRef="#ctx0" brushRef="#br0" timeOffset="68576.75">8335 15593 2443 0,'0'0'420'0,"0"0"-420"16,0 0-468-16</inkml:trace>
  <inkml:trace contextRef="#ctx0" brushRef="#br0" timeOffset="71801.08">19138 13004 980 0,'0'0'300'0,"0"0"-74"15,0 0-8-15,0 0-3 16,0 0 11-16,0 0 14 16,-26 0 23-16,23 0 7 15,1 0-33-15,0-2-37 16,0-2-45-16,0-2-19 15,2 2-7-15,-3 0-45 16,3-2-15-16,0 0-13 16,-2-2-17-16,0 0 14 15,0 0-53-15,-2 0 0 0,1 2 0 16,1 0 0 0,0 1 0-16,-1 4 0 0,3-2 0 15,0 3 0-15,0 0 0 16,0 0 0-16,0 0 0 15,0 0 0-15,0 0 0 16,0 0 0-16,0 11 0 16,12 13 0-16,10 6 0 15,7 8 0-15,5 2 0 16,8 2 0-16,2 2 0 16,5-3 0-16,1-4 0 15,-4-1 0-15,-6-7 0 0,-6-5 0 16,-10-6 0-1,-8-4-74-15,-5-6-96 0,-5-4-176 16,-1-2-441-16,-2-2-329 0</inkml:trace>
  <inkml:trace contextRef="#ctx0" brushRef="#br0" timeOffset="72176.15">19628 12858 1807 0,'0'0'579'0,"0"0"-334"0,0 0 207 15,0 0-261-15,0 0-52 16,0 0-79-16,0 0-23 16,-31-43 37-1,23 43-23-15,-5 21 1 0,-10 11-8 16,-8 14-13-16,-9 12 10 15,-3 8-28-15,-5 6 1 16,-2 0 11-16,4 3-14 16,1-7 4-16,5-6-8 15,7-8-5-15,6-12 9 16,4-10-11-16,10-10 0 16,4-10-3-16,5-6 9 15,4-4-7-15,0-2 1 16,0 0-60-16,0-10-53 15,6-36-200-15,14 2-555 0,1-2-593 16</inkml:trace>
  <inkml:trace contextRef="#ctx0" brushRef="#br0" timeOffset="72504.57">19071 13060 1642 0,'0'0'554'0,"0"0"-280"0,0 0 42 16,0 0-47-16,0 0-125 16,0 0-74-16,0 0 21 15,56 14 5-15,-31 14 3 16,8 6-57-16,3 6-18 15,6 2-9-15,3 5-14 16,-1-3 11-16,-1-2-11 16,-7-6 0-16,-7-6-1 15,-9-8-33-15,-9-8-92 16,-3-6-42-16,-3-8-143 16,-1 0-273-16,-1-4-188 0</inkml:trace>
  <inkml:trace contextRef="#ctx0" brushRef="#br0" timeOffset="72770.5">19611 13018 542 0,'0'0'1858'16,"0"0"-1342"-16,0 0-194 16,0 0-3-16,0 0-175 15,0 0-84-15,0 0-26 16,-105 76 25-16,76-22-7 15,-7 5-25-15,-1 0 12 16,-3 2-13-16,-1-5-13 16,3-4-4-16,7-8-9 15,4-8-6-15,10-10-10 16,3-8-89-16,6-8-90 16,3-10-117-16,3-8-166 0,0-16-33 15,0-8-304-15</inkml:trace>
  <inkml:trace contextRef="#ctx0" brushRef="#br0" timeOffset="72933.92">19112 13140 1242 0,'0'0'602'0,"0"0"-133"15,0 0-84-15,0 0-25 16,0 0-167-16,0 0-125 16,0 0-1-16,42 53 11 15,-4-12-51-15,9 9-18 16,6 0-9-16,1 1-6 15,2-5-6-15,-3-8-71 0,-2-8-138 16,-2-12-140-16,-13-8-338 16,-12-8-552-16</inkml:trace>
  <inkml:trace contextRef="#ctx0" brushRef="#br0" timeOffset="73169.75">19678 13074 1886 0,'0'0'839'0,"0"0"-500"16,0 0-26-16,0 0-115 15,0 0-97-15,0 0-58 16,-125 116-20-16,94-53-14 16,-5 0-9-16,-4 4-1 15,-2-3-68-15,4-6-157 0,-5 2-233 16,12-14-214-16,9-13-269 15</inkml:trace>
  <inkml:trace contextRef="#ctx0" brushRef="#br0" timeOffset="73309.37">19385 13676 2165 0,'0'0'720'0,"0"0"-560"0,0 0-160 15,0 0-993-15</inkml:trace>
  <inkml:trace contextRef="#ctx0" brushRef="#br0" timeOffset="78901.19">19250 13056 2259 0,'0'0'759'0,"0"0"-517"0,0 0 216 15,0 0-218-15,0 0-102 16,0 0-138-16,-23 2 0 16,46 28 0-16,6 12 0 15,9 8 0-15,7 6 0 16,3-1 0-16,-1-3 0 16,-2-10 0-16,-10-8 0 15,-10-10-48-15,-23-18-275 16,-2-6-306-16,-2 0-307 0</inkml:trace>
  <inkml:trace contextRef="#ctx0" brushRef="#br0" timeOffset="79111.63">19595 13022 1837 0,'0'0'902'0,"0"0"-566"16,0 0 134-16,0 0-220 15,0 0-122-15,0 0-88 16,-122 80 13-16,71-16 27 16,-9 10-80-16,-5 7 0 15,5-1 0-15,4-4 0 16,11-2-185-16,16-21-407 16,18-24-651-16</inkml:trace>
  <inkml:trace contextRef="#ctx0" brushRef="#br0" timeOffset="79236.95">19593 13367 2564 0,'0'0'358'16,"0"0"-358"-16,0 0-1378 0</inkml:trace>
  <inkml:trace contextRef="#ctx0" brushRef="#br0" timeOffset="93205.76">7359 16681 2297 0,'0'0'870'0,"0"0"-714"0,0 0-71 0,0 0 107 15,0 0-93-15,0 0-69 16,-13 6-3-16,26-2-25 16,5 4 29-16,2-2-1 15,2 2 23-15,5-3 14 16,4-1-17-16,5-3-7 16,3-1-4-16,4 0-37 15,4 0 10-15,2-1-12 16,-1-12-1-16,2-1 1 0,-6-4-38 15,-5 4-7 1,-13 2 5-16,-13 2-49 0,-8 6-10 16,-5 4 2-16,-11 0-58 15,-24 0-93-15,-13 8-317 16,-10 16-63-16,-8-2 50 16,-8 9 187-16,0-8 162 15,-1 4 229-15,5-5 411 16,8-4 72-16,11-10-98 15,16 2 85-15,10-10-97 16,16 0-76-16,6 0-58 16,3 0-65-1,6 0-69-15,15 0 15 16,8 0-40-16,7-4-3 16,9 0-77-16,8 2 0 15,8-2 0-15,10-4 0 16,8-6 0-16,8-4 0 15,5 0 0-15,-3-4 0 16,-8 4 0-16,-15 4 0 16,-22 1-18-16,-19 5-6 0,-16 6 21 15,-9 2 3 1,-3 0 1-16,-18 5 6 0,-6 8 16 16,-2-3-22-16,2 3 9 15,2-4-10-15,3 0 0 16,7-4-1-16,2-1-4 15,1 1-10-15,6-1 9 16,1-4-39-16,1 4-98 16,-3-3-182-16,0 4-525 15,1-1-1145-15</inkml:trace>
  <inkml:trace contextRef="#ctx0" brushRef="#br0" timeOffset="158508.19">17978 15154 1476 0,'0'0'515'0,"0"0"-285"15,0 0 68-15,0 0-41 16,0 0-66-16,0 0-87 16,-6 5 40-16,0-9 58 0,2-6-31 15,-5 1-45 1,1-4-4-16,-6 1-71 0,-1 2-27 15,-4-2-2-15,-1 0-22 16,-6 0 11-16,-5 2-6 16,-10 2-4-16,-3 0 1 15,-8 2-2-15,-8 4 0 16,-4 0 16-16,-5 2-14 16,-2 0 13-16,-3 0-14 15,3 0 1-15,0 0 8 16,1 0-10-16,1 8 0 15,0 4 0-15,3 4 2 16,-1-4 2-16,-1 2-4 0,2 2 1 16,1 0-1-1,3 2-5-15,-1 4 5 0,1-3 0 16,-2 4 0-16,-3 4 5 16,-3-1-5-16,-3 2 0 15,-2 2-1-15,-4 0-3 16,4 2 4-16,1-2 5 15,7 2-4-15,7 0 6 16,6-4-6-16,8 2-1 16,1 2 0-16,5 3-3 15,-2-3 2-15,-1 2 1 16,-1 4 0-16,-1-2 6 16,-1 2-6-16,0 2 1 15,0 0 1-15,4 0-2 16,-3-4-8-16,5 5 7 0,3-5 1 15,0 4 0-15,6-4 0 16,5 4 0-16,6 0 0 16,4-4-5-16,5 4-4 15,6 0 8-15,5 0 1 16,0 5 2-16,0-1-2 16,13 2 0-16,6-2 0 15,3 4-2-15,5 2-2 16,1-2 3-16,6-2 2 15,4-1 8-15,2-5-8 0,5 0-1 16,-1-4 0 0,2 0-4-16,6-6-2 0,2 2 5 15,4-6 0-15,4-4 1 16,5 0 0-16,4-8 8 16,5-4-8-16,6-2-5 15,1-4 4-15,4-4 0 16,2 0 1-16,0 0 4 15,3 0-3-15,3-4-1 16,5-4 0-16,16-2-1 16,-9 6 0-16,2-4 1 15,0 2 0-15,-18-2 7 16,15 0-7-16,-6 2 0 16,-5-6 0-16,-3 2-7 15,-3-4 7-15,-4-4 9 0,-3 2 5 16,1-2 23-16,-3-4 6 15,2 0-43-15,3-2 0 16,4-2 0-16,0-6 0 16,5 1 0-16,-3 0 0 15,-2-6 0-15,-7 1 0 16,-6 2 0-16,-9-2 0 16,-9 0 0-16,-6-4 0 15,-8 4 0-15,-4-4 0 16,-2-4 0-16,-2-1 0 15,-1-5 0-15,-1-2 0 16,1-4 0-16,-4 0 0 16,-4-2 0-16,-2 0 0 0,-10 4 0 15,-3 1 0-15,-8 3 0 16,-4 0 0-16,0 2 0 16,-2 0 0-16,-18-2 0 15,-9-3 0-15,-7 2 0 16,-4-2 0-16,-7 1 0 15,-7 2 0-15,-1 0 0 16,-5-2 0-16,-4 2 0 16,-4-4 0-16,-1 1 0 15,-4 3 0-15,2 6 0 16,-5 8 0-16,-2 4 0 16,-5 12 0-16,-8 6 0 0,-5 6 0 15,-9 6 0 1,-1 2 0-16,-2 0 0 0,-1 0 0 15,7 8 0-15,3 8 0 16,8 4 0-16,7 2 0 16,10 2 0-16,10-2 0 15,13 0 0-15,12-8 0 16,15-2 0-16,13-8 0 16,11-4-228-16,0 0-531 15,0-12-754-15</inkml:trace>
  <inkml:trace contextRef="#ctx0" brushRef="#br0" timeOffset="162136.51">5674 17179 1842 0,'0'0'279'0,"0"0"-70"15,0 0 117 1,0 0-77-16,0 0-111 0,0 0-61 16,-38-14 19-16,18 0 22 15,-7-8 2-15,-8-1-24 16,-9 1-9-16,-12-6-33 16,-9 6-21-16,-6 0 9 15,-7 0-3-15,-7 8-22 16,-3 2 17-16,-7 6-22 15,-1 2 21-15,-4 4-19 16,0 0-2-16,-2 0 3 16,3 0-15-16,4 4 0 15,5 6 1-15,3 2-1 16,6-2-12-16,-2 4-13 16,3 2-11-16,2-2 16 0,-1 8-10 15,4 1 16-15,2 0 13 16,1-1 2-16,3 5 5 15,5-1-6-15,-1 2 1 16,5 2-10-16,2 2 3 16,4 4 6-16,6 0-1 15,-2 4 1-15,4-4 8 16,1 8-3-16,1-4-4 16,3 5-1-16,1-5 0 15,5 4-3-15,3-2 3 16,3 6 6-16,5-4 7 15,4 0-8-15,2-2-4 16,5-2-2-16,3 1-3 0,2 3 2 16,4-4 2-16,1 4 0 15,3-4 6-15,0 4-5 16,5-2-1-16,15 6 0 16,8-3 0-16,9 5 0 15,7 0 11-15,9-2 4 16,6 0 19-16,3-4-22 15,2-2-11-15,3-2-1 16,4 0-3-16,5-3 2 16,4-7-13-16,7-2 4 15,23-6 10-15,25-10 0 16,31-12 1-16,5 0-2 0,-9-26-8 16,-17-2 4-16,-35 2 4 15,-22 8 2-15,-20 2 7 16,-8 1-7-16,7 6 0 15,8-4 2-15,8-1-3 16,-3 4-7-16,2-2 6 16,3-2 1-16,6 0 2 15,21-8-2-15,26-8 1 16,-9 2-1-16,-15-2-3 16,-16 6 2-16,-22 2 0 15,3-4 1-15,4 4 5 16,-12-4-5-16,-8 6 2 15,-8-1-1-15,-3-2 1 0,-6-4-2 16,2 1 19-16,-2-10-10 16,1 0 17-16,-5-8-13 15,-4-2 2-15,-5-2-9 16,-4 0-5-16,-6-2-1 16,-7-5 0-16,-3 3 0 15,-7-2 6-15,-2 0-6 16,-4-4 8-16,0 4-8 15,0-3 0-15,-15-2 0 16,-9-4 0-16,-10 5 0 16,-10 2 1-16,-12 2 0 15,-8 8 6-15,-8 6-6 16,-8 0-1-16,-3 9-1 0,-4 3 0 16,0 6 1-16,-1 4 25 15,3 0 7-15,2 2-1 16,8 2-11-16,5 4-20 15,8 6 0-15,4 4 0 16,7 0 0-16,4 0 0 16,3 6 0-16,6 10 0 15,0-2 0-15,4 4 0 16,1-4 0-16,2 4-97 16,0-2-84-16,4-2-83 15,0 0-114-15,10-6-372 16,3-3-318-16</inkml:trace>
  <inkml:trace contextRef="#ctx0" brushRef="#br0" timeOffset="167836.25">19246 10892 2058 0,'0'0'822'0,"0"0"-507"16,0 0 49-16,0 0-91 15,0 0-121-15,0 0-89 16,-34-26-14-16,34 26-49 15,5 2 0-15,8 12 0 16,3 7 0-16,1 4 0 16,1 9 0-16,0 5 0 15,0 1 0-15,2 0 0 16,-5-4 0-16,1-8 0 16,-1-12 0-16,1-10 0 0,9-6 0 15,6-20 0 1,13-26 0-16,14-20 0 15,7-15 0-15,11-9 0 0,4 2 0 16,5 6 0-16,-2 10 0 16,-8 14 0-16,-11 11 0 15,-12 15 0-15,-17 8 0 16,-12 10 0-16,-10 6 0 16,-7 4 0-16,0 2 0 15,-4 2 0-15,-2 0 0 16,0 0 0-16,0 0 0 15,0 0 0-15,0 0 0 16,0 0 0-16,-2 22 0 16,-10 0-557-16,-3 2-779 0</inkml:trace>
  <inkml:trace contextRef="#ctx0" brushRef="#br0" timeOffset="168540.75">19263 10830 1245 0,'0'0'515'0,"0"0"-253"16,0 0 205-1,0 0-147-15,0 0-6 0,0 0-91 16,0 0-43-16,-51-56-15 16,49 48-30-16,2 2-18 15,-2 2-21-15,2 4-39 16,-2 0-57-16,2 0 0 16,0 0 0-16,0 4 0 15,0 16 0-15,0 14 0 16,8 8 0-16,5 6 0 15,8 2 0-15,-1-3 0 16,4-7 0-16,5-12 0 16,4-14 0-16,10-14 0 15,9-8 0-15,10-34 0 16,11-23 0-16,17-27 0 16,18-30 0-16,-9 8 0 15,-13 13 0-15,-14 21 0 0,-21 30 0 16,0 2 0-16,1 2 0 15,-12 16 0-15,-14 12 0 16,-8 8 0-16,-9 4 0 16,-6 6 0-16,-1 0 0 15,-2 0 0-15,0 0 0 16,0 0 0-16,0 0 0 16,0 0 0-16,0 0 0 15,0 0 0-15,0 0 0 16,0 0 0-16,0 7 0 15,0 10-114-15,0 2-773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9-14T06:08:19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16857 3966 1330 0,'0'0'652'0,"0"0"-360"15,0 0 40-15,0 0 40 16,0 0-107-16,0 0-35 16,0-42-60-16,0 34-32 15,-5 0-12-15,-10 0-45 16,-7 6 27-16,-7 2-108 15,-7 0 0-15,-4 20 0 16,2 16 0-16,0 8 0 16,9 8 0-16,7-2 0 15,11-1 0-15,9-9 0 16,2-4-12-16,6-4-5 16,19 0-19-16,2-4 8 15,2 2 22-15,-5-2-9 0,-2 2 3 16,-10 0-17-16,-10 1-17 15,-2 1 7 1,-14-2 33-16,-19-2 6 16,-7-2 5-16,0-6-4 0,5-4-1 15,8-6 12-15,8-8 3 16,11-2 18-16,6 0-3 16,2 0-13-16,0 0 5 15,0 0-21-15,0 0-1 16,2 0-21-16,9 12-24 15,5 14 20-15,5 12 5 16,6 14-28-16,-2 10 6 16,-5 7-64-16,-7-1-47 0,-9 0 37 15,-4-2 75 1,-6-8 41-16,-19-9 9 0,-2-9 67 16,6-11 34-1,3-11-20-15,11-10-33 0,7-5-30 16,0-3-27-16,23 0-83 15,29-14-175-15,0-7-444 16,-5 2-858-16</inkml:trace>
  <inkml:trace contextRef="#ctx0" brushRef="#br0" timeOffset="422.04">17370 4520 1084 0,'0'0'1232'15,"0"0"-947"-15,-48-111 61 16,31 75-82-16,-1 16-14 16,-4 14-64-16,-5 6-14 15,-4 26-127-15,-6 24-34 16,-2 16-10-16,8 11 0 15,9-1 0-15,15-8 11 16,7-12-11-16,2-16 7 16,20-14 0-16,5-16 4 15,2-10 9-15,2-8-2 0,-2-24 4 16,-2-12 7 0,0-10-11-16,-3-4-1 0,-4 0-9 15,-1 9-3-15,-9 13-3 16,-1 14-3-16,-5 16 0 15,4 6-11-15,0 14-26 16,5 21 37-16,8 11 1 16,1 6-1-16,5 8 0 15,-1-2-158-15,13 8-206 16,-8-13-483-16,-4-17-580 0</inkml:trace>
  <inkml:trace contextRef="#ctx0" brushRef="#br0" timeOffset="595.69">17904 4714 2478 0,'0'0'730'0,"0"0"-552"16,0 0-37-16,0 0-71 16,0 0-50-16,0 127-20 15,0-86-117-15,-7 8-135 16,-1-9-437-16,1-14-363 0</inkml:trace>
  <inkml:trace contextRef="#ctx0" brushRef="#br0" timeOffset="892.55">18492 4255 2349 0,'0'0'836'0,"0"0"-505"16,0 0-102-16,0 0-113 15,0 0-77-15,0 0-33 16,0 0 12-16,-125 94 13 0,106-45 11 16,7 2 24-1,10-2-33-15,2-4-33 0,12-4 0 16,17-9 0-16,8-8 0 15,8-10 0-15,6-8 0 16,5-6 0-16,0-4-51 16,13-34-236-16,-13 0-419 15,-14 4-452-15</inkml:trace>
  <inkml:trace contextRef="#ctx0" brushRef="#br0" timeOffset="1064.41">19059 4481 1952 0,'0'0'702'0,"0"0"-178"16,0 0-178-16,0 0-73 16,0 0-117-1,2 117-108-15,-2-87-18 0,-2 4-30 16,-10 2 0-16,3 6-172 16,5-10-350-16,2-10-557 0</inkml:trace>
  <inkml:trace contextRef="#ctx0" brushRef="#br0" timeOffset="1493.99">19649 4275 2313 0,'0'0'698'15,"0"0"-582"-15,0 0 36 16,125-78-69-16,-72 42-54 16,-4-7-23-16,-6-5 9 15,-14-2-6-15,-14-2 30 16,-11 2 40-16,-4 2 10 16,-9 8 31-16,-15 6-6 15,-1 12-26-15,-1 12-16 16,1 10-42-16,1 11-28 15,1 34-1-15,-2 29 0 16,8 6 39-16,-1 12-40 0,5 21 0 16,7 3 0-16,-2 26 0 15,4-11 0-15,2-29 0 16,2-30 0-16,0-20 0 16,0 6 0-16,-3 3 0 15,-1-5-66-15,0-12-153 16,0-18-140-16,-8-24-201 15,3-2-139-15,1-10-693 0</inkml:trace>
  <inkml:trace contextRef="#ctx0" brushRef="#br0" timeOffset="1619.08">19649 4575 1594 0,'0'0'1085'15,"0"0"-528"1,0 0-178-16,0 0-187 15,0 0-140-15,0 0-52 0,193-87-115 16,-108 62-239-16,-4 1-636 16</inkml:trace>
  <inkml:trace contextRef="#ctx0" brushRef="#br0" timeOffset="2120.11">20233 3964 2613 0,'0'0'689'16,"0"0"-236"-16,0 0-260 16,0 0-110-16,97-110-83 15,-32 86-74-15,2 6-32 0,-2 8-32 16,-16 10-26-16,-16 0 65 16,-19 23 24-16,-14 16 41 15,-8 11 34-15,-25 8 3 16,-9 4 39-16,-2 0 16 15,1-3 28-15,10-11-17 16,10-6-18-16,15-8-14 16,8-8-25-16,8-4-12 15,31-8 15-15,11-4-8 16,8-6-7-16,-2-4-39 16,-6 0-12-16,-15 0 17 15,-18 0 10-15,-12 0 24 16,-5 4 10-16,-13 8 74 0,-20 8 20 15,-7 5 11 1,-3 7-14-16,5 0-32 0,11 4-42 16,14 0-23-16,13 0-4 15,0 0-11-15,20 0-5 16,9-2-32-16,0 0 3 16,-2-2 30-16,-11-1 0 15,-10-2 14-15,-6 0 1 16,-9-1 41-16,-25-2 78 15,-8 2-119-15,-7-4 0 16,0-4 0-16,10-2 0 0,16-16 0 16,11-2-237-1,12 0-1015-15</inkml:trace>
  <inkml:trace contextRef="#ctx0" brushRef="#br0" timeOffset="2260.73">21079 4720 2094 0,'0'0'1405'0,"0"0"-1044"16,0 0-305-16,0 0-56 15,0 0-989-15</inkml:trace>
  <inkml:trace contextRef="#ctx0" brushRef="#br0" timeOffset="3120.01">17361 5234 1461 0,'0'0'559'0,"0"0"-300"16,0 0 73-1,0 0 28-15,0 0-137 0,0 0-39 16,0 0 14 0,-14 0-53-16,14 0-23 0,0 0-52 15,0 0-37-15,0 0-11 16,0 0-21-16,0-3 5 15,0 3 0-15,0 0-6 16,12-2 28-16,17 0-19 16,15-1 5-16,36-5 7 15,43-6-20-15,42-4 13 16,17-5-3-16,-5 1-10 16,-40 4 7-16,-43 4-8 15,-30 4 0-15,-19 2 8 16,-7 0-8-16,-7 0 0 0,-8 4 0 15,-17 2 0 1,-6 2 0-16,-2 0 0 0,-25 0-101 16,-39 0-262-1,3 10-497-15,-3 2-519 0</inkml:trace>
  <inkml:trace contextRef="#ctx0" brushRef="#br0" timeOffset="3486.45">17438 5360 1659 0,'0'0'663'15,"0"0"-371"-15,0 0 224 16,0 0-238-16,0 0-89 16,0 0-133-16,0 0 62 0,139 0-2 15,-41 0-59 1,37-2-26-16,37-14-11 0,9-6-19 15,-14 0 7-15,-40-1-8 16,-47 9 0-16,-24 2 7 16,-18 2-5-16,-3 2 7 15,-6 1-3-15,-6 0 22 16,-12 6 12-16,-9-2-40 16,0 3 0-16,-2 0 0 15,2 0 0-15,0 0 0 16,6 0 0-16,0 0-9 15,1 0-119-15,-1 0-127 0,0 0-269 16,-8 0-625-16</inkml:trace>
  <inkml:trace contextRef="#ctx0" brushRef="#br0" timeOffset="40355.93">17376 6050 1852 0,'0'0'679'16,"0"0"-409"-16,0 0 57 16,0 0-104-16,0 0-100 15,0 0-51-15,-9-7 42 16,-13 7-15-16,-9 0-52 15,-11 3-25-15,-10 15 5 16,2 6-4-16,2 4-8 16,11 4-3-16,12 2-12 15,12-2-10-15,10 0 9 0,3-2-11 16,14-2 12-16,15 0 0 16,8-1 6-16,5-5 2 15,-1 0-8-15,-1-3-6 16,-9 4 6-16,-8 0 0 15,-15 8 0-15,-8 3 1 16,-6 4 14-16,-30 4 2 16,-9-2-16-16,-5-2 0 15,-2-5 0-15,10-10 0 16,11-6 8-16,8-10-3 16,12-3 0-16,8-4 10 0,3 0-16 15,0 0-10-15,0 0-29 16,0 0-29-16,3 0 35 15,6 0 12-15,6 18 8 16,1 9 7-16,2 13-17 16,-4 12 2-16,-6 10 5 15,-6 6 4-15,-2 7 12 16,0-3 1-16,-8-6 7 16,-1-8-1-16,6-10 2 15,3-10 5-15,5-12-4 16,19-8-8-16,9-12 8 15,10-6-10-15,4-4-43 16,17-42-136-16,-12 2-367 0,-9-2-526 16</inkml:trace>
  <inkml:trace contextRef="#ctx0" brushRef="#br0" timeOffset="40826.3">18043 6513 1832 0,'0'0'639'0,"0"0"-368"16,0 0 62-16,0 0-158 15,0 0-100-15,0 0-44 16,0 0-10-16,-52 56-4 16,52-60 17-16,0-16 41 15,9-10-46-15,-6-2-19 16,-3-2 7-16,0 2 25 16,-3 10 67-16,-17 8 25 15,-5 11-52-15,-8 3-26 0,-5 21-29 16,-4 23-26-1,4 12 10-15,5 10-11 0,12 6 0 16,15-2 0 0,6-6 0-16,16-7 5 0,19-11-5 15,12-12 1-15,4-12 4 16,5-14-5-16,0-8-6 16,-3 0-63-16,-4-20-120 15,3-2-120-15,-15 4-555 16,-10 5-315-16</inkml:trace>
  <inkml:trace contextRef="#ctx0" brushRef="#br0" timeOffset="41029.51">18515 6920 2023 0,'0'0'1048'0,"0"0"-547"0,0 0-211 16,0 0-118-16,0 0-110 15,0 0-62-15,-69 104 0 16,48-50 0-16,4 0 0 16,-1-1 0-16,9-1-62 15,5-16-405-15,4-12-461 0</inkml:trace>
  <inkml:trace contextRef="#ctx0" brushRef="#br0" timeOffset="41552.86">19350 6669 1056 0,'0'0'1028'16,"0"0"-648"-16,0 0-17 15,0 0-32-15,0 0-153 16,0 0-30-16,-111-114 26 16,76 100-33-16,-8 8-33 15,-1 6-34-15,-2 0 1 16,2 18-35-16,5 14-40 16,10 8 0-16,6 6 0 0,17 4 0 15,6-1 0-15,4-8 0 16,25-6 0-16,11-13 0 15,9-14 0-15,4-8 0 16,1-11 0-16,-3-25 0 16,-7-9 0-16,-8-10 0 15,-12-9 0-15,-7-8 0 16,-13-8 0-16,-4-4 0 16,0 0 0-16,-14 11 0 15,-1 19 0-15,1 20 0 16,5 22 0-16,1 12 0 15,3 24 0-15,1 28 0 16,4 18 0-16,0 11 0 0,7 5 0 16,17-4 0-1,2-8 0-15,5-8 0 16,4-9 0-16,-2-11 0 16,13-6-119-16,-6-14-506 15,-6-12-649-15</inkml:trace>
  <inkml:trace contextRef="#ctx0" brushRef="#br0" timeOffset="41724.94">19816 6822 2109 0,'0'0'900'0,"0"0"-549"0,0 0-6 15,-51 108-129-15,41-62-126 16,2 0-61-16,-1 0-29 15,-2 8-101-15,-1-12-405 16,2-9-752-16</inkml:trace>
  <inkml:trace contextRef="#ctx0" brushRef="#br0" timeOffset="42287.38">20378 6196 2212 0,'0'0'748'15,"0"0"-572"-15,0 0 80 16,0 0-34-16,0 0-78 16,0 0-43-16,120-46-26 15,-84 14-38-15,-3-4-19 0,-8-4-6 16,-12-3 12-1,-9 1-18-15,-4 2 5 16,-2 4 43-16,-15 10-54 0,-4 8 0 16,3 14 0-16,1 4 0 15,-4 20 0-15,4 24 0 16,1 16 0-16,3 30 0 16,8 25 0-16,5 21 0 15,0-7 0-15,0-23 0 16,7-30 0-16,2-18 0 15,-1 13 0-15,4 2 0 0,-1 8 0 16,-2-13 0 0,-3-12 0-16,-1-13 0 0,-5-18 0 15,0-25-213-15,-5-10-253 16,-10-22-497-16</inkml:trace>
  <inkml:trace contextRef="#ctx0" brushRef="#br0" timeOffset="42427.98">20337 6517 973 0,'0'0'1688'16,"0"0"-1076"-16,0 0-301 15,0 0-60-15,0 0-139 16,0 0-71-16,0 0-31 16,174-60-10-16,-62 21-111 15,-16 6-389-15,-9-2-735 0</inkml:trace>
  <inkml:trace contextRef="#ctx0" brushRef="#br0" timeOffset="42992.68">21233 5859 2268 0,'0'0'819'15,"0"0"-463"-15,0 0 96 16,-13-106-251-16,21 82-201 15,17 4 0-15,0 6 0 0,4 5 0 16,2 8 0 0,0 1 0-16,-2 8 0 0,0 16 0 15,-7 10 0-15,-6 8 0 16,-10 8 0-16,-6 8 0 16,0 2 0-16,-25 4 0 15,-6 1 0-15,0-5 0 16,4-4 0-16,10-6 0 15,8-8 0-15,9-10 0 16,3-6 0-16,20-5 0 16,12-7 0-16,2-6 0 15,1-3 0-15,-5-5 0 0,-8 3 0 16,-10 0 0 0,-13 8-9-16,-2 7 0 0,-8 10 6 15,-21 12 3-15,-5 6 21 16,1 4-21-16,6 4 0 15,8 2 0-15,11-2 0 16,8 3 0-16,2-5 0 16,23-2 0-16,6-2 0 15,3-2-12-15,-1-4 0 16,-2-2-9-16,-6-3 3 16,-7-1 16-16,-9-4-2 15,-9 0 4-15,0-2 45 16,-21-2-21-16,-14 0-24 15,-14-2 0-15,-4-4 0 16,-24-8 0-16,15-8 0 0,11-6-756 0</inkml:trace>
  <inkml:trace contextRef="#ctx0" brushRef="#br0" timeOffset="43164.73">22452 6932 4096 0,'0'0'0'0,"0"0"0"15,0 0 0-15,0 0 0 16,0 0-672-16</inkml:trace>
  <inkml:trace contextRef="#ctx0" brushRef="#br0" timeOffset="84063.4">14984 7854 1674 0,'0'0'551'0,"0"0"-396"0,0 0 135 16,-123-18-41-16,94 18-139 15,-4 0-63-15,-4 20 7 16,-5 10 20-16,-9 9 62 16,-2 3-31-16,-3 6 13 15,0 2-5-15,5 0-46 16,2 4-20-16,6 2-16 16,6 7-11-16,5 3 10 15,10 4-17-15,9 2 7 16,11 0 7-16,2 0-21 0,4-4 4 15,21-1-1 1,6-7-8-16,7-6 16 0,6-4-11 16,7-8 0-16,7-4-2 15,3-7-2-15,5-7-2 16,3-6 0-16,3-9 0 16,1-4 7-16,0-5-6 15,-1 0 5-15,-1-9 2 16,-2-6-8-16,-4-6 0 15,-7-1-9-15,-2-2 9 16,-5 1 2-16,-7-6-1 16,-3 1 0-16,-5-4 8 15,-5-2-8-15,-4-4-1 16,-8-4 1-16,-5-2-1 16,-8-6 24-16,-6-5-4 0,0-5-1 15,0-8-6-15,0-4-13 16,-16-8 0-16,-3-2 0 15,-8-1 0-15,-11 3 0 16,-11 10 0-16,-9 11 0 16,-9 13 0-16,-13 19 0 15,-27 18 0-15,-51 22-122 16,22 23-602-16,0 8-1391 0</inkml:trace>
  <inkml:trace contextRef="#ctx0" brushRef="#br0" timeOffset="85157.55">12283 11913 1672 0,'0'0'572'15,"0"0"-421"-15,0 0 154 0,-143-42 31 16,108 38-146-16,1 4-97 15,-1 0 0-15,-3 4-11 16,-5 14 22-16,-3 2-37 16,-8 6 2-16,-2 2 3 15,-2 2-22-15,0 0-1 16,3 4 2-16,1 5-16 16,5 5 10-16,9 6-11 15,7 4-19-15,6 8-4 16,11 2-11-16,7 2 0 15,9 5 0-15,2-1 0 16,28 0 0-16,9 0 0 16,15-6 0-16,8-4 0 0,5-5 0 15,7-10 0-15,2-6 0 16,4-13 0-16,7-10 0 16,22-16 0-16,25 0 0 15,20-34 0-15,-16-6 0 16,-27 1 0-16,-35 6 0 15,-23 0 0-15,10-7 0 16,3-10 0-16,11-12 0 16,-11-6 0-16,-1-4 0 15,-9-7 0-15,-10-1 0 16,-8-4 0-16,-11 0 0 16,-16-4 0-16,-11-5 0 0,-9-1 0 15,-31-2 0 1,-18 1 0-16,-17 8 0 0,-35 4 0 15,-35 15 0-15,-44 28 0 16,-21 28 0-16,1 24 0 16,10 58 0-16,17 30 0 15,48-11 0-15,12-3-930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62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873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92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71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8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4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288442" y="1553717"/>
            <a:ext cx="11015980" cy="473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288442" y="1553717"/>
            <a:ext cx="11015980" cy="473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regory_Chaiti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Spill_metri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lgorithm" TargetMode="External"/><Relationship Id="rId5" Type="http://schemas.openxmlformats.org/officeDocument/2006/relationships/hyperlink" Target="https://en.wikipedia.org/wiki/Register_allocation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en.wikipedia.org/wiki/Graph_coloring" TargetMode="External"/><Relationship Id="rId9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hyperlink" Target="https://en.wikipedia.org/wiki/Processor_register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218558" y="2266569"/>
            <a:ext cx="895315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GR</a:t>
            </a:r>
            <a:r>
              <a:rPr lang="en-US" sz="3600" u="sng"/>
              <a:t>APH THEORY AND ITS AP</a:t>
            </a:r>
            <a:r>
              <a:rPr lang="en-US" sz="3600"/>
              <a:t>PLICATIONS</a:t>
            </a:r>
            <a:endParaRPr sz="3600"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9795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5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6"/>
              <p:cNvSpPr txBox="1"/>
              <p:nvPr/>
            </p:nvSpPr>
            <p:spPr>
              <a:xfrm>
                <a:off x="450595" y="231986"/>
                <a:ext cx="9651348" cy="62341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2700" marR="3626484" lvl="0" indent="20955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 and its Applications </a:t>
                </a:r>
                <a:r>
                  <a:rPr lang="en-US" sz="2400" b="1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 Allocation using Graph Coloring</a:t>
                </a:r>
                <a:endParaRPr lang="en-US" sz="24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54940" lvl="0" indent="0" algn="l" rtl="0">
                  <a:lnSpc>
                    <a:spcPct val="100000"/>
                  </a:lnSpc>
                  <a:spcBef>
                    <a:spcPts val="2355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Example</a:t>
                </a:r>
                <a:endPara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54940" lvl="0" indent="0" algn="l" rtl="0">
                  <a:lnSpc>
                    <a:spcPct val="100000"/>
                  </a:lnSpc>
                  <a:spcBef>
                    <a:spcPts val="2445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Consider the program:</a:t>
                </a:r>
              </a:p>
              <a:p>
                <a:pPr marL="15494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			            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     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=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𝑐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+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𝑑</m:t>
                    </m:r>
                  </m:oMath>
                </a14:m>
                <a:endParaRPr lang="en-IN" sz="2400" i="1">
                  <a:solidFill>
                    <a:srgbClr val="0000FF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15494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	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= </m:t>
                      </m:r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𝑎</m:t>
                      </m:r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+ </m:t>
                      </m:r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𝑏</m:t>
                      </m:r>
                    </m:oMath>
                  </m:oMathPara>
                </a14:m>
                <a:endParaRPr lang="en-US" sz="2400" i="1">
                  <a:solidFill>
                    <a:srgbClr val="0000FF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15494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= </m:t>
                      </m:r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 – 1</m:t>
                      </m:r>
                    </m:oMath>
                  </m:oMathPara>
                </a14:m>
                <a:endParaRPr lang="en-US" sz="24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9784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With the assumption that a and e die after use</a:t>
                </a:r>
              </a:p>
              <a:p>
                <a:pPr marL="49784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Temporary ‘</a:t>
                </a:r>
                <a:r>
                  <a:rPr lang="en-US" sz="240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’ can be “reused”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:=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𝑎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+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𝑏</m:t>
                    </m:r>
                  </m:oMath>
                </a14:m>
                <a:r>
                  <a:rPr lang="en-US" sz="2400" i="1">
                    <a:solidFill>
                      <a:schemeClr val="dk1"/>
                    </a:solidFill>
                    <a:latin typeface="Cambria Math" panose="02040503050406030204" pitchFamily="18" charset="0"/>
                    <a:ea typeface="Calibri"/>
                    <a:cs typeface="Calibri"/>
                    <a:sym typeface="Calibri"/>
                  </a:rPr>
                  <a:t>,  and </a:t>
                </a: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same with temporary </a:t>
                </a:r>
                <a:r>
                  <a:rPr lang="en-US" sz="240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497840" marR="3023870" lvl="0" indent="-34290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 one can allocate a, e, and f all to one register (r1) </a:t>
                </a:r>
              </a:p>
              <a:p>
                <a:pPr marL="154940" marR="3023870" lvl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             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𝑟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1 =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𝑟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2 +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𝑟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3</m:t>
                    </m:r>
                  </m:oMath>
                </a14:m>
                <a:endParaRPr lang="en-US" sz="2400" i="1">
                  <a:solidFill>
                    <a:srgbClr val="FF0000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154940" marR="3023870" lvl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	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 = 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 + 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4 	</m:t>
                      </m:r>
                    </m:oMath>
                  </m:oMathPara>
                </a14:m>
                <a:endParaRPr lang="en-US" sz="2400" i="1">
                  <a:solidFill>
                    <a:srgbClr val="FF0000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154940" marR="3023870" lvl="0" algn="l" rtl="0">
                  <a:lnSpc>
                    <a:spcPct val="100000"/>
                  </a:lnSpc>
                  <a:spcBef>
                    <a:spcPts val="5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 = 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𝑟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1 − 1</m:t>
                      </m:r>
                    </m:oMath>
                  </m:oMathPara>
                </a14:m>
                <a:endPara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2" name="Google Shape;82;p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5" y="231986"/>
                <a:ext cx="9651348" cy="6234127"/>
              </a:xfrm>
              <a:prstGeom prst="rect">
                <a:avLst/>
              </a:prstGeom>
              <a:blipFill>
                <a:blip r:embed="rId3"/>
                <a:stretch>
                  <a:fillRect l="-1832" t="-1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B5A3B8-8AEA-99ED-77F3-B85FCD3D88E1}"/>
                  </a:ext>
                </a:extLst>
              </p14:cNvPr>
              <p14:cNvContentPartPr/>
              <p14:nvPr/>
            </p14:nvContentPartPr>
            <p14:xfrm>
              <a:off x="2325240" y="3804480"/>
              <a:ext cx="4558680" cy="128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B5A3B8-8AEA-99ED-77F3-B85FCD3D8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5880" y="3795120"/>
                <a:ext cx="4577400" cy="130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175795" y="391811"/>
            <a:ext cx="12604034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1163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61163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6C853-F1CF-DCBC-C67A-0A1284F8856C}"/>
              </a:ext>
            </a:extLst>
          </p:cNvPr>
          <p:cNvSpPr txBox="1"/>
          <p:nvPr/>
        </p:nvSpPr>
        <p:spPr>
          <a:xfrm>
            <a:off x="560613" y="1849772"/>
            <a:ext cx="9845791" cy="3359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940" lvl="0" indent="0" algn="l" rtl="0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Register Allocation Idea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940" marR="8890" lvl="0" indent="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in a 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 temporary is not needed for </a:t>
            </a:r>
            <a:r>
              <a:rPr lang="en-US" sz="2400" i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rest of the computation </a:t>
            </a:r>
            <a:r>
              <a:rPr lang="en-U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hence can be reused.</a:t>
            </a:r>
          </a:p>
          <a:p>
            <a:pPr marL="15494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rule: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94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 </a:t>
            </a:r>
            <a:r>
              <a:rPr lang="en-US" sz="2400" i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t1 and t2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2400" i="1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share the same register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at any point in the program </a:t>
            </a:r>
            <a:r>
              <a:rPr lang="en-US" sz="24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at most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one of t1 or t2 is live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975472-85CB-79C1-23E2-AA558859F6FB}"/>
                  </a:ext>
                </a:extLst>
              </p14:cNvPr>
              <p14:cNvContentPartPr/>
              <p14:nvPr/>
            </p14:nvContentPartPr>
            <p14:xfrm>
              <a:off x="204120" y="2525760"/>
              <a:ext cx="8039160" cy="147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975472-85CB-79C1-23E2-AA558859F6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60" y="2516400"/>
                <a:ext cx="8057880" cy="149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175795" y="391811"/>
            <a:ext cx="12604034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1163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611632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B46AA1-372B-71A9-13CE-55E7A7E386FE}"/>
              </a:ext>
            </a:extLst>
          </p:cNvPr>
          <p:cNvSpPr txBox="1"/>
          <p:nvPr/>
        </p:nvSpPr>
        <p:spPr>
          <a:xfrm>
            <a:off x="1240971" y="1519029"/>
            <a:ext cx="66185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L1: 	a:=b+c</a:t>
            </a:r>
          </a:p>
          <a:p>
            <a:r>
              <a:rPr lang="en-IN" sz="2400"/>
              <a:t>	d:=-a</a:t>
            </a:r>
          </a:p>
          <a:p>
            <a:r>
              <a:rPr lang="en-IN" sz="2400"/>
              <a:t>	e:=d+f</a:t>
            </a:r>
          </a:p>
          <a:p>
            <a:r>
              <a:rPr lang="en-IN" sz="2400"/>
              <a:t>If( expression) then</a:t>
            </a:r>
          </a:p>
          <a:p>
            <a:r>
              <a:rPr lang="en-IN" sz="2400"/>
              <a:t>	f:=2*e</a:t>
            </a:r>
          </a:p>
          <a:p>
            <a:r>
              <a:rPr lang="en-IN" sz="2400"/>
              <a:t>else</a:t>
            </a:r>
          </a:p>
          <a:p>
            <a:r>
              <a:rPr lang="en-IN" sz="2400"/>
              <a:t>	b:=d+e</a:t>
            </a:r>
          </a:p>
          <a:p>
            <a:r>
              <a:rPr lang="en-IN" sz="2400"/>
              <a:t>	e:=e-1</a:t>
            </a:r>
          </a:p>
          <a:p>
            <a:r>
              <a:rPr lang="en-IN" sz="2400"/>
              <a:t>endif</a:t>
            </a:r>
          </a:p>
          <a:p>
            <a:r>
              <a:rPr lang="en-IN" sz="2400"/>
              <a:t>b:=f+c</a:t>
            </a:r>
          </a:p>
          <a:p>
            <a:r>
              <a:rPr lang="en-IN" sz="2400"/>
              <a:t>go to L1</a:t>
            </a:r>
          </a:p>
          <a:p>
            <a:r>
              <a:rPr lang="en-IN" sz="2400"/>
              <a:t>……….</a:t>
            </a:r>
          </a:p>
          <a:p>
            <a:r>
              <a:rPr lang="en-IN" sz="240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65457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/>
        </p:nvSpPr>
        <p:spPr>
          <a:xfrm>
            <a:off x="450595" y="231986"/>
            <a:ext cx="8366834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92" y="2011119"/>
            <a:ext cx="7404630" cy="461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E1087-996F-0B7A-D3CA-AF3B9C8EF24A}"/>
              </a:ext>
            </a:extLst>
          </p:cNvPr>
          <p:cNvSpPr txBox="1"/>
          <p:nvPr/>
        </p:nvSpPr>
        <p:spPr>
          <a:xfrm>
            <a:off x="1240971" y="1451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94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Compute live variables for each point</a:t>
            </a: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B87A9-B7C6-AB8E-6D1B-F12BBC167031}"/>
                  </a:ext>
                </a:extLst>
              </p14:cNvPr>
              <p14:cNvContentPartPr/>
              <p14:nvPr/>
            </p14:nvContentPartPr>
            <p14:xfrm>
              <a:off x="648360" y="520200"/>
              <a:ext cx="9676440" cy="623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B87A9-B7C6-AB8E-6D1B-F12BBC1670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000" y="510840"/>
                <a:ext cx="9695160" cy="625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/>
        </p:nvSpPr>
        <p:spPr>
          <a:xfrm>
            <a:off x="450595" y="231986"/>
            <a:ext cx="11064900" cy="597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97154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5494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Interference Graph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7840" marR="5715" lvl="0" indent="-342900" algn="l" rtl="0">
              <a:lnSpc>
                <a:spcPct val="100000"/>
              </a:lnSpc>
              <a:spcBef>
                <a:spcPts val="25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temporaries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are </a:t>
            </a:r>
            <a:r>
              <a:rPr lang="en-US" sz="24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live simultaneously cannot be allocated in the same register.</a:t>
            </a:r>
            <a:endParaRPr sz="2400">
              <a:solidFill>
                <a:srgbClr val="FF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420" lvl="0" indent="-411479" algn="l" rtl="0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construct an undirected graph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504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for each temporary</a:t>
            </a:r>
          </a:p>
          <a:p>
            <a:pPr marL="95504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edge between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and t2 if they are live simultaneously at some point in the program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784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way the Register Interference Graph (RIG) is constructed.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94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784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Two temporaries can be allocated to the same register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no edge connecting them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288442" y="1553717"/>
            <a:ext cx="11016000" cy="509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Properties of Register Interference Graph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538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extracts exactly the information needed to characterize legal register assignments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7060" lvl="0" indent="-41148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a global (i.e., over the entire flow graph) picture of the register requirements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7060" lvl="0" indent="-411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RIG construction the register allocation algorithm is architecture independent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75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our problem, colors =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752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We need to assign colors (registers) to graph nodes (temporaries)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6104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k = number of machine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7525" marR="7175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If the RIG is k-colorable then there is a register assignment that uses no more 	than k registers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450595" y="231986"/>
            <a:ext cx="5097780" cy="15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54940" lvl="0" indent="0" algn="l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For our example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13" y="2261606"/>
            <a:ext cx="7740979" cy="360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B0AD8-DAD8-6209-87FA-94466A780F3B}"/>
                  </a:ext>
                </a:extLst>
              </p14:cNvPr>
              <p14:cNvContentPartPr/>
              <p14:nvPr/>
            </p14:nvContentPartPr>
            <p14:xfrm>
              <a:off x="4104000" y="1355040"/>
              <a:ext cx="3979080" cy="333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B0AD8-DAD8-6209-87FA-94466A780F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4640" y="1345680"/>
                <a:ext cx="3997800" cy="335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450595" y="4433696"/>
            <a:ext cx="5264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coloring with less than 4 colors The graph is 4 colorable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122" y="1916112"/>
            <a:ext cx="3054491" cy="224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DE9263-5544-6955-AAD8-7074E36D87EF}"/>
                  </a:ext>
                </a:extLst>
              </p14:cNvPr>
              <p14:cNvContentPartPr/>
              <p14:nvPr/>
            </p14:nvContentPartPr>
            <p14:xfrm>
              <a:off x="2384280" y="1804680"/>
              <a:ext cx="3446280" cy="245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DE9263-5544-6955-AAD8-7074E36D87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4920" y="1795320"/>
                <a:ext cx="3465000" cy="247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245" y="2062689"/>
            <a:ext cx="6536210" cy="403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12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50595" y="1137675"/>
            <a:ext cx="9520719" cy="45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9259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system architecture has 3 registers instead of 4 then the previous optimal coloring with 4 colors fail. </a:t>
            </a:r>
          </a:p>
          <a:p>
            <a:pPr marL="429259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9259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3 temporaries will be allocated registers and the 4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temporary will be spilled to the main memory.</a:t>
            </a:r>
          </a:p>
          <a:p>
            <a:pPr marL="429259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7840" lvl="0" indent="-4121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allocate a memory location in the main memory as the home of temporary ‘f’.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5039" indent="-411479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this is in the current stack frame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5039" lvl="1" indent="-41147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this address where ‘f’ is stored as fa</a:t>
            </a:r>
          </a:p>
          <a:p>
            <a:pPr marL="955039" lvl="1" indent="-41147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715417-0575-BF74-B4D7-E7F0256CBA08}"/>
                  </a:ext>
                </a:extLst>
              </p14:cNvPr>
              <p14:cNvContentPartPr/>
              <p14:nvPr/>
            </p14:nvContentPartPr>
            <p14:xfrm>
              <a:off x="452880" y="1024920"/>
              <a:ext cx="7390800" cy="353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715417-0575-BF74-B4D7-E7F0256CBA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520" y="1015560"/>
                <a:ext cx="7409520" cy="355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10382127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GRAPH THEORY AND ITS APPLICATIONS</a:t>
            </a:r>
            <a:endParaRPr sz="3600"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287337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Coloring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5545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12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50595" y="841889"/>
            <a:ext cx="10924976" cy="347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5039" lvl="1" indent="-41147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5934" marR="2766695" lvl="0" indent="-4108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Whenever ‘f’ is to used in the code, we’ll insert a load instruction </a:t>
            </a:r>
          </a:p>
          <a:p>
            <a:pPr marL="85089" marR="2766695" lvl="2">
              <a:buClr>
                <a:schemeClr val="dk1"/>
              </a:buClr>
              <a:buSzPts val="2400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		f := load fa</a:t>
            </a:r>
          </a:p>
          <a:p>
            <a:pPr marL="495934" marR="2766695" lvl="0" indent="-4108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7355" marR="267017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once its use is over, we can write it back to the memory address/location with 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5090" marR="2670175" lvl="3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store f, fa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92148C-43E7-1F54-7F58-6C5BA073A99B}"/>
                  </a:ext>
                </a:extLst>
              </p14:cNvPr>
              <p14:cNvContentPartPr/>
              <p14:nvPr/>
            </p14:nvContentPartPr>
            <p14:xfrm>
              <a:off x="2378880" y="2044440"/>
              <a:ext cx="2778840" cy="103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92148C-43E7-1F54-7F58-6C5BA073A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520" y="2035080"/>
                <a:ext cx="2797560" cy="10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9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1832" y="1900427"/>
            <a:ext cx="6698925" cy="431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836" y="1913815"/>
            <a:ext cx="7447033" cy="440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F4CEE-6D46-4603-9A1E-D9912E22137C}"/>
              </a:ext>
            </a:extLst>
          </p:cNvPr>
          <p:cNvSpPr txBox="1"/>
          <p:nvPr/>
        </p:nvSpPr>
        <p:spPr>
          <a:xfrm>
            <a:off x="8420869" y="2274838"/>
            <a:ext cx="37355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665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Pls note that ‘f’ is live only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Between a f := load fa and the next instruction.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Between a store f, fa and the preceding instruction.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US" sz="20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677672" y="1784096"/>
            <a:ext cx="10970042" cy="44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new liveness information is almost as before.</a:t>
            </a:r>
          </a:p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67665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 is live only</a:t>
            </a:r>
            <a:endParaRPr sz="24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Between a f := load fa and the next instruction.</a:t>
            </a:r>
            <a:endParaRPr sz="24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Between a store f, fa and the preceding instruction.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Spilling reduces the life( live range) of f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thus reduces the overall interferences.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result of this, RIG graph becomes simpler ( with fewer neighbors of f in RIG)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7665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71931" y="1755394"/>
            <a:ext cx="9224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only changes are in removing some of the edges of the spilled node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case f still interferes only with c and 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3544" lvl="0" indent="-4108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resulting RIG is 3-colorable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753" y="3436620"/>
            <a:ext cx="2433351" cy="236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4681473" y="3795521"/>
            <a:ext cx="6600900" cy="259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one more question arises:</a:t>
            </a:r>
          </a:p>
          <a:p>
            <a:pPr marL="299085" lvl="3" indent="-286385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temporary to spill?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7665" lvl="0" indent="-3549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ways or heuristics to resolve this: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4864" lvl="1" indent="-3549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 temporaries with most conflicts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4864" lvl="1" indent="-3549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 temporaries with few definitions and uses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4864" lvl="1" indent="-3549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spilling in inner loops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3D5525-2CE2-E71E-B1BA-14D679E195A9}"/>
              </a:ext>
            </a:extLst>
          </p:cNvPr>
          <p:cNvSpPr txBox="1"/>
          <p:nvPr/>
        </p:nvSpPr>
        <p:spPr>
          <a:xfrm>
            <a:off x="598715" y="1872890"/>
            <a:ext cx="91657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Chaitin's</a:t>
            </a:r>
            <a:r>
              <a:rPr lang="en-US" sz="2400" b="1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a bottom-up,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tooltip="Graph coloring"/>
              </a:rPr>
              <a:t>graph coloring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tooltip="Register allocation"/>
              </a:rPr>
              <a:t>register allocation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tooltip="Algorithm"/>
              </a:rPr>
              <a:t>algorithm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that uses cost/degree as its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tooltip="Spill metric"/>
              </a:rPr>
              <a:t>spill metric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named after its designer,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tooltip="Gregory Chaitin"/>
              </a:rPr>
              <a:t>Gregory </a:t>
            </a:r>
            <a:r>
              <a:rPr lang="en-US" sz="2400" b="0" i="0" u="none" strike="noStrike" err="1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tooltip="Gregory Chaitin"/>
              </a:rPr>
              <a:t>Chaitin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2021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is repeatedly examined and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 with fewer than </a:t>
            </a:r>
            <a:r>
              <a:rPr lang="en-US" sz="2400" i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neighbors are removed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(where </a:t>
            </a:r>
            <a:r>
              <a:rPr lang="en-US" sz="2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number of colors we have to offer)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C2397D-1682-E0B9-DC78-88870C842CE5}"/>
                  </a:ext>
                </a:extLst>
              </p14:cNvPr>
              <p14:cNvContentPartPr/>
              <p14:nvPr/>
            </p14:nvContentPartPr>
            <p14:xfrm>
              <a:off x="1640880" y="2250000"/>
              <a:ext cx="6546240" cy="228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C2397D-1682-E0B9-DC78-88870C842C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1520" y="2240640"/>
                <a:ext cx="6564960" cy="230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39" y="1603247"/>
            <a:ext cx="7507003" cy="489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044" y="1616963"/>
            <a:ext cx="7615032" cy="488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337380-AC22-02A2-1A5C-48A4E5D4D9CA}"/>
                  </a:ext>
                </a:extLst>
              </p14:cNvPr>
              <p14:cNvContentPartPr/>
              <p14:nvPr/>
            </p14:nvContentPartPr>
            <p14:xfrm>
              <a:off x="1022400" y="573120"/>
              <a:ext cx="6053040" cy="307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337380-AC22-02A2-1A5C-48A4E5D4D9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040" y="563760"/>
                <a:ext cx="6071760" cy="30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2747" y="1632204"/>
            <a:ext cx="7415438" cy="485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532" y="1642909"/>
            <a:ext cx="7622237" cy="4966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Disclaimer</a:t>
            </a:r>
            <a:endParaRPr sz="240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/>
              <a:t>The slides are prepared by </a:t>
            </a:r>
            <a:r>
              <a:rPr lang="en-IN" sz="2400" err="1"/>
              <a:t>Dr.</a:t>
            </a:r>
            <a:r>
              <a:rPr lang="en-IN" sz="2400"/>
              <a:t> Surabhi Narayan and a lot of content is  added by </a:t>
            </a:r>
            <a:r>
              <a:rPr lang="en-IN" sz="2400" err="1"/>
              <a:t>Dr.</a:t>
            </a:r>
            <a:r>
              <a:rPr lang="en-IN" sz="2400"/>
              <a:t> Arti Arya. The sources of the information other than text book is mentioned wherever used.</a:t>
            </a:r>
          </a:p>
        </p:txBody>
      </p:sp>
      <p:pic>
        <p:nvPicPr>
          <p:cNvPr id="2" name="Google Shape;58;p2">
            <a:extLst>
              <a:ext uri="{FF2B5EF4-FFF2-40B4-BE49-F238E27FC236}">
                <a16:creationId xmlns:a16="http://schemas.microsoft.com/office/drawing/2014/main" id="{DCF1313F-5973-9E14-25CC-BC2D722024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655072"/>
            <a:ext cx="7642816" cy="49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20955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988" y="1657786"/>
            <a:ext cx="7815071" cy="503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652" y="1638297"/>
            <a:ext cx="7796776" cy="510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160" y="1653144"/>
            <a:ext cx="7558768" cy="493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" y="1664216"/>
            <a:ext cx="7686646" cy="4961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652" y="1642910"/>
            <a:ext cx="7801295" cy="507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467" y="1629196"/>
            <a:ext cx="7784548" cy="506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39" y="1658111"/>
            <a:ext cx="7680652" cy="495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827" y="1623151"/>
            <a:ext cx="7552807" cy="495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E5496"/>
                </a:solidFill>
              </a:rPr>
              <a:t>Graph Theory and its Applications </a:t>
            </a:r>
            <a:r>
              <a:rPr lang="en-US"/>
              <a:t>Register Allocation using Graph Coloring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067" y="1645950"/>
            <a:ext cx="7901566" cy="512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93038" y="231986"/>
            <a:ext cx="6893561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269875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A3626-91FA-096B-D4C9-0DC4D97C31CD}"/>
              </a:ext>
            </a:extLst>
          </p:cNvPr>
          <p:cNvSpPr txBox="1"/>
          <p:nvPr/>
        </p:nvSpPr>
        <p:spPr>
          <a:xfrm>
            <a:off x="457201" y="1329345"/>
            <a:ext cx="103087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Registers serve as a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 memory for accepting , storing and sending data and instructions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CPU will need right away.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Registers are basically collection of flip-flops.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Smallest data handling elements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are built into the processors itself.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are the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locations directly accessible by the processor.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Allocation is a process of identifying which value should be placed in what register and at what time during the execution of the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 compiler optimization, </a:t>
            </a:r>
            <a:r>
              <a:rPr lang="en-US" sz="2400" b="1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allocation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is the process of assigning local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variables 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results to a limited number of </a:t>
            </a:r>
            <a:r>
              <a:rPr lang="en-US" sz="2400" b="0" i="0" u="none" strike="noStrike">
                <a:solidFill>
                  <a:srgbClr val="33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tooltip="Processor register"/>
              </a:rPr>
              <a:t>processor registers</a:t>
            </a:r>
            <a:r>
              <a:rPr lang="en-US" sz="2400" b="0" i="0">
                <a:solidFill>
                  <a:srgbClr val="2021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35FED7-2013-4997-3CB5-3275BE565331}"/>
                  </a:ext>
                </a:extLst>
              </p14:cNvPr>
              <p14:cNvContentPartPr/>
              <p14:nvPr/>
            </p14:nvContentPartPr>
            <p14:xfrm>
              <a:off x="372240" y="123120"/>
              <a:ext cx="10051920" cy="664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35FED7-2013-4997-3CB5-3275BE5653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880" y="113760"/>
                <a:ext cx="10070640" cy="666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97780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56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Allocation using Graph Coloring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41438"/>
            <a:ext cx="7772089" cy="506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5527675" y="3110484"/>
            <a:ext cx="5911215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765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5527675" y="2054097"/>
            <a:ext cx="549955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</a:t>
            </a:r>
            <a:endParaRPr sz="3600"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7112" y="11721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93038" y="231986"/>
            <a:ext cx="6893561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</a:p>
          <a:p>
            <a:pPr marL="269875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6A3626-91FA-096B-D4C9-0DC4D97C31CD}"/>
              </a:ext>
            </a:extLst>
          </p:cNvPr>
          <p:cNvSpPr txBox="1"/>
          <p:nvPr/>
        </p:nvSpPr>
        <p:spPr>
          <a:xfrm>
            <a:off x="544287" y="1536174"/>
            <a:ext cx="10036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coloring is a simple systematic technique for allocating registers and managing Register Spills.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Spills: Storing the register content in a variable means Register Spill to make Register available.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Spills are costly so we avoid register spills in between the execution of the code.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193038" y="231986"/>
            <a:ext cx="6893561" cy="14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marR="508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Memory Hierarchy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715" y="1849772"/>
            <a:ext cx="7940471" cy="476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D46678-5C64-E116-F756-BBAE98589AA9}"/>
              </a:ext>
            </a:extLst>
          </p:cNvPr>
          <p:cNvSpPr txBox="1"/>
          <p:nvPr/>
        </p:nvSpPr>
        <p:spPr>
          <a:xfrm>
            <a:off x="3494315" y="648546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https://web.cecs.pdx.edu/~mperkows/temp/register-allocation.pdf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591CD9-9E63-E170-E23E-C5E42B8D51F7}"/>
                  </a:ext>
                </a:extLst>
              </p14:cNvPr>
              <p14:cNvContentPartPr/>
              <p14:nvPr/>
            </p14:nvContentPartPr>
            <p14:xfrm>
              <a:off x="334080" y="1685520"/>
              <a:ext cx="2774160" cy="443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591CD9-9E63-E170-E23E-C5E42B8D51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720" y="1676160"/>
                <a:ext cx="2792880" cy="44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6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193039" y="6979"/>
            <a:ext cx="11137125" cy="482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marR="509143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Hierarchy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1214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are written as if there are only two kinds of memory: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9975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69975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Memory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12775" lvl="0" indent="-342900">
              <a:spcBef>
                <a:spcPts val="28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responsible for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moving data from disk to memory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(e.g., file I/O) </a:t>
            </a:r>
          </a:p>
          <a:p>
            <a:pPr marL="612775" lvl="0" indent="-342900">
              <a:spcBef>
                <a:spcPts val="28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responsible for </a:t>
            </a:r>
            <a:r>
              <a:rPr lang="en-US" sz="2400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moving data between memory and caches </a:t>
            </a:r>
          </a:p>
          <a:p>
            <a:pPr marL="612775" lvl="0" indent="-342900">
              <a:spcBef>
                <a:spcPts val="28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responsible for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moving data between memory and registers</a:t>
            </a:r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CFBAE-CC05-4EA7-F302-807BF5FA13BD}"/>
              </a:ext>
            </a:extLst>
          </p:cNvPr>
          <p:cNvSpPr txBox="1"/>
          <p:nvPr/>
        </p:nvSpPr>
        <p:spPr>
          <a:xfrm>
            <a:off x="2365939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https://web.cecs.pdx.edu/~mperkows/temp/register-allocation.pdf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78FE6D-9A53-1100-5431-85EB305E691A}"/>
                  </a:ext>
                </a:extLst>
              </p14:cNvPr>
              <p14:cNvContentPartPr/>
              <p14:nvPr/>
            </p14:nvContentPartPr>
            <p14:xfrm>
              <a:off x="506160" y="2289600"/>
              <a:ext cx="10211760" cy="336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78FE6D-9A53-1100-5431-85EB305E6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800" y="2280240"/>
                <a:ext cx="10230480" cy="338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193039" y="-12071"/>
            <a:ext cx="10441800" cy="121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69875" marR="509143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CFBAE-CC05-4EA7-F302-807BF5FA13BD}"/>
              </a:ext>
            </a:extLst>
          </p:cNvPr>
          <p:cNvSpPr txBox="1"/>
          <p:nvPr/>
        </p:nvSpPr>
        <p:spPr>
          <a:xfrm>
            <a:off x="2365939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https://web.cecs.pdx.edu/~mperkows/temp/register-allocation.pdf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C7D2D-FA14-FDCF-B863-6F37D198C2D1}"/>
              </a:ext>
            </a:extLst>
          </p:cNvPr>
          <p:cNvSpPr txBox="1"/>
          <p:nvPr/>
        </p:nvSpPr>
        <p:spPr>
          <a:xfrm>
            <a:off x="-1" y="1402155"/>
            <a:ext cx="11332029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2775" lvl="0" indent="-342900">
              <a:spcBef>
                <a:spcPts val="28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/>
              <a:t>Cache and register sizes are growing slowly </a:t>
            </a:r>
          </a:p>
          <a:p>
            <a:pPr marL="612775" lvl="0" indent="-342900">
              <a:spcBef>
                <a:spcPts val="28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/>
              <a:t>Processor speed improves faster than memory speed and disk speed </a:t>
            </a:r>
          </a:p>
          <a:p>
            <a:pPr marL="269875" lvl="2">
              <a:spcBef>
                <a:spcPts val="2880"/>
              </a:spcBef>
              <a:buClr>
                <a:schemeClr val="dk1"/>
              </a:buClr>
              <a:buSzPts val="2400"/>
            </a:pPr>
            <a:r>
              <a:rPr lang="en-US" sz="2400"/>
              <a:t>         – The cost of a cache miss is growing</a:t>
            </a:r>
          </a:p>
          <a:p>
            <a:pPr marL="269875" lvl="2">
              <a:spcBef>
                <a:spcPts val="2880"/>
              </a:spcBef>
              <a:buClr>
                <a:schemeClr val="dk1"/>
              </a:buClr>
              <a:buSzPts val="2400"/>
            </a:pPr>
            <a:r>
              <a:rPr lang="en-US" sz="2400"/>
              <a:t>	 – The widening gap is bridged with more caches </a:t>
            </a:r>
          </a:p>
          <a:p>
            <a:pPr marL="269875" lvl="2">
              <a:spcBef>
                <a:spcPts val="2880"/>
              </a:spcBef>
              <a:buClr>
                <a:schemeClr val="dk1"/>
              </a:buClr>
              <a:buSzPts val="2400"/>
            </a:pPr>
            <a:r>
              <a:rPr lang="en-US" sz="2400"/>
              <a:t>• It is very important to: </a:t>
            </a:r>
          </a:p>
          <a:p>
            <a:pPr marL="269875" lvl="2">
              <a:spcBef>
                <a:spcPts val="2880"/>
              </a:spcBef>
              <a:buClr>
                <a:schemeClr val="dk1"/>
              </a:buClr>
              <a:buSzPts val="2400"/>
            </a:pPr>
            <a:r>
              <a:rPr lang="en-US" sz="2400"/>
              <a:t>	– Manage registers properly </a:t>
            </a:r>
          </a:p>
          <a:p>
            <a:pPr marL="269875" lvl="2">
              <a:spcBef>
                <a:spcPts val="2880"/>
              </a:spcBef>
              <a:buClr>
                <a:schemeClr val="dk1"/>
              </a:buClr>
              <a:buSzPts val="2400"/>
            </a:pPr>
            <a:r>
              <a:rPr lang="en-US" sz="2400"/>
              <a:t>	– Manage caches properly</a:t>
            </a:r>
            <a:endParaRPr lang="en-US" sz="24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80491-34B7-6DB6-C79E-DD53CC691623}"/>
              </a:ext>
            </a:extLst>
          </p:cNvPr>
          <p:cNvSpPr txBox="1"/>
          <p:nvPr/>
        </p:nvSpPr>
        <p:spPr>
          <a:xfrm rot="20570859">
            <a:off x="5598526" y="453977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Compilers are good at managing registers</a:t>
            </a:r>
            <a:endParaRPr lang="en-I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0B9E66-2DF9-1DB4-D451-D0D51CAD6AF0}"/>
                  </a:ext>
                </a:extLst>
              </p14:cNvPr>
              <p14:cNvContentPartPr/>
              <p14:nvPr/>
            </p14:nvContentPartPr>
            <p14:xfrm>
              <a:off x="387360" y="4469040"/>
              <a:ext cx="10587960" cy="161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0B9E66-2DF9-1DB4-D451-D0D51CAD6A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00" y="4459680"/>
                <a:ext cx="10606680" cy="16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8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5026" y="143043"/>
            <a:ext cx="904613" cy="148718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/>
        </p:nvSpPr>
        <p:spPr>
          <a:xfrm>
            <a:off x="450594" y="231986"/>
            <a:ext cx="13875006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19696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</a:t>
            </a:r>
          </a:p>
          <a:p>
            <a:pPr marL="12700" marR="6196965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Allocation Problem using Graph Coloring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49F21-DBD3-6D59-3284-B265DC245EC0}"/>
              </a:ext>
            </a:extLst>
          </p:cNvPr>
          <p:cNvSpPr txBox="1"/>
          <p:nvPr/>
        </p:nvSpPr>
        <p:spPr>
          <a:xfrm>
            <a:off x="22098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https://web.cecs.pdx.edu/~mperkows/temp/register-allocation.pdf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FE2E-FAF1-13C4-B030-DDB070376E37}"/>
              </a:ext>
            </a:extLst>
          </p:cNvPr>
          <p:cNvSpPr txBox="1"/>
          <p:nvPr/>
        </p:nvSpPr>
        <p:spPr>
          <a:xfrm>
            <a:off x="881743" y="1393371"/>
            <a:ext cx="857794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Intermediate code uses as many temporaries as needed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This complicates final translation to Assembly.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simplifies code generation and optimization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intermediate code uses too many temporaries.</a:t>
            </a:r>
          </a:p>
          <a:p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Register Allocation Problem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Rewrite the intermediate code to use lesser temporaries than there are registers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to do so: Assign more temporaries to a register but the program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behviour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not change.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8FAC4-B5FE-DBA5-DCE5-E7080C7B1681}"/>
              </a:ext>
            </a:extLst>
          </p:cNvPr>
          <p:cNvSpPr txBox="1"/>
          <p:nvPr/>
        </p:nvSpPr>
        <p:spPr>
          <a:xfrm>
            <a:off x="1023256" y="5584907"/>
            <a:ext cx="97209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166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 was used in the FORTRAN complier in 1950s</a:t>
            </a:r>
          </a:p>
          <a:p>
            <a:pPr marL="581660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Chaitin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implemented Register Allocation using Graph Coloring in 1980s</a:t>
            </a:r>
            <a:endParaRPr lang="en-IN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3187D9-A298-E7BC-2ECF-C622CF0E0922}"/>
                  </a:ext>
                </a:extLst>
              </p14:cNvPr>
              <p14:cNvContentPartPr/>
              <p14:nvPr/>
            </p14:nvContentPartPr>
            <p14:xfrm>
              <a:off x="654480" y="130680"/>
              <a:ext cx="8967960" cy="627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3187D9-A298-E7BC-2ECF-C622CF0E09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120" y="121320"/>
                <a:ext cx="8986680" cy="629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9C8386-369A-4368-8E79-7C79D6E5EC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C9452A-BA3F-4375-99D6-876588774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52eb-7f64-4d82-8b21-49620de4b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9DF828-AEC4-4639-90F2-48724BD75A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41</Slides>
  <Notes>41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GRAPH THEORY AND ITS APPLICATIONS</vt:lpstr>
      <vt:lpstr>GRAPH THEORY AND ITS APPLICATIONS</vt:lpstr>
      <vt:lpstr>Graph Theory and its Applications   Disclaimer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Register Allocation using Graph Coloring</vt:lpstr>
      <vt:lpstr>PowerPoint Presentation</vt:lpstr>
      <vt:lpstr>Graph Theory and its Applications Register Allocation using Graph Coloring</vt:lpstr>
      <vt:lpstr>Graph Theory and its Applications Register Allocation using Graph Coloring</vt:lpstr>
      <vt:lpstr>Graph Theory and its Applications Spilling </vt:lpstr>
      <vt:lpstr>Graph Theory and its Applications Spilling 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Graph Theory and its Applications Register Allocation using Graph Coloring</vt:lpstr>
      <vt:lpstr>Register Allocation using Graph Coloring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APPLICATIONS</dc:title>
  <dc:creator>Krishna Venkataram</dc:creator>
  <cp:revision>8</cp:revision>
  <dcterms:created xsi:type="dcterms:W3CDTF">2023-09-03T15:05:45Z</dcterms:created>
  <dcterms:modified xsi:type="dcterms:W3CDTF">2023-09-14T16:30:02Z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0x0101004A5D4F4A6E89004B9969E5A919E98885</vt:lpwstr>
  </property>
</Properties>
</file>