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Masters/notesMaster1.xml" ContentType="application/vnd.openxmlformats-officedocument.presentationml.notesMaster+xml"/>
  <Override PartName="/ppt/ink/ink19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0" r:id="rId17"/>
    <p:sldId id="261" r:id="rId18"/>
    <p:sldId id="262" r:id="rId19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gUNWLFrG/t2FMSiEWpWSbXKLUU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06:34:35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8976 6511 2087 0,'0'0'515'0,"0"0"-245"15,0 0-1-15,0 0-81 16,0 0-64-16,0 0-103 15,29 10 39-15,-9 12 57 16,3 10-48-16,4 2-18 16,2 6-36-16,6-2-15 15,3-5 13-15,8-8-13 16,6-10 0-16,6-14 3 16,4-1 3-16,7-19 21 15,1-16-15-15,1-3-11 16,-2-2 13-16,-3 4-14 15,-3 8-3-15,-5 12-5 0,-2 14 6 16,-7 2 2-16,-5 18 0 16,-2 16 0-16,-3 8 0 15,-2 2-1-15,1-4-9 16,2-4 9-16,5-9 2 16,3-15 2-16,8-10-3 15,5-2 0-15,1-17-1 16,0-11-3-16,-4-4-4 15,-2 0 8-15,-6 4 0 16,-8 8 21-16,-7 8-20 16,-2 8-1-16,-1 4 0 15,1 0-17-15,5 14 17 16,7 0 4-16,1-2-3 0,3-4 10 16,3-6-5-16,-1-2 2 15,-2 0-5-15,0-8-3 16,0-4-1-16,-2-2 1 15,-3 2 0-15,-4 4 11 16,-1 6-11-16,-6 2 0 16,-4 0 0-16,-2 0-10 15,-6 0-2-15,2 8 12 16,-3-2 0-16,4 0 8 16,1 0-8-16,4-4-27 15,16-2-219-15,-10 0-503 16,-1 0-810-16</inkml:trace>
  <inkml:trace contextRef="#ctx0" brushRef="#br0" timeOffset="1132.31">16594 6724 235 0,'0'0'1777'0,"0"0"-1430"0,0 0-184 16,0 0 54-1,0 0 4-15,0 0-97 0,40 10-43 16,-9 16-4-16,9 3-47 16,10 2 18-16,10-1-31 15,11-10-17-15,11-10 28 16,10-10-22-16,8 0 6 15,7-22 5-15,-2-8-8 16,-1-2-9-16,-5 0 12 16,-13 3 1-16,-8 9 37 15,-13 12 16-15,-5 8-23 16,-4 0 44-16,0 20-64 16,2 10 16-16,4 5-38 15,-2-3 7-15,5-4 11 16,2-8-18-16,-1-10 23 0,5-10 31 15,1 0-47-15,-1-12 22 16,0-12-18-16,-2-7-6 16,-7 0 16-16,-6 0-21 15,-6 3 21-15,-15 8 29 16,-6 8-27-16,-8 8 14 16,-4 4-37-16,3 0 0 15,3 10 21-15,3 4-22 16,5 0-6-16,5-6 6 15,11-8-165-15,-10-14-419 0,-12-12-604 16</inkml:trace>
  <inkml:trace contextRef="#ctx0" brushRef="#br0" timeOffset="4509.37">22534 6797 1976 0,'0'0'667'0,"0"0"-434"16,0 0 78-16,0 0-40 15,0 0-76-15,0 0-132 16,0 0-27-16,-4 0 26 16,13 25-17-16,6 9 39 15,7 6-39-15,10 6-32 16,3-2 8-16,10-6-20 15,6-12 0-15,7-16 22 16,9-10-14-16,7-20 11 16,-1-24 0-1,-1-8-20-15,-8-2 0 16,-9 4 0-16,-8 10 0 0,-11 14 0 16,-7 13 0-16,-2 13 0 15,-2 0 0-15,4 14 0 16,4 17 0-16,9 1 0 15,5 4 0-15,8-4 0 16,7-8 0-16,6-8 0 16,1-10 0-16,2-6 0 15,-2-2 0-15,1-20 0 16,-6-6 0-16,-2-2 0 16,-8 2 0-16,-8 6 0 0,-8 9 0 15,-5 9 0 1,1 4 0-16,0 12 0 0,8 13 0 15,6 3 0-15,13-2 0 16,9-8 0-16,9-8 0 16,8-10 0-16,2 0 0 15,-2-12 0-15,-7-10 0 16,-6-1 0-16,-7 1 0 16,-7 3 0-16,-4 1 0 15,-8 5 0-15,-5 4 0 16,-3 3 0-16,-2 3 0 15,-5 2 0-15,-4 1 0 16,-4 0 0-16,-3 0 0 0,-2-3 0 16,-2 3 0-1,-5 0 0-15,-3-1 0 0,-4 1 0 16,-2 0 0-16,-1 0 0 16,-3 0 0-16,0 0 0 15,0 0 0-15,0 0-53 16,0 0-238-16,0 0-498 15,-11-6-771-15</inkml:trace>
  <inkml:trace contextRef="#ctx0" brushRef="#br0" timeOffset="6700.16">27427 6665 1698 0,'0'0'368'0,"0"0"-28"16,0 0 128-16,0 0-243 15,0 0-67-15,0 0 17 16,0 0 26-16,-40 0-56 16,40 0-14-16,0 0-29 15,0 0-17-15,-3 0-85 16,3 0 0-16,-2 0 0 16,2 0 0-16,0 0 0 15,0 0 0-15,0 0 0 0,0 0 0 16,0 0 0-16,0 0 0 15,0 0 0-15,0 0 0 16,5 0 0-16,17 0 0 16,18 0 0-16,18 0 0 15,18-2 0-15,14-2 0 16,5 2 0-16,-1-2 0 16,-3 0 0-16,-7-2 0 15,-10 2 0-15,-14 0 0 16,-13 2 0-16,-14 0 0 15,-10 0 0-15,-13 0 0 16,-4 2 0-16,-4 0 0 0,-2 0 0 16,0 0-78-1,-2 0-159-15,-37 0-247 0,1 0-497 16,-6 2-565-16</inkml:trace>
  <inkml:trace contextRef="#ctx0" brushRef="#br0" timeOffset="7076.9">27414 6884 766 0,'0'0'1392'16,"0"0"-1110"-16,0 0 94 16,0 0 80-16,0 0-250 15,0 0-57-15,0 0 16 16,31 0-32-16,9 0-32 0,11 0-31 15,14-4-70-15,11-4 0 16,8 0 0-16,5-2 0 16,-4 2 0-16,-4 0 0 15,-13-1 0-15,-14 4 0 16,-14-1 0-16,-13 2 0 16,-12 1 0-16,-8 3 0 15,-4 0 0-15,-3 0 0 16,0 0 0-16,0 0 0 15,0 0 0-15,0 0 0 16,0 0 0-16,0 0 0 16,0 0 0-16,0 0-3 15,-6 0-218-15,-7 0-387 0,-5 0-839 0</inkml:trace>
  <inkml:trace contextRef="#ctx0" brushRef="#br0" timeOffset="28969.25">3486 7572 1587 0,'0'0'504'16,"0"0"-336"-16,0 0 131 15,0 0-3-15,0 0-139 16,0 0-77-16,-31-20 13 16,31 20 41-16,0 0-22 15,0 0-36-15,0 8-47 16,18 11 13-16,11 8-9 0,11 5-14 16,7 0-5-16,8-4-13 15,10-4 9-15,5-10-4 16,1-8 2-16,4-6 11 15,1-4-18-15,5-20 5 16,1-6 5-16,2-4-11 16,1-2 7-16,-7 5-5 15,-9 12-1-15,-11 7 5 16,-11 12-6-16,-12 0-3 16,-1 9 2-16,-5 13 2 15,2 1 6-15,0 1 1 0,-2-4-7 16,2-2-2-1,1-6 1-15,1-4 0 0,2-4 1 16,6-4 5-16,3 0 9 16,10-4-13-16,8-14-1 15,7-2 4-15,4-2-5 16,2-2-3-16,-4 6 2 16,-11 4 2-16,-9 6 0 15,-13 5 0-15,-7 3 5 16,-4 0 4-16,-2 0-10 15,-4 7 0-15,2-1 0 16,-1-5 1-16,-2-1 13 16,0 0-13-16,-4 0-1 15,-9-1-95-15,-3-5-492 0,-4-1-973 0</inkml:trace>
  <inkml:trace contextRef="#ctx0" brushRef="#br0" timeOffset="32036.41">8524 7714 1450 0,'0'0'561'15,"0"0"-426"-15,0 0 93 0,0 0 77 16,0 0-50-1,0 0-133-15,7-6-62 0,13 24 56 16,11 8 24 0,7 6-74-16,8 2-33 0,8 2-10 15,6-4-22-15,7-4 11 16,5-7 1-16,3-9-5 16,0-12 17-16,4 0-11 15,-4-15-5-15,4-10 13 16,-1-8-16-16,-5 1 9 15,-4 4-9-15,-4 4-5 16,-10 8 18-16,-1 8-8 0,-5 8 2 16,0 0 10-1,0 16-23-15,2 10 7 0,3 4-7 16,0 0 1-16,1-3 3 16,2-9-4-16,4-6 0 15,3-12 16-15,4 0-15 16,1-7 7-16,0-15-8 15,-3 0-1-15,4-2 1 16,-5 4 0-16,-1 8 0 16,-6 8 0-16,-5 4-2 15,-4 14 1-15,-2 14 1 16,-2 8 0-16,1-1 11 16,3-1-11-16,1-5 0 15,5-6 10-15,3-11-10 16,2-8 12-16,4-4-7 0,1-3-4 15,3-12 9 1,-4-3-10-16,-1 0 0 0,-5 4 2 16,-8 6 0-16,-7 4-2 15,-3 4 15-15,-5 0-5 16,-1 0 25-16,-1 1-25 16,3 7-4-16,-2 1 8 15,1-4-7-15,-3 0-1 16,-1-3-6-16,-4-2 1 15,-4 0-12-15,0 0 4 16,-9 0-92-16,-8 0-240 16,-6-11-692-16</inkml:trace>
  <inkml:trace contextRef="#ctx0" brushRef="#br0" timeOffset="34361.03">6831 14016 2435 0,'0'0'523'0,"0"0"-358"0,0 0-71 15,0 0 135 1,0 0-59-16,0 0-101 0,-23 13-57 15,50 19-12-15,9 14 30 16,1 6-12-16,2 0 12 16,-6-6 4-16,-4-12-2 15,-3-16 22-15,9-16 21 16,11-6 7-16,41-56-38 16,48-54-44-16,53-51 0 15,23-23 0-15,1-5 0 16,-20 21 0-16,-31 33 0 15,-32 34 0-15,-36 32 0 16,-26 31 0-16,-21 12 0 0,-1 6 0 16,-5 2 0-1,-7 4 0-15,-16 12 0 0,-13 4 0 16,-4 2 0-16,0 0 0 16,0 0 0-16,2 10 0 15,5 34 0-15,-3-2-455 16,-4-2-936-16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4T13:17:04.8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2562 2594 3339 0,'4'-11'249'15,"-3"-2"-104"-15,3 2-66 0,-2 0 51 0,1 1 47 16,-2 4 24-16,-1 1 13 0,0-2-8 0,0 3-27 0,0 0-8 15,0 4-24-15,-6-3-4 0,6 3-14 0,0 0-11 16,-17 10-7-16,12 0-12 0,-5-1-9 0,1 4-7 16,1-2-9-16,3-1-9 0,1 3-6 0,2-3-4 15,-2 2-7-15,4-2-3 0,0-3-4 16,-1-3-2-16,2 3-1 0,3-4 6 0,0-2 2 16,2-1 7-16,-6 0 3 0,15-7-3 0,-2-1-4 15,0-3-4-15,-4-1-2 0,5-2-9 0,-4-3 1 0,3 0-4 16,-5 0-2-16,1 2-19 0,-3 0-17 15,-1 3-27-15,-1 2-40 0,-3 4-60 0,-4 2-67 16,-4 3-76-16,-2 2-79 0,-9 8-72 0,-6 8-89 16,-3 3-312-16,-13 14-899 0,5 2 398 0</inkml:trace>
  <inkml:trace contextRef="#ctx0" brushRef="#br0" timeOffset="316.05">2278 3057 409 0,'-5'-4'507'16,"0"2"6"-16,-1-1-11 0,6 3-28 0,-8-4-27 15,8 4-37-15,-9 0-40 0,9 0-34 0,-10 4-25 16,3 3-35-16,4-4-29 0,0 6-24 0,-1 0-21 16,0 2-20-16,3-2-20 0,1 4-17 0,0-6-13 15,1 1-14-15,1 2-8 0,0-4-12 0,2-1-13 16,0 0-11-16,2-2-7 0,6 0-8 0,-6-2-8 15,-6-1-7-15,26-5 0 0,-14 0-7 0,1 0-2 16,0-6-1-16,-3 3-4 0,0-4-6 0,-2 3-1 16,-3-2-2-16,-1-5-4 0,-1 3 0 0,-3 4 3 15,-3-1-6-15,2-1-3 0,-3 4-2 0,-4-1-17 16,-2 4-30-16,-1 3-37 0,2 3-47 0,9-2-63 16,-13 8-74-16,9-2-90 0,1 4-94 0,6 1-460 15,2-3-976-15,3-2 432 0</inkml:trace>
  <inkml:trace contextRef="#ctx0" brushRef="#br0" timeOffset="583.63">2864 2997 422 0,'-7'-3'481'0,"1"0"11"0,-4-1 3 16,-2 1-15-16,3 0-30 0,0 2-35 0,9 1-38 15,-13 4-39-15,13-4-32 0,-10 6-38 0,6-1-23 16,3-1-20-16,1 1-25 0,0-5-18 0,9 10-20 0,-4-4-16 15,4-1-9-15,0 0-19 0,5-2-26 0,-1-1-7 16,-1 1-14-16,1-3-13 0,1-3-9 16,-3 2-3-16,0-2 0 0,-2 3-10 0,-3-4 1 15,1 1-5-15,-2-4-2 0,0 2-5 0,-4-5 0 16,-1 0-3-16,-1 0-4 0,-1 1 0 0,-4-1-2 16,3 4-26-16,-5-1-42 0,-1 1-53 0,1 3-67 15,-1 3-82-15,9 0-105 0,-20 5-132 0,10 2-376 16,1-1-940-16,-4 2 416 0</inkml:trace>
  <inkml:trace contextRef="#ctx0" brushRef="#br0" timeOffset="1149.97">4531 2382 62 0,'7'-26'547'0,"-6"12"-5"0,-6-3-15 15,-3 6-28-15,-7 2-31 0,-12 1-14 0,-5 7-28 16,-4 6-25-16,-1 1-31 0,-10 13-33 0,-3 5-26 16,7 7-32-16,-2 5-24 0,0 5-36 0,-15 21-6 0,23-12-20 15,-1-1-23-15,7-1-7 0,4 5-15 16,5-2-25-16,6-1-12 0,7-1-11 0,9 0 1 15,2-13-12-15,10 8-13 0,5-11-2 0,3-4-12 16,14 4-3-16,6-2-7 0,-8-11-8 0,19-5-20 16,-16-8-12-16,2-1-13 0,-3-4-3 0,2-3-10 15,-5-6 3-15,-3 0 4 0,-9 0 2 0,-2-5-1 16,-5 0-2-16,-4-3 3 0,-4 0-1 0,-5-7 6 16,-11 1-4-16,-4-5 0 0,-5 2-2 0,-6 0 6 15,-1 4-7-15,-3 2 5 0,1 4 7 0,-1 3 3 16,2-1 5-16,2 4-7 0,4 4 4 0,10 1-4 15,0 2-3-15,7 1-2 0,6 0 4 0,-8 5-5 16,8 1 14-16,0-6-5 0,12 5 3 0,-1-3-2 16,2 2 1-16,9 1-4 0,7-3 3 0,-8 2 9 15,8-5 2-15,-1-3-4 0,-7 2 8 0,0-6-1 16,-4 7 14-16,-3 0 7 0,-5-3 17 0,1 0 12 16,-1 3 15-16,-1-2 7 0,-3 2 0 0,-5 1-62 15,0 0-34-15,0 0 0 0,13 4 0 0,-12 0 0 16,-1 4 0-16,-1 6 0 0,-1 3 0 0,-1 9 0 15,0 2 0-15,3 2 0 0,-1 2 0 0,2-1 0 16,-1 4 0-16,3 0 0 0,-2-1 0 0,4-1 0 16,0-3 0-16,4-1-60 0,-3-4-237 0,0-6-69 15,0-2-103-15,1-1-85 0,-4-4-521 0,4-5-1163 16,-4 0 515-16</inkml:trace>
  <inkml:trace contextRef="#ctx0" brushRef="#br0" timeOffset="1350.11">5086 3114 143 0,'6'-3'670'15,"1"1"-12"-15,-5-1-13 0,3 0-19 0,-5 3-39 16,6-1-42-16,-6 1-52 0,0 0-33 0,-2 12-33 16,1-2-38-16,-4 5-35 0,-3 2-37 0,-2-2-31 15,-4 12-34-15,-3-4-65 0,2 0-94 0,-4 2-109 16,0-2-115-16,1-1-113 0,-3 2-131 0,6-5-134 15,-6-1-468-15,11-6-1057 0,1-4 468 0</inkml:trace>
  <inkml:trace contextRef="#ctx0" brushRef="#br0" timeOffset="1732.76">5547 2757 5239 0,'8'-30'369'0,"2"6"-74"16,-6 9-1-16,1 4 3 0,-4 2-53 15,2 2-51-15,1 1-43 0,-4 1-31 0,0 5-21 16,0 0 10-16,0 0 0 0,1 22-9 0,-1-3-3 16,-1 6-13-16,-3 4-3 0,5 3-8 0,-1 1 0 0,3-3-9 15,-2 2-8-15,0 1-8 0,2-1-37 0,-2-3-10 16,3-1-31-16,-4-8-10 0,1-2-25 0,2-6-13 16,-2 1-1-16,-2-4-7 0,1-1 8 15,1-4 14-15,-1 2-3 0,0-4 2 0,0-2-13 0,0 0-2 16,-1-15 4-16,1 2 7 0,0-6 3 15,-3 1 7-15,2-7 9 0,2-2 10 0,-2-5 14 0,5-3 15 16,-4-13 14-16,1-2 9 0,3-3 9 0,1 0 18 16,-1-2 6-16,0 0 24 0,1 2 23 15,1 5 20-15,-3 12 12 0,-2 5 3 0,3-1 3 16,-4 7 7-16,1 10-15 0,3 4-11 0,-4 1-16 16,3 0-91-16,1 5-3 0,1 0 0 0,6 5 0 0,1 0 0 15,4 6 0-15,5 0 0 0,4 5 0 0,2 1-66 16,-3 1-147-16,0 0-43 0,1 0-56 0,-7-3-63 15,-5 1-56-15,1 3-56 0,-5-6-71 16,-6 3-358-16,-3-2-992 0,-3 4 439 0</inkml:trace>
  <inkml:trace contextRef="#ctx0" brushRef="#br0" timeOffset="1883.45">5353 2775 37 0,'-23'16'370'0,"8"-3"9"0,5-4 24 15,4 0 19-15,4 0 8 0,6-1 7 0,1-3-16 16,9 0-25-16,6-4-39 0,12 2-34 15,9-3-35-15,14 0-43 0,-4-5-70 0,8 2-92 16,1-6-116-16,-6 0-136 0,2-1-188 0,-5-2-345 16,-13 5-759-16,1-2 336 0</inkml:trace>
  <inkml:trace contextRef="#ctx0" brushRef="#br0" timeOffset="2816.08">6889 2598 146 0,'4'-15'503'0,"-4"3"5"16,0 1-12-16,-4 2-7 0,0 3-21 0,-1 0-32 15,2 2-44-15,-4 4-36 0,-2 6-28 0,-5 6-12 16,-3 7-27-16,-3 8-23 0,2 0-20 0,-1 6-20 16,2-1-17-16,-2 14-21 0,5-13-14 0,9 2-20 15,1-1-11-15,4 14-14 0,8-15-12 0,6-1 0 16,3-4-12-16,7-2-15 0,6-6-1 0,16 2-13 15,-9-9-9-15,20-3-7 0,-5-6-9 0,4-3-4 16,-2-2-7-16,0-4 2 0,-4-7-2 0,-16 2-10 16,-1-3 4-16,-1-3-7 0,-1-1 5 0,-3-5 2 15,-8-1-11-15,3-2 2 0,-11-1-3 0,-6-3 1 16,-4 2-3-16,-4 8 5 0,-3-5 14 0,-2 6-9 16,-2 5 1-16,-5 3-10 0,-3 2-3 0,-1 7 6 15,-2 2-5-15,-6 5-15 0,-1 6 9 0,2 6 2 16,0 2-7-16,2 3-4 0,4 3 8 0,0 1-12 15,6 2 4-15,2-4-6 0,6 3 13 0,5-1-8 16,1-7-9-16,3-1 6 0,1-6 4 0,8 0-4 16,-3-3 11-16,8-3-7 0,-3-1-2 0,3-2 1 15,-1-4 2-15,1-4 0 0,1-2 6 0,-4 0-1 16,0-3-4-16,-1-1 10 0,7-8-1 0,-3-3 8 16,-7 6 0-16,5-8 5 0,-7 5 9 0,2-5-4 15,-5 5-24-15,1 1-9 0,-3 2 0 0,2 1 0 16,-4 5 0-16,1 2 0 0,0 2 0 15,-1 2 0-15,-2 3 0 0,0 0 0 0,0 16 0 0,2-4 0 16,-2 8 0-16,-2 0 0 0,1 6 0 0,2 0 0 16,2-7 0-16,3 8 0 0,-2-8 0 0,4-1 0 15,1-1-17-15,0-3-17 0,-2-5 5 0,3-2-3 16,-2-1 6-16,11-3 5 0,-6-2 8 0,-3-2-4 16,4-3 11-16,-2-2-5 0,1-1 8 0,-1-8 8 15,4 4 1-15,-3-5 14 0,-1 0-9 0,4-6-2 16,-3-1-4-16,0 0 4 0,0 1 8 0,-4 5-3 15,4 3 8-15,-7 4-2 0,2 2 0 0,-4 1 0 16,2 0-12-16,-2 3-5 0,0 1 9 0,-4 3-6 16,0 0-4-16,13 14-2 0,-8-7 0 15,0 5 0-15,0 5 0 0,-1-2 0 0,1 2 0 0,-1 1 0 16,1-1-34-16,3-1-17 0,-2 1-8 0,-2-6 0 16,1-2 6-16,1-2 8 0,1-1 5 0,-2-2 5 15,3-3 3-15,-8-1 11 0,20-5 5 0,-10 1 7 16,1-4 13-16,2-5 3 0,0 0 4 0,1 0 0 15,-1-1 4-15,-3 0 2 0,7 0 13 0,-8 5-7 16,-3 0-11-16,3 2 6 0,-1 4-3 0,-3 2 0 16,3 0-5-16,-8 1 7 0,15 8-5 0,-6 0-1 15,-4 3-1-15,5 3-3 0,-5-2-14 0,4 3-33 16,-1 2-42-16,2-2-54 0,-2 0-61 0,1-1-61 16,-1-3-68-16,0-1-80 0,-2-7-83 15,0-1-83-15,-6-2-340 0,0 0-987 0,20-12 436 16</inkml:trace>
  <inkml:trace contextRef="#ctx0" brushRef="#br0" timeOffset="2965.98">8450 2414 41 0,'1'-28'522'0,"-1"12"11"0,4-1-5 0,-3 6-44 16,-1 2-47-16,0 2-51 0,0 2-43 0,0 4-34 15,0 1-41-15,0 0-78 0,9 17-92 0,-4-5-102 0,4 10-95 16,0 8-84-16,1 2-82 0,4 12-73 0,-7-9-204 15,2 12-587-15,0 1 259 0</inkml:trace>
  <inkml:trace contextRef="#ctx0" brushRef="#br0" timeOffset="3282.66">8603 2919 3079 0,'4'16'378'0,"-2"-7"-18"0,2 3 48 0,0-4-18 16,-4 0-22-16,1-2-12 0,-1-2 20 0,3 1 16 16,-2-2-15-16,-1-3-11 0,0 0-31 0,0 0-32 0,0 0-26 15,9-18-22-15,-4 7-84 0,4-7-171 16,3-6 0-16,-2-4 0 0,3-1 0 0,0-2 0 15,2 0 0-15,4-13 0 0,0-2 0 0,2-1 0 16,-3-3 0-16,1-4 0 0,-3 1 0 0,2 0 0 16,-8 1 0-16,-1 15 0 0,0 4 0 0,-1 5 0 15,-8 9 0-15,4 1 0 0,-3 5 0 0,-1 7 0 0,0 4 0 16,0 2 0-16,-9 16 0 0,1 8 0 16,-3 8 0-16,-2 17 0 0,0 2 0 0,1 3 0 15,5 1 0-15,-2-1 0 0,2-2 0 0,4-2 0 16,3-1 0-16,10 0 0 0,1-4 0 0,0-12 0 15,4-1 0-15,7-1 0 0,-3-4 0 0,6-5 0 16,-1-5 0-16,1-7 0 0,1-3 0 0,-4-3 0 16,-1-5 0-16,-3-6-105 0,4-1-258 0,-4 0-30 15,-3-4-41-15,-2-4-50 0,-9-3-67 0,-7-9-427 16,-7 1-1058-16,0-3 469 0</inkml:trace>
  <inkml:trace contextRef="#ctx0" brushRef="#br0" timeOffset="3416.21">8662 2672 307 0,'-9'5'376'0,"-3"-1"2"0,6 0 40 16,5-1 5-16,-2 1-11 0,3-4-7 0,10 6-16 16,3-4-25-16,10 1-35 0,8-1-34 0,2-2-29 15,3-1-54-15,2 0-73 0,3-2-96 0,-4-2-133 16,0 2-167-16,-5-4-479 0,3 1-795 0,-6 1 352 16</inkml:trace>
  <inkml:trace contextRef="#ctx0" brushRef="#br0" timeOffset="4183.83">10036 2242 436 0,'9'-15'498'0,"-3"1"0"0,2 4 1 15,-3 2 12-15,-1 2-14 0,-3 1-23 16,1 1-37-16,0 2-54 0,-2 2-22 0,1 9-11 0,-5 7-21 16,2 11 1-16,-4 4-29 0,1 5-22 0,-6 12-26 15,1 2-21-15,1 1-24 0,-4 1-20 0,4-2-20 16,0 3-15-16,-1-4-14 0,2-1-15 0,3-11-14 15,-3-3-9-15,2 0-27 0,5-2-10 0,-3-5-20 16,0-1-7-16,4-7-22 0,0-3-6 0,0-5-11 16,-1-2 0-16,1-3 14 0,0-3-4 0,0-3-6 15,0 0-10-15,0 0-5 0,5-18 3 0,-4 4 0 16,6-1 0-16,-4-3-4 0,5-7-14 0,1-2 2 16,0 1-11-16,4 2 4 0,0-1 16 15,-2 9-15-15,2 3 3 0,0-1 3 0,-2 7-3 0,-1 0 2 16,4 2 2-16,-1 3 4 0,0 3-1 0,-2 1-2 15,1 4 5-15,3 5 2 0,-1 1-1 0,-1 2-3 16,0 2-20-16,-3 8-21 0,-1-6-10 0,-5-1-16 16,1 3-6-16,-5-2-17 0,-4 1-8 0,1-5 0 15,-5 3 1-15,-4 4 12 0,3-4 6 0,-5-1 13 16,0-4 6-16,0-4 13 0,1 0 10 0,2-4 20 16,-2 0 10-16,4-1 20 0,1 1 21 0,-2-3 12 15,2-2 12-15,3 2 2 0,5-1-7 0,-6 0-6 16,6 0-1-16,0 0-1 0,5-11-3 15,3 3-4-15,2 2 0 0,10-3-2 0,7-1-2 0,0-5-2 16,5 5-3-16,1-1 1 0,0-3-1 0,3 1 0 16,0-1 0-16,11-5 0 0,-11 4-2 0,9-5 1 15,-9 5 1-15,-5-2 3 0,-2-2 4 0,0 1 10 16,-3 0 12-16,-3-1 5 0,-4-3 9 0,-2 2 9 16,-5 4-5-16,-4 1 12 0,-2 1 2 0,-3 2-2 15,-2-1 0-15,-1 8-14 0,-2-1 3 0,-4 5-10 16,0 1-9-16,-3 3-1 0,-8 4-6 0,1 8 5 15,-2 3 2-15,3 2 7 0,2 3-1 0,4-1 9 16,1-3 15-16,7 7-4 0,7-2 20 0,3 1-7 16,7-4-12-16,4 0-1 0,6 0-6 0,2-2-5 15,5-3-12-15,2-5-40 0,-1 1 0 0,-2-5 0 16,0-1 0-16,-4-3-27 0,-6-2-89 0,-7-1-58 16,-2-1-84-16,-4-4-96 0,-3 0-101 0,-4 3-107 15,-8-6-480-15,-1-2-1127 0,-10 1 499 0</inkml:trace>
  <inkml:trace contextRef="#ctx0" brushRef="#br0" timeOffset="5667.51">11738 2999 301 0,'-4'3'381'0,"4"-3"8"0,0 0 14 16,-5 2-13-16,5-2-5 0,0 0-8 0,-4 2-9 15,4-2-14-15,0 0-11 0,0 0-3 0,0 0-6 16,0 0-20-16,0 0 18 0,0 0-28 0,-4-8-18 16,7 2-26-16,2-4-30 0,1 0-16 0,3-7-9 15,7-4-20-15,-3-3-11 0,2 1-16 0,-2-4-11 16,1-2-23-16,-3 1-10 0,2-4-17 0,4-12-5 16,-6 11-15-16,4-13-7 0,-2 1-5 0,0 11 1 15,-7-15-8-15,1 18-25 0,-3 0-10 0,-2-1 0 16,1 7 1-16,-6-2-1 0,6 12 7 0,-6 5-9 0,3 3 4 15,0 0-21-15,-2 6 15 0,2 1-10 16,-7 15-1-16,2 4 3 0,0 11-10 0,-4 14-1 16,1 7 0-16,3 0 0 0,5-3 0 0,-1 3 0 15,-2 1 0-15,7-5 0 0,-3 0 0 0,3-12 0 16,4-2 0-16,2 0 0 0,-1 0 0 0,4-6 0 16,4-4 0-16,-6-6 0 0,3-4 0 0,-1-2 0 15,0-5 0-15,-1-2 0 0,1-4 0 0,4-7 0 16,-3-3 0-16,6-7 0 0,-2-3 0 0,0-4 0 15,-4 1 0-15,3-5 0 0,-3-3 0 0,-4-2 0 0,3 0 0 16,0-14 0-16,-3-1 0 0,-2 1 0 0,-1 0 0 16,-3 15 0-16,0 1 0 0,-3 3 0 15,0 11 0-15,-1 5 0 0,0 4 0 0,2 4 0 16,-2 4 0-16,0 0 0 0,-5 24 0 0,1 3 0 16,-3 2 0-16,0 17 0 0,-1 0 0 0,2 3 0 15,0-3 0-15,3 1 0 0,3-1 0 0,1-13 0 16,0 2 0-16,3-3 0 0,4 0 0 0,0-9 0 15,0-6 0-15,0-2 0 0,1-6 0 0,0-3 0 16,5-1 0-16,-2-4 0 0,1-5 0 0,-1-2 0 16,7-2 0-16,-2-4 0 0,2-7 0 0,-1-3 0 0,1 2 0 15,1-7 0-15,-3 3 0 0,-2-2 0 0,-2 2 0 16,-1 7 0-16,-1 2 0 0,-4 5 0 0,-1 2 0 16,-2 1 0-16,3 3 0 0,-1 3 0 15,-6 1 0-15,11 7 0 0,-2 2 0 0,0 5 0 16,-3 1 0-16,2 3 0 0,2 8 0 0,3-1 0 0,0-2 0 15,2 5 0-15,3-5 0 0,0-3 0 16,1-3 0-16,2-1 0 0,-3-8 0 0,3 0 0 16,-3-1 0-16,4-6 0 0,-2-6 0 0,6-3 0 15,-7 0 0-15,8-1 0 0,-4-5 0 0,-4-2 0 16,3-5 0-16,-2 2 0 0,-4-3 0 0,4-4 0 0,-6-2 0 16,0-2 0-16,-1-2 0 0,-4 1 0 0,-3-3 0 15,-2 3 0-15,0 5 0 0,-5 8 0 0,-2 3 0 16,3 5 0-16,-6 5 0 0,-2 2 0 15,-2 3-2-15,-3 6-10 0,-1 4 3 0,-1 6-1 16,-2 6-3-16,2 2 2 0,3 3 0 0,6 0 5 0,2 2-3 16,4-1-9-16,5-3-28 0,4-1-30 15,8 0-30-15,-2-3-45 0,8-5-57 0,1-1-61 16,3-7-59-16,-6-6-54 0,0-1-65 0,6-10-73 16,-14-2-407-16,-2-2-1003 0,-3-3 445 0</inkml:trace>
  <inkml:trace contextRef="#ctx0" brushRef="#br0" timeOffset="5833.04">11899 2356 5174 0,'-32'3'371'0,"14"0"-220"0,4-1-67 16,4 2 4-16,9 1 10 0,4 1-7 0,10-3-9 16,18 4-13-16,10 2-12 0,24 0-4 0,37-3-7 15,-3 2-64-15,0 2-130 0,0-3-160 0,3-1-206 16,5-6-382-16,-6 2-971 0,-1-2 429 0</inkml:trace>
  <inkml:trace contextRef="#ctx0" brushRef="#br0" timeOffset="6233.52">14391 2279 4946 0,'-6'-5'439'0,"-3"2"-89"0,-5 1 2 16,2 2-51-16,1 2-70 0,-7 9-25 0,5 3-15 15,-5 9-3-15,5 3-18 0,-2 5-7 0,6 2-8 16,-2 15-14-16,4 1-13 0,0 1-10 0,-1 1-12 16,0-3-100-16,3 2-6 0,-1-14 0 0,-1 11 0 15,3-14 0-15,-1-1 0 0,0-3 0 0,4-2 0 16,0-6 0-16,-2-5 0 0,3-5 0 0,-2-2 0 16,2-4 0-16,-2-3 0 0,2-2 0 0,0 0 0 15,0 0 0-15,5-25 0 0,-2 5 0 0,3-3 0 16,1-9 0-16,2-1 0 0,2-14 0 0,7-5 0 15,-5-3 0-15,6-25 0 0,-4 21 0 0,11-26 0 16,-2 2 0-16,-6 31 0 0,0-1 0 0,-4 9 0 16,-5 13 0-16,-1 6 0 0,-1 8 0 0,-3 6 0 0,0 4 0 15,0 6 0-15,-4 1 0 0,14 21 0 16,-3 8 0-16,2 15 0 0,2 8 0 0,-2 1 0 16,1 5 0-16,4 23 0 0,-4-26 0 0,-1 2 0 15,0-2 0-15,5 1 0 0,-3 1 0 0,2-6 0 16,2-3 0-16,-1 0 0 0,-4-15 0 0,1-3 0 15,-3-4 0-15,-3-8 0 0,1-3-410 0,-8-6-96 16,1-3-80-16,-7-2-530 0,4-4-1207 0,0 0 535 16</inkml:trace>
  <inkml:trace contextRef="#ctx0" brushRef="#br0" timeOffset="6766.58">14245 2748 402 0,'0'0'434'0,"0"0"-18"0,0 0-23 0,24 0-45 15,-11-2-31-15,17-2-31 0,0 0-30 0,5-3-44 16,0-1-58-16,4-1-63 0,12-6-63 0,-2 3-59 16,2-2-49-16,-15 2-36 0,-3-3-24 0,4-1-10 15,-8-1 10-15,2-5 19 0,-4 3 31 0,-1-5 46 16,-3 4 51-16,-3-3 54 0,-3 4 44 0,-5 3 42 16,-3 2 52-16,-1 4 56 0,-3 2 31 0,0 3 9 15,0-1-14-15,-4 2-18 0,-1 4 7 0,0 0 14 16,3 15-10-16,-6 2 10 0,-3 6-5 0,1 10-5 15,3-2-3-15,-4 4-9 0,1 12-7 0,5-11-8 16,2 9-21-16,0-10-19 0,2 13-20 0,2 1-18 16,-2-17-17-16,2 1-16 0,2-3-46 0,1-5-90 15,-5-7 0-15,0-1 0 0,1-6 0 0,-4-4 0 16,3 0 0-16,-1-2 0 0,-2-1 0 0,-1-4 0 16,0 0 0-16,0 0 0 0,1-20 0 0,-2 5 0 15,0-4 0-15,-6-7 0 0,1-6 0 0,2-1 0 16,-4-14 0-16,6-2 0 0,-2-6 0 0,-3-1 0 15,6-30 0-15,1 27 0 0,4-30 0 0,-3 8 0 16,3 23 0-16,1 3 0 0,2 4 0 0,-2 15 0 16,0 1 0-16,0 8 0 0,0-1 0 0,2 10 0 15,-2 2 0-15,2 5 0 0,1 1 0 0,4 3 0 16,2 6 0-16,-2 2 0 0,7 5 0 0,0 4 0 16,7 5 0-16,-3 3 0 0,1 4 0 0,-7 1 0 15,1 7 0-15,0-1 0 0,-5 4 0 0,-9-3 0 16,-2 2 0-16,-4 1 0 0,-7 2 0 0,-8-5 0 15,-2 2 0-15,-8 7 0 0,-6 1 0 0,8-12 0 16,-3-1 0-16,0-2 0 0,1 1 0 0,-2-2-105 16,6 0-82-16,1-4-65 0,7-5-76 0,7 1-114 15,3-4-131-15,6-3-478 0,5 0-1138 0,5-3 503 16</inkml:trace>
  <inkml:trace contextRef="#ctx0" brushRef="#br0" timeOffset="7101.63">15489 2762 3615 0,'-1'-5'223'16,"1"5"89"-16,-6-12 22 0,1 5-61 0,-2-1-52 16,-3 0-9-16,-1 0-8 0,0-1-8 0,1 2-18 15,1 1-10-15,-3 1-24 0,7 3-14 0,-4 1-15 16,9 1-3-16,-19 7-12 0,6 0-15 0,-1 4-2 16,6-3-17-16,-2 7 2 0,0 1-10 0,4-2-4 15,0 1-10-15,3 2-6 0,1 0-4 0,4-4-6 16,3 2-8-16,1-4-2 0,4 5-1 0,1-2-4 15,0-4-7-15,3 1 3 0,-4-5-2 0,4 1 2 16,-5 0 3-16,2-2-7 0,-1 4-3 16,-4-5 3-16,4 1-4 0,-4 0 0 0,-1-1 2 0,0 2-1 15,-3 2-2-15,-2 3 0 0,-2-1 6 0,-3-2 3 16,-3 3 8-16,0-2 3 0,-7 2-1 0,5 1 4 16,-2-1 4-16,-3-2-10 0,2-1 5 0,0-1-8 15,3-1-22-15,-1 1-46 0,-1-2-58 16,4-3-85-16,8-2-107 0,0 0-144 0,0 0-153 15,-7-10-346-15,7 10-1023 0,10-22 452 0</inkml:trace>
  <inkml:trace contextRef="#ctx0" brushRef="#br0" timeOffset="7234.78">15716 2855 4362 0,'4'-2'482'16,"-4"2"-62"-16,0 0-14 0,8-5-89 0,-8 5-65 15,0 0-45-15,6-3-32 0,-6 3-37 0,0 0-31 16,0 0-8-16,0 0-13 0,21 5-58 0,-15 0-113 15,3 0-135-15,0 1-159 0,2 2-206 0,-3-1-384 16,1 0-1049-16,-6-3 464 0</inkml:trace>
  <inkml:trace contextRef="#ctx0" brushRef="#br0" timeOffset="7533.41">14335 3417 6231 0,'-37'10'557'0,"-2"-7"-167"16,13 4 17-16,10-5-83 0,2 0-95 0,7-1-176 0,1 0-53 15,6-1 0-15,0 0 0 0,0 0 0 16,43-1 0-16,-5-1 0 0,25-1 0 0,27 0 0 16,5-2 0-16,-4-1 0 0,-24 2 0 0,33-4 0 15,-8 0 0-15,-1 0 0 0,-29 2 0 0,2-2 0 16,-4 1 0-16,-3-1 0 0,-9 2 0 0,-14 3 0 0,-8-3 0 15,-8 3-42-15,-4-1-23 0,-4 1 6 0,-6-3 2 16,-4 4-5-16,0 2-21 0,-18-8-42 16,2 4-52-16,-12 2-52 0,-9 0-58 0,-3 2-72 15,-16 4-59-15,-3 2-78 0,4 1-75 0,0 2-290 0,-4 1-931 16,0 6 412-16</inkml:trace>
  <inkml:trace contextRef="#ctx0" brushRef="#br0" timeOffset="7716.83">14309 3587 284 0,'-33'13'395'0,"2"-4"32"0,3-2 43 15,8-2 26-15,7 0 1 0,2-3 9 0,3 2 13 16,1-2-3-16,4 0-8 0,0-1-29 0,3-1-27 0,0 0-33 16,31-3-42-16,1 0-35 0,7-1-34 0,20 1-30 15,0-3-27-15,3 1-27 0,29 2-19 16,-27-1-24-16,28-2-124 0,-32 1-57 0,7 2 0 16,-5-1 0-16,-3-1 0 0,1 3 0 0,-9-5 0 0,0-1 0 15,-13 6-49-15,-4-3-195 0,-2-2-56 0,-3 0-50 16,-8-1-61-16,-5 2-74 0,2 2-104 0,-4-3-372 15,0-1-1041-15,-2 2 462 0</inkml:trace>
  <inkml:trace contextRef="#ctx0" brushRef="#br0" timeOffset="7883.59">15917 3430 319 0,'0'0'730'0,"0"0"6"16,0 0-46-16,0 0-68 0,0 0-62 15,0 0-55-15,0 0-56 0,0 0-89 0,0 4-127 16,0-4-175-16,5 1-203 0,0 2-258 0,-5-3-383 0,0 0-851 16,0 0 376-16</inkml:trace>
  <inkml:trace contextRef="#ctx0" brushRef="#br1" timeOffset="115050.21">784 5161 33 0,'0'0'245'0,"-32"-7"4"16,32 7-14-16,0 0 24 0,-29-7-5 0,29 7-4 0,0 0-10 16,0 0-9-16,-19-4-3 0,19 4-8 0,0 0-12 15,0 0-8-15,0 0 0 0,0 0-14 0,0 0-3 16,0 0-14-16,0 0-3 0,0 0-13 0,0 0-5 16,-27-3-16-16,27 3-8 0,0 0-8 0,0 0-2 15,0 0-3-15,0 0-4 0,0 0-6 0,0 0-3 16,0 0-7-16,0 0-1 0,0 0-5 0,0 0-9 15,0 0-3-15,0 0-6 0,0 0-10 0,0 0-7 16,0 0-4-16,0 0-1 0,0 0 11 0,0 0-2 16,0 0-2-16,0 0 1 0,51 5-5 15,-20-5-5-15,4 2-1 0,5-2 1 0,15-1 1 16,9-3-6-16,1 2-3 0,34-2-6 0,3-2 1 16,-7 0-3-16,7-4-3 0,4 5-1 0,7 0-2 0,10-1-1 15,5 0-3-15,-2-1 0 0,1-1-4 0,11 2-1 16,5-2 1-16,4-2-4 0,0-1 1 0,3 0-1 15,-5 1-3-15,-2-2 4 0,-2 3-2 16,-3-3 0-16,-8 2-2 0,-8 1-2 0,-10 0-1 16,-6 2 1-16,-9 3-16 0,-34 0-33 0,-3 1-50 15,-3 4-44-15,-18-2-47 0,-5 2-48 0,-3-1-50 0,-9 2-47 16,-8-1-54-16,-3-2-55 0,-3 4-280 0,-8-3-780 16,8 3 345-16</inkml:trace>
  <inkml:trace contextRef="#ctx0" brushRef="#br1" timeOffset="115300.77">4841 4764 81 0,'0'0'438'15,"0"0"-33"-15,0 0-20 0,0 0-45 0,0 0-21 16,0 0-28-16,0 0-22 0,0 0-20 0,-7 18-17 15,8-7-18-15,1 1-24 0,4 3-19 0,7 11-14 16,1-6-16-16,4-1-14 0,-3 3-8 0,6-2-20 16,-5-1-4-16,7-1-12 0,3 0-18 0,-3-2-13 15,-1-1-38-15,2-4-37 0,-6-1-64 0,-3-2-60 16,0 1-55-16,-4-6-95 0,-2 3-333 0,-2-3-683 16,-3 0 302-16</inkml:trace>
  <inkml:trace contextRef="#ctx0" brushRef="#br1" timeOffset="115515.9">5187 4855 2691 0,'-1'-19'259'0,"-2"2"-56"15,2 1 0-15,-3 6 49 0,0-1-9 0,-1 3-14 0,1 0-16 16,0 2-20-16,3 3-22 0,-4-1-4 0,5 4-11 16,0 0 0-16,-13 2-6 0,4 4-5 0,-3 7-1 15,-1 1-8-15,-3 7-14 0,1 1-14 0,0 2-10 16,2 2-6-16,1 0-12 0,-4-2-6 0,3 2-8 15,-5 1-2-15,9-4-8 0,-2 2-6 0,-1-3-28 16,3-3-22-16,-1 4-37 0,2-6-46 0,4-1-44 16,1 0-59-16,0-1-75 0,0 2-64 0,3-2-80 15,3-4-104-15,1 0-260 0,2-4-832 16,7 0 369-16</inkml:trace>
  <inkml:trace contextRef="#ctx0" brushRef="#br1" timeOffset="116050.25">5775 5015 329 0,'0'0'376'16,"0"0"-28"-16,0 0 8 0,0 0 2 0,0 0 6 15,0 0-12-15,0 0-12 0,16-8-13 0,-8 7-11 16,3-1-23-16,2 1-19 0,-1 0-27 0,3-1 6 15,-2 1-20-15,10-3-23 0,5 2-24 0,1 1-15 16,5 1-23-16,0 0-7 0,6 0-16 0,15 3-10 16,1-1-12-16,4-1-10 0,3-1-8 0,26-1-9 15,-29-3-16-15,43 2 3 0,-1-4-8 0,0 2-6 0,10-5-1 16,5 1-7-16,8 1-6 0,7 1-3 16,-5-1 2-16,8 2-8 0,9 2-2 0,4-3-3 15,-1 1 4-15,10-2-3 0,-7-1 11 0,2 1 2 16,-1 3 5-16,-3-4-1 0,-5 3-4 0,-5 1 0 15,-7 0-1-15,-6-1-7 0,-7 2-1 0,-10 4-6 16,-12-6-3-16,-32 6-14 0,-3-1-15 0,-6 0-27 0,-18 0-16 16,-5 0-23-16,-12 0-28 0,-5 1-13 15,-3-2 0-15,-4 1-15 0,0 0-5 0,-3-1-30 0,-1-1-55 16,-4 2-46-16,0 0-53 0,0 0-67 0,-8-8-65 16,3 5-290-16,1-1-806 0,3 0 357 15</inkml:trace>
  <inkml:trace contextRef="#ctx0" brushRef="#br1" timeOffset="116268.38">10278 4709 219 0,'8'0'464'0,"-1"-2"-27"0,-4 1-28 16,4 0-32-16,-7 1-9 0,6 0-33 16,-6 0-26-16,9 4 19 0,-4 0-2 0,0 4-15 0,4 0-24 15,1 1-21-15,3 5-28 0,1 0-24 0,2 2-19 16,4 4-17-16,3 1-19 0,-2-2-16 0,4 0-18 15,-1 0-34-15,1-3-29 0,0-2-32 16,2 0-46-16,-12-5-70 0,6 1-48 0,-4-2-72 0,-2 0-62 16,-5-3-70-16,0-1-83 0,-2-4-313 0,-3 0-795 15,-5 0 351-15</inkml:trace>
  <inkml:trace contextRef="#ctx0" brushRef="#br1" timeOffset="116451.77">10676 4707 232 0,'-4'-11'412'0,"-1"0"13"0,-1 1-8 0,-1 3-17 0,1 2-9 16,-3 2-16-16,3 0-15 0,-2 5-16 0,0 0-29 16,-10 4-9-16,8 1-22 0,-4 7-26 0,-1 1-22 15,-2 5-25-15,4 2-16 0,-3 2-15 0,2 1-25 16,1 1-12-16,-4 1-15 0,1-1-25 0,3 0-27 16,-5 0-26-16,0-2-36 0,0 0-41 0,0 1-42 15,-1-3-59-15,-1-1-70 0,-2 2-54 0,-2 0-64 16,1 1-64-16,1-4-394 0,0 1-838 0,8-6 371 15</inkml:trace>
  <inkml:trace contextRef="#ctx0" brushRef="#br1" timeOffset="117367.95">11682 4842 226 0,'-8'4'323'0,"0"-3"-6"0,3 1-13 0,-1-1-11 16,0 1-11-16,0-1-9 0,6-1-37 15,-6 1-10-15,6-1-20 0,-4 2-29 0,4-2-16 16,0 0-18-16,-4 1-16 0,4-1-9 0,0 0 0 16,0 0 13-16,0 0-2 0,0 0 1 0,13 3-6 15,-8-3-5-15,3 0-8 0,11 1-1 0,0-2-1 16,12 1-3-16,1 0 1 0,6 0-3 0,17-3-5 16,5 3-2-16,32-1-7 0,-25-1 0 0,30-2-5 15,5-1 2-15,8 1 4 0,6 1 2 0,1-1-7 16,14-6-4-16,9 6-8 0,5 0-7 0,2-2-7 0,10-1-10 15,4 2 0-15,8-5-5 0,-3-1 23 16,-3 3 2-16,8-4-3 0,-1-3-3 0,2 2-1 16,-2 2-6-16,-5-2 8 0,-4-1-4 0,-9 2 4 15,-4-4-8-15,2 4 7 0,-17-1-13 0,-5-1-1 16,-7 0-1-16,-6 2-4 0,-7 2-1 0,-13 1-12 16,-4 1-1-16,-29 3-12 0,0 0 9 0,-2-3-2 15,-6 5-5-15,-17-1-3 0,0 3-7 0,-8-3-6 16,-8 1-12-16,-8 1-12 0,-1 1-11 0,-3-2-11 0,4 3-24 15,-8 0-32-15,0-1-40 0,-5 1-60 0,8-4-82 16,-7 1-85-16,3-1-105 0,-4 4-445 0,1-7-990 16,2 1 438-16</inkml:trace>
  <inkml:trace contextRef="#ctx0" brushRef="#br1" timeOffset="117616.03">17251 4410 366 0,'4'-1'475'0,"-4"1"-25"0,4-2-18 0,-4 2-32 16,6-3-36-16,-6 3-41 0,0 0-14 0,9 3-10 15,0 3-23-15,-1 2-16 0,7 2-19 0,3 1-24 16,4 7-17-16,5 3-22 0,3-2-16 0,-3 1-16 16,4-3-14-16,-2 5-12 0,3-2-13 0,3 0-10 15,-2 0-29-15,9 9-28 0,-11-14-29 0,-2 2-41 16,4-1-45-16,-7-5-53 0,1 3-54 0,-12-6-45 15,2 1-49-15,-7-4-41 0,-2 1-36 0,-1-2-21 16,-4-1-245-16,-2 0-670 0,-1-3 296 0</inkml:trace>
  <inkml:trace contextRef="#ctx0" brushRef="#br1" timeOffset="117850.76">17670 4528 39 0,'-5'-15'368'0,"-1"3"14"16,5-1 3-16,-1 2 10 0,-1 1 0 0,-1 1-3 0,-1 0-3 15,1 5-12-15,0-1-27 0,-2 1-9 0,-1 3-17 16,-2 0-24-16,-2 3-8 0,-2 4-19 0,-4 4-14 16,-2 1-19-16,0 7-7 0,1 2-15 0,-4 6-29 15,2 0-5-15,3 1-22 0,-4 2-9 0,4 0-10 16,-1 1-20-16,-1-2-6 0,5 1-17 0,-4 1-20 16,5-5 4-16,4 0-15 0,-2 1-19 0,3-8-45 15,4-2-12-15,-1-4-46 0,1-1-56 0,-1-1-63 16,4-3-62-16,-3-3-67 0,4 0-91 0,0-4-114 15,0 0-434-15,0 0-1018 0,0 0 450 0</inkml:trace>
  <inkml:trace contextRef="#ctx0" brushRef="#br1" timeOffset="118433.53">18524 4861 52 0,'-9'0'378'0,"-1"0"-4"16,4-1 10-16,-2 1 2 0,3-3-2 0,5 3-11 0,-8 0-11 15,8 0-25-15,0 0-25 0,0 0-31 16,0 0-13-16,0 0-4 0,0 0-1 0,28 4-7 16,8-5-17-16,19 1-7 0,10-3-19 0,36 7-18 15,8 0-9-15,6-2-15 0,13-1-15 0,5-1-6 16,12 2-2-16,6 0-22 0,11-2-15 0,1 0-6 0,4 2-15 16,-1 1-7-16,-1-3-7 0,1 1-3 0,-10-2-11 15,-8-3-5-15,-10 2-8 0,-10-2 1 0,-12 1-10 16,-7-4-1-16,-16-1 1 0,-29 1-10 0,-4 3-4 15,4-2 17-15,-4-3 16 0,-7 3 3 0,-14 0 7 16,-3 0 12-16,-7 2 11 0,-8-2 5 0,-2 3-5 16,0-2-9-16,-6 2-14 0,-4-1-46 0,1 1-23 15,-1 1 0-15,-2 0 0 0,-1-1 0 0,2-1 0 16,-2 2 0-16,-1-1-103 0,0 1-170 0,0 0-108 16,-1 1-97-16,4 0-109 0,-8 1-475 0,6-2-1150 15,-6 2 509-15</inkml:trace>
  <inkml:trace contextRef="#ctx0" brushRef="#br1" timeOffset="118701.13">22321 4607 419 0,'-1'-5'519'0,"-2"0"-24"0,3 1-36 15,-5 1-34-15,5 3-32 0,0-5-23 0,0 5-25 16,0 0-23-16,17 3-18 0,-7 2-19 0,9 3-28 15,7 2-24-15,0 5-25 0,-2 1-19 0,4 2-21 16,1 1-17-16,-1 2-12 0,0 1-17 0,-1 1-11 16,0 2-11-16,0-1-18 0,-2 0-24 0,-3-3-23 15,1 4-24-15,-3-5-24 0,-1-2-33 0,2 1-30 16,-8-5-27-16,5-4-42 0,-4 1-35 0,1 1-31 16,-4-6-25-16,-1 1-21 0,-3-1-25 0,-2-3-25 15,2-3-18-15,-7 0-9 0,6-3-12 0,-6 3-211 16,-1-9-603-16,-1 4 267 0</inkml:trace>
  <inkml:trace contextRef="#ctx0" brushRef="#br1" timeOffset="118899.69">22812 4899 896 0,'-12'-18'29'16,"-2"-8"17"-16,-1-1 28 0,2 0 24 0,0 0 36 16,-1 0 26-16,4 1 22 0,0 3 15 0,-2-1 19 15,5 7 20-15,-7-5 28 0,3 8 14 0,0 2 17 16,-2 1 5-16,3 4-4 0,0-1-20 0,-4 5-15 16,2 3-11-16,-7 3-14 0,2 5-10 0,-2 3-10 0,-4 8-5 15,3 5-18-15,-3 2-17 0,4 5-12 16,3 1-12-16,-4 12-14 0,6-1-14 0,-2 3-12 15,6-12-10-15,-3-2-3 0,3-1-15 0,1 0-14 16,2-3-11-16,0-2-27 0,2-7-20 0,0-1-32 0,-3-1-36 16,3-6-40-16,-1 0-38 0,-4 4-45 15,3-9-50-15,-3 1-51 0,0-2-63 0,-2-3-80 16,1-1-433-16,3-2-927 0,8 1 410 0</inkml:trace>
  <inkml:trace contextRef="#ctx0" brushRef="#br1" timeOffset="119667.66">23689 4864 96 0,'-12'1'337'15,"-2"1"-8"-15,8-2-4 0,-1 0-5 0,1 1-10 16,-2-1-1-16,8 0-30 0,0 0-16 0,0 0 5 15,0 0 10-15,0 0-5 0,0 0-4 0,35 0-9 16,-2-3-6-16,7 3-12 0,50-8-11 0,5 6-10 16,11-4-9-16,4 4 21 0,11-6-12 0,1 1-11 15,11-4-9-15,4 2-23 0,9-1-12 0,3 0-12 16,-3 0-13-16,1-2-16 0,-3 3-5 0,1-2-15 16,-7 4-10-16,-5 2-11 0,-9-2-5 0,-6 3-10 15,-13-2 2-15,-11-2-16 0,-30 5-3 0,1-2 5 16,-1 0 5-16,-9 1 7 0,-4-5 1 0,-16 8-8 15,-6-1 20-15,-9-1-2 0,-1 2 3 0,-7-1-2 16,0-2-12-16,-2 3-28 0,0-1-41 0,-2 1 0 16,-3 0 0-16,1 0 0 0,1-1 0 0,-2 2 0 0,1-2 0 15,-6 2-130-15,9-1-83 0,-4-1-63 16,2-2-67-16,0 2-73 0,1-1-77 0,2 0-81 16,2-2-384-16,-1 0-1037 0,1 1 458 0</inkml:trace>
  <inkml:trace contextRef="#ctx0" brushRef="#br1" timeOffset="119883.49">27018 4528 246 0,'2'-4'399'0,"-2"0"3"0,0 4-11 0,4-3-21 15,1 0-14-15,-5 3-16 0,0 0-27 16,0 0-25-16,0 0-16 0,0 0 4 0,10 7-4 0,-6 1-20 16,7 5-16-16,3 1-21 0,7 8-18 15,4-2-22-15,0 5-14 0,15 5-13 0,-1 1-17 16,-3 1-11-16,9-6-14 0,-2 7-10 0,0-5-27 15,0 1-33-15,0-5-33 0,-12-7-42 0,-3-2-46 0,2-1-46 16,-5-3-49-16,-9-4-50 0,-4-2-42 0,-3-2-58 16,-1-1-75-16,-5-5-295 0,-3 3-758 15,-2-6 336-15</inkml:trace>
  <inkml:trace contextRef="#ctx0" brushRef="#br1" timeOffset="120101.84">27428 4634 2773 0,'-8'-10'227'0,"1"-1"-4"15,-1-4 14-15,-2 2 25 0,1 2-10 16,2 3-28-16,-2 2-10 0,1 0-7 0,1 0-23 16,-2 3-4-16,0 1-5 0,2 5-3 0,-5 3 2 0,-1 2-5 15,-1 4-16-15,0 1 0 0,-4 8-17 0,2 3-1 16,-3 1-5-16,3 1-15 0,1 0-12 0,1 3-8 16,-2-1-4-16,5 2-26 0,-7-4-10 15,5 3-26-15,-3-4-29 0,0-1-31 0,2-2-46 0,1-5-36 16,2-1-42-16,-1 1-45 0,2-2-53 0,-4-1-48 15,3-3-43-15,-3 3-49 0,7-5-70 0,-3 0-305 16,6-2-831-16,0-2 369 0</inkml:trace>
  <inkml:trace contextRef="#ctx0" brushRef="#br1" timeOffset="120749.89">28255 4781 298 0,'-8'-3'411'0,"4"-1"0"16,-1 1 0-16,1 1 5 0,-1-1-6 0,0 1-14 0,5 2-24 15,0 0 5-15,-7 0-28 0,7 0-27 16,0 0-27-16,0 0-23 0,0 0-16 0,0 0-10 16,20 0-16-16,-2 1-14 0,13 2-12 0,7-1-16 15,17 3-15-15,4-3-15 0,3 4-19 0,29 4 3 0,-26-5-20 16,39 2-18-16,-2 2-9 0,5-5-2 0,3-2-17 16,5-2-2-16,4-2-21 0,1-2 8 0,0-5-7 15,8-3-2-15,-1 0-8 0,6 0-6 16,3-5-19-16,-4 4-8 0,2-2-9 0,-1 1-8 0,-4 1-1 15,0 0-3-15,0 0-4 0,-9 8 1 0,-1-4-2 16,-18 3 8-16,-5 6-2 0,-6-3 2 0,-29-2 2 16,0 4-6-16,2 0 6 0,-3-2-4 15,-4 4 3-15,-2-5-29 0,-2 2 3 0,-1 2 6 0,-12-2 1 16,-1-2 9-16,-4 4-4 0,-4 0 3 0,-11 1 0 16,2-1 5-16,-9 0 2 0,4 0-3 0,-5 2 12 15,3-2-11-15,-5-2 1 0,-4 2-14 0,4 0-9 16,-4-1-4-16,-5 1-20 0,9 0-9 15,-9 0-16-15,7 1-3 0,-7-1-12 0,6-2-32 0,-6 2-43 16,3-2-40-16,-3 2-53 0,0 0-62 0,-5-9-80 16,-2 4-88-16,1 2-290 0,-2-6-852 0,-2 3 377 15</inkml:trace>
  <inkml:trace contextRef="#ctx0" brushRef="#br1" timeOffset="120916.72">32201 4766 94 0,'0'0'241'0,"-11"-1"-80"0,11 1-111 16,-8-1-141-16,8 1-100 0,-5-1 45 0</inkml:trace>
  <inkml:trace contextRef="#ctx0" brushRef="#br1" timeOffset="125667.82">2618 6087 101 0,'3'-10'355'0,"-2"1"20"0,2-2-7 15,-3 5-2-15,0 0-14 0,-3-1-2 0,6 1-8 16,-6 3-11-16,6-1-14 0,-3 4-15 0,0-7-18 16,0 7-25-16,-3-3-23 0,3 3-24 0,0 0-18 15,0 0 15-15,-4 13-6 0,2 2-7 0,-2 10-9 16,-1 0-9-16,-3 4-13 0,7 3-13 0,-4 4-9 15,6 13-8-15,-5 3-11 0,-1-4-14 0,5-1-13 16,-4-1-12-16,4-12-7 0,0 2-8 0,-1 0-2 16,1-3-10-16,1-2-43 0,-1-4-8 0,1-2-32 15,2-7-48-15,-3-4-48 0,1-3-53 0,2-2-43 16,-3 0-41-16,-4-7-81 0,0-1-86 0,4-1-88 16,-13-7-301-16,7 0-880 0,-3-4 389 0</inkml:trace>
  <inkml:trace contextRef="#ctx0" brushRef="#br1" timeOffset="125883.24">2485 6178 3473 0,'-1'-24'274'16,"0"7"-93"-16,-1 0 49 0,-1 2 29 0,1 2 38 15,2 0-12-15,-1 3-34 0,2 0-31 0,-1 2-46 16,2-3 5-16,3 3-12 0,-2-2-16 0,5 3-7 16,5-3-19-16,6 0-12 0,5 0-9 0,11-1-14 15,-1 1 0-15,4 3-15 0,1 1-11 0,11 0-5 16,-13 3-12-16,3-1-29 0,-3 0-24 0,-3 3-25 15,-2 2-31-15,0 1-33 0,-5 0-36 0,-8 1-33 16,-1-2-37-16,-4 2-76 0,-5 2-35 0,-1 4-47 16,-7-4-72-16,-2 8-403 0,-7-4-903 0,-6 5 400 15</inkml:trace>
  <inkml:trace contextRef="#ctx0" brushRef="#br1" timeOffset="126516.46">2533 6436 134 0,'-3'6'399'0,"0"-1"5"0,2-2 8 16,-1 1-5-16,2-4-12 0,2 5-7 0,-2-5-15 16,9 2-19-16,2-2-31 0,9 0-31 0,0-1-30 15,11 1-24-15,1-1-24 0,4-4-23 0,1 3-21 16,2-2-41-16,2 1-41 0,11-7-54 0,-2 7-73 16,-11 0-64-16,-4-1-66 0,1-1-52 0,-2 1-36 15,-3 0-22-15,-1-1-24 0,-3-2-2 0,-8 3 1 16,1 2 22-16,-7-1 34 0,0 0 55 0,0 0 62 15,-6-3 61-15,1 4 56 0,-3-1 50 0,-1-1 35 16,-4 1 27-16,0-3 37 0,0 6 30 0,-1-9 16 16,-2 6 14-16,-2-1 17 0,1 0 4 0,0 2 6 15,-1-2-2-15,0 2-14 0,0 1-9 0,-3 1-20 16,8 0-20-16,-15 6-13 0,6 0-15 0,0 2-15 16,-4 4-12-16,4 3-10 0,2 1-8 0,2 3-10 15,1 8-7-15,-3-8-6 0,5-2-7 0,1 2-6 16,2-1-5-16,1-2-7 0,6-1-10 0,0-1-7 15,-1-5-6-15,5 1-6 0,-1-4 1 0,0-2-8 16,3-1 8-16,-4-2-2 0,4-2-3 0,-1-4 6 16,-2 1-3-16,2-1 4 0,1-7-1 0,-2 3-3 15,-1-3 6-15,-3-4 3 0,-2 1 7 0,1-3 7 16,-2 1 12-16,-2 0 16 0,0 2 17 0,-2 1 15 16,1-4 9-16,-1 7 0 0,-1 0 13 0,0 0 14 15,0 4 6-15,1 1-8 0,-1-2 3 0,0 4-18 16,-1 0-17-16,1 4-21 0,0-5-4 0,0 5-10 15,0 0-7-15,0 0-2 0,20 11-14 0,-11-2-8 16,4 2 15-16,1 3-13 0,-1 1 5 0,3 7-12 16,0 1-15-16,-1 0-8 0,-2 2-15 0,-4-3 3 15,4 1-5-15,-8-4-4 0,0 1 4 0,0-5 1 16,0 0 4-16,-2-3-1 0,-2-2 5 0,0-2 5 16,2-2 11-16,-3-2 23 0,1 0 20 0,0-2-4 15,-1-2-1-15,0 0-2 0,3-13-3 0,1 2-8 16,1-4 6-16,5-8 0 0,2-2-5 0,0-2-14 15,5 1 8-15,0-1-11 0,3 0 5 0,-1 3-2 0,0-1-30 16,2 3-21-16,-1 1-35 0,0 4-47 16,-4 6-50-16,1 0-84 0,-1 2-87 0,-5 4-96 15,-5 1-117-15,-1 4-469 0,-5 0-1104 0,0 0 489 16</inkml:trace>
  <inkml:trace contextRef="#ctx0" brushRef="#br1" timeOffset="128433.38">4734 6316 200 0,'0'-11'394'0,"0"2"0"0,0-2-1 0,0 6-16 15,0-2-17-15,-1-2-24 0,1 7-39 16,1-1-29-16,-1-2-27 0,0 5-32 0,0 0-24 0,0 0-7 16,0 0-13-16,3 17-12 0,-3-4-6 0,1 5-3 15,-1 6-13-15,3 1-12 0,-2-1-12 0,-1 3-9 16,0-8-16-16,5 8-3 0,3-3-15 0,-3-3 1 15,3 1-8-15,-2-6-7 0,3-2-1 0,-1-3-6 16,1 0-4-16,1 0 0 0,3-5 2 0,-2-2 15 16,1 0 7-16,2-4 14 0,-1-1 7 0,0-4 8 15,-1-1 7-15,3-4-1 0,-1-4 3 0,3-2-2 16,-4 2 3-16,0-8-8 0,2 0-5 0,-1 0 0 16,-1-2-1-16,-4 6-11 0,-4 2-1 0,5-2-4 15,-4 8-4-15,1 0-4 0,-3 4-13 0,0 1-3 16,-1 1-17-16,0 0-4 0,3 3-1 0,-6 1 0 15,13 5-11-15,-5 0 1 0,3 4 0 0,-4 2-4 16,2 2 0-16,0 2 1 0,2 0 11 0,-5 2-11 16,4 1-7-16,1-3 4 0,-5 0 2 0,3-2-6 15,-1-4 2-15,1 1-4 0,-3-3 0 0,1-1 0 16,-2-1 0-16,0-2 4 0,0-1 5 0,0-2 0 16,-5 0-1-16,17-7-1 0,-6 1-4 0,-1-3 0 15,3-4 2-15,4-7 2 0,1 1-3 0,-2-3-6 16,2-1 6-16,0 2-6 0,-4 6-2 0,0 0-1 15,0 1 7-15,-5 5-6 0,-1 1-8 0,0 3-2 0,-3 1-5 16,1 3 0-16,-1 1 8 0,0 3-2 16,-2 1 1-16,3 3 7 0,-2 3 1 0,1 3-2 15,0 1-2-15,-1 4 5 0,-1-1-4 0,1-1 3 16,-2 1-6-16,2-5-2 0,1-1-2 0,0 2-3 0,2-3 6 16,-2 0-5-16,1-3 1 0,2-1 1 15,-2-2 4-15,0-2 7 0,2-1 0 0,2-2-5 16,-1-2 10-16,3-5-2 0,-2 0-2 0,3-3-4 15,0-2 4-15,-2 0-5 0,5 1 0 0,-6 3 2 0,-1 0-4 16,1 2-6-16,-1 1-2 0,1 3 1 0,-1 3 6 16,1 4-5-16,2 3 5 0,1 4 1 0,2 1-3 15,-4 3 4-15,8 3 1 0,-3-3-24 0,-4-1-26 16,4 0-45-16,3 3-47 0,-3-7-58 0,0-1-42 16,-4-3-56-16,2-4-49 0,-5-2-67 0,1-5-83 15,-5-1-336-15,-3-2-904 0,-4-5 400 0</inkml:trace>
  <inkml:trace contextRef="#ctx0" brushRef="#br1" timeOffset="128600.14">5197 5927 5683 0,'-14'-12'41'0,"4"5"39"16,1 0 93-16,0 1 9 0,4 2-45 0,-2 1-42 15,4-1-32-15,3 4-16 0,-2-3-25 0,2 3-74 16,0 0-121-16,23 7-141 0,-6-3-188 0,1 3-412 15,0 0-990-15,-3-2 438 0</inkml:trace>
  <inkml:trace contextRef="#ctx0" brushRef="#br1" timeOffset="128900.21">6254 5998 4645 0,'9'-29'170'16,"1"3"-66"-16,-2-1 69 0,-3 10 40 0,-1 1 16 0,-3 4-15 15,-1 6-25-15,3-2-33 0,-3 4-38 0,0 4-13 16,0 0-10-16,0 0 3 0,-3 20 5 0,-2 6 3 16,-3 6-5-16,3 18 15 0,-2 9 12 15,-5 24-8-15,8-23-4 0,-1 26-4 0,0-2-8 0,5-24-14 16,-3 22-17-16,6-24 10 0,-3 0-17 15,1-1-1-15,3-1-9 0,0-3-38 0,1-5-26 0,-1-1-33 16,1-17-37-16,0 0-38 0,-5-11-38 0,1-3-33 16,2-5-27-16,-2-2-16 0,-1-3-49 0,0-4-74 15,0-2-78-15,0 0-85 0,-18-21-378 0,4-1-967 16,-1 2 428-16</inkml:trace>
  <inkml:trace contextRef="#ctx0" brushRef="#br1" timeOffset="131099.04">6226 6266 104 0,'9'-13'376'0,"-3"3"-34"0,2-2 4 16,-3 6 19-16,4-1-15 0,1 5-5 0,-1 2 0 16,3 1-6-16,-1 2-19 0,7 4-25 0,-1 4-25 15,4 5-21-15,-7-2-24 0,8 7-24 0,-4 3-19 16,-1-2-18-16,-1 1-20 0,-2 0-20 0,-6-5-30 16,0 0-27-16,-2 1-12 0,-6-1-12 0,-5 0-16 15,0-2-14-15,-7 0-6 0,-2-2-10 0,-8 0-2 16,-2-1 3-16,-4-4 0 0,0-1 2 0,0-6 14 15,0-1 17-15,6-1 19 0,3-1 13 0,1-2 8 16,3-3 5-16,6 1-3 0,-1-2-9 0,7-2 13 16,3-3-2-16,9-4-8 0,5 0-9 0,10-4-5 15,3-4-5-15,14-6-6 0,4 2-3 0,7 3-12 16,-7-5 3-16,9 5-4 0,-2-6 3 0,2 4-5 16,-4-3-3-16,-1 0 0 0,-3-1-1 0,-2 2 0 15,-3-6-1-15,-15 10 13 0,10-10 15 0,-14 9 11 16,-8-1 11-16,0 1 5 0,-2-1 6 0,-7 8 8 15,-4 0 3-15,-2 1 6 0,-3 2-4 0,-1 5-2 16,-3 1-15-16,-3 3-7 0,-5 3-5 0,2 3-5 0,-1 6-14 16,-7 5-5-16,2 7 2 0,-2 9-4 15,4 2 4-15,-1 15-4 0,6 3-3 0,5 2 22 16,3 2-4-16,5 1 2 0,3 0-8 0,1-4 1 0,6 4-6 16,4-6-39-16,4 0-3 0,6-2 0 0,-3-13 0 15,2-4 0-15,2 0 0 0,5-4 0 0,-1-6 0 16,-1-1 0-16,0-2 0 0,0-7 0 15,-6-5 0-15,1-2 0 0,-5-2 0 0,1-5 0 0,-1-2 0 16,5-8 0-16,-4-1 0 0,-5-7 0 0,-2-1 0 16,-2-4 0-16,-5-4 0 0,-1-1 0 0,-3 0 0 15,-2 1 0-15,-4-1 0 0,0 6 0 16,-2 4 0-16,0 8 0 0,0 2 0 0,2 7 0 0,0 3 0 16,-4 3 0-16,-1 6 0 0,3 4 0 0,-3 6 0 15,-1 4 0-15,-2 7 0 0,8 3 0 0,-3 4 0 16,7 0 0-16,6 1 0 0,0-2 0 15,4 1 0-15,3-4 0 0,4 0 0 0,0-7 0 0,4-2 0 16,2-4-20-16,-4-5-8 0,3-4 16 0,1-2 1 16,1-4-3-16,-5-3 1 0,2-2 3 0,1-2 13 15,2-7-4-15,-7 1 9 0,1-9 7 0,0 1-2 16,-3-6 4-16,-2-1 3 0,-1-2 0 0,-1 1-7 16,-5 1-13-16,1 4 0 0,-2 7 0 0,0 4 0 15,-4 4 0-15,1 3 0 0,2 2 0 0,-2 2 0 16,-1 3 0-16,0 0 0 0,4 14 0 0,-4-4 0 15,0 8 0-15,1 0 0 0,2 0 0 0,3 8 0 16,-1-2 0-16,-1-5 0 0,0 0 0 0,5-1 0 16,-4-5 0-16,4 1 0 0,-1-3 0 0,-3-2 0 15,0-3 0-15,0-1 0 0,0-3 0 0,-1-1-6 16,-4-1-9-16,13-3-1 0,-8-1 5 0,4-3-1 16,-4 0-9-16,3-3 15 0,1-3 0 0,1 0 2 15,0-2 5-15,-1 0 4 0,2-1-13 0,-3 3 17 16,1-2 6-16,1 6 2 0,-3 0-1 0,-1 2 1 15,-2 4-6-15,1-1 0 0,-1 4-8 0,-4 0-3 16,10 6 0-16,-6 0 0 0,1 4 0 0,-4 0 0 16,3 6 0-16,0 2 0 0,2 0 0 0,-2 1 0 15,1-1 0-15,-1-2-13 0,3 2-35 0,-1-2-1 16,2-6-3-16,-2-1 7 0,0-2-5 0,3-3 15 0,-1-1 7 16,1-4 7-16,1-2-5 0,2-3 10 0,-3 0-1 15,1-2 4-15,4-5 10 0,-3-1 5 16,0-3 3-16,3-5-10 0,-3-1 16 0,1 5-1 15,-5 0 2-15,1 4 10 0,1-1-8 0,0 6 0 0,-5-1-4 16,1 3-2-16,0 3 0 0,-1 3-12 0,4 0 4 16,-8 1-1-16,14 5 6 0,-5 3-7 15,1-1 0-15,0 5 4 0,0 0 5 0,4 3-4 16,-1-2-5-16,2 2 3 0,-1-4-1 0,8 4 5 0,-6-3-4 16,4-3 0-16,-1-2 4 0,2-2 7 0,-1-1-6 15,3-3-3-15,-1-2-3 0,-1-3 6 0,0-1 0 16,-2-2-2-16,-2-2-3 0,2-1 13 15,-4-2-14-15,-2-2 0 0,0-1 3 0,-3-2-5 0,-1-2 3 16,-3 1 5-16,1-8-4 0,-3-2-2 0,-3 1-7 16,-2 0 6-16,-2 9 8 0,-1 8-9 0,3-1 4 15,-3 5-14-15,-1 1 2 0,0 5-1 0,5 0 0 16,-21 11 1-16,10 1 1 0,-2 10-13 0,-1 2 24 16,3 2-13-16,0 2 3 0,4 4-3 0,4-5-2 15,-3 1-3-15,8-3-3 0,3-6-1 0,4 4 4 16,2-7-6-16,1-2 11 0,5-3 5 0,2-3 2 15,-1-3 0-15,4-4-1 0,-3-1 0 0,1-3 5 16,7-3 5-16,-6-2 1 0,2-3 6 0,0-2 7 16,-2-3 4-16,-4 3-7 0,2-5 4 0,0 0 6 15,-6 2 2-15,5-4 0 0,-8 4 8 0,2 4-3 16,-2 2-9-16,-4 1 0 0,2 5 0 0,-3 1-12 16,3 0-3-16,-2 6 4 0,2-1-6 0,-2 4 3 15,1 6-1-15,0-1-4 0,-3 4-7 0,-1-3-16 16,3 5-12-16,-5 0-10 0,5 0-8 0,-4-6-3 15,3 3-3-15,-2-4-2 0,-1-1 1 0,-1-4 10 16,-1 2 4-16,3-1 7 0,-2-4 12 0,2 0-6 16,-3-2 3-16,0 0 6 0,14-5 1 0,-9 1 1 15,4-4-1-15,0 2 7 0,0-3 0 0,1 1 0 16,3-5 4-16,2 1-4 0,1 1 1 0,-1 2-4 16,-1 0 4-16,-1 3-2 0,0 1-2 0,-1 4 4 0,1 0 1 15,0 2-2-15,0 3 1 0,-2 0 3 16,-1 3-2-16,-1 1 2 0,4 4 2 0,-5-4 2 15,2 2-23-15,-2 1-14 0,1-4-13 0,0 0 1 16,2 0 6-16,-2-3 5 0,1 1 4 0,3-4 2 0,-3-2 7 16,4-3 3-16,-1 0 2 0,-4-4 5 0,8-4 2 15,-4-4 0-15,0 2 4 0,0-8 7 0,1-2 10 16,-1 1 6-16,-4-5 3 0,1-2 17 16,-1-1 1-16,-1-15 4 0,2 0 6 0,-1-3 4 15,-3 1 0-15,0-1-3 0,-5 1 6 0,3-2 11 0,-4 15 12 16,0 1 18-16,-2 9-3 0,2 7-2 0,-1 5-10 15,0 3-9-15,1 6-11 0,-1 3-10 0,1 1-4 16,-4 17-2-16,0 10-5 0,0 0-5 16,4 6 4-16,-1 14 0 0,2 1-10 0,-1 2-3 0,3 0 5 15,-1 0-6-15,3 1-15 0,-1-16-18 0,1 1-32 16,7 9 10-16,-6-14-15 0,2-2-7 0,2-2-17 16,-1-4 14-16,-3-6 3 0,3-3 7 0,4-1 1 15,-4-4 8-15,0-4 4 0,5-3 11 0,0-1 0 16,0-2 3-16,3-4 2 0,-2-2 7 0,3-2 11 15,-1-2 1-15,-2-3 16 0,5-4 3 0,2-2 6 16,-3-2 3-16,-1 2 4 0,-4 5 15 0,2 3 0 16,-4-1-3-16,-3 5-11 0,0 0-6 0,-1 2-2 15,2 5-19-15,-1 2-5 0,-1 3 12 0,-2 0-3 16,3 4 1-16,-4 1 10 0,-1 1-14 0,1 1 3 16,-1 1-3-16,1 4-22 0,-1-4-12 0,1 0-3 15,-3 0-7-15,4-1-8 0,-2-2-1 0,1 0-1 16,1-2-2-16,0-3-2 0,1 3 6 0,2-4 1 15,-1-2 4-15,3-2 7 0,-1 1 4 0,0-2 1 16,3-3 1-16,-4 1 8 0,4 0-5 0,1-1 8 16,-4-3-4-16,4 2 5 0,-5 1 1 0,9-4 1 15,-6 4 0-15,0 1 1 0,-2-1 2 0,1 2-2 16,-3 0-8-16,4 1 2 0,-4 1 11 0,1 0 0 16,2 2 3-16,-2 3 2 0,2-2-2 0,-1 2 3 15,-4 0-6-15,3 0 4 0,-2 1 5 0,4-2-1 0,-6 3 1 16,5-4-4-16,2 4-10 0,-2-3-15 15,-1 3-16-15,4-3-1 0,-2-2 4 0,1-1 5 16,0 0 4-16,1-1 2 0,0-1 4 0,-1-2 3 16,-1-2 8-16,4-3 6 0,0-1 19 0,1-1 9 0,-3 0 7 15,1-3 1-15,4-4 3 0,0-3 0 0,-3-3-1 16,-1-2 1-16,-1 2 1 0,0-6-5 0,-4 3 2 16,-2 0 14-16,-4-1 3 0,-2 2 1 15,-2 7 5-15,-3 2 3 0,-2 2-3 0,-2 4-5 16,-1 4-8-16,0 2-5 0,-3 3-3 0,-1 6 2 0,-3 4-5 15,-3 4 1-15,1 7-1 0,0 5 2 16,3 4-1-16,-2 6 6 0,8-3-2 0,-6 15 0 16,5 0 1-16,-2 1-17 0,6-13 7 0,3 1 2 15,-1 11 1-15,3-11-2 0,1-2-21 0,-2 0 16 0,2-2 2 16,-2 2-13-16,4-1-8 0,-4-2-3 0,2-3-8 16,2-1-2-16,0 0-24 0,-3-7-16 0,0-1-24 15,3 2-32-15,-4-2-41 0,3-2-41 16,-1-3-46-16,-1-3-52 0,1-5-31 0,0 1-26 0,-2 0-43 15,2-6-48-15,0 0-375 0,0 0-880 0,0 0 390 16</inkml:trace>
  <inkml:trace contextRef="#ctx0" brushRef="#br1" timeOffset="131382.81">9567 5982 226 0,'1'-4'475'16,"1"-3"-3"-16,6 0-4 0,2 0-6 0,7-1-17 16,3 1-30-16,6-2-36 0,7 3-36 0,4 0-35 15,-1 4-32-15,-1-1-29 0,-1 2-19 0,-1 2-25 16,1-2-18-16,-5-1-22 0,0 2-19 0,-11 0-31 15,-5 0-36-15,1 1-24 0,-5-1-23 0,-3 0-28 16,1 1-40-16,-2-1-40 0,-5 0-55 0,0 0-59 16,0 0-72-16,0 0-91 0,-13 5-421 0,4-5-841 15,9 0 373-15</inkml:trace>
  <inkml:trace contextRef="#ctx0" brushRef="#br1" timeOffset="132966.74">11812 5814 337 0,'-9'-8'445'15,"-1"-2"3"-15,3 3-6 0,-1-1 0 0,4 4-3 16,-1 1-21-16,0-4-34 0,1 4-38 0,0 0-30 16,4 3-40-16,0 0-21 0,1-3-16 0,-1 3-23 15,18-4-22-15,4 2-16 0,8-1-20 0,10 1-15 16,14-2-14-16,3 1-9 0,3-2-26 0,-4 2-37 16,2-2-37-16,-8-1-46 0,-9 1-41 0,-4-1-57 15,1 1-46-15,-6-1-52 0,-10 3-34 0,-4-1-37 16,-8 3-52-16,-4-2-42 0,-4 1-314 0,-2 2-760 15,0 0 336-15</inkml:trace>
  <inkml:trace contextRef="#ctx0" brushRef="#br1" timeOffset="133133.17">12227 5703 876 0,'-32'2'128'0,"3"-1"38"0,1 0 21 0,5 2 22 0,6-3 15 0,2 1 8 15,6 2 1-15,0-2-4 0,3 0-4 16,-2 1 22-16,4 2 18 0,0 2-1 0,2 2 15 16,1 2-11-16,1 7-4 0,0-1-11 0,1 4-6 15,0 8-18-15,3 0-4 0,-3 1-18 0,-1 5-16 16,2 3-22-16,1 10-14 0,-1 1-15 0,-4-3-14 15,4 5-8-15,-2-4-15 0,0-1-30 0,-2-10-35 16,2 1-36-16,-1-1-65 0,-1-1-67 0,2-5-77 16,-2 0-65-16,-2-3-69 0,2-8-80 0,1 0-436 0,-2-7-927 15,2-4 410-15</inkml:trace>
  <inkml:trace contextRef="#ctx0" brushRef="#br1" timeOffset="133816.72">12596 6183 231 0,'11'-15'470'0,"2"1"-6"0,-3-2-19 15,-2 2-8-15,1 0-6 0,-4-1-18 0,-4 5-25 16,-1 0-19-16,-1-2-28 0,-2 6-28 0,-3 0-38 0,-4 1-22 16,-3 1-29-16,-1 3-23 0,-4 5-22 15,-4 2-16-15,-2 6-19 0,2 4-16 0,-4 4-12 16,6 4-12-16,-2 1-10 0,4 2-6 0,3 2-13 15,4-2-2-15,2 2-11 0,1-4-11 0,7-5-3 0,2-2 2 16,2-1-8-16,5-1-7 0,1-4-3 0,1-4-1 16,2-2 0-16,0-2-1 0,-1-4-7 0,3-1 8 15,-2-3-11-15,6-3 0 0,-3-1 1 16,-5-2 7-16,7-2 13 0,-6-1 6 0,-2-2 1 0,-2-1-6 16,-1 1 4-16,4-1-2 0,-6 0-1 0,-1 5 2 15,1-2-9-15,-2 4 3 0,1 5-9 0,-2-2-13 16,0 4 7-16,2 0-16 0,-3 2-1 15,6 7-1-15,0 2 9 0,2 5-8 0,1 4 0 0,3 5-3 16,-3-4 6-16,3 3-2 0,2 2-4 0,3-2 1 16,0-1 5-16,-2-7-4 0,0 0-2 0,-1 0 4 15,4-5 2-15,-2-2 1 0,0-3-7 0,2-4 5 16,-5 0 2-16,2-5 0 0,-3-2-1 0,2 0 0 16,1-7 1-16,-1 0 2 0,-4-1-10 0,-2-1-2 15,1-7 3-15,-4 4 1 0,0-8-2 0,0 1 3 16,-6-2-4-16,-3 1 12 0,0 0-18 0,-2 3 2 15,-3 1 3-15,1 7-1 0,-2 1-3 0,1 7-3 16,-1-2-1-16,0 7 0 0,2 2-9 0,-1 1 6 16,-2 3 0-16,3 3 1 0,2 4-3 0,3 2 0 15,2-1 8-15,5 4-3 0,1 1 2 0,4-2-3 16,3 2 1-16,1-3-4 0,10 4 0 0,1-3-6 16,2-1-16-16,-3-2-3 0,5-1-4 0,-7-3 1 15,-3-2 1-15,2 1 4 0,0 0-1 0,-3 1 7 16,-3-2 1-16,-4-1-2 0,1 0 4 0,-3 2 1 15,-2 0 10-15,-3 1 0 0,1 2 9 0,-2-2 8 16,0 1 3-16,-2 1-7 0,0-2 4 0,0 1-3 16,-2-3-3-16,0 1 3 0,2 1 3 0,-1-2 2 15,1 1-5-15,1-1 3 0,3 1 1 0,0-1-4 16,2-3-8-16,2 1-13 0,-2-2-18 0,2 0-37 0,2 1-47 16,2-4-54-16,-2 2-76 0,3-2-63 0,-7 0-84 15,4-3-111-15,-2 0-362 0,1-1-945 16,0 1 418-16</inkml:trace>
  <inkml:trace contextRef="#ctx0" brushRef="#br1" timeOffset="134900.97">13559 6112 424 0,'5'-12'500'16,"0"4"-1"-16,0-2 5 0,-1 5 3 0,0-3-6 15,-1 2-13-15,-1 1-32 0,2 1-31 0,-4 1-42 16,0 3-46-16,0 0-28 0,0 0-17 0,-4 13-27 16,0 0-14-16,-1 5-27 0,0 10-10 0,-1 2-19 15,-1 6-16-15,1 11-11 0,0 1-22 0,2 3-13 16,1-2-11-16,1 5-9 0,0-2-9 0,-1-2-13 16,1 2-5-16,6-1-13 0,-4 0-4 0,3 2-7 15,2 0-3-15,-3-1-47 0,2-2-12 0,1-3 0 16,-3-11 0-16,0 12 0 0,-2-15 0 0,0 0 0 15,1-2 0-15,-2-4 0 0,-5 0 0 0,-1-9 0 16,0 0 0-16,-3-5 0 0,-3 0 0 0,-4-2 0 16,-2-1 0-16,-3-5 0 0,-6 0 0 0,-3-4 0 15,3-4 0-15,0-5 0 0,0-2 0 0,4-3 0 16,1-5 0-16,1-2 0 0,4-5 0 0,4-6 0 16,4-1 0-16,2-4 0 0,8-13 0 0,5-6 0 15,12-1 0-15,2 1 0 0,5 2 0 0,3 2 0 16,10 1 0-16,4 2-16 0,1 7-154 0,3 1-25 15,4 2-18-15,-1 7-14 0,3 5-31 0,-1 3-24 16,0 2-24-16,-14 6-7 0,1 2-8 0,-3 1 2 16,2 3-9-16,-4 2-3 0,0 3 10 0,-6 0 9 15,-5 1 21-15,-3 1 24 0,-1-2 32 0,-5 2 39 16,0-1 39-16,-3-1 47 0,1-2 50 0,-5 2 39 0,3-2 36 16,-3 1 32-16,-1-1 26 0,2-2 26 15,-1 0 20-15,-1-2 11 0,0 2 23 0,0-3 12 16,-3 1 4-16,-2-2 6 0,1 4 15 0,-1-6 4 15,-2 4 9-15,-2 0-10 0,0 0-5 0,-4-1-6 16,4 5 2-16,-5-2-11 0,3 5-20 0,-5-1-15 0,3 3-15 16,-4 3-10-16,-4 4-16 0,1 3-7 15,-1 3-7-15,2 2-12 0,-1 5-6 0,1 2-8 0,2-3-5 16,0 5-5-16,7-5-3 0,1 0-7 16,1-2-1-16,3 2-4 0,1-4-8 0,2-4 1 0,2 2-5 15,0-2-6-15,6-2-1 0,-1-2-5 0,0-1 5 16,5-3-2-16,-2-1 3 0,0-5-4 15,4-4 1-15,0 1 1 0,-3-6-2 0,-1-2-2 16,-1 0 10-16,3-9 2 0,-6 6 6 0,2-6 4 0,-1 1-2 16,-5 3 1-16,1 4 11 0,0 0 6 0,-4 4 5 15,2 5-9-15,-2 1-9 0,0-1-6 16,2 4-7-16,-3 3-5 0,0 0 1 0,0 0-1 0,0 14 0 16,1-2-5-16,2 0-11 0,-2 2-7 0,-1 4-1 15,4 0-8-15,1 0-3 0,-1-1-2 0,2 1 3 16,-2-3-6-16,5-1 2 0,-5-3 0 0,1-3-1 15,4 1 4-15,-4-3 3 0,3-4 10 0,-2 2-4 16,1-5 1-16,3 1-1 0,-1-3 5 0,0-1 1 16,1-3-1-16,1-1 3 0,2-3 0 0,1-2 1 15,-1-1-3-15,2-2 2 0,7-2 0 0,-9 4 0 16,-3 1 2-16,7-1 3 0,-11 6 2 0,2-2-7 16,2 5-1-16,-5 1 2 0,1 2 0 0,0 3 2 15,0 5-6-15,3 0 7 0,-5 5-7 0,1 3 7 16,-1 3-3-16,-2 1 3 0,0 1-1 0,-2-1 2 15,0 0-7-15,1 1-9 0,-1-2-2 0,-1 0-2 16,-1-5 1-16,2-4 7 0,2 2-2 0,-2-4 6 16,1-1 6-16,0-2-5 0,-1-3 2 0,5 0 2 15,-5 0 0-15,12-11 11 0,-5 3-8 0,5-5 1 16,-1-3 3-16,6-7-3 0,-2 2 1 0,2-5 3 16,2 4-3-16,-1 0 5 0,-4 2-5 0,3 5 2 15,-5 3-2-15,4 4-4 0,-1-1 1 0,-3 3-5 16,0 5 1-16,1 1 2 0,0 4-2 0,-3 2-2 0,3 5 2 15,-2 4 3-15,1 1 0 0,2 0-9 16,-5 0-25-16,-3-1-30 0,2 2-41 0,6-1-36 0,-6 1-41 16,-2-8-45-16,1 0-42 0,-2 0-29 0,-3-2-32 15,-2-3-63-15,-1-2-68 0,1-2-307 0,0 0-832 16,-24-10 368-16</inkml:trace>
  <inkml:trace contextRef="#ctx0" brushRef="#br1" timeOffset="135051.13">13839 5881 4434 0,'-32'-16'332'0,"3"0"-96"0,11 6 56 0,1 2-56 15,6 1-73-15,0 2-44 0,3-1-35 0,1 3-46 0,1-1-54 16,0 1-106-16,4 2-89 0,2 1-91 0,0 0-115 16,0 0-394-16,0 0-880 0,26 5 390 15</inkml:trace>
  <inkml:trace contextRef="#ctx0" brushRef="#br1" timeOffset="136599.59">15923 5950 3273 0,'3'-31'159'0,"-3"-2"18"0,0 2 81 0,1-3 49 15,1 4-13-15,-4-1-28 0,1 7-6 0,-2 8-4 16,2 2-7-16,0 4 4 0,0 2-10 0,-1 2-38 16,0 5-23-16,2 1-13 0,-13 12-17 0,4 5-5 15,-3 9-10-15,0 7-6 0,-5 12-27 0,2 4 7 16,1-2-16-16,-3 4-7 0,4 1 0 0,4-4-19 16,-5 2-2-16,9-15 3 0,-4 0-19 15,2-3 10-15,2-1-20 0,2-6 4 0,2-4-2 0,-1-11-8 16,1 1 0-16,0-1 4 0,1-5-8 0,0-2-31 15,0-3 0-15,0 0 0 0,1-16 0 0,0-1 0 16,1-2 0-16,-1-9 0 0,2-3 0 0,-1-4 0 16,2-11 0-16,0-3 0 0,2 0 0 0,-1-3 0 15,0-2 0-15,3-1 0 0,-2 4 0 0,2 3 0 16,-4 17 0-16,1 6 0 0,-1 6 0 0,-3 8 0 16,3 2 0-16,2 5 0 0,-2 6 0 0,5 5 0 15,3 9 0-15,3 11 0 0,-1 2 0 0,6 16 0 0,0 3 0 16,0 1 0-16,3 1 0 0,0 6 0 15,1-2 0-15,-2 0 0 0,5-1 0 0,-4-4 0 16,1-4 0-16,-5-1 0 0,-5-14-153 0,-1-4-33 0,-1-2-39 16,-6-6-25-16,-1-6-25 0,-3-1-11 0,-4-6-15 15,-2-1-18-15,-3-2-12 0,-7-7-6 16,-3-1-4-16,-14-6 12 0,2-2 15 0,-3-5 4 16,0-4 8-16,-11-6 5 0,12 5 26 0,-7-9 26 0,8 8 51 15,2 2 55-15,1 4 53 0,3 0 55 0,7 7 54 16,2 0 41-16,2 4 31 0,4 3-1 15,2 0-3-15,3 3 21 0,1-1 16 0,3 3 26 16,0 0 17-16,0 0 9 0,23 0 1 0,-10 1-2 16,8-1-7-16,10-1-6 0,0 0-11 0,5-6-3 0,0 0-18 15,15-4-14-15,1-2-10 0,-2-4-10 0,-3 1-7 16,-12 3-13-16,-1-3-7 0,2-1-5 0,-5 2-10 16,-2-5 0-16,-2 0-4 0,-3-4-5 15,-3 5-4-15,-6-5-4 0,-2 1 0 0,-4 0 6 0,-3 4-1 16,-2 0 1-16,-4 3 8 0,-1 5 1 0,0-1-4 15,-3 7-15-15,0 0-1 0,-5 7-4 0,1 4-4 16,-2 6-3-16,-3 5-1 0,-1 7-4 0,3 5-2 16,-1 2-2-16,4 6 2 0,2 9-1 0,5-12-2 15,6 15 1-15,0-14 1 0,5-1 11 0,6 0-8 16,8-7 1-16,9 9 4 0,-2-13-3 0,2-4 2 16,13 1-1-16,-8-8-6 0,1-5 3 0,0-2-3 15,1-6-1-15,-2-1 1 0,-2-5-2 0,0 0-3 16,-3-4 5-16,-2-5-7 0,-2-2 10 0,-5-1-3 15,-1-4 8-15,-6-2 3 0,0-2-5 0,-10-1 3 16,0-1 5-16,-6 2-1 0,-2 8 1 0,-6 1-3 16,1 1-4-16,-4 3 0 0,1 6-5 0,0 2-7 15,-5 4 2-15,-3 3-8 0,-2 1 4 0,2 7-3 16,-4 5-2-16,0 4-2 0,6 1 3 0,2-2-4 16,5 1-4-16,-1 6-1 0,4-5 0 0,3-2 1 15,2 0 7-15,1-1-7 0,4-1 2 0,0-4-1 16,2-1-4-16,3-1 3 0,0-2 3 0,0-3-6 15,2-1 8-15,1-5-3 0,3 1-1 0,-2-3 4 16,-1 1 0-16,1-2-3 0,-5-4 1 0,4-2 1 16,-2-3 0-16,2 1-2 0,-1-3 3 0,-2 0 2 0,-5 4 3 15,0 0 8-15,-1 5 4 0,1-2 9 16,-4 4-15-16,2 4-6 0,1-2-2 0,-4 3-1 16,0 0 2-16,0 0-3 0,1 19 1 0,-1 0 8 15,-4 6-9-15,4 5 2 0,3 4 1 0,-1 12-7 0,0 1 5 16,1 1-3-16,6 0 4 0,1 3-4 0,0-6 1 15,-1 0 6-15,1 3 2 0,-3-13-8 0,4-2 4 16,-4 1-5-16,2 2 4 0,-4-5-5 16,-1-2 3-16,-4-1-1 0,0-8 0 0,-2-2 2 0,-2-1-1 15,1-6 0-15,-6-1 6 0,0-4-1 0,-5-3-4 16,-4 1-1-16,-3-5 4 0,-5-6 1 0,-2-5-5 16,-3-4-4-16,4-2 18 0,1-4-13 0,0-3 2 15,3-3-6-15,4-4 3 0,-3-13 2 0,7-4-5 16,7-4-2-16,6-1 1 0,7-4-2 0,6 8-7 15,3 0 6-15,9 5-1 0,4 4 0 0,-3 14 3 16,13-7 2-16,3 4-1 0,-8 12-3 0,1 1-3 16,2 4 0-16,-1 2 3 0,3 5-5 0,-5 4 3 15,0 3-3-15,0 3 7 0,-5 3-7 0,-9 0 1 16,2 4 4-16,-7 2-5 0,1 0-1 0,-2 4 6 16,-6-1 1-16,2 2 1 0,-5-1 6 0,1 2-8 15,0-2 4-15,-2-2-3 0,0 2 7 0,3-2-2 16,-2-3 1-16,-2-2-3 0,5 0 0 0,2-1 1 15,0-2-3-15,6-3 4 0,-3-3 4 0,6 2 0 16,1-6-4-16,0-1 8 0,-4-4-8 0,4 0 1 16,-3-3 0-16,0 1 5 0,-2-6 3 0,0 0 5 15,1-5 5-15,-9-3-1 0,0-3 7 0,-5 0 7 16,-1 0-13-16,-6 2 12 0,1 7-5 0,-7 1-4 16,3 1 3-16,-5 2-12 0,-2 7-1 0,-1-1-10 15,0 6-11-15,-2 1-24 0,-3 4-21 0,-3 4-38 0,6-1-55 16,1 3-62-16,-1 2-78 0,5 1-88 15,1 1-90-15,4 4-110 0,6-6-363 0,0 1-1013 16,8-2 449-16</inkml:trace>
  <inkml:trace contextRef="#ctx0" brushRef="#br1" timeOffset="136818.82">17963 6406 273 0,'5'4'542'16,"3"0"-4"-16,-2 0-11 0,1 3-12 0,-1-1-14 16,2 3-29-16,-3 0-31 0,0 1-37 0,-1 2-39 15,-3 0-36-15,-1 0-33 0,4 5-32 0,-5 1-32 16,-2-3-65-16,-1 3-60 0,-5-1-97 0,-5 0-119 0,-5 1-119 16,-7 0-135-16,-6 0-155 0,1-2-277 0,-4-3-860 15,-2-1 381-15</inkml:trace>
  <inkml:trace contextRef="#ctx0" brushRef="#br1" timeOffset="137816.7">18524 6086 354 0,'8'-10'459'0,"-3"-2"1"0,1 1-5 16,2 3-5-16,0 1-13 0,-5 2-13 0,1 0-31 16,0 1-30-16,-1 2-39 0,3 1-37 0,-6 1-19 15,0 8-7-15,-2 3-24 0,4 7-9 0,-7 9-12 16,1 2-12-16,0 2-30 0,0 2-14 0,1-1-16 16,-4 3-39-16,6 1-18 0,0-1 0 0,5-2-11 15,2-4-8-15,0 0-3 0,3-2-12 0,7-2-8 16,-9-9-1-16,6-3-9 0,1-2-15 0,-5-3 1 15,4-2 0-15,1-5-1 0,-1 0-1 0,3-4-2 16,0-3-5-16,0-4 13 0,0-1-14 0,-2-3-3 16,-1 0 3-16,-1-9 1 0,0 0 2 0,-2-1 9 15,0-2 4-15,-5 10 3 0,0-1 20 0,-1 6-2 0,0 2-1 16,-3 1-9-16,4 4-15 0,-2 1 3 16,-2 2-4-16,-1 1-2 0,9 6-7 0,-5 0 7 15,1 4-8-15,2 5 0 0,0 1 2 0,2-1-4 16,1 1-9-16,3 0-7 0,-1-1-13 0,2 0-2 15,-1-3-10-15,-1 0-2 0,0-6-3 0,-2 2 7 16,0-3 3-16,0-2 3 0,-2-3 1 0,1 0 12 16,-1-2-8-16,-2-3 5 0,-1-2-1 0,0-1 6 0,1-3-2 15,0-3 2-15,-1-2 1 0,-3-1 0 0,2-3-2 16,0 2 7-16,0 1 11 0,-4 5 10 0,4 0-2 16,-3 3-1-16,-1 4-9 0,4 0-2 15,-1 0-4-15,-3 5 4 0,0 0-1 0,16 12 5 0,-8-5-6 16,6 5 1-16,1 0-3 0,8 5 0 0,3-1 1 15,2-2 1-15,2-2 1 0,5-3 1 0,2-3-5 16,0-3 6-16,2-4 3 0,-4-4 0 0,-2 0-4 16,2-4 2-16,-3-4-1 0,-4-2 0 0,-2-2-1 15,-6-3 2-15,2-2-4 0,-8-1 3 0,1-5 2 16,-4 3-4-16,-3-2 0 0,-4-3 4 0,-4-1-6 16,0 3 9-16,-9-1-2 0,4 3 5 0,-4 8 4 15,3 2-3-15,-6 3-3 0,2 5-7 0,-1 3 3 16,-3 5-8-16,-4 4 3 0,0 3-10 0,0 7 17 15,1 8-11-15,-3 4 3 0,3 4-5 0,5 0 8 16,5 2 5-16,3 2-8 0,2-2-4 0,8 1 8 16,1 1-1-16,5-2-4 0,2-3 4 0,7-1 2 15,-2-4 1-15,4-2 2 0,1-4-9 0,2-3-15 16,-1-2-16-16,3-4-21 0,-10-4-30 0,5-3-45 16,-6 1-51-16,2-6-70 0,1 2-80 0,-5-2-104 15,1-2-132-15,-4-1-367 0,2-4-1006 0,0-1 445 16</inkml:trace>
  <inkml:trace contextRef="#ctx0" brushRef="#br1" timeOffset="138916.9">20638 6285 3864 0,'-1'-5'81'0,"1"-7"108"15,0 4 78-15,0-6-34 0,0 3-29 0,1 0-27 16,0-3 11-16,2 0 3 0,1-1-8 0,1-1 11 16,0-1-6-16,0 0-6 0,1 2-11 0,2 6-19 15,-2-2-14-15,1 7-19 0,2-2-13 0,0 3-4 16,3 3-19-16,1 5-9 0,1 3-8 0,3 7-5 16,-3-1-13-16,-2 8 0 0,-1 5 0 0,3 0-9 15,-5 1 1-15,-4 5-3 0,3-2-4 0,-6-2 0 16,1 2-17-16,-4-2-6 0,1-1-18 0,-3-4-1 15,2-6 1-15,-3 0-3 0,0-3 0 0,4-4 2 16,-1-1 4-16,-3-4 2 0,4 0 1 0,-4-4 1 16,4-2 1-16,-4 0 7 0,4 0-4 0,0-11 0 15,0 1 4-15,4-7 5 0,-1 0 1 0,3-7 7 16,3-4-9-16,1 1-3 0,4-2 0 0,0 1-4 16,1-1 4-16,0 4-5 0,-1 2 0 0,-3 7 9 15,-2 2-9-15,2 1-1 0,-1 7-2 0,-4 2-6 16,1 1 5-16,0 3-2 0,5 5 0 0,-5 1 0 0,2 4 4 15,-1 1-2-15,-2 5 0 0,3 1 6 16,-5 2-13-16,1 0 21 0,2 0-18 0,0 7 5 16,0-7-5-16,2 4 1 0,-2-6-3 0,3-2-5 15,1 1-3-15,-2-3 9 0,3-2-6 0,3-2 4 0,2 0 9 16,0-6-7-16,2 1 0 0,2-3 2 0,-5-1-4 16,6-2 6-16,-4-4 3 0,0-2-3 15,1-2 3-15,0-6 0 0,-2-4 2 0,-1-2 0 16,-2-1-5-16,1-4 5 0,-3-3 0 0,-3-1 1 0,-2-3-6 15,-1 1 2-15,0 3 1 0,-4 2 3 0,0 11 4 16,-4 0 12-16,2 4-9 0,-3 3 1 0,-2 3-1 16,-1 4-16-16,-3 3 5 0,-3 6-6 15,1 3 8-15,-5 4-1 0,-2 8-4 0,4 0 6 0,-1 4 2 16,5 2 0-16,0 0 2 0,5 4-5 0,1-3 2 16,4 0 4-16,5-1-3 0,2 1-4 0,5-2 8 15,2 0-4-15,6-3-3 0,5-5-4 0,1-2 10 16,5-4 0-16,1 0-2 0,0-3-14 0,3-3 0 15,-1-3-3-15,-2 0 2 0,0-5 0 0,0-2-1 16,-4-6 1-16,0-1 3 0,-2-2 3 0,-2-4-3 16,-5-3 4-16,3-4-4 0,-2-3 5 0,-3-2 3 15,-2 1-11-15,-1-1 3 0,-2 6 2 0,-2-1-3 16,-5 7 3-16,-1 0 6 0,-1 6 11 0,-6-1-11 16,2 5 3-16,-2-1 2 0,-1 6-9 0,2 1 2 15,2 1-1-15,-17 5-3 0,8 2 2 0,-1 2 7 16,-4 2-10-16,2 4 7 0,1-1 5 0,2 3-6 15,3-1 0-15,2 2-4 0,2-2-1 0,4 1-6 16,3 1-11-16,5-2-13 0,4-1-11 0,6 1-21 16,5-1-15-16,3-1-6 0,4-5-9 0,3-2-8 15,2 0-7-15,2 0-1 0,-3-5 1 0,1-3 2 16,-2 0 13-16,-1-4 9 0,-1-2 9 0,-3-4 7 16,-3-3 13-16,-2-4 1 0,-6-2 14 0,-1-2 10 15,-4-3 14-15,-2 0 16 0,-6 0 17 0,-3 6 12 0,-2-1 12 16,-1 3 7-16,0 6 8 0,-6 0-5 0,-1 0 8 15,1 4-13-15,-7 2 1 0,3 3-3 16,-2 4-1-16,-2 2-1 0,0 4-2 0,-2 3-10 16,3 2 2-16,-1 3 0 0,3-2-4 0,1 5-1 0,3-1 0 15,4-1-3-15,1 0-3 0,4 0 6 0,1-5-5 16,4 4 2-16,0-5-7 0,6-1 3 0,2-2-4 16,1-3 4-16,4-2 5 0,0-3 13 15,-2-4 9-15,-3-1 12 0,7-11 3 0,-5 6 1 0,-7-5 9 16,5-5 1-16,-5-8-3 0,-3 3-12 0,0-5-3 15,-7-3-8-15,-5-14-2 0,-2-1-7 0,-5-4-3 16,-4 0-1-16,-4 0-5 0,-4 0-6 0,-3 2-3 16,-1 4-6-16,-3 5-19 0,7 13-22 0,-3 4-43 15,-5 8-56-15,1 3-69 0,-3 4-97 0,1 8-80 16,-2 6-83-16,6 4-95 0,4 6-383 0,0 4-1014 16,6 1 449-16</inkml:trace>
  <inkml:trace contextRef="#ctx0" brushRef="#br1" timeOffset="141766.51">23167 6400 197 0,'-5'2'500'16,"5"-2"-8"-16,0 0-6 0,0 0-19 0,0 0-22 15,-8-6-18-15,8 6-33 0,-1-2-34 0,1 2-27 16,1-10-34-16,3 3-24 0,0 1-16 0,1-2-17 16,5-6-8-16,-1 0-6 0,0 0-14 0,5 0-7 0,-1-9-10 15,2 1-20-15,-1-4-9 0,1-2-11 16,-1-1-22-16,1-2-12 0,4-12-10 0,-5-3-8 15,2 1-16-15,-4-3-11 0,2 1-7 0,-5-4-13 0,-1-3 3 16,-2 3-7-16,-2 2-6 0,1 1-20 0,-6 13 12 16,-2 3-6-16,3 7-3 0,-1 7-2 0,0 6 0 15,1 2-10-15,-3 4-2 0,2 2-12 16,1 4 0-16,0 0-4 0,-13 25 7 0,8 5-7 0,-3 4 10 16,3 16 0-16,-3 2-4 0,2 2-1 0,-3 1-5 15,5-4 2-15,-2 5 3 0,2 0 0 16,2-3 2-16,-1-1-8 0,3-4 11 0,4-13-8 15,1-1 8-15,0 0-11 0,0-4 12 0,3-4-8 0,2-3-3 16,-1-6 11-16,1-4-15 0,2-5-3 0,-2 1 2 16,3-4 4-16,-3-3-7 0,4-1 6 0,-2-3-1 15,0-4 0-15,4-3 1 0,-2-1 0 0,-3-5 13 16,5 2-17-16,-5-10 3 0,1 1 1 0,2-3-5 16,-1 0-2-16,-7 7-5 0,4 0 4 0,-5 9 0 15,4-6-1-15,-5 5 3 0,-4 5-2 0,4-1-9 16,1 1-4-16,0 5-1 0,-5 0-2 0,5 8 7 15,0 0 12-15,-1 3-8 0,0 2-1 0,1 2-10 16,3 3 3-16,-2 0-2 0,3 0-3 0,1-1 13 16,2 0-13-16,3 4-5 0,6-3 3 0,3-5 1 15,-4-3 6-15,6 0-7 0,1-5 4 0,2 0-3 16,1-3 7-16,-2-3 0 0,1-2 2 0,-2-3 5 16,-7 0 7-16,-2-1-4 0,-2-2 4 0,-1 0 0 15,-5-4 11-15,-1-1 10 0,-5-2-5 0,-3-4-2 16,-6 1 3-16,-4-7 1 0,-5 0-2 0,-8 4-4 15,2 1 12-15,-7 3-11 0,-5 2 3 0,-2 3-7 0,-2 2-3 16,0 1-1-16,0 5-24 0,2 0-26 16,2 8-53-16,1-2-68 0,8 0-77 0,4 0-88 15,0 4-68-15,6-2-98 0,-9 4-434 0,10-5-1016 16,0-2 450-16</inkml:trace>
  <inkml:trace contextRef="#ctx0" brushRef="#br1" timeOffset="142049.76">23034 5877 292 0,'0'-5'493'0,"-1"-1"-28"0,5 3-12 0,2-3-4 16,6 1-3-16,4-2-16 0,6 0-26 0,11 1-31 15,3 1-28-15,15-2-24 0,2 1-36 0,0 3-29 16,2-4-23-16,-1 5-22 0,3-1-16 0,-7 0-18 15,1 1-14-15,-14 1-7 0,2-3-10 0,-9 3-10 16,1-3-8-16,-10 2-8 0,-2-1 1 0,-7 2-1 16,0 0-1-16,-4 0-11 0,-1 0-15 0,-2-2-6 15,-1 0-36-15,0-1-46 0,-4 4-69 0,0 0-84 16,-8-5-90-16,8 5-96 0,-10 1-97 0,10-1-95 16,-10 2-414-16,10-2-1019 0,-4 6 451 0</inkml:trace>
  <inkml:trace contextRef="#ctx0" brushRef="#br1" timeOffset="144782.63">25176 5927 167 0,'0'0'414'0,"5"-3"-19"0,-2 0-11 0,-3 3-27 15,0 0-27-15,0 0-24 0,0 0-18 0,0 0-15 16,4 7-16-16,-6-2-20 0,2 4-24 0,0-5-21 16,-2 6-11-16,-1-2-20 0,3 1-13 0,0-2-12 15,0 1-19-15,-1 1-11 0,1-2-13 0,1-2-1 16,-1-3-9-16,0 3-8 0,0-3-4 0,0-2-2 16,0 5 6-16,0-5-2 0,0 0-7 0,0 0-5 15,0 0-3-15,13-13-4 0,-10 6-8 0,-1-4 1 16,0 0 1-16,-2-6-3 0,-2 3-2 0,1 2 2 15,-3-5 4-15,-4 2-3 0,1 0 1 0,-5 3 1 16,1 1-2-16,-2 6-3 0,-5 1-3 0,-5 4 0 16,-4 7 4-16,-5 5-5 0,3 5 3 0,0 4-11 15,-6 14 1-15,3 3-6 0,5 2-1 0,14-6-2 16,-1 14-2-16,9-12-3 0,5-2 0 0,9 12 1 16,3-2 1-16,3-11-5 0,5-3-4 0,7-3-3 15,12 4-3-15,-9-11-7 0,6-5 0 0,2-7-1 16,-2 0-1-16,5-5-3 0,-4-3-3 0,-2-5 5 15,-1-2 2-15,-1-2-1 0,-7-3 0 0,-2-4 16 16,2 0 5-16,-6-4 6 0,0-2 11 0,-3-2-4 16,-5-1 7-16,-2-2 3 0,-5-1 11 0,-5 9 1 15,0 2 10-15,0 3-3 0,1 2 1 0,1 2-4 16,-4 2-16-16,1 5-9 0,-1 1 1 0,2 2-2 16,0 0-1-16,-16 13-8 0,11-3-5 0,1 2 2 15,2 6-2-15,0-1 8 0,2 1-14 0,0 8 1 16,3-8 0-16,1-1-3 0,4 0-2 0,-1-1 6 0,5-2-4 15,-2-2-1-15,5-2-2 0,-1-3 3 16,4 0 0-16,0-2-3 0,-3-3-1 0,2-2-1 16,-2-1-2-16,-2-1 8 0,1-2-3 0,-2-2-1 15,3-3-7-15,-2-2 13 0,-5-5-8 0,-1 2 1 0,-2-4-3 16,2-8 4-16,-7 1-6 0,-2-4-2 16,-2 3 0-16,-3-4 9 0,-2 5-1 0,0 0-12 15,-5 2 9-15,4 6-7 0,-2 5 5 0,-2 2-6 16,1 6 5-16,-1 4-10 0,3 2 6 0,-10 5-2 0,2 7-1 15,3 2-6-15,-1 3 8 0,3 4-11 0,5 0 0 16,5-2-5-16,5-3 1 0,6 5 0 0,-1-2 5 16,11-1-2-16,0-1-3 0,0-6 3 0,6-1 2 15,3-3-2-15,2-2 1 0,-8-3 5 0,1-4 1 16,-1 0 3-16,1-4 3 0,-1-1-2 0,-2 0 10 16,-1-5 14-16,-4 0 4 0,3-1 7 0,-3-2 4 15,-3-1 0-15,0-2 7 0,1 1-5 16,-5-3-6-16,4 0 4 0,-2 1-5 0,-3 2 2 0,-2 4-1 15,-1 0-5-15,2 2-3 0,-3 4-13 0,3 2 3 16,-4 3-1-16,0 0-2 0,0 0-5 0,5 20 8 16,-4-3-4-16,1 2-3 0,-1 0 0 0,2 7-9 15,-3-7-14-15,2 1 0 0,3 0 2 0,3-2 1 16,-3-6 0-16,1 2-7 0,0-2 1 0,-1-3 3 16,2-2 3-16,1-3 9 0,-2 0 0 0,1-3 5 15,1-1 6-15,4-2-11 0,-3-2 3 0,0-2 7 16,5 0 1-16,-5-1 2 0,4-5 3 0,2 0 6 15,-2-1-8-15,2-1 2 0,-1-2-2 0,2 3 1 16,-1-1 3-16,-1 2-2 0,-5 5 5 0,0 0-5 16,2 1 0-16,-4 2-11 0,-1 3 1 0,-1 1-1 15,-5 0 5-15,11 6-2 0,-9 0 4 0,3 4 1 16,-5 0-5-16,0 2-4 0,4 5-17 0,-4-5-14 16,0 5-13-16,0-1-21 0,0-4-13 0,0 0-7 15,0-2-3-15,1 0-1 0,3-4 12 0,-2 0 10 16,1-2 12-16,1-3 3 0,2-1 8 0,-6 0 14 0,17-5 7 15,-7 0 16-15,6-3 15 0,-3-3 6 16,3-3 11-16,1 1 2 0,-1 2 10 0,2-2-1 16,-4 1 9-16,2-1-2 0,-6 8 1 0,1-4-1 15,0 6-9-15,-4 1-1 0,-2 2-5 0,3 2 4 0,0 5-6 16,-5-1-4-16,5 0 0 0,0 6 0 0,2 1-1 16,-4 3-4-16,5-3-2 0,3 0-4 0,-3-1-6 15,3 0-1-15,2-2-4 0,0-2-2 0,2-1 3 16,0-3 1-16,1-4-1 0,0-2-1 0,-1-4 2 15,1-1 4-15,2-3-1 0,-2-6 2 0,-5 2 7 16,3-7 7-16,-1-2 7 0,-1-2 0 0,-4-3 7 16,0-4 4-16,-2 0 11 0,3-4-14 0,-2-11-2 15,0-2 0-15,-1 3-2 0,-2-2 0 0,-3 12 6 16,1 2 15-16,1 3 23 0,-2 7-8 0,-2 8 10 16,-2 5-8-16,0 1-17 0,0 5-19 0,0 4-4 15,0 1 1-15,0 0 6 0,-8 25-13 0,2 2 4 16,3 4 5-16,-1 18-9 0,0 2 6 0,1 7 1 15,4 2-1-15,3 23-1 0,0-24-4 0,3 22 0 16,-1-27-7-16,2 3 3 0,-1-4-11 0,2 0-7 16,0-6-30-16,0 0-16 0,-5-14-26 0,-3-2-15 15,3-1-22-15,1-4-32 0,-5-5-27 0,0-5-24 16,-2-5-18-16,-1-2-20 0,-2-5-30 0,1-4-24 16,4 0-19-16,-18-9-14 0,9 0-19 0,-2-9-5 15,-1 1-3-15,3-9 0 0,-1-5 15 0,3-15 5 16,5-4 10-16,2-1 10 0,5-5 21 0,2-3 47 0,4 0 65 15,-2 5 71-15,3-1 47 0,-1 7 71 16,-2 15 45-16,0 0 39 0,1 6 39 0,-3 1 30 16,-1 9 35-16,-2 5 24 0,1-1 16 0,-1 3 8 15,-2 2-5-15,1 3-17 0,-2-1-23 0,2 1-19 16,2 3-20-16,-5 2-18 0,15 6-14 0,-3-1-13 16,4 8-12-16,5 2-14 0,-1 2-7 0,3 5-23 15,-1 3-21-15,-3-1-24 0,3-1-19 0,-7 3-18 16,-1-2-13-16,-6 0-18 0,-3-5-5 0,-2-1 3 15,-6 1 3-15,-2-1 10 0,-4-5-4 0,-6-2 8 16,-6 0 16-16,-2 0 18 0,-4-4 26 0,1-1 16 16,5-3 27-16,2-1 28 0,1-3 15 0,4-1 12 15,3-1 5-15,3-1 2 0,1-1-17 0,6 1-11 16,2-4-11-16,6-1-11 0,7-1-12 0,9-3-5 0,5-2-7 16,5 1-8-16,1 1-7 0,-3 4-6 15,5-3-5-15,1 3-8 0,-4-1-5 0,-1 1-4 0,-4 4 1 16,-7-1-1-16,-2 1-8 0,-9 4 3 0,2-2 1 15,-3 0 4-15,-3 3-3 0,1-1-9 0,-1 1 3 16,-6 0-3-16,6 5 0 0,-6-1 2 0,0 2 9 16,-1 4-12-16,0 1 4 0,-2 0-8 0,-1 0 4 15,4 0-1-15,0 6 3 0,0-6-2 16,0 1 1-16,4 0-11 0,-1-1-5 0,1-2-9 0,2 1-7 16,3-3 3-16,1 0-1 0,-1-1-1 0,3-2 2 15,0-3 7-15,0-1 0 0,2 0 1 0,3-3 3 16,-2-4 2-16,0 0 3 0,-1-2 1 0,0-3-1 15,3-1 5-15,-4-2-2 0,1 0 4 0,-1-2 3 16,2-4 0-16,-1-2 3 0,-5 11 4 0,-3 2 7 16,1 0 6-16,-5 4-4 0,5 0-10 0,-5 4-2 15,1 1 3-15,-3 1-9 0,0 0 6 0,-1 11-1 16,-1-1 1-16,0 3-2 0,-2 0-3 0,-1 5 2 16,1-1-2-16,3 1-2 0,-1 0 8 0,4 0 1 15,-1-3-13-15,7 1-4 0,-3-6 4 0,1 1 2 16,2-3-3-16,1 0 4 0,1-2 2 0,2-3 0 15,0-3 2-15,6 0 1 0,-4-3-3 0,-4-2 3 16,8-5 0-16,-4 1-2 0,3-5-1 0,5-1-1 16,-3-3 0-16,0-4 2 0,-1-4-3 0,0-1 1 15,0-3 1-15,2-3-1 0,7-10-4 0,-3-3 3 16,-2-3 0-16,-3-1-1 0,2-3 2 0,-6 2 0 16,1-1-6-16,-4 5 6 0,-7-2 0 0,-2 16 13 15,2 5 8-15,-3 3-1 0,-5 6 15 0,0 2 9 16,3 3 7-16,-4 3-6 0,2 5-7 0,-1 2-9 15,-2 3-4-15,5 1 0 0,-10 6-4 0,2 5-6 16,2 3 0-16,-2 6 3 0,2 8-1 0,-1 1-3 16,5 3 2-16,-3 2 10 0,3 13-11 0,2-11 3 15,0 0-2-15,4 13 2 0,4 2-6 0,-8-4 1 16,10-1-2-16,-2-10-2 0,2-2 5 0,1-2-2 0,5-1 1 16,0 1 2-16,5-5-4 0,-5 0-1 0,6-6-5 15,-4-3 5-15,4-2-1 0,-6-3-7 16,4-4 1-16,-3-2-5 0,1-2 9 0,0-3 2 15,-5-2-8-15,5-2 6 0,0-1-2 0,-2-3-5 0,2-3-3 16,-4-2-1-16,0-3-4 0,4-6 2 0,-4-3-8 16,-1-2 2-16,-1-1 0 0,-1-5-7 0,-3 5 8 15,-2 0-1-15,-4 7 1 0,0 2-7 16,-2 5 2-16,-1-2-3 0,-3 5 1 0,-1 6 0 0,-3-1 0 16,-3 4 0-16,-1 2 6 0,-1 6-4 0,-1 0-2 15,0 4 3-15,0 4 6 0,5-3-1 0,4 3 2 16,1 1 4-16,4 1 2 0,4-1 3 0,5 0-6 15,9 3 1-15,0-1-17 0,6-2-17 0,3-5-23 16,1 2-29-16,0-6-17 0,2-3-28 0,-10-3-19 16,4-1-29-16,-2-3-5 0,-3-2-33 0,-1-2-23 15,-1-6-31-15,-4 2-36 0,-7-1-43 0,2-6-55 16,-5-2-345-16,-5-7-818 0,-4 1 362 0</inkml:trace>
  <inkml:trace contextRef="#ctx0" brushRef="#br1" timeOffset="145001.68">27892 5836 4254 0,'-17'-7'316'0,"6"0"-47"15,2-1 24-15,4 5-32 0,2-4-44 0,5 2-27 16,3 1-17-16,9-3-6 0,7 1-21 0,15 1-10 16,14 2-14-16,-8 3-13 0,11-3-9 0,-4 3-14 15,-9 1-31-15,1 1-27 0,-4-1-4 0,-1-1-57 16,-8 1-38-16,-8 0-49 0,-2-1-42 0,-6-1-53 15,-1 1-41-15,-6-1-42 0,-5 1-37 0,0 0-42 16,0 0-53-16,-16-8-346 0,0 6-838 0,-3-3 370 16</inkml:trace>
  <inkml:trace contextRef="#ctx0" brushRef="#br1" timeOffset="146385.47">2921 7514 2802 0,'8'-14'289'0,"-6"3"-125"0,3-1-57 0,-1 2 27 15,1 2 39-15,-1 2 16 0,-1 0 0 0,-1 1-11 16,2 2-12-16,-4-1-8 0,0 0-17 0,0 4-13 16,1-3-11-16,-1 3-13 0,0 0-10 0,0 0 1 15,0 0-7-15,0 0 2 0,-7 14-10 0,-1-8-7 16,-1 1-5-16,-5 4-11 0,-3-3-2 0,1 2-3 16,-1-2-8-16,-2 2 2 0,4-5-6 0,-2-1 0 15,-1 0 4-15,0 1 9 0,3-6 6 0,1 0 6 0,1-3 1 16,-1 0-4-16,3 0-3 0,2-2-8 15,1-3-1-15,0-1-9 0,5-1-6 0,0-6 0 16,4 0-8-16,1-1-2 0,3 0-2 0,2 3-11 16,2-2 5-16,0 2-3 0,1 1-2 0,-1 4-2 15,0 1-2-15,4 2-1 0,-2-1-5 0,1 5 0 0,2 0-1 16,-1 3 0-16,6 4-5 0,-2 2 5 0,1 1 0 16,1 4-11-16,2 4 11 0,-1 4 3 0,-1 2-3 15,0 2-2-15,0 2 1 0,-5-1 0 0,0 3 1 16,-2-1-2-16,-2 2-6 0,-4 2 12 0,-2 2 2 15,-1 0-4-15,-6 3 4 0,-2 1 2 0,-5-3-2 16,-2 0-2-16,-4 0-4 0,-7 8 4 0,-7-3 1 16,9-9 2-16,-5-4-3 0,-1 0 1 0,0-4-1 15,3-1 1-15,-3-3 0 0,-1-1 0 16,1-4 5-16,2-2 11 0,4-5 8 0,3-4 3 0,1 0 3 16,0-3-6-16,3-2-5 0,5-3 2 0,0-2-3 15,-1-5-7-15,2-3 2 0,4-1-5 16,3-2 0-16,2-6-4 0,3 1-4 0,4 2 0 15,2-1-4-15,0 6 5 0,0 2-3 0,7 0-3 16,-4 6 1-16,2 0-7 0,2 4 3 0,2 3-1 0,1 4-3 16,0 5 6-16,0-1-5 0,-1 6 1 0,3 4 2 15,1 3-2-15,-4 2 1 0,0 2-4 16,-2 1 3-16,-2 0-2 0,-1 3-2 0,-5-2 4 0,4-2-2 16,-3-4-12-16,-3-1 3 0,0-3 12 0,-2-4 1 15,0 0 1-15,0-1 0 0,-2-2 2 0,2-1 1 16,-1-2-3-16,1-1 7 0,0-2-4 0,-5-1 7 15,18-6-3-15,-9-1-4 0,4-2 5 0,-3-4-10 16,8 0-25-16,0-6-32 0,0-5-61 0,-2 1-59 16,5-1-96-16,-2 5-118 0,0 1-130 0,3-3-394 15,-2 5-994-15,-3 5 440 0</inkml:trace>
  <inkml:trace contextRef="#ctx0" brushRef="#br1" timeOffset="147599.54">4340 8115 3649 0,'0'0'256'0,"0"0"-156"0,0 0-49 0,-3 4 48 0,3-4 59 15,0 0 45-15,0 0 16 0,0 0 1 0,0 0-8 16,0 0-4-16,-5 2-8 0,5-2-7 0,0 0-17 16,0 0-8-16,0 0-17 0,0 0-17 15,1-17-20-15,3 7-4 0,1 0-11 0,-1-5-5 0,5-3-16 16,0-2-13-16,1-3 0 0,0-4-7 0,-1 2-9 16,0-2 0-16,3 0-5 0,-3-2-4 0,-3-2-5 15,-1 0-8-15,-1-1 6 0,0 1 4 0,-4-2-16 16,0 3 0-16,0-4-4 0,-1 3-4 0,-3 1-2 15,0 1 4-15,1 11-4 0,1 2 2 0,-1 8-9 16,1-2-1-16,-1 5-11 0,1 3-4 0,2 2 4 16,0 0 4-16,0 19-2 0,3 5-1 0,-1 8 6 15,0 2-1-15,2 18-1 0,0-1 1 0,1-2 4 16,0 1-6-16,3-2 37 0,1 0-5 0,1-14-8 16,-1 0-1-16,5-3 0 0,0 0-7 0,5-6 5 15,-1-1-6-15,3-6 1 0,-6-6 7 0,3-4-7 16,2-2-1-16,-1-3 3 0,-1-2 0 0,1-6-1 15,-1-2 1-15,1-5-3 0,3-5 2 0,-5-2-7 16,-2-3 3-16,-2-4-2 0,1 2 5 0,-5-8 1 16,-1 2-22-16,-4-4 15 0,-2-1 3 0,-1 0 1 15,-2-13-6-15,-1 14-1 0,-2-1-6 0,-1 1 9 0,2 3 0 16,-2 11 9-16,1 4-5 0,-1 4-4 16,4 2-9-16,-1 4-6 0,1 4 7 0,1 2-5 15,-5 12 3-15,1 6 3 0,-1 8-2 0,4 3-1 16,-3 4 2-16,0 1 6 0,4 1-3 0,1 0-10 0,3 1 7 15,0 0 1-15,1-5-2 0,2-1 4 16,-1-3-2-16,4-2-8 0,-2-7 6 0,1-5 1 16,1 1 1-16,-2-7 1 0,2 1 3 0,0-4-3 15,2-1 4-15,-1-2 0 0,0-2 4 0,2-3-6 16,-1 0 8-16,-1-4-4 0,4-2 1 0,-3-5-1 16,0 0 1-16,-3-3-5 0,1 2 1 0,-2-2 3 15,-2 0-3-15,2 1-4 0,-3 5 0 0,0 1 2 0,-4 3-4 16,3 2-10-16,-4 1-4 0,4 5 3 15,-4 0 0-15,0 0 1 0,5 19-11 0,0-3 16 0,-2 1 3 16,0 2-5-16,1 6 2 0,1-1-8 16,2 2 3-16,-1-8-4 0,2-1-6 0,-1 0-3 0,4-4-9 15,-1-1 15-15,0-3 0 0,0-3 3 0,1-2 6 16,1-1-10-16,1-3 13 0,2-2 4 0,-2-1 4 16,1-2-5-16,-1 1 6 0,4-6-5 0,-7-2 7 15,5-1-3-15,-1-2 0 0,-1 1 0 0,0-4 5 16,1-3 1-16,-5 4 0 0,1 2-6 0,-1 0 0 15,-2 2-2-15,-2 4-15 0,2 3 11 0,-3 1-6 16,-1 0 0-16,3 5 5 0,-6 0 3 0,6 7-1 16,2 3-2-16,-2 5 2 0,1 0 0 0,-2 4 1 15,3 5-6-15,-1-6 5 0,0 3 2 0,-1-2-9 16,2-3 1-16,1 0-10 0,-4-4 5 0,1-1-3 16,2-4 3-16,-2 1 1 0,3-1-8 0,-2-3 9 15,-1 0 8-15,0-4 1 0,6-2-1 0,-3-3 0 16,-3 2 6-16,4-4-2 0,1-1 3 0,2-5 3 15,-1 0-7-15,-2-2 3 0,2 0-1 0,3-8 0 16,-2 7 0-16,5-7-4 0,-5 3 8 0,1 5-3 16,-4 0 0-16,-1 2 5 0,-4 2-1 0,3 4-3 15,-4 2-5-15,-1 1 1 0,3 3-4 0,-6 1 16 16,15 7 0-16,-10 3-4 0,1 1 1 0,3 5-1 16,-2 4-3-16,4 3 1 0,-4 3-4 0,-1-6-8 15,0 3-19-15,-2-4-8 0,1-2-14 0,3 1 1 16,-4-7 0-16,1 0-4 0,0-1 8 0,0-1 4 15,4-6 6-15,-4-2 4 0,3-1 6 0,1-2 6 16,0-4 9-16,1-2 3 0,3-3 11 0,0-2 6 16,-2-3 8-16,4-7 6 0,3 1-3 0,-4-4-7 15,4 3 12-15,-4 2 1 0,-1 5-3 0,-1 2-13 16,3 3 9-16,-5 5-3 0,-1 0 0 0,4 4-3 16,-3 2-3-16,2 3 2 0,-6 4 0 0,4 1-2 15,0 2-2-15,3 2-7 0,-1 4-26 0,-5-2-36 16,1 0-56-16,3-2-54 0,1 1-59 0,-4-5-97 0,-2 0-83 15,-1-4-91-15,0 0-379 0,-1-2-952 16,-4-2 421-16</inkml:trace>
  <inkml:trace contextRef="#ctx0" brushRef="#br1" timeOffset="147750.19">5968 7600 91 0,'-22'-22'537'16,"2"-1"13"-16,0 6-17 0,4 1-43 0,3 4-51 15,-1 4-43-15,4-2-40 0,1 3-60 0,-1 1-93 16,-1 1-114-16,1 3-147 0,-4 1-134 0,1 1-177 16,-4-1-192-16,-2 2-606 0,-2 0 268 0</inkml:trace>
  <inkml:trace contextRef="#ctx0" brushRef="#br1" timeOffset="147916.53">4692 7736 4157 0,'-10'5'354'0,"0"0"-184"0,2-1-41 16,4 0-9-16,1-2 8 0,1 0 10 0,2-2-20 16,0 0-18-16,19 0-18 0,-1 0-13 15,12 1-46-15,3-3-69 0,6 1-95 0,1 2-111 16,14-1-132-16,-2 1-411 0,2-3-860 0,0 0 381 0</inkml:trace>
  <inkml:trace contextRef="#ctx0" brushRef="#br1" timeOffset="148751.04">6537 8122 3564 0,'12'-2'160'0,"-4"-4"-67"0,1 0 37 0,-3-2 94 0,2-2-34 15,-3 1-7-15,0-3-14 0,-1 0 0 16,-4-4-11-16,-1 3 2 0,-2-4-12 0,-1 3-11 15,0 2-10-15,-4-4-9 0,0 5-7 0,-1 3-11 16,0 0-13-16,-5 1-9 0,1 3-6 0,-3 1-11 0,-4 3-6 16,1 4-8-16,1 4-8 0,-1 2-1 0,-4 4-6 15,3 3 1-15,4 4-6 0,4-5-5 0,1-3-5 16,4 3-4-16,4 1 0 0,2-5-2 16,3-2-5-16,4-1 2 0,1-1-2 0,5 0 4 0,0-5-2 15,6 1-1-15,0-7 1 0,1 0 3 0,-1-3 11 16,3-4 14-16,-5 0 9 0,1 1 27 0,5-9 1 15,-8 4-3-15,0-3 12 0,0-4 23 16,-3 4 4-16,3-4 4 0,-6 5-8 0,2-2-7 0,-5 8 11 16,-1-4 1-16,-1 6 3 0,3 1-14 0,-2 2-10 15,-3 3-24-15,1 1-39 0,-2 1-26 0,0 10 0 16,-5 6 0-16,-1 8 0 0,1 6 0 0,-1 4 0 16,-4 11 0-16,3 3 0 0,2 2 0 0,-1 2 0 15,-1 3 0-15,0 1 0 0,3 4 0 0,1-4 0 16,2-1 0-16,0 1 0 0,2-4 0 0,-1-1 0 15,1-4 0-15,1-11 0 0,-2-7 0 0,1 0 0 16,0-4 0-16,-1-5 0 0,2-5 0 0,-5-4 0 16,0-1 0-16,-1-1 0 0,-3-3 0 0,2 0 0 15,-5-2 0-15,-2-1 0 0,-2-5 0 0,-4-3 0 16,-1-1 0-16,-4-7 0 0,1-5 0 0,-1-5 0 16,3-1 0-16,3-6 0 0,-3-14 0 0,5-1 0 15,8-4 0-15,3-1 0 0,5-7 0 0,9 5 0 16,3 1 0-16,6 2 0 0,7 4 0 0,0 0 0 0,7 4 0 15,5 4 0-15,6 1 0 0,3 1 0 16,0 0 0-16,7 5 0 0,-4 2 0 0,-3-2 0 16,2 8 0-16,-2-1 0 0,-14 7 0 0,3 0 0 15,-5-1 0-15,-3 3 0 0,-4 0 0 0,-5 5 0 0,-5-5 0 16,0 4 0-16,-7 0 0 0,-4 0 0 0,0-1 0 16,-6 2 0-16,0-2 0 0,-6 3 0 15,-3 2 0-15,-3-1 0 0,-4 1 0 0,-2 3 0 16,-1 5 0-16,1-2 0 0,-1 1 0 0,7 1 0 0,-3 2-3 15,1 3-8-15,7 0-3 0,1 2 2 0,3 4 3 16,3 1 1-16,4-1 1 0,4 3 1 0,5 2 0 16,10 1 8-16,0 1-7 0,5 1 0 0,3-1 4 15,2 0 5-15,-1-1-4 0,1-1-4 0,-3 1 2 16,1-1 1-16,-2-1 0 0,-2-2-1 0,-10-2-3 16,0 0 4-16,-4-2 1 0,-5 1 2 0,-2-3 9 15,-2 2 7-15,-2-1 2 0,-4-1 0 0,-4 0 0 16,-1 0-14-16,-4-2-6 0,-3 2 0 0,2-1 0 15,-3-2 0-15,1 0 0 0,-2-4-54 0,6 2-113 16,-5-3-94-16,5-2-122 0,-4 1-146 0,-1-1-605 16,6-2-1227-16,3 0 544 0</inkml:trace>
  <inkml:trace contextRef="#ctx0" brushRef="#br1" timeOffset="149116.82">8027 7565 363 0,'11'-11'588'0,"-4"0"-20"0,-1 5-28 0,0-4-34 0,-3 4-21 16,-1 0-30-16,-2 1-33 0,-2 2-48 0,-2 0-36 15,4 3-37-15,-23 7-37 0,5 4-21 0,-9 9-26 16,-10 17-19-16,-1 0-20 0,1 9-19 0,0 0-6 15,1 7-21-15,-7 17-16 0,17-17-9 0,-1 2-6 16,7 0 1-16,3 0-6 0,7-3 1 0,7 3-4 16,4-2 3-16,9-4-4 0,1-2-12 0,11-3-3 15,7-4-7-15,-5-12-11 0,16 1-4 0,-8-10-6 16,16-1-2-16,-10-8-9 0,10-1 9 0,-7-3-13 16,-4-5 10-16,3-3-12 0,-6-4-1 0,2 2 6 15,-9-3-16-15,-7 3 4 0,-7 1-13 0,-3-1 9 16,-2 2-19-16,-4-4-22 0,-3 1-24 0,-1-1-43 15,-1 1-55-15,-7-2-69 0,-1-2-94 0,-1 1-85 16,-8 2-99-16,-2 1-137 0,2 2-350 0,0-2-1056 16,-1-2 467-16</inkml:trace>
  <inkml:trace contextRef="#ctx0" brushRef="#br1" timeOffset="150516.75">8842 7875 2766 0,'0'-18'195'0,"-4"0"-29"0,0-2-8 0,-3-4 51 16,-1 7-10-16,-5-5-9 0,4 6 4 0,-3 1 0 0,-1 1-9 15,-1 5 13-15,0-3-4 0,-3 4-12 0,-1 3-6 16,5 4-19-16,-3 5-12 0,-2 3 1 0,1 4-11 15,-6 9-5-15,4 3-10 0,1 2-10 0,3 5-10 16,2 1-8-16,4 3-11 0,3 0-5 0,3-2-10 16,6 2-5-16,3-3-7 0,3-1-4 0,5-3-7 15,7-2-1-15,0-5-4 0,6-2-6 0,4-4-5 16,-3-4-9-16,8-3-7 0,-6-4-2 0,2-3-5 16,-2-1 0-16,-1-4 1 0,-3-3-1 0,1-3 1 15,-8 2 1-15,-4-3 0 0,-1-2 3 0,-2-2 0 16,1-7 7-16,-3 0 3 0,-3-3 0 0,-2 0 6 15,-5 7-1-15,0 0 12 0,-1 2 6 0,-1 4 4 16,0 4-4-16,-3 0-4 0,4 1-12 0,-2 7-3 16,3 1-7-16,0 0-1 0,-9 8 4 0,4 2-5 15,3 3-2-15,0 4 4 0,4 1-1 0,0 1-4 16,7 4 0-16,-1-4-7 0,3-2 4 0,3-3-4 16,9 3-4-16,0-4-2 0,3-3-5 0,2-4 6 15,3-3-7-15,-10-4-3 0,0 0 11 0,1-3-3 16,-3-3 3-16,-4 0-6 0,0-3 7 0,-2-3 3 15,-4-2-1-15,0-3-2 0,-5 0-2 0,-4-8 1 16,-4 1-8-16,0 0 11 0,-10-1-11 0,1 1 0 16,-7 6 2-16,0 2-1 0,3 5 3 0,-9 3-5 15,7 5 2-15,0 3 0 0,0 4-2 0,0 6 6 0,1 3-4 16,-4 6 0-16,4 0 2 0,4 6-7 0,5 0 4 16,4 0 4-16,5 3 0 0,3-2 6 0,6-2-4 15,2-6-1-15,7 4 1 0,5-6 0 16,1-2 3-16,8-2 2 0,-2-3-3 0,-1-4 6 0,0-1-5 15,0-3 3-15,-8-3-1 0,2-1 5 0,-1-3-3 16,-4 0-1-16,0-2-1 0,-2-1 4 0,-2-3 1 16,-2 0 2-16,1-1-4 0,-4-2 6 0,1 0 1 15,-4-2-9-15,3 1 4 0,-5 6 2 0,1 0-5 16,-4 2 4-16,2 3-8 0,0 0 1 0,-1 3-8 16,-1 2 8-16,-1 1-8 0,0 0 5 0,4 14-5 15,-1-2 15-15,-2 2-10 0,0 5-2 0,3 1 3 16,0 3-8-16,1-3 8 0,-1-2-1 0,2 1-8 15,3-2-2-15,-1-2-3 0,1-1-3 0,0-1 2 16,1-6 4-16,-1 0-5 0,3-5 6 0,-1 3 6 16,1-3-6-16,0-3 4 0,1-2-1 0,-1 0 6 15,2-4-6-15,-1-4 4 0,2 2 1 0,0-3-1 16,-1-1 5-16,-1-1 0 0,3-6-2 0,-4 5 3 16,2-2-6-16,-5 1 6 0,0 2 8 0,-1 4 1 15,-2 2 9-15,-1 1-9 0,-1 1-7 0,0 3-2 0,0 3 0 16,-4 0-3-16,0 0 5 0,7 11-3 15,-4 1-3-15,-3 4 6 0,1-2-6 0,-1 4 1 16,0 1-3-16,0 5-8 0,0-6-6 0,0 0-7 0,3-1-12 16,-1-5-3-16,2 0-8 0,0-1-4 0,1-3 5 15,0-1 4-15,2-4 8 0,3 1 1 16,-3-4 2-16,3-4 7 0,1 0 7 0,-1-3 8 16,3-2 8-16,1-3 8 0,0-2 9 0,0 0 5 0,0-3 8 15,-1 4-3-15,-3-1 7 0,3-1-4 0,1 3 6 16,-5 3 1-16,2-1-10 0,-3 5 2 0,-2 2-11 15,1-2-6-15,-1 5 12 0,1 0-6 0,-1 3-6 16,4 4-3-16,-3 2 6 0,4-1-4 0,-2 2-5 16,4 2-1-16,-2 0 3 0,2 0 0 0,2 0-5 15,1-1-3-15,-1-2-4 0,2-1 4 16,-3-6-5-16,3 0 1 0,0-3 3 0,0-1 1 0,1-3-1 16,-4-4 5-16,3-2-4 0,-5-1-9 0,2-4 10 15,1-4-1-15,-2-5 1 0,-1 2 5 0,-3-5-1 16,1 1 4-16,-2-2 2 0,-3-3 1 0,3-2 15 15,-2 0-5-15,-1 0 17 0,-2 4 3 0,1-2 15 16,-3 2 23-16,0 12 12 0,0 1 1 0,-1 7 3 16,2 1-16-16,-4 4-14 0,2 2-6 0,0 3-16 15,0 0 5-15,-1 27-48 0,2-1 0 0,1 6 0 16,-1 15 0-16,3 3 0 0,0 4 0 0,3 0 0 16,0 1 0-16,0 4 0 0,1 0 0 0,1-3 0 15,-3 0 0-15,3-3 0 0,-1 1 0 0,-1 0 0 16,-3-7 0-16,0-13 0 0,-4-3-11 0,0-5-150 0,-2 0-33 15,0-11-37-15,0-3-29 0,-1-4-32 16,-2-4-24-16,-1-3-8 0,-1-2-13 0,-2-3-1 16,-1-5-16-16,-4-3-10 0,4-5-5 0,-4-8 4 0,5-5-2 15,1-1-22-15,1-16-198 0,3-2-635 0,4-2 281 16</inkml:trace>
  <inkml:trace contextRef="#ctx0" brushRef="#br1" timeOffset="152201.73">10450 8090 1220 0,'19'-54'63'0,"-4"6"45"0,-1 14 28 15,-1 5 17-15,0 3 25 0,-3 9 19 0,-1 3 0 0,2 2 8 16,-2 1-6-16,1 6 14 0,1 0-19 0,-1 2-11 15,-1 3-12-15,4 3-16 0,-3 2-19 0,-1 2-10 16,4 2-10-16,-3 2-15 0,4 0-15 0,-4 3-11 16,-1 2-22-16,0-2-8 0,-2 3-11 0,-5 0-17 15,-1 1-4-15,-3-2-3 0,-2 2 4 0,-6-1 1 16,-2-1-11-16,-2-1 4 0,-6 1 1 0,-2 0-3 16,-2-3 20-16,6-2 11 0,-3-4 17 0,4-1 20 15,5-1 19-15,2 1 17 0,0-4 11 0,3 0-4 16,2-2-13-16,5 0-10 0,0 0-7 0,0 0-12 15,17-11-7-15,1 2-8 0,11-3-6 0,-1-1-10 16,8 1-13-16,-1-1-7 0,13-4-11 0,-12 3 3 16,1-1-2-16,-4-1-4 0,-1 4-2 0,-6 1-2 15,-7 4 3-15,-4 0 10 0,-1 3 17 0,-5-1 19 16,0 3 13-16,-3-1 13 0,-2 0 2 0,-4 3-8 16,0 0 16-16,0 0-1 0,1 10 5 0,-3-3 1 15,-3 2-7-15,-1 1-6 0,2 2-5 0,-3 4-5 0,1-6-11 16,1 8-4-16,2-3-12 0,3-1 2 15,4-1-3-15,1-1-10 0,5 0 12 0,4-2-8 16,3 0-5-16,6-2-8 0,5-3 6 0,3-3-3 16,-2-1-3-16,4-3-7 0,-5-4 3 0,-1 2-3 0,-1-4 2 15,-7-2-4-15,-5-1-5 0,0-2 4 16,-2-2-3-16,-1-1-3 0,-6 0-2 0,-2-3 1 16,-3 1 1-16,-4-2-10 0,-4-3 6 0,-3 6 0 0,-2-5-2 15,-3 8-2-15,0 0-8 0,-3 4 6 0,0-1-11 16,-7 6 0-16,3 4 0 0,-4 2 5 0,6 3 6 15,0 3-3-15,2-1-5 0,0 5-1 16,6 1 6-16,2-1 3 0,3 3-5 0,2-2 13 0,6 0-8 16,4-1 0-16,6 4 5 0,1-4 4 0,8 0-6 15,3 2 3-15,6-6-3 0,3 0 4 0,2-4-4 16,2-2 3-16,0-2 0 0,1-1-6 0,-4-3 11 16,0-1-5-16,0-4-6 0,-3 0-3 0,-2 2 11 15,-1-2-4-15,-7-1 9 0,-3 2 1 0,1-1 14 16,1 1 3-16,-1 1 2 0,1-1-6 0,-8 4-13 15,3 1 5-15,-6 3-11 0,1-2 1 0,0 6-3 16,-1 0 2-16,1 4-5 0,-2 2 6 0,0 2-8 16,-3 4 6-16,4 1-8 0,-6-3-1 0,0 3-6 15,-2-1-13-15,1-2-8 0,0-1 7 0,-1-1-1 16,1-1-6-16,0-1 5 0,0-3 6 0,0-1 4 16,-2-1 5-16,2-4 5 0,2 5 0 0,-2-5 0 15,0 0 2-15,0 0-5 0,7-11 6 0,-3 6-2 16,1-4 13-16,2 0-12 0,0-2 5 0,0-1-4 15,-1-1 0-15,3-1-1 0,5-2 5 0,-4 1 8 16,3 0-4-16,-3 2-6 0,1 4 6 0,3-1 0 0,-3 3-5 16,-1 3-13-16,4 1 11 0,-2 2-3 15,1 1 1-15,-1 4 10 0,5 3-5 0,-4 2-1 16,1 1 1-16,1 3-4 0,-2-1-4 0,1 2 5 0,-4 0-2 16,4 0 2-16,-1-2-7 0,-1 0-3 15,2-2 2-15,-4-2 1 0,-1-3 2 0,6 1 5 16,-4-1-3-16,2-4-3 0,0 0 4 0,1-1 4 15,-2-1-9-15,-2-4 11 0,4 1-5 0,-4-3 0 0,2 0 4 16,-1-1-1-16,2-2 2 0,1-2-10 0,-2 2 5 16,-2-5 4-16,0-2 3 0,2 3-1 0,-3-2 13 15,-1 0-5-15,-1 1 5 0,-3 1 1 0,-2 1 4 16,0 4-3-16,-2-1-3 0,0 4 0 0,-2 1-4 16,1-2-8-16,-3 6 1 0,4 1-2 0,0 0-6 15,-19 12 3-15,10-1-1 0,0 4-2 0,3 3 0 16,-2 7 9-16,3-1-7 0,1-3 0 15,3 2 11-15,2-4-12 0,3 2 5 0,1-3 0 0,5-3-4 16,1 0 2-16,3-3-10 0,2-3-1 0,3-3 1 16,1-2 0-16,0-4 4 0,-1 0-4 0,4-2 8 15,-4-5-4-15,3 0 2 0,-4-1 19 0,1-3-11 16,-3 0-9-16,0-2-1 0,-3 0 5 0,9-5-1 16,-12 3 6-16,4 0-1 0,-3-1 6 0,0 0 4 15,0 1 2-15,-1 1 5 0,-2 3 1 0,-2 2 5 16,2 1-11-16,-3 3-10 0,-1 0-1 0,1 4-5 15,-1 1 2-15,-4 0 5 0,11 6-11 0,-7-1 8 16,-1 3-10-16,1 3 5 0,-3 0 3 0,-1 1-11 16,5 4-14-16,-5-3-11 0,0 0-6 0,4-3-8 15,-5 1 3-15,2-1-2 0,3-3-1 0,-2-1 7 16,1-1 6-16,-2 1 3 0,4-2 3 0,-1-3 2 16,4-1 6-16,1 0 6 0,0-4 0 0,1 1 5 15,3-2 2-15,1-3 4 0,2 1 3 0,-4-2 5 16,4 2-6-16,1-5 9 0,0 1-1 0,-2 2 1 0,3 1-2 15,-4 1 0-15,-1 1-8 0,-2 4 7 16,0-1-3-16,0 2 0 0,-1 2-1 0,-2 2 1 16,-2 1-3-16,3 3 1 0,-1 0 1 0,-3 1-3 15,1-1 0-15,-2 1 1 0,2 2-9 0,0-2-8 0,0-3-2 16,-1 2-3-16,0-4-6 0,4 1-13 0,0-2 1 16,1-1-4-16,1-1-5 0,0-1 4 15,2-3-1-15,2 1 0 0,1-7-5 0,-1 2-6 16,-1-6-12-16,0 3-4 0,0-3-5 0,0 0-3 0,0-8-4 15,1 1-9-15,0-1 1 0,-3-4 3 0,1 3 8 16,-3-2 1-16,3-4 11 0,0-1 9 0,-4-1 1 16,1-3 11-16,-1-1 11 0,-4-2 17 0,2 3 25 15,0-11 19-15,2 12 26 0,-2 11 44 0,-4 4 22 16,0 7 2-16,1-1-7 0,-3 6-19 0,0 3-6 16,3 5-10-16,-4-2 5 0,7 21 0 0,-4 3-5 15,0 6 1-15,1 17-13 0,-4 2-6 0,1-1-5 16,-3 2-6-16,-1-1-1 0,-1 0-8 0,2-13-4 15,-2-1-1-15,0-3 0 0,3 0-20 0,1-1 2 16,0-6-7-16,0-6-2 0,1-2-1 0,-1-5 0 16,1-1 5-16,2-2 6 0,-2-4-5 0,4-2 2 15,2-3 3-15,-1-1 0 0,4-2 13 0,0-4 11 16,6-2 7-16,-2-3 10 0,6-6-4 0,2-2 6 16,2-2-14-16,4 2 7 0,2 0 9 0,-3 1 10 15,-2 4-2-15,1 2 2 0,-2 1-9 0,4 7-7 0,-5 1 1 16,0 3-48-16,-5 1-6 0,1 4 0 15,-2 2 0-15,-2 3 0 0,0 2 0 0,-3 2 0 16,0 2 0-16,-4 0 0 0,0-1 0 0,-4 4 0 0,0-1 0 16,-3 0 0-16,-1 0 0 0,-3-1 0 0,2-2 0 15,-3-2-31-15,0-1-34 0,-1-2-9 0,-1 2-9 16,0-3-7-16,-1 0-10 0,-1-2-9 16,1-2-23-16,-2 1-32 0,0-2-40 0,-1-2-59 0,-3-1-56 15,3 0-56-15,-7-1-80 0,4-4-107 0,-6-1-300 16,1-2-932-16,-1-3 413 0</inkml:trace>
  <inkml:trace contextRef="#ctx0" brushRef="#br1" timeOffset="152366.67">13082 7765 133 0,'-12'-7'529'0,"4"1"14"16,-1 0-24-16,5 1-33 0,3 0-16 0,3 0-9 15,5-1-21-15,4-1-29 0,9 0-43 0,5 1-33 16,6-1-32-16,-1-1-36 0,6 5-59 0,-4-2-42 15,5-3-67-15,-2 5-86 0,-1-1-114 0,3-2-112 16,-9 7-134-16,3-9-502 0,-4 5-919 0,1-3 407 16</inkml:trace>
  <inkml:trace contextRef="#ctx0" brushRef="#br1" timeOffset="152652.5">13920 7341 64 0,'0'-5'537'0,"0"0"-4"0,0 1-24 16,0 4-26-16,2-6-13 0,1 5-13 0,-3 1-11 16,0 0-25-16,20 5-38 0,-8 2-30 0,4 3-26 15,5 5-22-15,2 4-23 0,2 2-21 0,-2 4-9 16,-1 1-19-16,1 3-10 0,2 13-13 0,-8-11-13 16,-3 2-18-16,-2 2-16 0,-3 0-14 0,-2 12-9 0,-3-11-14 15,-4 0-21-15,-2 0-2 0,-5 10-9 0,-3-11-9 16,0-2-4-16,-3 1-61 0,-9 7-20 15,3-9 0-15,-9 8 0 0,5-12 0 0,-4 0 0 16,2-2 0-16,-11 8 0 0,6-11 0 0,2 0-78 0,3-3-62 16,-2-2-29-16,0 1-29 0,5-3-41 15,7-6-47-15,7-2-57 0,-3-2-45 0,-1-2-64 0,7-4-88 16,1-1-353-16,4 1-968 0,0 0 428 16</inkml:trace>
  <inkml:trace contextRef="#ctx0" brushRef="#br1" timeOffset="152850.79">14754 7796 3832 0,'-5'-15'178'0,"1"4"20"0,0-5 129 16,0 4-59-16,2 1-57 0,2 2-58 0,-1-3-30 15,2 5-13-15,-1-1-18 0,0 3-9 0,0 1-18 16,0-1-49-16,0 5-61 0,2-4-91 0,-2 4-102 15,0 0-130-15,0 0-444 0,16 10-879 0,-7-5 389 16</inkml:trace>
  <inkml:trace contextRef="#ctx0" brushRef="#br1" timeOffset="153000.12">14686 8136 2913 0,'-15'11'102'15,"5"-3"28"-15,1-3 50 0,-1 1 52 0,3 0-4 16,1-2-1-16,1-1 15 0,1 1-20 0,0-1-30 0,0 0-18 15,2 0-24-15,2-3-53 0,0 0-81 16,0 0-114-16,0 0-133 0,11 1-160 0,-11-1-341 16,5-5-791-16,-2 0 351 0</inkml:trace>
  <inkml:trace contextRef="#ctx0" brushRef="#br1" timeOffset="155833.97">2383 9375 67 0,'-4'-17'408'16,"7"-1"2"-16,-3 0 3 0,-4 6-2 0,4-4-4 16,0 5 1-16,0-1-12 0,0 6-13 0,0-2-28 15,-1 3-28-15,-2 0-27 0,3 3-38 0,0 2-29 16,0 0-24-16,0 0-13 0,0 0-9 0,0 0-7 15,0 23-17-15,0-4-10 0,4 8 3 0,-3 0-6 0,-1 3-6 16,4 2-3-16,1 0-12 0,-2 1-8 16,-1 1-11-16,1 0-8 0,2 2-7 0,-3-3-10 15,1-1-15-15,3-1 3 0,2-4-16 0,-4-3 8 16,0-4-18-16,1-4-15 0,-3 1-38 0,2-4-29 0,-1-6-40 16,-1 3-39-16,3-3-31 0,-3-2-25 15,-2-1-52-15,0-4-58 0,0 0-74 0,0 0-77 16,0 0-73-16,-27-15-348 0,17 8-922 0,-2-4 407 15</inkml:trace>
  <inkml:trace contextRef="#ctx0" brushRef="#br1" timeOffset="156432.97">2393 9210 143 0,'-2'-16'309'0,"-1"1"-7"0,-2 0-4 15,-1-1-20-15,-1 3-7 0,3 0-5 0,-1 4-5 16,-5-5-15-16,1 4-13 0,-3 2-16 0,0 2-4 0,-2-4-17 16,-4 5-11-16,0 1-5 0,0 1-1 0,-4 4-12 15,2 3-5-15,-8 1 20 0,-3 0-10 0,3 6-2 16,1 0-6-16,-6 6-7 0,1 1-4 0,-9 11-7 16,3 2-2-16,-1 0-6 0,14-3-2 0,-2-2-3 15,-5 12-7-15,12-8-3 0,-5 10 0 0,8-7-7 16,0-1-11-16,-1 15-3 0,9-12 6 0,-4 9-9 15,11-8 2-15,-1 12-18 0,3-13-9 0,4 12 1 16,6 2-10-16,-1-16-5 0,8 17-16 0,-2-2 3 16,5 4-1-16,0-9-6 0,4 1 3 0,1-3-7 15,1 1-3-15,-3-12-12 0,5 10 0 0,-2-12 2 16,6 9-1-16,-8-11-4 0,3-1-5 0,2-2 3 16,3-1-9-16,0-2-6 0,0-3-16 0,0-3 14 15,1-4-5-15,3 0-2 0,1-3 3 0,0-4 4 16,-4-3-2-16,3-1-4 0,-1-4 1 0,2-2 3 15,0 0-1-15,-8-4 6 0,7-3 1 0,-3-1 2 16,-2-2 8-16,2-3-11 0,-4-2 9 0,9-9 10 16,-9 7 4-16,4-11 4 0,-10 5 3 0,8-9 0 15,-6-2-2-15,0 0-1 0,-4-4 0 0,1 1-7 16,-6-5-2-16,1 2-5 0,0-2 1 0,2 0 1 16,-10-3-9-16,-1 2 0 0,-3-1 2 0,-1 1 2 15,-4 3 1-15,-3 11 0 0,-2 0 5 0,0-11-2 16,-4 16 0-16,0-3-4 0,-6 2 6 0,-6-10 6 15,3 11-11-15,-6 0 9 0,1 6-7 0,-4 2 0 16,-4 0-4-16,-13-5-7 0,-1 6-4 0,8 8 5 16,1 5 2-16,-2 0-16 0,-3 4-26 0,-10 4-19 15,1 2-29-15,9 0-33 0,3 8-35 0,-12 3-33 16,14 2-41-16,6 1-58 0,1 4-57 0,4-1-49 16,4 1-65-16,7-3-73 0,4-2-356 0,4 0-956 15,6-1 422-15</inkml:trace>
  <inkml:trace contextRef="#ctx0" brushRef="#br1" timeOffset="156866.07">4280 9203 92 0,'-3'-19'493'0,"-1"1"0"16,-2-1 6-16,-2 3 4 0,3 0 0 0,1 5-12 16,-2 2-11-16,3 4-32 0,-2-1-53 0,1 1-42 15,2 3-41-15,2 2-24 0,-5 8-23 0,2 4-21 0,0 12-9 16,2 6-20-16,2 3-14 0,2 3-21 0,1 14-12 16,1-1-23-16,1 0-8 0,-2 0-7 15,5 0-12-15,-4-5-17 0,3-9-24 0,-3-2-28 0,0 0-43 16,0-3-32-16,-1-1-51 0,0-4-59 0,-4-7-62 15,1-6-71-15,-1 2-50 0,-1-5-45 0,-5-1-65 16,3-5-72-16,-10-1-383 0,3-3-958 0,-2-1 425 16</inkml:trace>
  <inkml:trace contextRef="#ctx0" brushRef="#br1" timeOffset="157433.1">4080 9178 294 0,'-4'-16'401'0,"3"4"13"0,1 1 20 0,-4 3 4 15,4 1-1-15,3 2-25 0,-6 1-30 0,3-1-44 16,3 2-28-16,-3 3-33 0,10-4-13 0,-5 4-20 16,9 1-17-16,4 5-16 0,10-1-13 0,1 4-17 15,3 3-15-15,3 3-14 0,11 7-19 0,0 2-7 16,-1 1-19-16,-1 4-5 0,-3 5-15 0,-1 0-5 16,-13-7-8-16,6 11-8 0,-1-1-7 0,-6 3-5 15,-10-11-6-15,-3 2-17 0,-4-1-9 0,-4 4-2 16,-4-3-3-16,-6-4-8 0,-4 2 4 0,-5-2 0 15,-4-2 2-15,-3-1-4 0,-5-1-2 0,-6-3 3 16,-1-3-3-16,-2 2 1 0,1-7 3 0,-2-1 8 16,2-4 13-16,-1-1 19 0,7-2 21 0,5-2 16 15,5-2 15-15,0-2-3 0,4 0-1 0,1 0-10 16,3-1-14-16,5-1-6 0,-1 1-7 0,3-3-8 16,2 1-9-16,3 0-4 0,3-1 4 0,2-3-16 15,4 4 0-15,7-6-7 0,1 4-3 0,8-6-9 16,3 3-11-16,2 2-7 0,-2-2-6 0,4 5-16 15,-4-2 6-15,6 1-18 0,-4 1-5 0,6-1-3 0,-3 1 1 16,-1 0-4-16,-2 1-3 0,0 0 1 16,0 1 1-16,-5-2 6 0,0-1 10 0,-8-1-3 15,1 0 11-15,1-1-1 0,-3-3 6 0,-2-1 1 16,-2-3 7-16,2 0-2 0,3-4 8 0,-9 2 3 0,0 1 8 16,-1 0 10-16,0 2 6 0,-5 5 8 0,1-1 17 15,-2 4 6-15,-2 0-4 0,3 1 4 16,-3 1-12-16,2 0-13 0,-3 4 0 0,0 0-9 15,0 0 6-15,1 11-1 0,-5-1-5 0,3 1 13 0,2 5-17 16,-5 1-1-16,3 2-1 0,2 1-4 0,-1-1 1 16,4 6 2-16,0-7 3 0,5 1-6 0,-1-1 16 15,2-2-10-15,1 0 3 0,3-3-8 0,2-1-16 16,-1-2-15-16,2-3-17 0,1 1-29 0,-2-5-38 16,-3-1-66-16,0-2-106 0,-2-3-104 0,-3-3-132 15,-5-3-537-15,4 0-1141 0,-7 0 505 0</inkml:trace>
  <inkml:trace contextRef="#ctx0" brushRef="#br1" timeOffset="157616.59">5026 9209 245 0,'-4'-8'534'15,"-1"0"19"-15,4 4-7 0,-2-2-28 0,2 2-31 16,-1-1-42-16,1 2-54 0,1 3-36 0,0-5-59 15,0 5-70-15,1-5-86 0,-1 5-102 0,0 0-124 16,0 0-127-16,16 4-132 0,-12-1-344 0,2 4-745 16,-1 1 329-16</inkml:trace>
  <inkml:trace contextRef="#ctx0" brushRef="#br1" timeOffset="158016.53">5606 9514 489 0,'8'-10'519'0,"-4"-1"-4"15,-3 0-20-15,-1 0-16 0,0 1-24 0,-1-1-26 16,-3 0-45-16,-3 4-38 0,2 0-36 0,0 1-35 16,-5 2-30-16,1 4-22 0,0 0-26 0,-4 4-19 15,2 2-19-15,-3 4-23 0,0 2-8 0,5-1-13 16,-3 3-14-16,5 2-4 0,1-1-11 0,3 1-14 15,1 0 3-15,4-4-13 0,1 4 0 0,5-1-11 16,3 1-6-16,4-3-3 0,1 1-3 0,1-3-5 0,8-2-6 16,1 4-4-16,-8-3-8 0,10 2-4 0,-1-1-11 15,-2-2-2-15,-6 1-4 0,0-2-2 0,-4 1 0 16,-1 0 0-16,-5 0-2 0,-3 1 2 0,-1-1 8 16,-5 2-6-16,0 1 5 0,-5-4 2 0,-5 2 10 15,-3-1 15-15,-3 0 1 0,-4-2 8 16,-8 3 12-16,-1-3-3 0,-2-1 8 0,3 0-1 0,-3-3 0 15,3 1-7-15,2-4 9 0,-3 0-16 0,10 0 1 16,3-1-5-16,1-2-32 0,4 3-35 0,5-1-63 16,-2-1-97-16,7-4-116 0,2 2-107 0,4-4-127 15,4 0-433-15,9-1-1057 0,10-3 468 0</inkml:trace>
  <inkml:trace contextRef="#ctx0" brushRef="#br1" timeOffset="159165.54">6240 9594 135 0,'1'-11'461'0,"3"-2"7"15,-4 0 5-15,0 2-3 0,-3-6-12 0,3 8-15 16,-1-1-25-16,1 1-30 0,-1-1-23 0,-2 2-28 16,1 3-27-16,-1-1-24 0,2 1-25 0,-1 1-32 15,-1-1-17-15,3 5-25 0,0 0-21 0,-15 6-16 16,7-1-21-16,-2 2-9 0,-1 2-16 0,-2 3-13 15,2 1-3-15,3 1-11 0,0 0-10 0,1-3-4 16,5 1-18-16,-1 0-12 0,2 0-12 0,3-4-3 16,1 3-6-16,2-4-7 0,1-1-1 0,1-2-3 15,-1-3 2-15,2 1-1 0,-2-2 5 0,3 0 2 16,0-2-4-16,-4-1 5 0,0-1-5 0,2-6 7 16,-3 1 2-16,-2-1 1 0,-1-1 3 0,-2-1-1 0,-1 0 6 15,-1 0-4-15,-5 1 8 0,2 0-4 0,-3 1 4 16,0 2 3-16,-4 0 3 0,2 2-8 15,-2 4 4-15,-4 0-1 0,3 3-12 0,-1 3 1 16,-3 3 3-16,7 7 0 0,-3 0-9 0,2 2 7 0,0 7-3 16,1 2-2-16,3-3-3 0,3 5 1 15,4-2-5-15,2 2 11 0,4-2-10 0,3-1 1 16,2 1-1-16,2-1-2 0,-2-7 2 0,4-1 1 16,4 2 5-16,5-3 0 0,3-4-3 0,-6-5 2 0,6 1-1 15,3-6-3-15,-1 2-1 0,0-6 9 0,3-1-10 16,-3-3 5-16,-2 0-2 0,3-3-4 0,-9 3 1 15,6-7 6-15,0-3-10 0,-1-1 4 16,-2-1-6-16,-1 0 1 0,-3-6 7 0,4 1-2 0,-1-1-3 16,-4 2 0-16,-1-1 1 0,-4 1-2 0,-4 7 2 15,-3 6 5-15,0 0 14 0,-4 4 11 0,2 0-3 16,-4 1-13-16,0 4 3 0,0 1-12 0,0 0 3 16,-15 13 2-16,3-1-1 0,-1 2 7 0,1 2-8 15,0 7 2-15,1 0-5 0,1-5 3 0,2 4-4 16,4-3 2-16,3 1 5 0,1-2-10 0,3-2-3 15,1 1 1-15,7-2 1 0,1-2 5 0,4-2-2 16,2-3 0-16,1-2-7 0,1-3 0 0,11-3 0 16,-3 0 0-16,-1-5 0 0,-7 0-3 0,5-3-6 15,-6-2 6-15,0 0-2 0,-4-3 1 0,-1-2 1 16,-4-1 1-16,0-2-4 0,-2 0-1 0,-4-9 6 16,1 1-7-16,-6-2 1 0,-3 1-3 0,-5-3-5 15,3 2 11-15,-10 6 0 0,3 1 3 0,-2 6 6 16,3 3-17-16,-1 5 5 0,1 0-10 0,-7 4 9 0,1 5-7 15,-1 4 6-15,-5 4 4 0,6 2-9 16,0 6 2-16,-4 2-5 0,8 2 25 0,4-5-16 16,2 8 1-16,5-9-9 0,3 2 12 0,5-1-13 15,2-2 2-15,6-1 4 0,3-2-1 0,1-1-1 0,10-3 19 16,2-3-19-16,2 0 4 0,2-6 5 0,-1-3-6 16,0-2-1-16,0-1 3 0,-1-4 6 15,-3-1-2-15,1-1 0 0,-3-1 4 0,-4-2 0 16,-4 4 1-16,3-6 3 0,-7 6 13 0,3-1 3 0,-4-3 8 15,-7 8-1-15,3-1-3 0,0 2-6 0,-5 2-6 16,1 2-4-16,-1 2-2 0,-4 1-1 0,9 8-4 16,-5 3 13-16,-2 4-4 0,1 3-5 0,-2 9-15 15,3-1 17-15,-4-2-1 0,1 0-6 0,0-3 13 16,2-2-6-16,0 2-11 0,-2-6 6 0,4-3-2 16,0-2 0-16,0 0 4 0,0-4 6 0,2-2-1 15,-1 0-1-15,4-1-2 0,1-3 2 0,0-3 5 16,2 2-3-16,0-5 1 0,-1 2 2 0,5-7-14 15,-3-1 21-15,0 0-13 0,-1-3-2 0,1 0-2 16,-1-2-3-16,2-5 10 0,4 0-10 0,0 0 0 16,-3 1 0-16,-5 5 0 0,1 1 0 0,-1 1 0 15,-6 3 0-15,2 4 0 0,-1 0 0 0,-3 2 0 16,-1 1 0-16,2 4 0 0,-4 0 0 0,0 0 0 16,5 11 0-16,-2-4 0 0,-2 2 0 0,0 1 0 15,3 1 0-15,-4-2 0 0,4 3 0 0,-1-2 0 0,3-1 0 16,-1 0 0-16,0-1-9 0,-1-3-56 15,1-2 18-15,-1 0 5 0,2-2 1 0,2-2 11 16,-3-5-3-16,3 1 4 0,-3-2-5 0,5-4 5 16,-5 1-26-16,4-8-29 0,-1 3-33 0,-3-2-56 0,0-1-58 15,3 0-80-15,-1-6-74 0,-1 5-87 16,0 1-118-16,3-8-313 0,-1 10-978 0,-1 9 434 16</inkml:trace>
  <inkml:trace contextRef="#ctx0" brushRef="#br1" timeOffset="160383.26">7829 9695 194 0,'6'2'355'0,"2"0"-1"0,-2-1 13 0,4-2-6 0,3-3 5 16,0 1-14-16,0-1-14 0,4-2-20 0,0-5-20 16,-3 4-23-16,5-5-17 0,-5-1-15 0,7-5-20 15,-6-2-16-15,-2 4-18 0,-4-4-16 0,-1-5-12 16,-3 6-18-16,0 1-14 0,-5 0-5 0,-4 4-10 15,1 1-11-15,-3 4-13 0,-3-1-4 0,0 6-10 16,-6 1-6-16,-6 2-4 0,2 5-1 0,-6 3 3 16,-1 4 2-16,1 4-7 0,0 3-4 15,5 3-9-15,1 0-2 0,1 1-6 0,1 3 0 0,8-1-6 16,-1-1-5-16,6-4-2 0,3 0-1 0,2-1 1 16,3-1-4-16,6-1-1 0,2-2 0 0,3-2-4 15,3-1-2-15,1-4 0 0,9 0-5 0,1-1-8 16,-2-3-5-16,0-3-6 0,1-3-3 0,2-3 7 15,-10 2-7-15,7-3 4 0,-5-1-2 0,-4 0 3 16,2-1-2-16,-3 1 8 0,1-2-6 0,-2-2 1 16,2-1 1-16,-4-1 4 0,3 1 1 0,-3-3 7 15,1-6 1-15,4 2 0 0,-5-3 4 0,0 0 4 16,-2 0-4-16,-7 7 0 0,2-1 5 0,-2-3 10 16,0 7 5-16,-3 0 4 0,-1 2-2 0,-1 3 3 15,-1-1 2-15,0 2-5 0,-2 3-4 0,0 1-7 16,-1 2 1-16,4 1-7 0,-11 5-5 0,8 1 2 15,-1 2-6-15,1 1 4 0,2 4-1 0,1-3 2 16,4 8 0-16,5-2-5 0,0-1-3 0,3-2 5 16,3-1 1-16,1-1-9 0,10 1-8 0,-7-4-10 0,1-2 4 15,7-1-8-15,1 1 3 0,-6-1 2 16,0-5-1-16,-1 2 4 0,-8-1-2 0,5 3-3 16,-6-3 8-16,-2 0-3 0,0 3-4 0,-4-1 2 15,1 1 5-15,-3 1 6 0,-3 2-2 0,-1-2 0 16,0 4 7-16,-1-3-7 0,-2 4 0 0,3 0 0 15,-4-2 6-15,3 1-6 0,-2-2 2 0,3-2-3 16,-1 1 5-16,2-2 2 0,2-1 3 0,2 1 8 16,-1-3-13-16,-4-1 2 0,22-4-1 0,-8 0-1 0,1-4-7 15,2 1 0-15,-1-2 2 0,2-1-2 0,-4 1 5 16,4-3-7-16,-5 2 5 0,3-5-1 0,-1 2-3 16,-1-1 4-16,1 0-2 0,-1 0 3 0,-5-1 3 15,4 2-5-15,-3 0 5 0,-2 3-4 0,-4 2 3 16,1-1 0-16,-1 5-10 0,-2-1 4 0,1 3-3 15,-3 2 0-15,1-3-1 0,-1 3 3 0,0 0 0 16,-5 15 1-16,1-5 0 0,0 0 1 0,3 1-3 16,1 2 2-16,-1-1 1 0,2 1 6 0,0-2-3 15,2 1 3-15,1 0-17 0,2-4-10 0,3 3-11 16,0-6-2-16,2 2-13 0,2-4-3 0,0-1 0 16,3-1 4-16,1-3 4 0,2-2 3 0,-6-1 2 15,1-1 4-15,-1-1 6 0,3 0 0 0,-5-1 8 16,3-3 6-16,-3-1 9 0,2 0 14 0,-2 0 4 15,-3-2 15-15,0 0 13 0,-4 2 10 0,3-4 2 16,-5 6 26-16,0-1 12 0,-1 3 16 0,1-3 7 16,-2 5 3-16,0-1-7 0,0 3-19 0,0 1-3 15,0 3-21-15,0 0 9 0,0 0 2 0,-18 13-5 16,13-5 3-16,0 5-3 0,-1 3-3 0,3 3-7 0,0 0-2 16,-2 6-7-16,4 1-51 0,0 1 0 0,2-3 0 15,0 4 0-15,-2-3 0 0,2 0 0 16,4 2 0-16,-2-1 0 0,3-2 0 0,-1 4 0 15,-1-9 0-15,2 6 0 0,7 0 0 0,-4 1 0 0,0-9 0 16,1 8 0-16,2-1 0 0,-2-2 0 0,-2-4 0 16,-1 1 0-16,1-1 0 0,-3 0 0 15,-1-1 0-15,1 0 0 0,-2-1 0 0,-1-3 0 0,-2-1-17 16,-2 4-17-16,-3-6 0 0,0 5 3 0,-1-4 2 16,-3 3 5-16,2-3-7 0,-7 0 14 0,-1-3-3 15,-2 2 4-15,-1-2-5 0,-1 1 10 16,1-1-2-16,1-4 6 0,2 0-5 0,2-2 5 0,-4-1 7 15,5-2-15-15,-5 1 11 0,5-3 2 0,2-2 4 16,1 0 3-16,-1 0 5 0,5-4 2 0,2 0-5 16,2-5 3-16,5-4 7 0,2 1-9 0,6-9 10 15,7-2-13-15,10-11-4 0,6-2 1 0,1 0 3 16,1-1-13-16,-2-1 6 0,3 0 4 0,-4 6-8 16,-10 11 11-16,-3 5-4 0,-3 6-4 0,-8 1 1 15,4 4-6-15,-5 2 0 0,-4 2 0 0,0 1-9 16,2 0-8-16,-5 3-8 0,1 0-26 0,-3 2-32 15,0 0-32-15,0 0-37 0,0 0-42 0,0 0-42 16,-14 9-37-16,7-6-51 0,-3 0-54 0,-1 1-57 16,-1-1-104-16,2 1-281 0,-7-3-897 0,4 1 396 15</inkml:trace>
  <inkml:trace contextRef="#ctx0" brushRef="#br1" timeOffset="162183.49">10224 9886 226 0,'-7'1'432'0,"7"-1"-8"0,0 0 1 16,0 0 5-16,0 0 0 0,0 0-5 0,0 0-11 16,0 0-11-16,0 0-17 0,0 0-12 0,0 0-28 15,0-7-24-15,5 2-28 0,2-2-24 0,-2-1-19 16,5-6-26-16,1 1-20 0,1-2-28 0,1-2-28 16,3-6-2-16,1-1 5 0,0 2-29 0,3 0-20 15,-2-3-3-15,0-1-9 0,0-1-10 0,-3-4 1 0,7-12-22 16,-9 13 15-16,1-4-39 0,-2 3-6 0,4-15-6 15,-7 11-4-15,-4 4-1 0,1-16-2 0,-1 12-1 16,-4 1-4-16,1 8 0 0,-4 7-1 16,1 2-6-16,-1 6 4 0,-1 0-12 0,1 4 0 0,-1 2-8 15,-1 3 3-15,4 2-3 0,-11 10 5 0,2 5-4 16,-4 8 7-16,1 5 8 0,1 2 0 0,0 6-15 16,-1 9 3-16,-2 2-30 0,5 1 10 0,5-1 0 15,0-12 1-15,4 11 8 0,3 0-4 0,-2-14 6 16,8 3 1-16,-1-2 0 0,4-2 1 0,3-1 6 15,1-1-3-15,0-6-1 0,3-2 1 0,-4-10 2 16,4 1 0-16,-3-2 6 0,1-5-7 0,-4-1 7 16,6-4 0-16,-1-4-1 0,-6 0 5 0,2-6-3 15,0-2 2-15,-2-3 0 0,-1-1 4 0,2-9 0 16,-4-2-7-16,3 1 1 0,-5-3 0 0,-2 2 4 16,0-6 3-16,0 3 3 0,-1 4-7 0,0-3 3 15,-3 13-1-15,0 4 4 0,-1 3 1 0,2 1-11 16,-2 5 0-16,0 3 1 0,0 0-4 0,0 0 1 15,2 24 9-15,-2-7-4 0,2-1-5 0,0 5 7 16,2 4-4-16,-3 0 0 0,3-5 3 0,-1-1-7 16,4 0 6-16,-2-2-1 0,3 0 1 0,-2-4 0 15,3-3 6-15,-1-3-8 0,1 2 4 0,0-4 0 16,1-3 4-16,-1 0 0 0,0-2-4 0,4-2 4 0,0 0-3 16,-2-3 0-16,1-3 2 0,2-3-3 15,0 0 3-15,-1-1 2 0,-1-2-2 0,-2-3-4 16,2 0 0-16,-2-2 4 0,-3 2-7 0,2 0 2 0,-3 2 3 15,0 6-4-15,-2-3-2 0,0 7-4 0,0 0-3 16,-3 3 4-16,-1 2-2 0,0 0-1 0,9 9 1 16,-5 0-2-16,1 3 3 0,-4 6 4 0,-1 1 1 15,0 2-1-15,0-4 4 0,3 2-5 0,-2 0 4 16,-1 1-3-16,3-3-2 0,-2-1-2 0,0 1-1 16,3-4-2-16,-1-4-2 0,-1-1 1 0,2-2 7 15,-1-2 2-15,3-1 0 0,-1-2 0 0,1-2 4 16,1-4-2-16,3 0 5 0,-2-2-4 0,2-5 0 15,3-1 11-15,-3-1-5 0,2-2 3 0,4-7 4 16,-2 3-2-16,1-1 2 0,-3 4 6 0,-3 3-1 16,1 0-1-16,-1 4-3 0,-1 4 2 0,-3 2-6 15,1-2 2-15,2 6-11 0,0 4 8 0,-2 0-6 16,4 3-4-16,0 5 6 0,-1 1 4 0,0 0 5 16,-2 3-10-16,2 0-2 0,-4-1 6 0,4 1-12 15,-3-2 6-15,-2-2-8 0,1-2-7 0,-2-1 0 16,1 0 3-16,-2-4-1 0,1-1 10 0,0 0-3 15,-3-4-2-15,3 1 8 0,-3-1-7 0,0 0 5 16,0 0-1-16,6-10-1 0,-2 2-2 0,-3-1 6 16,2-2-3-16,5-6 1 0,-1 0 0 0,2-1-1 0,4-5 0 15,-3 5-5-15,2 1 3 0,-2 2-1 16,4 2 4-16,-1 1-11 0,0 5 4 0,-3-1-2 16,3 5 0-16,-1 1 5 0,1 2-3 0,4 4 6 0,-4 0-2 15,2 4 2-15,2 0-3 0,-1 6 1 0,0-2 2 16,7 2 0-16,3 0 3 0,1 1-1 15,-5-3 1-15,6 0 0 0,-1-1 1 0,0-3 3 16,0-1-3-16,-1-1-2 0,5-2-3 0,-9-3 4 0,-3 2 1 16,5-3 3-16,-2-3-7 0,-2 1 2 0,0-4 2 15,1-1 3-15,-5-3 1 0,1 2 8 0,-1-3 2 16,-2-3-8-16,0 0 3 0,1-7 3 0,-4 5 10 16,-1-8-17-16,0 0 5 0,-5-2 1 0,-1 1-9 15,-3 6 5-15,-2 1 4 0,0 2 5 0,-3 6-5 16,-1-2 2-16,-3 5-1 0,-2 0-2 0,-2 6-4 15,1 5-1-15,-3 3-2 0,-3 6 4 0,-3 5 3 16,3 4 1-16,4 1 1 0,1 1 1 0,5 2-5 16,3 2-1-16,7-3 4 0,5 0-4 0,4-1-2 15,1 1-13-15,10-4-27 0,4-2-28 0,-4-3-33 16,5-2-47-16,0-2-57 0,-1-4-65 0,-4-4-67 16,-6-4-72-16,-5-1-102 0,-4-5-499 0,1 0-1083 15,-4 0 479-15</inkml:trace>
  <inkml:trace contextRef="#ctx0" brushRef="#br1" timeOffset="162417.71">10533 9321 167 0,'-12'-2'572'0,"5"2"-34"0,3-1-22 15,4 1-39-15,0 0-22 0,20-2-15 0,1 0-29 16,13-4-40-16,2 3-41 0,5 2-33 0,16-2-31 16,2 0-33-16,-1 1-47 0,-3 3-52 0,0-4-59 15,-3-3-67-15,-1 1-84 0,0 2-88 0,-11 2-94 16,-1-3-118-16,-4 3-391 0,5-1-832 0,-2 0 369 16</inkml:trace>
  <inkml:trace contextRef="#ctx0" brushRef="#br1" timeOffset="162633.38">13103 9208 3639 0,'11'0'228'0,"2"-2"-81"15,-8-2 18-15,2 1-29 0,-2 0-45 0,-3 0-54 16,0-1-57-16,-2-1-26 0,0 5-27 0,-7-6-47 16,-3 3-76-16,4 1-111 0,-6 1-307 0,4 1-665 15,2 3 295-15</inkml:trace>
  <inkml:trace contextRef="#ctx0" brushRef="#br1" timeOffset="162819.49">13255 9735 3599 0,'-4'8'334'0,"-1"0"-63"0,4-4 69 0,-2 1-33 16,1 0-17-16,-1-1-1 0,2-1 20 0,-2-1-5 15,3-2-37-15,-1 4-6 0,1-4-23 0,-4 5-25 16,4-5-20-16,0 0-34 0,0 0-42 0,0 0-60 16,0 0-82-16,0 0-85 0,0 0-106 0,12-11-122 15,-12 11-132-15,1-5-596 0,-2 0-1153 0,1 5 511 16</inkml:trace>
  <inkml:trace contextRef="#ctx0" brushRef="#br1" timeOffset="164000.42">2221 10975 25 0,'-3'3'357'16,"3"-3"2"-16,-2 5 1 0,2-5 8 0,0 0-2 16,-2 3-1-16,2-3 0 0,0 0-2 0,0 0-17 15,0 0-16-15,0 0-24 0,0 0-21 0,0 0-13 16,-2-12-14-16,2 12-14 0,1-7-20 0,0 3-20 15,1-2-15-15,1 0-5 0,3-2-25 0,-1 0-18 16,3 2-24-16,2 1 0 0,0-1-15 0,2 3-10 16,3 0-8-16,2 2-13 0,0 5-5 0,5 0-5 15,-3 5-8-15,4 5-5 0,-3 3-5 0,-3 3-4 16,-3 2-4-16,1 2-3 0,-4 0-3 0,-4 4-4 16,-3-1-6-16,-4 1-6 0,-2 1 3 0,-7-3-5 15,-2 3-5-15,-3-3 0 0,-5-1-6 0,0-5 5 16,-4 1-2-16,-5 0 6 0,1-3-1 0,3-6-6 15,-3-2 7-15,7-1 11 0,-2-4 13 0,3-3 4 16,-3 2 8-16,4-8 5 0,4 4-19 0,-1-7 20 16,3 0 5-16,-1 1-7 0,7-4-7 0,0 3-4 15,3-4-3-15,0 0-1 0,3 1-4 0,3-2-5 0,2 2-8 16,4 1-2-16,0 0-2 0,4 3-7 16,5 0-8-16,-3 3 11 0,7-1-3 0,-1 4-1 15,9 3-19-15,-2 1-9 0,1 0-5 0,2 3-9 16,-2 1-13-16,2-1-28 0,1 4-31 0,-5-2-39 15,-1 0-36-15,-5-4-38 0,2 0-25 0,-5-2-31 16,0 0-34-16,-8-1-24 0,3-2-32 0,-7 2-41 16,2-5-46-16,-8 3-302 0,5-4-819 0,-5 1 363 15</inkml:trace>
  <inkml:trace contextRef="#ctx0" brushRef="#br1" timeOffset="164416.47">2409 10755 250 0,'-16'-14'296'0,"1"1"-13"16,-3 0-4-16,-4 8 7 0,-6-3 10 0,0 6 3 0,1 3 2 16,-5 5-5-16,2 2-1 0,-1 6-5 15,-1 5-16-15,-3 0-9 0,-4 11-8 0,-6 8-12 16,5-2-11-16,2 7-16 0,1 3-37 0,0 0-5 16,4 3-4-16,3-1-9 0,9 3-10 0,-1-1 3 0,13 4-14 15,-2-6-6-15,7 0-14 0,4 1-7 0,6-1-5 16,8-1-6-16,12-2-17 0,2-3-5 0,-3-16-5 15,16 11-13-15,4-2 0 0,5-8-10 16,0-2 0-16,2-6-1 0,3-7-7 0,1-2-8 0,-1-6 2 16,4-2-7-16,1-9 3 0,-2-2 1 15,-1-3-13-15,-1-4-1 0,-1-2 1 0,-4-7 0 0,-2 0 3 16,-6-5 1-16,-2 0 14 0,-4-2 17 0,-2-3 20 16,-7-6-3-16,-3-1 3 0,-5-5 3 15,-6-1 5-15,-7-5 0 0,-1-4 4 0,-4-25-13 0,-11 26-5 16,-2 0-24-16,-11-2-49 0,-14-21 0 0,7 26 0 15,-10 3 0-15,-4 4 0 0,-3 8 0 0,-3 3 0 16,-8 5 0-16,2 9 0 0,-4 5 0 0,-2 9 0 16,-3 3 0-16,5 4 0 0,3 8 0 0,3 2 0 15,4 12-181-15,14-6-72 0,7 5-57 0,2 3-62 16,2 4-71-16,5 2-74 0,6 1-503 0,7 0-1104 16,2-2 489-16</inkml:trace>
  <inkml:trace contextRef="#ctx0" brushRef="#br1" timeOffset="166815.6">4750 10799 144 0,'11'-48'369'0,"-3"16"0"0,-3-1-9 0,-1 2 15 15,1 2-2-15,-4 10 10 0,-3 0-3 0,1 3-11 16,1 4-9-16,-3 1-19 0,2 2-22 0,-2 1-34 0,2 5-31 16,-3 2-27-16,4 1-17 0,-15 9-14 15,3 6-11-15,-6 7 3 0,3 4-17 0,-3 7-4 16,-2 16-15-16,-1 4-8 0,0-1-6 0,1 0-17 15,-1 2 1-15,-2 0-9 0,2-2-7 0,-2-2-14 0,0-1-7 16,4-3-17-16,-4-3 2 0,6-13-8 0,-1-1-1 16,-1-4-6-16,0 1-2 0,1-4-8 0,3-6-12 15,2-3 11-15,-1-1-8 0,4-6-1 0,-2 0 22 16,2-1 7-16,2-5-2 0,2-1-6 0,-4-6-7 16,0 0 8-16,3-5-14 0,-1-3-6 0,2-3-2 15,1-9-4-15,3 0-11 0,2-1 0 16,1-2-20-16,0 4 0 0,4 7 0 0,0 1 0 0,-1 2 0 15,1 5 0-15,0 3 0 0,3 2 0 0,-2 3 0 16,2 2 0-16,5 5 0 0,2 3 0 0,-1 4 0 16,4 2 0-16,4 8 0 0,-3 1 0 0,3 3 0 15,-2 1 0-15,1-1 0 0,2-1-6 0,-1 2 9 16,0-1-6-16,1-3-11 0,-1-2 9 0,1-2-2 16,-1-1-7-16,-7-3 5 0,2-5 6 0,-1 0-2 15,-4-4 2-15,2-2-2 0,-3-3 3 0,1-1 6 16,7-2 4-16,-5-4-1 0,-4 1 2 0,3-6-2 15,1-1 0-15,-1-3 4 0,3-4-8 0,-1-4-1 16,-3-3-3-16,-3 3 2 0,4-2 5 0,-1 2-5 16,-6 6-3-16,6-6 0 0,-6 11 1 0,0 2-3 0,-2 5-7 15,0 0 2-15,-1 2-2 0,-1 3-11 16,-2 1 2-16,5 7 8 0,-1 2 7 0,-4 1-10 16,0 6 10-16,1 1-11 0,2 2 12 0,1 1 2 0,2-2-7 15,-2 9 0-15,1-10 18 0,0 1-15 0,4-3 2 16,0 1 5-16,-1 0-1 0,1-8-1 0,1 2-3 15,-1-3 7-15,1-3-3 0,1 2 8 16,0-4 2-16,0-2-2 0,1-1-1 0,-2-4 4 16,-1-1-5-16,2-4 5 0,-4 2-18 0,1-9 14 0,-2 2 1 15,-2-3-1-15,-4-2-5 0,-3-6-3 0,-1-4-3 16,-3 1 3-16,-5 3 6 0,-3-2-4 0,1 3-6 16,-4 6 10-16,0 1 1 0,4 7-11 15,0 2-1-15,1 7-6 0,0 1-8 0,-4 3 4 0,1 5 7 16,-3 6 8-16,5 0-5 0,2 2-8 0,5 4 13 15,2-1-2-15,5 1-5 0,1-2 1 0,4 2 5 16,5-2-3-16,9 2 4 0,3 0-4 0,-3-4 16 16,7-3-11-16,-2-2 1 0,3-3 1 0,1-2 7 15,0-2-2-15,0-1-9 0,-6-6 16 0,-3 1 2 16,3-4-11-16,-3 4-2 0,-1-5 2 0,-1-1 3 16,-2 0 6-16,0-4-6 0,-3-1 1 0,-1 0-4 15,-3-2 0-15,1-1 8 0,-4 2-4 0,-1 2 15 16,-2 4-14-16,1-1 8 0,-2 7-6 0,1-3-12 15,-2 4 0-15,0 2 0 0,0 0 0 0,-8 11 0 16,3 1 0-16,-2 3 0 0,0 2-2 0,2 1-13 16,-1 1 13-16,0 5 1 0,3-4 7 0,1-1-5 15,2 2-5-15,2-2-2 0,2-2 14 0,1-3-7 16,2-3-8-16,3 1 8 0,-1-3-8 0,1-3 9 16,4-3-4-16,-2-2-1 0,6 0 3 0,-2-3-1 15,2-4 8-15,0 2-5 0,0-5 0 0,-1 0 3 0,2-3 0 16,2-4 0-16,-6 0-12 0,8-2 14 15,-11 1-9-15,2 3 3 0,1 1 2 0,-3 1-12 16,-3 3 8-16,0 2-3 0,0 2 0 0,-4 2-9 0,3 2-1 16,-3 1 4-16,4 3-6 0,-3 2 2 15,3 2 6-15,-1 1-1 0,2 2-1 0,2 4-1 16,-2 1 7-16,5 0-1 0,-1-2 2 0,3-1 3 16,-2-1 3-16,3 1-5 0,0-2 1 0,-1-1 1 0,-1-1 5 15,-2-4-1-15,-1 1-4 0,6-2 3 0,-7-3 10 16,2 0-10-16,-4-1 3 0,4-3 20 0,-2-2 1 15,-2-2-2-15,0 0 1 0,1-4-26 16,-4-1 0-16,3-1 0 0,-4-4 0 0,2-7 0 0,-1 0 0 16,-1-2 0-16,-1-1 0 0,-4-2 0 0,-2-1 0 15,1-3 0-15,-4 2 0 0,3 1 0 0,-4 2 0 16,0 2 0-16,2 9-83 0,-1 3-130 0,3 5-77 16,-2 3-80-16,1 3-85 0,-1 2-75 0,3 2-512 15,0 0-1128-15,-11 8 498 0</inkml:trace>
  <inkml:trace contextRef="#ctx0" brushRef="#br1" timeOffset="167901.11">6629 10741 146 0,'2'-19'557'0,"-2"-1"6"0,0 4-10 0,-2 5-17 15,0 5-31-15,2-2-35 0,-1 1-47 0,0 3-51 16,-1 3-26-16,2 1-22 0,-5 13-17 0,3 3-16 16,-6 14-22-16,8 4-10 0,-1 13-16 0,-3 0-32 15,1 0-10-15,2 3-22 0,4-1-19 0,2 1-16 16,-1-2-16-16,1-11-3 0,-1-1-14 0,3-2-14 16,-2 1-9-16,4-3-11 0,-2-1-5 0,3-6-9 15,-5-6-5-15,5-1 1 0,-1-1-8 0,-4-6-3 16,3-3 0-16,2-2-5 0,-1-1-6 0,0-3-10 0,5-2-27 15,-2-2 0-15,4-6 0 0,-3 4 0 0,2-9 0 16,5-6 0-16,-1 3 0 0,-1-4 0 0,-2-1 0 16,2-2 0-16,-3-2 0 0,2-2 0 15,-3 2 0-15,-1-3 0 0,0 6 0 0,-4 6 0 0,-2 2 0 16,0 4 0-16,-4 3 0 0,0 2 0 0,0 4 0 16,-3 1 0-16,0 0 0 0,3 12 0 0,-1 0 0 15,-2 4 0-15,-2 3 0 0,1 6 0 0,1-1 0 16,0 3 0-16,0-7 0 0,1 4 0 0,-1-5 0 15,2-2 0-15,0 0 0 0,2-3 0 0,0-2 0 16,1 0 0-16,0-5 0 0,-1 1 0 0,4-3 0 16,-3-3 0-16,1-1 0 0,2-2 0 0,1-3 0 15,1-3 0-15,0 2 0 0,3-7 0 0,-3 0 0 16,4-1 0-16,-1-3 0 0,0 1 0 0,-3-2 0 16,3 1 0-16,5-3 0 0,-8 6 0 0,-2 2 0 15,-1 1 0-15,-2 1 0 0,1 4 0 0,-1 0 0 16,0 2 0-16,-1 2 0 0,-4 1 0 0,9 3 0 15,-6 2 0-15,3-2 0 0,-1 9 0 0,1-1 0 0,-2 0 0 16,0 2 0-16,1 2 0 0,0-1 0 0,0 2 0 16,-1-1 0-16,2-4 0 0,-5 0 0 0,2-3 0 15,2 2 0-15,-5-4 0 0,1 0-7 16,2-1-18-16,2-3 2 0,-1-1 3 0,-4-1 2 0,10-1 2 16,-5-1-2-16,3-2 13 0,0-5-7 0,-1 2 20 15,6-5 2-15,-4 3-2 0,4-4 8 0,-4 0 11 16,4-2 1-16,1 3-2 0,-3 0-5 0,0 4-21 15,0 0 0-15,-3 0 0 0,2 2 0 0,-1 3 0 16,-3 1 0-16,1 1 0 0,0 4 0 0,-1-1 0 16,2 4 0-16,-3 4 0 0,3-2 0 0,-2 8 0 15,-1-6 0-15,2 7 0 0,-5-5 0 0,-2 0 0 16,3 5 0-16,-2-4 0 0,3-2 0 0,-4-2 0 16,4 1-3-16,-4-4-15 0,5-1-1 0,-4-1-1 15,-1-1 13-15,4-1 5 0,-4-2 0 0,0 0-2 16,12-4 6-16,-7 0-3 0,4-3 4 0,-3-1 3 15,3-2-1-15,8-4 1 0,-5 0-9 0,10-4 8 16,-3-1-12-16,3 1 15 0,-7 4-7 0,2-1 1 16,-2 5-5-16,2-1 6 0,-2 4-9 0,1-1 6 0,-5 7-3 15,3 1-2-15,-4 0 7 0,3 6-2 0,-3 0-4 16,-1 1 6-16,3 2-2 0,-4 1 8 16,1 4 1-16,3-1-7 0,-3-1 6 0,3 0-1 15,0 1-5-15,1-2 6 0,2-1-1 0,1-1 2 0,-1-4-7 16,2-1-2-16,-3 0 0 0,4-5 0 15,1-2 0-15,-2 0 0 0,-1-3 0 0,0 0 0 16,-1-4 0-16,-1 1 0 0,0-3 0 0,0 1 0 0,-4-4 0 16,1-2 0-16,-5-1 0 0,0-5 0 0,2-4 0 15,-7 8 0-15,-1-5 0 0,0 0 0 0,0 8 0 16,-4 0 0-16,-1 5 0 0,3 3 0 0,-2 2 0 16,0 3 0-16,-4 3 0 0,1 4 0 0,-5 2 0 15,3 2 0-15,-1 6 0 0,-1 3 0 0,3 1 0 16,4 3 0-16,-1-2 0 0,4-1 0 0,4 7 0 15,1-6 0-15,5 0 0 0,5-4 0 0,4 3-64 16,0-7-43-16,0-3-35 0,4 1-33 0,-2-5-35 16,-1-1-39-16,2-3-49 0,-1 0-26 0,-3-5-38 15,-6 2-45-15,-3-4-31 0,-3 0-44 0,-6 1-341 16,-2-2-890-16,-4-2 394 0</inkml:trace>
  <inkml:trace contextRef="#ctx0" brushRef="#br1" timeOffset="168349.87">6395 10646 309 0,'-3'-4'346'16,"2"1"-10"-16,1 3 8 0,-5-6 10 0,3 3 3 16,2-1-2-16,0 4-3 0,-1-4-9 0,1 4-5 0,-1-4-11 15,1 4-12-15,0 0-15 0,0 0-10 0,4-3-12 16,-4 3-13-16,5-4-14 0,-1 3-22 0,-4 1-10 15,5-2-30-15,1 1-25 0,-1 0-10 16,7 0-12-16,1-1-26 0,8-1 2 0,11 1-14 0,0 1-22 16,19-2-2-16,4 3-2 0,-1-1-11 15,5 0-6-15,-1 1-12 0,1 0 4 0,0 2-12 16,-5-2-6-16,-2 0-4 0,-11 3-4 0,-8-2-12 0,3-1-3 16,-5 2-8-16,-9-4-13 0,-5 2-7 0,-4 0-8 15,0 2 1-15,-3-2-9 0,-5 1-25 0,-1-1-39 16,-4 0-57-16,5 2-69 0,-5-2-72 0,0 0-62 15,0 0-68-15,-4 7-79 0,2-2-385 0,1-1-960 16,-1 1 426-16</inkml:trace>
  <inkml:trace contextRef="#ctx0" brushRef="#br1" timeOffset="168666.7">9302 10897 4398 0,'0'0'283'0,"0"0"-107"0,-1-16-13 15,1 16 17-15,-3-5-42 0,3 5-36 0,-1-5-20 16,1 5-16-16,0-6-10 0,0 6-9 0,0 0-8 16,0 0-26-16,0 0-20 0,0 0-47 15,0 0-57-15,0 0-68 0,9 11-62 0,-8-6-72 0,3 3-99 16,0-1-326-16,-2 2-799 0,5 2 353 0</inkml:trace>
  <inkml:trace contextRef="#ctx0" brushRef="#br1" timeOffset="168833.04">9360 11323 202 0,'-3'3'512'0,"3"-3"2"0,0 4 3 0,0-4 4 16,-1 4-2-16,1-4-31 0,0 0-59 0,0 0-40 16,0 0-41-16,0 0-59 0,0 0-67 0,18-8-85 15,-13 6-109-15,1 0-132 0,-2-1-160 0,1 1-191 16,-1-2-261-16,-1 2-774 0,-3 2 342 0</inkml:trace>
  <inkml:trace contextRef="#ctx0" brushRef="#br1" timeOffset="182870.12">13154 9235 310 0,'-3'-3'340'0,"2"-1"-1"0,1 4-6 0,-4-4-8 15,4 4-2-15,-2-7-7 0,0 5-13 0,2 2-11 16,-3-6-15-16,3 6-19 0,-3-5-20 0,3 5-19 16,-5-1-12-16,5 1-20 0,-6 6-8 0,2 1-16 15,-1-1-11-15,-1 1-14 0,-1 4-16 0,1-4-11 16,2 3-8-16,1 1-14 0,-1 1-9 0,2-4-9 15,0 3-8-15,2-2-8 0,0-3-3 0,3-2 2 16,0 0-7-16,-1 0-6 0,2-2-2 0,1-2-5 16,-5 0-4-16,17-4 4 0,-11-1 2 0,2-1 1 15,1-3 4-15,-2 2 4 0,-2-3 10 0,1-1-1 16,-3 0 7-16,0 2 6 0,-2-2 4 0,-1-1 0 16,-1 6 2-16,-2-1-2 0,2 1-6 0,-4 1-10 0,1 0-7 15,-2 4-7-15,1 0-5 0,5 1-3 16,-16 5-5-16,10-2-5 0,-2 4-18 0,-1 3-27 15,4-2-36-15,-2 7-39 0,3 0-55 0,0-1-71 0,2 3-62 16,1 1-63-16,0 2-79 0,2 5-85 0,-1-1-291 16,1-4-870-16,2 8 386 0</inkml:trace>
  <inkml:trace contextRef="#ctx0" brushRef="#br1" timeOffset="183299.55">13301 9792 297 0,'0'0'367'0,"4"-2"-4"0,-4 2 6 0,0 0-20 16,1-5-18-16,-1 5-16 0,1-2-16 0,-1 2-16 15,0 0-25-15,0 0-16 0,0 0 4 0,0 0 8 16,0 0-8-16,2 9-17 0,-2-2-19 0,0-3-22 16,0 0-20-16,0 0-13 0,0 0-18 0,0-4-12 15,0 6-13-15,1-3-8 0,2-1-10 0,2-1-4 16,-5-1 2-16,8 0 1 0,-8 0-6 0,9-3-3 0,-1-1-7 16,-4-1-6-16,2 0-4 0,-2-1 4 15,0-1-4-15,1-1 3 0,-1-3-2 0,-1 4 3 16,-1-5 4-16,-2 6-1 0,0-1 7 0,0 0 0 15,-4 0-1-15,0 3-5 0,1 1-7 0,-4 3-10 16,7 0-6-16,-18 3 3 0,9 0-13 0,-2 2-5 0,1 3 7 16,1 1-13-16,2-2-14 0,-3 2-11 0,4 3-35 15,-2-3-39-15,4 1-46 0,0-2-45 0,2-3-54 16,3 1-59-16,0-1-67 0,-1-3-84 0,0-2-108 16,8 1-383-16,-8-1-988 0,0 0 438 0</inkml:trace>
  <inkml:trace contextRef="#ctx0" brushRef="#br1" timeOffset="186266.52">14295 9019 36 0,'-1'-5'318'0,"1"5"-5"0,-1-3-3 0,1 3-4 0,0 0 4 16,0 0-11-16,0-5-7 0,0 5-10 0,0 0-9 16,0 0-11-16,0 0-16 0,0 0-5 0,0 0-21 15,0 0-13-15,0 0-9 0,0 0-6 0,0 0-12 16,0 0-14-16,0 0-10 0,0 0-16 0,-3 16-15 16,3-13-10-16,0 2-12 0,0 0-8 0,0-1-10 15,0-4-8-15,-1 7-6 0,-3-5-5 0,4-2-7 0,-3 6-2 16,2-3-4-16,-3-2-3 0,4-1 0 15,-10 0-2-15,10 0-1 0,-11-2-4 0,4-2 1 16,-2 0 0-16,2-1-3 0,-2 0-2 0,0-2 1 16,1 0 1-16,2 2 2 0,1-2-18 0,-1 2 1 0,3 3-1 15,-4-2-5-15,5 2-8 0,2 2-7 16,-4-2-3-16,4 2 0 0,0 0 1 0,0 0 4 16,0 0-6-16,19 4 2 0,-9 1 3 0,8 0-3 0,-2-2-8 15,5 1-4-15,-2-3-5 0,3 2 0 0,6-2-3 16,-6-1-1-16,5-2 0 0,-8 0 2 15,-1-1 0-15,-2-3 6 0,-3 1 4 0,-4-2 6 16,1-1-2-16,-2 1-1 0,-3-4 4 0,-1 4 3 0,0-4 0 16,-3 4 6-16,-1-4 5 0,-1 4 4 0,-3 0 5 15,4 2 0-15,-4-1-5 0,2 4-1 0,2 2-7 16,-7 0 2-16,-2 5-3 0,6 5-2 0,-5 0 1 16,3 6-5-16,-1 3 1 0,3 7-1 0,-1 1-2 15,4-1 4-15,0 7-2 0,0 3 1 0,7 0 1 16,-1 10-3-16,1-11 1 0,2 11-4 0,0-11 2 15,-4-2 0-15,3 1-8 0,-2-1-6 0,3-2-10 16,-5-3-4-16,1 4-2 0,-5-5-5 0,0-2 5 16,-1-5-3-16,-4-2 4 0,-4-3 5 0,0-1 4 15,-3 1 3-15,-3-5 1 0,-3-3 3 0,-1-2 3 16,-1-3 2-16,0-2 2 0,-1-3 1 0,2 0 9 16,1-4 3-16,1-3 1 0,8 4 6 0,0-5-6 15,4 2 1-15,0-2-4 0,5 0-1 0,5-4-1 16,1-1 0-16,6 0-2 0,10-2-4 0,-3-1-11 0,9 1-19 15,0-2-18-15,3-1-20 0,2 2-22 16,4-1-11-16,5-8-15 0,-10 9-19 0,0-1-5 16,-2 0 12-16,0-1 5 0,-6-2 9 0,-3-3 7 15,-2 0 17-15,-6 1 8 0,0-2 11 0,-7 2 11 0,-2-2 11 16,-3 0 16-16,-3 8 23 0,-1-6 17 0,-2 7 13 16,0 4 32-16,-2 1 10 0,1 3 4 15,1 2 7-15,1 3-8 0,0 0-9 0,0 4-6 0,4 1 7 16,-6 6 6-16,1 3 6 0,1 8 8 0,0 8 0 15,3 3 0-15,1 5 3 0,4 16-1 0,-3-14-4 16,4 10-6-16,2 0-1 0,0 2-10 0,-3-13-4 16,1 1-3-16,-1-2-5 0,0 0 4 0,2-2-13 15,2-2-7-15,-3-4 0 0,-1-6-1 0,0-2-4 16,-3-4-1-16,2-1 0 0,0-4 1 0,-3 1 0 16,2-4 17-16,-1-2 18 0,-2 1 12 0,1-4-16 15,0 0-8-15,0 0 2 0,0 0-9 0,-3-18-6 16,3 8-2-16,1-11-4 0,3-4-4 0,3-1-3 15,-1 0-4-15,3 0 10 0,2 3-12 0,-3 5-1 16,2 4-4-16,0 1-4 0,-2 5-6 0,1 1 0 16,-2 6 1-16,1-1 0 0,0 2 3 0,-1 4-3 15,0 3 2-15,2 3 10 0,-2 5-13 0,-1 5 1 16,3 5 0-16,-3-2 1 0,-1 3 0 0,-1-1 7 16,4-1-7-16,-3 0-3 0,1-3 2 0,2-3-1 15,1-1-1-15,0-4 2 0,4 0 2 0,-3-5 4 0,3-4-8 16,5-1 6-16,-1-1 4 0,3-5-7 15,0-3 6-15,1-2-3 0,8-8-2 0,-7 0 3 16,-2-3-4-16,2-1 2 0,-4-4-1 0,0-2 0 0,-5-3-6 16,-2-3 5-16,-1 0 1 0,-3 2-2 0,-2-1 1 15,2 6 1-15,-7 8 11 0,0 6-5 16,0-1-2-16,-6 3 2 0,2 5-6 0,0 0-3 16,-2 5 15-16,6-1-10 0,-18 12 9 0,5 0 3 0,-5 9-3 15,2 2 0-15,-1 3-5 0,7 0 4 0,-4 4-7 16,9-2 4-16,-2-1 1 0,6-1-6 0,1-6 0 15,5 4-2-15,3-4 3 0,6-6-10 16,0-1-26-16,9 0-36 0,6-2-43 0,1-6-51 0,-1-1-65 16,3-6-73-16,0 4-80 0,0-7-87 0,-4-3-473 15,2-1-1016-15,-2-2 450 0</inkml:trace>
  <inkml:trace contextRef="#ctx0" brushRef="#br1" timeOffset="187682.53">16398 9220 34 0,'7'-11'434'0,"-4"-1"-16"0,1 1-15 0,-2 3-3 15,-1 2 2-15,2 0-17 0,-3 1-29 0,-3-1-30 0,0 4-27 16,3 2-17-16,-18 7-19 0,6 4-14 0,-6 3-10 15,-1 7-12-15,0 5-11 0,-1-1-18 0,2 1-17 16,-3 4-12-16,7-2-22 0,0 0-12 0,0 2-14 16,6-4-14-16,0 0-11 0,6-1-8 0,2-8-6 15,5 1-4-15,2-1-13 0,4-3-24 0,3-2-7 16,4-3-10-16,4-3 1 0,-3-2-12 0,3-3-1 16,-1-2-2-16,-1-3 1 0,1-3-1 0,-3-3 4 15,-2 0-5-15,0-6-3 0,-3-6 2 0,-4-3 1 16,0-1 3-16,-8-3 7 0,-1-2-5 0,-1 3 10 15,-7-1 12-15,3 3 2 0,-4-1 15 0,0 4 7 16,4 6-2-16,-4 2 7 0,4 5-6 0,-1 2-2 16,-1 1 1-16,3 1-13 0,-1 2-13 0,3 2 1 15,2 2-6-15,0 0-4 0,0 0 3 0,-3 11 1 16,3-11-6-16,10 8 2 0,-5-1-2 0,4 0 1 16,3 0-5-16,3-4 2 0,2 1-11 0,2 1 16 15,3-4-4-15,-2-1-1 0,2 1-2 0,-2-1 4 16,0-1-6-16,0-1-2 0,-1 0 3 0,-1-2-2 0,0 3 5 15,-5-1-7-15,1 2 1 0,-4-1-5 0,4 3-3 16,-1 3-2-16,1 5 1 0,-3-5-4 16,2 6 0-16,0 4 8 0,-1 2-6 0,0 3 5 15,2 2-7-15,-6-4 3 0,-1 1 1 0,-4 0 0 0,2 1-10 16,-5 0-6-16,4-2 2 0,-6-2-6 0,0 0 2 16,2-4 1-16,-5-1 2 0,2-1 5 15,1-3 1-15,-3 0 7 0,2-2-4 0,0-2 7 0,-1-1-1 16,4-2-1-16,0 0 5 0,0 0-7 0,-12-11 2 15,14 1-3-15,5-4 2 0,1-2 0 0,5-2 0 16,3-2-5-16,7-1-5 0,0-4-8 0,7 5-10 16,-2 1 1-16,0 2-6 0,3 2 2 0,3 1-1 15,-2 6 3-15,0-3 3 0,-1 8-1 0,-1 0-2 16,0 2 12-16,-7 1-3 0,-3 0 8 0,1 3-7 16,-1-2 3-16,-1 2 3 0,-1-2 1 0,-4 1 4 15,-1 0-1-15,-4-2 2 0,1 3 2 0,-2-1 0 16,-3-1 5-16,1 0 4 0,-6-1 0 0,9-1-1 15,-9 1 1-15,5-1-3 0,-5 1 2 0,2-7 0 16,-2 7-1-16,-2-3-5 0,2 3 2 0,-4-6-1 16,1 3 2-16,-2 1-7 0,5 2 5 0,-13-2-3 15,5 2-2-15,-3 4 5 0,-1 2 11 0,-2 0-3 16,-4 7 8-16,3 0-1 0,0 2 5 0,-3 3 5 16,2 5-5-16,2-1 1 0,1 1-2 0,6-5 3 15,-2 4-1-15,3-3-6 0,4-3 2 0,1 1-9 16,2-2 2-16,2-1 3 0,-1-5-1 0,5 0 7 15,0-1-13-15,2-3 11 0,2-3-12 0,1-2 10 16,1-2 0-16,2-7 6 0,2 0-7 0,-3-4-1 0,0-3 0 16,4-3-6-16,-4-7-1 0,-1-1 3 0,0-3 3 15,-3 0-6-15,3-4-1 0,-3-12 3 0,-1-1-2 16,2-1-5-16,-3 0 3 0,-5 0 1 16,2 12-3-16,1-10-1 0,-3 14 5 0,-2 3-4 0,0 2-6 15,-1 11 8-15,-1 5-8 0,0 1-10 0,-1 4 6 16,-1 6-1-16,3 0 1 0,-12 10 0 0,4 5 2 15,2 3 22-15,-5 9-27 0,4 0 9 0,1 4 4 16,0 1-9-16,4 17 3 0,2-13-2 0,2 10 1 16,1-12 1-16,4 2 2 0,2-1-8 0,2-2-3 15,2-3-15-15,2-3 0 0,2 0-3 0,2-6 0 16,0-1 6-16,-1-6-1 0,1-3 0 0,-1-4 3 16,1-4 3-16,2-1-3 0,-1-5 5 0,-1-1 7 15,-1-3 5-15,1-3-8 0,4-6 5 0,-3-1 3 16,-3-2-1-16,-4-5 1 0,1 0 1 0,-2-2 1 15,-3-1 1-15,-2-1 1 0,-3 3-4 0,-4 7 12 16,0-1 0-16,0 6 8 0,0 1-5 0,0 2-8 16,-1 7 5-16,-4 3 3 0,-8 5-12 0,5 3 8 15,-1 7 4-15,-1 5 9 0,0 5-16 0,2-2 6 16,2 5-2-16,3-1-2 0,2-3 3 0,1 3-5 16,8-2 8-16,-2-4-5 0,3-4 7 0,5 0-10 15,-1-4 2-15,1-2 2 0,1-1-2 0,2-6 7 16,-1 0-8-16,2-5 5 0,0-2-1 0,-2 1 2 0,0-5-2 15,-1-3-3-15,0 1-4 0,-1-3 2 16,-2-5 2-16,5-4 2 0,-4-1 1 0,-3 0-7 16,3-2 0-16,-7-1 0 0,6 2 0 0,-2-1 5 0,-5 6-2 15,0 2 1-15,-1 5-3 0,0 2 3 0,0 3-10 16,-2-1-5-16,0 3 3 0,0 1-6 0,-2 3 5 16,0 0-2-16,5 10 7 0,-4-4 5 15,2 6-9-15,-2-2 6 0,1 5 4 0,0 1 0 0,-1 1-3 16,2 2 1-16,-2-2-1 0,1 0-5 0,-1-2 3 15,3 3 0-15,-2-4-1 0,3 1 0 0,-1-2 4 16,3-5-3-16,-2 3 3 0,1-2-1 0,4-4 4 16,-3 0-16-16,4-3-7 0,1-1-3 0,0 0-8 15,6-3-6-15,-1-4-18 0,-2-2-21 0,2 1-27 16,1-4-44-16,-3 2-57 0,9-5-61 0,2-3-78 16,-4 0-105-16,-2-5-513 0,8 3-1041 0,-2 1 462 15</inkml:trace>
  <inkml:trace contextRef="#ctx0" brushRef="#br1" timeOffset="188199.67">18833 9239 337 0,'4'-8'546'0,"0"-2"-11"0,1 2-20 0,-2 2-13 15,-2 0-9-15,3 1-34 0,1 1-31 0,-2 3-38 16,-3 1-31-16,10 8-38 0,-4 0-23 0,2 6-26 15,1 1-34-15,0 2-7 0,-3 10-30 0,1-2-25 16,-2 4-17-16,-3-10-13 0,4 9-26 0,-3-4-16 0,1 2-28 16,-1-9-5-16,-1 1-10 0,2-3-8 15,0-5-6-15,-2 0-1 0,3-4-5 0,-1-2-1 16,1 0-3-16,2-4-5 0,3-2-5 0,1-3 13 16,2-1 0-16,-1 0 2 0,3-6-2 0,0-3 11 0,2 1-2 15,1-6 9-15,-1-2-1 0,2-1-2 0,-3 4 8 16,1-1-2-16,-4 5-4 0,1-2 5 0,-3 4-5 15,-3 5 6-15,1-3-28 0,-3 6-35 0,1 3 0 16,-1 2 0-16,-1 0 0 0,4 3 0 0,-4 2 0 16,0 6 0-16,3 3 0 0,-2-3 0 0,-3 5 0 15,-1 0 0-15,2-1 0 0,-1 1 0 0,-2-4 0 16,2 0 0-16,-2-2 0 0,3-2 0 0,-3-2 0 16,-1-2-37-16,3-1 6 0,-3-3 10 0,0 0-6 15,7-2 13-15,-7 2 7 0,12-9 6 0,-6-1 8 16,7-3 9-16,-5 4-1 0,2-7 5 0,6-4 0 15,-1-1 10-15,5-3-7 0,-1 5-16 0,0 0-7 16,0 1 0-16,-2 5 0 0,-3 4 0 0,3 2 0 16,-3 5 0-16,3-1 0 0,-4 4 0 0,4 3 0 0,0 1 0 15,-2 3 0-15,0 0 0 0,0 5 0 16,-2-1 0-16,-2-3 0 0,0 6 0 0,-2-5-18 16,0-1-152-16,-4 1-39 0,1-2-44 0,-3-1-34 15,2-3-29-15,-1 1-35 0,0-2-45 0,-4-1-77 0,0-2-480 16,0 0-1033-16,-16-13 456 0</inkml:trace>
  <inkml:trace contextRef="#ctx0" brushRef="#br1" timeOffset="188350.94">18881 8844 4681 0,'-35'-14'233'0,"5"-1"16"0,10 4 87 0,2 4-58 0,8-1-78 15,3 2-61-15,-1 1-30 0,1 0-29 0,4-2-18 16,1 4-42-16,0 0-62 0,2 3-85 0,7-9-114 15,-1 7-140-15,-1-1-552 0,1 2-1011 0,4-1 447 16</inkml:trace>
  <inkml:trace contextRef="#ctx0" brushRef="#br1" timeOffset="192566.29">20510 9165 31 0,'0'0'138'0,"0"0"-1"0,0 0-7 0,0 0-9 0,0 0-4 15,0 0-3-15,0 0 15 0,0 0 0 16,0 0-7-16,0 0-5 0,0-5-9 0,-6 0-13 0,-1 3-8 16,-3-5-12-16,1-1-8 0,0 3-8 0,-1-3-14 15,0 1-11-15,-3-4 6 0,2-1 0 0,3-2 18 16,0 0 30-16,1 0 26 0,4 1 31 0,-1 1 29 15,4-4 26-15,0-1 35 0,0 2 18 0,0 2 13 16,4 2 15-16,-1 2 13 0,0-3-1 0,-1 6-3 16,-2-1-14-16,1 2-25 0,0 2-27 0,-1 3-13 15,0 0 18-15,0 0-19 0,0 18-6 0,-2-1-5 16,-3 2-13-16,-2 10-9 0,2 2-20 0,0 1-15 16,1 2-12-16,0 11-15 0,-2-9-4 0,5-3-16 15,1-2-8-15,3 0-7 0,0 0-12 0,6-6-4 16,-5-5-5-16,2-2-9 0,-2-3 1 0,5-4-10 15,-4-1 1-15,1-3 11 0,0-3-17 0,0-3-19 16,3-1-17-16,0-5 0 0,0-2 0 0,1-3 0 0,-1-3 0 16,3-4 0-16,-1-5 0 0,-2 3 0 0,2-3 0 15,0 4 0-15,-4 0 0 0,-2 8 0 16,1 1 0-16,-3 0 0 0,1 5 0 0,1 1 0 0,-1 4 0 16,-4-1 0-16,9 13 0 0,-1-2 0 0,2 3 0 15,-1 2 0-15,1 7 0 0,4-1 0 0,0 4 0 16,4-6 0-16,-2 2 0 0,-3-6 0 15,7 0 0-15,-6-3 0 0,1-2 0 0,-5-5 0 0,1 1 0 16,-2-5 0-16,3-2 0 0,-3-1 0 0,-1-6 0 16,-2 1 0-16,3-3 0 0,-4-2 0 0,-1-7 0 15,-1 1 0-15,-2-9 0 0,-2 0 0 0,-2-4 0 16,-1-1 0-16,2 0 0 0,-2 1 0 0,0 1 0 16,-1 9 0-16,5 1 0 0,-1 2 0 0,2 4 0 15,-1 4 0-15,1 4 0 0,7-1 0 0,-2 2 0 0,5 1 0 16,3 0 0-16,6 2 0 0,7-2 0 0,2 3 0 15,3-1 0-15,2-2 0 0,-1 1 0 16,-1-3 0-16,2 0 0 0,3-3 0 0,-4-2 0 16,-2-2 0-16,-2-1 0 0,-3-1 0 0,-4-2 0 0,-3-2 0 15,-7 0 0-15,3-2 0 0,-6-4 0 16,-3-3 0-16,-2 1 0 0,-1-3 0 0,-5-1 0 16,1 2 0-16,-4 0 0 0,0 4 0 0,0 6 0 0,-1 7 0 15,-2 1 0-15,3 5 0 0,-2 5 0 0,-2 5 0 16,-5 9 0-16,0 8 0 0,-5 6 0 0,7 4 0 15,-3 15 0-15,2-1 0 0,4 1 0 0,0 6 0 16,0-3 0-16,7 0 0 0,-1 1 0 0,6-3 0 16,-1-13 0-16,2-2 0 0,5 3 0 0,3-4 0 15,-1-5 0-15,-1-3 0 0,2-7 0 0,-2-5 0 16,0-3 0-16,-2-1 0 0,1-4 0 0,-1-2 0 16,-1-2 0-16,5-2 0 0,-4-3 0 0,0-4 0 15,3 1 0-15,-1-6 0 0,0-1 0 0,2-2 0 16,-5-1 0-16,7-8 0 0,-3 4 0 0,-2 3 0 0,1 6 0 15,-3-1 0-15,1 6 0 0,-1-1 0 16,1 6 0-16,0 2 0 0,-3 0 0 0,7 4 0 16,-2 6 0-16,0 2 0 0,3 3 0 0,0 8 0 15,-4-5 0-15,0 10 0 0,2-5 0 0,-1 1 0 16,-2-6 0-16,0-1 0 0,-3 0 0 0,1-6 0 16,-1 2 0-16,0-5 0 0,2 2 0 0,-2-6 0 15,1-1 0-15,-2-4 0 0,4-1 0 0,-1-3 0 0,2-1 0 16,-1-7 0-16,6 1 0 0,-4-3 0 0,2-7-20 15,-1 5 19-15,5-8-1 0,-10 9 10 0,4-2-19 16,-2 5 31-16,-3 4-14 0,0 2-6 0,-1 1 0 16,-1 3 0-16,2 4 0 0,-5 0 0 0,0 0 0 15,10 12 0-15,-6-3 0 0,0 3 0 0,-1-2 0 16,5 5 0-16,0 0-19 0,-2 2-90 0,2-3-74 16,1-4-61-16,0-2-75 0,0-1-68 0,0-1-92 15,1-2-124-15,0-4-372 0,-3-1-1056 0,-7 1 467 16</inkml:trace>
  <inkml:trace contextRef="#ctx0" brushRef="#br1" timeOffset="192716.49">21866 8893 456 0,'-5'-8'466'0,"-1"2"-39"0,3 1-48 0,-2 2-58 15,-1 0-40-15,6 3-57 0,0 0-81 0,0 0-77 16,-3 11-91-16,4-4-110 0,3 1-300 0,1 2-469 15,4 1 208-15</inkml:trace>
  <inkml:trace contextRef="#ctx0" brushRef="#br1" timeOffset="193317.66">22228 9136 45 0,'2'-4'464'0,"1"0"0"0,-3-3-4 0,1 1-5 16,-1 1 0-16,0-1-7 0,-1 1-20 0,-2 1-18 15,-1-2-27-15,1 3-44 0,-4 0-30 0,1 4-32 16,-4 3-24-16,-2 5-10 0,1 4-19 0,-2 5-11 0,-1 3-15 16,0 2-12-16,1 4-24 0,4 1-16 0,4 1-10 15,1 0-16-15,5 0-6 0,3-2-11 16,5-3-12-16,1-1-9 0,3-9-6 0,0-1-10 16,7-2-4-16,7-2-7 0,-5-6-7 0,7-4 2 0,-2-1-2 15,0-8-3-15,5-2-13 0,-5-2 1 0,1-3 1 16,-2-4-6-16,-4-1 1 0,-1-4-7 0,-1-2 6 15,2-4-9-15,0-10 9 0,-3-1-15 16,0-1-6-16,-6-1 6 0,1-3-3 0,-2-2-10 0,-3-4 9 16,1 2-8-16,-4 1 7 0,-1 15-3 0,-2 5 0 15,-3 4-1-15,1 10-6 0,-1 7-4 0,-1 2 0 16,-2 6 1-16,3 2 0 0,-8 12 0 0,1 5 2 16,-1 9-1-16,-1 7 1 0,0 12 0 0,0 1 12 15,2 0-13-15,2 5 1 0,-2 2 0 0,3-7 0 16,3 1 0-16,-1 2 15 0,4-16-18 0,-1-1 3 15,2-1 3-15,-2-5 5 0,3-7-16 0,0-2 14 16,-3-4-3-16,3-4 11 0,-3-2-7 0,2-2 6 16,-1-3-4-16,-2-2 4 0,0 0-5 0,13-10 4 15,-6 0-6-15,0-6 3 0,2 0-5 0,3-5 5 16,1-6 1-16,4-3 1 0,-3 4-4 0,4-2-9 0,-4 2 9 16,3 0 0-16,-7 11 1 0,0 2-12 15,3 2-5-15,-4 5 3 0,0 3 1 0,0 3-3 16,-1 2 4-16,1 4 0 0,2 6 3 0,-4 2-5 0,2 10 15 15,-3-1-9-15,4 2 3 0,-1 1-4 0,-1-3 1 16,2 1 3-16,-2-6-8 0,1-2 2 16,1 0 6-16,-1-4 8 0,2-3-5 0,-1-1 5 15,3-2-3-15,0-4-2 0,2-1 4 0,-2-1-4 0,1-5-8 16,4 0-23-16,-4-4-25 0,2-5-33 0,-3 3-61 16,-2-5-64-16,4-11-96 0,-5 4-90 15,-1-4-104-15,-5 8-541 0,4-6-1127 0,-6 9 499 0</inkml:trace>
  <inkml:trace contextRef="#ctx0" brushRef="#br1" timeOffset="195386.66">23853 9095 397 0,'-3'-7'420'0,"0"1"0"0,2 0 2 15,-2-4-10-15,-1 1-17 0,4-2-22 16,4 0-22-16,-1-1-21 0,1 1-11 0,3 0-22 16,2-3-16-16,-1 6-38 0,7-4-15 0,-1 2-9 0,3 2-5 15,-2 1-22-15,2 1-10 0,1 5-13 16,2 5-16-16,-1 2-4 0,-1 1-13 0,0 6-12 15,0 7 7-15,0 0-28 0,-4 7-9 0,0 0-8 0,-5 0-9 16,-1 6-8-16,-2 1-6 0,-2-4-11 16,-3 0-17-16,-1-1-13 0,-2-4-9 0,-1-5-4 0,-1-2-10 15,0-1 2-15,2-5-1 0,-2-3 2 16,1-1-2-16,2-2 10 0,0-3 10 0,-2-2 1 0,3-1-1 16,0 0-2-16,-5-14-5 0,5 3 4 0,4 0 3 15,1-8 2-15,2-5-2 0,0-5-6 0,6 1 3 16,-4-1-3-16,5-1-3 0,1 1-1 0,-1 5 3 15,-1 1-1-15,-4 8-5 0,1 6-4 0,4-3-9 16,-6 6 6-16,2 1 5 0,-1 5-5 0,0 4 2 16,4 3-3-16,0 7-2 0,-3 2 1 0,3 0 0 15,0 9 3-15,-2 1 1 0,-2 2-6 0,-3 1-19 16,1-4-2-16,-2-1-12 0,2-5 0 0,-3 2-10 16,0-4-8-16,1-2 2 0,-2-2-5 0,1-2 4 15,0-1 2-15,1-3 8 0,-3-2 7 0,3-3 2 16,0-1 6-16,3-2 3 0,-3-2 3 0,7-2 5 15,-1-5-2-15,2-1 3 0,1-3 2 0,1-2 1 16,2-4 1-16,2-4 4 0,0-1-1 0,3-4 6 16,-3 1 5-16,-2 3 6 0,1 1 6 0,-5 9 3 15,-6 5 8-15,3 0-6 0,-2 2-1 0,-4 5-6 16,1 1 7-16,-5 2-6 0,4 7-2 0,1 4 7 16,-5 5 0-16,0 2-3 0,1 1 6 0,-1 7-9 0,-1-7-2 15,-2 9-1-15,3-2-2 0,4-6 1 0,0 6-1 16,1-8 0-16,0-1-2 0,3 0 8 0,2-4-12 15,-2-5-4-15,1 1 5 0,1-3-1 16,-1-5-3-16,-4 0-1 0,4-1 0 0,-1-4 1 16,-1-1 1-16,0-4 0 0,-1 1 1 0,-2-4-2 0,2-7 1 15,-3-4 0-15,-4-2 1 0,-1-4 6 0,-1 1-7 16,-4-1 1-16,-2 0-4 0,0 1 2 0,-2 0 0 16,-3 5-1-16,5 10-1 0,-1-1 0 15,3 4-1-15,-2 2 3 0,5 0-4 0,-2 3-2 0,2 4-1 16,4 1 3-16,-4-1 0 0,4 1 1 0,0 0 5 15,21 10-4-15,-3-4 5 0,9 1 1 0,1 2-3 16,5-4 2-16,1 1-2 0,7 1 4 0,13-4 3 16,-3 1-6-16,1-1 0 0,-12-4-8 0,0-1 6 15,-1-2 3-15,-7 2 0 0,1-3 1 0,-5 1-3 16,-1 1 12-16,-13-1 14 0,-2 2 12 0,2-1 24 16,-8 2-4-16,1 1 4 0,-3-3-10 0,-4 3-5 15,0 0-5-15,0 0-4 0,-21 11-1 0,3 0 7 16,0-1-8-16,-5 5-9 0,-2 3 6 0,2 2-12 15,2-1 2-15,2 2-7 0,0-3 6 0,10-1-3 16,-1-3-6-16,1-2-2 0,4 1 0 0,1 0-2 16,1-3 1-16,2 1 6 0,2-2-1 0,3-2-3 15,4 1-4-15,1-4 12 0,1-1-6 0,-1-3-3 16,4 0 8-16,0-6-12 0,1 2 4 0,1-4 2 0,0-3-2 16,-1-4 0-16,-1-1-7 0,4-4-2 0,-1-6 9 15,-3-6-7-15,0 0 2 0,6-15-2 0,-5 1-8 16,0 0-4-16,-1-8-5 0,1 0-5 15,-5-3-1-15,1 0 3 0,-1 5 1 0,-1 4 6 0,-7 18-3 16,2 5 0-16,-3 7-1 0,-2 6 0 0,1 4 0 16,-3 4-2-16,-2 6 1 0,-3 6 3 0,-1 6 0 15,-3 7 1-15,0 7 8 0,4 5 0 0,-1 13-1 16,0-1 1-16,2-10 3 0,4 15-6 0,3-3 8 16,-3 0-9-16,5-13 4 0,3 15 1 0,1-4-3 15,2-7 1-15,3-6 4 0,-4-2-6 0,6-2-4 16,-1-2-11-16,1-2-7 0,-2-7-1 0,5-3-10 15,0-2 5-15,0-3-2 0,0-5 9 0,-1 0 1 16,-2-6 2-16,6-1 9 0,-7-3-2 0,2-4 0 16,5-2 4-16,-8-4 0 0,5-7 11 0,2-6-8 15,-2 0 2-15,-2 1 1 0,0-7-3 0,-2 3 2 16,1-1 0-16,-3 3 1 0,-1 3 4 0,-5 8-2 16,-1 2 0-16,2 7 2 0,-6 0-7 0,2 4 0 15,-2 7 2-15,2-1 2 0,-8 11 2 0,1 0 3 0,-1 5 0 16,1 2 4-16,6 8 3 0,-2-1-7 15,2 1 5-15,4 3 0 0,2-3 0 0,5 0-3 16,4-2 3-16,3-3 2 0,3-1 1 0,-1-8-4 16,4 3-1-16,3-5 8 0,2 0-3 0,1-7 0 0,0-2 0 15,0-1-1-15,0-6-2 0,-4-3 8 0,1-2 5 16,-3-2 4-16,2-3-2 0,-5-3 4 16,-1-3 1-16,-1-2 3 0,0-3-9 0,-2-5-3 15,-1 5 3-15,-4-6 0 0,3 3-3 0,-7 2 7 0,-3 4 10 16,-2 7-2-16,-4 0-5 0,0 1 2 15,-5 5-8-15,0 4-1 0,-4 4-4 0,0 1 0 16,-1 2-3-16,-1 3-6 0,-4 3 6 0,3 5-5 16,4-3 0-16,0 5-1 0,2 4 0 0,7 0 1 0,0 1-3 15,3 1-2-15,8 4 3 0,4-1-2 0,3 1-13 16,4 1-12-16,1-3-19 0,5-1-5 0,-4 0-2 16,3-3 2-16,-6 1 4 0,2-3 0 0,-8-2 5 15,4 0 7-15,-5 0-5 0,0-3 9 0,-6 0 7 16,-4-4 20-16,-2 2 8 0,-5-1 18 0,0 0 3 15,-4 0-1-15,0-1-9 0,-4-1 1 0,1 2-2 16,-1-1-20-16,3-2-29 0,-2 0-62 0,3 1-78 16,4-3-84-16,-1 3-68 0,5-3-59 0,0-2-81 15,0 0-435-15,17 2-973 0,2-2 431 0</inkml:trace>
  <inkml:trace contextRef="#ctx0" brushRef="#br1" timeOffset="196233.67">26974 9118 101 0,'11'-16'426'0,"-1"-2"4"16,-3 0-2-16,-4 0-13 0,-2-7-8 0,-2 5-1 15,-3 2-11-15,-2 0-10 0,-4 0-19 0,-2 2-24 16,-2 2-26-16,0 4-17 0,-4 2-34 0,3 5-30 16,-6 3-22-16,3 5-22 0,-5 6-20 0,-1 4-16 15,2 6-12-15,6 1-20 0,-1 5-4 0,6 0-15 0,3-1-13 16,-1 3-11-16,7 0-7 0,3-3-6 15,1 0-12-15,6 0-8 0,-3-10-8 0,3 0-7 16,-2-5-2-16,4-3-4 0,-1-1 0 0,2-2-5 16,1-3 3-16,-5-2 0 0,4-2-7 0,-1-2 3 0,1-1 5 15,-1-2 2-15,0-3 2 0,0-2 2 16,-1-3-3-16,3 1 0 0,-2-3 3 0,-2 1-7 16,1-2-10-16,-1 2 6 0,-1 5-2 0,-1 0-9 0,0 1 4 15,-3 4-6-15,2 3-5 0,-2 2 8 0,-3 1-10 16,6 7-1-16,-2 4 12 0,1 0-11 0,-1 6 2 15,1 1 1-15,0 3 1 0,2-5-7 0,-1 4-7 16,1-5-3-16,0 1-1 0,5-3 1 0,-1 0-2 16,3-1 6-16,-5-5-2 0,4 0 2 0,-3-4 4 15,3 0 1-15,0-3 3 0,-2-2 6 0,1-1 5 16,2-6 11-16,-3 3 0 0,3-3-5 0,-3-3-1 16,-1 2 1-16,0-4 4 0,0-2-5 0,-1 0 2 15,1-8-5-15,-1-2-3 0,-4 1 4 0,-1 5-5 16,0-9 1-16,-4 4-5 0,0-2 7 0,0 8-5 15,-4 3 7-15,2 4-15 0,-3 0 0 0,3 2-1 16,-2 2 2-16,1 2-4 0,-2 4-2 0,2 0 0 16,3 2 1-16,0 0 2 0,0 0-4 0,-1 11 8 15,8-2-3-15,2 0 1 0,4 4 11 0,2 0-15 16,7 2-10-16,1 0-8 0,-4-4-3 0,3 6-3 16,-5-8-6-16,1 1 3 0,-2-1 2 0,-1 1 2 15,-5-3 4-15,0 0 5 0,-1 0 0 0,-4 3-1 16,-1-2 8-16,-2 5 1 0,-2-4 10 0,-4 4 10 15,0-1 2-15,-1 2 5 0,-2-1 4 0,-3-1 5 16,2 1-15-16,0-2 5 0,3 0 1 0,0 0-5 16,1 0-1-16,3-1-3 0,1 2 16 0,4-5-3 15,2 3 1-15,4-4 5 0,2 2-8 0,4-5 2 16,4 0-2-16,1-1 6 0,7-2-8 0,-1-2-1 0,1-1-2 16,-7-1-1-16,6-7 0 0,-6 2 1 0,-3 1-1 15,1-3-3-15,-1-2 1 0,4-3-4 16,-3-5 4-16,-6 6 4 0,4-7-9 0,-4-1 1 15,-2-2 3-15,-5 7 0 0,-1-1-6 0,-1-1 8 0,-4 4-9 16,-1 3-2-16,-3 3 9 0,-2 0-15 0,-3 4 4 16,-4 3 0-16,0 1-3 0,-1 6 1 0,-3 1 3 15,2 3 3-15,1 3-1 0,1 3 9 16,4 1-6-16,4 1 2 0,0 4 7 0,5-2 3 0,5 1-2 16,4 4-5-16,3-6 3 0,3 3-5 0,-1-4 4 15,8-1-17-15,-4-6-11 0,1 0-22 0,1 0-15 16,1-4-24-16,-3 2-27 0,1-5-35 15,-6 0-37-15,1 0-48 0,-1-5-66 0,-3 1-71 0,-3-2-93 16,-1-1-121-16,-4-1-290 0,2-1-937 0,-4 2 415 16</inkml:trace>
  <inkml:trace contextRef="#ctx0" brushRef="#br1" timeOffset="197348.8">28703 9061 401 0,'-2'-5'407'15,"1"-3"-2"-15,-1 1 10 0,1 1-2 16,-2-1-10-16,1 3-29 0,-1 1-30 0,-3-1-29 16,0 1-23-16,-5 2-13 0,-4 4-9 0,-2 0-15 15,-3 4-11-15,-8 8-18 0,-3-2-21 0,4 7-19 0,-1-2-18 16,3 5-18-16,0-1-9 0,5-1-19 0,3 1-13 15,2 0-8-15,7-8-14 0,2 3-5 16,3-5-8-16,3 0-7 0,0-2-2 0,5-1 0 16,6 0-8-16,-1-6-1 0,8 3-8 0,2-6 3 0,1-4-2 15,8-1 8-15,-3-6 9 0,1-1-3 0,-2-3 1 16,-6-5 1-16,4-1-5 0,-1-4-4 16,-4-2 9-16,1-5-7 0,-1 0-10 0,0-12-2 15,-2-2-10-15,-3-4-5 0,-1-1-2 0,-3-3 4 0,-2-1-15 16,-3 3 2-16,0-1 4 0,-3 18-7 0,-1 3-4 15,-1 5 1-15,1 9 1 0,-2 6-3 0,0 4-8 16,-2 5-5-16,-1 4-1 0,-4 8 4 0,-1 7 4 0,-3 12-1 16,-6 17-2-16,8 2-1 0,2 2-5 15,0 1 4-15,5-1-2 0,1 5 4 0,9-5-4 16,0-3 4-16,3 0-5 0,2-2 8 0,1-9-6 16,-1-3 3-16,2-2 0 0,2-3 7 0,-4-2-9 15,3-8 2-15,-3-2 2 0,-6-5-3 0,4-2 6 16,-2-1-3-16,0-4 9 0,-2-1-1 0,3-4-4 15,5-2 2-15,-7 1-4 0,7-11 6 0,-3 3-6 16,3-5 0-16,4-4-4 0,-3-2 5 0,1-4-2 16,-2 3 3-16,0 0-6 0,-1-1 3 0,-3 10-7 15,-1 3 1-15,-5 1 3 0,4 3-1 0,-3 2-13 16,-1 3 8-16,-3 2-2 0,0 0-3 0,3 10 4 16,0 0 2-16,-3 6 2 0,0 1-1 0,3 4-6 0,3 2-16 15,0-3-22-15,3 7-34 0,4-6-31 16,1 1-44-16,0-1-48 0,0-7-42 0,6-6-60 15,-3-3-48-15,1 1-54 0,0-4-72 0,1-5-453 16,-3-5-1008-16,1-1 446 0</inkml:trace>
  <inkml:trace contextRef="#ctx0" brushRef="#br1" timeOffset="197516.64">29280 8745 3605 0,'-8'-9'286'16,"3"1"-168"-16,1 1 66 0,0 1 19 15,3 3-3-15,-3-1-39 0,3 1-28 0,1 3-27 16,-3-5-21-16,3 5-13 0,0 0-14 0,0 0-52 16,0 0-74-16,4 14-71 0,0-5-116 0,4-1-132 0,-2 2-341 15,2 0-789-15,2 4 348 0</inkml:trace>
  <inkml:trace contextRef="#ctx0" brushRef="#br1" timeOffset="197884.77">29574 9008 252 0,'-1'-7'432'15,"1"-1"-7"-15,0-3-20 0,0 4-10 0,-2-3-8 16,1-1-17-16,0 6-28 0,-3-4-36 0,1 4-29 16,-2 1-27-16,1 0-26 0,-3 3-18 0,0 0-23 15,-3 1-16-15,2 2-7 0,-2 3-18 0,1-1-5 16,0 2-10-16,-1 2-12 0,2-1-8 0,6 4-6 15,-5 0-6-15,7-2-2 0,0 4-6 0,4-2-8 16,0 5-5-16,5-3-9 0,4 3-5 0,0-1-5 16,6 5-5-16,-1-2-9 0,2 4-2 0,0-3-3 15,-1-1-8-15,-4-3 1 0,-4-3-1 0,1 1-7 16,-5 3 2-16,-1-7-5 0,-3 2-2 0,0-3-1 16,-2 3 2-16,-5-4-3 0,-1 3 11 0,-4-4 12 15,-3 1 4-15,-6-3 3 0,-4-1 6 0,-5-1-3 16,0-2-6-16,-1-2-8 0,-1-2 4 0,-1-1-4 15,11 0-2-15,1 0-18 0,2-2-17 0,3 1-49 16,3 1-68-16,2-2-80 0,3 0-91 0,6 0-107 16,5-4-110-16,7-1-382 0,4 0-966 0,9-2 427 0</inkml:trace>
  <inkml:trace contextRef="#ctx0" brushRef="#br1" timeOffset="199633.62">30018 9031 334 0,'3'-15'440'0,"-2"2"11"0,-1 0 6 0,-1-2 0 16,0 3-6-16,-2-4-17 0,2 3-33 0,-2 4-34 15,0 0-30-15,-1 2-35 0,0 1-31 0,0 2-22 0,-2 2-26 16,-2 1-14-16,-2 3-7 0,-6 6-11 0,1 2-15 16,-3 3-11-16,0 7-20 0,-2 0-9 15,3 5-12-15,1-2-13 0,4 3 3 0,1 3-28 0,-1 1 0 16,6 0-2-16,1-2-8 0,2 0-10 0,6-1-7 15,0-3-7-15,4-5-6 0,3-2-13 0,0-4-8 16,6 2-3-16,0-3-5 0,12-5-3 0,-1 0-8 16,1-2 5-16,-1-5-4 0,1-3 0 0,-1-6-4 15,1 1 5-15,-3-3-4 0,1-5 4 0,-3-1-5 16,2-3 3-16,-1-3 5 0,-5-1-5 0,-1-3 0 16,2 2 1-16,-3-4-1 0,-4 4-1 0,2-3-1 15,-5 5 14-15,-4 5 7 0,-1 2-4 0,-3 4-3 16,0 2-6-16,-2 5-4 0,-2-1-1 0,0 3 2 15,2 3-7-15,0 0 4 0,-18 7-2 0,10 3 3 16,-1 3-3-16,1 4 2 0,-2 1 4 0,3 1-9 16,3 0 3-16,0 1 0 0,3 10 4 0,2-5-4 15,3 1-1-15,2 0 1 0,2-8-1 0,1 0-4 16,2-3-2-16,3-1-6 0,-1 0-7 0,2-2 0 16,2-6-2-16,1 1 2 0,-5-3 3 0,6-3 1 15,-4-2 11-15,-1-2-8 0,-4-3-4 0,1 2 5 16,-1-3 0-16,-1-2-1 0,-3-4-2 0,1-5 14 15,0-5-9-15,-4 3-5 0,-1-6 4 0,-5-4 11 16,0 3-13-16,-1-1 1 0,-3 0-2 0,-4 4-2 16,4 6 1-16,-6 1 0 0,0 3 25 0,-1 2-5 15,-3 5 6-15,-2 2-5 0,4-1-4 0,-3 6-1 0,5 2 0 16,-3 4-5-16,5 0-3 0,1 1-12 16,3 3 13-16,3 2 6 0,2 0-6 0,4 0 5 15,2 0 5-15,3-1-8 0,3 4-2 0,3-6 5 16,6 1-6-16,-1-3 6 0,0 0-4 0,4-1 3 0,-3-4 0 15,1 1-4-15,2-3 5 0,-3 0-1 16,3-3 1-16,-8 2 5 0,4-5 9 0,-3 0 5 16,2 1 10-16,-2-3-8 0,2 1 1 0,-7 1 6 15,3 2-6-15,-5-1-7 0,-2 2-1 0,2 0-2 0,-2 2-5 16,-6 1 3-16,9 4-5 0,-6 1-3 0,-1 5 4 16,0 1-1-16,0 6 0 0,-1 4 3 0,-1-2-2 15,2 5-6-15,1-5-3 0,-1 0 0 0,1-3 4 16,3-1-6-16,-3-3-5 0,4 0 12 0,2-2 3 15,-2-2-2-15,4-3 8 0,-5-3-8 0,7-1-6 16,-2-1 3-16,2-2-1 0,-4-1 12 0,1-2-19 16,-1-4 17-16,5 0 0 0,-2 0-10 0,-1-4 0 15,1-1-2-15,-2-2 2 0,1-1 4 0,0 0-3 16,-1 3 8-16,0 0-10 0,-1 1 7 0,-1-1-8 16,-2 8 4-16,0-3-11 0,-2 3 2 0,2 3-1 15,-3-2-2-15,1 2 3 0,-1 0-5 0,4 3 0 16,-7 0 6-16,9 4-2 0,-4 0 3 0,3 2-13 15,2-2 21-15,-1 6-8 0,3-4 7 0,3 3 4 16,-1-2-20-16,4 0 14 0,-1 1-1 0,1 1-1 16,-2-2 0-16,3-1-6 0,0-5 4 0,-6 0-5 15,6-1 3-15,-6-1-2 0,-1-5 3 0,-1 0 3 16,-2-2 1-16,0-2-17 0,1 1 14 0,-3-2-2 16,-2 0 2-16,-1-2 2 0,0-4-18 0,-3 1 14 15,-1 5-3-15,-1-1 3 0,-2 2 4 0,-1 1-19 16,3 5 11-16,-8-3-1 0,1 6 3 0,-3 0-2 15,-2 5 0-15,0 1-8 0,-1 3 5 0,-2 4 5 16,0 3 1-16,0 4 5 0,2 3-1 0,3 3 2 16,2 0-2-16,6-5 3 0,1 4-3 0,2-5 3 15,4-2 2-15,1 1-2 0,4-1 4 0,3-4 0 16,-1-1-2-16,4 0 0 0,3-5 5 0,0 0-1 16,4-3-5-16,-3-2 1 0,3 0 6 0,-3-2-2 0,0-3 1 15,-2 0 9-15,4-4 5 0,-1 2-5 16,-1-2-2-16,-2-4-1 0,6-5 0 0,-2 1 1 15,2-3-13-15,-5-3 11 0,1-1-6 0,-1 1 4 0,3-1-11 16,-5 2 1-16,-5 3 6 0,-2 1 3 16,2 3-7-16,-5 4 3 0,-1-2-7 0,3 4 7 15,-3-1 1-15,2 2 2 0,-4 1-1 0,1 1 0 16,-2 1-10-16,-2 3-2 0,3-1 2 0,-3 1 6 0,0 0-9 16,6 9 3-16,-4-5 11 0,2 6-7 0,-4 0-3 15,1 1 2-15,-1 1-1 0,-1 5-4 16,-2 0-2-16,2 1-6 0,-1 2-7 0,0-3-1 15,0-1-1-15,-1 2 0 0,-1 0 5 0,2-2-1 0,0-6-2 16,2 2 5-16,0-3-1 0,-2 2 6 0,2-6 1 16,4 2 4-16,0-3 0 0,3 0-2 0,5-1 0 15,1-1-6-15,2-4 11 0,4-1 3 0,0 1 5 16,2-4-1-16,-1-2-1 0,7-1 7 0,-3-4 1 16,-1-1 5-16,4-3-2 0,-4-1 3 0,4-2 1 15,-3 0-8-15,2-5-8 0,-4 4 5 0,-3-3 1 16,-1 2 2-16,-6 5-2 0,-3 2 1 0,-2 4-4 15,-2 0-2-15,-3 2-2 0,-2 4-8 0,-5-1-3 16,-1 4 4-16,-6 2 5 0,-2 2-6 0,-1 5 4 16,-2 3 3-16,-3 5-6 0,-2 1-4 0,9 0 0 0,-1 0 6 15,4-1-6-15,0 10-10 0,4 0-6 16,4-7-12-16,4 1-14 0,4-2-16 0,1-1-24 16,6 0-30-16,4-2-16 0,5-1-14 0,-2-2-15 15,7-3-13-15,1-1-29 0,-1-4-8 0,3-3-22 16,0-1-18-16,-2-7-9 0,-5 0 3 0,-1 0 6 0,5-4 18 15,-4-3 13-15,-7 4 22 0,7-5 16 16,-4-5 22-16,2 1 19 0,-1-2 29 0,-3 1 34 16,-2 2 38-16,-2 4 15 0,1 1 28 0,-4-2 36 15,-2 2 32-15,-2 2 23 0,-1 4 25 0,-2-2 12 0,0 3 2 16,-1 0-6-16,1 3-15 0,-5-1-8 16,-1 3 3-16,3 2 4 0,-16 2-7 0,7 1-6 15,-1 5-9-15,-5 0-8 0,3 0-6 0,-2 4-8 16,0 1-6-16,4 1-6 0,-3 1-4 0,5 1-6 0,3-1-4 15,-2 3-1-15,2-6-6 0,3 5 0 16,7-8-3-16,-3 2-3 0,4-4 2 0,-1 0-3 16,6-2 2-16,-3-4-3 0,4-2 4 0,-2-1 21 0,9-5 14 15,-6 2 15-15,2-8 0 0,-2 3 0 0,1-6 2 16,2-4-3-16,-1-4 2 0,-4-3-12 0,0 0 1 16,1-4-10-16,-6-4-8 0,1-12-8 0,-5 11 1 15,-4-14-8-15,0 0-6 0,-7 5 1 0,-3 10-2 16,-3 5-8-16,-13-11 5 0,-3 18-9 0,-14-2 1 15,-2 7-11-15,11 12-40 0,-2 6-66 0,0 5-102 16,1 5-105-16,-10 10-115 0,18-1-118 0,2 5-373 16,4 1-991-16,7 0 439 0</inkml:trace>
  <inkml:trace contextRef="#ctx0" brushRef="#br1" timeOffset="204616.56">32810 9139 63 0,'1'-2'497'15,"-1"2"1"-15,0 0-6 0,0-5-18 0,0 5-23 16,0 0-32-16,0 0-36 0,-5-2-37 16,5 2-28-16,0 0-29 0,0 0-23 0,-13 5-28 15,9-2-18-15,0 2-26 0,-2 0-16 0,2-2-18 16,2 3-15-16,-2-3-16 0,0 2-12 0,1-2-11 0,1 0-12 15,-1-1-11-15,3-2-8 0,0 0-9 16,-1 3-1-16,1-3-6 0,0 0-5 0,0 0-7 0,0 0-4 16,0 0-7-16,4-12-3 0,0 5-8 15,1-1 5-15,-1 2-7 0,-3-1 1 0,2-4-1 16,2 1-9-16,0 2 0 0,-3-2-1 0,3 6-4 0,-1-1 1 16,-3 2-7-16,2 0-4 0,-2 0-3 15,-1 3-6-15,0 0 3 0,0 0 3 0,0 0-2 16,-14 9-16-16,10-3-23 0,-3-3-43 0,3 3-69 15,0 3-72-15,0-6-99 0,2 1-141 0,-1-1-441 16,3-3-985-16,0 0 436 0</inkml:trace>
  <inkml:trace contextRef="#ctx0" brushRef="#br1" timeOffset="208233.53">9389 10939 84 0,'0'0'188'0,"0"0"-3"0,0 0 2 0,0 0 0 15,0 0 6-15,-5-10 3 0,5 10 6 0,-1-5-2 0,-1 2-4 16,0-2-5-16,2 5 7 0,-3-6-21 16,3 6-3-16,-2-5 6 0,2 0-7 0,0 5-8 15,-3-2-17-15,3 2-12 0,-4-5-11 0,4 5-12 16,-4-1 3-16,4 1-29 0,0 0-6 0,-9 6-8 0,6 0-5 16,-2-1-8-16,1 1-6 0,0 1-9 0,3 0-4 15,-2 0-1-15,2-1-5 0,1 1-6 16,0-2 10-16,1 1 3 0,-1-2 7 0,4 0 8 15,0-2 3-15,2 0 3 0,-6-2-8 0,9 0-2 0,-9 0-3 16,14-3 2-16,-6-1-9 0,-2 0 2 0,2-2-5 16,-3 2-1-16,1-5 4 0,1 2-12 15,-4-1-2-15,3-1 6 0,-5 0-13 0,0 0-1 16,-1 2-6-16,0-1 1 0,0 3-3 0,-2 0-3 0,-1 1-10 16,0 1 7-16,3 3 2 0,-8-3-7 0,8 3-4 15,-12 3-18-15,6 3-12 0,-2-2-21 0,0 0-18 16,1 5-38-16,-1-2-16 0,4 3-32 0,-1-2-38 15,0 5-43-15,0-2-54 0,4 0-62 0,-2-1-250 16,2 3-653-16,1-1 289 0</inkml:trace>
  <inkml:trace contextRef="#ctx0" brushRef="#br1" timeOffset="208650.01">9397 11334 211 0,'0'0'353'0,"-3"-4"-20"15,3 4-25-15,0 0-23 0,-10 1-17 0,10-1-25 16,-8 4-18-16,3-2-27 0,1 3-8 0,-1 0-5 15,0-1-33-15,2 2-11 0,0 1-13 0,0-4-18 16,1 1-13-16,-1 2-3 0,3-3-13 0,0 2 4 16,0 0-4-16,0-5-2 0,5 6-7 0,-2-6 3 15,-3 0-9-15,9 0-7 0,-9 0-9 0,12-3 3 16,-4-1-9-16,-2-1 3 0,0-1 10 0,-1 0 2 0,1 0-5 16,-1-3-4-16,-1 0-2 0,-2-2 5 15,1 3 1-15,-2-2 0 0,-1 3-6 0,-1 0-8 0,0 0 8 16,-1 2-2-16,0-1-8 0,1 2-4 15,-6 2-5-15,4 1 0 0,3 1-7 0,-13 3-4 0,6 1-11 16,1 2-22-16,2-1-29 0,-1 1-46 0,2 0-35 16,2 0-43-16,1 1-53 0,1-1-61 0,6-4-86 15,2 3-264-15,-2-2-683 0,1-2 302 16</inkml:trace>
  <inkml:trace contextRef="#ctx0" brushRef="#br1" timeOffset="210766.84">10445 10717 187 0,'1'-13'335'15,"-1"1"-4"-15,4-1-1 0,-3 1 1 0,0 0-4 16,1 0 0-16,-1 2-1 0,3 0-2 0,-3 4-33 0,0 0-16 16,0 1-17-16,-1 2-22 0,2-2-23 15,-2 5-25-15,0 0-24 0,0 0-9 0,0 0 7 16,0 0 5-16,-2 25-2 0,0-6 2 0,1 13-6 16,-6 2-3-16,1 2-4 0,1 13-12 0,-3 0-16 0,2-1-7 15,-2-2-10-15,6-10-11 0,-2 10-12 16,1-14-4-16,3 3-4 0,-1-3-14 0,1-3-8 15,1-3-7-15,2 0-16 0,-2-8-25 0,4-1-30 16,-5-5-34-16,4-2-45 0,0-2-39 0,-3-1-27 0,1-4-23 16,0-1-57-16,-2-2-33 0,0 0-40 0,1-11-35 15,-1 4-52-15,-1-4-343 0,-4-3-812 0,-3-3 360 16</inkml:trace>
  <inkml:trace contextRef="#ctx0" brushRef="#br1" timeOffset="211033.54">10121 10668 4 0,'-15'-13'371'16,"2"4"0"-16,3 0 3 0,0 4-2 0,2-1-9 16,4 2 0-16,-3 1-11 0,3 0-27 0,1-1-25 15,1 2-29-15,2 2-7 0,0 0-9 0,0 0-14 16,14-2-10-16,-4 4-20 0,3-2-15 0,7 1-14 16,8 0-14-16,4 1-14 0,4-2-15 0,4 0-15 15,15-3-13-15,-2 2-14 0,2-1-4 0,4 2-13 16,-7 0-6-16,-11-1-8 0,0 0-10 0,-5-1-3 15,0-1-13-15,-7 3-8 0,-10 0-9 0,-1 2-11 16,-4-2-14-16,-5 0-18 0,-2 0-16 0,0 1-24 16,-7-1-27-16,5 2-34 0,-6 2-42 0,1-4-42 15,-8 12-29-15,2-4-31 0,-5 4-43 0,0 3-40 16,0 3-33-16,-3 8-309 0,2 1-747 0,3-1 330 0</inkml:trace>
  <inkml:trace contextRef="#ctx0" brushRef="#br1" timeOffset="211882.94">10854 11075 132 0,'-3'-9'437'16,"1"0"-10"-16,-5-2-14 0,3 0-6 0,-1 4-4 16,4-2-6-16,-7 3-11 0,6 0-25 0,-1 3-35 0,-1-1-32 15,3 1-34-15,1 3-25 0,0 0-25 0,-12 14-18 16,9-3-21-16,-4 4-15 0,3 5-16 0,3 5-16 15,0-2-8-15,-2 3-13 0,6-1-3 0,-2-1-17 16,3-6-8-16,-4 1-4 0,5-1-11 0,1-7-7 16,2-2 0-16,0 0-11 0,-2-2 4 0,7-3-8 15,-4-3-3-15,6-2 1 0,-5-2-5 0,7-5 0 16,-4-1-2-16,0 0-1 0,-1-4 3 0,0-2 3 16,1 0 5-16,-4-2 7 0,-2 0-2 0,2-6 4 15,0 5 0-15,-5 0 0 0,2 3 7 0,-3 3 0 16,0 0-1-16,0 2-5 0,0 4-11 0,-2-1-5 15,4 5-13-15,-5 2 6 0,0 0-4 0,0 0 5 16,9 13-13-16,-4-5 4 0,-1 7-2 0,4 0 1 16,-2 2-9-16,1 1 4 0,-1 0-7 0,-2-1-9 15,1-2-4-15,3 1 0 0,-6-3 0 0,5-1-4 16,-4-3-5-16,3 1 5 0,-3-2-5 0,0-4 3 16,1 2 7-16,-2-4 2 0,2 0 4 0,-4-2-3 15,9-1 1-15,-2-2-5 0,-1-6 7 0,1 2-3 16,1-3 0-16,3-5 2 0,1 1 5 0,-2-1-7 15,2-1 6-15,1 2 5 0,-3-2 0 0,-4 7 0 16,5-1 4-16,-5 2-4 0,-1 1-4 0,3 4 4 16,-3 0-7-16,1 4 3 0,-6-1-1 0,9 8 1 15,-2 0-1-15,-2 2-1 0,1 2 4 0,2 1-3 0,-3 4-2 16,0-1-1-16,1-1-13 0,-2-3-4 0,5 4-8 16,-2-6 2-16,-2-2-6 0,0 0 9 15,1 1-6-15,0-5 2 0,1 1 6 0,-1-4 2 0,1-1 1 16,-2-1 0-16,4-3 4 0,0 0-2 0,0-2 6 15,2-3 1-15,2-1-2 0,1-4-1 0,-1-1 3 16,-3-1 0-16,4-1 2 0,0 4-1 0,-5 3 0 16,4-1 1-16,-5 3 0 0,2 4 0 0,-3 0-2 15,0 1 0-15,-2 3 1 0,1 3 11 0,3 4 3 16,-2 1 4-16,-2 2 0 0,1 3-3 0,3 4 0 16,0 0 2-16,0-2-5 0,1 2-1 0,2 1 1 15,-1-4 0-15,7 0 0 0,-4-3 0 0,4-2 2 16,4-2-3-16,-3-4 4 0,9-3-4 0,-1-5 5 15,1-2-3-15,0 0-1 0,-6-5-2 0,2 0 1 16,-1-5-2-16,-2-1 3 0,-3 0-2 0,-2-4 1 16,-2 0-2-16,-2-3 1 0,-5 1-2 0,-3-1 2 15,-1 6-2-15,-5 0 6 0,1 2-2 0,-3 4-1 16,-1 3 6-16,-4 3 2 0,-1 3-2 0,-3 7-4 16,-6 0 5-16,4 8 14 0,-3 0-5 0,-4 10-3 0,5 0-3 15,1-1-5-15,3 4 0 0,2-1 3 16,8-3-5-16,-2 0 1 0,6-2-6 0,4 1-20 15,4-2-22-15,4-3-25 0,0-3-50 0,2-2-53 0,3-2-59 16,3-6-59-16,-6-1-43 0,3-4-60 0,0-2-68 16,-8 0-406-16,3-5-935 0,-7 3 414 0</inkml:trace>
  <inkml:trace contextRef="#ctx0" brushRef="#br1" timeOffset="212033.57">11366 10784 4356 0,'-27'-8'243'0,"8"4"-132"0,0 0 49 0,6 2 2 0,2 1-56 16,3 0-47-16,0 1-12 0,4-3-29 0,4 3-29 15,-6 4-61-15,6-4-76 0,10 8-84 0,-1-2-124 16,13 0-385-16,6 5-802 0,-1 2 354 0</inkml:trace>
  <inkml:trace contextRef="#ctx0" brushRef="#br1" timeOffset="212749.39">12707 10971 4527 0,'2'-10'213'15,"-1"0"-38"-15,1-1 38 0,-1 0 31 0,-1 4-22 16,-1 1-30-16,1 1-18 0,0 2-15 15,-2-1-16-15,2 4-17 0,0 0-16 0,-1-5-9 0,1 5 8 16,-10 12-9-16,1 1 13 0,-1 3-18 0,-7 7-13 16,2 2-3-16,2 1-12 0,-1 3-3 0,5-1-15 15,0-1 0-15,3 0-4 0,2-8-8 0,0 0-5 16,7-2-2-16,2-1-9 0,3-2-6 0,2-8-2 16,5 4 3-16,4-7-17 0,0-2 10 0,4-3-5 15,4-7-1-15,0 2-3 0,-3-6-2 0,-2 0-1 0,-5 0 7 16,1-6 2-16,-4-3 6 0,-7 4-7 15,-2-9 0-15,-5-1 1 0,-2-1-3 0,-5-1 1 16,-4-1 2-16,-4 2-1 0,-2 0 11 0,-5 4 4 16,2 3 8-16,-2 2-3 0,-2 3-5 0,6 5 3 0,1 1-2 15,2 1-6-15,5 6-5 0,-2-2-3 16,6 4-7-16,1-1-2 0,0 0 4 0,5 3-4 16,0 0 2-16,0 0 0 0,0 0 3 0,23-1-1 0,-7 0 3 15,12-1-5-15,0 2-2 0,3-4 4 0,-3 0 1 16,3-3-1-16,0-1 2 0,-5 2-5 15,2-5 4-15,-2 2 3 0,-3-4-18 0,-5 3 19 0,-4-1 6 16,1 2 2-16,-3 3 11 0,-4 0 6 0,-1 2 6 16,0-1-2-16,-2 3-11 0,-4 0-8 0,-1 2-4 15,8 6 4-15,-7 3 10 0,-1 9 2 0,-2 7-12 16,-1 10-17-16,-5 1 0 0,3 16 0 0,-5 2 0 16,2 2 0-16,-1 2 0 0,0 3 0 0,-1 24 0 15,1-26 0-15,4 0 0 0,1 22 0 0,4-19 0 16,1-4 0-16,2 2 0 0,0-1 0 0,0-4 0 15,9-1 0-15,-2-3 0 0,-1-17 0 0,0 1 0 16,5-1 0-16,-1-5 0 0,2-5 0 0,-2-3 0 16,-3-6 0-16,2-8 0 0,-2 1 0 0,-1-4-17 0,0-4-15 15,1-2-6-15,-1-4 7 0,1-5 25 16,-6 0-11-16,1-9 5 0,-5-8-2 0,-2-1 11 16,-5-5 4-16,-5-11 1 0,-7 1 10 0,0-2-1 15,-2 0 8-15,0 1 9 0,-2 0 9 0,7 14 3 0,-1-1-20 16,-1 4-20-16,4 1 0 0,5 10 0 0,-2 1 0 15,5 4 0-15,5-1 0 0,2 3-129 16,7-1-122-16,13 2-119 0,8-3-128 0,7 0-165 0,19-2-384 16,3-1-1134-16,1 2 502 0</inkml:trace>
  <inkml:trace contextRef="#ctx0" brushRef="#br1" timeOffset="213499.9">14056 10756 170 0,'4'-27'589'0,"-8"2"19"0,9 6-21 0,-5 2-31 15,-1 0-2-15,1 5-12 0,-4 1-19 0,4 4-39 16,-1-2-55-16,2 4-51 0,-1 4-35 0,0 1-19 16,-1 13-25-16,2 5-10 0,-2 14-16 0,-3 13-24 15,0 5-21-15,3-2-20 0,-2 5-22 0,2 3-21 0,-3-3-12 16,4-2-99-16,2-1-54 0,0-5 0 0,2-9 0 15,5-2 0-15,1-6 0 0,-1 2 0 16,4-6 0-16,1-2 0 0,-1-8 0 0,-1-3 0 0,-3-4 0 16,2-2 0-16,3-1 0 0,-3-5 0 0,2-3 0 15,0-4 0-15,0-2 0 0,-1-4 0 0,-1-3 0 16,1-7 0-16,-1-1 0 0,0-6 0 0,2-3 0 16,-3-11 0-16,-1 0 0 0,1-1 0 0,-1 1 0 15,-2 11 0-15,-2 0 0 0,0 6 0 0,0 1 0 16,-4 9 0-16,0 8 0 0,1 0 0 0,-2 5 0 15,0 5 0-15,0 0 0 0,-3 13 0 0,2 5 0 16,-5 9 0-16,6 1 0 0,-3 5 0 0,1 3 0 16,2-1 0-16,1 12 0 0,-1-14 0 0,4-3 0 0,1 3 0 15,4-5 0-15,-2-1 0 0,0-7 0 16,0-3 0-16,0-2 0 0,-1-6 0 0,1-2 0 16,-2-1 0-16,2-2 0 0,0-3 0 0,0-2 0 0,2-4 0 15,1-3 0-15,2-3 0 0,0-4 0 0,4-6 0 16,-2-4 0-16,3-2 0 0,-3-3 0 0,1 1 0 15,1-2 0-15,-1 4 0 0,-2 2 0 16,-3 8 0-16,-4 7 0 0,-1 0 0 0,2 2 0 0,-3 4 0 16,2 3 0-16,-6 1 0 0,8 8 0 0,-4 2 0 15,1 1 0-15,-3 7 0 0,5 0 0 0,3 7 0 16,-1-1 0-16,1-6 0 0,4 6 0 0,0-4 0 16,0-3 0-16,0-2 0 0,4-4 0 0,-4 2 0 15,4-5 0-15,-1-2 0 0,-3-2 0 0,4-3 0 16,-4-2 0-16,2-3 0 0,-2-1 0 0,0-3 0 15,0-3 0-15,-1 1 0 0,1-5 0 0,-5-2 0 16,4-7 0-16,-3-1 0 0,2-3 0 0,-6-4 0 16,-2 2 0-16,4 2 0 0,-3 3 0 0,-4 6 0 15,2 2 0-15,-2 7 0 0,-1 2 0 0,-1 6 0 16,-2-1 0-16,3 3 0 0,-6 10 0 0,-2 1 0 16,2 6 0-16,-1 1 0 0,6 7 0 0,-3 0 0 0,8 2 0 15,1 0 0-15,3-1 0 0,3-4 0 16,2 2 0-16,7-5 0 0,-4-6 0 0,-1-1-167 15,1-1-33-15,1-6-19 0,-4-3-36 0,6-2-39 0,-2-4-39 16,-7 1-39-16,-2-6-40 0,-7-1-50 0,-2-8-63 16,-7-1-301-16,-6-6-894 0,-8-3 396 0</inkml:trace>
  <inkml:trace contextRef="#ctx0" brushRef="#br1" timeOffset="213649.87">13858 10679 392 0,'-23'6'508'15,"9"1"6"-15,4-2-8 0,6 6-24 0,4-1-24 16,10 1-21-16,4 2-26 0,21 4-40 0,1-5-36 16,17 3-25-16,4-8-67 0,0 1-105 0,-1-2-141 15,-6-3-157-15,-13 1-207 0,14-4-396 0,-20-2-826 16,-8 2 365-16</inkml:trace>
  <inkml:trace contextRef="#ctx0" brushRef="#br1" timeOffset="-207179.77">7086 11670 369 0,'0'0'411'16,"0"-4"-10"-16,0 4-21 0,-3-7-22 0,3 7-11 0,-6-2-13 15,2-1-15-15,-3 2-19 0,-1 1-17 0,-2-1-23 16,-2 1-22-16,-1 0-18 0,-1 1-15 0,-5 0-13 16,-2 2-20-16,0-1-3 0,-7 4-7 15,-2-2-13-15,4 2-9 0,-1 1-6 0,0-4-4 0,7 1 0 16,3 1-1-16,-2-2 1 0,5 0-2 0,1-1 0 15,4 1-10-15,0-3-15 0,5 3-14 0,-1-1-6 16,0-1-10-16,5-1-10 0,-5 1 1 0,5-1-15 16,0 0-1-16,0 0-7 0,10 5 0 0,-1-3-8 15,0 1-2-15,0 1-2 0,1 1-5 0,2 0-2 16,-3 3-1-16,1 1-2 0,0 4 3 0,-1 4 0 16,1 1 6-16,-5-1-3 0,0 10 5 0,-1 0-7 15,-2 0 8-15,-2 2 0 0,-3 0-6 0,0 2 9 16,-2 0-7-16,0 1-7 0,-2-1 1 0,2 2-2 15,-2-4 6-15,1 3-5 0,0 3 7 0,-1-5-8 16,3 1-2-16,-1 1-2 0,4-5-5 0,-3-3 4 16,0 1-3-16,4-7 3 0,3-1 0 0,-3-5-9 15,2 4 2-15,2-4-2 0,0-4 5 0,0 2-7 16,3-3-15-16,1 2-9 0,0-6-22 0,-1-2-22 16,5 0-31-16,-1-3-38 0,2 0-65 0,4-8-69 0,-1 1-89 15,1-5-72-15,7-4-82 0,-6 0-441 0,3-2-1030 16,-2 2 455-16</inkml:trace>
  <inkml:trace contextRef="#ctx0" brushRef="#br1" timeOffset="-206796.66">7316 11904 377 0,'1'-8'422'0,"3"0"11"0,-4 1 4 0,0 1-3 15,0 1-12-15,-2 1-15 0,2 4-19 0,-7-3-28 0,7 3-24 16,0 0-26-16,-10 10-25 0,7-3-22 0,0 2-30 15,-1 7-17-15,1-4-21 0,-3 4-23 0,3 3-20 16,2-1-9-16,1 2-12 0,0-2-18 16,4 3-12-16,2-6-17 0,-1 2-12 0,3-6-12 0,-2-3-1 15,3 1-2-15,0-5-11 0,4 1-7 0,0-1-1 16,-3-4-7-16,3-1 11 0,1-2-16 0,-2-2-1 16,5-3-4-16,-6 0 2 0,2-4-5 15,2-3 2-15,-3 0-3 0,2-10-3 0,-2 3 2 0,-2 4-4 16,-1 0 0-16,-2 1 4 0,-1 3 7 0,0 4 11 15,-1 0-3-15,-2 6 1 0,2 0-1 0,-4 2 1 16,-1 2 5-16,0 0 5 0,9 14 6 0,-6-3 3 16,3 7-11-16,-2 0 0 0,0 1-7 0,0 4 0 15,-3-2-2-15,4-1-26 0,2-2-15 0,0 0-22 16,2-4-25-16,-1-3-42 0,2 2-41 0,-2-3-51 16,1-4-61-16,1-4-60 0,-1-2-56 0,-1-2-70 15,2-4-74-15,-3-3-357 0,1 0-940 0,0-6 416 16</inkml:trace>
  <inkml:trace contextRef="#ctx0" brushRef="#br1" timeOffset="-206363.17">7771 11690 212 0,'-1'-3'458'16,"-3"0"22"-16,4 3 8 0,-4-2-7 0,4 2-19 16,0-4-26-16,0 4-32 0,0 0-35 0,0 0-27 15,0 0-20-15,10-5-21 0,3 4-25 0,4-1-29 16,4-2-23-16,1 3-21 0,9-6-18 0,2 1-21 15,-1 0-7-15,3 0-27 0,-2 0-8 0,-1 1-10 16,-4-1-6-16,0 1-20 0,-6 2-11 0,-4-1 2 16,-1 0-16-16,-5 1-7 0,-2 0 2 0,0 2-3 0,-2-1-3 15,-4 1 13-15,1 0 15 0,-5 1-5 0,0 0 15 16,5 3-18-16,-5-3 9 0,-5 6-2 16,1 0 6-16,-1 2-3 0,1 5 1 0,-1-4-2 15,-1 8-7-15,-2 0-8 0,3 8-53 0,-1 1-11 16,4 1 0-16,1 2 0 0,1 0 0 0,3 3 0 0,2 1 0 15,-4 1 0-15,4 0 0 0,5 1 0 16,-2 1 0-16,1-1 0 0,1 0 0 0,4 15 0 16,-5-6 0-16,4-9 0 0,-4-3 0 0,1 0 0 15,-6 0 0-15,5-3 0 0,-8-3 0 0,3-1 0 16,-4-5 0-16,-1-3 0 0,-3 1 0 0,0-1 0 0,-5 0 0 16,0-2 0-16,-4 0 0 0,-2-3 0 15,-8 2 0-15,1 1 0 0,-6-5 0 0,-4 0 0 16,-2-4 0-16,-5 1 0 0,0-3 0 0,-15-1 0 0,13 1 0 15,-10-2 0-15,18-1 0 0,1-1 0 0,4 0 0 16,7 0 0-16,2 0 0 0,5 0-235 0,3 0-150 16,2 1-86-16,2-1-100 0,-2 2-518 0,9-2-1178 15,-2 1 521-15</inkml:trace>
  <inkml:trace contextRef="#ctx0" brushRef="#br1" timeOffset="-202513.1">15950 11084 301 0,'-6'-1'426'0,"2"-2"-5"0,4 3 4 0,-9-1 8 16,9 1 7-16,-10 0-5 0,10 0-8 0,-8 3-14 15,4-2-15-15,4-1-27 0,-7 3-20 0,3 0-35 16,0 1-15-16,1-1-30 0,2 2-28 0,0 1-23 16,1-3-20-16,1 2-21 0,2 0-18 0,3-2-9 0,4 0-17 15,2-1-13-15,1-2-16 0,-1-1-10 16,19-4-19-16,-5 0-8 0,-1-4-14 0,2 1-11 0,1-5-10 16,-10 2-6-16,-3-1-2 0,1-4-1 0,-3 1 8 15,-2-1-15-15,-1-7 18 0,-3-1-25 0,-5-3 16 16,-2 8-17-16,-5-7-4 0,-3-1 3 0,-4 3 5 15,-2 2 10-15,3 8 0 0,-5 4 1 16,-3 2 0-16,1 6 6 0,-1 2 0 0,-2 5-5 0,-1 3 4 16,1 10-1-16,3 6 8 0,2 6-8 0,4 4-14 15,-1 11-15-15,4 1 0 0,8-10 0 0,1 11 0 16,6-13 0-16,4-2 0 0,9 12 0 0,3-15 0 16,1-1 0-16,14 4 0 0,-6-11 0 0,-1-3 0 15,2-4 0-15,4-2 0 0,0-6 0 0,1-3 0 16,4-5 0-16,-3-3 0 0,2-1 0 0,-3-6 0 15,13-6 0-15,-17 3 0 0,-1-3 0 0,-1-3 0 16,-4-5 0-16,-3-4 0 0,-4 0 0 0,3-13 0 16,0 1 0-16,-15 6 0 0,-3 4 0 0,-1-4 0 0,-3 1 0 15,-2 4 0-15,-4 8 0 0,-2 5 0 0,2 2 0 16,0 8 0-16,-4 0 0 0,2 8 0 0,-4 3 0 16,-5 6 0-16,-4 9 0 0,0 3 0 0,1 5 0 15,1 3 0-15,0 4 0 0,-1 8 0 0,5-9 0 16,1-1 0-16,3 0 0 0,2-2 0 0,3 0 0 15,4-10 0-15,2-1 0 0,3-1 0 0,1-2 0 16,-1-2 0-16,5-5 0 0,0-3 0 0,0-1 0 16,2-1 0-16,2-3 0 0,1-3 0 0,1-4 0 15,2-2 0-15,-4-4 0 0,0-1 0 0,3-6 0 16,-7 3 0-16,5-11 0 0,-5 1 0 0,0-2 0 16,-5-1 0-16,1-2 0 0,-2 9 0 0,-1 3 0 15,-2 5 0-15,0 4 0 0,0 4 0 0,0 1 0 0,0 4 0 16,0 2 0-16,0 0 0 0,-4 16 0 15,4-4 0-15,-1 6 0 0,-3 6 0 0,9 4 0 16,-1-3 0-16,1 0 0 0,3-1 0 0,1 0 0 0,2-1 0 16,1-8 0-16,2 1 0 0,-1-3 0 0,3 0 0 15,0-4 0-15,3-3 0 0,-1-2 0 16,2-3 0-16,-1-3 0 0,-1-2 0 0,1-5 0 0,-1 3 0 16,0-6 0-16,5-4 0 0,-4-2 0 0,-2-5 0 15,-4-1 0-15,1-3 0 0,-3 0 0 16,-2-3 0-16,-2-5 0 0,-1 2 0 0,-5 3 0 0,-1-1 0 15,-2 3 0-15,-2 9 0 0,0-1 0 0,-2 6 0 16,-2 4 0-16,0 4 0 0,1 2 0 0,-6 1 0 16,1 6 0-16,1 1 0 0,2 4 0 0,0 3 0 15,3 3 0-15,-3 0 0 0,6 4 0 0,2 0 0 16,2 0 0-16,6 1 0 0,5 2 0 0,1 2 0 16,1-8 0-16,0-1 0 0,8 3 0 0,1-1 0 15,-4-6 0-15,0-2 0 0,-1 0 0 0,1-1 0 0,-1-1 0 16,-1-1 0-16,-6 0 0 0,-2 0-10 15,-1-1-14-15,-2 3-4 0,-3 0 12 0,1 1 11 16,-4 0 6-16,-4 2 4 0,1 1 4 0,-3-2-1 0,1 4 10 16,0-5-3-16,-2 3-3 0,4-1 3 0,-4-1-15 15,6-3 0-15,1 1 0 0,0-1 0 0,1-2 0 16,8 0 0-16,0-3 0 0,4-1 0 0,5-1 0 16,-2-3 0-16,13-6 0 0,-1 0 0 0,0-2 0 15,-1 1 0-15,2-6 0 0,-2-2 0 0,-1-3 0 16,-2-1 0-16,-1-2 0 0,0-4 0 0,-2-2 0 15,1-11 0-15,-7 8 0 0,8-10 0 0,-10-3 0 16,0-4 0-16,2-3 0 0,-7 2 0 0,-2-1 0 16,-3 3 0-16,2 15 0 0,-4 4 0 0,-2 2 0 15,-4 10 0-15,2 2 0 0,1 6 0 0,-1 3 0 16,-2 5 0-16,0 4 0 0,-4 6 0 0,-4 6 0 16,-1 9 0-16,0 6 0 0,1 5 0 0,4 2 0 0,-1 18 0 15,1-2 0-15,5 2 0 0,2-5 0 16,0 1 0-16,5 0 0 0,2-4 0 0,-1-10 0 15,6 1 0-15,3-4 0 0,-4-3 0 0,9 1 0 16,-4-8 0-16,4 0 0 0,-5-9 0 0,-3-1 0 0,0-4 0 16,3-3 0-16,-2-1 0 0,1-3 0 0,-1-2 0 15,2-3 0-15,-1-1 0 0,-1-7 0 16,1-1 0-16,1-3 0 0,0-5 0 0,0-3 0 0,4-2 0 16,-7 2 0-16,-1-2 0 0,1 7 0 0,-6 3 0 15,4 6 0-15,-3 1 0 0,-1 2 0 0,-3 4 0 16,5 2 0-16,-6 1 0 0,0 0 0 0,8 10 0 15,-5 1 0-15,0 1 0 0,3 5 0 0,-2 1 0 16,-1 0 0-16,5 2 0 0,0-2 0 0,1 0 0 16,1-1 0-16,3-3 0 0,-1 0 0 0,6-4 0 15,0 0 0-15,0-4 0 0,1-3 0 0,2 0 0 16,-1-3 0-16,3-3 0 0,0-1 0 0,1-3 0 16,1-4 0-16,-5 1 0 0,4-5 0 0,-7-2 0 15,2-2 0-15,-1-3 0 0,-1-5 0 0,-6 4 0 16,3-5 0-16,-5 0 0 0,1 3 0 0,-2 1 0 15,-4 5 0-15,-2 5 0 0,0 3 0 0,-1 0 0 16,-2 5 0-16,-2 4 0 0,-2 0 0 0,5 2 0 0,-17 7 0 16,6 6 0-16,-2 2 0 0,-2 7 0 0,-2 2 0 15,3 0 0-15,1 1 0 0,3 2 0 0,1 1 0 16,5-3 0-16,-1 2 0 0,5-8 0 16,5 0 0-16,3-1 0 0,1-1 0 0,1-3 0 0,4 0 0 15,4-5 0-15,3 0 0 0,5-4 0 0,-4 2 0 16,-1-6 0-16,7-3 0 0,1-1 0 0,-8-3 0 15,5-5 0-15,1 2 0 0,-5-7 0 0,1-1 0 16,-1-3 0-16,-2-3 0 0,1-1 0 0,-4-6 0 16,1 1 0-16,5-12 0 0,-5 9 0 0,-5 3 0 15,-4 3 0-15,-3-1 0 0,-2 9 0 0,0 1 0 16,-1 5 0-16,-6 2 0 0,3 4 0 0,-4-1 0 16,0 4 0-16,-6 1 0 0,4 2 0 0,-2 4 0 15,-6 3 0-15,3 3 0 0,0 4 0 0,-3 4 0 16,7-3 0-16,-4 8 0 0,5-5 0 0,5 1 0 15,2 1 0-15,5-1 0 0,-1 0 0 0,7 3 0 16,5 0 0-16,2 0 0 0,1-5 0 0,2-2 0 16,-5-2 0-16,0 0 0 0,0-2 0 0,1 0 0 0,-3-1 0 15,-2-2 0-15,-4-1 0 0,0 0 0 16,-3 0 0-16,-1-3 0 0,-1 1 0 0,-4 1 0 16,-4-1 0-16,1-3 0 0,-6 2 0 0,0 1 0 0,-4-2 0 15,2 1 0-15,-1-4 0 0,2 0 0 0,2 0 0 16,3 1 0-16,-3-2 0 0,8 1 0 0,-5-6 0 15,6 0 0-15,2 0 0 0,5-2 0 0,6-4 0 16,5-9 0-16,4 1 0 0,2-4 0 0,4-2 0 16,5-11 0-16,1 1 0 0,-1-1 0 0,-1-1 0 15,-2-8 0-15,0 3 0 0,-4-4 0 0,-2-1 0 16,-4 4 0-16,-7 11 0 0,-3 2 0 0,1 0 0 16,-6 3 0-16,-2 2 0 0,-4 7 0 0,0 0 0 15,-1 4 0-15,-3 4 0 0,0 2 0 0,-1 2 0 16,-3 1 0-16,3 4 0 0,-1 4 0 0,-2 4 0 15,-2 2 0-15,1 7 0 0,1 2 0 0,-2 7 0 16,2 6 0-16,4 0 0 0,3 4 0 0,1 13 0 16,0-10 0-16,1-1 0 0,3 11 0 0,-2-11 0 0,6 11 0 15,-3-15 0-15,3 1 0 0,0-1 0 16,3-2 0-16,0 0 0 0,-1-5 0 0,1-2 0 16,0-8 0-16,-1 0 0 0,2-1 0 0,1-3 0 0,-2-3 0 15,-1-2 0-15,0-2 0 0,3-3 0 0,-2-1 0 16,0-2 0-16,1-3 0 0,-3-2 0 0,4-5 0 15,1-3-296-15,0-5-121 0,3-4-67 16,-11 0-81-16,3-5-507 0,0-2-1161 0,-4 2 514 0</inkml:trace>
  <inkml:trace contextRef="#ctx0" brushRef="#br1" timeOffset="-202363.34">19225 10803 3735 0,'-17'-1'368'0,"5"0"-27"0,2 0 9 15,2 0-36-15,3-1-70 0,-1 2-54 0,6 0-29 0,0 0-5 16,0 0-9-16,18-5-14 0,0-2-12 0,9 2-15 15,2-1-10-15,7 0-18 0,-2-5-37 0,1 1-47 16,-1-2-54-16,0 3-69 0,-4-4-71 0,-2 2-88 16,-12 2-89-16,-1 1-114 0,-10-2-348 0,0 2-908 15,-6-1 402-15</inkml:trace>
  <inkml:trace contextRef="#ctx0" brushRef="#br1" timeOffset="-202180.31">18079 10580 4722 0,'-30'1'371'0,"7"0"-55"0,5 2 8 15,5-3-15-15,3 0-76 0,2 0-69 0,3-3-37 16,-3 1-31-16,6 1-18 0,-1-4-9 0,3 5-22 0,4-12-36 16,-3 7-57-16,2-2-74 0,2 1-109 15,-4 1-124-15,-1-1-130 0,0 1-457 0,0 1-1017 16,-5-1 449-16</inkml:trace>
  <inkml:trace contextRef="#ctx0" brushRef="#br1" timeOffset="-200013.28">19839 10980 275 0,'-4'-2'350'16,"1"0"-2"-16,0-2 5 0,0 0-7 0,3-1 9 0,0-1 1 15,0-1-5-15,3-1 1 0,1 0-6 0,2 0-7 16,1 0-14-16,3-1-11 0,0-3-2 0,5 0-17 15,-2 2-23-15,0-1-11 0,2 2-10 16,2 0-20-16,-2 0-9 0,4 1-25 0,-2 3-3 0,3 0-34 16,-3 3-13-16,2 0-18 0,2 5-12 0,-5 0-12 15,2 5-9-15,-4 5-10 0,4 0-8 16,-4 1-18-16,3 8 7 0,-4-1-12 0,-7 3-7 16,4-1 1-16,-2 3 1 0,-4-1-13 0,-4 0-6 0,0-5-1 15,-3 0-1-15,-2-1 0 0,1-1-1 0,0-4-7 16,-2-2-1-16,1-1 0 0,1-3-2 15,0-2-2-15,-1-1-2 0,1-2-8 0,-1-2-6 0,5-1 0 16,0 0 0-16,-9-11 0 0,9 5 0 0,0-5 0 16,4-1 0-16,-1-5 0 0,-1 0 0 0,10-6 0 15,-2-4 0-15,0-2 0 0,3 0 0 16,1 0 0-16,1 2 0 0,3 1 0 0,-1-1 0 0,1 7 0 16,-4 6 0-16,-1 4 0 0,3 0 0 0,-3 7 0 15,1 0 0-15,-1 6 0 0,3 3 0 0,1 6 0 16,-3 1 0-16,3 8 0 0,-3 1 0 0,-1 2 0 15,-1 3 0-15,-1 0 0 0,-1 2 0 0,-1-2 0 16,-2 2 0-16,-3-3 0 0,0-6-19 0,1-1-19 16,0-1 2-16,2-2-3 0,-2-4 0 0,-1-4 7 15,2 1 4-15,-3-5-1 0,3-1 5 0,0-3 6 16,-6 0-4-16,18-13 1 0,-8 5 4 0,3-5 5 16,6-6-11-16,-1-3 8 0,1-2 2 0,-2-2 1 15,2-1-7-15,-1-3 3 0,-1 3 3 0,-1-3-4 0,-2 5 8 16,-1 3 9-16,-4 9-13 0,1-3-3 0,-3 9 1 15,0 0 1-15,-3 5 0 0,0 4 6 16,-4-2 13-16,5 14 7 0,-2 2-1 0,-2 3 5 16,-1 6 10-16,0 3 7 0,0-2-15 0,0 7 1 0,0-3-6 15,0-1 2-15,5-1-8 0,-1-3 4 0,2-8 2 16,-2 1 1-16,4-1 0 0,-2-8-1 0,6 5 8 16,-2-6-3-16,0-4 3 0,3-1-11 15,-2-1 0-15,2-5 1 0,1 0 0 0,-1-6-3 0,1 0-8 16,0-5-2-16,-2-2 16 0,-1-8-26 0,-3 0 4 15,-3-3-6-15,-5-1-1 0,0-3 0 0,-4-2-5 16,-5 0 0-16,0 4 12 0,-5-1-2 0,-3 5-6 16,2 2 10-16,1 7 7 0,0 1-8 0,0 7 7 15,-1-2 4-15,5 7-3 0,-2 2-2 0,1 2-5 16,2 5 6-16,2-2 0 0,5 5 0 0,-1 2 6 16,6 3 1-16,-1-1-3 0,10 1 3 0,3-3-4 15,8 4 1-15,7-1-4 0,0-2-5 0,6-4-17 16,15 0 2-16,0-5-5 0,3 1-8 0,-2-4 12 15,3-2-16-15,-1-1 2 0,-2-2 2 0,-1 1-1 16,-11-1 2-16,-2-4 6 0,-2 2 3 0,-5-4 6 16,-5 4 1-16,-7 0 4 0,-7 0 14 0,-3 2 4 15,-2 2 16-15,-3-4 5 0,-2 4-2 0,-2 3 3 16,0 0-3-16,-17 2 1 0,2 8 0 0,-2-2-3 0,-7 8 6 16,0 4-3-16,-2-1 0 0,3 3-1 15,0 2-9-15,3 1-3 0,1-2 2 0,2 1 9 16,2-2-14-16,7-5 1 0,-1-2 2 0,5-3 5 15,0 2-1-15,3-4 6 0,1-2-9 0,3-1 3 0,2-4 7 16,1-1 2-16,6 0-12 0,1-5 2 0,4-1 2 16,4-5-3-16,-5 0-7 0,10-7 3 0,-3-2 3 15,1-1-1-15,-2-3-3 0,0-3-7 16,-2-2 5-16,-1-2 0 0,3-16-6 0,-4 2 2 0,0-4 2 16,-5-2-8-16,2-3 7 0,-6 2 3 0,-4 1-6 15,0 14 3-15,-5 4-4 0,0 4 12 0,-1 8-11 16,0 4-2-16,-2 3 0 0,1 7 0 0,-5 2 0 15,7 3 0-15,-11 11 0 0,2 2 0 0,-3 10 0 16,2 5 0-16,2 4 0 0,-1 16 0 0,5-12 0 16,1 11 0-16,1-2 0 0,2-10 0 0,5 11 0 15,2-11 0-15,-1-2 0 0,8 0 0 0,-1-6 0 16,5 2 0-16,0-6 0 0,1-3 0 0,3-3 0 16,-4-7 0-16,2-3 0 0,8-2 0 0,-10-4 0 15,10-2 0-15,-1-4 0 0,-5-1 0 0,6-4 0 16,-1-3 0-16,-2-2 0 0,2-2 0 0,-4-3 0 15,1-4 0-15,2-1 0 0,-7-2 0 0,2-3 0 16,-6 2 0-16,0 1 0 0,-4 2 0 0,-5 7 0 16,0 1 0-16,-2 6 0 0,-3 3 0 0,-3 2 0 0,-1 5 0 15,3 1 0-15,-14 9 0 0,5 0 0 16,-10 9 0-16,4 4 0 0,-3 3 0 0,1-1 0 16,2 3 0-16,2-3 0 0,3-2 0 0,6 2 0 0,0 3 0 15,4-7 0-15,8-2 0 0,6-2 0 16,5 1 0-16,4-4 0 0,4-5 0 0,5-2 0 0,0-5 0 15,4-2-51-15,-2-3-215 0,3-6-93 0,-1 3-106 16,0-8-138-16,-5 2-472 0,-1-2-1164 0,0-6 515 16</inkml:trace>
  <inkml:trace contextRef="#ctx0" brushRef="#br1" timeOffset="-198830.31">23171 10413 565 0,'5'-16'565'0,"-1"7"-38"16,-2-2-23-16,2 2-25 0,-1 5-25 0,-2 0-18 15,-1 4-9-15,0 0-2 0,5 17 6 0,-6 1-22 16,-3 12-22-16,-1 3-13 0,-3 12-24 0,-6 4-19 15,4-1-28-15,-1 6-24 0,2 0-25 0,2-1-24 16,1-3-21-16,-2 0-25 0,6 0-116 0,4-15-68 16,1 11 0-16,0-15 0 0,5-3 0 0,1-2 0 15,-2-9 0-15,4-1 0 0,-2-6 0 0,5 0 0 16,-1-7 0-16,0 0 0 0,3-9 0 0,1-3 0 16,-1-4 0-16,4-8 0 0,-4-2 0 0,2-6 0 15,-4-3 0-15,5-14 0 0,-6-2 0 0,-1-8 0 16,0 4 0-16,0-5 0 0,-2 2 0 0,-1-2 0 15,0 0 0-15,-4 1 0 0,0 20 0 0,-2 6 0 16,-2 2 0-16,2 11 0 0,-2 5 0 0,-1 5 0 16,0 2 0-16,0 5 0 0,0 0 0 0,-1 23 0 0,1 0 0 15,-3 5 0-15,3 4 0 0,-1 4 0 16,1 9 0-16,1 1 0 0,-1 1 0 0,3 0 0 16,-2-10 0-16,0-3 0 0,3-1 0 0,-1 1 0 15,-2-4 0-15,0-1 0 0,2-3 0 0,-2-8 0 0,2-2 0 16,-3-5 0-16,3-1 0 0,-3-3 0 15,2-2 0-15,-2-1 0 0,0-4 0 0,0 0 0 16,0 0 0-16,0 0 0 0,2-17 0 0,-1 5 0 16,1-1 0-16,0-5 0 0,5-9 0 0,-1 3 0 0,-2 5 0 15,4 0 0-15,-3 3 0 0,-1 4 0 0,1 3 0 16,-3 1 0-16,3 4 0 0,2 1 0 0,-2 3 0 16,-5 0 0-16,13 7 0 0,-6 2 0 0,3 6 0 15,1 0 0-15,-1 2 0 0,7 6 0 0,-2-2 0 16,0 1 0-16,3-1 0 0,4 0 0 0,1-3 0 15,1 0 0-15,3-4 0 0,2-2 0 0,-3-1 0 16,3-4 0-16,2-1 0 0,-1-3 0 0,-2-3 0 16,-2-3 0-16,1-1 0 0,-6-4 0 0,3 0 0 15,0-5 0-15,-1-3 0 0,0-3 0 0,-5-2 0 16,1-2 0-16,-2-2 0 0,-2-1 0 0,-3-1 0 16,0 2 0-16,-5 6 0 0,-3 1 0 0,-2 1 0 15,-3 5 0-15,-2 0 0 0,-2 4 0 0,-1 4 0 16,-5 3 0-16,-2 1 0 0,-5 4 0 0,-1 3 0 15,-7 6 0-15,2 4 0 0,-2 2 0 0,8 2 0 16,-1-1 0-16,0 3 0 0,5-1 0 0,4-2 0 16,1-2 0-16,5-2 0 0,0 4 0 0,2-3 0 15,2-2 0-15,3-3 0 0,1-1 0 0,1-2 0 16,5-1 0-16,-3-6 0 0,2 2 0 0,2-2 0 0,2 0 0 16,-3-8 0-16,3 3 0 0,-3-3 0 15,7-6 0-15,-7 0 0 0,3-3 0 0,2 0 0 16,-2-8 0-16,1 1 0 0,-2 6 0 0,-3-1 0 0,1 3 0 15,-5 4 0-15,1 3 0 0,0-1 0 0,-3 2 0 16,2 4 0-16,-5 2 0 0,0 0 0 0,11 11 0 16,-6-4 0-16,-1 5 0 0,1 0 0 0,2 5 0 15,-2 0 0-15,3 1 0 0,1-1 0 0,-1 1 0 16,1-2 0-16,2 1 0 0,2-3 0 0,-3-4 0 16,-1 0 0-16,4-3 0 0,-7-1 0 0,7-3 0 15,0-1 0-15,-2-2 0 0,1-2 0 0,-1-2 0 16,1-2 0-16,2-4 0 0,-5 1 0 0,1-6 0 15,2-1 0-15,0-5 0 0,-3-3 0 0,5-3 0 16,-2 0 0-16,-3-3 0 0,2-3 0 0,1-13 0 16,-2 0 0-16,-1-1 0 0,0 1 0 0,-1 11 0 15,-1-11 0-15,-4 15 0 0,-2 1 0 0,-1 6 0 16,0 6 0-16,0 7 0 0,0 2 0 0,-1 2 0 16,1 5 0-16,0 2 0 0,0 0 0 0,-9 17 0 15,5 1 0-15,2 1 0 0,-2 11 0 0,1 1 0 16,3 4 0-16,0 12 0 0,3-2 0 0,1-9 0 15,3 13 0-15,1-14 0 0,3 9 0 0,-2-9 0 16,1-5 0-16,1 1 0 0,4-3 0 0,-5-3 0 0,-1-6 0 16,3-4 0-16,-1-1 0 0,-6-6 0 0,3 2-22 15,-3-3-247-15,1-5-14 0,0-1-43 0,-6-1-28 16,6-8-35-16,-8 1-45 0,0-6-54 16,-7-4-450-16,-1-10-1016 0,-1-4 449 0</inkml:trace>
  <inkml:trace contextRef="#ctx0" brushRef="#br1" timeOffset="-198663.24">24288 10604 126 0,'-9'-3'488'0,"4"0"12"0,-3 3-2 0,4-1-24 15,0-2-25-15,4 3-20 0,0 0-20 0,11-5-25 16,2 3-40-16,7-3-30 0,11 2-37 0,-1 0-25 16,8-2-32-16,0 1-46 0,0 0-53 0,-2 1-58 15,0-1-76-15,-3-2-79 0,-4 2-80 0,-10 2-76 16,-4 0-87-16,-5-1-86 0,-7-1-287 0,-4-1-765 15,1 5 340-15</inkml:trace>
  <inkml:trace contextRef="#ctx0" brushRef="#br1" timeOffset="-198480.07">23142 10579 4372 0,'-30'1'313'0,"2"1"-42"0,9-2 13 16,4 3-60-16,4-2-68 0,5 1-49 0,2-2-20 15,4 0-18-15,0 0-13 0,0 0-5 0,33 0-5 16,2 1-2-16,17 0-7 0,6 2-27 0,-4-2-35 16,0 1-55-16,1-1-86 0,-5 2-86 0,-12 0-104 15,1-1-125-15,-1-3-314 0,-2 1-860 0,-4-3 380 16</inkml:trace>
  <inkml:trace contextRef="#ctx0" brushRef="#br1" timeOffset="-196996.04">25657 10696 120 0,'2'-4'479'0,"1"-2"-4"16,-3 2-6-16,2 1-9 0,-2 3 9 0,3-4-22 0,-3 4-35 16,0 0-34-16,0 0-31 0,0 0-25 0,0 0-19 15,0 0-29-15,-10 14-23 0,5-7-21 0,-1 3-29 16,3-5-16-16,-2 3-20 0,1 1-19 0,0-5-12 15,1 3-9-15,1-2-5 0,0 0-19 0,1 0-1 16,1-2-11-16,0-3 6 0,0 0-22 0,0 0-10 16,0 0-7-16,0 0-4 0,8-14-7 0,-5 4 5 15,-1 2-3-15,-2-3 11 0,5 1-2 0,-7-1-6 16,2 0-5-16,-3 0 6 0,-1 1-2 0,-1 2-4 16,-1 2-8-16,-1 1-5 0,-3 4 4 0,-3 2-18 0,-6 7 7 15,1 0 8-15,-5 9 1 0,0 4-10 16,4 6-4-16,0-2 2 0,1 3-4 0,5-2 5 15,3 4-5-15,4-1-7 0,2 3 6 0,6-3-3 16,6-1-1-16,2-3-1 0,7-1 2 0,-1-4 8 0,9-2-7 16,3-2-1-16,2-3-9 0,5-2 1 0,1-3-14 15,3-6-2-15,1 0-10 0,0-5 4 16,-1-1 1-16,2-3 2 0,9-7 3 0,-17 1-2 0,-1-3 9 16,0-1-5-16,-4-4 2 0,2-1 2 0,-7-3-3 15,-2 0 2-15,-4-1 4 0,-2-1-2 0,-8 2 6 16,-3 8 19-16,-3-2 8 0,-2 4-9 0,-5 5 4 15,1 2-16-15,-7 6 14 0,-1 3-9 0,-8 4 0 16,-7 6 8-16,0 2-6 0,1 5-6 0,0 4-7 16,-1 0-3-16,4 4 0 0,1-1 0 0,5-1 0 15,3 0 0-15,3-1 0 0,2-4 0 0,6-3 0 16,4 1 0-16,0-7 0 0,4 2 0 0,2-2 0 16,2-3 0-16,1-3 0 0,4-1 0 0,0-3 0 15,-1-1 0-15,8-5 0 0,-5-1 0 0,3-3 0 0,-2-2 0 16,-2-1 0-16,4-10 0 0,-1 3 0 15,-2-3 0-15,-1-5 0 0,-1 4 0 0,-3-2 0 16,-2-2 0-16,-2 10 0 0,2 2 0 0,-5 5 0 0,-2 1 0 16,0 5 0-16,-1 4 0 0,0 1 0 0,0 0 0 15,0 0 0-15,-9 22 0 0,4-4 0 0,1 0 0 16,-2 6 0-16,3-3 0 0,1 5 0 0,4-3 0 16,0-3 0-16,0 0 0 0,3-3 0 0,2 1 0 15,2-2 0-15,1-3 0 0,-1-5 0 0,2 1 0 16,-2-3 0-16,3-2 0 0,0-1 0 0,1-3 0 15,1 0 0-15,-3-4 0 0,0-1 0 0,4-4 0 16,-3 2 0-16,3-6 0 0,-1 1 0 0,7-8 0 16,-5 1 0-16,-2 5 0 0,6-7 0 0,-1 3 0 15,-9 5 0-15,1 1 0 0,-3 2 0 0,-1 4 0 16,0 1 0-16,-2 3 0 0,-1 3 0 0,1 5 0 16,-3 2 0-16,-2 4 0 0,0-1 0 0,-2 9 0 15,-2-2 0-15,2 7 0 0,-1-7 0 0,-2 1 0 16,3 1 0-16,0-4 0 0,1-4 0 0,2 0 0 15,1-2 0-15,0 0 0 0,3-5 0 0,-2 0 0 16,1-2 0-16,3-3 0 0,2-2 0 0,4-1 0 0,-3-3 0 16,3-1 0-16,1-5 0 0,-1-2 0 0,6-6 0 15,1 1 0-15,-1 0 0 0,-2-2 0 16,3 1 0-16,-1 0 0 0,-2-1 0 0,-2 9 0 0,-1 2 0 16,-4 4 0-16,-1 2 0 0,1 1 0 0,-4 4 0 15,2 3 0-15,1 3 0 0,1 2 0 16,-1 2 0-16,0 5 0 0,0 1 0 0,1 0 0 0,1 1 0 15,0-1-124-15,1-2-77 0,-1-1-51 0,4-3-48 16,1-1-46-16,0-1-51 0,-3-1-41 0,1-6-33 16,4-1-46-16,-4-3-341 0,4 1-929 0,3-4 412 15</inkml:trace>
  <inkml:trace contextRef="#ctx0" brushRef="#br1" timeOffset="-196330.26">27470 10561 92 0,'5'-19'548'0,"-1"2"22"0,-4 3 5 16,2 4-21-16,-2 1-23 0,0 2-28 0,0 2-36 16,0 3-20-16,0 2-16 0,0 0-28 0,0 0-40 15,-6 20-30-15,6-2-34 0,-2 8-29 0,2 3-28 16,2 6-31-16,2 13-11 0,-2 0-37 0,1-1-40 16,2 0-37-16,-1-11-29 0,1 11-26 0,-3-12-31 0,0-4-29 15,-2 1-22-15,-2-4-5 0,2-4-3 16,-2-5 3-16,-2-3 8 0,4-5 7 0,-1-2 6 15,1-3 15-15,-2-2 16 0,0-3 8 0,2-1 13 16,0 0 3-16,-6-10 16 0,4 2 4 0,0-3 7 16,2-6 1-16,0 1 11 0,0-3 0 0,4-1-2 15,2-4 13-15,3-1 11 0,-1 7-5 0,7-5-4 0,-3 8 0 16,-2 0-2-16,3 2-6 0,0 3 5 0,-1 5-22 16,1 2-1-16,0 3-9 0,2 2-37 0,2 4 0 15,1 3 0-15,0 2 0 0,2 7 0 0,-1-1 0 16,-2 4 0-16,-2 1 0 0,-2 1 0 0,-3-6-57 15,-3 1-17-15,-1 1-12 0,-2-3-13 0,-3 0 1 16,-3-7 13-16,-5 3-5 0,3-2 12 0,-7-3 4 16,-1 0 14-16,-2-1 2 0,-4 0 10 0,-1-2 19 15,1-2 11-15,1 2 12 0,0-2 8 0,3-1 6 16,1 1 7-16,4-1-1 0,-1 0 14 0,5 0 5 16,0-1 4-16,5 0 1 0,0 0-2 0,0 0 4 15,16 2-4-15,3-4 0 0,9 0-9 0,4-2-3 16,0-2-4-16,4 3-3 0,4-5 2 0,-3-1-3 15,-3 1 4-15,2-3-9 0,-4-3 1 0,1 1 2 16,-1-3 4-16,-6-1-7 0,-1-5 2 0,-4 1-9 16,-3-1 3-16,-2-1 2 0,-3-2 7 0,-4-1 2 15,-1 1 8-15,-5 6 5 0,0-1-2 0,-7 3 3 16,-1-1-15-16,-2 9 3 0,-4 1-6 0,0 5-2 16,-6 4-4-16,-2 2-8 0,1 8 10 0,-4 3 9 15,2 10-10-15,6-2 20 0,2 6-17 0,2 2 2 0,6-1-2 16,7-1 7-16,7 5-5 0,0-5 1 0,6 1-1 15,4-5-9-15,6-1-5 0,3-2 0 16,2-3 0-16,3-3 0 0,3-5 0 0,2-3 0 16,0-2 0-16,-2-5-24 0,-1-3-33 0,0-1-23 0,-4-2-41 15,-4-2-61-15,-8 0-77 0,-3-3-90 16,-3 1-98-16,-2-3-119 0,-8 3-452 0,-4-2-1102 0,-4 1 487 16</inkml:trace>
  <inkml:trace contextRef="#ctx0" brushRef="#br1" timeOffset="-193596.66">10644 12723 183 0,'-6'5'206'16,"-2"-3"6"-16,3 0 0 0,0 3 5 0,-8-2 3 16,4 4 0-16,-3-1 1 0,1-1-1 0,-2 5 14 15,-3-2 10-15,2 2 0 0,1-4 9 16,1-1 0-16,5 2-2 0,-4-1-6 0,5-2-7 0,0 0 5 16,2-1 0-16,1-2 5 0,3-1-5 0,0 0-2 15,0 0-9-15,8-11-26 0,7-2-16 0,3-6-19 16,5-2-22-16,0-1-7 0,1-6-15 0,12-9-12 15,-4 1-11-15,3-1-12 0,-1 1-4 0,-12 7-12 16,-3-1-9-16,-2-2-5 0,3 0-7 0,-6 3 6 16,-1 1-12-16,-3 1 1 0,-5 0-10 0,-1 10-2 15,-5 0-2-15,-2 6-9 0,2 0-2 0,-3 2-9 16,-6 3 1-16,5 2-5 0,-7 3 1 0,2 2-1 16,1 4-7-16,1-1-2 0,-1 2 4 0,1 1-1 15,3 0-6-15,1 2-3 0,1 3 7 0,4-3-4 16,3 3 1-16,4 3-3 0,5-1 1 0,-1-2 3 15,5 1-5-15,1-1 1 0,5 3-3 0,0-1-8 16,-4-4 2-16,2 4 3 0,-5-3-6 0,1-2 0 16,-3 2-3-16,-3 1 6 0,-3-4 0 0,2 7-4 15,-5-1 9-15,-6 3 0 0,2-2 4 0,-5 3-6 16,1-1 3-16,-4 1-1 0,-2 2 0 0,4-4 0 16,-4 1-4-16,3 0 9 0,2-5 0 0,2 2-4 15,3-2 0-15,-1-2 3 0,5 0 5 0,4-3-1 16,2-2 3-16,5-2-5 0,4 0 3 0,8-4 0 15,3 1-3-15,2-5 2 0,-1-2 0 0,0 0 3 16,3-2-1-16,-5-1-1 0,1-1 3 0,-7-2-1 16,2-1-1-16,-11 2 0 0,0-1-4 0,-2-3 7 15,-4-1-2-15,-2-1 1 0,-2 2 1 0,-3-3-2 16,-3 3 0-16,0 0 0 0,-4 4 11 0,-3-1-1 16,0 3 1-16,1 3 0 0,-4 5-4 0,2 1 3 0,-2 3-4 15,-6 5-3-15,3 5 5 0,1 4-7 0,1 5 5 16,0 4 0-16,7 1-3 0,1 1-1 15,5 1 2-15,7-3-2 0,1 1-4 0,9 0 2 16,1-5-4-16,7 1 8 0,3-3-4 0,4-6 3 0,4-3-4 16,-1 1 1-16,5-5-8 0,10-3 9 0,-15-3 0 15,2-2-3-15,-1-3-6 0,0-3 10 16,-1-2 1-16,-4-2 3 0,-3 0-11 0,-2-2 8 16,-5-5 5-16,-3 0-4 0,-2-1-4 0,-7 2 1 0,0-6 5 15,-2-4 6-15,-3 3 4 0,-5-1 12 0,0 1-2 16,-5 8 4-16,-3 2 3 0,-1 1 1 0,-2 2 1 15,-1 6-11-15,-7 1 0 0,1 7-6 0,-2 2 8 16,-4 8-4-16,-1 5-3 0,4 6-3 0,-2 1-9 16,2 1 2-16,3 4 5 0,3-4-12 0,6 0-3 15,5-6 1-15,0 7 0 0,4-6-3 0,4-2 10 16,3-3-6-16,5-2 2 0,1-1 2 0,1-2 1 16,4-6 3-16,1 0-1 0,3-3-5 0,0-2 4 15,-1-3-12-15,1 0 0 0,-4-4 0 0,1 0 0 16,-3-3 0-16,0-1 0 0,-2-1 0 0,-1-2 0 15,-3 1 0-15,-2-3 0 0,-3 1 0 0,0 6 0 16,-1-1 0-16,-3 1 0 0,3 4 0 0,-4 0 0 16,3 3 0-16,-3 3 0 0,0 0 0 0,0 0 0 15,-3 17 0-15,6-6 0 0,-3 6 0 0,1-1 0 16,0 1 0-16,3-2 0 0,2 1 0 0,4-3 0 16,0 1 0-16,-1-3 0 0,6-4 0 0,-4 2 0 15,3-7 0-15,3 1 0 0,2-2 0 0,-3-3 0 16,4-2 0-16,-5-5 0 0,3 4 0 0,1-5 0 15,-3 0 0-15,1-3 0 0,0 1 0 0,5-6 0 0,-2 0 0 16,0-3 0-16,-1-1 0 0,2-1 0 16,-4-2 0-16,-2 1 0 0,2 1 0 0,-2 3 0 15,-3 4 0-15,-2 3 0 0,-2 4 0 0,1 2 0 16,-4 1 0-16,0 4 0 0,1-1 0 0,2 3 0 0,-8 0 0 16,9 6 0-16,-5-2 0 0,0 1 0 15,1 1 0-15,0 0 0 0,-2 0 0 0,1-1 0 16,2 0 0-16,-4 1 0 0,2-3 0 0,-1 2 0 15,-1-2 0-15,1-2 0 0,-3-1 0 0,0 0 0 0,0 0 0 16,0 0 0-16,0 0 0 0,0 0 0 0,0 0 0 16,-5-10 0-16,-1 5 0 0,1 0 0 0,0 0 0 15,-1 2 0-15,-2 1 0 0,2-1 0 16,-2 3 0-16,0 3 0 0,-3 0 0 0,-1 3 0 0,-2 6 0 16,2 3 0-16,-5 7 0 0,8-2 0 0,0 3 0 15,4 3 0-15,-3-1 0 0,7-6 0 0,2 1 0 16,7-1 0-16,-2-4 0 0,7 1 0 0,1-4 0 15,4-3 0-15,2-3 0 0,6 3 0 0,2-7 0 16,0-4 0-16,0-4 0 0,4-1 0 0,-2-6 0 16,-5 2 0-16,0-4 0 0,-2-3 0 0,-1 0 0 15,-3-2 0-15,2-2 0 0,-7-2 0 0,4-3 0 16,-5-3 0-16,2 1 0 0,-3-5 0 0,-1-11 0 16,-1 12 0-16,-4-4 0 0,0-9 0 0,-1 12 0 15,-2 5 0-15,-2 0 0 0,-1 11 0 0,0 6 0 16,0 1 0-16,-1 4 0 0,-2 3 0 0,-2 4 0 0,5 0 0 15,-9 13 0-15,0 3 0 0,-1 9 0 16,2 3 0-16,2 2 0 0,-2 2 0 0,4-1 0 16,3 3 0-16,-4 0 0 0,5-1 0 0,-3-3 0 15,6-1 0-15,-3-4 0 0,6-1 0 0,-2-7 0 16,1-1 0-16,-1-4 0 0,0-2 0 0,0-1 0 0,0-3 0 16,1-3 0-16,0-1 0 0,1-1 0 0,1-2 0 15,2-3 0-15,1-2 0 0,0-2 0 16,3 1 0-16,1-7 0 0,0 0 0 0,6-4 0 0,1 3 0 15,-6 0 0-15,0 3 0 0,-2 1 0 16,1 1 0-16,2 2 0 0,-7 4 0 0,-2 3 0 16,1 2 0-16,-3 5 0 0,4-2 0 0,0 4 0 15,-4 3 0-15,5 5 0 0,-3 0 0 0,3 0 0 0,-2 0 0 16,1-1 0-16,3 2 0 0,0-1 0 0,1-3 0 16,1-2 0-16,1-2 0 0,2-1 0 15,-2-3 0-15,4 1 0 0,-1-4 0 0,-1-2 0 16,2-2 0-16,-1-2 0 0,1-1 0 0,-3-1 0 0,1-4 0 15,-2 2 0-15,2-3 0 0,-7-1 0 0,3-2 0 16,-4-2 0-16,6-4 0 0,-10 2 0 0,-1-2 0 16,4-7 0-16,-7 3 0 0,-1 7 0 0,0-1 0 15,0 6 0-15,-4 0 0 0,3 4 0 0,-3 1 0 16,0 3 0-16,-1 3 0 0,-5 2 0 0,5 4 0 16,-8 7 0-16,3 1 0 0,1 4 0 0,3 1 0 15,2 1 0-15,1 6 0 0,3 0 0 0,3-5 0 16,7 5 0-16,5-2 0 0,-1-2 0 0,8-2 0 15,2-2 0-15,7-2 0 0,1-4 0 0,1-2 0 16,4-3 0-16,-1-2 0 0,1-2 0 0,4-2 0 16,-4-1 0-16,1-3 0 0,2-2 0 0,-8 1 0 15,4-4 0-15,-8 1-16 0,3-3-8 0,-4-3 4 16,-3 0-7-16,1-3 9 0,-2-3-1 0,-5 0 10 16,0-3 12-16,-1 0 4 0,-2-1 9 0,-6 1-4 15,0-1 5-15,-5 6 10 0,-3 2 3 0,-1 1-9 16,-5 3-21-16,1 3 0 0,-5 3 0 0,-1 5 0 15,-8 2 0-15,0 7 0 0,-9 4 0 0,-1 8 0 16,0 1 0-16,4 6 0 0,-2 2 0 0,-7 7 0 16,14-6 0-16,2-1 0 0,3-2 0 0,5-1 0 15,1 1 0-15,7-8 0 0,1-1 0 0,1-1 0 0,6-2 0 16,-2-5 0-16,5 0 0 0,2-4 0 16,4 0 0-16,1-5 0 0,2-3 0 0,0-4 0 15,0-3 0-15,6-5 0 0,-5-2 0 0,1-3 0 0,-1-3 0 16,-4-5 0-16,0-2 0 0,-2-1 0 0,4-15 0 15,-6-1 0-15,-2 0 0 0,-4-3 0 0,4-3 0 16,-4-3 0-16,-4 1 0 0,-1-1 0 16,1 8 0-16,-5 12 0 0,2 5 0 0,-4 4 0 0,1 9 0 15,1 6 0-15,-2 2 0 0,2 5 0 0,0 4 0 16,3 0 0-16,-10 17 0 0,3 1 0 0,3 11 0 16,4 8 0-16,3 11 0 0,-2 3 0 0,7 1 0 15,2 0 0-15,0 1 0 0,1-4 0 0,2-2 0 16,-1-3 0-16,-2-13 0 0,-1 2 0 0,3-5 0 15,-2 0 0-15,1-3 0 0,-2-8 0 0,-1 0 0 16,2-3 0-16,-6-5 0 0,1-2 0 0,-1-2 0 16,1-2 0-16,5-2-8 0,-2-1-299 0,-8 0-69 15,9-2-66-15,-4-3-96 0,-1-4-549 0,2-1-1177 16,-2-1 520-16</inkml:trace>
  <inkml:trace contextRef="#ctx0" brushRef="#br1" timeOffset="-191931.32">15518 12312 329 0,'-2'-35'453'0,"-2"1"-26"0,1-2-12 0,-3 2-4 0,2 0-14 15,-1 6-5-15,1 2-26 0,0 8-12 0,0 1-9 16,2 7-10-16,-1 0-32 0,1 3-34 16,1 5-27-16,-2 2-16 0,3 0-24 0,-4 15-12 15,0 4 5-15,1 12-15 0,1 4-6 0,0 18 3 0,2 5-7 16,1-1 4-16,0 26-8 0,3-26-12 0,1 24-6 16,2-23-10-16,-1-2-16 0,-1 3-13 15,1-3-14-15,1 2-10 0,2-3-4 0,-4-2-10 16,1 3-5-16,-2-3-4 0,3-2-4 0,-2-5-11 0,-3-12-6 15,4-3-19-15,-2-1-22 0,2-3 0 0,-3-9 0 16,3-3 0-16,-4-3 0 0,4-2 0 0,-1-4 0 16,2-4-12-16,-2-1 4 0,-5-1-12 0,19-13 3 15,-7 1 2-15,-2-6-3 0,3-6-2 0,-4-3 4 16,-3-5 3-16,-2-1 1 0,2-4 5 0,-5-11-2 16,-8 1 1-16,2-1 1 0,-7-2-2 0,-3 5 0 15,-3-3 3-15,-5 6 4 0,-4 1-2 0,-1 4-2 16,6 10 3-16,-7 1 2 0,-1 3 15 0,1 1-21 15,-3 6 2-15,1 0 9 0,2 4-7 0,2 4 1 16,7 2-3-16,2 1 6 0,4 1-2 0,4 2-2 16,2 0 1-16,2 1 6 0,1-1-5 0,5 2 3 15,0 0-1-15,0 0 3 0,17-5 0 0,0 3-4 16,2-2-2-16,3-1 1 0,7-3 1 0,-3 0 8 16,2-3-5-16,0 2 6 0,-1-5-3 0,-5 6-7 15,-4-2 0-15,-1-3 0 0,-1 2 2 0,-5 0-2 16,-3 1 4-16,-2 0-7 0,1 2-5 0,-4-1 2 15,0 3-2-15,-3 3-2 0,-3-2 7 0,0 0-8 16,-4 4-4-16,1 0 8 0,0-2-3 0,6 3 3 16,-16 4-4-16,10-1-5 0,1 1 5 0,1 0 4 0,0 0-1 15,4 1 5-15,1 1-5 0,3 0 7 16,4 0 5-16,3 0-8 0,7 0 6 0,1 2-14 16,9 1 7-16,-1-1-6 0,-1 1 3 0,2-2 2 0,-9 2-3 15,0-1 3-15,-2 3-3 0,-2-1 6 0,-3 6-5 16,-1-3-4-16,-2 4 9 0,-5 0-5 0,1 4 3 15,-3-5-4-15,-2 2 7 0,-2 0 0 16,0-1-4-16,2 0 9 0,-2-3-5 0,1-2 7 0,1-1-5 16,0-1 1-16,0-2 3 0,3-4-4 0,1 0 16 15,3-4-11-15,5-1-2 0,-1-3 3 0,8-3-3 16,1-4-1-16,4-2 2 0,3-2 1 0,-3-3-1 16,-2 0-2-16,1-4 3 0,0-2-4 0,-2 0 7 15,0 1-8-15,-1-3 0 0,-3 2 5 0,-4 7-6 16,-4 2 6-16,0 0-5 0,-2 5-1 0,-3 3 3 15,0 0-14-15,-3 4 4 0,0 2-2 0,-1 1 6 16,0 0-5-16,-1 14 6 0,0-3 1 0,0 1-5 16,1 5 2-16,-2 1-5 0,1 0 6 0,4 2 3 15,-2-1-1-15,3-2 5 0,1 2-5 0,1-2 3 16,3-3 5-16,1 0-5 0,1-3 2 0,3 1 1 16,-3-7 0-16,3 0 2 0,-1 0 5 0,1-3 0 15,0-1-7-15,0-2 0 0,0 0 0 0,-1-5 0 16,0 1-3-16,-3-2-3 0,-2-4 6 0,-1 2 7 15,0-8-6-15,-5 0 3 0,0-3-6 0,-4 0-4 16,-3-7 3-16,-5 0 0 0,0 1 2 0,-2 3-1 16,-2 6-15-16,3 3 14 0,-7 1 0 0,1 3-7 15,-2 3 3-15,0 3-2 0,2 3 2 0,3 2 1 16,3 3 1-16,-1 2-4 0,1 1-4 0,6 1 6 16,-1-1 0-16,5 3 1 0,5 1 8 0,2 0 1 15,3-3-3-15,5 3-2 0,5-1 9 0,6 0-3 0,3-2-6 16,4-2 5-16,-5-4 0 0,2-2 3 0,1 2-7 15,-2-2 3-15,-7-2 4 0,7 1-6 0,-10-1 5 16,3-2 1-16,-6-2 4 0,3 0-1 0,-5-1 21 16,1 1-11-16,-5 2-6 0,2 1 3 0,-2-3-5 15,-2 3-5-15,-1 0-13 0,-1 3 11 16,-5 0-6-16,12 4 3 0,-6 5 10 0,-1-2-8 0,0 5-1 16,4 5 2-16,-1 1 1 0,2 6-7 0,0-1 6 15,1 0-10-15,-4-5 3 0,1-3 3 0,2-1-5 16,-5 2 3-16,3-6 4 0,-3-1-15 0,0-2 15 15,3-1-4-15,-6 0 5 0,5-3 4 0,-2-3 11 16,-1 0-15-16,-4 0 2 0,11-4 2 0,-7-1-4 16,4-3 7-16,-3 0-8 0,0-2 2 0,4-1-6 15,-1-3 8-15,1-2-3 0,2-1-7 16,-2 1 7-16,4-5 7 0,-3 4 1 0,0 0-1 0,-1 3-1 16,3 1 10-16,-5 4-5 0,-2 1-8 0,1 5-8 15,0 0 8-15,-1-1-7 0,-5 4 2 0,9 9 4 16,-8-3-6-16,3 5 4 0,0 0-3 0,-3 2-2 15,3 2 4-15,0 2-5 0,1 1 0 0,-4-2 0 16,3-3 0-16,0 0 0 0,-3-2 0 0,6 0 0 16,-5 0 0-16,2-7 0 0,-1 4 0 0,2-6 0 15,0-1 0-15,1-1 0 0,-6 0 0 0,13-10 0 16,-4 5 0-16,-3-6 0 0,5-1 0 0,0-3 0 16,-1 0 0-16,-1-2 0 0,5-4 0 0,-1-1 0 15,2-1 0-15,-2-2 0 0,0 4 0 0,-2 7 0 16,-2 2 0-16,-1 2 0 0,1 2 0 0,-4 5 0 0,-1-2 0 15,1 4 0-15,-5 1 0 0,9 7 0 0,-3 1 0 16,-2 3 0-16,4 4 0 0,0 3 0 16,3 6 0-16,-1-1 0 0,-1 1 0 0,-1-6 0 15,6 3 0-15,-1 0 0 0,-1-4 0 0,0-3 0 0,-3 0 0 16,1-4 0-16,-1-2-70 0,-4 0-141 0,0-3-44 16,2-2-63-16,-4 1-88 0,0-3-91 0,-3-1-128 15,0 0-344-15,5-7-1048 0,-5 7 463 16</inkml:trace>
  <inkml:trace contextRef="#ctx0" brushRef="#br1" timeOffset="-189913.3">18642 12192 429 0,'1'-5'442'0,"-1"-2"-26"0,0 0-7 15,-4-2 1-15,-5 0-5 0,0 0 1 0,-5 2-12 16,0 0-17-16,-5 2-22 0,2 4-25 0,3 1-18 15,-2 0-35-15,-2 6-25 0,5-1-21 0,-2 6-17 16,2 3-15-16,3 3-12 0,2-4-19 0,4 7-10 16,4 1-19-16,7 4-6 0,2 0-16 0,5 0-10 15,1 0-8-15,2-3-6 0,3 1-7 0,1 0-14 16,1-1-8-16,-4 2-10 0,4-5-1 0,-4 2-8 16,-8-5 2-16,0-1-10 0,-2 1-11 0,-5-4 3 15,-3 0-3-15,-3 0 2 0,-2-1-3 0,-5-3 2 0,-7 2 1 16,-2-2-6-16,-3-3-4 0,-5-2 4 15,6-1 1-15,0-3 3 0,2-3 10 0,-1-1 11 16,3-1-3-16,2-2 13 0,4 0-13 0,1-2-7 0,4-1-5 16,3-1-6-16,7-4-1 0,1 2 1 0,8-1-26 15,6-6 0-15,3 1 0 0,2 2 0 0,4 1 0 16,2 2 0-16,2 2 0 0,-3 4 0 0,-2 1 0 16,-8 5 0-16,4 2 0 0,-5 1 0 0,-1 4 0 15,-5 1 0-15,0 1 0 0,-2 1-1 0,-2 4-2 16,1 3-2-16,-2 1-1 0,-5 2-13 0,0 0-1 15,1 1 17-15,-2 1 3 0,-1-4 0 0,-3 3 2 16,5-4-3-16,-1-1 0 0,0-2 3 0,3 1-7 16,-3-3 7-16,3 1 4 0,1-4 1 0,3 0-2 15,-3-2-3-15,4 0 1 0,5-2-3 0,-5-6 9 0,5-1 2 16,0-2-8-16,-1-2 6 0,4-2-6 16,-3-4-3-16,4-4 0 0,-1-2 0 0,-3 1 0 15,4-4 0-15,-5-1 0 0,0 1 0 0,-7 7 0 16,3 2 0-16,-5 5 0 0,3 1 0 0,-5 2 0 15,2 3 0-15,-2 0 0 0,-2 4 0 0,0 0 0 16,0 0 0-16,3 16 0 0,-3-6 0 0,1 6 0 0,-1 2 0 16,4 1 0-16,1-1 0 0,-1 0 0 0,4 0 0 15,3 5 0-15,-2-7 0 0,4-1 0 0,1-2 0 16,-1-2 0-16,2-2-6 0,1-3-8 0,-3-2 3 16,5-2-3-16,-4-4 7 0,-1-1 5 0,1-4-10 15,-1-2 9-15,0-2 2 0,-2-3 0 0,2 0-2 16,-3-3 0-16,2-6 6 0,-3-2-3 0,0-2-5 15,0-1 3-15,-3-2-4 0,2-2 11 0,-4-1-10 16,7-16 10-16,-6 15-5 0,4-12 12 0,-4 12 7 16,2 2 5-16,-4 1 3 0,0 4-27 0,1 10 0 15,-3 1 0-15,-3 5 0 0,2 3 0 0,-3 3 0 0,2 5 0 16,1 0 0-16,-7 11 0 0,2 2 0 16,2 5 0-16,-3 7 0 0,0 4 0 0,2 5 0 15,1 1 0-15,2-1 0 0,0 2 0 0,2-1 0 0,2 1 0 16,-1-1 0-16,3-4 0 0,1-1 0 0,0-2 0 15,-1-2 0-15,0-7 0 0,-1-1 0 0,4-3 0 16,-6-6 0-16,0 0 0 0,-1-3 0 0,0-3 0 16,0 1 0-16,-1-4 0 0,0 0 0 0,0 0 0 15,0 0 0-15,9-15 0 0,-5 3 0 0,1 1 0 16,-2-4 0-16,7 0 0 0,0-2 0 0,0 1 0 16,2 2 0-16,3 2 0 0,-2 1 0 0,4 1 0 15,-4 4 0-15,-1 4 0 0,1-1 0 0,2 6 0 16,-2-1 0-16,1 7 0 0,2-1 0 0,-6 1 0 15,1 4 0-15,-2 0 0 0,-2 3 0 0,-1-1 0 16,0 2 0-16,-6-2 0 0,0 2 0 0,-5-2 0 16,2-2 0-16,-3-3 0 0,1 0 0 0,-4 1 0 15,-5 0 0-15,5-1 0 0,-1-2 0 0,-3-2 0 0,4 1 0 16,-7-1 0-16,8-5 0 0,2 4 0 16,0-3 0-16,4 1 0 0,2-3 0 0,-5 2 0 15,5-2 0-15,0 0 0 0,19-8-32 0,-2 1-22 0,1-4-25 16,7-3-37-16,3 2-6 0,2-6-8 0,4 0-3 15,-2-2-1-15,14-5-10 0,-14 3 0 16,10-6 4-16,-3-6 7 0,-5-1 4 0,-2-4 16 0,-4-1 12 16,-4-6 11-16,-6 14 9 0,-1-13 13 0,2 0 14 15,-9 14 22-15,-2 2 35 0,-2 2 20 0,-6 8 18 16,2 4 13-16,-2 4 14 0,-2 1 4 0,-1 6-2 16,-2-1 3-16,1 5 12 0,4 0 8 0,-15 10 4 15,4 4 14-15,0 7-5 0,-1 3-6 0,3 4 6 16,1 6-7-16,3-1 2 0,3 2 5 0,-1 1-17 15,3 11-2-15,0-10-11 0,4 8-7 0,-1-10 1 16,3-2-13-16,2 1-10 0,2-5 3 0,1 0-6 16,5-3-12-16,-4 0-32 0,8-3 0 0,-5-8 0 15,0-3 0-15,-1-2 0 0,3-2 0 0,0-3 0 16,-1-1 0-16,1-4 0 0,-3-3 0 0,-1 0 0 16,-2-5 0-16,2 4 0 0,0-10 0 0,1-1 0 15,-4-2 0-15,0-7 0 0,-1-1 0 0,-6-2 0 16,-3-2 0-16,2-2 0 0,-2 2 0 0,0-2 0 15,-5 5 0-15,1 5 0 0,-2 3 0 0,0 3 0 0,3 2 0 16,-1 5 0-16,-1-1 0 0,1 6 0 16,0 3 0-16,4 0 0 0,-11 2 0 0,11-2 0 15,-4 7 0-15,4 2 0 0,0-2 0 0,3 6 0 16,2-3 0-16,6 6 0 0,1-3 0 0,1 2 0 0,3 0 0 16,7 0 0-16,-2-1 0 0,-5-3 0 15,3-1 0-15,-2 1 0 0,0-3-19 0,-5-1-10 0,-1-2 8 16,-1-2-1-16,-2 3-6 0,-1-3-1 15,-2 2 13-15,0-2-4 0,-1 1 4 0,-3 3-1 0,-1-1 20 16,-1 3 2-16,-1-1-9 0,0 1 0 0,-3 2 11 16,0-1-3-16,3 0 1 0,-1 1-4 15,1-2 7-15,2 1 0 0,1-1 12 0,3 0-7 0,1 0 4 16,4-2-7-16,0-1 0 0,2-1 4 0,3 0-7 16,4-2 4-16,5 0 2 0,5-2 5 0,2-3-10 15,-4-2 1-15,1-1 8 0,0-1-11 0,-6 0-15 16,5-4 17-16,-4 0-6 0,2-3 6 0,-7 2-6 15,6-6-2-15,-5 0 0 0,4-3 0 0,-6-2 0 16,-2 2 0-16,3-4 0 0,-7 0 0 0,-1 1 0 16,2-3 0-16,-5 8 0 0,-4 1 0 0,0 1 0 15,-2 3 0-15,-2 2 0 0,-2-1 0 0,-1 9 0 16,-2 0 0-16,-5 3 0 0,1 4 0 0,-7 4 0 16,2 3 0-16,-4 8 0 0,2 3 0 0,4-1 0 15,0 2 0-15,5 3 0 0,5-3 0 0,3-3 0 0,2 6 0 16,6-1 0-16,3-2 0 0,-1-5 0 15,4-1 0-15,6 1 0 0,4-1 0 0,0-3 0 16,-3-7 0-16,8-1 0 0,0-2 0 0,2-3 0 16,-11-2 0-16,10-3 0 0,-7-2 0 0,5-2 0 0,0-3 0 15,-2-3 0-15,-3 0 0 0,1-3 0 16,-1-4 0-16,-4 0 0 0,0-1 0 0,-3-3 0 16,-1-3 0-16,-1-3 0 0,-3 3 0 0,-5-2 0 15,-1 1 0-15,-4 2 0 0,-1 10 0 0,-2 5 0 0,-1 0 0 16,-1 5 0-16,-2 3 0 0,-3 3 0 0,-1 1 0 15,1 7 0-15,-2 7 0 0,-4 6 0 16,7-2 0-16,0 6 0 0,5 1 0 0,1 1 0 0,6 5 0 16,2-3 0-16,5 5 0 0,3-4 0 15,1-2 0-15,5-1 0 0,3-1 0 0,0-1 0 16,3-5-29-16,1-1-86 0,1-4-31 0,-3-2-28 0,-5-5-23 16,0-1-32-16,-1-3-13 0,0-1-25 0,-8-4-40 15,-2 0-22-15,-2-2-36 0,-3-3-48 0,-3-3-58 16,-8-6-348-16,-2-2-885 0,-7-4 392 0</inkml:trace>
  <inkml:trace contextRef="#ctx0" brushRef="#br1" timeOffset="-189730">20183 12299 542 0,'-1'4'545'16,"1"-4"-20"-16,0 0-36 0,0 0-33 0,21 3-18 15,-1-4-19-15,0 1-34 0,11 0-36 0,3 0-39 16,3-2-31-16,4-2-21 0,10 0-51 0,-11 2-53 16,-3-2-70-16,-4 1-93 0,-2-2-114 0,-11 1-128 15,3-1-146-15,-10 2-380 0,-4-2-842 0,-5 1 373 16</inkml:trace>
  <inkml:trace contextRef="#ctx0" brushRef="#br1" timeOffset="-188378.24">22669 12264 112 0,'2'-4'476'0,"0"1"-7"0,-1-1 8 15,-1 4-7-15,2-5-4 0,0 3-14 0,-2 2-21 16,0 0-23-16,0 0-28 0,5-3-33 0,-5 3-32 16,0 0-17-16,0 0-7 0,5 9 1 0,-4-3-8 0,2 5-16 15,1 0-8-15,-2 8-10 0,1 0-14 16,-1 5-10-16,-2 5-16 0,4-3-18 0,-4 2-20 15,0 1-15-15,-4-3-14 0,4 3-34 0,-4-1-109 0,3 0 0 16,1-2 0-16,3 2 0 0,-1-8 0 0,2-1 0 16,0-1 0-16,2-1 0 0,3-3 0 0,0-1 0 15,-1-2 0-15,-1-3 0 0,4-1 0 0,-2-3 0 16,1 0 0-16,0-3 0 0,2-2 0 0,2-4 0 16,-4 0 0-16,6-5 0 0,-1-2 0 0,1-1 0 15,-2 0 0-15,3-8 0 0,-2-3 0 0,0-2 0 16,2 0 0-16,-3-4 0 0,0 1 0 0,0-1 0 15,-1-4 0-15,-1 2 0 0,2 0 0 0,-4-1 0 16,1 3 0-16,-3 4 0 0,1 0 0 0,-4 11 0 16,-2 4 0-16,-1 2 0 0,3 2 0 0,-2 3 0 15,-2 0 0-15,-1 4 0 0,0 0 0 0,0 15 0 16,-1 1 0-16,1 2 0 0,-3 10 0 0,6 2 0 16,-4 1 0-16,1 0 0 0,1 2 0 0,0-2 0 15,4 4 0-15,-1-4 0 0,1 1 0 0,2-5 0 16,1 1 0-16,2-2 0 0,-3-8 0 0,3-2 0 15,-5-1 0-15,3-5 0 0,-3-3-158 0,1-2-325 16,-4-4-73-16,4-1-93 0,-6 0-409 0,4-8-1146 0,-4-1 507 16</inkml:trace>
  <inkml:trace contextRef="#ctx0" brushRef="#br1" timeOffset="-188130.89">23478 12126 317 0,'9'-7'528'0,"-2"2"-11"0,0 2-12 16,-1 2-4-16,6 2 3 0,-1 4-8 0,4 5-10 0,7 8-10 15,-1 2-41-15,3 6-25 0,4 13-26 0,-2 2-33 16,2 2-30-16,-3 3-26 0,1 0-34 0,-1 2-25 16,-5-5-23-16,-3 2-19 0,0-1-19 0,-7-10-34 15,-2-2-30-15,-3-1-42 0,-5-1-26 0,-1-3-47 16,-7-1-35-16,-5-1-60 0,-5-4-49 0,-4 0-50 15,-8-3-54-15,-1-5-65 0,-6-1-47 0,-14 2-62 16,-4-2-58-16,-2-7-456 0,-1-3-1018 0,-2-1 451 16</inkml:trace>
  <inkml:trace contextRef="#ctx0" brushRef="#br1" timeOffset="-187845.7">22371 12083 132 0,'-13'-10'493'0,"-3"3"-20"0,0 2-31 16,2 4-15-16,1 5-4 0,-1 4-9 0,-2 5-11 15,0 9-18-15,2 7-16 0,5 3-15 0,-2 16-17 16,5 2-15-16,4 5-20 0,2-1-21 0,3 1-21 15,4 2-21-15,2 1-30 0,2-3-27 0,6-1-7 16,4 1-23-16,3-7-32 0,7 2-31 0,2-6-33 16,4-3-28-16,7 0-43 0,3-4-63 0,3-5-84 15,5-11-107-15,0-2-107 0,7-4-133 0,-5-3-434 16,1-5-1023-16,5-4 453 0</inkml:trace>
  <inkml:trace contextRef="#ctx0" brushRef="#br1" timeOffset="-187646.64">24733 12701 577 0,'1'-5'627'0,"0"2"-45"0,-1 3-52 0,0-9-53 16,-5 4-55-16,1-1-51 0,3 0-77 0,-7-2-114 15,3 2-159-15,0 0-174 0,0 2-196 0,-3 3-248 0,-1 0-646 16,-6 1 285-16</inkml:trace>
  <inkml:trace contextRef="#ctx0" brushRef="#br1" timeOffset="-186264.02">24600 12778 126 0,'-7'0'324'0,"-4"1"-16"0,2 2-1 0,2-2-37 0,1 0-30 15,1 4-19-15,0-3-21 0,2 0-15 0,2 3-9 16,1-5-8-16,4 10-10 0,0-8-17 0,6 2 7 15,0 0-23-15,3-1-9 0,5-1-10 0,1 1-1 16,0-4 1-16,2 1-13 0,0-4 5 0,-3 2 1 16,0-3 3-16,-4 1-3 0,0-1 13 0,-5-2 3 15,0 1 7-15,-2-2 4 0,0-1 2 0,-4 1-3 16,-2 2-6-16,-4-1-1 0,0 1-5 0,-4-1-3 16,-3 2-2-16,1 1-2 0,-5 2-11 0,5 1-9 15,-4 1-9-15,-1 2-9 0,1 3-3 0,2-3-9 16,0 4-24-16,4 0-27 0,-2 1-39 0,4 1-61 15,5-1-63-15,0-1-67 0,0-1-80 0,3 1-110 16,-1-3-365-16,3 2-844 0,-1-2 374 0</inkml:trace>
  <inkml:trace contextRef="#ctx0" brushRef="#br1" timeOffset="-166447.87">3211 14366 214 0,'-4'2'435'0,"3"-1"16"0,-3 2-6 15,4-3-19-15,0 0-34 0,0 0-32 0,-1 4-28 16,1-4-16-16,0 0-2 0,0 0-1 0,0 0-17 16,0 0-17-16,0 0-20 0,1-15-15 0,3 8-3 15,0-5-3-15,6-3-21 0,-1 0 2 0,0-3-19 16,6-6-3-16,-4-5-10 0,0 0-20 0,3-1-7 15,-1-4-18-15,6-13-9 0,-4 1-12 0,1-2-8 16,-1-5-13-16,-4 3-13 0,1 0-2 0,-5 3-10 16,-4-1-14-16,-3 2 1 0,0 12-4 0,-1-1-8 15,-3 2-1-15,-1 2 2 0,-3 1 8 0,3 5-16 16,-5 8-43-16,5 2 0 0,-1 3 0 0,-1 3 0 16,2 1 0-16,-3 5 0 0,1 0 0 0,2 4 0 15,-2 3 0-15,0 6 0 0,-4 6 0 0,1 7 0 16,-3 6 0-16,3 3 0 0,1 19 0 0,3-4 0 0,-2 3 0 15,7 4 0-15,-3-2 0 0,4 1 0 16,8 0 0-16,-7-2 0 0,3 1 0 0,-2-2 0 16,2-2 0-16,5-2 0 0,-2-11 0 0,-1-2 0 15,7-2 0-15,-3-3 0 0,5-4 0 0,-1-1 0 0,-1-7 0 16,2-2 0-16,-1-5 0 0,3 0 0 0,-3-6 0 16,4-3 0-16,1-1 0 0,-2-3 0 15,1-5 0-15,0 0 0 0,2-11 0 0,-2 2 0 16,0-2 0-16,-2-4 0 0,-1-4 0 0,-2 0 0 0,-1 1 0 15,-3 1 0-15,-4 7 0 0,0 2 0 0,-1 3 0 16,0 3 0-16,-3 4 0 0,3 0 0 0,-4 2 0 16,4-1 0-16,-4 6 0 0,0 0 0 0,0 0 0 15,2 17 0-15,-3-1 0 0,1 1 0 0,1 1 0 16,2 2 0-16,-2-1 0 0,4 5 0 0,3-5 0 16,-4 1 0-16,2-2 0 0,2-3 0 0,2 2 0 15,-1-8 0-15,0 5 0 0,1-6 0 16,3 2 0-16,-3-6 0 0,3-1 0 0,-3 0 0 0,3-5 0 15,-4 1 0-15,0-3 0 0,-1-3 0 0,-1-1 0 16,0-3 0-16,-1-1 0 0,-3-6 0 0,-1-1 0 16,-6-9 0-16,3-1 0 0,-7 1 0 0,-1-1 0 15,-5-1 0-15,-1 5 0 0,0 1 0 0,-3-3 0 16,2 15 0-16,1-1 0 0,-4 3 0 0,4 4 0 16,2 4 0-16,0 3 0 0,0 5 0 0,3 3 0 15,-3 2 0-15,3 4 0 0,6 4 0 0,2-2 0 16,2 3 0-16,3 6 0 0,4-8 0 0,4 0 0 15,6 1 0-15,2 0 0 0,-5-8 0 0,7 1 0 16,-1-5 0-16,8 0 0 0,0-1 0 0,2-5 0 16,-2-1 0-16,0-3 0 0,-1-3 0 0,1-3 0 15,-1 2 0-15,-1-5-9 0,-1-4-12 0,-3 1 10 16,1-4 1-16,-3 1 2 0,-2-2 2 0,0 1 3 16,-8 2 0-16,2 1 3 0,-2 3 4 0,-4 3 12 15,-2 3 5-15,0 0-6 0,1 2 0 0,-5 2-15 16,0 3 0-16,0 0 0 0,0 0 0 0,0 18 0 15,-3-1 0-15,-3 2 0 0,2 6 0 0,-1 3 0 16,1-2 0-16,3 1 0 0,-3-2 0 0,4-6 0 16,0 2 0-16,0-4 0 0,4-1 0 0,1 0 0 15,0-5 0-15,2-2 0 0,-1 0 0 0,5-3 0 16,0 0 0-16,-1-4 0 0,3-2 0 0,-2-4 0 0,3 0 0 16,0-6 0-16,0 1 0 0,-1-5 0 15,-3 0 0-15,3-2 0 0,0-6 0 0,-4 4 0 16,0 0 0-16,-3 1 0 0,2 1 0 0,-4 9 0 15,0-3 0-15,-2 4 0 0,2 2 0 0,-3 0 0 0,-1 4 0 16,0 0 0-16,7 8 0 0,-5 0 0 0,2 2 0 16,2 1 0-16,2 7 0 0,1-1 0 15,-3 1 0-15,6 4 0 0,-1-7 0 0,2 1 0 16,1-1 0-16,2-1 0 0,-1-3 0 0,0-1 0 16,3-4 0-16,-5-1 0 0,2-1 0 0,-2-3 0 0,6-1 0 15,-6-1 0-15,5-6 0 0,-7 0 0 0,6 0 0 16,-7-3 0-16,2-2 0 0,-2-4 0 0,-1-1 0 15,-1 0 0-15,-2-9 0 0,0-2 0 0,-2-2 0 16,-3 0 0-16,-2 2 0 0,-5 0 0 0,1 0 0 16,1 2 0-16,-3 7 0 0,1 1 0 0,0 2 0 15,-4 1 0-15,3 5 0 0,-2 2 0 0,-1 1 0 16,1 4-170-16,-1-1-122 0,2 3-114 0,-3 2-162 16,3 4-559-16,0-1-1218 0,3 0 538 0</inkml:trace>
  <inkml:trace contextRef="#ctx0" brushRef="#br1" timeOffset="-165863.04">5472 13676 3140 0,'9'-15'234'15,"-4"3"-69"-15,3-2-27 0,-3 3 36 0,-3-1 46 16,-1 1 22-16,2 1 10 0,-6-1-12 0,2 0-16 16,-5 1-5-16,1 2-5 0,-4 2-16 0,-1-2-13 15,-7 3-5-15,-2-1-14 0,1 3-11 0,-5 2-16 16,1 1-6-16,-6 1-12 0,-1 3-7 0,1 1-15 15,7-1 5-15,-7 4-10 0,3 1-5 0,4 0-2 16,3-5 2-16,4 3-7 0,0 0 0 0,2-3-7 16,2 3 3-16,0 0-14 0,6-4 6 0,-1 3-8 15,2-1 2-15,0 0 1 0,0 0 2 0,3 0 0 16,0 2-67-16,4-1 0 0,-2 2 0 0,2 1 0 16,2 0 0-16,-1 2 0 0,1-1 0 0,0 6 0 0,-1 0 0 15,3 2 0-15,0 7 0 0,-5-6 0 16,0 7 0-16,5 2 0 0,-7 0 0 0,3 0 0 15,-4 4 0-15,1 2 0 0,2-3 0 0,-6 5 0 16,3 9 0-16,0-9 0 0,-1 2 0 0,-3-4 0 16,4 13 0-16,-1-11 0 0,-3-2 0 0,-1-1 0 15,5 0 0-15,-5-2 0 0,1 0 0 0,0-3 0 16,0-2 0-16,3-2 0 0,-2-6 0 0,2-2 0 0,1-4 0 16,-2 0 0-16,2 0 0 0,-2-6 0 15,4 0 0-15,0 1 0 0,2-2 0 0,-3-3 0 16,4 1 0-16,2-3 0 0,3-2 0 0,-1 0 0 15,0-2 0-15,9-3 0 0,-4-1 0 0,5 0 0 0,-2-5 0 16,8-1-201-16,-6 3-257 0,3-3-81 0,5-2-103 16,-3 0-417-16,-2-2-1146 0,1 3 506 0</inkml:trace>
  <inkml:trace contextRef="#ctx0" brushRef="#br1" timeOffset="-165397.06">5656 13880 402 0,'-4'-17'546'0,"2"6"12"0,-1 2-3 0,3 1-23 16,0 5-54-16,-1 0-32 0,1 3-26 0,0 0-20 16,-1 18-18-16,1 0-21 0,-3 8-18 0,6 5-24 15,-3 0-24-15,0 0-20 0,0 4-29 16,-3 0-26-16,3 0-13 0,0 1-32 0,0-2-15 0,4-2-14 15,-3-3-23-15,4-2-8 0,1-2-4 0,-3-6-15 16,2-3-8-16,2 0-12 0,-2-7-1 0,4-1-34 16,-2-4-41-16,0 0 0 0,0-4 0 15,6-1 0-15,-3-4 0 0,8-4 0 0,-5-2 0 0,1-3 0 16,1-6 0-16,2-2 0 0,-4-3 0 0,1 0 0 16,0-5 0-16,-2 1 0 0,-1-2 0 0,-2 2 0 15,-1 0 0-15,-5 1 0 0,5 6 0 0,-2 5 0 16,-3 6 0-16,0 1 0 0,-2 3 0 0,1 0 0 15,-2 5 0-15,2-1 0 0,-2 3 0 0,0 0 0 16,5 18 0-16,-3-1 0 0,-2 1 0 0,3 6 0 16,2 5 0-16,-4-2 0 0,3 1 0 0,0 2 0 15,2 0 0-15,0-2 0 0,1-1 0 0,2 1 0 16,-3-4 0-16,6-2 0 0,-4-4 0 0,-1-4 0 16,1 2 0-16,-2-7 0 0,3 0 0 0,-4 0 0 15,-2-4 0-15,2 0 0 0,0-3 0 0,-1-2 0 16,-4 0-161-16,10-7-324 0,-6 2-63 0,4-7-92 15,-3-3-420-15,-1-3-1148 0,2-10 508 0</inkml:trace>
  <inkml:trace contextRef="#ctx0" brushRef="#br1" timeOffset="-164881.17">6222 13754 88 0,'-13'-11'456'0,"3"1"12"16,1 2 20-16,-1 2 10 0,0-1-4 0,2-1-7 15,3 5-30-15,1-2-29 0,0 2-39 0,0 0-44 0,4 3-35 16,-3-4-23-16,3 4-28 0,7-3-17 16,-7 3-37-16,13-1-3 0,-1 1-38 0,4-2-6 15,3 2-18-15,7 2-12 0,5-1-15 0,-2-1-6 16,3 0-12-16,0 0-12 0,1 1-5 0,-5 1-8 16,3-3-21-16,-3 0 16 0,-5-1-11 0,0 0-9 15,-5 0 0-15,2 0-11 0,-2 1 7 0,-8-2-3 16,1 0 5-16,0 3 16 0,-4-1 11 0,-1 1 12 15,-6 0 7-15,8 0-9 0,-8 0 4 0,7-1-10 16,-7 1-74-16,0 0 0 0,1 6 0 0,-2-1 0 0,-1 3 0 16,-3 1 0-16,-4 5 0 0,2 2 0 0,0 2 0 15,-2 7 0-15,5 5 0 0,-1-2 0 0,2 3 0 16,2-1 0-16,-2 4 0 0,3 0 0 16,0-1 0-16,3 3 0 0,2-2 0 0,0 1 0 0,4 0 0 15,-3 0 0-15,2-1 0 0,-1 1 0 0,-5-3 0 16,8-2 0-16,-6 0 0 0,3-3 0 0,-1-1 0 15,-1 1 0-15,-1-9 0 0,1 0 0 16,-4 0 0-16,0 1 0 0,2-2 0 0,-3 0 0 0,0-1 0 16,1 0 0-16,-1-5 0 0,3 0 0 0,-6-3 0 15,2 5 0-15,-2-6 0 0,1 1 0 0,-3-1 0 16,-1-2 0-16,0 0 0 0,-3 0 0 0,-5-2 0 16,-4 1 0-16,2-1 0 0,-2-2 0 0,-3-1 0 15,0 0 0-15,-7-2 0 0,7 1 0 0,-2 0 0 16,4 0 0-16,1-2 0 0,-4 1 0 0,10-2 0 15,-4 3 0-15,0-1 0 0,3-2 0 0,-1 5-212 16,1-1-1119-16,4 0-1439 0,9 0 636 0</inkml:trace>
  <inkml:trace contextRef="#ctx0" brushRef="#br1" timeOffset="-163196.99">7490 14098 112 0,'-7'0'424'16,"1"0"22"-16,0-1-4 0,6 1-7 0,-10 0-14 0,10 0-18 16,-9-1-28-16,9 1-23 0,-7 1-20 0,7-1-14 15,0 0-19-15,0 0-15 0,0 0-9 0,-6 1-7 16,6-1-6-16,0 0-7 0,0 0 2 16,13 6 0-16,-6-5-13 0,7 2-21 0,6-3-6 0,8 0-26 15,-7-3-18-15,10 2-13 0,3-2-19 0,0 0-9 16,2-1-13-16,-1 0-15 0,1 1-14 0,-3 1-6 15,-2-1-12-15,-3-2-48 0,0 1-24 0,-7 2 0 16,-6-1 0-16,-2 2 0 0,-3 1 0 0,0-1 0 16,-5 0 0-16,0 1 0 0,-5 0 0 0,8-1 0 15,-8 1 0-15,0 0 0 0,0 0-192 0,0 0-99 16,-24 3-59-16,7 2-55 0,-1 2-41 0,-6 1-45 16,4 2-63-16,-9-2-357 0,4 7-986 0,-2-5 436 15</inkml:trace>
  <inkml:trace contextRef="#ctx0" brushRef="#br1" timeOffset="-162929">7448 14361 31 0,'-7'5'378'15,"2"-3"15"-15,-1 2 26 0,2-3 28 0,4-1 14 16,-8 3-8-16,4-2-14 0,4-1-21 0,-2 2-30 16,2-2-17-16,0 0-28 0,0 0-11 0,0 0-21 15,0 0 0-15,0 0-38 0,22-1-29 0,-3 1-11 16,-1-2-26-16,1-1-20 0,12 0-18 0,2 1-17 15,5-4-20-15,0 3-7 0,12-4-13 0,4 2-13 16,-16 0-6-16,3 3-2 0,-2-6-19 0,-2 5-6 16,-3-2 0-16,-4 3-11 0,-9-2-8 0,1 0-5 15,-12 1-3-15,3 0 8 0,-3 0-12 0,-2 0 20 16,-3-1-9-16,-1 1-37 0,-2 1-9 0,1-1 0 16,-3 3 0-16,-1-4-66 0,1 4-113 0,-8-6-100 15,4 5-110-15,-1-1-129 0,0 1-150 0,-4 0-348 0,9 1-1099 16,0 0 486-16</inkml:trace>
  <inkml:trace contextRef="#ctx0" brushRef="#br1" timeOffset="-160663.37">8611 14168 239 0,'-4'2'326'0,"-2"0"-5"0,-1-1-9 0,2 1 2 15,5-2 6-15,-4 2 13 0,0 1-8 0,4-3 6 16,0 0 4-16,-7 1 0 0,7-1-5 0,-5 1-8 16,5-1-11-16,0 0-13 0,-8-3-16 0,8 3-10 15,-4-6-15-15,1 2-17 0,3-2-12 0,0-1-25 16,2-1-14-16,-1 0-8 0,3-3-19 0,0 1-13 16,2-1-11-16,4-3-16 0,3 2-10 0,0-1-14 15,1 3-10-15,0 1-10 0,0 1-4 0,4 2-10 16,-4 2-2-16,3 1-8 0,0 0-9 0,1 2 0 15,-1 3-7-15,1 3 0 0,-4 1-4 0,1 5-1 16,-1-2-9-16,0 5-5 0,-1 3 0 0,0 5 13 16,-3-4-17-16,-1 5 6 0,0 0-9 0,-5 2-1 0,2-1-11 15,-6-6 0-15,3 2 0 0,-2 1 0 16,-2-2 0-16,-2-2 0 0,2-5 0 0,0 0 0 16,-3-1 0-16,0-3 0 0,4-1 0 0,-1 1 0 15,-2-2 0-15,2-3 0 0,0-2 0 0,1-1 0 0,0 0 0 16,0 0 0-16,-8-8 0 0,8 1 0 15,0-4 0-15,0-3 0 0,1-4 0 0,3 0 0 16,0-6 0-16,1-4 0 0,5-1 0 0,-2-1 0 16,4 0 0-16,-1 1 0 0,2 6 0 0,2-1 0 0,-3 9 0 15,-1 0 0-15,3 0 0 0,-1 4 0 0,2 6 0 16,1 3 0-16,1 2 0 0,0 3 0 0,5 6 0 16,2 5 0-16,-1 6 0 0,1 1 0 0,-2 4 0 15,-3 4 0-15,1 1 0 0,-1 0 0 0,-4-1 0 16,-1 2 0-16,-4-2 0 0,3 0 0 0,-7-1 0 15,-2-2 0-15,0-6 0 0,-1-4 0 0,-3 0 0 16,0-5 0-16,0-1 0 0,-3-4 0 0,3 0 0 16,-4-1 0-16,0-4 0 0,4-1 0 0,0 0 0 15,-15-12 0-15,10 1 0 0,-1-3 0 0,0-4 0 16,5-10 0-16,-4 2 0 0,1-7 0 0,4 0 0 16,2-1 0-16,1 2 0 0,2 2 0 0,3 5 0 15,-4 1 0-15,5 7 0 0,1 2 0 0,-2 6 0 16,1 0 0-16,2 5 0 0,2-1 0 0,1 5 0 15,4 6 0-15,0 2 0 0,4 4 0 0,1 5 0 16,2 6 0-16,-6-4 0 0,3 2 0 0,-3 2 0 16,4 3 0-16,-6-2 0 0,1 1 0 0,-3-3 0 15,-1 0 0-15,-4-5 0 0,-2 0 0 0,2-2 0 16,-3-3 0-16,-2-1 0 0,1-4 0 0,-2 3 0 16,2-4 0-16,-3-1 0 0,1-3 0 0,2 0 0 0,-1-3 0 15,3-1 0-15,2-3 0 0,-1-2 0 0,0-3 0 16,1-4 0-16,3-2 0 0,1-5 0 15,0-3-1-15,-2-2-21 0,3-1 8 0,-3-4 8 16,1 1-6-16,-1 2-1 0,-3 4 4 0,0 6 13 0,-1 4 12 16,-3 3-7-16,-1 1 3 0,-2 4 6 0,1 3-7 15,-1 4-4-15,-2-1-7 0,5 13 0 0,-5-1 0 16,2 6 0-16,-1 7 0 0,-4 3 0 16,2-1 0-16,2 0 0 0,1 0 0 0,0-2 0 0,1-5 0 15,-1-2 0-15,3-1 0 0,-1-2 0 0,4 1 0 16,-2-5 0-16,-1-3 0 0,3-2 0 0,1-1 0 15,1-4 0-15,-1-1 0 0,3-3 0 16,3-5 0-16,2 0 0 0,-2-4 0 0,2 1 0 0,3-9 0 16,-1 0 0-16,-2-4 0 0,1 1 0 0,-3-2 0 15,0-4 0-15,2 2 0 0,-3 1 0 0,0 2 0 16,-5 8 0-16,-1 6 0 0,-3 0 0 0,0 2 0 16,0 0 0-16,4 3 0 0,-4 8 0 0,-5-3 0 15,9 12 0-15,-1 2 0 0,-3 3 0 0,1 1 0 16,-1 7 0-16,0 0 0 0,-1 0 0 0,-2 1 0 15,-1-7 0-15,0-1 0 0,-2 1 0 0,1-2 0 16,0-4 0-16,1-1 0 0,-2 0 0 0,0-5 0 16,-1 1 0-16,2-2 0 0,-1-3 0 0,2-2 0 15,-1-1 0-15,0 0 0 0,0 0 0 0,0 0 0 16,8-12 0-16,-3 3 0 0,0-3 0 0,3-5 0 16,5-7 0-16,3 1 0 0,0-5 0 0,1 2 0 15,4-2 0-15,-3 3 0 0,5 3 0 0,-4 2 0 16,-1 4 0-16,0 3 0 0,-4 5 0 0,0 5 0 15,-1 2 0-15,1 1 0 0,-3 4 0 0,2 6 0 16,2 2 0-16,-6 2 0 0,0 3 0 0,1 2 0 16,-2 5 0-16,1 1 0 0,-5-6 0 0,1 1 0 15,-4-1 0-15,2 1 0 0,-2-4 0 0,-1 1 0 16,3-2 0-16,-3-2 0 0,0-4 0 0,1 1 0 0,-1-3 0 16,0-1-82-16,0-1-174 0,0-3-40 15,0-2-53-15,0 4-61 0,0-4-64 0,0 0-81 16,0 0-407-16,-13-14-1042 0,8 4 461 0</inkml:trace>
  <inkml:trace contextRef="#ctx0" brushRef="#br1" timeOffset="-160347.95">9899 13783 293 0,'-12'-8'472'0,"5"2"0"0,-5 3-19 0,6-1-25 0,-2 3-24 16,0 1-29-16,0 1-37 0,0 2-34 0,2-1-27 15,-1 6-26-15,2-2-31 0,-1 3-18 0,2 0-16 16,0 1-18-16,4 1-17 0,0-1-16 0,0 0-10 16,4-4-14-16,1 2-9 0,2 0-7 0,0-5-8 15,2 1-8-15,4-3-5 0,-1-2-8 0,1-2 1 16,0 0 10-16,1-2 19 0,-4-3 13 0,-1-1 4 15,2-3 10-15,1 0 4 0,-8 2-6 0,0-8-4 16,-4 5-12-16,-3 2-11 0,-1-3-7 0,2 2-14 16,-6 3-22-16,2 0-46 0,-2 3-57 0,-3 3-85 15,-3 0-96-15,-3 8-112 0,-3 1-146 0,3 5-506 16,-4 6-1078-16,4 2 477 0</inkml:trace>
  <inkml:trace contextRef="#ctx0" brushRef="#br1" timeOffset="-159813.23">11379 13433 296 0,'-5'-11'469'0,"-2"2"-23"0,-2-1-8 15,-3 2-9-15,0 3-13 0,1 2-11 0,-7 3-19 16,1 6-24-16,-1 2-14 0,-1 7-15 0,-3 8-14 16,-1 2-4-16,2 5-13 0,-9 11-11 0,7 7-1 15,-1 5-5-15,-8 24-9 0,1 1-4 0,12-21-17 16,-4 28-17-16,0-4-12 0,6 2-17 0,10-24-13 16,-3 21-13-16,5-19-11 0,3 25-138 0,9-26-34 15,9 23 0-15,-2-25 0 0,14 24 0 0,3-5 0 16,-4-26 0-16,4 2 0 0,3 0 0 0,-2-2 0 15,3-6 0-15,4-2 0 0,-3-6 0 0,1-4 0 16,-11-12 0-16,-4-1 0 0,-1-4 0 0,-2-5 0 16,-7 0 0-16,-1-5 0 0,-4 1 0 0,-1-4 0 0,-1-2 0 15,-1 0 0-15,-4-1 0 0,0 0 0 0,0 0 0 16,0 0 0-16,-6-12 0 0,3 10-441 16,-7-7-190-16,5 6-556 0,-3-3-1285 0,2 0 569 15</inkml:trace>
  <inkml:trace contextRef="#ctx0" brushRef="#br1" timeOffset="-158647.59">11954 14158 85 0,'3'-15'439'0,"-2"-2"-1"0,-1 1-13 0,-4-1-13 15,0 3 6-15,-1-1-11 0,-4 0-19 0,-1 0-23 16,-3 5-20-16,-1-1-21 0,1 4-17 0,-6-1-12 16,6 6-21-16,-6 3-13 0,2 4-12 0,-9 6-16 15,3 3-21-15,1 6-13 0,3 1-20 0,0 5-20 16,-2 2-10-16,7 1-14 0,1 1-17 0,4-2-6 16,3-1-10-16,2 3-6 0,5-5-14 0,2-5-6 15,2-2 0-15,4-2-2 0,1-2 3 0,-1-5-12 16,9-1 8-16,-1-1-7 0,3-5 0 0,2-4 8 15,-2-4-3-15,7-4 4 0,-1-6 4 0,-1 1-5 16,2-6-37-16,-4-3-37 0,-1-2 0 0,-3-6 0 16,3-10 0-16,-4-3 0 0,-1-3 0 0,-2 0 0 15,-4-1 0-15,-2-6 0 0,-3 5 0 0,-2 12 0 16,0 3 0-16,-3 5 0 0,2 3 0 0,-3 1 0 16,0 11 0-16,0 4 0 0,-1 1 0 0,-1 6 0 15,1 2 0-15,1 2 0 0,0 0 0 0,-4 32 0 16,4-4 0-16,2 6 0 0,0 12 0 0,-1 2 0 15,3 1 0-15,-1 3 0 0,-1-3 0 0,2 1 0 0,-3-2 0 16,3-1 0-16,-2-11 0 0,0-2 0 16,-2-2 0-16,4 1 0 0,1-2 0 0,-1-2 0 0,0-9 0 15,-1 0 0-15,4-4 0 0,-5-5 0 16,5 0 0-16,-2-4 0 0,1-3 0 0,2-1 0 16,-3-3 0-16,4-3 0 0,4-1 0 0,-4-5 0 0,4-4 0 15,3-6 0-15,3-5 0 0,-5-4 0 0,2 2 0 16,-1-5 0-16,-2-2 0 0,2 3 0 15,-2 0 0-15,-2 4 0 0,-3 7 0 0,-3 2 0 16,2 6 0-16,-5 3 0 0,3 1 0 0,-1 5 0 0,0 2 0 16,-4 0 0-16,4 12 0 0,-3-1 0 0,3 7 0 15,-4 0 0-15,5 6 0 0,-1 1 0 0,2 1 0 16,1 0 0-16,-1-1 0 0,1-7 0 0,-1-1 0 16,5-1 0-16,0-2 0 0,1 0 0 0,1-2 0 15,5-3 0-15,-1-1 0 0,3-6 0 0,-1 2 0 16,8-3 0-16,-5-6 0 0,5-3 0 0,-11-2 0 15,11-4 0-15,-5-1 0 0,-3-6 0 0,-2-2 0 16,0-3 0-16,0-3 0 0,-3-2 0 0,-5 0 0 16,1-2 0-16,-1 2 0 0,-1 2 0 0,-7 5 0 15,-1 8 0-15,0 0 0 0,0 2 0 0,-1 4 0 16,-3 2 0-16,-6 4 0 0,6 1 0 0,-5 3 0 16,9 0 0-16,-14 5 0 0,5 2 0 0,0 3 0 15,1-1 0-15,1 2 0 0,-1 4 0 0,6-3 0 16,-1 3 0-16,4 0 0 0,2 3 0 0,3-1 0 15,3-2 0-15,0 1 0 0,5-1 0 0,0 1 0 0,9 2 0 16,-1 1 0-16,1-3 0 0,0-1 0 16,-6-2 0-16,2-3 0 0,5 5 0 0,-8-4 0 15,0 0 0-15,-4-1 0 0,-5-1 0 0,2 4 0 16,-2-6 0-16,-5 1 0 0,-2 1 0 0,0-1 0 0,-2 0 0 16,-4 1 0-16,1-2 0 0,-5 0 0 15,-1 1 0-15,0-4 0 0,-6 1 0 0,4-2 0 16,-1 0 0-16,1 0-68 0,-4-1-197 0,3-3-106 15,-5 1-98-15,4-4-132 0,-6 0-469 0,2-3-1159 0,1-1 513 16</inkml:trace>
  <inkml:trace contextRef="#ctx0" brushRef="#br1" timeOffset="-158463.71">12482 13861 304 0,'-4'-10'587'0,"1"3"1"0,2-1-27 16,0 1-42-16,0 3-54 0,1-3-46 0,1 3-42 16,1 0-67-16,-2 4-87 0,7-2-99 0,-2 1-124 15,-5 1-136-15,11 4-165 0,-7 1-373 0,0 1-729 16,3 1 322-16</inkml:trace>
  <inkml:trace contextRef="#ctx0" brushRef="#br1" timeOffset="-157879.89">13421 14094 2812 0,'0'0'387'0,"0"0"-63"15,8-4-25-15,-8 4-6 0,0 0-8 0,5-1-25 16,-5 1-9-16,0 0-24 0,0 0-27 0,0 0-19 16,0 0-18-16,0 0-11 0,0 0-7 0,5 3-14 15,-5-3 1-15,0 0-18 0,0 0-3 0,3 4-15 16,-3-4-9-16,3 4-9 0,-3-4-2 0,4 2-3 15,-4-2-4-15,3 2 7 0,-3-2-3 0,0 0 4 16,0 0-4-16,0 0 6 0,10-6-6 0,-6 2 2 16,0 0-4-16,-3 0 4 0,3 0-9 0,-3-3-16 15,0 1 9-15,-1 2-8 0,-1-5-5 0,-4 2-9 16,4-2 5-16,-4 3-3 0,-2-2-2 0,2 4 4 16,-6-2-6-16,-1 3 1 0,-1 1-2 0,-6 0-34 15,1 4 0-15,-2 1 0 0,-7 5 0 0,0 4 0 16,3 4 0-16,1 3 0 0,1 2 0 0,2 3 0 15,4 0 0-15,1 2 0 0,6-1 0 0,3 2 0 0,4-1 0 16,6-4 0-16,1 2 0 0,3-6 0 16,1 0 0-16,6 6 0 0,8-4 0 0,-2-3 0 15,3-5 0-15,0 0 0 0,4-1 0 0,-1-4 0 16,1-2 0-16,4-3 0 0,-1-2 0 0,-3 0 0 16,-7-2 0-16,-2-1 0 0,1-3 0 0,-2 3 0 0,0-3 0 15,-7 1 0-15,1 0 0 0,-1 1 0 16,-2-4 0-16,-1 2 0 0,1-1 0 0,-8 2 0 15,3 0 0-15,-4-2-172 0,0 5-304 0,0 2-98 0,-10-6-588 16,6 3-1259-16,4 3 558 0</inkml:trace>
  <inkml:trace contextRef="#ctx0" brushRef="#br1" timeOffset="-156513.23">14391 13750 30 0,'4'-2'453'15,"1"0"10"-15,-1-4 8 0,-2 3 2 0,1 0 2 16,-2 0-15-16,-1-2-20 0,0 0-29 0,-2 2-26 15,-2 0-24-15,0 0-36 0,-2-1-21 0,-5 0-24 16,0 1-19-16,-2 0-18 0,-4-1-15 0,5 3-21 16,-9 1-13-16,2 0-21 0,-2 0-9 0,1 1-11 15,2 1-2-15,-1 0-14 0,6 1-12 0,-3 0-3 16,2 2-12-16,5-1-14 0,-3 1-12 0,3-1-8 0,2-1 3 16,1 2-11-16,-1-1-4 0,3 2 1 15,3 2-5-15,-3-5-60 0,3 5 0 0,-2-2 0 16,3 0 0-16,0 0 0 0,0 3 0 0,3 3 0 0,-2 0 0 15,2 1 0-15,-1-1 0 0,2 0 0 0,1 3 0 16,-1 3 0-16,-3 0 0 0,4 0 0 0,-2 0 0 16,-1 1 0-16,2 6 0 0,-1 0 0 15,-2 1 0-15,0 1 0 0,4 2 0 0,-2 0 0 0,-2 0 0 16,4 3 0-16,-3-1 0 0,-1 0 0 0,-1 1 0 16,5-1 0-16,-2 0 0 0,-3 2 0 0,3 1 0 15,0 0 0-15,2 0 0 0,1-2 0 16,-4-1 0-16,0-1 0 0,1-1 0 0,-2-3 0 0,0 0 0 15,1-8 0-15,0 1 0 0,0-2 0 0,-2-6 0 16,1 3 0-16,0-3 0 0,0-1 0 0,2-3 0 16,3 0 0-16,-3-4 0 0,3 2 0 0,-1-3 0 15,4 1 0-15,7-3 0 0,-1-1 0 0,12-3 0 16,-7 1 0-16,2 0 0 0,4-4 0 0,0 1 0 16,-4 1 0-16,0 0 0 0,-3-2 0 0,0 2 0 15,0 2 0-15,-6-3 0 0,-4 3 0 0,1-1 0 16,-1 2 0-16,-5 0 0 0,-1-3-271 0,-1 2-101 15,-2 3-53-15,0 0-48 0,0 0-61 0,-10-4-75 16,2 2-310-16,2 2-993 0,6 0 440 0</inkml:trace>
  <inkml:trace contextRef="#ctx0" brushRef="#br1" timeOffset="-156013.14">14538 13972 281 0,'8'-14'446'0,"-3"6"13"0,1-1 11 16,-5 4-1-16,2-1-12 0,0 2-31 0,-3 4-17 16,2-3-10-16,-2 3-8 0,0 0-9 0,0 13-9 15,-2-3-22-15,-2 2-17 0,0 7-18 0,-1 5-19 16,0 1-21-16,2 3-18 0,-3 0-27 0,2 2-23 15,0-2-16-15,-5 1-16 0,13-1-18 0,-4-1-17 16,4-1-17-16,0-1-6 0,1-6-69 0,3-2-49 16,-2-1 0-16,9-1 0 0,-2-5 0 0,4 0 0 15,-1-3 0-15,2-3 0 0,2-3 0 0,1-2 0 16,-2-2 0-16,4 0 0 0,-5-6 0 0,5-5 0 0,-4 2 0 16,0-7 0-16,-1-1 0 0,-1-3 0 0,-3-1 0 15,-2-5 0-15,0 1 0 0,-3 1 0 16,0 2 0-16,-5 4 0 0,2 3 0 0,-2 2 0 15,-3 1 0-15,2 4 0 0,-2 3 0 0,1-1 0 0,-2 3 0 16,0 3 0-16,2 0 0 0,-2 3 0 0,0 0 0 16,0 11 0-16,0 0 0 0,1-2 0 0,2 10 0 15,-2 0 0-15,-1 0 0 0,4 6 0 0,1 0 0 16,0 1 0-16,-1-6 0 0,1 5 0 0,-1-6 0 16,1 1 0-16,2-2 0 0,-1-2 0 0,-2 0 0 15,1 0 0-15,-1-5 0 0,0 1 0 0,1-2 0 16,1 1 0-16,-3-9 0 0,-1 3 0 0,-2 1 0 15,4-3 0-15,-4-3 0 0,0 0-447 0,0 0-150 16,0 0-111-16,6-15-366 0,-3 2-1162 0,2-2 514 16</inkml:trace>
  <inkml:trace contextRef="#ctx0" brushRef="#br1" timeOffset="-155480.31">15189 13912 59 0,'-11'-10'443'0,"5"1"20"15,-3 0 29-15,0 0 12 0,0 2 8 0,4-3 1 16,-4 2-3-16,4-1-20 0,1 3-45 0,2 0-31 16,0 2-37-16,2-1-28 0,0 0-32 0,0 5-27 15,4-6-30-15,1 5-21 0,3 0-26 0,2 1-18 16,4 0-17-16,-1 0-21 0,6 1-13 0,3 0-13 16,-1-1-17-16,9 5-8 0,-1-3-8 0,1-1-13 0,-2-2-8 15,0 0-61-15,0 0-16 0,-5-1 0 16,-1 0 0-16,-5 1 0 0,0-4 0 0,-5 3 0 15,2-2 0-15,-5 0 0 0,-3 2 0 0,1 0 0 16,-2-2 0-16,1 3 0 0,-3-3 0 0,-1 2 0 16,-2 2 0-16,5-5 0 0,-5 5 0 0,4-3 0 15,-4 3 0-15,0 0 0 0,0 0 0 0,-5 12 0 16,3-5 0-16,-2 5 0 0,1 2 0 0,-1 5 0 16,-2 0 0-16,2 8 0 0,4-1 0 0,-4 3 0 15,4 0 0-15,2 2 0 0,-2 4 0 0,2 0 0 0,-1-1 0 16,2-2 0-16,3 4 0 0,-2-4 0 0,1 3 0 15,-1 0 0-15,1-3 0 0,-3-2 0 16,1 2 0-16,5-4 0 0,-7 2 0 0,4-4 0 0,-1 2 0 16,-3-10 0-16,-1 2 0 0,0-1 0 0,0-2 0 15,-1-2 0-15,1 0 0 0,1-5 0 16,-2-3 0-16,1 3 0 0,-1-4 0 0,1-1 0 0,-4 0 0 16,1-2 0-16,2 1 0 0,-8-1 0 0,4 0 0 15,-2-2 0-15,-4 2 0 0,-3-2 0 0,-2 2 0 16,-4-2 0-16,0 3 0 0,-7-2 0 0,7 2 0 15,-3-1 0-15,1 0 0 0,1 1 0 0,1 3 0 16,5-3 0-16,-2 3 0 0,6-4 0 0,1 4 0 16,3-3 0-16,4 1 0 0,0-2-302 0,5 4-405 15,1-3-490-15,3-1-1297 0,8-3 573 0</inkml:trace>
  <inkml:trace contextRef="#ctx0" brushRef="#br1" timeOffset="-155079.03">16262 14444 340 0,'5'-4'525'0,"-1"2"-20"0,0 1-29 0,-4 1-23 16,6-3-11-16,-6 3-13 0,7-2-35 0,-7 2-36 15,0 0-34-15,0 0-29 0,0 0-23 0,0 0-27 16,0 0-27-16,0 0-15 0,-17 12-21 0,12-10-18 15,-4 0-14-15,0 0-17 0,-4 0-13 0,7 0-12 0,-4-2-9 16,-2 1-9-16,4-2-13 0,2-1-3 16,2-2 4-16,-3 2 0 0,4-3 11 0,-1 1 1 15,0-1 3-15,3-1 20 0,1 1-10 0,1 0 6 16,3 0-13-16,0-1 4 0,-1 2-6 0,2 0-5 0,0-1-5 16,1 3-2-16,1 1-19 0,0 2-5 15,3 1 0-15,-2 3-20 0,1 0-38 0,0 1 0 16,-5 5 0-16,2 0 0 0,-2 5 0 0,1 1 0 15,-1 1 0-15,-4 0 0 0,3 6 0 0,-6-6 0 0,2 1 0 16,-7 7 0-16,-1-8 0 0,-1 0 0 0,-7 3 0 16,0-2 0-16,-3-1 0 0,4-4 0 0,-6 1 0 15,0-1 0-15,-5 2 0 0,8-10-369 0,-10 6-149 16,1-6-175-16,-3 4-410 0,3-6-1192 0,-3 0 527 16</inkml:trace>
  <inkml:trace contextRef="#ctx0" brushRef="#br1" timeOffset="-153846.98">17152 14326 249 0,'2'-3'385'16,"2"-4"0"-16,2 0 1 0,-3 2-9 0,3-4-2 15,-2 3-18-15,0-4-17 0,-1 2-1 0,-2-2-10 16,1 1-14-16,-2-3-17 0,-1 2-13 0,-1-3-17 16,-2 0-21-16,-2 1-10 0,-2-3-8 0,-1 1-24 15,-3 5-10-15,2 0-11 0,1 2-14 0,-8-2-12 16,0 6-15-16,4 2-13 0,-6 3-5 0,1 0 1 16,-2 7-17-16,-4 4 0 0,1 4-7 0,3 3-9 15,2 2-10-15,3 2-1 0,6-3-6 0,2 4-6 16,2-5-6-16,5-1-2 0,8 5-4 0,-2-7-4 15,1 1 2-15,4-3 0 0,3 0-3 0,3-2-7 16,1-2 7-16,1-4-10 0,0-2 3 0,1-4-9 16,0-2-35-16,1-3-2 0,1 0 0 0,1-9 0 15,-5 3 0-15,2-7 0 0,0-2 0 0,-3-3 0 16,-1-2 0-16,-3-2 0 0,1-4 0 0,-3-4 0 16,1-12 0-16,-1-1 0 0,-4 13 0 0,0-18 0 15,-1 3 0-15,-2 1 0 0,-1 0 0 0,-6 13 0 0,-1 1 0 16,1 4 0-16,-1 4 0 0,0 9 0 0,0 6 0 15,0-1 0-15,1 8 0 0,-1 2 0 16,-3 4 0-16,0 6 0 0,0 11 0 0,-2 8 0 0,2 6 0 16,-2 15 0-16,4 4 0 0,1-3 0 15,0-1 0-15,5 6 0 0,-3-4 0 0,5 1 0 0,1-5 0 16,0-10 0-16,3-1 0 0,1-5 0 16,4 3 0-16,1-2 0 0,-2-3 0 0,3-4 0 0,4-2 0 15,-5-8 0-15,1-2 0 0,0-2 0 0,-1-6 0 16,2 0 0-16,-1-2 0 0,-1-5 0 0,0-1 0 15,3-5 0-15,-1-2 0 0,-3-5 0 16,1 0 0-16,0-7 0 0,-2-6 0 0,1 1 0 0,-2-2 0 16,-1-3 0-16,-1 1 0 0,-1 1 0 0,-3 2 0 15,4 5 0-15,-7 7 0 0,3 7 0 0,-4 0 0 16,4 5 0-16,-3 2 0 0,-1 3 0 0,0 0 0 16,0 15 0-16,-1-4 0 0,-3 7 0 0,5 0 0 15,-2 6 0-15,5-4 0 0,0 6 0 0,3-2 0 16,0-1 0-16,-1-5 0 0,7 6 0 0,0-9 0 15,0-1 0-15,-2 1 0 0,3-3 0 0,4-5 0 16,-1 0 0-16,4-2 0 0,0-2 0 0,-1-3 0 16,-1-3 0-16,2-2 0 0,-2-1 0 0,0-5 0 15,4-3 0-15,-4-3 0 0,2-3 0 0,-5-3 0 16,2-2 0-16,0-1 0 0,-4-6 0 0,-1 1 0 16,-3 0 0-16,-1 1 0 0,-4 1 0 0,-1 5 0 15,-1 5 0-15,-6 3 0 0,3 6 0 0,-4-1 0 16,2 6 0-16,-1 1 0 0,-1 0 0 0,4 4 0 15,-10 7 0-15,5-3 0 0,0 4 0 0,-2 2 0 16,6 5 0-16,-3-1 0 0,3 3 0 0,2 1 0 16,1 0 0-16,4 1 0 0,3 3 0 0,1-3 0 15,4 4 0-15,7-3 0 0,-3 1 0 0,2-2 0 16,6-1 0-16,-4 1 0 0,0-2 0 0,1 1 0 0,-5-5 0 16,-4-1 0-16,3 2 0 0,-7 2 0 0,-1-4 0 15,-4 0 0-15,3-2 0 0,-4-1 0 16,-4 1 0-16,-3-1 0 0,-1 0 0 0,-3-4 0 0,-1 2 0 15,-4-1 0-15,-2-1 0 0,0-2 0 0,-5 0 0 16,1-2 0-16,-1-1-99 0,-8-4-189 0,6-2-96 16,0 1-79-16,-7-5-111 0,-3-3-491 0,7-2-1152 15,-3-4 511-15</inkml:trace>
  <inkml:trace contextRef="#ctx0" brushRef="#br1" timeOffset="-153696.83">17825 13941 144 0,'0'-12'513'0,"0"0"14"0,0 0 8 16,-1 4-21-16,1-5-22 0,1 5-41 0,-1 1-49 15,0 3-53-15,3 0-81 0,0 2-91 0,-3 2-119 16,7-1-134-16,-2 6-177 0,1 2-431 0,1 3-740 16,-1-1 327-16</inkml:trace>
  <inkml:trace contextRef="#ctx0" brushRef="#br1" timeOffset="-153195.7">18649 14215 33 0,'12'-8'555'0,"-7"5"4"0,2-1-8 0,-1 3-14 15,-2-4-16-15,1 3-20 0,-1 1-56 16,-4 1-46-16,0 0-31 0,0 0-38 0,0 0-36 16,2 8-35-16,-3-5-22 0,-2 2-23 0,1 0-20 15,-2 2-21-15,3 0-16 0,-3 1-13 0,0-3-20 0,4 0-10 16,0 2-7-16,0-3-14 0,-1 0 0 0,1-4-17 16,1 5-8-16,-1-5-3 0,5 1-2 15,-5-1 1-15,0 0-13 0,8-10-4 0,-6 6-3 16,1-5-13-16,-1 3 3 0,1-4-2 0,-3 1-5 0,1-3-5 15,-1 0 2-15,-2 1-2 0,-2 1-1 0,0-1 4 16,-2 2-1-16,-2 1 2 0,-1 2 7 0,0 1 9 16,-9 0-13-16,1 4 7 0,-2 2 4 0,0 5 2 15,1 1 1-15,-6 7-9 0,0 1 24 0,5 3-4 16,-1 1-42-16,3 3-12 0,4 1 0 0,1 0 0 16,2 0 0-16,6-5 0 0,4 2 0 0,0-2 0 15,3 1 0-15,4-3 0 0,1 0 0 0,4 1 0 16,8 0 0-16,-3-5 0 0,1-1 0 0,1-3 0 15,8-1 0-15,2-1 0 0,-6-2 0 0,-3-1 0 16,11-4 0-16,-13 1 0 0,5-3 0 0,-1 0 0 16,-3-1 0-16,0-1 0 0,0 0 0 0,-3 0 0 15,-4-1 0-15,-3 3 0 0,-1-2 0 0,-3 1 0 16,1-1 0-16,-2 1 0 0,-3 1 0 0,2-1 0 16,-3 1-183-16,0 3-366 0,-8-4-135 0,2 3-446 0,6 1-1223 15,-13 0 542-15</inkml:trace>
  <inkml:trace contextRef="#ctx0" brushRef="#br1" timeOffset="-152546.83">19301 13868 36 0,'0'-10'440'0,"-4"-1"2"0,4 2-2 0,-1 1 9 16,1 0-3-16,-5-2-13 0,1 5-45 0,-2-5-28 16,-1 2-31-16,1 0-20 0,-7 1-30 0,4 1-21 15,-6 2-12-15,-2-2-16 0,-2 2-16 0,-1 1-2 16,-2 3-20-16,-1-1-9 0,0 1-12 0,6 1-13 16,-2 2-12-16,1-1-8 0,4 3-10 0,3-1-12 15,2-2-11-15,-1 3 1 0,4 0 1 0,1 4-1 16,3 1 0-16,0 2-8 0,4-3 3 0,0 2-8 15,2 0 6-15,1 0-15 0,0 1 4 0,5 2 0 16,-2 1-7-16,1-1-2 0,-4 2-6 0,5-2-39 16,-2 1-34-16,-4 1 0 0,1 3 0 0,2 1 0 15,-4 5 0-15,0 0 0 0,-2 3 0 0,-1-3 0 16,0 3 0-16,-1 0 0 0,-2 2 0 0,3 5 0 16,3-5 0-16,-3 0 0 0,1 3 0 0,2 0 0 15,-1-1 0-15,2 4 0 0,0-2 0 0,1 0 0 0,3 0 0 16,-2-2 0-16,1-2 0 0,-1 1 0 0,0-4 0 15,1 0 0-15,-4-9 0 0,1 0 0 0,0-3 0 16,3 2 0-16,-3-7 0 0,-2-1 0 0,1-1 0 16,3-2 0-16,-5-2 0 0,2 1 0 0,1 0 0 15,-1-1 0-15,3-2 0 0,0-1 0 16,2-1 0-16,3 0 0 0,-2 0 0 0,5-2 0 0,4 0 0 16,1-3 0-16,3 0 0 0,5-2 0 0,-2-2 0 15,4 2-387-15,-1-1-262 0,-3-2-544 0,1-3-1292 16,-1 0 572-16</inkml:trace>
  <inkml:trace contextRef="#ctx0" brushRef="#br1" timeOffset="-152013.21">19701 14207 270 0,'0'-19'525'0,"0"3"18"16,0 3 5-16,0 2 2 0,-2 2-4 0,2 2-11 0,2 1-45 15,-2 1-51-15,0 3-42 0,0 2-31 0,0 0-25 16,0 0-12-16,-4 21-21 0,4-4-29 0,0 3-21 16,0 7-27-16,-1 1-29 0,2-3-13 0,-2 4-19 15,1-3-25-15,1-1-7 0,1-6-13 0,-2 1-13 16,2 0-19-16,-1-2-31 0,3-3-62 0,-1 2 0 16,-2-6 0-16,0-2 0 0,6-1 0 0,-6-3 0 15,2-2 0-15,3-1 0 0,-1-2 0 0,-5 0 0 16,9-3 0-16,-2-2 0 0,1-3 0 0,0-1 0 15,5-4 0-15,-3-3 0 0,-1 1 0 0,5-8 0 16,1 1 0-16,1-3 0 0,-2 2 0 0,-4 6 0 16,-1 1 0-16,1 0 0 0,-5 7 0 0,-1 0 0 15,1 4 0-15,-3 1 0 0,0 0 0 0,-2 4 0 16,0 0 0-16,10 12 0 0,-8-1 0 0,0 4 0 16,3 2 0-16,-2 0 0 0,2 2 0 0,0-1 0 15,4 0 0-15,-4 0 0 0,4-1 0 0,0-1 0 16,5-2 0-16,-1-2 0 0,1-1 0 0,0-2 0 0,-1-3 0 15,-2-1 0-15,2-1 0 0,1-3 0 16,-2-2 0-16,0-3 0 0,1 0 0 0,-3-3 0 16,3-1 0-16,0-4 0 0,-4-1 0 0,1-2 0 0,2-10 0 15,-6 2 0-15,4-4 0 0,-3-2 0 16,-2 1 0-16,-4-4 0 0,2 3 0 0,-1 3 0 0,-3 1 0 16,0 8 0-16,-2 1 0 0,0 4 0 15,-2 1 0-15,0 1 0 0,0 2 0 0,-1 1 0 0,1 3 0 16,1 0 0-16,-1 3 0 0,-2 0 0 0,7 1 0 15,-10 3-203-15,9 0-380 0,-2 1-99 16,3 1-439-16,0 0-1214 0,0-5 537 0</inkml:trace>
  <inkml:trace contextRef="#ctx0" brushRef="#br1" timeOffset="-151513.6">20317 13966 127 0,'-9'-15'526'15,"6"0"8"-15,-3 1 6 0,1-2 1 0,0 0-12 0,2 7-24 16,3-2-22-16,2 0-46 0,0 5-50 0,2-1-34 16,5 2-36-16,1 3-27 0,3-2-28 0,6 1-35 15,2 0-16-15,-1 3-20 0,11 0-18 16,-3 3-17-16,0-1-19 0,1 0-13 0,0 2-10 0,-9-1-17 16,3-2-9-16,-4 0-5 0,-2-1-13 0,-2 0-10 15,-2-1 3-15,0-2-10 0,-6 2-1 0,0-3-2 16,-2 2-4-16,-1 0 5 0,0-2 9 0,-1 1-1 15,-1-1-7-15,-2 4 5 0,0-5-10 0,0 5-8 16,0 0-39-16,-5-4 0 0,5 4 0 0,0 0 0 16,-9 8 0-16,5-3 0 0,0 3 0 0,-3 2 0 15,4 4 0-15,-2 1 0 0,2 3 0 0,1 4 0 16,0 2 0-16,-2 2 0 0,4 3 0 0,3 1 0 16,1 1 0-16,1 3 0 0,2-1 0 0,3 0 0 15,0 1 0-15,2-1 0 0,0 2 0 0,-2 0 0 16,0-1 0-16,-1-1 0 0,0-3 0 0,0 6 0 15,-2-7 0-15,-5-1 0 0,2 0 0 0,-4-8 0 16,0 7 0-16,-2-9 0 0,0 0 0 0,-2-2 0 16,3-4 0-16,-3-1 0 0,-2 0 0 0,2-3 0 15,0-2 0-15,-1-1 0 0,-1-2 0 0,-1 0 0 16,-1-1 0-16,-3-1 0 0,0 1 0 0,-5-3 0 16,0-1 0-16,-5 1 0 0,0 1 0 0,-9-1 0 15,-2-2 0-15,4 6 0 0,0-2 0 0,6-1 0 16,1 1 0-16,-2 2 0 0,5 0 0 0,4 1 0 15,2 1 0-15,-2 0 0 0,10-1-37 0,-1 2-593 0,1 1-624 16,9-3-1359-16,9 0 601 0</inkml:trace>
  <inkml:trace contextRef="#ctx0" brushRef="#br1" timeOffset="-151297.34">20989 14642 3416 0,'12'-8'375'16,"-2"-3"1"-16,0 5-2 0,-1 0 4 0,-1 1 0 15,-3 0-24-15,3 3-13 0,-2-1-33 0,1 1-22 16,-1-1-4-16,0 5-13 0,-6-2-11 0,12 3-20 16,-4 3-2-16,-2 1-14 0,-1 4-122 0,3 0-100 0,-5 1 0 15,4 5 0-15,-5-1 0 0,1 1 0 0,-2-1 0 16,-1 0 0-16,-5 2 0 0,1-2 0 16,-2-1 0-16,-3 0 0 0,-1-3 0 0,-2 1 0 15,-2-2 0-15,-1-2 0 0,-3-2-38 0,-9 4-537 0,9-6-146 16,-14 0-423-16,4-5-1237 0,0 2 548 15</inkml:trace>
  <inkml:trace contextRef="#ctx0" brushRef="#br1" timeOffset="-149846.75">21861 14536 239 0,'0'0'459'0,"1"1"12"0,-1-1 22 0,0 0 10 16,4 4-7-16,-4-4-10 0,0 0-19 15,0 0-35-15,0 0-20 0,9-7-22 0,-5 0-35 16,2-1-21-16,3-2-22 0,-1 0-29 0,6-3-21 15,-4-1-26-15,8-7-16 0,0 0-14 0,0-2-7 16,-1-1-22-16,-1-3-15 0,1 0-15 0,-1-4-16 16,-3-1-11-16,1-15-15 0,-5 14-11 0,1-14-94 0,-1 1 0 15,-5 9 0-15,0-11 0 0,-4 12 0 0,-3-10 0 16,2 17 0-16,-8 0 0 0,0 5 0 0,2 7 0 16,0 7 0-16,-2 2 0 0,0 4 0 15,0 4 0-15,-5 5 0 0,-1 10 0 0,-2 7 0 0,1 6 0 16,0 6 0-16,0 12 0 0,1 2 0 0,3 1 0 15,2 3 0-15,2-2 0 0,4 0 0 0,2 0 0 16,-1-3 0-16,6-12 0 0,-1 14 0 0,6-14 0 16,3 10 0-16,-3-12 0 0,6-3 0 0,-1 0 0 15,1-4 0-15,3-2 0 0,-1-5 0 0,0-5 0 16,1-1 0-16,0-5 0 0,2-3 0 0,0-2 0 16,3-4 0-16,0 0 0 0,-3-3 0 0,7-6 0 15,-6 0 0-15,3-3 0 0,0-5 0 0,1-2 0 16,-2-1 0-16,-3 0 0 0,4-4 0 0,-1-1 0 15,-3 1 0-15,-1 2 0 0,-2 1 0 0,-3 7 0 16,-2 3 0-16,-3 2 0 0,-2 3 0 0,-1 4 0 16,-3-1 0-16,-2 4 0 0,0 0 0 0,0 11 0 15,-1 1 0-15,-4 2 0 0,2 4 0 0,-3 2 0 16,1 3 0-16,1-3 0 0,3 5 0 0,0 1 0 16,2-9 0-16,3 1 0 0,2 0 0 0,0-1 0 15,2-3 0-15,0-4 0 0,3-3 0 0,-1-1 0 0,3 0 0 16,1-3 0-16,-1-2 0 0,5-4 0 15,-8-1 0-15,4-2 0 0,-5-1 0 0,4-6 0 16,-2 1 0-16,-2-4 0 0,-3-1 0 0,-1-7 0 0,-3-2 0 16,-2 7 0-16,-1-8 0 0,-2 0 0 0,-4 1 0 15,-4 1 0-15,0-1 0 0,3 8 0 16,-2 3 0-16,-4 1 0 0,1 3 0 0,-5 1 0 16,3 3 0-16,1 4 0 0,1 3 0 0,0 3 0 0,-1 1 0 15,3 3 0-15,-1 1 0 0,5 1 0 16,0 1 0-16,6 2 0 0,1 2 0 0,4-3 0 15,4 5 0-15,2-3 0 0,4-1 0 0,4-2 0 16,7 0 0-16,2-1 0 0,1-3 0 0,2-1 0 0,-1-3 0 16,2-3 0-16,1 0 0 0,-2-3 0 0,2-1 0 15,-5-4 0-15,4 0 0 0,-4 0 0 0,-7-1 0 16,4-1 0-16,2-3 0 0,-2 0 0 0,-9 1 0 16,2 3 0-16,-3-1 0 0,-4 4 0 0,-1 1 0 15,-5 1 0-15,4 1 0 0,-6 3 0 0,2 0 0 16,-4 1 0-16,3 8 0 0,-6 0 0 0,-1 2 0 15,2 1 0-15,-6 4 0 0,4 1 0 0,2 0 0 16,-2 2 0-16,1 0 0 0,2-1 0 0,-2-5 0 16,2 1 0-16,2-1 0 0,3-2 0 0,-1 0 0 15,-2-1 0-15,7-1 0 0,-3-4 0 0,1 0 0 16,3-4 0-16,3 0 0 0,0-1 0 0,0-1 0 16,6-3 0-16,-1-3 0 0,0 0 0 0,0-1 0 0,2-1 0 15,4-2 0-15,-5-1 0 0,5-2 0 16,-5 2 0-16,-1 3 0 0,-1-1 0 0,-6 4 0 15,1 1 0-15,-1 0 0 0,-4 3 0 0,1 2 0 16,-2 0 0-16,-5 1 0 0,10 2 0 0,-6 4 0 16,-2 2 0-16,1 0 0 0,1 1 0 0,-2 0 0 15,2 3 0-15,1-3 0 0,2 4 0 0,-1-3 0 0,4 3 0 16,-2-4 0-16,2-2 0 0,3 0 0 0,2-2 0 16,-2 0 0-16,0-4 0 0,1-1 0 15,-2-2 0-15,3 1 0 0,-4-5 0 0,5-2 0 0,-6 0 0 16,-1-1 0-16,0-1 0 0,2-5 0 0,-2-1 0 15,-4-2 0-15,0-2 0 0,-1-6 0 0,-1-2 0 16,-5 0 0-16,4-1 0 0,-7-1 0 0,-4 0 0 16,0 1 0-16,-3 5 0 0,-4 0 0 0,-6 5 0 15,-1 4 0-15,-8 6-561 0,-1 0-711 0,0 7-1378 16,-5 3 610-16</inkml:trace>
  <inkml:trace contextRef="#ctx0" brushRef="#br1" timeOffset="-148463.48">24215 13876 321 0,'0'-6'405'15,"1"0"-3"-15,-2-1-4 0,-1-3 1 0,-2 2-6 16,2 2-20-16,-3-2-26 0,0-1-24 0,-4 2-15 16,0 0-14-16,-1 1-7 0,-4 1-19 0,-3 0-11 0,-3 2-15 15,2 0-9-15,-5 0-12 0,1 3-13 16,2 2-11-16,-1-1-13 0,2 2-22 0,1-3 4 0,-2 3-11 15,6-3-14-15,2 4-9 0,1-2-15 16,2-1 3-16,1 3-19 0,3 1 0 0,0-3 4 16,1 4-13-16,3 0-9 0,0 0 8 0,2 0-3 0,0 1-6 15,6 1-5-15,-2 2-2 0,4 3-5 0,-2-2-6 16,1 5-1-16,1-2-17 0,-1 5-46 0,-1-1 0 16,-2 2 0-16,1 4 0 0,-3 1 0 0,-1 2 0 15,-5 0 0-15,3 2 0 0,-1 1 0 0,-3-1 0 16,1 0 0-16,1 4 0 0,-3-2 0 0,-3 1 0 15,4 1 0-15,-2-1 0 0,2 2 0 0,-1 1 0 16,1-2 0-16,-5 1 0 0,5-1 0 0,2-2 0 16,-5 2 0-16,1-5 0 0,0-1 0 0,3-1 0 15,-2 0 0-15,1-9 0 0,4 0 0 0,-4-4 0 16,2-2 0-16,0 0 0 0,1-3 0 0,1-2 0 16,0 0 0-16,0-1 0 0,0 0 0 0,0-5 0 15,3 6 0-15,2-4 0 0,3-1 0 0,3 0 0 16,2-2 0-16,5 1 0 0,2-1 0 0,11-4 0 15,-1 5 0-15,2-2 0 0,3 2 0 0,-1-1 0 16,0-1 0-16,-4 2 0 0,0-2 0 0,-2 1 0 16,-8-1 0-16,2 0 0 0,-5 2 0 0,-5-1 0 15,0-1 0-15,1-2-371 0,-7 3-129 0,-1-2-98 16,-2 0-523-16,-1-2-1213 0,0 0 536 0</inkml:trace>
  <inkml:trace contextRef="#ctx0" brushRef="#br1" timeOffset="-147962.98">24536 14260 3235 0,'1'-25'267'0,"-2"7"3"0,1-4-8 16,-1 6 8-16,-1 0 12 0,-4-1 3 16,5 5-11-16,-2 3-5 0,3-2-17 0,-1 2 3 15,0 5-18-15,-1-1-25 0,2-1-10 0,0 2-28 16,0 4-11-16,0 0-19 0,0 0-7 0,0 0-8 15,8 10-5-15,1-1-7 0,-5 4-5 0,2 2-17 0,1 2-4 16,-1 2-1-16,4 4-18 0,-6 2 0 16,4-1-5-16,-6-4-35 0,1 6-32 0,-3-8 0 15,0 2 0-15,0-1 0 0,-1-1 0 0,1 2 0 16,-3-2 0-16,3-5 0 0,-1-3 0 0,1 3 0 0,2-4 0 16,0-2 0-16,-2 0 0 0,3-2 0 0,4 0 0 15,2-1 0-15,1-2 0 0,3-1 0 16,3-4 0-16,5-2 0 0,0-2 0 0,4-2 0 0,2-4 0 15,-2 0 0-15,1-5 0 0,-2 0 0 0,-2-3 0 16,1 0 0-16,-3-3 0 0,-2 0 0 0,-3-5 0 16,1-1 0-16,-5 1 0 0,-2 0 0 0,-1 2 0 15,-4 3 0-15,-3 4 0 0,-2 1 0 0,-2 3 0 16,-2 3 0-16,-3 1 0 0,-1 4 0 0,2 2 0 16,-5 2 0-16,3 3 0 0,-3 2 0 0,1 4 0 15,-5 6 0-15,0 3 0 0,2-1 0 0,-2 7 0 16,4-3 0-16,2-2 0 0,5 2 0 0,1 2 0 15,4-1 0-15,1-2 0 0,4 1 0 0,2-1 0 16,5-2 0-16,3-3 0 0,1 3 0 0,2-5 0 16,1-3 0-16,9 1 0 0,-1-4 0 0,-6-3 0 15,-1-2 0-15,3-2 0 0,-5-2-111 0,0-2-260 16,-3-3-88-16,-1-1-97 0,-3-1-560 0,1-4-1209 16,-5 0 535-16</inkml:trace>
  <inkml:trace contextRef="#ctx0" brushRef="#br1" timeOffset="-147380.66">25211 13766 429 0,'-2'-2'531'0,"1"-4"4"16,-3-1 3-16,3 4-15 0,0-1-15 0,0-1-38 16,-1 2-20-16,2 3-36 0,-1-6-18 0,1 6-29 15,0 0-34-15,4-4-38 0,2 1-25 0,0 3-19 16,5-1-17-16,8 1-18 0,0 1-30 0,3-1-16 16,-1 0-16-16,11 3-12 0,-1 1-25 0,-3-4-6 15,3 0-7-15,-4 0-15 0,-7 0-5 0,1 0-9 16,-5 0-6-16,0 0-5 0,-5 0 2 0,-2 0-66 15,-3 1 0-15,1-2 0 0,-7 1 0 0,10 0 0 16,-10 0 0-16,4 2 0 0,-4-2 0 0,0 6 0 16,-4 2 0-16,0-4 0 0,3 8 0 0,-4 3 0 15,-3 1 0-15,3 2 0 0,-3 0 0 0,3 7 0 16,0 1 0-16,-1 0 0 0,3 2 0 0,1 2 0 16,0 0 0-16,2 1 0 0,-3 1 0 0,3 3 0 0,3-2 0 15,1 0 0-15,1 1 0 0,-1-1 0 0,1 2 0 16,-1-1 0-16,1-2 0 0,0 2 0 0,3-2 0 15,-3-1 0-15,-1 2 0 0,-3-3 0 16,2 0 0-16,-2-2 0 0,-1-1 0 0,4-1 0 0,-4-6 0 16,0-1 0-16,0-3 0 0,-3 1 0 0,2-6 0 15,-3 2 0-15,0-3 0 0,2-2 0 0,-5 2 0 16,1-5 0-16,-5 3 0 0,-5-3 0 0,2-1 0 16,-4-2 0-16,-1 2 0 0,-3-4 0 0,3 0 0 15,-3 0 0-15,2 0 0 0,1-1 0 0,-2 2 0 16,2-1 0-16,3 0 0 0,5 0 0 0,-1-1 0 15,5 0 0-15,-1 1 0 0,2-2 0 0,1 0-117 16,5 2-566-16,1-5-550 0,3 0-1334 0,8-3 591 16</inkml:trace>
  <inkml:trace contextRef="#ctx0" brushRef="#br1" timeOffset="-146896.64">25883 13384 172 0,'-1'-6'439'0,"1"0"19"15,0 0-2-15,0 1 0 0,1 2-15 0,0-1-29 16,2 0-23-16,-3 4-20 0,9 0-11 0,-9 0-9 0,15 8-11 16,-2 2-9-16,2 4-13 0,8 5-15 0,0 6-8 15,1 4-15-15,11 8-14 0,1 3-15 16,-2 4-15-16,3-3-17 0,0 7-18 0,0-1-19 16,11 22-12-16,-16-18-18 0,12 19-12 0,-21-15-19 0,13 19-9 15,-14-20-101-15,-7 2-9 0,-1 3 0 0,-5 0 0 16,-4 0 0-16,-6-1 0 0,-8 0 0 15,0 1 0-15,-14 21 0 0,0-30 0 0,-4-3 0 0,-5 3 0 16,-2-6 0-16,-4 1 0 0,-1-7 0 0,-1 1 0 16,-2-2 0-16,3-3 0 0,-6-3 0 0,13-8 0 15,-10 4 0-15,11-9 0 0,3 0 0 0,0-1 0 16,4-4 0-16,6-4 0 0,6-1 0 0,2-3 0 16,1-1 0-16,0 0 0 0,5 0 0 0,-2-1 0 15,2-1 0-15,-1 1 0 0,5-3 0 0,0 0 0 16,0 0 0-16,0 0 0 0,-8-6 0 0,7 3-628 15,0-2-633-15,1 5-1366 0,-8-11 605 0</inkml:trace>
  <inkml:trace contextRef="#ctx0" brushRef="#br1" timeOffset="-138530.03">14445 15007 156 0,'-3'-6'450'0,"1"2"-12"16,-1 0 2-16,0 0-17 0,3 4-15 0,-1-5-43 15,1 5-37-15,-4-2-36 0,4 2-28 0,0 0-27 16,0 0-23-16,0 0-23 0,0 0-17 0,5 13-18 15,-2-4-7-15,2 0-11 0,0 1-5 0,1-2 18 16,-1 1-11-16,3-2-7 0,1 1-2 0,0-1-8 16,4-2-9-16,-3 1-14 0,3-3 2 0,1 0-7 15,-1-2-4-15,1-1-8 0,-1 0-5 0,2-1-3 16,-3-1-2-16,-1 0-8 0,3-1 0 0,-1-2-7 16,1 0-2-16,-2-1-8 0,0-1-5 0,-1 1 2 15,0-1 0-15,-1-2-3 0,2 3-2 0,-2-1-6 16,0 0-1-16,-1 3-5 0,-2-1-3 0,-1 2-2 15,-1 1-2-15,0-1-2 0,-5 3-6 0,9 1 1 16,-5 2-6-16,2 0 5 0,1 1-4 0,-3 0-3 16,-1 2 4-16,5 2-7 0,-1-2 3 0,0 1-1 15,2 0 3-15,0-1 0 0,0 1 0 0,2-4-4 16,1 0-1-16,1 0 5 0,-2-2 2 0,2-1 7 16,1-1 7-16,0-3 3 0,-1 1 1 0,0-1 12 15,-3-3-6-15,3 1 2 0,2-4-1 0,0 3 2 16,-4-2-7-16,-1 1 11 0,4-5-6 0,-2 3-1 15,-2 3-6-15,-3 0-8 0,1 1 2 0,-3 1-3 16,0 2 4-16,0-1-4 0,-1 1-12 0,1 2 2 16,-5 1 1-16,0 0-1 0,11 7-4 0,-8-4 5 15,5 1-5-15,-3 0 5 0,0 0-11 0,4 2 8 16,-1-2-3-16,2 0-1 0,-1 1-5 0,0-1 8 16,0 0-2-16,0-2 4 0,0 0-5 0,2-1 3 15,-4-1-1-15,-1-1-7 0,-1 0-26 0,0 0-57 16,0-1-94-16,-5 2-115 0,0-7-168 0,0 7-685 0,-7-8-1242 15,0 6 550-15</inkml:trace>
  <inkml:trace contextRef="#ctx0" brushRef="#br1" timeOffset="-118830.58">19889 14904 292 0,'0'-5'295'0,"-3"-1"7"0,6 1 5 0,-2-1 0 16,-1-1-10-16,0 2-2 0,0-2 8 0,0 1 3 15,0 1-5-15,0-1-12 0,0 1 0 0,-1 0-14 0,1 2-7 16,0 3-21-16,-3-6-16 0,3 6-21 0,-1-2-15 15,1 2-12-15,-10 7 0 0,1 0-6 0,0 8-4 16,-2 2-7-16,-3 6-7 0,-2 6-9 16,2 1-7-16,-4 2 0 0,-1 12-21 0,-4 0 8 0,3 2-10 15,-1-2 0-15,-1 0-6 0,3 1-12 0,3-2 3 16,-3 4-1-16,1-2-6 0,0 0-3 0,-5-2-2 16,10-9 4-16,-5 9-17 0,4-9-3 0,0-4-4 15,1 3-12-15,0-2-3 0,-2 2-2 0,3-7-56 16,-1 0 0-16,0 2 0 0,-1-6 0 0,3-6 0 15,1 7 0-15,1-6 0 0,3-6 0 0,1-3 0 16,1 1 0-16,-1-4 0 0,1-1 0 16,1 0 0-16,-2-2 0 0,0-2 0 0,5 0-67 0,0 0-133 15,-7-6-57-15,5-1-69 0,5-5-69 0,-4 2-78 16,4-15-76-16,0 0-439 0,0-4-1069 0,0 2 472 16</inkml:trace>
  <inkml:trace contextRef="#ctx0" brushRef="#br1" timeOffset="-118313.24">19769 14977 187 0,'9'-16'304'16,"-1"-1"-5"-16,0 3 3 0,-1 1-8 0,-1 1-20 16,-1 1-2-16,-1 4-9 0,3-3-11 0,-4 5-8 15,0-1-4-15,1 1-4 0,-3 1-4 0,0 1-9 16,-1 3-18-16,3-4-11 0,-3 4-13 0,0 0-6 15,0 0-10-15,0 0 0 0,-18 4-5 0,5 0-4 16,2 4-3-16,-4-1-11 0,-2 6-1 0,-1-1-6 16,0-2-8-16,-8 2-11 0,3 3-11 0,6-3-3 15,1-2 0-15,-3 1-9 0,6-1-11 0,-3 1-3 16,3 0-11-16,4-4-7 0,1 0-5 0,2 0-10 16,0-5 0-16,-1 2-8 0,3-1-4 0,2 1 3 15,-3-2-7-15,5-2 0 0,0 0-3 0,0 0-2 16,0 0 2-16,0 0-1 0,0 0-8 0,18-15 4 15,-11 6-4-15,6-5-5 0,2 1-1 0,3-6 2 16,3-2-3-16,0 1 1 0,1 2-6 0,1-3 1 16,-4 1-1-16,3 1 1 0,-8 6-1 0,3 2 0 15,-7 4 0-15,1-2 4 0,-2 1 7 0,-2 3 1 16,-2 3 7-16,0 0 2 0,1 2 9 0,-6 0 17 16,7 4 0-16,-6 0 4 0,0 2 4 0,1 4-1 15,-1 1-11-15,0 1 11 0,-1 5-11 0,1-1 1 16,1 3-4-16,0-2-5 0,1 1-1 0,-1 0-7 15,2 0-7-15,1 0 4 0,0-2-5 0,1-1-7 16,1 1 2-16,-2-1-6 0,2-3-3 0,0-2 2 16,1 0-9-16,-2 0-13 0,3-4-3 0,0 0 2 15,-5 1-13-15,0-4-5 0,0 1-8 0,0-2-12 16,-2-2-23-16,-2 0-35 0,0 0-49 0,0 0-66 16,9-3-96-16,-9 3-100 0,0 0-116 0,-9-10-480 15,9 10-1097-15,-10-4 486 0</inkml:trace>
  <inkml:trace contextRef="#ctx0" brushRef="#br1" timeOffset="-118130.1">20119 15365 405 0,'0'0'598'0,"0"0"-37"0,0 0-64 0,0 0-60 16,-11-9-69-16,11 9-74 0,0 0-91 0,0 0-113 15,-2-4-122-15,2 4-111 0,0 0-131 0,5-4-227 16,-5 4-543-16,0 0 240 0</inkml:trace>
  <inkml:trace contextRef="#ctx0" brushRef="#br1" timeOffset="-115963.2">17162 16108 183 0,'0'0'324'0,"-8"2"-6"15,8-2-11-15,-2 2-12 0,0 2-11 0,1 0-25 0,1-4-5 16,0 8-18-16,0-6-1 0,3 1-12 0,-2 0-6 15,-1-3-10-15,5 7-16 0,1-5-14 0,2-1-12 16,4 1-16-16,0-3-15 0,9 2-12 16,2-2-13-16,-3-1-9 0,7-3-9 0,1 0-11 15,-1 0-3-15,1-2-2 0,-8 1 8 0,5-3 6 0,-6 0 6 16,5-6-8-16,-10 3 16 0,0-1-4 0,-1 1 4 16,-1-4-3-16,-6-2-6 0,-1-1-4 15,-4-2-3-15,-1 2 0 0,-1 0 0 0,-7 1-7 16,-2 2 1-16,1 2-3 0,-2 0-1 0,-4 3-3 0,0 0-4 15,-1 5-6-15,3 1-2 0,-1 3-1 16,1 4-10-16,2 1 2 0,-1 1 0 0,1 3 3 0,-2 5 3 16,4 3 3-16,0 3 4 0,1 7 0 0,2 0 3 15,2 6 0-15,-1 3 14 0,5 14 2 16,0 0 6-16,0 1 6 0,0 1-5 0,-2 0 3 16,0 0-7-16,-2-1 0 0,0-1-4 0,-3 2-5 0,1-2-37 15,-1-3-42-15,3-10 0 0,-1 0 0 0,-4 1 0 16,4-5 0-16,-1-2 0 0,-1 0 0 0,-2-1 0 15,3-2 0-15,0-7 0 0,2-1 0 0,-4 6 0 16,3-9 0-16,-3 1 0 0,3-6 0 16,1-2 0-16,-2 1 0 0,1-6-65 0,0 1-197 15,-3-5-77-15,8 1-80 0,-15-11-75 0,8 0-87 0,-8-9-425 16,7 3-1088-16,-1-7 481 0</inkml:trace>
  <inkml:trace contextRef="#ctx0" brushRef="#br1" timeOffset="-115780.33">17053 16536 91 0,'-2'-6'355'0,"0"-1"-5"0,-3 3 9 16,4-2-7-16,0 3 10 0,-2-1-13 0,3 4-27 0,1-6-30 15,3 3-27-15,3-1-24 0,4 0-22 0,2 2-17 16,4-2-17-16,12 2-19 0,0 0-21 16,6 0-11-16,-2-1-30 0,4-2-36 0,3 2-46 15,-2 0-65-15,-1-1-62 0,-1 1-59 0,-1-1-54 16,-4 1-68-16,0-3-35 0,-11 3-254 0,2-1-622 15,-4-1 275-15</inkml:trace>
  <inkml:trace contextRef="#ctx0" brushRef="#br1" timeOffset="-115313.24">17651 16409 534 0,'9'-5'112'16,"-2"1"40"-16,-2-2 14 0,-1 0 19 0,-2 2 21 15,-1-3 12-15,-1 2 16 0,0-2 12 0,0-1 17 16,0 1 14-16,-1 1 7 0,0 1-4 0,-2 0 1 16,3 5-3-16,-2-8-10 0,-2 4-18 0,4 4-16 15,-9-3-14-15,5 3-18 0,4 0-4 0,-9 6-18 16,3 0-7-16,-1 0-14 0,-1 4-11 0,1 1-14 15,1-1-14-15,0 5-10 0,-1 0-11 0,3 0-11 16,2 3-13-16,0-1-7 0,2-3-9 0,3-5-2 0,-1 4-8 16,1-3 6-16,6 0-13 0,-4-3-4 15,4-1-4-15,-1 0-2 0,2-3 3 0,-4 1-11 16,3-4-1-16,-1-1-2 0,-1-2-4 0,0 0-6 16,2-3 2-16,0-2 0 0,-3-1 9 0,1-3-10 15,0-3-2-15,-5 4 0 0,4-5 2 0,-2-2 1 16,-2 6 3-16,2-3 7 0,-4 4 25 0,4-2 8 15,-3 3 1-15,0 0 6 0,6 1-3 0,-4 0 7 16,0 3-8-16,5 2 8 0,-3 0-11 0,3-1 1 16,-2 4-8-16,7-2 2 0,0 3-11 0,1 3 0 15,0 4-9-15,4-1 3 0,-4 4 1 0,2-1-19 16,-2 5 6-16,-1-2-6 0,1 3 4 0,-5 1 2 16,3-1-8-16,-5 1-3 0,-3-3 1 0,4 4-3 15,-7-2-1-15,0-2 6 0,-1-1-9 0,0-3-1 16,-1 1 9-16,1-4 2 0,-1 1 20 0,1-1-33 15,-4-1-2-15,4-3 0 0,0-2 0 0,0 0 0 16,0 0 0-16,0 0 0 0,-3-16 0 0,6 4 0 16,2 1 0-16,0-5 0 0,4-2 0 0,0-6 0 15,3 8 0-15,2 0 0 0,-3 0 0 0,3 1 0 16,-2 4 0-16,1 0 0 0,3 2 0 0,-6 4 0 16,4 3 0-16,1 2-454 0,-3 1-188 0,-2 0-541 15,3 3-1281-15,0 2 567 0</inkml:trace>
  <inkml:trace contextRef="#ctx0" brushRef="#br1" timeOffset="-114179">18823 16448 213 0,'0'-5'316'16,"2"-1"-11"-16,-2 2-2 0,0 0-14 0,2 0-10 16,-2 4-6-16,0-7-4 0,0 1 1 0,0 0-5 0,0 3-9 15,0-2-2-15,-2 0-3 0,0 0-8 0,2 1-8 16,-4-1-2-16,1 0-10 0,0-1-8 16,-1 1-8-16,0 0-10 0,-2 1-8 0,2 2-15 15,-2 0-12-15,-1 1-11 0,-5 1-5 0,1 2 1 16,0 2-16-16,-1 2-9 0,-2 3-7 0,0 4-10 0,-1-1-6 15,-3 11-10-15,3-3-10 0,1-4-6 0,2 0-8 16,3 1-3-16,0 0-14 0,8-2-1 16,-3 2 2-16,4-1-8 0,0-6-3 0,4 1-2 15,2-1-2-15,2-3 0 0,1-1-7 0,0-3 2 16,1 0-9-16,4-4 1 0,0-1-2 0,4-6 3 16,-1 0 1-16,-3-3-1 0,1-1 6 0,-1-1 17 0,5-6 3 15,-6-4-4-15,-1 0-4 0,-1-2 1 16,-2 1 0-16,0 1 8 0,-3 4 9 0,-2 3-1 15,0 6 10-15,0 0-9 0,-3 0-1 0,-1 2-14 16,3 3-43-16,-2 4 0 0,-1 1 0 0,0 0 0 16,0 0 0-16,-4 18 0 0,4-8 0 0,0 6 0 0,0 1 0 15,4 1 0-15,-1 1 0 0,0 1 0 0,4 0 0 16,-1-2 0-16,4-1 0 0,3-1 0 16,-1 1 0-16,3-5 0 0,-2 0 0 0,5-2 0 15,0-2 0-15,1-3 0 0,0-1 0 0,4-3 0 16,-3-1 0-16,2-3 0 0,-1-3 0 0,4-3 0 15,-7-1 0-15,3-5 0 0,1-3 0 0,-2-3 0 16,-4-3 0-16,2-3 0 0,0-3 0 0,-4-3 0 16,0-13 0-16,-4 11 0 0,3-11 0 0,-5 14 0 15,-3 0 0-15,1 5 0 0,-6 2 0 0,0 6 0 16,0 10 0-16,-1-1 0 0,-4 8 0 0,1 1 0 0,4 1 0 16,-15 16 0-16,-2 9 0 0,4 4 0 0,-2 0 0 15,-2 4 0-15,3 11 0 0,4-10 0 0,0 13 0 16,7-11 0-16,-2-2 0 0,8-1 0 15,-1-1 0-15,7-2 0 0,0-3 0 0,3-2 0 16,1-9 0-16,7 4 0 0,3-6 0 0,0 0 0 0,-4-7 0 16,9-2 0-16,-6-8 0 0,0 1 0 0,6-8 0 15,-1-2 0-15,-1-6 0 0,1-6 0 16,-6 0 0-16,3-6 0 0,0-12 0 0,-1-4 0 16,-2 1 0-16,-1-7 0 0,-1-1 0 0,-6 0 0 15,0 5-6-15,-3 13-7 0,-6 2 1 0,-3 6 16 0,-1 10-1 16,0 1-3-16,-4 9-5 0,-1 4 3 15,5 3 9-15,-23 14-10 0,8 7 7 0,-3 6 6 16,2 4-7-16,0 15-4 0,0-2 2 0,5 3 1 16,7 0 4-16,1-2-6 0,5-11 1 0,3 0-17 15,7 0-12-15,-1-2-12 0,7-5-31 0,5-3-33 16,0-1-17-16,4-3-39 0,0-5-38 0,-1-2-36 0,6-9-49 16,-1 0-69-16,3-4-68 0,-2-5-87 0,-2-3-436 15,1-5-1021-15,0-1 451 0</inkml:trace>
  <inkml:trace contextRef="#ctx0" brushRef="#br1" timeOffset="-113446.98">20416 16115 269 0,'-7'-11'553'16,"2"1"22"-16,-4 2-1 0,0 1-19 0,3 0-29 15,-1 3-41-15,-3 2-44 0,10 2-36 0,0 0-22 16,-18 10-23-16,9 5-20 0,4 2-30 0,-4 8-19 15,2 6-23-15,0 0-29 0,5 3-21 0,2 12-19 16,1 0-22-16,-1-10-13 0,0-3-21 0,3-1-9 16,0-2-13-16,1 1-21 0,3-1-22 0,0-6-18 15,6-1-2-15,-3-6-10 0,2-3-9 0,-1-1-11 16,1-6-1-16,1-2-4 0,-1-2-23 0,0-3 0 16,7-3 0-16,-2-2 0 0,2-4 0 0,-3 0 0 15,4-10 0-15,1 0 0 0,-4-3 0 0,1-5 0 16,-2-2 0-16,1-2 0 0,7-12 0 0,-7-1 0 15,0-3 0-15,-7 11 0 0,4-7 0 0,-5 14 0 16,-3 1 0-16,-2 7 0 0,-1 11 0 0,0-2 0 16,-1 7 0-16,-2-1 0 0,0 6 0 0,0 0 0 15,0 0 0-15,-10 33 0 0,4-5 0 0,0 1 0 16,-1 3 0-16,-1 3 0 0,5-2 0 0,-2 0 0 16,2 1 0-16,-2-2 0 0,1-3 0 0,3 0 0 15,0-4 0-15,1-6 0 0,1-3 0 0,0-4 0 16,1 0 0-16,0-6 0 0,1 0 0 0,-1-1 0 15,2-4 0-15,1-1 0 0,-5 0 0 0,14-10 0 16,-5 3 0-16,0-3 0 0,5-5 0 0,-1-1 0 16,2-10 0-16,0 4 0 0,2-3 0 0,-4 3 0 15,1 6 0-15,-5 2 0 0,-1 5 0 0,-3 0 0 16,3 5 0-16,-6 1 0 0,5 2 0 0,-7 1 0 16,7 7 0-16,-3 1 0 0,-1 3 0 0,3 2 0 15,-4 4 0-15,2 1 0 0,0-2 0 0,1 2 0 16,2 0 0-16,2-1 0 0,0-2 0 0,1 0 0 15,4-3 0-15,-1-1 0 0,-2-6 0 0,3 1 0 16,3-4 0-16,2 0 0 0,0-2 0 0,-2-2 0 16,3-1 0-16,-4-5 0 0,3 0 0 0,4-7 0 15,-3-2 0-15,3-1 0 0,-2-4 0 0,-2-2 0 16,0-3 0-16,-4-2 0 0,-2-3 0 0,0 6 0 16,0-1 0-16,-7 10 0 0,1 0 0 0,-6 7 0 15,-1 0 0-15,-1 5 0 0,-6 4 0 16,7 1 0-16,-19 5 0 0,6 6 0 0,-10 6 0 0,1 2 0 15,5 5 0-15,-4 0 0 0,6 0 0 0,2 2 0 16,7-1 0-16,0 1 0 0,5-5 0 0,6 4 0 16,0-7 0-16,6-1 0 0,7 2 0 0,-2-4 0 15,8-2 0-15,-6-4 0 0,9-3 0 0,-5-1-85 16,-2-4-107-16,-1-4-51 0,-1-1-55 0,-4-5-63 16,-5 0-106-16,0-6-115 0,-5-3-413 0,-6-1-1075 15,-6-8 475-15</inkml:trace>
  <inkml:trace contextRef="#ctx0" brushRef="#br1" timeOffset="-113280.06">20345 16254 551 0,'-19'-1'609'0,"6"1"-5"0,3-1-37 0,5 0-35 16,5 1-43-16,0 0-43 0,0 0-44 0,47-8-38 0,-15 6-66 15,4 1-70-15,0-1-110 0,1 1-129 0,-4 1-187 16,-3-1-276-16,-1 1-281 0,-10 4-817 0,-10-2 362 15</inkml:trace>
  <inkml:trace contextRef="#ctx0" brushRef="#br1" timeOffset="-112447.23">15825 16879 512 0,'-5'-3'515'0,"-3"-1"-15"0,3 3-28 0,0-1-23 0,5 2-26 15,-8 7-18-15,4 4-29 0,1 8-15 16,-1 8-21-16,4 3-20 0,-3 4-15 0,2 12-29 16,1-12-26-16,0 15-18 0,1-3-27 0,-1 0-19 15,0-1-20-15,-1-9-11 0,-1 10-19 0,0-12-17 0,2-3-10 16,-4 3-7-16,3-6-25 0,1 0 7 0,-4-4-10 16,4-7-12-16,-2-7-1 0,2-3-16 15,-2-2 11-15,1 3 1 0,1-7-12 0,0-1-2 16,0 0-4-16,0 0-3 0,-10-13-4 0,9 1-10 0,1 0 5 15,-2-6 0-15,4 0-18 0,-2 0 21 0,2 0 3 16,3 0-7-16,-1 2 4 0,1 0-1 0,0 8-3 16,3-2-2-16,2 2-4 0,3 2-11 0,2 1 5 15,5 4-5-15,0 1-1 0,-2 4 4 16,11 2-6-16,-2 2 4 0,1 3 3 0,-1 0-15 16,-4 1-8-16,-5 0-10 0,0 0-4 0,-5 0-2 15,-6-3-6-15,2 2 1 0,-2 0 2 0,-3 1 4 16,-7-1 3-16,-3 3-9 0,-6-1 12 0,-3-2 3 0,-6-1 0 15,-4 2 2-15,-5 0 2 0,-2-4 2 16,2 2 4-16,1-8 1 0,7 0 0 0,1-1-2 16,3-2 0-16,-1 1-18 0,7-3-29 0,1 2-35 15,7-2-44-15,3 0-37 0,1 3-48 0,11-11-57 0,6 2-69 16,2 2-80-16,10-4-107 0,2 4-366 16,2-4-970-16,3 2 429 0</inkml:trace>
  <inkml:trace contextRef="#ctx0" brushRef="#br1" timeOffset="-112095.97">16478 17387 296 0,'0'-8'424'0,"-1"-2"23"0,-2 4 5 0,-2-1 0 16,4-1-12-16,-8 0-19 0,5 2-20 0,-5 2-12 16,0-4-31-16,-1 6-14 0,-3 1-17 0,2 2-27 15,-3 1-22-15,-4 5-18 0,0 2-24 0,0 2-19 16,-1 6-20-16,2-4-19 0,-1 3-19 0,7 0-6 15,-1 2-21-15,7 1-10 0,-4-3-17 0,8 1-7 16,0-3-7-16,2-1-15 0,5-2-12 0,1 0-12 16,2-4-8-16,-3-2-3 0,7-2-5 0,0 3-4 15,-1-5-4-15,0-1-8 0,1-3 11 0,-2-1-12 16,1-1-2-16,-5-1-4 0,5-2 0 0,-3 1-2 16,0-3 3-16,2 1 1 0,-6-2-4 0,0 2 13 15,3-1 4-15,-4 1-8 0,2 1-3 0,-4 3-3 16,1 1-6-16,1 1-6 0,0 3 5 0,-4 0-5 15,8 4-4-15,-3 3 8 0,1 2-6 0,-1 0 10 16,3 4-23-16,-3-2-21 0,3-1-24 0,2 4-32 16,-2-1-52-16,3 0-47 0,2-1-59 0,-3-5-50 15,7 4-48-15,-7-7-45 0,2 1-49 0,2-2-49 16,-1-2-380-16,-1-2-942 0,6-4 418 0</inkml:trace>
  <inkml:trace contextRef="#ctx0" brushRef="#br1" timeOffset="-111478.14">16835 17437 51 0,'2'-11'322'0,"3"1"24"0,-5 3 32 16,2-1 20-16,-2 0 16 0,2 2 9 0,-4-2 4 16,0 3-9-16,2-1-20 0,-4 1-9 0,-1 1 0 15,-2 1-18-15,7 3-14 0,-13 0-15 0,1 2-7 16,1 3-23-16,-1 1-14 0,-3 6-21 0,0 0-25 16,1 1-20-16,1 4-23 0,0 5-22 0,4-4-20 15,3-1-17-15,-1-2-14 0,6 3-17 0,1 0-32 16,5-1-80-16,2-3-7 0,-1-2 0 0,8 0 0 15,3-4-43-15,2-1-52 0,1-4-29 0,0-2-21 16,1-2-16-16,7-4-6 0,0-3-1 0,-1-4 7 16,0-2 3-16,-4-2 15 0,4-3 13 0,-4 0 16 15,-1-4 11-15,-4-6 9 0,3 0 12 0,3-13 4 16,-11 12 19-16,5-14 20 0,-9 11 19 0,0 5 28 16,-2-2 22-16,-4 11 36 0,1 2 40 0,1 1 19 15,-2 6 13-15,-2 2 4 0,-1 2-5 0,3 5 9 16,-3 1 17-16,0 0 6 0,-12 16 10 0,8-2 0 15,-3 11-6-15,-1 0-7 0,0 5-9 16,3 2-157-16,-1-4 0 0,-2 3 0 0,3 1 0 16,1 0 0-16,-1 1 0 0,1-3 0 0,2-3 0 0,2-2 0 15,0 0 0-15,0-10 0 0,3-3 0 0,1 5 0 16,-1-8 0-16,-2-4 0 0,3-1 0 0,1-4 0 16,-5 0 0-16,18-2 0 0,-9-5 0 15,5-5 0-15,4-6 0 0,0-5 0 0,-1-1 0 16,2-2 0-16,-1 0 0 0,-1-3 0 0,1 2 0 15,-4-1 0-15,2 5 0 0,-5 7 0 0,-2 1 0 0,0 7 0 16,-4-1 0-16,-1 1 0 0,0 4 0 0,-3 3 0 16,-1 1 0-16,0 0 0 0,0 0 0 0,-6 23 0 15,-2-14 0-15,-2 6 0 0,-2-1 0 0,-2 3 0 16,0 4 0-16,0-4 0 0,0-1 0 16,1-2 0-16,1 2 0 0,1-3 0 0,-1 2 0 15,4-6 0-15,0 0 0 0,0-1 0 0,5-4 0 16,-1 2 0-16,3-1 0 0,2 0 0 0,3 1 0 0,-1 0 0 15,4 0 0-15,2-1 0 0,2 3 0 0,1-3 0 16,2 4 0-16,4-3 0 0,2 2 0 16,-2-1 0-16,0 0 0 0,0-3-74 0,0 3-396 15,-4 2-90-15,5-3-113 0,-6-5-396 0,5 4-1159 16,0-3 513-16</inkml:trace>
  <inkml:trace contextRef="#ctx0" brushRef="#br1" timeOffset="-109895.89">17738 17477 393 0,'-5'0'451'0,"5"0"-14"0,0 0-13 0,0 0-10 16,-4 5-13-16,4-5-27 0,0 0-28 0,17 6-34 15,-6-2-26-15,2-2-25 0,-1-1-16 0,3-1-22 16,-3 0-21-16,7-1-14 0,-6-1-9 0,2-1-3 15,-4 1-12-15,-2-4-3 0,3-1 0 0,-5-1-12 16,0-1-8-16,-1-2-13 0,-1 2-1 0,-2-2-1 16,-3 0-7-16,-3 0-12 0,-2-1 2 0,-1 4-8 15,-2 0-9-15,0 1-10 0,-4 1 0 0,0 5-8 16,-1-2-8-16,-2 6 1 0,-2 3-2 0,2 2-3 16,2 3 0-16,-2 3 3 0,2 4-13 0,3-2-1 15,2 2 13-15,3 0-14 0,5 0-8 0,1 1 3 16,6 0-2-16,4-1-2 0,6 2-10 0,6-4 3 15,2 0-14-15,4 0 1 0,-1-6-18 0,6-3-16 16,-2-4-12-16,4 0-15 0,0-2-2 0,0-4-11 16,-2-2-7-16,-2-3-10 0,0-1-12 0,-3-4-5 15,-2 1 0-15,-1-3-1 0,-2-1 4 0,-6-3 2 16,0 0 9-16,-5-2 6 0,-5 5 13 16,0-1-1-16,-4 1 12 0,1 2 15 0,-5 2 10 0,0 1 13 15,-4 4 12-15,1 0 9 0,-3 3 17 0,-1 1 4 16,-3 3 9-16,-1 0 15 0,-5 4 15 0,2 3 3 15,-7 2 4-15,3 3-3 0,3 1-4 16,-2 0 2-16,2 2-2 0,2 2 3 0,3-4 2 16,1 1-9-16,1 2-2 0,4-5-3 0,3 0-13 15,1 0-2-15,3-2-47 0,3 0-5 0,3-3 0 0,3 0 0 16,0-3 0-16,6-4 0 0,4-6 0 0,-3 4 0 16,9-4 0-16,-1-5 0 0,-4-3 0 15,0 0 0-15,1-3 0 0,-4-6 0 0,0-4 0 16,-2-3 0-16,-4-2 0 0,5-12 0 0,-6-2 0 15,-2 0 0-15,0 0 0 0,-7 14 0 0,-2 1 0 16,-1 5 0-16,-2 1 0 0,0 9 0 0,0 6 0 16,-3 5 0-16,0 3 0 0,4 3 0 0,0 0 0 0,-27 15 0 15,14 6 0-15,-1 4 0 0,1 4 0 16,7 1 0-16,-3 4 0 0,4 1 0 0,1 1 0 16,2-2 0-16,8 0 0 0,-6-1 0 0,9-2 0 15,0-2 0-15,1 0 0 0,5-5 0 0,2 0 0 16,7-5 0-16,-2-2 0 0,0-3 0 0,2-3 0 15,-4-6 0-15,2 0-12 0,5-3-32 0,1-3 10 16,-1-2 1-16,1-5 3 0,-4-3 5 0,1-3 0 16,-7 3-1-16,3-7-1 0,-4 0 10 0,0-5-1 15,-5 1 3-15,1-1 10 0,-5 5-5 0,-6-1-1 16,2 2 2-16,-4 6 4 0,-1 0 1 0,-4 1 4 16,-3 3 0-16,0 2 0 0,-3 3 0 0,-2 3 2 15,-1 1-8-15,-3 4 11 0,1-1-4 0,-2 6 0 16,1-1-2-16,1 2-1 0,0 0 5 0,6-3-7 15,0 0 2-15,4 2 2 0,2-2 3 0,1-2-4 16,2 0 0-16,1 0-1 0,0-7 7 0,9 9-2 16,-4-8 2-16,-5-1 0 0,20-1 4 0,-20 1-8 15,23-2 6-15,-10-4 0 0,1 1-10 0,0-3 9 16,3-1-7-16,-6 2 1 0,-2 1 3 0,4-1 18 16,-4-2-4-16,-2 4 8 0,1 1 5 0,-4 0-7 15,0 1 1-15,-4 3-4 0,0 0-11 0,0 0 15 16,13 5 3-16,-12 3 6 0,2 1-2 0,-2 3-8 15,-1 4-23-15,3 3 0 0,-1 6 0 0,-1 2 0 16,-1-1 0-16,-1 2 0 0,1 1 0 0,0 1 0 16,-2 1 0-16,2 0 0 0,-3-5 0 0,3 6 0 15,-1-2 0-15,-3 0 0 0,0-3 0 0,-1-2 0 16,1-5 0-16,-1-1 0 0,-3-1 0 0,-1 0 0 16,0-2 0-16,-1-2 0 0,-1-2 0 0,-2-1 0 15,0-4 0-15,-2-1 0 0,1-4 0 0,1-2 0 16,-2-2 0-16,-1-3 0 0,1-3 0 0,2-2 0 15,0-3 0-15,3-4 0 0,5-2 0 0,5-10 0 16,9-2 0-16,1-3 0 0,3-13 0 0,9 2 0 16,2 3 0-16,3 3 0 0,2 4 0 0,6-2 0 15,-7 11 0-15,0 2-13 0,1 3-2 0,3-1-6 16,2 0 10-16,1 5 0 0,-3 0-1 0,0 0 2 16,0 1 0-16,-4 0 10 0,-3 3-5 0,-6 3 4 15,0-1-6-15,-2 1 16 0,-1 0-12 0,-2-1 1 16,-2 4-3-16,-3-2 8 0,-2 1-7 0,1-1 5 15,2 0-1-15,-5 1 6 0,-1 1 0 0,0 0-6 16,-4 1 3-16,1 0-8 0,-1 6 6 0,0-10-3 16,-1 4 3-16,1 6-5 0,0 0 7 0,-17 0-7 15,17 0 7-15,-17 13 12 0,7-3-3 0,-1 2-4 16,0 1 7-16,0 2-1 0,0 0-1 0,4 1-1 16,2 0 0-16,1 1-4 0,3 0-8 0,2 0 0 15,2-4 0-15,5 1 0 0,2 0 0 0,3-3 0 16,2-1 0-16,2-1 0 0,4-3 0 0,0-3 0 15,-1 0 0-15,3-2 0 0,-1-2 0 0,5-4 0 16,-5 1 0-16,4-5 0 0,1-3 0 0,-5 1 0 16,1-4 0-16,0-5 0 0,-5 1 0 0,1-3 0 15,-4-2 0-15,-2 1 0 0,-1-2 0 0,-1-2 0 16,-3 9 0-16,-4 0 0 0,0 2 0 16,-2 4 0-16,-1 1 0 0,-2 4 0 0,0 0 0 0,-2 2 0 15,3 5 0-15,-6-4 0 0,6 4 0 0,0 0 0 16,0 0 0-16,-26 12 0 0,20-3 0 0,-1 0 0 15,4 2 0-15,-2 2 0 0,2-3 0 16,3 2 0-16,3 7 0 0,0-7 0 0,4 5 0 16,0-3 0-16,4 1 0 0,0 1 0 0,3-4 0 15,0 2 0-15,0-1 0 0,4 1 0 0,-5-4 0 0,2 1 0 16,-2 0 0-16,-4 0 0 0,1-3 0 0,-2 0 0 16,0-1 0-16,-4-2 0 0,1-1 0 0,-2 0 0 15,-3-4 0-15,-2 5 0 0,2-5 0 16,0 0 0-16,-22 5 0 0,4-6 0 0,0 0-27 15,-3 0-255-15,0 2-115 0,-13-5-141 0,-2-3-621 16,3 2-1253-16,-6 0 555 0</inkml:trace>
  <inkml:trace contextRef="#ctx0" brushRef="#br1" timeOffset="-108347.27">20870 17134 84 0,'2'-5'456'0,"-2"0"4"0,1 0 1 0,0 2 3 16,-1-2-25-16,0 5-23 0,0-5-37 0,0 5-30 16,0 0-25-16,0 0-4 0,0 0-6 0,0 0-4 15,-7 16-7-15,0-7-16 0,2 4-7 0,-5 4-10 16,-4 4-12-16,1 3-15 0,-1 0-13 16,-2 4-7-16,0 4-13 0,2-1-11 0,1 2-14 0,3 0-16 15,1 1-11-15,0-1-12 0,5 0-12 0,1 3-14 16,3-3-120-16,2 2 0 0,2-2 0 0,2-3 0 15,5 0 0-15,3-5 0 0,-3-7 0 0,3 7 0 16,4-4 0-16,-3-7 0 0,-2-2 0 0,4-1 0 16,-8-3-200-16,1 1-77 0,-1-5-49 0,0-4-66 15,-5-1-74-15,-4 1-85 0,4-12-446 0,-4 5-1080 16,-2-3 479-16</inkml:trace>
  <inkml:trace contextRef="#ctx0" brushRef="#br1" timeOffset="-107929.99">21024 17234 467 0,'-3'-10'512'0,"3"1"-5"0,0 1-14 0,0 3-27 16,3 1-44-16,-3 4-38 0,0 0-40 0,0 0-28 15,0 0-10-15,0 0-12 0,-3 24-19 0,3-8-16 16,0 9-18-16,-1 3-19 0,-4 1-12 0,4-1-27 15,-2-2-2-15,2 1-29 0,-2-1-16 0,2 1-13 16,2-1-13-16,3-8-16 0,0 0 0 0,2-3-18 16,2 2 2-16,-3-3-8 0,4-3 6 0,1-6-18 15,-1 4-10-15,2-7 1 0,0-1-9 0,2-2 1 16,5-5 2-16,-3-1-8 0,-1-3-4 0,1 0-2 16,1-4-5-16,-1-6 16 0,2 0-2 0,-2-3 6 15,-6-3 4-15,5-3 1 0,-5 0 14 0,-4 3-3 16,5-1 5-16,-6 2 14 0,0 6 3 0,-1 4 10 15,-1 4-50-15,2-1-42 0,-4 7 0 16,1 2 0-16,-1 3 0 0,0 0 0 0,0 0 0 16,4 15 0-16,-1-3 0 0,-5 5 0 0,4 1 0 15,3 7 0-15,-2-6 0 0,3 6 0 0,-1 1 0 16,0 3 0-16,0-11 0 0,0 2 0 0,0-1 0 0,0-1 0 16,-1 0 0-16,1-2 0 0,-2-1-78 15,1-3-296-15,-3 0-92 0,0-4-101 0,-1 2-551 16,3-6-1211-16,-1 1 535 0</inkml:trace>
  <inkml:trace contextRef="#ctx0" brushRef="#br1" timeOffset="-107713.27">21598 17552 211 0,'0'0'504'0,"1"-8"7"0,-1 8-9 0,0 0-16 15,0 0-7-15,0 0-13 0,0 0-21 0,0 0-20 16,3 15-23-16,-3-3-18 0,-2-5-18 0,1 5-39 15,1 0-32-15,-4 3-26 0,0 5-31 0,2-3-23 16,-1-2-52-16,-3 2-46 0,1-1-49 0,-2-1-52 16,1-1-61-16,1-1-75 0,1-1-66 0,0-5-65 15,-1-3-78-15,0 1-86 0,4-3-122 0,1-2-298 16,0 0-904-16,0 0 401 0</inkml:trace>
  <inkml:trace contextRef="#ctx0" brushRef="#br1" timeOffset="-107263.29">21879 17339 3293 0,'6'-17'391'0,"-2"2"-97"0,-3 5-4 16,3 1 17-16,-1 2-11 0,-2 2-39 0,-1 5-19 15,0-4-17-15,0 4-6 0,0 0 11 0,0 0-5 16,-1 17-2-16,-2-9-2 0,3 8-2 0,0 0-20 16,0 0-4-16,-4 2-36 0,3 2-7 0,1-2-25 15,0 2-5-15,0 0-7 0,4-3-18 0,-7-1-9 16,6-1-23-16,-3 1-49 0,1-5-12 0,-1-1 0 15,4-2 0-15,-1-1 0 0,-1-4 0 0,-2-3 0 16,8 5 0-16,-8-5 0 0,14-2 0 0,-6-4 0 16,-2 0 0-16,5-3 0 0,2-4 0 0,0-1-3 15,-1-2-9-15,0 0-1 0,5-5 0 16,-4 8 3-16,-1 1 3 0,-4 0-14 0,2 6 12 0,-3-2 14 16,3 4-12-16,-5 3 5 0,-5 1-1 0,0 0 10 15,18 8 2-15,-9 0-4 0,-4 2 11 0,0 2-10 16,3 4-3-16,2-2-6 0,-5-3 12 0,6 3 5 15,-1-4-8-15,1 1 5 0,6-2-3 0,-3 1-4 16,-1-6-4-16,-1-1 0 0,1-2 0 0,2 1 0 16,-2-4 0-16,1 0 0 0,-3-2 0 15,1-2 0-15,1 0 0 0,-4-2 0 0,0-2 0 0,-3-1 0 16,1-6 0-16,-3 1 0 0,-3-5 0 16,-1 2 0-16,-3-1 0 0,-2-6 0 0,-2 0 0 0,0 1 0 15,-2 0 0-15,0 8 0 0,3-2 0 0,-2 2 0 16,3 1 0-16,-3 7-83 0,5 0-226 0,1 1-83 15,-3 2-111-15,4 0-127 0,1 6-416 16,6-9-1133-16,-1 6 501 0</inkml:trace>
  <inkml:trace contextRef="#ctx0" brushRef="#br1" timeOffset="-106978.85">22514 17032 98 0,'1'-6'549'0,"3"1"17"0,0 0-6 16,2 0-4-16,-1-3-17 0,6 3-17 0,-2 2-23 16,2 2-27-16,5 1-27 0,1 1-32 0,0 6-27 15,5 0-41-15,3 6-19 0,-2 6-28 0,0 3-35 16,0 3-21-16,0 4-26 0,0 0-23 0,-5 1-18 16,-1 1-18-16,5 14-15 0,-10-16-15 0,-5 3-25 15,-1-1-102-15,-4-2 0 0,0-1 0 0,-4 0 0 16,-4-8 0-16,0 7 0 0,-6-3 0 15,-4-2 0-15,3-6 0 0,-7 4 0 0,-1-2 0 16,-6 0 0-16,4-1 0 0,0-1 0 0,-5-2 0 16,-1 0 0-16,1-1-280 0,6-6-101 0,4 1-92 0,-5-4-108 15,1-1-499-15,7-3-1169 0,-2 0 517 0</inkml:trace>
  <inkml:trace contextRef="#ctx0" brushRef="#br1" timeOffset="-105546.18">23462 17195 191 0,'-4'-8'483'16,"-1"0"6"-16,-1-1-2 0,2 3-1 0,-1 0-11 0,4 0-26 15,-3 2-26-15,3 1-26 0,-2-1-20 16,2 1-26-16,1 3-32 0,-3-4-26 0,3 4 0 0,0 0-10 15,0 12-14-15,3-2 1 0,-3 6-25 16,1 2-15-16,2 8-16 0,-1 0-17 0,2 3-22 16,3-2-14-16,-2 0-17 0,3-2-12 0,0 0-5 15,0 1-22-15,2-1-11 0,-5-7-62 0,3-1-32 16,0-4 0-16,-3-1 0 0,4-3 0 0,-3 1 0 16,2-4 0-16,-3-2 0 0,2-3 0 0,0-1 0 15,-1-1 0-15,3-5 0 0,1 1 0 0,-5-5 0 16,-1-1 0-16,4 0 0 0,-3-5 0 0,-1-2 0 15,1-1 0-15,-4-8 0 0,3 2 0 0,-8-1 0 16,3 7 0-16,-3 2 0 0,4 4 0 0,4 2 0 16,-8 1 0-16,3-1 0 0,2 6 0 0,-1-2 0 15,4 2 0-15,0 0 0 0,1 4 0 0,-5 1 0 16,17-1 0-16,2-1 0 0,-1 1 0 0,2 1 0 16,7-2 0-16,1 2 0 0,1 2 0 0,-6-2 0 15,8-2 0-15,-10 2 0 0,-1 3 0 0,2-3 0 16,-4 0 0-16,-4 2 0 0,-3-1 0 0,-2 3 0 15,1 0 0-15,-3 6 0 0,-3-3 0 0,-2 7 0 16,1 1 0-16,-4 2 0 0,-2 0 0 0,-2 0 0 16,0 3 0-16,1-2 0 0,-1 8 0 0,-3-3 0 15,3-4 0-15,2-3 0 0,2-3 0 0,0-1 0 16,1 0 0-16,1-1 0 0,4-3 0 0,-1 1 0 16,0-4 0-16,6-2 0 0,-3-2 0 0,3-1-258 15,2-3-131-15,1-3-77 0,1-6-83 16,0 1-93-16,8-8-340 0,-8-2-1062 0,3 0 470 0</inkml:trace>
  <inkml:trace contextRef="#ctx0" brushRef="#br1" timeOffset="-105379.91">24113 17087 290 0,'-9'-11'450'0,"0"4"23"0,-1 2 28 0,2-1 2 16,0 2-14-16,2 0-36 0,6 4-48 15,-8-5-41-15,8 5-38 0,0 0-36 0,0 0-52 16,0 0-51-16,0 0-82 0,0 0-106 0,0 0-115 15,26 12-99-15,-17-7-99 0,6 2-95 0,2 0-262 16,-3-2-724-16,0 2 320 0</inkml:trace>
  <inkml:trace contextRef="#ctx0" brushRef="#br1" timeOffset="-104895.52">24365 17199 170 0,'0'0'403'0,"9"-5"19"0,-3 1 7 0,-2 1 5 16,0-2-12-16,1 0-12 0,-1-1-14 0,0 1-11 15,-2 0-10-15,-2 5-18 0,6-10-13 0,-6 5-31 16,0 5-24-16,0 0-26 0,-8-9-14 0,8 9-17 16,-15-1-18-16,15 1-6 0,-21 5-20 0,9 0-19 15,1 2-7-15,0 2-13 0,1 0-20 0,0 3-5 16,4 3-14-16,-1 0-12 0,6-2-2 0,2 3-12 16,4 1-12-16,3 0-8 0,2-1-2 15,3 1-12-15,0-3-2 0,7 4-1 0,1-1-12 0,-6-3 0 16,0 1-5-16,-1-4-11 0,2 1 7 0,-3 1-9 15,-1-1 2-15,-7-2-3 0,3 2-6 0,-3-4-5 16,-5 3 7-16,0-4-12 0,-1 2 0 0,-4-1 0 16,-2 1 0-16,-2 0 0 0,-5-2 0 0,0-1 0 15,-5-1 0-15,3-1 0 0,1-3 0 0,-2 0 0 16,5-1 0-16,0-4 0 0,0 1 0 16,3-3 0-16,0-1 0 0,0-2 0 0,5 0 0 15,3-3 0-15,2-5 0 0,7 0 0 0,3-7 0 16,5-2 0-16,2 2 0 0,2 1 0 0,1 2 0 15,0 3 0-15,3 3 0 0,2 2 0 0,-2 3 0 16,-3 3 0-16,-1 6 0 0,-2-1 0 0,0 4 0 16,-1 1 0-16,-2 6 0 0,-1 1 0 0,-1 1 0 15,-2 3 0-15,-2 2 0 0,0 0 0 0,-4 2 0 16,-1-1 0-16,0 2 0 0,-3-2 0 0,3-2 0 16,-3-3 0-16,2 1 0 0,-1-2 0 0,1 0 0 15,-2-2 0-15,-1-4 0 0,4 1-28 0,-4-1-158 16,0-5-74-16,5 3-66 0,-5-3-84 0,0 0-78 0,13-16-101 15,-7 5-395-15,1 2-1066 0,-1-7 471 16</inkml:trace>
  <inkml:trace contextRef="#ctx0" brushRef="#br1" timeOffset="-104764.05">24882 17118 3933 0,'-4'-12'299'0,"3"1"-114"0,-5 3 84 0,1-2 37 15,2 5-22-15,-1 0-42 0,2 0-47 0,2 5-49 16,-5-6-27-16,5 6-35 0,0 0-50 0,0 0-80 15,0 0-119-15,0 0-143 0,3 21-179 0,1-13-362 16,1 2-919-16,2 1 407 0</inkml:trace>
  <inkml:trace contextRef="#ctx0" brushRef="#br1" timeOffset="-103914.54">25102 17594 436 0,'0'0'583'15,"0"0"20"-15,-13-5 2 0,9 2-34 0,-2-4-28 16,2-1-27-16,-1-3-51 0,3 0-43 0,2-1-36 0,0-1-37 16,0-3-38-16,3 0-20 0,1-4-35 15,6-4-31-15,-2 0-18 0,1-1-18 0,0-1-18 16,1-3-21-16,0-1-20 0,1-6-10 0,-4 1-18 16,2-11-12-16,0-2-15 0,-2 14-6 0,-2 0-9 15,-4 3-6-15,0 4-9 0,-1 8-5 0,0 3-7 16,0 6 2-16,0-1-12 0,-1 6-4 0,1 5-2 15,0 0-17-15,0 0 0 0,-19 14 0 0,11 3 0 16,-6 5 0-16,5 4 0 0,0 6 0 0,-1 1 0 16,2 4 0-16,-1-3 0 0,2 13 0 0,-1 0 0 15,0-15 0-15,5 1 0 0,1 0 0 0,-2-1 0 16,3 0 0-16,2-3 0 0,3-1 0 0,1-9 0 16,3-2 0-16,2 0 0 0,-1-2 0 0,4-2 0 15,5-4 0-15,-3-1 0 0,3-4 0 0,1-2 0 16,3-2 0-16,1-3 0 0,-4-5 0 0,7-2 0 15,-10-1 0-15,2-2 0 0,2-5 0 0,0-2 0 16,-6-2 0-16,0-1 0 0,-5 6 0 0,-1 1 0 16,-5 4 0-16,4-4 0 0,-3 5 0 0,-2 5 0 15,-2 2 0-15,0 4 0 0,0 0 0 0,0 0 0 16,0 0 0-16,-11 13 0 0,6-2 0 0,2 2 0 16,3 3 0-16,-1 1 0 0,2 1 0 0,3-2 0 15,5 1 0-15,0-2 0 0,4 0 0 0,7 2 0 16,-3-4 0-16,6-1 0 0,5 2 0 0,1-9 0 15,3 3 0-15,0-5 0 0,3-5 0 0,0 2 0 16,-2-4 0-16,-1-2 0 0,0-1 0 0,0-3 0 16,-5-1 0-16,-4-1 0 0,-4 0 0 0,0-7 0 15,1 2 0-15,-6 2 0 0,-3-1 0 0,-3-1 0 16,0 2 0-16,-5-2 0 0,-1 5 0 0,-5 2 0 16,1 3 0-16,-5 2 0 0,-2 2 0 0,-4 3 0 15,-2 1 0-15,-2 5 0 0,-2 2 0 0,0-1 0 16,-4 7 0-16,8 0 0 0,1-1 0 0,-3 0 0 15,4 1 0-15,3-1 0 0,5-2 0 0,1 0 0 16,4-4 0-16,0 2 0 0,5-2 0 0,6-1 0 16,-2-2 0-16,2-5 0 0,8 2 0 0,4-5 0 15,4-2 0-15,-3-2 0 0,1-3 0 0,-2-3 0 16,-2-3 0-16,1 0 0 0,-3-5 0 0,0-1 0 16,-2-5 0-16,-2-3 0 0,1-2 0 0,-1-11 0 15,-3-3 0-15,-3 2 0 0,-4 11 0 0,-3 3 0 16,-2 2 0-16,-1 10 0 0,-3 0 0 0,3 7 0 15,-3 3 0-15,-2 5 0 0,-1 3 0 0,7 1 0 16,-20 17 0-16,8-1 0 0,-4 8 0 16,3 3 0-16,0 5 0 0,8 3 0 0,-3 11 0 15,7-10 0-15,2-1 0 0,7-1 0 0,-2-1 0 0,11 12 0 16,-3-16 0-16,4-1 0 0,2-4 0 0,1-2 0 16,2-4 0-16,-5-6 0 0,-4 1-31 0,2-6-206 15,-5-4-42-15,1-5-62 0,2 0-47 0,-5-7-48 16,-1 1-70-16,1-4-490 0,-8-6-1078 15,-1-1 476-15</inkml:trace>
  <inkml:trace contextRef="#ctx0" brushRef="#br1" timeOffset="-103747.39">25227 17127 4612 0,'-37'-1'318'0,"5"1"-184"15,13 0 22-15,10 0 105 0,1 3 49 0,8-3-3 16,0 0-14-16,0 0-34 0,27 12-45 0,3-7-22 15,4 2-20-15,2-4-49 0,16 3-63 0,-12-3-91 16,-3 0-129-16,0-1-176 0,-6 1-221 0,-4 0-498 16,-10-3-1142-16,-7 4 505 0</inkml:trace>
  <inkml:trace contextRef="#ctx0" brushRef="#br1" timeOffset="-103147.14">21438 18021 164 0,'-4'-16'416'16,"3"-1"0"-16,-2 5-5 0,-2-4-3 0,0 5-13 15,-4 0-18-15,4 4-11 0,-3 1-10 0,3 1-16 16,-4 1-14-16,-2 4-19 0,11 0-11 0,-18 9-8 15,12 0 2-15,-3 6-1 0,1 9-1 0,4 0-24 16,0 6-2-16,4 1-15 0,0-1-13 16,4 2-17-16,-1 2-11 0,2 1-18 0,2 1-21 0,2 12-10 15,-2-16-8-15,4 14-19 0,-7-12-10 0,1 1-15 16,-1-2-93-16,1-1-12 0,-5 1 0 0,0-3 0 16,0-2 0-16,0-2 0 0,-5-7 0 0,1-1 0 15,-3-1 0-15,1-1 0 0,6-16 0 16,-12 21 0-16,3-13 0 0,9-8-213 0,-22 8-169 15,22-8-75-15,-33-3-71 0,33 3-74 0,-49-15-400 16,25 3-1085-16,-3-4 481 0</inkml:trace>
  <inkml:trace contextRef="#ctx0" brushRef="#br1" timeOffset="-102130.43">21015 18420 265 0,'0'0'381'0,"15"-26"17"0,-4 19 22 0,-11 7-3 16,28-15-1-16,-8 9-19 0,-1-3-25 0,7 0-23 15,7-2-21-15,-1 3-14 0,0-4-9 16,4 4-21-16,-4 2-19 0,5 1-23 0,0 1-6 0,-4 0-14 16,-1 1-8-16,-4 3-14 0,4 1-15 0,-5 3-2 15,0 2-26-15,-7-1-3 0,-1 1-14 0,-19-6-3 16,32 11-6-16,-14-4-9 0,-4 4 2 0,-14-11-27 16,18 18-1-16,-9-8-16 0,-4 3-5 0,2 0-2 15,-7-13-5-15,5 24-5 0,-4-12-11 16,-1-12 1-16,1 19-6 0,-1-19-5 0,0 0-7 15,-2 23-3-15,2-23-12 0,0 0-20 0,-5 14 0 16,5-14 0-16,0 0 0 0,0 0 0 0,0 0 0 16,0 0 0-16,0 0 0 0,0 0 0 0,16-48 0 15,-8 32 0-15,2-2 0 0,0 1 0 0,3 1 0 16,4-4 0-16,-4 9 0 0,-1-1 0 0,2-1 0 16,-14 13 0-16,23-14 0 0,-23 14 0 0,23-7 0 15,-23 7 0-15,0 0 0 0,0 0 0 0,0 0 0 16,44 18 0-16,-38-9 0 0,4 5 0 0,-10-14 0 15,13 26 0-15,-9-9 0 0,3-1 0 0,0 0 0 16,-1-1 0-16,1 1 0 0,-1-6 0 0,-6-10 0 16,13 20 0-16,-13-20 0 0,14 14 0 0,-14-14 0 15,20 8 0-15,-20-8 0 0,24 0 0 0,-24 0 0 16,0 0 0-16,35-12 0 0,-35 12 0 0,18-17 0 16,-9 3 0-16,1 1 0 0,-6 0 0 0,0-4 0 15,-4-1 0-15,-4-1 0 0,-1-5 0 0,1 4 0 16,-6 2 0-16,-1 2 0 0,-2 3 0 15,0-1 0-15,13 14 0 0,-25-16 0 0,13 12 0 0,12 4 0 16,0 0 0-16,0 0 0 0,-46 13 0 0,46-13 0 16,-17 20 0-16,13-9 0 0,4-11 0 0,-5 28 0 15,8-16 0-15,-3-12 0 0,11 24 0 0,-2-15 0 16,7 0 0-16,-16-9 0 0,29 15 0 16,-8-9 0-16,0-3 0 0,-21-3 0 0,41 0 0 15,-41 0 0-15,44-6 0 0,-18 0 0 0,1 2 0 16,-10-3 0-16,-17 7 0 0,29-13 0 0,-20 5 0 15,5-3 0-15,-1 0 0 0,-13 11 0 0,19-15 0 16,-10 7 0-16,-9 8 0 0,0 0 0 0,17-12 0 16,-17 12 0-16,0 0 0 0,0 0 0 0,0 0 0 15,0 0 0-15,0 0 0 0,24 27 0 0,-24-27 0 16,8 21 0-16,-3-9 0 0,-5-12 0 0,11 28 0 16,-4-17 0-16,-7-11 0 0,14 20 0 0,-6-10 0 15,-8-10 0-15,17 12 0 0,-17-12 0 0,15 6 0 16,-15-6 0-16,0 0 0 0,0 0 0 0,0 0 0 15,0 0 0-15,53-17 0 0,-53 17 0 0,19-14 0 16,-10 5 0-16,-9 9 0 0,22-22 0 0,-13 8 0 16,-3 3 0-16,7-2 0 0,-4 1 0 15,-9 12 0-15,14-15 0 0,-14 15 0 0,0 0 0 0,18-8 0 16,-18 8 0-16,0 0 0 0,0 0 0 16,0 0 0-16,28 22 0 0,-28-22 0 0,5 21 0 15,-5-21 0-15,5 21 0 0,-2-9 0 0,-3-12 0 0,5 15 0 16,-5-15 0-16,0 0 0 0,9 17 0 0,-9-17 0 15,0 0 0-15,15 11 0 0,-15-11 0 16,0 0 0-16,0 0 0 0,0 0 0 0,0 0 0 16,54-23 0-16,-44 15 0 0,4-4 0 0,-1-2 0 15,1 0 0-15,0-1 0 0,-2-1 0 0,3 0 0 16,3-2 0-16,-4 7 0 0,-4 2 0 0,-10 9 0 16,21-12 0-16,-21 12 0 0,0 0 0 0,21-2 0 15,-21 2 0-15,0 0 0 0,0 0 0 0,22 28 0 16,-18-18 0-16,-4-10 0 0,7 23 0 0,-1-14 0 15,-6-9 0-15,13 21-165 0,-2-14-168 0,-11-7-87 16,18 12-99-16,-18-12-111 0,32 7-391 0,-32-7-1106 16,31-2 490-16</inkml:trace>
  <inkml:trace contextRef="#ctx0" brushRef="#br1" timeOffset="-101730.2">23446 18105 92 0,'1'-8'529'0,"-1"2"39"0,0-3 13 16,0 9-5-16,0-9-10 0,0 9-35 0,0 0-57 0,0-10-21 16,0 10-28-16,0 0-29 0,0 0-18 15,0 0-35-15,9 39-33 0,-7-21-25 0,1 2-32 16,-4 5-22-16,6 0-30 0,-4-6-25 0,3 5-33 16,0 4-31-16,-3-10-27 0,2 0-19 0,1-1 4 15,-4-17-25-15,8 20-17 0,-2-10-4 0,-6-10-5 16,0 0 10-16,20 11-10 0,-20-11 3 0,0 0-2 15,34-3-4-15,-34 3-5 0,0 0 0 0,36-18 13 16,-24 6 7-16,-1 0 7 0,1-1-28 0,-3 0-10 16,2-4 0-16,-3-1 0 0,2-5 0 0,-6 4 0 15,7-5 0-15,-7 6 0 0,1 1 0 0,1 5 0 16,-3 3 0-16,0 0 0 0,-2 3 0 0,-1 6 0 16,4-7 0-16,-4 7 0 0,0 0 0 0,0 0 0 15,0 0 0-15,0 0 0 0,3 55 0 0,-2-36 0 16,-4 0 0-16,7 6 0 0,-4-5 0 0,4-2 0 15,6-1 0-15,-5 1 0 0,5-2 0 16,-3-7 0-16,-7-9 0 0,20 16 0 0,-20-16-93 16,24 4-361-16,-24-4-84 0,35-2-93 0,-35 2-449 15,33-9-1169-15,-7-2 518 0</inkml:trace>
  <inkml:trace contextRef="#ctx0" brushRef="#br1" timeOffset="-101597.58">24187 18151 3550 0,'6'-5'523'16,"-2"0"-166"-16,1 0-26 0,-5 5-2 0,4-7-17 15,-4 7-34-15,3-7-43 0,-3 7-43 0,0 0-40 16,0 0-18-16,0 0-23 0,0 0-52 0,0 0-51 16,0 0-100-16,0 0-119 0,0 0-134 0,0 0-150 15,0 0-410-15,0 0-981 0,-14 41 435 0</inkml:trace>
  <inkml:trace contextRef="#ctx0" brushRef="#br1" timeOffset="-101379.04">23411 18587 4662 0,'-23'2'534'0,"23"-2"-205"0,-35 5-32 0,35-5 7 16,-25 3 9-16,25-3-38 0,0 0-40 0,0 0-20 16,0 0-43-16,0 0-13 0,0 0-23 0,0 0-24 15,0 0-35-15,0 0-36 0,0 0-54 0,118-7-58 16,-82 6-57-16,1-3-53 0,2 0-57 0,-2 2-51 15,-2-1-57-15,-2-1-39 0,-2-1-37 0,-10 4-32 16,-21 1-29-16,30-6-326 0,-30 6-876 0,0 0 388 16</inkml:trace>
  <inkml:trace contextRef="#ctx0" brushRef="#br1" timeOffset="-101213.35">23321 18751 64 0,'-21'6'501'16,"1"1"29"-16,20-7 10 0,-26 9 3 0,26-9-1 15,-15 7-5-15,15-7-10 0,0 0-40 16,0 0-48-16,0 0-42 0,0 0-42 0,0 0-39 0,103-7-44 16,-66 4-53-16,2-3-64 0,14 0-63 15,-3-1-73-15,3 1-114 0,-14-2-106 0,-4 1-109 16,-1-2-119-16,-2 3-488 0,3-5-994 0,-6 5 441 16</inkml:trace>
  <inkml:trace contextRef="#ctx0" brushRef="#br1" timeOffset="-100080.27">18215 13464 277 0,'0'0'394'0,"0"-5"-15"0,0 5-10 0,0-4-23 0,0 4-22 16,0 0-29-16,0 0-24 0,0 0-16 0,0 0-3 15,0 0-23-15,0 0-13 0,15 9-11 16,-11-6-11-16,3 2-13 0,-5 0-13 0,6 1-12 16,-5 1-16-16,3 1-16 0,-3-1-12 0,3 2-10 0,-3-4-6 15,4 3-6-15,-3-2-10 0,-2 0-8 0,2-1 4 16,2 1 8-16,0-2 11 0,-1-1 10 0,6-1 10 16,1-2 3-16,2-2 4 0,4-2-3 15,3-2-8-15,10-5 0 0,-3 0-10 0,7-6-11 0,-1-1 2 16,13-7-10-16,-1-1-9 0,3 0 3 0,-7-2-13 15,0 2-12-15,-11 6-2 0,-2-4-5 0,2 5-3 16,-4 3-4-16,-3 2-8 0,-6 6 1 0,-4 0-9 16,-4 1 1-16,0 3-5 0,-3 1-19 0,-2 0-30 15,2 2-24-15,-4-1-28 0,-3 2-39 0,0 0-45 16,0 0-68-16,7 7-80 0,-12-1-105 0,0-2-557 16,-2 3-1058-16,-2 0 468 0</inkml:trace>
  <inkml:trace contextRef="#ctx0" brushRef="#br1" timeOffset="-93414.18">21136 17044 74 0,'-18'7'95'15,"-1"0"-11"-15,3 4 3 0,-3 0-8 0,-6 3 10 0,2 2 1 16,1 3-17-16,2-1-5 0,-2 3-5 16,3-1-9-16,-1 3 0 0,-1-1-34 0,6 0 6 15,-4 0 2-15,2 0-15 0,3 2 9 0,1 0-17 16,-1-2 18-16,8-4-15 0,-2 7 6 0,0 2-7 15,6-10-8-15,-6 2 2 0,7 0-10 0,-1 0-3 16,0 8 7-16,4-11-11 0,0 2-2 0,2 2-2 16,2-3-6-16,-1-2-2 0,-1 2-9 0,5 0 1 15,4-3-7-15,0-1 4 0,2 2 0 0,-2-1 4 16,5-2 9-16,-2 0-7 0,9 0 18 0,-7-2-5 16,7 1-8-16,3-3 19 0,0 1-5 0,-1-4 0 15,4 0 3-15,-2 0-3 0,3-2 5 0,-1-1-10 16,2-1-9-16,-5-1-15 0,3 0-29 0,-2-2-78 15,-2 1 35-15</inkml:trace>
  <inkml:trace contextRef="#ctx0" brushRef="#br1" timeOffset="-93045.59">21182 16933 47 0,'-26'15'52'15,"-1"2"-11"-15,0 1 3 0,0 2-2 0,3 0-7 16,-2 5-1-16,2 0 11 0,1 1-18 0,-3 1 6 15,5 0-17-15,1 3-1 0,0-1 1 0,5 1-7 16,-2 0 2-16,3-1 0 0,0 1-7 0,4-2 4 16,2 1-5-16,0 2 4 0,1-4-2 0,4 4 9 15,3-3-8-15,3 0 2 0,-1-1-5 0,6 3-4 16,-2-4 1-16,5-1 3 0,-1-8-4 0,1 9-1 16,5-2-5-16,-1-3 2 0,2-1-12 0,0 3 4 15,0-11-7-15,2 5-3 0,4-2-3 0,-4-6-7 16,-1 0-33-16,9-1-70 0,1-1 31 0</inkml:trace>
  <inkml:trace contextRef="#ctx0" brushRef="#br1" timeOffset="-92746.94">20722 17520 9 0,'3'36'22'0,"5"0"-1"16,4-1-19-16,1-2-11 0,6-2-10 16,-5-2 4-16</inkml:trace>
  <inkml:trace contextRef="#ctx0" brushRef="#br1" timeOffset="-91613.35">21498 16882 247 0,'0'0'310'15,"5"-5"-9"-15,-5 5-8 0,0 0-6 0,0 0-21 16,5-4 0-16,-5 4-6 0,0 0-27 0,0 0-27 15,0 0-28-15,0 0-10 0,0 0-12 16,0 0-11-16,0 0-9 0,0 0-16 0,2 20-6 16,-2-13-13-16,-2 1-6 0,2 4-13 0,0-2-18 15,0 0 3-15,2 0-3 0,-2-4-10 0,5 3 0 0,-3-2-5 16,2 1 7-16,0-3 6 0,1-2 13 0,3 0 2 16,-8-3 1-16,21 0 2 0,-8-3-2 15,6 0 0-15,0-2-8 0,2-3-3 0,6-6-2 16,-3-1-7-16,2-1-9 0,-1-2-7 0,3-2-2 15,-5 0-2-15,4-2-5 0,0 1-11 0,-4 1-22 16,-9 7-21-16,5 2-36 0,-6-1-64 0,2 7-82 16,-4 1-91-16,0 0-98 0,-11 4-324 0,0 0-776 15,0 0 343-15</inkml:trace>
  <inkml:trace contextRef="#ctx0" brushRef="#br1" timeOffset="-77729.98">24382 17783 165 0,'0'0'432'16,"4"-7"11"-16,-1 4 8 0,-2-1-4 0,2 1-21 16,-1 0-31-16,-2 3-29 0,0 0-37 0,0-4-33 15,0 4-18-15,0 0-14 0,0 0-15 0,7 7-14 16,-5 2-17-16,3 0-24 0,-2 1-19 16,-1 2-19-16,4-1-11 0,1 0-20 0,-3-1-14 15,10 4-9-15,-5-2-6 0,6-2-11 0,-2-4-9 16,6 1-3-16,-1 0-8 0,0-4-9 0,3 0-3 15,-2-2-4-15,8-2-1 0,-11-1-10 0,3-2-2 0,0-1-1 16,0-4-7-16,-2 3-4 0,0-4-1 16,2 0-1-16,0-1-1 0,-2-1-1 0,-2-1-3 15,1 3-5-15,-1 1 5 0,-6 4-6 0,1-1-1 16,-1 1-4-16,-3 3 1 0,2 1-5 0,-8 1 4 16,14 1 4-16,-8 2-4 0,2 0-1 0,-4 2-7 15,1 2 11-15,0 2-7 0,2-2 0 0,-1 2 0 16,-1 0 0-16,3-1 1 0,-3 0 2 0,5-1 2 15,-2 1-7-15,1-2 3 0,1 0 2 0,-1-4 0 16,1 0-3-16,3 1 2 0,-2-3-2 0,2-1-1 16,1-1 0-16,-1-1 3 0,4-1-2 0,-2-3 3 15,4 1-1-15,2 0-4 0,-5-2 4 0,6-1-5 16,-5 2-1-16,2 1-2 0,-3-1 2 0,-3 5-1 16,0-1 1-16,1 1-4 0,-4 2 10 0,-1 0-8 15,-1 2 10-15,-8-2 2 0,10 5 3 0,-3 0-4 16,-2 0 9-16,0-1 0 0,0 5-7 0,1-1 8 15,-2 0-10-15,-1 1 1 0,3 0-3 0,0-4-17 16,-2 2-33-16,1 1-56 0,-2-4-71 16,2 2-76-16,-4-3-124 0,6 1-161 0,-7-4-407 15,0 0-1018-15,0 0 451 0</inkml:trace>
  <inkml:trace contextRef="#ctx0" brushRef="#br1" timeOffset="-66763.6">24611 13756 168 0,'0'0'310'0,"0"0"-7"0,0 0-17 16,-7 3-16-16,7-3-12 0,0 0-14 0,0 3-16 15,0-3-8-15,0 0 10 0,0 0 5 0,-6 2-1 16,6-2 4-16,0 0-1 0,0 0-1 0,0 0 6 16,0 0 1-16,0 0 0 0,0 0-6 0,0 0-7 0,0 0-21 15,0 0-17-15,-3-9-17 0,3 9-9 0,-3-6-13 16,3 3-16-16,3-5-15 0,-3 2-6 16,1-4-16-16,-1 0-7 0,4-2-10 0,1-3-6 0,3-2-9 15,-1 0-4-15,3-5-27 0,3-1-10 16,2-2-2-16,2 1-2 0,-3-3-3 0,4 2-2 0,4-3-4 15,0 1-3-15,1 2 0 0,1 0 1 16,4 0-5-16,3 0 2 0,8-2 0 0,-7 7-4 0,4-3 1 16,9 2-2-16,1-4 2 0,-11 8-5 0,13-3 3 15,2-2 0-15,1 3-2 0,1 1 0 0,2-2-3 16,2 2 6-16,0-3-1 0,1 4-4 0,0-2 6 16,1 0-7-16,2 0 2 0,1 2 2 0,-2 1 2 15,-2-1-8-15,-1 3 3 0,-2 2 1 0,-1 1-2 16,-16 4 2-16,2 0-2 0,-6-1 1 0,3-2-1 15,-4 2 0-15,0-1 1 0,0 2 2 0,-4 0 1 16,-6 0-2-16,-3 3 1 0,0-3 0 0,2 2-4 16,-1 2 1-16,-1-1-1 0,-2-2 3 0,2-2 1 15,-2 6-3-15,-4-2 1 0,-1 1-3 0,2-1-3 16,-1 0 8-16,-1 2-7 0,0 1 1 0,0 1 7 16,-1-1-8-16,0 0 4 0,-2 1-3 0,-1-2-3 15,0-1 1-15,-1 3-3 0,-1 0-4 0,-6 0-17 16,10 0-20-16,-10 0-31 0,9 2-52 0,-9-2-57 15,5 0-55-15,-5 0-74 0,0 0-77 0,0 0-120 16,-10 6-303-16,-4-5-887 0,-3 3 394 0</inkml:trace>
  <inkml:trace contextRef="#ctx0" brushRef="#br1" timeOffset="-65863.21">24574 13416 278 0,'-2'-2'308'0,"2"2"-14"0,-3-9-3 0,2 6-16 16,-2-2-10-16,4 1-11 0,-2-2 0 0,0 3 2 16,0-3 0-16,-3 0-7 0,3 2-4 0,-2 0 0 15,2-1-9-15,0 1-6 0,1 4-8 0,-2-6-10 16,2 6-12-16,0-5-17 0,-2 2-12 0,2 3-21 15,-4-2-15-15,4 2-15 0,0 0-9 0,0 0-13 16,-8 5-10-16,6 0-5 0,-2 1-6 0,0 1-6 16,0 2-5-16,2 3 1 0,-2 0-9 0,0 5-7 15,1 1-1-15,-2-1-6 0,1 1 0 0,-2 1-5 0,2 1-5 16,3-1-5-16,-3 1 1 0,3-1-4 16,-2-2 0-16,-1-2-3 0,3 0-4 0,-2-1-2 15,2-3-1-15,1-1 0 0,0 1-2 0,0-1-1 16,0-3 1-16,0 0 1 0,1-1 5 0,3 0 8 0,-4-3 5 15,4 0 5-15,0 0 4 0,1-2 0 0,4-1 8 16,-1-3-1-16,-2 1-7 0,6 0-2 16,-1-5 2-16,1 3-8 0,5-3-6 0,2-2 0 15,0 0-3-15,0-1-3 0,5 1 0 0,4-3-3 0,-1 2-1 16,1 1 8-16,0-1-14 0,0-1-1 0,0 4 1 16,-2-3-1-16,0 2-3 0,-6 0 7 0,-3 2-7 15,-5 2-6-15,0-1 0 0,-2 1 7 0,-2 2-1 16,-2-1 0-16,-2 1-2 0,4 1 3 0,-6-1-9 15,-2 2-19-15,0 0-29 0,0 0-36 0,0 0-49 16,0 0-51-16,0 0-69 0,0 0-77 0,-19 5-80 16,14-3-97-16,-3 0-389 0,2 1-968 0,-2 0 428 15</inkml:trace>
  <inkml:trace contextRef="#ctx0" brushRef="#br1" timeOffset="-63480.01">27134 12385 208 0,'0'0'364'0,"0"0"-13"0,0 0-10 0,0 0-11 16,0 0-22-16,0 0-14 0,0 0-23 0,0 0-13 16,0 0-17-16,-4-3-14 0,4 3-5 0,0 0 3 15,8-3-2-15,-8 3 0 0,9-2-13 0,-4-2-8 16,1 0-13-16,5-1-14 0,1 0-8 0,1-5-7 15,5 2-5-15,-3-2 0 0,3-4-6 0,-4 1-4 16,4-5-9-16,-4 1-8 0,-1 2-11 0,-3 0-5 16,3-7-2-16,-3-3-7 0,-3 7-5 0,-5-1-8 15,1 1-14-15,-1-6 3 0,-2 6-14 0,-2 1 0 16,-1 1-7-16,-2 1-6 0,0 4 3 0,-4 0-4 16,4 5-7-16,0 1-1 0,-2 1-6 0,1 2-10 15,-3 4-1-15,1 0-4 0,3 2-1 0,-4 5 1 16,3 3 2-16,-2 1 0 0,3 5 11 0,-4 6 5 0,5 0-1 15,-2 3 3-15,5 4 10 0,-2 2 4 16,-1-3 1-16,2 4-1 0,2 1 4 0,0 12-2 0,-1-14-2 16,1 3 2-16,-2-1 2 0,4 12-16 0,-2-14-44 15,0 3 0-15,0-1 0 0,-2 1 0 16,2-1 0-16,-1 11 0 0,1-14 0 0,0 3 0 16,0-1 0-16,-3-1 0 0,-2 0 0 0,3-2 0 0,-2 1 0 15,1 0 0-15,1-3 0 0,3-1 0 0,-3-8 0 16,-1 0 0-16,-1-3 0 0,-1 1 0 0,2-4 0 15,-2-1 0-15,0-3 0 0,2-2 0 0,-4 0 0 16,1-4-184-16,-1-1-94 0,3-2-74 0,4-1-60 16,-16-6-77-16,9-2-76 0,-5-5-421 0,3-4-1067 15,-2-8 473-15</inkml:trace>
  <inkml:trace contextRef="#ctx0" brushRef="#br1" timeOffset="-63297.03">27015 12779 229 0,'2'-5'424'0,"-2"3"-7"16,2-3-15-16,1 2-9 0,2-3-15 0,0 4-15 16,6-4-14-16,3 3-24 0,0-4-32 0,4 4-27 15,4-2-25-15,5-2-24 0,2 0-24 0,1 1-17 16,0 1-18-16,0-2-26 0,-5-3-35 0,-3 2-40 16,1-2-45-16,-5 0-44 0,-1 5-49 0,-5-1-55 15,-3-2-59-15,-4 6-62 0,-1-3-57 0,3 0-67 16,-6 2-240-16,0 0-673 0,-1 3 297 0</inkml:trace>
  <inkml:trace contextRef="#ctx0" brushRef="#br1" timeOffset="-62613.28">27684 12505 218 0,'-2'-4'398'0,"2"4"3"0,0-7 3 16,0 5 8-16,0 2-8 0,-2-6-4 0,-2 2-13 15,1 0-11-15,-2 1-13 0,0 1-13 0,-1 1-29 0,-1 1-17 16,-5 0-22-16,1 1-14 0,1 2-14 15,-1 5-13-15,0-1-30 0,-1 5-19 0,-2 1-21 16,3 3-19-16,2 2-11 0,-1 1-14 0,4 5-13 0,-1-5-11 16,6-1-13-16,1 3-7 0,0-2-4 0,1-1-14 15,3-2-1-15,4 0-6 0,-3-5-9 0,4-1-8 16,-1 0-1-16,-1-2-7 0,1-1 2 0,2-4-4 16,-1 1 4-16,-1-4-9 0,1 0 2 0,-2-1-7 15,0-4-2-15,-1-3 8 0,1 2-9 0,-1-6-2 16,-2 3-1-16,-2-3-7 0,1-5 4 0,-1 0-4 15,0 1 2-15,0-3 7 0,-2 3-5 0,0-2-4 16,-2 6-2-16,0 0 14 0,1 1-8 0,1 2 13 16,0-1 10-16,-1 4 3 0,1 0 2 0,1 1 10 15,-1 0-27-15,1 0-23 0,-1 5 0 0,4-7 0 16,2 5 0-16,2 0 0 0,-3 0 0 0,3 1 0 16,1 1 0-16,5 1 0 0,-5 2 0 0,1 1 0 15,4 1 0-15,-5 3 0 0,8 0 0 0,-4 4 0 16,-3 0 0-16,3 3 0 0,-4 0 0 0,1 1 0 15,-1-1 0-15,-1 1 0 0,-3 0 0 0,-1-4 0 0,-2 1 0 16,1-2 0-16,0 1 0 0,-1 1 0 16,-1-4 0-16,-1 0 0 0,0-3 0 0,0 0 0 15,1-1 0-15,-1-1 0 0,0 1 0 0,0-5 0 16,0 0 0-16,0 0 0 0,0 0 0 0,0 0 0 0,0-17 0 16,3 7 0-16,2-6 0 0,1 1 0 0,0-4 0 15,4-4 0-15,-3 4 0 0,6-5 0 16,-3 6 0-16,-1 0 0 0,0 3 0 0,4-1 0 0,-3 1 0 15,2 3 0-15,-2 3 0 0,-1-1 0 0,0 3 0 16,-4 2 0-16,1 0-105 0,-2 1-247 0,3 0-73 16,-2 4-64-16,-5 0-75 0,0 0-479 0,0 0-1130 15,10 6 501-15</inkml:trace>
  <inkml:trace contextRef="#ctx0" brushRef="#br1" timeOffset="-61279.96">28586 12445 56 0,'1'-4'387'0,"3"2"-5"15,-4-2-5-15,5-2-11 0,-4 0-14 0,2 1-13 16,-3 0-14-16,0-1-4 0,0 2-14 16,0-2-12-16,-3 2-12 0,-2-2-16 0,4 4-19 15,-3 0-20-15,-1 1-13 0,5 1-8 0,-20 1-11 0,8 3-2 16,-1 4-9-16,-6 2-6 0,0 3-16 0,-2 4-12 16,0 3-7-16,-1 1-18 0,7 4-8 0,-2 0-14 15,4-3-7-15,-1 1-13 0,8-4-6 0,0-1-5 16,2-1-5-16,2-1-10 0,2-3-3 0,0-1-5 15,4-2 0-15,-2-1-8 0,4-1-4 0,-1-4 3 16,1-1-1-16,3-2-4 0,0-1 14 0,4-3-6 16,-3 0 4-16,-1-4 6 0,3-3 0 0,-1-3 4 15,1-1-6-15,-1-2 6 0,2-7-7 0,-3-2 4 16,2 1-14-16,-5-2-7 0,4 1-6 0,-2 0 14 16,-2-1 0-16,-3 9-2 0,1 2 2 0,-3 5 1 15,1-1-13-15,-1 4-30 0,1 1 0 0,-3 2 0 16,0 4 0-16,0 0 0 0,0 0 0 0,0 14 0 15,0-3 0-15,-3 3 0 0,3 3 0 0,-2 0 0 16,4 4 0-16,1-1 0 0,1 4 0 0,0-5 0 16,1 1 0-16,0-2 0 0,3-1 0 0,1-1 0 15,0-2 0-15,1-3 0 0,-1-1 0 0,0-3 0 16,3-2 0-16,-1-1 0 0,2-2 0 0,-2-3 0 16,2-2 0-16,4-4 0 0,-5 1 0 0,3-7 0 15,2-1 0-15,0-8 0 0,2 1 0 0,-1-6 0 16,-4-3 0-16,0-4 0 0,11-11 0 0,-4-2 0 0,1-1 0 15,-3-1 0-15,-2-4 0 0,-1 4 0 16,0 0 0-16,-5 3 0 0,-7 14 0 0,-1 3 0 0,0 4 0 16,-6 0 0-16,0 10 0 0,-1 3 0 0,0 3 0 15,-1 5 0-15,-4 2 0 0,-2 5 0 16,-1 3 0-16,-4 6 0 0,-1 7 0 0,2 7 0 16,-2 0 0-16,2 4 0 0,2 2 0 0,0 15 0 0,3 1 0 15,5-12 0-15,-3 10 0 0,8-9 0 0,0-1 0 16,0-1 0-16,4 0 0 0,2 10 0 0,2-11 0 15,2-6 0-15,-1 0 0 0,4-4 0 0,4-1 0 16,-6-9 0-16,6 2 0 0,-1-5 0 0,2-3 0 16,-2-1 0-16,2-4 0 0,1-3 0 0,-3-4 0 15,3-3 0-15,-2-3 0 0,6-10 0 0,-4-1 0 16,-1-5 0-16,1-2 0 0,-2-3 0 0,3-16 0 16,-1 1 0-16,-2-5 0 0,-2 0 0 0,0 1 0 15,-3 1 0-15,-3 2 0 0,-1 13 0 0,-7 2 0 16,3 5 0-16,-4 7 0 0,-4 4 0 0,4 6 0 15,-5 0 0-15,1 5 0 0,0 2 0 0,-1 6 0 16,-5 5 0-16,1 5 0 0,-7 9 0 0,5 5 0 16,0 4 0-16,4 1 0 0,-1 4 0 0,1 8 0 15,5-9 0-15,2-1 0 0,1 3 0 0,3-4 0 16,2 1 0-16,4 0 0 0,-1-3 0 0,5-1 0 16,0-4 0-16,0-1 0 0,4-5 0 0,-2-6 0 15,-1-2 0-15,2-3-121 0,0-2-122 0,4-5-69 16,-2-3-56-16,2-5-78 0,-2-2-97 0,-3-3-484 0,11-6-1112 15,-7-3 493-15</inkml:trace>
  <inkml:trace contextRef="#ctx0" brushRef="#br1" timeOffset="-60513.74">29957 12248 3150 0,'1'-13'296'0,"-1"3"-83"0,-1-1 34 0,-3 0-5 0,3 0-19 16,-4 1-11-16,1 1-2 0,-2 0-11 0,-2 3-17 16,0 3 2-16,-2 2-6 0,1 1-4 0,-5 2-5 15,-4 4-4-15,0 6-2 0,-2 6-3 0,3 4-12 16,-1 0-2-16,3 2-3 0,3 3-11 0,1 1-9 16,2-1-10-16,3 2-17 0,2-2-12 0,1-2 7 15,3 0-13-15,4-5-8 0,1-3-13 0,4-1 3 16,3-1-5-16,2-4-10 0,0-3 2 0,6-2 4 15,-1-2-10-15,3-4-9 0,6-2 4 0,-5-2-7 16,4-6-1-16,0-2-2 0,0-4-9 0,-2-1 2 16,-1-6 3-16,0-2 0 0,5-16-9 0,-9 11-13 15,7-13 0-15,-1-4 0 0,-2 0 0 0,-1-2 0 16,-1-1 0-16,-4 1 0 0,-2 0 0 0,-1 4 0 16,-5 9 0-16,-5 5 0 0,-3 4 0 0,0 8 0 15,0 1 0-15,-2 8 0 0,-2 1 0 0,0 5 0 0,-3 4 0 16,5 0 0-16,-14 14 0 0,1 8 0 15,-2 6 0-15,5 2 0 0,-2 5 0 0,0 14 0 16,0-1 0-16,6 1 0 0,-3-1 0 0,5 0 0 16,0-12 0-16,2 11 0 0,0-12 0 0,1-5 0 0,2 3 0 15,2-4 0-15,1-2 0 0,0-7 0 0,-1-4 0 16,4 0 0-16,-5-4 0 0,2-2 0 16,-1-5 0-16,2-2 0 0,0 0 0 0,0-5 0 0,3-2 0 15,1-1 0-15,0-4 0 0,5-4 0 16,0-7 0-16,0-3 0 0,2-1 0 0,-2 0 0 15,3 1 0-15,-2 0 0 0,-6 8 0 0,0 0 0 16,-1 5 0-16,-2 3 0 0,1 0 0 0,-3 1 0 0,-1 4 0 16,0 2 0-16,-3 0 0 0,4 10 0 0,-4-6 0 15,0 7 0-15,0 0 0 0,0 2 0 0,-1 3 0 16,1-5 0-16,1 3 0 0,0-3 0 0,0 0 0 16,2-1 0-16,1 0 0 0,2-4 0 0,-2-1 0 15,4-3-2-15,1-2-30 0,2 0 6 0,-1-2 1 16,4-2 9-16,-2-3 7 0,8-2-8 0,-6-2 1 15,8-5-2-15,2-4 7 0,-3-2 2 0,4-2 4 16,-3 8-2-16,-3-4-9 0,-3 6 13 0,-5 3 5 16,-1 2-8-16,-2 2 15 0,-4 4-5 0,2 0-9 15,-3 4 18-15,-3-1-4 0,4 7 1 0,-6 3 8 16,0 3-2-16,-1 3-1 0,-1 1-3 0,2 0-2 16,-1-1-7-16,2 1 2 0,1-4-21 0,3 2-21 15,0 0-19-15,4-5-35 0,0-2-37 0,2-3-33 16,0 0-40-16,0-4-42 0,7-4-43 0,-1-4-28 15,3-1-30-15,-3-4-39 0,6-4-61 0,-2-3-66 0,-3-5-304 16,4-5-881-16,-6 2 390 0</inkml:trace>
  <inkml:trace contextRef="#ctx0" brushRef="#br1" timeOffset="-60396.66">31009 11864 3240 0,'-13'-13'427'16,"-1"0"-174"-16,1 2-4 0,-1 4-54 0,1 2-33 15,1 0-24-15,2 3-31 0,-2 1-28 0,3 2-13 16,0 1-13-16,1 5-46 0,5 1-68 15,0 4-104-15,3 1-99 0,3 3-127 0,0-1-292 0,3 2-739 16,0 1 327-16</inkml:trace>
  <inkml:trace contextRef="#ctx0" brushRef="#br1" timeOffset="-58930.26">30950 12357 293 0,'-2'4'529'0,"0"-1"4"0,2-3 7 0,0 0-11 15,0 0-21-15,0 0-28 0,0 0-36 0,18-10-32 16,-8 4-26-16,3-1-26 0,1-8-33 16,4-6-21-16,3-1-32 0,-1 1-22 0,2-4-29 0,0-2-21 15,0-3-17-15,5-12-22 0,-1-1-16 0,-2-1-21 16,-1-3-10-16,3-2-10 0,-8 1-12 0,-4 2-6 16,-5 12-26-16,0 7 8 0,-7 0-6 0,-2 9-6 15,-1 6-15-15,-3 1-2 0,-2 5-6 0,-6 4 5 16,0 2-7-16,-8 5-4 0,-3 8 2 0,-4 3-5 15,4 8 2-15,4 3-20 0,-3 2-8 0,3 3 0 16,-2 9 0-16,8-10 0 0,3 4 0 0,3-2 0 16,5 4 0-16,0-6 0 0,6 16 0 0,1-17 0 15,6 6 0-15,1-5 0 0,5-1 0 0,3-5 0 16,3-1 0-16,-1-6 0 0,5-4 0 0,1-1 0 16,3-6-38-16,-1-1-56 0,1-4-10 0,-2-5-36 15,0-4-11-15,1-2-18 0,-2-2-18 0,3-8-28 16,-3-4-11-16,1-1-23 0,0 2-2 0,-4-3 5 15,-2 3 4-15,0 0 8 0,0 5 15 0,-10 6 22 16,-1 1 17-16,-4 2 26 0,0 1 20 0,-4 2 30 16,1 2 25-16,-2-1 36 0,3 0 16 0,-3 2 18 15,-2 0 29-15,-1 2 7 0,1-5 29 0,-1 5 21 16,0 0 22-16,-6-4 24 0,6 4 16 0,0 0 17 16,-17 5 9-16,9 2 8 0,-2-1 0 0,-4 4 13 15,1-1-9-15,-4 3-4 0,-3 8-12 0,4-7-15 16,4 4-13-16,-6 3-16 0,2 3-12 0,7-4-4 0,0-2-14 15,1 1-12-15,2-2-2 0,3-5-9 16,2 0-3-16,2 2-1 0,1-4-7 0,0-3-7 16,2-1-1-16,3 0-5 0,1-4-6 0,4-2 1 0,-2-3-13 15,1-2 8-15,2-1 3 0,1-8-6 0,7-6-8 16,-1-2 7-16,-2-2 2 0,1-4-11 16,-1-2-3-16,6-14 5 0,-1 1-4 0,-2-1-4 0,2-2 3 15,-3-6-5-15,2 2 0 0,-4 3-5 0,-4 1 8 16,-4 17 18-16,-5 2 10 0,2 2 15 0,-7 11 5 15,1-1-42-15,0 5-18 0,-1 3 0 0,-2 4 0 16,-2 3 0-16,4 1 0 0,0 0 0 0,-22 17 0 16,13 0 0-16,-5 7 0 0,1 2 0 0,4 3 0 15,4 4 0-15,-6 0 0 0,6 2 0 16,2 9 0-16,3-10 0 0,1-2 0 0,1 3 0 0,3-2 0 16,1-2 0-16,-1-2 0 0,4-4 0 0,0-1 0 15,3 1 0-15,-5-9 0 0,5-2 0 0,-6-4 0 16,4-5 0-16,-2 2 0 0,1-6 0 0,1-1 0 15,-1-5 0-15,2-2 0 0,2-3 0 0,-1-1 0 16,0-4 0-16,-1-1 0 0,1-10 0 0,0 1 0 16,-1-3 0-16,-1 0 0 0,1 2 0 0,-6 1 0 15,-1 7 0-15,-2 0 0 0,0 2 0 0,-2 5 0 0,0 2 0 16,-2 1 0-16,2 2 0 0,0 3 0 16,-2-1 0-16,2 4 0 0,0 0 0 0,0 0 0 15,0 0 0-15,0 0 0 0,-7 11 0 0,8-5 0 16,1 0 0-16,0 0 0 0,5 4 0 0,-1-2 0 0,2 2 0 15,1-2 0-15,-1 2 0 0,2 2 0 16,0-3 0-16,-2 2 0 0,1 2 0 0,-1-1 0 16,-3-1 0-16,1 3 0 0,-3-1 0 0,-1-2 0 0,1 1 0 15,-2 2 0-15,-1-3 0 0,2-1 0 0,-1-1 0 16,0-2 0-16,-1 0 0 0,4-1 0 0,0-1 0 16,-1 1 0-16,4-3 0 0,-1-1 0 15,8-1 0-15,-2-1 0 0,1-1 0 0,6-2 0 0,1-1 0 16,-2-2 0-16,9-4 0 0,-8 3 0 0,8-4 0 15,-4-4 0-15,-4 5 0 0,4-7 0 0,-4-1 0 16,-1-1 0-16,3-2 0 0,-7 0 0 0,-3-2 0 16,-1 8 0-16,-4-1 0 0,0-2 0 0,-5 6 0 15,2 1 0-15,-3 1 0 0,-3 4 0 0,-2 2 0 16,0 1 0-16,-3 3 0 0,-2 3 0 0,-1 5 0 16,4 1 0-16,-5 5 0 0,3-1 0 0,-2 5 0 15,1 0 0-15,6 0 0 0,-1 0 0 0,3 0 0 16,2-1 0-16,0-1 0 0,1 1 0 0,1-5 0 15,4 1 0-15,0-6 0 0,0 4 0 0,3-7 0 16,0 2 0-16,3-1 0 0,-1-4 0 0,0 1 0 16,1-4 0-16,2-2 0 0,-1 1 0 0,1-5 0 15,0-4 0-15,0 0 0 0,-1 0 0 0,2-4 0 16,2-3 0-16,0-2 0 0,-1-1 0 0,0 1 0 0,-6 3 0 16,1 3 0-16,-2-1 0 0,-4 5 0 0,-1 2 0 15,1 2 0-15,-3 3 0 0,1 1 0 16,1 1 0-16,-4 2 0 0,0 0-17 0,0 10 6 15,0-3 8-15,0 0-12 0,-2 3 5 0,0-1 0 0,-1 2-3 16,1 2-11-16,1-2-3 0,-1 0-7 0,0 1 0 16,2-3-9-16,0 0-5 0,0 0 3 15,0-3 7-15,2-1 10 0,-2 0-2 0,3-3 1 16,-3-2 3-16,5 3 3 0,-5-3 7 0,11-1 2 0,-11 1 12 16,16-7-2-16,-6 3 7 0,3-2 6 0,-13 6 0 15,34-22 3-15,-18 12 7 0,-2 0 7 0,1 2 5 16,-15 8 10-16,22-12 4 0,-22 12-2 0,17-11-8 15,-17 11 4-15,0 0-13 0,16-9-4 0,-16 9-6 16,0 0 11-16,0 0-7 0,0 0-4 0,0 0 2 16,0 0-13-16,0 0 3 0,0 0 1 0,0 0-9 15,0 0 3-15,0 0-14 0,0 0-4 0,45 7-13 16,-45-7-24-16,0 0-20 0,0 0-36 0,24-3-35 16,-24 3-47-16,0 0-57 0,17-8-64 0,-17 8-68 15,0 0-79-15,0 0-110 0,3-22-357 0,-3 22-1002 16,0 0 444-16</inkml:trace>
  <inkml:trace contextRef="#ctx0" brushRef="#br1" timeOffset="-57047.24">27323 13471 101 0,'-10'-2'405'0,"2"0"8"16,2-1 10-16,1 1 2 0,1-1-2 0,0 1-9 15,-1 0-14-15,1-2-10 0,4 4-14 0,0-6-16 0,0 2-20 16,1 0-12-16,-1 4-19 0,4-7-17 0,1 4-17 16,-1-2-19-16,1 2-14 0,-1-1-22 0,1 3-19 15,-5 1-22-15,0 0-10 0,17 7-20 16,-12 0-9-16,1 1-8 0,2 3-10 0,-3 5-15 0,3 2-9 16,-3 1-8-16,3 7-15 0,-3-2-3 0,-1 3-9 15,-2-2-7-15,1 0-7 0,2 2-2 0,-3-9-3 16,1 1-38-16,2 6-6 0,-4-9 0 0,3-4 0 15,1-2 0-15,0 1 0 0,2-2 0 0,-1-3 0 16,4-5 0-16,-1 1 0 0,2-2 0 0,3-3 0 16,2-5 0-16,0 2 0 0,0-5 0 0,-2 0 0 15,5-8 0-15,2-1 0 0,-3-1 0 0,-3-3 0 16,0-1 0-16,-4-2 0 0,1-1 0 0,-3-2 0 16,-2 1 0-16,-3 1 0 0,0 2 0 0,-4 6 0 15,-2 4 0-15,1 4 0 0,-2 2 0 0,-2 1 0 16,1 4 0-16,-3 3 0 0,-2 2 0 0,0 4 0 15,0 3 0-15,-3 7 0 0,3 0 0 0,0 3 0 16,4 1 0-16,-1-1 0 0,4 1 0 0,2-1 0 16,1 1 0-16,3-2 0 0,2 0 0 0,3-2 0 0,-1-2 0 15,3-5 0-15,4 3 0 0,-3-5 0 0,6 2 0 16,-2-5 0-16,0-2 0 0,0 0 0 16,-3-2 0-16,0-3 0 0,-2 2-47 0,-2-4-281 0,3-2-103 15,-3 2-144-15,-3-5-560 0,2-1-1231 0,1-4 545 16</inkml:trace>
  <inkml:trace contextRef="#ctx0" brushRef="#br1" timeOffset="-56213.36">28454 13436 36 0,'3'-6'522'0,"-3"1"7"15,-1-2-6-15,-3 1-14 0,-3 1-17 16,-3 1-29-16,0 1-34 0,-2 4-41 0,-2 2-38 16,1 5-30-16,0-1-12 0,-2 6-28 0,0 2-20 0,2 5-27 15,-1-3-22-15,5 1-10 0,2 1-33 0,0 5-15 16,3-6-9-16,6 1-19 0,-1-2-14 0,3 0 2 15,3-3-24-15,2-1-2 0,3-1-8 0,3-2-7 16,-6-4-9-16,10-1-3 0,-1-4-11 0,0 0-1 16,1-2-1-16,-2-3-11 0,0-2 7 0,-7 1-2 15,5-4-11-15,-3-2-1 0,-3-2 2 0,1-3-2 16,-5 0-7-16,-3-4 9 0,2-6-12 0,-6 1-2 16,0-2 6-16,-3 2 1 0,-2 0 9 0,-2 7-6 15,1 1-9-15,-1 3-3 0,1 3-5 0,0 1 1 16,1 2 3-16,2 3-5 0,0-1-6 0,2 3-3 15,-2 0 0-15,5 3 5 0,0-4 2 0,0 4-2 16,0 0 3-16,0 0 3 0,26 3 7 0,-12-5-7 16,3 1 1-16,2 0-8 0,2-4 2 0,7 1-3 15,-10 0 2-15,4-2-1 0,-4-1 7 0,1-1 14 16,1-1 0-16,-3-1 12 0,0-2-20 0,-3 3-17 16,-4 0 0-16,-1 2 0 0,-1-1 0 0,-3 0 0 15,1 4 0-15,-3 0 0 0,2 1 0 0,-1 0 0 16,-4 3 0-16,0 0 0 0,5 8 0 0,-5 2 0 15,-3 8 0-15,3 7 0 0,-4 4 0 0,0 1 0 16,2 5 0-16,-2-1 0 0,2 0 0 0,0 4 0 16,-3 8 0-16,5 1 0 0,-4-11 0 0,3 2 0 15,-1 8 0-15,-1 2 0 0,-1-10 0 0,2 7 0 0,2-11 0 16,-2-1 0-16,2 1 0 0,-2-3 0 0,4-1 0 16,-3 0 0-16,0-5 0 0,-3-4 0 0,4-1 0 15,1-2 0-15,3-5 0 0,-3-2 0 0,4-1 0 16,2 0 0-16,-1-3 0 0,1-4 0 0,5-1 0 15,1-3 0-15,-1-2 0 0,4-4 0 0,0-3 0 16,-1-2 0-16,-1-2 0 0,0-2 0 0,1-7 0 16,-2-2 0-16,-5-3 0 0,-2 2 0 0,-2-2 0 15,-3-1 0-15,-8 2 0 0,0-2 0 0,-2 3 0 16,-3-2 0-16,-1 5 0 0,0-2 0 0,-1 4 0 16,-3 0 0-16,6 6 0 0,-1 0 0 0,5 4 0 15,-1 3 0-15,0 0 0 0,3 0 0 0,1 2 0 16,2 1 0-16,0-1 0 0,4 1 0 0,2-1 0 15,1 2 0-15,5-2 0 0,1 0 0 0,6-2 0 16,1-1 0-16,1 3 0 0,-1-5 0 0,1 4 0 16,-5 1 0-16,4-1-167 0,-2-1-107 0,1 0-68 15,-8 5-63-15,-1-1-76 0,1-1-90 0,-5 2-422 16,2 0-1074-16,-6 3 476 0</inkml:trace>
  <inkml:trace contextRef="#ctx0" brushRef="#br1" timeOffset="-55697.23">29599 13322 28 0,'4'-6'508'0,"0"1"2"15,-1 0 6-15,0-1-1 0,1 3-5 0,-1-1-20 0,-1 1-28 16,-2 3-38-16,2-6-38 0,-1 4-36 16,-1 2-37-16,0 0-17 0,0 0-35 0,2 14-6 15,-3-3-17-15,0 3-23 0,-2 4-16 0,1 2-13 16,0 5-26-16,-1 1-5 0,3 3-17 0,0-3-23 0,-2 2-10 16,2-2-1-16,3-5-24 0,-1 3-5 0,2-5-3 15,0-2-3-15,1 0-16 0,-1-7-6 0,1 0 0 16,5 0-6-16,-6-4 3 0,5 0-1 0,0-3-6 15,1-1-2-15,2-5-3 0,-1-1-1 0,-2-3-5 16,2 0-6-16,3-4-20 0,-4-3 0 0,1 0 0 16,2-2 0-16,1-7 0 0,0 1 0 0,-2-3 0 15,3 0 0-15,-3-1 0 0,-1 0 0 0,1 0 0 16,-3 8 0-16,-2 3 0 0,-2 1 0 0,-1 4 0 16,1 3 0-16,-1 2 0 0,-3 1 0 0,-1 4 0 15,0 0 0-15,0 0 0 0,4 17 0 0,-8-5 0 16,3 6 0-16,-2 0 0 0,0 7 0 0,0 1 0 15,3-7 0-15,0 6 0 0,3-4 0 0,-1-1 0 16,-1 0 0-16,3-2 0 0,0 0 0 0,5 0 0 16,-4-3 0-16,4 0 0 0,0-5 0 0,-1-2 0 15,2-1 0-15,0-2 0 0,1 0 0 0,0-3-93 16,-2-1-216-16,1-1-74 0,-3-1-83 0,1-4-92 16,-1-1-506-16,-2-1-1153 0,-1-2 511 0</inkml:trace>
  <inkml:trace contextRef="#ctx0" brushRef="#br1" timeOffset="-54229.01">30748 13508 3060 0,'5'-11'303'0,"0"1"-77"16,1 2-52-16,-3-2 50 0,1 5 29 0,-1-1 19 15,-2 3-7-15,-1-3 8 0,4 4-43 0,-4 2-16 0,1-4-18 16,-1 4-2-16,0 0 12 0,0 0-7 0,-5 18-4 16,1-7-3-16,0 7-32 0,-1 0-9 0,0 1-3 15,1 0-20-15,-1 0-15 0,5 2-18 0,-5 4 4 16,5-6-8-16,0-1-10 0,0 0-8 0,0-4-12 16,2 2-7-16,1-5 1 0,1-2-13 0,1 0 5 15,0-3-4-15,-1-1 0 0,1-3-12 0,0-1-31 16,4-1 0-16,-1-1 0 0,2-4 0 0,-1 1 0 15,5-6 0-15,-3-2 0 0,2-1 0 0,0-2 0 16,4-4 0-16,-6 2 0 0,5-3 0 0,0-2 0 16,-7 7 0-16,3 2 0 0,-2 4 0 0,-5 2 0 15,2 0 0-15,0 3 0 0,-3 1 0 0,1 3 0 16,-5 0 0-16,9 5 0 0,-5 1 0 0,2 3 0 16,-2 0 0-16,0 5 0 0,0 1 0 0,1 1 0 15,0 2 0-15,-1-7 0 0,1 1 0 0,-1-2 0 16,0 2 0-16,-2-3 0 0,5 0 0 0,-3-4 0 15,-1 0 0-15,2-2 0 0,-1-1 0 0,3-2 0 16,-1 0 0-16,3-4 0 0,1-1 0 0,-1-1 0 16,1-2 0-16,4-3 0 0,1-1 0 0,-2 0 0 15,2-1 0-15,-1 0 0 0,-2 0 0 0,1-1 0 16,0 7 0-16,-4 0 0 0,-1 2 0 0,-1 2 0 16,0 2 0-16,-1 2 0 0,2 0 0 0,-2 4 0 0,2 2 0 15,-1-1 0-15,-1 6 0 0,0-1 0 16,3-1 0-16,0 5 0 0,0-2 0 0,2 0 0 15,-3-4 0-15,2-2 0 0,2-2 0 0,-7-2 0 16,2 1 0-16,1-4-118 0,-3-1-115 0,4-3-64 16,-2-5-44-16,-4 1-56 0,0-2-71 0,-3-2-91 15,-6-5-404-15,-3-6-1044 0,-3-7 462 0</inkml:trace>
  <inkml:trace contextRef="#ctx0" brushRef="#br1" timeOffset="-54096.83">31026 13144 368 0,'-8'-8'496'0,"3"1"-1"0,-2 4 1 0,6-2-9 16,-3-1-31-16,3 2-45 0,1 4-41 0,0 0-38 16,0 0-60-16,0 0-94 0,10 11-109 0,-6-4-126 15,0 7-159-15,-4 1-478 0,0 2-750 0,-4 1 332 16</inkml:trace>
  <inkml:trace contextRef="#ctx0" brushRef="#br1" timeOffset="-53196.9">29915 14172 3073 0,'6'-16'393'0,"2"-10"-146"15,-7 8 9-15,3 3 13 0,1 0 25 0,-3 4 17 16,0 2-5-16,-2 1-40 0,3 3-37 0,-3 0-20 15,1 3-26-15,-1 2 0 0,0 0 11 0,-1 23 7 16,-3-5 7-16,-4 9-5 0,2 4-12 0,2 2-9 16,-5 2-11-16,1 0-19 0,2 11-15 0,2-10-13 15,1-3-11-15,6 4-17 0,-2-5-96 0,2 1 0 16,-2-2 0-16,4-3 0 0,8-2 0 0,-4-1 0 16,1-10 0-16,3-2 0 0,-4-5 0 0,4-3 0 15,5-2 0-15,-5-1 0 0,0-6 0 0,4-3 0 16,-2-4 0-16,2-2 0 0,-6-4 0 0,6-7 0 15,-5-2 0-15,0-2 0 0,-1-4 0 0,0-1 0 16,1-2 0-16,-6-1 0 0,2 1 0 0,-2 5 0 16,-1 3 0-16,-2 7 0 0,1 4 0 0,0 5 0 15,-4 5 0-15,1 4 0 0,-1 2 0 0,0 0 0 16,-3 18 0-16,2 0 0 0,-3 8 0 0,0 1 0 16,-1 0 0-16,1 3 0 0,2 2 0 0,-1-5 0 15,1 2 0-15,-2-1 0 0,4-3 0 0,0 0 0 16,1-5 0-16,2-1 0 0,-2-2 0 0,0-2 0 15,2-5 0-15,-3-2 0 0,0-2 0 0,1-2 0 16,0-1 0-16,-1-3 0 0,9 0 0 0,-9 0 0 16,9-9 0-16,-4 1 0 0,2 0 0 0,-1-3 0 15,3-6 0-15,0 2 0 0,1-1 0 0,-1 1 0 16,-1 0 0-16,1 6 0 0,-2 3 0 0,-3-1 0 16,1 5 0-16,1 1 0 0,1 2 0 0,-2 3 0 15,0 2 0-15,-1 4 0 0,1 1 0 0,-1 6 0 16,1 3 0-16,0-2 0 0,3 0 0 0,-2 0 0 15,5-1 0-15,0 0 0 0,1-4 0 0,-1 2 0 16,3-6 0-16,2 0 0 0,0-1 0 0,3-3 0 0,-6 0 0 16,1-4 0-16,0-1 0 0,4-5 0 0,0-1 0 15,-8 1 0-15,7-5 0 0,-2-3 0 0,-2 0 0 16,-3-9 0-16,7 2 0 0,-4-4 0 16,-1 0 0-16,0 0 0 0,-4-4 0 0,-2 3 0 0,-1 8 0 15,-1-1 0-15,-2 4 0 0,0 4 0 0,-2 3 0 16,-3 4 0-16,-2-1 0 0,-4 4 0 0,-1 5 0 15,2 2 0-15,-4 5 0 0,-3 1 0 16,4 4 0-16,1-1 0 0,-1 2 0 0,5 4 0 0,1-2 0 16,1-1 0-16,4 3 0 0,4-5 0 0,1 1 0 15,1-4 0-15,5-4 0 0,3 1 0 0,-4-2 0 16,-1-4-67-16,4-2-210 0,-1-3-58 0,-2-3-78 16,-2-2-61-16,0-4-74 0,-3-1-466 0,-4-6-1097 15,-2-2 487-15</inkml:trace>
  <inkml:trace contextRef="#ctx0" brushRef="#br1" timeOffset="-53030.11">29978 14276 4055 0,'-27'0'512'0,"10"-1"-237"0,4-1-31 0,6 1-10 16,0 1 15-16,7 0 4 0,0 0-13 0,0 0-33 16,23-2-33-16,0 3-10 0,8 0-23 0,7 2-16 15,-1 0-18-15,17-1-59 0,-18 2-95 0,2-2-140 16,-2 1-177-16,-3-4-277 0,4 2-325 0,-7-4-1045 15,-1-1 464-15</inkml:trace>
  <inkml:trace contextRef="#ctx0" brushRef="#br1" timeOffset="-52680.01">31313 14210 194 0,'17'-21'546'0,"-6"5"17"16,-3 5 9-16,2-1-7 0,-5 2-7 0,2 3-20 15,-2 2-45-15,-3 3-54 0,0 1-40 0,-2 1-16 16,0 0-13-16,-19 20-23 0,7-6-24 0,-3 9-22 15,-1 2-28-15,1 4-21 0,1-1-25 0,2 3-24 16,0 0-15-16,-4 1-25 0,7-1-15 0,0 1-21 16,0-3-108-16,4 0-19 0,5-9 0 0,-5 6 0 15,5-10-29-15,0-3-137 0,4-2-51 0,-4-4-38 16,1-4-50-16,-1 2-59 0,0-5-47 0,0 0-54 16,5-12-41-16,-5 1-31 0,-1 0-286 0,0-8-891 15,-2-7 393-15</inkml:trace>
  <inkml:trace contextRef="#ctx0" brushRef="#br1" timeOffset="-52029.79">31190 14224 405 0,'-5'-29'214'0,"0"2"36"16,1 9 12-16,1 2 31 0,1 5 43 0,0 0 23 0,0 4 21 0,1-1-8 16,1 1-19-16,0 3-17 0,0 4-4 15,5 0-1-15,-5 0-9 0,14 7-8 0,-5 1-18 16,4 2-4-16,9 7-16 0,-2 2-21 0,2 4-15 16,1 1-12-16,1 1-15 0,-3 3-23 0,2 2-23 15,0-1-16-15,-3-1-17 0,2 2-12 0,-2-2-13 16,1 3-18-16,-6-3-5 0,-2 1-10 0,-4-5-7 15,-4 1-3-15,-4-4-14 0,-3-2-5 0,-3 0-2 16,-6-3-9-16,-8 3-4 0,-4-1 0 0,0-4-5 16,-4-1-27-16,-1-3 0 0,-3-2 0 0,-1 0 0 15,2-6 0-15,-1 2 0 0,3-3 0 0,1-2 0 16,6-2 0-16,3 3 0 0,6-1 0 0,1-2 0 16,3 1 0-16,0 0 0 0,3 2 0 0,5 0 0 15,0-4 0-15,0 4 0 0,19-6 0 0,-1 3 0 16,9-1 0-16,4-1 0 0,1-1 0 0,2-1 0 15,3 3-21-15,2-3-67 0,12-5-5 0,0 0-5 0,0-1-5 16,-4-3 5-16,-12 2 4 0,-1-3 10 16,-2-1 7-16,0-3 10 0,-6 0 7 0,-3-3 12 15,0-3 10-15,-2 0 21 0,-4-1 10 0,-2 3 15 16,-6-1 22-16,-1 0 24 0,-3 10 9 0,0-1 16 16,0 5 15-16,-5 0-3 0,3 3 9 0,-3 0-14 15,1 5-8-15,-1 4-1 0,0 0 9 0,0 0 7 16,-14 18-39-16,7-2-54 0,0 2 0 0,-1 7 0 15,-2 4 0-15,3-2 0 0,0 6 0 0,2-2 0 0,1 4 0 16,2-2 0-16,0 1 0 0,4 0 0 16,-1-4 0-16,0 0 0 0,3-3 0 0,0-2 0 15,0-6 0-15,-2-8 0 0,1 0 0 0,-2-1 0 16,0-3 0-16,1-2 0 0,0-2 0 0,-2-3 0 0,0 0 0 16,0 0 0-16,8-14 0 0,-6 3 0 15,0-5 0-15,2-4 0 0,-2-6 0 0,3-3 0 16,0 1 0-16,4-6 0 0,-1 0 0 0,1-12 0 15,5 1 0-15,-5 11 0 0,0 1 0 0,1 0 0 0,2 4 0 16,-5 3 0-16,2 2 0 0,-1 6 0 0,-3 3 0 16,4-1 0-16,-3 6 0 0,3 2 0 0,-1 1 0 15,1-1 0-15,2 5 0 0,1-1 0 0,1 3 0 16,1 5 0-16,-3-2 0 0,8 3 0 0,-1 1 0 16,0 1 0-16,0 0 0 0,-1 3 0 0,-2-1 0 15,-5 0 0-15,1-4-346 0,-1 3-114 0,-5-1-31 16,-1 0-34-16,-3 0-53 0,-2 0-388 15,-3-1-1045-15,-6 3 462 0</inkml:trace>
  <inkml:trace contextRef="#ctx0" brushRef="#br1" timeOffset="-51879.54">31856 14440 29 0,'-15'7'238'0,"-2"1"14"0,8-1 33 16,2 0 23-16,0-2 36 0,2 0 18 0,1-1 19 16,3 0 0-16,2 0-8 0,3-1-20 0,4 1-30 15,2-2-33-15,4 2-29 0,5-1-26 0,8-3-25 16,3-2-33-16,-2 4-54 0,0-1-81 0,2-5-82 15,-8 1-92-15,-3 0-102 0,9-3-136 0,-6-2-329 16,-4 3-756-16,0 1 334 0</inkml:trace>
  <inkml:trace contextRef="#ctx0" brushRef="#br1" timeOffset="-51513.33">32596 14354 157 0,'9'-14'462'0,"-2"-2"5"0,-1-1-5 0,-3 5-4 16,-2-4-17-16,1 6-15 0,-2 1-30 0,2 0-36 16,-4 0-33-16,1 4-30 0,-3 3-27 0,0 0-17 15,-3 1-15-15,-5 2-12 0,1 1-11 0,-2 2-14 16,-5 7-22-16,0-2-8 0,3 3-8 0,-2 0-9 16,1 1-19-16,2 2-4 0,3-3-13 0,2 4-21 15,-1-4 0-15,5-1-5 0,1 4-13 0,0-3 0 16,8 4-11-16,-1 0-5 0,3 0-13 0,4-1 2 15,7 6-1-15,-2-7-15 0,-1 0 2 0,8 5-9 16,0 4-6-16,-3-1-12 0,-5-6-15 0,4 2 1 16,0 3-8-16,-8-7-7 0,0 2 9 15,-5-5-5-15,-2 3-1 0,-2-4 3 0,-1 1-2 0,-2-2 0 16,-2 2 7-16,-5-4 0 0,-1 3 7 0,-4-3 8 16,-2 1 7-16,-2-5 11 0,-1 1-10 0,-4-4 11 15,4 0 0-15,-8-4-6 0,4 2-11 0,2-2 11 16,3 0-5-16,2 1-23 0,5-2-30 0,-2 2-47 15,5-6-76-15,2 0-82 0,3 1-141 0,3-5-153 16,7-2-495-16,4 0-1116 0,7-5 494 0</inkml:trace>
  <inkml:trace contextRef="#ctx0" brushRef="#br1" timeOffset="-51363.1">32824 14636 3635 0,'20'6'391'15,"-20"-6"-139"-15,0 0-21 0,22 6 27 0,-22-6 34 16,0 0 9-16,0 0-30 0,0 0-43 0,0 0-38 15,0 0-23-15,0 0-15 0,24 3-35 0,-24-3-35 16,0 0-65-16,0 0-85 0,11 17-103 0,-11-17-130 16,5 17-140-16,-5-17-494 0,-3 18-1010 0,3-18 446 15</inkml:trace>
  <inkml:trace contextRef="#ctx0" brushRef="#br1" timeOffset="-50146.76">31412 15069 3669 0,'7'-10'284'16,"-3"2"-113"-16,1-2-15 0,5-1 35 0,-6 2 73 0,1-4 18 15,-1-2 1-15,3 4-16 0,-1 0-17 0,-2 0 6 16,-2 2-11-16,-2 1 2 0,0 2-12 0,2-1-16 16,-2 3-16-16,0 4-24 0,0 0-8 0,0 0-7 15,-16 12-9-15,7 3-10 0,-2 9-7 0,-2 3-121 16,0 1-17-16,4 2 0 0,-3 5 0 0,1 0 0 15,2 10 0-15,1-10 0 0,-2 12 0 0,8-15 0 16,2 4 0-16,0-3 0 0,1-3 0 0,2 1 0 16,3-4 0-16,-1 1 0 0,2-4 0 0,0-8 0 15,0-2 0-15,3-3 0 0,0-4 0 0,-3 0 0 16,3-4 0-16,1-1 0 0,2-2 0 0,5-2 0 16,-1-3 0-16,-1-3 0 0,0-1 0 0,1-1 0 15,3-10 0-15,-1 0 0 0,0 0 0 16,-6-1 0-16,1-5 0 0,-3-2 0 0,2-1 0 0,-3-1 0 15,-2 5 0-15,-7-2 0 0,3 9 0 16,-4 3 0-16,0 0 0 0,-4 3 0 0,0 3 0 0,-1 3 0 16,1 0 0-16,-3 4 0 0,-1 0 0 0,-1 4 0 15,9-2 0-15,-16 8 0 0,9-2 0 0,3 0 0 16,0 3 0-16,2 0 0 0,1 0 0 0,2 1 0 16,3 2 0-16,2 0 0 0,3-3 0 0,6 0 0 15,-2 2 0-15,5-3 0 0,-1 1 0 0,3-3 0 16,2-2 0-16,-3 5 0 0,1-4 0 0,0-4 0 15,-2 5 0-15,-1-1 0 0,-6-2 0 0,0 3 0 16,-2-2 0-16,-2 2 0 0,-1-1 0 0,-1-1 0 16,1 1 0-16,-3 2 0 0,-2-2 0 0,-1 3 0 15,0 1 0-15,-1 1 0 0,-2 1 0 0,1-2 0 16,2 0 0-16,-3-2 0 0,0 2 0 0,5-2 0 16,-4 3 0-16,2 1 0 0,3-4 0 0,0 0 0 15,3 0 0-15,-1-4 0 0,3 3 0 0,1-1 0 16,2-2 0-16,0 1-3 0,3-3-13 0,-4 1-2 15,7-4-5-15,-2 1 15 0,-2-1 3 0,3-3-3 16,2-2-2-16,0 2-1 0,-3-4 3 0,2 0 5 16,-2-4 0-16,-2 0 1 0,1 1 4 0,0-3-3 15,3-5 3-15,-6 4-1 0,-2 0 0 0,0 3 17 16,-1-3 6-16,-6 6 13 0,1 1-8 0,0 2-24 16,-5 1-5-16,1 4 0 0,1 2 0 0,-10-1 0 15,10 1 0-15,-17 9 0 0,2 3 0 0,1 1 0 16,1 3 0-16,-1 0 0 0,1 6 0 0,3-4 0 15,2 0 0-15,4 0 0 0,3 4 0 0,1-5 0 16,5-1 0-16,1 1 0 0,5-3 0 0,3 0 0 16,1-4 0-16,1-1 0 0,5 0 0 0,6-4 0 15,0-2 0-15,-1-2 0 0,6-2 0 0,-2-5 0 0,-4-1 0 16,-6-1 0-16,6-4 0 0,-4-1 0 16,1-2 0-16,1-3 0 0,-4-6 0 0,2 1 0 15,-3-1 0-15,0-2 0 0,-5-1 0 0,-1 3 0 16,-1 1 0-16,-7 8 0 0,-1 3 0 0,-2 1 0 0,1 6 0 15,-3-2 0-15,-3 4 0 0,3 3 0 16,0 0 0-16,-23 9 0 0,13 0 0 0,-3 5 0 16,-1 10 0-16,1-2 0 0,4 2 0 0,1 1 0 15,4 0 0-15,2-7 0 0,2 7 0 0,4 0 0 0,0-6 0 16,6 4 0-16,-3-6 0 0,4 0 0 0,4-4 0 16,5 5 0-16,-4-9 0 0,3 0 0 15,-2-2 0-15,2 2 0 0,-6-7 0 0,1-1-299 16,-1-1-75-16,0-2-69 0,-5 0-75 0,0-7-73 15,-7 3-404-15,-2-6-1077 0,-3 1 476 0</inkml:trace>
  <inkml:trace contextRef="#ctx0" brushRef="#br1" timeOffset="-49963.42">31415 15151 3319 0,'-46'-17'392'16,"17"5"-165"-16,3 1-34 0,9 3 44 0,5 2 23 15,6-1-17-15,1 2-42 0,5-1-37 0,0 6-34 16,19-9-12-16,8 6-17 0,4 3-32 0,9 1-50 16,16 1-61-16,2 3-83 0,4-1-99 0,-3 2-108 15,35 3-144-15,-31-8-270 0,4 5-808 0,26-3 357 16</inkml:trace>
  <inkml:trace contextRef="#ctx0" brushRef="#br1" timeOffset="-49813.3">33022 15288 461 0,'0'0'552'0,"0"0"-1"0,0 0-12 0,0 0-28 15,0 0-48-15,0 0-48 0,0 0-58 0,0 0-70 16,0 0-83-16,31 7-108 0,-31-7-117 0,0 0-159 16,10 16-142-16,-10-16-331 0,1 20-706 0,-1-20 313 15</inkml:trace>
  <inkml:trace contextRef="#ctx0" brushRef="#br1" timeOffset="-49563.04">31477 15941 5748 0,'-36'-5'430'0,"5"-2"-208"0,4 1-45 16,13 2 15-16,0-1 10 0,7-2 9 0,1 2-11 15,3 1-14-15,3-4-20 0,7 0-11 0,4-3-17 16,6 3-18-16,14-2-76 0,2 5-44 0,20-2 0 16,-1 1 0-16,3 2 0 0,4 3 0 0,1 1 0 0,0-2 0 15,1 1 0-15,-1-3 0 0,-3 1 0 16,-7 3-193-16,1 0-64 0,-13-1-44 0,-3 0-48 16,-3 2-67-16,-11 0-80 0,0 4-93 0,-11-4-343 15,-4 0-1010-15,-6-1 448 0</inkml:trace>
  <inkml:trace contextRef="#ctx0" brushRef="#br1" timeOffset="-49396.68">31472 15977 529 0,'-40'3'535'0,"4"-2"10"15,4 3 8-15,16 1 0 0,3-4-12 0,3-1 8 16,5 2-18-16,5-2-27 0,0 0-42 0,0 0-42 16,31 9-44-16,5-5-44 0,19 2-53 0,1 0-53 15,6-2-63-15,4 0-77 0,1 1-76 0,-2 0-87 0,0-1-117 16,-1 0-125-16,-9 0-184 0,-3-4-515 15,-18-3-1101-15,-4-1 488 0</inkml:trace>
  <inkml:trace contextRef="#ctx0" brushRef="#br1" timeOffset="-48295.54">3630 14937 441 0,'0'-13'488'0,"0"2"11"16,0-1 4-16,3 1-10 0,-3 1-16 0,1 1-24 0,-1 1-26 16,0 2-33-16,0 2-29 0,0-2-31 15,4 3-24-15,-4 3-25 0,-3-8-23 0,6 5-28 16,-3 3-30-16,0 0-21 0,0 0-17 0,0 0-11 16,0 0-17-16,5 13-11 0,-1-2-15 0,1 1-2 15,0 3-12-15,-1 3-13 0,1 2-1 0,4 3-7 16,-1 3-13-16,-2-2-7 0,0-6 10 0,1 0-12 0,-2-2-10 15,0-4-13-15,3 1 3 0,-1-3 4 16,2-4-3-16,4-1 18 0,0-3 17 0,6-3 6 16,9-5-22-16,4-6-55 0,4-6 0 0,13-4 0 15,-1-9 0-15,-1 1 0 0,2-4 0 0,1-2 0 16,-8 4 0-16,-1 0 0 0,-12 9 0 0,2 3 0 16,-4-2 0-16,-3 5 0 0,-1 5 0 0,-8 2 0 15,-2 4 0-15,-3 0 0 0,-2 4 0 0,0 4-423 16,-8-2-150-16,1 18-627 0,-10-2-1299 0,-8 9 576 15</inkml:trace>
  <inkml:trace contextRef="#ctx0" brushRef="#br1" timeOffset="-46213.3">23798 15166 97 0,'0'0'437'0,"0"0"-28"0,0 0-21 0,-5 2-2 0,5-2-9 15,0 0-11-15,-3 4-25 0,3-4-22 0,5 7-29 16,-3-3-16-16,-1 3-20 0,3-3-10 16,-2 1-26-16,0 0-18 0,2 2-11 0,-3-2 1 0,4-2-9 15,-1 2-8-15,1-2-5 0,-1 2 10 0,1-3 3 16,0 0 2-16,6-2-6 0,-1-1 6 0,0 0-15 15,9-4-3-15,-2-1-3 0,2-1-18 16,5-4 2-16,1-1 4 0,4-4-8 0,-3 2-23 0,3-3-8 16,3 0-8-16,0 0-16 0,0 0-13 0,0 2-26 15,-5 0-42-15,-2 2-83 0,-6 4-108 0,-5 3-147 16,-6 3-194-16,1 1-626 0,-8 1-1247 0,-1 1 552 16</inkml:trace>
  <inkml:trace contextRef="#ctx0" brushRef="#br1" timeOffset="-41095.77">12305 15208 10 0,'-1'-4'227'0,"1"-2"-17"16,0 2-14-16,-4 2-12 0,4 2-15 15,4-9-13-15,-4 9-13 0,-5-4-15 0,5 4-9 16,0-4-11-16,0 4-7 0,0 0 0 0,0-4-3 16,0 4 2-16,0 0 12 0,0 0-10 0,5 11-4 15,-4-3-6-15,3 0-11 0,0 5-4 0,1 0-9 16,0 3-6-16,3 1-4 0,1 1-7 0,-3 0-5 15,7 4-4-15,4 5-5 0,-2-7 1 0,0 5-8 16,1-4-11-16,4-3-9 0,3 2-5 0,1-4-3 16,0-1-2-16,1-1-2 0,3-6-3 0,4 2-1 15,1-3-6-15,1-1 0 0,-1-1-7 0,8-4-1 0,10 1 1 16,2-2 1-16,1-2-4 0,2-3 2 16,-2-2-4-16,0 2-9 0,-1-5-2 0,2 2-3 15,-6-5-2-15,2-2 3 0,1 0-4 0,-3-3-4 16,1 1 0-16,-4-4 0 0,1 2 4 0,-1 0-2 0,-14 1 6 15,0 4 5-15,0-2 3 0,0 1 3 16,-3 4 1-16,0-1-1 0,-1 2 8 0,-2 4-2 16,-4 2 6-16,-3-2 1 0,3 4-1 0,0 0 1 15,-3 3 3-15,1 0 0 0,-1 2-5 0,0 4 4 16,1 1 3-16,0 0 1 0,-2 3-5 0,5 3 2 0,-4-3 2 16,3 4 0-16,1 2-4 0,0-1 2 0,0-2 4 15,0 4-8-15,0-5 2 0,1 0-7 16,-7-3 0-16,7 3-9 0,2-1-4 0,-12-3-11 15,5-2-2-15,-1 1 3 0,-3-2-4 0,-2-2 8 0,4-2-6 16,-6-1 7-16,3 0-1 0,-1-2-3 0,1-1 7 16,0-2 6-16,4-3-3 0,-4 0 3 0,5-3 9 15,3-4-5-15,1-1 10 0,0 0 9 0,5-5 3 16,-2-2 6-16,0 4 7 0,3-4 13 16,0 2 8-16,-2 0 11 0,4 0 7 0,-3 2 10 0,1 3 4 15,-1 0 1-15,0 2 5 0,-1 0-6 0,1 1-1 16,2 6-5-16,-10-2-8 0,6 4-3 0,2 1-7 15,-8 5-2-15,2 0-6 0,-2 1-4 16,7 5-3-16,-1 5-1 0,-2-2-8 0,2 3-8 16,-2 1-12-16,0-1-15 0,2 0-10 0,-3 3-9 0,0-1-10 15,1 0-7-15,0-1-5 0,2 2 1 0,-2-4-9 16,2 0 13-16,-7-3-3 0,8-2 11 0,0 0 4 16,-6-3 5-16,1 0 6 0,-2-3 14 0,2-1 12 15,-1-2 11-15,0-1 7 0,0 0 11 0,7-6 9 16,-1 0 10-16,-3-3 2 0,4 2 6 0,0-7-2 15,-1 4-1-15,4-2 6 0,-2 1 2 0,2-3 0 16,-2 0 3-16,-1 0 4 0,3 0 4 0,0 2-4 16,-6-1 4-16,2 2-4 0,-3 2-6 0,-3 2-4 15,-3 4-3-15,0-3-7 0,-2 5-2 0,-3 2-7 16,2 0-2-16,-3 3-4 0,1 0-16 0,-2 2-13 16,6 4-18-16,-2 1-16 0,-1 0-14 0,1 2-9 15,-2 1-11-15,-1-4-9 0,-2 4-3 0,0-3 3 16,3 2 0-16,-3-3 11 0,-1 1 3 0,5-1 0 15,-5-2 19-15,1 1 2 0,3-2 8 0,0-2 10 16,-3-2 7-16,8 1 3 0,1-1 16 0,-2-2-6 16,2-1 11-16,-1-3 3 0,4 0-3 0,-2 0 4 15,8-3-6-15,-5-2 3 0,5 1-1 0,-1-1 1 16,0 0-2-16,1 0 9 0,-2 0-1 0,0 0 4 16,1 4 12-16,-4-2-3 0,-3 2 1 0,0 3-1 15,-1 0-2-15,2-2-2 0,-6 6-4 0,2-1 1 16,-6 4-1-16,2-2-5 0,-4 2 0 0,1-2 0 15,0 4-6-15,-3-1-14 0,-1 1 1 0,0 1-14 16,3 0-10-16,-5-3-3 0,3 3-9 0,-4-1-12 16,3-1-8-16,0 2-13 0,1-3-17 0,1 2-6 15,1-1-4-15,1-2-9 0,-2 0-10 0,1-3-99 16,5 0-239-16,-2-1 106 0</inkml:trace>
  <inkml:trace contextRef="#ctx0" brushRef="#br1" timeOffset="-40612.12">17433 15156 128 0,'32'-21'134'15,"-3"3"-6"-15,3-1 0 0,-1-2-6 0,-2 3-8 16,-2 0 2-16,0-1-4 0,-2 2 2 0,-7 3 3 16,-3 1 4-16,-3 2-3 0,-3 3-2 0,1 1-9 15,-2 2-12-15,-3-1-11 0,-1 3-13 0,-3 2-5 16,-1 1-5-16,0 0-7 0,0 0-9 0,0 0-3 16,-8 14-6-16,7-7-5 0,1 2-1 0,4 4-4 15,3 2-7-15,4 2 0 0,3 7 2 0,5-3-6 0,2 2 2 16,6-1-4-16,1-1-2 0,10 9 2 15,-5-8-2-15,0-3-3 0,16 6 0 0,-14-8-7 16,13 1-2-16,-11-6-2 0,0-2 3 0,-1-6 2 16,-2-2-8-16,-3-4 3 0,-3 0 0 0,-1-5 8 15,-1-3 3-15,-3-3 4 0,2 0 7 0,-1-4 2 0,-3-3 4 16,1 1 2-16,-7-2 6 0,3-2 12 16,-4 0 5-16,0 2 4 0,-4 4 11 0,-5 1 0 0,4 1-2 15,0 1-1-15,-6 4 0 0,3-1-5 16,-2 1-10-16,0 5-4 0,0-2-4 0,-2 4-6 15,3 0-3-15,-5 3-3 0,8-1-9 0,-8 1-2 16,0 0-13-16,15 7-10 0,-10-3-13 0,2 2-11 16,-1 1-4-16,4 1-7 0,2 0-4 0,1-2-2 15,-1 0-9-15,1 0-1 0,4 0-4 0,-4-2-3 16,-1-1 3-16,2-1 3 0,-1 1 3 0,1-3 8 0,3 0 2 16,-2-1 5-16,-6-1 4 0,5 0 7 0,-5-3 5 15,3 1 12-15,-2 0 9 0,-1-2 12 0,0-2 15 16,-4 4 0-16,5-4 13 0,-2 1 3 0,-2-2 0 15,1 3-2-15,-2 0-5 0,0 0 0 16,-1-1-9-16,0 2-16 0,-1-1-38 0,0 1-55 0,0-1-75 16,-2 2-259-16,1 1-454 0,-2 3 201 0</inkml:trace>
  <inkml:trace contextRef="#ctx0" brushRef="#br1" timeOffset="-38246.81">21917 15075 179 0,'0'0'195'0,"0"0"-4"15,12 10-15-15,-7-2-19 0,-1 3-23 0,2 4-7 16,2 1-10-16,-3 0-17 0,1 2-7 0,6 6-11 16,-6-5-9-16,6 5-5 0,3 0-8 0,-2-8-2 15,5 3-11-15,0-1-9 0,3 0-2 0,-4-6-5 16,6 2-3-16,-3-5-2 0,7 0-6 0,1-4-5 16,-7-2 0-16,8-2-1 0,-1-1-3 0,-1-6-4 15,1 1 3-15,0-6-2 0,0 3-2 0,-1-3-1 16,1-3 2-16,-1 0 4 0,1 1-2 0,2-3 3 15,-2 1 1-15,1-1 0 0,-1 1 10 0,2-3 5 16,-3 3-3-16,-1 1-5 0,-1 1 0 0,-1 5-3 16,-2 1-3-16,-6 3-1 0,2 0 0 0,0 4-6 15,-5 1-11-15,1 4-12 0,1 1-10 0,-2 1-14 16,0 6-5-16,0-1-9 0,-1 0-10 0,1 4-2 16,1-1-1-16,-1 1 5 0,-3-1 6 0,3-1 5 15,-3 1 1-15,7-5 5 0,-2 1 6 0,2-3 10 16,1 1 9-16,1-6 3 0,4 1 12 0,-3-1 8 15,11-5 12-15,1 1-3 0,-1-3 2 0,-2 1 6 16,6-5 3-16,-1 0 0 0,2-2 0 0,0 0-1 16,2-3-6-16,10-2 4 0,-10 5-3 0,11-6 4 15,-15 6 3-15,0 0-2 0,-2 2 2 0,0 3-2 16,-1-1-3-16,-3 5-1 0,-1 1-2 0,-7 4-6 16,-1-2 5-16,-1 4-5 0,0 2 0 0,-3-2-4 15,2 3-1-15,-3 2-5 0,-2-4-4 0,-5 3-2 0,2-1 1 16,0 1-5-16,-1-3-1 0,0 3-9 15,-1-1 1-15,1 0 1 0,1-4-2 0,-1 4 5 16,3-4-15-16,-1 1 3 0,-1-3 2 0,5 1-1 16,4-3 6-16,1 0-2 0,0-1 5 0,3-1 2 0,0-1-3 15,5-2 2-15,-1 0 2 0,1-3 7 16,-5 5-3-16,6-2 5 0,-9 1 5 0,2-1 10 16,1 2 6-16,-2-1-2 0,-2 0 2 0,4 2 1 15,-2-2 4-15,-4 2-10 0,4 1 1 0,-2-1 1 0,-2-1 1 16,-2 4-4-16,2-1 1 0,-6 4-1 0,5-5 0 15,-3 1-6-15,1 3-23 0,-4-2-13 16,2 0-22-16,3 1-17 0,-2-3-27 0,-3 2-8 16,1-2-141-16,-3 1-265 0,2 1 118 0</inkml:trace>
  <inkml:trace contextRef="#ctx0" brushRef="#br1" timeOffset="-31397.34">4287 11817 11 0,'-1'-5'186'0,"1"1"-6"16,-3-1-6-16,3 0 1 0,0 5 5 0,-1-9-3 15,1 5-5-15,0 1-13 0,0 3-11 0,0-6-16 16,0 6-19-16,0 0-13 0,0 0-8 0,0 0-7 16,10 9-10-16,-1-3-7 0,-1 3-6 0,1 0-9 15,5 4-9-15,-1 3-16 0,6 4-11 0,-6-5-13 16,3 0-15-16,4 4-8 0,-4-5-7 0,6 0-4 16,-6-2-6-16,7 2-14 0,-5-4 2 0,4-2-11 15,-3-1 3-15,0-2 2 0,1 2 9 0,0-4-5 16,-2-1 10-16,1-2 1 0,-1-3 0 0,1 0 4 15,0-4 4-15,-2 3 8 0,-1-5-5 0,10-2 9 16,-8 3 5-16,1-3 14 0,8-3-3 0,-4-1 15 16,-1 0-3-16,1-1 1 0,3 2 7 0,0-2 0 15,-3 4-2-15,4 2 6 0,-5 2-4 0,-2 1-2 16,7 4-4-16,1-2 1 0,-5 5 2 0,5 5-4 16,3-2-4-16,-3 3-5 0,3 3-7 0,1-3-12 15,-3 3-12-15,3-1-7 0,1 3-5 0,-1-5-7 16,0 1 7-16,3-2-5 0,-2 0 5 0,-1-3-2 15,2 2 7-15,-2-4-6 0,5-2 4 0,-1 2 3 16,-3-4-5-16,2-1 5 0,-3-1 11 0,1-3 6 16,-1-2-11-16,0 0 2 0,0-2 6 0,0-3-6 15,-1 0-5-15,0-3 2 0,4 0 9 0,-3 0-1 16,4 1 14-16,-5-1-5 0,-1 3 14 0,-2 1 2 16,-1 3-7-16,-1 1 10 0,-1 2-3 0,-6 3 1 0,2 5 3 15,-1 0-7-15,-3 3 11 0,1 2-6 16,-1 2-2-16,0 1 2 0,2 2-5 0,-3-1-6 15,0 3-3-15,3 0 1 0,3 4-4 0,-5-6 6 16,1 1-4-16,2 0 9 0,6-2-6 0,-8-1 3 16,8 0-1-16,-5-4 0 0,3 1 5 0,3-1-5 0,-8-2 13 15,4-3 0-15,4-2 4 0,2-1-4 0,-2-3 5 16,-1 0 1-16,-1-2 3 0,1 0-5 16,-2-1 12-16,3-1 0 0,-3-1 3 0,-1-1-4 15,3 1 0-15,-2 0 7 0,-6 4-7 0,0 0-2 0,1-1 0 16,-1 3-4-16,1 1-2 0,-1 0 4 0,-4 2-15 15,-1 3 4-15,2-1 6 0,-2 2 2 16,1 0-1-16,-1 1-2 0,2 0 3 0,1 3-2 16,0 2-2-16,-3-1-3 0,2-1 1 0,-1 3 2 15,4 0-5-15,0-1-6 0,-3-1 3 0,5 2 7 0,0-4 0 16,-2 2-2-16,0 0-3 0,2-3 4 0,-3-2 3 16,3 0 2-16,-1 0-9 0,-1-1 3 15,3-2 1-15,-2 0-9 0,-6 2 3 0,5-3-6 16,-7 2-10-16,1-2-16 0,0 0-29 0,0-1-39 0,-3 1-121 15,0-2-236-15,-3 2 104 0</inkml:trace>
  <inkml:trace contextRef="#ctx0" brushRef="#br1" timeOffset="-27396.88">2025 13516 206 0,'-3'-2'384'0,"3"2"-11"16,-2-6-8-16,2 6-13 0,-1-7-28 0,1 7-25 16,-4-3-14-16,4 3-16 0,0 0-18 0,0-4-11 0,0 4 2 15,0 0-6-15,0 0-8 0,17 10-13 16,-10-3-13-16,3 1-5 0,2 5-11 0,-3 0-9 16,4 1-12-16,-2 4-8 0,-3 0-6 0,2 0-17 0,3 5-9 15,-7-5-8-15,2-1-5 0,-3 1-2 16,0-2-9-16,0 0 7 0,3-1-9 0,-7-2 1 0,3 2-8 15,1-7 0-15,-2 0-9 0,-1-3 8 0,-2-1 12 16,0-4 6-16,4 5 21 0,-4-5 5 16,9-1 7-16,4-6-10 0,-2-3-4 0,10-10-14 15,-2-2-12-15,6-4-4 0,11-10-11 0,3-4-44 16,-2-6-43-16,4 1 0 0,-3-4 0 0,25-12 0 0,-19 19 0 16,1 2 0-16,1 5 0 0,-3 0 0 15,-2 8 0-15,-10 8 0 0,0 2 0 0,-2 0 0 0,-2 0 0 16,-2 4 0-16,-5 5-191 0,-4 0-200 15,-2 3-120-15,-1 2-145 0,-4 3-418 0,-9 0-1163 16,0 0 514-16</inkml:trace>
  <inkml:trace contextRef="#ctx0" brushRef="#br1" timeOffset="-20130.16">13512 13539 2183 0,'0'-4'85'16,"-2"-1"32"-16,2 2 20 0,0-3 10 0,0 1-5 15,0 1-5-15,2 1-11 0,-2 3-10 0,2-7-14 16,0 5 5-16,-2 2-4 0,0 0 2 0,0 0 4 16,0 0 1-16,15 7 11 0,-10-3-14 0,1 2-5 15,0 3-6-15,0-2 2 0,0 3-9 0,3-2-1 16,-5 3-12-16,3-4 6 0,-1 1 0 0,-1-1 2 15,-1 0-1-15,0-1 6 0,-1-3 7 0,1 1 16 16,0 0 12-16,-2-1 11 0,-2-3-5 0,7 0-1 16,-7 0-10-16,10-7-6 0,-1 1-7 0,7-6-10 15,4-6-5-15,2 0-7 0,1-2-11 0,3-2-6 16,3 0-6-16,9-8-6 0,-6 7-5 0,9-5-7 16,-10 10-2-16,-2 2-8 0,-1 0-1 0,-2 3-4 15,-2 1-1-15,-5 5-3 0,-8 2-4 0,1 1 2 16,-3 1-4-16,-1 1-9 0,-3 0 2 0,1 1-6 0,-6 1-32 15,7 2-39-15,-7 3-51 0,-3 3-73 16,3-1-68-16,-4 8-90 0,-3 1-110 0,0 2-462 16,5 0-994-16,-6 0 439 0</inkml:trace>
  <inkml:trace contextRef="#ctx0" brushRef="#br1" timeOffset="-18947.78">18142 13339 191 0,'0'0'282'0,"0"-6"-7"15,-3 4-11-15,3 2-8 0,0 0-12 0,-1-6-8 16,1 6-19-16,0 0 2 0,0-3-32 0,0 3-16 0,0 0-21 15,0 0-14-15,0 0-8 0,0 0-9 16,0 0-5-16,0 0 2 0,-4 17-6 0,6-8-6 0,-2 2 4 16,0 1-6-16,2 4-13 0,-1 0 1 15,-1 1-8-15,3 0-1 0,-2 1 2 0,1-2 9 0,0-5-15 16,3 4-5-16,0-3 0 0,-1-2 0 0,0 0-2 16,-1 0 11-16,0-2-2 0,4 0 3 0,-5-1-2 15,2-3 1-15,1 1-1 0,-1 0 1 16,1-1 3-16,2-3 4 0,-1 0 0 0,-6-1-3 0,19-2-3 15,-8-2-5-15,4-4 5 0,0 2-9 0,4-4-8 16,-1-1 0-16,7-3-5 0,0-4-9 0,3-1-1 16,0 0-7-16,2-3 2 0,9-7-6 15,-7 9-5-15,13-5-2 0,-3-1-2 0,-10 8-3 0,14-6-3 16,-13 8-2-16,0 0 1 0,3 1-3 0,-4 1-3 16,0 2-1-16,3-1 0 0,-6 2-7 0,-1 0 4 15,-4 1-2-15,-5 3-3 0,-7 4-4 0,2-2 3 16,-5 0 4-16,1 1-6 0,-2 1 2 0,-3 0 5 15,0 1-3-15,0 0-2 0,-1 0-1 0,-4 2-2 16,5-5 2-16,-5 5-4 0,0 0 0 0,7 0 1 16,-7 0-1-16,0 0 1 0,0 0-4 0,0 0-11 15,0 0-39-15,0 0-35 0,0 0-59 0,-3 10-61 16,2-5-68-16,-3 1-83 0,1 0-113 0,2 2-370 16,-8 1-910-16,4-3 402 0</inkml:trace>
  <inkml:trace contextRef="#ctx0" brushRef="#br1" timeOffset="-1163.33">1509 15057 109 0,'-19'1'135'0,"-1"-2"-13"0,4 2-10 0,-2 2-22 16,0-5-25-16,5 4-17 0,-2-1-26 0,-2-1-8 15,3 0-7-15,0 0-4 0,-1 3 16 0,2-2 15 0,-1 1-5 16,1 0 19-16,-2 2 10 0,1-4 30 15,-4 2 4-15,4 1 26 0,-4 0 21 0,4 0 18 16,-4 0 14-16,0 2 14 0,0-1 11 0,-3-1 16 16,3 0 15-16,1-1 8 0,3 1 4 0,-5-2 0 15,2 2 0-15,5-2 3 0,-1 1 0 0,0 0 3 16,5 0 3-16,-2-1-9 0,4 0-3 0,-2 0-14 16,2-1-15-16,2 1-3 0,4-1-17 0,-8 2-15 15,8-2-20-15,0 0-8 0,-5 1-6 0,5-1-16 16,0 0-3-16,0 0-6 0,0 0-3 0,19-6-17 15,-1 2 5-15,14-3-5 0,5 0-8 0,14-4-3 16,8-4 0-16,3 1 1 0,28-8-11 0,8 3 1 16,2-4-9-16,-4 0-9 0,4-1-4 0,2 3-1 15,-1 2-7-15,-1-3-3 0,-7-1 0 0,3 2-4 16,2 3-5-16,-33 2-12 0,21-4 8 0,-29 3-5 16,1 2 3-16,-4 4-3 0,-21 1-7 0,-1-1 2 15,-13 7-3-15,-2 0 11 0,-5-3-8 0,-3 2 3 16,-4 1-17-16,-2 1-3 0,-3 3 0 0,0 0 0 15,-12-13 0-15,-2 11 0 0,-4 0 0 0,-1 1 0 16,-4 1 0-16,-2-3 0 0,-2 2 0 0,-1 1 0 16,-2 0 0-16,2 1-13 0,0-1 5 0,0 1-18 15,-1-1 16-15,1 0 0 0,1-1 0 0,-1-2 5 16,7 0-16-16,-1 2 19 0,2-2-6 0,-1 0 4 16,1 1 6-16,1-1 1 0,2 1 1 0,-1 0-6 15,6-1-10-15,0-1 15 0,1 2 3 0,-2 2 8 16,3-1 14-16,10 1-4 0,-16-3-5 0,16 3 9 15,0 0-28-15,-18-2 0 0,18 2 0 0,0 0 0 16,-10 0 0-16,10 0 0 0,0 0 0 0,0 0 0 16,0 0 0-16,0 0 0 0,0 0 0 0,0 0 0 15,0 0 0-15,-9 3 0 0,9-3 0 0,0 0 0 16,0 0 0-16,0 0 0 0,0 0 0 0,27 9 0 16,-18-8 0-16,1 1 0 0,3-2 0 0,1 1 0 15,5-1 0-15,-2-3 0 0,2 0 0 0,4 2 0 16,4-1 0-16,1 1 0 0,-1 0 0 0,1-3 0 15,-5 3 0-15,5-1 0 0,-6 2 0 0,-2 1 0 16,2-1 0-16,0-1 0 0,-3 3 0 0,-1-1 0 16,-3 3 0-16,-4-4 0 0,1 2 0 0,-4-1 0 15,-8-1 0-15,11 5 0 0,-7-2 0 0,-4-3 0 16,4 10 0-16,-8-2 0 0,0-1 0 0,-5 3 0 16,-1 2 0-16,-4 2 0 0,-4 5 0 0,-6 1 0 15,-2 2 0-15,-1 1 0 0,-2-3 0 0,1 3 0 16,-3 1 0-16,3-3 0 0,1 3 0 0,-1-2 0 15,3-2 0-15,2-1 0 0,7-6 0 0,-5 3 0 16,5-5 0-16,6-2 0 0,1-2 0 0,4 0 0 16,0-3 0-16,1 2 0 0,4-6 0 0,-6 6 0 15,6-6 0-15,0 0 0 0,0 0 0 0,1 7 0 16,-1-7 0-16,0 0 0 0,0 0 0 0,19-1 0 16,-19 1 0-16,0 0 0 0,0 0 0 0,18-6 0 15,-18 6 0-15,5-3-102 0,-5 3-55 0,0 0-74 16,9-3-107-16,-9 3-172 0,0 0-633 0,0 0-1237 15,0 0 548-15</inkml:trace>
  <inkml:trace contextRef="#ctx0" brushRef="#br1" timeOffset="-996.79">2720 15134 211 0,'0'0'504'15,"0"0"-48"-15,0 0-47 0,0 0-37 16,0 0-47-16,0 0-94 0,0 0-120 0,0 0-157 0,0 0-180 16,0 0-166-16,-18 6-424 0,13-2 188 0</inkml:trace>
  <inkml:trace contextRef="#ctx0" brushRef="#br1" timeOffset="151021.76">4888 15115 21 0,'11'1'153'0,"5"0"-18"0,6 2-16 16,4-3-9-16,5 1-11 0,1-1-10 0,6 0-11 15,-1 2-5-15,-1-2 1 0,5 2-17 0,-4-2-6 16,3 0-1-16,-3-2-11 0,-4 2-13 0,-2-1-11 16,-1 1-15-16,-7 0-16 0,-2 0-5 0,-2 0-19 15,-7 0-22-15,-1 0-17 0,-5 0-84 0,-6 0-174 16,5-1 77-16</inkml:trace>
  <inkml:trace contextRef="#ctx0" brushRef="#br1" timeOffset="151269.95">5049 15175 95 0,'-19'2'209'0,"2"-2"5"0,3 0 0 0,4 3 3 16,1-1-10-16,-4-2-15 0,8 5-20 0,0-4-13 15,5-1-19-15,-9 1-14 0,9-1-16 0,-9 0-3 16,9 0-11-16,0 0-5 0,0 0-13 0,22 1-5 16,-8 1-11-16,5-2-4 0,9 0-1 0,-1-3-7 15,4 1-11-15,3 1-2 0,-2-3-9 0,5 4 1 16,-2-1-8-16,4-3 0 0,0 2 0 0,-2 2-3 15,-2-3-6-15,1 2 2 0,-1-4-13 0,-6 3-10 16,-3 1-17-16,-7 0-20 0,-1-2-19 0,-7 1-27 16,0 1-17-16,-3 1-23 0,0-3-40 0,-3 1-51 15,-5 2-126-15,0-5-379 0,0 5 168 0</inkml:trace>
  <inkml:trace contextRef="#ctx0" brushRef="#br1" timeOffset="151403.36">5317 15232 154 0,'-7'5'244'15,"3"0"-29"-15,1 0-8 0,3 0-5 0,2 0-5 16,0 0-17-16,6-1-16 0,-2-1-9 0,6-1-24 16,8 0-45-16,-1 0-55 0,11-5-72 0,-1 2-102 15,1-7-154-15,-10 5-322 0,-1 0 142 0</inkml:trace>
  <inkml:trace contextRef="#ctx0" brushRef="#br1" timeOffset="154069.38">8696 14879 42 0,'7'9'122'16,"-1"1"-14"-16,4 4-22 0,3-1-12 0,-1-1-24 16,0 2-12-16,5-2-13 0,2 5-4 0,-1-3-12 15,-1-3 0-15,-1-1-6 0,3 0-2 0,-2-4 3 16,5 1-2-16,-4-4 1 0,-2-1 9 0,5-2 6 15,-2 0 12-15,0-2 8 0,1-1 0 0,1-3 9 16,7-1 4-16,-2-4-3 0,-1-2 10 0,1 2 4 16,1-4-1-16,-3-1-9 0,4-1 1 0,0-1 0 15,0 0-2-15,3-1 1 0,0 1 1 0,-2-1-6 16,0 5-1-16,1 0-6 0,-3 6-2 0,2 2-4 16,-6 3-5-16,3 2-2 0,2 5-4 0,-7 0 1 15,0 3-6-15,-3 3 4 0,2 6-4 0,-4-2-14 16,3 4-6-16,-5-1-14 0,2 5-10 0,1-1-5 15,-2 0-14-15,-2-7-3 0,1 0 5 0,4 0 5 16,-3-2-2-16,3-2 5 0,-4-3 2 0,4-2 0 16,-2-2 3-16,1 0 2 0,1-4 5 0,0 0 3 15,-1-3 14-15,2-4-3 0,0 3 12 0,-1-4 10 16,8-5 4-16,-10 2 4 0,7-4 10 0,-1-1 0 16,2-1 5-16,-1 0-2 0,-5 2 3 0,0 4 6 15,0 3 0-15,1 1-1 0,-1 0-5 0,0 5-4 16,2 0 0-16,-2 3-3 0,-1 3-5 0,1-1-1 15,0 6-4-15,-1-2-1 0,0 3-8 0,1-1-9 16,0 2-4-16,1-5-1 0,1 3 4 0,-1-2-5 16,1-3 6-16,3 0-8 0,6-2 1 0,-4-2-2 15,4-1 1-15,-2-2 0 0,1-1 1 0,-1-2-2 16,-6 0-6-16,5-3 5 0,-7 3-5 0,-1-4-13 16,0 3-11-16,1-5-37 0,-1 2-69 0,-4 0-101 15,-5 4-264-15,0-1 117 0</inkml:trace>
  <inkml:trace contextRef="#ctx0" brushRef="#br1" timeOffset="155353.2">15173 15032 171 0,'0'0'166'0,"0"0"-43"0,-1-5-83 15,1 5-124-15,-5-2-90 0,5 2 40 0</inkml:trace>
  <inkml:trace contextRef="#ctx0" brushRef="#br1" timeOffset="181553.38">23907 15297 108 0,'19'1'102'0,"-3"5"-8"0,-2-3-10 15,1 2-8-15,-2-1-6 0,0 3-8 0,1-5 0 16,-3 3-9-16,7-1-4 0,-4 5-13 0,4-5-2 16,-1 3-9-16,2-5-8 0,0 1-1 0,1 0-9 15,1-3-21-15,1 1 5 0,6-1-8 0,1 2-8 16,-2-5-3-16,-7 3-2 0,11-5-16 0,-2 3-26 16,-2-5-37-16,-9 3-119 0,4-1 53 0</inkml:trace>
  <inkml:trace contextRef="#ctx0" brushRef="#br1" timeOffset="181736.73">24895 15277 2 0,'6'-1'148'16,"-1"0"-13"-16,2-2-24 0,-2 2 3 0,0 0-17 15,-5 1-14-15,13-1-6 0,-9 1-18 0,-4 0-10 16,10 0-32-16,-10 0-8 0,8 1-12 0,-2 0-3 15,-6-1-16-15,6 1-17 0,-6-1-100 0,0 0-150 16,0 0 66-16</inkml:trace>
  <inkml:trace contextRef="#ctx0" brushRef="#br1" timeOffset="185986.64">21871 15164 199 0,'-1'-3'253'0,"1"3"-13"0,0 0-11 0,0-5-16 16,0 5-16-16,0 0-21 0,1-4-17 0,-1 4-18 15,0 0-8-15,0 0-13 0,0 0-10 0,0 13-3 16,0-4-5-16,4-1-11 0,-4 3-9 0,4 1-8 16,1 0-9-16,-4 0-6 0,8 3-2 0,-5 0-7 15,4 1-7-15,2-3-3 0,0 1-1 0,2 0-7 16,2-1-1-16,1-4-5 0,2 1-2 0,2-2-4 16,1-3-1-16,-1-4-1 0,2 0-1 0,7-3-1 15,-5-2-1-15,4-1-2 0,-2-4-2 0,-5 2 0 16,7-2-3-16,-7 1 3 0,0-3-3 0,-4-2-1 15,8 0 2-15,-9 1 0 0,3 0-1 0,0 1 0 16,-1 1-5-16,-1 2 0 0,1 1-1 0,-4 1-3 16,0 2 0-16,-1 1 0 0,2 3 3 0,-1 3-1 0,4 2-2 15,-6 1 0-15,7 3 3 0,-4 0-4 16,1 2-1-16,2 0 4 0,0 3 4 0,-3-2-6 16,2-3 2-16,1 2-2 0,2-1 4 0,0-2-3 15,-1 1 0-15,3-2 2 0,-1-2-4 0,-2-1 4 16,1 0 1-16,2-4-2 0,-1-2 1 0,11-5-2 15,-11 4 0-15,5-5-2 0,-4 3 3 0,-3-1 1 16,6-5 0-16,-6 2 1 0,1-1-2 0,1-1 5 16,-2 3 4-16,-2 0-2 0,2 0 4 0,-6 3-2 15,2 1-3-15,-3 3 0 0,1 2 0 0,-2 1-5 16,0 3 4-16,1 2-1 0,-1 3-5 0,1 1 3 16,-1 4 6-16,4 7-6 0,0-2 1 0,-1 0-3 15,0-4-1-15,2-3 2 0,-2 0-1 0,2 1 3 16,1-4-3-16,3 0 1 0,0-4 2 0,2-3-4 15,0 0 6-15,0-3-6 0,8 0 1 0,-2-3 2 16,1-4 1-16,-10 3 3 0,1-1 5 0,7-5 5 0,-8 0 0 16,4-2 7-16,-5-2-2 0,4-3 3 15,-6 4 1-15,8-2 4 0,-8 3-2 0,-2-1-2 16,-1 8-4-16,-1-2 4 0,-2 3-9 0,1 0-2 16,-2 3 1-16,-2 0-7 0,1 3 2 0,2-1-4 0,-2 4 2 15,0 0-2-15,0 2-1 0,2 3-2 16,-1-1 4-16,0 0-4 0,3-3 4 0,3 6 0 0,0-4-2 15,4-1-2-15,-1-2 11 0,1 1-11 16,-3-4 6-16,4 2-14 0,-1-4 7 0,1 0-1 16,2-4 1-16,-5 3 4 0,7-1 1 0,-5-3-7 0,0-2 5 15,4-3 5-15,-3 3-13 0,4-6 7 0,4 2 7 16,-9 3 8-16,1 0 10 0,0 0-9 16,1 2-2-16,-7 4 7 0,-1-2-5 0,-1 4 1 15,-2 2-4-15,0 4 0 0,-4-3 6 0,4 4-7 0,-4-1 17 16,2 4-20-16,0 4-4 0,0-2 4 0,-2-2-4 15,-1 3-4-15,2-2 5 0,-2-1 2 16,4-1-4-16,-1 0 4 0,1-2-8 0,2-3 3 16,2 1 0-16,1-1 1 0,0-4-8 0,0 1-2 15,3-3 0-15,4-1 1 0,-1-2 7 0,0-2 13 0,7-3 4 16,-4 5 4-16,2-12 9 0,0 3 12 0,4 0-8 16,-3-1 11-16,0-2-2 0,2 1 7 0,-3-1 2 15,-7 8 5-15,2 0 0 0,-1 1-7 16,-4 2-1-16,1 1-10 0,-3 3-2 0,-2 1-5 15,2-2-2-15,-2 3-3 0,-4 1-3 0,6 2-14 0,-3 0 7 16,0 2-1-16,-3-2-3 0,2-1 1 0,3 4-2 16,-2-4-3-16,5 1-3 0,-4-1 6 0,11 1 4 15,-4-2 4-15,2 0-1 0,0-3 0 0,10-3-1 16,-1 3-2-16,3-2 5 0,-3-2 2 0,0-1-3 16,2 2-2-16,-1-3 2 0,-2-1-1 0,0 0-2 15,-2 0-3-15,-5 3 4 0,-1 0-5 0,-3-1-3 16,-2 1-1-16,-2 2-13 0,-7 2-42 0,4 0-73 15,-8 0-138-15,4 0-194 0,-5 2-393 0,0 0-905 16,0 0 400-16</inkml:trace>
  <inkml:trace contextRef="#ctx0" brushRef="#br1" timeOffset="201270.46">23393 15654 22 0,'62'-3'70'0,"0"1"-11"0,6 0-17 0,23-7-3 16,-27 2-30-16,0-1-50 0,1-3-43 0,26-7 20 15</inkml:trace>
  <inkml:trace contextRef="#ctx0" brushRef="#br1" timeOffset="201536.51">25447 13870 2 0,'-32'-44'74'0,"-5"2"-14"15,1-2-11-15,-8 7-17 0,-2-1-22 0,-3-2-21 16,-5 4-25-16,-22-10-39 0,23 15 17 0</inkml:trace>
  <inkml:trace contextRef="#ctx0" brushRef="#br1" timeOffset="202103.49">25430 14667 92 0,'17'-30'99'0,"1"-1"-5"0,-8-3-13 16,-1-1-5-16,-4 0-14 0,-2 1-1 0,-7-13-5 16,-7-1-7-16,-1 4-7 0,-5-1-1 0,1-3-7 15,-9 0 1-15,0 4-1 0,1-3-16 0,-6 2 0 16,0-2-3-16,-5-1-12 0,-2-3-22 0,-18-14-12 15,14 22-12-15,-21-19-18 0,14 20-65 0,-18-16-137 16,-2 3 60-16</inkml:trace>
  <inkml:trace contextRef="#ctx0" brushRef="#br1" timeOffset="202287.83">23838 13126 58 0,'-130'-32'57'0,"4"9"-2"16,9 6-8-16,-1 4-3 0,5 5-7 0,3 8 8 15,-1-1-4-15,1 8 8 0,4 2-8 0,-1 10 0 0,-1 1-5 16,8 7 1-16,2 5 5 0,-1 0-6 0,8 7-1 15,3 3 5-15,9 5-11 0,4 4-5 0,7 6 4 16,0 1-11-16,24-14-4 0,-14 24-3 0,12 5 0 16,1 0 6-16,15 2 3 0,14-16-5 0,4 28-11 15,10-1-11-15,9-1-16 0,9-5-29 0,5 2-88 16,3-2-151-16,3 0 68 0</inkml:trace>
  <inkml:trace contextRef="#ctx0" brushRef="#br1" timeOffset="202719.42">24342 13416 45 0,'-112'-50'121'15,"5"5"-20"-15,7 6-2 0,5 4-11 0,-4 6-7 16,4 8-11-16,6 5-8 0,-2 7-9 16,27 3-4-16,-28 6-4 0,27 8 5 0,1 5-16 15,-23 12-2-15,29-4-2 0,-1 7-1 0,-20 19-13 0,27-12-16 16,5 4-17-16,2 5-13 0,7 1-25 0,4 0-96 15,7 1-163-15,10 0 72 0</inkml:trace>
  <inkml:trace contextRef="#ctx0" brushRef="#br1" timeOffset="214454.55">12863 14795 46 0,'-4'-3'274'16,"4"3"-6"-16,-5-2-14 0,5 2-21 0,0 0-20 15,0 0-15-15,0 0-17 0,0 0-10 0,12-3-12 16,-12 3-6-16,9 0-11 0,-2 0-10 0,-2-1-14 16,2 0-10-16,-7 1-8 0,12 0-7 0,-5 0-13 15,1 0-5-15,3-1-14 0,0-1-3 0,3 1-8 16,4 1-1-16,0 0-3 0,-4-1-8 0,4-2-2 16,1 2-11-16,-2 2-18 0,-6-1-33 0,1 2-48 15,-5-1-69-15,1-2-85 0,-2 2-256 0,1 0-522 16,-1 0 231-16</inkml:trace>
  <inkml:trace contextRef="#ctx0" brushRef="#br1" timeOffset="-140760.14">3156 15859 260 0,'0'-11'317'16,"-2"1"-11"-16,2 0-10 0,0-2-8 0,1 2-18 16,-1 3-25-16,4-2-17 0,-2 1-20 0,2 2-24 15,-3 2-11-15,2 1 2 0,0 1-7 0,-3 2 7 16,11 6 0-16,-1 1 8 0,0 7-15 0,2 4-12 15,2 4-6-15,0 6-15 0,0-1-7 0,4 2-14 16,0 3-10-16,-1-1-9 0,4 1-11 0,2-4-11 16,1 0-5-16,2-2-4 0,1 0-5 0,5-4-2 15,1-7-5-15,0-4 0 0,2-4-3 0,-1-4 5 16,3-6 3-16,3-4 7 0,10-9 1 0,-14 3 9 16,12-10 5-16,-3 0 1 0,1-1 0 0,1-5 1 15,-3 2-5-15,-3-4-4 0,-2-1-7 0,-9 7-9 16,7-7-1-16,-14 7-7 0,5 3-6 0,-3 1-3 15,0 5-3-15,-4-1-4 0,6 4-6 0,-9 6-1 16,3 2-4-16,-2 4-1 0,2 3 0 0,-3 2-6 16,3 4-2-16,4 5-1 0,0 4 2 0,-1 2-6 15,-1 1 1-15,4-1 0 0,-3 1-6 0,-1-1 5 16,1 2-4-16,1-3-2 0,1 0 3 0,1-3-5 16,-3 0 1-16,6-5 1 0,-2-2 1 0,4-3 0 15,1-1 3-15,-1-5-5 0,-1-2 1 0,2-6-1 16,-1 2-1-16,-4 0 5 0,1-8-1 0,0-2-1 15,0-1 3-15,-3-1-2 0,-1-3 0 0,2-6 0 16,-4 2-2-16,1-1 3 0,-2-3 1 0,0 5-3 16,-2 0-2-16,1 3 1 0,-3 3 0 0,-4 7 0 15,0 1-1-15,-4 1 1 0,5 6-2 0,-6 1-1 16,4 3 0-16,-3 1 0 0,3 4-1 0,2 4 2 16,-2 2-1-16,0 1 2 0,3 2-1 0,-3 2 1 15,3-2-2-15,0 6-1 0,5-2 3 0,-9-3 0 16,1-1 0-16,5-2 0 0,0-1 1 0,0 1-5 15,-4-4 4-15,5 0 1 0,2-4-1 0,-1 0 2 16,9-3-2-16,1-4 3 0,-3-3 4 0,-6 0-4 16,6-4-5-16,0-6 2 0,3-1 2 0,-5-2-2 15,4-3 4-15,-4-1-2 0,0-4 2 0,1 0-2 16,-2 0-3-16,-1 2 2 0,0 0 1 0,0 5-1 16,-2 4-1-16,-6 4 0 0,-1 3 1 15,-1 6-4-15,-2 2-1 0,1 1 1 0,2 4 0 0,1 6-1 16,0 1 3-16,0 2-1 0,2 6 2 0,-5-3-2 15,2 1-1-15,0 2 1 0,-1-4 2 0,1 2 0 16,-1-3-2-16,5-1-1 0,-1-2 0 0,0-2 7 16,3 0-2-16,0-6-2 0,1-1 0 0,9 0 1 15,-2-5 3-15,0-4-3 0,6 0 0 0,-4-4 0 16,-3-2 0-16,2 1 2 0,-1-2-1 0,-1-4 0 16,-4 1-2-16,0 0 1 0,-1-1-2 0,-8 5 2 15,1 2-2-15,-2-1 3 0,-7 3-17 0,5 1-30 16,-5 1-51-16,-2 1-80 0,0 1-78 0,-2 3-137 15,-2 2-152-15,0 0-315 0,0 0-928 0,0 0 410 16</inkml:trace>
  <inkml:trace contextRef="#ctx0" brushRef="#br1" timeOffset="-138492.05">25535 13702 58 0,'4'-4'147'0,"-3"1"-15"15,2-1-8-15,-2 0-16 0,3 1-6 0,-3-1-8 16,-1 4-12-16,0-7-9 0,2 5-7 0,0-2-13 16,-1 1-4-16,3 0-10 0,-1 1 0 0,-2-3-7 15,-1 5 0-15,5-5-3 0,-1 2-4 0,0 0-4 16,-3 0 4-16,4-2-1 0,-1 1-7 0,0 0-5 0,1 0 3 16,0-1-2-16,-2 1-12 0,1-1-10 0,1 0-6 15,-3 0-10-15,2 1-5 0,0-3-3 16,-2 1 8-16,1 3 3 0,-2-6 2 0,1 2 0 15,-1-1 9-15,0 0 12 0,-1-3 3 0,-1 2 13 0,1-3 6 16,0 1 7-16,-3-2 6 0,-2-2 1 0,1 3-2 16,-3-3 2-16,-5 0 3 0,2 0-3 0,-9-3 2 15,-2 1-2-15,-4 0-5 0,-1-1-1 0,-4 1-5 16,-1-1-3-16,-2-1-4 0,-16-3-1 0,-1 1-3 16,2 1 3-16,-3-2-2 0,-2-1-3 0,2 0-3 15,-3 4 2-15,2 1-3 0,-3-1-1 0,-2-2 0 16,3 1 0-16,-2 3-2 0,-1 0 0 0,1 2 8 15,0 2 6-15,4-2 2 0,-1 2 1 0,-2-2 2 16,-4 5-3-16,2 0-2 0,-2 0-5 0,4 3 1 16,-4-1-2-16,3 2 0 0,-2 0-5 0,2 2 3 15,-1 0-4-15,-6-1 0 0,-1 2 2 0,2 2-4 16,-2 1 1-16,-3-1-1 0,3-2-3 0,-2 5 4 16,5-4-1-16,1 5-3 0,6-3 1 0,0 2-2 15,-2-1 3-15,16 1-5 0,-11-1 2 0,12 2 0 16,-11-1 2-16,-3 4-4 0,15-2 6 0,-13 4-7 0,11-3 0 15,-11 4 0-15,10 1 5 0,-9 0-6 16,1 2 1-16,0 3 3 0,-1 3-4 0,-1-4 4 16,0 3-2-16,13-6 0 0,-15 8-2 0,0-1 1 0,0-1 5 15,3 0-3-15,-5 1 4 0,4-1-3 0,1 3 3 16,-1-3-5-16,2 2 5 0,1-1-5 16,12-5 4-16,-1 2 2 0,-10 10 0 0,0-4 4 15,2 2 4-15,0 2 6 0,2 2 3 0,11-7-5 0,-9 9 2 16,10-5-2-16,-8 8 0 0,-3-1 1 0,12-6-5 15,-7 5-3-15,0 4 5 0,0-1 1 16,11-8-3-16,-1 3-3 0,5-1 1 0,-12 12-4 16,10-10 1-16,-8 8 4 0,10-8-7 0,-7 9 0 0,7-10 3 15,3 4-3-15,-8 8-6 0,7-11 4 0,-1 0 0 16,1 4-7-16,1-2 8 0,2-1-5 0,-2 3 1 16,5-2 2-16,-4 0 1 0,5 1-7 0,0-1 2 15,-1-1 6-15,5 2-7 0,3 2 4 0,-3-1-2 16,5-4-3-16,-1 4 3 0,1 0-1 0,4 0 5 15,0-1-4-15,2 2 2 0,1-1 1 0,3 0-3 16,1-1 2-16,3 2-1 0,2-1 1 0,3 0-4 16,3 10 5-16,5-2-3 0,0 2 15 0,-4-14-3 15,3 2-5-15,11 6 3 0,-1 0-2 0,0 0-2 16,-4-12-3-16,11 11 2 0,0-1-2 0,1-1 1 16,0-1-4-16,3 0 4 0,-1-2-1 0,4-2 2 15,-1 3-5-15,-2-3 11 0,6 1-11 16,-1-1-3-16,0 0 0 0,-2-3-2 0,1 3-1 0,-5-4-1 15,-7-6 3-15,12 8-1 0,5-3-1 0,-3-1 0 16,-15-6-3-16,15 3 4 0,1-2 2 0,-3 0-6 16,4-5 3-16,-1 1 1 0,1 0 2 0,4-2 1 15,0-4 8-15,3 4-7 0,-2-5 13 0,10 5 15 16,-6-4 7-16,7 1 8 0,23 2 2 0,-28-7 2 16,27 6 3-16,-29-4 1 0,7 0 7 0,24 1-5 15,-29 0-3-15,30-4-5 0,-27 0-7 0,27 4 3 16,-29-4 2-16,2 1-12 0,0-2-1 0,33 0-3 15,-36 0-7-15,30-3 3 0,-30 1 2 0,2 1-10 16,3-2 2-16,1-2-3 0,24-3-3 0,-30 0-2 16,1-1 1-16,4-1-1 0,27 1-1 0,-7-11-1 15,-22 5 4-15,30-6-5 0,-4 1 3 0,-1 0-4 16,-26 1-2-16,24-4-1 0,-1-1-3 0,-23 7-8 16,24-13 1-16,-29 10-2 0,0-3 3 0,-1-1 3 15,4 0-4-15,28-6-4 0,-32 6-5 0,1-1 1 16,-3-6 3-16,2 0-6 0,-6-3-1 0,2-1 3 15,-8-1-7-15,0 1 2 0,-1-4-2 0,-6 1 8 16,-2 1 1-16,-1-2 1 0,0-4 2 0,6 2-1 16,-7-5 0-16,-1 1 2 0,-4-3 1 0,-1-3-1 15,-4 2 4-15,2-2-2 0,-6-1 0 0,1 2 3 16,-5 2 2-16,-1-3 0 0,-3 2-1 0,-1 2 1 16,-5 9 4-16,0-10-4 0,-3 13 2 0,1 0 0 15,-4-2-3-15,-2-1 4 0,-1-11-1 0,-5 14 0 16,-4-13 0-16,-1 14-4 0,-6-14 0 0,-2 4-1 15,3 10-10-15,-12-13 3 0,-3 4-13 0,-4 2-4 16,-5-1-6-16,-2 2-7 0,-6 3-5 0,1-1-6 16,-28-10 3-16,23 15-2 0,-5 1 4 0,-24-9 4 15,25 14 0-15,-2-2-2 0,0 2 10 0,4 0-1 16,-4-2 2-16,2 2 13 0,-2-1-2 0,-1-1 9 16,0 0-1-16,3 0-4 0,-5 1 8 0,5 2-3 15,-1-3 4-15,2 5 5 0,1-4 1 0,-1 3-3 16,1 2 3-16,0 1 2 0,5-3-17 0,-6 5-26 15,1-1-13-15,-1-3-13 0,1 4-33 0,2 0 0 16,0 0-8-16,0 5-35 0,5-1-80 0,12 6-250 16,-1 2 112-16</inkml:trace>
  <inkml:trace contextRef="#ctx0" brushRef="#br1" timeOffset="-138327.14">25272 13489 1843 0,'-4'3'-90'0,"2"-2"-101"16,-6 0-99-16,-4-3 78 0,-7 1-230 0,-10-3 101 16</inkml:trace>
  <inkml:trace contextRef="#ctx0" brushRef="#br1" timeOffset="-52693.48">14069 14830 109 0,'0'0'90'0,"0"0"-18"0,0 0-20 16,9 7-35-16,-5-3-38 0,0-1-33 0,2-1-57 16,-1 0 25-16</inkml:trace>
  <inkml:trace contextRef="#ctx0" brushRef="#br1" timeOffset="-52327.25">19026 14962 153 0,'-7'1'249'0,"7"-1"-18"15,0 0-20-15,0 0-26 0,0 0-40 0,-8 2-66 16,8-2-74-16,0 0-84 0,-4 2-118 0,0 1-213 16,4-3 95-16</inkml:trace>
  <inkml:trace contextRef="#ctx0" brushRef="#br1" timeOffset="49656.86">19682 13906 48 0,'-46'41'75'0,"4"0"-7"0,4 0-3 0,4 1-12 16,10 2-6-16,10-11-6 0,-3 14-2 16,12-12-16-16,5 0-1 0,5 12-8 0,8-15-27 15,6 14-68-15,-1-14-87 0,4-2 39 0</inkml:trace>
  <inkml:trace contextRef="#ctx0" brushRef="#br1" timeOffset="-175822.38">21921 15049 76 0,'0'-6'311'0,"0"6"0"0,0 0-5 15,4-5-11-15,-4 5-4 0,1-4-17 0,-1 4-13 16,4-2-16-16,-4 2-11 0,0 0-9 0,0 0 1 16,7 8-9-16,-5-4-12 0,1 7-8 0,2 1-20 15,-4-2-8-15,3 10-12 0,1-4-12 0,-4 5-16 16,6 2-9-16,-2 2-11 0,1-5-11 0,0 4-8 15,5 0-13-15,0-2-4 0,3 0-9 0,-2-5-2 16,0-3-5-16,9 3-3 0,-2-5-2 0,0-3-1 0,-1 0-4 16,9-3-3-16,-7-4-5 0,1-2-2 15,-1 3-1-15,3-6-5 0,4-1 0 0,-8 0-3 16,8-6 2-16,0 2-5 0,-3-3-1 0,3-2-8 0,-4-3 2 16,2-1 2-16,0 3-4 0,-1-1 1 0,3-1-5 15,-9 6-3-15,1 1 4 0,-1 0-11 0,-1 2 8 16,-1 2-3-16,-2 4-2 0,-1 1 0 15,1 1-2-15,-2 3 3 0,2 2-5 0,-3 1 0 0,3 4 4 16,-1 0-6-16,-8-1 4 0,9 4-4 0,-5 2 2 16,2 0 2-16,0-4-4 0,2 1 2 0,-3-1 4 15,4 1-6-15,0-5 7 0,3 0-6 0,-1-2 0 16,5-5 3-16,-1 3-1 0,1-5 2 16,0-2 0-16,10-4-3 0,0-4 0 0,-2 3 2 0,2-3 1 15,1-3-3-15,0 0 3 0,0-3-4 0,2-1 3 16,-2 0-1-16,13-8-4 0,-12 10 3 0,-2 0-1 15,1 1-1-15,-2 2 6 0,-3 2-5 0,-9 7 0 16,1 0-1-16,0 3 0 0,-6 1-2 0,0 3-3 16,0 3 4-16,-3 0-4 0,4 2 5 0,-4 2-2 15,1 2 2-15,0 0 0 0,-3-1-4 0,-1 0 2 16,1-1 0-16,6 2 1 0,-5-4 1 0,0-1 1 16,1 0 0-16,4-2 0 0,0-1 0 0,-1-2 1 15,6-1 1-15,-1-2-2 0,1 0 3 0,2-2-3 16,-1-3 2-16,8-2 3 0,-1-1-4 0,0 0-2 15,-3-1 0-15,3 1 4 0,0-3-2 0,1 0 1 16,0-2 0-16,-2 3-4 0,-1-1-1 0,2 2 2 16,-9 4 1-16,1 1 0 0,-6 4-8 0,6 1 9 15,-6 4-4-15,0-1 1 0,-3 2 0 0,1 3-9 16,-2 0 7-16,-1 1 4 0,0 1-4 0,1 2 3 16,-2-4 1-16,2 2-4 0,-4-1 3 0,6 0 2 15,-2-2 1-15,2 0-2 0,3-2 2 0,-5-2-2 16,6-2 0-16,-2-1 0 0,6 1 2 0,-2-2-3 15,1-3 4-15,0 0 4 0,3-1-8 0,0 0-7 16,3-4 10-16,-2 1-3 0,5-2 7 0,-7 2-6 16,8-1 0-16,-2-1 0 0,2 1 2 0,-1 0-4 15,-7 4 3-15,1 1 1 0,-1 1-3 0,-1 1 0 16,-6 2-5-16,1 3 3 0,-2 0 8 0,-2 0-8 16,0 2-1-16,-1 2 1 0,0-1 0 0,-3-1 1 0,2 3 1 15,0-3-3-15,-3 0 4 0,1-2-2 0,1 1 4 16,-1-1-1-16,2 0-1 0,1 0 4 0,2-2-5 15,1-1 2-15,2 0 0 0,5-4-1 0,-3 4-4 16,1-5 11-16,2-1-8 0,-1 0-1 16,3 0 3-16,-2-1 1 0,0 0 2 0,3-2-8 0,-5 2-16 15,0-1-34-15,-3 1-48 0,-1 2-98 0,-8 0-116 16,4 0-161-16,-8 2-309 0,-1-1-851 16,0 4 377-16</inkml:trace>
  <inkml:trace contextRef="#ctx0" brushRef="#br1" timeOffset="-168040.24">29380 12976 47 0,'-12'1'188'0,"-1"1"-6"0,2-1 2 15,-2-2-14-15,3 4 5 0,-2 1 1 0,2-4-3 16,1 1 1-16,1-1-1 0,2 1-5 0,-3 1-9 0,1-2-8 15,8 0-6-15,-9 1-9 0,9-1-1 0,-10-1-6 16,6 4-1-16,4-3-8 0,0 0-4 0,0 0-14 16,0 0-4-16,0 0 0 0,0 0-4 15,18-11 0-15,0 6-3 0,9-1 2 0,4-1-3 0,3 2-4 16,3 0-8-16,14-7 6 0,-1 4-19 0,3-1-2 16,0 1-5-16,2-1 4 0,0 1-4 0,-4 1 2 15,-1 2-7-15,1-2 1 0,-14 2-10 16,-1-1 0-16,0 2 5 0,-2 3-6 0,-5-1 3 0,-8-2-2 15,-2 3-12-15,-6-1 4 0,-1 1 2 0,-5-1 0 16,2 0-3-16,-5 1-2 0,1 1 0 0,-5 0-9 16,0 0-2-16,0 0-8 0,0 0 3 0,0 0-23 15,0 0-15-15,-29 2-18 0,16 1-28 0,-5 0-24 16,-2 1-15-16,-7 2-27 0,0 2-24 0,-2 0-27 16,-1 2-26-16,-2-1-24 0,0-1-28 0,-2 4-21 15,-2-3-25-15,-2 1-193 0,2-2-541 0,0 3 239 16</inkml:trace>
  <inkml:trace contextRef="#ctx0" brushRef="#br1" timeOffset="-167840.9">29429 13048 52 0,'-14'5'167'0,"1"-2"1"0,2 0-7 16,5-1 11-16,-1 2 11 0,1-3 24 0,2 0 7 15,-1 1 3-15,5-2-2 0,0 0-3 0,0 0 2 16,0 0-6-16,11-9-1 0,-2 4-14 0,8-1 13 16,0 0-15-16,4 0-11 0,7-5-13 0,-1 3-8 15,4-2-17-15,1 2-13 0,0-2-16 0,6 2-6 0,1 1-15 16,17-4-7-16,-7 1-6 0,-13 4-11 0,1 0-1 15,-1-1-17-15,0 1-7 0,2 0-1 0,-5 0-3 16,-2 1-4-16,-8 2-21 0,-5 0-14 16,-4 2-17-16,0-1-23 0,-3 0-36 0,-3 1-37 0,-6 1-69 15,-2 0-79-15,0 0-98 0,0 0-266 0,-35 9-678 16,8-2 300-16</inkml:trace>
  <inkml:trace contextRef="#ctx0" brushRef="#br1" timeOffset="-167288.17">28091 13899 22 0,'0'0'344'16,"-5"0"-2"-16,5 0-3 0,0 0-9 0,0 0-21 15,0 0-27-15,0 0-12 0,0 0-27 0,0 0-19 16,19-9-1-16,-10 6-26 0,4 0-21 0,-2 0-9 16,5 2-14-16,0 1-13 0,1-3-16 0,-3 2-11 15,0-2-17-15,-1 1-3 0,-3 1-12 0,-2 1-10 16,-2-1-12-16,1 0 3 0,-7 1-9 0,0 0-9 16,5 2-7-16,-5-2 4 0,-14 6-9 0,-3-2-6 15,-3 2 0-15,-11 1-3 0,-1 0-4 0,-4 0-2 16,2 3-1-16,0-4 4 0,4 4-7 0,3-4-5 15,5 1 11-15,7-2 1 0,1-2 5 0,6 0 2 16,1-2 5-16,-1 0 5 0,2 0 6 0,2 0-4 16,4-1-6-16,-3 4-1 0,3-4 5 0,0 0-4 15,17-1-8-15,-7-1 0 0,2 4-4 0,0-4-3 16,9 4-1-16,-2-4 4 0,1 1-7 0,0 2-1 16,-1-2 2-16,-1 0-17 0,-1 0-24 0,-4 1-14 15,5-4-42-15,-4 2-41 0,-2 1-52 0,-1 0-63 16,2 1-92-16,-3-1-398 0,3 1-788 0,2-3 349 15</inkml:trace>
  <inkml:trace contextRef="#ctx0" brushRef="#br1" timeOffset="-166772.79">29767 13978 63 0,'-8'-3'381'0,"2"-1"-2"16,-3-1 6-16,-4 0-10 0,0 1-10 0,0 0-25 16,-1 1-22-16,4-3-34 0,-3 4-25 0,3-1-24 15,4 1-21-15,-1 1-22 0,0 0-20 0,2 0-21 16,5 1-14-16,0 0-17 0,-11 1-5 0,11-1-16 15,0 0-4-15,3 6-10 0,-3-6-12 0,10 2-8 16,-5 1-3-16,9 1-6 0,-9-1-7 0,8-3-8 16,-3 2-4-16,-1-2-6 0,-2 0-5 0,0 2 1 15,0-1-7-15,-2 1-5 0,-5-2 2 0,9 1-3 16,-9-1-4-16,0 0-1 0,0 0-5 0,0 0 1 16,0 0 4-16,0 0-5 0,-26-6-4 0,16 5 9 15,-3-1-4-15,-6 3-4 0,-3-1 9 0,4 0 5 16,-1 1 7-16,0 0 6 0,6-1 0 0,3-1 4 15,0 0 8-15,0 1-4 0,3 0 3 0,7 0-2 16,-7-1 4-16,7 1-9 0,0 0 0 0,0 0-5 16,0 0 0-16,0 0-4 0,30 3-3 0,-12 0 3 0,3-2-6 15,0-2-3-15,6 3 1 0,-4-1-2 0,5 0-8 16,-6 1 1-16,1-1-14 0,-4 0 2 16,-5 1-2-16,-1-2-1 0,0 1 1 0,-6 0-1 15,1-1 2-15,-1 0-5 0,0 1 3 0,-7-1-13 0,7 0-24 16,-7 0-50-16,0 0-79 0,0-5-91 0,0 5-136 15,-16-2-407-15,3 0-877 0,1-1 389 16</inkml:trace>
  <inkml:trace contextRef="#ctx0" brushRef="#br1" timeOffset="-166606.85">30209 14133 3813 0,'3'-1'379'15,"-3"1"-127"-15,7-4-82 0,-7 4-45 0,9-2-33 16,-5-2-29-16,-3 2-24 0,2 0-68 0,-1-2-100 16,1 1-153-16,1-3-468 0,2 5-811 0,-6 1 360 15</inkml:trace>
  <inkml:trace contextRef="#ctx0" brushRef="#br1" timeOffset="-82373.13">14383 15043 99 0,'-5'1'147'0,"5"-1"-9"0,0 0-7 0,0 0-13 16,0 0-13-16,0 0-7 0,0 0-11 0,-5 3-12 15,5-3-6-15,0 0 1 0,0 0-5 0,0 0-12 0,0 0 6 16,0 0-7-16,0 0-6 0,0 0-10 15,0 0-2-15,0 0-12 0,0 0-26 0,0 0-53 16,0 0-184-16,0 0-261 0,0 0 117 0</inkml:trace>
  <inkml:trace contextRef="#ctx0" brushRef="#br1" timeOffset="-72757.19">21806 15082 336 0,'1'-6'353'16,"3"2"10"-16,-1-1 4 0,-2 0-10 0,0 0-8 15,4 2-15-15,-5-1-12 0,2-1-29 0,-2 5-28 16,3-2-24-16,-3 2-25 0,0 0-22 0,0 0-12 16,4 8-4-16,0 0-9 0,-4 5-9 0,4 2-13 15,-3 3-15-15,3 0-12 0,6 6-12 0,-6 1-12 16,1 4-9-16,4-4-8 0,0 0-8 0,1-8-4 15,3 8-8-15,5-3-5 0,0 1-6 0,0-4-3 16,0-1-5-16,5-3 1 0,1-2-8 0,-4-5-1 16,7-3-6-16,0 0 4 0,3-1-4 0,-2-9 2 15,2 1 6-15,0-3 2 0,-1 0 7 0,-1-2 7 16,0-4-3-16,3-2 3 0,-3-3-2 0,2 0-4 16,-2-3-2-16,-2 0-1 0,4 0-5 0,-3 5-4 15,-3-1-1-15,3 1-3 0,-8 6-2 0,-2 2-10 16,2 2 2-16,-1 3-1 0,-2 2-4 0,-3 4 1 15,0 0-2-15,1 6-4 0,1 3 1 0,-1-1 1 16,3 5-7-16,-3 3 6 0,1 2-3 0,-2-4-1 16,1 7 5-16,2-3-2 0,-1 2-16 0,-5-6 16 15,7 5-8-15,-2-10 3 0,2 1 2 0,-1-1-2 16,3-2 0-16,2-3-7 0,-2-2 9 0,4 1 1 16,4-4 0-16,-8-3 1 0,11-2 0 0,-1-2-3 0,0-3 1 15,3-3-2-15,-4-3-1 0,4 0 2 16,-2-6 0-16,3 0-2 0,10-6 2 0,-11 5 0 15,0 1-4-15,-4 3 2 0,-1-1-1 0,-6 7-1 16,4 0 1-16,-9 5-3 0,1 0-4 0,-4 4 5 16,0 2-2-16,-3 0-5 0,4 3 7 0,-4 2-4 15,0 2 2-15,2 0 0 0,-5 4 0 0,4 4 2 16,-1 1-1-16,-1-4-8 0,-1 3 9 0,2-1 2 16,-1-3-2-16,0 2 2 0,0-2 1 0,1-3 1 0,2-2-3 15,-1 0-8-15,6-2 7 0,2 1 1 0,-6-4-1 16,6-1-1-16,2-1-1 0,0-1 6 0,7-7-5 15,-1 1 0-15,0-6 4 0,2 0-2 16,-2-1 1-16,1-1-2 0,0 1-3 0,1-1 0 16,1 0 4-16,-2 2 0 0,-2 3 2 0,-1 2-5 0,-7 1 1 15,1 3 1-15,-1 3 0 0,-5 1-3 0,-1 1-2 16,0 2 4-16,0 3-1 0,-3-2 0 0,-2 5 1 16,1-1-2-16,1 6 4 0,-5-1-6 15,2-1 3-15,1 3 0 0,-2 2 3 0,-1-3-1 0,0-2-1 16,2 2 0-16,-1-2 1 0,0-4 2 0,4 4-2 15,-1-4 0-15,1-1 5 0,2-2-1 0,1-1-1 16,6-3 0-16,5 0 0 0,-5-1-2 0,11-4 4 16,-1 0-1-16,0-4 1 0,4-3-3 15,1-1-1-15,4 2 5 0,-5-6 0 0,17-2-3 0,-13 2-2 16,10-2 4-16,-14 5 2 0,0-1 8 0,-4 4 14 16,1 0 11-16,-10 3 5 0,-1 3 0 0,-5 3-7 15,0-2-1-15,-3 3 1 0,-5 2-7 0,5 5 3 16,-2-2-3-16,-2 3 4 0,2 0-3 0,-1 1 1 15,0 1-14-15,-2-1 10 0,-1 2-3 0,2-2 0 16,2 1-3-16,1 0 2 0,1-1-2 0,3 0-9 16,-3-3 14-16,3 0 2 0,4-2-1 0,-1 0-8 15,2-3 9-15,0 0 2 0,1-1 4 0,2-4-4 16,-3 1 13-16,-4-1 5 0,-2 3 2 0,1-4 1 16,-1 0-5-16,-1 1 0 0,-1-2-8 0,1 1 1 15,-2-1 0-15,2 0-11 0,-5 0 3 0,3 2-1 16,-5-1-22-16,3 0-9 0,-5 2 0 0,2 0 0 15,0 1-93-15,-4 3-87 0,1-5-111 0,-1 5-154 16,1-3-202-16,-1 3-443 0,-15-3-1179 0,5 2 522 16</inkml:trace>
  <inkml:trace contextRef="#ctx0" brushRef="#br1" timeOffset="-65072.4">6223 13814 98 0,'3'-2'120'16,"-2"-1"1"-16,-1 3-22 0,4-7 4 0,-4 3-10 15,4 0-6-15,-4 1-4 0,0-2-1 0,0 5-8 0,0-7 2 16,0 2-13-16,0 0-11 0,0 2-4 16,-3-1 11-16,2-2-17 0,-1 1-11 0,-1 2-2 15,-3-5 1-15,0 4-2 0,0-2-4 0,-3-2-5 16,0 0-15-16,-1 2 9 0,-1 0 5 0,-2 0-10 0,-3-3-5 16,5 5-1-16,-3-3 8 0,0 0-7 0,1 3-5 15,-2-3 3-15,2 0 0 0,0 4-4 16,0-1 1-16,3 1-3 0,-4-1-4 0,2 2 2 15,1-1-2-15,-2 2-4 0,0 0-5 0,1 1-5 0,0-1-7 16,-1-1-5-16,2 2-2 0,1 0-8 0,-2-1-5 16,1 1-7-16,-1 0 3 0,-2 1 1 0,5 1-3 15,-5-1 9-15,4 0-5 0,-2-1 3 0,2 0-2 16,2 1 4-16,-2-1-9 0,4 2-8 0,-6-1-45 16,5-1-117-16,-1 0 52 0</inkml:trace>
  <inkml:trace contextRef="#ctx0" brushRef="#br1" timeOffset="-63937.24">5363 13783 6 0,'-5'8'26'16,"1"-2"-2"-16,0 0 5 0,-1 2-11 0,0 1 9 16,4-3-5-16,-4 1 3 0,2 1 0 0,1 2-5 15,0 0 0-15,0-1 2 0,1 3-5 0,-1-1 5 16,1 2-5-16,0-2-8 0,-1 4-2 0,1 0 0 16,1 2-3-16,-2-5 0 0,2 5 2 0,-3-1 0 15,6 1-4-15,-1 1 4 0,-2 0-3 0,0-1 0 16,1-2-3-16,2 2 5 0,-2-1 3 0,2 0-10 15,-2-3 7-15,0 1 10 0,2-1-6 0,-2-1 1 16,2 0 2-16,0 1 8 0,-1 1 1 0,1-4 6 16,0 1-8-16,1 0 1 0,0 1 1 0,1-1 7 15,-1 0-5-15,0-2 4 0,1 1-6 0,0 0-6 16,1 0 2-16,-2-1-3 0,4-1 6 0,-3 2-3 16,-1-2-1-16,5 2 4 0,-3-3-3 0,2 2 3 15,-3-2-4-15,4 1-3 0,-4-1-5 0,4 0 13 16,-2 2-17-16,0-2 7 0,2 0-5 0,-1-1 5 15,1 1-3-15,-1 0-5 0,0-3 4 0,1 2-4 16,-1 1 0-16,3-1-3 0,-3 0 2 0,-3 0 3 16,2-2 2-16,1 3-8 0,0 1 7 0,1-4-7 15,0 2 7-15,0-1-2 0,0 2-4 0,-1-2 1 16,3-1 0-16,1 2 4 0,-1 0-3 0,-2-4 4 16,0 2-7-16,4 2 3 0,3-3-5 0,-4 0 3 15,2-1 10-15,-2 2-3 0,1-3 0 0,-2 1 0 16,-1-2 1-16,1 0 2 0,1 1-3 0,-3-3 2 15,2 1-1-15,1 1 0 0,-4-1-9 0,2-2-3 16,-4 1 2-16,2 1 2 0,0 0 2 0,-1-2 5 16,1 0-3-16,2-2-1 0,-1 3-2 0,1-1 0 15,-1-1-2-15,-2 1-3 0,3-2 0 0,-1 1 12 16,-1 2-14-16,2-4 5 0,1 1 1 0,-3 0-8 16,2-2 4-16,-1 3-1 0,0-2 11 0,0-1-5 15,-2 2-2-15,1-2 6 0,0 0-5 0,1 0 2 16,-3 0-1-16,2 0 5 0,-3-2 9 0,-1 1 5 15,1 0-6-15,4 0 2 0,-5-2-7 0,1 2-3 16,0-4-2-16,1 3 0 0,2-5 2 0,-2 2 2 16,0-2-1-16,-1 2 0 0,0 1-2 0,-1-2 0 15,2-2 7-15,-1 3-3 0,1-2 5 0,0 2-3 16,-2-4 4-16,1 5 1 0,0 0 0 0,-2-2 4 16,1 2-8-16,0 1 3 0,-1-2 3 0,-2 0-3 15,2 0 7-15,-1 1-5 0,-1-1-3 0,2 2-4 16,-3 0-3-16,1-1-3 0,3 0 0 0,-4-1-1 15,3 1 0-15,-1 1-6 0,-2-4-1 0,1 2 10 16,1 0-12-16,-2 1 4 0,0-4 0 0,-2 2 3 16,2 2 0-16,-1-1-2 0,-3-2 1 0,2 2 0 15,-1 2-1-15,2-1-1 0,-3-1 2 0,0 5-5 16,-1-5 7-16,0 5-4 0,1-4 2 0,-1 3 1 16,-1-2 4-16,2 3-10 0,0 1 5 0,-2-4-2 15,-1 2 4-15,0 0-2 0,-1 0-1 0,0 1-3 16,-2-4 4-16,1 4 0 0,0-3 2 0,-1-1 2 0,0 3 7 15,1 1 8-15,-3-4 2 0,2 2-2 16,1 1 6-16,-4-3 0 0,1 4 6 0,1-1 0 16,1 1-5-16,-1 2 1 0,2-3 2 0,-3 4 2 15,-1-1-3-15,2 2-6 0,-1-1 11 0,2 1-10 16,0 1-6-16,0 0 2 0,2 2-9 0,-1-3 1 16,5 3-3-16,-1-2-2 0,5 2 0 0,-7-1-1 15,7 1 0-15,-7 0 0 0,7 0-3 0,0 0 1 16,0 0 2-16,-9 2-5 0,9-2 1 0,-4 1 4 15,4-1 3-15,-6 3-3 0,6-3 6 0,-1 4-1 0,-2-1 1 16,-1-1 1-16,3 2 4 0,1-1-2 0,0-3 6 16,-4 5-2-16,3-3 1 0,1-2-3 15,-4 6-1-15,4-6-4 0,-3 3 2 0,3-3-1 16,-1 4-1-16,-2-2-1 0,3-2-26 0,-2 5-27 16,-2-1-33-16,4-4-41 0,-1 5-69 0,1-5-103 0,-5 4-314 15,5-4 139-15</inkml:trace>
  <inkml:trace contextRef="#ctx0" brushRef="#br1" timeOffset="-56105.13">21945 14996 346 0,'0'-5'357'0,"2"2"10"0,-4-1 4 0,2 4-16 0,2-6-20 16,-2 6-26-16,1-3-31 0,-1 3-29 0,0 0-14 16,0 0-7-16,0 0-9 0,-1 14-13 0,-1-3-6 15,2 1-9-15,2 5-19 0,0-1-16 0,1 4-11 16,1 5-17-16,-1 0-9 0,1-7-16 15,-1 2-7-15,6 3-10 0,-2 0-9 0,0-4-4 0,-1-2-4 16,3 0-5-16,4-3-6 0,-5-1-4 0,4 1 1 16,-3-6-3-16,4-2 3 0,2 1 2 0,2-3-1 15,2 1 0-15,0-4-2 0,2-5 5 0,6 0 1 16,0 0-5-16,-1-3 2 0,2-4-4 0,-1-1 1 16,0-2-5-16,0-2-5 0,1-2-2 0,0 1-8 15,0 1 2-15,0 1-14 0,-1 3 6 0,0 0-5 16,-9 6 0-16,1 0-4 0,0 2-5 0,-2 4 2 15,-3 1-1-15,3 4-6 0,-2 1 3 0,0 2-4 16,-1 3-2-16,-1 4 0 0,-3 1 1 0,3-2 1 16,-3 2-4-16,6 6-11 0,-5-5 4 0,0 1 8 15,5 5 0-15,1-3-2 0,-3-4 2 0,-1-5 1 16,3 3 0-16,1-6-3 0,3-1-1 0,2-3 9 16,7 0-8-16,3-4 2 0,-1-1-11 0,2-7 10 15,-1 1 5-15,5-6-2 0,9-5-4 0,1-5 8 16,-3-1-1-16,1-1-10 0,-2 0 11 0,-11 7-1 15,0-3 2-15,0 3-4 0,-1 0 1 0,-3 7-3 16,-3-2 2-16,-7 6-16 0,-1 1 16 0,-2 5-5 16,-3 0 0-16,0 2 4 0,1 2-1 0,-4 5-2 15,5 0-2-15,-5 4-1 0,1 2 1 0,3 1 1 16,-4 2-3-16,4-1 4 0,-4-1-4 0,1 1 2 16,3-1 3-16,0-2-12 0,-1-2 12 0,2 0-2 15,3-1 1-15,2-6 1 0,0-1 13 0,3-1 0 16,-1-4 3-16,9-1 2 0,1-1 4 0,1-5 3 15,-1 2-2-15,1-5-2 0,3 0-4 0,-3-2 2 16,4-2-15-16,10-6 14 0,-14 5 0 0,-1-1-1 16,-1-1-1-16,0 1 5 0,-4 3 2 0,1 2 2 0,-9 3-2 15,-1 3-6-15,-6 2-3 0,1 1-1 16,1 3-5-16,-4 2 0 0,3 1-6 0,-4 4-1 16,-2 2 3-16,2 2-1 0,-3 0 3 0,3 1-6 15,-2 5-1-15,-1-4-3 0,3 0 3 0,0 2-12 0,-2-1 10 16,3-1 4-16,0-2-4 0,1-2 0 0,-1 0 9 15,4-1-8-15,2-2 10 0,3-3-5 16,1-1-5-16,2-1 1 0,-1-3 10 0,7-2-6 16,1-3 15-16,-1 0-5 0,0-3 6 0,2 0 5 15,1-4 0-15,-1-3-10 0,2 1-2 0,-2 0 1 0,0 0 8 16,-2 3-5-16,-1 2-6 0,-4 5-6 0,-3 0 4 16,-9 4 2-16,7 2-9 0,-6 4-1 15,0 0 0-15,1 2-7 0,-5 3 8 0,-1 2-10 0,2 1 9 16,-2 3-6-16,0 2 10 0,0-2-10 0,-3-3 6 15,3 6-4-15,-3-7-4 0,2 2-2 0,0-2-1 16,-1 0-1-16,4-3 14 0,-1 0-1 0,1-2 5 16,4 0-7-16,-2-1 11 0,4-2-10 15,-1-3-3-15,6 0 3 0,0-2 3 0,2-1-6 0,0 0 2 16,6-3 2-16,-9 0 4 0,1-1-11 0,-2-1 4 16,2 0 0-16,-1-2 1 0,0-1 1 0,0 5-7 15,-3-3 2-15,-2 4 3 0,-3-1 0 0,0 4-4 16,-1-1-4-16,-2 3 4 0,-2-1-9 0,1 1 8 15,-6 1-2-15,7 3 1 0,-2-2-3 0,-5-1-3 16,3 4-61-16,-1 0-84 0,-2 2-133 0,0-2-135 16,2 1-197-16,-2 1-456 0,0-1-1164 0,0-5 516 15</inkml:trace>
  <inkml:trace contextRef="#ctx0" brushRef="#br1" timeOffset="-55956.74">25715 15234 196 0,'-5'-2'394'0,"-2"-1"-87"15,-1 3-108-15,6-3-147 0,-4 1-244 0,6 2-207 16,0 0 92-16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4T13:52:47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8429 15949 222 0,'-28'-1'332'0,"9"-2"-14"16,2 1 1-16,5 1-7 0,1 0-11 0,4 0-20 15,-1-1-28-15,8 2-22 0,-5-1-5 16,5 1-7-16,0 0 4 0,0 0-14 0,20 5-8 0,-3-3-10 15,11-1-10-15,9-2-16 0,19 1-13 0,7-3-13 16,34 3-15-16,1-11-10 0,6 11-12 0,10-6-10 16,-2 2-6-16,10 0-4 0,8 2 1 0,4-1-8 15,0-1-1-15,3-2-1 0,3 6-10 16,-8-2-1-16,1 1-7 0,-1 2-7 0,-7-2-4 0,-10 1-4 16,-14-4-5-16,-9 4-1 0,-28-4-5 0,-4 3-2 15,-8-1-2-15,-18 1-30 0,-6-2-28 0,-10 2-16 16,-7 0-19-16,-7 0-30 0,-4-2-39 0,0 3-47 15,-19-1-33-15,-12 1-36 0,-6 5-51 16,-19-3-47-16,-8 3-340 0,-30 2-748 0,0 4 331 16</inkml:trace>
  <inkml:trace contextRef="#ctx0" brushRef="#br0" timeOffset="283.11">8736 16193 211 0,'-55'5'342'0,"18"-3"14"0,6-3 21 0,7 1 13 15,6-1-9-15,7-2-20 0,3 1-29 0,5-4-20 0,6 1-18 16,7-4-21-16,16-1-18 0,12-3-23 0,22-4-20 16,33-4-16-16,7 9-18 0,2-4-14 0,6 6-14 15,4-1-12-15,2 5-7 0,5 0-11 16,6 2-9-16,-5-2-12 0,4 3-9 0,-11 2-6 16,0-3-6-16,-4 1-12 0,-2 5-5 0,-5-1-7 0,-4 4-5 15,-36-2-8-15,2-1 1 0,-5-1-7 0,-5-1-2 16,-17-1-3-16,-7-1-4 0,-8 2-1 15,-7 0 1-15,-4 0 18 0,0 2 12 0,-3-2 2 0,-2-2 0 16,-1 1-6-16,-5 1-8 0,0 0-7 16,0 0-43-16,0 0-61 0,0 0-80 0,0 0-104 15,0 0-109-15,0 0-115 0,0 0-425 0,0 0-975 0,12 3 431 16</inkml:trace>
  <inkml:trace contextRef="#ctx0" brushRef="#br0" timeOffset="416.48">11559 16044 3338 0,'3'-3'228'0,"-2"0"-44"0,-2-1-50 0,1 4-39 16,-8-5-30-16,2-1-21 0,-2 4-47 0,0 0-80 0,2-1-93 15,-1 2-149-15,-3-1-259 0,-4 2-632 0,4 1 280 16</inkml:trace>
  <inkml:trace contextRef="#ctx0" brushRef="#br0" timeOffset="1851.1">5451 10281 334 0,'-10'-3'363'0,"0"0"-2"16,1 0-4-16,4 1-21 0,0 0-27 0,-3 1-36 15,8 1-11-15,0 0-5 0,0 0-7 0,0 0-1 16,0 0-8-16,18 12-5 0,2-6-10 0,10-1-9 15,2 2-14-15,19-1-14 0,1-3-6 0,14-2-16 16,24-3-14-16,4 1-12 0,0-4-11 0,6-1-15 16,3 1-10-16,1 2-12 0,-4-3-8 0,3-1-10 15,-5 0-5-15,-3 2-3 0,-3-4-9 0,-25 3-5 16,26-2-6-16,-34 4-6 0,-3-3-11 0,-4 3-27 16,-19-1-20-16,-2 2-24 0,-10 0-20 0,-4 1-17 15,-6 1-22-15,-5-1-46 0,-2 0-50 0,-4 2-30 16,0 0-30-16,-32-4-34 0,-5 5-31 0,-12 1-34 15,-7 1-35-15,-9 0-244 0,-25 4-686 0,27 1 303 16</inkml:trace>
  <inkml:trace contextRef="#ctx0" brushRef="#br0" timeOffset="2106.67">5592 10458 210 0,'-27'10'255'0,"4"-5"-5"15,3 1 5-15,7-2-3 0,0-1 8 0,6 0-14 0,1-2-6 16,1 0-7-16,5-1 16 0,0 0-16 0,0 0-5 15,0 0-4-15,23-6-12 0,-5 3-12 16,13-3-14-16,3 1-10 0,23-4-7 0,1 1-10 0,8 2-15 16,31-4-14-16,1 5-12 0,-5-3-17 0,3 3-5 15,-5-4-18-15,-26 8-7 0,27-4-4 16,0 3-5-16,-32-2-5 0,3 2-11 0,-2 1 1 16,-3 0-8-16,-8-1-2 0,-15 1-1 0,-4 1-7 15,-12 0-15-15,-6 0-26 0,1 0-19 0,-9 0-25 0,-1 0-52 16,-4 0-58-16,-12 7-51 0,-4-1-51 0,-16 3-68 15,-3 3-81-15,-17 5-216 0,1 0-686 0,-4 3 303 16</inkml:trace>
  <inkml:trace contextRef="#ctx0" brushRef="#br0" timeOffset="2550.31">4958 12143 65 0,'0'0'355'0,"-8"0"-1"0,8 0-4 0,-5 1-2 15,5-1 1-15,0 0-2 0,0 0-31 0,0 0-13 16,-6 1-21-16,6-1-22 0,0 0-11 0,0 0-5 16,23-1-7-16,-5-2-10 0,1 2-16 0,19 0-16 15,12-2-16-15,9-1-16 0,0 1-16 0,5 0-14 16,1-1-12-16,3 1-14 0,-2 0-8 0,27-4-10 15,-30 3-8-15,-7 1-6 0,2 1-9 0,-6-1-10 16,-11 2 1-16,-6 0-13 0,-1-3-14 0,-7 4-26 16,-8 0-27-16,-5 0-33 0,-4 2-29 0,-5-3-29 15,-1 2-66-15,-4-1-54 0,0 0-41 0,-19 5-50 16,-3-2-38-16,-10 4-49 0,-6-4-268 0,-17 7-735 16,1 5 325-16</inkml:trace>
  <inkml:trace contextRef="#ctx0" brushRef="#br0" timeOffset="2866.28">4999 12402 77 0,'-9'3'330'0,"0"0"0"0,4 0 11 0,0-2 24 15,-3-1 1-15,8 0 18 0,-9 0 5 16,4 1-3-16,5-1-11 0,0 0-19 0,-10-2-25 16,10 2-20-16,0 0-27 0,0 0-24 0,0 0-26 15,0 0-20-15,0 0-23 0,19-9-18 0,3 4-18 0,11 1-14 16,7-4-15-16,19-1-9 0,3 0-14 0,28 0-12 15,-28-1-9-15,5 4 0 0,23-3-13 0,-28 4-8 16,-1 0-5-16,3 0-3 0,-4-3-8 16,-5 3-2-16,-14 1-6 0,-4-1-7 0,-4 2 1 0,-5 1-3 15,-9 0-2-15,-6 1-2 0,-1-1-3 0,-5 2 25 16,0 0 6-16,-2-4-2 0,0 2 2 0,0 0-7 16,-5 2-5-16,1-3-1 0,-1 3-9 15,0 0 0-15,0 0 0 0,3-4-10 0,-3 4-37 0,0 0-51 16,0 0-70-16,0 0-93 0,1-2-95 0,-1 2-113 15,8-6-114-15,1 0-411 0,1 0-1043 0,0 1 461 16</inkml:trace>
  <inkml:trace contextRef="#ctx0" brushRef="#br0" timeOffset="3018.31">6502 12290 461 0,'-8'-1'482'0,"8"1"-25"15,-15-2-32-15,10 2-44 0,-3 0-34 0,8 0-58 16,-9-1-84-16,9 1-101 0,0 0-122 0,-4 0-145 16,4 0-332-16,0 0-537 0,0 0 237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4T13:24:32.21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10626 4315 67 0,'4'-8'423'16,"0"-3"-1"-16,-3 0 0 0,3 1 1 0,-4-1-3 16,4 2-13-16,-3 0-8 0,-1 4-18 0,2-1-23 15,0-1-26-15,-2 5-30 0,0 2-33 0,1-3-30 16,-1 3-16-16,0 0-13 0,-10 16-7 0,5 0-21 16,-8 10-13-16,-1 3-12 0,0 5-13 0,-9 14-12 15,-3 1-14-15,-2-1-9 0,1 4-9 0,-1-1-13 16,3-2-12-16,-2-2-1 0,4-1-9 0,2-3-8 15,6-10 2-15,2-4-15 0,-1-3 5 0,5-3-24 16,3-9 8-16,3-5 1 0,-2 0-4 0,3-3 8 16,2-2 2-16,0-4 2 0,0 0 3 0,15-17-6 0,-6 2-2 15,7-10-2-15,0-3 5 0,0-5-11 0,5-14-4 16,1-1-9-16,-3-3 5 0,0-7-11 16,5-21 2-16,-6 26 3 0,-2 1-6 0,-4 4 4 15,-3 13 12-15,2 4 10 0,-3 5 6 0,0 6 1 16,-3 5-2-16,-1 4-6 0,1 3-5 0,-1 2-15 0,1 6 2 15,-5 0-4-15,9 11 7 0,1 4 0 16,-2 8 4-16,2 2-1 0,-1 4 0 0,-2 4-6 0,-1 1-18 16,4 14 18-16,3-1 3 0,1 0-5 15,-5-1-2-15,-1-12 2 0,2 11-14 0,-5-9 0 0,1-5 0 16,-1 4 0-16,3-2-5 0,1-2-31 0,-1-2-11 16,-2-2-19-16,-1-8-19 0,2 5-23 0,-2-8-30 15,-3-7-28-15,-2 0-18 0,4-2-10 16,-7-4-24-16,2 0-64 0,1-3-68 0,0 0-68 0,-14-6-77 15,5-2-406-15,-2-5-974 0,-3 0 431 0</inkml:trace>
  <inkml:trace contextRef="#ctx0" brushRef="#br0" timeOffset="183.22">10514 4792 3001 0,'-5'-5'307'0,"-2"0"-54"0,2 0 21 0,-1 1-13 15,2-1-4-15,-3 0-13 0,2 0-17 0,1 3-16 16,1-1-21-16,1 1-15 0,-2-3-14 0,4 5-18 15,-3-4-16-15,3 4-14 0,0 0-20 0,7-3 4 16,-7 3-11-16,14 0-10 0,-2 0-6 0,5 1-8 16,0-1-23-16,0 0-30 0,-3 0-41 0,4-1-62 15,1 2-57-15,0-1-90 0,-7 0-86 0,1 1-108 16,-6 0-431-16,0-1-939 0,-7 0 416 0</inkml:trace>
  <inkml:trace contextRef="#ctx0" brushRef="#br0" timeOffset="1183.57">10855 4163 82 0,'-1'-9'355'0,"1"2"-7"0,-3-2-16 0,-2-2-11 16,-3 0-8-16,3 0-13 0,-9-1-5 0,4 0-3 16,-3-1-16-16,-1 3-17 0,-3 0-13 0,0-1 11 15,-3 5-19-15,1-1-11 0,-3 1-13 0,-4 2-11 16,-5 0-11-16,4 4-13 0,-3 3-12 0,0-1 1 16,-1 3-13-16,1 1 1 0,-2 0-10 0,1 4-7 15,-1 4-8-15,0 0-8 0,4 1-6 0,-3 3-15 16,1 3-2-16,2 1-9 0,1 3-1 0,-9 9-2 15,10-5-3-15,-8 9-5 0,-1-3-4 0,4 4 1 16,1-1-4-16,6 2-4 0,1 3-3 0,6-9-2 16,-2 12-5-16,-1-3-5 0,3 0-15 0,5-8 3 15,3 0-3-15,-2 9 1 0,1 2-9 0,6-11 1 16,1 0-1-16,1 1-8 0,0 0 6 0,4-1 0 16,4 11-5-16,-1-13-4 0,2-1 3 0,5 0-11 15,5 1 1-15,-2-2-12 0,0 2 16 0,2-2-4 16,6-1 6-16,7-6-12 0,-6 3 11 0,4-4-1 15,0-1-14-15,2-2 11 0,0-3-7 0,1-1 2 16,1-4-4-16,3 2 7 0,-2-3-8 0,1-5 2 16,3 4-7-16,-4-6 2 0,2 2 3 0,-2-1-3 15,-1-3-16-15,1 1 15 0,-3-6-11 0,3 2 3 16,-1 0 7-16,-1-3 7 0,2-1-8 0,0 2 3 16,-1-3-6-16,-2-3 4 0,1 2 7 0,3-6-3 0,-5 2 3 15,3-2-2-15,-1 0 4 0,-2-4-2 16,-3 3-4-16,3-5-2 0,-5 0 5 0,3-3 3 15,-5-3-4-15,2-3-1 0,-3 0-14 0,-2 3 13 16,0-5 4-16,0 0 3 0,-1-1-13 0,-1 0-3 16,-2-1 10-16,3 0-1 0,-5-2 8 0,2 0 2 0,-5 1-11 15,-1 1 7-15,0-2 23 0,-1-1-3 16,-4 3 3-16,-1 0 0 0,1 0 0 0,-1 0-31 16,-3 1 0-16,-3-2 0 0,-1 1 0 0,2 1 0 15,-6-2 0-15,-1 2 0 0,-1-2 0 0,1 4 0 16,-4-2 0-16,-1 2 0 0,0 2 0 0,-2 0 0 0,-2 1 0 15,-3 5 0-15,0 0 0 0,0 2 0 0,-5 2 0 16,0 2 0-16,-6-1 0 0,1 5 0 0,-5-3 0 16,-12 3 0-16,-1-1 0 0,11 3 0 15,-2 2 0-15,3 3-65 0,-4-4-171 0,3 5-83 0,-1 0-98 16,0 3-129-16,-15 0-556 0,22 2-1193 0,-2-1 528 16</inkml:trace>
  <inkml:trace contextRef="#ctx0" brushRef="#br0" timeOffset="3299.52">10202 5699 144 0,'-4'-7'230'0,"0"1"-8"15,3-1-6-15,-2 1-13 0,2-1-14 0,0 1-9 16,-2-1-10-16,3-1-15 0,0-1-12 0,-1 2-8 16,1 3 3-16,1-4-7 0,-1 4-2 0,0-1 0 15,0 3-9-15,0-4-9 0,0 6-15 0,3-4-6 16,-3 4-13-16,1-5-4 0,-1 5-12 0,0 0-7 15,0 0 0-15,0 0-7 0,0-3-2 0,0 3-6 16,0 0-1-16,0 0 2 0,0 0-4 0,0 0-1 16,0 0 3-16,0 0 6 0,0 0-2 0,0 0 4 15,0 0 0-15,0 0-2 0,0 0-4 0,0 0 0 16,0 0 1-16,5 10 13 0,-9-2 11 0,-1-3-4 16,0 9-3-16,-4 0 8 0,0 4 11 0,-6 5 2 15,-4 3-5-15,0 3 2 0,-12 11-9 0,4-1-5 16,-1 3 4-16,-4 3-5 0,6 3-6 0,-2 3 1 15,-4 0-8-15,-8 23 0 0,10-25 2 0,-1 4-8 16,2-2 1-16,2 3-1 0,-6-1-2 0,1-4 1 16,1-1-3-16,1-2 2 0,-1 0-8 0,2-3-1 15,3-3-1-15,-5-2-1 0,3 1-8 0,5-8 5 16,-2 8-5-16,4-12 1 0,3-1-5 0,2-1-5 0,-1-4 5 16,1 2-1-16,4-7-5 0,0-4-3 0,5-1 2 15,2-2-15-15,-2-1-2 0,2-3-1 16,4-2 4-16,-2 0-8 0,3-3-12 0,0 0-21 0,-9-8 0 15,9 1-5-15,3-6-10 0,-6-6-4 0,3-6-9 16,3-4 2-16,-3-1 1 0,1 3 10 0,-1-5-4 16,0 0 8-16,0 2 10 0,-1 2 0 0,1 0 23 15,1 1 8-15,-2 3 1 0,1 7 5 0,1 0 5 16,4 1 19-16,-5 4 16 0,0 3 7 0,0 0 4 16,0 3-5-16,0 1-10 0,0 0 1 0,0 5-4 15,0 0-5-15,0 0 6 0,0 0-4 0,4 18 1 16,-3-6 0-16,-2 6 3 0,1-1 0 0,0 9-7 15,-4-1 3-15,-1 0-2 0,4 1-1 0,-3 1-4 16,-1 1 0-16,1 1-5 0,-1-4 5 0,-1 1-4 16,1 0-2-16,3-2-9 0,1-4 12 0,-3-2-2 15,4-1-3-15,-2-5 2 0,2 0-2 0,2-2 0 16,0-3 7-16,0-1 12 0,1-1 14 0,2-2 6 16,2-3 2-16,5 0 0 0,-1-3-1 0,7-1-3 15,4-2 1-15,3-3-5 0,4-2-2 0,-4-2 1 16,5 3-3-16,-1-2-4 0,3 1-5 0,-1-3-2 15,-3 5 0-15,-1-3-6 0,1 1-1 0,-3 2-14 16,-6 2-17-16,-3 0-16 0,-2 2-34 0,-4 1-33 16,3 1-55-16,-2 1-60 0,-7 1-57 0,1 1-65 15,-5 0-62-15,0 0-340 0,0 0-796 0,0 0 352 16</inkml:trace>
  <inkml:trace contextRef="#ctx0" brushRef="#br0" timeOffset="4084.49">9297 7002 269 0,'-19'-5'325'0,"-8"-2"-13"0,-5 3-8 0,1 0-7 16,-1 0-5-16,-2 1-11 0,6 0-8 0,-4 1-10 15,0 2-19-15,-3 0 7 0,2 4-5 0,-4 2-19 16,1 1-10-16,-2 3 3 0,-9 3-9 0,10-2-8 0,-11 6-4 16,13-2-8-16,-3 1-8 0,-5 7-8 15,-2 2-11-15,13-5-7 0,-12 8-11 0,3 0-9 16,-3 3-7-16,5 1-11 0,2-2-3 0,7-6-11 15,-9 11-5-15,12-9-7 0,-6 11-6 0,10-6-10 0,-6 7-12 16,10-7-7-16,-3 13 0 0,5-1-9 0,6-10-6 16,4 2 0-16,3-2-7 0,2 16 0 0,2-4-5 15,6 2-5-15,4-3 0 0,6 1-5 16,3-2 0-16,5-1 1 0,5 1-5 0,3-3-1 0,3-3 1 16,3 3-6-16,7-7-8 0,-2 1-6 0,3-4-5 15,-4 0-1-15,8-2-2 0,-4-4 1 0,1-3-2 16,2 0-5-16,1-8 3 0,-13-3 1 0,1-2 3 15,13 1-2-15,-11-3 5 0,11 1 4 0,-12-6-4 16,0-2 7-16,12-1-7 0,-14-2 4 0,16-3-1 16,-16 0 0-16,2-4 2 0,-2 1 1 0,12-9 4 15,-11 6-7-15,10-6 7 0,-15 5-4 0,13-11-4 16,-13 6 5-16,8-8 0 0,-8 5 0 0,7-8-1 16,-5-3 3-16,-9 5-1 0,2-12 1 0,0-1 1 15,-2-3-4-15,-2 2 2 0,-1-3 1 0,-4-5 4 16,-5-1-8-16,-1-1-1 0,-6-2 2 0,-2-2 1 15,-4 2-2-15,-2 0 11 0,-1 0-10 0,-5 3-1 16,-3 3-2-16,-2 1 4 0,-3 15-1 0,-8-10-2 16,2 13-1-16,-11-7-2 0,-6-1 1 0,-4 8-1 15,-4 2 1-15,-4 5-8 0,-8 3-14 0,1 2-25 0,-1 5-40 16,-3 1-43-16,-3 6-54 0,4 2-64 16,0 5-88-16,-3 3-83 0,6 6-98 0,1-3-309 15,2 1-899-15,3 2 397 0</inkml:trace>
  <inkml:trace contextRef="#ctx0" brushRef="#br0" timeOffset="4833.05">8838 7441 3297 0,'0'-6'112'0,"-1"0"-5"0,1 2-11 16,0 0 18-16,0 0-15 0,0 4-11 0,-4-5-13 16,4 5 14-16,0 0-2 0,0 0 8 0,-8 15-1 15,7-5-1-15,-3 6-6 0,3 3-5 0,1 5-4 16,1 5 4-16,3 0-3 0,-4 0-3 0,1 1-6 16,-1-2 2-16,2 2-12 0,0-3-8 0,-2 2 3 15,1-6-7-15,-1-3-3 0,3-4-7 0,-3-2-1 16,0 1 3-16,0-5-2 0,1-2 1 0,-1-1 16 15,0-2 18-15,0 2 28 0,0-4 7 0,0-3-6 16,0 0-8-16,0 0-13 0,0 0-5 0,-1-23-8 16,-2 12-8-16,2-7-1 0,-1-1-1 0,-1-9-1 15,-1-5-4-15,3 0-1 0,1-3-6 0,-5 0-1 16,2-9-2-16,2 10 16 0,-1 0-6 0,2 3 0 16,0 3 6-16,0 1 2 0,2 3 0 0,-2 7 2 15,1 0-14-15,3 3-8 0,0 4-6 0,6-1-5 0,-2 3-1 16,1 1-4-16,6 0-4 0,-2 3-2 15,5 2-5-15,1 3-2 0,-1 4-12 0,1 2 0 0,-1 2-19 16,-2 3-8-16,-3 2-3 0,1 1-3 16,-1 6 0-16,-4-2 0 0,0 2 2 0,-6 5 3 0,-5-6 3 15,-3 5 2-15,0-4 7 0,-4 3-1 16,-6-2-1-16,3-4 5 0,-3-2 2 0,-4 4-3 16,-3 0 5-16,3-2 0 0,1-5 4 0,3-3 12 0,-2 0 13 15,8-3 0-15,-1-1 9 0,1-4 7 0,4 3 6 16,-3-1 3-16,3 0 0 0,1-2-4 0,4-1-5 15,0 0-5-15,0 0 11 0,10-9-20 16,2 4 1-16,-3 2-7 0,5-1 2 0,4-2 3 0,1 3-9 16,1-2 0-16,-1 0-4 0,2 0-2 0,1 5-5 15,-2 2 0-15,2-1-9 0,6 8-3 0,-9-5-12 16,-2 6 1-16,2 2-9 0,-3-2-6 0,0 1-1 16,-2 2-5-16,-2 0-2 0,-3 4-1 0,-2-1-2 15,-2 0 1-15,-1 1 6 0,1-2 2 0,-5-1 2 16,-1 4 3-16,-5-4 4 0,-1-2 2 0,-2 2 5 15,0-4 6-15,-6 0 0 0,-3 0 12 0,-1-2 11 16,0 0 12-16,-2-2 7 0,-7-2 9 0,0-1 6 16,6-3 10-16,-1 0-3 0,3-3 12 0,1 0-10 15,0-4 6-15,1 0-8 0,1-1-7 0,8 1-8 16,0 0-13-16,0 0-30 0,4-1-42 0,4 2-60 16,-2 2-76-16,6-4-86 0,-2 5-90 0,3 1-110 15,-4 2-517-15,6-1-1074 0,-6 1 475 0</inkml:trace>
  <inkml:trace contextRef="#ctx0" brushRef="#br0" timeOffset="5851.98">8542 8433 222 0,'0'0'334'0,"0"0"-18"0,0 0-14 16,-7-2-2-16,7 2-24 0,-11 2-17 0,3 2-7 0,-2 2-11 15,0 0-13-15,-6 6-1 0,0 6-6 16,-6 0-4-16,4 5 3 0,0 1-6 0,-3 7-1 0,-8 8-2 15,3 0-4-15,8-7-4 0,-10 8-2 0,-2 3-31 16,-2 2-1-16,2-3-6 0,-2 0-8 0,0 1-6 16,-2 0-8-16,2 3-7 0,-1-4-6 0,-3 5-7 15,2 0-9-15,-1 1-14 0,0-4-9 0,-1 4-12 16,0 0-5-16,4-2 1 0,-4-3-12 0,6 5-4 16,-2-5 3-16,-3 2-16 0,3-4-2 0,2 0-7 15,-1-1-1-15,-5-1-8 0,-1-4 2 0,10-7-3 16,3-2-3-16,-3-1 1 0,4 0 3 0,0-4-13 15,4 1-2-15,2-8 0 0,7-2 1 0,-4 0-8 16,5-1-8-16,1-4-7 0,2-2-4 0,1-1-10 16,0-3-20-16,1-1-15 0,4 0-15 0,0 0-10 15,-9-9-4-15,8 2-11 0,-3-2-1 0,1-2-3 16,2 1 11-16,1-4 8 0,0 4 4 0,1-3 9 16,-2-2 9-16,1-1 6 0,1 0 6 0,-1-1 5 0,0 2 3 15,3-2 5-15,1 0 5 0,-2 0 6 16,2 2 10-16,0-1 10 0,-3 2 7 0,2 3 11 15,-1-1 5-15,2 2 5 0,0 1 6 0,-4 1 4 0,1 3-2 16,1 0-1-16,-2 3-5 0,0 2-3 16,0 0 4-16,0 0 6 0,0 0 3 0,1 16 1 15,-2-6-4-15,-2 2-4 0,-1 4-2 0,-1 2-3 0,0 1-1 16,1 0-3-16,-1 5 0 0,0-5 0 0,-1 5-6 16,2-5 3-16,-1-1-5 0,1-1 2 0,0 2-3 15,1-3-2-15,1-6 0 0,-2-2-1 16,4-1-2-16,-1 2 2 0,-1-4-1 0,4 0-4 0,-1 0 3 15,4 0 1-15,0-2 0 0,2-3-1 0,4-1 3 16,2-1-1-16,4-3 3 0,4-3 2 0,6 2 4 16,1-5-2-16,0 1 3 0,2-1 1 0,-1 1-4 15,0-1 0-15,-2 0-1 0,1 4 0 0,-6 0-3 16,0-1-1-16,-3 1-1 0,-1 3-1 0,0-2-1 16,-8 3-14-16,3 1-26 0,-2-1-43 0,-3 3-60 15,-2-2-78-15,2 1-70 0,-8 1-79 0,8 2-99 16,-8-2-365-16,-2 8-900 0,-4 1 399 0</inkml:trace>
  <inkml:trace contextRef="#ctx0" brushRef="#br0" timeOffset="6750.42">6975 10362 101 0,'4'-5'397'0,"-3"0"-11"0,-1 1-9 16,0-1-10-16,0 2-13 0,0-2-19 0,0 5-25 15,0-6-20-15,0 6-34 0,1-4-27 0,-1 4-24 16,0 0-26-16,0 0-18 0,0 0-10 0,0 0-15 16,0 0-19-16,0 0-15 0,-11 15-3 0,7-11-16 15,3 1-16-15,-2 0 3 0,2 1-8 0,-3-1-6 16,4 0 0-16,-1 0-10 0,1-1-7 0,0-4 0 0,-3 5-5 15,6-1-4-15,-3-4 13 0,0 0-3 16,0 0 7-16,0 0 2 0,0 0 4 0,6-12 0 16,-6 6-3-16,0-3 2 0,0 0-3 0,0-1-2 15,-1-1 7-15,-3 1 0 0,-1 0-2 0,-4 0-4 0,3 2-3 16,-5 0-1-16,1 2 0 0,-7-1-10 16,5 5 0-16,-9 3-5 0,2 2-1 0,-10 4 1 15,3 2-3-15,-1 6-4 0,2 2 7 0,-5 2 0 16,6 4 6-16,1 1 0 0,5 1 5 0,-2 1 0 0,7 0 0 15,-2-1-5-15,6 1 3 0,2 2 1 0,5-2-7 16,2 1-5-16,3-1-3 0,6-2 1 16,8 1-5-16,0-4 2 0,3-2-2 0,7-1-1 15,1-5-5-15,3-1 6 0,-3-3-17 0,8-2-8 0,-4-4-8 16,-1-2-6-16,1-2-4 0,-1-1-5 16,-10-3-3-16,-1-1-4 0,-1-1-8 0,-7 1-8 15,6-1-17-15,-8-3-22 0,-2 3-25 0,-2-4-45 16,-1 5-39-16,-4-7-43 0,-2 4-42 0,-5-2-56 0,2-1-60 15,-5 2-367-15,-3-2-831 0,-2 1 368 0</inkml:trace>
  <inkml:trace contextRef="#ctx0" brushRef="#br0" timeOffset="7350.3">7055 10093 33 0,'-7'-15'330'0,"-5"2"-15"0,-1-1-6 15,-1 5 1-15,-2-1-23 0,-2 3-13 0,0 3-12 16,-5-4-4-16,1 6-18 0,-6 1-16 0,-3 4-1 16,2 1-15-16,-3 3-6 0,-1 0-11 0,1 4-6 15,1 3-10-15,-2 1-9 0,4 1 3 0,-3 4-4 16,4 0-9-16,1 3-9 0,0 2-9 0,0 1 0 15,3 1-7-15,-7 12-3 0,4-1-4 0,9-8-6 16,-1 1-6-16,1 0-5 0,2 2-5 0,-6 11-10 16,9-11-4-16,-1 2-8 0,5-5-9 0,0 5-5 15,4 12-7-15,-4-2-6 0,5-12-4 0,4 2-4 16,3-1-4-16,-2 2-5 0,8-2-1 0,-1 0-2 16,1-2-4-16,1 0-4 0,7-1-1 0,-2-2-3 15,2 1-1-15,4-5-1 0,0-2-2 0,3-3-5 16,4 0 2-16,-1 0-3 0,-3-2-1 0,8-5-5 15,0-1 8-15,0-4-5 0,5 1 2 0,-1-4-3 16,1-2 2-16,14-3-5 0,-12 0-2 0,-1-1 3 16,1-3-1-16,11-1 1 0,-9-2-2 0,9-1 1 15,-12 1 0-15,1 0-3 0,-1-4 1 0,-2 0-2 16,2 1 4-16,-1-4-4 0,-2 1 4 0,-1-3-1 16,-1-3 0-16,-2 1-5 0,-2-1 0 0,-2-4 8 15,-1-1-3-15,-1-2-1 0,-1-1 2 0,-3-2-1 16,-3-6-3-16,-8 2 6 0,4-11-6 0,-5 9 2 15,-5 0 4-15,4-12-5 0,-11 0 2 0,2 13-1 16,-4 0 1-16,-4-14 8 0,-8 5 3 0,2 10 6 16,-7-9 8-16,-6-1 2 0,1 4-1 0,-2 1 2 0,-3 2-1 15,-5-1-5-15,-3 3-7 0,-1 3-1 0,-3 5-2 16,-5-1-5-16,-1 4-13 0,-1 2-23 16,0 0-21-16,4 8-45 0,7 5-53 0,4 1-74 15,4 0-62-15,-1 7-74 0,6-1-84 0,6 5-92 0,0 0-328 16,2 2-932-16,9 1 413 0</inkml:trace>
  <inkml:trace contextRef="#ctx0" brushRef="#br0" timeOffset="8433.89">7668 11175 10 0,'-7'-8'313'0,"-2"-1"-9"16,4 2-2-16,-3 0-7 0,2 0 3 0,1 1-2 15,1 0 0-15,-2-1 1 0,2 1-10 0,0 2-6 0,0-1-13 16,2 3-8-16,-1-2-23 0,3 4-13 16,-4-4-20-16,4 4-14 0,0 0-5 0,0 0 8 15,0 0-8-15,10 15-1 0,-2-6-5 0,5 5 0 16,-2 1-8-16,11 6-6 0,2 4-10 0,3 0-3 0,14 9-14 15,-4 1-5-15,12 1-7 0,-2 3-17 16,5-2-8-16,24 21-10 0,-8-5-4 0,3 3-8 0,-3-2 0 16,6-2-2-16,1 2-19 0,1 0-7 15,-1 3-6-15,-1 0 0 0,4-6-8 0,-2 3-4 0,-6-3-2 16,-16-15-8-16,16 15-11 0,-23-18 1 0,3 2-13 16,0-2-1-16,-5 2-3 0,-2-8 12 15,-12-5-13-15,-2-3-2 0,-6-4 4 0,-5-3-2 16,-4-2-1-16,-2-4 1 0,-2 1 3 0,-4-3 5 0,1 0 6 15,-2-1-12-15,-1-2 5 0,0 0-2 0,-4-1-1 16,0 0-1-16,0 0 4 0,7-7-16 0,-7 2-11 16,0 0-19-16,-2 1-16 0,-1-3-20 0,3-1-18 15,-1-2-21-15,0 1-12 0,-2 0-11 0,2-4-2 16,-2 5 0-16,-1-3 4 0,3 0 5 0,-3 3 3 16,0-2 8-16,-2-2 11 0,1 1 1 0,-3 2 5 15,0-2 12-15,3 2 13 0,-4-3 3 0,0-1 0 16,0-1 15-16,-1-1 7 0,3 0 9 0,-4 1 8 15,0-1 2-15,-2-2 15 0,3 3 10 0,-4-1 2 16,4-1 21-16,-8-3 6 0,5 3 8 0,0 3 11 16,-1 0 8-16,1-2 0 0,-2 2 8 0,1 1 7 15,0 1 8-15,1 1 9 0,0 3 6 0,3 0 1 16,-2 1-3-16,2-1-2 0,1 2-9 0,3 3-1 16,-1-3-11-16,0 3-3 0,2 0-7 0,1 1-4 15,4 1-7-15,0 0-1 0,-10 7-5 0,8 0 0 0,2-3 1 16,2 6-4-16,2 1 3 0,-1 1-6 15,4 3-2-15,4 4-1 0,5 1-1 0,0 0-1 16,1 2-3-16,3-2-3 0,3 0 0 0,-6 2 6 16,2-1-9-16,-1 3-3 0,2-5-1 0,-2 5-8 0,-7-10-4 15,0 1-2-15,-1-2-1 0,-3-2 3 0,-2-1-4 16,-1 1 5-16,-3 0 4 0,-1-3-1 16,-1 3 0-16,-3-2 3 0,-4-1 3 0,-7-1 11 15,1 4 6-15,-3-5 5 0,-1 3 8 0,-2-1 16 0,-2-2 1 16,-5 5 2-16,8-5 3 0,-7 3-4 0,7-2 0 15,1-1-4-15,1 1-7 0,4-5-4 16,1 3-7-16,2-2-6 0,1 2-1 0,4-1-25 16,-1-1-26-16,1 2-31 0,2-2-45 0,-1 4-56 0,7-2-56 15,-2-2-67-15,-1 2-64 0,4 0-93 0,-3 0-446 16,7-3-960-16,-2 4 425 0</inkml:trace>
  <inkml:trace contextRef="#ctx0" brushRef="#br0" timeOffset="9234.27">10281 12358 271 0,'-1'-10'369'0,"1"-2"-25"15,-4-1-16-15,-4-2-7 0,1 2-11 0,-5 0-9 16,-2 0-11-16,0 1-13 0,-4 0-5 0,0 1-9 16,-1 5-14-16,-9-1-14 0,6 4-16 0,-7 3-14 15,-7 5-8-15,5 4-10 0,-2 2-9 0,1 8-8 16,2 1-7-16,1 2-6 0,5 3-9 0,0 5-5 16,2-2-30-16,3 4-5 0,4 2-7 0,2-3-4 15,3 1-7-15,2 0-13 0,4 0-4 0,4 0-4 16,3-1-5-16,3 2-12 0,0-6-1 0,6 1-4 15,1-3-7-15,2-3-3 0,2-2 1 0,0-7-8 16,4 4-2-16,-2-6-3 0,0-2-14 0,7-2-6 16,-3-3-2-16,-4-1-5 0,4-4 2 0,-2 1-4 15,-1-4 1-15,-3-2-1 0,-1-2 3 0,-6 0-1 16,2 0-2-16,-4-1 3 0,-3-2-1 0,-1-2 4 16,-2 1 0-16,-4-2-1 0,-4-1 3 0,-3 0 0 15,-2 0-2-15,-3 3-1 0,-3-1 5 0,-1 1-1 16,-5-1 7-16,3 5-4 0,2-2 0 0,0 4 2 0,1-1-2 15,6 6 0-15,-2-1 3 0,8 2-4 0,-4 0 2 16,9 0-3-16,-9 3 2 0,11 1-2 0,-2-4 4 16,6 9-3-16,4-4 1 0,3 1 6 0,3 3-10 15,5-2 1-15,7-1-1 0,-1-1 3 0,4-2 0 16,-3-1-3-16,-7 0 2 0,0-2 0 0,2-2-1 16,-4 1 1-16,-6 0 10 0,-3 0 17 0,0-1 11 15,1-1 10-15,-5 1 5 0,0-1 18 16,-2 0-14-16,0 0 2 0,-4 3 1 0,3-3-5 0,-3 3 1 15,0 0-11-15,0 0-12 0,0 0 5 0,0 0-9 16,-11 14 7-16,5-3-13 0,1 3 3 0,0 3-5 16,1-1-5-16,-1 1-1 0,-2 2-5 0,5 1 6 15,-3 5-6-15,2-6 5 0,-1 5-6 0,7-4-5 16,-2-3-18-16,2-1-18 0,-2-2-19 0,-1-2-28 16,5-2-41-16,-5 0-38 0,4-2-49 0,-3 0-41 15,3-5-43-15,-3 1-30 0,3-3-51 0,-4-1-44 16,0 0-47-16,8-6-52 0,-8-3-291 0,4 2-864 15,1-4 382-15</inkml:trace>
  <inkml:trace contextRef="#ctx0" brushRef="#br0" timeOffset="9782.93">10547 12136 233 0,'-15'-22'304'15,"-6"0"-9"-15,-1 4-19 0,-5-2-13 0,-2 2-2 16,1 3-17-16,-4 0-3 0,-3 3-6 0,2 1-3 16,-4 0-4-16,2 5-2 0,-4 1-1 0,-1 3-6 15,1 3-8-15,-11 3-2 0,10 0-13 0,1 3-8 16,2 1-6-16,-2 3 0 0,4 2-14 0,-11 11-5 16,12-6-9-16,-8 7-5 0,14-1-4 0,-10 10-6 0,3 3-3 15,13-9-5-15,-6 11-4 0,3 5-6 16,5-1-3-16,3 2-7 0,3 0-6 0,5-10-4 15,1 10-9-15,-1 3-8 0,4-3-4 0,5-8-12 16,0 10-6-16,1-13-4 0,8 12-6 0,-1-13-6 0,-2 2-2 16,6-3-6-16,7 11-8 0,-5-13-1 0,4-1 0 15,4-1-3-15,1 3 0 0,0-4-5 0,1 2 3 16,4-7-11-16,0 0 9 0,3 0-4 16,-3-2 1-16,7-4-7 0,-2-2 1 0,1 1-1 0,3-3-4 15,3-3 2-15,-3-4-3 0,0 0 4 0,0-1-6 16,3-2 4-16,-2-3-5 0,-1 0 9 0,2-4-7 15,-2 1 0-15,1-2 0 0,-4-2-4 16,5-2 3-16,-6 1-7 0,4-3 7 0,-4 1-1 0,2-3 0 16,-7-3-3-16,1-1 2 0,1 0 3 0,-3-1-1 15,-3-2 1-15,-1-3-5 0,-4 0 5 0,0-1 9 16,-2-3-7-16,-3-2 15 0,-1 1-8 0,-2-4 8 16,-5 0-2-16,-2-4-8 0,4-12 9 0,-8 0 1 15,-3 1-5-15,1-3 6 0,-6 0-11 0,-1-1 1 16,-5 3-5-16,0-3 6 0,-5 2-3 0,0 2-6 15,-7 3-6-15,-2 2-23 0,-4 3-18 0,-5-1-29 16,-8 9-52-16,-2 3-63 0,-9 6-82 0,-3 5-84 16,-5 5-95-16,1 5-116 0,-40 5-401 0,2 4-1043 15,0 4 463-15</inkml:trace>
  <inkml:trace contextRef="#ctx0" brushRef="#br0" timeOffset="10866.85">6374 11314 25 0,'0'0'245'16,"0"-3"-6"-16,0 3-11 0,0 0-6 0,1-5-13 15,-1 5-12-15,0 0-9 0,-2-3-18 0,2 3-13 16,0 0-2-16,0 0-2 0,-15 9-7 0,7-2-3 16,-1 3-4-16,-5 2 7 0,-4 7-15 0,-1 0-6 15,-3 4-5-15,-5 1 4 0,0 3-8 0,-11 7 0 16,-3 2-7-16,-1 4-11 0,-1-4 11 0,-6 2-8 16,-19 17 2-16,-2 0 0 0,20-18-4 0,-2 1-9 15,-19 19-4-15,22-19-10 0,-23 15-7 0,21-15-6 16,-16 18-2-16,18-19 2 0,-3 0-2 0,5 4-2 15,1-3 4-15,-2-1 2 0,5-1-10 0,1 2-2 16,1-4-3-16,7-1-7 0,7-9-5 0,2 0 7 16,-1-5-11-16,4-1-3 0,0 0-2 0,10-6-4 15,2-4-3-15,1 1-3 0,5-6 5 0,-2 2-5 16,3 0-2-16,-1-2 2 0,1-1-1 0,3-2-2 16,0 0-1-16,0 0-2 0,2-13 3 0,0 3-5 15,3-2 2-15,0-6-4 0,-3-2-6 0,4-8 2 16,-6 3-3-16,3-3-1 0,-1 1 5 0,-3-1-6 15,1 2 0-15,0 9-4 0,-1-1 10 0,-1 6-4 16,1 0-2-16,-1 1-2 0,0 0 9 0,2 3 2 16,0 2-2-16,-1 1-6 0,0 0-3 0,1 1-1 15,0 4 1-15,0 0-3 0,0 0 2 0,-2 17 1 16,-2-3 4-16,2-2-5 0,-3 6 0 0,0 6 2 0,-2 0 1 16,1 3 5-16,-2 0-1 0,0-1 2 0,-2 3-2 15,3-1-1-15,0-2 4 0,-1-3-3 0,1 2 2 16,1-6 1-16,2-4-5 0,0 1 1 0,-1 0 0 15,4-5 0-15,-2-2 1 0,3-2-2 0,-1-2 3 16,1-1 2-16,0 1 6 0,2-4 18 0,-2-1 8 16,8 0 1-16,0-4-5 0,1 2-2 0,3-2-3 15,5-6-3-15,1 4-1 0,1-3-4 0,0 1-2 16,9-5-4-16,3 3-2 0,1 0 0 0,-1 2-2 16,-1 0-7-16,-2 0-8 0,-1 1-12 0,-1 0-21 15,-6 2-16-15,-1 0-14 0,-2 1-26 0,-3 2-46 16,-2 1-40-16,-6-1-50 0,2 2-59 0,-8 0-87 15,0 0-395-15,0 0-832 0,-22 8 369 0</inkml:trace>
  <inkml:trace contextRef="#ctx0" brushRef="#br0" timeOffset="11766.96">4571 12503 101 0,'-9'-7'284'0,"0"0"-11"16,-2 3-17-16,-1-5-19 0,-1 6-8 0,-2-6-10 16,-3 5-14-16,1-1-8 0,1-1-8 0,-5 4-6 15,0-1-7-15,-2 0-5 0,-4 2-6 0,-3 2 2 16,2 2-4-16,-5 0-5 0,1-1-15 0,-2 3 2 16,2-1-7-16,-8 1-1 0,7 3-3 0,-3 0-14 15,0 0 7-15,2 1-7 0,-2 0 1 0,-1 2-4 16,5 1-1-16,-3 3 23 0,2 2-11 0,-10 5-8 15,11-4-8-15,1 3-8 0,-2 0-8 0,-4 10-9 16,6-9-2-16,-6 12-9 0,1-1-3 0,9-6-9 16,2-1 1-16,-7 12-6 0,9-8 0 0,-4 12-3 15,4 4-2-15,3 1-2 0,8-15-5 0,-4 11-6 16,9-7-4-16,5 11-12 0,2-12 7 0,1 9-1 16,5-6-8-16,2 6 2 0,2-10-4 0,8 10-2 15,-1-10 1-15,8 7-6 0,-3-12-11 0,6 14 10 16,9-6 0-16,-2-2-3 0,-7-9-10 0,7 9 10 15,4-5-2-15,-11-5 2 0,9 8-4 0,1-1 2 16,3-3-4-16,-11-10-2 0,2 0-8 0,3-2 10 16,12 2 2-16,1-2-3 0,-1-5-5 0,4-1-2 15,-12-4-4-15,2-1-1 0,-3-4 1 0,2 1 1 16,12-2-3-16,-11-2 6 0,-4-2-8 0,5 0 8 16,8-3 0-16,-11 1-2 0,-3-2 4 0,0-3 2 15,0 1-3-15,0-5 2 0,-6 0 0 0,5-1 1 16,-1-2 3-16,-3-2-1 0,-4-1-1 0,15-9 2 15,-14 7-1-15,-1-6 0 0,2-9-2 0,-11 6 1 16,9-10 2-16,-4-5-2 0,-2 0 0 0,-7-4-1 16,-5-3 0-16,-3 0-3 0,0 2 4 0,-7-1-5 15,1-1 1-15,-5 1 3 0,-5 1-3 0,1 1 1 16,-6 4 4-16,-1 1-2 0,-3 1-2 0,6 11 1 16,-9-8-3-16,-6-1 2 0,3 0 0 0,3 12-2 15,-9-7-16-15,7 11-9 0,-1 1-20 0,-2 4-14 0,-4 0-22 16,-5 7-28-16,2 3-24 0,-3 6-30 15,-14 5-46-15,11 3-31 0,-14 12-40 0,3 1-45 16,4 1-46-16,-3 3-367 0,4-2-803 0,12 0 356 16</inkml:trace>
  <inkml:trace contextRef="#ctx0" brushRef="#br0" timeOffset="12049.96">4061 12811 367 0,'1'-2'362'0,"-1"2"-38"15,0 0-31-15,0 0 5 0,0 0 2 0,0 0-11 16,8 17-16-16,-4-6-15 0,-2 5-7 0,1 3-24 16,2 9-4-16,-5-2-3 0,4 7-14 0,-3-1-12 15,-1 0-16-15,0 0-15 0,0 0-14 0,0 0-14 0,0-3-11 16,-1 1-18-16,2-2-6 0,-1-4-16 15,1-4-2-15,-2-2-9 0,2-3-10 0,2-3-27 16,-6-2-28-16,6-4-33 0,-3-1-32 0,0-3-57 16,0-2-64-16,0 0-51 0,5-15-41 0,-2 1-26 15,-2-5-32-15,-1 0-33 0,-1-8-227 0,-2-3-637 0,-1-2 281 16</inkml:trace>
  <inkml:trace contextRef="#ctx0" brushRef="#br0" timeOffset="12334">4066 12852 205 0,'-5'-18'243'0,"2"6"15"16,0 0 14-16,-4 4 10 0,6-2-3 0,-2 4-28 15,6 0-23-15,-3 2 1 0,0 4 7 0,0 0-14 16,0 0-3-16,0 0 11 0,8 11-7 0,-6-5-9 16,2 4-13-16,-1-2-6 0,3 6-4 0,-1-4-11 15,4 5-8-15,0-1-12 0,1 1-9 0,8 4-9 16,0 1-14-16,5-3-9 0,0 2-15 0,1-1-5 16,4-1-12-16,-2 5-8 0,2-2-6 0,0 0-10 0,2 0-4 15,-5-2-4-15,-1 2-10 0,-2-1-4 16,-8-4-6-16,0-2-7 0,-1 2 5 0,-3-2-4 15,-6 0-1-15,-3 1 2 0,-1-2 5 0,-5 0 13 16,-4 4 13-16,-6-2 9 0,-7 1-8 0,-5 2-5 16,-2-5-1-16,-3 3-5 0,0-3 2 0,-4 0-17 0,-12 1 6 15,20-5-5-15,-3 1-10 0,12-5-19 0,1 0-26 16,5 0-36-16,3-3-59 0,1 2-82 16,4-3-99-16,1 0-110 0,4 0-118 0,0 0-339 0,0 0-931 15,0 0 412-15</inkml:trace>
  <inkml:trace contextRef="#ctx0" brushRef="#br0" timeOffset="13116.97">3918 13743 33 0,'-1'-6'325'0,"1"6"-14"0,0-6-11 0,0 6-24 15,0 0-24-15,-3-1-19 0,3 1-6 0,0 0-8 16,0 0-9-16,-9 6-3 0,5-2-10 0,2 6-12 16,-7 2 16-16,0 3-23 0,-3 1 5 0,-3 9-10 15,2 2-5-15,-3 4-7 0,-2 0 21 0,-7 16-14 16,-4-6-2-16,-3 1-14 0,3 1-2 0,-6 2-7 16,-2-2-36-16,-1 0-5 0,-1 1-9 0,5-2-3 15,-3 0-5-15,1-2-1 0,0 2-9 0,3-4-1 16,5 1-3-16,7-9 0 0,1 0-3 0,0-1-6 0,2-1-5 15,-4-3-6-15,8-1-3 0,-7-2-6 16,11-4-3-16,0-2-6 0,1-3 2 0,3 2-7 16,-1-6-2-16,1 0-2 0,2-3-3 0,0-1-3 15,0 0-2-15,3 2 0 0,-1-3-3 0,-1 0-1 16,0-1-9-16,1 1-5 0,1-1-6 0,-2 0-10 16,3-3-13-16,-4 5-18 0,4-5-28 0,0 3-37 15,0-3-42-15,0 0-42 0,0 0-47 0,-1 4-45 16,1-4-53-16,0 0-61 0,-3 4-352 0,3-4-817 15,-3 3 363-15</inkml:trace>
  <inkml:trace contextRef="#ctx0" brushRef="#br0" timeOffset="14000.11">3025 14772 115 0,'0'-8'258'16,"1"0"-15"-16,-1 1-6 0,1 1-12 0,-1-1 1 16,0 2-4-16,0-3-12 0,-1 3-16 0,0 0-15 0,-6 1-6 15,2 0-9-15,-4 1-14 0,-4 1-4 0,-1-1-4 16,-5 0-9-16,-10 4 10 0,-2 0-4 16,-1 3-7-16,-1-1 4 0,-4-1-13 0,-4 2 0 15,3 3-2-15,-14 2 2 0,13 0 1 0,-1 0-9 16,3 0-1-16,-4 2 1 0,6 1-8 0,0 0-5 0,3 2-2 15,0 2-6-15,4 1-7 0,0 3-1 0,5-1-10 16,2 2-5-16,2 3-9 0,4-1-7 16,1 2 0-16,2 2-4 0,-2 0-5 0,8 0-7 15,1 1-2-15,1 1-5 0,3-1-2 0,-2 2-2 16,2 1 0-16,6 0-1 0,-1 0-8 0,1 2 0 0,4-1-2 16,0 3-4-16,2-4 0 0,4 1 1 15,0-3-5-15,0 0 2 0,4 3 2 0,4-4-5 0,0 0-1 16,-1-1-2-16,5-3 23 0,0 1-4 15,1 0 1-15,-3-3-4 0,2-4-1 0,1 0-4 16,0 0 0-16,-2-2 1 0,7-1-8 0,-1 0-1 0,0-4 1 16,1 1-1-16,3-3-3 0,-4 1 0 0,1-4-2 15,3 0 0-15,1-3 1 0,0-2-1 0,0-1-1 16,-1-4 2-16,4-3 2 0,-2 0 1 16,14-5-3-16,-2-3 0 0,-14 2 0 0,14-4 1 15,-4-4 0-15,-12 4-1 0,12-7 1 0,-14 6-2 16,0-4 3-16,0 2-2 0,-4-1-3 0,-1 0 3 15,-3-2 3-15,-1-1-2 0,-1 1 1 0,-4-1 0 16,-3-5 5-16,-2 2 3 0,0-2 1 0,-7-1 1 16,1-2 0-16,-6 0-3 0,0 0-1 0,-2-1-7 15,-8-1 6-15,-5-12-3 0,1 14-4 0,-8-12 3 16,-8 2-3-16,-1 4 3 0,-4 2-6 0,0 2 1 16,-7 3-6-16,-5 4 4 0,-1 0-6 0,-2 5-20 15,-2 6-14-15,-3 2-18 0,-2 1-31 0,4 2-46 0,2 8-41 16,9 3-81-16,1 5-58 0,3 0-90 15,0 5-402-15,4-2-873 0,4 2 387 0</inkml:trace>
  <inkml:trace contextRef="#ctx0" brushRef="#br0" timeOffset="14233.1">2789 15031 95 0,'0'0'336'0,"0"0"0"0,9-5-15 0,-1 4-27 15,-3-1-19-15,9 1-21 0,-1 0-16 0,7-4-23 16,0 2-19-16,-3 1-17 0,5-1-21 0,-3 0-19 16,3-2-27-16,-2 2-36 0,0 2-43 0,-6 0-50 15,-4 1-50-15,3-1-51 0,-13 1-46 0,10-1-62 16,-10 1-219-16,0 0-480 0,0 0 212 15</inkml:trace>
  <inkml:trace contextRef="#ctx0" brushRef="#br0" timeOffset="14518.08">2834 15043 157 0,'-11'0'273'0,"-2"0"14"16,8 0 10-16,-3 1-5 0,3 0-1 16,5-1-18-16,-10 2-12 0,10-2-7 0,-11 4 1 0,9 0-11 15,-2 0-2-15,-1 3-15 0,0 0 0 16,1 4-15-16,-1-2-9 0,1 2-6 0,-2 4-8 0,3 1-9 15,-2 1-11-15,0 2-14 0,1-1-9 16,2 0-11-16,-2 2-12 0,0 0-10 0,1 5-9 0,1-8-4 16,-1 1-12-16,2 1-5 0,-2 0-9 15,3-2-5-15,-1-1-9 0,-1-1-5 0,2-4-5 16,2 0-1-16,1 0-6 0,2-1-2 0,-1-2-7 16,1 3 1-16,2-5-3 0,4-1-2 0,0 2-3 15,7-3-3-15,0-2-13 0,10 0-23 0,0-3-25 16,3-2-32-16,-2 1-34 0,1-3-35 0,-9 0-46 15,5 1-45-15,-7-2-47 0,0-1-57 0,-6 3-56 16,0-2-74-16,-7-4-234 0,-2 4-754 0,-1 0 334 16</inkml:trace>
  <inkml:trace contextRef="#ctx0" brushRef="#br0" timeOffset="14683.78">2825 15293 203 0,'-5'-3'425'0,"5"3"-4"0,-5-4-16 15,5 4-26-15,5-8-28 0,0 2-29 0,3 0-24 16,3-1-25-16,9-2-23 0,4-3-38 0,3 1-19 16,-2 2-20-16,2 0-26 0,0 5-74 0,1-3-73 15,-9 3-116-15,2 0-133 0,-9 4-378 0,0 3-679 16,-4-1 300-16</inkml:trace>
  <inkml:trace contextRef="#ctx0" brushRef="#br0" timeOffset="15418.12">2539 15731 290 0,'0'0'390'0,"-4"-3"-18"0,4 3-21 16,-9 0-26-16,3 0-19 0,-2 3-16 15,0-1-18-15,1 2-8 0,-4 3-13 0,-2 3-11 0,-2 1-10 16,1 1-7-16,2 4-14 0,-6 4-6 15,-3 1-4-15,5 1-11 0,-1 4-1 0,-2-1-10 16,-2 2-10-16,2 4-8 0,-3 0-16 0,3-1-6 0,-10 13-3 16,2-4-16-16,-2 0-3 0,7-9-9 0,-6 10-6 15,1-1-11-15,4-11-2 0,2 3-21 0,-4 8 1 16,5-9-10-16,-1-1-9 0,-8 12-3 16,7-13-8-16,3-1 0 0,2-2-2 0,-1-4-10 15,4-5 4-15,2-1-11 0,0-2 4 0,5-4-5 16,-1 2 1-16,4-6-5 0,0 1-1 0,0-2-3 15,3-1-14-15,-2 1-6 0,1 0-11 0,-1 0-15 16,2-2-20-16,1-2-25 0,-4 3-32 0,4-3-44 16,0 0-31-16,0 0-48 0,0 0-50 0,0 0-47 15,0 0-50-15,0 0-62 0,0 0-307 0,0 0-815 16,0 0 361-16</inkml:trace>
  <inkml:trace contextRef="#ctx0" brushRef="#br0" timeOffset="16151.37">1770 16695 256 0,'-2'-5'261'0,"2"5"-3"0,-3-10-11 15,0 7-1-15,-2-2-8 0,-3-1-4 0,-2 1-6 16,1 0-2-16,-1 3-10 0,-7-1 3 0,4 2-6 15,-7 1-9-15,-1 2-7 0,-9 2-11 16,0 1-9-16,0 1-7 0,-7 2-4 0,5 2-6 16,-3 0-5-16,5 1-4 0,-4 1-3 0,5 0-5 0,0 3-1 15,-2 1-12-15,3 3-11 0,-2-1-9 0,7 3-8 16,-4 0-7-16,6-2-6 0,-1 4-10 0,1-1-5 16,4-1-10-16,4 2-6 0,-1-1-7 0,6-4-5 15,-1 8-6-15,-1-2-4 0,6 0-6 0,-1 1 1 16,5-6-6-16,0 1-3 0,0 6-3 15,0-6-3-15,4 5 8 0,0-6-5 0,3 5-4 16,1-1 0-16,4 2-3 0,-2-1-1 0,0-7-1 16,-1 1-4-16,4-3 2 0,2 7 3 0,-1-7-5 15,1 9 2-15,-2-9 4 0,5 5-7 0,2-2 5 16,-4-4-3-16,4 5 0 0,2-1-5 0,0-4 4 16,1 1 2-16,-4-4-3 0,5 1 0 0,-1 3 7 15,4-2-7-15,-1 0 1 0,-1-1-2 0,-4-5 4 16,3 3-2-16,4-3-4 0,-6-2 7 0,-3-1-7 15,8-2 3-15,-7-1-2 0,-1 3 7 0,2-6-6 16,-1 2 0-16,2 0 3 0,-1-2-4 0,-1 1 0 16,-1 0-1-16,0-2 0 0,2-2-1 0,0-1 3 15,-1 1-1-15,0-4-2 0,4-4 0 0,-6 3 3 16,9-4-1-16,-4-1-5 0,0-4 1 0,-1 4 0 16,0-4-6-16,0 2 3 0,-1-1-2 0,-7 3 4 15,0-1-1-15,5-6 0 0,-6 7 4 0,0 1-1 16,-3-3-4-16,-1-1 5 0,4 2-4 0,-3-8 2 15,0 0-2-15,-3 5 1 0,-1-6 2 0,-1-3 3 16,-5 2-3-16,0 1-3 0,-1 0-3 0,-4-4 8 16,1-1-9-16,0-3 4 0,-4 2-1 0,1-1 2 15,-5 3 0-15,2 4-4 0,0-2 12 0,-3-1-6 16,-1 2-1-16,1 1 2 0,-6 6 1 16,1 0 5-16,-1 0 0 0,-3 2 2 0,-1 2-5 15,-1 1-1-15,-3 3 1 0,-1 3-4 0,1-1 0 16,-1 2-5-16,-3 4-7 0,-1 0-26 0,-1 3-28 15,-1 1-30-15,-2 3-50 0,0 2-33 0,-1 3-45 16,-10 6-49-16,11-1-54 0,-1 2-65 0,-8 8-379 16,12-8-833-16,1 5 369 0</inkml:trace>
  <inkml:trace contextRef="#ctx0" brushRef="#br0" timeOffset="16502.55">1487 17064 187 0,'0'0'375'0,"0"0"-15"0,10-7-17 0,-10 7-23 15,0 0-32-15,0 0-19 0,0 0 4 0,0 0-4 16,0 0-11-16,8 18-16 0,-8-6-19 0,0-2-12 15,4 3-14-15,0 4-14 0,-3 3-17 0,3-2-16 16,1 6-13-16,-1-7-13 0,-3 1-12 0,1-1-13 16,1-2-3-16,0 2-11 0,0 0-7 0,-1-5-13 15,-1-1-4-15,3-1-3 0,-1 0-7 0,-3-3-6 16,0 0-1-16,-3-2-6 0,3-5-10 0,0 10-15 16,0-10-10-16,4 6-27 0,-4-6-31 0,0 0-44 15,0 0-38-15,0 0-37 0,0 0-21 0,0 0-31 16,0 0-27-16,-11-24-22 0,9 12-30 0,2-5-16 15,-4-7-13-15,3 5-176 0,-1 0-551 0,0-8 245 16</inkml:trace>
  <inkml:trace contextRef="#ctx0" brushRef="#br0" timeOffset="16666.71">1523 17181 1256 0,'0'-16'-27'16,"-1"5"54"-16,1 2 46 0,0 1 25 0,0 2 27 15,0-1 26-15,0 7 21 0,0-13 16 16,0 13 3-16,-3-10 8 0,2 3 6 0,1 7-8 16,0 0-4-16,0-13-10 0,0 13-2 0,1-8-6 15,-1 8-23-15,0 0-18 0,4-9-6 0,-4 9-14 16,5-8-13-16,-3 2-12 0,-2 6-8 0,12-9-7 15,-8 5-7-15,6-2-5 0,2-1-5 0,3 2-17 16,-4 1-6-16,6-3-38 0,1 2-21 0,-3 0-33 16,3 0-28-16,0-1-30 0,-5 4-47 0,0 1-57 15,-2-2-73-15,-2 2-334 0,-9 1-677 0,0 0 300 16</inkml:trace>
  <inkml:trace contextRef="#ctx0" brushRef="#br0" timeOffset="16869.07">1517 17209 357 0,'0'0'358'0,"0"0"-15"0,0 0-28 0,0 0-24 16,0 0-21-16,34-15-28 0,-17 8-22 16,-1 1-15-16,2-2-16 0,2 0-26 0,9-1-20 15,-4 2-27-15,2-2-53 0,0-1-57 0,-8 2-91 16,2-2-116-16,-5 1-299 0,1-1-541 0,-8 4 240 15</inkml:trace>
  <inkml:trace contextRef="#ctx0" brushRef="#br0" timeOffset="18366">1128 16769 215 0,'-8'-1'271'16,"8"1"-11"-16,0 0-15 0,0 0-4 0,0 0-4 16,0 0-6-16,0 0-3 0,0 0-2 0,0 0-3 15,0 0-18-15,0 0-3 0,0 0 7 0,0 0-20 16,0 0-7-16,0 0-12 0,0 0-4 0,0 0-23 15,0 0-8-15,0 0-16 0,-11-2-9 0,11 2-10 16,0 0-12-16,-4-5-9 0,0 1-7 0,4 4-7 16,-5-7-13-16,-1 0 2 0,1 0-7 0,-2-3-7 15,1-1-6-15,-4-2-4 0,2-2 1 0,-1 0-14 16,0-3-5-16,-5-6-27 0,1-2-8 0,0-2-32 16,-1-2-25-16,0-1-24 0,-1-3-33 0,-5-10-39 15,4-2-32-15,3 13-37 0,-2-11-33 16,6 9-14-16,1 3-32 0,1 2-175 0,-2 0-540 15,1-2 239-15</inkml:trace>
  <inkml:trace contextRef="#ctx0" brushRef="#br0" timeOffset="18517.05">822 15940 194 0,'-1'-6'242'0,"0"-2"-3"0,-2 5 1 0,1-3-11 16,-1-2-9-16,2 3-10 0,1 0-12 0,-2-3-25 15,0 0-24-15,1 2-7 0,1-1-14 0,1-2-14 16,-1-2-16-16,2 1-25 0,0-2-19 0,-2 0-35 15,0 0-44-15,1 1-35 0,2-1-31 0,-1 0-41 16,2-1-39-16,0 2-44 0,-4-1-123 0,-4 1-367 16,4-1 163-16</inkml:trace>
  <inkml:trace contextRef="#ctx0" brushRef="#br0" timeOffset="18650.59">866 15447 47 0,'0'-11'195'0,"0"-3"-29"0,3 2-10 0,-2 0-15 15,-1-2-24-15,0-4-6 0,4 7-34 16,-3-10-26-16,4 3-48 0,-1-1-54 0,-3-1-119 16,3-7-182-16,0 0 81 0</inkml:trace>
  <inkml:trace contextRef="#ctx0" brushRef="#br0" timeOffset="18818.25">1045 14845 133 0,'5'-12'331'0,"-1"-4"-19"16,0 2-27-16,2-3-29 0,-1 1-17 0,-1-2-19 16,4 2-28-16,-4-5-23 0,2-5-33 0,3-1-30 15,-1 1-41-15,1 2-56 0,-6-2-52 0,7 0-59 16,-3 2-68-16,-3 6-187 0,0-2-386 16,1 1 171-16</inkml:trace>
  <inkml:trace contextRef="#ctx0" brushRef="#br0" timeOffset="18967.24">1393 14239 8 0,'10'-9'312'0,"1"-3"-36"0,2-2-23 16,6-4-24-16,0 1-26 0,2-1-35 0,-1 1-46 16,2-2-52-16,-4 1-76 0,5-2-81 15,-5 0-171-15,-5 5-280 0,6-3 124 0</inkml:trace>
  <inkml:trace contextRef="#ctx0" brushRef="#br0" timeOffset="19116.77">1922 13764 8 0,'10'-10'305'0,"-4"3"-19"0,10-6-27 0,-1 2-25 15,0 2-27-15,3-3-24 0,6-1-38 0,-1 0-41 16,-3 3-46-16,-3-1-59 0,0 0-57 0,2 2-78 15,-2-3-130-15,1 0-288 0,-3 1 127 0</inkml:trace>
  <inkml:trace contextRef="#ctx0" brushRef="#br0" timeOffset="19266.75">2439 13403 33 0,'12'-8'240'0,"-1"-3"-25"0,5 0-21 0,0 0-21 15,-2 0-40-15,8 1-44 0,-7-1-36 0,7-5-49 16,-4 6-46-16,0-1-140 0,-2 0-198 0,1 2 88 16</inkml:trace>
  <inkml:trace contextRef="#ctx0" brushRef="#br0" timeOffset="19467.04">2873 13186 247 0,'15'-5'281'16,"-9"2"-19"-16,4-3-11 0,3 2-20 0,-3-2-20 15,6-2-24-15,-1-1-4 0,2 1-12 0,2-1-17 16,-4 0-19-16,11-1-13 0,-11 1-6 0,4 1-17 16,-2 3-20-16,3-3-21 0,-6 0-19 0,-2 2-21 15,-1 2-23-15,0 2-28 0,0 0-20 0,-11 2-14 16,18-3-3-16,-18 3-10 0,11-3-10 0,-11 3-19 16,0 0-12-16,13-1-17 0,-13 1-14 0,0 0 5 15,0 0-1-15,13-2-125 0,-13 2-294 16,0 0 131-16</inkml:trace>
  <inkml:trace contextRef="#ctx0" brushRef="#br0" timeOffset="19901.12">3188 13031 190 0,'0'0'44'16,"-14"-5"9"-16,6 3 10 0,8 2 6 0,-21-6 5 16,9 3 14-16,1 0 2 0,-2-1 2 0,0 1 26 15,0-1-8-15,0 0 5 0,-3 1 4 0,2-1 2 16,0 1 1-16,-3-2 8 0,3 2 8 16,1 0-2-16,-1 0 5 0,4 1-5 0,-3 0 3 15,-1-2 4-15,3 1-6 0,-2 2-3 0,3 1-6 16,10 0 1-16,-21-1-14 0,14 0 6 0,7 1-15 15,-15 0-5-15,15 0-6 0,-12 0-11 0,12 0-7 16,0 0-8-16,-13 2-7 0,13-2 1 0,0 0-2 16,0 0-10-16,-4 8 4 0,4-8-5 0,0 0 0 15,0 0 12-15,0 0-6 0,27 8-11 0,-15-6 1 16,-1-2-4-16,7 1-7 0,2 1-4 0,-2-4-3 16,4 2 0-16,6 2 2 0,-5-2-12 0,-2-3 0 15,-1 4 5-15,-2 1-7 0,1 3-2 0,-5-5-2 16,3 2-1-16,-6-1 3 0,1 0-8 0,-12-1 2 15,15 3 4-15,-15-3-12 0,11 3 12 0,-5 1-3 16,-6-4 5-16,6 7 8 0,-6 0 5 0,0-7 6 16,-8 16-3-16,4-4-3 0,-2-1-4 0,1 1 1 15,-4 4-2-15,1 2-7 0,1 0 5 0,-1 0-6 16,0-1-2-16,1-1 1 0,2 2-12 0,-3-2 10 16,3 0-10-16,1 0 7 0,1-1-2 0,1 0-7 15,-2-2 10-15,4-1-3 0,-1 1-1 0,1-3-8 16,0 1-10-16,-2-1-9 0,1 2-16 0,-5-4-11 15,6 3-25-15,-1-1-28 0,-2-1-28 16,-2 3-42-16,-1-4-46 0,-5 7-57 0,4-4-91 0,-1-1-231 16,-5 2-645-16,-2 1 287 0</inkml:trace>
  <inkml:trace contextRef="#ctx0" brushRef="#br0" timeOffset="22767.05">3661 12640 253 0,'-8'1'315'0,"8"-1"-18"0,0 0-20 0,-6 1-17 16,6-1-20-16,0 0-17 0,0 0-19 0,0 0-12 16,0 0-6-16,0 0 1 0,0 0 4 0,0 0 10 15,-5-5 5-15,5 5 0 0,0-4-12 0,0 4-10 16,-3-9-13-16,2 7-11 0,1-4-13 0,-4 1-7 16,0-1-13-16,3-2-17 0,-3-1-12 0,0 0-8 0,-1-1-3 15,2 1-16-15,-3-1-13 0,0-1-21 16,1-3-19-16,-4-2-30 0,-1-1-34 0,2 1-41 15,-2-2-45-15,-3-8-35 0,1 4-37 0,-2-3-49 16,3-1-45-16,1 3-29 0,-3-1-274 0,0 2-651 0,3 0 288 16</inkml:trace>
  <inkml:trace contextRef="#ctx0" brushRef="#br0" timeOffset="22933.79">3395 12056 132 0,'-4'-10'245'0,"3"0"-6"0,-4-2 1 0,2 3 0 16,-1-1-16-16,3 3-10 0,-1-3-12 0,-2-1-12 0,1 2-17 15,2-1-17-15,-1-1-15 0,0-1-13 16,0-4-14-16,0 4-10 0,2-3-18 0,0-2-22 16,-1-2-25-16,2 2-35 0,-1-1-33 0,0-1-36 15,-2 1-34-15,1 0-24 0,1-2-33 0,-3 2-19 16,0 0-16-16,1-2-159 0,-3 2-379 0,-2-2 168 0</inkml:trace>
  <inkml:trace contextRef="#ctx0" brushRef="#br0" timeOffset="23083.76">3310 11403 94 0,'0'-11'212'16,"2"-2"3"-16,-1 0 0 0,1 1-8 0,0 0-7 0,-1-1-6 16,3-3-11-16,-1 0-15 0,1-1-17 0,0-1-19 15,-2-1-11-15,6-1-27 0,-3-5-31 0,3-2-36 16,-3 0-47-16,1 0-49 0,-3-5-60 16,0 0-214-16,-1 0-373 0,0-1 165 0</inkml:trace>
  <inkml:trace contextRef="#ctx0" brushRef="#br0" timeOffset="23249.42">3642 10330 123 0,'5'-12'270'16,"0"-5"-25"-16,1-1-27 0,1-2-21 0,-2 3-28 15,8-7-29-15,-7 5-38 0,7-4-44 0,2 0-39 16,-6 5-37-16,5-7-33 0,0-3-41 15,-2-1-38-15,0 1-79 0,-2 0-225 0,0 2 99 16</inkml:trace>
  <inkml:trace contextRef="#ctx0" brushRef="#br0" timeOffset="23416.89">4129 9419 189 0,'15'-22'233'16,"-1"0"-16"-16,-2 5-12 0,4-5-20 0,0 0-14 0,1-3-20 15,1 1-17-15,-4-1-8 0,4 1-19 0,-1 0-20 16,-2-1-25-16,-2-3-31 0,2 2-47 16,-2-2-53-16,4 0-57 0,-7 0-156 0,2-2-304 15,0-4 134-15</inkml:trace>
  <inkml:trace contextRef="#ctx0" brushRef="#br0" timeOffset="23600.94">5017 8258 115 0,'6'-18'273'0,"2"0"-30"16,-3 3-22-16,-2-3-9 0,-2 0-12 0,1 0-17 15,-2 0-17-15,0 5-21 0,3-3-17 0,0 0-27 0,0 1-25 16,5 0-24-16,1 0-28 0,1-2-21 16,2 0-31-16,3-4-37 0,-3 5-20 0,8-6-29 15,-1 3-26-15,2 0-145 0,-7 4-309 0,4-5 136 16</inkml:trace>
  <inkml:trace contextRef="#ctx0" brushRef="#br0" timeOffset="23718.78">5563 7471 61 0,'6'-19'171'0,"3"-5"-20"16,-3 4-13-16,3 2-29 0,-1 2-36 0,-2-1-12 15,5 1-30-15,-4 0-36 0,2 2-39 0,-5 3-81 16,4-3-134-16,1 1 59 0</inkml:trace>
  <inkml:trace contextRef="#ctx0" brushRef="#br0" timeOffset="24049.26">6124 7051 163 0,'6'-9'218'0,"4"2"-3"0,-1 0-15 0,1-1-15 15,3-3-24-15,1 1-14 0,-3 3-17 0,3-6-12 16,1 3-11-16,0 1-13 0,2-1-15 0,-2 0-17 16,2-1-21-16,1 3-22 0,-2 0-26 0,1-3-5 15,1-2-2-15,1 2-9 0,-1 0-10 0,-3 0-3 16,3 1-4-16,0-2 6 0,-3 0 1 0,2 3 8 16,-2-3-1-16,1 1 0 0,2-1 0 0,4-2 1 15,-5 2 9-15,5-4 7 0,-4 5-6 0,-2 1 6 16,2-5-8-16,-1 4 10 0,7-4-4 0,-6 3 4 15,3-5 0-15,-5 5 5 0,0-1 0 0,0 0-4 16,0-1 9-16,-1 1-9 0,4-4-11 0,-2 4-1 16,-3 1-1-16,0-2 4 0,1 1-6 0,-1-3-29 15,0 2-22-15,0-2-32 0,-2-1-88 0,-2 1-208 16,8-6 92-16</inkml:trace>
  <inkml:trace contextRef="#ctx0" brushRef="#br0" timeOffset="25067.03">7270 6029 214 0,'0'0'334'0,"-6"-1"-15"0,6 1-21 16,0 0-14-16,0 0-22 0,-7-1-11 0,7 1-17 15,0 0-17-15,-1-4-23 0,1 4-14 0,0 0-17 16,6-8-9-16,-3 3-20 0,2 0-13 0,2-2-21 16,1-3-6-16,6-1-15 0,3-2-33 0,-3-1-29 0,-1 0-41 15,2 2-40-15,2-3-47 0,-2 2-64 0,7-6-58 16,-4 2-66-16,-3 4-167 0,-3-2-503 16,3 3 223-16</inkml:trace>
  <inkml:trace contextRef="#ctx0" brushRef="#br0" timeOffset="25234.71">7660 5721 59 0,'0'0'347'15,"4"-6"-21"-15,-3 2-15 0,2-1-31 0,-2-1-23 0,4-2-23 16,0 0-28-16,3-2-16 0,-1-1-24 0,4-2-28 16,3-2-34-16,1 3-48 0,4-7-57 0,-6 5-68 15,6-4-63-15,4 0-65 0,-10 5-183 0,1-2-411 16,3 6 183-16</inkml:trace>
  <inkml:trace contextRef="#ctx0" brushRef="#br0" timeOffset="25367.01">8037 5424 271 0,'1'-3'294'0,"3"-1"-23"0,2 0-23 0,1-2-21 0,0 1-25 15,2-4-22-15,2 2-21 0,0-1-29 0,2-4-36 16,1 2-58-16,-1-1-62 0,10-6-73 15,-8 6-74-15,-1 0-130 0,3-3-328 0,-2 7 147 16</inkml:trace>
  <inkml:trace contextRef="#ctx0" brushRef="#br0" timeOffset="25517.7">8451 5189 227 0,'4'-4'350'0,"-4"4"-27"0,1-4-22 0,0 0-26 16,3-1-37-16,4-2-25 0,0 0-17 0,3-2-29 15,6 0-33-15,-1-2-41 0,1 2-48 0,2-2-56 16,-1 1-71-16,10-3-59 0,-4 1-73 0,-6 5-139 16,0-4-381-16,5 0 168 0</inkml:trace>
  <inkml:trace contextRef="#ctx0" brushRef="#br0" timeOffset="25683.77">8830 4974 196 0,'0'0'320'0,"3"-5"-26"15,-3 5-24-15,1-7-32 0,3 2-22 0,0 1-23 16,2-3 3-16,7-1-23 0,0 1-34 0,2-3-32 16,2 0-32-16,2 2-39 0,-2 0-38 0,2-2-44 15,0 3-37-15,-1-3-41 0,0-1-33 0,-4 3-40 16,-3 1-111-16,0 2-332 0,-1 0 147 0</inkml:trace>
  <inkml:trace contextRef="#ctx0" brushRef="#br0" timeOffset="25883.76">9125 4805 180 0,'0'0'194'0,"5"-3"-5"0,-5 3-4 0,7-4-5 15,-3 1-5-15,0 1-2 0,0-2-1 0,1 1-2 16,4 0-11-16,1-2-8 0,0 1-7 0,-1-2-12 16,3 1-6-16,-2 1-12 0,3 0-8 0,-4 1-8 15,2 1-12-15,-4-2-8 0,4 0-4 0,-5 2-10 16,2 0-4-16,-3 0-11 0,4 0-7 0,-5 0-6 16,1 1-14-16,0-2-6 0,3 2-13 0,-2-2-11 15,1 1-16-15,-2 1-17 0,0-2-15 0,0 1-9 16,0 1-21-16,1-1-19 0,-3-1-17 0,3 0-25 15,0 0-20-15,-1-2-25 0,1 1-170 0,-2-2-390 16,1 3 173-16</inkml:trace>
  <inkml:trace contextRef="#ctx0" brushRef="#br0" timeOffset="26633.8">9499 4599 99 0,'6'-2'185'16,"-6"2"-10"-16,5-4-14 0,-1 3-8 0,-4 1-6 15,9-2 2-15,-2 1-2 0,0 1-4 0,0-1-4 16,-1-2 3-16,3 2-6 0,0 0-2 0,2-2-3 16,-3 2-7-16,2 0-9 0,-1 1-5 0,3-5-9 15,-2 2-10-15,0 0-10 0,-1 1-8 0,3 1-5 16,-6-2-2-16,3-2-5 0,0 3-8 0,-1-2-2 16,-1 1 2-16,-2 1 1 0,3-5 5 0,-4 5-2 15,2-3 0-15,-2 3-5 0,-3-3-8 0,3 1-1 16,-4 3-3-16,4-2-4 0,-4 3-3 0,0-9-4 15,0 9-7-15,-1-4-6 0,1 4-11 0,-3-4-7 16,3 4-12-16,-4-6-10 0,3 2-5 0,-3 1-12 16,-2 0-16-16,1 2-4 0,-2-4-12 0,1 2-6 15,-2 0 6-15,-1-2 2 0,-1 2 2 0,-3 0 9 16,1 0-5-16,-5-2 6 0,-1 0 6 0,5 4 6 16,-3-2 10-16,-1 1 13 0,-1 1 16 0,3 0 22 15,-2 0 16-15,-2-2 16 0,5 3 20 0,0-1 16 16,-3 2 21-16,3-2 20 0,3-1 12 0,-2 4 7 15,0-4 9-15,6 1 7 0,-5 1 5 0,1 0 4 16,2-1 4-16,2 1 0 0,0-1-2 0,-1 0-11 16,8 1-11-16,-8 1-6 0,8-1-12 0,-6 0-14 15,6 0-11-15,-9-2-13 0,9 2-12 0,0 0-6 0,0 0-8 16,0 4 2-16,0-4-5 0,9 4 3 16,0 1-7-16,0-2-2 0,3 2-6 0,6-1-3 15,2 3-2-15,1-2-8 0,9 2-4 0,0 0-1 16,1-1-4-16,1-1-3 0,1 2-5 0,0-4 1 15,2-1 0-15,-1-1-5 0,-3 4-1 0,-3-1-1 16,-5-2-8-16,-4-1-2 0,-2 2 0 0,-3-2-3 16,-1 1 4-16,-4-2-3 0,-3 0-1 0,1 0 5 15,-2 1 2-15,-5-1 0 0,6 2 2 0,-6-2 0 16,5 4 0-16,-5-4-1 0,0 0-4 0,1 2-1 0,-1-2-3 16,0 0 4-16,-6 9-3 0,1 0 2 0,-1-1-2 15,-1 2 1-15,1 0-2 0,-3 7 1 0,-9 4 2 16,5 4-2-16,-2 1 0 0,2 1 0 15,-6 4-1-15,2 0 2 0,-2 0-1 0,6 3-2 16,-5-3 1-16,4 1 3 0,-1-3-5 0,2 0 2 0,-1-1 0 16,3-5 2-16,2-6-3 0,0 1 3 0,0-2-2 15,4-4 1-15,1-2-5 0,0 0 0 0,2-5 6 16,-1 1-1-16,3-2 3 0,-1 0-1 16,0-1 2-16,1-3-1 0,0 7 4 0,0-7 4 0,-2 3 0 15,2-3 0-15,0 0-1 0,0 0-1 0,0 0-33 16,0 0-16-16,3-13-51 0,-2 9-55 0,-1-2-78 15,0 1-96-15,0-1-106 0,0 2-472 0,0-3-970 16,0 7 430-16</inkml:trace>
  <inkml:trace contextRef="#ctx0" brushRef="#br0" timeOffset="26767.07">9662 5035 3987 0,'0'0'339'0,"0"0"-20"15,0 0-78-15,0 0 20 0,0 0-38 16,-13-12-49-16,9 9-39 0,0-1-31 0,4 4-24 0,-4-6-50 15,4 6-72-15,-3-5-95 0,3 5-133 0,0 0-163 16,0-5-403-16,0 5-905 0,0 0 401 0</inkml:trace>
  <inkml:trace contextRef="#ctx0" brushRef="#br0" timeOffset="42166.26">11856 4547 248 0,'0'0'334'0,"0"0"-17"0,-4-4-14 0,4 4-22 16,0 0-25-16,0 0-10 0,0 0-32 0,0 0-22 16,0 0-15-16,0 0-13 0,0 0-10 0,0 0-6 15,0 0 5-15,0 0-14 0,0 0-11 0,0 0 2 16,-2-5-3-16,2 5-3 0,0 0-7 0,0 0-9 16,0 0 8-16,0 0-8 0,0 0-1 0,0 0-11 15,0 0-2-15,0 0-6 0,0 0-7 0,0 0 0 16,0 0-5-16,0 0 2 0,-7 8 1 0,7-8 1 15,0 0 4-15,0 0-1 0,0 0 2 0,0 0 0 16,0 0-3-16,0 0-3 0,0 0 0 0,0 0-3 16,0 0-5-16,0 0-4 0,9 4-4 0,-9-4-3 15,0 0-8-15,0 0-3 0,0 0-6 0,13-12-4 16,-7 10-5-16,0-3-1 0,3-3 0 0,-4 3-6 16,3-2 13-16,1-2 7 0,-4 7 4 0,3-6 1 0,-2-1 4 15,4 1 3-15,-3 0 4 0,-1 1-2 16,1-3-7-16,-1 3 3 0,0-1-4 0,1-3-1 15,-2 3-9-15,0-4-1 0,-1 1 4 0,2 0-10 16,-3-1-5-16,2 3 25 0,-3-2-13 0,3 0 1 0,-1 2-4 16,-1-3-1-16,1 3-11 0,-3 2 0 0,3-2-2 15,-2 2-9-15,2-2 2 0,-3 2 1 0,2 0-6 16,0 1-11-16,-1 1 11 0,-1-1-3 16,1 3-3-16,-1-1 3 0,0 1-10 0,1-1 9 0,-2 4 0 15,2-4-5-15,-2 1 4 0,0 3-6 16,1-5-3-16,-1 5-5 0,0 0 7 0,2-3-2 0,-2 3-2 15,0 0-3-15,0 0-1 0,0 0-3 16,0 0-3-16,0 0-1 0,0 0-19 0,0 0 15 16,0 0-1-16,0 0 3 0,0 0-3 0,0 0 5 0,0 0 1 15,0 0 0-15,0 0-1 0,0 0 9 0,-3 17 4 16,1-12-13-16,0 2 10 0,2 3-3 0,-1 0 3 16,1-1-1-16,-1 4-6 0,-3-3 10 0,1 2-1 15,-1 4 3-15,-1 0-5 0,3 2 0 0,-3-2 3 16,1 1 3-16,1 2-6 0,-1 0-7 0,1 7 12 15,-1-8-2-15,1 1 4 0,1 0-6 0,0 6 3 16,-1 1-4-16,3-6 2 0,-3-2 1 0,1 1 3 16,0 1-1-16,1-2-3 0,-3 1-3 0,3-4 1 15,1 2-1-15,-3-5-1 0,3-1-3 0,-1-1 3 16,1 2 8-16,-1-4-4 0,1 0-1 0,-2-1-7 16,2 1 4-16,-1-2 5 0,0-2-6 0,-1 2-1 15,0-2 5-15,3 1 0 0,-3 1-1 0,-2-2 0 16,4 3-6-16,0-1 0 0,0-3-6 0,0 1-8 15,-1 2 1-15,1-1-4 0,0 0 2 0,0 2-5 16,0-1 0-16,-2-3-10 0,2 2-3 0,0 0-8 16,-1 0-5-16,1-2-2 0,0 2-7 0,0-5-7 15,0 6-6-15,1-3-1 0,-1-3 2 0,0 3-2 16,0-3 9-16,0 0 3 0,0 0 1 0,0 0 9 16,0 0-8-16,0 0-3 0,0 0-7 0,0 0-11 15,0 0 1-15,0 0-1 0,0 0-2 0,-10-8 8 0,8 4 1 16,-1 1 4-16,-2 1 7 0,1 0-1 15,-2 1 6-15,6 1 14 0,-12-3 8 0,7 0-1 16,-4 2 10-16,0 0 12 0,0-1 20 0,-2-1-9 16,1 2 14-16,-1 0 8 0,3 1 3 0,0 0 16 15,0 0-1-15,0 0 17 0,8 0 1 0,-10 1 7 0,1-1-2 16,9 0-1-16,-8 0 8 0,5 1-10 16,3-1 3-16,0 0 2 0,0 0-8 0,-9 2 1 0,9-2-1 15,0 0-1-15,0 0 6 0,0 0 1 16,0 0 5-16,-8 1 0 0,8-1-5 0,0 0-1 0,0 0 9 15,0 0-3-15,0 0-1 0,0 0-8 0,0 0 7 16,0 0-3-16,0 0-4 0,-6 0-5 16,6 0 0-16,0 0-7 0,0 0-1 0,0 0-8 15,0 0 1-15,0 0 1 0,0 0-11 0,0 0 0 0,0 0-2 16,0 0-1-16,0 0-2 0,0 0 1 0,0 0-6 16,0 0-2-16,0 0-1 0,0 0 1 15,0 0-1-15,0 0-3 0,0 0-1 0,0 0 0 16,0 0-1-16,0 0-2 0,0 0 2 0,0 0-4 0,0 0 6 15,0 0 1-15,0 0-2 0,0 0 6 0,21-1-2 16,-10 2 2-16,3-1 2 0,4 2-1 16,-1-2 0-16,6 1-3 0,8 0-2 0,1-1 3 15,1 0-4-15,-1 3-3 0,1-2 4 0,-2 2-6 0,-9-3 4 16,-2 1-2-16,1 0 4 0,-7-1-1 0,-3 0 1 16,-2 0 2-16,-2 0 9 0,-1 1 23 0,-6-1 22 15,4 1-3-15,-4-1-15 0,0 0-1 0,0 0-3 16,0 0-4-16,0 0-1 0,-17-4-2 0,12 3-21 15,5 1 10-15,-10-2-21 0,10 2-33 0,-4-1-50 16,4 1-54-16,0 0-55 0,0 0-53 0,0 0-69 16,0 0-74-16,0 0-107 0,22 1-462 0,-12 2-1035 15,1 0 458-15</inkml:trace>
  <inkml:trace contextRef="#ctx0" brushRef="#br0" timeOffset="58199.43">10581 7453 24 0,'0'0'296'0,"0"0"-9"0,0 0-9 0,0 0-22 0,0 0-18 16,0 0-10-16,0 0-4 0,0 0-10 15,0 0-10-15,0 0-4 0,0 0-6 0,0 0-7 0,0 0-2 16,-6 8-8-16,6-8-6 0,0 5-1 16,0-5-6-16,-4 6-20 0,4-4-7 0,0-2-13 0,-5 5-6 15,1-2-7-15,4-3-3 0,-5 3-9 0,1 1-3 16,-3-4-3-16,4 2 6 0,3-2 5 16,-8 0-1-16,8 0-6 0,-5 1 6 0,5-1-7 0,0 0-3 15,-9-3-8-15,9 3-3 0,-2-7-3 0,2 2-6 16,-3 1 0-16,6-2 3 0,-3 0-6 0,2-1-1 15,-1 0-1-15,3 0-7 0,-2 0 2 0,0 2 5 16,1-2-6-16,1 0 2 0,-2 1 2 0,2 2-4 16,-3-1-4-16,4-1-8 0,-1 2 0 0,0 2-5 15,1-2-8-15,0-1 3 0,1 4-9 0,1-1-3 16,-1-1-3-16,2 2 0 0,1 1-5 0,1 0-4 16,-1 0 2-16,4 3-2 0,-2-2-1 0,0 0-3 15,-1 5 2-15,1-2-5 0,-2 0-1 0,0 2-1 16,3 2 1-16,-4-4-5 0,2 5 1 0,0-2 2 15,-4 0-2-15,2 1-4 0,-1 0 4 0,-2 0-5 16,0 1 4-16,1 1-1 0,-5 1-3 0,3-1 3 16,-3-2 0-16,-1 3 3 0,0 2-2 0,-1 0 1 15,1 0-5-15,-2 4 4 0,-1-2-2 0,0-2-3 16,0-2 5-16,-5 3 1 0,2-4 1 0,1 1-1 16,-5 3 4-16,2-2-8 0,-1-1 0 0,-2 3 2 0,-1-1-2 15,0 1 1-15,2 0 2 0,-3-2 0 16,2 0-1-16,-2 0-4 0,0-1 4 0,0 0-2 15,-5 1 7-15,8 0-5 0,-4-1 0 0,0 0 2 0,3-2 7 16,-2 0 1-16,4 1-1 0,-3-1 2 0,2-2 7 16,1 0 0-16,0-1 1 0,2 0-3 15,0-1-1-15,1-2-1 0,1 1-4 0,0-1 1 0,1 0 0 16,0 0 10-16,1-1-11 0,1 0-9 0,2-2 9 16,-4 3 0-16,4-3-2 0,0 0-4 0,0 0 0 15,-4 2-6-15,4-2 10 0,0 0-8 0,0 0 1 16,0 0-1-16,0 0 1 0,0 0 0 0,0 0-1 15,-1 3 3-15,1-3-4 0,0 0 3 0,0 0 0 16,14 0-1-16,-6-2-3 0,2 2 3 0,1-2 3 16,3-1-4-16,0 1 0 0,5-1-2 0,2 0 1 15,6-2-1-15,-7 4 0 0,7-1 4 0,-5 0-7 16,6 2-11-16,-8-1 11 0,0 1-5 0,-4 1 2 16,-2-2-2-16,-1 2 2 0,-3 1 1 0,-1-1-1 15,0-1 2-15,-5 0 3 0,1 1 0 0,-5-1 3 16,9 0 7-16,-9 0 1 0,0 0 3 0,5 1 3 15,-5-1 7-15,0 0-6 0,0 0 0 0,0 0 2 16,0 0-6-16,0 0 5 0,0 0 2 0,0 0-15 16,0 0-4-16,0 0 6 0,0 0 0 0,0 0-7 15,0 0 10-15,0 0-27 0,0 0-23 0,0 0-34 16,0 0-55-16,0 0-92 0,0 0-121 0,0 0-156 16,0 0-557-16,0 0-1143 0,0 0 506 0</inkml:trace>
  <inkml:trace contextRef="#ctx0" brushRef="#br0" timeOffset="74933.92">8088 10285 207 0,'0'0'305'0,"0"0"-16"16,0 0-13-16,0 0-19 0,0 0-23 0,0 0-25 15,0 0-16-15,0 0-15 0,0 0-4 0,0 0-3 16,0 0-7-16,0 0 5 0,0 0-21 0,0 0 0 16,0 0-18-16,0 0 7 0,0 0 4 0,-6 12-1 0,3-10-8 15,3-2-4-15,-5 5-4 0,5-5-8 0,-6 3-12 16,3-2 0-16,-2 2-8 0,5-3 2 15,-9 1 1-15,9-1-1 0,-5 3 4 0,5-3 1 16,0 0-5-16,0 0 1 0,-9-4-13 0,9 4 1 0,-1-4-8 16,1 4-8-16,0-7-4 0,0 3-8 0,2-2-4 15,-2 2-6-15,4-3-4 0,0 2-1 0,0 0-1 16,4-3-9-16,-1 1 4 0,1 0-4 16,-1 2-4-16,3-1 4 0,-2-1-7 0,1 3-2 0,3 0-2 15,-2-1 3-15,0 0-7 0,0 2-3 0,1 1-2 16,0-3 4-16,-1 3-3 0,-1 0 1 0,0 2-5 15,0-1 2-15,0 1-3 0,0 0-2 16,-1 1 0-16,-2 1-2 0,2 0 0 0,-2 1-1 0,1 2-1 16,-1-2 1-16,0 2 0 0,1 0-1 0,0 1 0 15,-1 1-2-15,-1 1 2 0,1 1-3 0,-1 0 3 16,0 0-1-16,-2 0-3 0,-3 1 1 16,0-1 5-16,-2 1-3 0,1 0 0 0,-1-2 0 0,-2 1 0 15,1 0 1-15,-4 1-1 0,2-2 0 0,-1 2 0 16,-1-3 0-16,0 3 0 0,-3-3-3 0,4 1 3 15,-3 1-2-15,1-1 3 0,-2 0-2 0,-2-1 0 16,3 0 1-16,-1 0-1 0,1-1-2 0,1 0 0 16,1-1 5-16,1-1-2 0,-1 0-3 0,-1 0 1 15,3 0-1-15,0-2 1 0,0 0 1 0,3 0 3 16,2-2-3-16,-6 4 3 0,6-4 0 0,-3 1 2 16,3-1-1-16,0 0 1 0,-3 4-1 0,3-4 1 15,0 0-2-15,0 0-2 0,0 0-2 0,0 0 0 16,9-12 0-16,-4 11 2 0,-2-2 2 0,3 0 2 15,-1 0 1-15,2 1 0 0,0-1 4 0,2 0 1 16,1 0-6-16,-1 0 3 0,4 2-2 0,-4-2 1 0,3 2-1 16,-1-1 2-16,1 1-4 0,-2 2 4 15,2-1-3-15,0 0 0 0,0 0-5 0,-1 1 2 16,1 0 0-16,-1 2-1 0,-1-1-2 0,1 1 3 0,-5-1 0 16,5 2-1-16,-3-1 6 0,1 2-9 0,-1 1 2 15,-1-1-1-15,1-1-1 0,-4 2 0 16,1 2-1-16,1-2 1 0,-2 2 1 0,0-2 0 15,-3 3 0-15,3-1 8 0,-4-1-7 0,0 1-2 0,-1 2 0 16,-3-1 3-16,0-1 0 0,-1 2-3 0,-4-2 7 16,4 1-5-16,-4 0-4 0,1 0 11 0,-3-1-5 15,1 2-1-15,-4-2 2 0,-3 2-2 0,-1-3 9 16,0 0 4-16,-1-1 8 0,0 0 7 0,1 0 2 16,-2-2 8-16,0-1 2 0,1 0-1 0,-2-3 7 15,1 1 3-15,0-2-1 0,2-1 12 0,4 1 0 16,2-4-1-16,1 3-6 0,-2-2-1 0,3 0 1 15,1 1-5-15,3 0-2 0,-1-1 9 0,2-1-8 16,0 3-9-16,0-2-5 0,1 1 2 0,3 0-3 16,1 3-9-16,-4-4-9 0,0 2-4 0,4 2-29 15,0 0-41-15,-4-2-62 0,4 2-89 0,0 0-115 16,0 0-121-16,0 0-177 0,0 0-389 0,0 0-1093 16,-18 4 483-16</inkml:trace>
  <inkml:trace contextRef="#ctx0" brushRef="#br0" timeOffset="78950.09">5417 12809 20 0,'0'-7'334'0,"0"-1"-13"0,4 4-14 15,-3-3-18-15,-1-1-9 0,3 5-11 0,-2-3-10 16,2 1-16-16,-2 0-4 0,0 2-2 0,2 0-23 0,-3 3-9 16,0-6-13-16,1 3-4 0,-1 3-7 15,0 0-6-15,5-2-8 0,-5 2 1 0,0 0-1 16,5 8 4-16,-5-4-1 0,4 1-2 0,-3 5-3 16,-1-1-11-16,-1 6-5 0,1 0-3 0,-4 2-11 0,1 1-10 15,-4 1-9-15,3 5-9 0,-2 0-6 16,-3 1-10-16,-4 2-7 0,4-6-3 0,1 6-12 15,-1-4 0-15,3-5-3 0,1 0-5 0,-3-2 4 0,4-5 4 16,-1 3-8-16,3-6-3 0,-1 3-4 0,-2-1-8 16,3-5-4-16,2 0-3 0,-2-3 1 0,1 4 1 15,1-6-2-15,0 3 1 0,0-3 1 0,0 0 1 16,6 4-2-16,-6-4-1 0,9-2-7 16,-9 2-4-16,9-2-7 0,-4 0 5 0,3 0-7 0,1-3-2 15,1 5 1-15,2-1-1 0,-2 0-7 0,3-1-1 16,-3 2 1-16,5-3 0 0,3 2-13 0,-5 1-11 15,0-1-6-15,-1 0-5 0,1 2-13 0,0-1-9 16,-2 0-10-16,-1 1-11 0,-2-2-9 0,0 2-13 16,2-1-21-16,-6 1-23 0,0 1-22 0,-4-2-24 15,5 2-15-15,-5-2-18 0,1 6-34 0,-1-6-25 16,-6 6-20-16,2-1-21 0,-1-1-36 0,-4 3 3 16,3-4-7-16,-2 1-15 0,2-2-247 0,-5 3-666 15,5-2 295-15</inkml:trace>
  <inkml:trace contextRef="#ctx0" brushRef="#br0" timeOffset="79350.66">5560 13039 87 0,'1'-7'275'0,"1"-2"1"16,-2 1-1-16,2 2-3 0,-2-1-4 0,1 2-8 16,-1-1-3-16,-1 1-9 0,1-2-6 0,0 3-5 15,0 0-5-15,0 4-6 0,0-7-8 0,0 7-7 16,1-4-1-16,-1 4-9 0,0-6-4 0,0 6-15 15,0 0-5-15,0 0-7 0,0 0-12 0,0 0-12 16,0 0-10-16,0 0 4 0,0 0-1 0,0 0-4 16,-5 18-3-16,2-12-16 0,0 4-1 0,3 0-4 15,-4 6-6-15,2 0-5 0,0 1-5 0,1 1-5 16,-2 2 0-16,2 5-16 0,0 2 5 0,-2-2-6 16,2-1-9-16,0 0-1 0,-1 2-5 0,1-7-5 15,0 6-2-15,-2 1-6 0,1-7-8 0,1 0 9 16,1-1-13-16,-3 0-2 0,2-1 3 0,-2-2-3 15,3-1 7-15,-1-4-8 0,0 0 1 0,1 0 0 16,-2-3 3-16,2-3-12 0,0 3 0 0,0-4 1 16,0 1 1-16,0-1 5 0,0-3-1 0,0 0-2 15,0 7-4-15,0-7-7 0,0 0 13 0,0 0-11 16,0 0-9-16,0 0-19 0,0 0-17 0,4-14-32 16,-1 12-44-16,-2-1-64 0,-1 3-64 0,1-8-82 15,1 6-87-15,-2 2-115 0,-2-5-467 0,2 5-1064 16,0 0 471-16</inkml:trace>
  <inkml:trace contextRef="#ctx0" brushRef="#br0" timeOffset="80701.32">4057 15062 102 0,'0'0'178'0,"0"0"7"16,-2-4 6-16,2 4 6 0,0 0 3 0,-2-4-2 16,2 4 2-16,0 0-1 0,0 0-1 0,0-5-5 0,0 5-6 15,0 0-5-15,0 0-7 0,0 0-7 0,2-5-2 16,-2 5-11-16,0 0-18 0,0 0 1 16,0 0-7-16,0 0-7 0,0 0-3 0,2-3-12 15,-2 3 4-15,0 0-14 0,5-2 2 0,-5 2-11 16,8 0-2-16,-8 0 0 0,14-1-8 0,-9 1-10 0,4 0-4 15,0-1-4-15,5 0-10 0,-1 1-3 16,2-2-4-16,-2 2-2 0,6-2-8 0,-3 1-2 16,-1 0-1-16,-4 1-20 0,3-1-17 0,-3 1-17 15,0 0-14-15,-6 0-13 0,4 0-23 0,-9 0-17 16,7-2-33-16,-7 2-32 0,0 0-38 0,0 0-39 0,0 0-40 16,0 0-30-16,-29 5-32 0,17-3-187 0,-2 2-562 15,-3-2 249-15</inkml:trace>
  <inkml:trace contextRef="#ctx0" brushRef="#br0" timeOffset="81383.82">4048 15091 8 0,'0'0'214'0,"0"0"-1"0,0 0 8 15,0 0 4-15,0 0 0 0,0 0-5 0,0 0 0 0,0 0-9 16,0 0-4-16,9-12-10 0,-9 12 1 16,0 0-14-16,0-3-10 0,0 3 0 0,0 0-21 15,4-2-7-15,-4 2-10 0,0 0-3 0,0 0-10 16,0 0-11-16,0 0-6 0,0 0-2 0,0 0-6 15,0 0-18-15,0 0-2 0,0 0-13 0,0 0 4 16,0 0-7-16,0 0-3 0,0 0-10 0,0 0-3 16,0 0 6-16,0 0 1 0,-4 16-2 0,0-11 3 15,2 4 7-15,-5 0-3 0,2 1 0 0,0 1-1 16,3-1-5-16,-4 2 2 0,5-3-4 0,-3 2-3 16,-2 1-7-16,2-5-3 0,0 3-10 0,2-2 1 15,-1 1-2-15,3-1 0 0,-1-1 0 0,0-1-7 0,-1 1 6 16,2-3 4-16,0 0-1 0,0-4 0 0,-1 5 8 15,1 0 4-15,0-5 2 0,1 3 5 16,-1-3 7-16,0 0 4 0,0 0 0 0,0 0 1 16,2 5 4-16,-2-5-4 0,0 0-2 0,0 0 3 15,0 0-9-15,0 0-3 0,0 0 1 0,0 0-9 16,6 0-6-16,-6 0 1 0,0 0-8 0,9-4-2 16,-9 4 1-16,10-2-5 0,-7 1-2 0,-3 1 1 15,6-4-4-15,-1 2 2 0,0 1 3 0,3 0-10 16,-8 1-1-16,9-3-2 0,-3 2 0 0,1-2 1 15,-2 1-3-15,1 0 7 0,2 0-3 0,1-1 0 16,1 3 0-16,3-2-1 0,-2 3-1 0,2-3 3 0,-1 1 2 16,2 1-1-16,-3 0-3 0,2 1 4 15,1 1-5-15,-1 1-2 0,0 2 1 0,2 1-6 16,-2-2 3-16,0 2 3 0,-2-2-1 0,4 8-2 16,-4-5-3-16,0 2 2 0,-2-1-2 0,0 0-1 15,-3 3 3-15,2 0-2 0,-4-2-3 0,0 4 1 16,-3-5 3-16,-2 4 0 0,-2-2 0 0,-3 1-2 15,-3-1 4-15,0 4-1 0,1-5 1 0,-7 2-3 0,-2 1 1 16,-2-1 1-16,4-3 0 0,-4-1 0 16,-2 2 0-16,2-6 0 0,0 2-3 0,1 0 7 15,0-4 2-15,4 1 11 0,1-1 8 0,4-2-4 16,-2 1 5-16,3-3 4 0,-1 0-4 0,0 1 2 16,4 0 4-16,-4-2-1 0,4 3-8 0,1 1-3 15,4 0 2-15,-10-1-3 0,7-1-7 0,3 2 3 16,-3-6-29-16,3 6-31 0,0 0-45 0,0 0-73 15,0 0-86-15,0 0-104 0,0 0-105 0,0 0-527 16,-3 14-1063-16,0-10 469 0</inkml:trace>
  <inkml:trace contextRef="#ctx0" brushRef="#br0" timeOffset="82832.82">2691 16736 112 0,'1'-4'160'0,"4"0"11"0,-2 0 8 0,-3 1 7 15,2 0 8-15,-2-2 0 0,2 1 3 0,-1-1-2 16,0 2 5-16,2-1-1 0,-2 0 1 0,-1 4 2 16,1-5-8-16,-1 5 3 0,0-4-3 15,0 4 5-15,0-4-19 0,0 4-8 0,-2-3-10 0,2 3-4 16,0 0 0-16,-5-3-14 0,5 3-13 0,0 0-9 15,0 0-9-15,-8 0-7 0,8 0-8 16,0 0-1-16,-7 4-9 0,4-1 4 0,0 1-1 16,-1 1 1-16,1 0-4 0,-1 2 10 0,-1 1-7 15,-2 1 2-15,4 0 7 0,-3 3-1 0,0-1-2 16,3-1-6-16,-3 1-3 0,5 0-2 0,-4 1-3 16,1-1-5-16,0 2-6 0,3-1 0 0,-3-1-7 15,0 2-3-15,0 2-2 0,4-3-1 0,-2 0-7 16,-1 1-5-16,3-1 0 0,-1 1 1 0,-3-1-12 15,4 0-3-15,-1 0-1 0,1 0-4 0,-3-1-4 16,3 0-1-16,0 0 4 0,3-2-13 0,-2 3 5 16,-1-2-4-16,4 1-4 0,-3 0 6 0,2-2-12 15,-2 2 5-15,3-4 1 0,-3 4 1 0,3-4-7 16,-2 3 0-16,1 0-4 0,1-1-6 0,0-2 6 16,1-1-1-16,-2 2 0 0,4-3 3 0,-3 1-3 15,1 1 0-15,-1-3 2 0,1 0 1 0,2 0 2 16,-1-1 6-16,0 1-9 0,3 0-1 0,-3 0 0 15,1-1-1-15,-1-1 4 0,1-1-1 0,0 0 0 16,2 2-4-16,-4-2 3 0,6 0 2 0,-5-1-5 16,-6 0 1-16,14-1-6 0,-5 0 1 0,-4 0-2 15,5-1 4-15,-5 0-4 0,3-1 0 0,0 2 0 16,-2-4-2-16,-1 3 1 0,3-1 2 0,-3-1 1 16,1 0 0-16,1 1 1 0,-2-1 0 0,3-2-1 15,-5 1 6-15,3 0 2 0,-1 0-3 0,0-2-3 16,2 0 0-16,-2 0 0 0,-2 1-2 0,2-2 8 15,-2 1-6-15,2-2 3 0,-1 2 5 0,-2-4-5 16,1 6 4-16,-1-5-1 0,0 3-2 0,0 1 2 16,1-3-3-16,-2 3 3 0,0 0-2 0,-1-1 1 15,2 1-8-15,-2-1 13 0,2 2-4 0,-2-1-3 16,-2-2 0-16,2 2-1 0,0 6-1 0,-2-8 0 16,2 3 1-16,0 5 0 0,-1-7 2 0,1 7 0 15,-4-5-3-15,4 5 1 0,-1-7 5 0,1 7-7 16,-4-6 7-16,4 6-2 0,-5-1-3 15,1-2-2-15,4 3-2 0,0 0 3 0,0 0-1 0,-18 3 1 16,18-3-2-16,-13 6 3 0,6-4-1 0,-2 3-1 16,0-1 1-16,-3 0 2 0,2 2-4 0,1 2 8 15,-1-1-8-15,4 1 2 0,-5 1-21 0,2 0-17 16,-1 1-31-16,1-2-62 0,-1 4-83 16,1 0-83-16,-2-1-121 0,0 4-565 0,-1-2-1068 15,1 1 473-15</inkml:trace>
  <inkml:trace contextRef="#ctx0" brushRef="#br0" timeOffset="85135.18">10721 11755 154 0,'4'-4'289'0,"-2"1"-2"0,3 1 2 16,-1-1 1-16,0-1-6 0,-2 1-8 15,-2 3 0-15,4-5-8 0,-4 5-10 0,0 0-8 16,2-2-9-16,-2 2 1 0,0 0-13 0,0 0-5 15,0 0-11-15,0 0-14 0,0 0-4 0,0 0-12 0,0 0-9 16,-4 11-14-16,4-11-4 0,-4 4-5 16,4-4-1-16,0 5-4 0,0-5-3 0,-5 1-8 15,5-1-10-15,0 0-3 0,-13-3-7 0,13 3 4 0,-6-5-15 16,2 2-6-16,0 0-8 0,-1-2-11 0,-2 0-5 16,1-2-4-16,2 1-9 0,0-1-5 0,0 2 9 15,-2-1-14-15,4-1-2 0,0 4-3 0,0-2-4 16,1 1-6-16,1 4-7 0,-4-5-1 0,4 5-8 15,-3-3-1-15,3 3-6 0,0 0 5 0,0 0-2 16,0 0-5-16,19 5-2 0,-7 0 1 0,-2-1-3 16,3-1 18-16,2 6-16 0,4-5-7 0,-2 3 2 15,3-1-3-15,-2-3 2 0,0 3-5 0,1-4 0 16,-2 1-4-16,5 0 2 0,-3-2 0 0,-6-1 1 16,1 0-4-16,-2-4 2 0,-1 3 6 0,0-1-4 15,-5 1-1-15,2-1 5 0,-1 0-1 0,-2-2 1 16,1 2 5-16,-1-1-6 0,-4 0 1 0,2 1 8 15,-3 2 1-15,5-2 1 0,-5 2 1 0,4-3-3 0,-4 3-3 16,0 0-2-16,0-3-5 0,0 3 6 0,0 0-8 16,0 0 8-16,0 0-6 0,0 0 5 15,0 0-3-15,-3 15 1 0,2-10 3 0,1 2 2 0,-4 3 1 16,3 1 4-16,1 0 7 0,0 4 1 0,-3 1 6 16,2 1-1-16,1 1 6 0,-5 0 4 0,5 1-5 15,0 6 0-15,0-6 1 0,-3 6-4 0,2 1 0 16,-1-7 4-16,0 0-17 0,1 3 3 0,-1 2 5 15,0-4-4-15,1 6 2 0,1-8 0 0,0 0-7 16,0 0 17-16,-2 1-24 0,0-2 7 0,2-4-7 16,-4 2 7-16,3-4 9 0,-2 1-19 0,2-1-1 15,1 0 5-15,-2-4 6 0,2 0 7 0,-3 2-20 16,2-4-12-16,-1 2 15 0,2-4 2 0,-1 2-1 16,1-2-12-16,0-3-8 0,-2 5-11 0,2-5-16 15,0 0-20-15,-4 3-37 0,4-3-44 0,0 0-44 16,-5 2-49-16,5-2-54 0,0 0-50 0,0 0-57 15,-9-7-69-15,9 2-86 0,-3-1-327 0,1 3-953 16,-1-1 422-16</inkml:trace>
  <inkml:trace contextRef="#ctx0" brushRef="#br0" timeOffset="85584.88">10754 12032 305 0,'-1'-3'404'0,"1"3"-9"15,-3-4-6-15,3 4-8 0,0 0-24 0,0 0-23 16,0 0-22-16,0 0-13 0,4-3-11 0,-4 3-6 16,8 0-20-16,-8 0-13 0,12 0-18 0,-4 1-12 15,2-1-13-15,3 0-12 0,5 0-22 0,0 0-16 16,1-1-12-16,0-2-15 0,2 2-12 0,8-2-13 16,-7 2-8-16,3 0-14 0,-3 0-8 0,-2-1-7 15,1-1 2-15,-2 2-14 0,0 0-1 0,-6 1-6 0,6-2-4 16,-6-1-16-16,0 1 3 0,-3-1 9 15,-1 3 2-15,-3-1 2 0,2 0 4 0,-3 1 14 16,-5 0-9-16,8-3-1 0,-8 3 0 0,6-1-8 0,-6 1 1 16,4-1-7-16,-4 1-8 0,0 0 7 0,0 0-13 15,6-2-20-15,-6 2-23 0,0 0-35 0,0 0-44 16,0 0-50-16,0 0-60 0,7 0-57 16,-7 0-77-16,0 0-87 0,0 0-105 0,0 0-316 0,0 0-919 15,0 0 407-15</inkml:trace>
  <inkml:trace contextRef="#ctx0" brushRef="#br0" timeOffset="108367.19">14556 2867 225 0,'-1'-3'386'0,"-3"-2"-36"0,3-2-9 16,-2 1-24-16,3-4-14 0,-1-1-4 0,0 0-8 15,-1 1-21-15,0-1-11 0,-1 0-18 0,-1 0-13 16,2-1-9-16,-5 1-14 0,1 0-12 0,-3-1-21 16,-3 1-9-16,1 2-13 0,-6 2-12 0,-2 4-11 15,1 0-9-15,-12 5-9 0,-1 1-10 0,0 2-10 16,2 3-5-16,-1 3-9 0,6 3-4 0,-4 2-3 16,4 1-7-16,2 1-6 0,9-1-7 0,-3 4-6 15,4 3-4-15,7-6-4 0,5 8-3 0,3 5-1 16,3-2-1-16,8-2-7 0,3 3 2 0,2-1-2 15,4-1-1-15,11 9-3 0,1-2 0 0,-2-2-5 16,-6-5 1-16,-3-3-4 0,-1 1-3 0,-1-2-5 16,-3 1-2-16,-1-1-2 0,-8-6-1 0,-6 1 4 15,-1-1 1-15,-5-1 0 0,-2 0 5 0,-4 0-5 16,-5-3 3-16,-9 2 1 0,-2-1 0 0,-4-4 1 16,-2-2 3-16,-2-1 4 0,0-3 5 0,2-3 4 15,0-4 10-15,1 1 1 0,8-5 3 0,1 0-1 16,2-3 0-16,3 0 0 0,1-2 3 0,6 2-9 15,2-4-4-15,3-1-2 0,6-3-6 0,4 2-3 16,6-1-2-16,10-3-4 0,1-1-1 0,3 3-4 16,5-1-4-16,1 1-4 0,2 2-2 0,-2 0-3 15,3 2-1-15,14 2-4 0,-16-1 6 0,-1 0-3 16,2 2 2-16,-7 2-2 0,3-2 0 0,-11 6 2 16,1-2 3-16,-5 2 0 0,-4 1 1 0,-2 0 1 15,-2 2-2-15,-2-2 2 0,-1 5 1 0,-5-2 6 16,4 3-3-16,-4 2 0 0,-3 3 2 0,0 1 3 15,-1 2-3-15,-3 4-1 0,1 2 3 0,2 0-4 16,0 2 4-16,2-3-3 0,1 1 1 0,1 1-4 16,0-2 1-16,1-4-1 0,1 6 0 0,2-6 2 15,3-3-2-15,-1 2-2 0,2-6 2 0,1 1-1 16,3-3 2-16,-1-1 2 0,4-3 1 0,-1 0 0 16,4-4 1-16,0-3-1 0,0-1 2 0,-3-3 1 15,3-1 2-15,1-6 1 0,-1 1 5 0,-3-2 2 16,3 0 0-16,-5 5-1 0,-2-1 8 0,1 4 8 15,2-1 4-15,-4 1-2 0,-5 5-4 0,3 3-6 16,-4-2-3-16,5 4-3 0,-5 2 2 0,2 0-3 16,-1 3 10-16,-1 3-5 0,4 4-3 0,-6 2 5 15,2 3-7-15,0 2 1 0,-2 0 0 0,1 1-5 16,1 0-3-16,-2 0 0 0,1-2-1 0,-2-4-4 16,3 1-1-16,0-4 0 0,-2-2 1 0,1-1 3 15,1-3 6-15,2-1-3 0,-1-2-3 0,-5 0 3 16,17-7 7-16,-7-2-13 0,3-2 5 0,-2-5-4 15,7-3-4-15,-7 2 3 0,4-7-2 0,3 0 3 16,-2 4-7-16,-3 6 0 0,-4 0-4 0,4 5 3 16,-4 0-1-16,1 4-1 0,1 3 0 0,0 2 3 15,-2 3-2-15,6 7 2 0,-3 2 3 0,-3 2-1 16,2 1-1-16,-1 3 0 0,-2 0-5 0,2 0-24 16,-1 0-26-16,-2-1-34 0,-1 0-22 0,1-2-36 15,0-5-40-15,-2 0-29 0,-4-7-17 16,3 2-18-16,-1-3-48 0,-3-2-57 0,0 0-66 15,0 0-343-15,-4-20-832 0,-1 5 369 0</inkml:trace>
  <inkml:trace contextRef="#ctx0" brushRef="#br0" timeOffset="108517.42">15172 2866 110 0,'-9'-6'486'15,"0"-1"5"-15,0 2-16 0,-1 2-36 0,2-1-35 0,3 2-41 16,-1 0-36-16,-1 1-37 0,7 1-42 0,-9 3-58 15,8 0-80-15,1-3-116 0,-2 7-151 0,4-2-174 16,-2-5-243-16,1 10-620 0,2-5 274 16</inkml:trace>
  <inkml:trace contextRef="#ctx0" brushRef="#br0" timeOffset="109001.72">15711 3000 340 0,'-2'-9'539'0,"0"-1"-26"0,1 0-29 16,-3-1-23-16,2 7-18 0,-1-2-22 0,-1 4-38 16,1-2-35-16,-1 3-37 0,4 1-25 0,-14 9-31 15,1 1-17-15,3 6-16 0,-3 5-13 0,-1 6-18 16,0 2-18-16,-3 1-12 0,8-1-11 0,1 3-16 15,1 0-38-15,3-2-15 0,0 0-5 0,4-1-7 16,8-2-8-16,-2-4 0 0,3-6-6 0,4-1-9 16,1-3-5-16,4-3-5 0,10-3 2 0,0 0-6 15,4-7 1-15,-2-3-2 0,4-4-7 0,-3-4 4 16,1-3-7-16,0-1 3 0,-3-3 4 0,-1-3 2 16,0 0 8-16,-1-3 10 0,-4-4-1 0,-6-2 6 15,-1 1 1-15,0 1 14 0,-9 1 8 0,-3 8 19 16,0-2 1-16,-4 5 0 0,1-1-1 0,-3 6-3 15,-2 3-17-15,-1 3-9 0,-4 5-47 0,0 5-19 16,-3 3 0-16,-3 5 0 0,0 9 0 0,-2 1 0 16,5 1 0-16,1-1 0 0,2 4 0 0,5-1 0 15,0-1 0-15,4-6 0 0,7 6 0 0,-1-7 0 16,8 4 0-16,6-3 0 0,-4-6 0 0,2-4 0 16,10 1 0-16,0-3 0 0,0-2 0 0,2-5 0 15,-1-5 0-15,-1 2 0 0,-1-5 0 0,-9 0-115 16,-3-4-134-16,-2-1-69 0,1-3-77 0,-5 2-68 15,-2-2-81-15,-6 4-475 0,-1-6-1101 0,-3 2 487 16</inkml:trace>
  <inkml:trace contextRef="#ctx0" brushRef="#br0" timeOffset="110200.37">17026 3269 174 0,'-2'-6'464'15,"0"3"-18"-15,1-1-7 0,0 0-7 0,1-4-14 16,0 5-22-16,0-4-17 0,1 1-19 16,2-1-28-16,1-2-26 0,1 3-28 0,2-2-21 15,4 1-22-15,0 0-21 0,-1 3-11 0,4-1-22 0,3 0-18 16,-3 4-11-16,0 2-15 0,5 2-8 0,-3 1-10 16,0 4-13-16,0 5 1 0,-2 1-4 0,1 8-11 15,0 3-7-15,-4-3-6 0,-1 4-9 0,-4 0-11 16,-1 0 0-16,-3 2-7 0,-2-1-2 0,0-2-7 15,0-1 1-15,-2-5-8 0,2-1-12 0,0-7 0 16,0-1-5-16,0-1 2 0,0-3 4 0,0 0 2 16,0-3 15-16,0-3-4 0,0 0-1 0,7-10 1 15,-1 0 5-15,2-6 0 0,-2-1 10 0,7-6-6 16,-2-4-7-16,1-1-2 0,1-5-9 16,-2 2 15-16,5 0-5 0,-4 3-6 0,1 3-2 0,-4 7-4 15,-1 6-11-15,-1 2-3 0,-2 1-5 0,-1 3 0 16,3 3-9-16,-1 3 1 0,-6 0 8 0,10 6 0 15,-3 5-5-15,0 3 6 0,0 3 6 16,-2 2-8-16,1 5 1 0,-1 1-6 0,-1 0-5 16,1-6 4-16,2 0-9 0,-4 0-3 0,4-3 2 0,-2-1 4 15,-1-5-12-15,1 2 9 0,0-4-2 0,0 0 6 16,0-3-3-16,2-1 3 0,-1-3 6 0,2-2-2 16,2-1 3-16,-2-3-3 0,2-2 1 0,3-5 3 15,0-3-8-15,0 1 7 0,3-9-4 16,0 2 1-16,0-1 0 0,-7 8-3 0,2-2 8 0,-4 7-16 15,-1 0 6-15,4 2-7 0,-2 1-5 0,-3 3-9 16,0 3 21-16,-5 0-8 0,13 7 10 0,-8 1-3 16,0 2 0-16,0 1 2 0,-1 5 0 0,4 2 1 15,-2 1 5-15,3-1-12 0,-1-1 3 0,3-1 0 16,-1-2 1-16,1 0 9 0,4-1-5 0,-2-4 4 16,3 0-5-16,-3-5-3 0,4-1 11 0,2-2-2 15,-2-4 3-15,-1-2 2 0,2-2 1 0,-1-3 8 16,-2-2 7-16,4-6 7 0,-7 2 2 0,1-5 8 15,-1-5 3-15,-4 1 3 0,-3-3 4 16,-2 1-20-16,-3-3-31 0,-4 0 0 0,-1 3 0 0,-4 2 0 16,-1 9 0-16,-2 1 0 0,-1 5 0 0,-6 3 0 15,0 8 0-15,-3 0 0 0,-3 9 0 0,-1 5 0 16,-1 1-201-16,-1 1-77 0,6 6-125 0,-2 3-123 16,5-2-139-16,2 0-355 0,7-8-1105 0,10 0 489 15</inkml:trace>
  <inkml:trace contextRef="#ctx0" brushRef="#br0" timeOffset="111033.61">18859 2891 3582 0,'6'-19'137'0,"-6"0"79"0,4 1 56 0,-4 0 17 16,-4 6-24-16,7 2-34 0,-3 1-27 0,-3-1-30 15,3 7-34-15,0-1-19 0,0 4-13 0,0 0-7 16,-6 11-1-16,2 3-10 0,-1 5-5 0,0 12-9 16,-2 2-5-16,2 14-9 0,-3-12-5 0,1 16-6 15,2-4-2-15,-3-1-4 0,-1-1-14 0,3-10-5 16,2 11-18-16,0-14-5 0,-2-4-3 0,3-3-2 16,0-6-2-16,1-1-1 0,1-6 1 15,0-1 2-15,1-5 3 0,-1 2 13 0,2-3 29 0,-1-3 0 16,0-2 3-16,0 0 0 0,12-15 13 0,-4 4-3 15,1-6 8-15,5-4 9 0,-1-3-4 0,2-2 6 16,2 0 1-16,-2 1 8 0,-2 2-5 0,1 7-7 16,-1 2-6-16,-2 2 1 0,1 4-9 0,2-2-9 15,-1 7-11-15,-1 1 0 0,0 5 2 0,7 1-16 16,-2 5 3-16,-2 2 4 0,4 7-10 0,-1 2-3 16,-1 1 7-16,-4 3 1 0,1-2-15 0,-3 1-16 15,-2 1-11-15,-3-6-14 0,-1 0-5 0,-2-1 0 16,-3 1-2-16,-3-6 3 0,-5 3-1 0,-3-2 3 15,-5-2 2-15,-5-3 1 0,-4 0 7 0,-6-2 1 16,2-4 5-16,1-2 3 0,0-3-8 0,-1 1-10 16,10-4-14-16,-1-3-33 0,4 1-37 0,1-3-39 15,11 3-39-15,7-3-46 0,3-1-20 0,8-3-44 16,14 1-29-16,7 1-17 0,15-4-20 0,6 0-2 16,0 5 2-16,0 1 15 0,1 1 35 0,-18 2 23 15,19-1 40-15,-5 0 49 0,-3-1 60 0,-14 2 53 16,-3 1 57-16,-1-1 60 0,-2 2 57 0,-11-3 54 15,-5 2 42-15,-1 0 44 0,-6 0 26 0,2-2 10 16,-1 0 9-16,-4-1-7 0,-3 1-1 0,-2-1-8 16,-2 1-11-16,-2-3-10 0,-3 4-5 0,-1 1-23 15,0 1-16-15,-2 4-7 0,-2 0-26 0,-6 4-18 16,1 2-14-16,-1 6-19 0,-3 4-4 0,3 4-6 16,1 5-11-16,2-1-5 0,-1 5-9 0,5-3-8 15,0 2 2-15,5-1-12 0,5-5-3 0,-1-2-1 16,6 0-5-16,1-3 2 0,1-3-9 0,4-2-13 15,-2-1 4-15,2-2 2 0,3-2 3 0,-1-3 0 16,2-2-4-16,-2-2 3 0,1-2 10 0,3-5 2 16,-1 0 6-16,-1-1 7 0,1-4 0 0,-1 1-3 15,-3-2-7-15,1 0 1 0,-2 0 1 0,1-1 8 16,-4 5 2-16,-1 0 0 0,0 4-8 0,2-1-9 16,-5 1-12-16,3 5-24 0,-1 0 0 0,-4 2 0 15,9 3 0-15,-4 3 0 0,0 1 0 0,3 3 0 16,-3-2 0-16,2 4 0 0,0 1-41 0,3 1-65 15,-2-3-46-15,2 1-47 0,3 1-45 0,0-3-54 16,-3-4-48-16,4 1-52 0,-1-3-67 0,6-4-74 0,-6 0-362 16,2-4-976-16,2-1 433 0</inkml:trace>
  <inkml:trace contextRef="#ctx0" brushRef="#br0" timeOffset="111683.61">20124 3088 78 0,'0'-7'427'0,"0"2"8"15,-1-1 1-15,-3 0-6 0,0 0-4 0,-1 3-10 16,-1-1-17-16,1 2-20 0,-7-1-19 0,4 5-30 16,-3 3-26-16,0 1-21 0,-4 6-28 0,1 2-24 15,0 1-18-15,-1 7-18 0,0 2-23 0,2-1-17 16,3 0-11-16,2 1-16 0,4 3-13 0,3-7-22 16,2 5-7-16,4-7-19 0,4 0-13 0,4-3-7 15,1-1-12-15,3-1-8 0,1-4-7 0,3-4-5 16,9 2-4-16,-9-5-5 0,11-3-1 0,-6-2-2 15,-4-2 0-15,3-5 0 0,2-1-3 0,-4-5 0 16,-1-1 1-16,-2-6-1 0,3-1-2 0,-5-3 2 16,1-7 2-16,3-9-8 0,0-4 4 0,-2-3 0 15,-2-1 0-15,-3 1 2 0,-3-1 3 0,-3 16 15 16,-4 4 16-16,0 1 9 0,-1 11 6 0,-3 2 9 16,1 7 4-16,-1-1-20 0,-2 4-4 0,1 3-6 15,0 4-6-15,0 0 0 0,-17 15-4 0,7 4 8 16,-2 8 1-16,1 3 3 0,-2 5-1 0,1 12-1 15,2-1-6-15,-1 3 2 0,4-13-3 0,2 10 3 16,1-12-3-16,0-2-8 0,2 2 3 0,4-4-7 16,1-5 2-16,-3 0 3 0,1-7-3 0,2-2-8 15,-2-5 4-15,-1-2 3 0,1-2 0 0,3-1 21 16,-4-2 17-16,0-4-1 0,9 0-6 0,-9 0-4 16,14-10 2-16,-4 0-14 0,2-3 11 0,1-4-8 15,1-7-4-15,4-3 5 0,-2-1-7 0,2-3-5 16,1 3 6-16,-1 0-9 0,0 3-12 0,-4-1-6 15,-1 11 0-15,-4 1 0 0,-5 4 0 0,2 2 0 16,-2 2 0-16,1 1 0 0,-1 0 0 0,-3 3 0 16,-1 2 0-16,0 0 0 0,0 0 0 0,-10 12 0 15,5-6 0-15,-3 4 0 0,-1 5 0 0,-1-2 0 16,0-1 0-16,2-1 0 0,-2 3 0 0,4-3 0 16,-1 1 0-16,1-2 0 0,3 0 0 0,3 1 0 15,-2 0 0-15,4 0 0 0,3 1 0 0,0 0 0 16,7 2 0-16,6 1 0 0,1 3 0 0,0 0 0 15,4 1 0-15,1-1 0 0,2-2 0 0,-3-1 0 16,3-2 0-16,-3 1-2 0,-3-5-53 0,-5-3-1 16,3 2-20-16,-6-3-16 0,2 0-27 0,-4-5-41 15,2 4-35-15,0-5-55 0,0-5-63 0,-3 3-70 16,1-4-69-16,-1-2-68 0,-3-2-400 0,3-5-997 16,0 0 442-16</inkml:trace>
  <inkml:trace contextRef="#ctx0" brushRef="#br0" timeOffset="113065.88">21046 3194 101 0,'0'0'296'0,"0"0"16"0,7 6 0 0,-4-3-6 16,-3-3 6-16,1 7 14 0,2-4 9 0,1 1-3 15,-2 0-13-15,2 0-13 0,2-1-21 0,2-1-22 16,1 0-20-16,-1 0-26 0,4 0-22 0,1-6-18 16,6 1-16-16,-7 0-15 0,-1 0-13 0,3-2-12 15,-3-1-13-15,-1 0-8 0,1-4-11 0,-6-1-12 16,3 0-7-16,-4-4-11 0,2 0-4 0,-6 2-11 15,0 1-7-15,-6-1-2 0,2 2-8 0,-4 4 1 16,2 0-4-16,-7 2-6 0,1 5-1 0,-6 0 0 16,0 1-6-16,4 3 0 0,-3 8 6 0,1-1 0 15,1 2 2-15,-1 9 4 0,4 1 5 0,6-5 0 16,2 1-2-16,-1 7 2 0,5-8-3 0,5 2 2 16,0-1-3-16,4-1 1 0,8 5-3 0,2-7 0 15,4-3-2-15,2-2-7 0,6 0-16 0,-3-7-1 16,3-2-6-16,2-2-7 0,3-1-10 0,-3 0-7 15,0-3 0-15,1-3-8 0,0-1 0 0,-2-3-12 16,3 0 10-16,-5-1-1 0,1-1-2 0,-2-4 11 16,2-3 0-16,-3 0 8 0,-2-3-6 0,-3 3 15 15,-2 4 15-15,-3-2 19 0,-2 4 11 0,-7-1 13 16,-3 6 7-16,0-3 2 0,-2 4-3 0,-4 0-6 16,-2 3-6-16,-2 2-4 0,-1 1 2 0,-7 3-4 0,-2 0-1 15,-3 6-3-15,-8 3 5 0,-2 6-2 16,3 2 1-16,-3-2-1 0,3 6-3 0,1-2 2 15,1 3-2-15,2-2-3 0,4 1 2 0,5-7-8 16,1-1 1-16,2-1-1 0,4-2 0 0,0 0-1 0,7-1 4 16,-1-3-1-16,2-3 1 0,6 0-3 15,4 1-1-15,-1-5 1 0,6-6-1 0,2 0 4 16,-1-2 3-16,3-7-3 0,0-3 5 0,-1 0-2 16,0-3 3-16,-2-3-4 0,1-5-4 0,4-10-3 15,-4 9 1-15,1-16 0 0,0-5-1 0,0 1-6 16,-3-1 4-16,-1 0 2 0,-4 6-1 0,-5 12 18 0,-1 4 16 15,-7 1 9-15,5 10 1 0,-6-1-4 16,-2 8-14-16,-2 4-2 0,0 3-6 0,-5 5-10 16,0 4 6-16,-5 7-9 0,-4 7 3 0,3 4-4 15,-2 8 1-15,1 3 0 0,-1 14-9 0,4 5 13 0,4-4-11 16,3 3 1-16,5-3 5 0,3-3-6 16,5-1-10-16,-1-12-19 0,3-4-7 0,5 3-9 15,2-7-4-15,-1-2-6 0,4-4 4 0,4-2 1 16,1-4 8-16,-3-7 2 0,6 1 1 0,1-5 7 15,0-3 2-15,1-3 3 0,-10-2 2 0,9-4 9 16,-1-1 9-16,-2-5 8 0,-2-4 1 0,0-2 1 16,-4-2-2-16,-3-7 1 0,3 3-2 0,-2-1 3 15,-3 1 2-15,-4 0 8 0,-2 9 8 0,-3 3-2 16,0 1-10-16,-5 5 1 0,-2 0-4 0,-2 6-5 16,-4 3-5-16,1 0 2 0,-4 2-9 0,-3 2 7 15,-1 4 0-15,0 3-6 0,0 1-4 0,2-2-13 0,4 1-8 16,-3 1-5-16,3-1-6 0,0-2-1 15,5 2-9-15,-1-3-4 0,4 0 2 0,-2-2 5 16,3 0 6-16,0-1 4 0,4-2 3 0,-4-2 8 16,9-1 1-16,-9 1-1 0,16-3 12 0,-8-1 19 15,0-1 9-15,1 0 12 0,0-3 14 0,-1 4 11 0,-2-1 4 16,-1 0 12-16,0 1 4 0,-2 1-5 16,3-1-10-16,-6 4-9 0,5-1-14 0,-5 1 0 0,0 0-3 15,5 8 1-15,-3 1-2 0,-4 3-9 16,1 3-1-16,-1 6 6 0,0 5-8 0,-3 4 4 15,1 1-8-15,2 2 4 0,-2 0-4 0,-1 1-3 0,1-2 1 16,2 2 6-16,-4-1-16 0,1-1 5 16,4-1 3-16,-3 2-3 0,4-2-5 0,-2-2 0 15,-1-2-6-15,-1 3 2 0,3-2-3 0,0 0 3 16,-1-8-9-16,1-1 4 0,-1-1-5 0,0-1 1 16,-2-5 14-16,2 2-13 0,-1-4 4 0,-3 1 0 15,2-2 4-15,-1 1-1 0,1-4 10 0,0-2-6 0,3 1-4 16,1-5 22-16,-8 3-9 0,8-3 5 15,0 0-9-15,0 0 7 0,0 0-7 0,-15-13 6 16,14 3 2-16,-2-5 2 0,-1-2-9 0,7-2-4 16,-2-10 5-16,-1-2-15 0,7-4-2 0,5-12-4 0,1-2-10 15,10 3 2-15,3-2-3 0,2-1-1 0,8 4 5 16,-1 1 5-16,5 6-5 0,0 3 3 16,-13 12 6-16,-1 2 2 0,0 3 6 0,-2 1 7 15,-1 3 0-15,-5 2 7 0,-8 4 17 0,3 1 2 16,-4 2 2-16,3-3 1 0,-2 1 12 0,-4-1-10 15,-1 2 1-15,2-2-10 0,-6 1 10 0,5-2-17 16,-6 0-3-16,-1-1-1 0,-4-1-15 0,1 1-4 16,-1 2-12-16,-1-3-10 0,-2 6 2 0,-5 1-5 15,3 0-8-15,-2 3-1 0,-3 5-1 0,2-1-1 16,-5 5 5-16,6 4 5 0,-4 3 0 0,5 1 4 0,1 2 3 16,3 0-2-16,5 1 6 0,0 5 6 15,5 2 4-15,2-7-3 0,4-2-1 0,1 1 6 0,4-3 3 16,2-1 3-16,5 4-1 0,-3-7-1 0,1-2 5 15,1 0-3-15,-1-4 0 0,0-1 0 16,-2-1 13-16,-2 0-13 0,2-4 1 0,-5-1-2 0,2 1-10 16,-2-3-15-16,-1 2-32 0,-2-1-41 0,0-3-47 15,0 0-47-15,0 0-55 0,-4 1-51 0,0 1-55 16,-2 0-69-16,2-1-83 0,-5 5-366 16,-3-9-941-16,-2 4 417 0</inkml:trace>
  <inkml:trace contextRef="#ctx0" brushRef="#br0" timeOffset="114300.22">23765 2714 189 0,'-2'-28'388'0,"-3"2"-14"15,0-1 3-15,1 2 1 0,-1 8-13 0,-2 0-4 0,1 3-19 16,1 5-17-16,1 0-28 0,0 4-34 16,1 4-24-16,3 1-18 0,-14 11-2 0,0 5-6 15,-1 9-6-15,1 8 0 0,-3 12 0 0,2 5 0 16,2 5-6-16,0-1-8 0,3 28 2 0,1-27-3 16,2 2-6-16,4 2 0 0,-5 27-9 0,4-25-5 15,7 20-11-15,-3-27-15 0,0-3-10 0,-1-3-18 16,1 0-16-16,1 1-5 0,-2-13-11 0,1 10-4 15,-2-11-33-15,2-4-15 0,-1-2-31 0,-1-4-30 16,0-7-25-16,-2-1-35 0,2-6-23 0,-1-2-15 16,-4-4-37-16,0-3-51 0,7-2-49 0,-23-6-51 15,7-5-37-15,-10-7-46 0,1-7-52 0,-1-2-59 0,-11-11-301 16,1-4-874-16,6 1 387 0</inkml:trace>
  <inkml:trace contextRef="#ctx0" brushRef="#br0" timeOffset="114833.73">23189 3310 165 0,'4'-5'268'15,"2"-1"2"-15,7 2 12 0,5-1-1 0,2 2-4 16,11-2-13-16,0 1-22 0,3-2-1 0,3 0-13 16,18-1-11-16,-4 0-22 0,0-1-22 0,-10 1-2 15,12-4-24-15,-14 2-16 0,-2-1-9 0,14-2-13 16,-15 2-10-16,-4 0-12 0,-4-2-7 0,0 1-7 16,-10 3 7-16,-2-2 24 0,-2 0 27 0,-7 3 11 15,-3 1-5-15,-1 2-14 0,-6 0-7 0,3 4 0 16,-9-7-9-16,-2 10-3 0,-7 0-8 0,0 1-4 15,0 7 4-15,-6 3-3 0,2 4-6 0,0 6-8 16,5-1-5-16,2 2-2 0,8-1-2 0,-3 3-5 16,7-2-2-16,2-1 5 0,3-4 8 0,2-4-3 15,4 1-3-15,3-4-8 0,3-1-4 0,4-1-3 16,1-6-2-16,-1 0-5 0,3-4 0 0,-3-2-3 16,1-2 3-16,0-3 5 0,-2-2 15 0,-2-4 2 15,-1-1 12-15,-1-2-1 0,-1-5 3 0,0-4-10 16,-6-1 1-16,5-2-12 0,-4 3 23 0,-3-1-10 15,-3 6 13-15,3 3 6 0,-4 0 1 0,4 5 8 16,-3 1-2-16,-1 3-82 0,4 0-20 0,-4 2 0 16,1 0 0-16,3 2 0 0,-1 1 0 0,-3 2 0 15,9 6 0-15,-2-1 0 0,2 2 0 0,3 5 0 16,1 3 0-16,-3 0 0 0,0 2 0 0,2 0 0 16,-2 1 0-16,1 7 0 0,-2-7 0 0,-2-1 0 15,-2-1 0-15,-1-6 0 0,0 2 0 0,-2 0 0 16,-1-1 0-16,1-2 0 0,1-2-29 0,-3-3 0 15,0 3 16-15,0-7 22 0,0 4 5 0,0-4 5 16,0 0 8-16,0 0-25 0,0-15-2 0,2 6 0 16,1-9 0-16,5 0 0 0,2-8 0 0,6-3 0 15,-1-5 0-15,12-6 0 0,1 1 0 0,1 2-84 16,-6 9-70-16,3 1-65 0,3 4-81 0,1 0-81 16,-2 6-82-16,-1-1-75 0,1 5-471 0,-3 3-1093 15,5 3 484-15</inkml:trace>
  <inkml:trace contextRef="#ctx0" brushRef="#br0" timeOffset="115270.1">25085 2873 100 0,'14'-10'402'0,"3"1"15"0,-4 0 7 0,-4 0 21 16,1 2 19-16,-5 2 20 0,0 2-11 0,-1-2-26 16,-1 2-38-16,-1 1-50 0,-2 2-35 0,0 0-15 15,0 0-9-15,-14 26-15 0,0-4-14 0,0 2-32 16,-4 5-25-16,-4 14-12 0,3-13-29 0,-6 13-20 15,2 0-18-15,1 0-13 0,4-12-12 0,4 1-3 16,0 1-14-16,0-2-10 0,0-3-4 0,1-3-14 16,5-7 3-16,-2 0-13 0,5-3 3 0,-1-5-15 15,0-4 4-15,5 0 39 0,-1 0 37 0,-1-2-100 16,3-4-23-16,0 0 0 0,0 0 0 0,0-17 0 16,5 6 0-16,0-8 0 0,4-6 0 0,-1-3 0 15,6-5 0-15,3-11 0 0,3 1 0 0,-2-7 0 16,3 1 0-16,-1-1 0 0,4 1 0 0,-1-2 0 15,-5 8 0-15,-1 15 0 0,-5 2 0 0,-2 8 0 16,-2 2 0-16,-4 7 0 0,1-1 0 0,-1 7 0 16,0 3 0-16,-4 0 0 0,9 14 0 0,-3 3 0 15,3 6 0-15,-1 5 0 0,-3 5 0 0,4 3 0 16,0 12 0-16,1-3 0 0,2 1 0 0,-2 1 0 16,0-12 0-16,3 11 0 0,-2-12 0 0,2 1 0 15,-1-2 0-15,-1 0 0 0,3-3 0 0,-5-5 0 16,0 3 0-16,1-12 0 0,-2 0 0 0,-7-5-85 15,3-3-201-15,-3-2 7 0,3 2 6 0,-4-6-38 16,0-2-51-16,0 0-39 0,0 0-31 0,-14-16-51 16,0 2-398-16,-8-10-952 0,-3-3 422 0</inkml:trace>
  <inkml:trace contextRef="#ctx0" brushRef="#br0" timeOffset="115416.57">24940 3119 307 0,'0'0'342'16,"-12"-2"1"-16,12 2-13 0,-5-4-5 0,5 4-13 15,0 0-8-15,0 0-13 0,22-7-40 0,-9 6-24 16,7 0-33-16,8 0-47 0,3 0-51 0,1-1-80 16,1-3-80-16,-4 5-111 0,5-3-148 0,-1 2-165 15,-2-5-528-15,1-1 234 0</inkml:trace>
  <inkml:trace contextRef="#ctx0" brushRef="#br0" timeOffset="117516.81">19558 4388 3336 0,'-1'-6'83'0,"-4"2"3"0,-3-4 24 0,-2 4 83 16,1-1-6-16,-3 0-26 0,2 1-15 15,-3 2-2-15,3 2-9 0,-3 0 2 0,3 1-4 16,-3 3-7-16,2 3-9 0,4-1-11 0,0 4-9 0,0-2-7 15,4 1-8-15,-1 2-5 0,2 0-10 0,2 0-5 16,3-1-5-16,3 0-3 0,3-1-6 0,-2-1-3 16,4-2 0-16,1 0-3 0,0-1-4 15,1-4 0-15,1 1 10 0,-1-3 11 0,-3 0 11 0,3-4 11 16,-4 1 0-16,0-4 2 0,-4 0 0 0,-5-2 3 16,5 1 1-16,-5-3-10 0,0 1-4 0,-1-1-6 15,-4 1-11-15,0 0-8 0,-8-2-6 0,5 5-2 16,-1-1-18-16,2 5-35 0,-1 1-42 0,-1 3-50 15,-5 3-62-15,5 0-70 0,0 7-69 0,-9 8-70 16,5-2-85-16,1 0-444 0,3 1-979 0,-2 11 434 16</inkml:trace>
  <inkml:trace contextRef="#ctx0" brushRef="#br0" timeOffset="117865.58">19329 4872 300 0,'-7'-2'446'0,"2"-1"-17"16,-2 1-28-16,2 2-21 0,5 0-11 0,-10 1-29 15,2 0-24-15,2 3-19 0,-1 0-22 0,2 4-21 16,-4 0-21-16,4 2-25 0,0 0-20 0,1 2-21 16,0 1-18-16,3-3-9 0,-3 3-13 0,4-2-13 15,0 1-9-15,1-2-13 0,2-2-10 0,2-1-7 16,-1 0-6-16,5-3-6 0,1 1-4 0,-1-5-5 15,0 0-6-15,0-1-4 0,1-1-6 0,2-2-4 16,0-2 0-16,-1 0-1 0,-2 0-3 0,0-5-3 16,-3 1-2-16,0 1 0 0,-2-3 6 0,-2 1-3 15,-1 2 1-15,0-2 3 0,-5 2-3 0,0-1-2 16,-1 3 0-16,-1 1-5 0,-2 4-7 0,1 1-1 0,-2 2-12 16,0 3-19-16,-1 2-31 0,2 0-40 15,-1 3-54-15,0 0-39 0,5 2-62 0,-1 2-65 16,1 1-72-16,8-2-85 0,-4-1-278 0,5 0-804 15,5-2 356-15</inkml:trace>
  <inkml:trace contextRef="#ctx0" brushRef="#br0" timeOffset="118149.49">19815 4923 373 0,'1'-3'475'0,"-1"3"-20"0,0 0-17 16,0 0-22-16,0 0-14 0,0 0-22 15,-15 6-18-15,11 0-32 0,0-1-33 0,0 2-27 0,1 0-25 16,1 1-22-16,1 0-24 0,2 0-16 0,1 2-23 16,3-2-14-16,-2 1-13 0,0-4-13 0,3 1-12 15,2-1-9-15,4 0-12 0,-1-3-5 0,-2 2-10 16,2-4 1-16,0-1-14 0,-1-3-5 0,0 1 1 16,-1-2 7-16,-4-2 3 0,0 1 9 0,-1-4 0 15,1 2 5-15,-5-4-1 0,0 0-9 0,0 0-5 16,-6-2-6-16,2 2-4 0,-4 0-9 0,3 2-15 15,-2 0-24-15,-1 3-44 0,-2 0-60 0,1 3-85 16,0 3-94-16,0 1-97 0,-1 5-113 0,5-1-447 16,-3 0-1010-16,4 4 447 0</inkml:trace>
  <inkml:trace contextRef="#ctx0" brushRef="#br0" timeOffset="119533.77">20983 4901 15 0,'-8'1'399'0,"3"2"-4"16,0-2-6-16,-1-1 3 0,6 0-6 0,-8 1 3 16,8-1-22-16,-6-2-25 0,6 2-26 0,-3-5-25 15,3-2-19-15,1-1-21 0,3-2-8 0,0 0-8 16,0-6-11-16,3-1-13 0,1-1-10 0,0-1-16 15,1-7-12-15,1-3-8 0,-1 2-15 0,1-1-9 16,3-2 0-16,-3-2-23 0,2-2-11 0,-2 0-9 16,2-10-12-16,-6 9-8 0,5 0 1 0,-5 1-20 15,0 2-4-15,-3 5-3 0,2 0 13 0,-3 11-6 16,-2 3 6-16,1 2 2 0,-2 2-13 0,1 4-15 16,-4 1-6-16,4 4 2 0,0 0-4 0,-15 16-7 0,2 0 0 15,-1 9 0-15,4 4-1 0,-7 3-3 0,3 12-1 16,-1 5-7-16,3 1 8 0,1 3-4 15,2-4-4-15,3 0 1 0,0 1 2 0,5 1 2 16,1-3-6-16,1-1-2 0,3-12-6 0,0-3 7 0,5 0-7 16,-1-4 2-16,3-1-6 0,2-2-8 0,2-2-5 15,-2-8-3-15,4-1-5 0,-2-5-1 0,3 1-2 16,1-6 2-16,0-1 8 0,2-3-6 16,-1-5 4-16,-1 0 6 0,0-3 5 0,7-6-3 0,-7-1-1 15,2-2 1-15,-5-5-3 0,2-2 1 0,-5-2 5 16,4 2 2-16,-7-3-4 0,0 3 10 0,-2 7 2 15,-2 0 3-15,-1 5 11 0,-5 2 11 0,4 2 4 16,-1 2-10-16,-3 1-8 0,0 5 2 0,0 0 0 16,0 0-3-16,-3 15 5 0,-1-2-4 0,0 2 1 15,1 2-2-15,1 1 0 0,0 3 1 0,0-2-1 16,1 0-4-16,2 8-3 0,3-8-8 0,3-3 9 16,-1 2 1-16,5-4 0 0,2-2-4 0,1-3-7 15,-2-4-6-15,3 0-10 0,-1-3 4 0,7-3 1 16,-6-1 6-16,4-3-2 0,-5-4-1 0,0-2 7 15,-2-1 0-15,-2-4-7 0,-5-2-5 0,3-7 1 16,-6-3-3-16,-4 0 0 0,-6-3 8 0,-2 0-1 16,-2-1-2-16,-5 2-5 0,-1 3 7 0,0 2 3 15,-1 5 3-15,-2 3-5 0,3 6 0 0,2 2 3 16,-1 4 2-16,-1 3-9 0,0 4 2 0,4 0-1 16,1 4 4-16,3 2-3 0,0 2 1 0,1 3 0 0,5 0-1 15,3-1 1-15,3 4 3 0,5 0 2 16,4-1 2-16,3-1 3 0,8 1-6 0,4-4 0 15,4-2-4-15,1-4-7 0,2 0-5 0,-1-4-2 16,3-1-5-16,-1-2 3 0,2-2-1 0,1-2 5 16,-5 0 2-16,0-3 1 0,0-1 2 0,-4 0 5 15,-2-2 0-15,-9 4 7 0,0-6-3 0,-5 7 14 16,4-1 11-16,-11 3 15 0,3 2 6 0,-3-2 7 16,-1 3-7-16,0-1-8 0,-4 3-8 0,0 0 1 0,-3 12-3 15,-2-2-4-15,0 0 1 0,-3 8-3 0,3-1 2 16,0 2-6-16,0-1-2 0,1 3 1 15,2-2 2-15,0 0-8 0,4-1 1 0,0-1 0 16,-2-1-1-16,4-5 2 0,1 0-2 0,0-1 0 16,3-3 4-16,2 2-3 0,2-7 0 0,-2 2-4 0,4-4 5 15,-2-2-3-15,1 0 4 0,5-3 0 0,-1-1 2 16,0-2-2-16,-1-3-3 0,0-2 0 16,0-1-1-16,-2-1-3 0,0 1 4 0,-1-1 0 0,1 5-2 15,-6 0 2-15,-2 2 0 0,2 2 8 0,-3 0-13 16,-1 2 1-16,0 3-5 0,-4 1 5 0,6 1 1 15,-6-1 1-15,9 10 3 0,-4-2-5 0,-2 2 7 16,0-1-3-16,1 3 6 0,3-1-4 0,2 2-6 16,-2-2 7-16,2-2-5 0,3-1-1 0,4 0 11 15,-1-1-8-15,2-5 4 0,-4 0-2 0,1-2 8 16,4-2-3-16,0-1-1 0,-8-1 30 0,8-5 5 16,-4 2 20-16,-1-7-3 0,0 1 3 0,-4-5 5 15,1 2 4-15,-4-4 4 0,-1-3-77 0,-1-2 0 16,-1-3 0-16,-4-1 0 0,-2 0 0 0,-2-1 0 15,-2 2 0-15,0 2 0 0,-2 2 0 0,2 6 0 16,1 1 0-16,-2 6-12 0,-1 4-233 0,2 2-118 16,-5 3-104-16,1 2-120 0,2 4-500 0,-3-1-1176 15,3 3 520-15</inkml:trace>
  <inkml:trace contextRef="#ctx0" brushRef="#br0" timeOffset="120149.11">23159 4253 30 0,'7'-4'469'0,"-2"0"-21"0,1 0-9 15,-2-1-3-15,1 1 3 0,-1-1 2 16,0 2-7-16,-3-2-18 0,-1 2-26 0,0 3-35 0,-1-8-35 15,-3 3-25-15,0 3-32 0,-5 1-26 0,-2 0-18 16,-5 0-21-16,-4 1-17 0,2 1-15 0,-2 1-34 16,-2 0 4-16,2 2-11 0,-1 1-18 15,5-1-6-15,3 0-10 0,0 1-5 0,3-2-12 0,-2 3-4 16,3-1-3-16,3 2-1 0,2 0-2 0,0-1-3 16,0 2 0-16,4-1 15 0,0 3-7 0,0 1-7 15,4 0-2-15,0-1-7 0,1 6-7 16,0-4 4-16,3 4-11 0,-3 2 5 0,0-1 0 0,-1 3 1 15,1 6-8-15,-2 1-1 0,2 5-3 0,-3-3-3 16,-2 2 5-16,0 2-20 0,-6 2-15 0,5 1 0 16,1 11 0-16,-7-1 0 0,5-11 0 0,-1 11 0 15,2-10 0-15,-2-1 0 0,2-1 0 0,-2 0 0 16,2-2 0-16,1-1 0 0,1-2 0 0,3-3 0 16,-4 1 0-16,4-9 0 0,-1-1 0 0,-1-6 0 15,2 0 0-15,0 0 0 0,5-1 0 0,-1-2 0 16,2-2 0-16,5 0 0 0,3-3 0 0,0-2 0 15,1 0 0-15,3-2 0 0,7-2 0 0,3 0 0 16,-1-2 0-16,-2-1-136 0,2-2-183 0,0-2-118 16,-1-2-147-16,0 3-536 0,-1-5-1212 0,-5 1 536 15</inkml:trace>
  <inkml:trace contextRef="#ctx0" brushRef="#br0" timeOffset="121900.39">23798 4427 269 0,'4'-5'308'0,"0"0"3"0,-3 1 11 0,3-2-21 15,0 3-5-15,0-2-6 0,-3 1 1 0,3 0-1 16,-3 0-6-16,1 1 3 0,0-1-10 0,-1 0 0 16,3 2-9-16,-4 2-16 0,3-5-16 0,-3 5-13 15,0 0-22-15,1-2-23 0,-1 2-15 0,0 0-3 16,-4 13 3-16,-1 1-4 0,-4 2-6 0,-1 8-4 16,-3 1 1-16,-3 2-8 0,0 5-10 0,2 0-13 15,-9 9-7-15,1 1-8 0,5-11-6 0,-5 10-20 16,5-10 1-16,3-1-11 0,-4 2-5 0,3-3-4 15,3-3-7-15,2-4-1 0,0-5 6 0,2 1-3 16,4-7 7-16,-1 0-10 0,3-2 4 0,-1-4 10 16,2 2 18-16,0-4 12 0,-1 1 19 0,2-4-6 15,0 0-75-15,0 0-33 0,7-11 0 0,-1 0 0 16,-1 0 0-16,3-8 0 0,6-5 0 0,-4-3 0 16,4 0 0-16,-1-2 0 0,1-4 0 0,8-10 0 15,-8 9 0-15,5-7 0 0,2-2 0 0,-5 11 0 0,1 2 0 16,-1 2 0-16,-2 2 0 0,4 3 0 0,-7 10 0 15,1 0 0-15,1 1 0 0,-4 5 0 16,0-1 0-16,1 3 0 0,-3 4 0 0,-1 1 0 16,3 1 0-16,0 4 0 0,0 3 0 0,2 4 0 0,0 2 0 15,-1 10 0-15,0 1 0 0,3 0 0 0,-7 2 0 16,1 1 0-16,0 2 0 0,1-2 0 16,0 4 0-16,-3-3 0 0,1 3 0 0,4-3 0 15,-1 1 0-15,-1-1 0 0,-3-1 0 0,5-3 0 0,-1-2 0 16,-4-6 0-16,3-2 0 0,-2-4 0 0,-2-1 0 15,4-1 0-15,-7-2-203 0,3-1-39 0,-1-2-29 16,-2-3-41-16,-1-1-60 0,0 0-39 16,0 0-54-16,0-14-54 0,-4 3-381 0,-2-4-974 0,-1 0 431 15</inkml:trace>
  <inkml:trace contextRef="#ctx0" brushRef="#br0" timeOffset="122083.75">23829 4741 244 0,'-5'-2'382'0,"0"-1"19"15,1 1 12-15,0 0-18 0,4 2-8 0,-5-4-11 16,5 4-25-16,0 0-24 0,0 0-29 0,5-7-28 16,-1 4-26-16,6 2-24 0,-1-3-23 0,3 2-22 15,-1 0-13-15,7-2-18 0,4 3-40 0,-2-1-52 16,1-2-68-16,8-3-87 0,-6 2-93 0,-4 1-107 16,8-5-133-16,-1-3-246 0,-2 0-738 0,-7 1 327 15</inkml:trace>
  <inkml:trace contextRef="#ctx0" brushRef="#br0" timeOffset="122700.59">24427 4225 57 0,'0'0'441'0,"4"-6"-7"16,-4 4-2-16,0 2-25 0,3-5-21 0,-1 2-18 16,-2 3-26-16,3-4-32 0,-3 4-32 0,6-4-26 15,-3 2-26-15,1-1-23 0,3 0-21 0,3-1-16 16,-1 2-15-16,3-1-9 0,8 0-20 0,-8 0-4 16,2 0-11-16,-3 0-5 0,1-1-3 0,-2 3 9 15,0 0-7-15,3-1 4 0,-3 1-6 0,1 0-7 16,-5-2-2-16,3 2 0 0,-1 1 4 0,-8 0-3 15,11 0 0-15,-3 0-6 0,-8 0-1 0,9 0-13 16,-3 1-3-16,-2 2 0 0,-1-1 14 0,-1-1 6 16,4 4 0-16,-2-1 12 0,0 3 7 0,-3-1-6 15,3 3 6-15,-3 3 5 0,2 0-5 0,-2 0-4 16,-1 4-4-16,-1 2 2 0,1-2-4 0,-4 4 1 16,4-1-3-16,-4 6-51 0,-1 0-44 0,1 2 0 15,4 0 0-15,-5 4 0 0,5-1 0 0,0 2 0 0,-1 2 0 16,-1-3 0-16,2 1 0 0,0-2 0 0,2 3 0 15,2-2 0-15,-2-2 0 0,2 4 0 16,1-3 0-16,-1 0 0 0,1 0 0 0,-1-3 0 16,0 1 0-16,2-2 0 0,-2-1 0 0,0-6 0 0,-3 0 0 15,3-3 0-15,-1-3 0 0,-1-2 0 16,1 0 0-16,-3-3 0 0,0-1 0 0,1 0 0 16,-1 1 0-16,0-3 0 0,3 0 0 0,-3 1 0 15,0-2 0-15,0 0 0 0,-3-1 0 0,1 2 0 0,-5-2 0 16,3-2 0-16,-5 1 0 0,-1-1 0 15,-4 2 0-15,-5-2 0 0,2-1 0 0,-6 0 0 16,2 0 0-16,1 0 0 0,-3 0 0 0,3 0 0 16,-2-1 0-16,3 0 0 0,1 2 0 0,0 0 0 0,4 0 0 15,3 0 0-15,4-1 0 0,2-1 0 0,5 1 0 16,-7-5 0-16,7 2-313 0,7-6-375 0,7-2-511 16,-1 1-1298-16,10-5 574 0</inkml:trace>
  <inkml:trace contextRef="#ctx0" brushRef="#br0" timeOffset="122950.31">25148 4603 3092 0,'0'-10'296'0,"-5"1"-67"15,1 0 31-15,4 4 51 0,-1-1-34 0,-2 1-15 16,3 1-12-16,-1 1-15 0,1 3-22 0,1-6-10 15,-1 6-14-15,0-5-21 0,0 5-11 0,4-4-22 16,5 3-15-16,-1 1-11 0,2 0-11 0,3-1-9 16,6 1-53-16,-6 1-24 0,6 1-46 0,0-2-54 15,-4 3-52-15,5-2-62 0,-3 2-61 0,-4-3-42 16,-4 3-50-16,5 3-36 0,-5-3-37 0,-4 1-329 16,-2 2-818-16,-2-1 362 0</inkml:trace>
  <inkml:trace contextRef="#ctx0" brushRef="#br0" timeOffset="123099.93">25162 4768 230 0,'-10'12'301'0,"0"-3"28"0,2 2 16 0,0-4 21 16,3 2 4-16,1-4 17 0,3 2 8 0,1 1-1 15,1-5-10-15,3 4-22 0,1-3-23 0,4 0-32 16,4-2-26-16,0-1-34 0,6-1-22 0,3 0-25 16,-1 0-25-16,9-1-51 0,1-2-62 0,-3-2-72 15,-2-2-82-15,5 0-110 0,-13 0-122 0,9-2-141 16,-9 1-324-16,-4-1-854 0,-3 1 378 0</inkml:trace>
  <inkml:trace contextRef="#ctx0" brushRef="#br0" timeOffset="123733.67">23908 4776 163 0,'0'0'271'0,"-9"-1"-7"0,9 1-4 16,0 0 4-16,0 0-19 0,-6-1-4 0,6 1-9 0,0 0-2 15,-6-1 2-15,6 1-7 0,-8-2 10 16,8 2-4-16,0 0-7 0,0 0-5 0,-9 0-3 15,9 0-13-15,-6-2-9 0,6 2-13 0,-8 0-7 16,3-1-11-16,5 1-7 0,-8 0-13 0,8 0-7 0,0 0-10 16,0 0-13-16,-9 0-9 0,9 0-10 0,0 0-5 15,-5-2-7-15,5 2-15 0,0 0 4 16,0 0-16-16,0 0-1 0,14-3-7 0,-6 1-6 16,1 1-2-16,1-1-7 0,2 1-3 0,0 1-2 0,1-2-10 15,5 0-21-15,0-1-40 0,1 4-71 16,1-3-76-16,1 0-101 0,-1-2-162 0,-1 1-395 0,-2-2-918 15,-3-1 406-15</inkml:trace>
  <inkml:trace contextRef="#ctx0" brushRef="#br0" timeOffset="124867.21">25738 4467 116 0,'0'0'390'16,"0"0"-1"-16,0 0-1 0,0 0-3 0,0 0-6 15,0 0-8-15,6 1-16 0,-6-1-11 0,0 0-16 0,0 0-14 16,0 0-18-16,0 0-10 0,0 0-10 16,0 0-10-16,0 0-9 0,2-4-4 0,-2 4-14 15,0 0-18-15,0 0-7 0,1-4-19 0,-1 4-20 16,3-4-21-16,-3 4-13 0,3-7-9 0,-1 3-14 0,-1-1-14 16,3-1-8-16,1-3-7 0,0 2 1 15,-1-4-18-15,1 2-4 0,3-3-11 0,-3-3-7 0,5 0 3 16,-3 1-11-16,-2-2 2 0,0 0 20 15,3 1-5-15,-3-1-8 0,-1 1-10 0,1 4 2 0,-1 0 0 16,-1 0-5-16,1 0-4 0,0 0 2 0,-1 3-1 16,-1 1-35-16,-2 0 0 0,3 2 0 0,-2-2 0 15,2 2 0-15,-2 0 0 0,0 4 0 0,-1 1 0 16,1-6 0-16,-1 6 0 0,2-4 0 0,-2 4 0 16,0 0 0-16,0 0 0 0,0 0 0 0,0 0 0 15,0 0 0-15,-3 13 0 0,3-5 0 0,-2 2 0 16,0 3 0-16,0 1 0 0,0 2 0 0,0 2 0 15,-1 0 0-15,3 2 0 0,-1-1 0 0,2 8 0 16,-1-8 0-16,3 3 0 0,-3 5 0 0,4-2 0 16,-2 0 0-16,0 1 0 0,0 0 0 0,2-2 0 15,-3 1 0-15,3-4 0 0,0-3 0 0,0 0 0 16,-1-1 0-16,0-1 0 0,0 0 0 0,-3-2 0 16,2-1 0-16,0-4 0 0,-1 3 0 0,0-1 0 15,-1-2 0-15,1 1 0 0,-1-3 0 0,2 0 0 16,-2-3 0-16,0 3 0 0,1-1 0 0,-1-2 0 15,0 1 0-15,0-2 0 0,0 1 0 0,0-1 0 16,0-3-48-16,0 6-85 0,0-2-17 0,0-4-8 16,0 0-4-16,0 0 5 0,0 0-1 0,0 5 0 15,0-5 17-15,0 0 13 0,0 0 11 0,-3 4 10 16,3-4 14-16,-5 3 13 0,1-2 10 0,4-1 10 16,-12 3 14-16,5-3 15 0,0 1 14 0,-4 1 13 15,0 0 12-15,1 1 11 0,1 0 10 0,0-3 10 16,-3 3 15-16,3-1 8 0,-1-2 6 0,1 3 9 15,-2-1 3-15,-1-2 8 0,4 1-1 0,1 0 0 16,-5-1 2-16,3 2 1 0,3-2 1 0,-1 1 1 16,2 1 1-16,5-2-18 0,-10 0 2 0,6 1 2 15,4-1-9-15,-6 1-5 0,6-1-3 0,0 0-7 16,0 0 3-16,0 0-2 0,-7 0-5 0,7 0 2 16,0 0-5-16,0 0 2 0,0 0-3 0,20 6-28 15,-9-6-19-15,3 1 0 0,5-1 0 0,3 0 0 16,5 0 0-16,5-1 0 0,-4-2 0 0,5 2 0 15,-2-1 0-15,1 1 0 0,0-1 0 0,-4 1 0 16,-6 0 0-16,-2-2 0 0,-2 0 0 0,-5 0 0 16,-3 2 0-16,-2 0 0 0,-2 1 0 0,2-2 0 0,-3 1 0 15,-5 1 0-15,9-1 0 0,-9 1 0 0,5-1 0 16,-5 1 0-16,0 0 0 0,0 0 0 16,8-2 0-16,-8 2 0 0,0 0 0 0,7 1 0 15,-7-1 0-15,0 0 0 0,0 0 0 0,0 0 0 0,0 0-184 16,7-1-145-16,-5-3-91 0,-2 4-130 0,0-6-568 15,4 1-1212-15,-4 0 537 0</inkml:trace>
  <inkml:trace contextRef="#ctx0" brushRef="#br0" timeOffset="212350.29">12500 4857 2427 0,'6'0'216'16,"-1"-1"-74"-16,-1 0-35 0,-4 1-4 0,0 0-36 0,11 0-10 16,-11 0-6-16,0 0 8 0,8 2 11 0,-8-2 9 15,0 3 0-15,1 1-3 0,-1-4 5 16,0 7-1-16,-1-3 5 0,0 1 3 0,1-5 14 0,-7 5 15 15,6-1 6-15,-4-2 5 0,0 0-1 0,1 1 12 16,-5-1 2-16,9-2 3 0,-13 1 2 16,7-2 8-16,0-1-8 0,6 2-1 0,-12-3-6 15,7 1-8-15,-3-3-4 0,6 1-7 0,-2-1-5 0,1 1-11 16,1-1-7-16,2 0-5 0,-1-1-9 0,2 2-8 16,-1-1-6-16,1-1-2 0,2 3-8 0,-2 1-9 15,2 0-1-15,0-1-5 0,-3 3-4 0,10-1-8 16,-10 1 0-16,11 5-5 0,-3 0-4 0,0 3 1 15,-1 0-3-15,-1 5-1 0,3 0-4 0,0 3-2 16,-4 3-5-16,-1 0 7 0,1 6-2 0,-4-3 0 16,2 1-2-16,-3-3 2 0,-4-1-2 0,0 1 2 15,-1 2 5-15,-4-4 4 0,2-2 1 0,-4 1 2 16,-1-3 3-16,-1-3 1 0,4-2-10 0,-3-1-12 16,3-1-29-16,0-4-51 0,-2 0-74 0,3-5-109 15,3 0-115-15,5 2-151 0,-4-11-487 0,8 0-1092 16,3-2 483-16</inkml:trace>
  <inkml:trace contextRef="#ctx0" brushRef="#br0" timeOffset="213583.54">12984 4568 304 0,'0'0'341'0,"0"0"-12"0,0 0-9 0,0 0-7 15,0 0-20-15,0 0-20 0,0 0-10 0,0 0-30 16,0 0-2-16,0 0-6 0,0 0 9 0,0 0-3 16,0 0-15-16,0 0-6 0,0 0-9 0,0 0-12 15,0 0-10-15,0 0-14 0,0 0-8 0,1 14-5 16,-1-14-3-16,0 0-2 0,0 0-5 0,0 0-7 15,0 0-8-15,13-9-15 0,-8 6-6 0,3-6-11 16,2 1-5-16,-1-7-2 0,0 1-4 0,5 1-11 16,-1-9-2-16,-1-2-10 0,0 8-4 0,-2-2 7 15,2-4 16-15,-6 2-6 0,1 1 2 0,-1 0 2 16,2 1-12-16,-1 1 12 0,-3 6 3 0,0-2 13 16,-3 3-8-16,3 1-2 0,-4 3 3 0,4 0-6 15,-4 1-10-15,4 1-8 0,-4 1-9 0,0 3-5 16,2-5-8-16,-2 5-5 0,2-5-8 0,-2 5-6 15,0 0 3-15,0 0-11 0,0 0 12 0,0 0-8 16,-4 15-3-16,4-9-7 0,-4 4 5 0,0 0 5 16,0 6-7-16,3-4-2 0,-3 6 6 0,-1-2-2 15,1 4 4-15,-1 5-17 0,0-1 0 0,1 1 0 16,2 2 0-16,-5-2 0 0,5 3 0 0,-1-2 0 16,3-1 0-16,0-1 0 0,0 1 0 0,-1-6 0 0,1 9 0 15,-2-9 0-15,1 5 0 0,1-6 0 16,1 0 0-16,1 1 0 0,-2 0 0 0,2-3 0 15,-2 2 0-15,2-2 0 0,-2-5 0 0,0 2 0 16,0-2 0-16,0-1-55 0,-2 3-17 0,2-5-20 0,0 1-21 16,-1-4-22-16,0 2-23 0,-2-1-26 15,2-1-17-15,-2 0-31 0,1 0-37 0,-1-1-23 16,1-1-16-16,-2 1-13 0,0 0-9 0,0-1 4 16,0 1 8-16,2-1 12 0,-3 2 22 0,0-3 30 0,0 1 18 15,-1 1 27-15,0-2 23 0,1 3 29 16,-1-3 21-16,-1 0 27 0,2 0 24 0,-1 0 21 15,-1-1 22-15,1 1 20 0,2 0 21 0,4-2 18 16,-13 0 16-16,8 1 19 0,0 0 15 0,5-1 20 0,-14-1 17 16,10 2 28-16,4-1 21 0,-9 0 13 0,9 0 8 15,-10 0-5-15,4-1 11 0,-1 0 7 0,2-1 1 16,-1 0-3-16,-3 1 9 0,2 0 2 16,0 1 6-16,0-1-6 0,7 1-3 0,-14 0-12 0,8-3-6 15,1 2 1-15,5 1 0 0,-8-2-36 0,2 2 4 16,6 0-12-16,0 0-9 0,-7-2-8 0,7 2-13 15,0 0-4-15,0 0-16 0,-5-3-3 16,5 3-6-16,0 0-3 0,0 0-1 0,0 0 6 0,0 0 7 16,0 0-3-16,0 0-10 0,0 0-5 0,19 3-4 15,-11-3 0-15,-2 0-2 0,3 0-12 0,4 2 5 16,-1-2-8-16,2 1-43 0,-2 0 0 0,8-2 0 16,-1 1 0-16,1 0 0 0,1 0 0 0,6 1 0 15,-6-2 0-15,9 1 0 0,-9 2 0 0,1-1 0 16,-1-2 0-16,0 2 0 0,-4-1 0 0,-2 2 0 15,-3-2 0-15,-1 0 0 0,-4 0 0 0,-2 0 0 16,0 0 0-16,-5 0 0 0,10 1 0 0,-10-1 0 16,5 0 0-16,-5 0 0 0,0 0 0 0,8 0 0 15,-8 0 0-15,0 0 0 0,4 1 0 0,-4-1 0 16,0 0 0-16,0 0 0 0,0 0-207 0,0 0-167 16,0 0-158-16,0 0-648 0,4-5-1278 0,-4 5 566 15</inkml:trace>
  <inkml:trace contextRef="#ctx0" brushRef="#br0" timeOffset="-213545.06">9544 1694 30 0,'-7'-16'239'16,"3"0"-10"-16,1 4 2 0,0-1-12 15,3 3-3-15,0 2-10 0,-1 2-25 0,2 0-15 16,2 0-21-16,-2 0-8 0,5 3-9 0,2 2-15 16,2 0-2-16,3 1-8 0,1 4-7 0,8 2-4 15,3 2-6-15,5 1 0 0,0 5-1 0,3-1 5 16,16 5-5-16,0 3-1 0,4 4 12 0,1-1-5 16,28 12 8-16,-23-9-6 0,26 9 2 0,-4 5-11 15,-22-12-5-15,22 18 6 0,0-1-20 0,-10 4-4 16,-21-12-12-16,29 20 6 0,-9 2 6 0,-8-1-18 15,-16-13 0-15,15 18-1 0,-4 1-8 0,-5 0-1 16,-15-15 3-16,17 18-7 0,-18-19 0 0,-1 1-10 16,14 23 2-16,-16-23-5 0,-1 2 4 0,13 28 2 15,-18-27 0-15,-2-1-9 0,0 4 3 0,-4 1-4 16,1-2 1-16,-4-4-4 0,-3-2 8 0,-3 0-7 16,-6-14 2-16,6 11-3 0,-3-11 0 0,-3-1 4 15,2 0-6-15,-1 1 0 0,1-2 2 0,0 2-3 16,-3 0 5-16,0-4-2 0,1-2-2 0,-2-4-1 15,0 0 4-15,-2-5-3 0,1-1-4 0,-2 0 5 16,3-1 14-16,-1-6-4 0,1 0 1 0,-4 0 0 16,3-1 7-16,0-2-7 0,1-2-4 0,-2 0 2 15,2-1-5-15,-4-6 2 0,5 10-2 0,-1-5 1 16,0 0-5-16,-4-5 3 0,10 7-5 16,-5-3 4-16,-5-4-2 0,13 8 0 0,-9-3-2 0,2 1-7 15,-2 0-1-15,-4-6 7 0,10 11 2 0,-6-6-3 16,5 2-1-16,-8-3-3 0,-1-4 3 0,8 9 2 15,-4-3-1-15,-4-6-1 0,8 10-3 16,-7-6 9-16,-1-4-8 0,5 11-1 0,-5-6-1 16,0-5-4-16,9 8 10 0,-5-3-5 0,-4-5-19 15,10 7-24-15,-6-3-22 0,-4-4-35 0,10 5-36 16,-10-5-43-16,6 5-46 0,-6-5-66 0,0 0-79 0,0 0-243 16,0 0-665-16,0 0 294 0</inkml:trace>
  <inkml:trace contextRef="#ctx0" brushRef="#br0" timeOffset="-213229.59">11413 3995 363 0,'-9'-4'385'15,"9"4"-13"-15,-10-6-23 0,10 6 11 0,-6-4-24 16,6 4-29-16,-4-3-30 0,4 3-25 0,0 0-29 15,0 0-38-15,0 0 13 0,0 0-6 0,0 0-2 16,0 0-7-16,0 0-15 0,15 14-1 0,-7-8 1 16,2 1-11-16,-1 2 3 0,0-1-8 0,5 3-8 15,-1 0-12-15,2-2-17 0,-2 4-5 0,4-4-9 16,-5 1-10-16,-1-2-8 0,4 1-9 0,-3-1-6 16,5-2-9-16,-6 0-3 0,5 1-8 0,-3-2-9 15,0-1-13-15,-2-1-15 0,0-1-18 0,1 2-18 16,-3-3-21-16,-9-1-34 0,0 0-42 0,18-2-39 15,-10-1-54-15,-3-1-50 0,-5 4-45 0,8-10-45 16,-3 1-41-16,1-1-325 0,-5-1-779 0,2 1 345 16</inkml:trace>
  <inkml:trace contextRef="#ctx0" brushRef="#br0" timeOffset="-213028.38">11815 3943 84 0,'6'-13'262'0,"0"1"14"16,0 1 14-16,-3 2 15 0,0 0 14 0,3 0 17 15,-5-1 10-15,2 4 9 0,-2-1 0 0,-1 7-6 16,0-10-15-16,0 10-26 0,0-6-33 0,0 6-21 15,0 0-16-15,0 0-18 0,0 0-13 0,0 0-10 16,-20 18-16-16,15-11-12 0,-3 9-11 16,3-6-13-16,-1 3-10 0,-1 3-19 0,3 0-2 0,-1 3-16 15,3-2-2-15,-2-1-13 0,-1 2-9 0,4-1-8 16,-1 0-13-16,0-1-32 0,2-4-49 16,-3 0-42-16,2-2-64 0,1-2-79 0,-1-1-106 15,1-7-113-15,-2 11-506 0,2-11-1015 0,4 7 450 0</inkml:trace>
  <inkml:trace contextRef="#ctx0" brushRef="#br0" timeOffset="-212346.4">8291 931 343 0,'0'-20'425'0,"0"20"-1"0,0 0 8 0,0 0-9 16,2-24-38-16,-2 24-37 0,0 0-41 0,-3-4-27 15,3 4-18-15,0 0-14 0,1 36-7 0,1-8-11 16,-1 3-11-16,0 4-18 0,3 11-18 0,3-1-15 16,-4-9-16-16,1-2-15 0,5 11-9 0,-4-11-12 15,5-2-12-15,-3-4-35 0,-2 0-35 0,1 0-48 16,-2-9-43-16,0-3-38 0,-2-6-46 0,-2-3-6 15,3-1-14-15,-1-6-42 0,-2 0-46 16,0 0-38-16,-1-19-43 0,2 2-16 0,-2-3-11 0,0-6-222 16,-7-3-627-16,3-3 277 0</inkml:trace>
  <inkml:trace contextRef="#ctx0" brushRef="#br0" timeOffset="-211647.36">8315 981 405 0,'-2'-34'127'0,"1"3"25"0,-3 4 22 16,1 8 32-16,1 4 26 0,2 15-5 15,-2-22-10-15,2 22-15 0,0 0 13 0,-5-11 7 0,5 11 9 16,0 0 0-16,0 0-9 0,0 0-2 15,18 27-16-15,-10-10-10 0,3 0-10 0,3 5-6 16,4-1-12-16,-1 1-6 0,2 4-23 0,-1-3-12 16,1 3-12-16,3-1-8 0,-3 0-12 0,2-1-12 15,0 0-5-15,-4-1-12 0,-2 3-18 0,-2-3-20 0,-4-5-13 16,0 1-10-16,-8-1-1 0,0 1-13 16,-5-2-4-16,-2 2-9 0,-4-2 12 0,-5 5-2 0,-1-8 3 15,-5 4 3-15,5-6 5 0,-3-1 1 16,1-2-4-16,-1 0 16 0,5-3 13 0,0-1 14 15,1-3 14-15,0 1 8 0,6-3 3 0,7 0 1 16,0 0-8-16,-15-4-4 0,15 4-6 0,-1-7-8 16,1 7-2-16,14-14-3 0,0 4-7 0,8-6 1 15,4 2-11-15,1-2-11 0,2-1-4 0,2-1-3 16,-1 3-5-16,1-3 0 0,-3 0 4 0,0-1 0 16,0 2-2-16,-2-2 3 0,-3 1 0 0,-3 0 0 15,-6 4 4-15,0 0-1 0,-3 2 5 0,-4 5 5 16,0 1 3-16,-4 0 1 0,0 1-1 0,0 1-8 15,-1 3 1-15,-2 1 0 0,0 0-1 0,-6 16-7 16,3-6 8-16,-3 8 1 0,1-1-1 0,0 1-2 16,1 8 2-16,4-6-2 0,2 5 6 0,1-6-3 15,2 7-3-15,3-10 1 0,1 1 1 0,1-1 4 16,5-5-3-16,-2-2 4 0,6-1-2 16,-2-5 4-16,2-1-4 0,3 1 2 0,0-7-5 0,4-3 6 15,-5 0 0-15,2-7-2 0,-1-1 2 0,-1-3 7 16,-7 2 2-16,0 1-3 0,3-7 0 15,-3 0-3-15,-5-3 2 0,1 0-2 0,-5 1 7 16,-6 3 4-16,2 4 4 0,-3 0 5 0,-1 5 1 16,-2 0-5-16,3 4-1 0,-5 3-6 0,3 1-2 15,-5 3-6-15,3 1 2 0,-2 4-5 0,2 3-2 16,-3 0 0-16,1 1-2 0,4 2 0 0,2 2-4 16,-1 1 3-16,2 4-4 0,2-2 7 0,3 0-7 15,6 0 0-15,3-1 1 0,5-1-9 0,-4-2-14 16,9 2-7-16,-6-5-8 0,1 1-6 0,2-3-4 0,-1 1 0 15,2-2-1-15,-3 2-3 0,2-1 0 16,-2 0 3-16,-8 0-3 0,3-1 10 0,-3 1-3 16,-5-1 10-16,2 3 6 0,-3 2 2 0,-4-3 2 15,-3 3 2-15,2-1 6 0,-6-2-2 0,2 0 3 16,-5 0-4-16,1-1-12 0,-3-1-25 0,-3 4-32 16,6-4-56-16,-5-2-58 0,1 2-63 0,-1-6-90 15,14 1-76-15,-28-5-288 0,15 2-774 0,-2-4 342 16</inkml:trace>
  <inkml:trace contextRef="#ctx0" brushRef="#br0" timeOffset="-211462.98">9052 844 436 0,'-7'-18'526'16,"7"18"-9"-16,-5-16-14 0,5 16-17 0,0 0-26 15,-7-20-41-15,7 20-43 0,0 0-38 0,0 0-36 16,2-20-47-16,-2 20-74 0,0 0-84 0,5-14-108 16,-5 14-104-16,0 0-113 0,0 0-128 0,0 0-342 15,0 0-756-15,0 0 334 0</inkml:trace>
  <inkml:trace contextRef="#ctx0" brushRef="#br0" timeOffset="-211097.27">9734 1012 67 0,'-4'-4'456'0,"-4"-1"-22"15,-3-2-28-15,0 5-5 0,-2 0-15 0,-6 0-24 16,1 3-22-16,1 3-33 0,-2 2-24 0,2 6-19 15,-4 3-26-15,-1 2-18 0,5 1-19 0,-2 3-16 16,6 1-11-16,-1 2-8 0,7 2-12 0,0-2-11 16,7-5-9-16,1-1-14 0,5 1-8 0,4-2-9 15,4-1-7-15,0-2-8 0,13 2-6 0,1-5-11 16,3-1-2-16,-2-4-6 0,5-2-8 16,1-4-7-16,-2-2-6 0,2-2 1 0,-5-4 2 15,0 1-3-15,-3-2 1 0,-1-1 0 0,-10 2 3 16,-1-2-1-16,-2 0-4 0,-3 1-6 0,3 1-3 15,-5 0-8-15,-5 2-11 0,1 2-38 0,0-2-54 16,-1 2-55-16,-3-1-83 0,0 5-101 0,0 0-110 16,0 0-493-16,-11-6-996 0,11 6 440 0</inkml:trace>
  <inkml:trace contextRef="#ctx0" brushRef="#br0" timeOffset="-209846.45">13633 987 177 0,'-10'7'177'0,"1"-2"-5"0,0 5 5 0,-7 1-10 15,1 3 5-15,-4 5 2 0,1 1 1 0,-2 2 2 16,-3 3 2-16,5 1-1 0,-2 5-4 16,-1-2-6-16,3 3 2 0,-5 9-13 0,2 5 2 15,3 2-3-15,0-1-11 0,0 3-3 0,5 3-7 16,-2-2 5-16,-1 2-2 0,2 0-5 0,-1 1-7 15,6 0 1-15,-5 2-12 0,9-2-4 0,-3 0-7 16,3 3-2-16,-4 0-5 0,4-3-1 0,4 3-6 16,-3-2-2-16,0 2-1 0,2-2-8 0,0 2-2 15,-2-5-7-15,4 2-2 0,-1-2-5 0,-1 2-7 16,4-5-3-16,-2 1-3 0,0 0-1 0,-2-3-3 16,0-2 5-16,4 4-1 0,1-2 10 0,0-12-5 15,0 11 2-15,-1-10 6 0,-2 0-1 0,4-1-4 16,-4-3-4-16,4 4-7 0,-3-4-2 0,3 2-3 15,-3-1-4-15,3-3-3 0,-3 2-3 0,3-2 0 16,0 0-3-16,-3-1-3 0,3-2-2 0,-1 1-3 16,-1-2 1-16,1 1-4 0,1-2-2 0,-2-6 0 15,-1 1-1-15,2 0-2 0,-3 3 0 0,1-6-1 16,-1 4-2-16,3-5-1 0,-3 0-1 16,0-2-2-16,1-5 2 0,-1 3-1 0,0-2-5 0,0-3-16 15,3 3-12-15,-3-3-10 0,0-7-16 0,1 10-11 16,-1-10-18-16,1 11-16 0,-1-11-23 0,0 9-14 15,0-9-25-15,0 0-25 0,4 7-11 16,-4-7-35-16,0 0-50 0,0 0-46 0,0 0-58 16,0 0-312-16,0 0-753 0,-20-19 334 0</inkml:trace>
  <inkml:trace contextRef="#ctx0" brushRef="#br0" timeOffset="-209545.83">13050 3627 341 0,'0'0'334'0,"0"0"-24"16,0 0-11-16,0 0-18 0,0 0-11 0,0 0-16 16,0 0-11-16,0 0-15 0,0 0-12 0,0 0-13 15,28 16-16-15,-21-8-5 0,2 5-25 0,-3-3-5 16,3 7-8-16,-1-1-9 0,-2 2-14 0,1-1-13 16,-1-1-7-16,-1 0-17 0,-1-4-5 0,-1 0-6 15,0-1-6-15,0-1-4 0,0-1-1 0,-1-3-4 16,-1 1 1-16,-1-7-1 0,4 9 9 0,-4-9 9 15,9 9 6-15,-9-9-1 0,9 1-5 0,-9-1-6 16,18-10-5-16,-8 6-8 0,-1-5-4 16,9-1-6-16,-4-3-4 0,8-6-6 0,1-5-5 0,-1 3-4 15,6-2-23-15,-7 0-23 0,5-1-48 0,-2-1-59 16,1-3-81-16,-5 4-64 0,2-4-89 0,-3 0-101 16,-4-2-238-16,-4-2-755 0,-6 2 334 0</inkml:trace>
  <inkml:trace contextRef="#ctx0" brushRef="#br0" timeOffset="-208229.59">14038 920 273 0,'-1'4'276'0,"1"0"-16"0,0 1-10 0,0-5-23 16,1 5 11-16,3-1-9 0,1-3-15 0,1 0-2 15,-6-1-9-15,16-2-8 0,-7 0 0 0,0-2-8 16,6-4-1-16,-15 8-22 0,32-20-10 0,-20 8 6 15,0-2-17-15,-1-4-10 0,-4 0-5 16,6-2-11-16,-4-11-15 0,-1 5-15 0,-2-5-4 16,-1 0-11-16,0 0-5 0,1-5-10 0,1 1-16 15,-3 0 6-15,-4 4-19 0,0-2 8 0,0 7 2 16,-2 6-9-16,-2 5-6 0,2 2 2 0,2 13-7 16,-7-20-4-16,7 20-6 0,-9-11-1 0,9 11 5 15,0 0-3-15,0 0-9 0,0 0 0 0,-40 25 5 16,30-7 1-16,1 8 3 0,-1 4-6 0,1 6 11 0,0 11-5 15,4 4 1-15,-3 0-4 0,3-2 4 16,5 1-1-16,3-1-4 0,2 0-10 0,1-2 10 16,-1-13 1-16,4 0 4 0,3 0-8 0,0 0 12 15,2-4-4-15,6-4 5 0,-1-1-9 0,1-5-4 16,1-3 4-16,-6-4 3 0,4-1-2 0,0-7 7 16,-1 0-11-16,3-5 1 0,-5-2-4 0,2-4 10 15,0-5 7-15,-1 0 6 0,-1-3-5 0,0-8 5 16,-4-2 4-16,1-1-5 0,0-1 2 0,-4-3 1 15,0 1-2-15,-4 2 7 0,-4 6 18 16,2 1 4-16,-2 8 6 0,-1 11-7 0,3-16-13 16,-2 11-4-16,-2 3-4 0,1 2-5 0,0 0 1 0,-7 17-4 15,6-4-2-15,-3 5 0 0,3-2-5 0,2 5 0 16,-1-1-1-16,4 4-1 0,1 1-6 0,-1-5-2 16,6-4-10-16,-1 0-4 0,0-2-4 15,4-3 0-15,-4 0-5 0,2-7 5 0,3 3-1 0,-2-5 8 16,2-1 0-16,-1-1-1 0,-1-3 1 0,1-6 1 15,-4 3 2-15,-2-5 4 0,1-3-4 16,-2-3-2-16,0-2 4 0,-6-8-3 0,-3 1-1 16,0 0-10-16,-4-2 6 0,-3 0 5 0,-2 6-1 15,2 5 3-15,-2 1-4 0,-3 4-2 0,0 4 4 16,-2 1-2-16,17 7 0 0,-29-4-4 0,13 7 2 16,0 4-1-16,5 0-2 0,-1 1-2 0,2 5 6 15,1-4-5-15,6 3 10 0,3-1 1 0,4 1-5 16,4-1 2-16,2 0-3 0,3 0-2 0,6-4 2 15,3 0-4-15,5-4-4 0,2 0 1 0,0-5 2 16,-3 2 1-16,2-3 7 0,0-1-6 0,-1-3 6 16,-5 3-3-16,-3-4-2 0,0 0 4 0,-1-1 7 15,-1-2 4-15,-1 0-3 0,-2 1 3 0,-2 3 3 16,-12 7 13-16,19-15 0 0,-19 15 9 0,15-11-3 16,-15 11-11-16,8-4-1 0,-4 5-6 0,-4-1 1 15,0 0-3-15,1 14 0 0,-1-3-2 16,0 1 3-16,0 4-2 0,-1-1-1 0,1 1-2 0,0-1 6 15,2 1-4-15,2-3 1 0,0 0 1 0,0-3-2 16,2 1 2-16,2-2-6 0,1 0 4 0,1-3-1 16,-1-1 1-16,5-3 0 0,-1-1-3 0,1-1 1 15,0-1-3-15,3-3 3 0,0 0 1 0,-5 0 0 16,3-5-2-16,-2 1-5 0,0-3 7 16,2 0-4-16,-2-3 4 0,1 1-2 0,-6 6-9 15,-2-3 10-15,3 4-2 0,-4 0-3 0,-2 2-4 16,1 2-1-16,-4 2 1 0,6-2-2 0,-6 2-2 15,0 0 6-15,0 0-1 0,9 7 3 0,-4-1-4 16,-1-4 3-16,0 1 4 0,0 0-3 0,2 2-5 16,3-2 8-16,2 0 0 0,1-2-1 0,2-1-4 15,-1-2 13-15,3-3-6 0,-3-1 2 0,0 1 16 16,1-7 13-16,-1 3 6 0,1-3-4 0,-5-3 1 16,-3 0 5-16,3-3-3 0,-8-1 2 0,3-9-6 15,-5 1-2-15,-4-1 1 0,-4-4-7 0,1 5-5 16,-2 2-7-16,-4 2-2 0,1 8-4 0,-3 1-20 15,3 2-30-15,-4 5-44 0,17 7-48 0,-29-5-46 16,29 5-70-16,0 0-78 0,-36 17-92 0,23-5-388 16,3 4-873-16,5-4 387 0</inkml:trace>
  <inkml:trace contextRef="#ctx0" brushRef="#br0" timeOffset="-205313.04">11498 7965 126 0,'0'0'399'0,"0"-3"-12"0,0 3-7 0,0 0-8 15,1-5-3-15,-1 5-37 0,0 0-28 0,0-4-35 16,0 4-24-16,0 0-28 0,0 0-20 0,0 0-22 16,0 0-7-16,0 0-27 0,0 0-13 0,-4-2-10 15,4 2-11-15,0 0-7 0,0 0-6 0,0 0 5 16,-14 6 0-16,14-6-1 0,-10 0 8 0,10 0-3 15,-12-3 2-15,6 1 4 0,-2-1 5 0,-1 0 3 16,3-1 1-16,0 0-12 0,-1-2-2 0,-2-1-8 16,4-3-4-16,1 2-10 0,0-2-4 0,3 1-8 0,1-1-9 15,0 0-3-15,0 0-11 0,1-1-2 0,2 3-9 16,2-2-4-16,-2 3 2 0,2 4-9 16,1-2-4-16,-2 2-1 0,1-2-8 0,2 3 0 15,-1 1 1-15,4 4-4 0,-5-1-1 0,3 2 1 0,1 2-5 16,0 3 0-16,-3 2 1 0,3 3 1 0,0 1 0 15,-4 3 2-15,2 6-1 0,-2 1-3 16,-4-1 2-16,2 3-2 0,-6-4 4 0,0 3-1 0,0-1-3 16,-4-6-1-16,2-2 1 0,-9 6 4 0,1 1-4 15,2-8 1-15,-5 7-30 0,-3-6-61 0,1 1-80 16,3-7-107-16,-4-1-154 0,4-3-554 0,-6-5-1063 16,3-3 470-16</inkml:trace>
  <inkml:trace contextRef="#ctx0" brushRef="#br0" timeOffset="-195246.77">14514 7057 177 0,'0'0'211'0,"0"0"-8"16,0 0-7-16,0 0-9 0,0 0-14 0,0 0-8 16,0 0-13-16,0 0-9 0,0 0-10 0,0 0-4 15,0 0 0-15,0 0-15 0,0 0-9 0,0 0-7 16,0 0-9-16,0 0 4 0,0 0-12 0,0 0-2 16,0 0-6-16,0 0 4 0,0 0-7 0,0 0-2 15,0 0-9-15,10 6 0 0,-10-6-4 0,0 0-7 16,0 0-5-16,0 0 0 0,0 0-5 0,0 0-2 15,0 0-3-15,0 0-3 0,0 0-1 0,0 0 6 16,0 0 3-16,0 0 4 0,-5 5 3 0,5-5 0 16,0 0 21-16,0 0-11 0,0 0 1 0,0 0 1 15,0 0-7-15,0 0-7 0,0 0 0 0,0 0 0 16,0 0-4-16,0 0-4 0,0 0-3 0,0 0-9 16,0 0-2-16,0 0 3 0,0 0-5 0,0 0 0 0,0 0 0 15,0 0-12-15,0 0 1 0,0 0-1 16,0 0-2-16,0 0 6 0,0 0-7 0,0 0 6 15,0 0-8-15,0 0 4 0,0 0 0 0,0 0 9 16,0 0-13-16,0 0-5 0,0 0 4 0,0 0 7 16,0 0-6-16,0 0 4 0,0 0-6 0,0 0 1 15,0 0 3-15,0 0-2 0,0 0 2 0,0 0-7 16,0 0 3-16,0 0 2 0,0 0-4 0,-1-16 9 16,1 14-7-16,0 2 15 0,0-9-16 0,1 4-1 0,-1 1 3 15,0-5-13-15,0 2 18 0,0-3-8 0,0 0 1 16,0-1 6-16,1-6 2 0,-2 3 10 15,2-2 18-15,-1-2 17 0,4 0 3 0,-4 1 14 16,0 2 9-16,0-1 1 0,0 2 7 0,-5-1-4 0,4 3 3 16,1 1-1-16,-3-1 0 0,3 3-1 0,0-2-3 15,-1 5 1-15,1-2-5 0,0 2-5 0,0 1-1 16,-3-1-11-16,2 1-5 0,1 5-9 0,0-4-9 16,0 4 0-16,0 0-7 0,0 0 1 0,0 22-2 15,0-11-2-15,0 8 0 0,0 10-1 0,-3-2-8 16,2 5 2-16,1 1 1 0,-1 2-4 0,-2 1-2 15,2-3 0-15,-3 0-3 0,0-2-5 0,4 3 4 16,0-4 0-16,-6-5 0 0,6 1 0 0,0-8-1 16,0-1-5-16,0-5 4 0,-3-1-1 0,3-4 2 15,-1 0 13-15,1-2 32 0,0 0 31 0,0-1 17 16,0-4-7-16,0 0-10 0,0 0-6 0,0 0-9 16,1-23-3-16,3 3-13 0,4-6-3 0,-3 0-6 15,0-5-4-15,-4-3-4 0,6 1-5 0,-2-13-4 16,1 10-3-16,2-10 0 0,-4 12-2 0,-3 3 5 15,6 6 8-15,-5 0-2 0,2 11 4 0,1 4-7 16,-5 0-4-16,2 5-7 0,1 1 2 0,3 4-2 16,2 6 0-16,4 1-3 0,0 7 1 0,5 10-3 15,-2 0-3-15,3 7 5 0,0 1 1 0,5 9-7 16,-4-9-3-16,6 11 9 0,0-1-10 0,-4-11 2 16,5 8-1-16,-5-9-4 0,2 1 3 0,-3-2-6 15,5-3-1-15,-5-2-3 0,4-3 4 0,-2-1-3 16,-5-7-2-16,1 1-2 0,-3-5 0 0,-1-3 2 15,-2-1 3-15,-1-3 0 0,-2-2 1 0,-1-2 5 0,-2-3-1 16,2-6 7-16,-2 0 1 0,-1-7 0 0,-2-8 8 16,1-2 6-16,-4-3-2 0,-3-4 2 15,-3-10-14-15,-1-4-1 0,0 0 1 0,0 13-1 16,-4-8 0-16,3 10 1 0,-2 1-2 0,1 3 1 0,0 5-4 16,4 7-4-16,-2 2 6 0,5 5-8 0,-2 4-50 15,4 1-50-15,-1 2-41 0,1 4-48 0,0 0-65 16,0 0-58-16,10 17-68 0,-1-2-73 0,4 0-81 15,1 0-390-15,4 6-999 0,1-3 442 0</inkml:trace>
  <inkml:trace contextRef="#ctx0" brushRef="#br0" timeOffset="-194629.87">15316 7195 128 0,'-1'5'415'15,"1"-3"24"-15,0-2-3 0,-6 1-21 16,6-1-26-16,0 0-26 0,0 0-23 0,0 0-27 0,7-19-29 15,6 6-26-15,-3-1-20 0,2-1-24 0,8-6-21 16,1 1-16-16,-3-2-19 0,2 0-12 0,-6 0-13 16,0 7-7-16,0-6-2 0,0-1 1 0,-6 6 2 15,-4 5 0-15,0-1-4 0,-4 1-2 0,0 1-2 16,-2 3-9-16,-1 3-11 0,-4 1-9 0,-1 4-7 16,-5 5-6-16,-2 4-7 0,-5 6-7 0,2 2 1 15,0 6-6-15,5 2-9 0,-1 3-4 0,8 1-5 16,2 0 7-16,4-2-13 0,5 0 1 0,8 0 4 15,2-3-12-15,7-5-3 0,2 0 0 0,6-6-1 16,3-5-1-16,6-1-8 0,1-6-1 0,1-4 0 16,11-4 1-16,1-6-3 0,-15 1 2 0,-2-4-3 15,-1-4-2-15,8-7 3 0,-14 5-2 0,-4-2 1 16,0-2 7-16,-4 0 4 0,-1-1 25 0,-6 1 16 16,-1 0 9-16,-3 9-1 0,-5 0 15 0,-2 5 14 0,-2 2 2 15,-1 1-16-15,0 4-14 0,-4 3-4 16,4 1-5-16,0 0-8 0,-19 11-54 0,6 0 0 15,3 3 0-15,-3 3 0 0,-1 4 0 0,2 4 0 16,-1-2 0-16,4 2 0 0,-4-2 0 0,5 1 0 16,2-6 0-16,3 0 0 0,-4-2 0 0,4-3 0 15,1 0 0-15,-1-2 0 0,0-3 0 0,1-2 0 0,1-1 0 16,1-1-15-16,0-4-58 0,0 0 0 0,0 0 0 16,0 0-7-16,-4-18 14 0,2 5 4 15,1-4 6-15,0-2 10 0,-4-8 4 0,2 8 0 0,0-8 2 16,-1 0 9-16,-1 2 10 0,2 7 20 0,-1 1 15 15,3 7 20-15,-2-1 13 0,2 6 1 0,-4-2-7 16,5 4-2-16,-4 0-9 0,4 3-10 0,0 0 14 16,-6 17-9-16,6-5-5 0,1 5-1 0,3 2 0 15,1 8-5-15,9-1 1 0,1 1-3 0,3-4-13 16,1 1-20-16,3-3-31 0,4-3-30 0,-1-3-36 16,2-4-45-16,1-3-42 0,-10-6-41 0,10-1-31 15,-6-4-34-15,-2-4-13 0,-3-2-12 0,-1-5-15 16,3-4-6-16,-4-4-20 0,0-6-3 0,-1-1-9 15,-5-3-264-15,0-12-705 0,1-5 313 0</inkml:trace>
  <inkml:trace contextRef="#ctx0" brushRef="#br0" timeOffset="-194313.1">16290 6781 973 0,'7'-35'108'0,"-3"4"41"0,-2 4 40 0,-1 10 35 15,1 4 26-15,-2 2 30 0,0 2 13 0,-2 2-1 16,2 1 5-16,-1 2 7 0,-1 3 6 0,2 1 3 16,-10 6 1-16,4 3-7 0,2 3-9 0,-2 5-18 15,-2 7-4-15,6 5-18 0,-1 3-26 0,3 4-19 16,4-1-16-16,1 11-19 0,4-1-14 0,2 1-16 0,2-3-11 15,-3-8-29-15,-1-1-59 0,2-3-53 16,-4-3-63-16,1-1-66 0,0-3-75 0,-4-7-51 16,-2-2-42-16,-1-4-40 0,-1-1-28 0,-1-5-24 15,0-3-9-15,1-2 1 0,-5 0 5 0,5 0 21 16,-8-11 36-16,3 2 55 0,1-6 78 0,-1 0 63 16,2-3 50-16,0 0 56 0,1 1 64 0,-2 0 56 15,3 1 46-15,1 3 39 0,-1-3 61 0,1 6 31 16,0-2 32-16,2 1 20 0,0 3 1 0,0-4-4 15,1 1-4-15,2 1-18 0,1 0-11 0,3 1-27 16,3-2-30-16,3 0-25 0,3 1 5 0,1 0-40 16,9-1-8-16,4 2-52 0,1 1-67 0,-2 0-85 15,1 1-120-15,0 1-121 0,-4 0-167 0,0 4-490 16,-6 2-1029-16,-3 0 456 0</inkml:trace>
  <inkml:trace contextRef="#ctx0" brushRef="#br0" timeOffset="-193913.13">17325 6950 344 0,'0'-11'610'0,"0"-1"-16"16,0 1-36-16,0 3-40 0,3 1-34 0,-2 1-23 15,-1 2-55-15,4 1-34 0,-4 3-31 0,0 0-16 16,13 14-20-16,-8 0-30 0,5 10-22 0,-2 3-25 15,-2 2-41-15,1-1-6 0,-2 2-21 0,-2 0-15 0,3-1-13 16,-2-3-12-16,-1 1-19 0,3-9-9 16,-1 0-59-16,1-6-2 0,-1-2 5 0,1 1-18 15,4-6 1-15,0 0 11 0,1-5-16 0,1-1-2 16,6-4 8-16,-1-5-3 0,0 0 17 0,7-7-1 0,2-3 7 16,-3-3 2-16,1 0 1 0,0-2-3 0,1-4 9 15,7-8-6-15,-7 10 7 0,-3 4 2 0,1 2 0 16,-1 4-6-16,-7 6 1 0,-2 4-5 0,2 1-9 15,-1 5-3-15,-2 3 1 0,3 7 0 0,-2 5-4 16,1 7-23-16,1 5-4 0,-6 2 0 0,5 1 0 16,-5 2 0-16,0 0 0 0,0-1 0 0,-4 1 0 15,0-1-32-15,-1-5-72 0,1-7-22 0,-1 0-26 16,-5-2-27-16,-2-5-34 0,1 0-53 0,-2-3-43 16,-5-5-40-16,-5 0-49 0,-5-3-65 0,-2-4-66 15,-8-5-317-15,-2-5-915 0,-1-4 405 0</inkml:trace>
  <inkml:trace contextRef="#ctx0" brushRef="#br0" timeOffset="-193763.77">17514 6758 4024 0,'-5'-18'219'0,"-1"-1"27"0,4 2 63 0,-2 2-1 16,1 4-59-16,3 2-61 0,-2 2-29 0,0-1-28 16,2 4-26-16,0-1-16 0,2 0-49 0,-2 5-82 15,7-4-119-15,1 6-141 0,6 2-166 0,-4-1-381 16,8 3-920-16,-4-1 407 0</inkml:trace>
  <inkml:trace contextRef="#ctx0" brushRef="#br0" timeOffset="-193078.59">18698 6723 5643 0,'4'-3'343'0,"-3"0"12"16,2 1 6-16,-1 0-112 0,-2 2-109 0,0 0-13 15,0 0-36-15,0 0-3 0,12 8 8 0,-7 2 5 16,1 6 0-16,2 2-1 0,3 9-9 0,1 6-7 16,3 14-7-16,-3-13-4 0,2 0-9 0,1 12-57 15,0-11-7-15,-6-2 0 0,3 0 0 0,-4-2 0 16,-1-2 0-16,1-3 0 0,-4-9 0 0,1 0 0 16,-4-6 0-16,2-3-28 0,-2-1-29 0,-1-2 8 15,0-4-3-15,0-1 10 0,0 0-2 0,0 0 8 16,-10-13 4-16,6 5 4 0,-4-8 4 0,3 0-3 15,-4-7 4-15,0-2 1 0,1 0 7 0,1-4 1 16,-1-2 4-16,1-1 7 0,0-3 15 0,-3-13-6 16,4-1 7-16,2 2 2 0,1 12 13 0,3-1 12 15,0 1 12-15,-2 5 13 0,2 4 16 0,-2-1-7 16,0 8 3-16,4 1-34 0,-2 1-43 0,0 4 0 16,2 5 0-16,-2-3 0 0,2 7 0 0,7-3 0 15,-5 5 0-15,7 3 0 0,2 1 0 0,5 5 0 16,-4 3 0-16,12 5 0 0,-6 4 0 0,3-1 0 0,-4 5 0 15,-2 2 0-15,-2 1 0 0,-1 2 0 16,-5-2-68-16,-2 5-37 0,-5-2 2 0,-4-3 8 16,-3 1 12-16,-6-2 9 0,-1-1 5 0,-5-5 8 15,0-4 17-15,-2-4 8 0,1-2 27 0,-1 0 20 0,4-3 23 16,-6-2 19-16,11-1 25 0,0 0 11 0,2-3 10 16,1-2-1-16,7 2 1 0,-7-4-18 15,7 1-14-15,0 3-29 0,9-8-38 0,0 2 0 16,13 1 0-16,5-3 0 0,1 1 0 0,2 0 0 0,0 5 0 15,2-1 0-15,0 3 0 0,-2 2 0 0,1-1 0 16,-3 3 0-16,-1 3 0 0,-8 2 0 0,3 6 0 16,-4-5 0-16,-3 2 0 0,-2 4 0 0,0 1 0 15,-2 4 0-15,2 3 0 0,-11-6 0 0,2 0 0 16,-1 2 0-16,-2-4 0 0,-5 2 0 0,-1-2 0 16,-5 1 0-16,-1-3 0 0,-6-4 0 0,2 2 0 15,-5-4 0-15,-9 2 0 0,-2-3 0 0,1-4 0 16,-2 2 0-16,-1-3 0 0,3-1 0 0,10 0 0 15,-2-1 0-15,4-1 0 0,5 1 0 0,2-1 0 16,2-1 0-16,2 1 0 0,4-1 0 0,3 2-165 16,0 0-194-16,11-9-109 0,2 5-117 0,6 1-518 15,11-1-1194-15,0 1 528 0</inkml:trace>
  <inkml:trace contextRef="#ctx0" brushRef="#br0" timeOffset="-192529.21">20253 7283 1 0,'7'2'438'0,"-2"-2"-9"16,-5 0-18-16,9-2 5 0,-9 2 6 0,7 2 7 0,-7-2-4 15,0 0-1-15,8-3-21 0,-8 3-20 16,3-7-34-16,-5 1-27 0,0-3-29 0,-2-4-12 16,-6-3-26-16,-3-7-22 0,-6-3-23 0,-4-2-23 15,-8-12-16-15,-6-3-17 0,0-1-26 0,1-2 2 0,0 0-19 16,4 0-11-16,2-3-7 0,8 3-9 0,3-3-18 16,6-1-15-16,4-1-11 0,7-5-15 0,5 2-10 15,6-2 0-15,4 12-2 0,0 12 3 0,-1 2-12 16,0 7-1-16,-3 6-5 0,2 5 0 0,-3 2-14 15,1 5-4-15,-1 5-7 0,1 4 7 0,4 8-1 16,-4 3 3-16,0 12 1 0,-2 4 1 0,-3 4 2 16,-4 0-6-16,-6 13-4 0,-4-1 3 0,-3 1-5 15,-6-2-10-15,-8-2-3 0,0-1-3 0,-9 1 0 16,-1-4-1-16,-3 1 1 0,-3-5 4 0,-1-1-1 16,2 0 6-16,0-3 2 0,3-2 6 0,12-11-1 15,2 0 7-15,11-3 6 0,-1-3 5 0,6 0 9 16,5-2 19-16,4-1 11 0,9-5 11 0,9 2 3 15,14-1 7-15,24-4-8 0,3-3-10 0,7-4 1 16,25-5-3-16,-27 3-5 0,0-4-4 0,1 1-3 16,-1-1-1-16,-4 1 0 0,-2-1 0 0,-5 3-7 15,-19-1 2-15,0 0-11 0,-6 2 2 0,-6 1 2 16,-3 1 0-16,-6 0-5 0,-2 1-17 0,-2 1-20 16,-3 1-34-16,-3-2-50 0,2 2-62 0,-5 2-84 15,0-3-77-15,0 3-92 0,0 0-127 0,-12 7-320 0,12-7-953 16,-13 5 421-16</inkml:trace>
  <inkml:trace contextRef="#ctx0" brushRef="#br0" timeOffset="-191914.07">20998 6481 43 0,'4'-25'461'0,"1"-2"0"0,-1 11 8 0,-1 2 7 16,-2 3 9-16,0 1-6 0,3 3-28 0,-3 2-38 15,-1-1-49-15,0 6-35 0,0 0-25 0,0 0 0 16,-7 32-13-16,3-2-14 0,0 7-14 0,-4 11-16 15,3 1-15-15,1 5-21 0,-1-1-21 0,4 4-15 16,-1 0-17-16,0 0-10 0,2-6-23 0,0 6-11 16,4-7-9-16,2-4-36 0,-2-13-46 0,5 1-49 15,-4-5-44-15,3-6-49 0,1-5-49 0,-3-2-54 16,2-7-58-16,-3-5-49 0,4-1-35 0,-1-6-48 16,-2-2-31-16,6-10-30 0,-5-4-321 0,1-7-860 15,-2-2 381-15</inkml:trace>
  <inkml:trace contextRef="#ctx0" brushRef="#br0" timeOffset="-190996.94">21156 6790 784 0,'7'-56'139'0,"2"3"37"0,-4 18 41 0,-4 5 29 16,3 5 22-16,0 8 25 0,-2 5 2 0,0 3-22 16,-2 1-16-16,3 6 19 0,-3 2 14 0,0 0 5 15,4 20-2-15,-2-3-12 0,-2 7-13 0,0 6-12 16,-2 3-19-16,2 2-27 0,2 11-17 0,2 1-12 16,2 0-19-16,-6-3-10 0,4-9-19 0,1-2-14 15,-1 1-13-15,1-4-15 0,-1 0-22 0,2-4-16 16,-2-7-15-16,0-2-9 0,-3-4-11 0,3-4-6 15,-4-2-1-15,4 0-4 0,-3-5 2 0,6-3-4 0,-7 1 2 16,10-10-4-16,-4 1-6 0,1-2 2 16,-1-6-3-16,0-1-5 0,3-7 3 0,2 2-2 15,-5 5 3-15,3 2 1 0,-3 2-1 0,-2 5-2 0,3-1-7 16,-4 5 5-16,1 2 7 0,4 1-6 16,-8 2 4-16,10 5 0 0,-3 3 4 0,-2 2 7 0,2 0 2 15,2 7-3-15,-2 1 4 0,4 7-4 16,-1-3 0-16,2 2 2 0,3 0-3 0,2-2-1 0,1 1 5 15,1-4-6-15,-3-4 5 0,9-3-4 16,-6-2 2-16,1-3-2 0,3-3-1 0,0-1 2 16,-2-3 1-16,7-4-1 0,-9-2 2 0,-2-1 1 15,3-4-4-15,-2 0 1 0,3-6 0 0,-2-2 5 0,-6-3-6 16,0-2 1-16,-1-1 0 0,-3-3-1 0,-3-1 0 16,-1-1 0-16,-1 3 1 0,-2 8 2 0,0 2 7 15,-4 4-2-15,-4-2-1 0,3 8 0 0,-5 5 3 16,-1 2-6-16,-1 6-2 0,-5 6 0 0,2 0-1 15,-1 2 1-15,3 3-5 0,-1 6 1 0,1 0 1 16,6-4 2-16,3 6-4 0,2-7-2 0,5 3-1 16,1-3 1-16,4-3-5 0,3-1-8 0,2 0-5 15,4-3-3-15,6 2-3 0,3-6 2 0,-6-5 2 16,6 0 0-16,-9-4 3 0,3-2 1 0,-3-1 4 16,-1-2 1-16,-3-3 2 0,1-1 1 0,-4-2 2 15,-1-3 2-15,-4-2 0 0,2-5 0 0,-2-3 2 16,-4-2 2-16,-4 0 4 0,1 1 0 0,0 0 5 15,-2 3 9-15,2 7 7 0,-2 4 0 0,-4 1 4 16,2 2-1-16,2 2 11 0,-1 2-17 0,-1 2-5 16,2 3 3-16,2 1-6 0,0 0 3 0,0 0-4 15,2 13 1-15,2-2-3 0,1 5 0 0,7-2 1 16,0 3-1-16,10 4-2 0,-4 0-6 0,5 0 6 16,-1 0-1-16,-3 0-6 0,3 2-1 0,-1-2 6 15,-10-5-12-15,1 2 4 0,-3-1-4 0,-2 1 3 16,-1-1 2-16,-2 0-3 0,-3-2 3 0,-1-1 2 0,3-4-3 15,-3 1 1-15,-4-1-2 0,4-4 6 16,0 1 3-16,4-4 7 0,-2 1 4 0,3-1 4 16,3-3-2-16,6 0-2 0,4-4-6 0,10-2 10 15,2-2-8-15,-1-3-1 0,3 1-1 0,-3-5-2 0,3-1 1 16,-1-3 3-16,0-1-7 0,-5-5 1 0,1 2 9 16,-4-4-6-16,0-3-1 0,-6 0-1 15,-2-2-3-15,-1 0 6 0,-9 2 0 0,1 3 13 16,-6 8 13-16,-2 1 7 0,-3 3 1 0,-1 6-9 0,-4 1-5 15,-3 5-2-15,-1 4 0 0,-6 3-10 0,-5 10 4 16,1 0-8-16,1 7-6 0,2 4 8 0,6 0 0 16,2 3-6-16,5 1 0 0,8-1 10 15,4 1-6-15,8 2-5 0,3-4 3 0,6-1-6 0,4-2-11 16,4-4-14-16,3-4-8 0,2-3-17 0,2-3-22 16,-2-3-23-16,-2-2-20 0,0-2-15 0,-3-6-23 15,-10-3-25-15,-3 0-31 0,-1-4-41 0,-6-1-65 16,-8-3-59-16,-2-4-74 0,-7-6-94 0,-11-4-278 15,-16-8-881-15,-9-1 390 0</inkml:trace>
  <inkml:trace contextRef="#ctx0" brushRef="#br0" timeOffset="-190846.74">21069 6636 3936 0,'-17'4'186'0,"4"-1"-122"16,4-2-13-16,8 0 24 0,1-1 5 0,0 0-34 15,28 5-1-15,7-5-8 0,3 2-8 0,18 2-3 16,4-2-54-16,3 1-75 0,-2 0-104 0,-1-3-154 16,7-1-285-16,-5-1-701 0,-3-3 310 0</inkml:trace>
  <inkml:trace contextRef="#ctx0" brushRef="#br0" timeOffset="-190413.08">23554 6844 4563 0,'9'-4'278'0,"-1"1"-87"16,-2 0 72-16,-2 0-17 0,0 0-65 0,-3 0-55 16,-1 3-33-16,8-3-20 0,-8 3-4 0,5 6 14 15,-5 0 8-15,1 4 14 0,-1 7-7 0,3 4-11 16,-3 4-4-16,1 3-17 0,4 0-26 0,-1 4 2 15,1-4-7-15,0 1-6 0,6 0-4 0,0-4-16 16,-3-6-12-16,1-1-9 0,2-4-7 0,2 1-1 16,1-3 1-16,0-4 5 0,-2-1 2 0,7-6 3 15,-1 1 1-15,-3-5 3 0,4-4 8 0,-5 0 10 16,4-4 16-16,-4 0 4 0,9-6 10 0,-1-2 9 16,-3-5 3-16,0 0 7 0,2-2 10 0,-1 0 0 15,1-2 9-15,-2 1 3 0,-3 4 10 0,2 2-3 16,-5 7 2-16,-1 1-20 0,-1 2-4 0,-3 5-4 15,1 2-6-15,-2 2-9 0,4 7-5 0,-2 1-4 16,2 6-8-16,-1 3 3 0,3 7-9 0,1 1 0 16,-5 2-3-16,0-1-14 0,0 2-10 0,-3-1 0 0,-2 1 0 15,1-7-39-15,-5 0-24 0,2-1-23 0,-2-1-22 16,-2-5-28-16,0 1-32 0,-5-3-35 16,-2-2-46-16,-3-2-57 0,-4 0-49 0,-5-3-69 0,0-6-86 15,-8-5-414-15,-6-4-1001 0,3-4 442 0</inkml:trace>
  <inkml:trace contextRef="#ctx0" brushRef="#br0" timeOffset="-190262.92">23746 6555 194 0,'-1'-17'489'0,"1"-2"9"0,-1 6-31 16,3 2-47-16,-2 1-44 0,1 1-39 0,1 3-43 15,3 3-78-15,4 1-106 0,2 4-130 0,3 6-156 16,4 1-359-16,6 4-578 0,-1 3 256 0</inkml:trace>
  <inkml:trace contextRef="#ctx0" brushRef="#br0" timeOffset="-189579.92">24556 7011 5072 0,'3'-21'252'0,"-2"-2"-1"15,5-2 33-15,2 0-44 0,1 0-60 0,4 3-26 16,0-4-12-16,2 4 1 0,-2 7-21 0,7-3 5 16,-3 5-16-16,3 3-17 0,6 3-8 0,-8 4-10 15,4 3-5-15,6 3-5 0,-7 4-15 0,-3 3 0 16,7 8-10-16,-6 2 1 0,-3 4-6 0,2 4-3 16,-5 2 0-16,-4 1-6 0,-3-2-1 0,-6 1-7 15,3 0-27-15,-6-1-6 0,-3-2-9 0,1-2-7 16,-3-5-8-16,0-2 1 0,3-1-2 0,-3-2 3 15,1-3 1-15,3-3 7 0,0-2 0 0,3 0 9 16,-3-3 1-16,4-2 1 0,0-2 10 0,0 0 11 16,0 0-5-16,11-15 12 0,0 3 4 0,3-3 8 15,3-5-2-15,3-5 5 0,3 0-1 0,1-2 3 16,0-3-7-16,0 4 0 0,1 0-4 0,-6 6 8 16,-1 0-5-16,-4 8-5 0,-5 3 1 0,0-1-9 15,-5 5-1-15,1 4 1 0,0 2-3 0,2 7 6 16,-5-2-14-16,2 4 8 0,-4 6 3 0,0 1-9 15,0 2-10-15,-1 0-13 0,-2 7-7 0,6-6-8 0,-2 3-9 16,-1-4-14-16,4-1-6 0,-3 0-4 16,3-2-2-16,4-5 6 0,-3 0 7 0,3-2 6 15,-1-4 6-15,0-2 8 0,1-3 3 0,3 0 4 16,-1-3 16-16,3-4-1 0,-2 3 6 0,4-7 13 0,0-2 10 16,6-7 5-16,-4-1 1 0,6-2 3 15,-4-1 3-15,-1 3 4 0,2-1 0 0,-7 8 12 0,3-1-3 16,-4 2-4-16,-3 4-5 0,0 3-5 15,-2 3-4-15,-3 1 0 0,-4 2 0 0,7 8 2 0,-3 1 1 16,-3 4-5-16,-2 2-5 0,2 3 2 0,0-1-5 16,-1 2 3-16,0 0 1 0,2 9-10 0,2-9-2 15,2 0-7-15,1-2 0 0,3 0 0 16,1-3 2-16,2-1-4 0,2-4 3 0,-1 0 1 0,4-6 7 16,4-1-2-16,-5-2-4 0,4-1 16 0,-3-2-6 15,1-5 5-15,-2-1 6 0,-2-3 9 0,-1-2-13 16,-1-2 11-16,-3-3 1 0,3-4-2 0,-8-6-2 15,-1 2-5-15,-4-2 5 0,-4 0-10 0,-5 3-1 16,-1 0-3-16,-3 10-18 0,-2 2-41 0,-4 6-55 16,-9 2-67-16,-2 2-96 0,-4 7-100 0,-6 5-109 15,-12 0-523-15,3 5-1085 0,1 3 480 0</inkml:trace>
  <inkml:trace contextRef="#ctx0" brushRef="#br0" timeOffset="-188729.84">26219 6595 243 0,'4'-13'492'0,"-2"2"3"0,1 4 5 0,-2-1 3 16,-1 4-5-16,0-2-31 0,3 3-36 0,-3 3-49 16,0-4-35-16,0 4-29 0,0 0 6 0,-7 26-14 15,7-7-17-15,-6 11-30 0,5 1-11 0,-2 4-24 16,3 13-14-16,0-2-29 0,4 0-18 0,2 0-10 15,-2 1-18-15,1-13-12 0,-1 0-15 0,1 0-21 16,-1-2-28-16,0-7 5 0,1 2-25 0,-1-7-24 0,-3-4-7 16,2-4-8-16,-2-4-5 0,-1-2 5 0,0-1-1 15,0-4-3-15,0-1 0 0,0 0 8 0,-8-11-1 16,5 2-7-16,0-4-1 0,-1-4 1 16,0-8 2-16,4-1-4 0,3 0 9 0,1 0 1 0,0 0 1 15,3 2 8-15,1 7 5 0,1 2-5 0,5 0-4 16,3 2-1-16,-1 8 4 0,3 1-3 0,2 1 2 15,0 7-2-15,6 2-5 0,-4 8 5 16,3 1-4-16,-4 0-3 0,-1 3-3 0,-1 0 3 0,-3 3-18 16,-2-1-14-16,-4-2-13 0,-3-1-17 0,-3 2-5 15,-3-3 0-15,-4 0-4 0,-3-1 2 0,-3-2-5 16,-6 0 9-16,-2 1-1 0,-8-4 10 0,-4 1 2 16,1-5 0-16,-5-1 10 0,4 0 6 0,0-6 4 15,8 0 1-15,2-6 4 0,6 5 3 0,1-3-5 16,4 1-17-16,5-3-27 0,2-1-26 0,5-1-28 15,11-3-38-15,11-4-47 0,7 0-46 0,1 2-46 16,1 1-56-16,19-5-56 0,3 0-40 0,-5 3-314 16,5 4-830-16,-7-2 368 0</inkml:trace>
  <inkml:trace contextRef="#ctx0" brushRef="#br0" timeOffset="-188396.42">27043 6954 161 0,'25'-12'228'0,"-9"4"46"16,2 0 14-16,-5-3 20 0,-4 2 20 0,-3 0 27 15,2-2 0-15,-5 2 12 0,-2 3 4 0,-4-6 0 16,-2 5-9-16,-1-2-11 0,-3 3-26 0,-4 4-27 15,-1 2-27-15,-4 2-20 0,-2 5-16 0,0 8-17 16,-4 4-1-16,1 4-36 0,4 1-18 0,0 1-19 16,0 3-7-16,5-2-14 0,3 2-6 0,0-2-20 15,6-1-12-15,5 1-11 0,2-8 1 0,2-2-11 16,5 0-8-16,-1-5 2 0,2-2-10 0,1-2-7 16,1-3 1-16,1-2-8 0,1-2 2 0,1-4-4 0,3-2-9 15,-3-4 14-15,3-3 6 0,-5 1-2 0,1-4-9 16,0-4 11-16,1-2 1 0,1-1-1 15,-7 7-1-15,2-10 0 0,-3 12 4 0,-4 3-5 0,1 1-2 16,-1 1 2-16,-2 3-16 0,1 2-1 0,-2 3-8 16,-1 1 2-16,0 0-8 0,3 11-10 0,-1-2 0 15,2 4 0-15,0 1 0 0,0 4-41 0,2 0-28 16,2 0-35-16,1 1-27 0,7 1-37 0,-4-4-42 16,4-2-45-16,-2 0-50 0,4-4-55 0,0-3-48 15,4-2-62-15,-2-2-41 0,-2-2-350 0,4-1-931 16,-3-4 413-16</inkml:trace>
  <inkml:trace contextRef="#ctx0" brushRef="#br0" timeOffset="-187796.66">27705 6895 112 0,'2'-18'357'0,"0"3"27"0,-2 3 14 16,-4 2 6-16,-1 2 6 0,-2 0-3 0,-2 1-5 16,-2 3-18-16,-3 3-17 0,-4 2-15 0,-2 4-24 15,0 4-18-15,-6 3-13 0,4 5-28 0,3 2-17 16,1 4-30-16,4 1-15 0,1 4-26 0,3 0-16 15,2-1-9-15,8 2-15 0,4 0-19 0,5-2-9 16,4 0-11-16,2-4-8 0,7 1-21 0,6-4-18 16,3-4-21-16,2-2-6 0,2-4-12 0,-1-3-15 15,-2-3-7-15,0-4-13 0,1-4-7 0,-2-3-1 16,-3-2-4-16,0-4-1 0,-2-7 0 0,-5-2-1 16,-4-2 0-16,5-5 10 0,-6-6 0 0,2-10-3 15,3-5 4-15,-3-5-3 0,-4 4 4 0,-1-2-2 16,-1-1 4-16,-3 3 1 0,-4 14 6 0,-3 5 15 15,0 1 12-15,-6 3 15 0,4 10 5 0,-5 6 4 16,3 2 0-16,-2 5 1 0,-3 5 7 0,-3 6 6 16,0 9 7-16,-5 8-6 0,3 7 5 0,2 3 7 15,-3 13-9-15,3 4 0 0,6 2-3 0,-4 0-9 16,8 2-1-16,-1-4-2 0,2-1-8 0,-1-13 3 16,7 10-8-16,-5-13-1 0,2-2-2 0,1-5-5 0,-1 1-3 15,1-11-13-15,-2-6-2 0,1 2-1 0,-2-5-1 16,2-2 7-16,-1-3-2 0,2-2 2 15,-5 0-5-15,11-11 2 0,-3 3-6 0,1-5 11 0,0-4-13 16,5-6 4-16,-3-2 8 0,3-4-11 0,-1-1-10 16,4-4 12-16,-1-10-13 0,1 14 4 0,-3 0 4 15,0 0-2-15,-4 5 0 0,-1 7-1 0,-2 4-4 16,-2 3 7-16,-1 1-8 0,-3 5 1 0,-1 1 6 16,0 4-1-16,0 0 2 0,0 0-3 0,-18 21 1 15,8-8 8-15,-3 3-7 0,-1 5 1 0,-3 2-1 16,1-1 9-16,-1 0-3 0,2 0-2 0,6-4 0 15,-3 5 6-15,5-5-3 0,1 2 4 0,8-2 0 16,2-1-5-16,5 0 4 0,8 2-4 0,4 1 0 16,3-4 2-16,3 0 1 0,1-3-18 0,7-3-25 15,-1 1-30-15,3-5-29 0,0-1-39 0,0-2-50 16,-2-3-53-16,2-5-44 0,-5 0-57 0,-3-2-68 16,-3-5-60-16,-2-3-422 0,-5-3-967 0,4-2 428 15</inkml:trace>
  <inkml:trace contextRef="#ctx0" brushRef="#br0" timeOffset="-186396.24">28712 7050 147 0,'0'0'302'0,"0"0"-8"16,0 0-3-16,0 0 5 0,0 0 9 0,0 0 14 15,0 0-2-15,-9 11-6 0,9-11-5 0,2 5-26 16,-2-5-23-16,5 5-22 0,0-2-20 0,1-3-21 16,2 1-21-16,4-1-15 0,1 0-14 0,2-1-17 15,-3-1-12-15,6 0-9 0,-4-3-11 0,3-2-9 16,-2 0-7-16,-2-5-12 0,2 1-5 0,-4-2 0 15,-1-2-9-15,-2 0-9 0,-1-3-1 0,-6 1-8 16,1 1-4-16,-5-2 3 0,-1 6 6 0,-1 3 2 16,0-1 0-16,-1 7 8 0,-6-1 0 0,-2 4 0 15,-4 4-1-15,-1 2 6 0,-4 7-1 0,1 2 1 16,-1 4 2-16,4 2-1 0,4 1 8 0,3 2-6 16,3 1-2-16,3 1-1 0,6 2-9 0,4-3-5 15,4 0 2-15,4-1-6 0,4-2-2 0,5 0-6 0,-1-4-3 16,7-6-2-16,3 4-24 0,2-6-7 15,1-2-16-15,2-1-8 0,0-4-2 0,1-2 1 16,0-2-5-16,0-2-1 0,-1 0 1 0,-1-4 1 0,2-3 6 16,-2-3 3-16,-2-3 1 0,1 1 1 0,1-2 6 15,-4-6 2-15,0 2 1 0,0-3 3 0,-5 3-1 16,-5 0 6-16,-2 1 3 0,-9 4 12 16,-3 2 7-16,-1 2 6 0,-1 1 0 0,-1 4 6 0,-3 3 2 15,-3-1 2-15,-6 3 7 0,-1 2 5 0,-4 2 8 16,-6 4-3-16,-5 3-2 0,-4 7-1 0,3-1-7 15,-3 3 4-15,6 3-9 0,-4 0 0 16,4 2-11-16,1 1 0 0,6-2 11 0,1 2-11 0,7-5 1 16,1-2-3-16,7 0-10 0,0-1 3 0,4 0 5 15,1-5-5-15,6-3 0 0,6 1 0 0,5-4 2 16,-4-1-2-16,5-4 0 0,4-6-5 0,-7 1 31 16,7-4-2-16,-2-7-8 0,1-3 3 0,1-2-9 15,0-7-1-15,1-12-2 0,-1 1 3 0,-7-7-11 16,0-2-2-16,0-2-15 0,-5-6-3 0,2-2 0 15,-8-1 0-15,-3 6-4 0,-2 1 0 0,-4 16 10 16,-4 1 6-16,-3 7 5 0,-1 3-6 0,-7 5 7 16,2 6-3-16,-4 4 3 0,-1 6 2 0,2 5-3 15,-3 7 6-15,2 4 1 0,-2 13-1 0,2 3 6 16,3 4-4-16,1 14-2 0,6 4 5 0,5 4 9 16,6 2-3-16,1 0-2 0,3 1-2 0,1-6-4 15,6 0-6-15,-2-3 3 0,6-5-6 0,-5-11-13 16,3-2-21-16,2-4-12 0,-2 1-11 0,3-6-9 15,-2-9-2-15,4 3-3 0,-1-7 2 0,6 1 7 16,-6-6 4-16,6-2 7 0,1-1 3 0,-5-2 7 16,-2-3-3-16,6-4 6 0,1-5 6 0,-1 0 1 15,4-4 2-15,0-2-4 0,11-10 10 0,-1-2-4 16,-2 4 2-16,-2-5 2 0,-10 11 5 0,-4-1 3 16,-4 0 10-16,-2 2 11 0,-4 6 14 0,-6 4 6 15,-1 1 2-15,-5 0 6 0,-1-1 7 0,-4 4 4 16,-1-2 2-16,-3 2 3 0,-2 1-6 0,-3 1-3 15,-5 3-4-15,-1 0-5 0,-3 6-1 0,-6 2-11 16,3 1 3-16,-2 3-5 0,9-2-6 0,1 2 7 16,1 0-20-16,-2 1 9 0,6-1-7 0,2 1-7 15,4-2-5-15,-1 2 1 0,6-1-3 0,1 0 6 0,1-3 0 16,6 1-4-16,-1-3 1 0,7 0-3 16,-3-3 7-16,2-1 0 0,0-2-5 0,3 0 5 15,0-2 0-15,-2 0-4 0,3-3 26 0,-4 1 11 16,-1-3 14-16,-1 3 3 0,-1 0 6 0,-1 1 13 15,-2 0-18-15,-2 1 2 0,0 2-9 0,-4 1-1 0,0 0-9 16,5 8-1-16,-5 1 0 0,0 2-1 16,-4 4-5-16,4 4-4 0,0 5 2 0,0 3-6 15,4 2-6-15,-3 0-15 0,3-1 0 0,0 3 0 16,0 1 0-16,1-2 0 0,0 1 0 0,-2-1 0 0,-1 1 0 16,5 0 0-16,-6-4 0 0,0 0 0 0,-1 5-3 15,0-4-26-15,0 0-5 0,-1-3-7 0,-3 2-10 16,0 0-12-16,2-4 16 0,-5 3-7 15,2-8-16-15,0-2 22 0,-3 1 9 0,3-3-1 0,0-2 6 16,-5 2 2-16,2-4 5 0,1-2 4 0,1 1 6 16,0-5 4-16,1-1 11 0,-3 2 7 0,3-5 7 15,-4-1 1-15,-2-3-2 0,1-2 5 0,-4-4 2 16,2-2-2-16,0-2-9 0,2-3 6 16,0-1 2-16,4-5-9 0,-1-2 16 0,7-5-19 0,5-1 2 15,1-1 4-15,5-3-4 0,13-7 0 0,6 0-4 16,4 2 5-16,3 3-7 0,7 2 9 15,-2 2-2-15,1 3-4 0,0 1 2 0,-2 2-1 0,-11 7 7 16,1 0 1-16,1 2 2 0,-3 0-3 0,-1 1 6 16,-2-1 9-16,-3 0 3 0,-3-1 6 0,-6 3-1 15,4-3 5-15,-4-3 1 0,-5-3-6 0,0 0-2 16,-4 1-2-16,-1-4-1 0,-8 1-6 0,2-2-2 16,-10 0-3-16,3 4-2 0,-5 4-10 0,0 0-5 15,5 7 0-15,-5 3 0 0,-4 3 0 0,-3 4 0 16,1 5 0-16,1 2 0 0,-4 9 0 0,2 11 0 15,1 0 0-15,5 4 0 0,2 2 0 0,4 3 0 16,4-1 0-16,4 0 0 0,2 5 0 0,4-4 0 16,4 1 0-16,4 1 0 0,2-5 0 0,2-1 0 15,2 0 0-15,4-5 0 0,-2-2 0 0,2-4 0 16,1-4 0-16,1-1-36 0,2-4-72 0,-5-2-24 16,0-5-40-16,-4 0-42 0,1-5-52 0,0-2-57 15,0 0-59-15,-1-1-64 0,4-8-82 0,0-2-403 16,4 0-1008-16,0-4 445 0</inkml:trace>
  <inkml:trace contextRef="#ctx0" brushRef="#br0" timeOffset="-186245.3">31309 7191 247 0,'0'0'371'0,"0"0"2"16,0 0 4-16,0 0-13 0,0 0-17 0,0 0-36 15,0 0-38-15,-9 4-34 0,9-4-58 0,-5 4-77 16,1-1-101-16,-1 1-127 0,-2 4-177 0,-1-1-161 15,0 0-499-15,1 2 222 0</inkml:trace>
  <inkml:trace contextRef="#ctx0" brushRef="#br0" timeOffset="-185713.19">27875 7695 273 0,'-6'-1'426'0,"6"1"2"0,0 0 10 16,-7-1 6-16,7 1 0 0,0 0-20 0,0 0-18 15,0 0-21-15,0 0-24 0,0 0-18 0,0 0-22 16,0 0-9-16,0 0-21 0,0 0-18 0,0 0-18 16,16 7-18-16,2-2-28 0,9-4-13 0,8 0-23 15,20 0-15-15,2 6-23 0,5 0-25 0,33-2 5 16,-1-2-9-16,-30 0-15 0,29 0-13 0,-27-1-7 16,-1 1-1-16,-1 1-13 0,-3-1 8 0,0 1-20 0,-6 0-3 15,-19-1-4-15,-3-1 14 0,-4 3-24 0,-10-3-19 16,-6 0-5-16,-2-2-16 0,-5-2-28 0,-2 1-67 15,-4 1-53-15,0 0-43 0,-20-10-55 16,1 6-39-16,-1 0-37 0,-13 1-34 0,-3 0-32 0,-2 3-37 16,1-1-31-16,-13 4-338 0,12-2-871 0,-13 3 386 15</inkml:trace>
  <inkml:trace contextRef="#ctx0" brushRef="#br0" timeOffset="-185446.52">27886 7898 63 0,'-18'4'357'0,"4"-2"8"15,2 0 13-15,4-1 5 0,2-1 5 0,0 1 12 16,1 0 3-16,5-1-9 0,-4 2-20 0,4-2-18 16,10 4-22-16,4-3-26 0,6 0-30 0,7 3-17 15,5-1-23-15,6 0-28 0,15 2-15 0,-3-2-18 16,7 0-18-16,-2 1-18 0,4-1-11 0,2-2-9 16,-2 3-18-16,1-2-8 0,0 0-10 15,-3 0 0-15,-3-2-17 0,1-2-5 0,-15 0-5 0,-2 0-10 16,-2-1-7-16,1 1 0 0,-7-1-1 0,-5-1-4 15,-2 1-7-15,-5 0 1 0,-5 0-1 0,0 1-9 16,-3 1-12-16,0-3-19 0,-5 3-39 0,3 0-50 16,-4-1-63-16,1 1-83 0,-5 1-74 0,8-1-80 15,-8 1-111-15,11-1-405 0,-5 1-991 0,-6 0 439 16</inkml:trace>
  <inkml:trace contextRef="#ctx0" brushRef="#br0" timeOffset="-185280.08">29370 7998 360 0,'-13'-2'571'0,"13"2"10"0,-11-3-20 0,11 3-33 15,-9 0-41-15,9 0-41 0,-7-1-41 16,7 1-45-16,0 0-67 0,-4-2-93 0,4 2-129 16,0 0-174-16,0 0-224 0,0 0-413 0,0 0-799 15,0 0 353-15</inkml:trace>
  <inkml:trace contextRef="#ctx0" brushRef="#br0" timeOffset="-183945.98">15771 8550 263 0,'-9'-7'446'0,"-6"-1"-24"15,4 2-27-15,-2 4-11 0,-1 1-5 0,-7 2-16 16,2 4-13-16,-1 1-25 0,-2 1-26 0,0 5-26 16,3-2-26-16,6 2-25 0,3-4-23 0,1 2-19 15,3-1-23-15,0-1-13 0,5-1-14 0,1 0-10 16,1-2-14-16,7-2-7 0,3 0-7 0,9-4-9 16,0-3-9-16,1-2-6 0,6-4-6 15,-1-2-7-15,-1-2-3 0,-2 1-3 0,-3-3 3 0,-6 2 11 16,-1-2-8-16,-4 1 0 0,-1-3-8 0,-6 4-5 15,-2-1-3-15,-4 3-8 0,-6 2-17 0,1 3-29 16,-10 1-46-16,-1 6-46 0,-10 3-53 0,2 6-54 16,-4 6-51-16,3 6-48 0,-2 5-68 0,-1 10-71 15,1 1-293-15,8-7-807 0,7 3 357 0</inkml:trace>
  <inkml:trace contextRef="#ctx0" brushRef="#br0" timeOffset="-183646.67">15509 9041 373 0,'-14'-1'448'0,"1"1"-19"0,1 0-29 15,0 1-16-15,1 1-22 0,-2-1-21 0,3 2-21 16,1 0-28-16,-1 1-29 0,-1 3-22 0,6-2-21 16,1 1-23-16,-2 0-19 0,2 0-20 0,0 0-14 15,3-1-18-15,0 0-12 0,1-2-3 0,1 2-13 16,-1 0-16-16,4-3-2 0,-4-2-7 0,10 0-11 0,-5 0 2 15,3 0-8-15,2-3-6 0,2-1-1 0,-3-2-7 16,0 1-1-16,1-3 9 0,-3 0 1 16,0-4 10-16,-3 2 4 0,-3-2-3 0,-1 0 3 0,-3-2 5 15,-2 1 1-15,-6 2-6 0,2 2-6 16,-3 4-10-16,-3 2-3 0,-3 3-6 0,-4 2-15 16,2 2-32-16,1 7-36 0,2-1-56 0,0 4-79 0,7-1-44 15,4 3-71-15,3 2-67 0,10 0-66 0,7 3-400 16,1-8-893-16,13 4 396 0</inkml:trace>
  <inkml:trace contextRef="#ctx0" brushRef="#br0" timeOffset="-183363.05">15935 9072 292 0,'-5'-5'446'16,"-2"2"-5"-16,1 0-13 0,-3 0-22 0,2 2-20 15,1 0-20-15,6 1-31 0,-11 1-31 16,6 1-29-16,0 2-26 0,3 1-27 0,1 1-22 0,2 3-19 15,1-2-19-15,-1 2-14 0,5-1-11 0,-2 0-16 16,1-1-12-16,2 4-12 0,0-2-4 0,0-2-12 16,-2-2-9-16,0-2-6 0,1 0-4 0,-1-2-7 15,-5-1-6-15,12-3-1 0,-6 0-6 0,-1 1-5 16,1-2-1-16,-3-1 1 0,4-2-6 0,-1-1-5 16,-1-2 1-16,-4-1 0 0,2 0-7 0,-7-2 2 15,0-2-5-15,0 5-1 0,-3 0-10 0,1 1-36 16,-3 1-59-16,0 1-59 0,-3 4-67 0,2 2-72 15,-3 2-92-15,2 1-121 0,2 3-255 0,3 0-817 16,4 0 362-16</inkml:trace>
  <inkml:trace contextRef="#ctx0" brushRef="#br0" timeOffset="-182345.25">16846 9186 185 0,'1'-6'517'0,"3"-2"-10"16,0-2-19-16,5-1-41 0,-3-4-34 0,2-1 3 16,1-2 14-16,5-6-15 0,0 2-34 0,3-2-17 15,-2 0-35-15,0-1-41 0,1 0-23 0,2 1-20 16,-4-2-26-16,4-2-17 0,-3-1-8 0,2-3-33 16,-2-2-13-16,5-9-16 0,2 0-14 0,-9 9-11 15,2-15-17-15,1 2-8 0,-5-5-7 0,-2 0-6 16,-4 1-8-16,-1 16 0 0,-4 3-18 0,-1 8 4 15,-1 5-10-15,1 7-6 0,-1 1 12 0,-4 9-26 16,0 1 6-16,6 1-10 0,-24 18 10 0,2 6-14 16,0 17 9-16,-1 6-11 0,0 1 21 0,2 9-18 15,-2-5-3-15,3 4 2 0,3-2-4 0,2-1-4 16,4-2 7-16,6 0-5 0,1-5 1 0,4-11-4 16,6 0 2-16,3-1 3 0,3-6-6 0,3 3 15 0,7-3-15 15,0-2 3-15,1-6-2 0,-2-4 6 16,6-3 0-16,-8-7-5 0,3-4-9 0,-1-3 12 15,-1-2-1-15,-2-6-1 0,1 0 0 0,-2-2-2 0,-3-3 6 16,2-6-5-16,-3 4 1 0,-4-2 4 0,1-6-6 16,-2 6-23-16,-3-1 4 0,0 2-3 0,-2 7 7 15,-2-1 1-15,0 6 3 0,3-1-8 0,-3 3 10 16,-1 3-5-16,0 0 6 0,0 0 1 0,3 20 0 16,-3-9 3-16,1 3-4 0,2 3-1 0,-1 1 2 15,6-3 6-15,-3 3 2 0,5-3-5 0,3-1 6 16,0 0-7-16,4-2 1 0,2-1 3 0,-3-5 2 15,3 1 0-15,-2-4-3 0,2-3 10 0,-6 0-11 16,1-2 4-16,-1-5-2 0,-2 3 6 0,-2-4 0 16,-2-1 2-16,-1-2 2 0,-2-1-12 0,-4-3 8 15,-4-2-7-15,-1-3-1 0,-9-1 3 0,-4-4 5 16,-4 1-5-16,2 2 2 0,-4 1 0 0,-2 4-12 16,2 3 0-16,6 5 4 0,-4 4-5 0,3 2 2 15,6 3 6-15,0 2-6 0,3 4 4 0,1-1 2 16,8 2-2-16,-2 2-1 0,9 1 3 0,5 2 1 15,3-1 0-15,10 4 5 0,7-3-6 0,-2-1 5 16,5-5 0-16,0 0-1 0,2-3-2 0,0-1-1 16,-3-1-2-16,3-3 0 0,-2 0 8 0,-2-2-2 15,1-2 9-15,-7 2-9 0,-7 0-1 0,0-4 6 16,-6 4 2-16,-4 0 13 0,2-1 4 0,-4 0 10 16,-2 3-6-16,-1 0-4 0,1-1-3 0,0 1-5 15,-5 2-4-15,0 0 6 0,0 0-12 0,1 10 2 0,-6-1-1 16,0-1-1-16,0 4-6 0,2 4-2 0,0 0 6 15,0-5-5-15,3 4-1 0,0-3 3 16,4 5 4-16,0-5-8 0,1-1-3 0,5-2-8 16,-1 0-4-16,3-3-1 0,5 2-2 0,0-3 3 0,2-5 0 15,0 0 3-15,-2-4-4 0,2 2 3 0,-2-4 2 16,1 1 1-16,-4-2 0 0,1-2-4 0,-3 2 7 16,-1 0 3-16,-1-2 11 0,-2 1-12 0,0 1 0 15,-1 0-2-15,-2 3 2 0,1-1-3 0,-3 3 0 16,1 1-1-16,-4 1 4 0,0 0 3 0,4 12-2 15,-3-3-5-15,-1 4 4 0,5-3 0 0,-1 7-3 16,-1 1 0-16,4-1 4 0,3 1 0 0,6 3 4 16,-2-7-2-16,12-2-4 0,-1-2 0 0,3-4 5 15,3-3-2-15,0-6-5 0,-1-3 10 0,2-3 2 16,-4-3 3-16,3-2 1 0,-5 0 11 0,-6-5 13 16,1 0 5-16,-5-3 9 0,-1 1-6 0,0 0 18 15,-3-4-6-15,-7 1 6 0,-1-2 0 0,-4-1-10 16,-1 1-10-16,-3 2 10 0,-6-1-11 0,0 9-18 15,-2 0 1-15,-3 3-22 0,2 7-35 0,-5-2-56 16,0 5-59-16,1 3-68 0,0 3-78 0,4 3-73 16,-1 2-73-16,0 5-85 0,1 0-470 0,11-2-1082 15,0 1 478-15</inkml:trace>
  <inkml:trace contextRef="#ctx0" brushRef="#br0" timeOffset="-181894.98">19366 8507 385 0,'5'-19'476'0,"-2"6"-12"0,-4-3-26 16,-3-1-14-16,-4-1-18 0,-3 1-19 0,-1 3-25 15,-4 0-27-15,-5-1-32 0,2 7-24 0,-4-1-33 0,-5 4-18 16,7 3-27-16,0 0-19 0,-6 5-20 0,8-2-16 15,1 4-14-15,0 1-16 0,5 0-11 16,4 0-12-16,-1 3-8 0,5-1-4 0,0 3 1 0,2 1-3 16,3-2-4-16,0 4 0 0,4-2 9 0,0 2 0 15,1 3 3-15,1 1 4 0,1 1 2 0,-1 5 2 16,-2-4-2-16,4 3 6 0,-3 4-4 0,-3 2 1 16,0 0-5-16,0 3-5 0,-2-1 8 0,-1 2-21 15,-2-1 0-15,-3 4 0 0,2 0-9 0,-2 10-10 16,1-11 5-16,-3 13-10 0,2-14-2 0,-1 1-4 15,2 10 1-15,1-10-5 0,3 0-8 0,-3 1-24 16,0-4-7-16,4 0 0 0,0-1 0 0,0-2 0 16,0-3 0-16,0-7 0 0,1-1 0 0,3 0 0 15,0-2 0-15,0-7 0 0,4 2 0 0,-1-5 0 16,1 2 0-16,1-5 0 0,4-2 0 0,0-2-58 0,6-1-127 16,0-3-58-16,1-5-55 0,8-3-65 15,-1 0-73-15,-4-5-79 0,7-2-501 0,-1-3-1100 16,13-8 487-16</inkml:trace>
  <inkml:trace contextRef="#ctx0" brushRef="#br0" timeOffset="-181296">19844 8832 311 0,'4'-19'443'0,"-4"6"35"16,0-3 19-16,-2 4-15 0,-1 0-16 0,-1 2-12 16,-2 3-5-16,1 2-23 0,-2 0-27 0,0 5-33 0,7 0-10 15,-14 12-28-15,6-1-20 0,0 5-25 16,2 9-23-16,-1 4-24 0,4 0-18 0,0 1-29 0,2 0-12 15,2 1-19-15,2-5-19 0,-1 3-8 16,2-1-35-16,1-3-34 0,-1-5-60 0,1-5-38 0,0 2-49 16,-1-5-51-16,-3 0-51 0,2-3-47 0,-2-1-14 15,2-5-28-15,-2 0-30 0,-1-3-20 16,0 0-16-16,0 0 0 0,0 0-12 0,-6-15 17 0,3 7 30 16,2-5 34-16,-2 0 18 0,2-5 42 0,0-2 40 15,1-4 34-15,0-6 37 0,0 0 38 0,2-3 41 16,2-1 42-16,-1 1 41 0,0 0 39 0,3-1 45 15,-3 5 38-15,5 2 26 0,-4 1 18 0,0 10 17 16,1-1 1-16,1 2 5 0,-1 2-3 0,3 4-16 16,0-3-9-16,-1 3-18 0,4 1-18 0,1 3-16 15,1 0-21-15,6 3-15 0,-2 2-8 0,2 2-17 16,-1 2-12-16,0 4-7 0,1 2-10 0,-5 2-11 16,0 2-10-16,-2 2-7 0,-3 2-14 0,-3-1-17 15,-2 1-7-15,-4 0-8 0,-3-1-4 0,-4 2-1 16,-4-1 0-16,0-3 0 0,-6 5 3 0,3-6 4 15,-2-2-6-15,3-3 4 0,-2 0 8 0,4-3 7 16,2-1 6-16,2-1 4 0,0 0 7 0,2-1 1 16,4 0 1-16,-2-1-2 0,3-2-6 0,0 0 0 15,13 2-3-15,0-2-2 0,5-2-2 0,3 4-6 16,1-1 3-16,8 1-10 0,-4 1 1 0,1 2-5 16,0 1 1-16,-8 2-3 0,3-2-9 0,-5 5-3 15,-2-3-1-15,-4 4-4 0,-2 2 5 0,0 0 2 16,-2 0 0-16,-5 2-3 0,-2 0 4 0,-2-1-2 15,-3 1 3-15,-3-5 3 0,-2 4-1 0,-2-4 1 16,-3 1 2-16,-2-1 0 0,-1-2 1 0,3 1-2 16,-3-2-2-16,-1-3 2 0,2 1-3 0,0-3-15 15,4-2-24-15,-1 0-28 0,1-3-40 0,1-2-44 16,1-1-66-16,3-3-68 0,-1-2-72 0,3 1-81 0,2-5-99 16,4-3-311-16,3 1-920 0,4-7 408 0</inkml:trace>
  <inkml:trace contextRef="#ctx0" brushRef="#br0" timeOffset="-180880.57">20270 8453 279 0,'-1'-21'444'0,"-2"3"-2"16,4 0-18-16,2-1-19 0,0 2-5 0,5 0-4 16,-4 6-21-16,9-5-26 0,2 1-29 0,3 3-23 15,5-2-22-15,0 2-22 0,5 1-28 0,-3 2-21 16,-5 4-20-16,2 1-11 0,5-1-18 0,-7 4-22 15,1 1-6-15,-1 3-13 0,-7-1-6 0,3 2-10 16,-3 1-2-16,-4 0 2 0,0 3-6 0,-4 2 15 16,3 4-10-16,-3 2 4 0,-4 0-5 0,1 2 16 15,-2 3 13-15,-2 5-6 0,1-1 12 0,-2 2 4 16,0 1-5-16,-4 2-1 0,6 4 1 0,-3 0-7 16,2 1-9-16,2 0-38 0,-3 12-76 0,3-11 0 15,0-2 0-15,3 3 0 0,2-2 0 0,-3 0 0 16,3-1 0-16,0-1 0 0,-1 1 0 0,1 0 0 15,4-1 0-15,-4 0 0 0,1-1 0 0,-1 0 0 16,1-1 0-16,-3-2 0 0,0 0 0 0,-1-3 0 16,-2 0 0-16,-2-6 0 0,-1 0 0 0,-1-4 0 15,-1-1 0-15,-2 2 0 0,-2-3 0 0,-2-2 0 0,1-3 0 16,-7 1 0-16,0-2 0 0,-11 0 0 0,0-1 0 16,-3-4 0-16,1-3 0 0,0 0 0 15,0-1 0-15,-6-1 0 0,-2-6-299 0,1 0-135 16,-2-1-109-16,2 0-123 0,1-2-376 0,3 2-1129 0,-1-6 501 15</inkml:trace>
  <inkml:trace contextRef="#ctx0" brushRef="#br0" timeOffset="-179678.08">21474 8858 230 0,'-5'-2'530'0,"5"2"-1"0,-11-3-22 0,9 1-23 16,2 2-19-16,-8-1-23 0,8 1-39 0,0 0-42 16,-2-4-44-16,2 4-30 0,0 0-33 0,0 0-44 15,0 0-68-15,24 4-66 0,-6-1-70 0,0 0-89 16,1-1-92-16,0 1-86 0,-1 0-100 0,-4 0-367 16,-1 1-788-16,-4 0 349 0</inkml:trace>
  <inkml:trace contextRef="#ctx0" brushRef="#br0" timeOffset="-179512.9">21415 9147 278 0,'-4'6'428'0,"0"-4"3"0,3 1-25 0,1-3-37 15,-2 7-19-15,2-7-18 0,0 0-16 0,12 1-22 16,1-3-30-16,4-1-27 0,2 0-23 0,9-1-26 16,1 3-55-16,1-2-54 0,2 1-75 0,-2 0-75 15,1 0-82-15,-3-3-109 0,0 5-121 0,-6-1-193 16,1-1-624-16,-3 1 276 0</inkml:trace>
  <inkml:trace contextRef="#ctx0" brushRef="#br0" timeOffset="-178428.07">22119 8908 385 0,'-2'-12'490'16,"-1"1"-8"-16,2 1-13 0,-2-1-6 0,3 3-10 15,-1 1-24-15,-2 1-24 0,3 1-46 0,4 0-31 16,0 2-39-16,1 0-30 0,5 3-22 0,1 3-24 0,4 2-22 16,4 2-15-16,5 6-14 0,1 0-20 15,-3 4-13-15,0-1-12 0,0 5-8 0,0-1-16 16,-7 0-8-16,3 0-7 0,-8-3-7 0,1 0-10 0,-1-1-5 16,-5 2-4-16,0-1-9 0,-4 0 0 0,-1-7-5 15,-1 2-2-15,-2 3-2 0,0-1-7 0,0-5 11 16,-2-3-16-16,0 2 3 15,0-2 0-15,0-4-7 0,-2 0 1 0,3-1 5 0,4-1 2 0,-11-3 11 16,7-3-1-16,0-4 2 0,0-2 3 0,3-5 0 16,2-2 3-16,3 0 1 0,4-5 17 0,-3 1-15 15,8 0 0-15,-4 5-2 0,1 2 3 0,1-1-6 16,0 2-3-16,3 2-1 0,-4 5-7 0,2 0 2 16,0 4-18-16,0 1 7 0,-1 5-1 0,3 0-2 15,4 4 12-15,-2 4-18 0,1 2 4 0,-5 2-3 16,7 8 0-16,-9-6-4 0,6 3 7 0,-4 5-1 15,-3-6-14-15,-1 0-23 0,0 0-9 0,-1 8-12 16,-4-8 0-16,1-1-17 0,-2-3 2 0,0-5 4 16,-1 0 2-16,0-1 4 0,-1-2 15 0,0-1 3 15,0-1-1-15,0-4 13 0,0 0-11 0,0 0 16 16,3-12 0-16,-2 4 11 0,2-8 8 0,0-1-6 16,2-3-1-16,2-7 6 0,2 1 1 0,2-2 0 15,0 2 2-15,1-1 4 0,5 3-1 0,-3 0 0 16,1 4-1-16,-3 5 0 0,-1 4-5 0,0 2-2 15,-2 3 1-15,3 4-5 0,0 2 1 0,-3 1-6 16,2 5 10-16,-1 1 1 0,1 5 5 0,0 3-17 16,-1 0 9-16,-2 4 0 0,2-1-3 0,1 6 0 0,-4-1 4 15,-2-4-1-15,4-1-1 0,-4 0 3 0,3 7-2 16,-3-7-6-16,4-3 5 0,-4-4 0 16,-4 0-3-16,7-2-6 0,-3-2-3 0,2-2 1 15,0 0-3-15,4-2 2 0,-1 0 1 0,1-7-1 0,0 1 5 16,0-4-10-16,4-2 6 0,-2-3 1 0,1 1 5 15,0-5-5-15,0 1 2 0,2-5 1 0,0-3 0 16,-3 2 0-16,-3-1 3 0,0 5-3 0,-2 1 6 16,0 1 6-16,-3 6 1 0,0 1 6 0,-1 2-3 15,-3 0-7-15,3 5-4 0,-4 1-1 0,0 0 7 16,1 9-2-16,2 1 1 0,-2 0-4 0,-1 5-1 16,0 1 3-16,3 0 3 0,-1 2-2 0,1-7-1 15,2 7-6-15,1-2 4 0,1-1 0 0,0 3-1 16,1-7 3-16,2 3 6 0,-2-6-1 0,0-4-1 15,3-2-4-15,-3-2 4 0,3-3 0 0,1-3-6 16,-1 1 12-16,2-5-3 0,1-1 2 0,-1-1 10 16,-2 0-3-16,2-2-4 0,-1-1 8 0,2-1-4 15,-4-1 9-15,5-5 0 0,-5 6-11 0,1 1 3 16,-2 5-3-16,0-1-4 0,-2 4-1 0,-2 3 5 16,2 0-6-16,-1 3-5 0,-6 1 12 0,12 7-14 15,-5 0 7-15,0 4-2 0,-2 1-7 0,2 2 4 16,-1 4-1-16,-4 0-4 0,3-1 1 0,0 0-1 15,-5 0-4-15,4-1 4 0,-6-5 3 0,4 6-7 16,-1-5 1-16,-1-2-3 0,3-2 6 0,-3-3-3 16,1 0 5-16,-1-2 1 0,0-3-3 0,0 0 3 15,0 0-6-15,9-13 5 0,-4 3-2 0,4 2-5 16,0-7 5-16,3-2 5 0,6-4-1 0,0 1-4 0,3-3-1 16,1-1-1-16,2 0 1 0,-2-1-1 0,1 5 0 15,0 2 1-15,-8 4-5 0,-1 4 1 0,-1 6 1 16,0-1-4-16,-3 5 2 0,1 3 0 0,-1 1-2 15,-1 5 6-15,-3 0 2 0,3 6 1 0,0 0-7 16,-4 5 6-16,1 3-2 0,0-6-8 0,-1 2-36 16,1 0-23-16,-2-3-24 0,-2 2-35 0,1-2-36 15,0-4-37-15,-2-4-34 0,0-4-22 0,-1 2-43 16,0-5-30-16,0-1-42 0,0 0-41 0,-13-9-38 16,2-1-378-16,-1-2-896 0,-3-2 397 0</inkml:trace>
  <inkml:trace contextRef="#ctx0" brushRef="#br0" timeOffset="-178278.7">23464 8598 239 0,'-26'-15'490'0,"8"4"13"0,4 2 7 15,-4 1-22-15,8 0-30 0,-3 4-30 0,6 0-20 16,0 2-38-16,2-2-44 0,1 0-34 0,0 3-49 16,4 1-60-16,0 0-97 0,0 0-121 0,0 0-140 15,0 0-186-15,13 8-382 0,-6-5-804 0,5 1 356 16</inkml:trace>
  <inkml:trace contextRef="#ctx0" brushRef="#br0" timeOffset="-177946.17">24735 8354 270 0,'12'-14'499'0,"-6"5"-30"0,-3 0-43 0,-2 2-24 15,-5 3-10-15,-1 3-1 0,-8 2-6 0,-10 5-7 16,0 8-6-16,-8 4-6 0,-3 14-18 0,-4 4-23 16,6 8-18-16,1 2-9 0,8 4-24 0,-3 6-10 0,2 21-11 15,10-26-26-15,3 4-6 0,8-3-10 16,6 1-14-16,4-1-14 0,6 1-14 0,5-2-19 15,5 5-10-15,1-5-16 0,3-4-14 0,6-5-70 0,-10-12-40 16,2-2 0-16,0-4 0 0,-2-5 0 0,1-2 0 16,-7-7-189-16,1-3-104 0,-6-3-97 0,-5-4-121 15,0-4-624-15,-1-1-1229 0,-6-3 543 0</inkml:trace>
  <inkml:trace contextRef="#ctx0" brushRef="#br0" timeOffset="-176662.92">25308 8925 291 0,'15'-9'400'0,"-5"2"-10"0,2-2 2 0,-6 1 4 15,3-1-2-15,-1 1-12 0,-2-3-23 0,-2 1-18 16,0 0-14-16,-4 1-25 0,-4 2-15 0,3 0-21 16,-7 1-16-16,-6 4-16 0,0 2-11 0,-8 1-18 15,-6 5-19-15,0 6-4 0,-1 2-23 0,-1 7-15 16,5-2-18-16,-1 3-6 0,2 2-14 0,2-2-10 16,8 4-9-16,6-7-3 0,2 6-17 0,6-8-7 15,1 0-5-15,12-3 2 0,-3-2-6 0,8-2-4 16,3-4-12-16,2-6 2 0,6-1 2 0,2-1-5 15,-3-10-6-15,-1 2 3 0,-2-5 5 0,-2-2 0 16,0-2 2-16,0-2-4 0,-10 0 12 0,5-7-2 16,-4 0-1-16,-1-4-4 0,-4-1-2 0,0-14-4 15,-4 1-2-15,-3 10-7 0,1-13-2 0,-1 2-4 0,-4 2 3 16,2 11-1-16,-3 8-1 0,3-1 0 16,-1 11 9-16,1 5-7 0,0-1 1 0,0 7 0 15,0 4-15-15,0 1-3 0,0 0 13 0,-5 24-6 16,4 2-2-16,1 2 0 0,-2 6-4 0,2 0-1 0,2 13-2 15,4 1 3-15,-3-1 5 0,0-11-6 16,4 11-5-16,-1-14 5 0,3 0-2 0,5-2 0 16,-3 0-1-16,2-3 9 0,2-4-10 0,-1-3-9 15,-3-6 0-15,-1-2 1 0,3-5-16 0,-4 1 0 0,0-3 8 16,1-2-2-16,-1-2-7 0,0-2 7 0,4-3-7 16,-3-1 4-16,0-1 6 0,2-3 1 15,1-4-3-15,-1-2 4 0,0 0-8 0,3-7 5 0,1-1 3 16,0-1 4-16,-2-4-1 0,0 5 0 0,-1 5 1 15,-4 1 10-15,0 4-11 0,-1 1 0 0,-3 5-5 16,-1 3 1-16,-2 1-1 0,-2 2 2 0,7 9 9 16,-5 0-1-16,-1 7-3 0,-1 2 2 0,2 0 2 15,-2 8 7-15,2-1-8 0,2 0 3 0,1 2-1 16,3-8-6-16,0-3 9 0,3-2-1 0,2 1 0 16,5-3 11-16,0-4-8 0,3 1 0 0,7-6 0 15,-7-3-2-15,7 0 7 0,0-7-13 0,-9 0 12 16,2-2 13-16,1-5 1 0,-1-3 2 0,0-1-3 15,-3-1-1-15,-1-2 1 0,-4-3-3 0,1-3 3 16,-5 3-5-16,0-6-3 0,0 3 0 0,-5 0-3 16,-4 8 6-16,0 0 12 0,0 3-6 0,-3 4-13 15,-3 4 5-15,2 3-5 0,-2 1-5 0,-2 3 5 16,0 2 0-16,-3 3 4 0,3 2-17 0,-1 2 13 16,0 1-8-16,6 2 4 0,1 2 2 0,2 2-5 15,4 2 6-15,4 0-10 0,2 0 9 0,0-1-15 16,13 5 3-16,0 2-11 0,4-3-9 0,-1-1-13 15,1 2-3-15,-1-2-1 0,1 0-1 0,-3 1-1 16,-2-1-3-16,-3-1 3 0,-5-3-2 0,-3-1 4 16,-5 1 1-16,-3-2 11 0,-5-2 1 0,0 0 4 0,-5-2 2 15,-4 4 1-15,-1-5-1 0,-2 0-9 0,-1-1-26 16,-2-2-37-16,-1-1-43 0,-1-3-64 16,6-1-69-16,-6-5-73 0,4-1-90 0,-3-2-111 15,3-3-304-15,-2-3-919 0,-2-5 406 0</inkml:trace>
  <inkml:trace contextRef="#ctx0" brushRef="#br0" timeOffset="-176494.14">26119 8556 275 0,'-3'-6'501'0,"0"1"-5"0,0 2-30 0,2-1-35 15,-2-1-37-15,2 1-39 0,1 4-38 0,-2-3-50 16,2 3-86-16,0 0-101 0,6-5-108 0,-6 5-137 15,0 0-187-15,12 3-185 0,-6-2-581 0,-6-1 257 16</inkml:trace>
  <inkml:trace contextRef="#ctx0" brushRef="#br0" timeOffset="-175847.32">27024 8532 19 0,'5'-4'400'0,"-2"1"9"0,1-2 11 0,-1 0 18 15,1 1 4-15,-4 1-3 0,4-1-26 0,-4 0-20 16,0 4-27-16,-2-8-33 0,0 4-30 16,-3 0-31-16,-4-2-26 0,-2 0-26 0,-2 1-20 15,-5 1-17-15,-1 0-14 0,-2-1-20 0,0 2-13 0,0 3-10 16,2 0-8-16,-2 2-12 0,5-1-2 0,2 4-15 15,3-3-33-15,1 1-3 0,2 0-5 0,1 2 2 16,1 1 7-16,-1 1-5 0,4 0 5 0,0-2-2 16,2 2 0-16,1-1 4 0,0 1 0 0,1 1 0 15,0-2-1-15,2 3 5 0,-1-2-2 0,1 2 4 16,-2-2-3-16,1 3 7 0,0-1 1 0,1 1 9 16,-1 2 10-16,-2 0-2 0,0 3 9 0,0 1 2 15,-2 2-3-15,-2 2-49 0,3 7-46 0,-3 2 0 16,2-2 0-16,1 2 0 0,2 4 0 0,2-2 0 15,0 0 0-15,2 4 0 0,1 0 0 0,4 0 0 16,-5 0 0-16,6 10 0 0,-4-9 0 0,2-1 0 16,-5 0 0-16,-1-3 0 0,0-1 0 0,1-2 0 15,0-1 0-15,1-2 0 0,-5-5 0 0,4-5 0 16,-4 1 0-16,1-5 0 0,-1-2 0 0,0 0 0 16,0-4 0-16,3 2 0 0,-2-2 0 0,-1-3 0 15,0 1 0-15,5 1 0 0,-1-3 0 0,8-1 0 16,2 0 0-16,1-1 0 0,7 0 0 0,-1-2 0 15,10-4 0-15,2 1 0 0,1-2 0 0,0-5 0 16,2 4 0-16,-4-6 0 0,16-2-118 0,-18 3-495 16,3 1-631-16,-6-2-1346 0,-5 1 595 0</inkml:trace>
  <inkml:trace contextRef="#ctx0" brushRef="#br0" timeOffset="-174563.16">27317 8743 351 0,'4'-11'516'0,"-4"2"-1"0,2-3-4 0,-2 2-4 15,0 3-1-15,0 1-5 0,0 0-34 0,0 1-44 16,0 5-44-16,0 0-37 0,0 0-16 0,-9 13-17 16,5 4-19-16,-1 7-14 0,0 3-19 0,0 3-24 15,1 1-24-15,7 3-14 0,-2-4-23 0,4 3-15 16,0 2-21-16,0-3-7 0,3-1-20 0,1-3-5 15,0-4-13-15,-3-8-10 0,-2-1-20 0,3 2-23 16,-3-7-38-16,-2-1 0 0,3-3 0 0,-2-1 0 0,-2-3 0 16,-1-2 0-16,0 0 0 0,4-10 0 0,-3 2-21 15,-1-5-10-15,-1-3 6 0,-2-2-4 0,-2-6 7 16,3-1-3-16,-1-4 4 0,3 1 0 0,0-5 2 16,0-2-1-16,0-11 6 0,3 0 2 0,4-1 3 15,-4 15 2-15,3 3 1 0,1 1 2 0,-1 2 5 16,4 4-1-16,-2 4 2 0,-2 3-5 0,3 3 6 15,1 2-4-15,-1 3-4 0,2 0 3 0,3 5 12 16,-3-2-13-16,3 5-12 0,0 3 14 0,-1 2 0 16,1 2 0-16,1 2-4 0,-2 5 0 0,-4 0-3 15,-5 3-7-15,2 0-6 0,-4 3-1 0,-5 0-3 16,-3 3 6-16,-3 0-4 0,-3-1 6 0,-2-6 1 16,-1 3 0-16,-7-2 11 0,9-4-9 0,-5-2 6 15,1-2 0-15,3-2 10 0,3 0-1 0,0-4 11 16,2 1 10-16,2-2 18 0,2 2 3 0,0-4 1 15,3 0-2-15,2-1-11 0,0 0 3 0,0 0 1 16,0 0-4-16,20-4-8 0,-7 4-4 0,6-1-2 16,1-1-2-16,2 2 1 0,0 2-7 0,6-1-1 15,3 3 9-15,-4 0-14 0,-6 1 5 0,0 2-6 0,-1 0 6 16,1 1 5-16,-7 3-14 0,2 2-5 16,-5-1-2-16,-1 2-8 0,-4 0 2 0,-1 4 4 15,-5-5 6-15,0 2-11 0,-1-3 9 0,-8 3 7 16,0-2-3-16,-4 0 0 0,-1-2 0 0,-2 1 4 0,-2-2 1 15,0-3 0-15,-1 2 4 0,-2-5 12 0,3 2-7 16,-1-2 12-16,0-2-13 0,9-2-2 16,-2 0 8-16,2 1-7 0,5-1-14 0,-3-2-37 0,7-2-60 15,-2-2-69-15,6 3-79 0,2-4-90 0,4-3-101 16,5-1-112-16,7-4-498 0,2-1-1136 0,-2-1 504 16</inkml:trace>
  <inkml:trace contextRef="#ctx0" brushRef="#br0" timeOffset="-174113.1">27943 8638 453 0,'-8'-16'497'0,"2"5"7"16,-2 0-3-16,3 2-10 0,1 0-8 0,3 2-14 15,1 0-54-15,0 1-43 0,4 1-37 0,0 1-35 16,6-3-28-16,0 4-30 0,9-2-18 0,3 3-27 15,5-3-20-15,1 2-17 0,-1 0-18 0,-7 0-17 16,3-1-11-16,4 1-15 0,-8-1-12 0,-1 1-7 16,-4 1-7-16,-3 0-7 0,-4-1-2 0,1-1-4 15,-2 4 6-15,-2-2-2 0,1 0 10 0,-5 2-5 16,0 0-13-16,0 0 2 0,0 0-8 0,0 0 5 16,-1 7 0-16,-4 2 7 0,-3-3 5 0,4 6-9 15,-1 3 10-15,0 0-8 0,0 4-4 0,1 0 9 16,4 8-19-16,-1 4 7 0,1 3-4 0,1 1-5 15,4-1-30-15,0 11-14 0,-1-10 0 0,0 1 0 16,4 9 0-16,-3-10 0 0,0 0 0 0,3 13 0 16,-3-15 0-16,0 2 0 0,-3-3 0 0,0-1 0 0,-4-3 0 15,1-1 0-15,-4-3 0 0,2-4 0 0,-2-4 0 16,-1-5 0-16,0 0 0 0,-2 0 0 16,-4-3 0-16,2-1 0 0,1-2 0 0,-10 0 0 0,6-4 0 15,-6 0 0-15,1-2 0 0,0-3 0 0,2 0 0 16,-2-4 0-16,5 5-43 0,-4-4-247 0,7-2-101 15,0 4-114-15,2-6-156 0,2 3-390 16,5-1-1137-16,2-1 503 0</inkml:trace>
  <inkml:trace contextRef="#ctx0" brushRef="#br0" timeOffset="-173579.42">28691 8343 302 0,'1'-5'404'16,"0"-1"5"-16,3 2 12 0,-1-2-9 0,-1 0-11 16,1 4-22-16,2 1-25 0,4 1-21 15,2 1-13-15,2 3-13 0,6 6-7 0,5 8-16 0,2 1-3 16,-4 6-10-16,10 11-1 0,0 2-5 0,-3 0-26 15,-2 3-8-15,2 2-17 0,-6 4 3 0,0 5-17 16,-1-1-10-16,0 3-10 0,-4-1-9 0,-4 2-23 16,1 3-18-16,-7-1 0 0,-1 2-13 0,-3 2-7 15,-5 21-11-15,-2-30-2 0,-3 2-92 0,-7-4-5 16,-2-1 0-16,-4 0 0 0,-2-3 0 0,2-4 0 16,1-10 0-16,0 1 0 0,-1-4 0 0,-4-1 0 0,1 0 0 15,-2-4 0-15,4 0 0 0,-3-5 0 16,2-1 0-16,-2 0 0 0,9-6 0 0,-4-1 0 15,4-4 0-15,-2 0 0 0,5 0 0 0,-1-4 0 16,5 1 0-16,1-2 0 0,1-1 0 0,0-1 0 16,5 0 0-16,0 0 0 0,-4-7-287 0,4 1-208 15,2-2-129-15,5-3-508 0,2-3-1224 0,2-2 542 16</inkml:trace>
  <inkml:trace contextRef="#ctx0" brushRef="#br0" timeOffset="-173413.14">29605 9682 104 0,'0'0'501'16,"0"0"-51"-16,-11-1-56 0,11 1-72 0,0 0-63 16,-8-2-74-16,8 2-86 0,0 0-138 0,-8-2-341 15,8 2-411-15,0 0 183 0</inkml:trace>
  <inkml:trace contextRef="#ctx0" brushRef="#br0" timeOffset="-168630.57">25332 9631 390 0,'1'-7'390'0,"1"2"10"0,0 2-2 16,-1-2-3-16,-1 5-6 0,3-4-20 0,-3 4-26 0,0 0-30 16,5-1-19-16,-5 1-6 0,1 11-17 15,2-3-15-15,-2 8-20 0,3 2-22 0,5 0-24 16,0 9-16-16,0-1-14 0,6 0-18 0,-1 2-14 0,4-1-9 16,1-2-12-16,3-4-12 0,2 1-8 15,3-4-10-15,1-3-3 0,-1-4-9 0,6 0-6 0,2-6-6 16,-2-3-5-16,0-6-3 0,-1 0-3 15,4-4-5-15,-1-5 1 0,-2-1-7 0,-1 2 4 0,1-2 0 16,-2-4 1-16,-2 0 2 0,2 0-3 0,-2 0 0 16,-2 2 2-16,0 1-6 0,-3 2 0 0,-5 7-1 15,0-3-7-15,3 5 3 0,-4 2-7 0,1 3 2 16,4 3-2-16,2 3-2 0,-6 0 0 0,5 6-5 16,-1 2 2-16,-2 2 7 0,-1 1-15 0,-5-4 1 15,-1-2 1-15,-1 3-3 0,2 0 6 0,2-1-1 16,-2-2-2-16,1 0-12 0,-1-4 3 0,2-2 2 15,-3-3-10-15,2 1 2 0,3-7 2 0,-1 1 2 16,0-3-1-16,1-5-1 0,-1 4 8 0,8-6-7 16,-2-1-3-16,2-3 4 0,0 2 0 0,-2 0 0 15,2-4-22-15,3 1 2 0,-4-1 4 0,-1 0 3 16,2 0-2-16,-8 9 0 0,-2 0 2 0,0 3 2 16,-2 1 2-16,-3 3-1 0,2 0 1 0,-3 5 7 15,-1 2-5-15,3 1 2 0,-3 2 0 0,-2 3 1 0,2 3 0 16,0 1 1-16,0-1 0 0,-2 2 4 0,-1 2 0 15,4-1-2-15,-1-3 5 0,1 2-2 16,4-1-2-16,-1 1 4 0,4-8 1 0,0 3-4 16,2-6 4-16,7 1 0 0,2-4-3 0,3-4 3 0,-3-4 0 15,3 1-1-15,-2-3 4 0,5 0-7 0,-5-4 3 16,3 1 2-16,-1 0-2 0,1-4 1 16,1 1-1-16,-4-3 0 0,2 1 1 0,-4 1-3 0,-4 1 3 15,-4 2-4-15,-4 1-32 0,-3 4-52 0,-1 0-72 16,-6 0-87-16,2 2-86 0,-5 4-103 0,-2 1-134 15,0 0-293-15,0 0-932 0,-30 12 413 0</inkml:trace>
  <inkml:trace contextRef="#ctx0" brushRef="#br0" timeOffset="-168029.78">22046 10634 4227 0,'-12'0'229'0,"1"0"-37"0,5 0-10 0,-2-1-3 16,8 1-48-16,-11 0-38 0,11 0-15 0,0 0 17 0,0 0 9 16,1-5 9-16,10 1-4 0,-1 1-11 15,1 0-5-15,8-1-14 0,-2 1 17 0,2-2-32 16,1 3-58-16,3-2-53 0,-3 4-69 0,6-2-71 0,-5 2-61 16,-4 0-66-16,-4 0-74 0,-1 2-63 0,-7 1-286 15,-1 2-797-15,-4 1 353 0</inkml:trace>
  <inkml:trace contextRef="#ctx0" brushRef="#br0" timeOffset="-167896.08">22063 10778 172 0,'-19'8'339'0,"0"-2"-3"0,7-1 5 16,-1 0 19-16,7-3-1 0,-4 3 3 0,5-3-18 15,-2 1-9-15,2-3-20 0,5 0-25 0,0 0-31 16,0 0-25-16,0 0-23 0,0 0-23 0,31-7-35 16,-2 2-72-16,1-3-101 0,4 1-100 0,-2 4-110 15,20-5-133-15,-17 6-295 0,2-1-712 0,3 0 314 16</inkml:trace>
  <inkml:trace contextRef="#ctx0" brushRef="#br0" timeOffset="-167246.77">23147 10496 95 0,'0'-5'448'0,"2"1"-20"15,-2 0-8-15,0 4-1 0,1-7-5 16,-1 7-7-16,-1-3-30 0,1 3-29 0,0 0-30 16,0-5-26-16,0 5-21 0,0 0-20 0,0 0-12 0,0 0-13 15,-19 6-12-15,13-4-12 0,-1 1-11 0,0-2-14 16,0 1-7-16,-2 0-11 0,2-4-9 0,-2 2 4 16,-2 0-16-16,4-2 6 0,0 0-9 15,-1-1 1-15,0 1-14 0,0-3 0 0,2-1-6 0,-3-1-12 16,5 1-7-16,0-4-11 0,4 0-6 0,0 0-9 15,3-1-4-15,-1-2-11 0,2 1-8 0,5 1-4 16,0-2-1-16,0 3-3 0,0 1 0 0,5-1-14 16,-4 3-6-16,4 1 6 0,-4 1-3 0,6 1-4 15,-5 2-4-15,3 1-12 0,0 1-3 0,-1 1 0 16,1 4 0-16,0 0 0 0,-6 3 0 0,7 3 0 16,-3 2 0-16,-1 1 0 0,-4 3 0 0,-2 4 0 15,0 5 0-15,-1 1 0 0,-3 2 0 0,-2-2 0 16,-3 3 0-16,0 0 0 0,-4 2 0 0,-4 13 0 15,0-14 0-15,-1 0 0 0,-1-1 0 0,0-1 0 16,-5-4 0-16,4 1 0 0,-2-6 0 0,2 2 0 0,-4-3 0 16,2-7 0-16,2-2 0 0,-2 0 0 15,2-3 0-15,1-3 0 0,1-2 0 0,-5-2 0 0,5-1 0 16,3-3 0-16,-3 0 0 0,4-5 0 16,0 0 0-16,5-2 0 0,-4-4 0 0,6-2 0 0,4 1 0 15,0 0 0-15,4-1 0 0,3 2 0 0,0-1 0 16,4 2 0-16,0 1 0 0,0 1 0 0,5 5 0 15,-2-2 0-15,3 5 0 0,3 4 0 0,-3 3 0 16,2 5 0-16,6 1 0 0,-1 5 0 0,-3 5 0 16,2-2 0-16,-2 2 0 0,0 1 0 0,-3-1 0 15,-1-1 0-15,2 0 0 0,-3 1 0 0,-2-6 0 16,5 4 0-16,-5-6 0 0,1-1 0 0,-2-5 0 16,-1 0-8-16,-1-4-54 0,-1-1-17 0,2-2-18 15,-3-4-27-15,6-1-33 0,-4-4-43 0,-2-1-60 16,2-2-73-16,3-11-75 0,-7 3-103 0,2-6-481 15,3 3-1075-15,1-4 475 0</inkml:trace>
  <inkml:trace contextRef="#ctx0" brushRef="#br0" timeOffset="-164380.31">12102 7540 74 0,'0'0'331'0,"0"-5"0"16,0-1 5-16,0 6 2 0,1-5-1 0,-1 5-5 15,0-4-10-15,0 4-22 0,3-2-12 0,-3 2-20 16,0 0-9-16,0 0-9 0,0 0-18 0,-8-4-8 16,8 4-20-16,0 0-20 0,-14 5-14 0,14-5-17 15,-12 2-15-15,5-2-14 0,-6 3-9 0,4-2-13 16,-2 0-9-16,-1 1-9 0,1-2-5 0,1 0-9 15,-2 1-6-15,5-3-5 0,-1 2-1 0,-1-3 0 16,3 0 2-16,-1 1-1 0,2-3 4 0,1-1-1 16,0 0-3-16,3 1-1 0,0-2 2 0,1 1-3 15,1-1-8-15,0 0-29 0,2 1 1 0,2-4 0 16,0 3-4-16,2 1 0 0,-1-4-5 0,4 4 3 16,-1 0-3-16,0 1-3 0,2 2 0 0,0-1 1 0,0 1-3 15,2 1 2-15,-1-6-2 0,0 6-3 0,-1 2-3 16,1 0 0-16,1 1 3 0,0 0-3 15,-2 4 1-15,-2 0-1 0,3-1 1 0,-1 3-2 16,-3 2-1-16,0-2 3 0,-1 3 0 0,1 2 1 0,-2 1-1 16,-1-1 1-16,1 0-2 0,-2 5 1 0,-1 1-1 15,1 0 1-15,-1 0 1 0,-3 10 2 0,0-3 5 16,-3 0-8-16,-2-1 1 0,1-5 2 16,-2 6 1-16,-2-1 0 0,-2 1 0 0,1-7 2 0,1 0 2 15,-2 4-1-15,-1-5 4 0,-2 0 8 0,-4 3-3 16,7-6 3-16,-7 1 2 0,7-3 5 0,-3 0 3 15,-2-2 1-15,5-3 4 0,-6 1 3 0,6-2-6 16,1-2 2-16,-2-2 2 0,2 1-5 0,1-3-5 16,-3 1 4-16,3-2 0 0,3-3-11 0,-3 3-1 15,3-4 1-15,0 0-4 0,0-5-1 0,1 3-2 16,0-2-1-16,4-2-1 0,0 1-5 0,3 0 5 16,1-7-5-16,-2 6 0 0,6 3 8 0,-2-7-11 15,2 4-1-15,-3 5-3 0,4-1 0 0,2 3 2 16,-2 0-2-16,4 1-2 0,-5 2-3 0,3 2 4 15,1 2 1-15,-1 3 2 0,0 1-2 0,2 4-3 16,-1-2 3-16,-2 4-3 0,3-3 3 0,-4 6-1 16,0-3-6-16,4 2-6 0,-4-1 4 0,1 1 1 15,0-3-5-15,-2-1 5 0,2 0 4 0,1-2-1 0,2 1-1 16,0-5 0-16,4 1 4 0,-3-5 0 16,4 3 1-16,1-6 3 0,-2-1-2 0,0-2 0 15,0-1 9-15,2-3-11 0,-1-1-8 0,-1-3-32 16,-1 0-54-16,-4-2-81 0,-1-2-119 0,-2 2-138 0,-4-3-612 15,-1 8-1134-15,-4-2 503 0</inkml:trace>
  <inkml:trace contextRef="#ctx0" brushRef="#br0" timeOffset="-145396.33">12317 12401 50 0,'-8'0'219'16,"8"0"-9"-16,0 0-5 0,-9 2-8 0,9-2-3 16,0 0-6-16,0 0-13 0,0 0-13 0,0 0-5 0,0 0-4 15,0 0-1-15,0 0-12 0,13-8-9 0,-13 8-6 16,0 0-10-16,5-1-3 0,-5 1-7 0,0 0 2 15,0 0-11-15,12 4 1 0,-12-4-4 16,2 3-5-16,3-1 2 0,-5-2-4 0,3 5-5 0,-3-5-11 16,4 5 1-16,-4-3 0 0,0-2-2 0,1 4 6 15,-1-4-4-15,5 4 6 0,-2-2-10 0,-3-2 5 16,2 4-4-16,-2-4 3 0,7 0-9 0,-7 0-7 16,5 2-1-16,-5-2-5 0,0 0-3 0,6 1-4 15,-6-1-6-15,5 1 1 0,-5-1-6 0,0 0-3 16,4 2-6-16,-4-2 5 0,0 0-4 0,8 1-1 0,-8-1-4 15,0 0-2-15,0 0 1 0,5 0 1 16,-5 0-7-16,0 0 5 0,0 0-1 0,0 0-8 16,0 0 3-16,0 0 2 0,11-3 2 0,-11 3-6 0,4-3 3 15,-4 3-11-15,0 0 0 0,0-4-22 0,0 4-32 16,1-4-17-16,-1 4-19 0,0-3-19 16,0 3-29-16,0 0-20 0,-1-6-25 0,1 6-29 15,-4-6-19-15,3 2-30 0,0-1-22 0,-2 1-252 0,2-4-578 16,-4 1 256-16</inkml:trace>
  <inkml:trace contextRef="#ctx0" brushRef="#br1" timeOffset="-139263.18">13030 10986 109 0,'-4'-12'259'0,"-1"2"-11"0,0-2-6 0,-1 1-6 16,2 2-11-16,-1 0-9 0,1 1-6 0,0 2-13 15,0-2-12-15,0 5-11 0,-2-1-14 16,6 1-8-16,-4-3-25 0,4 6-12 0,-4-4-13 16,4 4-10-16,0 0-5 0,-5 9-1 0,5-3-10 0,-2 3 0 15,0 2-5-15,1 8 2 0,-2 0 1 0,3 7-4 16,3 2-7-16,-3 3 8 0,1 2 7 0,3-1-12 16,-3 14-5-16,3 1 1 0,0-11 0 0,0 11 1 15,2 2 6-15,-1 4 0 0,-1 2 0 0,5 4-4 16,-2-4-1-16,0-1-6 0,0 3-1 0,3 2-2 15,-2 0 1-15,2 1-3 0,3 22-2 0,-8-27 0 16,3 1 0-16,2 2 3 0,4 23 7 0,-7-23 3 16,3 24 2-16,-2 2-8 0,2-25-28 0,3 25 3 15,-3-1-2-15,1-23-3 0,4 22 2 0,-5 0-3 16,3-25-1-16,1 30-3 0,0-6-3 0,0 2 1 16,-4-26 0-16,3 27-5 0,1-3 1 0,-5-25-3 15,4 26 1-15,-4-28-1 0,1 5-5 0,2 26 2 16,2-3-2-16,-8-26-1 0,3 1 3 0,-4 5-5 15,5 19 0-15,-2-26-1 0,-3 1-2 0,0 0 2 0,-1 0-3 16,6-3 2-16,-6 3-3 0,1-6 1 16,-2 4-3-16,-1-4-4 0,2 0-5 0,-4-5-6 15,4 1-4-15,1-10-2 0,-4 0-8 0,-1-3-11 16,0 1-7-16,-1 0-4 0,1-4-6 0,0-2-16 0,1-9-6 16,-1-3-15-16,-1-2-9 0,2-5-10 0,-1-3-11 15,0-2-22-15,0-4-19 0,0 0-50 0,0 0-55 16,-1-27-60-16,-4 0-283 0,11-5-665 0,2-15 295 15</inkml:trace>
  <inkml:trace contextRef="#ctx0" brushRef="#br1" timeOffset="-137929.39">12710 11121 136 0,'-1'-6'151'15,"1"-1"-13"-15,0-3-19 0,3 2-7 0,1-2-14 16,-1 5-3-16,5-3 0 0,1 5 2 0,0-2-12 16,0 1 2-16,0-1-2 0,2 3-1 0,2 2-2 0,1 0-6 15,6 0-1-15,-1 1-12 0,1 0 6 0,1 2 0 16,7-5-2-16,1 6 3 0,-1-1-3 15,4-2-1-15,0-3-4 0,1 3-6 0,2 1 1 16,-1-1-1-16,3 0-3 0,-1-1-2 0,18 2-3 16,-16-2-1-16,18 0 10 0,-3 0 9 0,3 0-4 0,3 0-2 15,2 0-3-15,3 0-3 0,29 1 1 0,-29-1-9 16,27 2-4-16,-26 2-2 0,0-2-10 16,34 1 1-16,-11 0-3 0,4 1-2 0,-23-3-2 0,25 0 0 15,6 5-4-15,-4-2 3 0,-5-1-6 0,1 1 8 16,-26-2-4-16,35 3 0 0,0-2 1 0,-5 6-5 15,-1-7-5-15,-1 5 4 0,2 0-2 16,1 0 0-16,-3-2-2 0,0 1-2 0,1 2 2 0,0-4-2 16,1 7 1-16,-1-7-2 0,3 4-1 0,1-1-6 15,-1-3 0-15,-2 7 1 0,2-5 1 0,-1 2-2 16,-3-4 1-16,7 5-2 0,-2-4 0 0,-1 1 9 16,-1-3-5-16,-3 4-5 0,3-4 2 0,-6 1 1 15,4-2 2-15,-5 4-2 0,-23-1 4 0,26 1-3 16,3 0-3-16,-3-4 2 0,1 7-1 0,-28-4-1 15,34 1 4-15,-6 4-2 0,0-4 1 0,-4 3 0 16,4-2 0-16,-2-4 2 0,1 2-4 0,1 0 0 16,-3-2 3-16,1 1 2 0,-2-3-4 0,-24 1-1 15,26 4-5-15,-27-4 1 0,30-3 5 0,-29 4-3 16,26-2-3-16,-29 1 3 0,29 0 2 0,-24-3-1 16,-3 0 0-16,27 4 1 0,-29-3-2 0,31-1-2 15,-29 2 2-15,31-1 6 0,-4 1-2 0,-27 3-5 16,35 0 3-16,-10-3-2 0,-24 0 3 0,25 1-4 15,6 1 0-15,-34-2 5 0,27-1-2 0,1-1 1 16,-24 2-3-16,28-2 3 0,-1 2 12 0,-28 1-17 16,31-6-2-16,-4 0 5 0,-27 4-3 0,27-2 1 15,-4 0 1-15,2-4 0 0,-23 4-1 0,28-4 1 16,3 5 2-16,-4-7 1 0,3 7-3 0,-4 1 1 16,1-2 1-16,-3 1-4 0,3-2-1 0,0 1 3 15,4-3 0-15,1 4 0 0,3-2 0 0,0 5 1 0,-5-4-2 16,3 1 0-16,-5 1 6 0,1 0-4 0,4 0-2 15,-2-1 5-15,3 1-4 0,-4 1 0 16,-3-2 0-16,-1 1 9 0,-3 2-10 0,4-3 0 16,-5 0 2-16,2 3-3 0,0 1 0 0,6-4 0 0,-1-1 1 15,1 1-2-15,2-1 0 0,-6 3 3 0,6-2 5 16,-2 1-3-16,3 0-2 0,4-1 1 16,-5 2 1-16,2 0-2 0,-2-2 1 0,-2 1 0 15,-6-1 0-15,3 0-1 0,2-3 3 0,-3 3-2 16,2 0-1-16,2 1-2 0,-3-4 0 0,4 3 2 0,-5-2 3 15,1 2-5-15,-1 0 2 0,2-4 1 16,0 2 0-16,5-1-4 0,0 4 0 0,-4-1 2 16,2 2-1-16,2-1-3 0,-3 1 8 0,0-1-2 0,-2 3 3 15,-1-1 0-15,-1-1-1 0,-2 3 1 0,-28-4 4 16,27 1 1-16,-27 3 4 0,2-2-3 0,-2-1-1 16,-1 2-1-16,0 1 3 0,-3-1 1 15,0-1-4-15,-7 2 2 0,0 2-3 0,-14-3-4 0,-2 0 5 16,-1-1-5-16,-1 0 0 0,-3 1-4 0,-11 1 5 15,0-3-8-15,-1 1-1 0,-6-2 6 0,-1 0-5 16,-3 1 1-16,3 1 0 0,-4-4-10 0,4 2 16 16,-3 0-18-16,0-1-2 0,3 1-1 0,0 0-6 15,5 0-17-15,-2-1-16 0,-2 0-38 0,3 1-45 16,-2 1-74-16,-2-1-89 0,-3 0-173 0,3-2-514 16,-8-3 227-16</inkml:trace>
  <inkml:trace contextRef="#ctx0" brushRef="#br1" timeOffset="-136946.71">13718 11765 167 0,'6'-26'362'0,"-2"8"-1"0,1-1 2 0,0 1-8 15,-1 2 2-15,0 5-1 0,0 0-8 0,-2 4-17 0,1 0-32 16,-2 1-36-16,0 3-30 0,-1 3-14 16,0 0-21-16,0 0-7 0,0 21 0 0,0 0-15 15,-1 8-12-15,1 2-8 0,0 5-15 0,1 8-9 16,-1-9-11-16,1 3-13 0,2-4-4 0,1 2-17 0,-2 2-4 15,2-5-10-15,1-2-9 0,-2 2-5 16,3-3-5-16,-2-2-2 0,1-1-9 0,-1-3-17 16,-4-6-21-16,3-7-22 0,-2 0-16 0,0 0 1 0,1-7-5 15,0-1-34-15,-2-3-26 0,0 0-24 0,0-16 1 16,0 5-2-16,-2-5-11 0,-2-2 1 16,1-11-3-16,-1 1 1 0,-2-4 4 0,-2-15 5 15,3-1 10-15,0-4 7 0,0-3 12 0,0-3 6 0,2 4 12 16,1 3 13-16,-1 3 23 0,3 14 14 0,0 3 15 15,1 1 23-15,4 2 35 0,-2 8 13 0,1 2 7 16,-2 0 9-16,4 7 6 0,0-5 1 0,3 6-2 16,-1 1-2-16,4 0 4 0,5 0-8 0,-3 3-3 15,5 1-8-15,-1 3-7 0,0 1-7 0,5 2-2 16,-3 0-10-16,-2 4-2 0,1 0-3 0,-2 3-2 16,-2 3-10-16,-2 3 4 0,-5 2-1 0,-1 9-3 15,-4-7-3-15,-3 9 9 0,-4 1 2 0,-6 2 6 16,-3 2 5-16,-7-1 10 0,-7 7 2 0,5-10-1 15,-11 7 5-15,6-10-5 0,-4 0 1 0,3-4-1 16,4-2-7-16,1 0-5 0,6-6-3 0,5-2-20 16,3-2-39-16,1 0-41 0,5-3-60 0,5 0-79 15,3 0-71-15,5 0-89 0,11-2-105 0,0-1-275 16,11 0-807-16,0 0 358 0</inkml:trace>
  <inkml:trace contextRef="#ctx0" brushRef="#br1" timeOffset="-136347.42">14002 12189 115 0,'-3'2'373'15,"3"-2"-14"-15,0 0-22 0,0 0-18 0,-8-9 4 16,8 9-29-16,5-9-22 0,1-2-4 0,2 2-5 16,3-6-12-16,1-1-14 0,-2-1-13 0,8-4-11 0,0-2-14 15,3-3-16-15,-3-3-12 0,1-2-17 16,5-11-14-16,0-3-15 0,-2 2-14 0,-3-5-13 0,-2 1-8 15,2 3-6-15,-9 0-8 0,3 10-9 16,-8 0-5-16,0 7-8 0,-1 3-6 0,0 7-6 0,-3 5-4 16,-2 1 0-16,-3 6-7 0,0-1-7 0,-1 5-8 15,-3 8 3-15,3-1 1 0,-5 11-6 0,-1 9 6 16,0 5 4-16,3 3 2 0,-3 11-3 16,3 4 4-16,2-1 0 0,5-1-3 0,0-2-1 0,3-11 3 15,1 1-5-15,3-4 0 0,3 2 0 0,0-2-1 16,5-1 0-16,0-3-7 0,1-5 2 0,2 0 0 15,2-4 1-15,-2-4-3 0,6-1 3 0,-7-4-2 16,13-3 0-16,-1-4 4 0,-8-3-7 0,8-5-2 16,-1-2 3-16,1-2-3 0,-1-2 1 0,-1-4 0 15,-3-3-4-15,-2-2 1 0,-2-1-1 0,-2-4 4 16,-3-2-4-16,-4-3-2 0,-2 1 8 0,-4-2-7 16,1 4-1-16,-9 1-1 0,3 9 2 0,-3 1 2 15,0 5-2-15,-1 3-5 0,-4 1 2 0,0 5-6 16,-1 1-1-16,1 5 8 0,-2 3-3 0,2 2-7 15,-2 5 4-15,6 2-1 0,0 0 1 0,5 1 0 16,4 2-2-16,2-2 7 0,5 2-3 0,5 2 3 16,6-2-2-16,1 1 2 0,4-3-4 0,1-1-12 15,0-2-5-15,0 1 3 0,-1-1-4 0,-3 0-1 0,1 0 1 16,-9-2 2-16,-3 0 0 0,-4 2 7 16,1-1 2-16,-5-2-3 0,-5 0 3 0,0-3 2 15,-4 4 8-15,-1-3 6 0,-5 2 6 0,-3 0 1 16,-6-1-1-16,2 0-4 0,-2-1-2 0,3-2-1 0,-1-2 4 15,4 1-26-15,2-1-35 0,3-1-50 0,3 0-71 16,1-3-66-16,4 0-70 0,0 0-81 0,0 0-434 16,0 0-891-16,31-3 394 0</inkml:trace>
  <inkml:trace contextRef="#ctx0" brushRef="#br1" timeOffset="-135195.81">15572 12049 2665 0,'-8'-9'90'16,"5"2"20"-16,-4-2 40 0,-1 1 22 0,1-2 12 15,-3-5-20-15,2 1 4 0,0-3 9 0,4 1 1 16,-5-2-4-16,7 1-5 0,2-1-11 0,2 0-9 16,5-1-14-16,-1 1-11 0,4 1-10 0,1 2-13 15,1 2-10-15,3 2-11 0,1 4-9 0,2 3-7 16,1 3-9-16,2 6-6 0,3 5-6 0,2 5-2 15,-5 5-6-15,-2 2 0 0,-2 6-6 0,-1-2-4 16,-4 1-2-16,-3 2 0 0,-1-2-1 0,-5 1 0 16,0 0-7-16,-6-1 1 0,2-8-3 0,-1 0-2 15,0-1 4-15,-4-2-5 0,2-5 0 0,3 0 0 16,-2-3 3-16,2-1-1 0,-1-3 21 0,4-2 9 16,-2-2 0-16,0 0-2 0,0 0-6 0,0 0-1 0,15-15 0 15,-7 6-6-15,5-6-2 0,-2-1 0 0,5-7-8 16,-1-1 8-16,-1-1-7 0,5 0-3 15,-5-1 0-15,2 1-4 0,-2 5-2 0,-5 5-2 16,0 6 0-16,-2 0-4 0,-2 5-4 0,-1 1-4 0,1 3 4 16,-5 0 0-16,9 9-3 0,-5 2 4 0,-3 0 0 15,3 6 1-15,-3 1 0 0,3 8-4 0,2-2 2 16,-4-5-4-16,6 7-10 0,-2-8-10 16,0 0 0-16,5-1-6 0,0-3-2 0,-2 1 6 0,4-2 2 15,0-8 3-15,0-2 4 0,0 2-1 0,5-3 4 16,-1-2 0-16,1-3 2 0,-1-4 1 0,0-1 2 15,1-2-1-15,5-6 5 0,-5-1 1 0,3-3-2 16,-5-3 0-16,1-2 0 0,-1 0 3 0,0 0-5 16,-2-1 19-16,-6 9 4 0,-1 3 2 0,0 4 1 15,-1 2-4-15,-2 2-2 0,-3 4-2 0,-1 2-4 16,0 0 0-16,0 0 0 0,-3 21 1 0,0-4 2 16,-2 0 0-16,2 2-1 0,-1 7 5 0,3-7-5 15,0 6-1-15,1-5 1 0,2-2-4 0,3 0 5 16,3-1-4-16,2 0 2 0,-1-6 1 0,1 2 1 15,-1-6-2-15,0-1 4 0,5-2-4 0,-5-2 0 16,0-2 3-16,0-2-5 0,1-3 3 0,1-1-2 16,-5 0 0-16,-2-5-4 0,2-2-3 0,-3-4-4 15,-2-1 2-15,-2-9-4 0,-3 2-3 0,-5-4 1 0,4 0 0 16,-3 1 0-16,-2 1 1 0,0 2-2 16,-2 9 5-16,2 2-5 0,-1 5-1 0,2 1 2 15,2 4-1-15,-2 1 0 0,2 2 1 0,7 1 2 16,0 0 2-16,-4 7 0 0,4-7 1 0,13 12 1 0,3-3 1 15,5-3 4-15,4 1-1 0,6-5-2 0,0 1 0 16,2-3 7-16,1-3-4 0,-2-1-2 16,0-3 4-16,-1-1-5 0,-2-3 0 0,-3-4 0 15,-2-2 4-15,-2 0-4 0,-2-2 1 0,-4 0 1 0,-2-4 1 16,-2 0 2-16,1-3 7 0,-3-3 5 0,-4-5 2 16,1 4 0-16,-3-1 2 0,-3 4 4 15,4 0 11-15,-2 9 3 0,-6 3 3 0,1 5-4 0,2 0-6 16,-4 5-7-16,3 4-2 0,1 1 1 0,-7 13 2 15,4 4-4-15,0 12 5 0,-1 3 0 0,4 4-2 16,1 15-1-16,3 1 1 0,0-1 3 0,-3-1-1 16,6-1 0-16,4-2-1 0,-3-13-2 0,2 1-3 15,3 0-2-15,-4-3-4 0,2-4 8 0,2-1-7 16,-1 1 2-16,3-5-1 0,-6-8-3 0,1-1-2 16,3-3-1-16,-7-4 5 0,5-1-1 0,1-4-3 15,-3 0-2-15,4-3-1 0,-2-1-6 0,2-3-2 16,4-4-8-16,-3-2-3 0,1-3-4 0,5-2-4 15,-3-5-3-15,0 0-6 0,0-2 2 0,-3-3-1 16,-2 1-2-16,-1 2 5 0,-5 5 2 0,-2 2 1 0,0 4-3 16,-2 2 8-16,-2 4-8 0,-2 2 2 15,2 4 4-15,0 0 1 0,-18 10-1 0,11-2 5 16,1 5-1-16,0 1 2 0,-1 1 2 0,5 2 0 16,2 2 2-16,2-2 3 0,7 0-1 0,10 2 7 0,-1 0-3 15,4-2 1-15,2-2-2 0,3-2-14 0,3-1-13 16,-2-6-11-16,0 0-8 0,1 0-10 0,-8-5-14 15,2-2-2-15,-2-1-13 0,-3-3-5 16,0 0-17-16,-6-1-16 0,-2-2-23 0,-5-2-23 0,-1 1-29 16,-5-4-40-16,-6 1-48 0,-4-2-48 0,-2-2-67 15,-14-5-249-15,0 4-709 0,-7-2 313 16</inkml:trace>
  <inkml:trace contextRef="#ctx0" brushRef="#br1" timeOffset="-134996.27">16697 11722 2601 0,'-16'-12'207'0,"-2"-3"47"16,4 2-24-16,0 0 20 0,5-1 4 0,2 7-29 15,-1-1-2-15,4 1-18 0,4 0-28 0,0 3-5 16,4-1-9-16,6 0-3 0,8-1-10 0,5 4-11 16,8 1-14-16,2 2-13 0,3 1-13 0,16 0-6 15,-1 2-26-15,-10 0-38 0,-2-1-48 0,-2 2-58 16,-3-3-72-16,-3 4-78 0,-11-1-68 0,-2-1-75 15,0 3-100-15,-5-4-252 0,-7 1-781 0,1-1 345 16</inkml:trace>
  <inkml:trace contextRef="#ctx0" brushRef="#br1" timeOffset="-133296.77">18357 12287 16 0,'-2'-4'340'0,"2"4"-10"0,0-5-6 16,0 5-8-16,0-6-7 0,0 6 15 16,0 0-45-16,-1-3-19 0,1 3-12 0,0 0-9 0,0 0-26 15,0 0-15-15,0 0-16 0,0 0-12 0,0 0-8 16,0 0 2-16,0 0 1 0,0 0-15 0,9 9-8 15,-7-4-11-15,0 2-7 0,-1 0-11 0,-1 4-10 16,0 2-8-16,0-1-11 0,-1 4-6 0,-3 1-27 16,-2 1-3-16,-2-1-6 0,-6 4-1 0,3-5-27 15,0 1-29-15,-5 1-42 0,3-2-52 0,-1-4-63 16,2 1-64-16,-3 0-79 0,2-5-102 0,-1 0-272 16,4-5-747-16,-3-2 330 0</inkml:trace>
  <inkml:trace contextRef="#ctx0" brushRef="#br1" timeOffset="-132130.45">19090 12071 2635 0,'2'-24'23'16,"-4"5"134"-16,2-1 2 0,-1 3 20 0,0 1 4 15,1 5-21-15,-3 0-14 0,3 1-2 0,-1 3-8 0,-2 0-13 16,3 3-19-16,0 4-9 0,0 0 6 0,0 0 6 15,4 19 1-15,-4-3-11 0,4 3 3 16,-1 8-5-16,-1 2-9 0,2 1-6 0,1-2-10 0,-1 4-4 16,2-2-8-16,1 1-9 0,2-1 0 0,0 0-1 15,1-5-6-15,0-2-5 0,-1-6-3 0,1-2 4 16,-1 0-10-16,-1-7-3 0,3 1 6 16,-2-6-3-16,2 1 5 0,1-3 10 0,1-3-1 0,-3-4 3 15,7-4-2-15,-4-1-2 0,1-3 0 0,-3-2-4 16,7-8-1-16,-6 1-2 0,-2-2-4 0,1-1-5 15,-2-2-2-15,4 0 0 0,-7 0-2 16,1 4-1-16,-3 6 12 0,2 1-6 0,-1 6 4 0,2 3-9 16,-5 3-3-16,3 2-4 0,-2 3 0 0,-3 0-1 15,11 9-2-15,-2-2 0 0,0 7-1 0,0 3-3 16,1 0 0-16,-1 6 2 0,4 2-1 0,-3-3-2 16,-1-3-2-16,-2-1 1 0,2-3-2 0,2-3 0 15,-1 2 1-15,-2-6 0 0,2-1 2 0,-2 3 2 16,-2-6 1-16,3-1-1 0,-1-4 0 0,0-1-3 15,1-3 4-15,-2 0-6 0,9-3 4 0,-5-2-3 16,0-2-6-16,1-1 5 0,2-3 5 0,0 2-6 16,-1 2-4-16,1 0 0 0,-4 5-2 0,0 1-4 15,1 2-2-15,0 5 2 0,-4 3-2 0,3 6 5 16,-5-2-1-16,4 7-1 0,1 3 5 0,0 6 3 16,2-1-3-16,2 1-2 0,-1-2 3 0,-4-4-36 15,3 0-30-15,-4-1-29 0,1-4-54 0,1-5-46 16,-2 0-31-16,-6-4-63 0,2-2-72 0,-4-2-54 0,0 0-386 15,-6-17-866-15,-4 3 384 0</inkml:trace>
  <inkml:trace contextRef="#ctx0" brushRef="#br1" timeOffset="-131963.08">19580 11673 3407 0,'-12'-14'131'0,"3"1"32"15,3 3-26-15,1 4-32 0,2 0-51 16,1 3-5-16,-2 3 21 0,4 0 25 0,0 0-13 15,6 18-10-15,3-4 1 0,8 5-11 0,3 3-49 0,5 1-62 16,-1 2-86-16,1 4-101 0,15 4-107 0,-13-7-282 16,2-1-678-16,2-1 300 0</inkml:trace>
  <inkml:trace contextRef="#ctx0" brushRef="#br1" timeOffset="-131263.16">20781 11882 3666 0,'0'-19'281'16,"-3"-1"-12"-16,1 2-27 0,-2 1 6 0,-1 6-53 15,1 3-45-15,4 1-37 0,-5 1-28 0,3 4-10 16,2 2 2-16,-7 10 12 0,3 7 4 0,-1 7-2 16,4 5-2-16,0 3-5 0,-1 1-12 0,6 2-5 15,1 12-8-15,-1 0-3 0,5-13-5 0,4 11-4 16,-3-12-4-16,4-1-12 0,3-2-10 0,1-5-10 0,2-2-12 15,0-5-10-15,-5-5 0 0,2-4-5 16,-5-1-3-16,2-5 0 0,-1-3 3 0,1-4 1 0,1-5 4 16,-1-3-7-16,3 2 8 0,-7-8 0 0,3-4 5 15,-3-3-3-15,-1-4 2 0,0-5 3 0,1-11 1 16,2-2 6-16,-6 0 4 0,-2-2 2 16,0 14 16-16,0 3 4 0,-2 2 7 0,0 12 4 0,0 1-3 15,-2 6-9-15,0 6-2 0,0 5-4 16,0 0-3-16,-2 18-1 0,-1 3 0 0,2 6 5 0,-3 3 1 15,4 5-2-15,-3 10 3 0,4-10-2 0,1-1-1 16,2 13 2-16,0-13 0 0,2-1-5 0,-1-2 0 16,5-3-1-16,-1-2-2 0,-1-2-1 0,1-7-3 15,-4-3 1-15,-1-6-2 0,0 3 6 0,-1-5 2 16,1-2 0-16,0-1-6 0,-4-3 3 0,14-6 0 16,-7-1-10-16,-2-2 4 0,1-5 0 0,9-9-3 15,-7 5 0-15,2-6-5 0,3-2 2 0,-3-2-2 16,-2 3 0-16,2 7 0 0,-1 2 0 0,-4 0-3 15,0 7-6-15,3 4 3 0,-4 5-6 0,1 0 2 16,-5 0 1-16,12 11 0 0,-5-1 7 0,1 5-5 16,1 2 1-16,-2 2 3 0,7 4-1 0,-1 0 0 15,6-2 3-15,-2 1 2 0,3-4-4 0,2-1 3 0,-4-7 0 16,3-2-4-16,-1-2 2 0,8-2 3 16,-7-4-2-16,0-1 5 0,7-5-5 0,-1-1 3 15,-8-1-3-15,-1-2 4 0,-1-4 0 0,2-4 0 0,-1-3 0 16,-3-2-2-16,-1-4 3 0,-2 1-8 0,-2-7 3 15,-1 3-3-15,-3-1 1 0,1 0 5 16,-6 2-9-16,-1 2 1 0,-1 11 0 0,-3 5-4 16,-4 2 0-16,-2 6-1 0,-1 3-2 0,-2 3 1 0,-4 6 2 15,-4 6 4-15,1 6 3 0,5 0-6 0,2 1 4 16,9-4-1-16,4 1 1 0,3 6 1 0,3-5-18 16,7 1-12-16,6 1-29 0,4-4-33 0,-1-1-46 15,5-4-54-15,-2-3-38 0,-4-6-34 0,-1-1-42 16,-2-4-50-16,0-6-68 0,-9-1-373 0,-4 0-864 15,-2-4 382-15</inkml:trace>
  <inkml:trace contextRef="#ctx0" brushRef="#br1" timeOffset="-131095.92">20902 11872 3122 0,'-58'0'263'0,"0"-2"-4"0,19 2 23 0,2-1 3 15,10 2-36-15,9-1-51 0,4 0-36 0,4 2-19 16,4-1-7-16,5 4 2 0,8-1-12 0,9 1-10 15,17 2-18-15,6-2-50 0,18 1-75 0,7-2-109 16,-3 1-125-16,34-1-148 0,-32-3-390 0,3-3-865 0,-2 2 382 16</inkml:trace>
  <inkml:trace contextRef="#ctx0" brushRef="#br1" timeOffset="-130713.79">22921 11624 351 0,'-18'-21'392'0,"-4"4"-5"16,4 4-1-16,3 5-13 0,-3 6-16 0,5 2-13 0,-4 7-9 15,5 4-12-15,-6 9-3 0,5 5-14 0,-1 7-18 16,2 2-30-16,2 18-10 0,6 1-9 0,-1-2 0 16,4 1-14-16,1 1-15 0,4 0-9 0,-2 2-20 15,6-3-15-15,-3 1-19 0,4-1-5 0,-3 0-17 16,3-1-13-16,0-5-15 0,-1-12-4 0,-2 1-34 15,1-2-34-15,-3-2-36 0,-2-1-37 0,1-3-57 0,-3-9-64 16,1-5-72-16,-2-2-68 0,-4-2-72 16,1-6-81-16,-9-3-406 0,0-4-939 0,-5-4 416 15</inkml:trace>
  <inkml:trace contextRef="#ctx0" brushRef="#br1" timeOffset="-129013.14">22425 12233 98 0,'0'0'368'0,"0"0"-4"0,0 0-11 0,21-3-20 16,-10 2-2-16,3 0-17 0,6 0-9 0,12-3-29 16,0 0-28-16,4 1-27 0,2-1-15 0,16-4-28 15,-2 1-11-15,3 0-36 0,-5-3-32 0,-13 3-25 16,0-2-27-16,-4 0-20 0,3-2-20 0,-4 2-12 0,-6-5 7 16,-9 6-5-16,-1-3 4 0,-5 4 9 0,-4-1 2 15,-5 1-6-15,0 3 15 0,-4-1 14 0,-3-1 9 16,-5 1 22-16,1 1 21 0,-3 2 10 15,-1 1 14-15,0 2 5 0,-1 0 5 0,2 2-4 0,-1 3 0 16,3 1-8-16,-3 4-7 0,4 0-1 0,-1 4-10 16,5-1-8-16,2 2-4 0,10 1-5 0,-4 1-7 15,8 0-5-15,-1-1-5 0,8 4-3 0,0-3-4 16,4-1-5-16,-4-6-3 0,-2 0-4 0,3-8-3 16,-1 2-1-16,0-3-6 0,-4 1 0 0,0-6 3 15,-1 1-10-15,-4-4 1 0,0-4-1 0,-7 0-7 16,2-3 1-16,-4-5 1 0,0-2-5 0,-5-5 0 15,0-1-1-15,-4 1-2 0,0 3 0 0,0 4 7 16,0 1 8-16,2 2 6 0,0 1 6 0,1 3 3 16,-2 0 0-16,4 1 12 0,3 3 5 0,-1-1-4 15,2 4-6-15,1-5-6 0,3 5 1 0,3 0-7 16,4 0-9-16,1 3 5 0,2-2-6 0,8 3 5 16,-3 3-9-16,11 0 3 0,-9-1-1 0,6 4-3 15,3 4-1-15,-5 0 1 0,0 5-8 0,1-2 0 0,-3 2 2 16,3 2-4-16,-4 2-2 0,1 2 3 15,-3 2-4-15,-1-3 3 0,-2 3-2 0,-1-1 0 16,-3 0-4-16,-8-2 1 0,3-4 0 0,-5 2-9 0,2-1 2 16,-3-3-1-16,-2 2-3 0,-2-4 2 0,-3-1 1 15,2-3 3-15,-3-3 0 0,0-1 3 0,1-3-4 16,-2-1 4-16,-2-1-1 0,2-2 0 16,2-1 5-16,-1-5 0 0,2 1 1 0,-1-6-2 0,4 5 3 15,-1-9 0-15,6 0-2 0,3 0 4 0,-2-1-6 16,8-4 1-16,2 2-4 0,2-3 4 0,2 6-2 15,-7 4-2-15,6 5-2 0,-2-4 2 0,0 6 0 16,1 1 0-16,2 2-3 0,-1 1-1 0,-5 2-3 16,6 2 2-16,-5 1-2 0,2 3 2 0,1 4-1 15,-3 0-2-15,-4 4 4 0,3 2 0 0,-3-2-2 16,-1 4 4-16,-1 1 2 0,-2 1 2 0,2-2-3 16,-5-1-4-16,-1 2 0 0,1-1-2 0,-2-1-1 15,-1-4-2-15,3-2 2 0,-2 1-1 0,0-8 5 16,2 2 4-16,-3-2-1 0,1 0 5 0,-1-3 8 0,10-2-10 15,-10 2-3-15,9-8 3 0,-2 2 0 16,-1-6 1-16,4-1 2 0,2-2 1 0,2-6 1 16,-4 4-2-16,0 1 5 0,7-6-4 0,-4 5 6 15,-1 3-7-15,1 0 3 0,-4 7-3 0,1-1-2 0,-1 2 0 16,0 5-3-16,-1 0-3 0,1 2 1 16,0 2 6-16,-3 4-1 0,1 2-2 0,0 3 0 15,2 3-2-15,-2 3 10 0,-2 0-9 0,2 1-2 0,-2-2 0 16,1 1-6-16,-3 0 0 0,3 0-7 0,-4-1-6 15,1 0 4-15,2-6-6 0,-3 0 2 0,1-4-1 16,-2-1 6-16,2-1 6 0,-2-2 3 16,1-1-1-16,-2-2-1 0,7 0 4 0,-7 0 1 0,8-7-2 15,-2 2 1-15,2-4 0 0,-1-3-1 0,2-1 1 16,5-9 4-16,-1 0 0 0,-2 4 2 0,1 2 1 16,3-5-3-16,-6 6 9 0,4 0-8 0,-4 6 6 15,-4 0 0-15,3 2-8 0,-2 5 0 0,-1-1-3 16,3 4 0-16,-8-1 6 0,8 9-3 0,-4-3 2 15,-2 5-1-15,2-1 0 0,1 7 6 0,-2 1-4 16,4-3 1-16,-3 3-14 0,0-4-9 0,0 2-1 16,0-5-3-16,1 1-1 0,2-3 0 0,-2 1 2 15,3-3 4-15,1-1 4 0,1-2-2 0,-3-2 5 16,4-3 2-16,-1 0 5 0,-1-3-5 0,3-2 6 16,2-5-3-16,-4 0 3 0,3-1-2 0,-3-2 11 15,8-5 1-15,-9 3 2 0,1 1 2 0,2-2 1 16,-1 1 3-16,-2 7 1 0,-1-1-3 0,1 2-4 15,-4 3-5-15,1 2-2 0,-2 3 7 0,-4 0-8 16,9 7 0-16,-6 3 1 0,-1 1 2 0,3 1-1 0,-1 6-1 16,5-1 5-16,-4 1 1 0,5 0 0 15,-2 1-3-15,1-5 1 0,5 0 0 0,0-3-4 16,0-1-4-16,4-3 0 0,-3-3 5 0,6-1-1 0,-1-2-2 16,1-5 0-16,-1-1 2 0,5-3 3 0,-4 0-1 15,1-6-4-15,1 0 2 0,-1-4 1 0,-1-1-2 16,-3-2 1-16,1-5 10 0,-2-1-9 0,4-3 4 15,1-12-8-15,4 1 1 0,-4-5 2 0,-2-4-2 16,-2-2 1-16,-2 1-1 0,-4 4-3 0,0 1 6 16,-7 14 6-16,0 6 12 0,-6 7 1 0,-3 3-10 15,-1 8 6-15,-2 3-4 0,-3 3-5 0,-8 6-1 16,-5 11-1-16,3 3 1 0,-1 8 2 0,2 3 1 16,-4 16-3-16,10-12-1 0,-1 14 7 0,5-1 1 15,6 2-3-15,-3-3 0 0,9 2-1 0,2-12 4 16,2 0-1-16,3-2-3 0,1-2 0 0,3 1 4 15,4-5-5-15,1 0-2 0,2-8-7 0,-1 0-9 16,3-5 1-16,4-2-2 0,-3-2-1 0,6-3 0 0,-8-3 2 16,9-4 1-16,1-3-6 0,2 0 5 15,-5-2 2-15,2-4 2 0,-2-1 0 0,1-6 6 16,0-1-2-16,-2-5-4 0,0-1 3 0,-1-2 0 16,-5 2 1-16,0 1 2 0,-5 2-4 0,-6 4 5 0,-1 3-4 15,-4 2-3-15,-3 2 4 0,-3 3-5 16,-1-1-1-16,-4 5 3 0,0 1-3 0,5 1-1 15,-19 7 3-15,7-2 1 0,-5 4-4 0,1 2 8 16,-2 7-6-16,-3 0 4 0,7-2 1 0,5 1-2 0,-1-4-2 16,-3 1 7-16,4 1-2 0,4-3 2 0,5-4 5 15,0 4-8-15,-2-3 0 0,4-4 5 0,3-1 0 16,-1 1 6-16,5-3-3 0,0-2 1 0,-3 0-4 16,6-2-1-16,2-1 2 0,-4-5-1 0,2 1-1 15,-2-2 1-15,3-3-1 0,1-3 0 0,1-4 4 16,-2 2-9-16,-2 2 8 0,-2 2 0 15,0 5 10-15,-2 1-5 0,-2-1-6 0,-1 5 1 0,1 2-2 16,-3 1-2-16,-2 0 8 0,9 8 0 0,-6-1 0 16,3 3 0-16,-1 2-1 0,0-1-3 0,4 4 1 15,0 0-2-15,4-2 4 0,-3 2-2 0,3-4-2 16,2-1-4-16,1-1-6 0,-5-2-7 0,2-4-2 16,0-2-5-16,-2-2-12 0,0 0-19 0,-2-4-45 15,-1 1-59-15,-3-3-63 0,-1 2-68 0,0-5-61 16,-3-1-91-16,1-4-469 0,-2-7-981 0,2 4 434 0</inkml:trace>
  <inkml:trace contextRef="#ctx0" brushRef="#br1" timeOffset="-128813.15">26931 12108 2203 0,'-31'0'-46'15,"-1"2"-111"-15,-1 2-40 0,1 1-21 0,-1 1-47 16,2-2-285-16,2-1 126 0</inkml:trace>
  <inkml:trace contextRef="#ctx0" brushRef="#br1" timeOffset="-128312.95">26567 11986 155 0,'9'-8'350'0,"-2"1"1"0,0 1-1 16,1 1 6-16,-2 0-4 0,-2 3 3 0,1-1-3 0,-3 0-12 15,2 2-25-15,-4 1-32 0,0 0-25 0,0 0-20 16,0 0-16-16,-17 13-9 0,3-1-12 0,4 4-18 15,-6 7-18-15,3 0-7 0,4 2-21 0,-1-1-15 16,7 2-15-16,2 1-8 0,3-8-12 0,5-1-7 16,0 6-4-16,5-9-6 0,2-1-8 0,1-3-8 15,4-2-3-15,-2-3-3 0,2-4-4 0,0-3-5 16,-1-1 1-16,0-4-6 0,-2-4-3 0,-4-3-4 16,-3-1 0-16,-1-2-5 0,-3-9-1 0,-4-2-4 15,-1-2-4-15,-3-1 2 0,-3-1-2 0,-3-13-3 16,-3-4 0-16,0 15-1 0,-1 1 7 0,6 2 13 0,-1 4 17 15,0 0 4-15,7 9 3 0,-3 6-1 0,4-2-13 16,1 2-3-16,3 7-1 0,8-2 2 16,-1 2-9-16,9 3-1 0,0 2-3 0,9 6 3 15,-1 3 2-15,0 3-4 0,3 4 11 0,-3 1 4 0,-2 5 2 16,-2 1 10-16,-2 3-7 0,-3 2 7 16,-6 3 10-16,-2 1 12 0,1 13 2 0,-7-1 11 0,-2 1 0 15,-5 5-2-15,-2 0 9 0,1 2-13 16,-4-3 0-16,1 2-14 0,-2-2-52 0,3 0-15 0,2-4 0 15,2 3 0-15,0-14 0 0,1 1 0 0,4-1 0 16,-3-4 0-16,4 0 0 0,2-4 0 16,-2-9 0-16,0 0-128 0,-1-4-63 0,-2-3-43 0,-1-4-27 15,1-2-57-15,-5-2-54 0,3-3-52 0,-13-8-59 16,3 0-77-16,-11-9-310 0,-1-3-943 0,-4-2 417 16</inkml:trace>
  <inkml:trace contextRef="#ctx0" brushRef="#br1" timeOffset="-128163.12">26670 12535 56 0,'4'-2'355'0,"1"1"8"0,8-3-1 16,0 1-36-16,4-3-29 0,12 2-22 0,1-2-33 15,7 0-13-15,-1 1-39 0,20-4-41 0,-2-1-48 16,-3 2-59-16,-14-1-81 0,17 0-103 0,-2-3-118 16,1 1-165-16,-16 0-459 0,1-3 203 0</inkml:trace>
  <inkml:trace contextRef="#ctx0" brushRef="#br1" timeOffset="-127229.95">27791 11801 3212 0,'-4'-26'287'0,"2"8"-28"16,-1 3 60-16,-1 3-19 0,3 0-48 0,-3 4-31 16,0 0-29-16,3 3-21 0,-5 0-16 0,2 3 5 15,4 2 2-15,-12 10 7 0,3 2-1 0,-1 5-4 0,1 10 1 16,0 4-17-16,-1 3 0 0,-2 0 0 15,5 12-21-15,0 3-8 0,2-2-11 0,4-12-6 16,1 12-12-16,1-1-11 0,4-10-2 0,4 11-8 0,-4-12-11 16,7-2 0-16,-2-1-6 0,3-1 1 15,2-6-15-15,-3-4 0 0,1-6-5 0,1-2-14 0,-3-3-3 16,1-1-9-16,0-5-2 0,0-3 2 16,2-1-6-16,3-5-8 0,0-2 4 0,-4-4-9 0,3-1 4 15,3-6 2-15,-3-5 0 0,2-5-3 0,-4 0 7 16,4-4-10-16,-5 2 9 0,0-1 0 0,-4 4 0 15,-2 0 5-15,-1 12-2 0,-3-1-5 0,1 7-4 16,-1 2-4-16,-1 3 6 0,-2 4-11 0,0 0 13 16,0 0-1-16,-24 14-9 0,16 1 8 0,-2 2-2 15,8 1 6-15,-5 5-7 0,3 4 3 0,3-2 5 16,2 1 1-16,3-1 3 0,5 0-4 0,3-4-6 16,0 2 6-16,1-7 3 0,8 0 15 0,-5-3-8 15,7-1-2-15,-5-4-1 0,2-3-5 0,1-2-2 16,-2-3 4-16,-1-3 6 0,-1 0-1 0,-6-4-2 15,3-3-2-15,-2-3 6 0,-2-1-11 0,-5-3 4 16,1-8-5-16,-3-3 8 0,-4-1 1 0,-2 1-7 16,-2-1 0-16,-6 3-5 0,0 1-1 0,1 1 1 15,-1 10 5-15,-2 2-10 0,-2 0 6 0,3 6-4 16,-5 1 5-16,2 4-15 0,-3 1 13 0,5 3-3 16,2 1 1-16,-6 4-10 0,10 4-2 0,0-4 2 15,1 4 3-15,5-2-1 0,4 4 3 0,2-2 3 0,6 2-1 16,5-1 7-16,6 3 1 0,1-4-3 0,1 0-6 15,-2-5 8-15,9 1 2 0,-1-3 4 16,2-1-7-16,0-3-5 0,-2-2 9 0,0-4 3 0,-3 4-2 16,0-5 1-16,1-1-3 0,-7-1 6 0,0 1-8 15,-3-2 0-15,-1 2 7 0,-2-2 6 0,-5 2 5 16,1 2 2-16,-4 2-2 0,-1-1 0 0,-3 1-10 16,2 3-2-16,-5 0 5 0,0 0-11 0,-1 13 10 15,-4-4 0-15,-3 3 10 0,3 4-15 0,-3-1 5 16,3 2-6-16,-1 1 6 0,2-1-5 0,4-2 9 15,0-2-5-15,0-2 0 0,4 0-4 0,4 0 12 16,-2-1-14-16,0-3 5 0,2-3-3 0,5-1 3 16,-3 1-1-16,2-4 0 0,2 1-3 0,-1-2 2 15,-1-3-4-15,0 1 9 0,6-3-4 0,-4-4-2 16,2 1 1-16,-2-4 0 0,2 1 0 0,-5-2-5 16,3 1-2-16,-1-2 5 0,-4 8 0 0,-4-4-1 0,4 4-2 15,-4 2-5-15,-1 2 0 0,-3 3-1 16,-1 0-1-16,0 0 1 0,4 8 10 0,-4-1-8 15,0 4-2-15,0 0 8 0,4 5-1 0,1-3-1 0,0 1-1 16,7-1 3-16,-3 1 1 0,5-1 3 16,0-1-9-16,5-1 10 0,-4-3-3 0,6-3 1 15,-3-1 3-15,1-1 4 0,-1-3 4 0,0-1 7 0,-2-4 9 16,-2-4 5-16,0 4-2 0,-2-8 2 0,-2-1 0 16,-1-1-4-16,-3-10-1 0,-2-1 0 0,-3-2 0 15,-3-1-4-15,-3 1-9 0,-4 0-9 0,0-3-14 16,0 1-24-16,-4 2-25 0,0 3-36 0,3 10-63 15,-3 1-80-15,3 1-97 0,1 6-85 0,-1 2-79 16,0 2-121-16,-1 2-319 0,5 1-1014 0,6 0 448 16</inkml:trace>
  <inkml:trace contextRef="#ctx0" brushRef="#br1" timeOffset="-126779.64">29769 11868 3353 0,'14'-25'198'0,"4"3"39"0,-4 1 42 0,-5 5 4 16,-1 5-2-16,-2-4-16 0,-1 5-32 0,1-1-25 15,-3 2-23-15,1 0-11 0,-1 2-16 0,-3 0-18 16,2 0-10-16,-2-1-20 0,-7 1-9 0,4 2-8 16,-7-3-14-16,2 4-8 0,-8-2-6 0,-1 1-10 15,-3 4-1-15,0-1-9 0,1 2-3 0,-4 0-12 0,4 0 6 16,1 0-7-16,-1 1-3 0,6 0-3 0,-1 3-4 15,3-2-3-15,2 2 1 0,-1-2-3 16,4 2-4-16,-3-1 1 0,3 2 1 0,0 0-4 0,1 2 0 16,-1 3 3-16,3 0-5 0,-1-1 4 0,1 7 9 15,1 0 0-15,-1 2 16 0,3 7 0 0,-4 1 15 16,7 1 10-16,-2 2 4 0,-2 1 9 16,-2 4-2-16,2-1-8 0,-2 2 6 0,1 13-1 0,1-12 1 15,-3 11-10-15,2 1 0 0,-3-1-11 0,0-1-3 16,5-9-2-16,-1-1-11 0,2-2 4 0,-1 0 1 15,5 1-25-15,-1-4-12 0,1-1 0 0,2-3 0 16,0-2 0-16,1-1 0 0,-3-9 0 0,3 0 0 16,-3-3 0-16,1-5 0 0,1 0 0 0,0-2 0 15,1-1 0-15,1-3 0 0,1-2 0 0,0-2-23 16,4 0-104-16,-5-2-46 0,9-2-56 0,-5-5-59 16,2-1-57-16,-2-2-54 0,9-3-56 0,-3-1-40 15,2 0-70-15,0-2-284 0,0 1-920 0,0-4 407 16</inkml:trace>
  <inkml:trace contextRef="#ctx0" brushRef="#br1" timeOffset="-126412.7">30075 12130 136 0,'2'-19'306'0,"-2"3"14"15,1-2 13-15,-2 2 7 0,-4 1 19 0,3 4 9 16,-1-1 1-16,-1 4-16 0,0 1-28 0,1 4-32 16,-1 3-17-16,4 0 0 0,-12 7-5 0,3 2-18 15,0 3-17-15,0 4-21 0,-2 6-22 0,5-3-20 16,0 6-16-16,2-1-13 0,1 3-14 0,3-1-13 0,3 4-11 15,1-2-11-15,3-3-7 0,-1-7-25 0,2-3-12 16,3 0-3-16,1-1-5 0,-1-8-2 16,0 1-3-16,0-3-3 0,4-3-5 0,-2-1 1 15,1-2-7-15,3-3-3 0,1-6-3 0,2-5 1 0,2-2-5 16,0-3 1-16,-2-1 1 0,2 1 5 0,-2-2-3 16,-2-1 4-16,1 1 4 0,-7 8 15 0,2-2 13 15,-4 3 11-15,0 6 4 0,-2 0-13 16,-3 3-13-16,-1 3 10 0,0 2-16 0,-4 0-6 0,5 9 2 15,-1 1-9-15,-2 0-7 0,-2 7 5 0,4 10 2 16,-1-1-5-16,2 2 2 0,1-1-20 0,-1 1-19 16,7-3-18-16,-6-7-24 0,5 6-18 0,-3-8-33 15,1-2-28-15,0-2-36 0,3-3-25 0,-1-2-30 16,-2-4-24-16,3-1-30 0,-1-2-30 0,0-1-24 16,1-3-35-16,-2-2-44 0,-2-4-319 0,6-4-795 15,-5-1 352-15</inkml:trace>
  <inkml:trace contextRef="#ctx0" brushRef="#br1" timeOffset="-125997.46">30614 11836 177 0,'-4'-28'338'0,"3"4"5"15,0 5 2-15,-1 0-10 0,4-1 13 0,-4 4-10 16,5 2-6-16,0 3-5 0,3-5-31 0,0 6-24 16,4 2-32-16,5-1-21 0,2 1-18 0,3 2-24 15,8-1-19-15,1 2-13 0,-1 3-16 0,3 0-12 16,0 1-13-16,-3 0-7 0,-1-2-11 0,-5 1-10 15,-2 1-10-15,0-2 0 0,-4-1-5 0,1-1-11 16,-4 2-3-16,1-1 6 0,-5-2 14 0,-1 0 17 16,-2 3 5-16,-1-2-3 0,-3 1-8 0,0 0-8 15,-2 1-10-15,0 3-4 0,0 0-7 0,0 0 8 16,-16 8 3-16,7 1 11 0,-2 6 17 0,-5 6-9 16,3 4 6-16,0 1 35 0,0 5-6 0,3 4-13 15,6 1-5-15,-2 9-27 0,6 5 17 0,6-1-8 16,-2-1-10-16,5 1 5 0,0-1-13 0,1-13-7 15,-1 10 1-15,4 0-15 0,1 3 0 0,0-4-12 16,-7-11-6-16,0-1-3 0,1-2-1 0,-4-1-9 16,-2-4 1-16,-2-4-2 0,-2-2 7 0,-1-1-9 15,-2 0-6-15,-1-4-3 0,-6 2 8 0,2-4 0 16,-4 0 4-16,1-3 1 0,-5 2 10 0,0-4 6 16,1 0-6-16,-3-1 4 0,0-2-4 0,-1 0 6 15,5 0-7-15,-3-1-9 0,6-2-41 0,0 3-36 16,4-3-75-16,1 0-81 0,3 0-96 0,-1 0-123 15,6-1-149-15,0 0-434 0,0 0-1111 0,0 0 492 0</inkml:trace>
  <inkml:trace contextRef="#ctx0" brushRef="#br1" timeOffset="-125812.97">31272 12512 348 0,'5'2'458'0,"-1"-1"-17"16,3 2 18-16,-2 1 9 0,-1 1 1 0,1 1-14 15,3 0-23-15,-2 1-38 0,0 2-26 0,-1 0-45 16,-1 0-34-16,-3 3-23 0,2-1-29 16,-1-1-31-16,-2 1-45 0,-2 2-53 0,-1-1-71 15,-6 5-86-15,3-6-100 0,-8 3-121 0,-1-2-127 16,-8 1-446-16,-7-3-913 0,1-4 405 0</inkml:trace>
  <inkml:trace contextRef="#ctx0" brushRef="#br1" timeOffset="-124780.7">14262 13347 3268 0,'10'-14'63'0,"3"2"-22"0,-8 2 19 0,-1 2 18 16,-3 1-1-16,3 1 30 0,-4-1-14 0,0 3-28 15,0 1-16-15,-4-1 3 0,-1 1-9 0,-3 2-2 16,2-1-6-16,-4 2-3 0,-3 0 0 0,-1 0 4 16,-1 0 11-16,1 0 21 0,-4-3 0 0,1-1 11 15,-1-3 1-15,2-3-1 0,-1 0 11 0,-2-8 5 16,0-3-6-16,2 1 1 0,3-5-3 0,-3-1-6 15,3-3-8-15,2 0-5 0,2-2-7 0,0-1-3 16,4-3-7-16,2 3-11 0,2 2 2 0,3 4-2 16,1 0-4-16,1 9-7 0,2 2-5 0,0 6-7 15,3 5 2-15,0 2-3 0,3 6-5 0,4 7 2 0,2 2-5 16,5 12 4-16,-2 5-1 0,7 15-4 16,-6 2 4-16,-2 9-3 0,-4-5 0 0,-2 2-3 15,-4-1 3-15,-4-2-3 0,-5 3-6 0,-4-4 11 16,-1-3-7-16,-7 0 2 0,-4-1 0 0,2-14 0 0,-7-2-7 15,0 1 4-15,-5-2-2 0,0-4 18 16,-14 4 7-16,9-4 11 0,-4-6 7 0,2-4 6 16,0-3 1-16,2 0-2 0,0-8-2 0,3-3-4 15,9 0 3-15,1-2-7 0,1-5-2 0,5 4-10 0,2-5-6 16,1-1-29-16,5-1-31 0,1-1-46 0,3 0-72 16,3 1-82-16,0 3-90 0,2 0-97 0,0 2-418 15,4 0-914-15,1 2 405 0</inkml:trace>
  <inkml:trace contextRef="#ctx0" brushRef="#br1" timeOffset="-123927.6">15167 13509 68 0,'10'-26'438'0,"-1"4"-18"15,-4-3-20-15,-2 7-7 0,-3 2-9 0,-3 3-27 16,-2 1-30-16,0 1-28 0,-3 2-28 0,-2 2-24 16,0 1-25-16,-2 5-22 0,-7 2-14 0,0 5-11 15,-3 6-7-15,-2 6-9 0,0 2-11 0,1 0-13 16,1 5-12-16,0-3-12 0,3 2-9 0,6 0-10 0,-2-2-7 16,9-4-9-16,0-1-3 0,5 0-6 0,5-6 1 15,-1 0 8-15,4-4 8 0,7-1-3 0,3-1-4 16,5-4-5-16,-2-2-5 0,7-6-4 0,-8-1-3 15,8-4-2-15,0-3-3 0,-2-2-3 0,-3-1 2 16,-3-2-2-16,0-1-7 0,-3 0 4 0,-2-2 3 16,-5 0-13-16,-2 5-6 0,0 4-1 0,-2 2-4 15,-4 2-11-15,2 3 3 0,-2 2-9 0,0 3 1 16,-1 2-1-16,0 0-6 0,0 14 3 0,2 1 0 16,-4 6-2-16,1-2-2 0,0 9 4 0,2-2-4 15,2 1-2-15,-1-1 11 0,-1 1-8 0,5-9-2 16,2-2 0-16,0 0 5 0,2-3-5 0,4-2 3 15,-3-3 3-15,3-2-3 0,2-4 3 0,-3-2-7 16,5-3 4-16,-3-4 0 0,3-2-2 0,0 0 5 16,-3-5-6-16,3-5 2 0,-1-2 0 0,-2-1 2 15,-2-2 0-15,0 1 3 0,-2-1 4 0,0-1 6 16,-4 7 6-16,2 3 4 0,-6 6-10 0,3-2-7 16,-5 5-2-16,3 1-3 0,0 5-3 0,-4 0 1 15,10 7-2-15,-5 1-1 0,3 3 1 0,0 4 3 16,-1 1-4-16,1 1 1 0,0 0 2 0,-2 1-2 0,3 0 0 15,-4 0-1-15,4-3 2 0,-2 0 9 0,-2-1-14 16,1-4 3-16,-1 0 0 0,-1-1-2 16,0-3-2-16,2-3 4 0,-3 0 0 0,3-1 6 0,0-2-6 15,-6 0-1-15,15-6 1 0,-5 0-1 0,-1-2 1 16,4-3-4-16,0-1 5 0,3-2-2 0,-1-3-1 16,-2 2-2-16,6-5 2 0,-6 6-2 15,3 0-1-15,-5 1 3 0,0 2-5 0,2 4 10 0,-4 2-11 16,0 3 2-16,1 2-6 0,-2 2 3 0,1 3 2 15,1 3 1-15,-4 1 2 0,2 2-2 0,-1 3 5 16,-1 1-7-16,5 0 11 0,-7 1-8 0,0-1 3 16,-1-3-3-16,1 2 2 0,-2-3 1 0,-1-3-1 15,4 2 2-15,-3-2-2 0,0-2 2 0,-1-1 1 16,3-2-1-16,0-1 4 0,1-2 0 0,-5 0-5 16,18-5 4-16,-9 0-2 0,4-5-1 0,4-3-1 15,7-1 13-15,-5-4-13 0,3-3 2 0,-1 0 1 16,-1-2 2-16,0 2-6 0,-1 3 3 0,-9 5 9 15,3 1 4-15,-1 4-2 0,-3 2 0 0,-3 2 0 16,3 2-6-16,-4 4 4 0,1 2-4 0,0 0 1 16,-1 6-1-16,-3 0-6 0,2 2 0 0,0 3-28 15,0 1-25-15,0 0-43 0,-2 3-54 0,1 0-70 16,2-3-76-16,0 3-80 0,1-2-98 0,-2-6-511 16,1 2-1064-16,2 1 471 0</inkml:trace>
  <inkml:trace contextRef="#ctx0" brushRef="#br1" timeOffset="-122995.58">16735 13536 3460 0,'5'-15'158'0,"-1"-2"39"16,1 0 37-16,3 2 16 0,6-2-32 0,-4 2-37 15,4 0-11-15,-1 0-7 0,2 0-15 0,6 0-9 0,-1 6-11 16,3-1-13-16,4 2-8 0,-5 3-15 0,-2 1-6 15,1 3-13-15,-1 1-6 0,2 3-7 0,-2 0-6 16,-1 5-6-16,-2 0-5 0,-2 2-9 16,-1 0-1-16,-1 2-4 0,-4 3 0 0,0-1-5 0,-3 1 0 15,-3-4-4-15,1 6-5 0,-7 0 1 0,3-5-2 16,0 1-1-16,-4-2 2 0,4 0-4 16,-1-1-1-16,-1-3 0 0,-1-2 0 0,2 2-2 15,-2-6 4-15,3-1-4 0,7 1 0 0,-7-1 0 0,11-6 0 16,-2-1-1-16,4-4-1 0,1-1 0 0,0-1 1 15,5-5 0-15,1 0 1 0,0-4 7 0,1 2 1 16,1 1 4-16,-3-2 2 0,-2 7 3 0,-3 0 5 16,0 3-3-16,-2 0-3 0,-1 4-6 0,-2 1-5 15,-3 4 0-15,1 3-1 0,-2 3 0 0,2 2-1 16,-3 5-1-16,1 0-5 0,1 6 1 0,-4 2-2 16,2 6 3-16,-3-5 2 0,1-1-2 15,0 2-4-15,1-2-6 0,-1-1-9 0,3 0 4 0,-1-4-8 16,0-3 0-16,1 0 7 0,3-4-2 0,-1 0 0 15,1-4 2-15,2 0 3 0,4-6-2 0,-1-2 2 16,1 0 3-16,3-2 2 0,1-5-6 0,1-2 5 16,-1 0-4-16,1-6 4 0,0 2-1 0,2-2-1 15,-10 4 2-15,8-3 5 0,-6 5 8 0,1-1 3 16,-1 3-1-16,-7 4-2 0,2 3-3 0,-6 2-7 16,5 2 5-16,-7 1-3 0,5 8 1 0,-5 0 0 0,0 4-2 15,1 4 1-15,-2 3 3 0,0-1-3 16,1 2 3-16,1 0 1 0,0 3-3 0,3-3 5 15,0-4-4-15,2 2 1 0,2-1 0 0,0-1-1 16,2-3 8-16,3-2-5 0,-3-4-1 0,3-2-4 16,-3-3 6-16,3-2-2 0,1 0 0 0,-1-2 1 15,3-4-5-15,-6 0 3 0,3-3-5 0,-7-1 4 16,2-5 0-16,1-1 1 0,-5-3-4 0,-4 1-2 16,0-8-2-16,-4 0 11 0,-1 1-8 0,-4-1 0 0,-4 2 2 15,3 0-3-15,-3 0-6 0,-1 10 3 0,3 0 0 16,-3 4-2-16,3 2-2 0,2 4 1 0,-1 0-5 15,4 3 4-15,1 0-1 0,5 1 4 16,-5 5 1-16,5-5 8 0,5 8-7 0,4-2 3 0,7 1 0 16,2 1-2-16,3-4-12 0,8 2-8 0,0-2-5 15,2-2-3-15,1-3-1 0,-1-2-7 0,-2-1-2 16,-1-3 2-16,-2-2 4 0,-1-3 2 0,-3-2 2 16,-7 0 4-16,1 0 0 0,2-9 3 0,-3-1 5 15,-2-3 0-15,0-3-2 0,-1-2 1 0,-1-2 7 16,-1 0 1-16,-1-1-3 0,-2 5 3 0,-3 5 3 15,0 8 7-15,-1 4 9 0,-1 3-6 0,-2 0 4 16,0 6-9-16,0 3 3 0,0 1 7 0,-5 13 10 16,3 3 8-16,-4 7 5 0,4 8 4 0,-1 0 4 15,1 3-1-15,-1 1 7 0,2 14-9 0,2-15-3 16,3 12-2-16,0-13-5 0,0 0 7 0,2-2-5 16,3-1-3-16,2-2-2 0,2-4-3 0,3-2-23 15,0-1-27-15,1-7-18 0,-3-3-32 0,1 0-34 16,5-4-39-16,-3-2-46 0,0-3-43 0,-3 0-29 15,-1-5-37-15,-1 0-55 0,-1-4-62 0,-5-1-358 16,4-3-848-16,-7-5 375 0</inkml:trace>
  <inkml:trace contextRef="#ctx0" brushRef="#br1" timeOffset="-122846.91">18120 13255 135 0,'-12'-1'458'0,"1"0"-15"0,2 0-13 16,4-1-20-16,5 2-16 0,0 0-20 0,13-7-31 15,6 4-38-15,13-1-27 0,4 1-27 0,5 0-34 16,10 1-46-16,1-3-69 0,-1 3-110 0,-15 0-131 16,-1 1-169-16,-14-1-335 0,-1 1-696 0,-10 0 307 15</inkml:trace>
  <inkml:trace contextRef="#ctx0" brushRef="#br1" timeOffset="-120596.33">19546 13371 2086 0,'10'-13'138'0,"0"1"11"0,0-2 3 0,-4 4 12 16,2-1 7-16,0-4-1 0,-2 3-15 0,-2 1-7 16,-2-1 5-16,0 2-19 0,-4 1 2 0,-3 0-4 15,0 3 3-15,-2 1 2 0,-5 2-1 0,1 3-4 16,-2 4 0-16,-5 2-3 0,-5 4-6 0,5 2-9 16,-5 5-6-16,5 4-10 0,0 3-10 0,9-1-5 0,-5 1-9 15,9 1-9-15,3 0-7 0,3-2-2 0,4-4 1 16,6 5-11-16,6-3-3 0,6-2-4 15,0-3-4-15,4-5-1 0,1-4-7 0,3-2 3 0,1 2-6 16,-2-7 2-16,2 0-6 0,-2-4 1 0,0-1-3 16,-4-3-3-16,-4 2 3 0,-3-3-6 0,-1-2 2 15,-2-1-1-15,-2-2-4 0,-1-2 0 0,-3 0 5 16,-1-2-11-16,0 1 3 0,-2 3-2 0,-5 2-2 16,3 3-1-16,-3 2-4 0,0 3 1 0,2 2-6 15,-4 2 3-15,0 0-1 0,5 17 2 0,-4-5 0 16,1 6 4-16,0 1-2 0,2 8-2 15,0-8 5-15,2 6-1 0,-2-7 3 0,6 1-3 0,2-2-2 16,-2-2 7-16,7 0-3 0,-2-2 5 0,5-3-3 16,1-3 1-16,-2-5 0 0,1-1-1 0,2-2 0 15,-4-4 4-15,1-4-1 0,-2-2-1 0,-3 0 3 16,-1-4-6-16,-4-2 0 0,-3 0 0 0,-2-2-1 16,-3-8-1-16,-2 1 2 0,-4-2-3 0,-5-2 1 15,-3 4-2-15,-5 0 2 0,-3 2-2 0,1 3-2 16,-2 6-8-16,6 6 7 0,-3 3-1 0,1 3-3 15,-2 7-2-15,1 1 6 0,5 6-3 0,1 5 2 0,3 1 1 16,1 2 1-16,8 6 1 0,2 1 0 16,7-2 1-16,3 1 1 0,2-3 4 0,6-4-6 15,4-1 1-15,3-4 2 0,-1-2 1 0,4-3-2 16,4-3 6-16,-4-2-4 0,1-3 1 0,-1-1 2 16,0-2-4-16,-9-3 4 0,0 0-4 0,-1-4 2 15,-1 0-1-15,-4-1 5 0,0-3-3 0,-4 2-1 16,2-3-1-16,-4-3 2 0,-2 1-4 0,2 0 0 15,-2 2 0-15,-1 4 4 0,-1 1-5 0,-1 2-10 16,-2 2 3-16,0 3-4 0,0 2 6 0,-1 1-2 16,0 0 3-16,3 18 0 0,-2-6 0 0,2 7 3 15,-1-1-5-15,0 0 5 0,3 7 2 0,-1-6 1 16,1 0 1-16,1-1-4 0,2 0 4 0,1-1 2 0,-3-2-5 16,2-5 3-16,-1 1 1 0,-2-3-3 0,2-1 9 15,-2-3-8-15,0 1-2 0,-2-4 6 16,-3-1-12-16,7 0 2 0,-7 0-2 0,4-6-2 15,-4 1 4-15,0 0-4 0,0-2-4 0,0 1-5 0,0-2-2 16,-2-1-2-16,2-2-3 0,0 3-3 0,-2 1 2 16,2 2-2-16,0-1 4 0,-2 1-2 0,2 0 6 15,0 5-2-15,0-5 4 0,0 5 0 0,0 0 2 16,-3-4 0-16,3 4 2 0,0 0 2 0,0 0 1 16,0 0 3-16,0 0-1 0,0 0-2 0,0 0 5 15,0 0 0-15,0 0 0 0,0 0 4 0,0 0 8 16,0 0 2-16,0 0 2 0,0 0 7 0,0 0 1 15,0 0 2-15,0 0 0 0,0 0-1 0,0 0-4 16,0 0 0-16,0 0 0 0,0 0-3 0,0 0 2 16,0 0-4-16,0 0-2 0,0 0 0 0,0 0 0 15,0 0 2-15,0 0-4 0,0 0 1 0,0 0 0 16,0 0 0-16,0 0-1 0,0 0-3 0,0 0-1 16,9-3 2-16,-9 3 2 0,0-3-2 0,0 3-2 15,0-5-2-15,0 5 6 0,0-5-6 0,0 5 1 16,1-5-2-16,-1 5 7 0,0 0-9 0,-1-4 1 15,1 4-4-15,0-5-3 0,0 5 3 0,-2-4-4 16,2 4 3-16,-2-4-2 0,2 4 3 0,0 0-1 16,-2-2 0-16,2 2-1 0,0 0 3 0,0 0 1 15,0 0-3-15,-3-5-2 0,3 5 3 0,0 0 0 16,0 0 4-16,0 0-6 0,0 0 3 0,0 0-1 16,0 0-2-16,0 0 4 0,0 0-2 0,0 0 4 15,0 0-2-15,0 0 4 0,5 11-5 0,-5-7 5 16,2-1-2-16,0 1-1 0,-2-1-3 0,1 1-1 15,-1 1 9-15,2 0-5 0,-2-1 4 0,0 2-8 0,2-2 4 16,-2 0 3-16,0 0 5 0,0 0 1 16,2 0 2-16,-2 1-3 0,2-1 0 0,-2 0 3 15,1 0-2-15,2 0-1 0,-2-1 1 0,-1-3 2 16,0 7-2-16,2-4-3 0,-2-3 0 0,2 3 2 0,-2-3 1 16,0 2-2-16,0-2 5 0,0 0 8 0,0 0 9 15,4 3-4-15,-4-3-1 0,0 0 1 0,0 0-3 16,0 0-2-16,0 0 2 0,0-11-5 0,0 6-2 15,0 0-1-15,1 1-1 0,-1-3 1 0,0 2-9 16,4 0 6-16,-3-1 1 0,-1 0-2 0,0-1-3 16,1 2-1-16,2-1 4 0,-3 0-3 0,0-1 1 15,1 3 5-15,3-1-1 0,-1 2 1 0,-2-4-1 16,3 4 2-16,0-1-6 0,1 1 1 0,1-3 0 16,-2 3 0-16,1 0-1 0,-1 0 1 0,1 0-1 15,-1-2 1-15,4 4 3 0,-6-3 2 0,5 3 3 16,-4-2 3-16,-3 3 0 0,7-1-2 0,-7 1-2 15,0 0 0-15,10 3 2 0,-8 0-1 0,2 0-1 16,0 4 2-16,1 1-2 0,-1-1 2 0,3 2-2 16,-1 2 0-16,0-1-2 0,2 4 0 0,-1-2-4 15,4 0 3-15,-5-3-4 0,3 2 2 0,-2-2 7 16,4 2-7-16,-2-6 0 0,4 8-1 0,-2-8-4 16,6 4 1-16,-2-4-4 0,-2-4-3 0,8 1-1 15,-2 2 1-15,-1-4 2 0,2-1-1 0,1-3 1 16,0 2 0-16,0-5 1 0,0-1 1 0,4-4 1 15,-9 3-1-15,0-3 1 0,4-5-3 0,0-2 0 16,-5-2 1-16,0 0-2 0,-4-4-4 0,1 0 10 16,-3 0-2-16,-3 8 0 0,-4 1 6 0,0 0 3 15,-2 4-2-15,0 0-2 0,-2 3 0 0,-2 2-1 16,-1 4-3-16,-2-1 2 0,0 3-5 0,7 1 2 16,-16 6-1-16,11-1-2 0,-5 2 1 0,4 3-2 15,2 1 4-15,0-1 0 0,1 2 0 0,2-1 1 16,5 2-1-16,-2-1 1 0,7 3 2 0,4-1-2 15,-1-1 1-15,3-1-3 0,3-1 4 0,0 1-5 0,6 3 4 16,-1 0 0-16,1-1-4 0,-1 2 0 16,-10-4-1-16,5 3 2 0,-7-5-3 0,0 5 1 15,-2-1-2-15,-6-1 3 0,-3-2 1 0,-1 1-2 16,-3-1 3-16,-3 0 1 0,-2 2-3 0,-5-2 5 0,1 0-2 16,-4-4-2-16,-2-3-1 0,6 0 3 0,-1 0 3 15,-2-5-1-15,4-2 14 0,1 0 12 0,4 1 7 16,2-4-1-16,1-2-1 0,3-1-3 0,4-2-4 15,4 1 1-15,4-5-7 0,10-4 1 0,1 0-3 16,2-1-3-16,3 0-2 0,5 4-6 0,-1-2 3 16,-1 3-1-16,1 3-2 0,-2 0-5 0,2 6-1 15,-4 1-2-15,-7 4 1 0,-2 2-1 0,-2 3-3 16,-1 2 3-16,-5 2-2 0,2 4-4 0,-3 1 2 16,-2 1 1-16,-2-1 0 0,0 4 1 0,-3 2 0 15,0-2-1-15,0-1 10 0,0 0-4 0,-2-3-3 16,1-1-12-16,2-1-19 0,-2-2-15 0,3-2-12 15,-2-1-28-15,0-3-45 0,4-1-35 0,-6-2-56 16,9-5-54-16,-4 0-44 0,2-3-49 0,-2-3-57 16,1 0-395-16,-2-6-887 0,1-1 394 0</inkml:trace>
  <inkml:trace contextRef="#ctx0" brushRef="#br1" timeOffset="-120480.02">21745 13324 2512 0,'0'-11'228'0,"0"3"-49"0,-2 0-11 0,2 4-31 16,0 0-33-16,0 4-37 0,0 0-9 0,0 0-5 15,0 0-13-15,17 11-10 0,-8 3-50 0,1 1-88 16,4 2-148-16,4 1-276 0,1 1-577 0,-1 3 255 16</inkml:trace>
  <inkml:trace contextRef="#ctx0" brushRef="#br1" timeOffset="-119242.84">22241 13644 180 0,'-3'-12'505'0,"0"2"-13"0,1-3-20 16,2 2-21-16,-1-6-26 0,-1 5-11 0,0-4-20 16,0 4-31-16,1-3-33 0,-3 3-29 0,1-1-27 15,-1 4-25-15,-1 0-29 0,0 3-24 0,-5 3-18 16,-2 1-17-16,-5 4-15 0,-11 3-18 0,1 5-13 16,-1 2-9-16,1 4-13 0,-1 2-12 0,4 2-3 15,1 2-5-15,4 0-13 0,5-2-8 0,0 2-4 16,7-5-1-16,7-2-3 0,7-1-5 0,-1 0 0 15,9-3-4-15,1-3-8 0,4-2 2 0,8-1 0 16,-5-5-6-16,7-6 2 0,0-1 2 0,-2-2-7 16,1-5-2-16,-1-2 4 0,-4-4-3 0,-1 0 0 15,-3-2 9-15,-2-4 4 0,0-2 1 0,-5-2-2 0,-3-1 0 16,4-2 0-16,-2-11-2 0,-5 9-4 16,1 0-2-16,-4-1-2 0,0-10 1 0,-3 15-1 15,0 4-5-15,-3 9-1 0,-1 2-6 0,1 7-1 16,-1 2-3-16,-5 4-5 0,2 5 12 0,-3 6-9 0,0 6-1 15,-5 9-3-15,5 4 2 0,0 5 2 16,5 4 1-16,-1 0-4 0,1 9-1 0,7-9 3 16,1 10-3-16,2-13-2 0,1 1 8 0,4-2 0 15,4 0 1-15,2-5 0 0,2-3 1 0,5-2-2 0,-3-6 8 16,2-2-13-16,-3-6-6 0,3-2-1 0,-3-2 11 16,1-2-5-16,1-4-2 0,-3-2-1 0,3-2 2 15,3-5 3-15,-8 2-6 0,1-2 2 16,-4-2 1-16,6-5 5 0,-8 1-1 0,-2-1 3 0,2-7-6 15,-5 0-5-15,2-2 6 0,-5 3 5 0,0 4-8 16,-4 1 2-16,-3 3-3 0,-1 5-6 0,3 3 6 16,-8 3-5-16,0 4 1 0,-2 2-3 0,-4 7 1 15,-2 2 4-15,-2 9 1 0,1 3 1 0,4 1 1 16,2-1 3-16,1 4-7 0,3-4 0 0,6 0 2 16,2-4 0-16,2 1-3 0,6-1-3 0,2-3 0 15,4-1-1-15,4-2-4 0,-1-2 1 0,9-1 0 16,1-4 0-16,1-2 2 0,-7-3 0 0,2-4 3 15,-3 0 3-15,-2 1-2 0,3-4-1 0,-2-1 15 16,-1 0-13-16,-2-3 5 0,0-1-2 0,-2-1-1 16,1-2 0-16,-1 2 1 0,-1-1 0 0,1-2 1 15,-1 3 4-15,-3 4-5 0,0 0 2 0,-2 2-3 16,-2 3 0-16,-2 2 1 0,4 2-7 0,-8 0 7 16,6 6 0-16,-2 1 7 0,0 0-10 0,0 3 4 15,-2 2 2-15,1-2 0 0,1 0-2 0,1 2 2 16,-2-1 2-16,1-2 0 0,3 0 0 0,-1-2 3 0,2 2 0 15,1-5-1-15,0 0 1 0,0-1-1 16,2-3 2-16,-1 2-2 0,1-4-2 0,1 0 5 16,0 0-6-16,-1-3 11 0,2-1-10 0,0 1 3 15,2-3-3-15,-2-1-2 0,4 0 3 0,-3 0 0 0,4 1-3 16,-3-2 1-16,0 2-6 0,-2 2 4 16,-2 1-1-16,0 3 1 0,-1 0-3 0,0 2-4 15,-1 3 6-15,-4 0-6 0,3 2 5 0,2 2-2 16,-5 2 1-16,4 2 3 0,-1-1 1 0,5 0 8 0,-2 2-6 15,1-4 1-15,0 2-3 0,5-2 3 0,0 0 4 16,2-3-2-16,1-1-3 0,9-3 0 0,-8 1 4 16,2-4-2-16,5-2-2 0,0-2 3 15,-1-3-3-15,-6 1 7 0,3-3-5 0,0-2 0 0,-2-1-2 16,1-4 5-16,-4 0-3 0,3-3-1 0,-4 2 1 16,0-8 0-16,-3 1-2 0,2-1-1 0,-3-1-1 15,0-2 4-15,-7-1-5 0,-3 2 6 0,-1 4-4 16,-6-1 1-16,-1 9 3 0,-1 5 0 0,-2 3-5 15,-4 1 1-15,1 4 5 0,-4 2 0 0,-4 4 3 16,2 5 5-16,-4 1 6 0,-3 10 2 0,7 2 0 16,0 4 6-16,5 2-1 0,7 3 6 0,-4 1-6 15,8 1 7-15,6 2-10 0,0-2 13 0,4 1-9 16,0-2-3-16,3 3 0 0,4-1-3 0,-3 1-6 16,5 8-6-16,-1-8 6 0,-5 2-7 0,2-3 17 15,-2-1-21-15,-3 1 4 0,-1 0-8 0,-3 0-9 16,-2-5 0-16,-1 2 3 0,-3-3-1 0,0-1-2 15,-5 1 4-15,1-8-2 0,0-1 2 0,-4-2 1 16,2-4-3-16,-2 2 8 0,1-4-2 0,-2 0-3 16,1-3 4-16,-2-1 2 0,0-2-1 0,1-1 1 15,-3-4 1-15,1-1 4 0,-1-2-2 0,3-3 0 16,5-3 2-16,-5-5 0 0,7-2-3 0,-1-8-2 16,11-2 1-16,2-2 1 0,4-1-4 0,9-12-3 15,0-1-18-15,7 0-20 0,-2 3-33 0,2 3-52 16,-10 7-65-16,3 2-77 0,-3 0-79 0,-5 4-90 15,2 0-87-15,-7-2-388 0,-3 1-987 0,-6 6 437 16</inkml:trace>
  <inkml:trace contextRef="#ctx0" brushRef="#br1" timeOffset="-119096.4">23465 13084 3156 0,'-23'-15'226'0,"6"5"-13"16,6-2 16-16,-1 1-38 0,6 4-25 0,-3-2-29 15,5 4-27-15,0 1-22 0,0-1-24 0,3 1-7 16,1 4-29-16,0-5-55 0,0 5-87 0,0 0-115 16,0 0-135-16,0 0-292 0,0 0-710 0,-9 11 315 15</inkml:trace>
  <inkml:trace contextRef="#ctx0" brushRef="#br1" timeOffset="-117829.31">25111 13528 262 0,'-2'-2'384'0,"0"-2"-3"15,2 4-2-15,-4-4-6 0,4 4-10 0,-1-3-24 16,1 3-7-16,0 0-5 0,0 0-7 0,9-5-19 16,-3 3-17-16,3-2-25 0,0-2-22 0,5-1-14 15,2-3-18-15,7-4-18 0,2-3-18 0,-3 0-15 16,2-2-17-16,-1-1-13 0,0-2-11 0,-5 0-11 16,4-2-9-16,-3 1-9 0,-5-3-13 0,3 0-6 15,-2-2-7-15,-3 2-7 0,-4-5-1 0,1 3-9 16,-5 0-3-16,0 1-5 0,-1 9-1 0,-5-3-6 15,2 9-4-15,-3 3-7 0,-1 0-2 0,0 4-7 16,-4 3 5-16,-2 4 0 0,-2 4-6 0,0 8 1 16,-9 10-1-16,6 5 5 0,-7 12-7 0,4 2 1 15,0 1 0-15,8 4-2 0,-1-1 2 0,2-2-1 16,2 1 3-16,4-10-1 0,4 1-2 0,0 9 1 16,4-15 1-16,0 2-2 0,4-3 3 0,0 0-2 15,-2-5 2-15,5-3-3 0,-3-5 4 0,4-4-2 16,-4-6 2-16,0 1 2 0,1-5 5 0,0 0-7 0,2-4 1 15,-1-1 2-15,1-2-7 0,0-5 11 16,1-3-10-16,5-6 1 0,-4 4-3 0,2-6 3 16,0-3-1-16,-3-2 2 0,1-1-6 0,0 1 1 0,-1 1 0 15,0 1-1-15,-7 9 0 0,-1 3-2 0,-1 2-4 16,1 4 0-16,0 2 3 0,-1 5-2 16,-4-2-1-16,7 10 0 0,-5 1 2 0,-2 5-1 0,4 1 4 15,0-1-5-15,1 9 3 0,-1-5 5 0,2 6-5 16,3-2 0-16,0-9 1 0,-1 3 4 0,2-3 1 15,3 1-2-15,-2-2 2 0,2-2-1 0,-2-5 3 16,2 0-4-16,1-1-2 0,-5-5 2 0,0-1 2 16,0-4-2-16,-2-1 1 0,-1 0-2 0,-3-2 0 15,-1-3 2-15,-2-2-1 0,-2-3-8 0,-5-2 4 16,-3-7-2-16,-5 1-1 0,-2-3-5 0,0 3 3 16,0-2 0-16,-2 2-3 0,-1 4 5 0,4 4-3 15,1 2 1-15,5 5-1 0,-1 0-3 0,2 4-1 16,2 1 2-16,5 2 2 0,2 1-2 0,0 0 5 15,0 0 1-15,14 14 5 0,1-5-6 0,5 0 7 16,9 0-4-16,4 0 0 0,5-1 4 0,-2-2-1 16,4-1 6-16,11-1-5 0,-14-2-1 0,1-1 6 15,-2-4 4-15,0 0 4 0,-5-1 3 0,-3-2 3 16,-8 3 7-16,-2-1 6 0,-3-2 5 0,-2 2 1 16,-5 1 1-16,-2 0-9 0,-1 1-2 0,-1 1-5 15,-4 1-2-15,0 0-4 0,0 0-3 0,-9 14-4 16,5-3 3-16,-6 3 2 0,1 1-9 0,0 2 1 15,1 1 0-15,2 1 2 0,1-1-5 0,3 1-9 16,-1-1-4-16,4-3 0 0,4 2-9 0,2-2 0 16,0-5 1-16,2-2 1 0,4-1 4 0,-1-2 5 15,2-2-7-15,4 0 6 0,-2-3-1 0,2-4-3 16,-3 2 12-16,-2-6-3 0,0 1-4 0,2-2 3 16,-3-2-3-16,2 0 6 0,-1-2-1 0,-3 0 4 15,0-2-6-15,0 3 15 0,-3 2-13 0,2 0 5 0,-2 0-4 16,-3 6-3-16,1-1-1 0,-1 0-3 15,-3 4 2-15,-1 1 6 0,0 0-9 0,13 10 7 16,-8-5-3-16,0 6 0 0,3-1 1 0,2 3 1 16,-1 0-1-16,4 0 1 0,2 0 4 0,2-2 0 0,1 0-2 15,2-1 3-15,3 2 0 0,-2-8-3 16,0 2 3-16,-1-5 2 0,0-1 1 0,-1 0 14 16,-2-5 10-16,-2 0-1 0,-2-1 1 0,-3-1 5 15,3-4 2-15,-8 0 5 0,3 1-5 0,-6-5 5 0,0-3-3 16,-4 1-2-16,-1-2-5 0,-5-7-8 15,-4 0 1-15,1 4-4 0,-2-1 5 0,-3 0-9 0,5 6-17 16,0 4-27-16,-3 2-40 0,5 5-63 16,-3-1-76-16,5 7-90 0,-2 1-78 0,0 5-86 15,1 0-118-15,4 0-317 0,7 5-969 0,1 0 429 0</inkml:trace>
  <inkml:trace contextRef="#ctx0" brushRef="#br1" timeOffset="-117396.7">27369 13291 237 0,'16'-22'483'16,"-5"7"4"-16,-2 0-2 0,-3 4-12 0,0 1-24 16,-1 2-34-16,-3 1-36 0,-3 1-45 0,2 1-33 15,-2 0-31-15,-4 2-25 0,-2 2-26 0,-3 1-23 16,-3 1-17-16,1 1-18 0,-7 2-15 0,-1 0-14 15,1 2-15-15,1 2-13 0,-1-2-8 0,-1-1-10 16,4 4-10-16,2-4-5 0,-1 4-9 0,3-4-4 16,5 1-2-16,0 1-10 0,2-2-6 0,4 2 5 15,-3-1 7-15,3-2 0 0,1 3 12 0,0 0-1 16,1 1 3-16,3 0 1 0,0 1-6 0,1 0 0 16,-1 3-11-16,0 0 12 0,1 5-1 0,0 1 5 15,-4 0 3-15,3 3-3 0,-7 2 1 0,3 3-9 16,-6 2-5-16,6 0 2 0,-3 1-14 0,1 3 4 0,-1-2-2 15,2 0-8-15,-4 1 0 0,6-2-8 16,2 4-1-16,2-4 2 0,-1-1 2 0,2-3-1 16,3-1-24-16,-3-5 16 0,1-1-1 0,4-2-7 15,3-1 5-15,0-3 5 0,0-1-11 0,4-2 8 0,0-4-14 16,1-1-18-16,-3-2-12 0,-2-2-26 16,4-2-15-16,-4-1-38 0,-3-2-53 0,-3-1-72 15,6-6-76-15,-6 2-95 0,4-4-100 0,-5-5-531 16,0 2-1115-16,-1 0 492 0</inkml:trace>
  <inkml:trace contextRef="#ctx0" brushRef="#br1" timeOffset="-116944.14">27626 13541 177 0,'0'-11'370'0,"0"0"17"16,0 0-3-16,0 0 6 0,3 0 10 0,1 0-6 0,-1 3-22 15,5-1-17-15,-2 1-25 0,3 4-13 16,0 2-15-16,3-1-19 0,-1 3-20 0,3 2-21 15,-3 1-22-15,1 2-22 0,1 2-21 0,-4 2-17 0,0 4-8 16,-3-1-17-16,3 3-16 0,-5 3-9 16,-1 0-14-16,-2 1-9 0,-2-1-11 0,1 1-6 0,2 1-4 15,-4 0-6-15,2-1-6 0,2-1-5 0,1-1-4 16,2-3-1-16,4-1-1 0,-3-3-7 16,3-2-8-16,4 0 2 0,-1-3 2 0,3 0-1 15,5-2-4-15,1-1 1 0,-1-4 6 0,3-2-4 0,5-2-3 16,-7 1-1-16,-3-6 1 0,1 1-1 0,4-4-4 15,-9 0-4-15,0-1 1 0,-1 0-5 16,1-7 0-16,-3-3 1 0,-6 7-4 0,3-9-6 16,-3 2 10-16,0 0-7 0,-5 6-2 0,-5-6-4 0,4 8 6 15,-5 1-4-15,0 3-6 0,-1 5 4 0,-2-2-6 16,-3 4 5-16,-1 1-2 0,1 3-4 0,-1 3 6 16,0 0-4-16,3 4 1 0,0 0 3 15,2 2-1-15,-1 2-8 0,9 1 16 0,0-1-7 0,0 0-3 16,5 2 6-16,3-1-4 0,0-2-3 0,2 1 6 15,6 0 11-15,-4-2-7 0,6 0-5 0,-2 0 1 16,4-3-18-16,-1-1-13 0,-3-1-17 0,1-1-18 16,-7-1-31-16,4 0-47 0,-2-1-47 0,-2-2-58 15,-1-1-77-15,1 1-61 0,-5-3-73 0,2-2-461 16,-1-1-993-16,2-1 439 0</inkml:trace>
  <inkml:trace contextRef="#ctx0" brushRef="#br1" timeOffset="-116513.23">28250 13297 204 0,'-1'-7'354'0,"-1"-3"12"0,4 6-3 15,0-7-20-15,-1 5 2 0,7-5-14 0,-3 5-24 16,4-1-9-16,3 1-8 0,0 0-22 0,4 1-23 16,2 3-22-16,3 0-17 0,-1-2-23 0,1 0-11 15,1 1-14-15,0-1-17 0,-3 3-16 0,9-3-11 16,-8 3-12-16,0-1-12 0,-6 0-5 0,0 2-8 15,-5-2-9-15,-2 1-10 0,0-1-5 0,-1 2-6 16,-6 0-4-16,5-2-7 0,-5 2-1 0,0 0 1 16,0 0 1-16,-9 10 10 0,4-6 11 0,-3 3 8 15,-4 1 9-15,1 4 1 0,-4-1 13 0,5 3 3 16,1 3 2-16,0 0 28 0,0 8-1 0,3-1 8 16,-1 0-13-16,5 1-12 0,-3 2-2 0,6 0-7 15,3 2-9-15,-1 1-2 0,3-1-12 0,-1 2-10 16,1 0-15-16,6 2 1 0,-5-1 5 0,4 1-8 15,6 10-10-15,-9-9-2 0,1-1 1 0,-1 1 0 16,-1-5-15-16,-2 2 5 0,-1-1-4 0,0-3-1 0,-4-8-7 16,0 1 3-16,-1-4 5 0,-2 2 4 15,-2-3-9-15,1-3-10 0,-1-1 7 0,-2 0-3 16,0-3-1-16,-2 1-3 0,-5-5-2 0,-4-1-17 16,-1 0-8-16,-9-1-40 0,-4-3-38 0,-4-2-62 15,-1-1-75-15,-13-7-97 0,13 3-100 0,-15 3-106 0,-2-5-482 16,-1 2-1106-16,-1 2 490 0</inkml:trace>
  <inkml:trace contextRef="#ctx0" brushRef="#br1" timeOffset="-115597.35">28968 13792 280 0,'0'0'318'0,"0"0"4"16,-4 5 10-16,4-5 6 0,0 0 9 0,0 0-10 16,0 0-4-16,0 0-8 0,19-8-15 0,-11 2-10 15,2-3-13-15,3 0-14 0,2-7-17 0,-2 4-13 16,10-6-11-16,-5 1-25 0,4-1-15 0,-1-2-21 0,-3-2 12 15,2-3-20-15,-3 1-14 0,1-5-13 16,-4 1-10-16,-1-1-16 0,-3-2-12 0,1 0-11 16,-5-1-7-16,-5 3-8 0,2 3-8 0,-6 7-11 15,-1 4-6-15,1 3-7 0,-4 5-5 0,0 0-2 0,-2 5-2 16,-2 2-7-16,1 2-5 0,1 8-4 16,0 0-1-16,5 1-2 0,-3 6-9 0,7 2 11 15,1 6 0-15,5-5-3 0,5 2-3 0,2 2-10 16,4-3 2-16,1-4 0 0,5 1-8 0,0 0 0 0,3-4-2 15,-2-1-3-15,-5-5 4 0,0-1 1 16,-1 1 2-16,0-2-5 0,-6 1 1 0,-1-1-3 16,-2-3-1-16,-2 6 4 0,-5-4-3 0,2 4 4 15,-8-2 1-15,0 3 2 0,-3 3 1 0,-2 1 3 0,-3 1-1 16,-1-2-1-16,1 2 2 0,5-6-1 0,0 2-2 16,-1 0 4-16,3-5 3 0,1 1 3 0,3 1 0 15,3-5 0-15,4 2 1 0,4-2 3 0,2-1-1 16,7 0-1-16,1-4-12 0,0 0 10 0,11-4 4 15,-4 1-3-15,1-4 0 0,-1 2-2 0,-1-5 2 16,0-1 6-16,-2 2-9 0,-2-6-3 0,-2 1 12 16,-3 2 5-16,-3-1 2 0,4-4-8 0,-1-1 11 15,-7 3-3-15,-4 3 8 0,0 0 4 0,1 5 3 16,-3 0-3-16,-2 4-5 0,1 1-5 0,-3 2-3 16,0 2-4-16,0 0 6 0,-9 16 3 0,4-5-3 15,-4 4 1-15,4 3-4 0,-3-1 0 0,6 3 3 16,-1-1-6-16,3 0 0 0,3-1-1 0,-1 0-9 15,6-1-22-15,2-2-28 0,0 3-30 0,2-8-48 16,3-1-50-16,-2-5-73 0,0-5-79 0,-1-3-52 16,1-1-92-16,-3-1-460 0,3-9-1008 0,-5 1 446 15</inkml:trace>
  <inkml:trace contextRef="#ctx0" brushRef="#br1" timeOffset="-115444.14">29943 13296 3144 0,'-2'-12'237'0,"-2"5"-116"15,1-1 18-15,-1 2 11 0,4 1-18 0,-5 0-38 16,4 3-23-16,1 2-21 0,0 0-4 0,-3 10-30 16,3-1-52-16,3 1-74 0,2 8-77 0,4-2-107 15,-1 3-302-15,8 5-645 0,6-1 286 0</inkml:trace>
  <inkml:trace contextRef="#ctx0" brushRef="#br1" timeOffset="-114446.73">30316 13667 292 0,'7'-3'464'0,"-4"-3"11"0,4-3-17 16,-5-1-3-16,2-2-24 0,0 1-18 0,0-6-27 16,-3-1-24-16,3 1-27 0,-8-1-17 0,3 0-25 15,-3-1-33-15,-1 0-12 0,-3 1-20 0,-1 1-28 16,-5-1-15-16,1 7-19 0,-2-2-23 0,-1 5-27 16,-2 3-1-16,-1 2-8 0,2 4-13 0,-1 4-11 15,3 2-6-15,-2 1-8 0,8 2-9 0,0 3-8 16,5-2 0-16,-1 8-8 0,9-4 2 0,0 0-11 15,2 1 1-15,7-1-2 0,1-1-1 0,2-1-10 16,1-2 5-16,1-1-9 0,1-2 5 0,-1-1-7 16,0-3-2-16,-1 1-2 0,-6-2-12 0,3-1 11 15,-5 0 2-15,0-1 9 0,-1-1 0 0,-2 1 2 16,-2 0-7-16,1 2 2 0,-2 2-2 0,-2 0 2 16,3 4-1-16,-3 1 5 0,-1 1 1 0,0 7 0 15,3 2 15-15,-2 6-2 0,2 7-3 0,4 14 7 16,-2-12-5-16,4 12-5 0,2 2 0 0,0-4 6 15,1 2-11-15,-5-3-2 0,7 2-11 0,-9-15 13 16,1-1-10-16,-3 0 3 0,-1 0-10 0,-2-11 9 16,-5-1-13-16,-2-2 5 0,-2 0-2 0,-5-5 5 15,-1 0-5-15,-12-3 1 0,-4 0 3 0,-1-6-5 16,-2-4-1-16,-2-3-2 0,0-2 5 0,2-1 1 16,2-6-5-16,1 0 13 0,4-4-12 0,5-4 4 0,7 2-1 15,1-8-9-15,7 2-1 0,5-6 0 0,7 0 0 16,8-15 0-16,11 0 0 0,7-2 0 15,20-23-3-15,8 7-25 0,2 3-18 0,3-1 7 16,-1-4-10-16,6 2-12 0,1-6-6 0,-2 2-8 0,-3-3-11 16,-5 2 0-16,-18 26 10 0,-6-3 4 0,1 6 7 15,-6 1 4-15,-11 12 10 0,-6 4 2 0,-5 7 2 16,0 3 9-16,-8 3 0 0,-1 5 2 16,-1 3 5-16,-9 0 2 0,0 6 9 0,-2 7 8 15,-8 9 3-15,-2 4 0 0,3 5 3 0,2 2 3 0,1 3 2 16,-5 13 2-16,7 2 0 0,5-13-4 0,0 11 7 15,8-10-6-15,-3-2 5 0,5 1 0 0,-1-3 3 16,6 1-1-16,1-4 1 0,-3-3-1 16,5-7 0-16,-3-2-4 0,1-1 5 0,-2-4 3 0,-1-4-1 15,0-3 6-15,2-1-9 0,-2-3 8 0,1-2-9 16,-5 1 3-16,9-10-8 0,-1-1 6 0,-1-3-1 16,3-3-10-16,1-1 11 0,4-7-2 15,-1 1 0-15,1 1-1 0,-6 8-2 0,0-1 4 0,0 6 5 16,-2 2 1-16,-1 2-1 0,-1 4-4 0,2 1-10 15,1 4 13-15,-4 4-2 0,4 1 1 0,-3 3 0 16,5 5 1-16,-2-2-5 0,0 4 2 0,2-1 6 16,1 0-2-16,4 6-1 0,-2-9 0 0,3 0-4 15,-2 1 2-15,1-2 0 0,2-3 1 0,3-2-1 16,-1-1-3-16,1-3 12 0,0-1-6 0,2-3-2 16,-2-2-1-16,-3-2 1 0,1-4 0 0,-3 0 9 15,0-6 2-15,0 0-2 0,2-5 2 0,-1-4-1 16,-2-3-2-16,-3-2-11 0,3-3 2 0,3-13 5 15,-8 11-11-15,2-15 15 0,2 4-4 0,1-3-6 16,-10 9 6-16,1 4-5 0,-2 3-6 0,1 3 12 16,-4 11-15-16,0 1-2 0,0 3 4 0,-2 7-5 15,2 5 1-15,0 1-1 0,0 0 4 0,-10 18 3 16,2 0 0-16,3 10 9 0,0 3 1 0,1 4-1 16,-1 10 5-16,1 2 0 0,4-13-2 0,0 1-5 15,0-1 3-15,4-1-1 0,-1 0-2 0,2-1 8 16,-1-5 3-16,2 0-13 0,4-1-7 0,-2-8-12 15,-2-1-9-15,5-3-19 0,-1 0-14 0,4-5-26 16,-3-2-37-16,2-3-42 0,0-2-49 0,-2-3-53 0,2-4-68 16,-3 0-67-16,-2-4-90 0,-3-2-420 15,-3-5-982-15,-2-2 434 0</inkml:trace>
  <inkml:trace contextRef="#ctx0" brushRef="#br1" timeOffset="-114296.35">31281 13295 218 0,'-15'-11'384'0,"6"6"48"15,0 2 28-15,4-3 1 0,4 1-13 0,4 1-25 16,8 4-31-16,7-3-32 0,12 0-33 0,5 6-35 16,4-2-27-16,11 4-25 0,3-3-23 0,-15 2-40 15,1 1-47-15,1-1-63 0,-7 0-89 0,-1 1-98 16,-9-2-112-16,-10 1-126 0,-5-2-403 0,-4 1-823 16,-4-3 365-16</inkml:trace>
  <inkml:trace contextRef="#ctx0" brushRef="#br1" timeOffset="-112679.03">14652 14438 174 0,'-17'-12'366'0,"2"0"6"0,0-2 8 0,-3-7-3 16,4 8-13-16,2-4-10 0,2 2-12 0,4 1-19 15,3-2-18-15,-1 0-16 0,8 3-14 0,4-2-21 16,3 3-19-16,6-1-25 0,3 3-19 0,10 2-21 15,1 8-18-15,4 1-15 0,-2 6-16 0,2 7-11 16,-2 2-10-16,-1 5-11 0,-4 3-6 0,-2 0-11 16,-5 1-6-16,-4 4-7 0,-6-2-4 0,1 6-7 15,-7-1-2-15,-5 3-2 0,0-3-4 0,-4 2-6 16,-1-5-2-16,-4-2-11 0,4-3 1 0,-4-6 1 16,1-2-1-16,3-6-5 0,1 0 3 0,3-6-1 15,-3 2-1-15,4-5 1 0,0-1-6 0,0 0-1 16,4-21 0-16,5 5-4 0,0-5 1 0,5-6 1 0,0-2-3 15,0 0 0-15,3 1-1 0,-2 1-2 16,1 0 1-16,0 2-1 0,-6 10-1 0,4 1-2 16,-5 4 0-16,4-1-4 0,-1 4-3 0,-5 6-7 15,0 2 12-15,3 4-2 0,-2 4 1 0,-1 2-1 0,2 5 0 16,-1 2 0-16,2 5 3 0,-5-3 0 0,-1 6 0 16,0 2 1-16,0-2 1 0,-3-6-3 0,3 0 5 15,2-2-4-15,-2-2-1 0,4-2 1 16,-3-4 1-16,-1-2 4 0,3-2-1 0,1-1 1 15,1-5-2-15,5-1-4 0,-2-3 3 0,7-4 0 0,-3-4-1 16,0-2 3-16,-4-1-1 0,8-7-9 16,-4-3 12-16,-1 1-3 0,2 1 1 0,-3-1-1 15,-5 6 1-15,-1 1-2 0,-3 2 2 0,1 4-4 16,-2 2-5-16,-1 5-2 0,-1 1-1 0,1 2 1 0,-3 1 1 16,4 10-1-16,-4 1-1 0,1 4 3 0,2 2 1 15,0 8 4-15,4 2-5 0,-4 0 4 0,5-3-5 16,-1 2-1-16,0-8 10 0,6-1-4 0,-1-1 4 15,0-2-3-15,2-3 5 0,2-2-2 16,-1-2 5-16,4-3-2 0,-1-3 0 0,-4-1 0 0,3-4 2 16,-2-4-3-16,-2 4 2 0,-4-5-1 0,-2 1-1 15,-1-7-2-15,-3 3 2 0,-1-1 0 0,-6-4 1 16,-1-4-2-16,-8-1-3 0,-1-1 0 16,-5 1-1-16,-2 3 0 0,1 5 0 0,0 6-5 0,1-2 2 15,0 4 1-15,0 5 0 0,5 1-2 0,-2 6 0 16,4-2-3-16,0 7 3 0,4 0 2 0,3-3-1 15,2 9 0-15,6 0 2 0,2-1 2 16,5 0-1-16,4-1 3 0,2-4 2 0,9 3-4 16,0-3 6-16,-3-5-1 0,10-2-8 0,-4 3 7 0,2-7 0 15,-2-3 4-15,-8-1 2 0,2 0 9 0,-2-3 9 16,7-3 8-16,-11 2 6 0,1-2 2 0,-1-4-3 16,-2-1 2-16,-1 1-4 0,0 1-7 15,-2-1 1-15,-3 5-3 0,-2-2 2 0,3 0-11 0,-4 2 1 16,1 2-6-16,-3 4-5 0,0 1-7 0,-3 2 1 15,0 0 1-15,3 8 8 0,-3 3-7 0,-1 4-16 16,0 10 17-16,1 0 0 0,1 1-4 0,0-1 5 16,4 1-3-16,-3-5-7 0,1-3 4 0,3 0 0 15,0-3-4-15,3 0 1 0,-1-7 4 0,1-1 1 16,2-3 3-16,0-2-4 0,1-3 0 0,3-1-9 16,-2-2 8-16,-1-2 2 0,-2-2 1 0,4-2-3 15,1-3 0-15,-4-1 1 0,-1-1 0 0,0-2-8 16,0 1-7-16,-2-3 16 0,2 2 1 0,-5 2-4 15,3 1 1-15,-3 2-1 0,-1 3-4 0,1 3-5 16,0 1-1-16,1 5 1 0,0 0 1 0,-1 5 1 16,1 5-1-16,4 3 6 0,-1 1-3 0,0 2 2 15,5 1-2-15,-4 0 2 0,11 3-1 0,-7-4 7 16,8-1-6-16,-7-4 2 0,4 1-3 0,9-3 1 16,-7-3-1-16,-1-3 6 0,8-3-7 0,-5-2 4 15,-1-1 4-15,-3-1-3 0,-1-5 11 0,-1 0 8 16,-1-2 38-16,-3-3 7 0,0 0 8 0,-3-2-9 15,-3-4 5-15,-1-6-22 0,-1 2-4 0,-5-1 16 0,-1-1-10 16,-4 0-11-16,0 0 4 0,-3 1-11 16,0 0 3-16,-2 1-14 0,-3 1-21 0,2 5-29 15,-3 5-42-15,2 3-75 0,-2 4-109 0,5 3-152 16,-4 4-174-16,3 3-506 0,1 3-1176 0,4 0 521 16</inkml:trace>
  <inkml:trace contextRef="#ctx0" brushRef="#br1" timeOffset="-112096.34">17180 14855 3172 0,'-2'-3'307'0,"0"-2"-101"0,-1 1-16 0,1 0 89 16,-2 1-32-16,1-1-18 0,0 1-14 0,0 1-6 15,-1 0-9-15,0-1-6 0,4 3-19 0,-5-3-18 16,5 3-14-16,0 0-16 0,-1-4-11 0,1 4-17 15,0 0-8-15,0 0-23 0,0 0-26 16,0 0-37-16,0 0-55 0,0 0-78 0,13-3-123 0,-12 2-157 16,-1 1-531-16,6-1-1018 0,-6 1 450 0</inkml:trace>
  <inkml:trace contextRef="#ctx0" brushRef="#br1" timeOffset="-111678.21">18256 14333 2821 0,'34'-35'48'16,"-10"8"0"-16,-5 0 27 0,-2 2 41 0,-4 3 16 0,-6 6 24 15,-4-1-46-15,-3 1-4 0,-6 6 1 0,-4 0-3 16,-4 1-5-16,-8 4 3 0,-6 2-11 0,-5 6 4 15,-3 5 8-15,0 0 5 0,-1 5-1 0,1 2 2 16,4 4-6-16,3 3-6 0,2-3-10 0,9 3-3 16,3 2-8-16,3-1 1 0,7 2 7 0,5-6-5 15,8 8 2-15,2-1-5 0,9 1-2 0,4-1-4 16,4 0-9-16,10 6-9 0,0 1-3 0,0-1-1 16,2 2-6-16,-12-10-3 0,-1 0-5 0,-4 0-4 15,-3-1-4-15,-1 1 2 0,-9-6-6 0,-1-1 25 16,-8-4-2-16,-2 1-2 0,-10 0-6 0,-3-4 6 15,-10 2-1-15,-3-4 12 0,-4-2 2 0,-4-3-1 16,-15-4-1-16,11-1 0 0,5-4-1 0,-1 1-6 16,0-2-4-16,4-5-1 0,4 2-6 0,9 1-4 15,2 0-9-15,4-2-35 0,6 2-47 0,-1-1-70 16,9-2-101-16,6 5-109 0,2-3-120 0,6-1-480 16,13 3-1018-16,3 1 450 0</inkml:trace>
  <inkml:trace contextRef="#ctx0" brushRef="#br1" timeOffset="-111378.84">18570 14600 2423 0,'13'-13'195'0,"-2"-1"-7"0,-3 6 69 15,1-7 61-15,-4 4-14 0,1 0-12 0,-2 1-15 16,0 1-7-16,-4 2-28 0,3 2-20 0,-2 1-30 16,-1 4-13-16,0 0-6 0,0 0 2 0,0 0-3 15,-9 22-20-15,5-3-11 0,-2-1-11 0,2 8-10 16,0-2-18-16,4 3-5 0,0-7-4 0,4 4-18 15,-3-4-3-15,7-1-8 0,1-4-8 0,1 1 1 0,4-4-2 16,-1 0-2-16,5-4-10 0,-1-3 0 16,2 0-2-16,2-5-11 0,0-1 3 0,-1-4-8 15,-2 0-2-15,4-5 0 0,-7 0 0 0,2-5-1 16,-6 1 7-16,2-3 16 0,-5-2-2 0,-3-5-4 16,0-2-6-16,-6-4-1 0,-6 3-2 0,1-1-4 15,-7 1 3-15,-1 1-8 0,-4 5-41 0,4 6-27 16,-10 1-48-16,-2 3-80 0,-2 8-82 0,0 5-120 15,-1 4-124-15,-3 3-551 0,5 7-1139 0,0 1 505 16</inkml:trace>
  <inkml:trace contextRef="#ctx0" brushRef="#br1" timeOffset="-109346.39">20057 14484 222 0,'1'-4'358'0,"0"0"-18"0,0 0-17 16,-1 4-25-16,-2-7-25 0,2 7-26 0,-3-6-25 0,1 5-22 15,2 1-5-15,-11-1-23 0,11 1-6 0,-14-2 0 16,7 1-3-16,-2-3-6 0,-1 0 15 0,-2-2-8 16,2 2 0-16,-3-5 0 0,3-3-3 15,-2-1-3-15,1-3-4 0,3-2-6 0,-3-6-5 0,3-1-13 16,2-3-11-16,3-1-10 0,4-1-8 0,1-2-10 16,4-2-10-16,2 1-6 0,-1 4-8 0,6 2-5 15,-3 2-10-15,-1 7 1 0,-1 4-9 0,-3 5-3 16,4 4-4-16,-4 0-10 0,3 5-1 15,-8 0-5-15,15 14 0 0,-7 0-7 0,2 9 4 0,-4 8-3 16,2 2-1-16,-2 2 26 0,1 13-3 0,-3 0-6 16,0-1 1-16,-3 1-8 0,-1-1 4 0,-3 0-5 15,1-2-4-15,-3 2-3 0,-2-11-8 0,1 0 11 16,-4-3 4-16,-1 0 8 0,-3-2 5 0,0-2 13 16,-2-1 8-16,-1-6 4 0,-2 0-1 0,6-9 3 15,-5-1 4-15,0-2-3 0,-1-3-9 0,-1 0 2 16,3-4-7-16,-2-1-5 0,2-2-11 15,-2-5-28-15,4 3-48 0,1-3-57 0,1 1-76 0,0-2-92 16,0 3-101-16,-2 1-103 0,0-1-490 0,-1 4-1039 16,-3 1 460-16</inkml:trace>
  <inkml:trace contextRef="#ctx0" brushRef="#br1" timeOffset="-109146.43">19362 14941 368 0,'0'-5'415'0,"0"-1"6"16,3 1-12-16,-4 2-1 0,1 3-28 0,-2-6-41 16,2 6-30-16,0 0-15 0,0 0 0 0,-5 11-9 15,-1 2-24-15,0 2-20 0,-2 5-26 0,-2 3-22 16,0 2-19-16,2 2-25 0,0-1-53 0,2 2-53 16,-2 0-78-16,8-9-103 0,-5 9-95 0,5-10-110 15,4 1-415-15,1-1-821 0,5-7 364 0</inkml:trace>
  <inkml:trace contextRef="#ctx0" brushRef="#br1" timeOffset="-108280.72">21177 14749 123 0,'13'-12'530'15,"2"-3"-7"-15,-3 2-17 0,-2-1-16 0,-5-2-24 16,-1 3-29-16,-4 1-32 0,-5-1-30 0,0-4-30 16,-7 2-21-16,-3 1-17 0,-3-1-27 0,-2 4-11 15,-5-3-34-15,1 5-22 0,2 3-16 0,-2 3-14 16,1 5-17-16,0 2-18 0,-6 4-17 0,4 1-13 16,0 9-16-16,1-1-1 0,4 5-17 0,1 1 1 15,3-1-12-15,4 2-3 0,6 2-13 0,3-6 3 16,3-1-10-16,4-1-6 0,1-1-4 0,4-4-2 15,1-2-2-15,-1-3-6 0,5 0 0 0,4-4-5 16,-5-1 3-16,6-6-4 0,-6 1 0 0,6-3-5 16,-4-2 3-16,-1-1 1 0,-2-3 17 0,2-2 8 15,-1-1-1-15,-3 0 1 0,-1-4-6 0,1-7-8 16,-5 7 6-16,4-7-2 0,-2 2-20 0,-3 3-18 16,-1 4 0-16,3 0 0 0,-5 5 0 0,0 0 0 15,0 8 0-15,-1-1 0 0,0 4 0 0,0 0 0 16,2 15 0-16,-2-5 0 0,3 7 0 0,0 2 0 15,-3 6 0-15,2 1 0 0,1-1 0 0,0-6 0 16,2 0 0-16,-1-1 0 0,1-1 0 0,1-4 0 16,-1-3 0-16,0 0 0 0,2-2 0 0,0 0 0 0,2-5 0 15,-2-2 0-15,4-1 0 0,-6 0 0 0,4-3-6 16,4-4-12-16,-4-1 15 0,5 1-1 16,-4-5 2-16,4-3 1 0,-1 1-6 0,-3-1 4 15,6-7-4-15,-7 4 6 0,2-4 3 0,2 0 0 16,-4 6 3-16,1 1 1 0,-5 4-3 0,0 2 0 0,-1 1-10 15,1 3 5-15,-1 2-7 0,-4 3 1 0,0 0 8 16,11 10 0-16,-7 0-3 0,0-1 2 0,0 4-12 16,-3-1 19-16,3 4-3 0,0 2-3 15,1-1 1-15,-2-4-2 0,0 3-12 0,1-2 2 0,0-3 13 16,0-3 0-16,0 0 4 0,0-4 2 0,-3 1-5 16,5 0 5-16,-2-4-10 0,-4-1 10 15,9-1-3-15,-4-4 4 0,2-1-18 0,3-2 12 0,-2-1-4 16,2-4-3-16,1-2 5 0,-1-2 2 0,2 1 7 15,7-4-2-15,-9 3-5 0,8-6-11 0,-6 6 19 16,-1 4-12-16,-2 3-14 0,0 2 18 0,1 2 2 16,-5 3-3-16,3-1 4 0,0 8 0 0,-2 2-4 15,3 1 3-15,-4 4-12 0,2 4 8 0,-1 0 4 16,-1 3-4-16,3 0 9 0,-3 1-10 0,0-3 0 16,0 0 0-16,2 0-5 0,-2-5-10 0,0-2-2 15,1 0 3-15,-1-5 9 0,2-1 0 0,0-1-2 16,0-3-1-16,-7 1 2 0,18-7-6 0,-8 1 8 15,3-5-1-15,3-1 1 0,-3-3-2 0,4-4 6 16,-5 5 0-16,5 0 6 0,2-4 5 0,-5 4 0 16,-1 3 0-16,-4 5 4 0,4-1-6 0,-3 5-5 15,-1 4 1-15,1 3-4 0,-1 3 11 0,4 3-14 16,-9 2-17-16,2 0-29 0,1 6-38 0,-2 0-61 16,1 0-73-16,2 2-88 0,-5-2-103 0,5 5-106 15,-8-7-551-15,4 1-1156 0,-3-1 511 0</inkml:trace>
  <inkml:trace contextRef="#ctx0" brushRef="#br1" timeOffset="-107545.2">22950 14552 4378 0,'10'-33'114'16,"3"4"32"-16,0 3-2 0,-2 9 69 0,-2 3 0 15,0 4-36-15,1 3-41 0,-6 4-11 0,4-1-3 0,-3 6 3 16,0 5-7-16,-1 2-8 0,2 8-3 16,-5 1-17-16,2 7-8 0,-2 6-9 0,1 1-3 15,-2 0-8-15,0-2-5 0,0 2-8 0,-3 0-2 16,3-3-8-16,-1 2 0 0,3-6-3 0,0-5 16 0,0-3-9 16,1 0-11-16,-2-5-8 0,3-3-3 15,0 0-2-15,1-1 1 0,0-6 0 0,1 0 1 16,3-4-8-16,0 1 0 0,1-5-1 0,1-2-3 0,5-5 0 15,-2 0 6-15,8-8-5 0,-5 0-2 0,-1-4 2 16,5 1 3-16,-5 1 6 0,2-2 5 0,-2 5 4 16,0-2 5-16,-2 8 13 0,-5 6 3 0,0-1-10 15,0 2-1-15,1 3-20 0,-1 3 16 0,-2 2-11 16,3 5-5-16,-5 3 5 0,6 4-4 0,-3 0-5 16,1 3 2-16,1 2 3 0,-2-1-5 0,-3 1-3 15,4 0 6-15,0-3-11 0,-3 1-26 0,2 0-6 16,-4-5 24-16,1-1-10 0,0 0 6 0,-2-4-2 15,0-1 5-15,1-1-3 0,3-1 4 0,-3-3 1 16,-4 0 1-16,14-5 0 0,-7-1-3 0,2-3 4 16,3 1-6-16,0-5 1 0,3-2 6 0,2-6-7 15,4-1 8-15,-2 0 6 0,0 0 10 0,2-1-11 16,-1 3 21-16,1 2 7 0,-5 6 10 0,2 2 9 16,-3 1 3-16,1 1-3 0,-3 5-1 0,1 2-15 15,-2 5 2-15,1 2 1 0,1 6-6 0,-1 2-19 16,1 6-17-16,0 1 0 0,-1 2 0 0,-5-4 0 15,-2-1 0-15,3 8 0 0,-7-7 0 0,4 0 0 16,-5-1 0-16,0-2 0 0,-1-3 0 0,0-1 0 16,-1-1 0-16,0-4 0 0,-2 0-6 0,2-5-14 15,-2 2 3-15,3-4 4 0,0 0 5 0,0 0-7 16,-2-11 1-16,4 6 2 0,1-6 10 0,1-5-1 16,3-2-6-16,8-5-1 0,0-3 4 0,1 0 7 15,2 3-3-15,0-1-7 0,1 2 3 0,3 2 2 16,0 6 1-16,-7 5 7 0,4 2 2 0,-1 3 3 15,0 1 2-15,1 7-6 0,-2 4 4 0,-1 3 4 16,2 8 6-16,-4-4-4 0,-3 0-5 0,2 7-1 16,-5-4 1-16,1 0-4 0,-1 2-16 0,-2-5-29 15,-1 2-23-15,-1-3-38 0,3-2-59 0,-6-1-62 16,-1-4-71-16,0 0-64 0,-1-3-80 0,-2-2-101 16,3-2-455-16,0 0-1074 0,-17-8 476 0</inkml:trace>
  <inkml:trace contextRef="#ctx0" brushRef="#br1" timeOffset="-107413.03">24289 14390 3226 0,'-4'-32'205'0,"4"0"-22"0,0 6 70 0,-2 6 11 15,2 1-41-15,2 4-50 0,-4 3-30 0,2 1-40 16,2 5-34-16,-2 4-54 0,4-1-79 0,-4 3-129 16,9 7-139-16,-1-1-380 0,1 5-770 0,1-3 340 15</inkml:trace>
  <inkml:trace contextRef="#ctx0" brushRef="#br1" timeOffset="-107195.62">24757 14302 3088 0,'8'-9'307'15,"-3"-1"51"-15,0-2 82 0,0 2 2 0,-1 1-43 16,-2 1-53-16,1 1-46 0,-1 5-50 0,0-1-26 16,-2 3-2-16,0 0 10 0,4 12-5 0,-2-1-19 15,1 10-5-15,4 4-18 0,2 4-17 0,2 2-18 0,1 1-15 16,2 16-14-16,4-5-6 0,-4 2-44 15,0-10-71-15,0 7 0 0,-2-12 0 0,-2-1 0 16,-1-1 0-16,-2-2-15 0,-5-6-154 0,1-3-51 16,-3-1-61-16,0-4-34 0,-4-3-43 0,-1-3-36 0,-4 0-34 15,-5-3-31-15,1-4-22 0,-7-1-365 16,-7-3-915-16,1-4 405 0</inkml:trace>
  <inkml:trace contextRef="#ctx0" brushRef="#br1" timeOffset="-106363.17">24703 14723 1584 0,'-28'-15'-2'15,"3"-2"44"-15,3 2 43 0,5 5 53 0,2 2 53 16,5 0 51-16,1-1 52 0,4-2 14 0,1 1 16 0,1 1 9 15,4 3-4-15,2-3-8 0,4 0-11 0,2 0-12 16,7-1-17-16,10-3-18 0,-1 2-21 16,8 3-21-16,-1-2-20 0,-1 0-14 0,2 3-21 15,2-1-20-15,-1 4-12 0,2-1-10 0,-4 4-16 0,1 1-28 16,-6 1 6-16,2 1-8 0,-7 1-9 0,-4 1-23 16,1 3 6-16,0-1-9 0,-6 2 10 0,1 0-13 15,0 3-4-15,-2 3-4 0,-1 3-7 16,-2 1 1-16,-2 0-7 0,2 0 3 0,-2-2 2 0,-2 2-10 15,1-2 5-15,-4-6-4 0,3 1-5 0,-1-1 3 16,-1-1-4-16,2-3-1 0,0 2 8 0,0-5 1 16,1 0-7-16,6-2 1 0,1-2-2 0,3-2-3 15,3-4 1-15,4 0-4 0,2-5 6 0,-1-1-4 16,4-3-4-16,-2 0 24 0,0-1-3 0,0 1 7 16,-3-1 7-16,-4 5-11 0,-2 1 2 0,-2 4-12 15,-5 1-2-15,2 3 5 0,-6 3-6 0,3 0 5 16,-4 5-2-16,0 3-11 0,-1 0 1 0,0 3-2 15,0 1 3-15,-3 3-6 0,-1-3-2 0,-1 2-10 16,1 0-2-16,-1 0-10 0,-2-4-12 0,-1 1-19 16,4 0 15-16,-1-6 7 0,-2 2 1 0,3-3 1 15,-1 1 6-15,1-5 11 0,1 4-5 0,-1-4-4 16,0 0 3-16,0 0-8 0,13-10 15 0,-3 3-2 16,1 1 2-16,3-6 5 0,1 1 2 0,2 0-15 15,7-2 15-15,-4 4 1 0,-2-1 6 0,0 3 1 16,1 2 6-16,-5 0-4 0,-1 5-5 0,1 2 1 15,-5 0 0-15,1 0 7 0,-1 3-7 0,-2 2-1 0,-2 2-2 16,1 0 6-16,1 1-1 0,-1-2 1 16,0 3-6-16,2-4 6 0,2 2 6 0,2-4-9 15,1 2 4-15,8-3 2 0,-2 0 1 0,2-3-5 16,2-4 1-16,-3-1 0 0,7-5 0 0,-5 4-2 0,2-8 3 16,-5 4 0-16,-3-2 0 0,0-2 0 15,-3-2 3-15,-1-2-10 0,-5 1 10 0,-2-4-4 16,-1 2-1-16,-2-2 1 0,-2 0-5 0,-2 2 5 15,-3-1-4-15,1 1-3 0,-5 2-2 0,-1 3 3 16,2 3-3-16,-1 2-1 0,1 4 0 0,-3 3 9 16,-2 2 4-16,0 4 4 0,0 5 5 0,-3 3 13 15,0 5 15-15,3 0-21 0,4 8 21 0,1 4-1 16,3 3 8-16,1 0-2 0,2-1 0 0,2 1-9 16,0 2-4-16,2 0-18 0,1-1 16 0,1 1-3 0,-2 3-1 15,2-4-5-15,1 1-22 0,-1 1-2 0,0 0 0 16,1-1 0-16,-1 1 0 0,2-3 0 15,-2 1-23-15,1-1-2 0,0-2-9 0,-2-1 7 16,2-6-23-16,-6 1 26 0,1-1-5 0,-3-7-1 0,1-4 7 16,-1-1 3-16,-1-6 3 0,-2 2 3 0,-2-4 0 15,-3 0 3-15,-1-3 0 0,-1-2 5 0,-6-7-1 16,0 0 4-16,-6-4 5 0,8 4-3 16,-3-10-1-16,1-2-11 0,6-2 11 0,5 3 3 0,5-6 1 15,3-2 1-15,8-4-15 0,7-1-19 0,7-8-13 16,4 0-11-16,4 1-21 0,5 3-38 0,-11 9-53 15,0 1-54-15,2-1-91 0,-7 1-89 0,-1 0-106 16,-9-1-473-16,1 4-1059 0,-7 4 468 16</inkml:trace>
  <inkml:trace contextRef="#ctx0" brushRef="#br1" timeOffset="-106196.05">25285 14273 2889 0,'-23'-13'191'15,"7"5"16"-15,9 2 48 0,-3-3-10 0,4 5-28 0,3-3-46 16,0 4-36-16,0-1-22 0,5 1-29 0,-2 3-11 16,4-6-38-16,-2 3-59 0,-2 3-88 0,0 0-101 15,3-2-145-15,-3 2-294 0,0 0-705 0,0 0 311 16</inkml:trace>
  <inkml:trace contextRef="#ctx0" brushRef="#br1" timeOffset="-105730.74">26719 14494 481 0,'1'-10'546'0,"0"3"-5"16,-2 2-30-16,2 1-9 0,-1 0-35 0,0 4-22 16,0 0-13-16,-5 15-5 0,1-1-21 0,2 11-20 15,1 7-21-15,-1 4-24 0,5 9-22 0,-1 3-29 16,5 5-26-16,3-3-27 0,2 2-20 0,3 3-20 16,5-3-21-16,3-2-16 0,-4 2-15 0,2-4-36 15,-2-2-32-15,-5-12-30 0,-1 0-29 0,-4-4-33 16,0-3-52-16,-4 1-48 0,-3-9-52 0,-3-2-54 15,-3-5-50-15,-2-6-73 0,-3-2-52 0,-4-4-39 16,-5-5-31-16,-2-4-26 0,-6-2-362 0,2-11-923 16,-2-1 409-16</inkml:trace>
  <inkml:trace contextRef="#ctx0" brushRef="#br1" timeOffset="-105495.55">26689 14633 216 0,'13'-44'308'15,"-1"14"26"-15,2 5 19 0,-3 0 33 0,6 5-1 16,-6 5-10-16,6 3-3 0,0 0-14 0,8 1-21 15,-6 6-21-15,-1 3-17 0,5 2-25 0,-1 4-23 0,3 4-32 16,0 4-10-16,-2 2-21 0,-3 5-19 16,-1-1-17-16,-5-5-16 0,-1 13-12 0,-3 0-11 15,-5 2-12-15,-2-2-13 0,-7-2-5 0,-5 1-8 16,-1 0-11-16,-10-4 2 0,-3-1-22 0,-3 0 5 16,-6-5-1-16,-4 0-2 0,-1-3-11 0,4-3 0 15,0 0-4-15,5-3-11 0,6-4 12 0,4-2-7 0,5-1-34 16,2-1-37-16,6-3-52 0,2 0-74 0,11-2-61 15,6-3-74-15,10-3-79 0,9 0-75 16,4 3-373-16,12-4-904 0,5 2 400 0</inkml:trace>
  <inkml:trace contextRef="#ctx0" brushRef="#br1" timeOffset="-104160.27">27442 14693 2182 0,'28'-7'239'16,"-5"0"-25"-16,-5 1 28 0,1-2 26 0,-2-3 3 0,-2-1-5 15,-2 0-23-15,0 1-20 0,-7 0-20 0,1 2 7 16,-5-2-3-16,-1 3-4 0,-2-1-3 0,-3 1-7 15,-2-2-10-15,-4 5-9 0,-3 0-19 0,-8 5-11 16,2 1-13-16,0 5-9 0,-8 2-15 0,0 7-23 16,0 2 6-16,3 4-6 0,-1 0-13 15,2 1 0-15,5 1-11 0,4 0-4 0,5-4-3 0,2 0-9 16,2-2-8-16,5-2 2 0,0-3-1 0,5-1-4 16,3-1-5-16,1-3-5 0,4-2 2 0,0-4 1 15,2-1-9-15,2 0 5 0,0-6-3 0,0 0-5 16,-2-1 1-16,1-4 2 0,-2-1-9 0,1-1-5 15,-1-1 8-15,-5-3-1 0,1-1 3 0,4-5 7 16,-6 4 1-16,0 1-15 0,-1 0 10 0,1 4 0 16,-3 5-5-16,-1 0-3 0,0 4 1 0,-1 3-3 15,-3 2-8-15,0 0 4 0,2 14 3 0,1-3-1 16,-3 9 1-16,0 4-3 0,2-1 0 0,-1 5-1 16,2-2-2-16,1-1 4 0,2-1-1 0,-2-6 0 15,2-1-8-15,2-6 3 0,1 1-2 0,-1-3 7 16,2-2-9-16,1-1 10 0,-2-4-3 0,5-2-4 15,-3-2 1-15,0-5 3 0,-1 1 2 0,4-5-1 16,3-1 1-16,-4-1-10 0,1-1-3 0,-3-3 13 16,6-3 5-16,-3-1-4 0,0-3 0 0,1 2-2 15,2-2 3-15,2 2-4 0,-7 5 5 0,-1 2-5 16,-1 3 9-16,-1 6-3 0,0 0-4 0,-4 4-4 16,3 2 3-16,-1 5-1 0,1 2 2 0,0 5-16 15,1 2 14-15,0 1-10 0,0 2 17 0,1 1-2 16,4 4 1-16,5 0 0 0,0-3 0 0,1-2-2 15,5-4-1-15,-6-3 2 0,8-1-3 0,-9-4-4 16,10-1-5-16,-6-5 4 0,0-1 1 0,-2-4-7 16,-1-1 6-16,1-4-2 0,-4-2 2 0,3 0 3 15,-5-6 0-15,4-4-7 0,0-1 5 0,-4-1 1 16,0-6 4-16,0 3-4 0,-5-5 3 0,4 1-4 16,0-14 1-16,-7 13-5 0,-1-2 5 0,-2 0-2 15,-2 4-2-15,1 1 5 0,-4 6 2 0,0 7-9 16,0 5 0-16,1 5-5 0,-3 2-2 0,-1 4 6 15,5 1-1-15,-20 16 1 0,8 1 4 0,-2 9-1 16,5 5-14-16,0 1 13 0,5 4 3 0,-1 14 3 0,5-4 4 16,5 4-5-16,3-4 5 0,-3-12 3 15,7-2-7-15,-1 0-14 0,6-1 18 0,-2-4 1 16,3-4-2-16,1-2 1 0,-5-9 0 0,2-2 1 16,-5-5 1-16,8 0 8 0,-8-4-13 0,2-2 4 15,0-2-4-15,0-4 1 0,1-2 6 0,-1-4-6 0,1-2-4 16,-1-7 3-16,-2 6-1 0,2-7 4 0,0 3-5 15,2-3-1-15,-6 5 3 0,-1 2 0 16,-3 5-3-16,-1 2-2 0,2 0-2 0,-1 3-3 16,-2 5 3-16,-1 1-4 0,-2 0 3 0,12 11 0 0,-8-2 5 15,-2 3 1-15,3 1-5 0,-1 4-2 0,3 0 6 16,1-2 1-16,5 2 1 0,0-2-9 16,5 3-5-16,6-3-8 0,-1-4 0 0,-2-2-2 15,6-2 1-15,-6-2 0 0,9-4-1 0,-1 0 4 0,-6-2 1 16,-4-2 7-16,3-2 1 0,0-1-12 0,-4-3 12 15,-2 1 2-15,-2-4 1 0,2-1-2 0,-5-1 1 16,1 0 4-16,0 0-2 0,-5-3 3 16,-1 1-1-16,-1-1-2 0,-5 7 7 0,2-1 0 15,-4 4-4-15,-1 0 1 0,-1 4-5 0,-3 2 5 0,-1 1-8 16,-4 4 10-16,-2 5 2 0,-12 5 2 0,10-1 2 16,0 3-5-16,3-1 5 0,-6 4-1 0,5-3-1 15,5-2-3-15,3-1 2 0,-1-1 2 16,4-1 0-16,1-2 3 0,2-3 2 0,0 1 8 0,4-3 2 15,1 0 6-15,3-2-1 0,0-2-1 0,3-1-13 16,1-1 14-16,-3-2-4 0,2-2 6 0,1-1-7 16,2-2 4-16,0-3-6 0,1 1 2 0,-1-1 4 15,1-1 4-15,-4-1-5 0,-2 8 6 0,-2-3 3 16,2 2 0-16,-4 3-16 0,-1-1 5 0,1 4-5 16,3 1 3-16,-8 0-4 0,11 2-6 0,-3 3 5 15,0-2-4-15,2 4 3 0,0 0 3 0,3-3-11 16,4 5 1-16,-6-3 2 0,8-1-4 0,-1 2 1 15,1-3 5-15,0-3 4 0,1 0-12 0,0 0 10 16,0-2-3-16,0-3-1 0,0 0-16 0,-4-1 15 16,1-4-1-16,1-2 0 0,-5 1-2 0,4 0 0 15,-3-7 2-15,-1 1 1 0,3-5-14 0,3 2 16 16,-6-5-5-16,0-1-5 0,2-2 4 0,-2-4-5 16,1 1-5-16,0-1-5 0,-1-4 1 0,-3-8 5 15,-1 9-2-15,-4 4-6 0,-2 4-14 0,-2 8 20 16,-5 2-4-16,2 6-1 0,-3 0 3 0,1 6-1 15,-1 4-2-15,5 0 3 0,-17 14 5 0,8-2-6 16,-1 5 4-16,1 9 4 0,1 1-4 0,4 5 6 16,1 0-2-16,3 0 1 0,2 3 1 0,2 10 0 15,1-12-20-15,4 1-27 0,-3-1-27 0,7-4-32 16,-6 0-34-16,0-5-39 0,-2-5-35 0,2-6-55 16,-5-1-46-16,2-1-39 0,-3-4-43 0,-2-3-57 15,-4-1-366-15,-1-1-889 0,6-2 393 0</inkml:trace>
  <inkml:trace contextRef="#ctx0" brushRef="#br1" timeOffset="-103996.54">28569 14448 3322 0,'-56'-10'287'0,"21"2"-77"0,7 1 81 0,12 2 50 16,4 1-17-16,3-1-36 0,4 1-45 0,10 2-31 15,4 0-32-15,8-3-17 0,15 2-12 0,6 3-16 16,18 4-17-16,-3 1-50 0,4 1-63 0,-4 1-106 15,0-1-161-15,0 5-212 0</inkml:trace>
  <inkml:trace contextRef="#ctx0" brushRef="#br1" timeOffset="-103597.1">30049 14501 3266 0,'18'-7'219'0,"6"-6"-88"15,7 2 98-15,1 3 46 0,1-3 6 0,-1 3-22 16,0 1-12-16,0 0-14 0,-13 5-10 0,2 1-6 16,-5 2-14-16,2 1-17 0,-5 6-9 0,-3-1 1 15,-1 4-30-15,-2 6 15 0,-2 0-13 0,-3 2-14 16,2 8-12-16,-1-3-12 0,-3 3-11 0,0-4-8 15,0-5-8-15,1 7-12 0,1-5-6 0,1-3 1 16,1-1-6-16,0-3-14 0,1-4-3 0,3 1-2 16,0-4 4-16,3-1-13 0,1-3 5 0,2-2-2 15,-1-3-3-15,1-4-6 0,0-1 0 0,4-3-8 16,-4-2 2-16,5-5-11 0,2-2 3 0,-3-1 1 16,1 1-1-16,-4-5-8 0,2 1-6 0,-3-2 0 15,0 1 0-15,-4-2 0 0,1 5 0 0,2-1 0 16,-4 6 0-16,-1 3-20 0,-4 6-70 0,-3 1-46 15,4 4-56-15,-5 3-52 0,0 0-68 0,0 0-79 16,-10 21-72-16,8-10-75 0,-4 6-430 0,6 7-1048 16,0-5 464-16</inkml:trace>
  <inkml:trace contextRef="#ctx0" brushRef="#br1" timeOffset="-102529.7">31072 14634 235 0,'9'-23'443'15,"-3"-4"0"-15,0 1-5 0,-4 5 3 0,-4 2-31 16,2 0-23-16,-5 1-26 0,0 3-23 0,-1 5-30 16,-3 1-27-16,-3 2-24 0,-4 4-22 0,-5 2-16 15,3 5-20-15,-5 1-17 0,-4 8-20 0,1 3-19 16,-1 1-11-16,5 1-11 0,2 2-10 0,2 2-11 16,4-1-12-16,5-4-10 0,1 1-4 0,3-1-7 15,1 0-8-15,7-6-7 0,-1 1-4 0,2-1 3 16,5-4-4-16,-3 0-3 0,7-3-5 0,-1-2-4 15,2-2-1-15,0-2-8 0,2-4-3 0,1-1-2 16,0-1-5-16,-1-4 2 0,0-1-2 0,0-2-1 16,-2-6-4-16,5 1 6 0,-6 4-1 0,0 0-11 15,-3 2 4-15,-2 4-4 0,0 0-2 0,-3 4-4 16,-2 2-1-16,1 1 0 0,-1 3-3 0,-3 0-1 16,1 8 7-16,-1 2 4 0,1 1-8 0,-1 7 10 15,4 1-11-15,-2-1 7 0,1 1 1 0,4 0-3 16,-2-1 2-16,5 0-1 0,0-2-1 0,4-1 0 15,1-3 1-15,2-2 1 0,1-2 0 0,1-3-1 16,2-4 0-16,-1-1 0 0,2-3 1 0,-4-1 4 16,0-4-1-16,-2-2-5 0,0-1 1 0,0-4-2 15,4-7 2-15,1 5-1 0,-2-6 6 0,-6-2-6 16,6-2-1-16,-3 0 1 0,3-4-1 0,-5-2 2 16,5-11-19-16,-1-4-8 0,-1 1-5 0,-1-1 2 15,-2-5-6-15,-2-1 1 0,-1 3-2 0,-4 2 4 16,-7 13 2-16,-2 5 2 0,-1 2 5 0,-5 6 1 15,0 7-2-15,-1 6 1 0,0 4 2 0,-5 5-2 16,-1 3 3-16,-3 12 2 0,-1 6 3 0,0 6 5 16,-2 7-3-16,6 11-1 0,1 5 5 0,1 1-1 15,4 0 5-15,7 0 3 0,5 0-1 0,6-1-2 16,-2-1 2-16,-1-3 6 0,7-10-5 0,1 0 3 16,0-2 2-16,4-4-4 0,-3 0 2 0,3-6 3 15,1-3 0-15,-3-6-1 0,-2-3 0 0,2-3 0 16,-5-5 0-16,1-1-1 0,1-2 0 0,-3-2 4 15,2 0-6-15,-1-5 0 0,2-3 4 0,4-1-5 16,-4-3 3-16,6-5-3 0,-3-4 2 0,2 1-4 0,0-2 2 16,-1 4 1-16,1 1-2 0,-7 3 1 15,-1 3 2-15,0 5-4 0,-2 1-4 0,-3 3-2 16,-1 4 2-16,-4 0 3 0,0 7 2 0,0 2 2 16,-1 4-1-16,-2 5 1 0,0 6 4 0,0-5 0 15,-1 2-2-15,0-1 0 0,2-1 0 0,-1-1 3 16,3-2-3-16,0 0 2 0,5 2-2 0,3-3-3 15,1-8-6-15,2 5 0 0,6-5-2 0,-4-2 5 16,2-4-4-16,4 0 1 0,-1-3 1 0,0-1 0 16,0-5 0-16,-1 1 0 0,2-4 2 0,-3-2-2 15,0 2 1-15,4-6 2 0,-5 3 2 0,5-8 2 16,-1 2 5-16,-5 5 2 0,1 1 1 0,-3 3 4 16,-2 2-3-16,-1 2-2 0,-1-1-3 0,-3 5 0 15,1 1-4-15,-6 2 3 0,0 0-8 0,10 5 7 0,-6 3-2 16,1-1 3-16,-1 5-1 0,1-2 0 15,3 0 0-15,0 1 2 0,-1 0-3 0,7 2 1 0,-7-4 2 16,3 1-2-16,1-3 6 0,5 2-4 16,-5-4 1-16,3-1-3 0,-1-4 0 0,7 1 2 0,-8-1-3 15,6-1-1-15,-5-3 3 0,3-3-3 0,0 0-2 16,0-1 4-16,-2-1-1 0,-1-1 2 16,0-5-1-16,-2 1-1 0,-2-1 1 0,3 0-3 15,-2-2 16-15,-5-2-1 0,0 0-2 0,-1 2 0 16,-4 1-1-16,0 1-5 0,-4 4-2 0,2 0-1 0,-5 4-3 15,-4 1-3-15,-1 2-1 0,-3 4 4 16,-2 4-6-16,-2 0 4 0,1 4-2 0,4 2 5 0,1 5-4 16,3 1 6-16,4 1-4 0,5 4 1 15,2 2 1-15,4 3-2 0,6-3-1 0,2-1-12 16,2-2-6-16,2-5-12 0,2 1-15 0,-1-3-16 16,1-3-21-16,2-1-29 0,-3 0-39 0,1-3-34 0,-2 1-46 15,-5-5-76-15,-3 0-87 0,-4-4-452 0,2 0-913 16,-7 2 405-16</inkml:trace>
  <inkml:trace contextRef="#ctx0" brushRef="#br1" timeOffset="-101494.1">13518 15271 250 0,'8'-9'363'0,"0"-1"9"0,-2 1 7 15,-4 3-17-15,2 1-19 0,1 0-28 0,-6 3-30 0,1 2-22 16,0 0-4-16,-11 12 4 0,-2 2-9 0,-4 7-7 15,1 7-7-15,-6 14-6 0,3 1-10 16,1 4-12-16,5 2-7 0,-1 3-16 0,5 1-18 16,0 4-42-16,3-3-9 0,6-1-10 0,6-3-14 0,7 0-4 15,2-6-10-15,6-1-8 0,9-7-2 0,5-1-5 16,-7-10-4-16,3-3-4 0,2-3-5 0,1-2-7 16,1-4-3-16,-5-4-1 0,1-1-3 0,-3-2-2 15,-8-3-4-15,-1-2-6 0,-6-1-1 16,-3 0-23-16,-3-1-28 0,-2 1-45 0,-1-2-58 0,-1-3-85 15,-3 5-89-15,0 0-88 0,-13-10-103 0,3 6-365 16,0-2-928-16,-1 1 411 0</inkml:trace>
  <inkml:trace contextRef="#ctx0" brushRef="#br1" timeOffset="-100996.17">14017 15793 19 0,'-3'-17'440'0,"1"2"36"0,0 3-2 15,0 1-5-15,-1 3-11 0,2 1-35 0,-2 2-43 16,3 3-34-16,0 2-26 0,0 0-17 16,9 9-21-16,-2-1-23 0,0 5-23 0,3 0-24 15,-1 2-20-15,3 2-18 0,2-2-17 0,0 2-17 16,-4-2-12-16,-1 1-12 0,2-2-10 0,-5 0-14 0,3-3-18 16,-3-3-11-16,-1 2-8 0,-1-4-5 0,1-1-4 15,-3-2-6-15,3 1-3 0,-4-3-2 0,-1-1-1 16,0 0-8-16,14-8-2 0,-8 0-1 0,6-4-3 15,-2-1 0-15,0-4-1 0,6-5-4 16,-1-2-1-16,4-2-3 0,-1 2 5 0,-4 3-3 16,-1 6 1-16,2 1-1 0,-6 6 0 0,4 2 0 0,-4-1-2 15,1 7-3-15,0 3-1 0,-5 3-2 0,3 3 4 16,-4 2-3-16,2 5 2 0,2 3-2 16,-7 0 1-16,3-1-2 0,-1 3-1 0,-2-2 4 15,0-2-1-15,1-1-5 0,-1-4 1 0,-1 1-1 16,1-3 4-16,3-1-2 0,-1-3-1 0,-1-3 7 0,2 1 3 15,2-4-7-15,-1 0-1 0,-5 0 3 16,15-10-4-16,-3 2-1 0,1-3 3 0,1-2 0 16,0 0-1-16,-1 0-5 0,5-2 3 0,-4 3-1 15,2 1 0-15,1 0-2 0,-2 4-6 0,-3 5 4 16,1 1-3-16,-2 3 0 0,2 2 1 0,0 1 2 16,0 5-1-16,-2 4 3 0,3 0-2 0,-4-1-2 0,3 3-13 15,-4-3-27-15,1 1-33 0,-2-3-43 16,-3 0-62-16,2-2-65 0,0 1-79 0,-3-3-60 0,-3-1-58 15,-1-1-423-15,0-5-939 0,-10 5 417 16</inkml:trace>
  <inkml:trace contextRef="#ctx0" brushRef="#br1" timeOffset="-100862.08">14298 15487 371 0,'-13'-23'398'16,"-1"0"-33"-16,10 10-33 0,-1 5-38 0,1 0-25 15,5 5-52-15,-1 3-70 0,0 0-131 0,0 0-181 16,22 16-209-16,-8-3-406 0,0 0 180 0</inkml:trace>
  <inkml:trace contextRef="#ctx0" brushRef="#br1" timeOffset="-100213.3">15002 15983 529 0,'8'-10'572'16,"3"-2"-25"-16,-1-5-38 0,2 2-31 0,3-9-27 15,-2 0-40-15,2-1-34 0,-2-1-35 0,1 0-34 0,-4-1-29 16,2 0-28-16,-2-2-24 0,-1 0-19 16,4-2-24-16,-3-3-17 0,-1 2-15 0,-4 0-16 0,-1-3-18 15,0 0-12-15,-2-13-2 0,-3 14-17 16,-4 3-5-16,0 3-6 0,0 9-11 0,1 5-14 15,0 3-7-15,0 7-3 0,-2 1-9 0,6 3-5 0,-13 11-2 16,5 3-3-16,-3 15-1 0,2 2 2 16,-1 16-9-16,5 2-1 0,-3 4 3 0,0 0-1 15,6-3-4-15,4 2-3 0,2-4-3 0,0-2 2 16,4-11 1-16,-1 0-2 0,6-2 3 0,6-4-2 16,-3-2-1-16,7-3 2 0,-3-7-2 0,5-1 0 15,-1-5 0-15,3-4 6 0,1-6-2 0,-7-2 5 0,6-5-2 16,-9-4 0-16,1 2 3 0,7-8 5 0,-8-2 2 15,2-4 5-15,-10 0-8 0,2-3 0 16,-6-1 5-16,2-3-5 0,-7 2-10 0,-1-3-3 16,-1 5 2-16,0 5 2 0,-2 5 9 0,-1 4-15 15,2 1-2-15,-2 8-1 0,-1 1-13 0,5 1 14 0,-12 10-5 16,8 0 2-16,1 7-2 0,-1 1-3 16,-2 7 5-16,5-1-4 0,2 3 2 0,3-9 3 0,2 0-1 15,0 1-3-15,5-2 3 0,1-3 3 16,1 0-1-16,3-4-3 0,-2-3-5 0,4-2 5 15,-1-3 8-15,-1-2-5 0,5-2 5 0,-8-3 0 16,3-1 3-16,0-4-6 0,-1-1-1 0,-1-1-3 16,0-3 1-16,-4 1 3 0,1-3-1 0,1-7-1 15,-1 2 2-15,-4 3-10 0,2 2 2 0,0 3 7 16,-4 3-8-16,-1 4-1 0,1 3-2 0,-1 3 3 16,-4 1-2-16,10 7 1 0,-5 5-4 0,3 4 10 0,-3 3-1 15,5 5-1-15,2 2 1 0,-3-1-4 0,0-7 6 16,0 0-4-16,2 3-17 0,6 2-25 0,-7-9-28 15,2 2-27-15,-1-8-46 0,-2 0-48 16,0-5-45-16,0-2-61 0,-3-1-50 0,-6 0-77 16,3-7-89-16,-4 0-328 0,-3-4-912 0,-8-1 404 0</inkml:trace>
  <inkml:trace contextRef="#ctx0" brushRef="#br1" timeOffset="-100079.52">15301 15528 314 0,'-8'-11'458'0,"-2"5"-8"0,6 0-40 0,4-1-35 16,6 2-30-16,4 3-31 0,10-3-30 0,8 6-28 16,8 5-82-16,2 0-86 0,1 5-156 0,12 5-199 15,-13-6-256-15,-1 2-565 0,-1-1 250 0</inkml:trace>
  <inkml:trace contextRef="#ctx0" brushRef="#br1" timeOffset="-98845.42">16209 15888 4078 0,'2'-13'218'0,"3"0"-18"0,-2-4 63 16,4 0 31-16,1-1-16 0,7-5-51 0,-2-2-25 16,5 2 4-16,-4 0-14 0,0 1-1 0,-2 6-5 15,-1 0-13-15,1 4-28 0,0 2-11 0,-5 3-22 16,-2 4-6-16,1 2-18 0,-6 1-7 0,14 11-5 15,-8-1-9-15,-3 7-3 0,6 8-11 0,-5 1-5 16,1 1-18-16,-1 0-13 0,1 1-12 0,-1 1-9 16,-3-2-9-16,6 0-15 0,-1-1-10 0,-5-8 1 15,3 2-6-15,-3-7 6 0,2-2 4 0,-2-2-1 16,2-2 10-16,-2 0-1 0,2-4 7 0,-2 0 0 16,-1-3 3-16,0 0 4 0,0 0-3 15,9-20 7-15,-8 9 7 0,3 0 5 0,1-7 1 0,0 0 5 16,3-10 5-16,2 0-2 0,2 2-3 0,0-3 4 15,0 0 2-15,-1 6 9 0,-1 7-1 0,1 3 3 16,-3 3-4-16,2 2-11 0,0 2-1 16,-2 6 1-16,4 2-2 0,-4 5-3 0,1 1 0 0,5 5 0 15,-5 3 10-15,-4 1-12 0,0 2 11 0,-1-1-4 16,-3 7-13-16,2-6-4 0,-6 0-2 0,2-1-6 16,-3-3-6-16,0 0 0 0,2-3-2 0,-1-1-1 15,-1-2 1-15,3-2 1 0,-1-1 7 0,2-2 0 16,0-4 2-16,0 0 0 0,0 0 2 0,0 0-4 15,15-15 3-15,-9 6 2 0,7-6 3 0,5-4-3 16,-1 0-1-16,2 1 3 0,-5 3-4 0,5-1 4 16,-5 4 3-16,1-1 5 0,-2 2 8 0,-4 5-1 15,-2 2-5-15,0 3 1 0,2 2 2 0,-2 3 8 16,-1 2 0-16,1 2 2 0,0 5 8 0,-4-3-8 16,-3 9-3-16,2-2-4 0,-2-1 1 0,1 1 2 15,3-1 3-15,6-1-3 0,2 0-7 0,-7-3 5 16,7-5 7-16,3 3-8 0,-1-4-6 0,6-1 10 15,1-5-2-15,-1-3-2 0,1 0-6 0,-1-1-2 16,-2-7 12-16,1 2-2 0,0-4-8 0,-6-2 4 16,-1 0-8-16,2-7 7 0,-4 6-9 0,-2-10 10 15,-3 1 0-15,-3-2-2 0,-2 8-2 0,-1 1-6 16,-4 3 0-16,1 3-3 0,-2 2-2 0,1 4 0 16,-3 4 0-16,-2 3 1 0,-2 5 0 0,3 2-4 15,-1 7 1-15,-1 8-1 0,5-4 8 0,2 5-15 16,3 2-12-16,5-1-7 0,5 0-15 0,1-3-18 15,11 0-28-15,-1-3-24 0,8-4-32 0,3 0-34 16,2-4-20-16,2-5-23 0,1-2-15 0,3-4 1 16,-3-2 3-16,1 0 8 0,-1-3 10 0,-2-5 19 15,-1 2 20-15,2-4 14 0,-7-3 19 0,3 1 16 16,-4-1 19-16,-4-1 22 0,0-6 26 0,0 4 21 16,-3-1 29-16,-7 2 36 0,-2 2 30 0,-2-1 36 15,-1 5 36-15,-4 0 19 0,-3 6 6 0,-1-2 3 16,-1 4 9-16,-4 2 13 0,-7 2 9 0,-7 4 10 15,2 3-3-15,-8 4-2 0,-1 3-7 0,2 6-7 16,-1 0-20-16,3-1-9 0,1 0-11 0,2 1-9 16,1-1-15-16,7-4-17 0,0-2-5 0,6-2 6 15,0 0-14-15,3-6-12 0,4 3-6 0,2-5-11 16,6-2 3-16,4-1-3 0,3-2-3 0,2-4-4 16,8-5-4-16,1-2-4 0,-6 0 0 0,3-7-2 15,2-3-9-15,0 1 5 0,-3-5-4 16,-3 0-6-16,-3-5-2 0,-3-1-4 0,2-13 6 0,-7 10-2 15,3-10-5-15,-8-5 2 0,0 16-6 0,-3-13 5 16,-2 14-9-16,-1 1 2 0,-1 7-3 0,-1 7 1 16,0 7-3-16,0 5-2 0,-4 4-4 0,0 3 0 15,-1 7 3-15,-2 8-4 0,-2 10 3 0,2 5 2 16,-5 18 0-16,3 1-8 0,2 0 10 0,2 2-1 16,3 0-1-16,5-6 0 0,0 2-7 0,2-13 7 15,5-4 2-15,3 0-9 0,-2-7-6 0,1 2-7 16,1-9 8-16,3-5 1 0,-2-3 4 0,1-5 0 15,1 0-1-15,5-5 8 0,-2-2-7 0,3-1-2 16,-1-6 5-16,5-2 0 0,3-4-1 0,-10 2 11 16,9-4-3-16,-5-2 3 0,1-1-6 0,-1-2-1 15,-2 0 6-15,0-1-5 0,-1 3 9 0,-5 6 11 16,-3 1 0-16,0 6-3 0,-5 4-4 0,2 0-1 16,-2 4-8-16,-4 0 5 0,5 12 2 0,-1 1 0 15,-4 0-4-15,0 8 3 0,0 2 2 0,0-3-3 16,0 4 3-16,1-5-16 0,2 0-23 0,1-1-29 15,-2-2-23-15,6-4-42 0,-4-3-52 0,1 2-51 16,0-3-38-16,-1-2-54 0,0-3-60 0,-3 0-66 16,-1-3-80-16,0 0-354 0,5-12-951 0,-5 6 422 15</inkml:trace>
  <inkml:trace contextRef="#ctx0" brushRef="#br1" timeOffset="-98713.2">18159 15649 261 0,'-14'-44'363'0,"2"12"36"0,4 0 10 16,-2 6-8-16,1 3-5 0,3 4-17 0,-3 4-28 15,4 4-29-15,1 3-33 0,0 1-30 0,0 4-45 16,3 2-65-16,1 1-114 0,0 0-150 0,-4 19-175 16,5-9-347-16,1 2-691 0,0 5 306 0</inkml:trace>
  <inkml:trace contextRef="#ctx0" brushRef="#br1" timeOffset="-97929.92">18918 15768 403 0,'-9'-17'396'16,"1"3"-3"-16,2-2 12 0,-1 7-1 0,4 1-17 15,-1 4-30-15,0-1-46 0,1 2-25 0,-2 2-16 16,5 1-14-16,-14 9-6 0,5-3-17 0,-4 7-18 15,-1 0-15-15,-5 9-21 0,1-1-18 0,-5 1-13 0,3 4-19 16,2-2-11-16,-1-1-11 0,3-3-13 16,5-5-5-16,1 0-11 0,2-5-9 0,3-2 1 0,-1 1-8 15,6-5-5-15,3 0 3 0,4-3-13 0,-7-1 0 16,18-5 1-16,0 1 8 0,-3-6 4 16,2-2 3-16,5-4-2 0,-1-2 3 0,-1 2-3 15,2-5 0-15,-4-2-4 0,0 4-2 0,-4-3-3 16,-1-1-8-16,-7 8-5 0,2 1 2 0,-3 4-3 0,3 2-9 15,-6 4-8-15,1 3-7 0,-3 1 1 0,0 0 2 16,1 16-11-16,-2-6 2 0,1 6 3 16,0 0 0-16,4 9 1 0,1-3-11 0,1-1-16 15,3-3-2-15,3-1-9 0,0 0 2 0,2-4 1 16,3-1 0-16,3-4-1 0,-1 0 4 0,8-5 2 0,-5-2 0 16,-1-3 3-16,0-2 3 0,-3-3 1 0,1-1 1 15,-1-3 3-15,1-6-4 0,1-2 3 0,-4-3 2 16,-1 1 0-16,1-5 2 0,-2-1-1 0,-4-1 5 15,3 0-2-15,-3-3 2 0,2 2-5 16,-6-5 2-16,7 0-1 0,-4-1 2 0,1-10 2 0,-1 11-1 16,-4 6-4-16,-1 10 7 0,-2 4-1 0,1 3-1 15,-4 6-5-15,-1 2 5 0,2 3 6 0,-6 14 0 16,0 3 4-16,-6 10 3 0,2 5 7 16,-4 14-1-16,1 4 5 0,0 0-1 0,2 1-4 15,-1-3-1-15,7-1-2 0,1-14 6 0,4 1-7 16,3-3 4-16,2-1-9 0,4-3 0 0,5-3 5 0,-1-9 0 15,1-2-3-15,12 1 2 0,-6-6-2 16,7-7 1-16,5-1-4 0,-3-3 2 0,0-3 1 16,1-3-1-16,-3-4 2 0,-3-3-5 0,-1-2-4 15,-1-2 3-15,-4-2-3 0,0 0-1 0,-6-2-2 16,1-2 4-16,-4 1 0 0,-4-1 2 0,-1 2-1 0,-3 5-10 16,-1 2 4-16,-1 4-5 0,-3 3 1 15,0 4-1-15,-1 3-7 0,0 3 4 0,5 0 2 16,-18 10 4-16,9 3-4 0,3 4 6 0,1 0-7 0,1 2 3 15,3 0 4-15,2 5 0 0,4-3 3 16,5 2-18-16,-1-5-17 0,9 1-20 0,0 0-25 0,0-7-26 16,1-1-47-16,-5-2-33 0,5-3-50 0,-3 0-22 15,-4-5-50-15,-5-2-44 0,-2 0-61 0,-4-4-66 16,0-1-297-16,-6-3-838 0,-2-1 372 0</inkml:trace>
  <inkml:trace contextRef="#ctx0" brushRef="#br1" timeOffset="-97796.17">19238 15611 2970 0,'-30'-16'296'0,"3"3"5"16,8 1 61-16,5 1-15 0,1 4-34 16,4 1-36-16,3-2-38 0,2 2-39 0,5 3-34 15,4 0-17-15,8-1-15 0,7 2-14 0,14 2-35 16,4 3-66-16,17 2-81 0,6 0-139 0,-1 3-204 16,3-2-480-16,-3 2-959 0,-1-4 424 0</inkml:trace>
  <inkml:trace contextRef="#ctx0" brushRef="#br1" timeOffset="-97429.99">20451 15652 2847 0,'-3'-8'227'15,"0"-2"58"-15,0 1 42 0,2-2-19 0,0 1-37 16,3 0-36-16,0 0-29 0,3 2-8 0,0 0-14 15,0 1 22-15,0 4 8 0,5-1-5 0,-3 3-10 16,3 2 5-16,0 4-16 0,0 2-6 0,2 5-10 16,1 4-3-16,2 8-15 0,-4 2-4 0,0 3-18 15,-2 1-22-15,-4-1 1 0,6 2-14 0,0-1-6 16,-2 0-10-16,1-3-12 0,-1-1-14 0,1-4-20 16,0-6-5-16,-2-3-11 0,0-2 1 0,2-4-2 15,0-2 0-15,0-6-3 0,4-1-1 0,-2-4 2 16,4-4 2-16,-3-2 0 0,0-5 0 0,2-3 2 15,-2-3-7-15,1-5-4 0,-5 2 7 0,4-3-3 0,-7 0-13 16,2-2 0-16,0 1 0 0,-2-4 0 16,3 5-3-16,-1 0-62 0,-3 11-30 0,-1 6-53 15,1 2-79-15,-2 6-66 0,2 0-57 0,-1 5-49 16,4 6-45-16,-1 2-66 0,1 5-434 0,1 3-1020 16,4 7 451-16</inkml:trace>
  <inkml:trace contextRef="#ctx0" brushRef="#br1" timeOffset="-96428.5">21236 15879 2390 0,'10'-2'244'0,"-2"0"-1"0,0-4 45 0,2 0 6 16,-1-4-9-16,-1 1-23 0,0-7-5 0,-1 0-10 15,-5 1-13-15,0-3 1 0,-1 1-6 0,-2 0-11 16,1 0-5-16,-3 5-17 0,-2 0-19 0,-4 3-10 0,0 1-15 16,0 1-17-16,-2 7-21 0,-2 0-18 15,-6 8-12-15,-8 6-3 0,2 3-15 0,1 2-5 16,3 1 3-16,0 3-9 0,5-2-6 0,0 3-8 15,9-7-6-15,0-2-7 0,7-2-4 0,0-2-7 16,3-2 4-16,2 1-5 0,1-3 1 0,4-3 0 16,-1 0 1-16,5-2-4 0,4-6-1 0,-4 1-4 15,4-4 4-15,0-3-1 0,-6 0-5 0,4-1 2 16,-3-1 3-16,-4-3 2 0,5 0 2 0,-4 2 0 16,2-3-4-16,-6 2 4 0,1 2-3 0,-1 3-2 15,-2 0-3-15,0 3-7 0,1 3-8 0,-4 1 9 16,-1 2 1-16,0 0 1 0,5 10 0 0,-4-4-1 15,2 5 1-15,-2 1-3 0,2 0 0 0,2 1-6 16,1 2-12-16,4-1-10 0,1 0-4 0,0-2-3 16,6-2-5-16,-2-2 6 0,4-1-2 0,-1-4-7 15,3-1 6-15,-2-4 1 0,0-2 6 0,-1 0 3 16,2-3 3-16,-2-2 2 0,0-2 1 0,4-4 4 16,-7 1-1-16,6-7 2 0,-6-1 5 0,4-1-5 15,-6-2 4-15,2-1 4 0,-3-3 0 0,-1-3 2 16,-2 2 1-16,-1-3 1 0,-3-1 6 0,1-1 4 15,-1-13 3-15,-2 15 3 0,-2 1-3 0,-2 5 9 16,0 10-10-16,-2 6-3 0,1 4 0 0,-3 4-3 16,0 3 4-16,5 0-4 0,-16 20 4 0,5 5-5 15,4 7 0-15,-2 13 2 0,0 4 0 0,-1 4 0 16,6 0 2-16,0 0 0 0,4-6-3 0,0 2 2 16,4-16-15-16,4 0-2 0,1-1-4 0,0-4-3 15,1-4 2-15,0-7 2 0,2-2-1 0,-2-5 4 16,5-3 5-16,-2-3-3 0,0-3 3 0,0-1-1 15,1-4 5-15,4-2 3 0,-2 0 9 0,0-3 5 16,0-3-1-16,-2 0 2 0,0-3 7 0,-1 3-1 16,0-2 6-16,6-3-4 0,-7 2-3 0,0 0-2 15,-1 0 3-15,0 4-10 0,-3 0-4 0,-2 4-2 16,1 3 0-16,-1 4-1 0,-6 0 0 0,9 6 2 16,-5 0-5-16,-2 5 0 0,0-1 0 0,-2 5-4 15,-2 3 6-15,1-2-11 0,1 1-10 0,-3-1-4 16,5-4-5-16,-2 0 0 0,1-1 1 0,2-3 4 15,-1 0 2-15,-2-3 4 0,0-1 0 0,7-3 6 16,1 2-1-16,-1-3 4 0,4-3-3 0,-3 1 1 16,6-4 0-16,-4 1 0 0,3-1 3 0,1-2 1 15,1-2-2-15,-2-2 6 0,0 2-2 0,4-3 5 16,-3 3 1-16,-3 1 5 0,-1 2 1 0,-1 0-1 16,1 2 0-16,-3 2-5 0,-2 0-2 0,0 2 9 15,-5 1-10-15,10 4 0 0,-6 1 2 0,-3 1-1 16,5 1 2-16,-4-2 0 0,-1 3-2 0,3 1 2 15,1 1 1-15,4-2 2 0,-1 0-1 0,1 0 3 16,6-1-1-16,-3-1-1 0,4-1 0 0,4-3-2 16,-1-1 0-16,-3-2 1 0,5-1-1 0,-2 0 1 15,-2-3 3-15,2-3-3 0,-3 1-1 0,2 0 1 16,-1-2-2-16,-3-2 0 0,0 0-1 0,0 0-2 16,-2-2-2-16,-1 0 4 0,-3-2-2 0,-1 0 3 15,0 2-5-15,-5 4 1 0,0-3 3 0,-5 5-3 16,2 2-5-16,-3 0 0 0,-2 5-3 0,6 0 4 15,-18 6-1-15,5 5-2 0,0 1 6 0,-1 4-3 0,5 2 6 16,-5 5-3-16,9-4 0 0,1 0-29 16,4 1-21-16,4-1-30 0,7 4-38 0,-2-6-34 15,7-3-42-15,0 0-43 0,9-1-36 0,-7-5-23 16,3-3-38-16,-2-3-25 0,3-3-47 0,-1-2-346 16,-2-2-816-16,-4-3 360 0</inkml:trace>
  <inkml:trace contextRef="#ctx0" brushRef="#br1" timeOffset="-96180.47">22632 15462 2802 0,'-3'-32'208'15,"2"4"9"-15,6 1 2 0,-1 8-5 0,5 2-25 16,2 3-6-16,3 3 0 0,4 2-7 0,0 2 4 16,5 5 15-16,5 4 13 0,0 6-6 0,4 5-3 15,13 11 9-15,6 6 6 0,4 5-3 0,-4 0-27 16,16 21-10-16,-30-15-25 0,-3-1-11 0,-11 4-13 15,-5 1-13-15,0 1-5 0,-9-2-20 0,-4 2-5 16,-5-15-18-16,0 4-37 0,-9-1-28 0,-4-2-11 16,-15 10-21-16,0-5-33 0,-1-13-36 0,-15 11-46 15,-7-7-53-15,0-3-64 0,-10-5-74 0,-26 5-79 16,0-4-116-16,-6-8-323 0,27-4-927 0,-29-5 410 16</inkml:trace>
  <inkml:trace contextRef="#ctx0" brushRef="#br1" timeOffset="-94996.34">23999 15794 382 0,'1'-15'394'0,"-1"-2"0"0,0 1-7 0,-1 4-11 0,-3 1-19 16,0 1-20-16,-1 1-23 0,-1 3-17 15,-4 3-25-15,0 2-18 0,-2 2-10 0,-5 4-9 16,2 7-18-16,0 2-15 0,3 3-21 0,-2 5-21 16,5 3-11-16,-1-3-17 0,4 2-11 0,3 3-14 15,6-9-9-15,4 1-9 0,6 5-4 0,4-5-10 0,2 0-7 16,0-8-15-16,6 1-16 0,-5-3-10 16,0-6-4-16,1 0-4 0,-1-3-2 0,-2-2-5 15,-5-2 2-15,-2-5-3 0,-2 2-1 0,-4-5-2 16,-2 0-3-16,-6-5-1 0,-2-1 1 0,-4 1 3 15,-6-5-6-15,-2-3 2 0,-1 0-4 0,-1 0-1 16,1 1 3-16,-2 0 5 0,7-1-5 0,-2 3 0 16,5-1 0-16,3 4 1 0,6-1-1 0,2 3 0 15,7-2-1-15,5-3-3 0,6-2 2 0,4 0-1 16,4-1 1-16,4 3 3 0,4 2-3 0,-2 1 0 16,1 0 2-16,-1 2 2 0,-1 5 10 0,-2 0 11 0,-3 3 7 15,-8 5-2-15,-1-1-3 0,-5 2-3 0,-3 6 2 16,-3-1 7-16,-1 9 14 0,-2 1 5 0,-3 5 1 15,-1 8 8-15,-2 4 3 0,-2 3-5 16,-1 14 6-16,-3 2-7 0,2 2-2 0,-2 0 3 16,4 4-2-16,-2-4-4 0,-1 5-5 0,5 0-11 0,-2 0 5 15,-2 3-4-15,3 1 5 0,3 2-12 0,-1-4-8 16,2-1 5-16,-1-2-7 0,6-6 11 16,-8-1 0-16,4-13-6 0,-2-1 0 0,4-3-6 15,0-1-6-15,-3-9 6 0,-1-2-3 0,4-1 1 16,-4-5-2-16,5 0-4 0,-2-3 4 0,-2-3 3 15,3-4-1-15,5 0-1 0,-3-2-5 0,-6 0 0 16,21-8-6-16,-6-1 6 0,-2-3-2 0,7-8 0 16,-9 5 0-16,3-10-2 0,-3-1-1 0,-3-4-6 15,-2-1 2-15,3-15-10 0,-11 11-1 0,0-11-9 16,-3-3 9-16,-6 16 4 0,-2-10-1 0,3 10 0 16,-6 4-4-16,5-2 3 0,-1 7 2 0,5 6-3 0,2 3-4 15,1 3-16-15,4 1-19 0,2 1-28 16,6 4-27-16,10 1-62 0,9-1-58 0,7 3-84 0,3 4-113 15,21 2-137-15,3 0-415 0,-1-1-1049 16,4-2 465-16</inkml:trace>
  <inkml:trace contextRef="#ctx0" brushRef="#br1" timeOffset="-93913.24">25263 16045 2814 0,'0'0'170'0,"0"0"-42"16,0 0 0-16,0 0 34 0,0 0 54 0,10 4 27 15,-10-4-1-15,0 0-10 0,9-9-20 0,-6 6-9 16,1-2-10-16,2-2-18 0,4-2-8 0,-3 1-14 0,2-3-13 16,3-3-10-16,1-1-13 0,5-5-12 0,-8 4-6 15,7-7-15-15,1 1 0 0,-7-1-13 16,7-1-4-16,-4-4-8 0,0 0-6 0,0 1-5 0,0-3-3 15,-6-1-8-15,2-2 0 0,-1 0-7 16,-6 1-2-16,-1 3-2 0,0-2-3 0,-4 5-3 16,2 7-5-16,-2 1-2 0,-1 6-5 0,-1 5-2 0,-2 2-1 15,-4 4-4-15,1 5 2 0,-6 6 0 0,-2 9-1 16,-1 9 2-16,3 6 9 0,-3 11 1 16,5 5 5-16,0 2-6 0,4 1 1 0,4-1 2 15,1-1-4-15,3-1-2 0,2-3-1 0,3-12 1 16,1 14 1-16,3-17-1 0,0-1 1 0,2-2 0 0,-1-2-4 15,2-6 1-15,-2-3-1 0,3-6 1 16,3-6 0-16,-2-2-1 0,0-2 6 0,5-4-1 16,-1-2-3-16,1-4-1 0,0-3 1 0,1-6-2 15,3 0 1-15,0-2-3 0,-3-2 0 0,1 0 0 16,2-2 1-16,-5 0 0 0,2 0-6 0,-6 1 6 0,-1 3-3 16,-3 4 0-16,-1 4-5 0,-3 3 6 0,0 2-11 15,-1 2-2-15,-3 4 1 0,-1 0 3 0,0 0 6 16,0 19-7-16,-1-8 3 0,-3 6 0 15,-1 1 7-15,4 2-8 0,-2 7 2 0,3-8-1 16,8 6 3-16,-3-1 3 0,4-7-6 0,0-1 5 0,5-2 1 16,-1-2 1-16,2-4-2 0,-3-1 1 0,6-1 0 15,-6-4 5-15,1-1-3 0,1-4-1 0,-2-1 2 16,-1-2-4-16,-2 1 1 0,0-4-3 16,-2-3 7-16,-2 1-2 0,-3-8-3 0,-2 4 2 15,-4-6-5-15,-4-1 3 0,-3-2 2 0,-4 0-10 0,-3 0-2 16,3 2-4-16,-1 3 3 0,1 3-4 0,1 4 2 15,-1 3-1-15,-1 2-5 0,6 2 6 0,-3 2 1 16,8 2-4-16,-3 2 5 0,8-1-2 16,-6 5 3-16,6 0 5 0,1 1-1 0,7 1 1 15,1 0-1-15,6 2 3 0,1-2-1 0,4-1 1 16,8-3-2-16,0 2 4 0,0-1-1 0,1 0 2 0,1-3-2 16,1-1-3-16,-3 0 1 0,0-4-1 0,0 0 2 15,-6 2 3-15,0 0-2 0,-2-1-1 0,1-1 4 16,-5 2-7-16,-2 1 2 0,-1 1 1 15,0 0-3-15,-2 3-1 0,0 1-2 0,-4 2 1 16,-3 3 4-16,0 0 1 0,1 8-1 0,-5 5-1 0,-4-4 2 16,3 11-1-16,-2-10 3 0,-2 2 0 0,1 2-2 15,3 3 2-15,-4-8-1 0,0-2 0 0,5 0 3 16,0-4-3-16,1-2 3 0,2-3 2 16,1-2-2-16,2 1-2 0,3-3 4 0,2-2-2 15,2-1-3-15,4-4 2 0,4-2 2 0,0 1-1 16,-2-4 1-16,7-5-3 0,1-4 3 0,-1 2-1 0,1 2 3 15,-1-4-5-15,-1-2 2 0,1 2 0 0,-4 2-2 16,-1 0 1-16,-7 5 6 0,2 2 8 16,-9 4-1-16,2-1-7 0,-3 4-3 0,1 1 0 15,-2 1-2-15,-5 0 0 0,5 7 0 0,-5 0 0 16,3 1 1-16,-2 3 1 0,2 1 1 0,-2 1-2 0,3-1-1 16,5 2 4-16,0 3-4 0,1-2 5 0,3-3 1 15,-4-4-6-15,6 2 0 0,-2-5 3 16,2-1 1-16,7-1-2 0,-9-2 1 0,1-1-3 15,2-5 0-15,2 1 7 0,-7-3 23 0,2-3 14 16,-2-1 0-16,-5 3 11 0,4-8-2 0,-6-1-3 16,-1-2 2-16,-1-2-2 0,-4-5-15 0,-2-2 4 0,-5-3-8 15,0 4-5-15,-4-5 1 0,-1 1-29 0,-3-1-37 16,-2 2-43-16,-2 6-51 0,-1-1-75 16,1 5-96-16,4 11-111 0,-1 0-125 0,0 2-470 15,4 5-1090-15,0 3 483 0</inkml:trace>
  <inkml:trace contextRef="#ctx0" brushRef="#br1" timeOffset="-93463.11">27494 15612 3032 0,'30'-23'162'0,"-5"0"-10"0,4 2 52 16,-5-1 66-16,-4-1-21 0,3 3-26 0,-15 5-13 15,0-2-7-15,-6 2-26 0,-2 0-11 16,-4 2-17-16,-5 0-15 0,-5 4-10 0,-2-1-13 0,-10 0-14 16,-3 7-6-16,-3-2-8 0,-3 6-10 0,3 0-6 15,-2 2-8-15,1 0-2 0,-4 4-7 0,2 3-5 16,7-3-3-16,6-1-4 0,2-2-8 0,8 0 1 16,-2 2-4-16,5-1-5 0,3-1 3 15,-2 0-6-15,4-2-1 0,3 3 3 0,2 0-4 0,2-1 7 16,1-1-2-16,-2 1 7 0,3 1 0 0,-1 1 14 15,0-1-8-15,1 5-6 0,0 1 3 0,0 3 1 16,-1 4 7-16,-1-1 2 0,-3 2 0 0,-2 8 11 16,1 0 8-16,-3 2 5 0,-1 2-2 15,0 4 8-15,-6 9 8 0,7-10 3 0,1 3-5 0,-2 10 2 16,3-11-6-16,-1 10 3 0,4-1-10 0,2-8-5 16,1 12-13-16,-2-15-7 0,3-1 9 0,-2 3-9 15,3-5 1-15,2-1-10 0,3-1 0 0,2-5-22 16,1 0-5-16,-3-8-25 0,5-2-26 0,1-5-6 15,-1 1-29-15,1-4 0 0,-2-2-32 0,1-3-30 16,-2-2-43-16,-1-2-45 0,2-5-60 0,-2-4-55 16,-6 0-61-16,2-5-71 0,3-7-464 0,-1-6-1019 15,-5 0 451-15</inkml:trace>
  <inkml:trace contextRef="#ctx0" brushRef="#br1" timeOffset="-93096.31">27652 15856 2579 0,'7'-18'242'16,"1"0"-51"-16,-2 4 57 0,-3 2 51 0,1 1-32 0,-2 2-8 15,-2 2-26-15,2-1-29 0,-4 4-35 0,2 1 0 16,0 3 24-16,0 0 8 0,-16 13 4 16,9-3-5-16,-2 5-8 0,-2 1-10 0,3 4-13 15,-2 4-15-15,2 1-19 0,2 2-10 0,2 0-14 16,3-2-4-16,1 2-18 0,4 1-24 0,1-7-17 16,2-3-11-16,2 0-15 0,7 2-8 0,-6-6-5 15,4-4-3-15,5-2-2 0,0-3 3 0,-1-1 1 0,0-9-2 16,-1 0-3-16,-2-3 2 0,1-4 9 15,-1-2-1-15,3-7 4 0,-3 0-2 0,-1-4 11 16,0-4-1-16,-2 4-1 0,0-3 8 0,1 3 10 16,-6 6 0-16,-4 1 11 0,1 8 9 0,1-1-7 15,-1 6-9-15,-3 2-5 0,-1 3-4 0,0 0-8 16,0 0-6-16,3 20 3 0,-6-7-6 0,3 6 2 0,3 5-4 16,-2 1 1-16,1 0 2 0,0 3-21 15,5-4-1-15,-1 3-20 0,5-1-23 0,-2-2-19 16,-1-6-24-16,2-1-29 0,2-2-39 0,-2-2-39 15,-1-5-38-15,0-4-44 0,2 0-66 0,-2-5-52 16,-9 1-56-16,18-7-64 0,-11-3-318 0,3 1-901 16,-1-5 399-16</inkml:trace>
  <inkml:trace contextRef="#ctx0" brushRef="#br1" timeOffset="-92679.94">28157 15666 252 0,'-6'-19'406'16,"3"1"9"-16,-3 1 6 0,2-1 5 0,1 2-6 15,0 1-10-15,2 3-15 0,1 1-32 0,0 0-28 16,1 2-30-16,5 1-27 0,2-2-29 0,1 3-25 16,6 3-18-16,2-4-26 0,5 4-15 0,6-2-17 15,-3-1-14-15,5 0-13 0,-1 4-22 0,-2-3-25 16,1-3-3-16,-5 5-15 0,-5-3-2 0,0 3-10 16,1-1-2-16,-8 2-5 0,-1-2-6 0,-1 2-1 15,-4 0-13-15,-1-2 8 0,0 1-3 0,-4 4-1 16,2-6 4-16,-2 6-2 0,0 0-1 0,0 0 1 15,0 0 5-15,0 0 3 0,-31 11 2 16,21-3 3-16,0 4 3 0,-3 3 17 0,4 3-3 16,0 6 4-16,0 2 9 0,3 3 2 0,2 2-1 0,4 1-4 15,0 3 1-15,4 1-7 0,2 11-7 0,3-12-8 16,3 11 2-16,2 1-9 0,-4-14-5 0,0 1 5 16,4-1-8-16,-2 2 2 0,4 8-3 15,-7-10-1-15,0-1-8 0,0 1-1 0,-4-3-2 0,0 1 5 16,-1-5-9-16,-4 1-4 0,0-2 4 15,-4-7 1-15,2 2-1 0,-1-4-1 0,-6 0 2 0,4-6-3 16,-8 2-2-16,-2-2 9 0,0-3-8 0,-6-1-1 16,2 0-5-16,-1-2-5 0,-2-2-32 0,-6-1-24 15,-1-2-43-15,-5-1-58 0,6 1-72 0,-2-6-81 16,-2 0-105-16,5 0-130 0,6 0-440 16,2 1-1069-16,-3-1 474 0</inkml:trace>
  <inkml:trace contextRef="#ctx0" brushRef="#br1" timeOffset="-91745.81">28932 16356 347 0,'-7'-7'416'15,"4"1"0"-15,-1-5-26 0,2 0-22 0,0 2-7 16,4-7-27-16,3-1-16 0,5 0-11 16,5-5-16-16,3 0-24 0,1-2-24 0,-1 0-22 0,1 2-15 15,4-1-21-15,-1 0-15 0,2-3-15 0,-2 2-15 16,1-1-16-16,-1-1-9 0,-5 2-13 0,0-3-11 15,-4 0-9-15,1-1-2 0,-7 1-12 0,-1 0-8 16,-5 5-5-16,-1 5-9 0,0 5-7 16,-4 3-7-16,3 2-7 0,-5 3 0 0,1 4-4 15,5 0-1-15,-16 6-4 0,9 2-3 0,1 2 2 16,3 7-2-16,-2 0-1 0,2 1-1 0,4 0-4 0,4 1 0 16,2-1 1-16,8 6 0 0,0-5-2 15,6 2 6-15,2-5-4 0,1-2 1 0,3-3-4 0,-1-2 1 16,-1-1-2-16,-4-1 0 0,-4-3 1 0,-4-1-4 15,1-2 4-15,-5 1-1 0,0-1 4 16,-4 1 0-16,3-1 0 0,-7 3-4 0,-1 0 7 16,-1 1 3-16,-4 4 3 0,-3 0 5 0,3 6 4 0,-4 1-3 15,0 1 2-15,2 3-3 0,0-2-2 0,3 0 2 16,2-3 12-16,4 0-1 0,-2-2-5 16,4-1 4-16,5-3-6 0,1-1-1 0,7 0-6 0,2-4 1 15,0-4-1-15,4-1-4 0,4-2-1 16,0-5 0-16,0-3-3 0,-2-4 2 0,0-1-3 15,-4-2-2-15,5-4-1 0,-6 1 0 0,-2-2 2 0,-2-2 0 16,-2 1-3-16,0-1-2 0,-3 0 5 16,0 1-6-16,-3 7-3 0,-1 3 3 0,-3 5 10 15,1 0-11-15,-3 3 2 0,-2 4-2 0,0 2 5 16,0 0 1-16,0 0 5 0,-7 18 1 0,3-1 2 16,-1 0 3-16,-2 2-6 0,5 8 0 0,1-2 0 15,1 0 2-15,3 0-19 0,0-7-21 0,6 0-27 16,-2-2-32-16,1 0-47 0,2-8-44 0,6 2-79 15,-5-5-67-15,3-3-72 0,-1-4-95 0,-3-1-368 16,4-6-926-16,-1-2 409 0</inkml:trace>
  <inkml:trace contextRef="#ctx0" brushRef="#br1" timeOffset="-91613.02">29920 15752 2842 0,'-13'-25'169'0,"8"7"-41"15,-4 1 14-15,-3 5-2 0,6 1-22 0,1 4-29 16,1 4-18-16,-3 2-19 0,7 1-20 0,0 0-44 15,-3 9-76-15,8 3-116 0,2 3-377 0,4 0-627 16,3 1 278-16</inkml:trace>
  <inkml:trace contextRef="#ctx0" brushRef="#br1" timeOffset="-90696.34">30329 15996 473 0,'1'-13'524'0,"-1"1"-8"0,-1-4-24 15,-2 1-34-15,2-2-8 0,-1 0-29 0,0 1-33 0,0-1-31 16,-2 2-41-16,0 0-22 0,-3-1-29 0,1 4-30 16,-1-3-27-16,-5 3-19 0,-1 3-20 0,-3 0-17 15,3 4-13-15,-5 2-18 0,0 3-10 0,-1 2-12 16,0 2-11-16,1 4-10 0,3 3-7 16,-1 0-8-16,7 3-3 0,-3 0-12 0,10-4-2 15,1 4-6-15,2 2-4 0,3 0 3 0,4-3-15 16,3 3 3-16,2-4 4 0,-3 0-6 0,6 0 0 0,-2-4-9 15,-1 3-1-15,-2 2-6 0,0-1-4 0,0 2 1 16,-3 2 11-16,0 1 5 0,0 10 7 16,-4-2 8-16,1 3 12 0,-2 4 8 0,-1 2-4 15,3 0 10-15,-1 11-3 0,2 4-8 0,-2-13-2 16,9 10-5-16,-3 1-2 0,-1-11-8 0,0 9 3 16,1-12-11-16,-2 1 0 0,-2-5-2 0,2 0-8 0,-4-2 9 15,-3-10-9-15,-1 1-13 0,-2-3 7 0,-1-3-4 16,-5-5 0-16,-1 0-8 0,-2-5-6 0,-8 0-3 15,-9-6-2-15,0-5 1 0,0-2 0 16,-3-4 8-16,0-2-8 0,4-4 7 0,4-2-3 16,5-5 4-16,1 0 0 0,6-4 4 0,5-3-5 15,6-12-4-15,8 1-1 0,8-5 4 0,7 0-12 16,9-5 1-16,21-16-3 0,-2 4-4 0,6 5-9 16,2 0-8-16,2-1-11 0,-17 19-2 0,22-22-1 0,3-1-3 15,-29 25 2-15,2-3 4 0,-4 5 6 16,-6 2 7-16,-9 13 3 0,-5-1 5 0,-5 11 4 15,-4 0 9-15,-4 6 0 0,0-1 4 0,-5 9-2 16,0 2 0-16,0 0 10 0,-24 9 2 0,7 6 3 16,-1 9 0-16,-3 4 5 0,-6 10 4 0,-1 3 0 15,4-1-7-15,7-7 3 0,4 1-4 0,5-1 5 16,2 13-3-16,3-11 5 0,3-3 2 0,3-1-6 16,5 2 0-16,4-2 0 0,-1-4 5 0,0-3-6 15,3-3-3-15,-2-8 6 0,-1-1 2 0,1-5 0 16,-1-2 2-16,-1-5 1 0,3-1-7 0,-2-6-5 15,2 0 8-15,3-7-1 0,-2 0 1 0,0-8-4 16,0 0 1-16,-1-1-4 0,-4 5 2 0,1 2-4 16,-4 0 17-16,-1 5 12 0,1 2-5 0,-3 1-4 15,1 4-1-15,0 4-6 0,-4 0-2 0,0 0 1 16,6 18 6-16,-3-6-12 0,0 5 2 0,-1 1 6 16,2 1-4-16,5 5 1 0,0-5 1 0,2 3-4 15,3 1 4-15,-1-6-2 0,6 1 2 0,-5-7-2 16,7 1-2-16,-3-8 3 0,2-1 1 0,2-3 3 15,-2-4-5-15,1-3 3 0,2-5-6 0,-6-2 2 16,4-2-6-16,-2-2 0 0,-5-5 2 0,4-1-4 16,-5-5 5-16,-3 2-1 0,2-7 3 0,-1-12-4 15,-3 0-5-15,2-4 9 0,-5 1-2 0,0 1-9 16,-2 13 5-16,0 5 2 0,-1 4-2 0,-2 1-1 16,0 11-4-16,1 5 0 0,-2 3-3 0,0 5 3 15,1 1-5-15,0 0-3 0,-12 26 6 0,5-2 2 16,5 3 4-16,-4 5-9 0,4 4 9 0,0-1-3 15,2 1 4-15,3 10-3 0,1-11-2 0,3 1-29 16,-4-2-25-16,3-3-28 0,-2-1-55 0,1 0-56 16,-1-9-58-16,0-6-80 0,-4 2-67 0,2-6-71 15,-7-2-447-15,1-6-997 0,-2-2 441 0</inkml:trace>
  <inkml:trace contextRef="#ctx0" brushRef="#br1" timeOffset="-90559.65">31009 15810 85 0,'-8'-17'403'0,"3"0"10"0,1 0 9 0,4 1-4 16,3 4-22-16,7-4-19 0,3 5-28 0,2 2-34 16,5 1-32-16,8 2-28 0,4 6-24 0,3 3-25 15,-3 3-30-15,8 2-56 0,-4 2-64 0,-1 3-116 16,-1 0-138-16,-2 5-175 0,-6-1-273 0,-3 1-699 16,-1 4 308-16</inkml:trace>
  <inkml:trace contextRef="#ctx0" brushRef="#br1" timeOffset="-89012.06">25543 17127 152 0,'-4'-3'344'0,"0"0"-3"0,-1-2-8 15,1-2-10-15,-3-1-3 0,-1-1-18 0,2 0-7 16,-1-7-8-16,3 0-8 0,-2-1-5 15,2 1-13-15,0-4-16 0,6-6-6 0,3 1-16 16,2 0-6-16,1 7-4 0,2 1-10 0,4 0-12 16,-1 2-7-16,9-2-7 0,2 5-8 0,0 1-12 15,-3 7-12-15,8 1-6 0,-1 6-13 0,2 3-16 16,-1 5-8-16,1 5-10 0,-1 6-10 0,-2 1-5 16,-3 5-6-16,-3-2-9 0,-2 7-9 0,-3-3-8 0,-2 3-12 15,-5-3-18-15,-1 2-21 0,-7-3-8 16,-1-3-4-16,-3-1-11 0,-3-7 0 0,2-6 4 15,-1-4 4-15,0 0 3 0,-1-4 1 0,1-4 0 16,5 0 3-16,-5-9 3 0,2-1 1 0,1-2 0 16,0-6 14-16,2-8 0 0,4 3-1 0,3-5 11 15,1 2-3-15,3-4 0 0,0 0-1 0,4-2 4 16,0 1-1-16,1 5 2 0,-2 3-2 0,4 0 2 16,-5 10 1-16,2 0-1 0,1 3 2 0,1 4-1 15,0 6-4-15,-3 3-3 0,2 3 2 0,3 3 3 16,-3 5-5-16,2 8-1 0,-1 4-2 0,-6-1 3 15,2 0 0-15,-3 1-1 0,-5-1-9 0,2 2-10 16,-2-3-9-16,-4-6-9 0,2-1-4 0,-2 0-5 16,4-7-1-16,-4 0 2 0,-1-4 9 0,4-2 3 15,0-1 0-15,1-1 1 0,-5-2 4 0,10-5 1 16,2 1 4-16,-1-3 0 0,-2-2 2 0,8-1 1 16,-2-5 2-16,6-3 0 0,0 0 4 0,1-2-1 15,1 2-1-15,-1 0 3 0,-2 1 0 0,-4 5 0 16,0 2 16-16,-3 0-1 0,-4 7 1 0,0-1 2 15,-1 1-1-15,-8 3 9 0,0 0 7 0,11 10 0 16,-11 0-4-16,-1 3-2 0,-2 3 0 0,-1 2-3 16,2 0-4-16,-2 3 1 0,0 3-3 0,3-5 8 15,1 1-4-15,1-3-5 0,3 0-5 0,0-6-6 16,2 1-7-16,1-4 1 0,4-1-7 0,1-3-6 16,2-2 0-16,-1-3 0 0,-2-3 2 0,4 1-3 15,-3-3 2-15,2-4 2 0,-4-3-1 0,2-1 3 16,-5 1-1-16,0-3-2 0,-5-5 4 0,-2-2 2 15,-2-3 2-15,-7-2 4 0,-3 2-9 0,2-1 4 16,-6 2 1-16,1 4-2 0,1 9 0 0,2 0-1 16,-4 5 1-16,2 4-1 0,1 3-1 0,-5 4 4 15,1 3 1-15,3 4 1 0,1 1 3 0,3 6-2 16,1-1 2-16,2 1 0 0,7-2 7 16,3 3-4-16,6-3-1 0,2 0-3 0,6-3 7 0,4 1-4 15,8-3 2-15,-1-4 1 0,2-1-3 0,2-3 4 16,0-2-1-16,-1-5-3 0,1 2 2 0,-3-3 0 15,3-2 4-15,-4-3 5 0,-1 2 10 0,-1-5 0 16,-7 5 1-16,-1-1 12 0,0 0-5 0,-3 0 10 16,-5 3-5-16,-1 0 0 0,3 1-6 15,-6 3-5-15,-1-2-5 0,-5 4-1 0,0 0 1 0,11 10-1 16,-9-2-4-16,-1 3 11 0,-2 2-15 0,0 5 1 16,0 1-2-16,-1 1-1 0,0-1-2 0,2-1-13 15,2-1-9-15,-6 0-3 0,8-5 0 0,-1-2 1 16,3-2 10-16,-1-4-3 0,0 0 1 15,6-2 2-15,1-2 3 0,-1-2-2 0,1-2 3 16,1-1 1-16,-1-2 2 0,-1 0 4 0,6-5 1 16,-3 2 2-16,2-3 4 0,6-2 0 0,-10 1 1 0,4 1 2 15,0 1 4-15,1 3-2 0,-2-1-5 0,1 2 5 16,-6 3-3-16,2 1 1 0,-3 4-3 16,1 1 1-16,-1 3-1 0,0 3-4 0,-1 2 1 15,-1 2 0-15,-1 0-2 0,4 5 3 0,-4 0-5 16,2-1 3-16,1 1 2 0,2-1-1 0,-1-4 4 15,-1-1 2-15,5-1-6 0,-1-2-1 0,-1-3-3 16,4-1 4-16,2-2 2 0,-4-2 0 0,4-4 12 16,-8 0 13-16,7-3 17 0,-3-4 16 0,-2 0 3 15,-1-3 7-15,-1-2 16 0,4-5-5 0,-6-1 6 16,-2-2-15-16,-2 0-6 0,0-2-8 0,-1 1-10 16,-3-5 1-16,-2 2-15 0,0 1-30 0,1 3-37 15,-6 6-37-15,2 2-56 0,0 5-84 0,0 2-123 0,-3 6-143 16,2 1-157-16,1 2-375 0,5 1-1088 15,0 0 482-15</inkml:trace>
  <inkml:trace contextRef="#ctx0" brushRef="#br1" timeOffset="-88525.72">28265 16965 2310 0,'-4'-18'302'0,"5"5"-84"0,1-2 4 0,0-2 34 15,1 5-6-15,1-4-16 0,1 6-20 0,1-1-2 16,4-5-20-16,-3 7 4 0,4-6 2 0,3 3-7 16,-1-1-6-16,1 2-2 0,0 2-10 0,4-3-13 15,-1 1-2-15,-2 2-18 0,2 0-4 0,-5 3-10 16,4-1-16-16,-5 1-9 0,0 2-16 0,-4 1-4 15,0 1-9-15,2 2-11 0,-4 3-7 0,-1 0 3 16,-2 2 6-16,-1 3-2 0,-1 3 13 0,-1 1-6 16,-1 5 18-16,-5 1 0 0,0 6 2 0,-2 4 6 15,2 0-3-15,-1 3-10 0,1 1-16 0,1-1 6 16,0 3-6-16,4 0-10 0,-1 2 0 0,7 11-1 16,1 1-10-16,2 0-2 0,1-14 1 0,5 12-15 15,-5-9-28-15,5 7 0 0,-2-10 0 0,3 12 0 16,-7-15 0-16,-1-2 0 0,-1 2 0 0,-5-2 0 15,2-1 0-15,-4-1 0 0,-4 1 0 0,-1-4 0 16,-3-6 0-16,-3 2 0 0,-2 3 0 0,-4-5 0 16,-5 1 0-16,-2-2 0 15,-2-2 0-15,-3-1 0 0,3-3 0 0,-4 2 0 0,-1-4 0 0,2 1 0 16,6-2 0-16,-5 1 0 0,7-4 0 16,6-1 0-16,-2-2 0 0,6 2 0 0,6-1-30 0,-1-1-157 15,8-2-105-15,0 0-143 0,0 0-210 0,32-9-456 16,-1 5-1192-16,2-6 528 0</inkml:trace>
  <inkml:trace contextRef="#ctx0" brushRef="#br1" timeOffset="-88395.12">29116 17723 4313 0,'14'-3'186'0,"-5"-1"-59"0,-2 1 47 16,-1 0 12-16,-2-1-55 0,-2 1-43 15,-2-1-59-15,0 4-84 0,-11-9-122 0,-1 7-211 16</inkml:trace>
  <inkml:trace contextRef="#ctx0" brushRef="#br1" timeOffset="-86963.27">13582 14982 285 0,'-4'-4'289'0,"0"1"-7"0,1-1-4 15,-4-1-13-15,2 0-9 0,-1 3-16 0,-1-2-1 16,0 0-19-16,-5-2-9 0,1 4-26 0,-8 0-1 15,-1 1-13-15,-1 3-13 0,-6-2-7 0,0 2-10 0,-2 1-19 16,-1 3-13-16,1 0-5 0,1 0-13 16,2 2-11-16,-1-1-2 0,0 2-7 0,7-2-4 15,1 0-11-15,0 1-3 0,1 0-10 0,2-4-3 16,4 3-6-16,1 1-2 0,2-3-1 0,3 1 0 0,0 0-10 16,2-2 2-16,1 3 1 0,1 0-15 0,2-1 15 15,0 3-12-15,2 3 10 0,1-2-4 0,1 5-7 16,1 1-5-16,-2 4 16 0,1 5 4 0,0 1 2 15,-1 2 10-15,-1 1 2 0,0 3 0 0,-2 1 9 16,-2 3-4-16,0 1 3 0,-3 8 3 0,-1 1 12 16,3 2-18-16,-7-1 5 0,1 2-1 0,0 0-5 15,-1-1-2-15,2 1 3 0,0 4 4 0,4-4-4 16,-2 5 3-16,2 2-3 0,0 0-3 16,-1-3-3-16,4 4-3 0,-2-1 0 0,3-2 16 0,-1 1-7 15,-2 1-5-15,2-4-4 0,-4-2-2 0,0-1-1 16,1-15-6-16,-1 2-3 0,-1 0-1 0,-1-2-6 15,3-3 5-15,-2 0-4 0,0-5-3 0,0 0-5 16,5-7 3-16,-1-2-1 0,-1-4-1 16,2-3-2-16,-1-3-3 0,1 0-3 0,1-1 2 15,0-3-9-15,1 0-6 0,-1-3-4 0,6 1-5 0,-6-1-7 16,0 0 0-16,11-2-2 0,-6-1 4 0,2 2-2 16,-4-1 2-16,-3 2-2 0,8-4-2 15,-4 4 3-15,-4 0 1 0,9-2-1 0,-9 2 2 0,6-1 5 16,-6 1 1-16,8-1-8 0,-8 1 12 15,8 2-2-15,-8-2 3 0,6 1-5 0,-2 3-7 16,2-4-7-16,-6 0-8 0,13 2-13 0,-6 0-27 0,5-2-42 16,0 0-72-16,5 1-93 0,3 1-153 0,9-4-320 15,1 1-823-15,4-4 364 0</inkml:trace>
  <inkml:trace contextRef="#ctx0" brushRef="#br1" timeOffset="-85946.36">13030 17140 84 0,'-4'-2'201'0,"4"2"-3"0,-9 0-19 0,9 0-8 15,-6-1-19-15,6 1-16 0,0 0-7 0,0 0-5 16,0 0-3-16,0 0 1 0,0 0-14 16,0 0-6-16,15 8-1 0,-8-7-4 0,4 1 0 0,1 2-2 15,0-3-7-15,6 2 3 0,3 2-5 0,-1-2-1 16,3-1-6-16,5 3 0 0,4-2-7 0,0 2 0 16,1-3-5-16,3 1-1 0,3 1-6 0,13-1-3 15,-15 1-3-15,15-4-3 0,2 2-10 16,0-1 0-16,2 0-5 0,4 0 0 0,4-2-5 0,28 4-1 15,-28-1-3-15,30 0-2 0,-26-1-7 16,29 3 4-16,-32-4-3 0,31 2-4 0,0 0 2 16,-4-1-2-16,0-1-2 0,-28-1-6 0,33 1 0 15,-6 1 4-15,4 0 6 0,0-2 5 0,1 1 9 0,1 0-13 16,2 2-2-16,7 2 2 0,0-1-4 16,3 1 4-16,-5-2-10 0,8 4 0 0,-4 1 3 15,3 1-3-15,3-2 3 0,-1 2-8 0,0 2 3 16,-8-3 0-16,1 4 8 0,2-6-7 0,-5 1-5 15,0 2 2-15,1-4-1 0,0 2-3 0,-5-2 6 16,0 0-1-16,-1-2 0 0,2 1-2 0,-3 1 10 16,5-5 3-16,-6 0-2 0,4 2 0 0,3 0-4 15,-2-2 2-15,3 0-7 0,-2-1 4 0,5-1-4 16,-1-3 13-16,2-4-2 0,5 7 6 0,-3-6-6 16,4 6 6-16,-1-9-5 0,-1 7 3 0,-5-4 0 15,2-1-4-15,-4-1-1 0,-6 1 7 0,6 5-11 16,-5-6 10-16,-2 6-11 0,-31 0 2 0,26-1-5 15,-32 2 5-15,-3 2-4 0,5 1-4 0,-2-1-19 16,-5 3-19-16,-1-1-27 0,-4-1-44 0,-19-1-61 16,0 1-85-16,-12-2-358 0,1-1-660 0,-8 1 292 15</inkml:trace>
  <inkml:trace contextRef="#ctx0" brushRef="#br1" timeOffset="-84562.76">20791 17079 92 0,'0'0'223'0,"26"1"-12"0,-7-1-6 16,8 0-17-16,7 0 0 0,1-4-9 0,22 1-2 0,-3 0-8 16,9-1 3-16,30-7-5 0,5 1-11 15,7 1-4-15,3-4-13 0,7 4-8 0,7-2-6 16,6 4-12-16,1-4-10 0,9 0-13 0,-1 4-6 16,4-5-3-16,-3 5-11 0,-9-1-11 0,-3 0-2 15,-10-2 3-15,-8 1-20 0,-12 2 0 0,-31 0-4 16,-8 3-1-16,-18 0 7 0,-2-1 0 0,-7-3 10 15,-9 3 12-15,-6 2 4 0,-2-2 10 0,-4 3-8 16,-3-2-5-16,-2-1-3 0,0 0-1 0,-4 5-6 16,0-9-8-16,0 9 4 0,0 0-15 0,-5-5 3 15,5 5-10-15,-9-2-3 0,9 2-6 0,-8-3 6 16,8 3-10-16,0 0 1 0,-9-1-1 0,9 1-7 16,0 0 8-16,0 0-6 0,0 0-3 0,-9-1 0 15,9 1 12-15,0 0 3 0,0 0 0 0,0 0 4 16,0 0 5-16,0 0-1 0,0 0-7 0,0 0 6 15,-10 3 3-15,10-3 4 0,-5 6-5 0,1 1-3 16,0-2-1-16,-1 6 0 0,-4 6-5 0,4 1 3 16,-4 6-8-16,0 0 1 0,-1 5-4 0,2-2 3 15,-2 3-1-15,1-1-3 0,3 3-1 0,-4 2 4 16,2 0 1-16,-2-2 1 0,2 2 13 0,2 0 4 16,0-1-8-16,1-3 1 0,-1 1-4 0,4 0 0 15,-1-5-3-15,3 2-4 0,0-9-2 0,3 5-4 16,2-5 0-16,2-1 6 0,2-4-6 0,3 0 2 15,6 4-5-15,5-1 2 0,0-1 0 0,6-3 1 16,3-2-8-16,5-2 5 0,0 0-2 0,13-5 1 16,-9-1-2-16,16 0-2 0,5-3-3 0,1 0 4 15,0-5 6-15,2 1-3 0,-3-4 2 0,4 1 2 16,29-1-2-16,-3 1-3 0,-26 2 2 16,28-5 1-16,0-1-2 0,-2 4-3 0,8-6-2 0,-2 6 6 15,4-6-3-15,-2 3 1 0,6 0 2 0,-4 0 0 16,2 2-4-16,-2 1 5 0,-6-1 0 15,-7 1 13-15,-22 4 0 0,25-1 1 0,-31 0-2 0,-3 2-1 16,-1 1 1-16,-4-3 1 0,-12 1-5 16,10-2-1-16,-18 4-4 0,-1-4 0 0,-1 2 0 15,-2 0 0-15,-9 2-4 0,0-2 0 0,-2 3 0 0,2-2-2 16,-5 1 1-16,6-2-2 0,-2 2-3 0,1-3 0 16,3 4-1-16,5-2 4 0,-1 2-2 15,0 1 0-15,-4-2-3 0,5 2-1 0,7 0 3 16,-3 2-4-16,5 2 3 0,-1-2-3 0,3 1 0 15,12 5 0-15,-1 0 4 0,-12-5-2 0,1 0-4 16,13 4-2-16,-15-3-1 0,17 3-4 0,-4-2 6 16,-12 0-3-16,4-1-1 0,13 2 2 0,-3-4 1 0,-12 1 3 15,-3-3-3-15,3 1 4 0,12 1-5 0,-15-5 2 16,2 2 3-16,13 3 4 0,-12-4 10 16,-1-2-7-16,1 1 6 0,10 0 0 0,-11-1 4 15,11 0 4-15,3-1-4 0,-17 1-1 0,-3 0-2 16,-1 1-7-16,-2-2 5 0,1 3-2 0,-3 0 0 15,0 0-1-15,-5-1-3 0,-1 2 3 0,-4-1-1 16,1 1-1-16,-6 0-3 0,0 0-3 0,-6 0 3 16,2-1-2-16,-9 1-5 0,12 0-22 0,-12 0-20 15,11 1-35-15,-11-1-41 0,8 1-60 0,-8-1-75 16,0 0-111-16,0 0-483 0,0 0-919 0,0 0 406 16</inkml:trace>
  <inkml:trace contextRef="#ctx0" brushRef="#br1" timeOffset="-84412.92">28324 17590 163 0,'0'0'358'0,"-8"-4"-27"0,2-2-34 16,3 4-40-16,-3 0-67 0,1-2-108 16,5 4-170-16,-12-7-177 0,3 3-288 0,3-1 128 15</inkml:trace>
  <inkml:trace contextRef="#ctx0" brushRef="#br0" timeOffset="-58613.1">6222 15733 91 0,'-2'-3'320'16,"2"-2"-10"-16,-2-1-7 0,2 0 5 0,0-1-2 15,2 1 4-15,-2 1 8 0,0-2 1 0,2 0 1 16,-2 5-7-16,0-1-7 0,1-1-30 0,-1 4-30 16,0 0-27-16,0 0-20 0,0 0-6 0,-5 14-6 15,3 3-14-15,-3 8-9 0,-3 3-15 0,0 0-18 16,3 3-10-16,-4 1-13 0,-1 2-13 0,4-2-6 15,-2 0-11-15,3 0-8 0,1-6-5 0,1 2-9 16,1-9-4-16,1-3-8 0,2-5-3 0,-1 0 1 16,0-4 1-16,0-2 17 0,0-3 14 0,0-2-13 15,0 0-1-15,7-17-7 0,-3 2-2 0,-1-4-5 16,-1-6 0-16,2-3-9 0,-2-4 0 0,0-2-3 16,3-11 0-16,0-4-6 0,-2-1-2 0,1-2-6 15,2 0 0-15,-6 4-2 0,4 2 0 0,1 15-5 16,-1 2-6-16,4 7 0 0,-5 5 2 0,1 5-6 15,1 3 0-15,3 5-4 0,1 4 0 0,0 3 5 16,4 7-1-16,2 5-4 0,2 10 6 0,1 3-4 16,-3 1-2-16,7 13 0 0,-6-10 2 0,-3 2-4 15,4 0 1-15,-3-1 5 0,2-2-3 0,-3 0-1 16,0 0 2-16,-2-5 0 0,1-2-2 0,-6-7 0 16,6-3-2-16,-6-1 3 0,1-4 10 0,-2-1-5 15,0-1 10-15,-1-4 21 0,-2-5 7 0,-2 2 3 16,10-5 3-16,-2-4-18 0,2-5 4 0,3-8-5 15,-3-3 9-15,6-1-18 0,-6-5 1 16,8-13 0-16,-3 0-4 0,3-3 2 0,-4 0-1 0,0 3-3 16,-1 9-1-16,1 2-2 0,-4 2-4 0,-1 2-1 15,0 13-2-15,-4-1-1 0,2 6-1 0,-5 1-1 16,2 2-3-16,-1 3-1 0,-1 0 0 0,1 3 2 16,-3 2-1-16,0 0-6 0,0 0 0 0,0 0-1 15,0 0 8-15,5 17-8 0,-5-10 4 0,0 3 1 16,1 0 7-16,-1 1-12 0,0 0 5 0,1 6 0 15,0-2 2-15,2 3 0 0,0-2-4 0,-1-4 2 16,1 0 2-16,-1-1 0 0,1-1 3 0,0-1-3 16,-2-2 3-16,-1-2 0 0,1 0 4 0,-1 0-3 15,1-3 0-15,-1-2 4 0,0 0 2 0,0 0-8 16,0 0 0-16,0 0 2 0,0 0 6 0,4-12-11 16,-4 6-14-16,-2 1-17 0,-1-1-10 0,1-1-14 15,-1 1-20-15,-2-1-23 0,0-2-32 0,-2 2-26 16,0 1-32-16,3 2-31 0,0 1-37 0,0-2-43 15,4 5-28-15,0 0-30 0,0 0-46 0,0 0-57 16,-13 13-300-16,11-4-825 0,-6 2 366 16</inkml:trace>
  <inkml:trace contextRef="#ctx0" brushRef="#br0" timeOffset="-57779.35">6975 15784 93 0,'0'0'413'0,"0"0"-6"0,0 0-17 0,0 0-29 16,0 0-31-16,0 0-27 0,0 0-24 0,0 0-18 15,0 0-26-15,0 0-21 0,4 4-12 0,-4-4-12 16,0 0-18-16,3 3-7 0,1-1-3 0,1-2-9 16,2 1-11-16,-1-1-14 0,6 0-10 0,1 0-12 15,0-1-11-15,0 1-5 0,6-3-9 0,0-1-10 16,-2-1-3-16,1 0-10 0,0-1-1 0,-6 0-7 15,-1-2-2-15,-2 1 5 0,-1-3 11 0,1 2 5 16,-4-2-4-16,-4 1 0 0,0-3-3 0,-2 0-5 16,-3 2-3-16,-5 0-6 0,-1 4-6 0,1 2-2 15,-5-3-5-15,-4 8-7 0,-1 5-3 0,-3-1-2 16,-1 8-4-16,-1 3 4 0,2 2-3 0,6 4 2 16,-2 0-2-16,6 0 0 0,3-3 5 0,6 1-7 15,0-1 3-15,6 0 4 0,3-1 1 0,5-1-4 16,7 1 2-16,4-4 3 0,-3-4-1 0,10-2-1 15,3-4-4-15,-1-3 11 0,0-4-9 0,2-2-6 16,-1-4-3-16,1-1 1 0,0-5-4 0,-2-2 2 16,-4-1 0-16,4-3 2 0,-5-4 9 0,0 2 9 15,-2-2 9-15,-3-2 4 0,-1 0 1 0,-6 1 5 16,2 0 6-16,-9 9 11 0,-3 2 7 0,6 3-4 16,-6 3-2-16,1 4-28 0,-1 2 1 0,-4 3-1 15,0 0-1-15,0 0-6 0,-14 21-4 0,4-4-4 16,-3 7-5-16,-1 3-1 0,1-3 4 0,-1 2-9 15,0 0-2-15,1 2 1 0,1-1-2 0,1-4-4 16,1-6 1-16,1 1-2 0,5-2-9 0,-1-4-14 16,0-1-1-16,1-3-2 0,1-1-3 0,0-2 0 15,-1-4-15-15,4 1-16 0,0-2-7 0,0 0-11 16,-6-10-13-16,6 4-6 0,-3-5-4 0,3-5-2 16,-1 1-4-16,1-4 0 0,-3-8 5 0,2-2 7 15,0-1 9-15,1 2 10 0,0 0 3 0,0 2 9 16,1 7 23-16,0 7 21 0,-1 4 2 0,0-2 3 15,0 6 2-15,0 0 18 0,0 4 13 0,0 0 11 16,10 13 2-16,-4-4 3 0,-2 6-3 0,1 5 2 16,3-1 0-16,0 5-2 0,0 1-2 0,7 0-9 15,-1-1 2-15,4 2-5 0,-2-3 2 0,1-1-5 16,5-4-7-16,-4 1-21 0,2-1-23 0,-3-5-29 16,2-1-44-16,-5-1-67 0,5-3-69 0,-2 1-74 15,-4-5-84-15,0-1-88 0,-1-1-356 0,0-2-909 16,3 0 402-16</inkml:trace>
  <inkml:trace contextRef="#ctx0" brushRef="#br0" timeOffset="-57029.57">8175 15660 408 0,'1'-4'441'0,"-1"4"-9"0,3-7-30 16,-3 7-22-16,0 0-42 0,0 0-8 0,0 0-9 15,0 0-14-15,0 23-20 0,0-12-26 0,-3 6-17 16,3 2-20-16,-1-1-26 0,1 1-19 0,0-1-15 15,0-1-17-15,0 3-16 0,1-2-11 0,4-2-11 16,-4-2-14-16,2-2-6 0,1-1-8 0,-1-3-7 16,0 0-5-16,0-4-4 0,2 0-6 0,1-3-6 15,2 0 5-15,0-2 3 0,2-2 7 0,0-2 2 16,3-5 1-16,1 0-2 0,1-5-4 0,8-5-3 16,3 1-5-16,-3-7-2 0,0 0 2 0,5 0-12 15,-4 4-7-15,-2-1 3 0,1 2-7 0,-1 6-8 16,-3 5 0-16,-1 2 3 0,1 3-6 0,-1 6-7 15,1 3-1-15,0 4-4 0,-2 2-2 0,2 7-1 16,-1 5-2-16,-4 1-3 0,0 4 3 0,-3 0 13 16,1 2-14-16,-3 0 1 0,1-3-3 0,-2 2 0 15,-2-4-15-15,-3-4-11 0,2 0-18 0,-1 0-10 16,-4-5-14-16,-4-3-9 0,1-1-16 0,-3-1-22 16,0-2-22-16,-2-4-31 0,-6-2-31 0,4-2-63 15,-12-3-77-15,-5-4-86 0,-1-4-428 0,2-5-919 16,-1-2 407-16</inkml:trace>
  <inkml:trace contextRef="#ctx0" brushRef="#br0" timeOffset="-56879.62">8502 15422 3356 0,'4'-17'194'16,"-1"2"-48"-16,-2 4 71 0,1 0 49 0,0 0 17 16,1 2-15-16,-3 0-32 0,2 2-38 0,-1 1-41 15,0 3-19-15,0-2-29 0,-1 5-43 0,0 0-53 16,0 0-75-16,0 0-111 0,0 0-143 0,0 0-161 15,0 0-294-15,0 0-833 0,0 26 369 0</inkml:trace>
  <inkml:trace contextRef="#ctx0" brushRef="#br0" timeOffset="-56429.81">7862 15265 172 0,'1'-18'441'15,"2"1"9"-15,-2-1-8 0,-1 5-2 0,0 3-10 0,-1 0-18 16,2 3-28-16,-1 0-33 0,0 3-40 0,0 1-26 16,0 3-25-16,0 0-10 0,0 16-7 0,1-7-7 15,-1 9-16-15,4 6-13 0,-5 4 0 0,4 3-6 16,0 3-17-16,0 3-8 0,1 9-24 15,-1 1 8-15,1-11-20 0,0 10-9 0,-4-10-14 0,1 0-11 16,1 0 2-16,-2-1-21 0,0-3-17 16,0-1-40-16,0-3-57 0,-3-1-38 0,4-2-50 0,-3-10-59 15,-2 2-72-15,1-4-54 0,0-3-58 0,-3-1-63 16,1-5-73-16,-5 1-374 0,-4-4-939 16,5-2 416-16</inkml:trace>
  <inkml:trace contextRef="#ctx0" brushRef="#br0" timeOffset="-56279.5">7633 15569 273 0,'-1'-6'420'0,"1"-2"18"0,-2 1 9 0,4 1 5 15,-1 0-16-15,4-1-27 0,4 1-29 0,4-1-32 16,5 2-34-16,9-5-30 0,5 4-29 0,1 1-25 16,3-3-45-16,3 3-61 0,-3 4-83 0,1-1-139 0,-2 1-161 15,-5 0-522-15,5 1-844 0,-5 1 374 0</inkml:trace>
  <inkml:trace contextRef="#ctx0" brushRef="#br0" timeOffset="-55745.62">9853 15462 2915 0,'19'-7'262'0,"-7"0"-75"0,-1 2 33 16,-1-2 75-16,-1 1-10 0,-4 3-2 0,-1-2-20 16,0 2-19-16,-3 0-32 0,-1 3-12 0,3-3-19 15,-3 3-15-15,0 0-12 0,0 0-16 0,-13 9-2 0,8-3 6 16,1-1-14-16,-2 1-10 0,2 2-16 15,-2 1-7-15,3-2-27 0,2-1 10 0,1 1-7 16,2-1-6-16,2-1-6 0,0 0-4 0,3-4-5 0,0 1-5 16,2-3-3-16,0 0-4 0,1-2-9 0,3-5-1 15,-3 1-13-15,-1-3 9 0,-1-3-7 16,1-1 3-16,-4-1-3 0,0-1-5 0,-5 0-1 16,0 4-7-16,-9-4 3 0,4 7-1 0,-8-3-4 15,-2 3-2-15,-2 3-4 0,-15 5 0 0,1 4 4 0,-2 9 1 16,-14 9 0-16,-2 7-11 0,2 3-3 0,1 0 13 15,5 4 12-15,5 4 5 0,3-4 9 16,14-5 13-16,2 3-1 0,7 2 6 0,5-4 6 16,5 1 10-16,5 0 2 0,9-3-6 0,8 0 2 0,6-5-7 15,16 6-8-15,2-8 2 0,3-2 2 0,4-5-10 16,-3-4-18-16,1-5 8 0,1-2-27 0,1-4 0 16,-15-3 0-16,-1-2 0 0,-1-4 0 0,-4-1 0 15,-3-1 0-15,-1-2 0 0,-5-3 0 0,-5-2-26 16,-4 4-48-16,-4-2-51 0,-2-1-88 0,-4 5-58 15,-2 0-76-15,-2 3-96 0,-2 3-88 0,-2 1-497 16,2 0-1111-16,-2 3 491 0</inkml:trace>
  <inkml:trace contextRef="#ctx0" brushRef="#br0" timeOffset="-55613.15">10543 15850 1 0,'10'0'362'0,"-5"0"14"0,3 1 7 0,-3-1-13 16,-5 0-26-16,9 0-32 0,-4 2-36 0,-5-2-69 15,4 2-87-15,-4-2-110 0,0 0-141 0,-9 7-308 16,-4-3-475-16,-1 3 211 0</inkml:trace>
  <inkml:trace contextRef="#ctx0" brushRef="#br0" timeOffset="-55095.28">5968 16563 148 0,'-18'-1'310'0,"0"0"-7"0,4 0-6 0,4 1-7 15,2-1-1-15,3 1-14 0,-1-3-8 0,6 3-14 16,-8 0-10-16,8 0-10 0,-5-1-13 0,5 1-9 16,0 0-5-16,0 0 5 0,0 0-5 0,0 0-10 15,27-2-3-15,-7 0-5 0,15 2-8 0,17-4-6 16,8 1-8-16,33-1-2 0,3-2-3 0,11 2 2 15,11 2-7-15,11-2-2 0,12-3-2 0,12 0-12 16,4 3-7-16,9-2-17 0,5-2-2 0,6 0-9 16,-1-3-15-16,-2 2-12 0,5-1-6 0,0-1-1 15,-5 4-10-15,-8 1-6 0,-13 1-9 0,-4 1-5 16,-13 4-4-16,-5-3 0 0,-15-2-11 16,-10 3-3-16,-14-1-2 0,-32 1-5 0,-10-2-5 0,-13 2 2 15,-4-1 7-15,-15 1-6 0,1 0-3 0,-6 1-3 16,1 0-1-16,-7-2 3 0,-1 2-18 0,-2 0-25 15,-4 1-37-15,2-2-47 0,-2 2-66 0,0 0-66 16,-15-1-89-16,6 1-89 0,-10 1-97 0,-8 2-382 16,-5 2-982-16,-2 0 434 0</inkml:trace>
  <inkml:trace contextRef="#ctx0" brushRef="#br0" timeOffset="-54796.39">6902 16862 2338 0,'-66'1'176'0,"5"-1"-55"0,9-4-5 15,16 1 41-15,7 1 36 0,2-5 30 0,7 2-33 16,6 1-11-16,2 1-26 0,7-2-9 0,5-1-16 16,2-1-14-16,7-2 15 0,11-1 1 0,10-4-2 15,7 0 1-15,19-1-8 0,5 0-4 0,29-4-1 16,4 0 5-16,0 1-6 0,5 2-3 0,4 2-11 15,15 1-4-15,1 1-10 0,5-1-2 0,3 1-10 16,5 2-8-16,0 4-4 0,-5-1-12 0,3 2 3 16,-7-3-9-16,-2 3-6 0,-9 5-23 0,-16-3-22 15,-34 2-23-15,1 2-34 0,-13-2-33 0,-13 0-35 16,-16 1-61-16,-4 0-53 0,-9 2-57 0,-7-1-84 16,-4 4-411-16,-9-1-864 0,-14 6 383 0</inkml:trace>
  <inkml:trace contextRef="#ctx0" brushRef="#br0" timeOffset="-54029.5">7367 17195 2844 0,'-1'-18'235'15,"0"0"-47"-15,-2-1 38 0,-1 2 10 16,0 0 19-16,-1 2-15 0,-1 5-4 0,2-1-17 0,-1 3-19 16,0 3-7-16,-3 0-17 0,3 4-12 15,-4 2-13-15,4 4 3 0,-5 2-10 0,0 5-11 16,-1 4-13-16,5 2-12 0,-2 8-14 0,3 1-8 0,1-1-18 16,2-2-6-16,1-3-9 0,-2-2-23 0,4-2-8 15,1-1-12-15,-1-5-6 0,-1-1-2 0,0-2 5 16,1-2 3-16,-1-2-4 0,0-4 0 15,0 0 2-15,0 0-3 0,-4-17 3 0,0 5-4 16,2-5 0-16,-3-6 2 0,-2-3 3 0,-2 0 0 16,4-1 3-16,-1-2 1 0,2-1 4 0,1-1 0 15,1 2 3-15,2 4 3 0,1 7 4 0,-1 6-5 0,1 3-1 16,6 1-5-16,-5 3-2 0,5 4 0 16,-7 1 1-16,19 10-1 0,-5 3-1 0,4 8-2 15,2 3-1-15,3 3-2 0,11 14 3 0,-6-1-6 16,4 2 2-16,-2-3 2 0,1-2-1 0,1-2-3 15,-9-8-10-15,1-4-3 0,-1 1 1 0,-1-4-1 16,-2-3 4-16,-3-8 1 0,-4 3-1 0,-3-7 4 16,0 1 1-16,-3-4 3 0,-2 0 2 0,1-4 7 15,-6 2 1-15,8-9 10 0,-3 1 1 0,-3-3 10 16,0-7 0-16,-1 0 1 0,2-10 1 0,-2-2 0 16,1-3-6-16,2-3-8 0,0 2-1 0,3-1 1 15,1 3 1-15,4 4-1 0,-3 0-2 0,5 8-7 16,-1 3 1-16,2 4-1 0,-1 5-4 0,7 1-2 15,-2 5 3-15,0 2 1 0,0 4-4 0,0 4-7 16,0 2 0-16,-2 4-3 0,1 3 2 0,-3 6 2 16,-2-3-1-16,-4 4 0 0,0 0 0 0,-4 1-6 15,-1-6 3-15,-4 7 1 0,0-7 1 0,-3 5 4 16,3-6-2-16,-1-1-2 0,1-4 0 0,-1-2-3 16,-2 0-5-16,6-3-6 0,-2-2 10 0,0 1-8 15,3-3-1-15,3-1 7 0,-1-2-2 0,7-2-3 16,0-1 3-16,6-3 0 0,-5-2 2 15,4-3 0-15,-2-3 3 0,1 0 2 0,2-6-1 0,-1-2 2 16,1-2-2-16,-6 0 4 0,2 1-5 16,-6-2 0-16,-5 7 5 0,1-1-4 0,-1 2 15 15,-4 0-8-15,-4 4 3 0,2 2-1 0,-5-1-2 0,-2 4 0 16,-5 3-1-16,4 2-14 0,-7 3-31 0,-1 3-36 16,-1 2-58-16,-2 10-86 0,3-6-95 15,1 2-108-15,3 3-122 0,0-1-407 0,5 2-1032 16,4 0 457-16</inkml:trace>
  <inkml:trace contextRef="#ctx0" brushRef="#br0" timeOffset="-53079.78">8961 17009 3347 0,'8'-24'338'0,"-1"-2"-92"0,-1 8 51 0,-2 0 29 15,0 3 17-15,-1 3-16 0,1 2-25 0,0 0-28 16,-2 3-39-16,1 2-23 0,-2 0-14 0,1 4-12 16,-2 1-5-16,0 0-3 0,7 14-7 0,-6 2-13 15,-1 3-12-15,1 7-13 0,-1 3-20 0,0 2 0 16,2-1-22-16,0 2-4 0,-2 0-33 0,-2 0-23 16,2 0-28-16,2-3-18 0,-4-2-39 0,2 0-16 15,0-9-26-15,2-3-22 0,-2-3-16 0,0-1-8 16,0-5 12-16,0-1-10 0,-4-2-8 0,4-3-3 15,0 0 16-15,0 0 9 0,-14-15 9 0,9 3 16 16,1-5 4-16,-1-3 12 0,0-9 13 0,-1-1 6 16,1 0 9-16,-2-6 7 0,5-10 18 0,-1 9 17 15,3-9 20-15,0 12 22 0,3 2 21 0,-2 5 15 16,4 2 13-16,-1 8 11 0,1 4-2 0,1 3-7 16,0 0-2-16,1 4-11 0,-2 0-6 0,8 6-4 15,-1 0-3-15,2 4-8 0,1 2-2 0,0 4-1 16,1 2-7-16,0 8-3 0,-3-5-6 0,-4 2-3 15,5 7-15-15,-8 2-9 0,-4-1-11 0,-4-6 1 16,-4 5-4-16,0-6 3 0,-11 2 1 0,3-5 2 16,-1 0 5-16,-1-1-4 0,-2-1 1 0,-1-4 2 15,5 0 3-15,-4-4 12 0,7-1 11 0,0-1 5 16,3-1 8-16,3-1-4 0,-1-1 0 0,6 0-4 16,0 0-4-16,0 0 0 0,0 0-5 0,22-9-4 15,-9 8 1-15,9-3-3 0,-2 3 0 16,7-3 0-16,1 4-2 0,-1 2-1 0,4 2-3 0,-11 0-7 15,2 3 0-15,-3 2-1 0,0 0-3 0,4 4-3 16,-8 2 1-16,2-2-2 0,-7 2 5 0,-1 0-1 16,-1 0 2-16,-2 3-1 0,-6-4 1 0,-1-3 0 15,-4 2-1-15,-5 1 3 0,-3-1-2 0,-5 0 9 16,3-3-4-16,-8 3-1 0,1-5 3 16,3-3-2-16,-8 2 2 0,5-1-1 0,3-4-1 15,5 0-1-15,4-2-9 0,-3 0-16 0,5-2-17 16,7 0-31-16,-3-1-20 0,5-3-27 0,7-1-14 0,5-6-31 15,14-4-21-15,1-1-12 0,3 0-12 0,14-7 4 16,3 2 17-16,-1 0 21 0,-11 5 16 16,0 4 15-16,-2-2 13 0,2 2 34 0,1-2 20 15,-8 2 45-15,0 2 30 0,-10 3 40 0,0-2 43 16,-5 5 32-16,-3 1 24 0,-4 2 14 0,-2 1 4 16,-3-1-1-16,-2 3-14 0,0 0-3 0,0 0-4 0,-17 7-8 15,6 2-11-15,-5 3-8 0,-6 4-15 0,-1 4-4 16,3 1-16-16,-1 1-8 0,6 1-1 0,-1-2-10 15,5-3-8-15,2 0-2 0,3-3-7 16,2-3-6-16,4 0-7 0,0-3-4 0,1-2-2 16,4-3-3-16,4-1 1 0,1-2-1 0,3-4-1 15,6-4-3-15,-2 0-4 0,-2-4 2 0,10-4-2 16,-5-2-4-16,0-1 6 0,-4-1-3 0,3-3-2 16,-2 2-1-16,-1-2 1 0,-6 5-1 0,3 4-2 15,-4 3 0-15,-5 1-2 0,1 4 0 0,-1 2-6 16,2 1 0-16,-6 2 0 0,8 6 2 0,-7-2 0 15,3 5 5-15,-3 3-6 0,3 4-3 0,0 1-13 16,-4 0-32-16,5 0-36 0,-4-1-53 0,3 1-58 16,-1-5-57-16,1-1-56 0,-2-1-50 0,2-1-51 15,2-5-60-15,1 3-346 0,-1-5-884 0,2 0 392 16</inkml:trace>
  <inkml:trace contextRef="#ctx0" brushRef="#br0" timeOffset="-51146.37">10184 17080 68 0,'4'-11'377'0,"-3"3"17"16,-1 1 16-16,-1-1-5 0,-3 5-7 0,-5-1-9 16,-1 3-9-16,-3 2-17 0,-5 5-17 0,3 3-21 15,-4 0-16-15,-1 3-25 0,0 6-23 0,1 4-29 16,3-2-21-16,2 4-23 0,3 0-19 0,-2-1-16 16,8-5-15-16,5-1-12 0,3 0-21 0,2 1-26 15,5-5-20-15,3-1-16 0,3-2-19 0,4-4-17 16,8-1-15-16,1-4-16 0,3-4-4 0,1-3-6 15,-1-1 0-15,-2-6-6 0,0-2-1 0,2-2 0 16,-5-3 0-16,-2-4 0 0,1-4 3 0,-7-1 1 16,11-14 7-16,-6-3 5 0,-2 4-4 0,-1-9 7 15,-5 5 2-15,0-1-4 0,0-2 12 0,-10 16 12 16,4 1 16-16,-5 4 15 0,-1 8 16 0,-4 4 6 16,0 0-1-16,0 8-4 0,0 4 6 15,-5 3 9-15,5 1 11 0,-11 13 8 0,3 3 6 0,0 6 4 16,-1 9 4-16,3 1-3 0,0 15 3 0,2-13 1 15,-3 12-1-15,2 1-11 0,4-12-9 0,1 1-5 16,0-4-13-16,1 3-9 0,2-3-2 0,3-3-6 16,-2-2-5-16,0-3-6 0,0-7-12 0,-2-6-8 15,1 0-10-15,2-1 1 0,-3-4-13 0,4-4-10 16,-1 0-12-16,1-2-11 0,-6 0-11 0,11-5-9 16,-3-5-1-16,-3 2-11 0,3-8-11 15,1-1-6-15,0-1-5 0,1-8 5 0,3 1 1 0,-3-2 11 16,2 2 10-16,-1 0 11 0,-3 9 9 15,0 1 18-15,-1 5 17 0,1-1 20 0,-6 2 14 16,2 4 2-16,-3 0 4 0,1 1 2 0,-2 4 9 16,0 0 4-16,0 0 2 0,0 0 0 0,-13 14-5 15,4-7 0-15,0 4-7 0,0 1-4 0,3-1-2 16,-8 2 0-16,2 0-2 0,2 1-3 0,1 0-4 0,5 1-1 16,-1-3 0-16,2 0-3 0,2 2-1 0,2-3 1 15,3 0 0-15,4 0 1 0,2 2 0 16,4 0-4-16,3 0 4 0,7-2-8 0,3 1-8 0,-1-1-16 15,2-4-22-15,1 0-19 0,3-2-22 0,-5-1-29 16,0-2-34-16,-7-3-34 0,1 2-21 16,-6-4-9-16,0 0-4 0,-3 0-10 0,2-3 10 15,-4-1 1-15,-1-2 21 0,-3 1 9 0,-1-3 16 0,1 2 16 16,-4 0 17-16,2 1 26 0,1-1 24 0,-5 3 36 16,0 0 33-16,4 1 14 0,-3 2 23 15,-1 3 17-15,0 0 37 0,7-3 23 0,-7 3 15 16,0 0 16-16,0 0 18 0,11 7 1 0,-7-3 2 15,-3 1-5-15,3 1-7 0,1-3-8 0,3 3-7 16,-3-2-11-16,3 1-10 0,-2 0-10 0,4-4-7 16,0 0-9-16,2 1-8 0,-2-4-9 0,2 0-1 15,-1-2-4-15,1-1-8 0,-2 1-6 0,1-3-4 16,-3-1 1-16,0-2-7 0,-2 0-3 0,-2 0-6 16,-1 0-2-16,-1-3-3 0,-2 2-4 0,-2-2 3 15,0 1-3-15,-3 5-3 0,-1-3 1 0,-3 5-5 16,-3 2 1-16,1 1-5 0,-1 3 0 0,-3 0 2 0,3 4-2 15,-4 6 9-15,-1-2 1 0,3 6 0 16,4 2 4-16,-4-2 1 0,5 3 0 0,5 2-3 16,-1-4 0-16,6 4-2 0,3-1 3 0,5-3-3 15,1 0-2-15,3-2-5 0,0 0-6 0,3-4-2 16,4-1-12-16,0-2-8 0,8-4-17 0,-5 0-9 16,7-5-10-16,0 0-8 0,1-2-4 0,-3-3-4 15,-1-3-2-15,-3-1-4 0,1-1 4 0,-6 1-1 16,0 0 8-16,-4-4 12 0,5-3-2 0,-3-3-2 15,2 1 8-15,-7 3-1 0,-2-5 15 0,-2-3-1 16,-2 6 5-16,-2 2 6 0,-1-2 13 0,-3 8 11 16,-3 4-7-16,2 0-1 0,-4 3 9 0,-3 3 12 15,8 1 5-15,-27 7 5 0,8 1 9 0,-4 5-7 16,1 2 2-16,2 6 5 0,1-2-6 0,2 0 4 16,7-3-7-16,0 1 3 0,3 1 1 0,1-2 2 15,3-5-1-15,3 1-10 0,3-1 7 0,2-3-3 16,4 0 5-16,2-2-13 0,1-5 3 0,1-1 4 15,7-1-6-15,-1-5 2 0,8-8-5 0,-5 0 6 16,2-4-4-16,-2 0 0 0,-3-4-2 0,0-1 0 16,-2-8 2-16,-3 2 1 0,-3-5-7 0,6-13 5 15,-7-4-2-15,0 0 7 0,-5-2-6 0,-1 0 3 16,-4 3 0-16,-1-1 10 0,1 2 3 0,-4 13 13 16,0 4 14-16,-5 4 16 0,3 11-1 0,1 6-11 15,0 6-6-15,0 2-3 0,5 3 12 0,-14 13 4 16,5 4 3-16,0 10-3 0,2 5-2 15,1 16-3-15,1-1-5 0,5 5 4 0,1 1-9 16,3 1 0-16,1-4-4 0,4-3-2 0,0 1-9 0,0-3-2 16,1-13-3-16,2 3-1 0,-1-6-5 0,-1-1-7 15,3-3-10-15,0-1-1 0,1-7 1 0,-4-4-7 16,0-5-3-16,6 1-4 0,-2-3-3 0,1-3 0 16,-2-1 4-16,6-5 0 0,-2 0 1 0,-1-6 4 15,-2 0-3-15,0-6 0 0,8-6 2 0,-6-2 1 16,0-2 0-16,-2-5 4 0,3 0-3 0,-4-3 4 15,2 2 0-15,-5 0 6 0,2 1 3 0,-4-1 8 16,-1 8-1-16,-4 6 3 0,-3 6-1 0,-4-2-3 16,0 7 0-16,-1 2 1 0,-5 1 0 0,-2 0 8 15,-2 6-11-15,-3 0 1 0,-2 5-1 0,1 2 0 16,-5 6 1-16,7-2-6 0,3 0 7 16,-2 0-8-16,6 0 3 0,1 3-4 0,5-5-2 15,-1-1 1-15,6-1-5 0,2-1-3 0,2 1-1 0,1-2-4 16,5-2 3-16,4 0 5 0,1-4-4 0,0 0 0 15,3-2-1-15,1-2 5 0,-3 0-1 0,1-3 1 16,-2-1 3-16,2 1 6 0,-8 2 4 16,2-3 7-16,-4 4 5 0,-1-2 2 0,2 1-5 15,-5 3-3-15,-5 0 0 0,0 0 2 0,9 8 10 16,-9-2 0-16,0 2 5 0,-3 3-3 0,1 6 4 16,-2 0-1-16,1 2-3 0,-2 7-1 0,-2 3 3 0,2-3-7 15,-1 3 0-15,1-3-3 0,3 5 0 0,3-3 33 16,3 2-6-16,5 3-1 0,-4-3-9 15,5 1 1-15,-1-1-6 0,-4 0-4 0,0 1-3 16,4-1-5-16,-5-3 0 0,-1 2-1 0,1-2-5 16,-2-2-1-16,-2-7-4 0,0-1 8 0,0 0-12 15,-4-4 2-15,2-4-5 0,2 4 1 0,-2-6 6 0,1-2-4 16,1 0 3-16,0-5-1 0,-6 2-2 16,6-2 2-16,0 0 0 0,-16-7-6 0,11 0-2 15,-2-2 6-15,-2-5-1 0,2 1 3 0,2-5-8 16,-1-5 9-16,2-5-6 0,4-2-3 0,4 0-1 15,5-5 5-15,2 2-1 0,10-13 0 0,4 3-3 16,2 3-1-16,4 1 0 0,-7 10-2 0,9-7-1 16,-8 9 1-16,3 0 11 0,1 3-11 0,-1 1 0 15,-1 3-1-15,-4 1 3 0,1-1 4 0,-3 2 3 16,-3 5-10-16,-4 2 1 0,0-1 1 0,-1-1 7 16,-7 2-9-16,3 0 6 0,-5 0-5 0,-2 1 1 15,2-6-1-15,-5 3-1 0,-2-2-1 0,-2 4-12 16,-5-5-1-16,2 7 3 0,-1-1-7 0,-1 3 1 15,-3 2 2-15,2 0-2 0,-2 4 1 0,0 1 3 16,3 3 3-16,-3 4 1 0,2 3 6 0,-1 5-6 16,3 1 5-16,4 3 2 0,0 0-1 0,5 1 2 15,0-1 1-15,4 2-2 0,1 6 5 0,3-4-2 16,-1-4 2-16,1-1 2 0,6 3-2 0,7-2-28 16,-9-3-25-16,4-2-44 0,-1-2-53 0,2-4-67 15,4-2-76-15,-1-3-86 0,1-2-106 0,-3-4-460 16,4 3-1024-16,1-3 453 0</inkml:trace>
  <inkml:trace contextRef="#ctx0" brushRef="#br0" timeOffset="-50997.6">12843 17230 2981 0,'0'0'295'0,"0"0"-78"0,0 0 26 0,0 0-7 16,0 0-27-16,0 0-41 0,0 0-24 0,0 0-31 15,0 0-20-15,0 0-31 0,-11-11-61 0,11 11-82 16,0 0-118-16,2-10-148 0,-2 10-343 0,-6-8-746 15,1 4 330-15</inkml:trace>
  <inkml:trace contextRef="#ctx0" brushRef="#br0" timeOffset="-50227.89">9389 17947 3053 0,'0'-9'224'0,"0"9"-111"15,0 0-54-15,-14-5 6 0,4 5 43 0,10 0 6 16,-23 7 16-16,11-3-12 0,2 3-33 0,-8 2-2 16,5 0-4-16,-2 2-11 0,6 3-4 15,1-4-3-15,2 2-10 0,2-1-5 0,0 0-10 16,4-2 1-16,4-2-4 0,-2-1 0 0,5-2 0 16,2 0-2-16,0 0-13 0,-3-3-1 0,-6-1 5 15,18-9 3-15,-10 7-11 0,0-8 7 0,-2 2-8 16,-2-3-2-16,-3 0 1 0,-2-1-10 0,-6 1-10 15,-3-5-33-15,0 2-56 0,-16 3-68 0,6 3-71 16,-4 1-104-16,-11 6-326 0,6 6-721 0,-7 3 319 16</inkml:trace>
  <inkml:trace contextRef="#ctx0" brushRef="#br0" timeOffset="-49694.08">9324 18458 443 0,'-22'-13'494'0,"22"13"6"16,-19-10-10-16,19 10-28 0,-24-6-43 0,24 6-41 16,0 0-39-16,-30-3-32 0,30 3-30 0,0 0-31 15,0 0-23-15,-21 16-24 0,21-16-17 16,0 0-22-16,0 20-12 0,0-20-28 0,0 0-23 0,0 0-21 15,22 25-25-15,-22-25-17 0,22 7-21 0,-22-7-23 16,32 0-13-16,-32 0-9 0,40-3-17 0,-40 3-10 16,36-11-19-16,-21 2-19 0,2-2-16 0,-3 2-24 15,-14 9-51-15,17-20-63 0,-13 11-96 0,-4 9-366 16,6-29-771-16,-6 17 341 0</inkml:trace>
  <inkml:trace contextRef="#ctx0" brushRef="#br0" timeOffset="-48429.82">10023 18347 179 0,'0'0'370'0,"0"0"-11"0,0 0-14 15,0 0-22-15,-36 8-10 0,36-8-27 0,0 0-35 16,-19 11-15-16,19-11-29 0,0 0-15 0,-19 10-13 16,19-10-21-16,0 0-13 0,-12 11-24 0,12-11 2 15,0 0-14-15,0 0-17 0,-6 13-6 0,6-13-8 16,0 0-8-16,0 0-9 0,0 0-6 0,0 0-11 16,0 0-2-16,0 0-12 0,0 0 8 0,0 0-8 15,0 0-3-15,0 0-3 0,0 0 1 0,0 0-8 16,0 0 4-16,0 0-8 0,0 0 8 0,0 0-15 15,0 0 4-15,0 0 6 0,-22-31-5 0,22 31-4 16,-18-6 11-16,18 6-1 0,0 0 4 0,-34 0 1 16,34 0 0-16,0 0-4 0,-31 16-1 0,31-16-6 15,-14 14 2-15,14-14-24 0,-8 18-31 16,8-18-47-16,0 0-64 0,14 20-132 0,-14-20-115 16,32 9-251-16,-5-8-703 0,5-3 311 0</inkml:trace>
  <inkml:trace contextRef="#ctx0" brushRef="#br0" timeOffset="-47363.16">10755 17901 2862 0,'-2'-14'423'0,"-2"3"-132"16,1 1-74-16,3 3 2 0,-4 0-7 0,3 2-18 15,1 0-28-15,-1 1-14 0,1 4-4 0,0 0 13 16,0 0 2-16,-10 20-3 0,6-2-6 16,0 0 0-16,1 11-9 0,0 0-3 0,3 4-1 15,-2 1 5-15,4 3-10 0,-2-2-15 0,0-2-18 16,3 2-9-16,3 0-7 0,-1 0-7 0,5-3-8 0,1-2-12 16,3 0-11-16,-1-2-10 0,1-4-12 0,-1-7-9 15,0-2 0-15,1-3-5 0,-1-3-7 0,-13-9-5 16,20 5 5-16,-20-5 1 0,0 0-5 0,0 0 0 15,41-22 6-15,-32 10-5 0,0-4 2 16,-3 0-2-16,-1-2 3 0,2-8-4 0,-3 2-1 16,-6 5-4-16,4-1 1 0,-1 3 2 0,-1 17-1 15,0-25 1-15,0 25-2 0,0-14-4 0,0 14 5 16,0 0-9-16,0 0 6 0,0 0-4 0,0 0 6 16,0 0 0-16,0 0-1 0,0 0-1 0,15 63 2 15,-11-47 3-15,5 1-2 0,2 1-3 0,1-3 5 16,3 1 1-16,-2-4 1 0,5 1 0 0,-4-2 3 15,4-3-4-15,-18-8 1 0,27 6-2 0,-27-6 4 16,0 0-4-16,34-4 21 0,-34 4-9 0,20-12 1 16,-20 12-2-16,13-16 2 0,-7 5-3 0,-6 11-1 15,3-28 4-15,-6 10-4 0,-1 0-5 0,-3-1-1 16,-5-4-4-16,-5 1-4 0,0 1-1 0,2 8 8 16,-2 2-10-16,1 3 0 0,16 8 6 15,-40-3-6-15,40 3 1 0,-36 10-2 0,22-1 2 0,14-9-1 16,-19 24 0-16,10-10-1 0,3 1 5 0,8 1 5 15,-2-16-8-15,13 26-5 0,0-14 5 0,6-4-5 16,2 0 0-16,8-1 3 0,-2-3-7 16,2-3 2-16,6-2 4 0,-3-3-4 0,-7 0 6 15,7-5-1-15,-1 1-1 0,0-3 6 0,-7 0 0 16,-5 1-2-16,-2-1 2 0,-1 0-1 0,0-1 3 16,-2 4-2-16,-14 8 5 0,19-12 1 0,-19 12-8 15,15-11 2-15,-15 11-5 0,0 0-1 0,0 0 6 16,0 0 1-16,0 0-2 0,0 0 1 0,13 32 3 15,-13-32-5-15,1 30 4 0,3-13 0 0,-4 0-3 16,1-1-1-16,-1-16 3 0,12 26-3 0,-10-15 3 16,-2-11-1-16,12 17-4 0,-12-17 3 0,18 13 7 15,-18-13 0-15,19 5 2 0,-19-5-8 0,0 0 5 16,0 0-2-16,42-15-1 0,-42 15 3 0,24-10 1 16,-13 1 1-16,-11 9-2 0,21-21 2 15,-8 10-2-15,-3 4-2 0,-10 7-5 0,22-15 1 0,-22 15-2 16,18-9 0-16,-18 9-1 0,0 0 0 0,0 0 2 15,0 0 4-15,32 21 0 0,-32-21-2 16,13 24-2-16,-7-13 1 0,-1 1 1 0,-5-12 3 16,8 24-1-16,-3-13 1 0,-5-11 1 0,16 18 7 15,-16-18 4-15,16 13 12 0,-16-13 9 0,23 4 2 16,-23-4 3-16,0 0 1 0,0 0 1 0,50-11 6 16,-35 2-6-16,-15 9 1 0,19-19-2 0,-14 9 0 15,4-7 6-15,-1 1-17 0,1-1 0 0,-4-2-15 16,0-5-44-16,-1 3-46 0,-4 2-82 0,-5-7-99 15,1 2-106-15,-5 1-148 0,0 5-513 0,-1-5-1109 16,2 5 490-16</inkml:trace>
  <inkml:trace contextRef="#ctx0" brushRef="#br0" timeOffset="-46863.13">12703 17774 215 0,'6'-10'457'0,"-2"5"-16"0,-1-8-7 0,-3 7-8 15,-2-1-19-15,-2-3-28 0,-3 0-27 0,-2-1-28 16,-3 5-26-16,-3-4-22 0,-3 3-25 0,-1 1-23 16,-1 1-17-16,-1 3-20 0,2-2-15 15,1 2-12-15,-1 2-22 0,6 0-11 0,0-2-16 16,3 5-7-16,4-2-17 0,-2 2-5 0,8-3-7 16,-6 9-5-16,6-3-3 0,1 0 0 0,3 0 3 0,0 3-4 15,3 0 5-15,-2 3-9 0,0-3 5 0,3 6-3 16,-3 1 2-16,2 2 3 0,-1 0-4 15,-1 6 7-15,0 0 4 0,-1 1-7 0,-1 1-13 16,-2 4 12-16,-2-1-9 0,1 2 4 0,-3-1 2 16,2 2-8-16,-3 0-7 0,0-1 3 0,-1 4-6 15,1-2-10-15,-5-1-4 0,6 0-2 0,-1-3-5 16,1 1 6-16,-1 1-24 0,4-2 13 0,0-2-11 16,4-9 8-16,-1 1-12 0,3-4 4 0,4 0-2 15,-2-1 0-15,2-5-8 0,-10-9-12 0,28 14-10 16,-7-10-18-16,-21-4-18 0,47 3-36 0,-18-7-45 15,-2-3-80-15,5-2-85 0,-4-2-104 0,2-6-125 16,-5-2-493-16,2-4-1108 0,-1-3 491 0</inkml:trace>
  <inkml:trace contextRef="#ctx0" brushRef="#br0" timeOffset="-46563.24">13272 17916 2649 0,'0'-9'178'0,"-3"2"-38"0,2 1-9 0,-1-2 19 15,-1-1 19-15,-5 2 7 0,4 1-14 0,-1 2-3 16,-4-4-2-16,1 3 6 0,-2 3-3 0,-3 0-10 16,-1 1-3-16,0 5 7 0,-4 2 2 0,0 3 6 15,3 4-5-15,-10 5-4 0,4 2-6 0,1-1-10 16,4 6-12-16,4-1-9 0,4 1-10 0,3-4-5 15,2-3-12-15,6 1-12 0,3-1-6 0,2 2 2 16,2-4-10-16,9 1-10 0,-5-4-22 16,2-5-22-16,4 1-38 0,-2-3-49 0,-18-6-56 15,43 2-61-15,-43-2-55 0,45-8-55 0,-24 0-59 16,4-4-73-16,-9 1-377 0,7-6-880 0,-6-2 389 16</inkml:trace>
  <inkml:trace contextRef="#ctx0" brushRef="#br0" timeOffset="-46145.9">13490 17729 2424 0,'-5'-10'245'0,"0"0"-60"0,-4 2 8 0,8-5 34 0,-2 3-7 16,2 0-5-16,0 0-18 0,2-1-20 16,3 1-13-16,3 0-12 0,1 3-18 0,4 0-13 15,3-4-9-15,3 3-7 0,2 2-14 0,-1-4-8 0,3 6-7 16,-3 1-8-16,3-1-5 0,-4 2-6 0,0 0-7 15,-4 4-9-15,0-1 2 0,-3 3-3 0,0-3-3 16,-3 1 9-16,0 3 11 0,-1 5 15 16,-2-3 14-16,-3 4 8 0,2-1 6 0,-6 7 6 15,2-1 0-15,-2 2 5 0,-1 0-2 0,-5 0 6 16,4 7-9-16,0-6-5 0,1 1 3 0,0 6 5 16,1-1-12-16,-3-1 1 0,-1 3-9 0,6 0 11 15,0 1-23-15,6-2-3 0,-6 2-8 0,3-1-13 16,-1 1 7-16,-2-2-13 0,3 1-2 0,1-2-10 15,-2-5-2-15,1 5-4 0,2 0-6 0,-2-6 1 16,-1-1 1-16,0-1-9 0,-1 2 5 0,-1-2-9 16,1-1 5-16,-1-16 5 0,-1 26-11 0,1-26 0 15,-5 19-3-15,5-19 2 0,-8 19-3 0,0-11 8 16,8-8-11-16,-19 14-2 0,19-14-38 0,-33 8-34 16,6-4-43-16,27-4-63 0,-40 2-86 15,40-2-90-15,-39-6-120 0,18 2-140 0,-7-5-385 16,9 4-1080-16,-5-4 478 0</inkml:trace>
  <inkml:trace contextRef="#ctx0" brushRef="#br0" timeOffset="-45296.23">13925 17947 14 0,'0'0'452'0,"0"0"0"15,-8-3 2-15,8 3 0 0,0 0-10 0,0 0-20 16,0 0-28-16,0 0-39 0,27-4-32 0,-10 1-33 16,4 0-26-16,7 0-30 0,0 1-24 15,3-2-52-15,-3 2-50 0,1-1-70 0,0-2-88 0,-4 4-69 16,-6 0-76-16,-1 1-70 0,0 0-77 16,-10 0-349-16,-8 0-744 0,10 3 330 0</inkml:trace>
  <inkml:trace contextRef="#ctx0" brushRef="#br0" timeOffset="-45162.21">14010 18097 239 0,'-4'4'388'0,"3"-1"15"15,1-3 6-15,0 0-11 0,9 6-28 0,1-6-33 16,4 1-30-16,4-1-50 0,4-2-69 0,13 1-94 16,-3-2-119-16,-2 0-136 0,2-1-373 0,6 3-579 15,-1-3 256-15</inkml:trace>
  <inkml:trace contextRef="#ctx0" brushRef="#br0" timeOffset="-44113.07">14745 17992 149 0,'-4'-16'531'15,"3"0"-5"-15,-4-2-17 0,5 0-12 0,2-2-13 16,2 2-23-16,0-1-16 0,1 4-41 0,3-2-31 16,0 2-35-16,-1 5-25 0,3 1-25 0,-1 5-25 15,2-1-20-15,0 1-31 0,1 4-20 0,0 6-18 16,3 2-16-16,0 6-15 0,4 4-16 0,-4 6-17 16,-4 1-11-16,1 5-10 0,-3 0-14 0,0-1-25 15,-1 2-25-15,-2-2-19 0,-3 2-18 0,-2-1-10 16,2-4-20-16,-3-1-8 0,0-9-7 0,0-3-6 15,0-13-2-15,-3 23 5 0,3-23 4 0,0 17 9 16,0-17 8-16,0 0 7 0,0 0-1 0,0 0 7 16,0 0 7-16,0 0 9 0,0 0 7 15,9-36 5-15,-5 17 4 0,1-9 1 0,1-2 1 16,1-5 2-16,-2 5 10 0,3 1 5 0,-2 3 10 16,2 9-2-16,-2 1 0 0,-1 3-1 0,5 5-5 15,-5 2 0-15,0 1-5 0,3 4 2 0,-8 1 6 16,14 12 0-16,-2 0 1 0,1 2-3 0,-6 4 1 15,5 8-2-15,-2 0-10 0,-1-1 5 0,1 3-7 16,-1-4-4-16,0 0 4 0,0-5-4 0,-4-2-6 16,0 1-10-16,-1-3-11 0,-4-15-3 0,8 22-2 15,-7-11-6-15,-1-11 4 0,0 0 2 0,9 15 4 16,-9-15 6-16,0 0-5 0,0 0 6 0,0 0-4 16,0 0 5-16,29-33 3 0,-20 15 1 0,-1 0-2 15,6-7 3-15,0-3-1 0,1 1 2 0,-4-1 0 16,1 6-5-16,2 0 8 0,-5 7-3 0,-3 7-3 15,5-2 0-15,-6 7 3 0,0 0 4 0,3 4 7 16,-8-1 2-16,14 13 5 0,-8-4-1 16,2 5-5-16,0 3 4 0,-1 1-5 0,2 6 2 15,-2-6-7-15,-2 0 3 0,1 0-1 0,2-2-2 16,0 0 0-16,1-2 0 0,-3-3-1 0,-6-11-2 16,18 15-5-16,-18-15 1 0,18 11 5 0,-18-11-1 15,0 0-2-15,25 1 3 0,-25-1 0 0,0 0 5 16,28-16-4-16,-14 6-1 0,-1-4 2 0,1-1-4 15,-5 0 1-15,3-2-4 0,-1-8 4 0,-2 2 3 16,3 0 3-16,-2 5-8 0,-3 3-1 0,0 5 2 16,-3 1-1-16,0 3 1 0,-1 4-8 0,-3 2 3 15,0 0 6-15,0 0 5 0,5 18 3 0,-6-3 7 16,1 2-1-16,0 3-7 0,-1 1 0 0,3 3-3 16,0-5 0-16,3-1 2 0,-1 0-4 0,3-2-2 15,2 0 5-15,-2-5 1 0,-7-11 6 0,16 20-9 16,-16-20-1-16,18 7 3 0,-18-7 2 0,0 0-1 15,32-1-2-15,-32 1 0 0,0 0-1 16,35-21 3-16,-25 14-3 0,0-8 4 0,3 0-6 0,0-2 0 16,1-6 8-16,-4 6-8 0,3 2-2 15,-3 1 5-15,-1 4-4 0,0 3-2 0,-1-1-1 16,-1 6-1-16,-5 1 1 0,-2 1 1 0,0 0 5 16,17 12-4-16,-12-4 0 0,-5-8 0 0,12 22 1 15,-12-22 1-15,6 24 4 0,-1-8-5 0,-5-16-1 16,7 22-10-16,-6-12-15 0,-1-10-1 0,0 0-4 15,1 22 2-15,-1-22 5 0,0 0 6 0,0 0-1 16,11 9 3-16,-11-9 0 0,0 0 6 0,0 0-6 16,0 0 3-16,32-27 2 0,-21 13 3 0,3 1 2 15,3-6-2-15,2 0 2 0,-2 5-2 0,-5-1 5 16,6 2 0-16,-5 3 3 0,0 2 3 0,-2 2 2 16,-2 5 2-16,5-1 5 0,-5 5 2 0,0 4-2 15,4-2 6-15,-5 1-7 0,-2 5 0 0,-6-11-3 16,22 25-22-16,-12-12-35 0,-2-3-51 0,1 4-72 15,-9-14-71-15,14 18-90 0,-14-18-91 16,11 13-110-16,-11-13-322 0,0 0-927 0,0 0 410 16</inkml:trace>
  <inkml:trace contextRef="#ctx0" brushRef="#br0" timeOffset="-43963.15">15764 17690 139 0,'-14'-14'482'0,"5"6"-28"0,2-2-48 16,1 1-49-16,3 4-56 0,2 2-76 0,1 3-106 16,0 0-138-16,0 0-188 0,0 0-170 0,34 7-407 15,-15 0 181-15</inkml:trace>
  <inkml:trace contextRef="#ctx0" brushRef="#br0" timeOffset="-43629.72">16962 17770 382 0,'7'-14'408'0,"-2"-1"-34"16,-4 3-18-16,-1 2-16 0,-1 0-19 0,-3 3-21 15,0 1-20-15,-1 2-16 0,-6 2-6 0,-2 3-7 16,-5 2 2-16,1 6-6 0,1 1 5 0,-6 5 1 16,0 5 4-16,5 4 0 0,1 1 5 0,3 1-11 15,-1 5-10-15,4 1 5 0,-1 1-5 0,3 0-7 16,1 2-13-16,2-1-7 0,3 3-28 0,3-2-14 16,2 0-15-16,6 9-21 0,-2-12-13 15,6-1-37-15,0 1-43 0,1-3-69 0,6-3-57 16,1 0-61-16,-2-4-77 0,9 0-77 0,-6-4-105 0,2-6-96 15,-6-4-533-15,10 1-1118 0,2-4 494 0</inkml:trace>
  <inkml:trace contextRef="#ctx0" brushRef="#br0" timeOffset="-42845.25">17471 18046 14 0,'0'0'426'0,"1"-9"-1"0,2 4-9 16,1 0 3-16,-1 1-6 0,1 0-11 0,-2 0-14 16,0 1-23-16,0 0-22 0,0-2-24 0,-2 5-29 15,-4-6-27-15,-2 4-29 0,6 2-22 0,-18 1-20 16,5 3-17-16,-6 0-9 0,-1 4-24 0,-4 5-9 16,-1 1-14-16,-2 3-13 0,4-1-12 0,-1-1-9 15,9-1-8-15,-1 1-8 0,5-4-10 0,2 2-5 16,9-13-2-16,-8 21-6 0,8-21-4 0,3 14 0 15,-3-14-4-15,0 0-3 0,24 9-4 0,-24-9-3 16,0 0-4-16,0 0 0 0,60-20 5 16,-41 10-9-16,4-5-1 0,-7 2-4 0,4-5 0 15,-5-4 3-15,1-2-1 0,-1-1-7 0,0-3-3 16,-4-1 2-16,1 0-3 0,-1 0 2 0,-4-5 0 16,1-1-3-16,-2-1-3 0,-2 2 2 0,-4-2-2 15,0 8 2-15,0 1 2 0,1 12-5 0,-1 4-3 16,4 6-3-16,-8 1 0 0,4 4-4 0,0 0 5 15,-11 17-1-15,3 0 3 0,1 13-2 0,0 2 0 16,1 12 3-16,-1 1-3 0,6-9 3 0,-1 11-4 16,5-12 9-16,6 0-9 0,-6 0 7 0,7-3-6 15,-1-1 4-15,5-2-4 0,-1-5-8 0,-3-6-9 16,0-1-1-16,3-3 1 0,1-1-4 0,-2-6 0 16,3 2-1-16,-15-9 1 0,28 5 7 0,-28-5-3 15,0 0 1-15,42-13 5 0,-28 4 0 0,2 0 0 16,-5-5 6-16,3 0 0 0,-5-1 1 0,4-7 3 15,1-2-2-15,-5 1 1 0,-1-2-1 0,-1 5 6 16,0 4-4-16,-2-1 3 0,-4 6 5 16,-1 4-8-16,4 1 1 0,-4 6 0 0,4-4 0 15,-4 4-3-15,0 0 3 0,0 0 2 0,-8 29-4 16,8-13 3-16,-2 2-1 0,-1 1 1 0,2-2 2 16,2 1 0-16,0-1 1 0,3-2-1 0,-4-15 1 15,9 24 0-15,-3-14-2 0,-6-10-2 0,16 15 1 16,-16-15 2-16,20 9 2 0,-20-9-1 0,26 2-2 15,-26-2 1-15,0 0 2 0,39-11-1 0,-22 3 0 16,-3-1 3-16,1-5-3 0,3 2 5 0,5-6-4 16,-2-1 2-16,-3-1 5 0,-4 4 11 0,2 3 6 15,1 1 0-15,-3 3 9 0,-4 2-5 0,-3 4-3 16,1 1-7-16,0 4 2 0,3 1 1 0,-6 2-2 16,6 5 0-16,-6-1 1 0,-1 7-4 0,-4-16-1 15,9 31-2-15,-4-15-1 0,0-1-6 0,-5-15-14 16,0 25-19-16,-1-12-16 0,1-13-22 0,-4 20-21 15,4-20-27-15,-9 17-27 0,9-17-53 0,-13 11-37 16,13-11-43-16,-32 3-47 0,32-3-52 0,0 0-69 16,-70-17-324-16,42 3-828 0,-3-1 367 15</inkml:trace>
  <inkml:trace contextRef="#ctx0" brushRef="#br0" timeOffset="-42713.14">17904 17811 2562 0,'4'-6'154'0,"1"-2"-89"0,4 1-26 15,-4 3 1-15,1 0-13 0,2 1-3 0,-8 3-9 16,8-3-41-16,-8 3-62 0,0 0-113 0,0 0-235 16,27 8-471-16,-18 0 209 0</inkml:trace>
  <inkml:trace contextRef="#ctx0" brushRef="#br0" timeOffset="-42446.57">18510 18027 308 0,'-1'-12'498'0,"0"1"-18"0,-2-1-21 15,0 1-15-15,0 0-15 0,-4 3-32 0,3 2-37 16,-2 2-36-16,1 2-30 0,5 2-25 0,-18 5-21 16,9 3-18-16,0 6-6 0,-5 1-10 0,9 5-18 15,-3 2-7-15,3 4-13 0,1 0-22 0,4-1-13 16,4-6-14-16,1 0-11 0,-1-1-10 0,11 4-8 15,-2-6-13-15,0-4-25 0,6 0-24 0,0-3-25 16,-1-2-30-16,9 1-40 0,-3-5-48 0,-24-3-59 16,37-1-71-16,-37 1-71 0,31-8-93 0,-31 8-127 15,22-17-280-15,-16 5-876 0,5-4 388 0</inkml:trace>
  <inkml:trace contextRef="#ctx0" brushRef="#br0" timeOffset="-41913">19203 17590 82 0,'0'0'460'15,"2"-7"-40"-15,-4 3-17 0,2 4-16 0,0 0-9 16,-13 0-21-16,7-1-25 0,6 1-29 16,-19 5-30-16,8 2-18 0,0-1-20 0,-1 3-19 0,-2 3-16 15,0 2-22-15,3-1-8 0,0 3-8 0,0-2-13 16,3 2-11-16,0 0-9 0,3 0-15 0,0 2-10 15,4-2-10-15,-1 0-5 0,4-4-9 0,-2 1 0 16,4-1 6-16,1-2 1 0,-3 1 2 0,2 0-11 16,3-4 4-16,-6 0 3 0,4-1-5 15,-1 0 7-15,1 0 3 0,-4-1 1 0,2-1-2 16,-3-4-1-16,1 5 1 0,3-2-5 0,-4-3-17 16,3 4 2-16,-3-4-8 0,2 4-12 0,-2-4-2 15,0 10-6-15,4-5-5 0,-4 7 4 0,0 1 0 16,4 3 6-16,-3 3-21 0,3 6 14 0,2 3-1 15,-2-3-5-15,3 4 6 0,-2-3-6 0,0 1-7 16,0-1-3-16,0-2 3 0,-3 1 2 0,1-1-3 16,0-6-5-16,-2 1-2 0,1-2-5 0,1-1 0 15,-3-16-1-15,4 25-21 0,0-14-19 0,-4-11-16 16,9 19-40-16,-9-19-45 0,6 18-62 0,-6-18-70 16,12 8-60-16,-12-8-67 0,0 0-58 0,0 0-68 15,39-4-401-15,-39 4-990 0,38-17 439 0</inkml:trace>
  <inkml:trace contextRef="#ctx0" brushRef="#br0" timeOffset="-41628.78">19638 17836 118 0,'0'0'338'0,"-1"-11"-3"0,1 11 0 15,-1-10 3-15,1 5-2 0,0 5-20 0,0 0-16 16,-4-9-17-16,4 9-25 0,0 0-9 0,0 0-11 15,0 0-15-15,-28 16-13 0,13-4-15 0,-1 1-16 16,-5 4-9-16,7 0-14 0,-4 2-13 0,0 2-8 16,6-3-7-16,3 6-4 0,-1-5-8 0,5-1-9 15,2 0-8-15,3 1-1 0,4-1-6 0,2-4-4 16,6 2-12-16,-2-4-3 0,7 1-8 0,1-3-6 16,1-1-15-16,-1-2-20 0,4-1-28 15,6-1-17-15,-28-5-25 0,42 4-30 0,-22-5-39 16,2-3-43-16,-4-1-45 0,-4 0-47 0,0-4-63 0,-1-5-77 15,-4-2-356-15,-1-2-807 0,-6 0 357 0</inkml:trace>
  <inkml:trace contextRef="#ctx0" brushRef="#br0" timeOffset="-41213.19">19774 17702 163 0,'0'-10'357'0,"0"2"-9"0,0 8 4 15,5-14-1-15,-2 7-22 0,3-1-23 0,2 0-18 16,2-1-15-16,3 3-21 0,2-3-11 0,3-1-15 16,-1 5-20-16,3-1-14 0,-2 0-17 0,0 2-14 15,-5 1-19-15,-2 2-9 0,2-1-18 0,-5-1-12 16,-8 3-10-16,0 0-10 0,17 5-6 16,-14-2-5-16,-3-3 0 0,0 13 0 0,0-5 2 15,-3 4 5-15,0 3 0 0,0 0 0 0,-2 3-5 16,-1 0 4-16,1 5-2 0,-2 4-6 0,2-1-4 15,1 1-9-15,0 2-4 0,3 0 0 0,1-1-11 16,0 4-4-16,1-3-2 0,3-1-1 0,1 0-6 16,-1-2-5-16,3 1-3 0,1-2 4 0,-4 0-4 15,5 0-5-15,-5-5-2 0,3-4-1 0,-4 4-1 16,2-4-4-16,2 1 2 0,-6 1 0 0,0-4-1 16,-1-14-3-16,2 26 2 0,-2-26 3 0,-4 21-5 15,4-21 1-15,-8 17 0 0,8-17 2 0,-18 14-1 16,18-14-2-16,-21 10 1 0,21-10-1 0,-26 4 0 15,26-4 0-15,-36 1-32 0,36-1-33 0,-36-7-44 16,36 7-73-16,-24-9-85 0,24 9-91 0,-20-13-121 16,9 5-365-16,11 8-907 0,-15-24 400 0</inkml:trace>
  <inkml:trace contextRef="#ctx0" brushRef="#br0" timeOffset="-40929.94">20188 17530 298 0,'4'-11'389'16,"-3"3"-4"-16,3 2-9 0,1 1-8 0,4 2-18 15,-9 3-13-15,24 2-24 0,-5 3-14 0,-2 4-14 16,6 11-4-16,-2 2-14 0,-3 1-14 0,2 5-2 16,-6 2-5-16,9 14-9 0,-11-11-9 0,5 12-13 15,-5 2-21-15,5-4-12 0,-7 3 0 16,0 0-14-16,-6-10-8 0,5 8-11 0,-5-8-6 0,8 10 5 15,-5-1 9-15,-3-11-16 0,2 1-9 16,-1-1-14-16,-4 1-10 0,-1-4 0 0,0 0-19 16,-1 1-10-16,-5-3-11 0,-1-1-12 0,-2 2-28 15,-3-5-20-15,-3-1-19 0,-2-3-48 0,-1-1-44 16,-10-2-90-16,-2-3-98 0,-3-1-113 0,-17-1-92 16,-5-7-545-16,16 1-1126 0,-15-6 499 0</inkml:trace>
  <inkml:trace contextRef="#ctx0" brushRef="#br0" timeOffset="-40213.13">20870 17904 412 0,'0'0'525'0,"2"-6"-5"16,-2 6-6-16,2-4-6 0,-2 4-22 0,0 0-34 15,7-4-46-15,-2 1-38 0,1 0-33 0,6 2-33 16,1 1-31-16,4 0-32 0,1 0-24 0,4 1-41 15,1 2-52-15,4 1-50 0,-8-1-80 0,3-3-57 16,-2 2-68-16,-2 3-68 0,-4 0-59 0,-4-2-57 16,1 2-41-16,-5 0-42 0,-3 0-297 0,-3-5-755 15,-8 9 335-15</inkml:trace>
  <inkml:trace contextRef="#ctx0" brushRef="#br0" timeOffset="-40080.1">21010 18010 635 0,'-27'16'51'0,"5"-2"36"0,2-4 30 0,2 0 32 15,5 2 32-15,4-5 29 0,0 1 28 0,9-8 31 0,0 0 12 16,-1 22 5-16,1-22-3 0,0 0-17 0,40 14-23 15,-10-10-28-15,3-2-24 0,1-2-13 16,2 1-38-16,15-1-53 0,-14-2-70 0,-1-3-88 16,2 0-88-16,-5-1-117 0,-3-2-327 0,0-2-654 15,1-2 289-15</inkml:trace>
  <inkml:trace contextRef="#ctx0" brushRef="#br0" timeOffset="-39513.34">21649 17793 405 0,'2'-11'444'0,"2"6"5"0,-4 5-8 0,3-8-21 16,-3 8-26-16,0 0-33 0,1-6-18 15,-1 6-24-15,0 0-24 0,0 0-23 0,0 0-26 0,0 0-26 16,0 0-20-16,0 0-16 0,0 0-19 0,0 0-17 16,-5 23-16-16,5-23-9 0,-8 7-18 15,4-5-20-15,4-2-16 0,-1 6-12 0,1-6-6 16,0 0-4-16,0 0-4 0,0 0-5 0,0 0-7 15,0 0 0-15,0 0 0 0,0 0-8 0,27-13 1 16,-17 7-4-16,7-4-1 0,1-3-2 0,1 1-3 16,4-2 0-16,-5 5-1 0,1 2 4 0,-2 1 1 15,0-1 0-15,2 2 2 0,-2 2 1 0,-5 0-2 16,2 4 0-16,-4 3-2 0,-2 0-3 0,-1 3 4 16,1 3-4-16,-4 0-1 0,-3 3-2 0,2 3 1 15,-3 3-1-15,-3 5-5 0,1-6-1 0,-5 0 1 16,1 0 5-16,-4 5-3 0,-2-5-2 0,2-1 1 15,-3-1-3-15,0-2 1 0,1-1-1 0,-1-1-4 16,0-4 8-16,7-1-2 0,-3-3 6 0,3 1-7 16,0-2 12-16,0-2 14 0,6-1 2 0,0 0 3 15,0 0-4-15,0 0-3 0,0 0-3 0,15-20-5 16,-3 12 3-16,4 0-3 0,-2-1 0 16,4 2-2-16,0 1 0 0,0 1-7 0,0 3-4 15,1 1-4-15,-4 2 4 0,-2 1-3 0,4 5-1 16,-7 0 0-16,3 4 1 0,1 1-4 0,-3 5 0 15,3 4 1-15,-3 3-1 0,-4-6 1 0,-2 8-2 16,-1-7 0-16,1 5-2 0,-5-3-1 0,-2-2 5 16,-2-1-3-16,0-1 2 0,-5-2 2 0,0 0-1 15,-5-6-4-15,-3 3 5 0,0-2-1 0,0-4 1 16,-11 0 5-16,-3-4-3 0,-1 0-3 0,2-4 3 16,0-1-4-16,2-1 2 0,28 4-3 0,-38-12-27 15,21 5-29-15,17 7-50 0,-20-14-73 16,15 3-77-16,5 11-93 0,-3-20-108 0,11 5-479 0,4 1-1014 15,14-3 448-15</inkml:trace>
  <inkml:trace contextRef="#ctx0" brushRef="#br0" timeOffset="-39346.99">22417 18138 2856 0,'6'-1'294'0,"-6"1"-50"15,17-3 78-15,-8-2 22 0,-3 3 23 0,1-2-22 16,-3-1-50-16,2 2-55 0,-4-1-49 0,2-1-20 15,-4 5-43-15,4-7-52 0,-4 7-63 0,0 0-93 16,1-4-103-16,-1 4-117 0,0 0-135 0,0 0-380 16,0 0-883-16,0 0 391 0</inkml:trace>
  <inkml:trace contextRef="#ctx0" brushRef="#br0" timeOffset="-39110.86">22573 18267 2876 0,'0'0'321'0,"0"0"-35"0,0 0 15 16,0 0-5-16,0 0-12 0,0 0-36 0,9-19-8 15,-9 19-5-15,0 0-12 0,0 0 5 0,0 0-11 16,0 0-14-16,0 0-10 0,-73 28-13 0,42-18-14 16,-1 1-22-16,-1 2-11 0,0 1-17 0,-3 0-3 15,-14 4-25-15,11-6-45 0,3 1-36 0,-10 6-32 16,11-2-34-16,6-3-46 0,7-5-59 0,8-2-58 15,1-1-68-15,13-6-53 0,0 0-74 0,0 0-83 16,0 0-336-16,0 0-906 0,32 19 400 16</inkml:trace>
  <inkml:trace contextRef="#ctx0" brushRef="#br0" timeOffset="-38944.38">22623 18352 335 0,'0'0'430'0,"0"0"23"0,0 0 6 0,0 0 6 15,0 0-5-15,0 0-19 0,-62 16-29 0,46-8-27 16,-2 1-33-16,-3-1-37 0,2 1-30 0,-5 2-30 16,1 2-40-16,-4 2-77 0,-1 2-93 0,1-4-149 15,-6 1-155-15,-3 3-185 0,0-4-329 0,-16 3-838 16,-3 2 370-16</inkml:trace>
  <inkml:trace contextRef="#ctx0" brushRef="#br0" timeOffset="-37663.26">8733 10606 180 0,'0'0'377'0,"3"-3"4"0,1 0-21 0,-4 3-14 16,6-2-15-16,-6 2-21 0,10 2-28 0,-3-1-24 15,-3 3-17-15,-1-1-16 0,0 1-14 0,0 1-20 16,-1 0-7-16,-2 1-13 0,-1 0-10 0,0 1-12 15,-6 1-17-15,1-2-9 0,-2 0-3 0,-1 1-10 16,-1-1 0-16,-1-3 3 0,0 0 7 0,2 0 2 16,-2-1 4-16,1-2-3 0,3 1-4 0,-3-5-7 15,2 0 2-15,3 0-12 0,0-2-8 0,1-2-8 16,3 1-5-16,1-4-11 0,0 2-9 0,1 2-7 16,3-3-8-16,1 0 0 0,3 2-8 0,-3-1-2 15,5 2-7-15,-1 1-5 0,1 1-5 0,2 3 3 16,-6 2-2-16,2-2-8 0,2 4 0 0,-4 0-2 15,2 5 1-15,0 0-2 0,-3 2-1 0,1 1 2 16,-2 1-2-16,-1 0 1 0,-2 6-3 0,-2 0 9 16,-2 1-10-16,-1-1 3 0,-3 1-2 0,-5 4 2 0,2-3 0 15,-7 1-6-15,-3-1-1 0,2-1-1 0,-4 1-26 16,-1 0-28-16,1-3-37 0,5-2-64 16,1-3-62-16,-2-2-66 0,2 3-59 0,2-1-85 15,3-4-81-15,1-2-289 0,4-2-861 0,3 0 382 0</inkml:trace>
  <inkml:trace contextRef="#ctx0" brushRef="#br0" timeOffset="-36963">9320 10399 191 0,'0'0'323'16,"0"0"-22"-16,-15-3-18 0,15 3-23 0,0 0-18 15,-12 1-24-15,8 2-19 0,4-3-23 0,-9 2-10 16,8 0-11-16,1-2-3 0,-9 3 0 0,5-2-3 15,4-1 0-15,0 0 4 0,0 0 0 0,-12-1-2 0,12 1-5 16,0 0-2-16,-7-7-10 0,7 3-11 0,0 4-9 16,4-11-9-16,-3 5-11 0,4 1-5 15,3-4-8-15,-2-1-8 0,2 2-12 0,2 0 0 0,2 0-5 16,-2 1-5-16,7-3-8 0,-7 4 0 0,8 1-5 16,-5 1-8-16,4-1 2 0,-5 3-2 15,1 2-8-15,-1 0 1 0,0 0-3 0,-1 4-3 0,1-2-4 16,-2 3 2-16,0 0 0 0,-1 3-5 0,0 0-1 15,3 2-3-15,-6-1 3 0,2 6 1 0,-3-1-8 16,-1-2 6-16,-2 0-1 0,-2 5-3 0,-2-1 2 16,-2 1-2-16,-5-3 2 0,0 0 2 0,-1 1-6 15,-2-1 7-15,2-2 2 0,-6 0 6 0,1-2-2 16,3 0 13-16,0-2 6 0,2-2 4 0,0 0 6 16,1-2 6-16,2-1 7 0,1 1 5 0,-2-3 6 15,1-1 1-15,3 0 3 0,4 0-8 0,0 0-3 16,0 0-7-16,-7-4-6 0,7 4-6 0,6-10-3 15,-1 7-8-15,0-1 1 0,5-2-5 0,-2 0-4 16,5 2 0-16,-1 1 2 0,5-3-10 0,1 2-2 16,-2 3-12-16,6 1-9 0,-4-1-5 0,0 3-8 15,1 2-8-15,-1 3-5 0,0-1-5 0,-3 5-4 16,2-1-2-16,-3 2-2 0,0 1-1 0,-4 1-1 16,-1 1-4-16,-3 3 8 0,2 4 5 0,-5-5 1 0,-3 1 10 15,-3-1-2-15,-2-1 10 0,-3 1-3 16,-2-3 17-16,-4-1 18 0,-2-3 6 0,-9 4 8 15,1-2 6-15,-3-4 6 0,-5-1 5 0,0-3 0 16,1-2 2-16,3 1-3 0,2-4-8 0,4-1-13 0,5-2-36 16,1 0-74-16,4-1-113 0,-2-2-179 0,9 0-518 15,1 1-974-15,3-1 431 0</inkml:trace>
  <inkml:trace contextRef="#ctx0" brushRef="#br0" timeOffset="22953.29">5886 13418 54 0,'4'-4'389'0,"-4"4"-9"0,2-5-12 16,1 0-6-16,1 3-6 0,0-2-15 0,-1 1-12 15,1 2-14-15,-4 1-16 0,7-4-18 0,-3 1-22 16,-4 3-19-16,6 0-14 0,-6 0-16 0,0 0-16 0,7 0-14 16,-7 0-13-16,0 0-14 0,0 0-14 0,2 7-17 15,-2-7-7-15,-5 6-11 0,1-3-9 0,-1 1-11 16,0 1-7-16,0-3-7 0,-2 0-7 0,1 2-4 15,-1 1-3-15,0-3-2 0,2-1 5 0,-2 1 11 16,2-2 5-16,5 0 5 0,0 0 3 0,-11-4-7 16,8-2-6-16,2 2-9 0,-2 0 0 0,3-5-7 15,4-1-5-15,-4 3 1 0,4-1 5 0,1-2-13 16,0 3-6-16,0 1 0 0,-1 1-5 0,2 1-3 16,0 0-2-16,0 2-10 0,2 2 2 0,-2 0 0 15,2 2-3-15,-1 4 0 0,1 1 0 0,0 2-7 16,-5 0 4-16,1 2-4 0,2 6 4 0,-5 3-6 15,0 0 1-15,-5-2 1 0,0 2-1 0,-2 3-1 16,-3 1 0-16,-2-5-2 0,-5 1 1 0,-3 1 4 16,-4-3-7-16,1 1 0 0,3-8 1 0,-4 3-8 15,5-5-21-15,0-1-27 0,4-1-24 0,2-3-39 16,0-1-51-16,5-2-78 0,1-1-74 0,6 0-79 16,-5-7-101-16,6 1-415 0,7-2-989 0,4-7 437 15</inkml:trace>
  <inkml:trace contextRef="#ctx0" brushRef="#br0" timeOffset="23970.2">6567 13111 205 0,'5'-1'434'0,"-5"1"-11"16,0 0-3-16,0 0-16 0,0 0-21 0,0 0-24 15,0 0-25-15,0 0-30 0,0 0-16 0,-6-5-16 16,6 5-10-16,0 0-9 0,0 0-9 0,0 0-4 0,0 0-9 16,0 0-12-16,0 0-7 0,0 0-9 0,-9 0-12 15,9 0-13-15,2-8-19 0,0 3-14 0,-1 0-12 16,2 1-17-16,1-5-11 0,-2 0 0 0,4-3-16 15,-1 1-6-15,4-3-10 0,0 0-5 0,-5 1-12 16,6-1 6-16,-1-1-7 0,0-2-10 0,1 4 3 16,-3 1 2-16,-1 1 5 0,-2 0-4 0,0 2 6 15,5-1-4-15,-8 3 15 0,3 3 2 0,0-2-4 16,-3 2 0-16,-1-1-10 0,4 1 1 0,-4 2-15 16,0 2 1-16,0 0-4 0,0 0-22 0,0 0-17 15,0 0 0-15,-4 13 0 0,3-4 0 0,-3 1 0 16,1 2 0-16,2 3 0 0,-3 3 0 0,2 0 0 15,2 2 0-15,-3 9 0 0,3 0 0 0,3-3 0 16,-3 0 0-16,0 2 0 0,2-1 0 0,1 0 0 0,-2-1 0 16,3-7 0-16,-4 0 0 0,4 0 0 15,-3 0 0-15,3-1 0 0,0 2 0 0,-3-3 0 16,3-2 0-16,-3 0 0 0,-1-4 0 0,4 0 0 16,-3-4 0-16,-2 0 0 0,2 0 0 0,-1-1-94 0,3-2-60 15,-2 2-14-15,-1-2-21 0,0-4-27 0,0 7-30 16,3-6-14-16,-3-1-14 0,1 5-1 15,-1-5-3-15,0 3 4 0,0-3 10 0,0 0 16 16,-5 2 20-16,5-2 25 0,-9 2 19 0,9-2 17 0,-9 3 20 16,4-1 23-16,-3 0 21 0,2 1 17 0,-3-1 21 15,1 1 20-15,-1-2 14 0,0 1 23 0,2 1 14 16,-2-3 21-16,1 3 11 0,-2-2 20 16,2-1 18-16,0 0 17 0,0 2 13 0,1-2 16 0,1 1 17 15,-2-1 3-15,8 0 1 0,-15 0 13 0,6 0 2 16,1 1 5-16,2-1-2 0,-4 0 8 0,2 0 0 15,0 1-2-15,-1-1 4 0,9 0 2 0,-11 0-6 16,3 0-3-16,8 0 2 0,-10-1-11 0,10 1 5 16,-8 0-8-16,8 0-14 0,-5 1-13 0,5-1-5 15,0 0-11-15,0 0-1 0,-9 0-12 0,9 0-13 16,0 0 6-16,0 0-27 0,0 0-62 0,0 0 0 16,0 0 0-16,0 0 0 0,0 0 0 0,0 0 0 15,0 0 0-15,0 0 0 0,0 0 0 0,0 0 0 16,0 0 0-16,0 0 0 0,22-1 0 0,-22 1 0 15,0 0 0-15,10-1 0 0,-10 1 0 0,9 2 0 16,-5-1 0-16,6-1 0 0,-2-1 0 0,1 1 0 16,1 0 0-16,9 0 0 0,0 1 0 0,1-2 0 15,0 0 0-15,0 0 0 0,-2 0 0 0,3-1 0 16,-2 1 0-16,1 0 0 0,1-4 0 0,-6 4 0 16,-1 0 0-16,-1 0 0 0,0 1 0 0,-4-3 0 15,-2 2 0-15,0 0 0 0,0-2 0 0,-2 1 0 16,-1 0 0-16,0-1 0 0,-4 3 0 0,4-2 0 0,-4 2 0 15,4-4 0-15,-4 4 0 0,2-2 0 16,-2 2 0-16,0 0 0 0,0 0 0 0,0 0 0 16,8-1 0-16,-8 1 0 0,0 0 0 0,0 0 0 15,0 0 0-15,4-3 0 0,-4 3 0 0,0 0 0 0,8 0 0 16,-8 0 0-16,0 0 0 0,7-1 0 0,-7 1 0 16,0 0-33-16,0 0-486 0,4-3-190 0,-4 3-446 15,0 0-1252-15,0 0 554 0</inkml:trace>
  <inkml:trace contextRef="#ctx0" brushRef="#br0" timeOffset="73737.02">4568 15465 215 0,'3'-2'274'16,"2"1"-2"-16,0-2-14 0,-5 3-1 0,8 0 4 15,-8 0 5-15,5-2 5 0,-5 2 8 0,6-1 3 16,-6 1-1-16,7-1-3 0,-7 1-5 0,0 0-12 15,0 0-9-15,0 0-20 0,0 0-13 0,0 0-16 16,0 0-16-16,2 6-15 0,-2-6-15 0,0 0-14 16,-7 5-16-16,4-1-9 0,-2-1-11 0,2-1-10 15,0 2-9-15,3-4-4 0,-7 3-4 0,2-2 2 16,5-1 6-16,-8 1 1 0,8-1-7 16,0 0-1-16,-7-3-2 0,4-2-3 0,3 2-4 0,0 3-6 15,0-11-7-15,4 1-8 0,-1 4 0 0,-1-3-7 16,7 1 2-16,-3 1-12 0,1 1 9 0,1 1-16 15,2 1 4-15,0 1-7 0,-1 1-5 0,2 3-3 16,0 0-4-16,-1 3 0 0,0 1 1 16,-1 4 1-16,-1 1-3 0,-1 4 0 0,2-1-2 0,-1 4 1 15,-8 0-2-15,1 0 7 0,-1 0-13 0,-1-1 5 16,-3 4-4-16,-5-3 5 0,2-1-2 0,-5 1 5 16,-7 4-6-16,1 1 2 0,1-10-10 0,-3 6-23 15,-2-4-55-15,3-4-71 0,1-2-106 16,0-1-114-16,-2-2-143 0,3-2-471 0,3-2-1067 0,5-2 473 15</inkml:trace>
  <inkml:trace contextRef="#ctx0" brushRef="#br0" timeOffset="74420.24">5063 15324 509 0,'1'-4'496'0,"-1"-1"-9"0,4 1-16 16,-5-1-19-16,2-1-22 0,-2 2-20 0,1-1-17 16,0 1-19-16,0 4-12 0,0-8-44 0,-3 6-11 15,1-3-13-15,2 5-19 0,0-6-14 0,0 6-14 16,-2-5-21-16,2 5-22 0,0 0-13 0,0 0-25 15,0 0-15-15,0 0-15 0,0 0-15 0,-11 10-8 16,6-1-9-16,0 1-19 0,-2 1-4 0,0 2-13 16,-1 4-4-16,4 1-6 0,-1 1-1 0,-1-1-10 15,2-2-6-15,0 0 2 0,0-5-7 0,3 1 0 16,0 1-14-16,1-4 5 0,1-2-5 0,0-1-16 16,2-1-6-16,1 0 0 0,1-1 0 0,1-2 0 15,-1-1 0-15,3-1 0 0,-3 0 0 0,5 0 0 16,-1 0 0-16,1-1 0 0,-1 0 0 0,3 1 0 15,1 1 0-15,-2 0 0 0,1 0 0 0,0 0 0 16,1 3 0-16,-3 2 0 0,3-1 0 0,0 1 0 16,-3 1 0-16,-1 2 0 0,1 0 0 0,1 1 0 15,0 2 0-15,-3-2 0 0,1 3 0 0,-2 1 0 16,0-3 0-16,-4 0 0 0,0 0 0 0,-2 1 0 16,-2 1 0-16,1-4 0 0,-3 3 0 0,-2-3 0 0,-1 0 0 15,0 0 0-15,-3-1 0 0,-4-2 0 16,7 0 0-16,-7 0 0 0,0-1 0 0,0-3 0 15,0 2 0-15,2-4 0 0,-2 1 0 0,0-2 0 16,3-1 0-16,2-1-27 0,1-3-82 0,-2 0-60 16,1 0-75-16,4-4-69 0,-2 0-101 0,1 0-98 15,0-2-119-15,2-5-331 0,3-1-1043 0,-2 1 462 16</inkml:trace>
  <inkml:trace contextRef="#ctx0" brushRef="#br0" timeOffset="74702.65">5083 15241 255 0,'-1'-5'516'0,"0"1"15"0,0-2-12 16,2 3-16-16,-1 3-32 0,2-10-32 0,4 8-18 15,0-3-16-15,7 1-35 0,3-4-18 0,6 6-35 16,9-7-29-16,2 3-12 0,-1 3-32 0,2 0-25 15,5-2-16-15,-1 3-21 0,-2-1-17 0,-3-2-19 16,3 2-11-16,-5 0-17 0,-3 0-13 0,-2 1-5 16,-11 0-11-16,-4 2-10 0,-1-3 1 0,-2 3-1 15,-2-1-3-15,-1 0-5 0,-5 1-6 0,8 0-31 16,-8 0-63-16,0 0-109 0,0 0-147 0,0 0-205 16,0 0-663-16,-19 6-1247 0,1 0 552 0</inkml:trace>
  <inkml:trace contextRef="#ctx0" brushRef="#br0" timeOffset="118953.76">5641 12516 43 0,'-3'-5'90'0,"-2"-3"-11"16,4 4-3-16,-3-2 2 0,0 3-9 0,-2-1-2 15,2-2-4-15,-4 1-9 0,-1 3-6 0,0-3-6 0,3 0-2 16,-4 3 1-16,-1 1-12 0,-1-1 3 16,0 1-15-16,-2 1 6 0,1 0 1 0,-1 1-10 15,-2 1 4-15,3 1-3 0,-4 3 0 0,-2-2-2 0,1 3 0 16,0 2-3-16,3 0-1 0,-3 1-7 16,0 0 6-16,1 2 1 0,1 3-3 0,-5 2-1 0,6-1 4 15,-2 3-2-15,-2 1-6 0,6-4-2 16,-3 5 1-16,3 1 1 0,-1-1 0 0,5-4-2 0,-1 1-3 15,-3 5 11-15,0-2 1 0,2-3-7 0,1 6 2 16,2-5-8-16,-1-1 1 0,-2 6-2 0,3-5 6 16,-1 4-3-16,-1 2-1 0,1 0-4 15,1 0-7-15,2 1 13 0,-2-4-2 0,3 5 0 16,2-4 2-16,2-3-1 0,2 6 5 0,1-2-3 0,-1 3 3 16,7-3-10-16,-1 3 3 0,3-1-4 0,-2 0 1 15,2-2-4-15,1 0-8 0,-1 1 6 0,0-7-9 16,4 4 2-16,-5-3 0 0,5-2-4 15,-5-1 0-15,5-1-1 0,-1 1 2 0,-3-2 3 0,3 0 1 16,-3 1 4-16,3-1 3 0,0 1 1 0,-3-1-3 16,3-3 4-16,-1 2 0 0,0 1 2 0,1-2 1 15,-3-3 5-15,5 0-2 0,-7 0-2 0,2-2 5 16,8 1-9-16,-9-3-1 0,5 0-4 16,-1-1-7-16,0-1 2 0,1-1-9 0,4 1 5 0,-2-3 2 15,-2 0 8-15,0 0 12 0,0-3 6 0,4 3 3 16,-5-2-3-16,5 1-2 0,-4 0 3 0,0 0 0 15,1-5 0-15,-2 1 5 0,0 1-2 0,5-3 5 16,-4-2-3-16,-1 4-1 0,-1-5-5 0,4 0 3 16,-1 1-6-16,-1-4 7 0,3 3-2 0,1-3-4 15,-3 1 0-15,-1-3-4 0,1 1-2 0,4-7 7 16,-3 0-11-16,-1-1-11 0,-2-3-19 0,-1 2-41 16,-1-3-84-16,-3 0 37 0</inkml:trace>
  <inkml:trace contextRef="#ctx0" brushRef="#br0" timeOffset="119321.36">5450 12423 11 0,'0'0'48'0,"0"0"-6"0,0 0-5 16,-6 3-2-16,6-3-6 0,0 0-3 0,0 0-2 16,-3 3-6-16,3-3 3 0,-1 3 0 0,1-3-1 15,0 0-12-15,0 0 9 0,-1 5-9 0,1-5-8 16,-4 3 1-16,4-3-13 0,-4 4-21 0,4-4-21 16,-1 3-58-16,1-3 26 0</inkml:trace>
  <inkml:trace contextRef="#ctx0" brushRef="#br0" timeOffset="120837.95">6457 12543 5 0,'-18'4'79'16,"2"2"-6"-16,-1 2-15 0,-1 1 8 0,3 3-9 15,-5 6 5-15,3 3-6 0,-1 0-13 0,0 5 20 16,3 1-14-16,-1 1 4 0,1 3-3 0,2 4-6 16,3-2 0-16,-5 10-4 0,3 3-7 0,2 1 3 15,6-12-4-15,-4 11-1 0,5-11-3 0,1 13-3 16,1-4 9-16,1-7-9 0,1 8-8 0,1-10 3 15,1 13-1-15,1-12-2 0,3-1-2 0,4 10-1 16,1-12-11-16,-1-1 19 0,3 0-10 0,0-3-4 16,4 2 3-16,0-3-4 0,4 1 7 0,1-5-7 15,-4 0 4-15,1-3-8 0,2-2 0 0,0 0 3 16,1-2 2-16,0-4 1 0,-4-3-8 0,-1-3 6 16,11 0-7-16,-1-3 2 0,-5-3-4 0,4-1-6 15,0 0 5-15,4-6-25 0,-4 1 2 0,0-3-10 16,2 1 7-16,-1-2-7 0,0 0 2 0,-2-5 2 15,3 1 16-15,-1 0-3 0,-6-5-1 0,5 1 0 16,0 0 2-16,-2-3 4 0,-1-1 9 0,-2-3 3 16,1-1 3-16,-4 0-2 0,-1-3-7 0,0 1 11 15,-4-3-1-15,4-2-6 0,-5 0-1 0,6-12-2 16,-7 11 5-16,-4-1 3 0,0 1-5 0,-1 0 1 16,-2-2 2-16,-3 0 2 0,2-12-2 0,-4 11-3 15,-5 4 7-15,0-3 0 0,-2 3-4 0,-2 0 0 16,-2 0 3-16,-2 3-7 0,-2-1 5 0,-3 1 5 15,0 3-10-15,-2 0 10 0,-3 1 0 0,-3 2-6 16,1-2 0-16,-5 5 6 0,1 3-8 0,-3-1 2 16,-3 4 1-16,2 3-5 0,-1 0-2 0,-1 5 1 15,-7 3 7-15,6-3-3 0,-1 6 5 0,1-1 0 16,7 1-5-16,6 1-2 0,2-1 11 0,1 1-7 16,2 2 0-16,4-3 0 0,5 2 3 0,0-2-9 15,0 1 3-15,4 0 4 0,5-1-2 0,-9 0-13 16,4 0 11-16,5 0 2 0,0 0 6 0,-5 2-10 0,5-2-5 15,0 0 8-15,0 0 8 0,-4 3-12 0,4-3 4 16,0 0-5-16,0 0 6 0,-4 2-2 16,4-2-2-16,-5 5 3 0,2-4 2 0,-2 2 3 15,-1-2-3-15,2 1-8 0,-1-2-1 0,-1 2 13 0,-1 1-6 16,1 1 6-16,2-2-5 0,-2-1-8 0,3 3-4 16,3-4-9-16,-8 3-13 0,6-3-16 15,-1 4-74-15,3-4-134 0,-7 1 60 0</inkml:trace>
  <inkml:trace contextRef="#ctx0" brushRef="#br0" timeOffset="130738.28">3131 17171 172 0,'2'-8'442'0,"2"3"-3"0,-3 1-9 16,-1 4-14-16,4-6-22 0,-4 4-19 0,3 0-22 15,-3 2-26-15,1-4-22 0,-1 4-25 0,0 0-18 16,0 0-23-16,0 0-20 0,0 0-20 15,-5 12-14-15,2-8-19 0,-1 4-20 0,-1-1-5 0,-1 3-15 16,0-3-6-16,-2 2-11 0,0-1-10 16,-2-1-4-16,2 1 1 0,-1-3 2 0,2 1 4 0,0-1 2 15,1-4-5-15,6-1 13 0,-9 0-5 0,9 0-5 16,0 0-9-16,-9-8-1 0,4 1-14 16,5-4-9-16,0 4-5 0,4-4 7 0,-2-1-17 15,5 1-4-15,-1-4-7 0,2 5-16 0,2 0 14 16,-2 1-5-16,2 2-6 0,3 0-5 0,-2 5-2 15,2 0-5-15,2 3 1 0,2 2-2 0,0 6 1 16,-1 0-9-16,-3 4 3 0,1 0 4 0,-1 8-1 16,-3 2 1-16,-5 1 5 0,4 0 4 0,-9 4 6 15,-1-2 9-15,-8-1-9 0,0 0-5 0,-8 2 5 16,2 2 0-16,-3-4-8 0,-3 0-3 0,2-4 0 16,-4-1 3-16,5-2-21 0,5-5-40 0,-3 0-36 15,3-1-49-15,3-6-54 0,5 0-55 0,-3-2-59 16,7-2-83-16,1-2-78 0,0 0-98 0,0 0-418 15,14-17-1049-15,3 4 463 0</inkml:trace>
  <inkml:trace contextRef="#ctx0" brushRef="#br0" timeOffset="131403.53">3868 16746 3145 0,'4'-19'226'0,"-3"3"-81"0,0 4 118 0,-1-1-10 16,3 2-8-16,-3 2 6 0,0-1-13 0,0 3-32 15,-3 1-32-15,3 6-17 0,-2-7-13 0,2 7-14 16,0 0-6-16,0 0 2 0,0 0-2 0,-21 15 2 16,16-4-4-16,1 7 5 0,-1 1-11 0,0 6-1 15,1 2-1-15,1 2-2 0,1-1-7 0,-2 4-3 16,1 0-4-16,0 2-2 0,-1-2-12 0,0 0-6 15,-3-3-7-15,2 1-7 0,0-3-5 0,-1 2-3 16,0-6-9-16,2-5-6 0,0 0-4 0,2-7-9 16,1 0 15-16,-3-3-16 0,2 0 0 0,2-3-3 15,-1-1 4-15,0 0 3 0,1-4-3 0,0 0-6 16,0 0-5-16,0 0 3 0,0 0-3 16,0 0-6-16,24-16-2 0,-16 8 7 0,3 2-9 0,7-4-14 15,0 3-12-15,0 0-10 0,1 0-10 0,2 0-14 16,-1 2-5-16,0 0-14 0,-2 3-15 0,2-1-15 15,-1 3-21-15,-8 0-21 0,2 3-20 0,0-1-18 16,-2 0-18-16,1 3-17 0,-2-2-28 0,-5 1-18 16,3 1-9-16,-7 0-10 0,3 0-9 15,1 0 3-15,-4 0 8 0,-1 0 7 0,0-5 4 16,-1 7 23-16,1-7 20 0,0 0 26 0,0 0 29 16,0 0 22-16,0 0 20 0,0 0 32 0,-18-17 38 15,13 7 33-15,1-5 36 0,-2 1 30 0,2-4 27 0,-2 0 25 16,0-1 37-16,5 0 21 0,-4-1 19 0,4 0 15 15,-2 0 20-15,1 1 20 0,2 3 6 16,-2 0 10-16,-1 7 0 0,1 0 7 0,2 2-5 16,0 7-12-16,-1-12-28 0,1 12-15 0,3-8-27 15,-3 8-4-15,0 0-16 0,0 0 4 0,0 0-4 16,-4 38-17-16,4-17 4 0,4 6-2 0,1 2-7 16,-3 1-24-16,2 2 14 0,1 2-11 0,0 13-8 15,0-13-3-15,-1 1-10 0,1 0-9 0,-1 0-1 16,0-1-4-16,1 11-10 0,-5-15-1 0,4 1-10 15,-4-5-23-15,4 0-49 0,-4-7-67 0,1 0-79 16,-1-2-78-16,0-1-112 0,0 0-155 0,0-3-577 16,-5-4-1190-16,1 3 526 0</inkml:trace>
  <inkml:trace contextRef="#ctx0" brushRef="#br0" timeOffset="169620.32">11459 12296 211 0,'-1'-5'371'0,"1"5"-9"0,0 0-8 0,-1-4-29 16,1 4-25-16,0 0-25 0,0 0-19 15,-3-4-21-15,3 4-17 0,0 0-6 0,0 0-4 16,0 0-15-16,-5 11 0 0,1-8-11 0,-2 3-7 16,2-3-10-16,-1-1-7 0,-3 3-15 0,3 3 3 15,-4-5-13-15,4 1-4 0,-3 0 3 0,3-1 5 16,-1 1 0-16,0-3-2 0,6-1-1 0,-9 1-9 0,9-1-3 16,-8-2-12-16,4-1-8 0,1-1-17 0,2-2-3 15,0 2-10-15,1-7-9 0,0 3 2 0,2-4-12 16,0 7-2-16,2-5-7 0,1 2-4 15,0-1-1-15,-1 3-12 0,3 1 3 0,0 2-6 0,-1 1 0 16,3 0 1-16,-1 2-5 0,-1 3 3 0,1 1-7 16,1 3 7-16,1 2-4 0,-2 4 2 0,-3-2 1 15,0 7-1-15,-1 0 0 0,0 7 1 0,-7-6-18 16,2 2 1-16,-4 4-2 0,-3 0 7 0,-6-1-3 16,4 2-5-16,-5-4-1 0,-3 0 4 0,-1 0 4 15,-1-1-3-15,0 1-5 0,-3-4-44 0,1-3-64 16,2 0-95-16,4-4-106 0,5-6-117 0,2 1-154 15,0-2-322-15,0-4-974 0,9 0 431 0</inkml:trace>
  <inkml:trace contextRef="#ctx0" brushRef="#br0" timeOffset="-214009.73">12014 11807 126 0,'3'-3'324'16,"-3"3"-20"-16,2-2-20 0,-2 2-22 0,0 0-8 15,0 0-29-15,9-1-17 0,-9 1-8 0,0 0-15 16,0 0-11-16,10 2-3 0,-10-2 9 0,7 1-19 15,-7-1-2-15,0 0 0 0,6 0-4 0,-6 0 8 0,0 0-3 16,5-2-7-16,-5 2-13 0,0-5-12 16,0 5-11-16,-2-7-4 0,-1 1-11 0,-2 1-9 15,1-1-7-15,2 1-10 0,-5-3-11 0,2 3-8 16,-3-2 6-16,1-1-14 0,0 3-6 0,1 0-6 0,-3-1-4 16,4 2-5-16,-1-1 0 0,0 3-4 15,0 0-3-15,0-1-4 0,2 1 1 0,-1 1-5 16,5 1-1-16,-8-2-1 0,8 2 2 0,0 0-5 15,-8 0 4-15,8 0-9 0,-6-2 4 0,6 2 2 0,0 0-2 16,0 0-2-16,0 0-7 0,0 0 9 16,0 0-1-16,0 0-3 0,0 0 0 0,0 0 4 15,0 0-1-15,29 0-5 0,-15-1 7 0,4-1-2 16,4 0 0-16,0 1-10 0,7-2-2 0,3-1-7 0,0 3 0 16,0-3 8-16,-1 1-9 0,-3-1-1 0,-5 3 6 15,-3-3 3-15,1 3-3 0,-6-3 3 0,-1 2-1 16,-4 0-1-16,-2-1 8 0,1 2 0 15,-4 0 5-15,0-1 3 0,-2 0 2 0,-3 2 4 0,0 0 5 16,0 0 5-16,0-5-1 0,0 5 9 0,0 0 2 16,-8-2-2-16,8 2-3 0,0 0-3 15,-9 8 0-15,4-3 4 0,4 2-1 0,-3 3 1 0,0 2 2 16,1 5 0-16,2 2 7 0,1 6 2 0,-1 2-2 16,1 0 1-16,0 3 2 0,0 0 3 0,0 3 1 15,1-3 5-15,-2 2 0 0,2-1 1 0,-1 2-4 16,4-2 2-16,-4-1-3 0,0 1-4 0,-3 0-3 15,2-3-7-15,1 3-1 0,-1-2-2 0,-3-3-4 16,1 1-4-16,0-8-3 0,0-2-1 0,3 0 2 16,-5-5-1-16,5 1-5 0,-2 0 0 0,0-4-5 15,0 1-11-15,0-4-7 0,2-1 0 0,-1 0-5 16,1-2-11-16,0-3-21 0,-2 4-25 0,2-4-32 16,0 0-38-16,0 0-36 0,0 0-45 0,-2-12-37 15,2 7-57-15,-2-2-72 0,2-1-77 0,-2 1-286 16,0-2-811-16,-1-1 359 0</inkml:trace>
  <inkml:trace contextRef="#ctx0" brushRef="#br0" timeOffset="-213676.97">12111 12162 78 0,'-9'-5'358'0,"1"3"-1"15,1 1-8-15,1-3-1 0,-1-1-2 0,1 3 0 16,0-1-14-16,3 2-11 0,-2-2-20 0,5 3-12 15,-3-4-26-15,1 0-25 0,2 4-18 0,0 0-11 16,12-6-17-16,-7 3-12 0,6 0-14 0,5 1-12 0,-2-4-9 16,7 2-15-16,-3 1-7 0,2-2-11 15,3 2-15-15,-2 1-7 0,0 0-12 0,1-3-3 16,-3 3-8-16,2-2-3 0,-4 2-3 0,-5-1 1 16,-2 1-8-16,3 0 6 0,-5 1 10 0,-2 0 9 0,2 0 2 15,-3 0-3-15,1 0 6 0,-2-1 1 0,-4 2-2 16,9-2-3-16,-5 0-8 0,2 0-5 15,-1 1 1-15,-5 1-13 0,9-4-2 0,-3 3-4 16,-1-1-7-16,1-2-6 0,2 3-5 0,-2-2-2 0,0-1-11 16,3 3-31-16,-2-2-23 0,0 1-42 0,-1 0-54 15,0-1-59-15,0 2-60 0,-6 1-68 0,0 0-70 16,9 0-119-16,-9 0-410 0,0 0-995 16,-21 13 440-16</inkml:trace>
  <inkml:trace contextRef="#ctx0" brushRef="#br0" timeOffset="-207925.18">12837 5242 103 0,'0'0'254'16,"0"0"-6"-16,0 0-13 0,0 0-16 0,0 0-14 0,3 18-17 15,-2-14-19-15,0 3-12 0,2-1-20 0,-1 2-12 16,5-1-10-16,-1 3-2 0,-1-3-3 16,2 1-3-16,-2-3-10 0,2 1-4 0,1 0-9 15,-2-4 2-15,5 2-6 0,-5-3-1 0,5-1-1 0,-3 0-1 16,1-1 0-16,1-1-5 0,3-2 0 0,-4-2 1 15,1 2-11-15,2 0-4 0,-2 0-6 0,0-4-3 16,-1 3-6-16,2-1 1 0,-6 2-12 16,2 1-2-16,0 3-5 0,-2 0-7 0,-5 0 0 15,14 0-2-15,-9 3 3 0,3 4-5 0,-1 0-2 0,0 0 18 16,0 1-22-16,1-2-2 0,-2 4 1 0,1-3-2 16,2 0 2-16,-3 0 14 0,-1 0-14 0,0-3 0 15,3-1-4-15,-2-1 0 0,5 0 1 0,-4-2 3 16,6 0 6-16,-3-1 2 0,3 0-2 0,0-3 0 15,-3 1 6-15,5-1 3 0,-2-1 0 0,-1 0 4 16,2 1 7-16,-3-3-4 0,1 3 20 0,-5 0-19 16,0 1 5-16,-1-3 2 0,-2 5-19 0,2-2 1 15,-6 3-9-15,7-1-19 0,-7 1-23 0,0 0-42 16,7 6-62-16,-5-1-107 0,-1-1-140 0,-2 1-215 16,2 2-647-16,-2-2 285 0</inkml:trace>
  <inkml:trace contextRef="#ctx0" brushRef="#br0" timeOffset="-206776.34">11702 8411 216 0,'0'-5'304'0,"0"5"-16"0,0 0-21 0,0 0-23 16,0-5-31-16,0 5-16 0,0 0-23 0,0 0-11 0,0 0-14 16,0 18-17-16,-1-12-11 0,1 1-5 0,1 2-9 15,-1 1-6-15,0-1-16 0,0 1-7 0,3-2-5 16,-2-3-5-16,4 2-9 0,-5 0-4 0,3-2-5 15,-2 0-10-15,-1-1 2 0,6 0-2 0,-2-1-7 16,0 0 2-16,4 0-2 0,-2-2-1 0,3 0-5 16,-1-2 2-16,2-2-6 0,-1 1-1 0,2-3-3 15,1 3 6-15,-1-3 5 0,-2-2 0 0,0 2-1 16,0 0 5-16,3-3 4 0,-6 4 0 0,-2 0 14 16,1-1-5-16,-1 1-4 0,0 1-9 0,-2 0 6 15,-2 3-11-15,0 0 0 0,0 0-1 0,8 6-3 16,-8-1-10-16,0 1 6 0,1-1 3 0,0 1-6 15,2 2-1-15,2-4-2 0,-1 5-7 0,2-1 4 16,2-1 2-16,1-2-4 0,0-1 2 0,1-1-3 16,3-2 5-16,2-1 8 0,-1-2-10 0,3-2 8 15,-3 0-7-15,3 1 15 0,-2-4-16 0,4 3 1 0,-9-2 1 16,-1 0-22-16,4 2-36 0,-4 3-52 16,0-2-63-16,4 3-83 0,-3 4-128 0,-1 0-229 15,0 6-648-15,-3 1 287 0</inkml:trace>
  <inkml:trace contextRef="#ctx0" brushRef="#br0" timeOffset="-205875.06">9073 11061 330 0,'0'-4'340'0,"0"4"-22"0,0 0-30 15,0 0-27-15,3-4-26 0,-3 4-18 0,0 0-4 16,0 0-25-16,2 14-11 0,2-6-7 0,0-1-29 16,-1 0-16-16,-2 1-9 0,4 2 5 0,-1 0-29 15,2-5-11-15,-2 4-4 0,0-2-14 0,1-2 3 16,-2-1-12-16,1 2-5 0,-2-3 7 0,3 1 4 15,0-1 7-15,-4-1 15 0,2 1-1 0,-3-3 3 16,0 0 1-16,12-3-11 0,-12 3-5 0,10-7-5 16,-5 3-6-16,1-3-5 0,-1 2-6 0,3-4-6 15,1 3 0-15,-1 0-15 0,-1 0 0 0,1 1 1 16,2 3-8-16,-1-1-4 0,0 3 4 0,1 2-7 16,-2-1 0-16,-2 1 1 0,3 2-1 0,0 1 2 15,0 1-8-15,-1 0 4 0,1 0 0 0,0 1-5 0,-3 0 3 16,-2-2-2-16,3 1-1 0,-2-1 1 0,1-1-1 15,-1-1-2-15,-2 2 2 0,0-4-1 16,0 1 0-16,-3-2-4 0,6 3 6 0,-2-2-10 0,-4-1 8 16,0 0 2-16,18-5 1 0,-9 3-2 0,1-3-2 15,-1 0 3-15,-2 3-1 0,4-3-2 0,-2 1 1 16,0 1 0-16,1 1 1 0,3-1-5 16,-3 0-1-16,3 3 3 0,-3 0-1 0,3 2-1 0,-3-1-21 15,-2 0-22-15,2 1-37 0,-1-1-53 0,-3 1-70 16,2 2-81-16,0 0-91 0,-3 3-271 0,1 1-700 15,-3-2 311-15</inkml:trace>
  <inkml:trace contextRef="#ctx0" brushRef="#br0" timeOffset="-205025.19">6365 13705 30 0,'0'0'178'16,"0"0"-2"-16,0 0 3 0,-7 0-12 0,7 0 3 15,0 0 0-15,0 0-11 0,0 0-6 0,0 0-7 16,0 0-12-16,0 0-4 0,0 0-5 0,0 0-4 16,0 0-11-16,0 0-5 0,17 4-8 0,-13-2-11 15,0 0-2-15,0 0-4 0,2 1-5 0,-2 0-2 16,3 1-6-16,-2 1-9 0,1-2 0 0,-2 1-8 16,3 3 7-16,-3-3-10 0,2-1-6 0,0-2 1 15,0 5-1-15,3 1-1 0,-4-5-4 0,3-1 7 16,0 2-3-16,-2-2 5 0,3-1 1 0,-1 0 3 15,2-1 5-15,3-2-1 0,-3 1 5 0,-1-3 0 16,5-2 1-16,-4 1-6 0,3-2-1 0,-3 0-5 16,-1 2 18-16,1-1-10 0,-1 1-6 0,-1 0-5 15,-3 2-12-15,-1 2 15 0,2-1-18 0,-2 1-9 16,-3 0 3-16,-1 2-7 0,8 0 1 0,-8 0-15 16,0 0-21-16,13 4-28 0,-8-2-49 0,1 5-71 15,2-1-104-15,1 1-353 0,4 2-675 0,0-1 298 16</inkml:trace>
  <inkml:trace contextRef="#ctx0" brushRef="#br0" timeOffset="-204241.83">4853 16138 160 0,'-6'-5'307'0,"0"-3"-9"0,0 1 0 0,3 2-21 15,-1-2-17-15,0 3-19 0,1-1-20 0,1 0-17 16,1 3-23-16,-2-3-17 0,3 5-19 0,0 0 1 16,0 0-19-16,0 0-8 0,0 0-10 0,0 0-16 15,14 13-5-15,-8-6 1 0,0 0-19 0,-1 3-8 16,-3-2-3-16,6 2-13 0,-4 0 10 0,0 1-15 15,-1-6-3-15,1-1-4 0,1 2 0 0,-1-3-4 16,2 0-1-16,-2-3-1 0,4 0-3 0,-8 0 12 16,13-2 5-16,-7-3 3 0,2 2 4 0,1-3-5 15,1-5 6-15,-1 1-6 0,0 0-7 0,0 4-7 16,1-2 1-16,-1-1-1 0,4 2 3 16,-3 2 0-16,3 0-5 0,2 4 7 0,-3 1-10 0,6 4-1 15,-2 2-2-15,2 0-2 0,0 4 1 0,-4 3-3 16,2-1-34-16,0 1-35 0,-2 1-55 0,3-2-61 15,-3-1-81-15,5-2-106 0,-6-4-286 0,-1 1-692 16,1-3 306-16</inkml:trace>
  <inkml:trace contextRef="#ctx0" brushRef="#br0" timeOffset="-203223.9">3721 17852 129 0,'0'0'228'0,"-1"-5"-25"0,1 5-8 16,0 0-6-16,0 0-8 0,0 0-6 0,0 0-8 16,13 7-13-16,-10-3-8 0,1 0-3 0,0 0-9 15,0 0-10-15,0 2-8 0,0-5-11 0,-2 1-10 16,2 3-3-16,-1 0-10 0,-1-3-3 0,1 1-6 16,-3-3-15-16,6 2-3 0,-6-2 6 0,6 2-17 15,-6-2-3-15,0 0 0 0,13-1-3 16,-13 1-8-16,14-3 4 0,-9 0-8 0,4-4-4 0,0 2 6 15,4 0-6-15,-4-3 7 0,0 1-14 0,1 0 4 16,-2-2-7-16,1 1-3 0,0-2 3 16,-3 4-1-16,3 0-3 0,-5 3 5 0,1 1-10 15,-5 2 7-15,8-2-1 0,-8 2 8 0,0 0 12 16,10 7 4-16,-9-1-5 0,4 5 0 0,-1-1-2 16,1-1-7-16,4 1-5 0,-2 1 8 0,2 1-4 15,1-2-7-15,-1-2 3 0,0 0-3 0,3-3 1 16,5 4 10-16,-4-6-5 0,-2-2 5 0,2 0 1 15,1-2-1-15,-1-1-1 0,1 0 5 0,-1-5 1 16,-3 4 5-16,4-3 7 0,-5-2-2 16,0 4 10-16,0-4 0 0,-1-1 3 0,-2 2-9 15,-1-2 9-15,-1 4-4 0,2 1-1 0,-3 0-10 0,1-1-4 16,-4 5-12-16,5-5-7 0,-5 5 23 0,0 0-16 16,5-1-6-16,-5 1 5 0,0 0-4 0,11 6-2 15,-7-2-2-15,-4-4-2 0,9 6 4 0,-2 0-6 16,3-1 2-16,0-2 9 0,-1 0-11 0,2 1-5 15,2-4-26-15,0 2-32 0,1-2-62 0,1 0-79 16,5-5-123-16,-9 4-331 0,7-4-707 16,-4 1 313-16</inkml:trace>
  <inkml:trace contextRef="#ctx0" brushRef="#br0" timeOffset="-201941.11">11963 12508 184 0,'6'-3'267'0,"-1"-1"-3"0,1 1-3 0,-3-1-7 16,3 2-4-16,-3 1-4 0,2 0-10 16,0-2-11-16,-5 3-12 0,8-1-14 0,-8 1-11 15,0 0-12-15,12 4-17 0,-6-2-7 0,-2 4-15 0,0 0-9 16,1 2-21-16,0 2-11 0,1 0-6 0,3 4 6 16,-2-3-30-16,-1 0-3 0,3-1 4 15,1-1-12-15,3 1 3 0,2-1-18 0,-2 0-11 0,-4-2 15 16,5-4-5-16,-1 2-7 0,2-2 2 0,-2-3-10 15,1 2 2-15,-1-6 5 0,0 1-16 0,1-2 2 16,1-3 5-16,-5 1-2 0,1 0-1 0,0-4 16 16,0-3 6-16,-3 4-8 0,4-3 4 0,-5 5 2 15,0-1-2-15,-1 2-1 0,-1-1-9 0,-1 3 3 16,4-1-7-16,-6 4-2 0,2-1-4 0,-4 3 0 16,9-1-4-16,-9 1 0 0,8 3 3 0,-4-1-6 15,1 3-7-15,1-2 8 0,-2 2-4 0,1 1-2 16,0 0 3-16,-1 0-7 0,4 0 6 0,-3-2 1 15,1 3 0-15,1-2-6 0,0-2-3 0,1 1-1 16,-2-2 10-16,1 0-2 0,0-2 7 0,2 0-14 16,-4-1 4-16,3 0 3 0,1-2-8 0,-1-1 8 15,2-2-2-15,-1 1-7 0,1-2 4 0,0 1-1 16,-1-2-1-16,4 1-1 0,-1 0 6 0,-2 0-5 16,1 3 3-16,-1-2-1 0,1 3-2 0,-1-2-1 15,0 4 4-15,-3 0-9 0,-1 0 4 0,3 2 3 0,-9-1-9 16,11 0 12-16,-5 1-8 0,2 0 5 0,-3 2 2 15,1 0 1-15,0-2-5 0,-1 0-1 16,0 2 1-16,4-3 3 0,-1 1 2 0,-3 1-22 0,0-2-17 16,4 0-61-16,-9 0-57 0,13 1-70 0,-8-2-89 15,-5 1-116-15,9 0-219 0,-3-2-701 0,-6 2 311 16</inkml:trace>
  <inkml:trace contextRef="#ctx0" brushRef="#br0" timeOffset="-18692.89">13995 4466 114 0,'-14'-30'104'15,"1"3"-9"-15,-4 0-11 0,-2 0-5 0,0 3-10 16,-4-1-3-16,3-1-15 0,-2 3-6 0,-1 2-9 16,-3-1-6-16,2 1-4 0,-4-1-26 0,-1 1-9 15,-2 3-13-15,-1 2-10 0,0 0-12 0,0 2-72 16,-5 1-124-16,0 3 55 0</inkml:trace>
  <inkml:trace contextRef="#ctx0" brushRef="#br0" timeOffset="-18024.27">13940 4436 104 0,'-19'-26'98'0,"-3"0"-2"0,0-1-18 0,-6 4-6 16,1 3-15-16,-1-2 1 0,-1 5-8 0,-3-1-6 16,-1 2 0-16,-2 0-21 0,-1 2-4 0,-2 2-7 15,-12-3-2-15,12 8-4 0,-12-4-1 0,14 7-6 16,-15-2 5-16,11 4 2 0,-11 0 0 0,-1 2-8 16,11 2 3-16,-9 3 3 0,0 0-1 0,12 1 5 15,0 5-7-15,-2-2-4 0,3 2-4 0,2 4 7 16,0-1 6-16,-1 1-9 0,7 4 6 0,-1 5-5 15,3-1 1-15,-5 14 9 0,2-1-4 0,7-7 6 16,5 4-1-16,-4 9-5 0,4 4 3 0,3-1-1 16,6 0-6-16,0 1 6 0,1 1 0 0,3 0-4 15,5 1-5-15,-1-3-6 0,6 3-4 0,-4-2-14 16,3-12 3-16,4 13-7 0,1-15 0 0,1 4 0 16,4 7-3-16,4 3-5 0,-1-1-10 0,-5-15-1 15,4 2-37-15,1 0-94 0,2-1 42 0</inkml:trace>
  <inkml:trace contextRef="#ctx0" brushRef="#br0" timeOffset="-17893.03">12742 5417 307 0,'27'25'-12'0,"-1"0"12"0,2-3 14 15,1-1 0-15,2-5 4 0,1-3 1 0,0 0-1 16,1-3 3-16,2-2-1 0,-1-3 1 0,1 0-3 16,-2-3-1-16,1-2-5 0,1-1 1 0,-2-2-4 15,3-1-1-15,-3 0 8 0,-3-1-15 0,2-4-3 16,-3 1-1-16,3-3 8 0,-4-2-14 0,4-1-4 16,-4-1 1-16,0-3-1 0,2-1-2 0,0-4-1 15,1-1-4-15,-2 1-5 0,11-11-15 0,-3-4-23 16,-5 1-66-16,-9 11 29 0</inkml:trace>
  <inkml:trace contextRef="#ctx0" brushRef="#br0" timeOffset="-15124.3">12111 8326 166 0,'0'0'171'0,"0"-4"-12"0,0 4-12 0,0 0-14 15,0 0-13-15,0 0-14 0,0 0-9 0,0 0-25 16,0 0-30-16,0 0-40 0,0 0-68 0,0 0-126 15,-9-2-207-15,4 0 91 0</inkml:trace>
  <inkml:trace contextRef="#ctx0" brushRef="#br0" timeOffset="88589.82">7482 7225 85 0,'-2'-4'343'0,"-2"0"0"0,0-4-5 16,-2 3-10-16,3 2-8 0,2-2-2 0,-2 0-17 16,2 3-13-16,1 2-5 0,-5-3-14 0,5 3-11 0,-1-4-17 15,-1 0-14-15,2 4-19 0,0 0-3 0,0 0-2 16,0 0-7-16,3 14-8 0,1-4-11 15,2 6-27-15,2-1-12 0,-3 1-13 0,1 2-10 16,-1 1-12-16,4 6-7 0,1-2-8 0,-2-5-13 0,-1 1-4 16,4 3-1-16,-2-7-6 0,0 1-2 0,0-3-2 15,1-2 6-15,-5-3 2 0,3-1 10 16,5-3 4-16,-4-1 6 0,1-2 6 0,4-5 5 0,0-4-11 16,4-3-4-16,9-7-4 0,0-4-9 0,2 1-1 15,9-13-15-15,-2-2-1 0,5-2-11 0,-1-4 1 16,4 1-4-16,1 1-1 0,1 3-11 0,-4 5-5 15,0 1 3-15,-10 9 9 0,11-3-15 0,-10 6-5 16,-4 6 5-16,1-2-8 0,-4 4 1 0,-9 4 0 16,-3 3-6-16,-4 0 0 0,4-1 0 0,-6 1 2 15,-3 2-6-15,2-2 8 0,-4 4-3 0,-3 0-3 16,9 0-5-16,-9 0-30 0,4 5-41 0,-4 0-61 16,1-1-91-16,2 1-109 0,-6 4-102 0,6 1-137 15,-2-4-437-15,3-1-1092 0,0 4 483 0</inkml:trace>
  <inkml:trace contextRef="#ctx0" brushRef="#br0" timeOffset="89806.93">12500 7314 36 0,'-17'-9'112'0,"2"2"-12"16,-2-3-15-16,-1 3-2 0,0-1-7 0,2 0 5 16,-2 3-7-16,-4-1-5 0,8-2 3 0,-8 2-7 15,3 2-6-15,-1 1-10 0,-2 1-5 0,-6 0-6 16,0 1-1-16,1 1 3 0,5 3-12 0,-7 2 3 15,2-1-8-15,-4 3-3 0,3 4-4 0,1 0-1 16,-2 2-1-16,0 2 0 0,-1 1-3 0,2 0 0 16,-4 1-10-16,0 4 6 0,3-2-4 0,-2 2 6 15,3 2-3-15,1 0-4 0,3 0 6 0,-2 3-5 16,2-4 11-16,2 4-2 0,4 1 5 0,2-2 9 16,3 1-6-16,-1 2 1 0,5-3-1 0,1 1 5 15,3 0 2-15,4 0-6 0,0 0 4 0,2-5 7 16,1 3-4-16,4 3-6 0,1 0 3 0,1-2-6 15,2 0-1-15,3-1-3 0,3 3 2 0,-1-4-4 16,4 0-2-16,-3 0-1 0,6-2-3 0,1-1 5 16,0-1 5-16,0 2-10 0,0-3-1 0,3 2 0 15,0-2 0-15,1-5 0 0,-1 3 2 0,2-3-3 16,0-3 1-16,-1 0-4 0,-1-1 8 0,0-2-10 16,0-1 2-16,3-2 2 0,-1-3-1 0,-1 2-1 15,3-3 3-15,-2-1 4 0,-7 0-13 0,8 0-11 16,-8-1-3-16,1-1-5 0,6-2 2 0,-1 2 3 0,-5-2-3 15,3-2 4-15,-4 2 2 0,-1 1 2 0,-1-3-2 16,7-1 3-16,-7-1 1 0,0 2 2 16,-1-2-5-16,0-1 6 0,5-5 8 0,-1 1-5 0,-4 3-9 15,2-7 3-15,1 1 5 0,-1-1-3 0,-8 3-1 16,5-6-2-16,-1 0 0 0,-2-2 2 0,1 0 5 16,-1-3-5-16,-1-1 3 0,1 2 0 15,-4-1 4-15,-1-2 2 0,-1-2 3 0,1 3 4 0,-4-2 7 16,0 0 4-16,-5-2 0 0,0 1 5 0,0 1 4 15,0-1 4-15,-3 3 3 0,0-4 2 0,-4 3 3 16,1 1 3-16,-3 2 12 0,4 1 9 0,-4 0 3 16,-4 6-6-16,4 1-7 0,0-2 0 0,-1 2-4 15,-3 1-5-15,-6-3-6 0,4 6-1 0,-3 1-3 16,-4-4-5-16,3 7-1 0,-5-3-3 0,-2 2-4 16,-2 3-6-16,2 0-2 0,-2 1-1 0,0 1-10 15,-3 1-2-15,3 3-10 0,-1 0 3 0,-2 0-6 16,3 1-1-16,-2 1 1 0,3-1 2 0,5 2-4 15,0 0-1-15,2 2-7 0,-3-1 0 0,2 0-2 16,2 1 4-16,0 0-7 0,1-1-4 0,-1 1-4 16,2-2-9-16,2 2-3 0,2-3-13 0,0 2-14 15,2-1-4-15,-2 0-12 0,-1 2-21 0,2-3-20 16,-1 3-126-16,-4 1-280 0,3-2 125 0</inkml:trace>
  <inkml:trace contextRef="#ctx0" brushRef="#br0" timeOffset="114006.41">12178 7290 245 0,'1'-4'354'0,"-1"4"5"0,0-6 0 16,0 6-21-16,5-3-14 0,-5 3-12 0,1-4-21 15,-1 4-21-15,0 0-23 0,1-4-19 0,-1 4-18 16,0 0-17-16,0 0-2 0,0 0-10 0,0 0-6 15,13 6-12-15,-7-2-9 0,1-1-5 0,-2 2-14 16,0 0-10-16,0 1-7 0,2 1-3 0,-1 1-16 16,1-3-9-16,-1 2-8 0,-1-1-3 0,-1-1-6 15,1 0-4-15,-2 0 5 0,-1 1-6 0,3-2 3 16,-1-1-7-16,-1-1 5 0,-1 2 0 0,2-1 0 16,-4-3 5-16,7 0 4 0,-7 0-2 0,12-7-11 15,-3 2 1-15,3-2-9 0,3-4-7 0,-1-3-2 16,8-3-10-16,-1-4 0 0,1-1-4 0,5-4-5 15,-1-2-1-15,-1 2-3 0,12-8-5 0,-10 9 1 16,-1 1-5-16,2 1 2 0,-3 1-3 0,-2 4-2 0,-2 1 0 16,0 1 0-16,-8 6 4 0,0 2 6 15,-4 0 3-15,-3 0 5 0,3 4 4 0,-5 1-1 16,4 1 0-16,-3 0 4 0,-1-1-10 0,-4 3-6 0,5-4-1 16,-5 4-3-16,0-2 2 0,0 2-3 0,5-2-22 15,-5 2-33-15,0 0-48 0,0 0-61 16,0 0-76-16,0 0-86 0,0 0-87 0,0 0-104 0,0 0-452 15,-9 11-1030-15,9-11 456 0</inkml:trace>
  <inkml:trace contextRef="#ctx0" brushRef="#br0" timeOffset="130373.39">12832 7110 78 0,'0'0'102'0,"0"0"-4"0,0 0-13 16,0 0 1-16,0 0-1 0,0 0-6 0,0 0-7 16,0 0 3-16,0 0 4 0,0 0-9 0,0 0-2 15,0 0-4-15,0 0-4 0,0 0 7 0,0 0-6 16,0 0-1-16,0 0-8 0,0 0-8 0,0 0-5 16,0 0-1-16,0 0-1 0,0 0-5 0,0 0-8 15,0 0-22-15,0 0-24 0,0 0-31 0,0 0-26 16,0 0-40-16,0 0-95 0,0 0-233 0,0 0 103 15</inkml:trace>
  <inkml:trace contextRef="#ctx0" brushRef="#br0" timeOffset="132390.13">12841 7140 14 0,'0'0'96'0,"0"0"-7"0,0 0-1 15,0 0-1-15,0 0 3 0,0 0 17 0,0 0-6 16,0 0 1-16,0 0 7 0,0 0-6 0,0 0-5 16,0 0 0-16,0 0-5 0,0 0-6 0,0 0-6 15,0 0-10-15,0 0 0 0,0 0-4 0,0 0-6 16,0 0-6-16,0 0-5 0,0 0-2 0,0 0-7 15,0 0-7-15,0 0 4 0,0 0 1 0,0 0 3 16,0 0 3-16,0 0 2 0,0 0 1 0,0 0 0 16,0 0-5-16,0 0-4 0,0 0-7 0,0 0 0 15,0 0 1-15,0 0-8 0,0 0-3 0,0 0 2 16,-4-2 0-16,4 2-4 0,0 0 3 0,0 0-1 16,0 0 1-16,0 0 2 0,0 0 0 0,0 0 0 15,0 0-2-15,0 0 4 0,0 0 0 0,0 0 0 16,0 0 0-16,0 0 2 0,0 0-2 0,0 0 3 15,0 0-8-15,0 0 0 0,0 0 2 0,0 0-8 16,0 0 6-16,0 0-1 0,0-3 3 0,0 3 3 16,0 0-10-16,0 0 3 0,0 0-1 0,0 0-4 0,0 0 1 15,0 0 0-15,0 0-4 0,0 0 2 16,0 0 0-16,0 0-2 0,0 0-1 0,0 0-2 16,0 0-1-16,0 0 3 0,0 0 0 0,0 0 4 15,0 0-4-15,0 0 3 0,0 0 0 0,0 0-4 0,0 0-2 16,0 0 6-16,-9 5-8 0,9-5 2 15,-5 3 1-15,5-3-1 0,-2 3-3 0,-1 0-2 16,3-3-1-16,-5 4 0 0,2-2 4 0,-2 2-2 16,4-2 0-16,1-2 0 0,-4 5-2 0,-1-1 0 0,4-1 1 15,-2-1 1-15,-1 1-6 0,4-3 2 0,-2 6 0 16,-2-5 2-16,1 2 0 0,3-3 1 16,-1 4-2-16,-2-1-2 0,3-3 2 0,0 0-1 15,-5 5-1-15,5-5 2 0,-5 2 2 0,5-2 0 0,-1 1 1 16,1-1 4-16,0 0-7 0,-4 4-2 0,4-4 3 15,0 0 0-15,-4 2-2 0,4-2 0 0,0 0-1 16,0 0 0-16,0 0 3 0,0 0-2 16,-5 2 1-16,4 2-2 0,1-4 8 0,-4 3-6 0,4-3-6 15,-4 3 6-15,0-3-5 0,4 0 7 0,-6 3-5 16,2-1 2-16,0 1 0 0,4-3 11 0,-5 4-11 16,3-1-1-16,2-3 2 0,-7 3-1 0,3-2-1 15,-1 4-1-15,2-3 4 0,-1 2 4 0,1 0-9 16,-2 1 2-16,1-1 3 0,0 1-3 0,-2-1 3 15,2 1-3-15,-1-1 2 0,1 0-2 0,-1 1-2 16,0-1 4-16,0 1 3 0,-2-1-3 0,2 2 2 16,1-2-1-16,-2 0-2 0,2 0-3 0,-1 1 11 15,-2-1-7-15,0 0-2 0,3 0 7 0,-2-1-3 16,2 4-2-16,-2-4 0 0,2 1 2 0,0 0-2 16,-1 1-3-16,-3 0 2 0,3-3 4 0,-1 3-3 15,-1 1 0-15,2-1 3 0,0-1-4 0,-1 1 1 16,-1 1 3-16,2-2-2 0,0 1-3 0,1 0 3 15,-2-1 0-15,3 0-2 0,-3 1 2 0,1 0 0 16,0 0-1-16,0 0 0 0,-1-1-3 0,1 1 2 16,0-1-1-16,3-1 11 0,-2 1-5 0,1 1-7 0,-2-2 3 15,0 1-3-15,0 0 4 0,-3 3 0 0,3-3 1 16,1 1-6-16,-1 0 6 0,0 0-5 16,-1-2-1-16,-1 2 4 0,1 1 4 0,-2 1-4 0,3 0 2 15,-1-3 2-15,-2 0-2 0,3 5 0 0,0-5 2 16,0 0 3-16,-2 3-5 0,1-1-2 0,1-1 4 15,1 0-1-15,0 1 12 0,-1 0-14 16,-1-3-1-16,3 1 1 0,-2 2 2 0,1-1 3 0,-1 0-4 16,1 0 9-16,-1 1-9 0,1 0 1 0,-2-1 4 15,2-1 0-15,-2 1-3 0,-1 2 6 0,3-1-8 16,-1-3 6-16,-1 3-1 0,1-2-5 0,0 1 2 16,0 1-2-16,-1-2 0 0,3 1 2 0,-4 2-3 15,2-3 4-15,0-2-3 0,0 4 1 0,0-2 6 16,-4 1-10-16,4 0 0 0,0-1-2 0,-2 0 5 15,-2 2-1-15,3-1 2 0,0 0-4 0,-1-1 2 16,2 0-3-16,0 0-1 0,-3 2 5 0,3-1-5 16,-3-1 3-16,3 1-2 0,-2 1-1 0,-1 0 3 15,3 0 2-15,-1-1-5 0,0 0 5 0,1-2-2 16,-4 3 1-16,4-2-5 0,-1 1-1 0,-1 0 13 16,2 0-9-16,-4-1 0 0,2 4 2 0,2-4-1 15,-3 0 3-15,2 1-6 0,-2 2-2 0,2-2 5 16,-2 2-5-16,-1 1 6 0,5-3 1 0,-5 2-4 15,3 0 1-15,-7 0 10 0,7 1-10 0,-2-1 1 16,0 2 11-16,-2-2-11 0,5 1-4 0,-7-1 3 16,5 1-1-16,-3 1-2 0,1-1 2 0,2 0-4 15,-3 2 1-15,2-2 4 0,1 1-3 0,-1-2 4 16,-1 3 2-16,-1-2-2 0,1 1-2 0,-1-1 4 16,1 0-2-16,1 1 1 0,0-2-1 0,-1 0-1 15,2 3 2-15,-2-3-4 0,1 1 9 0,-3 1-3 16,4 0-4-16,-2 0-2 0,-2-2 7 0,3 0-1 15,-1 2-10-15,-1-3 7 0,1 2 3 0,-1 1-4 0,1-2 5 16,1 1-2-16,-1-2 0 0,1 3 3 16,0-3 3-16,-1 0-7 0,0 1-1 0,1-1 4 15,-2 2-2-15,2-2-1 0,0 3-1 0,1-2 7 16,-3-1-9-16,2 1 5 0,0-1 0 0,1 2-3 0,0-1 0 16,1-3-1-16,-1 1 2 0,2 0-1 15,-1 0 0-15,2 2-5 0,-1-4-1 0,-3 1-2 0,7-1 13 16,-6 1-6-16,5 1 3 0,-6-1-3 0,7-2 0 15,-4 2 2-15,2-2-3 0,3-2 14 0,-5 4-13 16,3-2-3-16,2-2 2 0,-3 4 3 0,3-4-1 16,-4 2 0-16,4-2-6 0,-5 4 7 0,5-4 0 15,-1 5 0-15,1-5 0 0,0 0-1 0,-3 2 1 16,3-2 6-16,-1 3-11 0,1-3 2 0,-4 3 5 16,4-3-6-16,0 0 1 0,0 0 1 0,-2 4 0 15,2-4 3-15,0 0-6 0,0 0 11 0,0 0-11 16,0 0-7-16,0 0-13 0,0 0-5 0,0 0-25 15,0 0-25-15,0 0-60 0,0 0-95 0,0-14-320 16,2 11-599-16,3-3 265 0</inkml:trace>
  <inkml:trace contextRef="#ctx0" brushRef="#br0" timeOffset="133642.36">13112 7639 270 0,'0'0'269'0,"0"0"-20"0,-3-4-19 16,3 4-22-16,0 0-19 0,0 0-22 0,0 0-14 15,0 0-7-15,0 0-3 0,0 0-6 0,-4-3 5 16,4 3 0-16,0 0 3 0,0 0-4 0,0 0-5 16,4-7-10-16,-3 4-8 0,-1 3 7 0,2-7-2 0,-1 5-3 15,2-4 4-15,-2-1-14 0,1 2-2 16,0-1-4-16,0-3-7 0,2-1-8 0,-2 0-4 15,0 2-7-15,1-4-2 0,2 3-6 0,-3-1 0 16,1 2-7-16,-1 1 4 0,2-2-3 0,-3 3-2 0,2-1-3 16,-2-1-20-16,1 2-2 0,0-1 6 15,-1 0 1-15,2 3 2 0,-3-2-3 0,1 0-1 16,-1 2 0-16,3-2 0 0,-3 3 1 0,2-2-5 0,-2 1 0 16,0 4 1-16,2-4-2 0,-2 4-9 15,0-6 3-15,0 6-1 0,0 0-4 0,2-3-6 0,-2 3-5 16,0 0 1-16,0 0-3 0,0 0 0 0,0-3-5 15,0 3 5-15,0 0-5 0,0 0 7 0,0 0-4 16,0 0 4-16,0 0 5 0,4-5 5 0,-4 5 0 16,0 0 2-16,0 0 2 0,0 0 9 0,0 0 0 15,0 0 5-15,0 0 6 0,0 0-3 0,0 0 1 16,0 0 0-16,0 0-4 0,0 0-8 0,0 0 2 16,0-4-4-16,0 4-6 0,0 0 0 0,0 0-5 15,0 0-3-15,0 0-2 0,0 0 1 0,0-4-2 16,0 4-4-16,0 0-3 0,0 0-2 0,0 0 0 15,0 0-2-15,0 0-2 0,0 0-2 0,0 0-2 16,0 0-1-16,0 0 1 0,0 0 0 0,-3 13 4 16,3-9-4-16,-1 3 0 0,1 1 0 0,0 0 0 15,-2 3-2-15,0-1 2 0,2 3-1 0,-5 2 1 16,4 1-1-16,1 0-1 0,0 1 0 0,-4 3-4 0,4 5-1 16,0-7-5-16,-2 1 0 0,0 7-2 15,2-8 3-15,0 6-2 0,0 2-2 0,-1-8 2 16,1-3 0-16,1 3-2 0,-1-1 2 0,-1 1 0 0,1 0 2 15,0-3-4-15,0 3-4 0,0-5 10 0,0 2-4 16,0-4-5-16,0 3 3 0,0-1 4 16,-3-2-6-16,2 0 0 0,1 0-3 0,0-4-1 15,-4 3 0-15,3-3-2 0,1 0-4 0,-1-2-6 0,-1 0-16 16,2 1-8-16,-1-2-14 0,-1 0-15 16,0 0-13-16,1 0-20 0,-1-1-26 0,2-3-17 15,0 3-8-15,2 1-5 0,-2-4-6 0,-2 6-5 16,2-1-1-16,0-5-4 0,-2 7 1 0,2-2-2 0,0-5-4 15,-2 6-9-15,2-4-10 0,0-2 0 0,-1 5-20 16,1-5-15-16,-6 5-136 0,4-4-418 16,2-1 186-16</inkml:trace>
  <inkml:trace contextRef="#ctx0" brushRef="#br0" timeOffset="134189.77">13011 8082 104 0,'-4'1'231'0,"4"-1"-3"0,-9-2-3 15,9 2-8-15,-9 0 0 0,9 0-16 0,-10 1-11 16,6 0-16-16,4-1-9 0,0 0-4 0,-9-1-6 16,9 1-2-16,-9 1-10 0,9-1-3 0,-5 1-9 15,-3-1 7-15,8 0-17 0,0 0-3 0,-6 1 6 16,6-1-8-16,0 0 1 0,0 0 2 16,-6 1-29-16,6-1-4 0,0 0-2 0,0 0-8 0,0 0-13 15,0 0-8-15,0 0-4 0,0 0-6 0,0 0 0 16,0 0 3-16,0 0 5 0,0 0 12 0,0 0 1 15,0 0 5-15,0 0 1 0,0 0-3 0,0 0 1 16,21 0 0-16,-21 0-3 0,9-1 2 0,-9 1-6 16,12 0 6-16,-7 0 5 0,1-1 2 0,2 1-1 15,-8 0-1-15,17-2 4 0,-7 2-5 0,0-3-2 16,-1 2-6-16,4 1 6 0,0-2-9 0,0 0-3 16,2 0-3-16,1 1-10 0,2-1-1 0,1 0-4 15,-2 0-5-15,2 2-1 0,-1-2-7 0,-4 0 1 16,4 0-3-16,-4 1 3 0,-1 1-2 0,-3-1 17 15,3 1 6-15,-4 1 4 0,-3-2 11 0,1 0-3 16,-7 1 7-16,10 0 3 0,-10 0 0 0,10 0-1 16,-10 0-2-16,5 0 1 0,-5 0-6 0,5-2-6 15,-5 2-6-15,0 0-2 0,0 0 1 0,9 0-7 16,-9 0-9-16,4 2-1 0,-4-2-5 0,0 0 2 16,0 0-4-16,10 1-2 0,-10-1 3 0,5 1-8 15,-5-1-3-15,5 1 3 0,-5-1-4 0,8 1-2 16,-4 0-4-16,-4-1 0 0,10 2 5 0,-5 0-10 15,-1-1-1-15,-4-1 14 0,8 0-15 0,-8 0 1 0,5 3 6 16,-5-3 0-16,10 0-17 0,-10 0-18 16,5 1-17-16,-5-1-13 0,0 0-19 0,5 0-39 15,-5 0-63-15,0 0-112 0,0 0-126 0,0 0-144 0,-11-7-436 16,2 3-1077-16,0 2 478 0</inkml:trace>
  <inkml:trace contextRef="#ctx0" brushRef="#br0" timeOffset="-173688.89">9647 10212 140 0,'2'-4'188'0,"-1"0"-10"0,-1 0-9 0,0 0-11 0,0-2-14 16,1 1-12-16,-1 0-16 0,1 0-1 0,-1 1-9 16,2-3-8-16,-2 3-9 0,2 0-6 0,-2-1-3 15,1 1-12-15,-1 0-7 0,2 0-5 0,-2 4-2 16,0-4-9-16,1 0-5 0,-1 4-6 0,0 0-8 0,1-5-5 16,-1 5-13-16,0 0 1 0,1-4-11 15,-1 4-10-15,0 0-8 0,0 0-10 0,0 0-3 16,4-3-3-16,-4 3 0 0,4-2 9 0,-4 2-5 15,7-2-3-15,-7 2-3 0,7-4-10 0,-2 3 7 16,-5 1 2-16,9 0 1 0,-5-2 7 0,-4 2-2 16,9-1 10-16,-5 0 4 0,1-2 8 0,-5 3 0 15,0 0 9-15,6 0 8 0,-6 0 9 0,0 0 13 16,4-3 8-16,-4 3 4 0,0 0 4 0,3-5-1 16,-3 5 4-16,0 0 4 0,1-3-1 0,-1 3-4 15,0 0-6-15,0 0-1 0,0 0-6 0,0 0-5 16,0 0-1-16,0 0-5 0,0 0 0 0,0 0-3 15,-12 14 1-15,10-6-1 0,-6 4 11 0,2 5 0 16,-2 7 1-16,-1 3 8 0,-5 5-3 0,-2 13 1 0,-2 1-2 16,-1 2-6-16,-5 1-2 0,3 4-1 15,-3 0-4-15,-3-3-1 0,0 5-4 0,0-1 2 16,0-2-5-16,-2 1 2 0,3-4-2 0,1-2 4 0,3 1 8 16,0-7 11-16,7-13 3 0,2 1 0 0,-1-5 11 15,1 1-9-15,6-9-1 0,-1-2-6 0,4-4-3 16,0 0-4-16,-1-2-4 0,3-2 1 0,-2-1-7 15,2-2 4-15,2 1-4 0,-1 0 1 0,1-4-5 16,0 3 1-16,-2 0-8 0,2-3-7 0,-4 4-9 16,4-4-16-16,0 0-20 0,-3 3-28 0,3-3-34 15,0 0-35-15,0 0-40 0,0 0-50 0,-10-6-181 16,10 6-448-16,-4-4 199 0</inkml:trace>
  <inkml:trace contextRef="#ctx0" brushRef="#br0" timeOffset="-172952.84">10235 10418 220 0,'0'0'316'0,"0"0"-13"0,0 0-20 16,0 0-10-16,0 0-30 0,0 0-31 0,0 0-10 15,0 0-18-15,0 0-12 0,0 0-15 0,0 0-9 0,0 0-1 16,0 0-5-16,0 0-6 0,0 0 0 15,0 0 6-15,0 0 4 0,0 0 3 0,6-3-19 0,-4-1 1 16,0-2-3-16,2 0-3 0,0-3-9 0,-2-3-8 16,5 1-1-16,-3-3-8 0,2-2-9 0,0-2-13 15,1-1-7-15,-1 0-2 0,-1-1-8 0,6-2-7 16,-5 4-4-16,0-2 0 0,0 6-11 16,-3-1-1-16,0 5 2 0,3 2-4 0,-5 3-1 0,2-1-3 15,-2 1-5-15,1 0-3 0,0 2-6 0,-2 3-3 16,0-4 2-16,0 4-5 0,0 0-1 0,4 11-1 15,-7-4 1-15,2 4 3 0,1 5-3 0,-4 2 9 16,3 5-4-16,1 7 8 0,-4-3 1 0,4 3 2 16,-6 1 2-16,2 0 0 0,2 1 0 0,0 1 0 15,4-1-5-15,-2 0 1 0,2 0-1 0,-2 2-3 16,0-3 0-16,1-2-3 0,1 2 2 0,-1-1-2 16,3-1-5-16,-2-4 2 0,2-3-3 0,-4-3 1 15,3-1-2-15,-1-3-6 0,-2-2-3 0,1-2-10 16,2 2-11-16,-3-4-14 0,0-2-11 0,1-1-20 15,-1-1-22-15,3 1-32 0,-3-1-5 0,0-2-16 16,0-3-31-16,0 6-22 0,0-6-36 0,-7 2-25 16,7-2-21-16,-6 1-16 0,2 0-14 0,4-1-8 15,-12 0-240-15,5 1-599 0,-1 1 265 0</inkml:trace>
  <inkml:trace contextRef="#ctx0" brushRef="#br0" timeOffset="-172656.06">10244 10911 661 0,'-10'4'65'0,"0"-3"25"0,-1 2 20 15,1 0 15-15,0-1 18 0,2 1 19 0,2-2 15 16,-3 0 12-16,1-1 14 0,3 3 7 0,5-3 12 15,-14 1 1-15,9-1 8 0,5 0 7 0,-8 0 1 0,8 0-2 16,0 0-5-16,-9-1-11 0,9 1-2 16,0 0-13-16,0 0-9 0,-6 1-11 0,6-1-20 15,0 0-14-15,0 0-5 0,0 0-19 0,0 0-11 16,0 0-7-16,19-4-14 0,-10 3-9 0,10 0-8 0,-1-2-6 16,5 2-9-16,7 0-3 0,2-5-9 0,2 4-6 15,5-1-2-15,0 2-7 0,-2-3-1 0,3-1-2 16,-1 4-6-16,-6-1-2 0,1 0-4 0,0 0-1 15,-6 0-1-15,-5 0-3 0,-5 1-2 0,-4-3 0 16,-2 2 11-16,-6 4 32 0,2-5 18 0,-2 3 16 16,-6 0-4-16,9-2-5 0,-6 1-1 0,1 0-16 15,-4 1-8-15,1-4-8 0,-1 4-30 0,0 0-35 16,4-5-49-16,-4 5-64 0,2-2-83 0,-2 2-82 16,0 0-91-16,0 0-104 0,0 0-445 0,3-4-1010 15,-3 4 446-15</inkml:trace>
  <inkml:trace contextRef="#ctx0" brushRef="#br0" timeOffset="-154090.51">7215 13164 2679 0,'1'-5'131'0,"-1"3"-13"0,0-2-22 0,0 4 31 15,3-7 10-15,-3 4 10 0,0 3 10 0,1-5-8 16,2 0-5-16,-3 5 7 0,0-4 1 0,0 4 3 15,2-2-4-15,-2 2-1 0,0 0-8 0,3-4-11 16,-3 4-4-16,0 0-7 0,0 0-2 0,8 0 2 0,-8 0-5 16,7 4-5-16,-2-3-6 0,2 0-5 15,-2 3-2-15,0 3-5 0,1-2-3 0,0 3-5 16,0 1-6-16,0 0-7 0,-1 1-8 0,0 0-7 16,-1 0-3-16,0 1-3 0,1 1-5 0,0 0-8 15,0-1-2-15,-1 1-6 0,0-1-3 0,-3-1 6 0,2 1-11 16,1 1 2-16,0-4-6 0,-3-1 2 0,0-3 2 15,4 0 13-15,-1 1 21 0,-3-3 19 16,6-1 9-16,-7-1 2 0,14-6 10 0,-1-1-4 0,2-6-4 16,5-4-7-16,5-2 0 0,-2-5-16 0,1-1-1 15,8-12-4-15,0-3-6 0,1 3-5 0,2 0-7 16,-2 2 2-16,-11 9-11 0,3-1 1 0,-1 3-7 16,-1 0-1-16,-2 6-7 0,-6 4 1 0,1 3-1 15,-6 1-4-15,-1 5-11 0,-2-3-3 0,1 2 0 16,-3 3 0-16,-1-1 0 0,0 0 0 0,0 3 0 15,0-1 0-15,-4 2-77 0,0 0-60 0,15 3-86 16,-9 0-108-16,-1-1-138 0,-5-2-180 0,7 1-403 16,-5 3-1137-16,-2-4 503 0</inkml:trace>
  <inkml:trace contextRef="#ctx0" brushRef="#br0" timeOffset="-149422.96">4903 15973 261 0,'-7'-1'324'0,"7"1"-5"0,-10 1-5 0,7 2-15 16,3-3-12-16,-9 0-18 0,9 0-7 0,0 0-14 0,-7-4-9 15,7 4-15-15,0 0-7 0,0 0-9 16,0 0-16-16,0 0-7 0,0 0-8 0,0 0-8 16,0 0-8-16,0 0-13 0,0 0 0 0,13 7-7 15,-13-7-12-15,19-2-12 0,-3 1-7 0,3 1-10 16,9-4-11-16,-5 1-9 0,5-1-2 0,1 7-13 0,1-2-2 15,-2-4-8-15,-1 0-11 0,1 2-17 16,-6-1-18-16,-3 0-16 0,-1-2-18 0,0 1-17 16,-5 2-11-16,-2 1-12 0,-3-1-12 0,-2 0-20 15,2-2-18-15,-6 2-27 0,-2 1-29 0,0 0-32 16,0 0-36-16,-10-6-32 0,2 6-33 0,-1-1-22 16,-5 2-278-16,-6 1-654 0,2 2 289 0</inkml:trace>
  <inkml:trace contextRef="#ctx0" brushRef="#br0" timeOffset="-149156.17">4988 16048 90 0,'-8'1'299'0,"3"2"4"16,-3-1 10-16,4 0 13 0,2 0 18 0,2-2 3 0,-7 1-11 15,7-1-15-15,-5 2-17 0,5-2-18 16,0 0-19-16,0 0-14 0,0 0-12 0,0 0-14 16,0 0-18-16,0 0-16 0,0 0-21 0,0 0-18 15,18-4-15-15,-8 3-13 0,3-1-12 0,0-1-10 16,5 1-11-16,2 0-10 0,-1-2-6 0,2-1-9 15,0 1-7-15,0-1-7 0,2 2-16 0,-4-2-9 0,-1 2-11 16,-1 1-8-16,-2-2-8 0,-2 1 2 16,-4-3-4-16,-4 4 0 0,3 1-2 0,-1 1-4 15,-3-2-5-15,-4 2-11 0,8-2-21 0,-7 0-31 16,-1 2-43-16,4-4-50 0,-4 4-59 0,0 0-54 16,0 0-76-16,0 0-71 0,0 0-286 0,0 0-771 15,0 0 341-15</inkml:trace>
  <inkml:trace contextRef="#ctx0" brushRef="#br0" timeOffset="-137921.77">4066 16636 16 0,'0'0'79'0,"-9"-4"5"15,4 2-15-15,5 2 6 0,-10-5-9 16,6 3-10-16,4 2-3 0,-9-4-2 0,5 1 1 16,4 3-6-16,-10-3 4 0,6-2-4 0,0 2 3 15,4 3-14-15,-10-6 5 0,6 1-10 0,-3 1 4 0,0 1-11 16,2-3 5-16,-4 2-6 0,0-1-7 0,0-1 2 16,-1 0-3-16,5 1 3 0,-6 2 0 0,-1-2-10 15,3 1 4-15,-5 2-2 0,1-1 0 16,0 1-6-16,1 1 5 0,0-1 7 0,-5 0-13 15,3 2-6-15,-3 0 3 0,-3 2 6 0,2 0-14 16,1 0 9-16,-1 2-13 0,-2 1 2 0,4 1 3 16,-2 0-4-16,0 1-3 0,4 0-1 0,-2 2 0 15,1 1 7-15,0 1-1 0,4 1 2 0,-1-2 7 16,2 4-8-16,0 2 4 0,2-2-2 0,-1 3 8 16,3 1 0-16,0-2 0 0,1 1-2 0,3 1 5 15,-2 1-4-15,0-2 5 0,0 3-5 0,2-2 1 16,-2 1 2-16,0 6-4 0,3-6 7 0,0 1 0 15,-2-1 1-15,3 7 5 0,0-8-15 0,-1 1 1 16,-2 1 2-16,3 4-3 0,-1-4 3 0,-2-2 3 16,6 1-20-16,-6-1 3 0,2 11-6 0,1-5 9 15,0-3-5-15,0-2 8 0,0 0-5 0,4 9 8 16,-3-9 4-16,2 1-9 0,1 0 9 0,-2 0 0 16,2-2 1-16,2 8-7 0,1-9 7 0,-1 1-6 15,0-1 9-15,0 0 3 0,1 0 1 0,2-3-9 16,0 4 8-16,-1-4-4 0,2 2-7 0,-1-3 12 15,1 2-8-15,0-6 9 0,2 4-3 0,2 0-1 16,0-5 1-16,-1 5 4 0,2-4 3 0,2-1 4 16,-2 1 2-16,3 0-22 0,0-2 15 0,0 0-5 15,0 0 16-15,1-1-17 0,-1-2 4 0,2 2-10 16,-2-1 21-16,0-1-5 0,0-2-1 0,-5 1-11 16,7 0 9-16,-3 2 4 0,-3-4 5 0,2-1-6 15,-2 0 5-15,3-1 8 0,-3 1 3 0,-2 0 7 16,2-2 2-16,-2 0 3 0,1 2 5 0,1 0 1 15,-1-1-5-15,5 1 11 0,-8-4-5 0,4 4 7 16,-1-4-5-16,1 2-8 0,-2-1-3 0,2-1 3 16,-2-1-7-16,5 1 0 0,-6 0-5 0,1-2-2 15,2 1-3-15,-2-1 0 0,-1 1-4 16,4-1 1-16,-3 0-7 0,-3 0 6 0,2-1-7 0,-3 0 0 16,4 0 0-16,-2-2-5 0,-4 2 1 0,4-3-6 15,-2 3 3-15,0-5-3 0,-1 1 0 0,1 2-4 16,1-2-6-16,-3-3-5 0,0 4 1 0,-1-2-2 15,2-2-2-15,-2 2-6 0,0-4 7 16,1 2-12-16,-3-2 3 0,0 3-5 0,2-4-2 0,0 1 3 16,0-1-3-16,-2 4 2 0,-1-5-4 15,1-1-1-15,-2 2-8 0,1 0-1 0,-2-2 5 16,0 1-5-16,0 0 2 0,-3 0-4 0,2-1 9 0,-2 2-9 16,1-1-1-16,-2 1 15 0,-3 2-15 0,1-1 8 15,0-2-2-15,-3 0-5 0,0-1 12 0,-1-3 4 16,-1 6 1-16,-1-6 2 0,0 6 2 15,2-1 3-15,-3 0 5 0,3 3 6 0,-3-2 4 16,0 1 7-16,3 0-1 0,-3 3 4 0,3-2 1 16,1 3-4-16,-4-2 1 0,2 0 9 0,-1 1-3 15,2 3-2-15,1 2 9 0,-2-2-7 0,0 3 2 16,2-4 7-16,-2 3-3 0,2 0 0 0,-3 1 0 16,1 0-3-16,1 0 5 0,-2 1 11 0,1 0-7 15,-2-1-2-15,-1 4-9 0,1-2 0 0,-1 2 11 16,0-1-2-16,2 1-1 0,1 1 0 0,-1-2 7 15,1 2-3-15,-3 0-7 0,6 1 1 0,-2 0-1 16,1-1-1-16,-1 2-3 0,10-1 4 0,-15 1-3 16,7-1 2-16,8 0-2 0,-13 0-2 0,13 0 4 15,-10 0 2-15,10 0-4 0,-10 0 0 0,10 0-1 16,0 0-4-16,-12 0-3 0,12 0 6 0,0 0-6 16,-10 0 0-16,10 0-1 0,-9 1 5 0,9-1-5 15,0 0-1-15,-9 0-3 0,9 0 4 0,-8 3-10 16,8-3 6-16,-6 2 5 0,6-2-8 0,-9 1 7 15,9-1-6-15,0 0 7 0,-6 3-6 0,6-3-2 16,-4 2 2-16,4-2 2 0,0 0-3 0,0 0 2 16,-8 2-1-16,8-2-2 0,0 0-8 0,-6 3-10 15,6-3-22-15,0 0-15 0,-5 4-32 0,5-4-27 16,0 0-46-16,-7 3-104 0,7-3-285 0,-5 5 127 16</inkml:trace>
  <inkml:trace contextRef="#ctx0" brushRef="#br0" timeOffset="-135173.56">5578 14898 5 0,'-8'-5'148'0,"3"2"-9"16,-5 0-18-16,1 0-4 0,0 1-13 0,-2-1-9 15,0 3-2-15,0-3-9 0,-2 2-6 0,2 1 1 16,-5 1-12-16,3 2-6 0,-7 0-2 0,5 2-9 15,-3-1-7-15,-3 4-4 0,2 0-2 0,-5 2-6 16,-2 0 3-16,3 3-18 0,-1-1-3 0,1 1-6 0,0 0-1 16,0 0-1-16,5 1-2 0,-6 1-2 0,0-3 0 15,7 0-3-15,0 1 3 0,5-2-3 16,-4 3 11-16,2-4-11 0,-2 5 9 0,4-1-5 16,-3-1-5-16,1 3 5 0,2-4-1 0,-2 1-2 15,5 4-1-15,-4-3 0 0,3 0 3 0,0 2-9 0,0 0-1 16,2 0 5-16,-5 0-2 0,7 1-10 15,-2 2 3-15,-1 4 2 0,3-5-9 0,1 1 16 0,1 1-10 16,-4-4 0-16,5 2 4 0,-1-2-1 16,1-4 7-16,-2 6-3 0,2-1 4 0,1-2-5 0,-2 3 4 15,-1 0 1-15,2-6-5 0,1 4 6 0,1-1 6 16,-2 1-6-16,6 0-1 0,-3-1 4 0,2 1-2 16,-1-3 5-16,4-1 0 0,-2 0 2 15,3 3-1-15,-2-2-4 0,4 1 1 0,-4-3 2 16,3-1 5-16,0 0-5 0,-1 2-2 0,2-4-4 0,2 1-2 15,0-1-5-15,-2 1 7 0,3-2-4 0,-2 1-1 16,3-3 2-16,-2 1-4 0,3-1-8 0,0 1 9 16,2 0-1-16,3-3-1 0,-2 2 1 15,2-2-3-15,-1 1-1 0,1-1 7 0,-5-2 1 16,2 0 0-16,2-1 9 0,3 2-8 0,-4-2 1 0,1-2-10 16,-4 2 1-16,6-2 10 0,2 0 1 15,-5-1 5-15,-2 0-4 0,-1 1-5 0,4-3 4 0,-4 0 6 16,-2 2-4-16,3-1 2 0,2-4 0 0,0 2-10 15,-3 2 4-15,-2-4 0 0,1 2 10 16,-2-1-6-16,0-1 4 0,2-1-8 0,1 0 5 0,-2-1-1 16,-2 3 2-16,5-4-9 0,-2-1 6 0,-2 0 0 15,1-1 3-15,-2-1-6 0,3 0 3 0,-1-3-2 16,-2 4-2-16,0-1 10 0,1-3-10 16,-2 0 9-16,1 0-1 0,-3-6-3 0,2 5-1 15,-2-2 14-15,1 2-10 0,-2-8-11 0,3 3 13 16,-5 4-2-16,1-6-6 0,0 0 6 0,-1 5 0 0,-2 2-7 15,3-4 2-15,-3 3 17 0,-1-7-6 0,3 6 5 16,-3-5 2-16,0 1-3 0,0 5 6 16,-3-1 1-16,2 0 10 0,-3-4-5 0,3 3 4 0,-3 2 0 15,0-5-2-15,-2 5 3 0,-2 1-5 16,3 1 6-16,-3-2-8 0,3 3 3 0,-4 0-6 0,0 1-2 16,0 2 1-16,2 2 1 0,-1 1-8 0,-1 2 4 15,0-1-1-15,-2 1 1 0,0 2-4 0,0-2 2 16,1 3 1-16,-1 1-3 0,0-1-2 15,-1 1 0-15,1 1 2 0,-2 1-6 0,4 0-3 16,-1 0 0-16,-3 1 1 0,7-1-1 0,-2 2 2 0,3-2 0 16,-4 1-6-16,9 1 4 0,-8-1-3 0,8 1-4 15,-5-1 1-15,5 1-1 0,0 0-11 0,0 0-18 16,-9 1-27-16,9-1-36 0,0 0-40 16,-4 4-133-16,1-2-290 0,3-2 128 0</inkml:trace>
  <inkml:trace contextRef="#ctx0" brushRef="#br0" timeOffset="-132455.82">5611 14882 196 0,'0'-6'220'0,"0"6"-18"0,0 0-9 0,0 0-11 16,-1-4-10-16,1 4-9 0,0 0-16 0,0 0-2 16,1-4-11-16,-1 4-9 0,0 0-6 15,0 0-2-15,-1-6-3 0,1 6-9 0,0 0-7 0,0 0-2 16,4-4-1-16,-4 4-3 0,0-3-6 0,0 3 1 15,0 0-2-15,0 0-3 0,0 0-3 0,0 0-3 16,0 0-4-16,0 0-1 0,1-5 5 16,-1 5-10-16,0 0-6 0,0 0-7 0,0 0-1 15,0 0-6-15,0 0-2 0,0 0-2 0,0 0-4 0,0 0-5 16,0 0-1-16,0 0 0 0,0 0-5 0,-13 2-5 16,13-2 3-16,0 0-2 0,-5 3 2 0,5-3-2 15,-9 2-6-15,9-2 3 0,-5 4-4 0,1-1-2 16,-1 4 12-16,1-3-1 0,-1 5 8 0,-4 0-2 15,0 4 4-15,0 1-7 0,-2 1 10 0,1 2-2 16,-3 4-13-16,-2 2 19 0,-1 1 4 0,1 0-8 16,1 4 10-16,-4 0-8 0,1-1 8 0,-2 3-2 15,0 0-3-15,1 1-1 0,-9 9-1 0,9-7-2 16,-1 8-4-16,1-10 1 0,-3 13-2 0,4-14 2 16,2-1-7-16,-2 2 4 0,2 2-32 0,-2 0 1 15,-2-1 1-15,3-1-1 0,0 3 9 0,0-4-4 16,0 2 9-16,1-2-5 0,-2-1-5 0,3 1 9 15,-3-5 1-15,2 3-4 0,-3-3 7 0,4-2 6 16,0-3-7-16,1-3-3 0,3-1 11 0,-2 6-11 16,2-7 0-16,0-1 1 0,-1 0-2 0,3-5-3 15,-1 2 5-15,3-4-5 0,-1 2-1 0,1-1 0 16,-1-1-1-16,2 0-2 0,2 0 5 0,-4 2-5 16,4 2-1-16,1-6-4 0,1 2 1 0,-2-3 1 15,0-2 1-15,1 0-3 0,2-2-2 0,-3 8-2 16,0-7 6-16,3-1 3 0,-2 3-7 0,2-3 4 15,0 0-5-15,0 0-15 0,0 0-8 0,0 0-18 16,0 0-29-16,0 0-50 0,0 0-48 0,0-18-61 16,0 11-74-16,2-5-93 0,-4-5-288 0,2 0-742 15,3-3 329-15</inkml:trace>
  <inkml:trace contextRef="#ctx0" brushRef="#br0" timeOffset="-131590.19">6066 14572 81 0,'0'-6'292'0,"0"3"-9"16,3-5-18-16,-3 6-18 0,0 2-23 0,0-5-20 15,0 5-18-15,0-5-14 0,0 5-9 0,0 0-8 16,0 0-4-16,0 0-7 0,0 0-3 0,0 17-4 15,0-4 5-15,1 2-1 0,-2 2-13 0,-2 2-2 16,1 6 1-16,-2 2-14 0,-5 0 7 16,5 0-13-16,-1 0 34 0,0 3-5 0,-3-1-13 0,-1-2-8 15,0-1-5-15,0-1-6 0,0 0-6 0,0-7-15 16,3 0 6-16,0-1-3 0,-1-1 8 0,2-4-7 16,0-1-2-16,3 0-9 0,-1-3-5 0,2 0-1 15,-1-3 3-15,1 2 0 0,1-2 1 16,0-2-2-16,0-3-4 0,4 4-9 0,1 0 0 0,3-4-7 15,-1 0-5-15,5-1-6 0,1-2-2 0,-1 0-5 16,7 0-3-16,1-1-3 0,-2 1-4 0,2-1-1 16,1 0-2-16,-2 3-3 0,-1-1-1 0,1 1-1 15,-6 1-4-15,4-3-2 0,-1 1-2 0,-3 1-12 16,-2 1-7-16,3-1-9 0,-5 1-5 0,0 0-9 16,0 0-8-16,-4 0-11 0,3-1-12 0,-8 1-9 15,9 1-20-15,-9-1-11 0,6-1-13 0,-6 1-20 16,0 0-12-16,5 1-22 0,-5-1-8 0,4 2-19 15,-4-2-16-15,0 0-25 0,0 0-18 0,0 0-15 16,0 0-14-16,0 0-10 0,0 0-27 0,-19-5-166 16,15 1-530-16,3 2 234 0</inkml:trace>
  <inkml:trace contextRef="#ctx0" brushRef="#br0" timeOffset="-131199.85">6258 14904 59 0,'0'-11'177'0,"0"2"3"0,0-2 11 16,4 1 12-16,-3 0 6 0,2 0-6 0,-1 0 5 15,-1 2-1-15,3-2-4 0,-4 3-4 0,4 0 4 16,-4 0 1-16,1 2-3 0,2-2 9 0,-3 2-9 16,1 2 6-16,-1-2-21 0,0 2-11 0,0 3 0 15,0-5-5-15,0 5-10 0,0-5-13 0,0 5-14 16,0 0-10-16,0 0-12 0,0-5-14 0,0 5-7 16,0 0-11-16,0 0-2 0,0 0-9 0,0 0 9 15,0 13 0-15,0-5-5 0,0 1-2 0,0 3 4 16,0 4 1-16,-1 1 1 0,-3 1-5 0,4 1-6 15,-4 7-1-15,3-2-3 0,-3 1-5 0,2-1-3 16,-5 3-4-16,6-7 0 0,-3 7-4 0,-1-2 2 16,2-6-1-16,-2 8-5 0,1-8-1 0,2 1-3 15,-2-1-5-15,4 3-2 0,-4 3-2 0,0-8 0 16,3 1-3-16,-3-2 0 0,2 0-4 0,-1 1-4 16,3 0 0-16,0-1-3 0,-4-4 2 0,4-3-3 15,-1 1 0-15,1-4 2 0,-1 1-3 0,1-2-3 16,0 0 6-16,0-5 3 0,0 5 0 0,1-2 6 15,-1-3-4-15,0 6 1 0,0-6 1 0,0 0-2 16,0 0-4-16,0 0-12 0,0 0-35 0,0 0-55 16,10-10-67-16,-6 3-98 0,0 6-137 0,-7-5-193 15,6 1-303-15,-3 5-958 0,0 0 423 0</inkml:trace>
  <inkml:trace contextRef="#ctx0" brushRef="#br0" timeOffset="-123039.4">3864 16786 40 0,'-1'-11'167'0,"-3"4"-11"0,-1-5-4 0,2 1-6 15,2 2 0-15,-4-4-5 0,2 1-2 0,2 2-3 16,-3-1 0-16,3 0 0 0,-3 1-1 0,3 1-6 16,-2 1-3-16,1 1 0 0,1 0-4 0,-1 3 3 15,2-4 2-15,-1 4 2 0,-2 0-7 0,3 4 12 16,-1-7-13-16,-1 3 0 0,2 4 0 0,-2-3-1 15,2 3-15-15,0 0-13 0,0 0 0 0,0 0-14 16,0 0 1-16,-5 15 1 0,1-4-10 0,-1 6 10 16,4 1 0-16,-3-2-8 0,3 9 3 0,-3 2 1 15,2-1-4-15,-1 2-17 0,-1-2 9 0,1 5-7 16,1-3-3-16,2 0-8 0,-1-1-3 0,2 0-1 16,-2 0 0-16,-3-3-3 0,1-3-4 15,3-3-16-15,-1 1-4 0,0-2 15 0,0 2-5 0,-1-3-1 16,2-4 0-16,0-2-32 0,-1 1-4 0,2-1 7 15,-2 0-2-15,1-5 14 0,0 1-16 0,1-2 7 16,-1 1 3-16,0 0 6 0,0-5-1 0,0 5-1 16,2-3-1-16,-2-2-1 0,0 0 8 0,0 0-3 15,-2 5-8-15,2-5 6 0,0 0 3 0,5 2-1 16,-5-2 0-16,0 0-9 0,12 0 5 0,-12 0 4 16,10-2-9-16,-2-1 5 0,3 2 2 0,-1-1 0 15,3 0 1-15,0-1 2 0,6 0-14 0,3 0 7 16,-4 2-4-16,1-2 6 0,-1 1 3 0,2 1-7 15,-3 0-14-15,1 1-9 0,-7 0-13 0,5 0-8 16,-7 1-14-16,-2 0 6 0,1-1-25 0,-2 1 2 16,-6-1-8-16,11 1-2 0,-9 2-7 0,2-2 0 15,-4-1-13-15,4 3-16 0,-3 1-20 0,0-1-36 16,-1-3-35-16,3 4-37 0,-3-1-38 0,0-3-211 16,0 0-538-16,1 8 238 0</inkml:trace>
  <inkml:trace contextRef="#ctx0" brushRef="#br0" timeOffset="-122639.96">4110 16959 132 0,'-7'-4'317'0,"6"-2"-9"15,-4 1-12-15,-2 1-27 0,7 4-14 0,-5-4-28 16,4 0-4-16,1 4-10 0,-5-7-5 0,5 7-18 15,-4-2-8-15,4 2-9 0,0 0-11 0,0 0-6 16,0 0-4-16,0 0 9 0,0 0-10 0,-8 10-5 0,8-1-7 16,-1 3-1-16,1 0-3 0,0 0-8 15,0 7-2-15,1 0-8 0,2 8-4 0,1-1-6 16,-2-1-10-16,1 3-10 0,2-1-5 0,-1 3-5 16,-2-4-16-16,5 2 0 0,-7-1-1 0,1-1-8 15,-1 0-6-15,0-1-2 0,0-5-9 0,3-1-4 16,-3 2-4-16,2 4 0 0,-3-6-4 0,1-2 3 0,0-5-5 15,1 0-3-15,-1 0 0 0,0 0-5 16,3-1 4-16,-6-2-5 0,3-1-1 0,-1-1-3 16,1 1 0-16,0-1 1 0,1-3 2 0,-2-2-7 15,1-2 3-15,1 9-1 0,-1-6 0 0,0-3-1 16,-1 4 0-16,1-4-13 0,0 3-17 0,0-3-20 16,0 0-23-16,0 0-24 0,4 7-44 0,-4-7-30 15,0 0-45-15,1 1-70 0,-1-1-82 0,0 0-83 16,0 0-237-16,0 0-740 0,8-13 328 0</inkml:trace>
  <inkml:trace contextRef="#ctx0" brushRef="#br0" timeOffset="-121506.68">3911 16740 166 0,'-2'-10'197'15,"-2"1"-12"-15,3 2-7 0,-2-3-15 0,3 1-9 0,0-1-10 16,0 4 0-16,3-1-10 0,-3 0-5 16,1-2-3-16,-1 5-5 0,3-1 2 0,-2 1 7 15,-2-1-6-15,1 5 0 0,0-4 6 0,0 4-9 16,0-4-3-16,0 4 0 0,-3-5-3 0,3 5-4 15,0 0 2-15,0 0-14 0,0 0-6 0,0 0-9 16,0 0-6-16,0 0-5 0,0 0 9 0,-4 12 0 16,2-2-3-16,-2 2 13 0,3 3-12 0,-2 6 3 15,2 4-5-15,2 1 2 0,-5 0-12 0,4 2 14 16,-1-1-9-16,5 0-9 0,-4 2 0 0,-3-1 1 16,3-1-5-16,-1 2-9 0,1-10 0 0,-1 7-6 15,-2-6-7-15,3-1-6 0,0-1 4 0,-1-2-4 16,-2-1-4-16,2 2-6 0,-2-8-8 0,2 2-1 15,1-2 8-15,0-2 3 0,0 1 0 0,-4-3 1 16,4 0-5-16,-1 1-23 0,-3 0-5 0,4-1-1 0,-1 0 9 16,1-1-4-16,0-4 5 0,0 8-5 15,-3-6 3-15,3-2 4 0,3 4 4 0,-3-4 0 16,0 0-2-16,0 0 1 0,0 0-2 0,-3 5 3 16,3-5 4-16,0 0 1 0,0 0 1 0,0 0-6 15,0 0 5-15,0 0-2 0,0 0-6 0,13-8 0 16,-9 6 0-16,1 0 1 0,3-1 1 0,1 2 0 15,1-5-1-15,3 2-1 0,-1 0 0 0,0 1-1 16,2 1-2-16,3-5-5 0,-5 4-21 0,2 1-2 16,-2-2-11-16,-1 2-15 0,1-2-16 0,-3 3-7 15,-1-1-19-15,-2 1-15 0,-1 0-8 0,-5 1-5 16,9-1-6-16,-9 1-5 0,9 2-9 0,-9-2-12 16,0 0-8-16,1 6-14 0,2-4-8 0,-3-2-3 15,0 0-16-15,0 5-5 0,0-5-2 0,0 0-10 16,0 0 6-16,0 0-161 0,0 0-407 0,0 0 180 15</inkml:trace>
  <inkml:trace contextRef="#ctx0" brushRef="#br0" timeOffset="-121172.79">4107 17045 98 0,'0'-12'163'0,"3"2"10"0,-6-1 11 16,3 0 11-16,-4 0 9 0,3 5 1 0,1-2-1 16,-1 2 6-16,-6 2-8 0,7 4-2 0,-4-7 1 15,3 4-5-15,1 3-8 0,-5-4-13 0,5 4-18 16,0 0-13-16,0 0-3 0,0 0-3 0,-14 8 6 15,11 0-8-15,2 3-6 0,-4 0-2 0,5 5-10 16,-4 4-2-16,4-1-7 0,1 6 4 0,2 0-8 16,-3 3-7-16,0-2-11 0,3 2-3 15,-5 0-7-15,6 0-14 0,0-2 2 0,-3 3-6 0,3-3-10 16,-3-2 0-16,-1 1-10 0,4 0-1 0,0-7 0 16,0 2-7-16,-7-4 0 0,3 1-2 0,0-5-2 15,0 0-6-15,0-1 0 0,0-1 2 0,0-1-9 16,3-3 0-16,-3-1 1 0,0-2-1 0,-3 3 1 15,2-3-6-15,1-3 9 0,4 6-1 0,-4-6-5 16,0 0 1-16,-3 3 1 0,3-3-6 0,0 0-1 16,0 0-16-16,0 0-24 0,0 0-33 0,0 0-47 15,0 0-50-15,-5-12-58 0,5 12-74 16,-1-9-101-16,-3 4-318 0,3 1-773 0,-3 0 342 0</inkml:trace>
  <inkml:trace contextRef="#ctx0" brushRef="#br0" timeOffset="-109240.65">11989 11758 185 0,'0'0'226'0,"3"3"-7"16,-3-3-10-16,4 3-8 0,-4-3-5 0,3 2-1 16,-3-2-4-16,0 0 3 0,0 0-6 0,0 0-8 15,0 0-13-15,0 0-10 0,0 0-10 0,0 0-15 16,0 0-7-16,0 0-4 0,0 0-4 0,-12-11-12 16,11 7-4-16,0 1-3 0,1 3-2 0,-3-8-1 15,2 5 1-15,0-2-2 0,1 2-4 0,-2-4-3 16,2 7-7-16,2-7-6 0,-1 4-7 0,-1 3-5 15,2-7-7-15,2 5-7 0,1-1-6 0,2 0 0 16,-1 1-8-16,-1-1 3 0,3 1-1 0,3 0-10 16,0 2-4-16,0 0-1 0,4-1 1 0,3 3-2 0,4-2-4 15,6 1 0-15,0 1-8 0,0 0 7 16,0-1-3-16,2-1-6 0,-1 1 2 0,-1-2 1 0,-2 1 6 16,-3 0-10-16,-4-1-1 0,2-1 4 0,-7-1 0 15,-3 1 22-15,1 0 14 0,-5 1 11 0,0-1 8 16,-2-4 1-16,0 3-3 0,0 0 9 0,-3-1-2 15,1 2-3-15,0-3-2 0,-3 1-3 16,0 4-3-16,-3-5-7 0,3 1-1 0,0 4-7 0,-5-3-5 16,0 1-4-16,5 2-5 0,0 0-3 0,0 0-5 15,-9 3 3-15,9-3-6 0,-4 8 2 0,0-1-4 16,3 3 0-16,-3 3-3 0,2 2 2 0,0 1-1 16,-1 4 6-16,-1 0-3 0,0 7 1 0,3 0 0 15,-5 2 3-15,4-1-1 0,-2 0 1 0,1 1 2 16,0 1-4-16,-4 2 1 0,5-1-5 0,-2-1-1 15,0 0 0-15,2 0-2 0,-1 1 1 0,2-1-1 16,-2-1-1-16,2 0-1 0,-2-1-3 0,3-3 2 16,0 2-2-16,0-8 1 0,0-1-2 0,0 0 1 15,0-7-2-15,0 3 0 0,0-4-1 0,0 0 2 16,0-1-1-16,0-3-1 0,0-2-9 0,3 1-11 16,-6 0-13-16,3-5-21 0,3 5-27 0,-3-5-31 15,0 0-21-15,0 0-33 0,0 0-27 0,0 0-23 16,-4-17-30-16,-1 11-46 0,5-4-53 0,-4 1-42 0,-1-3-289 15,1 0-730-15,-1-6 323 0</inkml:trace>
  <inkml:trace contextRef="#ctx0" brushRef="#br0" timeOffset="-108872.83">12157 12111 171 0,'-4'-2'333'0,"2"-2"-10"16,-2 2-7-16,0-1-5 0,4 3-11 16,-5-5-16-16,5 5-18 0,-4-4-7 0,4 4-16 15,0 0-21-15,-4-2-12 0,4 2-17 0,-1-3-20 0,1 3-4 16,0 0-15-16,0 0-7 0,0 0-9 0,14-2-9 16,-1 2-8-16,-3 0-1 0,3 0-17 0,6-1-5 15,0 1-7-15,0 0 1 0,3-1-18 16,1-1-8-16,0 2-6 0,4-1-5 0,-5-1-5 0,-3 2 1 15,0-1-4-15,0-1-5 0,-1 1 8 0,-1 0 2 16,-6 0-4-16,3-2 2 0,-5 1 1 0,3 0 3 16,-3 0 2-16,-3 0 0 0,3 1-1 0,-4-2 0 15,0 2-3-15,3-1-7 0,-8 2 1 0,5-3-7 16,-1 1 1-16,-4 2-8 0,0 0 2 0,5-2-7 16,-5 2-6-16,0 0-2 0,6-2-19 0,-6 2-39 15,0 0-37-15,0 0-54 0,0 0-57 0,4-3-70 16,-4 3-84-16,0 0-101 0,0 0-362 0,4-4-870 15,-4 4 384-15</inkml:trace>
  <inkml:trace contextRef="#ctx0" brushRef="#br0" timeOffset="-108740.42">12819 12105 2973 0,'2'3'251'15,"-1"-1"-35"-15,-1-2-61 0,0 0-21 0,0 4-48 0,0-4-26 16,0 0-16-16,0 0-78 0,0 0-89 0,0 0-159 15,0 0-298-15,-8 2-629 0,8-2 278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4T13:31:18.1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3149 3194 78 0,'-4'-34'354'0,"0"-13"18"16,3 14-2-16,-1 6 10 0,2-2 2 0,-1 9-12 15,0 3 4-15,1 4 12 0,0 2-14 0,0 2-25 16,-2 4-32-16,2-1-37 0,-1 4-33 16,1 2-24-16,0 0-20 0,-2 14-20 0,-2 5-16 15,0 13-16-15,-1 1-18 0,2 15-11 0,-3 4-8 16,1-3-13-16,-2 2-11 0,4-2-3 0,-1-3-12 0,1-12-6 15,-1-3-8-15,3 0-7 0,0-4-5 16,2-8-2-16,0-2-6 0,-1-8 0 0,0 0-4 0,2-2 7 16,-2-1 23-16,0-5-2 0,0-1-11 15,0 0-4-15,1-24-2 0,2 6-9 0,-3-9 7 16,2-4-11-16,-1-2-7 0,3-16-4 0,1 1-2 0,-1-5 0 16,1 2-5-16,-1 1-2 0,4 3 3 15,-6 14-7-15,5 4-2 0,-4 10 2 0,-1 1-5 16,-1 7 4-16,2 1-8 0,2 7-3 0,1 2 4 0,3 6-2 15,3 9 2-15,4 9-6 0,-2 4 12 16,-1 5-4-16,6 13-4 0,0 1 1 0,-2 4 0 16,3-5 3-16,-3 1-2 0,3-4 4 0,-4-8-4 0,-1-2 2 15,4-2-4-15,-5-1 2 0,2-5 4 0,-1-2-11 16,-6-7 5-16,-4-3 0 0,1-3 3 16,-2-2 12-16,0-2 6 0,-1-4 14 0,-3-1-6 15,0 0 3-15,1-16-6 0,-1 4 14 0,-1-7-1 16,-3-8-2-16,4-6-1 0,-4-14 4 0,4-3-13 0,-3-1-9 15,2-3 4-15,1-1-3 0,1 4 1 16,-1 15-2-16,3 2-15 0,-3 7 10 0,1 8-5 0,3 6-20 16,-4 2-35-16,3 1-70 0,-2 7-32 15,0 3-36-15,-1 0-61 0,13 13-72 0,-4 3-79 16,4 8-84-16,1 3-91 0,-5 3-292 0,1 1-937 16,0 0 415-16</inkml:trace>
  <inkml:trace contextRef="#ctx0" brushRef="#br0" timeOffset="750.07">3926 3280 25 0,'0'-11'433'0,"0"-2"33"0,-3 1 8 16,6 2-14-16,-6 4-10 0,1 1-33 0,2-1-43 16,-3 1-41-16,-1 4-32 0,4 1-30 0,-6 9-27 15,-1 0-24-15,1 3-23 0,1 4-19 0,1 2-12 16,0 6-17-16,3-4-17 0,-2-1-19 0,7 5-3 15,-1-5-15-15,-1-1-6 0,6 3-11 0,1-6-10 16,0-2-4-16,-4-2-7 0,8-3-1 0,3-1-9 16,-2-4 2-16,-1-2-9 0,0-1 0 0,5-4-5 15,-2-3-4-15,-2-2 0 0,-1-4-5 0,0-2 3 16,0-6-3-16,-3-4-1 0,-5-2-5 0,-1-2 0 16,-7-2-3-16,-2-3-3 0,-4 3 4 0,3 1 11 15,-7 4 3-15,0 0 5 0,-2 6-8 0,2 10-2 16,3 3-4-16,0 4-4 0,-4 6-5 0,-4 5-3 15,1 3-3-15,-2 7-1 0,2 3 1 0,7 4-5 16,0 3-2-16,5 1 3 0,5-5-4 0,4-5 3 16,1 0-2-16,5-2-2 0,3-1 2 0,6-4-1 15,5 1 4-15,-3-8-1 0,-1-1 3 0,10-1-1 16,-1-6-1-16,-1-1 9 0,-1-4-8 0,-9 0 2 16,10-5 0-16,-4-1 1 0,-2-4 1 0,-3 0 11 15,-1-2 4-15,-3-2-2 0,2-1 2 0,-8 6 11 16,0 1 6-16,0 6 4 0,-4-1 1 0,0 1-3 15,-2 4-17-15,-1 2-5 0,2 4-1 0,-4 0-3 16,0 11 3-16,-1 1-6 0,-2 7 3 0,2 5 0 16,-3 6-6-16,3 1-14 0,2-2-2 0,-1-2-6 15,3-1-4-15,2 0 3 0,1-7-7 0,2-1 3 16,-2-3-7-16,2 0 6 0,7-4 1 0,-5-4 1 16,2-2 3-16,1-2 2 0,1-3 4 0,0-3-3 15,4-1 2-15,-2-2 3 0,-2-4 3 0,3 0 3 16,-3-5 0-16,0 0-5 0,0-10 2 0,3 4-1 15,-7 4 0-15,-1 0-1 0,0 2-2 0,-4 6-5 16,3 1 0-16,-4 3-23 0,1 3-14 0,0-1 0 16,-2 2 2-16,-3 1 7 0,12 6 2 0,-4 0 6 15,-1 1 2-15,1 0 5 0,1 0-4 0,-1 2 8 16,2 0 4-16,1-2 0 0,1 1 1 0,-1-2 4 16,2-2 3-16,1-2 2 0,-1-1 14 0,1-2 13 15,0-2 11-15,4-4 20 0,-4 0 7 0,1-3 12 16,-3 0 3-16,0-3 9 0,-4-3 10 0,1 0-16 15,-5-2 0-15,0 0-8 0,-4-1-10 0,-3-10 3 16,0 6-9-16,-5-4-5 0,-1 1-12 0,0 2-20 16,0 6-43-16,-1 3-51 0,0 3-70 0,-3 0-85 15,3 8-92-15,1 2-114 0,-3 4-110 0,1 2-423 16,-6 2-1051-16,8 2 465 0</inkml:trace>
  <inkml:trace contextRef="#ctx0" brushRef="#br0" timeOffset="1499.79">6309 2721 349 0,'-1'-19'437'0,"-4"-5"-9"0,-3 7-12 0,2 1-14 16,-6 4-21-16,7 5-29 0,-8 1-33 0,3 5-41 15,-4 6-17-15,-4 4-16 0,-2 12-14 0,-3 7-10 16,-2 12-11-16,1 11-8 0,1-2-15 16,-1 28 3-16,11-19-6 0,-6 26-9 0,7 0-18 15,3-3-13-15,4-24-5 0,10 26-18 0,-4-24-10 0,3 25-8 16,3-30-8-16,-2 2-10 0,0 1-7 0,5 0-5 15,-1-4-7-15,-2 0-9 0,-1-5-8 0,-2-10-25 16,0-6-17-16,-2 1-39 0,-2-5-45 0,0-2-40 16,0-9-26-16,-1-7-30 0,-3 2-41 15,-5-5-73-15,0-3-84 0,-4-5-101 0,-6-5-344 16,-5-10-883-16,-2-1 392 0</inkml:trace>
  <inkml:trace contextRef="#ctx0" brushRef="#br0" timeOffset="2032.59">5800 3446 334 0,'8'-9'383'0,"2"-5"5"0,-1 5-8 16,8-5-21-16,0 3-5 0,8 0-20 0,4-5-28 15,6 2-21-15,2 3-27 0,14-5-25 0,4 3-21 16,-3-3-29-16,-3 4-21 0,-11 4-8 0,12-8-18 16,-14 5-16-16,-3 5-8 0,-5-2-12 0,-6 5-8 15,-4-1-8-15,-5 1-13 0,-2 2-1 0,-3-1 9 16,-1 1 4-16,1 1 1 0,-8 0-1 0,5 4 4 15,-5-4 6-15,-6 10 5 0,-2 1 3 0,-2 3-5 16,-1 1-6-16,0 1-8 0,-3 5-2 0,3-5-14 16,3-1-2-16,2 3-5 0,1-2-5 0,6-1-7 15,0 2 3-15,3-7-10 0,5 2 1 0,2 0-6 16,5-5-1-16,3 2 0 0,-3-6-3 0,4-1-6 16,-1-2 2-16,-5-2 2 0,5-1-5 0,0-4 0 15,-2 1 12-15,-2-3 4 0,-6 0 5 0,1-4 2 16,1-2-4-16,-2-2 2 0,-4-1 0 0,-1 0 1 15,-1-1 5-15,0-2-4 0,-4 3 6 0,-1 2 14 16,4 2 2-16,-2 2-2 0,0 0-12 0,0 6 6 16,0-2-14-16,-2 3-8 0,2 5-14 0,7-5 10 15,-7 5-12-15,0 0-9 0,13 16 14 0,-2-2-12 16,7 5-1-16,-4 4 2 0,5 3 3 0,-1-1-8 16,-4 4-13-16,6-4-10 0,-4 2-6 0,0-1-12 15,1-3-1-15,-3-1-16 0,-6-8 10 0,-3-1 2 16,1-4 3-16,-4 0 0 0,3-1 9 0,-3-1 17 15,-1-4 33-15,-1-3 2 0,0 0 3 0,0 0 15 16,0 0 9-16,-22-10-2 0,13 2 6 0,-2-6 2 16,1-1-6-16,2-2-11 0,0-7 0 0,5-1-44 15,2-3-2-15,3 1 0 0,7 1 0 0,1 1 0 16,7 2 0-16,2-1 0 0,4 6-64 0,0 1-132 16,5 2-91-16,7 2-127 0,-2 4-174 0,2 1-519 15,2 1-1200-15,-3 0 531 0</inkml:trace>
  <inkml:trace contextRef="#ctx0" brushRef="#br0" timeOffset="2316.69">7988 2865 4679 0,'8'-12'376'0,"-3"1"-157"15,0 3-38-15,-1 1-25 0,0 1-34 16,0 1-42-16,-3 1-14 0,-1 4 51 0,0 0 21 0,-5 16 21 16,0 3-5-16,-7 8-4 0,2 7 2 15,-4 13-6-15,0 2-5 0,2-2-10 0,3-2-9 16,-1 3-12-16,5-3-6 0,1-9-11 0,4 0-6 0,0-1-13 16,2-4-4-16,0 1-5 0,2-3-11 0,2-3-44 15,-2-8-40-15,0-2-46 0,1-1-45 0,-1-5-43 16,-1-3-48-16,0-5-74 0,6-2-85 15,-9 0-69-15,8-15-84 0,-5 4-432 0,-3-15-1034 16,-2-4 457-16</inkml:trace>
  <inkml:trace contextRef="#ctx0" brushRef="#br0" timeOffset="2599.8">7932 2863 219 0,'-8'-10'369'0,"2"1"1"0,2 0 22 0,0 3-11 15,3 1-9-15,-2 1-22 0,2 0-22 0,1 4-23 16,0 0-1-16,0 0-7 0,0 0-19 0,19 11-12 15,-2-3-15-15,7 6-18 0,4 2-27 0,3 2-19 16,1 2-13-16,9 11-14 0,1-4-18 0,1 4-16 16,-3-2-14-16,0 3-10 0,-13-9-10 0,-3 7-10 15,9 8-4-15,-11-11-8 0,-7 4-9 0,-1-1-2 16,-5 0-8-16,-5 0-2 0,-3-2-5 0,-5-2-3 16,-2-2 1-16,-8 1 4 0,-7-5 8 0,-5 0 12 15,-1 0 3-15,-8-5 1 0,-14 6 9 0,10-11-3 16,2 1 2-16,-13 2-8 0,12-7-7 0,5 0-1 15,2 0-8-15,0-3-5 0,12-1-3 0,5 0-1 16,4 0-25-16,2 0-37 0,1-2-61 0,7 0-91 16,-8 0-144-16,8 0-137 0,0 0-162 0,17-9-372 15,-5 6-1065-15,5-5 471 0</inkml:trace>
  <inkml:trace contextRef="#ctx0" brushRef="#br0" timeOffset="2800">8857 3482 4622 0,'12'-1'443'0,"-6"1"-150"15,1-1-12-15,-7 1-32 0,7-2-57 0,-7 2-46 16,8 0-39-16,-8 0-15 0,5 2-33 0,-5-2 6 16,4 4-5-16,-1-1-9 0,-2 1-40 0,0-1-81 0,-1 1-106 15,0 0-144-15,0 1-204 0,-5-1-407 0,5-4-1007 16,-23 0 446-16</inkml:trace>
  <inkml:trace contextRef="#ctx0" brushRef="#br0" timeOffset="4087.63">2913 3884 367 0,'-6'-1'393'0,"1"1"-29"0,5 0-30 0,-8 1-38 16,8 5 4-16,0 2-15 0,3 2-10 0,2 6-19 15,1 2-26-15,4 4-16 0,5 3-12 0,-3 1-22 16,2 0-15-16,4-1-16 0,-1 0-13 0,1-2-14 0,1 0-9 16,4-3-10-16,2-2-9 0,6-4-9 15,4-2-3-15,3-1-7 0,13-4-7 0,4-3-9 16,1-7-4-16,3 1-9 0,0-5 3 0,2-3-9 16,2-3-1-16,-6-1 5 0,1-2 3 0,1-2 4 15,-4-4 1-15,1 0-2 0,-6-3 4 0,2-4-1 0,-3 4 0 16,-6 3 4-16,-8 4-3 0,-2-2-1 15,-4 8-3-15,-2-1-7 0,-1 5-4 0,-6 3-5 0,-2 3-3 16,5 2-2-16,-3 3-5 0,6 5 2 16,1 2-6-16,-2 5-1 0,1 0 1 0,-1 2-4 15,2 3-1-15,3 3 0 0,-2-1 2 0,13 4-2 16,1-2 0-16,8-3 2 0,-2-3-1 0,6-4-3 0,1-2 6 16,4-3 6-16,-2-3 4 0,7-5 4 15,27-7-3-15,-26 2 4 0,-1-2-1 0,1-5-1 16,-1-2-1-16,0-4 0 0,-1-1 6 0,-1-2-7 15,-3-3-2-15,1 0-1 0,-2-9-3 0,-2 4 1 16,-4 0-1-16,-2 2-8 0,-4 3 1 0,-14 8-2 16,-1-6-4-16,-6 11-3 0,-6 3 1 0,0 4-4 15,-6 4-1-15,8 1 1 0,-6 8 0 0,3 0 2 16,1 10-3-16,0 2-4 0,0 2 6 0,2 0-1 16,-2 1 0-16,7 4 2 0,-2-3-1 0,4 1-4 15,-1-3 4-15,6-4 0 0,2 0 0 0,8 2-2 16,-7-8 1-16,14 1-1 0,-13-8 2 0,0 0 2 15,1-4-5-15,-1-1 4 0,-1-2-1 0,-3-5 2 16,3-2-8-16,-3 0 7 0,-1-1-4 0,-1-4 2 16,1-4 3-16,1 0-3 0,-1-1 0 0,14-10-5 15,-15 8 2-15,1 0-3 0,0-1 3 0,-2 0-5 16,1 4-1-16,-7 5-2 0,-3 5 2 0,-1 4-2 16,1 2 4-16,-3 2-4 0,-1 5 3 0,0 3-2 15,2 1 2-15,2 4 1 0,-9 1 1 0,6 3-2 16,-5-3-1-16,0 0 5 0,6 2-1 0,-5-4-1 15,9 0 3-15,-6-2 0 0,-1-2-1 0,3 1 1 16,8-4 3-16,-5-1-2 0,5 0-2 0,4-6 1 16,-1 0-2-16,0 0 4 0,0-1 0 0,2-3-1 15,-1 0 3-15,1-3-2 0,1 2-3 0,-1-5 0 16,-1 0-4-16,-2 0 7 0,-3 2-3 0,-6 2-2 16,-1 0 5-16,-2 0-1 0,-3 3 1 0,-4 0 7 15,-1-1 7-15,0 2 6 0,-1 0 0 0,-3-1-5 16,-5 3 5-16,10-2-10 0,-10 2 5 0,8-2-5 15,-5-1-5-15,-3 3-4 0,0 0-36 0,10-4-55 16,-10 4-78-16,6-2-101 0,-6 2-118 0,8-5-159 16,-8 5-403-16,3-9-1022 0,-3 9 453 0</inkml:trace>
  <inkml:trace contextRef="#ctx0" brushRef="#br0" timeOffset="6699.69">11403 2788 275 0,'-6'-26'437'16,"3"5"-9"-16,-2-4-23 0,-5 1-3 0,0 0-15 15,-6 0-4-15,0 3-27 0,2 6-20 0,-4 2-18 0,1 2-23 16,-1 4-21-16,2 2-17 0,-5 6-32 16,-1 3-17-16,-2 7-19 0,-3 4-9 0,2 3-14 15,3 4-13-15,-1 2-9 0,8 4-13 0,-2 0-9 16,4 5-7-16,6 0-8 0,4 2-18 0,6 0-1 16,4 12-3-16,10-3-12 0,6-2 0 0,5-1-11 15,0-1-4-15,4-2-3 0,3-3-7 0,-12-6-4 16,1-3-10-16,-1 1 0 0,-4-1 0 0,-4-2-6 15,-4-6-1-15,-4 0-2 0,-4-1-4 0,-7-2 2 16,-2 0 2-16,-11-2 0 0,-6 0 0 0,-9-4 4 16,0-2 22-16,-5-4 14 0,1-3 20 0,-2-2 2 15,1-4-1-15,1 0 23 0,4-5 3 0,4-2 0 16,4-2-11-16,3-1-16 0,7-6-85 0,8-2 0 16,5-1 0-16,11 0 0 0,0-3 0 0,10 0 0 15,4 1 0-15,15-6 0 0,-7 12 0 0,13-6 0 16,-3 6 0-16,-5 10 0 0,-3 4 0 0,1 3 0 15,1 5 0-15,-4 5 0 0,-3 4 0 0,-5 2 0 16,-1 5 0-16,-3 6 0 0,-4-1 0 0,-3 5 0 16,-4 2 0-16,-2 1 0 0,0-2 0 0,-3 3 0 15,-3-3 0-15,-1-2 0 0,0-7 0 0,4-1 0 16,-4-1 0-16,0 0 0 0,1-8 0 0,3 1 0 16,-4-4 0-16,0-3 0 0,4-1 0 0,-4-2 0 15,0 0 0-15,23-11 0 0,-8-3 0 0,-3 1 0 16,4-8 0-16,-2-3 0 0,3-2 0 0,-3 1 0 15,1 4 0-15,-2-4 0 0,-3 8 0 0,1 2 0 16,0 2 0-16,-6 4 0 0,3 1 0 0,-1 3 0 16,1 3 0-16,1 3 0 0,4 3 0 0,0 7 0 15,-3-1 0-15,0 5 0 0,2 2 0 0,4 5 0 16,-9-3 0-16,0 0 0 0,-3-1 0 0,1 0 0 16,0-3 0-16,-2-3 0 0,-2-2 0 0,2 0 0 15,-1-3 0-15,-2 0 0 0,2-3 0 0,-2-4 0 16,3 5 0-16,-3-5 0 0,0 0 0 0,0 0 0 15,22-16 0-15,-14 7 0 0,6-5 0 0,1-2 0 16,2-4 0-16,2-2 0 0,0 3 0 0,-2 6 0 16,-2 1 0-16,-2-2 0 0,3 8 0 0,-4 3 0 15,6 3 0-15,-7 3 0 0,1 2 0 0,1 3 0 16,-3 0 0-16,3 5 0 0,-4 2 0 0,1-1 0 16,-1 1 0-16,1 0-79 0,-4-1-31 0,2-3-32 15,-4 0-33-15,2-2-27 0,-2-1-31 0,0-2-25 16,-3-2-19-16,2-1-45 0,-3-3-65 0,0 0-65 15,0 0-92-15,0 0-291 0,-17-10-906 0,12 0 401 16</inkml:trace>
  <inkml:trace contextRef="#ctx0" brushRef="#br0" timeOffset="6817.08">12034 2896 440 0,'-6'-14'460'15,"-3"4"-20"-15,4 2-45 0,0 3-42 0,0 0-38 16,2 0-31-16,-2 3-74 0,5 2-92 15,0 0-130-15,0 0-151 0,-6 13-311 0,6-13-513 16,11 13 227-16</inkml:trace>
  <inkml:trace contextRef="#ctx0" brushRef="#br0" timeOffset="7233.09">12750 3121 2863 0,'4'-11'56'0,"-3"1"108"15,2-2 70-15,-2-5 44 0,-1 2-27 0,0-3-6 16,-4 1-3-16,3 4-6 0,-2 2-20 16,-2 2 5-16,4-2-4 0,-2 5-10 0,2 1-17 15,-4 0-28-15,-2 3-8 0,7 2-25 0,-13 7-14 16,-3 6-8-16,0 7-10 0,0 5-7 0,0 0-10 0,-1 2-9 16,2 3-5-16,5 2-6 0,-2-4-5 0,11 4-2 15,0-2-10-15,3 1 2 0,6-3-7 16,4-3 1-16,8-4-4 0,1-2-4 0,4-3 1 0,3-3-6 15,5-1 1-15,0-8 0 0,3-3-8 16,1-2 4-16,3-3-3 0,-3-5-1 0,-3-1 0 0,2-4 1 16,-4-2-6-16,-4-3-1 0,-2 0 3 0,-2-6-1 15,-5 1-4-15,-5-5 3 0,-1 0 6 0,-8 0 15 16,0 0 2-16,-5 4 10 0,-1 4 5 16,-2 4-6-16,0 3-13 0,0 6 0 0,-6 1-9 0,0 3 1 15,-2 5-5-15,-1 6-1 0,-6 6-1 0,-1 6-1 16,1 0-4-16,4 4 0 0,0 2 2 0,5 1-4 15,5-1-2-15,3 2-7 0,2-1-15 16,8-1-13-16,3 0-19 0,7-4-34 0,4-4-40 16,4-2-46-16,2-5-58 0,4-2-75 0,3-4-94 0,-1-1-134 15,0-6-476-15,1-1-1085 0,-2-5 480 0</inkml:trace>
  <inkml:trace contextRef="#ctx0" brushRef="#br0" timeOffset="7816.95">14083 3183 2598 0,'4'-9'44'0,"2"0"112"0,-2 1 61 0,4-2 43 16,0 0 2-16,-3-2 24 0,1 4-13 0,-1 0 4 15,-5 2-11-15,5-2 19 0,-2 4 1 0,-1-1-9 0,2 0-24 16,-2 1-26-16,-2 4-22 0,0 0-25 16,0 0-14-16,-10 15-29 0,3-4 6 0,-2 6-24 15,-1 5 0-15,1 2-18 0,0 2-7 0,1-1-10 16,3 2-11-16,1 1-7 0,3-1-4 0,2-7 4 16,7-2-15-16,1 0-14 0,1-4-1 0,4-2-12 15,3-1-9-15,1-7 2 0,8-2-10 0,-4-3 10 0,6-5-2 16,0-5 0-16,0-3 6 0,-1-6-12 15,-1 0 0-15,-2-7-4 0,-2-2-1 0,6-13-4 16,-8-2 5-16,0 0-3 0,0-5-5 0,-6-4 5 16,1 0-1-16,-3-5-2 0,2 3 0 0,-5 1 0 0,-1 4-9 15,-4 14 18-15,-2 7-6 0,-2 11-3 16,4 2-5-16,-4 6-5 0,0 6 5 0,-1 5 0 16,1-1-3-16,-9 24 7 0,1 5-3 0,0 3 3 15,1 16 4-15,0-12-6 0,3 19 4 0,-1 0 6 16,1-1 2-16,3 0-3 0,1-3-2 0,-1-3-3 0,1-1 1 15,0-12 4-15,1-3-4 0,0-3 1 0,2-4-1 16,-2-7 6-16,-1-1-2 0,3-1 3 16,-2-8-6-16,-1 0 9 0,0-4 3 0,0-1 3 15,0-3 2-15,0 0-11 0,0 0 4 0,0 0-9 16,-9-21 3-16,9 10 0 0,-1-6-7 0,2 1-1 0,0 0-4 16,6-2-2-16,-2 4-16 0,4-1-14 0,5 3-15 15,-1 0-23-15,5 6-21 0,1 0-38 0,1 0-41 16,8 2-46-16,-6 2-63 0,10 1-53 15,-4 1-60-15,-11 1-71 0,2 1-72 0,-7-4-310 16,-5 1-919-16,-4-5 406 0</inkml:trace>
  <inkml:trace contextRef="#ctx0" brushRef="#br0" timeOffset="7967.76">14012 2695 3514 0,'-29'-17'229'0,"12"5"-27"0,2 2 61 0,6 3-72 15,-2 1-57-15,5 0-38 0,-1 4-37 0,1 2-16 16,-3 0-34-16,0 3-50 0,4 1-70 0,-7 2-93 16,5 1-111-16,-1 0-364 0,0 0-734 0,3 1 325 15</inkml:trace>
  <inkml:trace contextRef="#ctx0" brushRef="#br0" timeOffset="8549.83">15467 2742 285 0,'4'-19'531'0,"0"1"-16"15,0 1-8-15,-4 7-8 0,1-2-10 0,0 2-17 16,-1 4-26-16,0 0-42 0,0 3-36 0,0 3-41 0,0 0-29 15,-19 20-28-15,13 5-25 0,-6 5-18 0,2 16-17 16,4 2-10-16,-1 5-31 0,6-2-7 16,1 6-21-16,4-6-7 0,-2 3-15 0,2-2-7 15,4-4-17-15,-3-13-11 0,2-2-10 0,-1-2-4 16,-1-4-2-16,1-3-1 0,-2-8-11 0,-3-5-13 16,4-1 3-16,-2-4 0 0,-2 2-2 0,0-8 3 15,-1 0-4-15,0 0-10 0,9-16 0 0,-6 4-3 16,3-7-3-16,1-6-3 0,2-6-3 0,-2 0-4 15,1-2 4-15,2-2-8 0,-1 6-2 0,0-1-7 16,-4 10 4-16,4 4-1 0,-5 6-14 0,1-1 10 16,-1 7-8-16,1 2 0 0,4 6 2 0,-1 2 1 15,2 7-1-15,7 10-3 0,-1 3-5 0,1 1 8 16,0 1 9-16,3-1-13 0,9 13 0 0,-6-10-15 16,3-4-25-16,1-1-39 0,2-1-45 0,2-7-48 15,1 1-52-15,1-8-53 0,-4-2-41 0,8-4-40 16,-10-4-42-16,3-5-42 0,-1-4-47 0,-2-5-353 0,-4-1-919 15,-3-2 407-15</inkml:trace>
  <inkml:trace contextRef="#ctx0" brushRef="#br0" timeOffset="9050.02">16249 3076 1 0,'0'-7'291'0,"-1"0"3"16,-3 3 9-16,-1 3 0 0,5 1 4 0,-13 0 7 16,13 0 14-16,-15 4 4 0,0 6 5 0,-1-1-4 15,2 5-14-15,-2-1-16 0,2 2-23 0,-6 3-22 16,4 2-18-16,-1 2-24 0,2-2-23 0,2-1-16 15,8-2-21-15,0 1-13 0,0-1-13 0,2 0-15 16,3-7-14-16,3 4-16 0,2-3-17 0,0-4-15 16,4 0-8-16,5-3-8 0,-2-2-3 0,1-3-3 15,-1-1 2-15,5-6-5 0,-3-1-4 0,0-6 1 16,-3 0-4-16,2-7-3 0,1-1 2 0,-5 4 5 16,-2 2 11-16,0 1 7 0,-2 5 7 0,-1 2 10 15,0 1-5-15,-3 2-4 0,3 1-10 0,-4 2-6 16,0 3-3-16,0 0-3 0,0 19-6 0,0-7 0 15,0 7 3-15,4 4-7 0,0 3-1 0,-2-1-2 16,6-6 1-16,1-1-3 0,1 4-1 0,0-6-1 16,3-3-1-16,2-2-4 0,1 1 5 0,0-7 4 15,-3-4-3-15,6-2-2 0,-1-2-2 0,-3-3 1 16,3-4 8-16,0-1 2 0,-2-3 9 0,-1-1 9 16,2-3 2-16,-1-4 0 0,-3-1-1 0,4-3 2 15,-2 3-7-15,-1-2-2 0,0 3 0 0,0 0-5 16,-2 7 4-16,0 3-13 0,1 2-2 0,-4 3-4 15,5 4 3-15,-4 3 7 0,3 2-9 0,5 3-6 16,0 4-2-16,-4 3-4 0,8 6-2 0,-3 2 3 16,-2 4 4-16,-2 2-4 0,-2-1 4 0,0-1-1 15,-1 1-3-15,-5 0-13 0,-4-7-1 0,0 0-9 16,-6-1 1-16,2-7-9 0,-5 1-10 0,-1 0-12 16,-7-3-32-16,1 2-32 0,2-4-46 0,0-1-50 15,1-1-66-15,-1-1-101 0,11-3-133 0,-9-5-432 16,9 5-1021-16,0 0 451 0</inkml:trace>
  <inkml:trace contextRef="#ctx0" brushRef="#br0" timeOffset="9433.96">17761 3141 3248 0,'13'-14'302'0,"-4"-1"-13"15,-4 3 36-15,0-3-27 0,-1-3-36 0,-4 0-50 16,-1 1-18-16,-3 1 0 0,-5 4-14 0,4 4-8 15,-4 0-11-15,0 1-15 0,-12 4-17 0,5 4-10 16,-10 8-12-16,-2 5-10 0,1 6-6 0,-1 6-15 16,-5 10-6-16,2 0-5 0,7-8-10 15,2 1-12-15,4 1-19 0,3 0-7 0,4-4-6 0,3 1-2 16,2-9-2-16,3-2 1 0,2-5-1 0,2-1-2 16,5-2 4-16,-1-2 0 0,4-3-1 0,3-3-1 15,1-2 7-15,3-3 6 0,3-4 11 16,2-2-2-16,-3 1 11 0,2-7 2 0,2-1 8 0,-3 0 1 15,-1-2 8-15,-3-1-4 0,-2 4-5 0,1 2 5 16,-7 5 5-16,0 1 7 0,0 2-13 0,-1 0-10 16,-5 5-9-16,-1 2-3 0,0 0-5 0,14 7 2 15,-12 3-4-15,5 3 0 0,-2 3-3 0,3 0-7 16,-3 2 11-16,4 7-10 0,0-9-11 16,0 2-20-16,1 0-26 0,3-2-24 0,4-2-27 15,-5-2-43-15,3 0-47 0,0-6-46 0,-2-3-62 0,-1-2-61 16,1-4-74-16,-1-2-100 0,-5-4-407 0,6-4-1007 15,-3-3 445-15</inkml:trace>
  <inkml:trace contextRef="#ctx0" brushRef="#br0" timeOffset="10050.15">18859 2788 394 0,'0'-19'572'15,"-4"3"-22"-15,4 1-21 0,-4 1-8 0,3 5-12 16,0 1-37-16,-2 3-52 0,3 2-37 0,0 3-42 0,-13 7-29 16,2 9-23-16,-2 6-24 0,-5 3-19 0,7 6-26 15,-3 15-17-15,2-1-21 0,4 3-22 0,1 1 0 16,4-3-24-16,5-9 3 0,1 11-13 0,1-15-22 15,1-2-11-15,2-4-11 0,2 0-6 16,-2-8-14-16,2-3-6 0,-5 0-16 0,1-6-3 16,-1 0-9-16,0-4 4 0,-3-4 8 0,4-2-12 0,-5 0-5 15,8-8-3-15,-3-3 1 0,0-4-5 0,-1-1 0 16,6-9-4-16,-2-3-3 0,1 2-4 16,1 1 4-16,-1 1 2 0,-4 6-9 0,5 3-3 15,2 3-3-15,-3 3-1 0,0 0 2 0,3 5-4 16,1 4 9-16,5 3-6 0,-1 3 7 0,3 3-3 0,-2 8-9 15,1 0 2-15,0 2 0 0,-7-2 3 0,2-1-12 16,-2 4-3-16,-6-2-5 0,-1 0-1 16,-2-2-4-16,-2 0 11 0,-5 1-10 0,-1-1 6 15,-4-3 1-15,-9-1 1 0,-9 1 6 0,-1-3 3 16,-4-2-4-16,-1-1 5 0,1-3 2 0,1-1-6 16,2-2-19-16,7-1-26 0,3 0-37 0,6-1-46 15,-1-2-68-15,9 0-85 0,5-2-64 0,0 5-44 16,14-12-60-16,17 0-64 0,3 0-311 0,5 2-907 15,14-3 402-15</inkml:trace>
  <inkml:trace contextRef="#ctx0" brushRef="#br0" timeOffset="10383.37">19481 3214 107 0,'21'-7'302'0,"-3"0"27"0,-4-2 22 0,-4-1 31 16,-5-1 4-16,2 0 12 0,-6-1-10 0,0 0 6 16,-5 1-7-16,-1-1-13 0,-1-4-22 0,-6 6-21 15,2 0-22-15,-3 3-32 0,3 1-24 0,-7 0-32 16,-2 6-17-16,0 2-22 0,0 8-13 0,-4 1-17 15,0 8-14-15,4 3-16 0,0-1-14 0,1 4-4 16,5 1-9-16,4 1-20 0,4-2 0 0,1-7-8 16,4 3-7-16,6-5-9 0,-2 0-8 0,8-2 0 15,-2-3-5-15,7-3-5 0,-5-5-1 0,6-2 1 16,1-1-6-16,-1-2 0 0,1-4 1 0,-1-1-2 16,-2-4-6-16,-1-1-4 0,0-3 2 0,3-4 1 15,0 0 0-15,-5 1 2 0,-3 2 2 0,0 0 7 16,-3 5 15-16,0-1 5 0,-2 5-6 0,-1 1-9 0,-1 0-11 15,1 5 3-15,-4 1-6 0,0 0 0 16,0 0-7-16,-2 18 1 0,2-9-16 0,2 3-25 16,0 1-12-16,3 3-47 0,-2-5-31 0,5 7-44 15,-2-3-38-15,2 0-52 0,1-2-58 0,1-3-74 16,-1-3-68-16,7-1-79 0,-5-3-370 0,4 1-974 16,-4-4 432-16</inkml:trace>
  <inkml:trace contextRef="#ctx0" brushRef="#br0" timeOffset="11533.37">20070 3110 430 0,'-1'-10'449'0,"-6"1"-14"0,0-1 0 15,-2 4 1-15,-5 2-11 0,3 3-14 0,-6 1-20 16,-3 6-31-16,-1 3-26 0,-3 5-27 0,2 3-28 16,-1 2-32-16,4 3-24 0,6 3-17 0,2 1-22 15,1 2-9-15,7-1-20 0,4-1-19 0,8 0-10 16,5-2-14-16,5-1-9 0,1-1-10 0,10-6-17 15,4-1-13-15,-1-2-15 0,1-7-13 0,2-1-10 16,-2-3-9-16,2-3-8 0,-4-5-5 0,0-1-3 16,0-6-2-16,-4-2-1 0,0-4-1 0,-5-4-2 15,-1-2 2-15,2-16 1 0,-6 9 0 0,-2-16-5 16,-2-1 4-16,-4-6 1 0,-1 1-1 0,1-2-2 16,-6 1 3-16,-3 3 1 0,-2 19 18 0,-3 3 13 15,3 10 15-15,2 4 12 0,-2 5-10 16,1 5-13-16,-5 3-7 0,5 3-4 0,-11 11 3 0,1 5-3 15,-1 13 3-15,3 3 4 0,-1 18 3 0,1 3 5 16,2 0-4-16,2 1 0 0,-1 0-1 0,1 3 0 16,3-6-7-16,1-2-1 0,0-13-2 0,0-1 1 15,0-4-4-15,1-2-7 0,2-3 2 0,-2-8 3 16,-1-7-2-16,1-1-1 0,-1-3 11 0,3-1-6 16,-2-4 0-16,-1-2-1 0,0 0-1 0,18-10-1 15,-13 0-7-15,2-6-3 0,7-7 3 0,0-3 2 16,0-3-6-16,10-16 0 0,-2 3 2 0,-2-3-2 15,-4 16 1-15,0-3-6 0,-2 6-1 0,0 3 3 16,-5 8-1-16,-1 4 8 0,-3 2-2 0,1 1-2 16,-2 3 0-16,-4 2-2 0,0 3 0 0,0 0 1 15,3 10 8-15,-6-1-14 0,-1 1 7 0,-2 5-4 16,-3 1 7-16,0-1-2 0,-5 2-4 0,1-1 3 16,2-1 2-16,-2 1 1 0,1-3 0 0,0-2-3 15,0 1 0-15,3-5-2 0,2 0-8 0,2-2 9 16,1-1 0-16,0 1 1 0,4-5-3 0,-4 2 3 15,4-2 2-15,0 0-7 0,0 0 1 0,15-1-4 16,-6 0 15-16,0-1-9 0,2 2-8 0,0 2 3 16,0-1 1-16,2 2-8 0,-1 2 1 0,3 2 2 15,-1 0 3-15,0 3 3 0,0 1 0 0,2 0 6 16,-1 0-9-16,0 4 6 0,3-4-2 0,-1 2-5 16,2-5 5-16,6 4 1 0,-4-4 1 0,7-1 2 15,-7-4-4-15,9 0-1 0,-3-3 3 0,-5-3 1 16,0 1-4-16,4-5-4 0,-8 0 9 0,0-4 3 15,-1-1-2-15,-2-1 0 0,-1-3 1 0,0 0 5 16,0-7-1-16,-5 5-5 0,-1-7 4 0,-3-1-3 16,1 0-1-16,-2 6-2 0,-4 3 0 0,0 4 2 15,0 0-3-15,-5 4-6 0,-4 2 5 0,0 3-7 16,-4 4 2-16,-1 2 0 0,-4 7-1 0,4 0-3 16,0 6 17-16,-5 5-10 0,6 3-1 0,1-2-6 15,4 5 2-15,4-2 6 0,5 1-7 0,3-1-6 16,4-6-7-16,8 2-16 0,2-1-24 0,8 0-20 15,-1-6-27-15,5-3-17 0,3-1-27 0,0-5-25 16,1-2-38-16,0-3-33 0,2-3-24 0,1 0-14 16,-5-4-18-16,1 0-18 0,2-2-4 0,-5-3 0 15,4-1-5-15,-3-4 13 0,0-2 10 0,4 1 24 16,-6-2 25-16,-2-1 31 0,-2-1 28 0,2 1 68 16,-7 2 49-16,-3 6 54 0,-4-2 46 0,-4 5 39 15,0 2 36-15,-4 2 31 0,0-2 34 0,-1 3 20 16,4 3 13-16,-6-2-9 0,1 3-15 0,-3 2 1 15,0 0-4-15,0 0 7 0,-17 9 12 0,3 1-4 16,0 5-8-16,-4 2-13 0,-1 5-8 0,-4 0-11 16,5 2-13-16,0 0-9 0,2 2-14 0,-1-1-4 15,5-3-13-15,2 3-9 0,7-5-5 0,1-4-5 16,2 0-8-16,3-2-3 0,2-4-4 0,4 1 3 16,1-4 20-16,7-1 12 0,-5-2 24 0,7-3 15 15,-2-3-8-15,2-3 18 0,-1-4 9 0,0 0 0 16,5-5-5-16,-9 0 0 0,4-6 3 0,-1-4-8 15,-2 0-14-15,-5-6-12 0,3 1-15 0,-3-5-6 16,-2-2-89-16,0-13 0 0,-3 0 0 0,-4-2 0 16,-2 0 0-16,-7 3 0 0,-1 13 0 0,-2 0 0 15,-6 1 0-15,-1 11 0 0,-5-1 0 0,0 3 0 16,-4 6 0-16,-1 5 0 0,-1 7 0 0,1 5-34 16,-3 5-211-16,13 4-49 0,2 2-64 0,-1 6-72 15,4 6-85-15,9 1-115 0,8 1-318 0,1 2-1026 16,12-5 453-16</inkml:trace>
  <inkml:trace contextRef="#ctx0" brushRef="#br0" timeOffset="12298.89">22101 3280 2756 0,'0'0'176'15,"12"-1"-3"-15,-6 1 27 0,2-1-18 0,5-2-18 16,-4 2-6-16,5-2 16 0,-5 1 16 0,3-4 7 15,0 4 14-15,-4-2-3 0,1-1-7 0,2-3-16 16,-5 2-9-16,-1-3-15 0,-1 0-8 0,0-1-9 16,0-2-15-16,-4-1-17 0,-1 1-13 0,-2 1-6 15,-2-4-17-15,-3 2-2 0,2 1-10 0,-4 4-9 16,-2 1-6-16,-4 4-6 0,-4 1-9 0,3 0-11 16,0 4-5-16,-5 3-1 0,3 1-11 0,2 1-3 15,3 2-1-15,4-1-4 0,1-1-1 0,-1 2 3 16,2 0 4-16,6-2-2 0,-1 1-4 0,3-2 3 15,3 2 0-15,1-3 1 0,3 0 0 0,3 0 2 16,2-3-1-16,-3 1 2 0,1-3-1 0,0 1 3 16,2-2-3-16,-1 0 0 0,1 1 1 0,-3-2 5 15,0 1 10-15,-3 0-2 0,1-2 3 0,-2 2-1 16,-5 1-1-16,11-1-4 0,-11 1-4 0,9 2 0 16,-4 3-1-16,-1 0 1 0,1 5-1 0,0 1 2 15,0 8-4-15,1 6 1 0,-4 4-2 0,-1 2 3 16,1 1 3-16,-2 3-6 0,2 11 5 0,-3-12-1 15,2 11-1-15,2-10-3 0,-3 16 1 0,0-6 5 16,-1 3-3-16,-1-15 5 0,2 2-6 0,-2-1 2 16,-1 2 0-16,1-1-1 0,-1-3-3 0,0-1 2 15,1-3-4-15,-7-2-2 0,5-7 0 0,-2-3 2 16,1 1 1-16,-2-5-1 0,2-4 3 0,-5 1 7 16,1-5 2-16,-3-2 6 0,-3-3 9 0,-3-6-2 15,-7-3 2-15,2-5-3 0,2-4-3 0,2-3-2 16,4-3-2-16,3 0 4 0,3-3-6 0,7-3-3 15,4-4-6-15,10-10-6 0,6 0-2 0,10-1-2 16,9-2-15-16,18-17-9 0,-11 19 1 0,1 2-3 16,19-15 0-16,-22 28 4 0,-1 3 4 0,-13 6-2 15,3 2 0-15,-2-1 1 0,-4 1 2 0,-4 2 12 16,-3 5 12-16,-5-2 10 0,2 2-5 0,-6-1 14 16,-1 0-13-16,2-1 3 0,-7 2-4 0,-2 1-1 15,-1-1 3-15,-1-4-7 0,-6 1 0 0,0 1-3 16,-1 4 1-16,-4-1 0 0,1 4-1 0,-2-1-5 15,-2 4-4-15,2 4 4 0,0 3 1 0,-5 7-1 16,2 2-3-16,3 2 3 0,-1 8 0 0,3 2-2 16,2 0-1-16,5 4 0 0,5 0-1 0,-2 1-2 15,2-1-2-15,7-1 1 0,1 0-12 0,7-5-14 16,5 0-6-16,-1 1-18 0,4-6-17 0,5 2-17 16,0-7-21-16,0-1-15 0,-2-2-11 0,1-1-16 15,-7-5-21-15,8-1-56 0,-8-3-58 0,0-1-59 16,-1-4-70-16,5-5-434 0,1-3-922 0,-2-1 408 15</inkml:trace>
  <inkml:trace contextRef="#ctx0" brushRef="#br0" timeOffset="12783.68">23526 2935 2649 0,'-4'-10'189'0,"-2"-6"24"0,-2 6 57 0,3 0-47 16,0 1-23-16,0 0 3 0,1 3 5 0,-1 1-1 15,1 2-16-15,2-1-8 0,1 1-17 0,1 3 2 16,0 0-1-16,0 0-2 0,-15 13-1 16,8-2-9-16,-2 4-6 0,0 8-10 0,0 4-7 15,-1 5-6-15,1 0-16 0,2 3-5 0,-2 14-10 0,4-4-7 16,4-10-9-16,-1 0-5 0,4 1-9 0,4-2-5 16,-2-3-1-16,5-2-5 0,4-1-4 0,2-6-9 15,4 2 0-15,-1-7 5 0,4 0-11 0,2-4-9 16,-4-6-1-16,1-2 9 0,0 0 5 0,-1-5 7 15,-1-1 13-15,4-1 2 0,-5-2 2 0,1-2-4 16,-1-3 0-16,0-1-7 0,0-3-4 0,-4 0-8 16,3-2-1-16,-5 3 2 0,0 1-12 0,-1-3 9 15,-3 5-3-15,-3 0 0 0,-2 2 3 0,-2 4-8 16,3-2-4-16,-4 2-26 0,0 3 0 0,0 0 0 16,0 0 0-16,0 0 0 0,-17 10 0 0,16-3 0 15,-3 2 0-15,4 1 0 0,0 0 0 0,0 2 0 16,5 1 0-16,-1-4 0 0,1 1 0 0,4 0 0 15,0-1 0-15,0-1 0 0,0-1 0 0,1-2 0 16,-1 0 0-16,-1 0 0 0,-3-4 0 0,3-1 0 16,-3 0 0-16,-1-4 0 0,-1 1 0 0,-1-3 0 15,-2-4 0-15,-4-1 0 0,-4-5 0 0,-2-1 0 16,-7-5 0-16,-6-4 0 0,0 1-31 0,-5 0-117 16,-10-8-58-16,-2 1-59 0,3 0-64 15,4 11-72-15,-12-5-74 0,4-7-86 0,-3 5-402 0,13 5-1042 16,-1 3 460-16</inkml:trace>
  <inkml:trace contextRef="#ctx0" brushRef="#br0" timeOffset="12933.3">23229 2977 36 0,'-7'2'358'0,"2"-1"8"0,5-1-18 16,0 0-16-16,0 0 3 0,0 0-18 16,0 0-22-16,24 4-24 0,-3-1-24 0,9-2-31 15,4 6-26-15,5 4-38 0,15-1-54 0,-3 4-70 16,0-4-61-16,0 6-71 0,-1-6-75 0,2-2-77 0,-13-2-248 15,-1 1-544-15,17-2 242 0</inkml:trace>
  <inkml:trace contextRef="#ctx0" brushRef="#br0" timeOffset="13384.17">24321 3025 166 0,'9'-9'370'16,"-4"5"-9"-16,2-4 2 0,-2 4 8 0,-2 1-1 15,-3 3-18-15,6-5-36 0,-5 3-33 0,-1 2 2 0,0 0-5 16,0 0-10-16,-10 18-9 0,1-5-16 15,1 4-12-15,-2 7-8 0,-3-1-24 0,4 4-15 16,0 0-20-16,-1 1-11 0,1 1-16 0,1 3-16 16,-2-1-5-16,5-2-13 0,-4-3-12 0,3-1-11 15,3-5-7-15,-6-2-3 0,7-3-9 0,-1-7-2 16,1 3-12-16,0-3-1 0,0-3 17 0,0-2 36 16,1 0 17-16,1-3-15 0,0 0-13 0,0 0-10 0,0-13-2 15,0 2-6-15,3-2-10 0,-1-3-11 16,2-4 0-16,-3-6-6 0,3 0-3 0,3-2-8 15,-5-2 2-15,5 0-5 0,2 1 0 0,-2-2-2 16,3-2-11-16,-1 3-1 0,5-6 3 0,-5 8 3 0,3 2-12 16,1 1 0-16,-7 8 0 0,-1 5-6 15,0 3-7-15,-1-2 16 0,0 6-13 0,1 0-7 16,0 4 5-16,-5 1-2 0,10 6 1 0,-2 1 1 16,1 5 0-16,0 7-1 0,1 6 3 0,3 1 0 15,-4 1-1-15,1 3 8 0,-5 2-14 0,7 0 7 0,-1 2 2 16,4 11 4-16,-3-14-1 0,3-1-4 0,-3 1 1 15,1-3-17-15,1 1-16 0,-3-3-20 16,6-1-24-16,-4-5-25 0,-2-3-25 0,-1-2-31 16,1 0-18-16,0-2-31 0,-3-5-26 0,-1 0-30 15,-1-4-19-15,1-1-28 0,-2-2-47 0,-5-1-49 16,0 0-54-16,-5-19-299 0,-10 0-818 0,-7-8 362 16</inkml:trace>
  <inkml:trace contextRef="#ctx0" brushRef="#br0" timeOffset="13500.03">24086 3234 44 0,'-14'-3'319'0,"0"1"20"16,6-1-30-16,3 1-27 0,5-1-15 0,0 3-23 16,13-5-23-16,6 5-19 0,9-3-22 0,7 4-30 15,0-1-52-15,5 4-81 0,-3 1-119 0,14-2-154 16,-14-1-130-16,2-2-418 0,-5-2 185 0</inkml:trace>
  <inkml:trace contextRef="#ctx0" brushRef="#br0" timeOffset="13649.89">24988 3308 2877 0,'-10'-1'239'0,"2"0"-16"0,1 0 22 0,-1-2-60 15,2 0-70-15,-1 1-28 0,2 1-20 0,0 0-28 16,5 1-45-16,0 0-69 0,-14 2-112 0,9 1-135 16,1 0-260-16,-4 2-629 0,3-1 278 0</inkml:trace>
  <inkml:trace contextRef="#ctx0" brushRef="#br0" timeOffset="15399.99">2604 5628 2955 0,'-10'8'113'0,"2"0"-110"0,3-2-7 15,1 3 20-15,-2-5 57 0,2 1 22 0,-1 0 18 16,1-1 21-16,3-1 20 0,1-1 20 0,0-2 23 16,-4 4 14-16,4-4 15 0,0 0-5 0,0 0-14 15,5-16-4-15,-1 6-13 0,1-7-12 0,5-1-1 16,-2-9-9-16,5 0-17 0,1-2-12 0,0-2-11 15,1-3-5-15,1-12-5 0,3 0-15 0,-4 0-5 16,0-1-16-16,-2-1-2 0,-3-1-9 0,-5 1-10 16,1 1-6-16,-4 0-4 0,-2 0-12 0,-2 14 6 15,-1 3-4-15,0 11 0 0,0 1 4 0,1 5-2 16,0 4-4-16,-1 2-19 0,3 2-4 16,0 5-2-16,-7 12-1 0,-1 11 6 0,-1 8-6 0,-2 15-4 15,3 3-6-15,0 5 7 0,2 5 1 0,-6 24 4 16,2-1-7-16,9-26-6 0,-5-1 12 0,4 2-6 15,2 1-4-15,4-5-1 0,1-2 0 0,4-7-2 16,0-11 1-16,4-4-2 0,1 0-3 16,4-9 4-16,2 1-1 0,1-6-4 0,-1-5 2 0,-1-4-1 15,-1-4 4-15,4-4-2 0,-3-4 3 0,1-4 2 16,5-5 5-16,-5-7-10 0,-5 2 7 0,2-4-1 16,-7-3 1-16,1-1-1 0,-3 0-1 0,-4 2 5 15,0 8-6-15,-4 0 14 0,1 4 9 0,2 4 7 16,-3 1-20-16,0 4-2 0,0 4-11 0,0 1 8 15,0 0-5-15,0 18 1 0,5 1 1 0,-8 1-2 16,6 4 0-16,1 6-4 0,0-5 5 0,2 2-7 16,2-3 5-16,2 0-5 0,4-3 2 0,3 0 0 15,-3-7-1-15,1-1 6 0,2-5-3 0,-1 1 8 16,1-3-8-16,2-3 2 0,-5-3 3 16,-4 0 0-16,4-5 5 0,-2 1-4 0,-6-5-2 0,2 0 6 15,-2-2-3-15,-2-6-2 0,-4-2-9 0,-1-1 3 16,-8-2 0-16,-5-6-5 0,-4 3 1 0,-5 0-7 15,-1 2 10-15,-3 3-10 0,0 5-7 0,-1 2 7 16,0 2-9-16,7 6 7 0,2 3 0 16,4 2-7-16,3 2-2 0,2 3-3 0,0 2-6 0,6 0-7 15,2 3-1-15,4-2 2 0,7 4-3 0,9-2 2 16,6-1-6-16,8-2-1 0,4-3-2 0,4 0 3 16,13-5-11-16,-12-2 0 0,10-1 1 0,3-7 1 15,-16 5 8-15,2-1 3 0,-2-2 2 0,-5 2 9 16,-2-4-2-16,-8 5 10 0,-5 3 7 0,-4-2 16 15,-6 2 16-15,-1 1 10 0,0 1 2 0,-1 0-9 16,-6 1-5-16,9 4 1 0,-9 4-4 0,-1 0-1 16,-2 4-1-16,-3 5 1 0,0 0-1 0,-1 1-3 15,2 6 0-15,2-6 3 0,1 0-5 0,-1 1-2 16,3-1 0-16,0-2-1 0,4-6 1 16,1 0 1-16,3-2-5 0,0 1 4 0,2-3 3 0,3-2-3 15,1-2 0-15,2-2 0 0,3-3 2 16,-1-1-3-16,3-1 4 0,-2-5 1 0,-1 0-1 15,1-5 2-15,-1 0-4 0,0-3 3 0,-4 4 3 0,0-1-4 16,-2 0 1-16,0 2-1 0,-8 3 1 16,1 2 8-16,-1 2 3 0,0 0-6 0,-2 2-9 0,1 1-4 15,-3 3 3-15,0 0 1 0,8 8-5 16,-6 2 4-16,2 1 0 0,-1 4-1 0,-1 1-1 0,2-2 2 16,1 3 0-16,4 1 2 0,-3-3-3 0,6-3 4 15,-3-1-1-15,1-3-4 0,3 2 2 0,2-6 1 16,-2-2 2-16,2-3 0 0,3-1 6 15,-1-3 9-15,0-3 12 0,-1 0 15 0,-2-3 8 0,0-3-7 16,-1 0 3-16,-4-4 7 0,0-1 7 0,-3-5-5 16,2-2-1-16,-7 0-12 0,-2-2 7 0,-3-2-5 15,-1 0-10-15,0 1-11 0,-8 4 1 0,4-1-15 16,-4 5-33-16,3 5-47 0,1-1-63 16,0 8-87-16,4 1-120 0,-2 5-125 0,3 0-123 0,4 3-421 15,0 0-1089-15,0 0 481 0</inkml:trace>
  <inkml:trace contextRef="#ctx0" brushRef="#br0" timeOffset="15899.8">5142 4909 391 0,'4'-19'555'16,"1"3"23"-16,-3 5-11 0,-2 0-23 0,-3-2-45 16,-1 6-44-16,-5-2-41 0,-5 2-36 0,-4 0-41 15,-5 5-39-15,-5 1-27 0,-3 4-23 0,1 2-27 0,-5 1-21 16,1 4-31-16,0-1-10 0,1 5-18 16,4-3-11-16,1 0-16 0,1 2-13 0,8-5-9 15,2-2-9-15,-1 1-12 0,9-3-6 0,1 2-6 16,1-2-11-16,3 1 0 0,0 2-6 0,0 0-3 15,3-1-5-15,1 1-1 0,0 0 5 0,1 1-13 0,2 1-4 16,-2 2 4-16,3 2-6 0,0 2-8 16,2 2 12-16,-2 2 5 0,1 6 11 0,0 2 5 15,2 4-3-15,-6-2 5 0,-1 6-4 0,0 10 5 16,0 4 2-16,0-1 3 0,-4 0 1 0,4 1-7 0,-4-4 2 16,0 1-6-16,2 1-3 0,-2-1-10 0,0-10-29 15,-2-2 0-15,2 1 0 0,-5-1 0 0,3-1 0 16,1 1 0-16,-4-7 0 0,2 2 0 15,2-4 0-15,3-9 0 0,2 2 0 0,-3-6 0 0,2-5 0 16,-1 2 0-16,1-2 0 0,1-2 0 0,3-2 0 16,3-3 0-16,4 0 0 0,12-3 0 0,5-3 0 15,5-2 0-15,1 0 0 0,19-8 0 0,-4 2 0 16,-11 5 0-16,13-9-261 0,1-2-103 0,-5 4-127 16,2-2-153-16,-16 1-429 0,-1 0-1160 0,-7-2 514 15</inkml:trace>
  <inkml:trace contextRef="#ctx0" brushRef="#br0" timeOffset="16133.11">5478 5267 318 0,'3'-11'575'0,"-2"4"15"0,-1 1-15 15,1 1-39-15,-1 2-44 0,0-1-51 0,0 4-42 0,0 0-23 16,-2 14 1-16,-2 1-29 0,-2 11-26 0,-2-1-30 15,2 5-23-15,0-1-28 0,0 4-19 0,0-1-21 16,-3 3-17-16,4-2-21 0,-3-4-51 0,4 1-52 16,-5-2-61-16,7-3-61 0,-2-6-65 0,0-2-69 15,3-7-66-15,-2-3-40 0,2 0-28 0,-3-4-79 16,4-3-88-16,0 0-322 0,-17-18-885 0,12 6 392 16</inkml:trace>
  <inkml:trace contextRef="#ctx0" brushRef="#br0" timeOffset="16416.93">5279 5286 80 0,'-4'-13'458'0,"2"4"17"16,-1 2 19-16,-1 2 15 0,3 1-7 0,0 0-13 16,1-1-25-16,0 5-38 0,1-7-38 0,0 4-37 15,6 1-22-15,3 2-25 0,0 1-24 0,3 2-28 16,7 2-26-16,1 0-25 0,8 0-5 0,4 5-17 16,-1 2-22-16,3 5-11 0,-3-2-18 0,1 3-8 15,0 0-13-15,-2 2-2 0,-3-1-24 0,0 2 1 16,0 0-6-16,-2 1-17 0,-6-1-4 0,-2 3-1 15,-9-6-2-15,1 6-5 0,-5 0-7 0,-5-6-9 16,-5 2 2-16,-1 0-19 0,-8 4 15 0,-5-2-7 16,-6 1 4-16,1-3 0 0,-3-2-2 0,-1-4-9 15,-4 2 5-15,0-3 2 0,-1-4-12 0,1 1-3 16,4-4-7-16,1 2 0 0,8-4 0 0,6-4 0 16,-1 0 0-16,5-2-109 0,-1-3-126 0,2-4-123 15,7 1-146-15,1-5-167 0,9-5-382 0,1-6-1140 16,3 0 505-16</inkml:trace>
  <inkml:trace contextRef="#ctx0" brushRef="#br0" timeOffset="16883.61">6034 5010 4437 0,'-1'-25'262'0,"1"4"-104"0,0 2 3 0,0 2 82 0,0 2 20 15,0 3-21-15,0-4-19 0,4 4-21 0,-3-5-29 16,0 6-16-16,6-2-18 0,0-2-13 16,5 1-15-16,1 4-6 0,5 0-23 0,-4 1 0 15,5 4-14-15,-1-3-6 0,0 5-1 0,-1 0-10 16,0 1-8-16,1 1-7 0,-4 1 0 0,0 1 0 0,-1 1-13 16,1 1-2-16,-4 0 3 0,2 4-4 15,-2 0-3-15,-1 1 3 0,-4 2 3 0,3 6-4 16,-6-1 3-16,1 3 18 0,-3 10 4 0,0-8 6 15,-5 8 5-15,-3 0 18 0,2 7 2 0,-1-2-3 16,-3 2-38-16,1 0-34 0,4 1 0 0,-7 10 0 0,1 1 0 16,7 1 0-16,-1-12 0 0,2 11 0 15,2-13 0-15,1 12 0 0,0-12 0 0,1 0 0 16,-1 0 0-16,3-3 0 0,-3 2 0 0,4 0 0 0,-3-8 0 16,3 4 0-16,-3-6 0 0,3-3 0 0,-4-2 0 15,3-2 0-15,-1 2 0 0,-4-7 0 16,2 2 0-16,-3 0 0 0,2-2 0 0,-6-1 0 15,2-3 0-15,-3 1 0 0,-3-1 0 0,0-2 0 16,-1 1 0-16,-6-2 0 0,-1 0 0 0,-2-2 0 0,0-2 0 16,-1 0 0-16,2-1 0 0,-1-1 0 0,2-1 0 15,-2 0 0-15,10-2-287 0,2-2-268 0,1-2-178 16,7-3-370-16,1-2-1195 0,9-6 529 16</inkml:trace>
  <inkml:trace contextRef="#ctx0" brushRef="#br0" timeOffset="17073.62">6874 5393 171 0,'1'-7'650'0,"3"1"26"0,2 0 5 16,-2-1-30-16,0 1-45 0,0-1-48 0,1 2-51 16,3-4-53-16,3 2-43 0,2-2-50 0,6-2-68 15,2 6-76-15,4-6-88 0,2 3-111 0,-1-2-113 16,-5 6-137-16,-5 3-123 0,4-1-132 0,-6 2-382 15,-4 2-942-15,-3 3 416 0</inkml:trace>
  <inkml:trace contextRef="#ctx0" brushRef="#br0" timeOffset="17216.75">6969 5552 155 0,'-8'8'436'0,"4"-2"13"0,0 0 11 16,0-1 13-16,-2-2 14 0,6 1 16 0,0-4-3 15,6 2-20-15,2-2-39 0,4-1-42 0,5-2-49 16,10 0-29-16,1-2-40 0,4-1-35 0,-2-2-55 15,4 1-65-15,-3-1-71 0,-3 2-89 0,-8 1-92 16,2 0-139-16,-3 1-152 0,-6 0-502 0,-1 1-995 16,-2-1 440-16</inkml:trace>
  <inkml:trace contextRef="#ctx0" brushRef="#br0" timeOffset="18516.74">8387 5363 359 0,'-9'-9'447'0,"4"0"5"16,0-3-5-16,2 1-7 0,1-4-7 0,-2 1-13 16,4 3-23-16,4 0-45 0,-2-6-24 0,2 2-25 15,3 0-24-15,2-2-23 0,3 2-25 0,1 0-16 0,2 6-22 16,2-2-20-16,1 0-18 0,1 5-16 0,0 2-15 16,-1 3-11-16,0 5-14 0,4-1-10 15,3 10-4-15,-8-2-8 0,6 8-7 0,-4 4-8 16,-1 3-8-16,1 2 2 0,-6 3-9 0,0 3-5 0,-7-2-2 15,0 1-8-15,-2-2-6 0,-2-1-2 0,-2-4-10 16,1 2-6-16,-2-9-5 0,-3-2-3 16,1-1-9-16,1-5 5 0,-1-3 3 0,0-2 4 15,2 0 8-15,-1-4-8 0,2-2 2 0,0 0 0 0,0 0-4 16,0-13-3-16,2 1 4 0,1-5 2 0,4-8-1 16,0 0-2-16,7 0 3 0,-4-7-2 0,3 5 5 15,1-1 5-15,-4 3-1 0,-1 8 6 0,7-4-4 16,-9 4 3-16,3 4-4 0,-2 3 1 0,-2 3-7 15,2 1 0-15,2 5-2 0,3 1 0 0,-4 1-2 16,9 6-1-16,-4 5-1 0,3 3 5 0,4 4 1 16,-3 0-1-16,0 1-4 0,-4 2 2 0,-2-5-13 15,-5 1-8-15,1 0-11 0,-4 1 2 0,1-2-7 16,-5-2-4-16,1-2-1 0,-1 0 6 0,0-4 4 16,-1 1 7-16,1-4 2 0,-4-2 3 0,4 1 3 15,0-5 3-15,0 0 0 0,0 0 5 0,0 0-4 16,-8-14-2-16,11 1 9 0,-2-6-6 0,8-7 3 15,4-3-3-15,-4 3 0 0,9-4 1 0,-4 3-3 16,8 1 3-16,-2 3-1 0,-2 2 2 0,-3 6 1 16,7 1 6-16,-8 4-3 0,-5 5-2 0,3 2 1 15,2 2 6-15,-3 3 5 0,1 2 2 0,-3 2 4 16,3 5 0-16,1 4 3 0,-4 1-2 0,0 7 5 16,-3-5-3-16,2 7-3 0,0 3 2 0,-4-1-1 15,1-1-4-15,1 0-2 0,-3-6 0 0,3 4 0 0,0-6-4 16,3-1 3-16,2-4 0 0,-2-2-2 0,1-3 2 15,5-1-2-15,2-2 3 0,-3-4-1 0,5-3 0 16,-2-2 0-16,-1-4 0 0,2-3 0 16,5-8-2-16,-5 0 6 0,1-4-5 0,-2-5 3 0,-3 2-1 15,-3-3 3-15,1 2 1 0,-3 1 3 0,-3 2 12 16,-2 7 9-16,-1 2 3 0,0 3 1 16,-1 3-5-16,0 2-8 0,-1 4-8 0,1 2-1 15,-2 1-6-15,0 0 3 0,0 11-1 0,0 0 0 0,0 9-4 16,1-1-2-16,-2 6-2 0,5 2 4 0,1-2-1 15,1-2-3-15,-2-2-10 0,4-2 0 16,1-2-12-16,1-1 3 0,-5-5 5 0,5 2-6 0,-1-6 5 16,3-2-1-16,-1-2 2 0,1-3 1 0,2-2 3 15,1-2-3-15,3-3 4 0,-1-3 7 0,-2-3 15 16,-1-1-1-16,6-5 4 0,-2-4-3 0,1-1 6 16,-1 0 3-16,-4 4 9 0,4-4 5 0,-9 10 7 15,3 0 5-15,-2 0 6 0,-5 5-10 0,1 2-7 16,-3 1-1-16,1 3-19 0,-4 3 5 0,7 3-5 15,-4 5 0-15,-2 2-2 0,0 1-3 0,2 7 0 16,-2-1-3-16,-1 1-11 0,4 2-16 0,-3-4-10 16,1 5-21-16,0-3-8 0,1-1-16 0,-2-5-4 15,1 0-4-15,-1-3 2 0,0-1 8 0,2-1 8 16,-1-4 8-16,2-1 5 0,-4-2 4 0,10-2 4 16,-1-3 8-16,1-1 8 0,4-8 12 0,8-2 2 0,-3-5 5 15,7-3 0-15,-2-1 5 0,4 0-5 16,0 2 7-16,-1 1 3 0,-4 0-2 0,2 6 3 15,0 0-2-15,-7 7-3 0,-4 4 3 0,0 1-2 16,-1 4 3-16,-3 3-4 0,3 1 7 0,0 9-4 0,-3 1 0 16,0 1-1-16,-1 3 0 0,-1 0-1 15,1 2-29-15,0 2-42 0,-3-3-56 0,0-3-57 16,1 0-64-16,-2-1-62 0,-4-4-54 0,2-3-50 16,-1-5-78-16,-6 0-383 0,4-3-942 0,0 0 418 15</inkml:trace>
  <inkml:trace contextRef="#ctx0" brushRef="#br0" timeOffset="18683.36">9931 4928 4834 0,'-31'-20'147'0,"6"1"44"16,2 4 124-16,0 1-65 0,6 2-27 0,2 3-56 16,-2 0-51-16,6 2-24 0,-1 3-32 15,-2-1-66-15,5 5-92 0,1 2-108 0,-2 1-156 0,5-1-175 16,0 4-328-16,2-1-936 0,3 0 415 0</inkml:trace>
  <inkml:trace contextRef="#ctx0" brushRef="#br0" timeOffset="19266.75">11293 4583 358 0,'9'-6'359'0,"-5"2"-17"0,2 1-11 16,1 0 3-16,-3 0-3 0,-2 1-13 0,-2 2-5 16,0 0-2-16,0 0 1 0,-9 16-12 0,-1-3-15 0,-8 10-7 15,-5 6-3-15,-9 12-6 0,4 4-9 0,-5 6-10 16,2 1-14-16,-10 25-14 0,17-23-14 0,0 3-25 16,-13 22-19-16,12 1-10 0,11-22-12 15,9 0-13-15,1 3-16 0,10 22-4 0,4-28-12 0,8 1-10 16,7-2-3-16,3-4-9 0,8-1-15 0,2-7 3 15,1-4-5-15,-2-7-5 0,-8-9-10 0,2-4-2 16,-4-2-5-16,-9-7-9 0,-2 0 19 16,-4-4-27-16,-6-1 13 0,2 0 7 0,-3-3-7 0,-1-1-20 15,-4 0 13-15,0 0-21 0,1-9-37 0,-4 5-58 16,1-1-84-16,0-2-120 0,-4-3-151 0,1-2-193 16,1 0-385-16,3-3-1108 0,4-2 490 0</inkml:trace>
  <inkml:trace contextRef="#ctx0" brushRef="#br0" timeOffset="20385">12046 5298 185 0,'15'-8'462'15,"-2"-4"-6"-15,-3 5 3 0,0-7 1 0,-2 3-16 16,-3 2-19-16,-1-2-22 0,-4 1-20 0,0-2-30 15,-1 2-32-15,-3 0-20 0,-1 2-18 0,-3 2-34 16,-2 1-24-16,-5 4-23 0,-2 2-15 0,-3 4-8 16,-12 4-11-16,3 7-9 0,0 3-14 0,1 4-8 15,-10 11-10-15,13-7-16 0,1 1-12 0,3-2-14 16,0 2-2-16,10-3-11 0,3-6-4 0,7-1-9 16,2-1-3-16,4 0-7 0,3-9-3 0,3 0-2 15,7-2-3-15,4-5-7 0,7-5 2 0,0-6-5 16,2-1 9-16,1-6 1 0,-1-1 5 0,7-14-9 15,-2 0 16-15,-10 7 0 0,-1-4 10 0,-6-2-1 16,9-10-2-16,-12 10 4 0,4-14-19 0,-4 1-45 16,-4-1 0-16,-3-1 0 0,-2-2 0 0,-2 13 0 15,-4-13 0-15,0 15 0 0,-1 6 0 0,0 7 0 16,-1 3 0-16,1 7 0 0,-1 2 0 0,-1 4 0 16,2 4 0-16,0 0 0 0,-9 26 0 0,0-1 0 15,3 10 0-15,-5 11 0 0,3 2 0 0,3 1 0 16,3 2 0-16,-1 1 0 0,3 1 0 0,3-3 0 0,0-2 0 15,1-13 0-15,4-1 0 0,1 0 0 16,2-4 0-16,1-2 0 0,3-2 0 0,-5-8 0 0,2-2 0 16,2-7 0-16,1 2 0 0,-4-5-29 15,2-4-12-15,1-2 6 0,-1-2 7 0,-1-2 1 16,-1-3 3-16,5-5 5 0,-4-2-2 0,1 0 2 0,1-8 3 16,-2-2 4-16,-1-2-1 0,-3 0-2 0,1 1 6 15,-3 2 2-15,-1 6 1 0,0 2 8 0,2 3-13 16,-5 3-1-16,-2 3-4 0,1 3 5 0,-1 3-5 15,0 0 3-15,0 0 6 0,0 18-3 0,0-5 2 16,3 5 6-16,-3 1-8 0,3 6 0 0,0-6 9 16,5 5-4-16,2 1 4 0,-2-6-5 0,5-2-1 15,6 1 3-15,-2-6 3 0,7 0 3 0,-2-6-3 16,-1-2 0-16,5-2 6 0,-4-4-2 0,-1 0 2 16,2-4-1-16,-2-1 0 0,3-9 8 0,-1 2-1 15,-5-3 6-15,-4 1-3 0,1-9 3 0,1 2-3 16,-5-5 8-16,1-1-16 0,-5-3 3 0,-3 2-5 15,-1 2 7-15,-2 1-9 0,-3 9 11 0,-4 1-4 16,1 2-3-16,-2 4 11 0,-4 3-15 0,4-1-4 16,-2 4 1-16,0 4 2 0,0 0-2 0,1 5-3 15,3 0 8-15,0 2-2 0,3-1 2 0,-1 6-3 16,3-3 2-16,3 4-2 0,4 4-1 0,2 1 1 16,6 3 8-16,6-1-10 0,0 2 4 0,1-2-4 15,5 2 1-15,0-3 1 0,1 2-2 0,0-2 0 16,-2 0-4-16,-2 0-2 0,-6 0-2 0,-5-3 1 15,-2 1 0-15,-2 0-1 0,-5-1 11 0,-4-1-1 16,-2 0 8-16,-4 0-7 0,-1-3 7 0,-4 2-1 16,-3-2-3-16,1-1-1 0,-4-2-13 0,1 0-44 15,-3-1-52-15,0-3-63 0,1 0-85 0,0-4-83 16,2 0-98-16,-1-4-109 0,4 2-464 0,-3-7-1090 16,4 2 482-16</inkml:trace>
  <inkml:trace contextRef="#ctx0" brushRef="#br0" timeOffset="20549.9">12975 5003 328 0,'-1'-13'541'0,"-3"4"-34"16,4 0-45-16,-3 1-44 0,2 1-16 0,-1 1-56 0,2 0-101 15,0 3-151-15,0 3-152 0,7-1-167 0,-7 1-285 16,17 7-553-16,-7-1 244 0</inkml:trace>
  <inkml:trace contextRef="#ctx0" brushRef="#br0" timeOffset="20901.05">13693 5257 490 0,'4'-11'545'0,"3"2"-34"0,-4-3-9 16,-1 1-22-16,-1 0-18 0,-2 2-24 0,-2 0-31 16,-1 1-33-16,-1 3-21 0,-5-1-35 0,-3 1-27 15,-6 8-26-15,1-1-22 0,-4 3-18 0,-4 5-20 16,0 3-16-16,3 3-7 0,-3 2-25 0,5 2-16 16,3 3-4-16,0-1-24 0,5 3-10 0,4-7-10 15,8 8-2-15,2-8-10 0,2 1-7 0,7-5-7 16,4 8-4-16,6-4-5 0,6-4-11 0,-2-4 2 15,7 1-4-15,-2-4-5 0,2-1-1 0,1-4-5 0,-3-1-8 16,2-2-2-16,-9 0 2 0,-1 0 4 16,-1-5-6-16,-6 3 1 0,1-4-3 0,-1 1-8 15,-5 2 0-15,-2-1 2 0,0-1-20 0,-2 1-47 16,-1 0-41-16,0-2-61 0,-3 2-71 0,2 2-96 16,-3-4-97-16,0 7-106 0,-3-5-536 0,3 1-1146 0,0 4 508 15</inkml:trace>
  <inkml:trace contextRef="#ctx0" brushRef="#br0" timeOffset="21382.54">14649 4814 3452 0,'4'-20'174'0,"-1"1"-5"0,0-1 47 0,-3 0 5 0,-1 1-43 15,4 0-24-15,-10 2-7 0,3-3 4 0,-4 2-15 16,-1 2 3-16,-3 0-9 0,-3 2-15 0,-1 4-12 16,-4 1-2-16,-5-1-15 0,-2 4-7 0,-4 2-5 15,5 4 2-15,-6-1 0 0,4 5-8 0,1 1-1 16,8 1-6-16,-1-2-6 0,3 4-3 0,2 1-5 16,6 0 3-16,0 0 1 0,4 2 5 0,-3 1-2 15,3 4 7-15,5-6 2 0,2 6 10 0,0 0-1 16,4 3 2-16,-2-2-3 0,1 1-5 0,3 0-7 15,1 6 9-15,-3 0 3 0,-3-3 3 0,1 4 1 16,-3 3-4-16,0-2-3 0,-2 1 8 0,0 3 11 16,-6-1-12-16,1 1-1 0,2-1 4 0,-2 2-5 15,-1 3-1-15,2 0-1 0,0 11-13 0,-2-11-35 16,5 0-23-16,-2 12 0 0,3-14 0 0,-3 2 0 16,4 0 0-16,1 0 0 0,2-3 0 0,2 2 0 15,-5-2 0-15,5-4 0 0,-1-7 0 0,-3-2 0 16,3-1 0-16,-3-6 0 0,3-1 0 0,0 1 0 15,5-4 0-15,1 0 0 0,2 0 0 0,7-4 0 16,0 1 0-16,9-2 0 0,-1-2 0 0,2 0 0 16,0-2 0-16,-8-1 0 0,5-1 0 0,-3-1 0 15,-4 0 0-15,-7 1 0 0,0 0-255 0,-3-2-128 0,-4 3-95 16,-2-3-114-16,-3 3-489 0,-4-3-1171 0,-5-1 519 16</inkml:trace>
  <inkml:trace contextRef="#ctx0" brushRef="#br0" timeOffset="21999.81">15093 5031 125 0,'2'-15'477'0,"2"2"-7"0,0 1 4 16,-3 5 7-16,-1-2 1 0,3 3-18 16,-1 0-30-16,-2 2-32 0,0 0-38 0,0 4-43 15,0 0-21-15,0 0-1 0,0 0-14 0,0 23-3 0,-2-2-27 16,-5 5-15-16,4 1-22 0,1 3-12 0,-2-1-15 15,3 2-20-15,1 0-14 0,-2 2-13 0,2-1-18 16,2 1-9-16,1-4-14 0,-1-2-10 16,2-1-34-16,-3-6-53 0,2-4-63 0,-2 1-66 0,2-6-69 15,-1-1-70-15,2-3-49 0,-4-1-51 0,0-1-72 16,0-5-76-16,0 0-407 0,0 0-991 0,-13-14 439 16</inkml:trace>
  <inkml:trace contextRef="#ctx0" brushRef="#br0" timeOffset="22316.13">14937 5027 62 0,'-7'-11'453'0,"3"0"18"16,2 1-5-16,-3 3-21 0,5-2-27 0,0 2-21 15,5 2-8-15,0-5-27 0,8 4-5 0,2-1-22 16,3 1-28-16,5 4-19 0,9-2-40 0,-1 3-7 16,3 2-21-16,2 3-20 0,2 2-14 0,1 3-18 15,-3 1-17-15,-1 6-13 0,-3-1-20 0,0 2-16 16,-1 2 5-16,-7 1-15 0,-2 1-8 0,-3 2-5 15,-1 3-7-15,-8-3-6 0,0 2-7 0,-2 0-3 16,-3 3-8-16,-2-1 0 0,-3 4-3 0,-4-2-1 16,-3-7-13-16,0-1 5 0,-3 1-3 0,-5 1 2 15,-4-3-1-15,-1 0 6 0,2-4 3 0,0-3 3 16,-9 1 0-16,2-1 2 0,-2-3 1 0,-3-3-10 16,1 0-2-16,1-3-4 0,-3-4 1 0,8 1 0 15,3-4-13-15,-1-1-1 0,4 0-38 0,1-3-45 16,4 1-63-16,0-5-87 0,3-3-110 0,1 2-129 0,7 0-146 15,1-6-434-15,4 1-1117 0,3-1 494 16</inkml:trace>
  <inkml:trace contextRef="#ctx0" brushRef="#br0" timeOffset="22849.75">15816 4633 527 0,'0'-6'526'0,"0"2"-14"0,0 0-22 16,0 4-17-16,0-5-18 0,0 5-40 0,0-5-41 0,0 5-38 16,0 0-10-16,0 0-16 0,14 15-23 0,-5-6-28 15,5 8-17-15,7 4-13 0,0 5-12 0,4 0-9 16,8 12-11-16,0 3-12 0,-1 2-6 15,3 1-26-15,-7 0-7 0,-2 1-12 0,0 1-13 0,-7 1-19 16,-1 2 4-16,-3-2-10 0,-4 3-8 0,-4-5-7 16,-7-9-9-16,0 11-4 0,-1-12-5 0,-5 1-9 15,-1-5-2-15,-2-1-7 0,0-3-2 0,-1-1-23 16,1-8-20-16,-1-1 0 0,1-4 0 0,3-3 0 16,-2-2 0-16,5-2 0 0,-2 0 0 0,1-5 0 15,2-1 0-15,2 0 0 0,0 0 0 0,-7-10 0 16,6 4 0-16,0-3 0 0,3-2 0 0,1 0 0 15,-2 1 0-15,2 2 0 0,1 0 0 0,0 2 0 16,-2 0 0-16,1 2 0 0,-1 1 0 0,2 0 0 16,-4 3 0-16,0 0 0 0,0 0 0 0,0 0 0 15,0 0 0-15,4 11 0 0,-5-5 0 0,1-1 0 16,0 0 0-16,-2-1 0 0,1 1 0 0,0 0 0 16,-2-1 0-16,2 2 0 0,0-3 0 0,-2 1 0 15,3-4 0-15,0 6 0 0,-1-4 0 0,0 3 0 16,-1 0 0-16,1 2 0 0,0-2 0 0,1 2 0 15,0 1 0-15,1 2 0 0,0-2 0 0,-2 1-46 16,2-1-79-16,-1 2-52 0,-1-3-75 0,1 2-79 16,0-3-79-16,-1-1-97 0,-2 0-551 0,3-5-1145 15,-6 5 507-15</inkml:trace>
  <inkml:trace contextRef="#ctx0" brushRef="#br0" timeOffset="23601.32">15678 4839 275 0,'0'0'400'0,"-4"-4"-4"0,3 0-6 16,0 0-27-16,-2-2-22 0,3 4-12 0,0 2-17 15,-1-8-13-15,1 3-13 0,-2 0-20 0,4 0-15 16,-2 2-15-16,-2-2-10 0,2 0-7 0,0 0-4 15,2 1-10-15,-2 4-3 0,0-6-16 0,0 6-3 16,0-5-14-16,0 5-10 0,1-5-22 0,-1 5-8 16,0 0-17-16,3-2-12 0,-3 2-11 0,9 0-8 15,-2 0-3-15,6 0-8 0,0 2-12 0,7 0-3 16,-2 1-4-16,9-1-5 0,5 1-6 0,-1-1-3 16,1 2-7-16,0-1-1 0,3-2 2 0,1 1-6 15,-4-2-2-15,-4 1-15 0,-7-2 16 0,-1 1-3 0,-2-2 1 16,-7 1 0-16,0-1 25 0,-2 1 9 0,-6-2 4 15,1 2 1-15,-1-1-4 0,-3 2 1 16,0-7-2-16,0 7-5 0,0 0-14 0,-9-1 4 16,9 1-3-16,-13 6-2 0,7-1-8 0,-2 4 4 15,-1 4-1-15,3 1-9 0,1 3-4 0,0 8 23 0,2 0 1 16,-2 4-2-16,2-1-2 0,3 2-3 0,4 1 5 16,-4 1-40-16,0 0 0 0,5 3 0 15,-1-1 0-15,5 13 0 0,-4-11 0 0,-1 0 0 16,2 10 0-16,-2-11 0 0,1-1 0 0,0 0 0 0,2-2 0 15,-1 1 0-15,-5-2 0 0,3-2 0 0,0-3 0 16,0 0 0-16,0-6 0 0,-3-3 0 16,3 0 0-16,0-6 0 0,-3-1 0 0,-1 1 0 15,2-4 0-15,0-1 0 0,-1-1 0 0,0-1 0 0,1 0 0 16,-2-1 0-16,0-3 0 0,-8 4 0 0,-1-2 0 16,-1-1 0-16,-8 0 0 0,-1-1 0 0,-4 1 0 15,-4-2 0-15,-4 1 0 0,3 0 0 0,6 0 0 16,-8 1 0-16,7 1 0 0,2-2 0 0,1 1 0 15,3-1 0-15,2 1 0 0,6-1 0 0,1 1 0 16,3-1 0-16,0 1 0 0,5-1-169 0,0 0-370 16,0 0-135-16,33-2-462 0,-7 0-1228 0,7-5 543 15</inkml:trace>
  <inkml:trace contextRef="#ctx0" brushRef="#br0" timeOffset="23800.01">16794 5562 602 0,'5'-3'650'0,"1"0"-15"0,-3 1-36 16,-3 2-28-16,7-2-29 0,-7 2-39 0,0 0-24 15,4 4-21-15,-4-4-27 0,-5 11-32 0,1-1-39 16,-2 1-32-16,-4 5-34 0,0 1-33 0,-3-2-22 16,-3 8-19-16,0-3-32 0,-3 1-62 0,-2-1-82 15,3-1-76-15,-2 0-100 0,-2 0-102 0,5-7-102 16,-2 6-112-16,5-7-121 0,-2-1-461 0,-1 0-1115 15,0-1 492-15</inkml:trace>
  <inkml:trace contextRef="#ctx0" brushRef="#br0" timeOffset="25008.81">17751 5586 2204 0,'14'2'154'0,"-4"0"16"0,3-2 41 16,-5-2 12-16,1 0-16 0,-3-2-9 0,5 0 10 15,-5-4-2-15,-1-1-19 0,-3-2 3 0,0-1-5 16,-2-3 2-16,-3-2-9 0,-2 1-9 0,0-3-9 15,-5 2-11-15,-2-2-5 0,-1-3-10 0,-3 1 0 16,-1 3-6-16,-1 6-6 0,0 0-5 0,2 3-10 16,-5 3-12-16,2 5-6 0,-3 1-8 0,-6 4-4 15,0 6-7-15,1 0-2 0,3 5-6 0,-2 0-6 16,3 6-5-16,3-2-6 0,5 0-3 0,5-1-3 16,2-2-2-16,5 3 0 0,2-3-10 0,5-1 6 15,2-4-6-15,4-1 5 0,4-1 19 0,5-3-8 16,3-5 0-16,8-3-4 0,-1-3 0 0,3-4 1 15,0-4 5-15,0-2-8 0,0-3 10 0,-3-2-1 16,0-1 0-16,-4-4 2 0,-1-5-3 0,-3 1-2 16,-5-2 1-16,6-11-2 0,-10 8-13 0,2-13 5 15,-4 1-7-15,-4-1 1 0,-3 11-11 0,1-13 5 16,-2 2-8-16,-3 14-3 0,0 5 4 0,-1 4 9 0,0 7 2 16,1 6-9-16,-1 5 5 0,2 3-12 0,0 3-3 15,-9 10 13-15,2 5-11 0,-4 8 2 0,5 6 6 16,-2 5-12-16,4 11 9 0,1 1-4 15,4 1-6-15,-1 0 3 0,0 2 2 0,5-3-2 0,-1 1 2 16,2-13-6-16,3 0 3 0,4 11-5 0,0-13 8 16,2-3-1-16,-1-2-7 0,4-5-1 0,-3-2 0 15,-1-6 0-15,2-4 0 0,-5-3 0 0,-2-2 0 16,3-3 0-16,-1-2 0 0,1-3 0 0,-2-3 0 16,1-3 0-16,0-2 0 0,0-6 0 0,-1-8 0 15,1-3 0-15,-5 2 0 0,2-7 0 0,-3-1 0 16,1 4 0-16,-2 2 0 0,-3 6 0 0,3 5 0 15,-4 4 0-15,4 4 0 0,-4-1 0 0,0 4 0 16,1 5 0-16,-1 1 0 0,0 0 0 0,5 20 0 16,-5-2 0-16,2 1 0 0,0 3 0 0,2 4 0 15,1 1 0-15,0-1 0 0,4 1 0 0,5-5 0 16,-1 1 0-16,6-4 0 0,-6-4 0 0,10-1 0 16,-4-4 0-16,7-1 0 0,-6-4 0 0,3-4 0 15,-2-2 0-15,8-1 0 0,-3-6 0 0,-7 2 0 16,6-6 0-16,-7 2 0 0,4-8 0 0,-4-1 0 15,-1-3 0-15,0-4 0 0,-3 0 0 0,-1-3 0 16,-3 0 0-16,-2 1 0 0,1 0 0 0,-8 4 0 16,-1 5 0-16,0 1 0 0,-1 6 0 0,-4 1 0 15,0 4 0-15,-2 1 0 0,2 2 0 0,0 3 0 0,-4 1 0 16,9 0 0-16,-7 10 0 0,3-1 0 16,2 2 0-16,1 6 0 0,5 1 0 0,1-1 0 0,7 7 0 15,-1-2 0-15,8 1 0 0,-2 2 0 16,2-3 0-16,-1 0 0 0,1 0 0 0,1 2-5 0,-3-3-3 15,0-2-4-15,-7-3-5 0,0-1 1 16,-1 1-11-16,-4-4 18 0,-3 0-6 0,-2 0 4 16,-2 0 9-16,-7 0-8 0,-1-5-33 0,-5 4-30 15,-3-5-32-15,-1-1-46 0,-9-2-56 0,-3-3-68 0,0-3-80 16,-1-2-76-16,4-5-109 0,-4-1-441 0,2-5-1061 16,1-2 471-16</inkml:trace>
  <inkml:trace contextRef="#ctx0" brushRef="#br0" timeOffset="25166.43">18483 4975 39 0,'2'-5'530'16,"-2"-2"0"-16,0 4-32 0,1-2-42 0,-1 1-53 16,0 1-41-16,0 3-41 0,4-3-59 0,-4 3-83 15,0 0-93-15,14 8-110 0,-7-1-121 0,10 3-144 16,-4 1-246-16,3 0-579 0,2 2 255 0</inkml:trace>
  <inkml:trace contextRef="#ctx0" brushRef="#br0" timeOffset="25467.67">19257 5331 385 0,'-2'-13'526'0,"-2"3"-7"0,-1-2-15 15,-4-3-10-15,0 6-9 0,0 0-23 0,0 2-28 16,-2 0-31-16,1 3-38 0,-3 3-33 0,-1 2-34 16,-4 4-25-16,0 5-15 0,-5 5-17 0,4 6-18 15,1 0-22-15,1 5-19 0,2-2-7 0,3 1-22 16,5 4-18-16,4-3-6 0,6 0-11 0,3-1-17 0,1-2-8 16,4-6 0-16,7 2-12 0,-1-5-10 15,7 0-2-15,3 1-14 0,0-4-2 0,1-2-1 16,1-3-6-16,-1-5-2 0,-6-1-10 0,1 0-15 15,-1-1-19-15,-3-4-22 0,1-1-37 0,-8 0-39 0,3-4-59 16,-6 3-62-16,5-6-76 0,-5 0-79 0,-5 2-90 16,0-1-109-16,-3-5-402 0,-1 2-1055 15,1-3 468-15</inkml:trace>
  <inkml:trace contextRef="#ctx0" brushRef="#br0" timeOffset="25952.21">20054 4819 105 0,'5'-17'515'0,"3"2"-9"0,-5 4-19 16,-1-1-22-16,-1 0-18 0,-1 0-25 0,-5-4-34 16,-5 3-36-16,-3 0-26 0,-5 2-36 0,-4-2-26 15,-6 6-25-15,-4-3-22 0,-1 3-20 0,-1 2-19 16,0 1-14-16,2 2-14 0,-3 1-13 0,8 2-11 15,6 2-8-15,2-1-13 0,6 2-12 0,-5 0-6 16,8 1-4-16,0 2-11 0,4-3 0 0,-1 3-6 16,2 3-1-16,2 0 3 0,3-1 1 0,2 3 0 15,2 0 0-15,1 2-1 0,1 2-7 0,-1-1-2 16,2 0 0-16,-1-1 6 0,-1 4 15 0,-4 0-15 16,3-1 22-16,-1 2-12 0,0 6 7 0,-5 0 5 15,2-1-3-15,-5 1-11 0,1 2 5 0,-1 0 3 16,-3 0-5-16,-2 1-76 0,3 1 0 0,0 0 0 15,1 5 0-15,-1 0 0 0,4 12 0 0,-1-10 0 16,0 9 0-16,1-11 0 0,2 0 0 0,0 3 0 16,1-2 0-16,1-2 0 0,-2 2 0 0,2-3 0 15,2 0 0-15,0-4 0 0,3-1 0 0,-4-8 0 16,1-1 0-16,2-1 0 0,-2-5 0 0,3-1 0 16,-1-1 0-16,3-1 0 0,0-1 0 0,3 1 0 15,0-6 0-15,8 2 0 0,-2-2 0 0,6-1 0 16,-1-4 0-16,7-2 0 0,-1-1 0 0,3-3 0 15,-2-3 0-15,-1-1 0 0,-1-4 0 0,3-2-71 16,-6-1-523-16,-1-5-144 0,-1-2-394 0,-1-2-1225 16,-2 1 541-16</inkml:trace>
  <inkml:trace contextRef="#ctx0" brushRef="#br0" timeOffset="26433.8">20529 5029 2847 0,'4'-19'213'0,"-4"4"69"0,3-1 73 0,-3 6 16 16,0 0-34-16,0 5-55 0,0 2-53 0,0 0-42 0,0 3 0 15,0 0 19-15,-14 9 3 0,3 4 15 0,-6 7 5 16,3 3-5-16,-4 3-9 0,2 1-9 0,1 1-29 16,-4 5-9-16,-4 7-15 0,7-7-14 15,1-2-14-15,2 1-10 0,-2-2-8 0,2 2-10 0,1-7-14 16,1 0-9-16,5-7-2 0,-1-4-3 0,0 1-60 15,3-5-9-15,0-2 0 0,0-2 0 0,3-2 0 16,-2 2 0-16,3-6 0 0,0 0 0 0,0 0 0 16,0 0 0-16,9-18 0 0,-3 5 0 0,4-5 0 15,-1 2 0-15,6-8 0 0,0-5 0 0,-1-1 0 16,4-3 0-16,-2 0 0 0,8-11 0 0,-4 0 0 16,3 1 0-16,-1-1 0 0,-1 0 0 0,-4 13 0 15,-4 3 0-15,-1 7 0 0,-3 5 0 0,-2 6 0 16,-2 0 0-16,3 2 0 0,-7 5 0 0,2 3 0 15,-3 0 0-15,11 14 0 0,-3 2 0 0,0 7 0 16,-6 3 0-16,7 3 0 0,-1 0 0 0,0 4 0 16,1-1 0-16,2 4 0 0,1-3 0 0,3 13 0 15,-4-16 0-15,0 0 0 0,0 1 0 0,1-3 0 16,0-2 0-16,-3-2 0 0,0-7 0 0,-4 0 0 16,2-6 0-16,-1 1 0 0,-3-5 0 0,1 1 0 15,-2-3 0-15,-1-1 0 0,-1-2 0 0,0-2-284 16,0 0-149-16,0 0-40 0,-16-11-55 0,6 0-60 15,-5-2-394-15,-4-5-1062 0,-1 0 470 0</inkml:trace>
  <inkml:trace contextRef="#ctx0" brushRef="#br0" timeOffset="26583.84">20449 5252 115 0,'-13'-3'307'16,"-1"0"16"-16,1 1 30 0,-1 1 24 0,8 1 3 16,-2-1-5-16,8 1 8 0,-10-1-7 0,10 1-20 15,-8 0-25-15,8 0-13 0,0 0-21 0,0 0-30 16,0 0-30-16,32 2-22 0,-13-1-49 0,2-1-70 15,6 0-79-15,1-3-81 0,1 0-129 0,1 1-132 0,-4-7-460 16,5 2-850-16,0-2 376 0</inkml:trace>
  <inkml:trace contextRef="#ctx0" brushRef="#br0" timeOffset="27067.76">20943 4693 95 0,'-2'-9'517'16,"1"-2"-12"-16,1 5-2 0,0-2-8 0,2-1-22 15,1 0-23-15,3-1-30 0,2 2-37 0,1-1-28 16,7 2-45-16,2-1-16 0,1 4-29 0,3-1-25 16,0 1-27-16,7 1-13 0,-2 4-26 0,2 0-17 15,2 0-20-15,-12 1-6 0,3 0-19 0,-3-2-12 16,-1 2-7-16,-4 1-14 0,-5-1-9 0,1-2-2 0,-2 1-9 15,-2 0-5-15,-1 1-5 0,1 0-1 16,-4 2-6-16,1-2-3 0,-1 2 4 0,0-1-11 16,0 2 19-16,-2 1-4 0,-2 2 32 0,0 2-11 15,-1 2 7-15,-1 2 0 0,-2 3-3 0,3 2-5 16,-1 1-1-16,0 5-4 0,-1 3-6 0,1-1-5 16,3 4 2-16,-2 1-3 0,5-1-6 0,-1 1 6 15,3 4-30-15,2-2-20 0,3 12 0 0,-3-13 0 16,2-1 0-16,2 1 0 0,-1 2 0 0,3 8 0 15,-3-8 0-15,1-2 0 0,-4 1 0 0,6-3 0 0,-3-1 0 16,0 0 0-16,-3-1 0 0,0-1 0 16,-1-2 0-16,3-1 0 0,-4-6 0 0,-4-1 0 15,0 0 0-15,0-2 0 0,0-5 0 0,-4 1 0 16,0-4 0-16,-1 3 0 0,-5-2 0 0,-1-3 0 0,-5 1 0 16,-2-2 0-16,-3-1 0 0,-7-3 0 0,7-1 0 15,-10-1 0-15,3 2 0 0,0-3 0 0,5 0 0 16,1 1 0-16,-6-4-263 0,9 1-218 0,6 1-179 15,2-1-472-15,-3-4-1225 0,4-2 542 0</inkml:trace>
  <inkml:trace contextRef="#ctx0" brushRef="#br0" timeOffset="27617.66">21805 4512 52 0,'1'-9'365'15,"-1"0"6"-15,3 3 9 0,-1 1 14 0,-2-2-12 16,3 2-17-16,-3 0-29 0,2 3-31 0,-2 2-22 16,12-1-15-16,-2 3-16 0,0 3-1 0,12 6-11 15,2 4-16-15,3 5-16 0,-1 1-10 0,2 4-11 16,7 11-3-16,3 0-13 0,-4 4-4 0,1 7-12 15,-3 2-10-15,-2 4-6 0,0 1-3 0,-1 0-9 16,-3 2-8-16,-5-3-5 0,-3 3-12 0,-4 1-3 16,-5 1-4-16,0 3-2 0,-5-5-7 0,-1 2-6 15,-10 1-6-15,2-2-10 0,-4-3-3 0,-4-2-11 16,-1-3 6-16,-1-3-10 0,0-1-6 0,-1-12-1 16,2 0 1-16,-9 8-14 0,6-13 9 0,-2-1-6 15,4 1-5-15,-4-4 1 0,0-1-9 0,2-2 6 0,4-4-2 16,4-1-3-16,-1-3-13 0,4-2 8 0,-2-3 1 15,4-1-28-15,-1 0-33 0,3 0-19 0,0-4-24 16,2-3-42-16,-5 5-60 0,5-5-101 16,0 0-102-16,0 0-142 0,0 0-465 0,0 0-1084 0,1-24 480 15</inkml:trace>
  <inkml:trace contextRef="#ctx0" brushRef="#br0" timeOffset="29616.03">21659 5654 174 0,'0'-3'357'0,"0"3"-8"16,1-5-2-16,-1 5 16 0,0 0-17 0,0 0-8 0,3-2-11 15,-3 2-14-15,0 0-17 0,0 0-16 16,0 0-16-16,0 0-8 0,0 0-7 0,0 0-15 16,0 0-15-16,0 0-15 0,0 0-18 0,0 0-16 15,0 0-10-15,0 0-20 0,0 0-9 0,0 0-15 0,0 0-8 16,0 0-10-16,0 0-12 0,0 0-6 0,0 0-6 15,0 0-3-15,0 0-9 0,0 0-4 0,-14 1 0 16,14-1-1-16,-3-4-6 0,3 4-1 16,4-9-5-16,0 4-8 0,0 2-3 0,1-4 7 0,1 3-4 15,-1 0 0-15,2 2 12 0,-1-1-10 0,1-2 0 16,-1 4-5-16,-1 0-1 0,-5 1-4 0,13 3-4 16,-8 5 6-16,0-2 0 0,-1 6-1 0,-3-2 1 15,3 5-10-15,-4 3 7 0,-4-1-1 0,0 1-5 16,-2 0 0-16,-3 1-4 0,0-1-1 0,3 0 0 15,-3-1-10-15,1-1-27 0,-2-2-40 0,1-1-42 16,1-2-46-16,3-2-54 0,1-3-57 0,-1-2-54 16,1 0-76-16,4-4-101 0,-1 0-422 0,1 0-988 15,0 0 437-15</inkml:trace>
  <inkml:trace contextRef="#ctx0" brushRef="#br0" timeOffset="29783.03">21884 5600 367 0,'0'0'404'0,"0"0"-13"16,0-5-11-16,0 5-12 0,0 0-6 0,0 0-7 15,0 0-19-15,0 0-26 0,10 2-30 0,-10-2-29 0,13 3-26 16,-3-1-45-16,-2 0-64 0,1-6-79 16,4 3-91-16,-3 1-87 0,-2-1-107 0,2-1-141 15,0-1-200-15,-1 0-637 0,-3-2 282 0</inkml:trace>
  <inkml:trace contextRef="#ctx0" brushRef="#br0" timeOffset="29933.16">22060 5584 61 0,'0'0'416'0,"0"0"-4"16,0 0-9-16,0 0-21 0,-3 1-15 0,3-1-12 16,0 0-23-16,0 0-30 0,7 3-34 0,2-1-26 15,-2-2-26-15,-1 1-59 0,0-1-67 0,7-1-81 16,-1 1-96-16,-6 0-116 0,8 1-125 0,-5-2-238 15,0-3-613-15,4 3 271 0</inkml:trace>
  <inkml:trace contextRef="#ctx0" brushRef="#br0" timeOffset="30083.19">22307 5597 192 0,'0'0'467'0,"0"0"-6"0,0 0-12 15,0 0-19-15,0 0-20 0,0 0-40 0,0 0-34 16,0 0-33-16,10-6-31 0,-1 6-41 0,-1-1-66 15,-3 1-78-15,8 0-109 0,-7 0-125 16,4-2-163-16,2-1-306 0,-7 2-667 0,-5 1 295 0</inkml:trace>
  <inkml:trace contextRef="#ctx0" brushRef="#br0" timeOffset="32366.68">7471 6939 261 0,'-12'-4'476'16,"7"1"4"-16,0 2 1 0,1-2-6 0,4 3-7 15,-6-1-18-15,6 1-31 0,-7-1-39 0,7 1-34 16,0 0-24-16,0 0-11 0,13-5-6 0,-4 5-49 15,4 0-23-15,2 0-20 0,8 0-21 0,-1 0-18 16,10 0-14-16,1 0-22 0,3-2-14 0,1 0-48 16,0-1-73-16,-2 0-62 0,-1-1-69 0,-2 0-71 15,-3 3-68-15,-12 1-71 0,-4 2-73 0,-4 0-65 16,-6-1-336-16,-3-1-877 0,-10 9 388 0</inkml:trace>
  <inkml:trace contextRef="#ctx0" brushRef="#br0" timeOffset="32517.23">7441 7189 3231 0,'-7'11'225'0,"0"-4"-89"0,3 0-11 16,4-3 66-16,0-1 23 0,4 0 5 16,1-2-5-16,4-2-16 0,3-1-16 0,6 1-10 15,0-3-17-15,11-3-11 0,0 3-19 0,2-2-19 16,4-1-58-16,-3 2-77 0,3-1-106 0,1 2-108 16,-2 1-131-16,0-1-444 0,-1 1-885 0,-4-1 391 15</inkml:trace>
  <inkml:trace contextRef="#ctx0" brushRef="#br0" timeOffset="34932.9">9001 6801 400 0,'0'-17'387'0,"1"0"-16"0,1-1-14 16,7 1-13-16,-2 0 2 0,0 0-12 0,1 4-13 0,2-2-23 15,-1 7-27-15,4-3-26 0,-2 4-22 0,1 5-24 16,3 0-19-16,2 5-6 0,1 3-18 0,5 7-9 15,-3 4-7-15,1-1-17 0,-3 6-7 16,-1 2-13-16,0 3-11 0,-3 1-6 0,-1 0-7 0,-3 1-7 16,-5 2-2-16,2 0-5 0,-6-2-2 0,-1-1-5 15,-4-1-2-15,-1-4-3 0,-3 2 0 0,-1-7-10 16,3-1 5-16,-2-4-6 0,3-1-2 16,-2-2 2-16,4-2 10 0,-1-2 11 0,2-1 15 0,0-3 17 15,2-2-17-15,0 0-4 0,0 0-15 0,18-21 0 16,-5 6-9-16,5-5-2 0,1-6-7 0,4 2 0 15,-1-5-3-15,1 0 6 0,-1 0-14 0,0 3-2 16,0-2 3-16,-3 7 0 0,-2 1 4 0,-4 6-4 16,-3 5 0-16,-1 0-2 0,-4 4-3 0,3 3-8 15,-3 2 10-15,5 2-11 0,-2 6 2 0,0 6-5 16,2 0 6-16,-4 4-1 0,2 7 1 0,-3 2-6 16,0 0-2-16,1 2 7 0,-2 0-19 0,0 0 8 15,-1-5 1-15,0 1-1 0,1-6-2 0,-1 0 0 16,-1-3 0-16,3-3-5 0,-2-3 3 0,-1-1 2 15,1-3 10-15,1 1-7 0,0-6 2 0,2 1-2 16,-6-2 8-16,15-7-9 0,-6 1-5 0,7-6 4 16,-5-2-4-16,6-7 4 0,2-3-10 0,3 1 9 15,-6-4-1-15,4-1 1 0,0 4-5 0,-2 0 3 16,-2 4-9-16,-3 5 9 0,0 3-3 0,-4 4-5 16,0 0 3-16,0 4-2 0,1 3-1 0,-3 2 1 15,0 6 10-15,1 0-7 0,-1 8-3 0,1 2 3 16,1 2-5-16,0 6 6 0,-4 0 1 0,3 1 0 15,0-2-1-15,-2 1-1 0,4 1 2 0,-1-9-5 0,1 0 2 16,2 0-3-16,1-3 3 0,1-1 7 16,0-5-8-16,2 1 2 0,0-6-4 0,1-2 9 15,4-2 2-15,-2-1-7 0,3-7 3 0,1 0 9 16,3-7-9-16,-4-1 0 0,0-3-7 0,-1-1 12 0,-3-1-3 16,-3-2 2-16,0-5 2 0,-2 1-7 15,-2 2-3-15,0 0 0 0,-5 8-3 0,-1 3 10 16,0 4-4-16,-1 2 0 0,-1 1-2 0,-2 5-4 15,3 2 3-15,-4 1-5 0,0 0 2 0,4 14 4 0,-3-1 2 16,2 3-4-16,-1 2 6 0,2 1-9 0,3 5 3 16,-1-6-2-16,0 3-1 0,1-3 1 0,3-2 4 15,-1 1-4-15,0-3 12 0,3 0-6 0,-1-3-4 16,-2-2 7-16,3-2-3 0,-1-3 1 0,1-1 7 16,1-2-8-16,1-2-1 0,0-3 7 0,-4-1 4 15,8-3-10-15,-2-2 3 0,-1-2-1 0,-1-1 0 16,6-4 0-16,-2-5 4 0,-4 7-2 0,3-6-8 15,-4 6 3-15,1 1-8 0,-3 3 9 0,-3 3 3 16,1 1-15-16,0 4 7 0,1 0-6 0,-2 3 10 16,-3 5-6-16,4 1 7 0,1 4-2 0,-5 3-3 15,3 2 4-15,-3 1-1 0,3 2-1 0,-3 1-5 16,-1-1 6-16,-1-2 3 0,-1 0-2 0,-1-5-4 16,-1 1 0-16,4-2 3 0,-3 0-3 0,2-5 8 15,-2 1 1-15,-1-3 6 0,5-2-10 0,-5-1 7 16,9-4-5-16,-1-3 3 0,1-2-5 0,3-3 3 0,3-1-1 15,2-6 5-15,0-2 0 0,3-5-6 16,2 4-1-16,-1-1 3 0,-1 0-7 0,2 4 10 0,-8 6-1 16,2 1 3-16,-3 2 3 0,0 4-6 15,-3 2-1-15,-1 4 0 0,3 1-1 0,-3 1 7 0,0 5-2 16,0 1-1-16,2 4 5 0,-1 3-12 16,-1-2 0-16,4 4 2 0,-4 0-31 0,0 1-29 15,1-1-48-15,-1-3-59 0,-4-3-66 0,-1-3-70 16,-1 3-60-16,-6-5-76 0,2-1-104 0,-4-4-411 0,-7 1-1028 15,-2-4 455-15</inkml:trace>
  <inkml:trace contextRef="#ctx0" brushRef="#br0" timeOffset="35099.92">10595 6604 296 0,'-6'-8'543'0,"-2"3"-3"0,2-2-40 15,2 1-51-15,-1 2-43 0,2 0-43 0,2-1-47 16,-1 4-89-16,2 1-106 0,0 0-126 0,10-1-137 16,-10 1-172-16,14 4-236 0,-9-1-597 0,5-1 264 15</inkml:trace>
  <inkml:trace contextRef="#ctx0" brushRef="#br0" timeOffset="35749.87">12419 6518 2932 0,'-2'-4'100'0,"0"-2"-9"16,-2 1 63-16,2-1 38 0,-2 0-19 0,0 0 9 16,-2 0 10-16,2-2 1 0,-1 3-4 0,-1-3 9 15,-5 2-8-15,1 0-6 0,4 0-13 0,-3 0-10 0,-4 2-12 16,0 1-16-16,-1-3-8 0,-4 3 2 16,-1 1 1-16,0 0 0 0,1 2-9 0,5 0-6 15,-2 0-3-15,3 0-11 0,0 0-8 0,3 0-7 16,1 0-7-16,0 2-1 0,2-2-10 0,6 0-4 0,-9 1 5 15,5 0-3-15,4-1 7 0,-5 6 0 16,4-2 10-16,1 2-5 0,0-4-9 0,1 7 14 16,0-4-7-16,2 5 0 0,-2 0 2 0,2 2 6 15,-2 1 2-15,-1 3-3 0,0 1 2 0,0 1-13 0,3 8-70 16,-6 1 0-16,3 0 0 0,0 0 0 0,0 2 0 16,0 2 0-16,-1 2 0 0,1 0 0 15,1 13 0-15,-1-12 0 0,0-1 0 0,0 4 0 0,0-3 0 16,3 2 0-16,-2 0 0 0,0 0 0 0,3-2 0 15,-4 0 0-15,4-2 0 0,-2-1 0 0,2-2 0 16,-1-3 0-16,1 0 0 0,-3-6 0 0,0-2 0 16,-1 1 0-16,0-2 0 0,0 0 0 0,-1-1 0 15,0 2 0-15,1-1 0 0,-2-5 0 0,1 1 0 16,-3-2 0-16,4 0 0 0,-1 0 0 0,1-2 0 16,-3-2 0-16,2 0 0 0,1-2 0 0,-1 2 0 15,1-4 0-15,-4 2 0 0,4-5 0 0,0 5 0 16,0 0 0-16,0-5 0 0,0 3 0 0,0-3 0 15,0 0 0-15,-1 4 0 0,1-4 0 0,0 0 0 16,0 0 0-16,0 0 0 0,0 4 0 0,0-4 0 16,0 0 0-16,0 0 0 0,0 0 0 0,0 0 0 15,0 0 0-15,-8-12 0 0,4 4-446 0,-5 1-846 16,5-5-1397-16,-6-1 618 0</inkml:trace>
  <inkml:trace contextRef="#ctx0" brushRef="#br0" timeOffset="36299.94">12419 6407 118 0,'0'0'321'0,"-2"-4"-4"0,0 0-2 0,1 0-2 16,1 4 0-16,-3-6-24 0,2 4-18 0,-1-1-8 15,2 3-27-15,-7-6-17 0,-2 5-10 0,3-1-6 16,-4 1-5-16,-3 2-6 0,0 1-15 0,-6 2-4 15,1 2-4-15,-2 2 0 0,-5 4 0 0,2 6-1 16,0 3-3-16,0 0-1 0,2 3 1 0,0 3 4 16,1 3-9-16,3 3-7 0,-2 11-4 0,5-11 4 15,1 13-13-15,1 0-8 0,9-10-6 0,-4 13 0 16,4 0 3-16,5 1-9 0,-1 0-2 0,2 0-2 16,3 5-4-16,-1-5-2 0,3 1 1 0,1-2-21 15,1-2-3-15,-1 0-6 0,4-2-6 0,2 1-5 16,-3-12 1-16,-1-1-11 0,1 1-1 0,2-1-5 15,2-2-6-15,1-2-7 0,-2-4-6 0,3-3-35 16,-1-1 0-16,-2-9 0 0,-2 0 0 0,1-1 0 16,-1-5 0-16,-3-1 0 0,3-1 0 0,-3-2 0 15,-5-1 0-15,3-1 0 0,2 0 0 0,-2-1 0 16,-3-1 0-16,1 1 0 0,-3-2 0 0,3 1 0 0,-2 0 0 16,-1-2 0-16,-1 1 0 0,2-1 0 0,-4 4 0 15,4-9 0-15,-1 6 0 0,-3-2 0 0,0-2 0 16,1 2-326-16,-1-2-278 0,0-3-607 15,1 0-1311-15,0-2 581 0</inkml:trace>
  <inkml:trace contextRef="#ctx0" brushRef="#br0" timeOffset="39532.93">12883 6632 193 0,'8'-8'484'0,"-5"1"-4"15,4 0-2-15,-4 1 7 0,0 1 8 0,-1 2-16 0,0-1-28 16,0 1-43-16,0 0-41 0,-2 3-33 16,0 0-32-16,0 0-35 0,0 0-16 0,-2 17-16 0,0-4-21 15,-3 5-10-15,1 8-26 0,-1 0-5 0,1 1-22 16,-3 3-18-16,2 1-3 0,-1-1-17 16,0 3-13-16,-2-3-4 0,-1 1-11 0,2-4-9 15,-1-1-6-15,3 0-9 0,-1-8 5 0,1-2-12 0,-2-2-7 16,6-3-4-16,-3 3 7 0,0-7 3 0,0 1 14 15,3-3 7-15,0-1 13 0,1 1 6 0,0-5-11 16,0 4-28-16,0-4-52 0,0 0 0 16,0 0 0-16,18-11 0 0,-4 7 0 0,0-5 0 0,5 2 0 15,-1 2 0-15,2-2 0 0,8 1 0 0,-1 0 0 16,-5 2 0-16,0 1 0 0,-2 2 0 0,1 1 0 16,0-2 0-16,-2 1 0 0,-1 2 0 0,-4-1-88 15,-1 2-57-15,-1 0-11 0,-5-1-24 0,1 0-13 16,-3 0-14-16,3-1-4 0,-8 0-6 0,6 3 2 15,-6-3-9-15,0 4 1 0,0-4 1 0,0 0 14 16,0 0 25-16,0 0 5 0,-22-7 19 0,17 3 17 16,0 0 12-16,1-2 23 0,1-2 31 0,-1-3 24 15,1 0 25-15,-1-2 13 0,6-5 41 0,-4 0 26 16,2 0 27-16,0 1 22 0,-1 2 20 0,2 0 15 16,-1 3 21-16,-1 0 11 0,0 1 15 0,1 0 3 15,-2 3 5-15,1 1 10 0,1 1-10 0,0 1-6 16,0-1-27-16,-1 3-29 0,1 3 1 0,0 0-22 15,0 0-8-15,-8 10-2 0,6-2-10 0,-3 8-12 16,1 1 3-16,1 1 0 0,-1 11 3 0,1-2-3 16,1 0-11-16,0 2-2 0,0-1-2 0,2 0-9 15,-1 2-6-15,4-2-9 0,-3 0-41 0,2-1 0 16,1-2 0-16,1-1 0 0,-2-6 0 0,3 0 0 16,0-2-86-16,-2-4-135 0,-2 0-85 0,3-1-86 0,-1-2-107 15,-1-2-106-15,-1-2-409 0,1-1-1098 16,-2-4 486-16</inkml:trace>
  <inkml:trace contextRef="#ctx0" brushRef="#br0" timeOffset="39749.87">13716 7245 302 0,'7'6'470'0,"-2"1"-4"0,0 3-5 0,-1 0-4 16,0 2-3-16,-2 2-14 0,1 3-24 0,-1 0-22 15,0-1-32-15,0 2-29 0,-2 0-29 16,-2 3-24-16,-2-3-28 0,-1 0-23 0,-4 1-12 16,-7 1-42-16,0 2-57 0,-6-3-60 0,2-2-83 0,-6 2-89 15,-1-3-94-15,-5 0-120 0,0-2-139 0,0-2-374 16,2-4-912-16,-1-2 404 0</inkml:trace>
  <inkml:trace contextRef="#ctx0" brushRef="#br0" timeOffset="41150.08">14487 6866 101 0,'6'-5'476'0,"-6"5"-47"0,5 0-32 16,-5 0-11-16,0 0 4 0,0 0 2 16,0 0-8-16,8 4-17 0,-8-4-10 0,0 3-24 0,0-3-21 15,0 0-19-15,0 0-16 0,-4 6-18 0,4-6-6 16,0 0-19-16,0 0 3 0,0 0-27 0,0 0 7 15,0 0-11-15,0 0-18 0,0 0-23 0,0 0-10 16,0-14-21-16,0 7-15 0,4-3-3 0,0-1-14 16,1-1-9-16,-2 1-8 0,4-5-9 0,2 0-3 15,0-2-18-15,-1 2 12 0,2-3-5 0,-1 4-31 16,0-2 4-16,-1 4-13 0,-1-2 9 0,-2 4 3 16,1 2 4-16,-3 0-38 0,0 3 0 0,1 2 0 15,-2 0 0-15,-1 0 0 0,1 2 0 0,-2 2 0 0,0 0 0 16,1 10 0-16,-1 0 0 0,0 2 0 15,-3 5 0-15,2 3 0 0,-1 6 0 0,-3 3 0 16,1 2 0-16,1 2 0 0,-2 1 0 0,1-1 0 16,0 1 0-16,1 1 0 0,0-2 0 0,-3 0 0 0,1-2 0 15,1 2 0-15,1-3 0 0,-2 0 0 0,2-3 0 16,1-1 0-16,1-6 0 0,-3-2 0 0,4-2 0 16,-1-1-31-16,-2-4-199 0,3-1-47 0,0-3-39 15,0-1-27-15,0 0-5 0,0-2-7 0,0-1-26 16,0-3-22-16,-5 2 13 0,5-2 9 0,-9 2 21 15,1-2 33-15,-2 0 38 0,2-2 40 0,-2 2 52 16,-3 0 52-16,1-1 48 0,-2 2 50 0,-2-1 48 16,1 2 36-16,-3-1 33 0,5 0 32 0,3 0 24 15,0 1 30-15,2 0 11 0,2-1 26 0,1 0 9 16,-1 1 6-16,0-1 5 0,6-1 7 0,-5 1 9 16,5-1 8-16,0 0-3 0,0 0-7 0,0 0-9 15,0 0-8-15,17 0-21 0,-5-1-18 0,2-2-12 16,8 1-16-16,7-2-23 0,3 1-14 0,4-1-10 15,0 1-8-15,4-1-9 0,-1 1-9 0,-2 2-4 16,-1-3-10-16,-4 3-21 0,-4-1-7 0,-6 0-21 16,-5 1-11-16,-2-1-7 0,-5 1-11 0,-1-1-11 15,-1-1-19-15,-5 1-15 0,0 0-24 0,-3 2-23 16,0-8-36-16,0 8-42 0,-6-7-47 0,1 3-47 16,0-2-46-16,-1 3-60 0,1-3-63 0,-1-1-387 15,2 0-911-15,0-3 403 0</inkml:trace>
  <inkml:trace contextRef="#ctx0" brushRef="#br0" timeOffset="41517.21">14907 6467 292 0,'0'-13'430'0,"0"1"-4"0,3 1 4 0,-2 0-1 15,3 3-15-15,5 0-25 0,0 4-21 16,0 0-21-16,0 4-23 0,6 3-20 0,6 2-11 16,-2 4-17-16,5 5-20 0,-1 2-15 0,4 2-12 15,-4 4-11-15,3 2-14 0,-1 1-8 0,-2 5-6 0,5 10-27 16,-6 3-4-16,-3-1-19 0,1 5-5 0,-7-2-5 16,-5 5-11-16,2-4-2 0,-3 1-20 15,-4 6-4-15,-4-5-7 0,-3 3-3 0,-3-1-11 16,-7-2-2-16,1-1-7 0,-6-4 3 0,-2-1-5 0,5-12-7 15,-5 1 4-15,3 0-8 0,-1-3 1 0,0 0-6 16,0-4-22-16,2-1-23 0,4-8 0 0,1 0 0 16,1-2 0-16,5-2 0 0,1-1 0 0,1-3 0 15,-1-3 0-15,2 1 0 0,-2-3 0 0,3-1 0 16,2-1-67-16,0 0-180 0,0 0-112 0,-3-9-121 16,6 3-139-16,1-6-452 0,-1-3-1158 0,5-3 512 15</inkml:trace>
  <inkml:trace contextRef="#ctx0" brushRef="#br0" timeOffset="41916.73">16015 6906 222 0,'-6'-3'519'0,"0"2"-7"16,6 1-8-16,-12-3 2 0,8 2 3 0,4 1-10 15,-5-2-4-15,5 2-45 0,-5-1-36 16,5 1-37-16,0 0-37 0,0 0-36 0,0 0-29 0,14-5-29 16,-4 4-23-16,3-3-23 0,6 3-22 0,2-1-16 15,6 0-12-15,1-1-27 0,-8 4-42 0,9-2-46 16,0-3-46-16,-9 2-46 0,2 1-50 0,-7-1-62 16,3 0-76-16,-6 2-71 0,-1 1-57 0,-6 0-50 15,-1 2-53-15,-5 0-383 0,1-3-928 0,-12 10 411 16</inkml:trace>
  <inkml:trace contextRef="#ctx0" brushRef="#br0" timeOffset="42066.81">16003 7119 15 0,'-8'8'356'15,"4"-4"27"-15,2 1 20 0,-1-2 6 0,-1 1 16 16,4-4-1-16,0 3-7 0,0-3-20 0,11 1-33 16,-11-1-31-16,22-4-30 0,-4 0-31 0,2 2-28 15,5-4-23-15,6 3-37 0,-2-2-59 0,-1 0-79 16,4-2-92-16,0-1-102 0,0 4-117 0,3-5-139 15,-3 2-339-15,-3-4-806 0,2 2 357 0</inkml:trace>
  <inkml:trace contextRef="#ctx0" brushRef="#br0" timeOffset="42799.86">17069 6806 274 0,'-2'-4'576'0,"2"4"-23"0,-1-3-25 0,1 3-14 16,-3-4-7-16,3 4-13 0,0 0-24 0,0 0-24 15,-3-2-45-15,3 2-30 0,0 0-28 0,0 0-35 16,0 0-25-16,0 0-15 0,0 0-25 0,0-7-26 16,0 7-16-16,0-5-24 0,0 0-21 0,2 0-9 15,2-2-19-15,1-3-7 0,3 2-20 0,-2-4-8 16,4-1-13-16,-1-2-12 0,4-1-1 0,-1 1-31 15,0-9-16-15,1 2-20 0,0 1 0 0,2-3 0 16,-4 1 0-16,2-2 0 0,-1 1 0 0,-2 2 0 16,-2 4 0-16,-2 3 0 0,-1 0 0 0,-1 5 0 15,0 3 0-15,-3 0 0 0,1 3 0 0,-1 1 0 16,-1 3 0-16,0 0 0 0,0 0 0 0,0 0 0 16,-4 18 0-16,-1-2 0 0,0 2 0 0,0 5 0 15,1 4 0-15,0 0 0 0,-1 1 0 0,1 3 0 16,-1-2 0-16,2 4 0 0,-2-4 0 0,4 4 0 0,-3 3 0 15,4 0 0-15,-2-2 0 0,3 2 0 0,-1 0 0 16,-1-2 0-16,2-2 0 0,-1-1 0 16,1 0 0-16,2-3 0 0,-3-1 0 0,0-8 0 15,0-2 0-15,1-1 0 0,-1-3 0 0,0-3 0 0,0-3 0 16,0 0 0-16,0-1 0 0,0-1-44 0,-3-1-137 16,2-1-25-16,1-3-29 0,-6 1-26 15,6-1-26-15,0 0-20 0,-14-7-8 0,7 6 0 0,1-2 8 16,-5-1 19-16,3 4 27 0,0-2 27 0,-3 1 22 15,-1 1 21-15,2-1 25 0,-3 2 31 0,3 0 27 16,-4 2 30-16,5 0 31 0,-3-2 36 0,1 2 38 16,2 0 29-16,-1-2 37 0,-2 0 26 0,6 2 32 15,0-1 28-15,-1-1 25 0,2 2 22 0,-1-2 16 16,6-1 11-16,-8 1 16 0,8-1-1 0,-6 0 1 16,6 0 2-16,-6 1-6 0,6-1-12 0,0 0-14 15,0 0-21-15,0 0-21 0,-2-6-21 0,2 6-19 16,10-4-100-16,0 2-57 0,4 0 0 0,6-1 0 15,1 2 0-15,13-5 0 0,0 3 0 0,4 1 0 16,1-1 0-16,-1-1 0 0,13-1 0 0,-14 1 0 16,-2 1 0-16,-2 1 0 0,-2 0 0 0,-11 1 0 15,1-1 0-15,-4 0 0 0,-8 2 0 0,3-2 0 16,-6-1 0-16,1 2 0 0,-1 0 0 0,-2-1 0 16,-2 0 0-16,-2 2 0 0,0 0 0 0,0-6 0 0,0 6 0 15,-2-5-67-15,2 5-482 0,-4-3-139 16,4 3-461-16,-4-3-1243 0,4 3 551 0</inkml:trace>
  <inkml:trace contextRef="#ctx0" brushRef="#br0" timeOffset="42949.8">17775 7200 211 0,'-5'0'534'0,"0"1"-10"0,5-1-36 0,-9 0-41 16,9 0-48-16,0 0-36 0,-9-1-44 0,9 1-91 15,-1-5-135-15,1 5-162 0,0 0-202 16,1-7-274-16,-2 3-589 0,-3-2 260 0</inkml:trace>
  <inkml:trace contextRef="#ctx0" brushRef="#br0" timeOffset="72699.59">2925 8825 281 0,'-4'-34'471'0,"3"1"7"0,1 0 1 15,0 0-3-15,-2 1-9 0,2 3-15 0,2 1-8 16,-2 8-13-16,2 2-20 0,0 2-15 0,-2 4-21 16,2 2-32-16,-1 3-33 0,-1 1-37 0,0 1-32 0,0 5-27 15,0 0-9-15,0 0-3 0,9 22-7 16,-2 2-12-16,-4 6-7 0,3 6-15 0,-4 15-12 15,2 0-14-15,-3 1-14 0,2-1-9 0,-3 2-102 16,5-6-10-16,-1 6 0 0,6-3 0 0,-6-4 0 16,2-11 0-16,1 1 0 0,0-6 0 0,0 2 0 15,-2-7 0-15,-4 0-6 0,2-7-192 0,-3-6-29 16,0-1-8-16,-3-6-30 0,-1-1-37 0,-1-2-53 16,5-2-31-16,-27-10-18 0,7-5-16 0,-4-6 6 0,3 1 24 15,-7-17 23-15,0-4 34 0,4-6 47 0,1-7 39 16,1-3 52-16,-1-24 41 0,6 26 53 15,5 1 62-15,5 4 56 0,3 14 43 0,-1 4 61 16,4 0 7-16,2 3 42 0,2 11 18 0,-2 0 22 16,0 1 9-16,3 3 2 0,0 2-3 0,2 2-3 0,2 3 1 15,3 1-9-15,2-4-15 0,5 3-13 0,-1 2-15 16,2 3-16-16,9 2-9 0,3 1-18 0,-1-1-11 16,2 1-4-16,4 2-20 0,4 3-2 15,-4-2-23-15,2 1-35 0,-2 0-49 0,0 2-49 0,-5 1-47 16,0-3-64-16,-4 5-66 0,-10-2-62 0,-2 5-57 15,-1-3-61-15,-9 5-358 0,-7 0-852 0,-3 3 377 16</inkml:trace>
  <inkml:trace contextRef="#ctx0" brushRef="#br0" timeOffset="73249.95">2736 9019 3125 0,'-26'13'249'16,"3"1"-99"-16,8-8-49 0,6-1-7 0,3-2 5 15,0 1 2-15,4-2 31 0,4 1 9 0,4 0-4 16,5 1-4-16,7-2-9 0,9 1-14 0,6-1-13 15,4-3-4-15,4 0-8 0,11 1-14 0,3-4-25 16,1 1-32-16,1-3-28 0,4 1-17 0,-1-2-17 16,-1 0-39-16,-10 4-9 0,-10-1-2 0,-5 1 5 15,0-4 7-15,-5 4 12 0,-12 2 3 0,-3-1 13 16,-5 1 35-16,-4 1 39 0,-1 0 25 0,-4 0 21 16,0 0 9-16,-13 13 25 0,0-8 20 0,-1 2 11 15,-5 4 13-15,-7 6 2 0,2 2-3 0,2-1-8 16,3-1-12-16,6-1-7 0,3-2-12 0,0 2-7 15,5 0-1-15,4 0-10 0,2-2-5 0,7 0-5 16,3-1-4-16,3-3-6 0,5-2-5 0,3-2-8 16,5 0 0-16,2-6-7 0,1 0-7 0,-5-6-1 15,0 3-3-15,-5-2 1 0,-2-2-12 0,-2-4 12 16,-1-3-5-16,-4 0 5 0,-2-3 14 0,-3 1 8 16,1-10-1-16,-6 0 16 0,0 7 10 0,-1-1 9 15,-1 1 11-15,-1 2 14 0,0 2 4 0,0 4 4 16,2 1-5-16,-2 1-1 0,1 3-11 0,0 1-13 15,1-1-14-15,0 4-14 0,0 2-9 0,4-3-43 16,-4 3-11-16,16 9 0 0,-3 1 0 0,4 2 0 16,-2 3 0-16,8 5 0 0,0 3 0 0,-2-2 0 15,0 6 0-15,0-4 0 0,-5 3 0 0,2-3 0 16,-4 1-55-16,-5-7-11 0,-1 0 9 0,-4-2 6 16,-2-3 11-16,-1 0-9 0,-2-6 31 0,-3 2 20 0,-1-4 19 15,0-1 25-15,-4-2 10 0,0-5-3 16,1-3 6-16,-2-3-3 0,4-5-13 0,0-9-43 15,0-3 0-15,8 1 0 0,3-2 0 0,5-2 0 16,7 0 0-16,3 1 0 0,12-9 0 0,5 8 0 16,-9 7 0-16,4 2-119 0,-1 2-96 0,1 0-74 15,4 3-83-15,-2 4-98 0,-2-1-103 0,-6 5-453 16,-6 6-1111-16,-1 0 492 0</inkml:trace>
  <inkml:trace contextRef="#ctx0" brushRef="#br0" timeOffset="73516.77">5086 8668 4335 0,'-12'-14'344'0,"-2"4"-129"16,-1-3-7-16,6 4 44 0,-2 2-17 0,3 1-36 15,1-3-35-15,4 1-29 0,-1 2-35 0,8 0-14 16,2-2-10-16,11-2-9 0,11-1-7 0,4 3-18 16,2 0-38-16,6-2-39 0,9-4-47 0,-15 9-44 15,2-1-58-15,-7 1-44 0,1 1-43 0,-13 3-52 16,-4-3-40-16,-3 2-24 0,-6 1-45 0,-4 1-251 16,0 0-737-16,0 0 326 0</inkml:trace>
  <inkml:trace contextRef="#ctx0" brushRef="#br0" timeOffset="73783.33">5134 8515 464 0,'-34'0'141'0,"3"2"29"0,3-1 12 15,6 2 14-15,5-3 18 0,4 3 22 0,0-2 13 16,4-1 14-16,4 0 8 0,0 1-1 0,5-1-3 16,0 0-9-16,-12-1-5 0,12 1 14 0,-1 6 19 15,-3-1 12-15,3-1-4 0,1 3 3 0,-2 3 1 16,0 1-11-16,2 1 10 0,-1 6-27 0,-3 1-7 16,4 8-21-16,-5-2-23 0,1 5 0 0,0 2-22 15,0 1-18-15,2 0-14 0,2 5-13 0,0-4-13 16,-3 1-11-16,6 1-16 0,-1 1-10 0,0-4-56 15,4 0-46-15,-1 2 0 0,-1-1 0 0,1 2 0 16,4-3 0-16,-4-3 0 0,3-2 0 0,-2-2 0 16,2-2 0-16,5 2 0 0,-8-10 0 0,5-4 0 15,4-1 0-15,3-1 0 0,2-4 0 0,3-4 0 16,9 0 0-16,1-5 0 0,3-2 0 0,-2-2-164 16,0-2-45-16,-2-3-44 0,0-1-51 0,-4-2-53 0,-2 2-45 15,-11-1-70-15,4-1-80 0,-9 0-361 0,-4 0-990 16,-1-3 438-16</inkml:trace>
  <inkml:trace contextRef="#ctx0" brushRef="#br0" timeOffset="73967.12">4907 9030 334 0,'-6'-5'461'0,"3"1"-3"15,1-3-8-15,0 1-22 0,6 1-31 0,3-3-32 0,5 1-35 16,6-2-34-16,9-3-28 0,5 1-37 0,3 4-68 15,0-4-85-15,15-3-112 0,-14 4-130 0,15-4-170 16,-19 5-288-16,2 0-672 0,-2 1 297 0</inkml:trace>
  <inkml:trace contextRef="#ctx0" brushRef="#br0" timeOffset="74116.89">6106 9010 5282 0,'6'3'596'0,"-2"-2"-280"16,0 1-98-16,-4-2-82 0,0 0-48 0,0 0-54 16,0 0-71-16,10-5-82 0,-6 0-82 0,0 2-98 15,0-1-129-15,1-2-503 0,0 3-1010 0,1 0 447 16</inkml:trace>
  <inkml:trace contextRef="#ctx0" brushRef="#br0" timeOffset="74649.87">2990 9813 399 0,'-5'0'456'0,"-3"-2"10"0,2 1 6 16,0 0-8-16,6 1-24 0,-7-1-39 0,7 1-36 15,0 0-39-15,0 0-34 0,0 0-18 0,19-5-14 16,-2 3-18-16,16 0-11 0,3-2-13 0,28-1-17 15,29-1-15-15,2 0-9 0,7 0-12 0,3 1-9 16,6-3-16-16,1 3-10 0,6-2-18 0,2 2-2 0,3-1-10 16,-2 5-14-16,-2-6-11 0,-4 4-6 0,-6-3-20 15,-17 1-22-15,0-1-29 0,-30 1-41 0,-3 1-46 16,-8 0-57-16,-15 2-58 0,-8-3-49 16,-8 4-49-16,-9-3-59 0,-7 3-65 0,-4-2-44 0,-15 1-330 15,-14 1-864-15,-25 2 382 0</inkml:trace>
  <inkml:trace contextRef="#ctx0" brushRef="#br0" timeOffset="74949.84">3109 9980 318 0,'-36'9'354'0,"7"-1"8"0,10-1 28 0,6-5 21 16,0 2-10-16,4-2-21 0,4 0-26 0,-2-1-37 15,6 1-20-15,1-2-4 0,0 0-9 0,18 1-15 16,4 0-17-16,15-3-24 0,18-4-6 0,5 0-27 15,36 0-10-15,2-4-17 0,7-2-15 0,4 5-7 16,3-4-18-16,8 4-9 0,-6-4-7 0,6 6-14 16,0 3-10-16,3-4 3 0,-8 3-22 0,-5-3 0 15,0 2-12-15,-13-1-3 0,-5 3 0 0,-29-2-10 16,-5 3-1-16,-4-3 6 0,-16 1 17 0,-7-1 3 16,-8 3 17-16,-5-3 13 0,-4 3 19 0,-4-2 4 15,-2 3-10-15,-1-1-6 0,-3-1-26 0,0 0-32 16,0-1-69-16,-4 3-74 0,1-3-97 0,-1 3-134 15,0 0-145-15,0 0-184 0,0 0-379 0,0 0-1119 16,0 0 495-16</inkml:trace>
  <inkml:trace contextRef="#ctx0" brushRef="#br0" timeOffset="80449.6">6400 9268 274 0,'7'-7'395'0,"1"4"-5"0,-4 1-5 0,3-2-5 15,-3 2-27-15,2 1-30 0,0-2-29 0,-6 3-26 16,0 0-22-16,9 3-14 0,-7 0-19 0,1 1-19 16,-3-4-11-16,-8 11-19 0,5-4-12 0,-4 2-21 0,-2-2-12 15,-1 1-10-15,0-3-12 0,-4 6-7 0,2-8-9 16,2-1-5-16,1 1-5 0,-2-1-9 15,4-4-2-15,-1 2-2 0,3-4 5 0,-5-1-2 16,8-3-5-16,-1 3-2 0,2-6-3 0,1 1-3 0,4-2-4 16,-1-1-2-16,5 4-9 0,1-4-2 0,0 5-4 15,0 0-1-15,2 2-5 0,1 6 2 0,1 4 2 16,-2 2 2-16,-4 5 1 0,5 5-1 0,-1 6-2 16,0 3 1-16,-5 2 5 0,-1 0 5 0,-2 2-1 15,-3 0-1-15,-4 0 0 0,-2 0 0 0,2-1-6 16,-5 2-4-16,0 0-25 0,-5 0-36 0,-3-2-68 15,-2-1-75-15,-5 3-88 0,-13 10-107 0,-4-5-143 16,-4 0-301-16,-7-3-887 0,-4 1 394 0</inkml:trace>
  <inkml:trace contextRef="#ctx0" brushRef="#br0" timeOffset="81983.02">7780 9202 342 0,'-5'2'379'0,"1"1"-6"0,4-3 14 16,-9 2 6-16,9-2-3 0,-8 0-13 0,4 1-25 15,4-1-16-15,0 0-19 0,-10-6-16 0,9 4-16 16,1-3-16-16,-2-2-8 0,2-2-9 0,2 0-14 15,-1-3-14-15,7-4-7 0,-2 1-14 0,3-2-15 16,0-2-4-16,8-2-27 0,0 1-3 0,2 2-47 16,-4 5-13-16,3 3-10 0,0 2-10 0,1 0-9 15,1 6-7-15,0 3-7 0,0 3-6 0,-1 1-1 16,7 10-6-16,-7 1 5 0,0 6-8 0,-1 3-9 0,-4 2 0 16,-5 7 4-16,1-2-7 0,-5 1-1 15,-1-2-2-15,-3 1-6 0,1-2 4 0,-1-2-3 16,-4-2-3-16,2-5-2 0,-1-3 6 0,-1-1-5 0,2-6-3 15,-1 0 4-15,1-5 2 0,0 2 8 16,1-5 16-16,0-3-5 0,0 0-8 0,0 0-3 16,0-17 1-16,2 3-11 0,5-10 5 0,2-1-2 15,4-4-3-15,-2-5-1 0,6-11 4 0,-2 11-4 0,8-8-4 16,-9 11 8-16,4 6-12 0,0-1 3 16,-5 12-11-16,-3 2 1 0,4 4 1 0,-1 6 7 15,0 3-11-15,-1 3 3 0,1 7 6 0,1 3-1 0,-2 8-2 16,2 6 5-16,-5 0-6 0,1 5 2 0,-1-2-9 15,-2 1 4-15,0 0-7 0,-2-4 2 0,-1-3-7 16,1 1 12-16,4-9-4 0,-4-3-5 16,0-2 4-16,0-4 3 0,2-2 16 0,-1 1-9 0,2-7 5 15,-2-4 3-15,4-2-6 0,0-4-3 0,2-3 5 16,0-1 3-16,2-8-1 0,0-4 3 0,0-3-4 16,-3-3-3-16,3 2-1 0,-3 4 7 0,-2 1 3 15,-3 8 3-15,0 1 0 0,-2 6-4 0,1 2-8 16,-1 3-1-16,1 3 3 0,0 2-7 0,3 6 6 15,-3 3-5-15,3 5 6 0,-2 2-1 0,4 2-7 16,3 3 6-16,0 2 1 0,1 0 2 0,0-3-5 16,-1-4 6-16,0-4-3 0,2 1-2 0,0-1-1 15,0-3 9-15,1-1-11 0,3-4 5 0,-4-1 8 16,3-2-4-16,-5-2-1 0,1-1 1 0,-1-2 7 16,5-3 31-16,-8 0 0 0,2-4 6 0,-5 2 3 15,1-8-23-15,-3-1-31 0,-2 0 0 0,-3-7 0 16,-4-3 0-16,-1 0 0 0,-6-2 0 0,-3 2 0 15,0 0 0-15,-5 5 0 0,0 4 0 0,2 8 0 16,-2 3 0-16,1 5 0 0,-10 2 0 0,1 7 0 16,2 7 0-16,-2 7-250 0,4 1-112 0,5 3-102 15,0 6-125-15,8-6-499 0,3 2-1179 0,6 1 522 16</inkml:trace>
  <inkml:trace contextRef="#ctx0" brushRef="#br0" timeOffset="82450.12">9818 8743 261 0,'-4'-23'591'16,"-3"4"-26"-16,2 3-17 0,1 5-36 0,1 1-30 15,1 3-42-15,-2 1-48 0,0 6-40 0,4 0-28 16,-10 16-36-16,6 9-26 0,-1 5-23 0,0 6-30 15,1 10-15-15,4 4-16 0,0-1-19 0,0 1-15 16,3-2-11-16,-2-1-14 0,4 0-16 0,-2-13-19 16,-1-2-20-16,1-1-9 0,-2-2-11 0,3-5-5 15,-4-5-7-15,0-2-1 0,1-8-4 0,-2 2 6 16,1-6-2-16,-4 0-3 0,4-5-1 0,0 0 0 16,0 0-2-16,-5-14 8 0,4 2 4 0,-2-8-3 15,3-3 0-15,0-6-1 0,0 0 4 0,4-2-6 16,0-1 8-16,5 6-6 0,-3 0 13 0,-1 10 5 15,3-1-12-15,2 5-1 0,-1 4-5 0,1 2 1 16,3 4-15-16,-2 4 4 0,2 1 1 0,6 7-2 0,-1-1-6 16,5 9-5-16,-2 3 0 0,-5 1 2 0,1 3-10 15,1 1-4-15,-4-1-14 0,-1 2-4 0,-7-3-3 16,0 0 4-16,-4-7-2 0,-6 2-3 16,-3-2 9-16,-5-1 1 0,-6 2 5 0,-5-3-1 0,-3-3 4 15,2-4-2-15,2-2-5 0,-7-2-4 0,2-3-11 16,4-1-20-16,4-1-30 0,1-3-45 0,4 1-65 15,8-6-76-15,3 0-68 0,3-4-61 16,9-3-76-16,13-3-71 0,3 1-309 0,7 2-916 0,17-3 405 16</inkml:trace>
  <inkml:trace contextRef="#ctx0" brushRef="#br0" timeOffset="82799.92">10566 9157 174 0,'10'-4'403'0,"3"-1"33"0,-7-4 12 0,1 3-1 0,-6-5 0 16,-1 4-6-16,-4-5-4 0,-2 3-10 0,-6-2-28 15,-3 2-24-15,-2-4-22 0,-2 5-25 0,0-1-21 16,-1 5-32-16,-3 0-23 0,-4 6-34 0,0 2-18 16,0 6-21-16,4 2-16 0,0 3-20 0,0 3-7 15,8 4-19-15,-2 5-14 0,7-2-16 0,2-2-3 16,5-3-4-16,3-1-16 0,2-1-10 0,4-1-4 16,2-2-8-16,0-6-8 0,6 2 3 0,1-9 1 15,2 3-8-15,2-5-4 0,0-5-2 0,-1 3-5 16,1-7 2-16,0-3 8 0,-3 0-4 0,0 0-2 15,2-7 1-15,0-3 10 0,-5 1-4 0,-2 5-1 16,-4 2 16-16,-2 3 9 0,-1 2-54 0,0-2 0 16,-2 6 0-16,1 0 0 0,0 2 0 0,-3 3 0 15,0 0 0-15,4 13 0 0,-3-1 0 0,3 3 0 16,1 1 0-16,2 0 0 0,3 1 0 0,-1-1 0 16,1-1-36-16,7 0-153 0,-3 0-47 0,4-2-44 0,0-6-52 15,2 0-48-15,1-5-46 0,-2-2-57 0,1-1-69 16,-1-3-328-16,8-4-953 0,-9 2 422 15</inkml:trace>
  <inkml:trace contextRef="#ctx0" brushRef="#br0" timeOffset="83416.53">11145 9012 279 0,'1'-5'441'16,"-2"-1"7"-16,-2 2 7 0,-1 0-6 0,-2-1 2 0,-1 3-6 15,-1 1-14-15,-2 2-33 0,-3 1-25 0,0 5-35 16,-5 1-16-16,0 2-26 0,-2 6-25 0,-2 2-29 15,0 2-22-15,3 6-23 0,1-2-16 0,6 3-15 16,4-2-21-16,3 2-23 0,7-2-33 0,7 0-5 16,0-6-32-16,8 1-21 0,-2-6-19 0,9 2-14 15,6-5-8-15,-1-4-7 0,3-4-5 0,1-1-1 16,1-6-2-16,0-2 0 0,-1-4-1 0,-2-3 5 16,-3 0 0-16,-1-5 3 0,-1-2-1 0,-5-1 5 15,-1-4 0-15,-5-3 2 0,-2-2-1 0,-1-2 6 16,-4-1 0-16,-3-2 1 0,2 1 2 0,-1-17 17 15,-5 17 7-15,-1-1 21 0,-1 4 21 0,-2 5 7 16,2 7 9-16,-4 5 1 0,1 5-8 0,2 2-7 16,-1 3 1-16,-1 6-19 0,4-2-2 0,-10 12 1 15,4 5 1-15,2 2 4 0,-3 13-5 0,1-2-7 16,1 1-2-16,1 5-6 0,-1 10-4 0,1-11 1 16,2 1-1-16,0-3-5 0,2 2 3 0,0-4-14 15,3-2-15-15,-2-4 1 0,3-7-6 0,0 0-2 16,0-4-1-16,-1-3 0 0,2-4 6 0,1-2-4 15,0-3 11-15,0-1-8 0,7-7 5 0,-4 2 3 16,4-7-6-16,2-3 6 0,4-4 3 0,-2-6-4 16,2 1-4-16,-1-2 4 0,0-3-1 0,-1 1-2 15,-1-2 6-15,-2 4-5 0,-1 1 15 0,-5 7 1 16,-2 3 5-16,-2 4 2 0,0 4-7 0,0 0-3 0,-2 1-3 16,-2 5 4-16,0 0-5 0,0 0 1 15,-19 8-7-15,11 1 4 0,-4 3 3 0,-1 2 0 0,-1 0-4 16,-2-2-1-16,4 2 0 0,-9 5 5 0,7-3-5 15,3-1-1-15,-1-4 4 0,2 0-6 0,5 0-3 16,-3-1-1-16,7-2-1 0,1-1-2 0,1-1 2 16,4 3 2-16,8-1-3 0,-3 0-3 0,11 1-7 15,-6 0-11-15,16 3-15 0,-2-1-18 0,3 1-21 16,0-2-24-16,0-2-21 0,0 3-21 0,-4-4-34 16,4 1-42-16,-4-1-48 0,-8-4-31 0,-3 1-43 15,-3-1-37-15,-1-2-42 0,0-1-42 0,-6-3-283 16,1-1-812-16,1 1 360 0</inkml:trace>
  <inkml:trace contextRef="#ctx0" brushRef="#br0" timeOffset="84684.88">11950 9275 497 0,'7'-10'181'0,"-5"3"45"0,1-1 27 16,-2 2 31-16,3 0 24 0,-3 0 31 0,0-1 7 15,0 2 13-15,-1 1 1 0,3 1-12 0,-2-1-20 16,-1 4-20-16,6-5-21 0,-1 4-23 0,1-1-18 16,4-1-25-16,2 1-22 0,2 0-19 0,4 0-15 15,-1 0-19-15,4 1-14 0,-2-2-9 0,0-4-15 16,2 2-12-16,-3-1-14 0,1-1-17 0,-3-1-5 15,1 2-4-15,-7-3-6 0,1 3 0 0,-4-4-16 16,1 2-3-16,-6 0 1 0,2-1-7 0,-5 1-2 16,-3-3-2-16,-1 2-3 0,-4 3-2 0,-1 0-4 15,-8 1-1-15,1 2-5 0,-4 4 3 0,-1 3-4 16,-4 7 4-16,2 1 7 0,4-3-1 0,-1 7 2 16,5 3-1-16,5-2-2 0,4 3 5 0,3-3 0 15,5 1-1-15,4 0-1 0,8 5-3 0,6-3 1 16,4 0-4-16,5-5 0 0,6-1-8 0,0 0-14 15,4-6-12-15,14-1-21 0,-13-4-8 0,12 0-10 0,-11-5-1 16,-1 1-2-16,0-3-1 0,-1-2 3 16,-1 0 4-16,0 1 9 0,-2-4 6 0,-2 2 4 15,-1-6 5-15,-4-2 5 0,0-3 1 0,0 0 5 16,-3 0 17-16,-5-1 10 0,2 0 10 0,-7-2 9 0,-3 3 8 16,-5 3 13-16,-3-1 8 0,-3 5 5 0,-3 0-12 15,-2 4-3-15,-4 2-8 0,-4 2-6 0,-1 3 4 16,-9 4-2-16,-6 6-3 0,1 2-8 0,-1 6-1 15,0 2 3-15,3 0-3 0,3 5-3 0,0-3-2 16,6 0-1-16,4-6 1 0,2 1 0 0,3-2-3 16,3 1 3-16,4-3-2 0,3-1-3 0,5-4-1 15,1-3 2-15,4 0 0 0,4-3 2 0,4-3-2 16,0-3 0-16,0-2 1 0,6-5 2 0,-2-2 0 16,-2-4 9-16,-2-3 4 0,-1-2 0 0,-3-2-3 15,-3-1 8-15,1-3-9 0,-5-3-3 0,1-5-3 16,-1-11 3-16,-1-3-7 0,-2-1 2 0,0-4-6 15,-6-2-1-15,-1 0 2 0,-1 0-1 0,-6 7 12 16,1 15 11-16,1 8 7 0,1 10-2 0,-1 7-9 16,0 6-6-16,-3 4 7 0,-1 8-6 0,-9 12 0 15,4 10-1-15,-1 16-3 0,7 5-2 0,3 4 0 16,5 1 0-16,5 4-6 0,2-2-6 0,4-2 6 16,3 0-3-16,4-10-13 0,3 1-19 0,-4-15-8 15,10 9-21-15,-9-14-3 0,5-4-3 0,0 0 1 16,3-5 4-16,-3-6 9 0,-4-4 3 0,2-2 4 0,-1-4 9 15,0-3 3-15,1-3 7 0,-1 0 14 0,-1-6 5 16,-2-1 9-16,6-3 11 0,-4-7 2 16,-4-3 3-16,2-2-2 0,1-1 5 0,-1-2 2 15,-7-1 16-15,2 7 12 0,-3 5 1 0,-5 5-6 0,2 3-4 16,-3 1-10-16,-1 3-4 0,-2 3-7 16,-4 1 0-16,4 2-4 0,-16 2-5 0,5 1 4 15,-4 4-4-15,-3 4 9 0,1-1-16 0,-1-2 5 16,-5 8-14-16,8-8 13 0,-3 3-9 0,5-1-2 0,4-3-5 15,-1 0-2-15,4 0 6 0,0-3-5 0,5 0 2 16,1-3 0-16,0-1-2 0,10 3 4 16,4-3-7-16,3 0 3 0,5-1 4 0,-2-2-4 15,1-1 0-15,-1-1-3 0,0 3 0 0,-3-2 8 0,-3 1-5 16,-2 3 1-16,-2-2 5 0,-2 5-3 0,-3 0 11 16,1 3 4-16,-3 2 9 0,-2 1-1 0,0 3 5 15,-1 6-6-15,-2 1 5 0,-1 6 10 0,-3 3-16 16,1 0 1-16,-2 0 0 0,5 3 5 0,1-1 3 15,-1 1-13-15,2 2-10 0,0-4 16 0,2 5-9 16,-1-2-7-16,1-1-2 0,5 1-29 0,-5-2-6 16,1-3-4-16,1 0-6 0,-2-3-4 0,-2-4-4 15,0-2 1-15,0-1 5 0,-2-1 0 0,-1-3 5 16,-1-2 4-16,0 0 9 0,-6-1 0 0,2-1 3 16,-2-1 5-16,-2-3 11 0,1-1-7 0,-4-2 20 15,2-2 3-15,-6-2 12 0,6-2-5 0,-1-3 10 16,3 0-5-16,-1-7 3 0,2-1-4 0,5-5 4 15,5-6-8-15,5-5-6 0,10-16 9 0,11 1-7 16,2-7-4-16,9 2-6 0,19-15 2 0,-15 19 1 16,6 4 3-16,-1 2 6 0,2-1-5 0,0 3 4 15,-2 5 0-15,-1 2 0 0,-13 11-5 0,-3 3 2 16,-3 1 19-16,-8 4 6 0,-3 6 10 0,-5-2 10 16,0 2 7-16,-2 3 4 0,-3-2 2 0,-1 2-33 0,0 0-36 15,-4 0 0-15,0-2 0 0,-4 2 0 0,-1 1 0 16,0-1 0-16,-5 0 0 0,-3 1 0 15,1 1 0-15,-5 4 0 0,-1 1 0 0,-2 5 0 0,1-1 0 16,-1 9 0-16,-2 3 0 0,6 2 0 0,4 2 0 16,-1 1 0-16,7 0 0 0,2-4 0 0,4 4 0 15,1-2 0-15,7-3 0 0,1-2 0 0,1 0 0 16,4-3 0-16,4-3 0 0,3-2 0 16,4 0 0-16,2-6-38 0,2 0-79 0,-3-3-14 0,2-4-23 15,3-2-35-15,-7-2-28 0,3-3-42 0,-2 0-58 16,0-4-55-16,-4 0-81 0,6-9-83 0,-4 1-366 15,1-2-976-15,3 2 432 0</inkml:trace>
  <inkml:trace contextRef="#ctx0" brushRef="#br0" timeOffset="84799.75">14276 9167 192 0,'5'2'314'0,"-1"0"1"0,-4-2 4 16,8 2 17-16,-8-2 14 0,0 0 4 0,0 0 21 16,5 1 21-16,-5-1-5 0,0 0-26 0,0 0-38 15,5 1-33-15,-5-1-64 0,0 0-100 0,0 0-159 16,0 0-191-16,0 0-521 0,0 0-801 0,-4 13 356 15</inkml:trace>
  <inkml:trace contextRef="#ctx0" brushRef="#br0" timeOffset="85349.72">9232 9850 114 0,'-13'1'443'0,"2"1"19"0,0-2 16 16,1 1 11-16,2 0 19 0,2-1-17 15,6 0-27-15,-6 0-19 0,6 0-45 0,0 0-29 16,0 0-33-16,0 0-17 0,0 0-21 0,0 0-14 0,37-5-17 15,-2 1-31-15,23 1-17 0,34-1-16 0,9 1-13 16,9-2-25-16,11 3-12 0,12 1-20 16,9 1-5-16,14 1-16 0,4-6-14 0,5-1-24 0,2 1 6 15,-9-1-2-15,6 2-23 0,-7 3 3 0,-6-2-60 16,-10 1 0-16,-11 2 0 0,-10 2 0 0,-14-4 0 16,-39 0 0-16,-6 2 0 0,-3-3 0 0,-21 2 0 15,-3-3 0-15,-6 2 0 0,-10 0 0 0,-8 2 0 16,3-5 0-16,-4 3 0 0,-5-1 0 0,0 2 0 15,-3-2 0-15,4 1 0 0,-5 2 0 0,1-5 0 16,-1 5 0-16,4-2 0 0,-4 2 0 0,0 0-20 16,9-4-439-16,-1 3-138 0,-3 0-590 0,17-3-1283 15,-2 1 567-15</inkml:trace>
  <inkml:trace contextRef="#ctx0" brushRef="#br0" timeOffset="85500.05">13091 9879 4619 0,'6'0'452'0,"-3"0"-99"0,-3 0 12 0,8 0-85 16,-8 0-100-16,0 0-63 0,0 0-56 0,10-1-60 15,-10 1-74-15,7-3-126 0,-7 3-128 0,7-2-178 16,-2 1-383-16,-5 1-961 0,5-1 425 0</inkml:trace>
  <inkml:trace contextRef="#ctx0" brushRef="#br0" timeOffset="86869.98">1517 11317 3161 0,'0'0'230'0,"6"-6"-60"0,-6 1 0 0,0-1 46 0,0-4-16 16,-1-5-3-16,-2 0-14 0,3-5-13 0,0-6-21 15,-1-6-5-15,1 3-6 0,1-6-3 0,2 1-4 16,3-20-2-16,-1 2-5 0,3-2-17 0,2 1-14 16,5-7 4-16,-2 3-9 0,4-28-11 0,-6 31-8 15,1-1-4-15,-2-1-32 0,-4 6-1 0,2 4 10 16,-2 16 5-16,-2 4 7 0,-4 10-7 0,1 5-3 16,2 4-11-16,-3 5-6 0,0 2-2 0,-4 14-4 15,-3 4 1-15,-2 13-8 0,-4 19 3 0,-2 0-7 16,3 0 4-16,-2 8-3 0,-3 23 1 0,7-26-2 15,3-4-1-15,0 3-2 0,2-3-3 0,7-2 4 16,1-13-3-16,5-1 6 0,1-4 2 0,1 1-12 16,4-4 2-16,0-5 1 0,3-4 1 0,-3-6-1 15,1-3 0-15,0-2 5 0,-2-6 0 0,1 1-2 16,4-7 1-16,1 0-4 0,2-6 3 0,2-2 2 16,0-3 0-16,-4-3-3 0,0-2 1 0,-1-1 1 15,-3-1-1-15,-2 6-1 0,-3 1-4 0,-2 5 1 16,0 2-7-16,-5 2-3 0,1 2-4 0,1 3 5 15,-5 1 3-15,8 8 0 0,-5 2 2 0,-1 7-4 16,2 1 2-16,0 8 3 0,0-2-2 0,-2 3 0 16,2-2 2-16,5-1-2 0,-1-5 1 0,1-1 1 15,1-2-2-15,4-3 2 0,-4-1 1 0,-1-4 3 16,2-4-1-16,0-1 3 0,-1-2 2 0,-1-2 0 16,0-2 4-16,-1-4-2 0,-1-2 0 0,-3-3 0 15,-3-6-1-15,-1 0 1 0,-6-7-1 0,-4-1-3 16,-1-1 5-16,-4-2-5 0,-5-1 11 0,1 3-2 15,-3 0 4-15,5 5 4 0,5 6 1 0,-1 0-5 16,1 8 1-16,7-2 1 0,-3 2-15 0,6 4-3 16,3 2 4-16,-1 2-4 0,9-1 6 0,9 2 2 15,13-1-5-15,4 2-4 0,16 0-4 0,3-4 1 16,8 1-6-16,3-2-7 0,-1-4-5 0,-2 4-8 16,0-2 1-16,-7-2-2 0,-15 4 0 0,0 0 1 15,-5-1 6-15,-15 3-1 0,-2-2 3 0,-4 3 7 16,-4-1 6-16,-5 4 12 0,-2-1 14 0,-4 4 10 15,-7 4 10-15,-2 3 12 0,-4 1-2 0,1 1-3 16,-5 5-5-16,5-4-2 0,4 0-9 0,-1 1 0 16,2-1-3-16,6 0-2 0,-1-1-1 0,7-3-2 15,1-1-4-15,5-1 0 0,6 1 10 0,2-3-18 16,1-3 1-16,13 0 7 0,0-4-8 0,-2-1-1 16,-1-4 0-16,1 0-4 0,-3-3 3 0,-5 0 1 15,-4-2-5-15,-3-5 2 0,0 3 6 0,1-4-15 16,-5-1 5-16,1 0 2 0,-2 2 5 0,-4 3-3 15,1 2 3-15,-2 1 4 0,-2 1 5 0,1 4-8 16,-2-1-18-16,-2 4 6 0,0 0 7 0,0 0-9 16,7 18 11-16,-8-5-11 0,2 5-3 0,-2 0 0 15,5 8 4-15,-3-2 2 0,3-5 0 0,0-1-2 16,6 0 5-16,-5-2-2 0,4-2 2 0,1-1 0 16,3 0 8-16,-1-5-2 0,-1-1 8 0,1-5 15 15,-2-2 16-15,9-1 18 0,1-5 7 0,-2-4 2 16,0-1 5-16,0-9-6 0,4 0-74 0,-3-4 0 15,-6-3 0-15,1-2 0 0,-4 1 0 0,-2-5 0 16,-4 0 0-16,1-13 0 0,-4 14 0 0,-2-3 0 16,-3 3 0-16,0 9 0 0,4 3 0 0,-5 4 0 15,1 5 0-15,-1 2-124 0,1 6-333 0,4 3-130 16,-15 2-584-16,15-2-1268 0,-12 15 561 0</inkml:trace>
  <inkml:trace contextRef="#ctx0" brushRef="#br0" timeOffset="87332.13">4223 10632 4654 0,'16'-13'217'0,"-4"1"-54"0,1 2-6 0,1-1 44 15,-5 3 27-15,1-1 16 0,-2 1 19 0,0-3-5 16,-3 3-7-16,0-2 5 0,0 3-10 0,-4 1-24 0,-1-2-23 15,-1 2-21-15,-8-1-21 0,-1 1-18 16,-9 0-13-16,-8 3-94 0,-10 2-32 0,1 1 0 16,-2 2 0-16,-2-1 0 0,3 5 0 0,-3 0 0 0,7 0 0 15,5 0 0-15,1 0 0 0,11-1 0 0,3 0 0 16,4-3 0-16,1 0 0 0,2 1 0 16,2 2 0-16,3-2 0 0,1 1 0 0,4 2 0 0,2-1 0 15,2 1 0-15,1 0 0 0,2 2 0 0,3 2 0 16,0 1 0-16,0 0 0 0,2 1 0 0,0 2 0 15,-4 2 0-15,3 7 0 0,-5 1 0 0,-2 8 0 16,-2-5 0-16,-6 4 0 0,-1 5 0 0,-7 9 0 16,2 2 0-16,-6-12 0 0,-1 11 0 0,-3 2 0 15,5-2 0-15,-3-2 0 0,3-9 0 0,2-3 0 16,2 2 0-16,-2-3 0 0,1-1 0 0,3 0 0 16,3-1 0-16,-1-3 0 0,3-6 0 0,4-2 0 15,-3 0 0-15,8-4 0 0,-1-3 0 0,-1-1 0 16,10-2 0-16,1-4 0 0,3-3 0 0,11-5 0 15,3-3 0-15,-3-2 0 0,19-12-3 0,-6 0-484 16,-1-4-95-16,-4-6-605 0,4-1-1285 0,-2-2 569 16</inkml:trace>
  <inkml:trace contextRef="#ctx0" brushRef="#br0" timeOffset="87483.5">4594 10946 104 0,'-13'-22'466'15,"-1"8"-2"-15,0 2 31 0,0-1 48 0,4 3 4 16,2 0-17-16,0 5-19 0,3-2-14 0,4 1-51 15,1 2-35-15,6-2-50 0,10-3-36 0,3 2-70 0,13-4-67 16,2 4-73-16,5 0-72 0,13-3-83 0,-16 4-96 16,1-1-85-16,-5 2-79 0,0 1-85 15,-12 1-71-15,-7 1-339 0,-4 0-859 0,-4 0 380 16</inkml:trace>
  <inkml:trace contextRef="#ctx0" brushRef="#br0" timeOffset="87750.01">4682 10769 145 0,'-23'2'271'0,"1"-1"16"16,3-1 12-16,1 1 14 0,6-1 32 0,0-1 22 0,2 2 24 15,2-2 9-15,2 3-9 0,6-2-14 16,-13-1-21-16,13 1-32 0,-9 0-26 0,5 2 0 0,0 2 20 16,3 2 3-16,-3 1-12 0,4 3-13 0,-1 2-17 15,-2 4-14-15,1 3-14 0,-1 1-12 0,2 5-14 16,-3 3-14-16,0 1-12 0,-1-1-13 16,0 3-13-16,2-2-116 0,2 0-57 0,-1 1 0 0,-2-1 0 15,4-1 0-15,0-2 0 0,1-6 0 0,4 1 0 16,0-3 0-16,3-1 0 0,2-3 0 0,3 1 0 15,1-2 0-15,4-4 0 0,10 2 0 0,-9-5 0 16,10-2 0-16,-1-1 0 0,2-4 0 0,1-4 0 16,-3 1 0-16,-1-2 0 0,-8 0 0 0,-1-4-121 15,1 0-325-15,-5 1-57 0,-5 1-58 0,-1-2-55 16,-4 2-375-16,-3-2-1073 0,-4 0 474 0</inkml:trace>
  <inkml:trace contextRef="#ctx0" brushRef="#br0" timeOffset="87886.34">4733 11179 321 0,'-19'-6'195'0,"-3"1"43"0,6 0 8 0,2 2 17 15,1-1 35-15,3-1 50 0,0 3 29 0,2-2 23 16,4 3-2-16,-1-1-14 0,3-2-32 0,2 4-37 16,7-7-32-16,5 2-20 0,5-1-37 0,9-1-28 15,3-2-41-15,3 2-51 0,4 0-54 0,1 0-75 16,13-5-82-16,-1 0-88 0,-15 4-92 0,3-2-102 16,-5-1-352-16,-1-1-798 0,-3 1 353 0</inkml:trace>
  <inkml:trace contextRef="#ctx0" brushRef="#br0" timeOffset="88284.36">5091 10630 275 0,'-8'-14'476'15,"3"2"19"-15,1 1-1 0,2-2-9 0,-1 2-7 16,5 2-28-16,0-4-27 0,5 1-33 0,4 2-32 16,3-1-22-16,2 0-30 0,1 2-30 0,5 4-26 15,4-4-20-15,1 3-28 0,-7 4-14 0,2-1-25 0,-2 2-10 16,1 2-16-16,-2 1-24 0,-1 1-3 0,-2 1-12 15,-3 1-5-15,-3-2-11 0,3 4 2 16,-4 1-5-16,-4 1-2 0,-1 2 7 0,2 2 3 16,-2 3 13-16,-4-1 5 0,3 10 3 0,-6-4 5 15,3 4-2-15,-4 1-2 0,-1 1-36 0,3 3-73 0,-1 0 0 16,3 3 0-16,0-3 0 0,0 3 0 16,4 1 0-16,2-2 0 0,2 0 0 0,-3 0 0 0,2 0 0 15,3 2 0-15,-4-3 0 0,4 0 0 0,-3-2 0 16,-1-3 0-16,0 1 0 0,-2-1 0 0,-1-5 0 15,-1 4 0-15,1-6 0 0,-3 0 0 0,-1 0 0 16,1 1 0-16,-4-5 0 0,-1 2 0 0,0 0 0 16,-4-2 0-16,-2 0 0 0,1-2 0 0,-5 1 0 15,1 0 0-15,-4-3 0 0,-8-1 0 0,7-2 0 16,-8-2 0-16,7-2 0 0,2-1 0 0,0-3 0 16,4-3 0-16,1 0-327 0,3-2-236 0,5 0-147 15,0-4-389-15,11-4-1190 0,1-6 526 0</inkml:trace>
  <inkml:trace contextRef="#ctx0" brushRef="#br0" timeOffset="88449.75">5931 11033 4043 0,'7'-7'408'0,"1"-1"-89"0,0 1-3 0,1 1 27 16,-6 2-1-16,3-2-13 0,1-1-27 0,1 1-65 15,2 1-47-15,-1-1-24 0,9-1-24 0,-3 1-51 16,3-1-69-16,0 3-69 0,4-1-83 0,-3 0-96 15,3 3-99-15,-7 2-109 0,2 1-116 0,-6 2-373 16,-1 1-1001-16,-6 3 443 0</inkml:trace>
  <inkml:trace contextRef="#ctx0" brushRef="#br0" timeOffset="88583.45">5953 11218 359 0,'-12'9'364'0,"3"-3"8"0,-1-4 27 0,5 3 29 15,0-1 32-15,2-2 17 0,0 0-10 0,3-2-38 16,0 0-45-16,15 0-37 0,-2-3-46 0,6-3-65 15,9 0-67-15,-2-2-93 0,4-1-100 0,-3-2-116 0,-2 3-130 16,2-2-157-16,-1 2-308 0,-7 1-795 16,-1 0 351-16</inkml:trace>
  <inkml:trace contextRef="#ctx0" brushRef="#br0" timeOffset="89867.81">7353 11131 289 0,'-4'-10'411'16,"-2"-1"-26"-16,2 1 13 0,4-3-9 0,0-1 0 16,0-4-18-16,4 2-11 0,2-2-15 0,2 0-16 15,1 1-20-15,6-4-17 0,5 2-16 0,-5 6-19 16,5-4-20-16,-1 6-14 0,2 4-18 0,-2 1-14 0,1 3-19 16,2 3-17-16,-3 3-19 0,7 4-12 0,1 8-7 15,-7 1-16-15,-3 6-11 0,-1 1-8 0,0 3 0 16,-6 1-13-16,0 2-10 0,-5-2-3 15,2-1-14-15,-7 0-12 0,2-1-7 0,2-6-1 0,-6 0-3 16,0-1-4-16,1 0 6 0,0-5-12 0,0-1 1 16,-2-3 3-16,2-2 2 0,-1-2 3 0,2-1 5 15,0-4 0-15,-2 1 0 0,2-1 6 0,0 0 1 16,1-19-5-16,3 2 0 0,1-1 0 0,5-11-7 16,-1-2 1-16,1-1-4 0,3 1 0 0,0 1 2 15,1 1-2-15,0 7-3 0,0 0 8 0,0 8-13 16,-1 1-2-16,-2 6 5 0,2 4-1 0,1 3 0 15,-2 5-7-15,3 3 12 0,4 10-6 0,-1 1 0 16,-2 6 8-16,0 2-10 0,-3-1-2 0,-4 0 4 16,2 1-7-16,-3 1 4 0,1-3-2 0,-4 2-11 15,-1-9-3-15,-4 2-4 0,1-3-2 0,-2-4-1 16,0-3 8-16,-2 1 0 0,1-1 8 0,-1-5-2 16,-2-3 4-16,4-1-2 0,1-1 6 0,0 0 7 15,-11-11-2-15,10 2 1 0,2-4-7 0,3-5 5 16,4-8-1-16,7-4-2 0,-2-2-5 0,10-9-3 15,-5 11 4-15,5 0-4 0,-3 5-1 0,2 1 5 16,-1 5-3-16,0 2 4 0,-8 10-7 0,1 2 2 16,-2 5 0-16,-1 4 3 0,1 0-5 0,-6 5 5 15,3 7 3-15,-2 2 2 0,-3 4 6 0,-1 5-4 0,0-1 2 16,-3 1-2-16,0 1-3 0,0 0 0 16,2-2-10-16,1 0 9 0,3-1-1 0,2-7 6 15,1-1 8-15,4-3-8 0,2-1-2 0,0-4 0 16,4-1-4-16,4-5 5 0,-2 0-3 0,2-5-1 0,-3-2 1 15,7-6 2-15,-3-1 4 0,-1-7-2 0,-1-1 0 16,-3-1-4-16,-1-4 1 0,-1-5 1 16,-2-4 2-16,3 1-10 0,-8-1 8 0,3 0-5 0,-3 6 2 15,-1 0 11-15,-5 10 7 0,0 6 4 0,0 1-8 16,-4 6-5-16,0 3-2 0,0 1 1 0,0 0-5 16,-13 20 6-16,5-2 4 0,3 6-7 0,-4 3 0 15,5-2-4-15,2 1-2 0,-2 2 14 0,5-3-11 16,2 3-1-16,3-9-2 0,-2-1-1 0,6-2 6 15,-1-2-1-15,0-4 12 0,5 0-18 0,-4-2 7 16,6-6 0-16,-4-1 9 0,1-2-8 0,5-4 2 16,1-2 11-16,-5-2 12 0,4-4-3 0,1-5 20 15,2-1 6-15,-1-4-49 0,-3-2-8 0,5-1 0 16,-4-3 0-16,2 2 0 0,-1 4 0 0,-3 1 0 16,-3 9 0-16,-5 5 0 0,1-1 0 0,0 5 0 15,-4 4 0-15,0 2 0 0,-1 2 0 0,1 6 0 16,-1 2 0-16,0 3 0 0,-3 3 0 0,4 8 0 15,-5-6 0-15,-1 0 0 0,1 1 0 0,-5-3 0 16,5-1 0-16,0-1 0 0,0-6 0 0,0 1 0 16,0-4 0-16,1 1 0 0,3-4 0 0,-3-1 0 15,3-2 0-15,-4-1 0 0,18-7 0 0,-1-3 0 16,-3 1 0-16,9-8 0 0,1-1 0 0,0-3 0 16,2 1 0-16,2 2 0 0,0 1 0 0,-1 4 0 0,1 3 0 15,-8 4 0-15,-3 4 0 0,1 2 0 0,0 2 0 16,-2 4 0-16,-4 0 0 0,2 5 0 0,-2 1 0 15,-1 3 0-15,-2-3 0 0,0 3-74 16,0 1-61-16,0-5-37 0,-7-1-37 0,6 6-43 0,-4-7-47 16,0-4-42-16,-3 0-22 0,-2-3-54 0,1-2-72 15,0 0-418-15,-17-5-982 0,2-7 434 0</inkml:trace>
  <inkml:trace contextRef="#ctx0" brushRef="#br0" timeOffset="90000.22">8862 10682 4741 0,'-32'-38'220'0,"12"15"37"16,0 2 41-16,6 6-52 0,2 1-57 0,3 5-50 0,1 3-29 16,5-1-30-16,-1 2-20 0,1 3-29 0,2 0-53 15,1 2-95-15,0 0-110 0,0 0-122 0,5 12-166 16,-1-4-343-16,1-1-928 0,3 2 412 0</inkml:trace>
  <inkml:trace contextRef="#ctx0" brushRef="#br0" timeOffset="90533.58">10694 10429 19 0,'0'-11'606'0,"-1"1"-27"0,-2-1-32 16,0 7-29-16,-3 1-25 0,-3 3-9 0,-9 3-18 15,-6 11-11-15,-4 1-16 0,1 9-20 0,-13 9-21 0,5 4-22 16,0 5-28-16,2 4-21 0,2 4-22 16,0 4-25-16,7-1-25 0,0 4-26 0,2 23-22 15,12-24-19-15,6 0-13 0,7 0-97 0,11-2-78 0,4-1 0 16,7-4 0-16,7-3 0 0,4-7 0 0,5 2 0 16,0-9-39-16,-2-4-277 0,-3-11-103 0,-1-2-117 15,-2-2-131-15,5-9-369 0,-6-5-1122 0,-1-2 497 16</inkml:trace>
  <inkml:trace contextRef="#ctx0" brushRef="#br0" timeOffset="91266.93">11346 11051 3930 0,'8'-22'361'0,"-4"-4"-112"16,-1 6 65-16,-3 2 35 0,-4-7-40 0,-1 7-52 15,-3 0-8-15,-2-6-16 0,1 2-12 0,-5 0 7 16,0 0-19-16,0 7-7 0,0 1-15 0,-4 3-10 15,1 3-20-15,-3 6-18 0,0 2-9 0,0 3-12 16,-8 10-19-16,3 4-26 0,-1 5-73 0,1 5 0 16,-1 12 0-16,-1 2 0 0,9-9 0 0,4-1 0 15,2 1 0-15,6-3 0 0,2 1 0 0,3-6 0 16,2-6 0-16,7-3 0 0,2-1 0 0,-1-5 0 16,2-5 0-16,3-1 0 0,5-5 0 0,0-3 0 15,-1-4 0-15,6-9 0 0,-1-2 0 0,-3-4 0 16,1-3 0-16,-2-3 0 0,-3-1 0 0,9-13 0 0,-6-2 0 15,3-3 0-15,-5-2 0 0,-1 0 0 16,0-1 0-16,-4-2 0 0,0-2 0 0,1 2 0 16,-3 7 0-16,-4 18 0 0,-2 4 0 0,-3 10 0 15,-1 2 0-15,2 8 0 0,-4 5 0 0,2 0 0 0,-9 16 0 16,-1 9 0-16,-1 7 0 0,-1 17 0 0,-2 0 0 16,4 4 0-16,1 5 0 0,3 1 0 15,2 0 0-15,1-2 0 0,7-1 0 0,6-5 0 0,2-2 0 16,-2-14 0-16,7-2 0 0,-2-5 0 0,3-3 0 15,2-6 0-15,-6-4 0 0,2-3 0 0,0-5 0 16,-2-5 0-16,-1-3 0 0,6-3 0 0,-3-5 0 16,-1-3 0-16,-4-3 0 0,5-6 0 0,-3-4 0 15,-3-3 0-15,2-5 0 0,-4 1 0 0,1-1 0 16,0-2 0-16,-5 2 0 0,1-2 0 0,-1 10 0 16,-3 7 0-16,0 8 0 0,-1 2 0 0,0 5 0 15,0 3 0-15,0 0 0 0,0 0 0 0,-5 27 0 16,4-9 0-16,1 10 0 0,-1-1 0 0,2 3 0 15,3-1 0-15,1 0 0 0,3-1 0 0,3 1 0 16,-1-4 0-16,2-7 0 0,-1-3 0 0,5-2 0 16,-1-3 0-16,3-2 0 0,-1-5 0 0,-2 2 0 15,2-6 0-15,-6-2 0 0,7-4 0 0,-3-1 0 16,1-6 0-16,-1 1 0 0,4-7 0 0,0-3 0 16,-1-2 0-16,1-5 0 0,4 2 0 0,-1 2 0 15,0 2 0-15,-2 1 0 0,1 6 0 0,-6 8 0 16,0 0 0-16,-2 6 0 0,1 1 0 0,0 4 0 15,-1 0 0-15,2 8 0 0,-2 0 0 0,0 6 0 0,-3 1 0 16,2 0 0-16,-2 8 0 0,-1-1 0 16,-5 2 0-16,-3-5 0 0,0-3 0 0,-2 0 0 15,-3 0 0-15,1-6 0 0,-4-2-142 0,-2 1-71 16,-4-1-47-16,2-4-52 0,-6-1-63 0,-1-2-66 0,-4-4-92 16,-8-4-454-16,3-3-1067 0,-4-4 472 15</inkml:trace>
  <inkml:trace contextRef="#ctx0" brushRef="#br0" timeOffset="91416.71">12000 10615 277 0,'4'-17'547'15,"-2"5"27"-15,-2 1-14 0,0-2-27 0,2 3-38 16,-2 3-41-16,-2 2-44 0,4-2-45 16,-2 2-42-16,3 2-75 0,1 0-91 0,-4 3-119 0,17 2-138 15,-7 1-147-15,9 5-170 0,-2 2-287 0,2 3-760 16,-2-1 336-16</inkml:trace>
  <inkml:trace contextRef="#ctx0" brushRef="#br0" timeOffset="91684.48">12750 10929 317 0,'-5'-7'660'0,"-3"-1"-7"0,2-1-48 0,-3 0-30 15,-3 3-12-15,-3-3-40 0,2 7-34 0,1 1-36 16,-5 2-37-16,3 3-39 0,-4 9-31 0,-2 2-34 16,3 7-29-16,3 2-23 0,1 1-23 0,3 4-21 0,6 1-20 15,0-3-17-15,4 2-16 0,4-4-16 0,6 0-20 16,-1-8-33-16,13 2-94 0,1-3 0 16,-4-4 0-16,12-6 0 0,2 2 0 0,0-8 0 15,-1-2 0-15,0-4 0 0,-5 1-118 0,0-6-198 0,-2 2-81 16,-9-2-92-16,2-2-90 0,-7-2-470 0,-2 1-1137 15,-1 0 504-15</inkml:trace>
  <inkml:trace contextRef="#ctx0" brushRef="#br0" timeOffset="92115.62">13623 10570 157 0,'15'-23'593'16,"-6"6"-14"-16,2-1-30 0,-1-7-30 0,-5 2-17 16,-5-4-6-16,-1 1-24 0,-6 0-26 0,-7 3-37 15,-3 1-41-15,-3 3-29 0,-3 1-39 0,-4 2-24 0,-1 5-42 16,-1 3-6-16,-2 2-30 0,3 4-17 0,5 2-19 16,1 2-14-16,4 3-37 0,0 0 10 15,4 2-14-15,0 1-6 0,7-1-9 0,-1 3-1 16,0 1 2-16,6-1-1 0,2 1 1 0,0 1 1 0,1 0-54 15,5 4-40-15,-1 0 0 0,2-3 0 16,3 3 0-16,-3 1 0 0,0 0 0 0,2 2 0 16,1 3 0-16,0 3 0 0,-2 0 0 0,-4 4 0 0,1 1 0 15,-2 4 0-15,-2-1 0 0,-1 2 0 0,0 11 0 16,-1-10 0-16,-2 10 0 0,-1-1 0 0,3-9 0 16,-7 8 0-16,3-8 0 0,5 11 0 0,-9-12 0 15,8-3 0-15,1 0 0 0,0-3 0 0,0-1 0 16,1 0 0-16,3-3 0 0,1-8 0 0,-1 0 0 15,1-2 0-15,0-4 0 0,3-1 0 0,6 0 0 0,0-2 0 16,4-2 0-16,-1-4 0 0,4-2 0 16,1 0 0-16,9-6 0 0,-3-1 0 0,1-3 0 15,2-2 0-15,1-3 0 0,-2-2-442 0,11-13-245 16,0 1-490-16,-2-3-1276 0,-1-3 565 0</inkml:trace>
  <inkml:trace contextRef="#ctx0" brushRef="#br0" timeOffset="92300.12">14180 10793 107 0,'-5'-15'416'0,"1"1"34"16,0-2 19-16,1-1-3 0,-1 5-19 0,0 1 2 16,1-1 4-16,2 2-2 0,-1 0-37 15,5 2-37-15,2-2-25 0,6 4-48 0,7 0-17 16,1 0-64-16,12-1-57 0,1-1-65 0,-2 5-64 0,0-2-60 16,-1 2-68-16,-1-3-77 0,-9 4-65 0,-5 2-72 15,0-2-66-15,-5-1-69 0,-4 2-283 0,-5-1-784 16,0 2 347-16</inkml:trace>
  <inkml:trace contextRef="#ctx0" brushRef="#br0" timeOffset="92533.44">14215 10603 95 0,'-30'2'251'0,"9"0"12"16,2 2 9-16,2-3 11 0,3 2 0 0,2 0 3 15,3 0 25-15,-1 1 35 0,4-1 22 0,-2 3 16 16,3 1 2-16,-3 2-2 0,5 1 3 0,1 0-3 16,-2 0-22-16,0 7-18 0,3-1-40 0,-1 1 0 15,-1 2-14-15,-1-1-20 0,0 7-13 0,-2 1-24 16,2-2-21-16,-1 2-23 0,1 2-15 0,0-2-16 15,0 2-21-15,3-1-7 0,1 0-17 0,0 0-82 16,1 1-31-16,7-10 0 0,-3 1 0 0,7-2 0 16,1-3 0-16,2 1 0 0,4-4 0 0,9 0 0 15,-6-4 0-15,6 1 0 0,-1-7 0 0,1-1 0 16,2-1 0-16,0-3 0 0,-3-2-170 0,0-3-155 16,-3-1-63-16,-6 3-57 0,-1-1-65 0,-2-6-81 15,-1 3-370-15,-5-2-1040 0,-3 2 461 0</inkml:trace>
  <inkml:trace contextRef="#ctx0" brushRef="#br0" timeOffset="92682.8">14153 10978 39 0,'-12'-2'394'0,"4"1"15"0,0 0 21 0,2-2-30 0,2 2-17 16,4 1-5-16,0 0-13 0,10-6-24 16,2 3-34-16,6 2-29 0,11 0-37 0,2 1-49 15,4-2-58-15,1 0-61 0,3 0-67 0,-5-1-69 0,1-1-65 16,-3 0-81-16,3-3-105 0,-8-2-296 0,0-1-660 15,-4-5 293-15</inkml:trace>
  <inkml:trace contextRef="#ctx0" brushRef="#br0" timeOffset="93099.82">14662 10457 115 0,'-14'-11'502'0,"3"-3"-32"0,2 4-18 0,2 0-14 0,1 1 0 16,1-1-10-16,2 1-21 0,3 0-36 0,1-1-39 15,7 3-37-15,2 2-31 0,3 0-23 0,6 0-29 16,8-1-21-16,1 3-17 0,0-2-19 0,0 2-15 16,-1 2-19-16,-6 2-3 0,0 1-16 0,-3-2-12 15,-5 0-7-15,1 1-8 0,-4-1-13 0,-1 0 0 16,-4 1-5-16,1-1 1 0,-3 3 10 0,0 0 18 16,2 2 8-16,-4-2 19 0,-1 6 10 0,0 0 18 0,-5 3 6 15,4 6 3-15,-3 0 5 0,0 1-1 16,3 6-9-16,-3 3-8 0,4 0-8 0,1 4-33 15,2 1-96-15,2 2 0 0,-1-2 0 0,2 2 0 0,3-1 0 16,0 2 0-16,-1-4 0 0,5 0 0 16,-4 0 0-16,0 0 0 0,-2-2 0 0,2-1 0 15,-1 0 0-15,3-1 0 0,-7-3 0 0,0-6 0 16,-3 0 0-16,2-2 0 0,-3 0 0 0,-3-1 0 0,2-3 0 16,-2 0 0-16,1-2 0 0,-6-2 0 0,3 1 0 15,-3-2 0-15,-2 2 0 0,0-4 0 0,0 1 0 16,-6-1 0-16,0-1 0 0,-2 0 0 15,1-3 0-15,-2 2 0 0,6-4 0 0,-2 1 0 0,4-1 0 16,-2-1-11-16,1-2-439 0,2 1-112 0,4-3-131 16,2 0-387-16,0 0-1169 0,5-6 518 0</inkml:trace>
  <inkml:trace contextRef="#ctx0" brushRef="#br0" timeOffset="93400.02">15199 10242 4177 0,'-9'-18'258'0,"5"2"48"0,0 5-36 16,4 1-67-16,3 1-54 0,-2 3-27 0,4 1 13 15,4 4 13-15,3 1 7 0,7 3 12 0,-1 4 2 16,5 8-1-16,3 4-5 0,1 6-10 0,-4 2-1 16,8 12-11-16,-3 1-20 0,-2 3 17 0,-6 2-6 15,-3-1 0-15,1 3-7 0,-4 2-10 0,-4-2-16 0,-4 4-1 16,-3-1-13-16,-2-1-15 0,-3-13-30 15,-2 12-40-15,-3 1 0 0,-5-2 0 0,3-14 0 16,-7 16 0-16,4-17 0 0,-9 11 0 0,6-13 0 0,-11 10 0 16,6-10 0-16,-1-3 0 0,-6 0 0 0,4-2 0 15,-3-1 0-15,-2-1 0 0,-1-1 0 0,-1 2-175 16,-1-4-69-16,-1-3-67 0,4 0-63 0,-4 0-71 16,0-5-72-16,1 1-505 0,2-6-1105 0,0-1 490 15</inkml:trace>
  <inkml:trace contextRef="#ctx0" brushRef="#br0" timeOffset="93783.4">16525 11107 402 0,'-1'-6'594'0,"-3"0"-17"0,3-2-27 16,0 3-16-16,2-4-4 0,0 2-26 0,6-4-39 0,-1 4-41 15,3-4-41-15,7 3-39 0,8-4-34 0,3 2-31 16,3 3-58-16,2-1-68 0,-1 2-77 0,-3 0-79 16,-1 4-89-16,1-2-70 0,-8 4-96 0,-6 1-70 15,-3 2-54-15,-4 1-40 0,-7 2-362 0,-4 0-848 16,-6 3 375-16</inkml:trace>
  <inkml:trace contextRef="#ctx0" brushRef="#br0" timeOffset="93916.94">16626 11110 399 0,'-29'15'174'0,"3"-3"45"0,2 0 19 0,10-3 21 16,1-3 16-16,3 3 8 0,6-3 11 0,-1-3 30 15,4 2 18-15,5 1 16 0,1-3-9 0,6 1-28 16,8 0-24-16,11 1-30 0,2-2-25 0,6 1-26 16,3-4-31-16,14 3-39 0,-3-3-54 0,-1-2-79 15,-1 0-83-15,-9-2-113 0,-6-2-110 0,-1-1-123 16,-2-2-307-16,0-5-781 0,-5 0 346 0</inkml:trace>
  <inkml:trace contextRef="#ctx0" brushRef="#br0" timeOffset="94084.59">17342 10724 241 0,'-1'-10'446'0,"-3"2"1"0,0 1-15 15,3 2-9-15,1-1-9 0,0 0-19 0,1 1-29 16,4 0-35-16,4 0-30 0,5-1-33 0,3 5-20 0,2 0-37 15,12 0-47-15,-5 1-68 0,-6 2-75 16,3-2-76-16,-3 2-84 0,-7-2-81 0,-2 2-97 0,1-1-363 16,-6-2-734-16,1-1 324 0</inkml:trace>
  <inkml:trace contextRef="#ctx0" brushRef="#br0" timeOffset="94483.42">17407 10632 155 0,'-13'-2'310'0,"1"0"2"0,0 2-4 0,3 1-22 16,-1-1-7-16,2 1 13 0,3-1 10 0,0 3-5 15,1 0 3-15,0 2-1 0,-1 1 1 16,3 4-12-16,-1 1-12 0,3 4-19 0,0-2-19 0,0 5-24 16,0 1-19-16,0 1-22 0,-1-1-14 0,1 0-15 15,-3 0-14-15,3 0-15 0,0 1-12 0,-1-1-10 16,2-2-8-16,6-2-6 0,-6-3-10 0,-1-1-3 16,1-1 1-16,4-3 19 0,-2-1 23 0,-2-1 17 15,4-3-2-15,3 0 14 0,-3-2-5 0,5 0-4 16,1-2 6-16,-2-1 3 0,2-1-14 0,1 0-6 15,5-1-11-15,-4 2-6 0,0-1-11 0,5 0-10 16,2 1-7-16,0 3-12 0,1 1-4 0,1 4-6 16,-3 1-31-16,7 6-20 0,-1 1 0 0,-1 3 0 15,-3 4 0-15,3 1 0 0,-7 4 0 0,2 0 0 16,-4 5 0-16,0-2 0 0,-3 1 0 0,-4-4 0 16,-3 4 0-16,-1-5 0 0,-7-5 0 0,-2-1 0 15,0-1 0-15,-9-3 0 0,0-1 0 0,-10 0 0 16,-4-2 0-16,-6-2 0 0,-1-7 0 0,-4-1 0 0,-2-2 0 15,4-5 0-15,-1 0 0 0,1-1 0 0,1 0 0 16,4-3 0-16,1-1 0 0,12 3 0 0,0-2 0 16,8 4-153-16,5-3-258 0,5 3-146 15,1-2-622-15,9 1-1277 0,8-5 566 0</inkml:trace>
  <inkml:trace contextRef="#ctx0" brushRef="#br0" timeOffset="94617.49">18096 11422 4711 0,'0'4'525'16,"0"0"5"-16,0-4 42 0,-1 5-81 0,1-5-127 16,0 0-110-16,0 0-72 0,0 0-61 0,0 0-80 15,0 0-120-15,0 0-155 0,-16-6-180 0,15 2-233 16,1 4-423-16,0 0-1159 0,0 0 513 0</inkml:trace>
  <inkml:trace contextRef="#ctx0" brushRef="#br0" timeOffset="102083.47">1767 12416 3454 0,'5'-12'270'0,"0"3"-19"0,0-2-42 15,-1-1 7-15,0 4 3 0,1-1 3 0,-4 3-6 16,-1-2-24-16,2 2-23 0,0 0-6 0,2 2-14 16,-4 4-18-16,0 0-16 0,0 0 8 0,3 14 28 15,-5 1 4-15,0 11 0 0,-2 7-3 0,0 3-3 16,2 15-11-16,-2 2-15 0,-1-3-7 0,1 2-9 16,2-2-25-16,0 1 2 0,4 1-9 0,-2-5-4 15,3-12-22-15,1 1 4 0,-3-1-6 0,2-1-34 16,1-5-39-16,-2-3-51 0,1-7-57 0,-3-3-57 15,2-7-44-15,1-1-40 0,-2-2-41 0,-2-4-98 16,1-2-86-16,0 0-443 0,-10-14-1019 0,1 0 451 16</inkml:trace>
  <inkml:trace contextRef="#ctx0" brushRef="#br0" timeOffset="102266.71">1624 12402 397 0,'1'-9'411'0,"-1"-2"-5"0,1 4-6 0,1 0-21 15,0 0-29-15,5-1-29 0,3 2-19 0,6-5-17 16,6 3-21-16,6 2-19 0,8-3-19 0,13-3-23 16,2 1-22-16,5-1-17 0,-2 7-18 0,1 2-31 15,0 2-42-15,-3 1-53 0,-11 0-57 0,-4 1-45 16,1 2-63-16,-6 4-49 0,-6 2-50 0,-7 1-60 16,-9-3-68-16,-1 5-213 0,-9-4-634 0,-9 8 280 15</inkml:trace>
  <inkml:trace contextRef="#ctx0" brushRef="#br0" timeOffset="102816.65">1699 12784 2894 0,'-14'10'229'15,"1"-1"-89"-15,4-2-35 0,3-2-7 0,2 0 0 16,-2-3-2-16,3 2 4 0,3-4 4 0,0 0 3 16,9 2 10-16,4-3 0 0,6-3-13 0,2 1-12 15,11-5-11-15,0 1-7 0,5-2-7 0,1 4-5 16,0-3-13-16,2 0-6 0,-2 6-35 0,1-4-16 15,-6 4-2-15,-3 1-18 0,-3 1 0 0,-5 2-19 16,-7 1 15-16,-3 1-6 0,1-1 11 0,-7 1 2 16,3 5 11-16,-6-2 16 0,-3 4 17 0,-3-3 24 15,-1 4 16-15,-5 2 17 0,-1 2 16 0,-4-3 9 16,2 1 7-16,-2 1-4 0,4 1-5 0,-1-3-5 16,1 1-9-16,3-2-4 0,3-1-11 0,0 1-6 15,4-1-2-15,2-1-3 0,3-1 1 0,5-3-7 0,1-1-4 16,5-1-2-16,7-6-10 0,4-5 5 0,-7 1-6 15,1-1-2-15,-1-2-3 0,-2-2 3 16,9-3-9-16,-9 2 0 0,-6-2-1 0,-1-1 1 16,0-2-2-16,-3 1-4 0,-6-1 6 0,1 0 12 15,-3 2 1-15,-3-1 4 0,1 4 11 0,1 2 9 0,-2-2 11 16,-1 5 8-16,-1-3 7 0,4 7-6 16,-1-3-13-16,1 1-9 0,1 5-6 0,0-6-7 15,4 4-2-15,5-1-3 0,5 3-9 0,-1 0 7 16,3 3-11-16,5 0-6 0,7 6-1 0,-1 1-5 15,1 3 1-15,0 1-3 0,0 1 4 0,-1 1-5 16,-4 1-7-16,-4 2-2 0,2-2-8 0,-11-1-14 16,3-2 11-16,-5 3-8 0,-2-1 4 0,-2-6 1 15,-3 1 2-15,-2-3 5 0,-3 3 0 0,0-5 7 16,0-1 17-16,-4-1 15 0,2-3 2 0,6-1 11 16,-14-1 10-16,5-3-20 0,4-4 11 0,0-3-26 0,1-2 9 15,5-8-29-15,7-4-31 0,5-4-47 0,2-1-68 16,16-8-89-16,2-2-98 0,3 3-125 0,7 1-120 15,1 3-415-15,-1 8-1069 0,-9 10 472 16</inkml:trace>
  <inkml:trace contextRef="#ctx0" brushRef="#br0" timeOffset="103250.05">3666 12455 371 0,'4'-10'542'0,"-4"3"9"0,1 1-8 15,3 0-11-15,-4 1-15 0,0 5-41 0,0-8-38 16,0 5-47-16,0 3-41 0,0 0-35 0,0 0-20 16,-1 20-14-16,-3-1-18 0,3 10-16 0,-2 5-7 15,3 1-28-15,0 11-22 0,-4 2-18 0,4-13-26 16,-1 1-2-16,1 9-17 0,0-11-12 0,1 1-8 16,-1-4-11-16,0-1-5 0,4-2-15 0,-4-2-21 15,0-7-13-15,0-1-24 0,0-2-32 0,0-4-26 16,0-2-23-16,-1-3-23 0,2-2-29 0,-5-2-68 15,4-3-61-15,0 0-42 0,0 0-29 0,-10-15-15 16,6 5-19-16,-1-2-22 0,4-5-18 0,-3-8-8 16,1-4 12-16,2-1 16 0,1 0 44 0,0-6 45 15,-1-12 48-15,2-2 71 0,-1 14 71 0,-1-11 79 16,-3 15 62-16,4 1 43 0,-4 0 51 0,4 2 47 16,-4 0 34-16,3 9 24 0,1 3 18 0,-5-1 10 15,5 1 1-15,-4 2-4 0,4 5-13 0,4-2-22 16,-4 3-21-16,5 1-17 0,0-1-25 0,4-1-12 15,1 3-15-15,8-2-21 0,-1 1-14 0,11 4-14 16,-1-2-16-16,5 2-38 0,-1 3-33 0,0-1-48 16,-1 2-43-16,-1 5-51 0,-2-3-55 0,-4 1-59 15,-5 2-61-15,0-2-51 0,-8 4-53 0,1 0-68 16,-4 0-304-16,-5 4-843 0,-4-2 374 0</inkml:trace>
  <inkml:trace contextRef="#ctx0" brushRef="#br0" timeOffset="103416.81">3643 12757 149 0,'-4'5'424'0,"3"-1"2"0,-3-2 3 0,3 2-13 0,1-4-14 15,0 0-27-15,10 0-37 0,5-5-31 0,6 2-32 16,6-4-27-16,3 1-25 0,5 1-40 0,3 0-57 16,11-3-72-16,-8 1-85 0,-3 3-98 0,0 3-108 15,-2-1-133-15,0 3-232 0,-7 0-651 0,-7 4 288 16</inkml:trace>
  <inkml:trace contextRef="#ctx0" brushRef="#br0" timeOffset="103616.92">4496 12924 78 0,'2'5'515'0,"3"1"9"0,-2 1 8 0,-1 2-6 16,1 1-13-16,-1 2-20 0,-2 1-34 0,3 6-34 15,-3-8-42-15,1 7-41 0,-1 1-34 0,-4-3-36 16,-2 2-51-16,-3 2-51 0,-6 1-67 0,-2-1-90 16,-7 4-96-16,0-6-105 0,-3 1-107 15,-18 5-121-15,-1-5-401 0,-4 1-883 0,-2-4 391 0</inkml:trace>
  <inkml:trace contextRef="#ctx0" brushRef="#br0" timeOffset="104036.05">1693 13371 279 0,'-9'-9'481'0,"-3"1"-4"16,3 1 0-16,0 0-14 0,2-1-11 0,1 4 0 15,2-2-8-15,-1 0-9 0,1 2-21 0,0 0-16 16,1 2-28-16,3 2-27 0,-2-3-34 0,2 3-19 16,0-6-33-16,0 6-25 0,9-2-25 0,7 2-15 15,15 1-21-15,23 1-13 0,10 0-16 0,35 4-8 16,7-1-22-16,9-2-7 0,16 1-5 0,3 1-14 15,10-3-9-15,4 3-2 0,1 2-16 0,-3-3-59 16,-2-2 0-16,0-2 0 0,-7 4 0 0,-5-7 0 16,-10-1 0-16,-12 0 0 0,-10-2 0 0,-7 0 0 15,-31 1 0-15,-5 0 0 0,-20 0 0 0,-1-1 0 16,-5-1 0-16,-12 2 0 0,0 2 0 0,-9-3 0 16,-3 3 0-16,-2-3 0 0,-3-1-155 0,-2 2-96 15,0 5-92-15,-6-8-118 0,-1 5-152 0,7 3-449 16,-19-2-1150-16,19 2 509 0</inkml:trace>
  <inkml:trace contextRef="#ctx0" brushRef="#br0" timeOffset="109383.51">5007 13226 458 0,'1'-7'485'15,"-1"2"-4"-15,1-1-6 0,-1 1-10 0,1 1-14 16,-1 1-17-16,0 3-35 0,0-6-30 0,0 2-36 15,0 4-37-15,0 0-32 0,0 0-20 0,0 0-26 16,0 12-13-16,-1-1-18 0,-5 3-22 0,2 5-4 16,-5-2-25-16,0 6-10 0,-5 4-17 0,-3 0-25 15,-2-2-34-15,-1 0-37 0,1 1-63 0,-3-1-80 16,5-1-112-16,-3-3-128 0,8-6-158 0,1-3-354 16,2-3-955-16,5-1 423 0</inkml:trace>
  <inkml:trace contextRef="#ctx0" brushRef="#br0" timeOffset="110849.88">6161 12725 64 0,'1'-27'392'16,"2"-4"-11"-16,-5 0-5 0,5-4-5 0,-2 0 2 15,-1 2-1-15,2 3-6 0,-2-1-1 0,1 6-11 0,0 7-14 16,0 5-22-16,1 1-27 0,0 6-34 16,-2 2-28-16,1 1-23 0,-1 3-15 0,2 14 0 15,-1 4-9-15,-5 14-10 0,2 16-5 0,-3 0-13 16,1 6-18-16,0 0-4 0,0-1-19 0,4 1-9 0,-1 2-12 15,3-4-9-15,3-1-2 0,1 0-11 0,6-3-18 16,0-13 9-16,3-5-13 0,0-3-5 16,3-2-10-16,3-4-6 0,-6-7-6 0,3-6-5 15,0-2-10-15,0-7-4 0,0-6-9 0,1-2 1 0,-6-5-2 16,6-7-1-16,-4-6 0 0,-1-1 3 0,-4-1 1 16,-1-5 8-16,1-11-7 0,-3-4-2 0,-2 3 2 15,-6-5-1-15,-2-2 2 0,3 3 3 0,0 1-9 16,-1 14 5-16,-2 4 5 0,2 7 6 0,-2 7 6 15,3 5-10-15,-1 4-7 0,2 4 2 0,-1 4 0 16,0 0 2-16,-1 20 0 0,2 0 0 0,6 9-2 16,-6 0 2-16,3 6-1 0,-4-1 3 0,4 2-4 15,-3 1 3-15,3-3 1 0,2 1-4 0,2-1 4 16,-3-5-1-16,-1 0-2 0,5-1 5 0,-4-3-2 16,3-11-2-16,-2 1 1 0,-2-5 3 0,2-1 0 15,-3-3 3-15,4-4 0 0,-1 1-2 0,1-6 2 16,2 0 0-16,3-4 0 0,-2-8-4 0,4 2 1 15,-2-1 2-15,0-3-1 0,1 1-2 0,3-7-4 16,-3 10 2-16,-1 1-1 0,-3 3-8 0,-4 3 2 16,5 2 1-16,-2 3-5 0,-3 1 6 0,6 5-1 15,-4 4-2-15,2 0 5 0,0 7-2 0,1 2-2 16,0 6 4-16,-1 1-1 0,3 0 4 0,-2 0-2 16,4-4 1-16,-2-4-1 0,-3-2-1 0,4 2 7 15,3-5-5-15,0 1-2 0,1-6 4 0,1 1-2 16,0-6 0-16,1 0 9 0,0-3-9 0,-2-2 2 15,1-3-1-15,-3-2 3 0,0-2 1 0,-2-6-3 16,1-1 4-16,-4 2 1 0,-2-2 0 0,2-8 0 16,-2-1-3-16,-3-1-4 0,-4-2 3 0,-1 2 8 15,0 2-10-15,-1 7 1 0,0 5 1 0,-3 3-1 16,1 1 5-16,2 2-12 0,-3 5-2 0,4 2 0 16,0 0 0-16,-14 12 3 0,9 0-1 0,0 2 1 0,1 5 0 15,2 6 2-15,2-4-2 0,2 5 2 16,5-1 0-16,-1 0 6 0,3-7-6 0,2-1-1 15,1-1 3-15,3-5 2 0,1 0-2 0,0-3 3 16,-3-3 0-16,5-4-1 0,-1 0 7 0,-3-2-7 16,-2-4 1-16,5-2 1 0,-3 0-4 0,3-4 4 0,-10 2 1 15,2-4 4-15,-1 3-2 0,-2-6-4 16,-2-1 0-16,0-2 2 0,-4 1 2 0,0-1-7 0,-4 1 7 16,2 1 5-16,-5 3 7 0,3 4 3 0,-1 0-13 15,4 5 14-15,1 0-17 0,-4 1-1 0,4 2-5 16,0 2 4-16,0 0-2 0,0 0 1 15,0 16-3-15,5-6 0 0,3 1-9 0,2 2-5 0,3 3-8 16,2-3-12-16,2 0-5 0,2 4-9 0,4-2-9 16,-2 1-2-16,0 2 5 0,-7-4-2 0,2-3 2 15,-3 6 7-15,-1 0 7 0,-3-3 2 0,0 0 9 16,-5-3 2-16,1 0 12 0,0 5 6 16,-1-4 10-16,-3-1 4 0,3-1 10 0,0-4 6 0,1 2 13 15,-1-4 7-15,5-2 6 0,1-2-5 0,8-4-4 16,0 1-1-16,1-6-5 0,10-4-1 0,-1 0 1 15,1-7-8-15,-4 0 4 0,3-4 0 16,-1 0-2-16,0 1 0 0,-4-2 8 0,-1-1-1 0,-6 0-2 16,1-2-1-16,-7 0 2 0,-1 1 10 0,0 1 11 15,-4 11 12-15,-4-2 11 0,-1 5 3 0,0 2-12 16,-3 4-6-16,-4 4-9 0,0 3-10 0,-4 3-7 16,-4 7 7-16,1 2-12 0,-3 7 1 0,6 3-7 15,-2 2 4-15,7 3-18 0,3-1 9 0,7 3-3 16,1-10-8-16,4 5-11 0,8-1-44 0,1-2-39 15,4-4-43-15,-5-7-50 0,2 1-65 0,9-5-54 0,-7 0-57 16,-2-3-53-16,0-4-71 0,-7-1-90 16,-6-2-330-16,-2-1-975 0,-4-2 432 0</inkml:trace>
  <inkml:trace contextRef="#ctx0" brushRef="#br0" timeOffset="111017.84">6232 12784 5239 0,'-29'-1'162'0,"11"0"-146"16,5 2-6-16,7-1-9 0,5 0-1 0,1 0 7 15,0 0-8-15,34 1-4 0,-1-1 2 0,21-1-26 16,4 0-51-16,4 1-62 0,2 0-70 0,3-3-91 16,23-1-140-16,-22 2-261 0,-4-2-760 0,2 3 336 0</inkml:trace>
  <inkml:trace contextRef="#ctx0" brushRef="#br0" timeOffset="111466.62">8975 12822 335 0,'-5'-10'617'0,"0"5"-32"0,1 0-56 16,1 0-50-16,1 2-45 0,2 3-51 0,0 0-34 16,-12 11-23-16,7-1-28 0,1 3-22 15,0 3-27-15,2 3-24 0,-2 6-21 0,3-7-16 16,1 1-17-16,0 0-18 0,1 7-13 0,2-6-7 0,0-1-20 16,1-2-12-16,2-1-13 0,-1-1-7 0,2-4-2 15,-2-3-13-15,4 1-3 0,4-3-3 16,-1-5-8-16,0 0-3 0,2-3-5 0,4-5-5 15,0-2-3-15,9-5 0 0,-3 0 2 0,1-5-9 0,0-3 1 16,1-2-5-16,-1 0-2 0,2-2 5 0,-1 1 6 16,-2 2 6-16,-1 2 7 0,-1 4 13 0,-8 5 5 15,1 3-18-15,2 2 3 0,-3 3-6 0,-4 5-2 16,4 4 5-16,-1 3-7 0,-2 5 6 0,2 4-1 16,-1 5-4-16,0 4-3 0,-4 3-1 0,1-2-8 15,-4 1-6-15,5 0 5 0,-6-2-23 0,-3 1-16 16,3-2-25-16,-4-7-15 0,-1 0-14 0,-3-2-24 15,-5-2-31-15,-1-2-46 0,-5-3-50 0,3-3-55 16,-8-3-58-16,-2-3-65 0,-10-2-82 0,0-6-481 16,3-2-1036-16,-6-3 459 0</inkml:trace>
  <inkml:trace contextRef="#ctx0" brushRef="#br0" timeOffset="111601.88">9026 12625 472 0,'0'-17'486'0,"0"5"14"0,0-1-14 0,0 2-37 15,0 4-42-15,0 0-40 0,0 1-42 16,1 1-36-16,1-1-67 0,-1 2-79 0,4 2-81 16,3 0-94-16,3 2-112 0,2 0-132 0,9 1-350 15,6 2-679-15,2 3 301 0</inkml:trace>
  <inkml:trace contextRef="#ctx0" brushRef="#br0" timeOffset="112201.06">10370 12942 194 0,'3'-6'447'0,"1"2"-19"0,-3-5-14 0,3 0-14 0,-4-2-13 16,1 0-14-16,-1-1-8 0,0 0 0 16,-1 0-19-16,-3-3-15 0,-1-1-12 0,1 2-23 15,-5-1-19-15,3 6-20 0,-6-4-19 0,3 5-24 0,-3 0-17 16,-1 5-28-16,-5 2-6 0,1 4-19 0,-2 5-17 15,0 1-12-15,1 6-3 0,-1 4-18 0,1 5-6 16,0 0-10-16,3 1-5 0,3 0-9 0,7 2-3 16,0 0-14-16,2-1 14 0,6-7-21 0,4 5 2 15,-1-6 2-15,3-1-11 0,5-3 5 0,-1 0-5 16,2-5-5-16,-3-1-2 0,0-3-5 0,1-1 2 16,-1-3 4-16,0 1 1 0,-1-7-3 0,0 0 14 15,-2-3-4-15,-1 1 6 0,1-4-1 0,0-3 4 16,0-2-3-16,-3 0 1 0,-1-1-6 0,3-3-2 15,-5 0-1-15,5-3-3 0,-4 4-1 0,0 0-8 16,-1 6-6-16,-1 3-5 0,3 0 3 0,-4 1-12 16,2 4 4-16,-2 2 1 0,-1 3-3 0,0 0 0 15,5 10 0-15,-1 2 2 0,-1 0-3 0,-1 4 3 16,2 4-2-16,0 3-3 0,2 1-4 0,2 0 5 16,1 0 2-16,0-7-3 0,4-3 0 0,-3 1 0 15,6-4 0-15,0-1 0 0,0-2 0 0,0-1 0 16,-2-3 0-16,0-4 0 0,1-4-72 0,-2-2-64 15,-3 2-74-15,4-8-100 0,-1-1-112 0,0-2-149 0,-3-2-508 16,3-5-1168-16,-3 4 517 0</inkml:trace>
  <inkml:trace contextRef="#ctx0" brushRef="#br0" timeOffset="114400.11">11662 12566 3659 0,'-11'-45'120'0,"6"11"18"15,-1 0 59-15,-1 1 35 0,-2 3-15 0,4 6-37 16,1 6-4-16,-1 2 7 0,3 6-1 0,-1 1-1 15,2 2-23-15,-2 6-4 0,3 1 28 0,-10 16 20 16,4 2-3-16,-6 7-6 0,1 5-2 0,3 5-15 16,-2 12-13-16,1 3-10 0,1-3-15 0,2 2-15 15,-2-4-10-15,7 1-6 0,-2-10-14 0,2-1 3 16,0 0-24-16,1-1-6 0,-3-1-5 0,3-7-8 16,-2 1-20-16,-1-8-33 0,6 1 0 0,-6-5 0 15,3-3 0-15,-1-3 0 0,-2-3 0 0,2-3 0 16,1-3 0-16,0 0 0 0,0 0 0 0,-8-17 0 15,8 6 0-15,-1-7 0 0,2 1 0 0,2-10 0 16,1 1 0-16,7 3 0 0,-6 5 0 0,2 0 0 16,-1 4 0-16,3 0 0 0,0 4 0 0,1 3 0 0,0 1 0 15,4 3 0-15,-1 5 0 0,5 2 0 0,-1 5 0 16,3 1 0-16,0 6 0 0,-3 2 0 0,2 1 0 16,2-1 0-16,-11 0 0 0,4 4 0 0,-1 0 0 15,-7-2 0-15,-3-1 0 0,-1 1 0 0,-3-1 0 16,0-1 0-16,-4-2 0 0,-4-1 0 0,-4-3-26 15,0 0-8-15,-1 0 2 0,0-2 2 16,5-6 9-16,-5 0 0 0,5 0 4 0,-1-4-7 0,4 0 12 16,0-4-3-16,5 0 5 0,1 4-5 0,10-20-1 15,12 0-12-15,0 0-13 0,3 2-13 0,14-11-13 16,-9 7-15-16,15-6-11 0,-3-1-28 0,6 4-1 16,-5 0 11-16,0 3 7 0,-9 7 13 0,-2 0 8 15,-2 3 7-15,0 2 9 0,-11 2 15 0,-2 2 10 16,-5 3 24-16,-2-2 13 0,-3 2 17 0,-1 1 13 0,-1 2 6 15,-5 0 19-15,0 0 13 0,4 5 1 0,-6 1 0 16,-3 0-4-16,0 4 14 0,-1-1-18 16,-3 4-5-16,-2 2-1 0,2-1-2 0,1 0-7 15,-1 1-8-15,-1 1 0 0,1-2-2 0,5-1-1 0,2-3-8 16,-2 0 0-16,1 3-6 0,3-6 4 16,0 1-6-16,4 0 7 0,0-1-14 0,1-5 7 15,2 0 2-15,-1 1 0 0,4-4 6 0,-1-2-7 16,1 1 1-16,2-4-11 0,-5-1 10 0,0-4-4 0,1 2 8 15,-1-3-10-15,-3-3-1 0,-1-1-3 0,-2 0 0 16,-1 0 6-16,0 0-4 0,-3 4-2 0,2 1 8 16,-2 2 4-16,0 0 5 0,0 2 3 15,-2 2-5-15,1 3-6 0,0 0 0 0,-2 2 13 0,6 0-14 16,-10 3-5-16,1 3-1 0,1-1-2 0,6 1-2 16,-5 2 2-16,3 1-3 0,2-1 2 0,-2 1 3 15,4 0-6-15,-1-1 3 0,1-3 5 0,0 5-3 16,0-3 0-16,1-1 8 0,4 0-14 0,-1-1 3 15,-3 1-3-15,3-3 4 0,-1 1 14 0,-1-1-13 16,1 0-1-16,-3-3 4 0,1 4-4 0,-1-4 7 16,3 2 11-16,-3-2-14 0,0 0-2 0,1 2 3 15,-1-2-1-15,0 0-7 0,0 0 2 0,0 0 2 16,0 0-10-16,0 0 10 0,0 0-9 0,0 0-6 16,0 0 5-16,0 0-9 0,0 0-4 0,0 0-1 15,1-10 4-15,-1 10-3 0,0-5 12 0,0 5-10 16,-1-6 4-16,0 1 2 0,1 5 2 0,-3-4 0 15,3 4 0-15,0-6 7 0,0 6-6 0,0 0-2 16,0-3 3-16,0 3-2 0,0 0 4 0,0 0-5 16,0-5-9-16,0 5 3 0,0 0-3 0,0 0 8 15,0 0-6-15,3-3 6 0,-3 3 0 0,0 0-2 16,0 0 3-16,0 0-4 0,2-4 6 0,-2 4 3 16,0 0-9-16,0 0-1 0,1-4 0 0,-1 4 3 15,0 0-3-15,0 0 6 0,0 0 2 0,0 0-2 0,0 0 5 16,2-3-1-16,-2 3-5 0,0 0 3 15,0 0 9-15,0-5-8 0,0 5 0 0,0 0 0 16,0-6 4-16,0 6-3 0,0-4 0 0,0 4 5 16,-2-7 1-16,1 5 0 0,-1-2 3 0,2 4-1 0,-7-5 10 15,5 3-10-15,-5-1-1 0,7 3-1 0,-10-1-3 16,10 1 7-16,-18 5 4 0,10 0-11 16,-3 2 8-16,-1 3 9 0,1 2-8 0,-1 2 3 15,2 1-10-15,0 2 12 0,4-1-2 0,-1 2-3 0,2 0 10 16,2 0-9-16,2 0-3 0,2-1-4 0,2-1 9 15,0-4-5-15,0-2 6 0,5 2-3 16,-3-3 3-16,5 0-9 0,-1-3 2 0,3 2 2 16,-2-5 7-16,4-2-4 0,-1-1 0 0,-3-1 1 0,3-2-4 15,-3-4-1-15,2 3 12 0,-2-4 8 0,1 0-2 16,0-5 10-16,-2-1-9 0,-1-2 7 0,-2-1-4 16,0-1-5-16,-2 0-1 0,-2 0-22 0,1 0 0 15,-2 1 0-15,-1-1 0 0,-1 5 0 0,0 4 0 16,1 0 0-16,-3 4 0 0,2 1 0 0,-3 4 0 15,4 0 0-15,-9 6 0 0,4 3 0 0,-1 1 0 16,2 4 0-16,0 3 0 0,1 0 0 0,2 1 0 16,4-1 0-16,-1 1 0 0,2-1 0 0,4-2 0 15,1-1 0-15,0 0 0 0,2-5 0 0,3 1 0 16,-4-4 0-16,4-1 0 0,3-2 0 0,-3-3 0 16,0-1 0-16,-1-4 0 0,-3 0 0 0,8-1 0 15,-5-5 0-15,-2 1 0 0,5-3 0 0,-6-3 0 16,4 2 0-16,0-8 0 0,1 1 0 0,-2-2 0 15,0-2 0-15,2 1 0 0,-4 2 0 0,-1 4 0 0,1 3 0 16,-6 6 0-16,3-1 0 0,-2 2 0 0,2 4 0 16,-3 2 0-16,3 2 0 0,1 1 0 15,1 3 0-15,2 0 0 0,0 4 0 0,-2-2 0 16,-1 3 0-16,5 1 0 0,-2 0 0 0,-3-1 0 0,0-1 0 16,-1 1 0-16,-2-2 0 0,2-2-34 0,-3 0-13 15,-3-2 4-15,3 1 6 0,-3-2 6 0,0-1-1 16,-2-1 2-16,0 0 5 0,0 0 8 0,1-9 0 15,-1 3 4-15,-1 1-2 0,1-4 1 0,-4-2 6 16,2 1-6-16,-1-1 8 0,-1-1-3 0,-1 1 6 16,0 0 3-16,0 1-7 0,-1-1 3 0,0 2 7 15,-1 2-6-15,-2 0 6 0,-1 3 2 0,-3 2-1 16,3 6 2-16,-2 2 0 0,-4 1 9 0,0 6-7 16,1 2 1-16,6 0 11 0,-5 2-5 0,9 1 7 15,-3 6 0-15,3-6 3 0,5 2 0 0,0 0-11 16,5-1 6-16,4-1-2 0,5 3 3 0,-1-6-7 15,10-1 0-15,2-2-1 0,0-1-2 0,4-4 3 16,-1-7 0-16,1 1-8 0,-3-2 0 0,4-6 7 16,-4-2-1-16,-1-1 1 0,-7 1-7 0,5-6 6 15,-8 1-12-15,4-6 0 0,-1-1 0 0,0-4 0 16,-4 3 0-16,0-7 0 0,-1-1 0 0,0-1 0 16,2-14 0-16,-2-1 0 0,2 1 0 0,-2-1 0 15,-4 13 0-15,-4 1 0 0,2 1 0 0,-4 6 0 16,0 6 0-16,-3 7 0 0,0 4 0 0,-3 1 0 15,0 6 0-15,3 1 0 0,-15 12 0 0,5 4 0 16,-4 8 0-16,1 3 0 0,2 5 0 0,-3 14 0 16,3-14 0-16,5 13 0 0,-2-12 0 0,7 3 0 0,-3-2 0 15,4-1 0-15,4 0 0 0,0-2 0 0,5-1 0 16,-3-3 0-16,6-2 0 0,-2-8 0 16,0-1 0-16,2-3 0 0,-2-4 0 0,1-5 0 15,0 0 0-15,0-3 0 0,1-3 0 0,0-2 0 0,2-5 0 16,-1-1 0-16,0-4 0 0,-4-1 0 0,0-2 0 15,6-8 0-15,-7 1 0 0,2-4 0 16,-1-1 0-16,0-2 0 0,-1 2 0 0,-4 4 0 0,-2 4 0 16,2 2 0-16,-3 6 0 0,-1 3 0 0,0 3 0 15,-1 3 0-15,-3 3 0 0,4 1 0 0,-14 8 0 16,5-1 0-16,-1 2 0 0,-3 6 0 0,2 0 0 16,-1-1 0-16,-1 4 0 0,1-2 0 0,1 0 0 15,2-2 0-15,2 1 0 0,-1-4 0 0,3 0 0 16,2-2 0-16,0 0 0 0,3 0 0 0,1-4 0 15,3 5 0-15,1-3 0 0,4 4 0 0,3 1 0 16,3-1 0-16,2 1 0 0,9 3 0 0,-2-4 0 16,1 3 0-16,0-2 0 0,2 0 0 0,0-3 0 15,1 2 0-15,-1-4 0 0,-1 4 0 0,-5-6 0 16,-2-1-111-16,3-1-184 0,-3-3-52 0,-1-2-38 0,-5-1-32 16,1 1-38-16,-1-3-30 0,-2-2-19 15,1-1-362-15,-1-4-937 0,1-1 414 0</inkml:trace>
  <inkml:trace contextRef="#ctx0" brushRef="#br0" timeOffset="115716.69">13633 12971 813 0,'1'-7'142'0,"2"1"43"16,-3-2 24-16,0 1 29 0,0 3 19 0,0-2 10 0,-3 1 4 16,3 1 3-16,0 4-1 0,0 0-4 15,-1-5 0-15,1 5 7 0,0 0-4 0,4-2-7 16,-4 2-10-16,0 0-18 0,17 2-23 0,-6 0-10 16,2-2-28-16,5 0-14 0,-1-2-14 0,0 0-11 0,1 0-21 15,1-2-6-15,-1 0-8 0,-4 0-14 16,-2-3-4-16,-1 1-9 0,1-1-1 0,-6 0-14 0,3-1-5 15,-5-1 4-15,-4 0-10 0,0-1-8 0,-4 2 8 16,-1-1-13-16,-5 1 0 0,-3 3 1 0,-5 0 1 16,0 2 4-16,-2 4 5 0,-2 3 2 0,-3 3 4 15,1 6 4-15,-1 0-2 0,2 4 5 0,10-3 4 16,2 2-2-16,-2 6 15 0,5-3-16 0,8-1 3 16,1 8-5-16,9-1-5 0,5-6-9 0,8 1-2 15,5-5-1-15,3 1-18 0,5-3 6 0,13-1-15 16,5-2-9-16,-4-4-19 0,1-6-7 0,-13 1-3 15,2-3 4-15,-1-5 4 0,1 0 1 0,-3-1 2 16,-2-2 9-16,-1-1-5 0,-1-5 2 0,-2 4 10 16,-8-4-4-16,4-3 5 0,-4-2 15 0,-4 2 0 15,-2 0 10-15,-6 3 14 0,-1 2 17 0,-4 2 3 16,-4 1 2-16,-2 2-7 0,0 1-39 0,-4 4-20 16,-5 0 0-16,-3 3 0 0,-5 3 0 0,-1 4 0 15,-9 4 0-15,3 5 0 0,2 3 0 0,-1-2 0 16,2 1 0-16,2 1 0 0,8-1 0 0,1-1 0 0,2 1 0 15,4-4 0-15,2 0 0 0,3-1 0 0,2-3 0 16,3 1 0-16,2-3 0 0,8 0 0 16,2-1 0-16,1-6 0 0,4 0 0 0,-2-5 0 15,7 0 0-15,-1-5 0 0,-3-2 0 0,-6 1 0 0,5-6 0 16,-3-2 0-16,-3-1 0 0,-2-2 0 16,-2-3 0-16,0-2 0 0,-4-3 0 0,-3-2 0 0,2-3 0 15,-7-13 0-15,-1 0 0 0,-2-1 0 16,-2-2 0-16,-4 15 0 0,-1 4 0 0,-1 4 0 0,-2 7 0 15,2 5 0-15,-4 7 0 0,3 3 0 0,-3 7 0 16,-4 9 0-16,-5 8 0 0,1 5 0 16,3 9 0-16,0 12 0 0,6 8 0 0,3-5 0 0,3 3 0 15,7 0 0-15,4-2 0 0,6-2 0 0,6-3 0 16,3 2 0-16,-5-16 0 0,4 2 0 0,0-5 0 16,3-2 0-16,2-5 0 0,4 1 0 0,-5-9 0 15,6-1 0-15,-1-4 0 0,1-5 0 0,-1-2 0 16,0-3 0-16,-6 0 0 0,5-10 0 0,-7 5 0 15,4-7 0-15,-1 0 0 0,-7 1 0 0,4-6 0 16,-3-4 0-16,-1 1 0 0,0-2 0 0,1-2 0 16,-1 0 0-16,0 1 0 0,-2 1 0 0,-4 3 0 15,1 9 0-15,-6 3 0 0,-4 0 0 0,0 4 0 16,-4 3 0-16,-2 2 0 0,-4 1 0 0,-3 3 0 16,-6 1 0-16,0 8 0 0,-4 3 0 0,1 0 0 0,0 0 0 15,4 0 0-15,3 0 0 0,3 0 0 16,2 0 0-16,5-3 0 0,0 0 0 0,2 0 0 15,6-4 0-15,-2 1 0 0,7-4 0 0,-2-1 0 16,6-1 0-16,1-1 0 0,-2-1 0 0,5-1 0 0,0-2 0 16,1-6 0-16,-1 3 0 0,-4 0 0 15,3-5 0-15,-3 1 0 0,2-2 0 0,-7 3 0 16,1 1 0-16,-2 2 0 0,1 1 0 0,-3 0 0 0,-1 1 0 16,0 2 0-16,-3 2 0 0,0 0 0 0,3 8 0 15,-5 0 0-15,2 2 0 0,0 7 0 0,0 9 0 16,-1 2 0-16,-2 5 0 0,2 1 0 0,1-4 0 15,1 5 0-15,-2 12 0 0,5-14 0 0,-1 3 0 16,-1-2 0-16,2 3 0 0,-1-2 0 0,0 0 0 16,0-1 0-16,3-3 0 0,-2 3 0 0,1-7 0 15,0 1 0-15,-1-9 0 0,-4 2 0 0,3-3 0 16,-3 0 0-16,0-5 0 0,-3-5 0 0,2 4 0 16,-3-3 0-16,-4-2 0 0,3-3 0 0,-5 2 0 15,-3-4 0-15,2-1 0 0,-8-2 0 0,-2-4 0 16,1 0 0-16,-1-2 0 0,2-3 0 0,1 1 0 15,4-3 0-15,0-2 0 0,4-3 0 0,5-10 0 16,1 2 0-16,9-4 0 0,5-1 0 0,6-3 0 16,12-9 0-16,1 2 0 0,4 5 0 0,4 4 0 15,4-2 0-15,0 1 0 0,3 5 0 0,-2 0 0 16,-10 6 0-16,11-5 0 0,-11 5 0 0,0 2 0 16,-2 1 0-16,-4-2 0 0,0 5 0 0,-6-7 0 15,-3 3 0-15,-4 3 0 0,-2-1 0 0,-2 1 0 16,-1-2 0-16,-2 1 0 0,-6 1 0 0,0 6 0 0,0-2 0 15,-4 2 0-15,-1 4 0 0,0 1 0 16,-4 3 0-16,-5 2 0 0,1 3 0 0,-6 3 0 16,3 4 0-16,-6 8 0 0,0 0 0 0,4 2 0 0,2 3 0 15,0 2 0-15,5 2 0 0,3-2 0 0,4 0 0 16,4 0 0-16,4-6 0 0,0 2 0 0,6-3 0 16,6 3 0-16,3-2 0 0,-4-6 0 0,7 2 0 15,-3-5 0-15,5 0 0 0,-3-6 0 0,2 0 0 16,-2-3 0-16,1-1 0 0,1-1 0 15,-4-3 0-15,1 0 0 0,-4-2 0 0,-6-2 0 0,-1 2-193 16,-6 2-131-16,2-4-69 0,-6 2-88 0,-3-1-114 16,-1 2-440-16,-8-5-1120 0,3 1 496 0</inkml:trace>
  <inkml:trace contextRef="#ctx0" brushRef="#br0" timeOffset="116415.72">16134 12851 262 0,'9'8'426'0,"-2"-2"3"0,0-1 22 16,-2 0 13-16,-1 0 27 0,0-4 25 0,1 1 20 16,-1 2-4-16,-4-4-13 0,8-1-27 0,-8 1-37 15,6-10-40-15,-1 0-39 0,-1 0-36 0,-3-3-29 16,3-5-30-16,0-2-24 0,2-6-30 0,-2-2-19 16,1-2-24-16,4-1-165 0,-1-4-19 0,7-12 0 0,-2-1 0 15,4-2 0-15,1 2 0 0,-1 0 0 0,3-1 0 16,-5 2 0-16,3 1 0 0,-9 14 0 15,0 4 0-15,2 5 0 0,-6 7 0 0,-1 4 0 16,-3 6 0-16,-1 1 0 0,0 5 0 0,0 0 0 0,-19 18 0 16,7 6 0-16,-4 9 0 0,-3 8 0 0,1 5 0 15,3 3 0-15,2 2 0 0,-1 0 0 0,5 2 0 16,0 1 0-16,3-2 0 0,3-6 0 0,3 1 0 16,4-12 0-16,1 2 0 0,5-3 0 0,0-2 0 15,5-1 0-15,1-3 0 0,3 1 0 0,2-6 0 16,2-3 0-16,0-6 0 0,-4-6 0 0,1 0 0 15,1-3 0-15,-2-2 0 0,0-3 0 0,-1-3 0 16,0-3 0-16,-3-2 0 0,1-2 0 0,-4-5 0 16,0 4 0-16,-2-7 0 0,0 1 0 0,-2-1 0 15,-3 2 0-15,-1 4 0 0,-1 3 0 0,-1 0 0 16,-1 3 0-16,-2 3 0 0,1 3 0 0,-9 1 0 16,3 3 0-16,-4 2 0 0,3 3 0 0,-3 4 0 15,3-1 0-15,2 3 0 0,3-3 0 0,2 1 0 16,6-1 0-16,2 2 0 0,5 1 0 0,2-2 0 0,9 0 0 15,-2-1 0-15,0-5 0 0,6-2 0 16,0-3 0-16,-9-2 0 0,3-2 0 0,-3-2 0 16,-2 1 0-16,-1-4 0 0,-3-1 0 0,-3 1 0 0,-2-4 0 15,-3 0 0-15,-1-5 0 0,-7-3 0 0,-2 1 0 16,-5-7 0-16,-8 0 0 0,0-1 0 0,-2-2 0 16,-6 4 0-16,-8-9 0 0,-5 0-175 15,-3 3-228-15,0 5-43 0,9 9-45 0,-2 0-64 0,-13-7-466 16,12 9-1104-16,-2 2 488 0</inkml:trace>
  <inkml:trace contextRef="#ctx0" brushRef="#br0" timeOffset="116569.65">15899 12416 353 0,'-11'-5'395'0,"2"-2"15"16,1 1-11-16,4 2-34 0,4-1-32 0,4 1-28 16,5-1-10-16,5 4-11 0,9-1-23 0,12-4-26 15,18 7-21-15,1-1-20 0,5 5-22 0,6 1-15 16,26 5-32-16,-26-3-49 0,24 5-65 0,-26-3-72 15,3-3-79-15,-2 4-96 0,1-4-108 0,2 0-291 16,-8-1-685-16,-2 3 303 0</inkml:trace>
  <inkml:trace contextRef="#ctx0" brushRef="#br0" timeOffset="116800.95">17411 12411 13 0,'6'-6'399'15,"-1"-2"21"-15,-2 2 12 0,0 0-7 0,-1 0 1 16,1 3 8-16,-2-2-4 0,-1 5-31 0,1-4-28 15,-1 4-14-15,0 0-2 0,0 0-5 0,-1 18-6 16,1-2-6-16,0 8-20 0,0 5-22 0,1-1-22 16,2 6-27-16,1 0-23 0,2 14-22 0,-3-11-20 15,6 7-19-15,-3-10-11 0,0 1-21 0,4-4-12 16,0 0-25-16,-1-1-27 0,3-2-32 0,-3-3-48 16,-1-2-42-16,-3-7-60 0,1-2-49 0,-3-3-52 15,-2-3-43-15,-2-1-43 0,-2-2-45 0,-2-3-32 0,0-2-36 16,5 0-40-16,-14-10-41 0,-2-2-302 15,5-3-863-15,-5-4 383 0</inkml:trace>
  <inkml:trace contextRef="#ctx0" brushRef="#br0" timeOffset="117084.4">17301 12485 186 0,'-14'-30'325'0,"5"1"25"16,1 5 16-16,3 5 12 0,0 3 15 16,3 0-1-16,0 6 0 0,2 0-17 0,3 1-21 0,3 2-25 15,3 3-19-15,4 0-13 0,8 5-24 16,8 4-22-16,3 5-22 0,1 3-16 0,2 2-18 0,13 9-27 15,-2 1-9-15,-1 7-15 0,-3 2-13 0,0 1-18 16,2 0-8-16,-9 2-13 0,-1 1-6 16,-5 2-9-16,-9-11-10 0,-1 2-5 0,-4-4-4 0,-2 2-3 15,-7-2 0-15,-1-1-2 0,-6-6 22 0,-4-2 3 16,-6 0 5-16,-9 0 23 0,1 0 4 0,-8-5 2 16,-8 1-6-16,-2-5-14 0,-12 0-3 15,-4-5-11-15,2-3-4 0,0 1-8 0,11-2-10 0,-11-3-37 16,15 4-46-16,6-2-31 0,3-1-63 0,8 3-74 15,2-2-92-15,7 0-98 0,2 2-117 0,4-1-117 16,4 0-379-16,0 0-1080 0,0 0 478 0</inkml:trace>
  <inkml:trace contextRef="#ctx0" brushRef="#br0" timeOffset="117233.87">18201 13085 172 0,'5'0'669'15,"-5"0"8"-15,8-1-13 0,-7-1-48 0,4-1-52 16,-5 3-57-16,1-5-55 0,-1 5-42 0,3-5-71 0,-3 5-83 16,1-3-110-16,-1 3-134 0,0 0-166 15,0 0-158-15,0 0-525 0,0 0-906 0,-18 8 401 16</inkml:trace>
  <inkml:trace contextRef="#ctx0" brushRef="#br0" timeOffset="118549.83">7030 13794 110 0,'-18'0'200'0,"0"2"-1"0,-1-4 4 0,4-2-9 16,-3 5-1-16,5-1-1 0,0-1-2 15,-4 1-5-15,5-4-5 0,-1 4 1 0,0 3-12 0,0-6-2 16,3 3-3-16,-3 0-2 0,3 0-9 0,2 0-4 16,2 0-12-16,-2 0-9 0,8 0-13 0,-11-1-13 15,11 1-17-15,-8 1-3 0,8-1-11 0,0 0-12 16,-5 0-2-16,5 0 1 0,0 0-10 0,0 0 1 15,8 7-6-15,-3-2 1 0,6-2-10 0,1-2 1 16,6 2-9-16,1 0-3 0,9 1 4 0,1 0-5 16,6 0-3-16,0-3-3 0,4 1 2 0,11-2-2 15,6 3 0-15,-1-2-4 0,5-1-1 0,3-1 0 16,2 2-3-16,32-3 3 0,-1-1 1 0,6 2-3 16,4-4-7-16,7-1 0 0,-2 5 10 0,1 1-5 15,11 1 1-15,-3-2-2 0,3 0 1 0,5 0-1 16,1 2-4-16,-4-1-3 0,3-1 3 0,0-4 7 15,-1 8-1-15,10-5 8 0,-3-2 7 0,0 3-2 16,5 0 18-16,-3-3-3 0,2 1 8 0,8-1-2 16,-4 3 4-16,6-3 0 0,2 0-10 0,7 2 3 15,-5-2-2-15,10 0-12 0,-1 4 3 0,2-2-4 16,0 1-5-16,6-2 6 0,-3-2-2 0,3 5-5 16,-1-2 1-16,-1 0-7 0,3 1 5 0,3 0 11 15,-8-1-11-15,1 1-1 0,2 1 3 0,-6 0-1 16,-1-1-3-16,6 1-2 0,-5 2 0 0,-4 4 0 0,-1-4 11 15,2-2-12-15,-2 0 3 0,3 3 1 16,-8 3-10-16,-10-4 4 0,-6-2-2 0,-2 2 2 16,-4 5-2-16,-6-8 9 0,-8 0 10 0,-4-2 6 15,-7 0-4-15,-14 2 4 0,-26 1-6 0,0-3-1 0,-2-2 1 16,-2 2-10-16,-6-2 3 0,3 3-2 16,-2-1-2-16,-18 1 0 0,-1-3-3 0,-1 2 1 15,-1-1-2-15,-1 3-1 0,-7 0-1 0,-5 0 2 16,-1-3 1-16,-3 2 4 0,0 1 10 0,1 1-2 0,-6 1 2 15,4 1-2-15,-2 2 0 0,4-3-2 16,-7 1-4-16,-1 0 1 0,2 2-1 0,0-2-6 16,-2 4 0-16,-1-4 1 0,2 0-2 0,1 2 0 15,0 1-4-15,-1 0 3 0,-1-2-3 0,0-1 1 0,-1 3 1 16,-2-3-3-16,-3 1 2 0,3-2-3 0,-2 0 1 16,-1-1-1-16,-5 0-2 0,8 3-9 0,-7-1-17 15,-1-2-28-15,4 0-39 0,-4 0-65 16,0 0-80-16,0 0-88 0,0-7-113 0,0 7-369 0,-5-12-869 15,1 6 386-15</inkml:trace>
  <inkml:trace contextRef="#ctx0" brushRef="#br0" timeOffset="118699.78">17232 13756 193 0,'-9'0'360'0,"9"0"-47"15,-6 0-76-15,6 0-87 0,0 0-101 0,0 0-111 16,-11-2-145-16,11 2-224 0,0 0 99 0</inkml:trace>
  <inkml:trace contextRef="#ctx0" brushRef="#br0" timeOffset="120383.18">2581 14611 3131 0,'-4'-20'8'0,"4"-5"91"0,-1 5-31 0,-2 4 33 0,1 0 55 16,-1 1 31-16,-2-1-2 0,1 5 4 0,-2-2 0 15,-2-1 6-15,-1 6-4 0,0 1-16 0,-1 4-14 16,-6 3-18-16,-1-1-5 0,-2 5-11 0,-2 5-6 16,-3 4-8-16,4 3-13 0,3-2-8 0,-2 5-9 15,-3 5-7-15,8 2-8 0,4-9-9 0,3-3-6 16,6-1-5-16,2-1-8 0,5-2-4 0,10-2-1 15,-7-3 1-15,10-5-6 0,8-1-1 0,0-8-1 16,1 0-4-16,-1-3 0 0,0-4-3 0,-2-7-6 16,-3 6 5-16,-4-6-6 0,-3 1-14 0,-7 4-4 15,-3 1-31-15,-1-1-52 0,-8 2-63 0,-4 7-61 16,-7-2-51-16,-13 7-59 0,-5 8-56 0,-6 7-57 16,-19 10-355-16,0 6-853 0,-16 20 379 0</inkml:trace>
  <inkml:trace contextRef="#ctx0" brushRef="#br0" timeOffset="120716.64">2057 15156 334 0,'0'-8'474'0,"-3"0"-5"15,3 1-3-15,-3 2-28 0,-1 0-32 0,0 2-38 16,2 0-43-16,2 3-34 0,-9 0-29 0,9 0-29 15,-8 9-21-15,3-3-19 0,0 2-19 0,2 2-18 16,2-1-17-16,2 1-11 0,-1 1-13 0,3-2-12 16,-1 0-9-16,4 0-7 0,0-3-15 0,1 1-1 15,-1-1-6-15,4-3-4 0,0 0-11 0,0-2 3 16,0-4-5-16,1-1 13 0,-2 0-1 0,2-5 16 16,-5 3-4-16,1-6 6 0,-2 4 0 0,-4-5-8 15,2 1-2-15,-3 1-13 0,-4 0 0 0,0-1-7 16,0 1-3-16,-1 3-24 0,-4 1-37 0,0 2-55 15,-1 3-59-15,-4 5-60 0,2 3-74 0,-4 3-69 16,3 6-66-16,4 1-94 0,0-1-304 0,4 5-862 16,6-2 381-16</inkml:trace>
  <inkml:trace contextRef="#ctx0" brushRef="#br0" timeOffset="120968.73">2628 15159 192 0,'2'-13'510'0,"-1"2"11"15,-2-1-10-15,-3 4-18 0,3 1-23 0,-2 1-45 16,-1 1-53-16,-1 2-31 0,-1 2-34 0,6 1-34 16,-14 4-27-16,6 3-27 0,-4 1-25 0,2 5-17 15,1 1-14-15,0 3-18 0,-1-2-15 16,10-4-11-16,-5 5-23 0,5-2-15 0,0-3-7 16,1 1-11-16,3-4-8 0,0-1-8 0,3-2-4 15,0-1 0-15,-1-2-7 0,6-3-2 0,-2 0-11 0,2-4 11 16,-2-1-1-16,3-6-7 0,-3 0 2 0,0-3-6 15,-4-1-4-15,1 0 0 0,-6 0-19 0,2-1-29 16,-2 0-54-16,-4-1-64 0,2 2-79 16,-4 5-115-16,0-1-140 0,-5 4-396 0,-1 3-952 15,1 2 422-15</inkml:trace>
  <inkml:trace contextRef="#ctx0" brushRef="#br0" timeOffset="121932.53">3593 14498 5091 0,'17'-43'253'16,"-7"11"-111"-16,-4 0-19 0,1 7 11 16,-6 4 27-16,-1 3 22 0,0 7-20 0,0 2-22 15,0 2-34-15,-1 3-17 0,-3 3-5 0,4 1-10 0,-8 16-8 16,2 2-1-16,-3 9-4 0,-1 4-3 0,-3 15-11 15,3 3 1-15,-2 8-1 0,1-2 0 0,2 3-2 16,-3 1-3-16,0 0 2 0,-9 24-3 0,7-28-33 16,4-1 1-16,-4-2-5 0,6-4 0 15,8-13 10-15,0 0-5 0,3-6 4 0,3-1-17 0,4-5 11 16,2-8 1-16,1-1-3 0,6-4 1 0,1-4-1 16,8-6 3-16,2-6-1 0,-1-2 6 0,-1-5-7 15,3-1 0-15,2-7 0 0,-5 0-1 0,-2-6 0 16,-2-1-4-16,5-12 3 0,-9 10 0 0,4-12 6 15,-10 12 4-15,-9 4-3 0,4 1 21 0,-1 10-8 16,-6 4 4-16,1 1-3 0,-2 6-12 0,-1 1-3 16,0 3 2-16,0 0-3 0,-14 23-4 0,9-4 4 15,-7 8 2-15,6 0-7 0,1 1 12 0,1 4-17 16,4-2 4-16,0-5 1 0,4 1 5 16,2-7-7-16,3-1 5 0,4-1-3 0,1-3-4 15,2-3 1-15,0-2 0 0,3-1 5 0,2-6 2 0,-2-1-1 16,-1-4-8-16,2-2 0 0,-6-2 6 0,-1-4 2 15,0-3-5-15,-3-2 0 0,-5-1-3 0,-1-1-12 16,-4-7 4-16,-8-1 3 0,-1-1 1 0,-3-2-7 16,-8 1-2-16,1 2-7 0,-5 3-3 15,1 3 6-15,0 4-7 0,5 7-8 0,-1 1 3 0,6 6 3 16,-6 2-4-16,6 4 5 0,0 3 3 0,7 1-2 16,0 7 8-16,3-3-6 0,6 0 7 0,4 3-1 15,6 1 1-15,1-1 4 0,5-4 1 0,8 0 0 16,4-3 5-16,2-2 2 0,0-5 3 0,3-4-2 15,-4-1-1-15,1 0 7 0,-2-6-7 0,0 2 5 16,-3-5 0-16,-3 3-4 0,-7 0 4 0,-3 0-4 16,-2-1 6-16,1 1 5 0,-5 3 0 0,-1 1 10 15,2 0 7-15,-5 3-18 0,-1 0-2 0,-4 3 2 16,0 0-2-16,0 10-2 0,0 2 0 16,-4 6-1-16,-6 6 5 0,5 3 1 0,0-3-3 0,1 3-3 15,1-4 5-15,3-2-3 0,4-4-4 0,3 0-2 16,-1-2-1-16,4-6 2 0,2-1 4 0,3-1-5 15,-1-4 6-15,6-3-2 0,-1-3-1 0,1-4 5 16,2-1 0-16,-6-3-6 0,7-5 0 0,0-1 4 16,-6-2-1-16,1-2 1 0,-4-1 2 15,1-3 0-15,-3 3-5 0,-3 4 4 0,-2 4-1 0,-2 3 0 16,-1 2-4-16,0 2-8 0,-1 3-1 0,-1 1 3 16,-2 3 0-16,0 0 4 0,3 16-1 0,-2-6 2 15,2 6 0-15,2 1 0 0,0 1-8 0,-1 0 3 16,5 0 4-16,2 0 0 0,4 2 1 0,1-6-5 15,-1-1 7-15,4-5-1 0,8 3 5 0,-9-6-4 16,5-3-5-16,5-3 7 0,-9-1-5 0,9-6 6 16,-3-1 2-16,-8 1-6 0,-1-3 20 0,-1-3 14 15,3-5 3-15,-5-7 2 0,-4 4 1 0,-4-5 2 16,-1-1-9-16,-4-1 2 0,0 1-2 16,-4-1-10-16,-5-1-11 0,0 1-20 0,0 2-33 0,0 1-47 15,-5 5-55-15,4 5-66 0,3 5-106 16,-2 2-125-16,4 3-139 0,-1 6-451 0,6 0-1114 15,0 0 493-15</inkml:trace>
  <inkml:trace contextRef="#ctx0" brushRef="#br0" timeOffset="122266.18">5526 14351 290 0,'5'-24'512'0,"-2"5"-11"0,1 4-5 15,0-2-6-15,1 2-17 0,-1 5-15 0,0-1-16 16,-3 5-18-16,1-3-20 0,0 6-55 0,-1-2-30 16,-1 5-29-16,0 0-28 0,0 0-12 0,0 0-24 15,-16 19 2-15,-2 0-10 0,-3 4-20 0,-2 5-16 16,-9 14-11-16,-1 1-11 0,0 7-14 0,-3 1-11 16,7 1-17-16,-7 23-13 0,12-24-1 0,5 2-9 15,4 1-10-15,2-2-25 0,2-1-60 0,9-1 0 16,3-2 0-16,0-12 0 0,7-1 0 0,1-1 0 15,9 9 0-15,-2-13 0 0,2-4 0 16,4 1 0-16,2-4 0 0,-4-5 0 0,2-2 0 16,-4-4 0-16,3-3 0 0,-10-2-167 0,1-1-57 0,-2 1-30 15,-1-3-25-15,-1-2-30 0,-3-1-35 0,-3 0-40 16,-2-1-56-16,0 0-71 0,0 0-370 0,0 0-952 16,-13-11 422-16</inkml:trace>
  <inkml:trace contextRef="#ctx0" brushRef="#br0" timeOffset="122832.24">5754 14560 239 0,'9'-6'449'0,"-1"0"3"0,-2 1 4 0,2 2-19 16,-3-1-36-16,-1 4-25 0,-4 0-7 0,9 5-5 15,-4 6-5-15,0 5-18 0,-4 2-12 16,-2 9-15-16,1 3-20 0,-4 2-20 0,-1-2-35 16,0 5-14-16,-4 10-20 0,-2 0-25 0,1-13-21 15,2 0-14-15,-1-2-13 0,2 0-12 0,-1-5-14 0,2-6-20 16,1-2-24-16,0 0-21 0,2-6-31 16,2 0-25-16,0-4-19 0,-3-3-34 0,3-2-37 15,1-2-38-15,0 0-31 0,0 0-33 0,0-18-6 16,5 7-1-16,-5-6 0 0,1-3 13 0,2-6 10 15,-2-2 22-15,3-2 18 0,-3-4 19 0,3-2 13 0,0-10 24 16,2-1 21-16,2-2 41 0,-4 14 32 16,0 1 51-16,2 3 25 0,-2 2 36 0,1 5 28 15,-4 6 23-15,4 2 17 0,-1 5 10 0,-4 1 4 16,4 0-4-16,-3 4-12 0,1 1-16 0,1 1-16 16,1 1-17-16,4 0-9 0,2 3-14 0,0 2-9 0,8 0-8 15,-1 0-11-15,5 3-7 0,-2 2-19 0,7 1-31 16,-5-3-41-16,4 3-43 0,-4-2-63 15,-4-1-70-15,1-1-70 0,-6 1-66 0,0-1-56 0,-3 2-58 16,-1-4-37-16,-5 4-317 0,-4-3-868 16,0-3 384-16</inkml:trace>
  <inkml:trace contextRef="#ctx0" brushRef="#br0" timeOffset="122983.48">5854 14694 24 0,'-17'11'212'16,"2"0"-1"-16,1-2 17 0,5 0 21 0,4-3 26 15,-1 1 22-15,3-3 20 0,3 1 26 0,3-2-5 16,0 1-8-16,9-1-25 0,-1-1-22 0,9-2-28 15,3 0-21-15,6 0-23 0,4-2-23 0,2 0-37 16,-1 0-58-16,3-1-56 0,2-2-71 0,-4 1-64 0,-1 1-68 16,-2-1-95-16,-2-2-117 0,-2-4-230 15,-6 5-657-15,-9-2 290 0</inkml:trace>
  <inkml:trace contextRef="#ctx0" brushRef="#br0" timeOffset="123382.71">6349 14314 327 0,'1'-9'423'0,"-1"-1"-5"15,3-1-10-15,2 2-12 0,0 0-15 0,2-2-26 16,1 6-26-16,2-5-27 0,6 2-25 0,-1-2-22 0,2 5-16 16,0-2-14-16,-4 3-19 0,0 2-17 0,1-1-14 15,0 2-15-15,0 2-8 0,-4 0-18 16,2 3-5-16,-2 1-11 0,-1 1-6 0,-1 0-2 15,2 5 5-15,-6 1 4 0,3 1-2 0,-1 3-3 16,-3 2 1-16,-1 0 1 0,-1 2-3 0,4-1 3 0,-4 7-4 16,-2 0-4-16,-3-1-10 0,4 2-7 15,-1 1-10-15,1 1-3 0,0 3-10 0,0-2-8 16,0 2 0-16,0-1-2 0,1 0-18 0,2 3 6 16,-3-3-7-16,1 3-9 0,-1-5 5 0,0 4-5 15,-1-3 2-15,1 1-12 0,-3-1-2 0,2-2 0 0,-3 0-3 16,2-2-8-16,-1-6 11 0,0 3-10 0,1-2 4 15,-2-4 3-15,1-1-5 0,2-4-4 16,-3 4 7-16,-1-5-7 0,2-2-4 0,-1 1 8 16,-2-3-8-16,3 1 5 0,-3-3 0 0,-1 1-10 15,-3 1-24-15,-7-2-26 0,2 0-33 0,-7 1-54 0,-9-3-73 16,-1 0-92-16,-2-1-118 0,-4 3-129 16,-2-4-483-16,-14 0-1119 0,17-1 495 0</inkml:trace>
  <inkml:trace contextRef="#ctx0" brushRef="#br0" timeOffset="123768.56">7232 14784 473 0,'-4'-2'585'16,"-1"0"-3"-16,2-2-18 0,3 4-18 0,5-7-30 16,2 4-35-16,3-2-46 0,3 0-40 0,7 0-36 15,1 2-33-15,8-2-39 0,-1 2-48 0,0 2-69 16,7-1-74-16,-15 2-91 0,8-3-99 0,1 3-113 16,-8 2-102-16,-3-1-104 0,-8 1-427 0,2 2-909 15,-7-2 402-15</inkml:trace>
  <inkml:trace contextRef="#ctx0" brushRef="#br0" timeOffset="123899.64">7334 14944 33 0,'-13'11'334'0,"-1"-1"-11"16,5 0 21-16,3-3 34 0,-1 0 5 0,2-2 9 15,5-1 7-15,3 1-13 0,7-1-27 0,0 1-36 16,12-2-31-16,6 3-27 0,4-4-42 0,1 0-64 16,2 0-67-16,5-3-107 0,-1 1-159 0,12 1-183 15,-14-3-334-15,-1 2-746 0,-3-3 330 0</inkml:trace>
  <inkml:trace contextRef="#ctx0" brushRef="#br0" timeOffset="125001.07">8336 14957 40 0,'1'-10'500'16,"0"-1"-1"-16,-1 1-5 0,2-1-25 15,2-2-11-15,1-2-9 0,-1 0-22 0,3-3-30 0,3 0-19 16,1 1-27-16,1 1-32 0,5-6-18 0,1 2-24 16,0-1-5-16,1 2-30 0,-6 5-24 0,3 2-18 15,1 2-28-15,2 1-10 0,-2 2-12 0,1 2-21 16,-2 3-20-16,-3 4 2 0,4 3-10 0,-1 4-7 16,6 8-19-16,-9-1-5 0,2 7-4 0,1 1-6 15,-3 3-8-15,-4 2-7 0,-2 0-3 0,-1-1 25 16,-2 0-30-16,-4-2 14 0,0 0-18 0,-4-6-4 15,2-2-10-15,-3-2-9 0,1-2 6 0,0-6 3 16,0 3-7-16,1-5-1 0,1-1 0 0,-3-2 10 16,5-3-10-16,0 0-1 0,-4-9 10 0,5-2 3 15,2-1 1-15,4-7 1 0,2-7-12 0,2-5-13 16,0-1 0-16,3 0 0 0,5-11 0 0,-4 11 0 16,1 3 0-16,0 2 0 0,0 1 0 0,-2 5 0 15,-4 5 0-15,-2 7 0 0,1 0 0 0,0 5 0 16,-3 4 0-16,6 2 0 0,-3 7 0 0,5 2 0 15,4 7 0-15,-6 3 0 0,1 4 0 0,0 0 0 16,-4 1 0-16,0 0 0 0,-1 2 0 0,-1-4 0 16,0 1 0-16,-1 0 0 0,-3-6 0 0,-1-2 0 15,0-3 0-15,0 0 0 0,-2-6 0 0,0 0 0 16,0-3 0-16,1 1 0 0,-1-4 0 0,0-2 0 16,0 0 0-16,0 0 0 0,-3-18 0 0,5 7 0 15,3-5 0-15,0-3 0 0,4-9 0 0,1 0 0 16,7-1 0-16,1 0 0 0,1 0 0 0,3 1 0 15,-2 7 0-15,2-4 0 0,1 9 0 0,1 3 0 16,-10 6 0-16,4 2 0 0,-1 1 0 0,-6 5 0 16,1 3 0-16,-3 0 0 0,5 10 0 0,-8-1 0 15,2 2 0-15,0 1 0 0,-3 5 0 0,-3 4 0 16,-2 0 0-16,0 2 0 0,1 0 0 0,2-2 0 16,1-5 0-16,0-4 0 0,2 0 0 0,3-5 0 0,0-2 0 15,4 1 0-15,3-2 0 0,2-6 0 0,3-3 0 16,0-3 0-16,6-2 0 0,5-4 0 15,-5-6 0-15,4-1 0 0,-4-3 0 0,0-3 0 16,-1-2 0-16,-3-1 0 0,1-3 0 0,-3-1 0 0,-2 0 0 16,-1 3 0-16,-1 2 0 0,-7 9 0 0,-3 1 0 15,-1 2 0-15,-2 5 0 0,-2 3 0 0,1 3 0 16,-3 2 0-16,0 0 0 0,-4 18 0 16,0-7 0-16,0 8 0 0,0 7 0 0,-1-1 0 0,3 4 0 15,2 0 0-15,1-2 0 0,0 0 0 0,4-4 0 16,2-3 0-16,0-2 0 0,4-2 0 0,1-3 0 15,3-3 0-15,-2-1 0 0,4-2 0 0,-3-5 0 16,-1 0 0-16,6-4 0 0,4-1 0 0,-5-3 0 16,5-5 0-16,2-1 0 0,-1-2 0 0,-3-2 0 15,4-2 0-15,-3 0 0 0,3-2 0 0,-2-2 0 16,1 2 0-16,-1-1 0 0,1 2 0 0,-2 3 0 16,-4 7 0-16,-3 0 0 0,-1 5 0 0,-2 1 0 15,3 5 0-15,-6 1 0 0,2 5 0 0,-3 2 0 16,0 6 0-16,-3 4 0 0,3 5 0 0,-4 3 0 15,-3 1 0-15,-1 0 0 0,0-3 0 0,-1-7 0 16,1 0 0-16,0-1 0 0,0-2 0 0,0-6 0 16,0 3 0-16,0-8 0 0,1-1 0 0,-1 1 0 15,6-4 0-15,-6-1 0 0,16-7 0 0,-6 1 0 16,5-7 0-16,1 1 0 0,7-7 0 0,2-2 0 16,3 2 0-16,-1-2 0 0,1-3 0 0,0 4 0 15,-2 1 0-15,2 1 0 0,-1 3 0 0,-7 8 0 16,-2-1 0-16,1 4 0 0,-5 3 0 0,-1 3 0 15,0 1 0-15,-2 4 0 0,-2 1 0 0,3 7 0 16,-6-5 0-16,3 5 0 0,-1 2 0 0,0 1-27 16,-2 0-113-16,-5-1-40 0,3-5-48 0,-4 1-56 15,5-3-55-15,-2 1-54 0,-6-6-37 0,-2 2-50 16,1-5-57-16,-6-4-323 0,0-2-929 0,-9-3 411 16</inkml:trace>
  <inkml:trace contextRef="#ctx0" brushRef="#br0" timeOffset="125149.85">10126 14404 4372 0,'-26'-22'215'0,"3"1"-86"0,3 4 58 0,5 5-45 15,5 5-46-15,0 1-22 0,-1 1-19 0,1 3-15 16,0-1-12-16,-3 5-30 0,3 0-62 0,-3 1-104 0,-5 6-131 16,-1-2-503-16,-8 4-867 0,8-4 384 0</inkml:trace>
  <inkml:trace contextRef="#ctx0" brushRef="#br0" timeOffset="125649.93">11030 14158 3462 0,'5'-20'278'16,"-2"2"-107"-16,-2 2 27 0,4 4 19 0,-1 3 15 15,-3-5 0-15,-1 10-11 0,3-4-31 16,-2 6-28-16,-1 2 10 0,0 0 14 0,-1 16 8 0,-3 3 1 15,-5 12 5-15,1 3 1 0,-5 15-5 0,-2 2-9 16,1 3-7-16,-2 3-13 0,1 0-12 0,-2 24-18 16,5-20-13-16,4-4-2 0,6 24-17 0,2-25-19 15,9-1-8-15,2 0-29 0,6-4-44 0,7-6-51 16,9-3-32-16,2-8-75 0,4-3-85 0,9-11-111 16,-13-7-120-16,18-6-123 0,-15-4-438 0,-2-7-1116 15,4-2 495-15</inkml:trace>
  <inkml:trace contextRef="#ctx0" brushRef="#br0" timeOffset="126383.61">12045 14631 3552 0,'14'-16'380'0,"-3"3"-72"0,-4-1-26 0,-1 1 30 16,-2-3 10-16,-2 7-28 0,0-4-44 0,-4 2-26 15,-3-1-24-15,2 0-1 0,-3 4-13 0,-3 0-24 16,-2 1-8-16,-2 1-16 0,-5 2-12 0,0 3-11 15,-2 3-9-15,-3 4 0 0,0 2-15 0,-8 7-5 16,4 4-18-16,1 4 8 0,-6 12-8 0,7-5-5 16,-3 8-9-16,11-7-8 0,1-3-3 0,6-1-10 15,5-8 1-15,2 0 0 0,6-3-8 0,2-6 1 16,2 0-1-16,4-4-26 0,7-1 0 0,-1-5 0 16,1-7 0-16,9-6 0 0,-3-2 0 0,-3-3 0 15,2-5 0-15,-4-3 0 0,-1-1 0 0,0-2 0 16,-4-3 0-16,-1-2 0 0,-3 0 0 0,3-11 0 15,-7 12 0-15,-1-17 0 0,2 4 0 0,-6-3 0 16,1 1 0-16,-2 13 0 0,2 1 0 0,-2 0 0 0,1 8 0 16,-2 8 0-16,-1 6 0 0,1 3 0 15,0 3 0-15,0 6 0 0,1 0 0 0,-7 20 0 16,1 4 0-16,2 7 0 0,-5 16 0 0,7-1 0 16,0 4 0-16,0 2 0 0,4-4 0 0,2 6 0 0,4 2 0 15,-1-3 0-15,4-6 0 0,0-14 0 0,-1-1 0 16,4-1 0-16,0-5 0 0,-3-9 0 15,1-3 0-15,1 0 0 0,-4-7 0 0,4-4 0 16,-7-2 0-16,6-3 0 0,-1-3 0 0,0-2 0 0,-2-2 0 16,2-4 0-16,-2-2 0 0,4-9 0 0,-2 2 0 15,-1-2 0-15,-1 0 0 0,2-2 0 0,-4 1 0 16,1-2 0-16,-2 2 0 0,1 7 0 16,-5 5 0-16,1 2 0 0,-1 5 0 0,-3 2 0 15,2 2 0-15,-1 2 0 0,0 0 0 0,0 20 0 0,0-1 0 16,-1-1 0-16,1 9 0 0,1 0 0 0,-1-2 0 15,4-5 0-15,0-2 0 0,1 1 0 0,0-3 0 16,2-3 0-16,0-3 0 0,2-2 0 16,-1-2 0-16,6-2 0 0,-1-3-8 0,-2-2-14 0,2-3 10 15,4-2 5-15,-2-1-6 0,2-3 4 0,-2-3 3 16,3 2 6-16,-4-3 8 0,5-7 1 0,4 2 5 16,-5-2 8-16,5 1-1 0,-1 4-18 0,-2-1-3 15,-2 8 0-15,-1 2 0 0,1 5 0 0,1 1 0 16,-6 3 0-16,-1 1 0 0,6 7 0 0,-5 3 0 15,6 4 0-15,-10 0 0 0,6 4 0 0,-3 4 0 16,-7-7 0-16,-1 1 0 0,0 1 0 0,-8-2 0 16,4 0 0-16,-1 0 0 0,-6-2 0 0,1-3 0 15,-2-2 0-15,-2-1-74 0,-3-1-72 0,-6-1-46 16,1-5-55-16,0-2-72 0,-1-2-92 0,-1-2-97 16,-9-6-541-16,10 0-1137 0,-5-5 502 0</inkml:trace>
  <inkml:trace contextRef="#ctx0" brushRef="#br0" timeOffset="126549.74">12584 14242 3917 0,'-5'-10'262'0,"4"-6"-31"0,1 5 38 16,-3 5 52-16,2-2-28 0,-2 1-50 0,2 3-56 16,1-1-43-16,0 2-28 0,0 3-55 0,0 0-85 15,0 0-105-15,0 0-145 0,5 11-170 0,-2-3-419 16,3 0-934-16,2-2 414 0</inkml:trace>
  <inkml:trace contextRef="#ctx0" brushRef="#br0" timeOffset="127049.78">13571 14344 16 0,'1'-5'341'16,"1"-3"-3"-16,-2 2-2 0,-1-1 10 0,-1 0-7 15,-2-2-10-15,-4 1-6 0,0 1-14 0,-1-2 5 16,-3 3-4-16,-4-1-6 0,4 2-11 0,-6-3-16 15,-4 3-14-15,5-2-16 0,-2 3-16 0,-4-2-18 16,5 0-21-16,-5 4-18 0,2-1-18 0,1 2-15 16,-1 0-11-16,0 1-13 0,5 0-10 0,2 3-15 15,-2 1 20-15,2 4-3 0,5-4-6 0,3 2-9 16,-3 4-1-16,5-1 3 0,0 2 0 0,3 0 1 16,1 4 0-16,5 2 6 0,-1 1-4 0,5 1-4 15,0 7-1-15,-3 0 2 0,3 0-13 0,-1-1 11 16,-2 3-6-16,-2 4 5 0,1 4 5 0,-4-1-3 15,-1 1-77-15,-1 10-18 0,-4 1 0 0,1-11 0 0,-5 11 0 16,-2-1 0-16,2 1 0 0,-3-2 0 0,2-10 0 16,1-1 0-16,1 0 0 0,1 0 0 15,0 0 0-15,6-7 0 0,-3 3 0 0,3-1 0 16,2-5 0-16,3-5 0 0,6-2 0 0,-1-1 0 0,5-2 0 16,4-3 0-16,5-4 0 0,7-2 0 0,0-5 0 15,0-2 0-15,0-4-24 0,2-1-437 0,-1-4-131 16,-3-8-594-16,-1 0-1284 0,1-5 567 0</inkml:trace>
  <inkml:trace contextRef="#ctx0" brushRef="#br0" timeOffset="127533.09">13968 14555 3288 0,'4'-3'318'16,"-2"-4"-61"-16,1-3 56 0,-2 3 2 15,1-1 1-15,0 4-29 0,1-1-39 0,-3 3-29 0,0 2-28 16,0 0 6-16,0 0 4 0,0 0-4 0,-5 19 12 16,1 1 0-16,-1 7-4 0,-2 3 0 0,2 1-17 15,1 1-8-15,-1 4-14 0,1 0-16 0,3 0-13 16,0 0-14-16,-2-1-51 0,2 0-72 0,2-2 0 15,0-6 0-15,-1-1 0 0,0-6 0 0,2-3 0 16,-2-6 0-16,0 0 0 0,0-4 0 0,0-2 0 16,-2-1-111-16,2-4-160 0,0 0-66 0,0 0-56 15,-3-23-24-15,-1 8-18 0,1-5-11 0,1-7-8 16,-3-1 4-16,3-1 22 0,1-3 39 0,-1-3 45 16,2-1 46-16,-2 1 44 0,4-1 57 0,-1 0 73 15,1-8 76-15,1 12 65 0,-2 6 63 0,3 7 55 16,0 0 50-16,3 1 40 0,0 3 33 0,-1-2 31 15,3 5 13-15,3-2 4 0,-1 2 0 0,4 0-8 16,0 1-4-16,1 3-25 0,2-2-23 0,4 4-1 16,-2-1-19-16,6 3-17 0,-3 1-23 0,-1 1-14 15,6 2-18-15,-8-2-18 0,7 2-14 0,-8 0-27 16,0 2-36-16,-2-2-63 0,-3 2-66 0,-4-1-67 16,2 1-67-16,-7-2-71 0,2 4-64 0,-4 2-55 15,-3 0-54-15,-4 2-55 0,-6 1-370 0,0-1-945 16,-7 3 418-16</inkml:trace>
  <inkml:trace contextRef="#ctx0" brushRef="#br0" timeOffset="127682.91">14004 14670 27 0,'-14'12'257'0,"4"-5"25"0,3 4 24 15,2-6 35-15,1 2 34 0,4-1 10 0,4-2-3 16,4-1-20-16,3 2-22 0,7-3-26 0,4 3-32 16,6-5-22-16,3 3-31 0,2-3-22 0,1-2-32 15,5 2-70-15,-1-2-51 0,-1 0-91 0,4-1-98 16,-8-2-109-16,2-1-125 0,-5-2-281 0,0 1-704 15,-5-3 311-15</inkml:trace>
  <inkml:trace contextRef="#ctx0" brushRef="#br0" timeOffset="128066.34">14602 14369 229 0,'1'-9'411'16,"3"-1"-10"-16,1 1-9 0,3-1-18 0,0 1-11 15,1 0-33-15,2 2-25 0,3-1-20 0,-2 3-21 16,8-1-14-16,-10 1-10 0,4 1-20 0,3-1-14 16,-3 2-5-16,-2 1-7 0,0-1-5 0,-2 0-5 15,1 1-1-15,-4-1-10 0,0 1 13 0,-2 2-3 16,0 0 0-16,-5 0-10 0,6-2-15 0,-2 1 4 16,-4 1-13-16,0 0-5 0,6-1-23 0,-6 1 7 15,0 0-7-15,0 6-5 0,-1 1-2 0,-1-1-4 16,-3 3-1-16,1 2 5 0,-1 4-6 0,0 3-8 15,-1 1 3-15,3 6-11 0,-5 0 9 0,4 4-79 16,-1 1-22-16,5 3 0 0,-1 3 0 0,5 14 0 16,-3-15 0-16,0 12 0 0,2-10 0 0,2-3 0 15,-1 15 0-15,-3-13 0 0,3 11 0 0,-2-13 0 16,0 0 0-16,-2 0 0 0,-3-3 0 0,-2-3 0 16,-4 0 0-16,-4-4 0 0,-3-4 0 0,-9 0 0 0,-3-3 0 15,-3-4 0-15,-16 2 0 0,-3-3-172 0,-1 0-125 16,14-7-71-16,1-1-109 0,1-1-140 0,-1-4-427 15,1-1-1130-15,6-3 500 0</inkml:trace>
  <inkml:trace contextRef="#ctx0" brushRef="#br0" timeOffset="128334.26">15222 14962 57 0,'11'-4'547'0,"1"1"0"15,-1 2 16-15,-3 1-22 0,0 0-6 0,-2 0-17 16,1 3-19-16,1 0-24 0,-6 2-30 0,0 1-26 16,2 3-35-16,-1 1-26 0,-6 4-38 0,2 2-28 15,-3 0-31-15,1 0-22 0,-7 2-26 0,2 0-22 16,-1 5-18-16,-2-6-37 0,-2 6-44 0,-3-2-44 15,3-6-65-15,-9 2-71 0,-2-1-77 0,-2 0-74 16,-1-4-86-16,-3 1-100 0,-5-4-122 0,2 1-462 16,-5-3-1091-16,-2-3 483 0</inkml:trace>
  <inkml:trace contextRef="#ctx0" brushRef="#br0" timeOffset="129349.79">15983 14769 2349 0,'4'-8'184'0,"0"1"-9"16,1-4-20-16,2 2 21 0,-1-2 7 0,0 3 1 16,2-6-4-16,-3 0 1 0,0 4-1 0,-1-1 15 15,-1-1-4-15,-2 0-5 0,-1 0-10 0,-1 0-8 16,-6-4-3-16,1 7-11 0,-3 0-10 0,0 3-9 16,-5 1-4-16,-4 1-7 0,-2 6-4 0,-7 5-3 15,-2 6 4-15,-1 5-8 0,2 0-9 0,5 7-5 0,-3 5-17 16,6 0 23-16,3 1-13 0,-3 13-10 15,11-14-4-15,9-1-3 0,0-2-12 0,9 0-6 16,5-5-2-16,6-4-3 0,3-3-3 0,7-5-5 16,3-4-14-16,-2-6 7 0,2-4-5 0,1-5 5 0,2-6-1 15,-4-1 8-15,-1-3 8 0,-3-5-21 0,-1-3 3 16,-3-1 5-16,-6-2-8 0,4-12-2 16,-6 8-7-16,-3-11-9 0,-3-3 13 0,-1 13 1 15,-4-12-8-15,-2 0 2 0,-2 14 3 0,-1 3-11 0,-4-1 4 16,3 6 0-16,-3 4 6 0,0 5-5 0,-2 5-8 15,2 4-2-15,0 5 0 0,-1 2 0 0,-4 6 1 16,-1 6 0-16,1 6 3 0,-1 10-2 0,2 4-3 16,3 3-5-16,1 14 1 0,2 1 2 15,3-3-17-15,3 1 20 0,1-12-5 0,1 10 5 0,3-12-2 16,0-3-5-16,3-1-1 0,3-2 1 0,-1-1 3 16,0-5 3-16,0-8-5 0,0-2 3 0,2-4-4 15,-5-2-6-15,2-3 3 0,0-5-5 16,-4-1 4-16,2-4 4 0,2-4-7 0,0-2 8 0,-6-4-7 15,3-1 10-15,1-5-2 0,-2-5-7 0,2 1-4 16,-4 1 4-16,2-3 0 0,-3 6 5 0,2 6-5 16,-5 4 5-16,4 3-4 0,-6 0-5 0,3 6-2 15,-4 4-3-15,0 0 8 0,0 0-3 0,8 17 4 16,-7 0 1-16,0 1-2 0,4 1 4 0,-2 1 2 16,-1 5-4-16,5-6-3 0,-2 1-8 0,0-2-10 15,5 0-3-15,2-4-6 0,-2 1 0 0,1-6 3 16,-2 0 7-16,4-5-1 0,-1 0 4 0,-1-4 0 15,2-1 1-15,-2-3 7 0,2-2-2 0,5-2 3 16,-4-3-2-16,3-1-5 0,-3-3 8 0,5-3 2 16,3-2-2-16,-3-2 5 0,-1 1 12 0,2 1-21 15,-3-1 23-15,-1 8 0 0,-1 1 15 0,-1 4-7 16,1-1 8-16,-6 4-4 0,6 2 0 0,-6 5-6 16,-1-1 2-16,1 6 1 0,0 2 4 0,-3 0-3 15,4 5-6-15,-3 1 3 0,-1 2-5 0,-3 1 0 16,2 0 1-16,-1-1-3 0,-3 0 2 0,-1 0-26 15,0-2-34-15,-4 1-38 0,2-3-49 0,-7 0-56 16,1-3-64-16,-5-3-84 0,-1 0-97 0,1-5-108 16,-6 0-419-16,-8-4-1044 0,-1-2 462 0</inkml:trace>
  <inkml:trace contextRef="#ctx0" brushRef="#br0" timeOffset="129483.57">16758 14477 3053 0,'8'-16'146'0,"0"2"8"0,3 3 43 16,-3-2 27-16,-2 6-40 0,3-2-60 0,-4 5-31 16,1 1-28-16,0 0-54 0,-1-1-105 0,-5 4-123 15,12 7-156-15,-12-7-222 0,9 5-644 0,0 1 285 16</inkml:trace>
  <inkml:trace contextRef="#ctx0" brushRef="#br0" timeOffset="129765.86">17429 14703 3533 0,'5'-3'348'0,"0"-4"-39"0,-2 0 1 0,1 3 14 16,-2-3-21-16,-1 0-37 0,-2 1-38 0,-3 3-21 16,-1-4-18-16,-5 6-17 0,-2 1-1 0,-7 7-16 15,0-1-3-15,-4 8 3 0,0 2-17 0,-2 3-6 16,2 1-12-16,5 3-6 0,1-2-9 0,4 5-15 15,3-1-2-15,4 1-8 0,6-3-10 0,4-2 0 16,7 3 2-16,8-4-11 0,2-2-9 0,8-2-5 16,-1-7-2-16,4 0-9 0,0-3-2 0,-1-5-19 15,1-1-15-15,-2-6 0 0,-7 1 0 0,4-3-68 16,-13-1-45-16,-1-1-70 0,1-2-72 0,-5-4-88 16,-5-1-103-16,0-1-122 0,-4-9-469 0,-2 1-1121 15,0 7 497-15</inkml:trace>
  <inkml:trace contextRef="#ctx0" brushRef="#br0" timeOffset="130233.44">18174 14164 3329 0,'15'-21'246'0,"1"0"-66"16,-7 7 29-16,1-2 30 0,-5 6-13 0,0-5-35 0,0 3-30 15,-5 1-23-15,0 1-27 0,-5 2-9 0,-1 1-14 16,-7 0-6-16,-4 1-9 0,-2 1-7 0,1 0-6 16,-4 3-7-16,2 1-4 0,2-3 0 15,0 4-13-15,2 0-1 0,3 0-4 0,0 1-4 0,3-1 3 16,0 1-2-16,3 1 0 0,1 1 6 0,1-1 14 16,0 3-4-16,1 1 11 0,1 4 4 15,2-3 17-15,0 4-8 0,1 1 10 0,1 1-3 16,-2 2 8-16,1 4 6 0,-3-1-6 0,3 6 0 0,0-5 5 15,-4 1 3-15,-1 7 7 0,1 1 6 0,-2 0 0 16,2 0 5-16,3 2-1 0,-6-1 13 0,4 3-4 16,0 0 0-16,-1 2-1 0,-1 2-7 0,0 12 1 15,1-1-53-15,2 1-57 0,0-13 0 0,4 11 0 16,0-12 0-16,-2 0 0 0,4 0 0 0,2 2 0 16,2-3 0-16,-3-2 0 0,3-2 0 0,2-2 0 15,-4-4 0-15,2-4 0 0,0-2 0 0,2-3 0 16,-5-5 0-16,3 2 0 0,1-5 0 0,1 1 0 15,-2-2 0-15,3-3 0 0,3-1 0 0,-1-2 0 16,1 0 0-16,5-6 0 0,-4 1 0 0,4-1 0 16,-2-5 0-16,0 1-322 0,2-8-275 0,-5-4-615 15,9 3-1313-15,-2-2 580 0</inkml:trace>
  <inkml:trace contextRef="#ctx0" brushRef="#br0" timeOffset="130466.86">18752 14419 36 0,'-6'-17'538'0,"5"0"11"0,-5 4-6 0,3 3-8 15,1 0-16-15,-1 3-22 0,2 4-55 0,0 0-36 16,1 3-27-16,0 0-11 0,-5 11-24 0,2 0-13 16,0 10-24-16,2 2-30 0,0 4-29 0,1 4-22 15,1 0-20-15,-1 3-20 0,3 1-21 0,1-2-20 16,-1 0-43-16,0-3-44 0,2-2-60 0,-2 1-54 15,2-11-69-15,-4 0-60 0,0-4-66 0,3-4-70 16,-4-2-40-16,0-2-46 0,-1-4-89 0,1-2-372 0,0 0-939 16,-18-13 416-16</inkml:trace>
  <inkml:trace contextRef="#ctx0" brushRef="#br0" timeOffset="130766.82">18534 14397 3220 0,'-6'-15'268'16,"2"1"36"-16,3 1-50 0,0 2 24 0,3 1-16 0,2 5-34 15,1-5-16-15,3 3-7 0,1 1-18 0,3 1 1 16,9 1-5-16,-4 4-1 0,12 3-5 16,-1 1-2-16,4 0-24 0,0 6 8 0,1 1-17 15,-1 1-2-15,1 1-22 0,-1 3-4 0,-1 4-11 16,-5 3-10-16,0 0-11 0,-1-1-6 0,-5 3-17 16,-1 4 3-16,-6 2-9 0,1-1-4 0,-4 2-3 0,-2 0-4 15,-2-2-1-15,-6 0-10 0,0 0-7 16,-2-1 2-16,-6-4-4 0,-1-1 4 0,0-7-11 0,-3 0 4 15,-4-2-2-15,-7-1 7 0,-1-2-26 0,-4-4 10 16,0-2 4-16,-4-1 3 0,1-4-1 0,-1 0 5 16,-2-4 0-16,4-2-27 0,2 0-38 15,0-3-36-15,9 1-50 0,1 0-66 0,5 0-79 0,-1-2-101 16,5 0-113-16,1 1-135 0,7 0-358 0,1-2-1066 16,5-1 471-16</inkml:trace>
  <inkml:trace contextRef="#ctx0" brushRef="#br0" timeOffset="131199.59">19103 14163 136 0,'-1'-15'486'0,"1"4"-13"15,1-1-20-15,-1 1-21 0,9 1-29 0,0 2-31 0,3 1-37 16,7 1-28-16,7 2-33 0,6 2-27 0,2 2-23 15,0-2-19-15,3 6-22 0,-1-3-17 16,1 2-16-16,-4-1-16 0,3-1-11 0,-7-1-11 0,-9 1-10 16,3-1-10-16,-4-1 4 0,-8 1 5 0,1 0 4 15,-5 0-1-15,0 0-6 0,-3-2-12 0,0 0-8 16,-4 2-7-16,0 0-3 0,0 0-6 0,0 0 1 16,0 0-10-16,-22 2 1 0,13 1 6 0,4 3 3 15,-3 3 0-15,3 0 5 0,-4 7 4 0,4 2 7 16,1 6 5-16,0 2 4 0,4 2 10 0,3 2-10 15,1 1 2-15,1 4-6 0,0-2-13 0,5 16 2 16,0-14-3-16,-2-2-8 0,3 16-2 0,0 3-9 16,-2-7-1-16,-3-11-5 0,-1 0-10 0,2 1-1 15,-2-2-5-15,-3 0-3 0,1-5 2 0,1 3-8 16,-3-4-1-16,-1-3-9 0,1-3 4 0,-3-5 3 16,-1-2 1-16,1 2-3 0,-4-6-4 0,-1-3 3 15,-2 0-6-15,-4-2 4 0,-7-2-5 0,-6-2-2 16,-2-5-13-16,-3-2-29 0,-3-2-27 0,2-2-49 15,-1-1-65-15,-1-2-61 0,5-2-73 0,3 3-93 16,7 1-92-16,4 0-559 0,6-5-1144 0,3 1 506 16</inkml:trace>
  <inkml:trace contextRef="#ctx0" brushRef="#br0" timeOffset="131500">19641 13607 3042 0,'-1'-27'72'0,"3"0"44"0,2 13-20 0,7 1 1 15,2 4-3-15,6 6 23 0,7 1 27 0,6 8-12 16,2 4 9-16,13 9-3 0,0 7 4 0,4 9-2 16,-2 4 1-16,-2 3-3 0,13 20 2 0,-1 9 5 0,-26-22-2 15,18 22-2-15,-24-18 2 0,9 21-2 16,-16-18-2-16,-2 0 3 0,-4 3-1 0,4 21-6 15,-18-23 1-15,-1 2 0 0,-11 21-7 0,6-24-12 16,-13-3-2-16,-3 0-16 0,-1-4-8 0,-5 1-6 16,-7-1-7-16,-3-4-23 0,-7-1-13 0,-22 9-36 15,18-17-42-15,-26 12-72 0,18-17-79 0,-23 8-115 16,-6-3-135-16,3 0-153 0,-10-7-342 0,0-7-1009 16,-8-5 447-16</inkml:trace>
  <inkml:trace contextRef="#ctx0" brushRef="#br0" timeOffset="132365.29">11274 14002 51 0,'-4'-9'284'0,"0"3"-6"16,3-1-13-16,-4 3-19 0,0-2-16 0,1 2-17 15,-1 0-18-15,1 1-8 0,-1 1-11 0,5 2-6 16,-9-2-9-16,9 2-7 0,-13 2-4 0,8-1-9 16,-3 2-3-16,0 2 6 0,-3 2 8 0,-2 5 3 15,0 3 10-15,-6 7 0 0,0 5 18 0,0 4-8 16,-1 10 2-16,-2 3 3 0,-1 2 4 0,1 0-7 15,-1 1 0-15,4 4-2 0,-1 3-7 0,-1 3-9 16,1 23-4-16,8-20-9 0,2-2-4 0,0 25-13 16,10-29-8-16,8 4-5 0,6-1-5 0,2-3-12 15,7-2 16-15,5-5-5 0,6 1-9 0,4-6-12 16,0-3-9-16,1-2-8 0,3-9-5 0,1 0-6 16,-10-8-5-16,3-5-16 0,-3 1 14 0,1-6-6 15,-5-5-8-15,-1 1-2 0,-7 0-6 0,-5-6 1 16,-2 0 4-16,-1-1 12 0,-4-4 3 0,1 3 3 15,-5 1 1-15,-1-3-12 0,0 0 3 0,1-1-7 16,-2 1-14-16,1 2-18 0,-2-3-45 0,-2 5-65 16,0-4-91-16,0 4-92 0,0 0-100 0,0 0-87 15,0 0-103-15,0 0-425 0,4 13-1082 0,-5-6 479 16</inkml:trace>
  <inkml:trace contextRef="#ctx0" brushRef="#br0" timeOffset="132918.7">7537 16561 337 0,'-2'-1'406'0,"2"1"16"0,-8-2-1 0,8 2-2 16,0 0-4-16,-6-2-13 0,6 2-19 0,0 0-21 16,0 0-26-16,-3-2-22 0,3 2-32 0,0 0-28 15,0 0-21-15,9-3-20 0,5-1-10 0,4 0-25 16,10-1-39-16,3 0-58 0,2-2-73 0,3 3-74 16,-1-1-77-16,0 1-76 0,-3 6-56 0,-5-1-50 15,-8 0-46-15,-5 2-30 0,-4 3-267 0,-5 2-724 16,-3 0 320-16</inkml:trace>
  <inkml:trace contextRef="#ctx0" brushRef="#br0" timeOffset="133034.79">7822 16604 964 0,'-19'14'84'0,"-3"2"43"0,-5 0 34 16,-2 0 11-16,3-2 23 0,1 1 25 0,7-6 23 16,5-3 34-16,2-1 0 0,-1-1 2 0,5 0-9 15,1 0-18-15,4-2-14 0,2 1-5 0,0-3-19 16,13 1-17-16,5-1-19 0,12-1-24 0,5-3-61 16,17-2-81-16,6 3-118 0,-2-3-163 0,-2-2-476 15,4 1-805-15,4 1 356 0</inkml:trace>
  <inkml:trace contextRef="#ctx0" brushRef="#br0" timeOffset="135084.35">9220 16452 199 0,'-19'-8'325'0,"3"-3"2"0,4 0 4 16,4 1-28-16,1 0-13 0,3-6-6 0,3 0-20 15,6 1-4-15,4-3-11 0,1 3-1 0,4 0-8 16,3 3-8-16,4-7-11 0,2 4-11 0,3 4-13 16,-7 2-7-16,1 4-13 0,1 3-13 0,1 2-18 15,-1 4-3-15,0 2-10 0,4 6-4 0,-2 7-4 16,-5 3-11-16,0 1-9 0,-4 9 9 0,0-1-12 16,-2-1-8-16,-2 5-7 0,-2-2-12 0,-2 2-5 15,-1-4-8-15,-1-2-7 0,-4-1-7 0,3-2-4 16,-6-7-4-16,3-3-1 0,-2 0-5 0,0-6-2 15,0-3 4-15,2-1 23 0,-3-1 14 0,2-3-4 16,1-2-3-16,0 0-5 0,0 0-4 0,-3-16 0 16,6 2-6-16,2-5-1 0,0-6-8 0,8-4 1 15,-3-1-2-15,4-1-7 0,1 1-2 0,2-3-4 16,2 4-3-16,2 2-4 0,0 2 2 0,-3 5-2 16,5 3-5-16,-5 7 0 0,-1 3-2 0,1 3-1 15,-6 4 1-15,7 5-2 0,-3 3-2 0,-1 4 6 16,1 9 2-16,-2 1-2 0,-3 5-4 0,-2 2-3 15,1 2 2-15,-5-2-1 0,-2 1 1 0,0-2 2 16,-1-1-3-16,-2-8-3 0,0 2 4 16,-2-5-11-16,-1 0 1 0,3-4 7 0,0-1-1 0,-3-4 5 15,3-1-3-15,-1-2 0 0,1-1 1 0,0-3 1 16,0 0-7-16,0 0 2 0,0 0-1 0,4-21-2 16,-1 9 2-16,3-4 1 0,-1-2-3 0,6-7 0 15,2-3-3-15,4 0 2 0,-3 3 5 0,5 4-1 16,-1 2-10-16,-1 4 4 0,-3 2 3 0,1 5-6 15,-3 2-1-15,2 5 2 0,-2 4-3 16,0 1-1-16,-2 3 4 0,0 6 2 0,2 4 2 0,-2 6-9 16,-2-4 9-16,-3 6 0 0,-1-5-7 0,2 7 4 15,-2-3-3-15,-3-6-1 0,3 1 2 0,1-3-1 16,-2-4-2-16,-2 0 3 0,3-4 3 16,1 2 3-16,2-6-8 0,0-1 3 0,2-3 0 15,4 0 2-15,-3-3 3 0,3-5 3 0,2 0-7 16,0-4 10-16,2 0-9 0,-3-4 0 0,3-5 7 0,-1-1-2 15,1-2-6-15,-4-3 5 0,1 1-2 0,-4 1 7 16,-1 2-12-16,-2 6 2 0,-1 6 4 16,-2 2-5-16,-2 2-4 0,1 3 3 0,1 2-3 15,-4 2 7-15,0 0-4 0,6 19-6 0,-6-5 1 16,5 4 5-16,-3 3-2 0,4 4-1 0,-1-1 2 16,-1-5 2-16,1-1 2 0,1 0-3 0,0-1 3 0,1-3-4 15,1-4 2-15,-2-2 2 0,4-2 1 0,0-2 1 16,1-3-1-16,0-2 0 0,2-1 6 0,-2-5-1 15,3-1 0-15,3-4-7 0,-3 0 4 0,-1-2-3 16,6-6-2-16,-2-1 7 0,-3 0-5 16,2-3 0-16,-2 3-3 0,-3 4 4 0,0 4 1 15,-1 0-2-15,1 1-3 0,-4 3 0 0,2 4-5 16,-5 4 7-16,2 2-4 0,2 2 7 0,1 5-6 0,-4 3 2 16,7 5 2-16,-5 0-2 0,-3 2 1 15,1 2-3-15,-1-2 5 0,-4 2-3 0,4 0-2 16,-4-3 1-16,0-1 2 0,0-6 1 0,4-3-3 15,-4 0 8-15,1-1-1 0,-1-4 2 0,0-2 0 16,0 0 3-16,0 0-2 0,17-12-6 0,-11 4-3 16,3-3 6-16,2-6-4 0,5-4-3 0,-1-2-2 15,2 3 2-15,1-1 7 0,-2 1-2 0,6 3 3 16,-5 5-3-16,2 2-7 0,5 1 8 0,-2 4-8 16,-4 4 4-16,2 3-6 0,-1 3-2 0,-1 5 6 15,0-1 6-15,-4 4-14 0,5 4-4 0,-6-3-24 16,-3 1-29-16,-2 2-32 0,-3-4-50 0,-1 0-42 15,-3-2-53-15,2-1-70 0,-7 0-73 0,0-2-78 16,-1-4-481-16,-8-1-1025 0,3-3 453 0</inkml:trace>
  <inkml:trace contextRef="#ctx0" brushRef="#br0" timeOffset="135217.65">10696 16062 427 0,'-6'-11'392'0,"1"4"-34"0,2 1-40 16,2 4-29-16,1 2-66 0,0 0-105 16,0 0-152-16,0 0-315 0,36 16-378 0,-17-6 168 0</inkml:trace>
  <inkml:trace contextRef="#ctx0" brushRef="#br0" timeOffset="135616.6">12256 15732 65 0,'2'-2'424'0,"-2"2"-22"15,0 0 5-15,0 0-7 0,-18 25 5 0,0-6-7 16,-5 5-11-16,-1 6-15 0,-8 8-14 0,-1 4-18 16,-3 8-13-16,-9 21-12 0,15-21-16 15,3 4-15-15,-6 25-25 0,2-1-13 0,13-19-24 16,9 0-15-16,1 22-8 0,13-24-23 0,7-1-14 16,11-2-24-16,9-5-4 0,17 22-12 0,-9-27-14 0,0-2-8 15,7-7-5-15,1-2-12 0,-1-7-5 0,2-3-9 16,-14-9-2-16,-3-4-17 0,-1-4 11 15,-3-1-14-15,-9-5-2 0,-7 1-7 0,3-2 11 0,-3-1-2 16,-6 1 2-16,0-4-2 0,-1 3-2 0,-1-1-12 16,-2-3-24-16,0 2-46 0,-2-1-79 0,0 5-112 15,-2-6-148-15,2 6-197 0,-7-4-567 0,7 4-1235 16,0 0 546-16</inkml:trace>
  <inkml:trace contextRef="#ctx0" brushRef="#br0" timeOffset="136617.53">13003 16006 120 0,'4'-8'268'0,"0"3"7"0,1-7-1 0,-4 3-1 16,2-1 11-16,-2 1-8 0,-1-2-3 0,3 1 5 15,-6 1-6-15,3-2 7 0,0 4-14 0,0 1 6 0,-1-2-7 16,-3 3-9-16,-1 0-10 0,0 0-9 16,-3 2-4-16,-1 2-7 0,-5 2-2 0,0 3-7 15,-4 3-2-15,-7 7 1 0,1 5-2 0,2 2 0 16,-4 3-3-16,-6 14-10 0,3-1 0 0,2 3-20 15,0 1-11-15,3 4-16 0,8-11-13 0,7 12-16 16,-1 2-9-16,8-2-10 0,4 1-9 0,6-12-11 16,2-2-8-16,5 1-9 0,3-3-5 0,5-5-16 15,0 1-47-15,8-3 0 0,0-5 0 0,-1-6 0 16,3-1 0-16,1 0 0 0,-1-6 0 0,0-6 0 16,-2-1 0-16,-3-2 0 0,1-5 0 0,-11-2 0 15,0-2 0-15,-2-2 0 0,0-7 0 0,-7-3 0 16,-1-1 0-16,-6 0 0 0,-2 9 0 0,-6-11 0 15,-7 6 0-15,2 5 0 0,-6 3 0 0,-10 1 0 16,-1 2 0-16,-2 9 0 0,-1 1 0 0,-1 5 0 16,1 2 0-16,2 4 0 0,3 5 0 0,3 3-29 15,9-4-323-15,0 13-143 0,5-2-172 0,3 2-441 16,5-9-1201-16,2-1 531 0</inkml:trace>
  <inkml:trace contextRef="#ctx0" brushRef="#br0" timeOffset="137199.84">13710 16569 113 0,'4'-4'501'0,"1"1"-5"0,-1 1-20 15,-2 0-26-15,-2 2-18 0,0 0-23 0,4-3-37 16,-4 3-31-16,0 0-26 0,0 0-29 0,0 0-22 16,-13 8-23-16,7-5-21 0,2 0-22 0,-2-1-19 15,-3 1-13-15,1 0-18 0,2-1-16 0,1-2-11 16,-2 1-5-16,2 0 5 0,5-1 0 0,0 0-8 15,-10-4-9-15,7 0-1 0,3 0-14 0,3-3-6 16,-2 0 4-16,3-4-17 0,5 2-4 0,-1-1-1 16,-2 2 1-16,2-2-1 0,2 2-8 0,-2 1-2 15,-2 2-7-15,3 4-2 0,-2 1-4 0,0 1 0 16,-1 7 9-16,1 2 3 0,0 4-10 0,-3 4 13 16,-4 3 2-16,-1 5-11 0,-2 3 4 0,-5-2-12 15,-2 3 2-15,-2-2-19 0,-6 0 11 0,-3 2-6 16,2-3 3-16,-8 1-36 0,-6 6-52 0,6-9-69 15,-5-1-86-15,4-4-113 0,-2 3-167 0,-1-5-636 16,5-1-1221-16,3-3 540 0</inkml:trace>
  <inkml:trace contextRef="#ctx0" brushRef="#br0" timeOffset="138249.79">14926 16136 43 0,'0'0'285'0,"0"0"-8"0,-7 2-15 16,7-2-14-16,0 0-11 0,-6 0-13 0,6 0-10 15,0 0-2-15,0 0 4 0,0 0-12 0,0 0 2 16,0 0-6-16,-11 1-11 0,11-1-15 0,0 0-6 15,-5 1-3-15,5-1-8 0,0 0-9 0,0 0-8 16,-4-6-13-16,4 6-6 0,-2-4-8 0,2 4-4 16,0-7-6-16,0 7-9 0,0-6-12 0,0 6-4 15,0-5-7-15,0 5-6 0,0-4-5 0,0 4-6 16,0 0-7-16,2-5 2 0,-2 5-11 0,0 0-1 16,-2-4 0-16,2 4-4 0,0 0-5 0,0 0-2 15,0 0-1-15,0 0-2 0,-4-5-4 0,4 5-2 16,0 0-4-16,0 0 1 0,0 0-1 0,0 0-2 15,0 0 0-15,0 0 1 0,0 0-7 0,0 0 2 16,0 0-2-16,0 0 3 0,0 0-2 0,0 0 1 16,0 0-6-16,0-3-9 0,0 3-21 0,0 0-35 15,0 0-62-15,0 0-92 0,0 0-135 0,0 0-437 16,0 0-857-16,-13-5 379 0</inkml:trace>
  <inkml:trace contextRef="#ctx0" brushRef="#br0" timeOffset="149116.82">14620 15920 197 0,'-12'-8'407'15,"3"-2"19"-15,3 1 10 0,0-2 4 0,-2-5 2 16,3 5 2-16,0 1-7 0,1-1-1 0,0 3-8 16,3-1-11-16,-1 4-17 0,1-1-18 0,-1 0-31 15,-2 3-23-15,4 3-42 0,-4-4-22 0,4 4-19 16,0 0-6-16,-6 19-14 0,-1-1-14 0,-2 8-12 15,-1 4-15-15,0 1-17 0,-2 1-17 0,-6 13-100 16,4-1-50-16,0 1 0 0,0 1 0 0,2-11 0 16,0 9 0-16,3-9 0 0,-1-1 0 0,1-2 0 15,1-1 0-15,-1-1 0 0,3-2 0 0,-4-4 0 16,4-7 0-16,4-5 0 0,-4 1 0 0,2-6 0 16,1 2 0-16,1-6 0 0,-2 1 0 0,0-4 0 15,4 0 0-15,0 0 0 0,-4-10 0 0,3 2 0 0,2-3 0 16,4 2 0-16,2-2 0 0,-1 1 0 0,5 1 0 15,2-5 0-15,5 4 0 0,0 3 0 0,1 2 0 16,2-1 0-16,6 4 0 0,-3 3 0 16,4-2 0-16,0 3 0 0,0 1 0 0,-1 1 0 15,-8 0 0-15,-1 1-209 0,-1 0-64 0,-1 1-23 0,-5-1-24 16,0-2-14-16,-2 3-13 0,-3-3 23 16,-2 1-9-16,1-2-1 0,-5 1 1 0,0-3 11 0,0 0 8 15,-10 3 21-15,10-3 22 0,-14-3 26 16,6 0 42-16,0-1 43 0,-2-4 42 0,3-3 42 15,-3-3 40-15,3-1 43 0,0-3 44 0,0-6 41 16,2-2 30-16,0 2 36 0,4-3 30 0,-2 0 28 0,3 9 26 16,1-2 17-16,-1 2 4 0,2 3 16 15,-2 3 5-15,0-1 15 0,0 5-19 0,0 0-12 16,0 3-19-16,0 5-27 0,0 0-15 0,0 0-11 16,0 0 4-16,-5 23-9 0,3-6-13 0,-2 11-10 15,4 0-16-15,-2 4-13 0,2 1-13 0,-1 3-21 16,-2 10-105-16,2-10 0 0,2-1 0 0,0 10 0 0,2-9 0 15,-2-5 0-15,-1-3 0 0,1-1 0 16,2-1 0-16,-2-8 0 0,-1-4 0 0,2-3-209 16,-1 0-86-16,0-5-48 0,-1-1-79 0,0-1-79 15,0-4-100-15,0 0-369 0,0 0-1052 0,0 0 466 16</inkml:trace>
  <inkml:trace contextRef="#ctx0" brushRef="#br0" timeOffset="149415.71">14850 15721 86 0,'0'-17'530'0,"1"7"9"0,-2-3 1 15,2 7-35-15,1-2-18 0,1 6-7 0,-3 2-12 16,0 0-23-16,31 16-21 0,-11 6-19 0,3 1-23 16,12 12-28-16,-1 6-9 0,0 7-21 0,3 0-27 15,15 19-26-15,-16-18-21 0,16 17-25 0,-20-17-21 16,3-3-22-16,-2 3-15 0,-5 0-19 0,-1-1-15 15,-3 0-133-15,-6-1 0 0,1 0 0 0,-7-12 0 16,0 8 0-16,-8-10 0 0,-4 2 0 0,-5-3 0 16,-7 1 0-16,-1-2 0 0,-6-2 0 0,-6-4 0 15,2-1 0-15,-4-2 0 0,-2-3 0 0,-2-3 0 16,3-2 0-16,-4-2 0 0,4-4 0 0,0 4 0 16,14-10 0-16,-3-1 0 0,7 0 0 0,4 0-176 15,6-1-471-15,-7-9-581 0,10-2-1331 0,3 0 589 16</inkml:trace>
  <inkml:trace contextRef="#ctx0" brushRef="#br0" timeOffset="149633.56">16304 16309 286 0,'0'-11'572'0,"2"0"1"0,1 1-24 15,1-1-43-15,-1 3-45 0,4-2-27 0,6-1-39 16,4 3-40-16,1-1-36 0,9 2-28 0,2 1-57 16,-1 1-54-16,0 3-73 0,-4-1-90 0,-2 1-87 15,-3 1-92-15,-1 1-81 0,-5 0-90 0,-3 3-71 16,-6 0-275-16,-3 1-733 0,-5 1 325 0</inkml:trace>
  <inkml:trace contextRef="#ctx0" brushRef="#br0" timeOffset="149766.82">16312 16426 16 0,'-27'21'298'0,"4"-3"15"0,0-1 16 15,13-4 37-15,2-4 30 0,3-1 19 0,0-2 17 16,5 0 1-16,0-1 13 0,6-1-33 16,6-1-30-16,7-1-31 0,7 1-41 0,1-1-28 0,7-3-31 15,4 0-28-15,1-2-49 0,-1 2-67 0,-1-3-88 16,3-1-103-16,-3-3-120 0,-4 0-141 0,0 0-177 16,-2-7-282-16,-2 3-869 0,-2-2 384 0</inkml:trace>
  <inkml:trace contextRef="#ctx0" brushRef="#br0" timeOffset="150299.82">17104 15886 225 0,'8'-24'512'0,"-7"5"22"0,2 2 5 0,-2 0-4 16,3 3-8-16,-3 3-14 0,-1 3-37 16,3 2-45-16,-2 4-32 0,-1 2-29 0,0 0-6 15,0 15-23-15,-4 2-17 0,-2 10-23 0,-1 1-27 16,-3 6-22-16,1 0-22 0,-5 10-25 0,1 5-18 0,-1-3-15 15,-4-3-20-15,6-9-15 0,-9 11-12 0,2 0-59 16,6-14-66-16,-2 0 0 0,0-2 0 0,3-1 0 16,-2-6 0-16,5-5 0 0,1-6 0 15,2 0 0-15,2-4 0 0,0 2 0 0,3-5 0 16,1-2 0-16,0-2 0 0,0 0 0 0,0 0 0 16,28-10 0-16,-10 2 0 0,5-4 0 0,5 3 0 0,4 2 0 15,0-1 0-15,-2 4 0 0,3 1 0 16,-4 3 0-16,2 3 0 0,-9 0-101 0,-1 2-18 15,0 1-20-15,-2 1-22 0,-4 1-23 0,-1-2-28 16,-5-1-21-16,-1 3-26 0,-1-1-27 0,-4-1-17 16,-2-1-8-16,-1 0-4 0,-1-2 14 0,-3-1 17 0,4-2 17 15,0 0 20-15,0 0 24 0,-14-8 25 0,9 3 23 16,3-4 37-16,0 0 35 0,-2-4 32 16,1-4 45-16,3 1 34 0,0-8 36 0,2-4 37 15,3 3 21-15,-1-7 22 0,-3 3 22 0,5-3 27 16,-3 3 26-16,0 4 21 0,-2-1 25 0,2 7 10 15,-3 6 3-15,-3 2 5 0,3 2-19 0,-1 5-17 16,1 3-5-16,0 1 4 0,-13 7 4 0,5 2-2 16,-3 8 1-16,3 10-4 0,-1 3-8 0,0 4-5 15,-1 12-13-15,0-1-120 0,5-7-79 0,-2 9 0 16,1 0 0-16,1-1 0 0,4-10 0 0,-2-1 0 16,3-3 0-16,-2 0 0 0,0-1 0 0,0-3 0 15,0-8 0-15,0-1 0 0,2-7 0 0,-5 4-444 0,-2-6-848 16,0-1-1399-16,-5-6 620 0</inkml:trace>
  <inkml:trace contextRef="#ctx0" brushRef="#br0" timeOffset="169833.51">21297 7667 211 0,'0'0'267'0,"-5"-4"-2"0,5 4 6 16,-1-4-14-16,1 4-5 0,-2-3-15 0,0-1-1 15,1-1-7-15,1 5-11 0,0-7-12 0,0 2 2 16,0-1-13-16,1 0-1 0,-1 1-8 0,2 0-5 16,0-1-5-16,-2-1 1 0,0 3 5 0,1-3-3 15,-1 1-10-15,2 1-8 0,-1-1-9 0,-1 1-9 16,2 2 0-16,-2 3-12 0,0-6-9 0,0 3-5 16,0 3-5-16,0-5-7 0,0 5-7 0,0 0-5 15,2-6-5-15,-2 6-9 0,0 0-3 0,0-4-8 16,0 4-7-16,0 0-9 0,0 0-1 0,3-1-8 15,-3 1-6-15,0 0-7 0,0 0 1 0,0 0-5 16,0 0-6-16,0 0-2 0,0 0-3 0,0 0 0 16,0 0-3-16,9 10-1 0,-7-3-4 0,-1 1 2 15,2 3 0-15,-1 6 2 0,0 0-3 0,-1 2-1 16,-1 2 1-16,1 2-3 0,0 3 1 0,3 0-1 16,-3-1-19-16,2 1 0 0,-1 0 3 0,1 2 0 0,0 1 1 15,3 2 2-15,-3 0-3 0,3-1 5 0,-2 1 0 16,1 0-1-16,1 0 5 0,-3 2-2 0,3-2 3 15,-2-2 2-15,1 3 3 0,1-2 2 16,-3 3 2-16,2-1 3 0,-3 0 1 0,0 1 1 0,-1 2 0 16,1 1 3-16,0-3 0 0,0 2 3 0,-2 12-2 15,2-12 4-15,-2-1 4 0,5 15 3 0,-4-14 2 16,3 10-1-16,0-9-4 0,-3-1-5 16,4 13 2-16,-1-14 0 0,3 11-6 0,-1-8 5 0,-1-3-1 15,4 13-2-15,0 1-6 0,1 0 3 0,1 0 1 16,-2-3-3-16,2 3 8 0,-1 1-12 0,1-3 3 15,1 1-7-15,0 0 4 0,-2 2-3 16,1-2-1-16,-2 6 6 0,0-7-9 0,1 0 7 0,2 1-3 16,-7 0-3-16,5 2-3 0,-1-2 3 0,0 4 2 15,-4-2-1-15,4-1-1 0,0 3 1 0,-2 0-1 16,-1-1-2-16,2 1 3 0,-2-1-5 0,-3-1 3 16,1 1-2-16,1 1 1 0,0 2 1 0,1 0-1 15,-1-2-2-15,-2 3 1 0,2-1 4 0,-3 4-5 16,2-3 3-16,0 2 2 0,0 4-9 0,2-2 18 15,-2 0-13-15,-3-1-3 0,1 0 11 0,2 2-8 16,-2-2 0-16,1 2 3 0,-1 3-2 0,3 22 2 16,-3-27-7-16,0 5 7 0,1-2 1 0,-2 25 0 15,-1-29-5-15,1 26-2 0,2-28 4 0,-6 3-1 16,2 3-5-16,0 24 4 0,-2-28 2 0,-1 4 1 16,1 25-4-16,-3-28 1 0,4 24 0 0,-2-23-2 15,0 1 1-15,-5 23 3 0,5-26-4 0,-1 5 2 16,1 21 0-16,-1-24 2 0,-4 24 1 0,2-25-1 15,-5 28-4-15,3-25 1 0,-2 24 3 0,-1-2 1 0,2-23-3 16,0 1 1-16,-3 27-1 0,-3-6-2 0,6-19 16 16,0 21-1-16,-4 3-1 0,5-6 0 15,0-21-2-15,-3 26 0 0,6-26 1 0,-3 24-4 16,6-23 4-16,-6 20-1 0,5 2-5 0,4-23 1 0,-1 26 3 16,1-28-3-16,2 26-1 0,0 1 26 15,0-29 1-15,-3 2-2 0,7 3-11 0,3 24-1 0,-1-1-3 16,-1-29-4-16,1 1 2 0,-2 4 1 15,5 20-6-15,-5-24 4 0,4 3-7 0,-1 1-9 16,4-2 9-16,-3 1-26 0,0-2 4 0,2 2 4 0,-2-1 5 16,-1-4-8-16,-4-1 3 0,4 3 0 0,-4-1 3 15,-1 3-2-15,-1-2 7 0,-1 0-6 0,1-2 4 16,-3 1-2-16,-1-1 14 0,1-5-3 16,-2 2 1-16,2 1-2 0,2-2 6 0,-1-1-3 15,0-12-5-15,-1 12 10 0,4 3-10 0,-3-3 1 0,1-14 0 16,0 14 1-16,3-1 1 0,-2-13 1 0,0 1-4 15,4 2-5-15,-2 7 6 0,0 2-2 0,0-12 1 16,2 2-2-16,-1 12-8 0,2-14 4 16,-2 1-2-16,-1 0 3 0,5 1-4 0,-2 8 2 15,1-10 1-15,-1 0 1 0,-3 0 2 0,1 2-3 0,-1-3 2 16,-3 0 2-16,2-1 6 0,-1 0-5 0,2-1-5 16,-3 2-12-16,-2-4-8 0,0-1-2 0,0-1-3 15,-2-1-5-15,2-7-5 0,-1-1-4 0,-4-4-16 16,5 2-24-16,-2-4-27 0,0-2-31 15,-2-4-30-15,3 0-55 0,-3 0-61 0,0-3-61 16,4-3-67-16,0 0-439 0,0 0-929 0,-17-13 411 16</inkml:trace>
  <inkml:trace contextRef="#ctx0" brushRef="#br0" timeOffset="172150.13">21310 7489 41 0,'0'0'205'0,"0"0"-12"0,0 0-7 16,0 0-16-16,0 0-9 0,0 0-15 0,-6-1-5 16,6 1-5-16,0 0-7 0,0 0-2 0,0 0 9 15,0 0 2-15,0 0 1 0,0 0 3 0,0 0 5 16,0 0-5-16,0 0 3 0,0 0-5 0,0 0-2 16,0 0-12-16,0 0-9 0,1-5 0 0,-1 5-9 15,0 0-12-15,0 0-1 0,0 0-10 0,4-6-2 16,-4 6-13-16,4-5-11 0,-4 5 2 0,4-5-7 15,0 4-1-15,1-1-11 0,2-1-5 0,0 1 2 16,0-1-4-16,5 0-1 0,-1-1 4 0,0 1-4 16,2-1 3-16,-1 1 5 0,7-4-1 15,-1 2 4-15,1 0-20 0,-1 1 8 0,4-1 3 0,-2 0-5 16,0 1 3-16,8-3 8 0,-7 2-9 0,10 0-1 16,-3 0 4-16,0-2-1 0,-1 3 4 0,5-2 2 15,3-1-1-15,-2 2-1 0,3-1 10 0,2 2 5 16,0-1 7-16,16-1-2 0,-2 1-5 0,2 0 4 0,-2-1-1 15,1 1-6-15,-1 1 0 0,1 0-6 16,-14 0-1-16,15 3-1 0,-2-2-4 0,3-1-4 16,0-1-1-16,-15 2-5 0,11 0-2 0,-13 1 0 15,16-2-4-15,-17 0 2 0,14 2-5 0,-13-2-3 0,15 1 5 16,-15-1-8-16,-1 1 0 0,2-5-2 16,0 2-1-16,0 4 0 0,-2 0-4 0,16-5-1 15,-13 2 0-15,-2 2 2 0,15-4-5 0,-14 2 1 16,15-2 0-16,-3 0 0 0,-11 2-1 0,11 0-3 0,-13 4 0 15,2-5-1-15,16 0 5 0,-16 1-4 0,12 1 0 16,0-3-3-16,0 0-2 0,1 1-2 0,0-1-1 16,-1 2-2-16,-14 1-2 0,15-4 0 15,-2 1-10-15,3 2 9 0,-1-2-5 0,-14 2 2 0,12-1-1 16,-1-2 2-16,-15 2 0 0,20 0 1 0,-18 1 2 16,4-1 2-16,12 1 2 0,-1 3-1 0,-1-2-1 15,0-1 2-15,0 3 1 0,0-2 1 0,2 3 2 16,-2 0-3-16,1 1 7 0,3-2-3 0,-2-2 0 15,0 0-1-15,0 3 1 0,-1-1 0 16,3-2 2-16,-1 1-2 0,-2 0-2 0,-1-1 8 0,3 1-3 16,2-1-3-16,-2-1 0 0,-2-1 3 0,5 2-2 15,0-1-1-15,-1-1 0 0,-1 2 2 0,4 1-4 16,-3-2 4-16,-3 0 0 0,0-1 1 16,-4 1 2-16,-7 2-1 0,-4-1-2 0,21-1-2 0,-5 0 3 15,-4-2 5-15,3 4-6 0,2-2 3 0,-1 1-6 16,-1-4 1-16,0 4 7 0,-1-5-3 0,2 3-3 15,1-2 0-15,-2 1 1 0,1 0 0 0,0-1 0 16,1-2-9-16,1 5-1 0,-1-1-2 16,-1 5 0-16,0-1-6 0,3 4 1 0,-2-3 3 0,1 1-1 15,1 1-5-15,-6 0 6 0,2-2 0 0,2 2 2 16,-1 3 4-16,-1-3-1 0,0 1-2 0,3 1 2 16,2-2 5-16,-3 0-6 0,1 1 3 0,4 2 4 15,2-2 0-15,-1 1-4 0,4-4 0 0,0 0-5 16,3 1-10-16,-3 0 3 0,-1-3-9 0,-1 0 3 15,1 2 0-15,-2-2 7 0,-1 3-2 0,-2 1-5 16,0 1 6-16,-4-4 6 0,0 5-3 0,3-3 2 16,-5 2 1-16,-2 2 4 0,-12-2-4 0,0-2 0 15,14 2 5-15,0 3-4 0,-16-2-2 0,3-1 3 16,0-2 0-16,-1 0 0 0,0 0 5 0,0 1-8 16,3-1 5-16,8-2-8 0,-13 2-9 0,0-1-2 15,3 1 3-15,-3-3-2 0,0 3-1 0,1-1 9 16,-2 0-5-16,15 1 9 0,-10-3-10 0,10 1-7 15,-12 6-8-15,-4-4-8 0,6-3-2 0,-5 1 0 16,5 3-6-16,-1-2 2 0,-3 1 3 0,0-2 0 16,15 2-3-16,-15-2 1 0,0 2-6 0,2 0-4 15,-4 0 5-15,1-2-2 0,-4 1 1 0,3-3 27 16,-5 3-1-16,0 1 4 0,0-2 8 0,2 5 2 16,-4-6-2-16,3 3 4 0,1 2-1 0,-5-1 3 15,1 2 7-15,3-1-5 0,-3 0 1 0,1 2 0 0,-1-2 4 16,-2 2 0-16,3 1 0 0,1-2 2 0,2 1-1 15,3 2 2-15,-3-4 4 0,2 1-1 16,1-2 2-16,1 1-3 0,3 0 1 0,1 0-2 16,-1-2 2-16,14 2-1 0,-14-4 4 0,17-4 0 0,-4 2 0 15,0-3 0-15,1-5-1 0,-3 0 2 16,-13 0-24-16,1 0-4 0,7-6-13 0,-10 4-25 16,-2 2-40-16,-1-4-71 0,-3 0-87 0,-3-5-211 0,-2-2-512 15,-4-3 228-15</inkml:trace>
  <inkml:trace contextRef="#ctx0" brushRef="#br0" timeOffset="179017.14">22271 7766 32 0,'4'-2'573'0,"-4"2"-13"0,5 0-14 15,-5 0-11-15,0 0-16 0,9 0-32 0,-9 0-36 16,0 0-29-16,0 0-57 0,5 3-31 0,-1 4 14 16,1 3-4-16,3 7-13 0,-2 6-15 0,3 5-20 15,-1 2-27-15,0 4-23 0,-1 13-27 0,1-2-21 16,-3-8-21-16,-2 11-16 0,-1-1-15 0,-1-12-16 0,2-2-14 15,-4 2-46-15,2-4-70 0,-1 0 0 0,-1 4 0 16,-1-6 0-16,0-3 0 0,-1-8 0 16,1-1 0-16,-1-6 0 0,3-4 0 0,-4-1-43 15,2-4-157-15,-5-3-59 0,7 1-74 0,-10-12-45 0,4-2-48 16,-2-3-41-16,3-10-44 0,-5-4-418 0,2-3-1007 16,0-11 445-16</inkml:trace>
  <inkml:trace contextRef="#ctx0" brushRef="#br0" timeOffset="179201.12">22273 7856 37 0,'-2'-17'299'15,"2"0"23"-15,-2 7 10 0,-1-1 15 0,3 2 23 16,0 1 6-16,0 2 20 0,-2 2 11 0,2-2 6 16,-2 2-3-16,4 0-11 0,-2 1-19 0,0 3-36 15,2-7-29-15,3 3-18 0,0 0-18 0,8 1-15 16,5-4-23-16,5 3-20 0,5-3-24 0,4 0-15 16,5 0-19-16,2 2-19 0,14-3-12 0,2 0-32 15,-4 4-55-15,-12 0-64 0,-5 2-55 0,-1 0-58 16,-2 2-66-16,0 2-62 0,-12 0-49 0,-8 7-35 15,-3-3-53-15,-4 5-51 0,-7 0-72 0,-6 2-266 16,-11 6-850-16,-3 0 376 0</inkml:trace>
  <inkml:trace contextRef="#ctx0" brushRef="#br0" timeOffset="179767.09">22275 8081 7 0,'-11'7'334'0,"4"0"-4"0,3-1 17 15,4-1 20-15,0-3 15 0,0 2 5 0,5-2-4 16,3-1-18-16,5 2-28 0,10-3-25 0,4 0-29 15,6-1-26-15,0-1-26 0,4 0-23 0,4 0-16 16,9-1-28-16,-12-2-43 0,2 3-49 0,-2-3-46 16,-2 2-38-16,-3-2-31 0,2 0-30 0,-4 1-7 15,-10 1 7-15,0-1 2 0,-5 2 2 0,-4-2 14 0,-1 2 24 16,-4-1 14-16,0 1 49 0,-5 1-2 16,0-1 23-16,-2 2 23 0,0 0 18 0,0 0 9 15,-11-5 10-15,11 5 9 0,-16 5 4 0,4-2-1 16,1 3 0-16,1 3-3 0,-1 2-2 0,3-1-7 0,2 2-4 15,-5 2-7-15,4 2-4 0,3 2-8 0,0 0-5 16,4-1-4-16,5 0-14 0,-1-3 0 0,6 0-11 16,2-2-4-16,-1 1-6 0,7-4-4 15,-1-2-1-15,1-3-5 0,2 1 0 0,-1-4-2 0,-1-1-4 16,-3-3-3-16,-2 1-1 0,0-4-1 0,2-4-6 16,-6 2 1-16,4-3-1 0,-8 0 1 15,4-4 2-15,0 1 6 0,-4-2 6 0,-2-1 6 0,0 0 18 16,-1-1 22-16,-1 2 15 15,-1 5 11-15,0-5 15 0,3 5-1 0,-2 1 19 0,-1 0-9 0,1 4-75 16,2-3-55-16,-2 2 0 0,4 1 0 0,0 0 0 16,7 2 0-16,-3 1 0 0,5 2 0 0,2 3 0 15,3 2 0-15,2 3 0 0,7 4 0 0,0 4 0 16,-2 1 0-16,-1 2 0 0,1 1 0 0,-4 2 0 16,1 1 0-16,-4 2 0 0,-4-1 0 0,-1-1 0 15,-7-5 0-15,-4 0 0 0,5-2 0 0,-6 2 0 16,0-6 0-16,-6-1 0 0,4-3 0 0,-4-1 0 15,3 0 0-15,-3-3 0 0,0 0 0 0,4-3 0 16,0 0 0-16,0 0 0 0,-7-12 0 0,9 2 0 16,2-2 0-16,2-5 0 0,4-1 0 0,7-7 0 15,1-1 0-15,3 1 0 0,4 0 0 0,-4 0 0 16,-1 3 0-16,-1 2 0 0,3-2-321 0,-11 10-181 16,2 2-97-16,-3 0-530 0,-1 1-1221 0,-1-1 540 15</inkml:trace>
  <inkml:trace contextRef="#ctx0" brushRef="#br0" timeOffset="180401.12">24469 7665 513 0,'0'-15'573'0,"0"3"-26"0,-5 1-15 15,2 1-18-15,0 1-23 0,-5 0-21 16,-1 2-19-16,-5 3-32 0,-4-2-30 0,-1 7-26 0,-2 5-32 16,-11 8-23-16,-2 5-26 0,-8 11-18 0,-4 7-15 15,6-1-22-15,2 3-18 0,1 1-27 0,3 3-13 16,3 0-19-16,7 0-13 0,8-13-14 0,2 5-10 16,3-2-13-16,8 3-15 0,6-2-85 0,4 0 0 15,6-3 0-15,6-1 0 0,4-2 0 0,8-8 0 16,1 0 0-16,15 5 0 0,-12-11 0 0,1-3 0 15,-2-2 0-15,4-4 0 0,-6-4 0 0,-2 1 0 16,-10-5 0-16,1 0 0 0,-5-2 0 0,-4-2 0 16,-3-1 0-16,-3-1 0 0,-1-1 0 0,-5-2-4 15,-5 0-9-15,-4-3-1 0,-9-4 4 0,-2 2-6 0,-4-2 10 16,-1 5 9-16,-3 2-12 0,0 1-27 16,1-1 0-16,4 2 3 0,3 5 4 0,4-2 8 15,1 3 0-15,5 1-5 0,0 0 5 0,5 0 0 0,-1 2 5 16,6 1-5-16,0 0 7 0,0 0 9 0,0 0-8 15,25-5 0-15,-9 4 14 0,5 0-7 0,-1 0-8 16,8 1 5-16,-7-2-5 0,-1 0 8 0,-1 0 0 16,-2-1 1-16,-4 2 4 0,-2 0 3 0,1-3 7 15,-5 2 20-15,1-1 5 0,-2 1 17 0,0-1-1 16,-1-1 7-16,-1 0 5 0,-1 2 6 0,0-2 2 16,-3 4-47-16,2-6-23 0,0 4 0 0,-2 2 0 15,0 0 0-15,0 0 0 0,0 0 0 0,-2 17 0 16,-1-5 0-16,1 6 0 0,-3 2 0 0,4 7 0 15,0 5 0-15,-2-2 0 0,2 0 0 0,1 1 0 16,0 4 0-16,3 14 0 0,0-13 0 0,2-1 0 16,-1 0 0-16,1-2 0 0,0-3 0 0,3 2 0 15,-3-7 0-15,2-6 0 0,-2-2 0 0,-1-4 0 16,-2-5 0-16,3 2 0 0,-5-5-215 0,2-3-145 16,0-1-87-16,-2-1-89 0,0 0-108 0,6-10-355 15,-2-2-1081-15,1-4 479 0</inkml:trace>
  <inkml:trace contextRef="#ctx0" brushRef="#br0" timeOffset="180568.78">24964 8281 256 0,'10'-3'504'0,"-2"0"-4"0,-3 1-10 16,1 3 13-16,-1 1 13 0,-1 1-6 0,0 0-8 16,0 5-10-16,0 2-39 0,-1 1-31 0,0 6-40 0,2 2-37 15,0 8-34-15,-2-8-32 0,1 5-30 0,-2-5-66 16,0 0-98-16,-5 0-99 0,-2 0-115 15,-3-2-144-15,-10 6-140 0,-3-2-171 0,-2-2-345 0,-7-3-1005 16,-2-2 445-16</inkml:trace>
  <inkml:trace contextRef="#ctx0" brushRef="#br0" timeOffset="180999.78">22358 8824 3263 0,'-28'-6'127'0,"6"3"44"0,7 1 29 0,1-1 32 15,1 1 5-15,2-2 2 0,2 3 3 0,4 0-26 16,5 1-25-16,-7-2 6 0,7 2 7 0,0 0 5 16,16-3-2-16,5 2-15 0,6-1-5 0,6-1-20 15,4 3 2-15,20-1-5 0,3 2-11 0,1-3-8 16,2-1-18-16,29 2-9 0,1 2-11 0,-28-2-3 16,32 0-16-16,4 1-11 0,-4-1 0 0,-1 2-10 15,-4-2-7-15,-28 1-8 0,0 0-6 0,1-2 0 16,-1-1-12-16,-2 0 2 0,-8-1-7 0,-15 0-18 15,-5 1-11-15,-2-3 0 0,-5 2 0 0,-8 3 0 0,-7-2 0 16,-2 1 0-16,-4-1-13 0,-2 0-101 0,-1 2-64 16,-3 1-67-16,0 0-68 0,-9-8-49 15,-4 8-42-15,-2 2-39 0,-7 2-48 0,-6 0-44 16,-3 2-315-16,-2-1-919 0,-2 1 407 0</inkml:trace>
  <inkml:trace contextRef="#ctx0" brushRef="#br0" timeOffset="181349.93">22136 8963 101 0,'-18'-1'378'0,"5"1"-13"0,-1 0-10 15,6 0-24-15,3-1-8 0,5 1-7 0,-7 0-7 16,7 0-2-16,0 0-8 0,0 0-7 0,35 0-18 15,-4 1-8-15,6-2-10 0,19 2-6 0,7-2 3 16,29 1-15-16,-1 0-18 0,5-5-7 0,1 3-16 16,-3 0-17-16,12-3-14 0,-9 4-16 0,4-6-9 15,1 1-19-15,-7-5-7 0,-3 8-13 0,-29 0-12 16,0 0-12-16,0-2-4 0,-9 1-5 0,-17 0-12 16,16-3-1-16,-23 2 6 0,-3-2 20 0,-9 5 8 15,-5-1 26-15,-3 0 10 0,0-1-8 0,-3 2-5 16,-4-2-15-16,1 2-10 0,0-1-17 0,-4 3-22 15,4-4-44-15,-3 1-48 0,-1 3-65 0,4-2-87 16,-4 2-89-16,0 0-70 0,0 0-77 0,0 0-73 16,9 0-82-16,-9 0-324 0,9 0-985 0,2 1 436 15</inkml:trace>
  <inkml:trace contextRef="#ctx0" brushRef="#br0" timeOffset="181484.49">24193 8934 47 0,'3'5'442'0,"1"1"1"15,-2-4 5-15,-2 3 0 0,0 0 10 0,0 1-5 0,0-6-22 16,0 5-37-16,0-2-41 0,0-3-44 16,-2 6-61-16,2-2-78 0,0-4-98 0,0 0-128 15,0 4-140-15,2-2-175 0,-2-2-312 0,0 0-739 16,0 0 328-16</inkml:trace>
  <inkml:trace contextRef="#ctx0" brushRef="#br0" timeOffset="-203496.38">26035 7801 162 0,'-1'-31'358'0,"1"1"8"16,0 0 9-16,-3 10 2 0,6 2-8 0,-6 3-8 16,3 5-10-16,3 1-25 0,-6 3-24 0,3 1-33 15,0 0-28-15,0 5-18 0,0 0-2 0,0 0 6 16,0 21-3-16,-2 4-5 0,0 3-10 0,-3 6-11 15,1 0-15-15,-1 13-12 0,1 2-16 0,-2-1-11 16,2 0-15-16,3 1-13 0,2-13-7 0,3 0-11 0,2 8-11 16,2-8-8-16,1-5-9 0,3-4-11 15,0 1-6-15,4-2 1 0,2-5-13 0,-4-4-10 16,2-6 3-16,0-1-11 0,1-4 0 0,-4-5 4 16,1-1-3-16,-1-4 2 0,-2-2-8 0,2-8 1 0,1-1-3 15,-1-7-7-15,-5-6 1 0,-3-2 5 16,1-7-5-16,-2-14-1 0,-1-1 0 0,-3-4-3 0,-3-2 1 15,-1 10 4-15,3-1 14 0,-4 16 12 0,4 8 25 16,-2 10-3-16,3 1-9 0,-1 7-10 0,-2 2-9 16,3 5 9-16,0 0-19 0,-1 19 12 0,1 6-16 15,1 5 7-15,3 5-4 0,0 12 0 0,6 2-6 16,-6 1-1-16,4-2 2 0,-4-13-4 0,6 11-6 16,-3 1 8-16,2-15-3 0,-1 1 1 0,1-3 4 15,0 1-12-15,0-5 2 0,4-4 1 0,-6-4 3 16,0-3-4-16,-1-6-5 0,-1 0 5 0,-2-3 3 15,2-4-2-15,-1-1 8 0,-4-1-8 0,9-7 2 16,-3-2-5-16,2-2 2 0,-1-6 4 0,2-10-2 16,-1-1-1-16,2-1-4 0,-1 0 0 0,-1 5 3 15,-3 6-9-15,1 2 4 0,-6 7-5 0,7-1-4 16,-3 5-3-16,-2 3 4 0,3 2 0 0,-5 0 4 16,7 11-7-16,-5-1 5 0,3 3-3 0,0 3 7 15,2 0-1-15,1 7 6 0,2-4-7 0,2 3-5 16,1 0 6-16,5-1 5 0,-1-2 0 0,-2-5 0 0,2-4 1 15,-1-2-1-15,2-2 6 0,0-1-7 0,-1-4-2 16,-3-1 6-16,4-3-2 0,-2-2 2 16,2-3 2-16,-1-3 1 0,3-7-3 0,-6 2-6 15,0-7 8-15,0-5-8 0,-1-1 5 0,0-4-12 0,1-11 12 16,-9 10-1-16,0 3-7 0,-1 1 6 16,-4 3 12-16,3 11-12 0,-3 4 3 0,-3 2 0 0,2 5-8 15,-2 4-4-15,3 1 1 0,-14 12 1 16,5 1-1-16,-1 4 5 0,1 7 6 0,1 1-4 15,6 3 6-15,4-1-4 0,2-1-9 0,6-3 4 0,7 2-15 16,0-2-11-16,4-3-27 0,4 1-22 16,-2-4-39-16,1-3-39 0,0-1-42 0,-3-7-34 15,-1-3-45-15,-2-3-45 0,-5 0-42 0,-2-3-59 0,-2-5-80 16,-5-2-359-16,-1-1-932 0,-10-8 412 0</inkml:trace>
  <inkml:trace contextRef="#ctx0" brushRef="#br0" timeOffset="-203346.89">26121 7867 4234 0,'-21'1'325'0,"10"2"-140"0,-1-2-89 0,6-1-26 15,2 2 11-15,4-2 26 0,0 0 8 0,20 7-12 16,9-6-19-16,8-1-9 0,20 3-34 0,3-6-75 16,7-1-127-16,-1 1-187 0,24-2-482 0,-26-5-897 15,-1-2 398-15</inkml:trace>
  <inkml:trace contextRef="#ctx0" brushRef="#br0" timeOffset="-201980.23">28237 8255 150 0,'-1'3'386'0,"1"1"6"0,0-4 7 16,0 6-5-16,1-3-1 0,0 1-2 0,-1-4-9 15,4 3-9-15,0-2-8 0,-4-1-12 0,11-3-15 16,-4 1-15-16,2-4-19 0,0 0-21 0,1-3-23 16,1-4-14-16,2-1-15 0,3-6-25 0,-2-3-12 15,2-2-12-15,-3 0-26 0,1-4-15 0,-4-3-6 16,7-12-22-16,-4-5-5 0,-3 2-18 0,1-4-13 15,-4-1-3-15,1-1-4 0,-5 2-14 0,0 15 8 16,-6 0-15-16,2 5-5 0,-3 5-12 0,2 10-4 16,-2 0 5-16,0 7-14 0,1 3-3 0,-2 6-7 15,-5 3 10-15,4 3-11 0,-10 16-2 0,1 7 4 0,2 3 3 16,-5 17-2-16,4 3-9 0,-2 3 9 16,5 3 3-16,4 1-19 0,0-3 14 0,5 3 5 15,-3-4-5-15,3-3-1 0,2 1 0 0,4-4 4 0,-1-1-9 16,3-2-1-16,1-13 6 0,0-2 9 15,2-2-8-15,-2-4-5 0,4 0-1 0,-2-8-2 16,0-2 2-16,-3-7 8 0,3 1-9 0,3-6 5 0,-1-1-1 16,1-4-4-16,-2-5 7 0,5-4-1 0,2-10-11 15,1-3 8-15,-3-4 2 0,3-2-4 0,4-13-1 16,-3-2-3-16,-4 14 8 0,-2 1-10 16,0 4 6-16,-7 9 0 0,3 1-6 0,-5 8-10 0,1 1 4 15,0 3 4-15,2 6-9 0,-7-2 4 0,9 15 5 16,-4-3 4-16,4 6-3 0,-3 0-3 0,1 8 3 15,0 1 6-15,5 0 0 0,-3-1-6 0,2 1 11 16,1-3-7-16,-2-1-14 0,0-6 14 0,3-3 7 16,-2 3-5-16,-3-6-14 0,0-1 15 0,-1-3-3 15,1 0 9-15,-3-5-4 0,0-1 1 0,0 0 2 16,-5-1 4-16,12-9-1 0,-7 2-5 0,-4-5 0 16,2-4-9-16,-3-3 1 0,-3-9 5 0,-1-2-6 15,-5 0-10-15,3-4-3 0,-7 3 3 0,4-1 3 16,-6 2-4-16,4 5 9 0,-2 3-8 0,3 8 3 15,2 5-5-15,-1 2-2 0,0 1-2 0,1 5 3 16,1 1 2-16,0 1 7 0,1 2-4 0,2 2 0 16,3 0 1-16,1-1 2 0,1 4 4 0,5-1-2 15,1 1 3-15,4-1 5 0,2-1-6 0,6-1-1 16,0-3 0-16,1 2 6 0,1-3-2 0,6 0 9 16,1-2-7-16,-5-3 0 0,7 1-3 0,-6-4 7 15,-5 2-11-15,1-2 5 0,-3-1 7 0,1 1-9 16,-8 1 2-16,3 2 5 0,-8 0-13 0,3 1 6 15,-6 2-7-15,5 1 6 0,-7 0 5 0,5 4-1 0,-6 3 8 16,1 4 5-16,0 1-4 0,-3 4-1 16,-1 0 0-16,4 4-1 0,0-2-8 0,0 7 4 15,0-6 3-15,4 6-4 0,1-7-7 0,3-1 13 0,-2-2-5 16,2-4 8-16,1 0-2 0,4 0-5 0,-3-5 6 16,3-2 7-16,-1-3-16 0,1-2-1 0,6-4 2 15,-2-2 3-15,0-3-4 0,-1-1 2 0,-2-1-4 16,2-2 7-16,3-6-6 0,-3 0-2 15,-4 2 7-15,1 2-6 0,-3 2 1 0,-2 3-2 0,-2 3 0 16,-1 2-1-16,0 1 3 0,-2 2-12 0,-1 3 6 16,-2 0 1-16,0 0-4 0,4 10 1 0,-4-1 2 15,1 0 9-15,-1 3-4 0,2 1-1 0,-1 3-3 16,2 1 9-16,2-3-7 0,0-3 6 0,0 0-4 16,1-1-5-16,1-2 9 0,2-2-6 0,1-1 9 15,1-2-4-15,-2-2 4 0,1-1-4 0,3-3 10 16,-4-1-8-16,1 0 18 0,3-5 9 0,0-3 2 15,-7 1 18-15,3-3 10 0,-5-2-20 0,5-4-41 16,-4-4 0-16,-5-6 0 0,4 4 0 0,-5-6 0 16,-2 0 0-16,-2 2 0 0,0 2 0 0,-1 3 0 15,-1 6 0-15,3 2 0 0,-1 4 0 0,-1 5-166 16,2-4-183-16,0 8-105 0,-1-1-112 0,0 2-544 16,2 0-1202-16,3 3 532 0</inkml:trace>
  <inkml:trace contextRef="#ctx0" brushRef="#br0" timeOffset="-201547.06">30154 7668 3496 0,'13'-24'223'0,"-6"7"15"0,-1 0 31 0,-1 2 4 16,0 2 14-16,-4 2-12 0,2-2-26 15,-3 2-29-15,0 1-23 0,-2-1-16 0,0 0-12 16,-2 3-14-16,-1 0-12 0,-2 1-18 0,-3 0-6 15,1 0-19-15,-2 1-3 0,-6-1-15 0,-1 2-6 0,-3 0-6 16,0 3-14-16,3-1 2 0,-2 2-14 16,1 1 1-16,3 1-5 0,1 1-7 0,2-1-5 15,0 1-2-15,3 1-8 0,4-2 0 0,-1 4-3 16,5-2 4-16,-2 3 1 0,1 0 3 0,3 3-9 0,0 0-3 16,3 2 2-16,-2 2-4 0,4 5 3 0,-1 0-12 15,0 0 10-15,1 9 8 0,-1 0 4 0,2 1-3 16,-3 2 14-16,-2 1-10 0,-5 1 6 15,3 1 3-15,-4 2 4 0,0 1 1 0,0 10 8 0,1-11-10 16,-8 11 5-16,5 1 0 0,-3-11-2 0,0 11-2 16,3-1 1-16,-1-12-11 0,1 13 9 0,1-11-9 15,5 8 2-15,-1-6-28 0,4-2 0 0,1-4 0 16,-1 0 0-16,3 0 0 0,3-3 0 0,0-2 0 16,3-4 0-16,-2-5 0 0,5-4 0 0,-2 1 0 15,4-5 0-15,2-1-23 0,3-4-35 0,-2-1-12 16,1-4-23-16,3-3-31 0,-5-2-40 0,9-2-44 15,-3-7-83-15,-1-2-64 0,-2-2-73 0,1-5-100 16,-5 2-448-16,3-4-1055 0,-4-2 467 0</inkml:trace>
  <inkml:trace contextRef="#ctx0" brushRef="#br0" timeOffset="-200980.83">30785 7694 402 0,'-5'-16'481'16,"-4"1"-5"-16,5 1-4 0,-1 1-17 0,-2 5-27 15,-3 1-28-15,0 1-32 0,-4 0-28 0,-5 5-29 16,0 3-18-16,-1 4-26 0,-7 5-11 0,-3 5-22 16,1 2-13-16,-11 11-15 0,13-4-19 0,1 0-18 15,0 2-10-15,-6 13-20 0,12-8 16 0,-1 0-16 16,7 0-13-16,1-2-12 0,7 2-6 0,2 0-15 15,4-1-8-15,9-2-8 0,3-3-7 0,4-2-22 16,4-2-34-16,5-3-9 0,4-2-21 0,7-4-20 0,-2-1-13 16,1-5-22-16,1 0-14 0,-3-5-4 15,-3-5-5-15,-5-3 7 0,-6 4 7 0,-1-5 5 16,-4-3 9-16,-6-1 8 0,-2 1 3 0,-6-7 10 16,0-1-1-16,-6 0 9 0,-3 2 3 0,-4-1 12 0,-7-1 4 15,-3 0 17-15,-1 4 11 0,0 0 13 0,4 4 11 16,2 2 16-16,4 0 2 0,1 4 5 15,3-2-2-15,5 4-7 0,0 0 6 0,5 2 5 16,-4 0 13-16,4 0 8 0,0 0-2 0,14 4 4 0,0 0-14 16,4 0-1-16,4-2 2 0,6 0-5 0,-5-2 5 15,5-2-8-15,1 1 9 0,-11 0 0 0,5-1 4 16,-5-4 15-16,0 3-7 0,-4-1 25 16,-1 1 9-16,-5 0 9 0,-2-1-53 0,0 3-72 0,-1-1 0 15,-1 1 0-15,0-2 0 0,-4 3 0 0,0 0 0 16,0 0 0-16,-2 10 0 0,-2-2 0 0,-4 7 0 15,1 1 0-15,0 2 0 0,1-1 0 16,-2 9 0-16,-1-1 0 0,5-1 0 0,4-4 0 0,0 7 0 16,3-2 0-16,-2-6 0 0,7 0 0 0,1 4 0 15,-2-5 0-15,2-4 0 0,4 1 0 0,-3-2 0 16,-2-5-190-16,1-2-162 0,1-1-66 0,-3-3-78 16,0-4-75-16,1 1-457 0,-4-5-1112 0,1-1 492 15</inkml:trace>
  <inkml:trace contextRef="#ctx0" brushRef="#br0" timeOffset="-200596.65">31100 7558 3850 0,'-3'-19'255'0,"-1"-7"15"0,-1 7 4 16,1 3 25-16,2-1-3 0,1 1-13 0,1 3-30 16,-2 2-34-16,2-2-21 0,4 2-18 0,0 3-12 15,2-3-11-15,3 4-23 0,3 1-10 0,0-1-3 16,7 3-17-16,-2 2-16 0,1 1-10 0,4 1-7 15,-3 1-5-15,-1 0-8 0,0 2-5 0,-6 1-16 16,0 4 1-16,-2-4-4 0,-1 7-5 0,-1-4-3 16,-3 6-3-16,-2-3-13 0,-2 2 20 0,-2 4-10 15,-2-1 2-15,-2 1 7 0,-3 2-4 16,1 0 13-16,-4 3-5 0,-1 3 10 0,4 3-5 0,-2 2-1 16,3 1 3-16,1 1 0 0,2 2-40 0,4 0 0 15,0 2 0-15,7 12 0 0,4-2 0 0,-2-9 0 16,6 14 0-16,3-5 0 0,-3-11 0 0,5 13 0 15,1-3 0-15,-6-12 0 0,1 2 0 0,-2 0 0 0,0-2 0 16,-2-2 0-16,-2 2 0 0,-5 0 0 16,-4-3 0-16,-1-3 0 0,-1-1 0 0,-4-7 0 15,-5-1 0-15,-6 0 0 0,-3-2 0 0,-7-1 0 16,-5-3 0-16,0-1 0 0,-6-2 0 0,-3-5 0 16,-11 4 0-16,-4-2-254 0,4 1-200 0,-1-1-224 15,12-6-457-15,-16 4-1228 0,19-1 543 0</inkml:trace>
  <inkml:trace contextRef="#ctx0" brushRef="#br0" timeOffset="-200096.98">26615 9882 3784 0,'-30'1'125'0,"-1"2"-42"0,2-3-4 0,9-1 37 0,1 1 34 16,9-2 12-16,-3 2 13 0,8 0-13 16,-3-1-29-16,4 0-16 0,4 1 13 0,0 0-13 15,0 0-14-15,35 0-9 0,-12-1-9 0,8 0-25 0,2-2-38 16,1 2-44-16,2 0-68 0,-4-1-72 16,3 1-62-16,-7-1-68 0,-8 2-62 0,-1 0-52 0,-7 3-286 15,-6-2-749-15,-3 4 332 0</inkml:trace>
  <inkml:trace contextRef="#ctx0" brushRef="#br0" timeOffset="-199977">26634 9967 200 0,'-34'13'212'0,"6"1"17"16,-2-2-1-16,5-1-1 0,8-2 6 16,2 1 3-16,3-4-6 0,2 1-2 0,6-2 15 0,4-2 1 15,8 0-15-15,5-1-23 0,10-2-17 0,11-2-22 16,5 0-13-16,18-2-43 0,-1-6-52 0,1-1-81 16,-4 6-98-16,6-8-145 0,-8 2-272 15,-2-5-581-15,-12 5 257 0</inkml:trace>
  <inkml:trace contextRef="#ctx0" brushRef="#br0" timeOffset="-198913.27">27377 9784 3567 0,'-3'-11'304'0,"-3"3"-88"0,-3-3 19 0,5 1 24 16,-1 1-3-16,1-2-41 0,0-1-13 0,2-1-22 15,2 1-16-15,-3-5 0 0,7 6-16 0,1-1-13 0,2 1-11 16,-2-1-9-16,4 5-3 0,-3-3-12 16,3 7-9-16,1-2-4 0,2 0-11 0,-2 5-6 15,3 5-3-15,-2 0-4 0,3 5-5 0,0 1-1 16,-3 7 2-16,3 6-3 0,-7-1-5 0,1 5-2 0,-3 0-7 16,0 0-6-16,-5 2 7 0,4-1-14 0,-3 1 0 15,-2-1 1-15,1 1-12 0,0-2 2 0,-4-4 1 16,4-8-7-16,0-3 1 0,-1-3-2 15,1 0 2-15,1-3 6 0,-1-4-4 0,4 0 5 0,-4-3-6 16,0 0 0-16,6-13 1 0,-2 1-8 0,1-6 8 16,3-7 22-16,1-2-3 0,-1-4-8 0,1-1 8 15,-3-2-11-15,7 0 5 0,-6 0-4 0,2 4 13 16,2 2 1-16,-4 3-3 0,-2 10-5 0,1 4-3 16,-3 2-11-16,5 3-2 0,-2 4 0 0,3 2-12 15,-2 6-4-15,4 6 0 0,1-1 0 0,-1 7 0 16,2 8 0-16,-3 2 0 0,4-1 0 0,-5 1 0 15,-1 2 0-15,1-2 0 0,0 1 0 0,-5 0 0 16,-2-1-19-16,3-10-8 0,-3-1 13 0,-1-6-6 16,0 0 1-16,-1 0 10 0,0-5-2 0,2 0 8 15,-2-5-11-15,0-1 15 0,0 0-1 0,0 0-9 16,6-12 7-16,-2 1-2 0,1-4 1 0,5-10-5 16,3-3-8-16,0-2 17 0,-1-2-2 0,9-10 0 15,-5 10-11-15,0 1 18 0,-2 5-6 0,1 4-3 16,-5 7 2-16,3 2-14 0,-5 5 6 0,-2 5-9 15,1 2 10-15,0 3-1 0,0 5 8 0,-1 3-1 16,-1 5 3-16,0 9-2 0,-1-2-2 0,0 4 3 16,0 2 2-16,0-1-5 0,-4 2 3 0,2-3 3 15,1 0 0-15,2 0 8 0,0-2-10 0,0-5 1 0,-1-7-6 16,2-1 21-16,2-1-15 0,1-2 1 0,0-3 3 16,2-3 5-16,1-3-10 0,-1 0 3 0,3-9 0 15,2 0 0-15,-3-5 3 0,4-7 1 16,-1-5-4-16,-1-4 2 0,-1 1-3 0,1-3-10 0,-2 0 9 15,0 3-2-15,-5 5 6 0,-1 7 0 16,-3 6 0-16,0 2-7 0,-1 4-3 0,0 2 1 16,0 3-1-16,-3 1 0 0,2 10 0 0,1 2 0 15,-2 3-2-15,-2 6 9 0,2-2 0 0,2 6-5 0,-1 1 12 16,2 1-8-16,-2-6-2 0,1-1 2 0,1-2 0 16,1 0-7-16,-2-3-6 0,1-2 10 0,0-3-5 15,-1 0 13-15,1-4-3 0,0-3 0 0,1 0-9 16,1-2 10-16,-6-1 0 0,16-7-2 0,-7-1 5 15,5-3-6-15,-1-4-5 0,3-5 7 0,2-3-1 16,0-4-5-16,1 1 2 0,-1 1 7 0,1 2-10 16,-3 3 11-16,-2 7-10 0,-1 2-1 0,-1 4 1 15,-3 1-7-15,-1 4 3 0,-3 5 1 0,5 3 5 16,-5 2 3-16,0 1 0 0,-1 4-1 0,0 2 11 16,-4 1-15-16,0 2 0 0,0 1 1 0,-1-2 5 15,-2 3-2-15,-2-3 4 0,4-5 0 0,-2 3-1 16,-1-7-3-16,3-2 0 0,0 0 0 0,-2-1 4 15,3-3-3-15,0-2 2 0,0 0-4 0,0 0-8 16,8-9 8-16,-3-1 15 0,4-3-20 0,5-3 3 16,3-7-11-16,1-4 10 0,-2 1 3 0,5 5-4 15,-3-1 0-15,1 6 0 0,-3 5-4 0,-3 1-1 16,5 6 2-16,-5 1-8 0,0 6 11 0,-2 1-6 16,3 7-3-16,0 0 8 0,-5 3-1 0,-1 3-3 15,1 0-1-15,0 6-25 0,0 3-25 0,1-9-20 16,-5-1-29-16,0-3-35 0,2 2-40 0,-4-3-54 0,1-2-44 15,-1-4-38-15,-3 0-51 0,-3 0-70 16,-2-5-94-16,5-1-334 0,-19-5-939 0,2-4 415 16</inkml:trace>
  <inkml:trace contextRef="#ctx0" brushRef="#br0" timeOffset="-198779.63">28367 9382 4064 0,'-14'-17'235'16,"4"4"-26"-16,-1 0-51 0,5 5 7 0,1 1-40 0,0 1-11 15,3 2-34-15,0 1-19 0,2-2-8 0,0 5-44 16,9-2-80-16,4 4-128 0,-3 2-161 0,8 1-415 16,4-1-837-16,-3-1 371 0</inkml:trace>
  <inkml:trace contextRef="#ctx0" brushRef="#br0" timeOffset="-198429.88">29562 9179 87 0,'11'-13'501'0,"-4"1"9"0,1 4 5 15,-3-1-24-15,-1 5-21 0,-2-1-33 0,-2 2-38 0,0 3-29 16,-14 8-11-16,0 5-19 0,-6 8-6 0,-13 15-11 15,4 5-26-15,-4 4-6 0,-13 30-22 0,14-21-22 16,-5 24-20-16,5-2-24 0,12-17-20 0,-2 21-18 16,13-22-12-16,8 2-26 0,2 23-5 0,4-24-5 15,9-4-15-15,7-2-12 0,2 1-10 0,4-6-27 16,1-5-22-16,6-5-25 0,-11-11-24 0,0-5-16 16,3-4-13-16,-3-4-14 0,-5-6-8 0,-3-5 1 15,-2-3-8-15,-2-2-11 0,-2-3-25 0,0-3-34 16,-3-3-57-16,1-7-64 0,-3-2-46 0,-2-5-61 15,-7-1-85-15,1-2-469 0,3 1-1005 0,-2 1 445 16</inkml:trace>
  <inkml:trace contextRef="#ctx0" brushRef="#br0" timeOffset="-197664.28">30031 9847 345 0,'4'-25'471'0,"-1"2"3"0,-3-4 3 0,-3-1-6 16,-2 2-14-16,-1 0-22 0,-5 1-25 0,-3 2-20 0,0 2-32 15,-2 8-29-15,-1 3-17 0,-2 1-23 16,-3 4-25-16,-8 5-17 0,0 5-30 0,-2 8-22 0,3 4-16 16,-1 3-18-16,6 3-20 0,0 5-11 0,3-1-12 15,7 1-17-15,2 1-5 0,3 2-13 0,7-7-4 16,2-4-10-16,4 5-7 0,1-7 4 0,9-2-14 15,-3-4 1-15,1 0 0 0,6-6-12 16,1-5 5-16,2-5 2 0,-1-1-7 0,7-8 15 0,-3-2 9 16,-4-4 0-16,1-4-1 0,-4 0-1 0,-2-3-3 15,-3-5-2-15,-1-3-58 0,-2-11 0 0,0-6 0 16,-5 0 0-16,2-5 0 0,-3 1 0 16,1-2 0-16,0 0 0 0,-2 7 0 0,-2 13 0 0,3 10 0 15,-6 7 0-15,3 3 0 0,0 7 0 0,0 6 0 16,0 4 0-16,0 0 0 0,-4 27 0 0,3 0 0 15,0 8 0-15,2 13 0 0,-1 3 0 0,4-1 0 16,0 2 0-16,2-2 0 0,-1 3 0 0,4-4 0 16,0-3 0-16,0-10 0 0,-1-3 0 0,2-1 0 15,-1-4 0-15,-3-3 0 0,6 1 0 0,-7-7 0 16,1-5 0-16,-2-3 0 0,1-2 0 0,-2-4 0 16,3-1 0-16,-3-4 0 0,-3 0 0 0,9-7 0 15,-3-2 0-15,4-5 0 0,-2 0 0 0,-2-5 0 16,7-5 0-16,-3-3 0 0,3-4 0 0,1 2 0 15,-2 1 0-15,-1 4-6 0,-3 8-2 0,-2 2-3 16,-1 4 5-16,-1 3-10 0,-1 3 6 0,-1 4-10 16,-2 0 5-16,5 8 10 0,-5 2-3 0,2 5-2 15,-2 1 6-15,0 1-12 0,0 3 13 0,-2 3-3 16,1 4-1-16,1-8 5 0,1-1-9 0,1 0-4 16,0-2 2-16,-1-4-15 0,3-1 17 0,0 1-6 15,0-4 3-15,1-1 11 0,0-6 6 0,3-1-11 16,2-3 2-16,0-2 3 0,4-2 8 0,-1-7 9 15,2-1-2-15,6-6 1 0,1-3 13 0,-2-2-10 16,1-3 4-16,0 4 4 0,1-2 1 0,-3 4-1 0,4 2 4 16,-4 4-1-16,-4 8-11 0,-3 3-10 15,1 0 1-15,-3 6 2 0,4 2-7 0,-2 2 3 16,3 5-5-16,-5 3 0 0,-1 4 0 0,1 1 0 0,-3 0 0 16,1 1 0-16,-1 8-1 0,-5-6-29 0,0-1-19 15,1 1-9-15,-3-2-18 0,-2 0-15 0,1 1-21 16,-4-4-27-16,1-2-28 0,-1-2-28 0,-4-3-51 15,1-1-34-15,-4-3-42 0,-4-2-33 0,-3-4-57 16,1-6-57-16,-9 1-397 0,0-5-936 0,-1-2 415 16</inkml:trace>
  <inkml:trace contextRef="#ctx0" brushRef="#br0" timeOffset="-197512.38">30300 9407 3837 0,'0'-19'288'0,"-2"1"-83"0,2 0 3 16,0 2 46-16,-2 1-1 0,0 2-13 0,1 3-27 15,1-2-33-15,0 1-41 0,0 1-15 0,0 5-20 16,1-1-57-16,1 1-71 0,0 1-98 16,2 1-106-16,3 3-139 0,-1-2-526 0,4 5-965 0,0-1 428 15</inkml:trace>
  <inkml:trace contextRef="#ctx0" brushRef="#br0" timeOffset="-196981.42">31226 9183 180 0,'-1'-10'408'0,"-2"1"3"15,2-2-3-15,-3 4-11 0,-1-2-14 0,4 5-14 16,-2 0-19-16,1-3-22 0,-1 4-23 0,2-1-22 0,1 4-22 16,-4-7-21-16,0 5-24 0,0-1 8 15,-1 1-23-15,5 2-18 0,-14-1-21 0,5 2-12 16,-3 0-19-16,3 1-10 0,-2 0-12 0,4-2-8 16,-2 1-7-16,0 2-2 0,2-1-1 0,1-2-2 0,0 1-2 15,6-1-8-15,-11 2-6 0,11-2-9 0,-5 0-7 16,3 3 11-16,-1 0-1 0,1 4 5 0,-1 0-2 15,-1 1 4-15,3 3 7 0,0 7 6 16,-2 0 7-16,2 2-4 0,-2 5 5 0,1 5 2 16,-2-3-5-16,1 3 0 0,-2 1-6 0,3-1 1 0,-2 4-2 15,0 0 6-15,3 0-9 0,-3-1-48 0,1 0-34 16,-2 2 0-16,4-2 0 0,-2 2 0 16,2-2 0-16,0-2 0 0,1 1 0 0,-3 0 0 15,3-5 0-15,4 4 0 0,-3-2 0 0,2-1 0 0,-2-2 0 16,2-6 0-16,-6-1 0 0,6-3 0 0,-2-4 0 15,-1 1 0-15,1-3 0 0,-1 0 0 0,0-2 0 16,2 0 0-16,0-3 0 0,2 0 0 16,2-3 0-16,1 3 0 0,6-1 0 0,4-3 0 0,1-1 0 15,5 0 0-15,7-4 0 0,-1-4 0 0,-1 1 0 16,0 0 0-16,-5 0 0 0,2-3-302 0,-6 0-184 16,-5-2-120-16,-7 3-528 0,1 0-1227 15,-4-1 544-15</inkml:trace>
  <inkml:trace contextRef="#ctx0" brushRef="#br0" timeOffset="-196380.56">31700 9377 3440 0,'7'-14'316'0,"-5"2"-86"0,0-6 44 15,-2 6-5-15,-2 2 2 0,1-2-5 0,-5-4-16 16,2 4-25-16,-1 2-22 0,-2-1-2 0,-7 0-13 16,3 4-10-16,-5 3-15 0,-3 0-3 0,-4 5-10 15,-7 2-9-15,3 8-5 0,-4 2-17 0,0 5-20 16,8 2 0-16,0 7-10 0,0-1-7 0,4 6-8 16,5-2-11-16,4 2-6 0,2 3-10 0,6 0 4 15,6-2-12-15,3 0-2 0,7-2-10 0,2-1-20 16,3-3-12-16,4-2-15 0,5-3-14 0,1-4-11 15,-1-1-13-15,2-6-3 0,-2-3-6 0,-1-2-3 0,-11-3 6 16,2-5 0-16,-4 0 5 0,-1-3 7 16,-3-3 4-16,-3-2 5 0,-2 1 3 0,-5-3 4 15,2 0 0-15,-5-4 4 0,-4 2 3 0,-3 0 0 16,-4 1 5-16,-3 0 0 0,2 4 11 0,-2-1 6 16,1 3 10-16,0-2 3 0,2 4 6 0,5 2 1 15,2-2 4-15,-3 3 0 0,4 0-3 0,3 1 6 16,3 1 10-16,0 0 7 0,0 0 2 0,0 0-11 15,15-1 15-15,-1 0-5 0,6 1 9 0,-2 0 2 0,1-1 0 16,-2-1 6-16,2-2 9 0,0 1-1 0,-6 1 7 16,1 0 11-16,-2-2 6 0,-6 1 6 15,2 1 3-15,-3 1 2 0,0 0-67 0,0 0-31 16,-5 1 0-16,0 0 0 0,4 4 0 0,-4 0 0 0,-3 2 0 16,1 3 0-16,-2 2 0 0,3 2 0 0,-6 3 0 15,5 2 0-15,-1 1 0 0,1-1 0 0,-1 1 0 16,4 2 0-16,-2-2 0 0,2-1 0 0,-1 0 0 15,3 1 0-15,2-1 0 0,-2-7 0 0,2 0 0 16,-2-1 0-16,1-1 0 0,-1 0-71 0,-1-4-157 16,0 3-56-16,0-3-18 0,1-3-73 0,-2 0-60 15,-1-2-66-15,5 3-86 0,-5-3-315 0,0 0-976 16,7-10 432-16</inkml:trace>
  <inkml:trace contextRef="#ctx0" brushRef="#br0" timeOffset="-195995.19">32054 9202 409 0,'0'-17'506'0,"0"0"9"15,0 4 6-15,0 2-5 0,0 4-22 0,0 1-34 16,2-1-51-16,0 3-36 0,3 1-29 0,3 3-29 16,2 1-12-16,3 3-16 0,6 9-23 0,-2-2-19 15,6 8-20-15,-4 1-23 0,0 1-16 0,0 0-11 16,-1 2-22-16,1-2-13 0,-3 0-11 0,-1 3-9 15,-5-7-16-15,4-2-11 0,-2 1-2 0,-1-2-5 16,-2 1-5-16,0-5-12 0,1 4-5 0,-3-3-2 16,-1-1-9-16,-1 5-11 0,1-2 6 0,-5-3-9 15,0 7 0-15,0 0-10 0,-3-1-29 0,-5 3 0 16,5-1 0-16,-2 4 0 0,-1 0 0 0,-2 4 0 16,0-2 0-16,4-5 0 0,-3 6 0 0,1 0 0 15,-2-7 0-15,2-1 0 0,0 0 0 0,1 1 0 16,2-1 0-16,2-1 0 0,-3 0 0 0,8-4 0 0,-5 0 0 15,4 0 0-15,0 0-17 0,1 1-54 0,0-4-13 16,0 2-9-16,-1-1-15 0,0-2-19 16,-1 2-20-16,-1-5-23 0,2 3-20 0,0-4-16 15,-4 0-20-15,1 1-30 0,-1-5-45 0,-10 3-48 0,1-3-51 16,-3-2-59-16,-2 3-373 0,-4-5-900 0,-1 1 398 16</inkml:trace>
  <inkml:trace contextRef="#ctx0" brushRef="#br0" timeOffset="-195179.83">31990 9164 329 0,'-3'-3'370'15,"-2"0"4"-15,2 0-6 0,3 3-25 0,-6-2-10 16,6 2-15-16,0 0-14 0,-4-4-14 16,4 4-14-16,0 0-14 0,-2-3-14 0,2 3-8 15,0 0-12-15,0 0-7 0,0 0-16 0,0 0-10 0,4-7-14 16,3 6-18-16,3 2-13 0,1-2-15 0,2-1-10 15,6 1-11-15,-5 1-10 0,4-3-9 0,0 1-15 16,3 1-5-16,-6 0-9 0,-3-5-6 0,7 4 0 16,-9 0-5-16,3-1-8 0,-3 1-2 0,-2-1 2 15,-2 0-3-15,0 2 11 0,-1-3 4 0,1 1 0 16,-3 1 2-16,3 2 2 0,-6 0 2 0,7-3 4 16,-7 3-6-16,5-1-15 0,-5 1 13 0,0 0 3 15,3-4-11-15,-3 4-8 0,0 0 1 0,0 0-16 16,0 0-4-16,0 0-1 0,0 0-3 0,2 12-2 15,-2-6 2-15,2 4 8 0,-2 6 2 0,-2 1 2 16,8 6 7-16,-6-3 8 0,2 7 7 0,-2 2-3 16,1 3 0-16,1 0 3 0,-2 2 4 0,2 0-6 15,-4 2 8-15,4 0-11 0,0-1-3 0,1-2-42 16,-3 1-6-16,5-3 0 0,-5 0 0 0,4-2 0 16,1-3 0-16,-5 1 0 0,4-3 0 0,-3-5 0 15,-1-1 0-15,4 0 0 0,-4-4 0 0,0 3 0 16,0-4 0-16,0-2 0 0,0 2 0 0,3-3 0 15,-6-1 0-15,3 1 0 0,-1-3 0 0,2 0 0 16,-1-2 0-16,0 2 0 0,-1 0 0 0,-2-3 0 0,2 5 0 16,-3-2 0-16,0 0 0 0,1-1 0 15,-5 3 0-15,4-5 0 0,-5 1 0 0,-5 1 0 16,-1-1 0-16,-4-1 0 0,1-1 0 0,-4 0 0 0,-1 0 0 16,4 0 0-16,-3-3 0 0,-5 0 0 0,9 0 0 15,-1 0 0-15,5 1 0 0,3-2-3 0,2 1-283 16,4-1-124-16,5 1-125 0,-8-5-130 0,8 5-384 15,0 0-1137-15,17-13 504 0</inkml:trace>
  <inkml:trace contextRef="#ctx0" brushRef="#br0" timeOffset="-194863.9">32382 8935 230 0,'0'-19'400'16,"5"1"3"-16,0 2-2 0,-3 5-5 0,5 1-16 0,-3 2-35 15,1 3-27-15,1 0-25 0,0 4-20 0,3 2-19 16,-1 5-11-16,7 5-20 0,-2 3-9 0,6 6-14 16,-5 5-9-16,4 6-11 0,-5 1-6 0,6 11-8 15,-6 3-9-15,1 5-7 0,-1 5-6 0,-3-2-6 16,-2 2-12-16,-2 3-12 0,-3-1-11 0,-1 1-9 15,-4-3-8-15,-1-3-8 0,-1-1-6 0,-2 2-8 16,-3-4-3-16,-1-3-8 0,-1 1-3 0,0-3-6 16,1-10-4-16,1-2-17 0,-4-1-12 0,0 0-14 15,-1-3-19-15,4 0-19 0,-2-2-25 0,-1-3-42 16,2-5-62-16,2-3-64 0,-12 3-79 0,-2-1-95 16,-8-7-514-16,3 2-997 0,-9-4 441 0</inkml:trace>
  <inkml:trace contextRef="#ctx0" brushRef="#br0" timeOffset="-194328.15">27019 11175 47 0,'-18'3'392'0,"2"-2"10"16,1-1 4-16,3 0 12 0,1 1 14 0,2-1-7 16,2 1-13-16,7-1-26 0,-8 0-33 0,8 0-39 15,0 0-26-15,0 0-28 0,12-8-25 0,4 2-24 0,11 0-27 16,4 0-43-16,5-3-53 0,3 2-51 16,14-1-72-16,-1 3-78 0,-15 4-72 0,-4 1-74 15,-5 1-81-15,-1 3-91 0,-8-1-247 0,-7 1-735 16,-6 4 325-16</inkml:trace>
  <inkml:trace contextRef="#ctx0" brushRef="#br0" timeOffset="-194197.09">27051 11395 314 0,'-8'5'348'0,"4"2"-39"0,3-3-25 16,1 0-23-16,4-1-26 0,1 0-21 0,14-2-23 16,4-1-26-16,9-1-39 0,7-1-49 0,14-3-68 15,-12 1-98-15,13-4-132 0,-4-4-150 0,2-3-401 16,-1-3 178-16</inkml:trace>
  <inkml:trace contextRef="#ctx0" brushRef="#br0" timeOffset="-193829.95">27889 10971 207 0,'-8'-10'535'0,"0"0"-15"0,3 0-23 15,1 4-31-15,1-1-21 0,1 1-36 0,0-1-43 16,4 0-36-16,1 0-33 0,5 2-26 0,3-1-28 15,6-1-29-15,0 3-20 0,2-1-20 0,1 2-18 16,10-3-16-16,-11 3-10 0,3 1-9 0,-1 2-16 16,0-5-10-16,-2 3-9 0,-5-1-11 0,0 0 1 15,-3 0-17-15,-1 2 6 0,-3-2 13 0,1 2 16 16,-3-1 9-16,-1 0 8 0,-4 2 11 0,9 0-16 16,-9 0 0-16,2 4-4 0,-2 1 27 0,-1 2 7 15,0 4 8-15,-4 1 5 0,1 5-1 0,-4 7 4 0,3 1-4 16,-3 4-61-16,2-1-87 0,-3 4 0 15,0 4 0-15,-5 7 0 0,5-8 0 0,-2 11 0 16,6-10 0-16,-4 11 0 0,4-12 0 0,3 2 0 16,1 9 0-16,2 2 0 0,3-13 0 0,0 0 0 0,2-1 0 15,-4-4 0-15,0 2 0 0,1-6 0 0,-1-1 0 16,0-5 0-16,0-3 0 0,-2-4 0 16,-1-1 0-16,0-3 0 0,-3-3-23 0,-1-1-379 0,-3-3-65 15,-2-4-59-15,1-2-55 0,-9-3-451 0,3-4-1118 16,-6-4 494-16</inkml:trace>
  <inkml:trace contextRef="#ctx0" brushRef="#br0" timeOffset="-193695.66">27815 11400 2992 0,'-1'-7'354'15,"1"-1"-118"-15,3 3-51 0,-1 0 15 0,3-1 3 16,5 3-20-16,2-2-27 0,8-1-25 0,12 2-19 16,4 1-16-16,15-1-3 0,0 1-23 0,4 2-48 15,4-5-64-15,-4 1-104 0,1-1-115 0,-1 1-136 16,0-2-302-16,0 1-755 0,-18 1 334 0</inkml:trace>
  <inkml:trace contextRef="#ctx0" brushRef="#br0" timeOffset="-193546.68">28822 11389 230 0,'3'5'604'0,"-6"-2"14"0,3 1-4 16,-1-1-17-16,1-3-14 0,0 6-32 0,0-6-27 15,0 0-56-15,0 0-48 0,4 2-43 0,-4-2-58 16,9 2-76-16,-3-3-89 0,6 1-113 0,1 1-136 15,6-2-144-15,-3 2-166 0,-4-2-529 0,2 2-1013 16,-3-2 448-16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4T13:35:55.2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2131 2770 106 0,'13'-22'479'0,"-5"4"6"0,-3 1 8 15,0 4 1-15,-4 3-6 0,2-1-15 0,-2 4-21 16,4-3-31-16,-5 4-32 0,0 1-40 0,3 0-45 16,-1 4-36-16,-2 1-23 0,0 0-21 0,0 17-29 15,3 7-17-15,-6 7-21 0,6 4-16 0,-2 12-7 16,2 2-15-16,-2 6-9 0,-1-2-7 0,0 0-16 16,0 1-9-16,4-4-20 0,-6-3 1 0,2-13-11 15,-2-2-8-15,2-1 1 0,0-6-11 16,0-8 0-16,-1-4 4 0,2-4-3 0,-2 1 8 0,2-7 14 15,-1-2-8-15,0-1-3 0,-1-12-6 0,-2-2-2 16,2-10-2-16,-2-4-6 0,1-5-1 0,-1-14-7 16,1-5-5-16,-1 0 7 0,-1-5-6 0,3 2 3 15,-3 0 2-15,3 1-6 0,-3 8-6 0,4 16 1 16,0 11 14-16,0 2-4 0,0 7-12 16,1 2-4-16,3 6 5 0,1 2-5 0,8 4-4 0,1 10 6 15,6 6-2-15,5 8 0 0,8 11-1 16,0 3 10-16,3 4-18 0,-8 3-5 0,4-2-7 0,-1 0-8 15,-3-4-2-15,0-1-8 0,1-1-1 16,-7-11 6-16,0-1 0 0,-2-3 5 0,-3-5 1 16,-3-7 7-16,-4-2 0 0,-3-3 10 0,-1-4 20 15,-1 0 34-15,0-5-3 0,-5 0-2 0,4-12 6 16,-1-1 0-16,-2-5 12 0,-1-11-17 0,-4-3 10 0,1-4-6 16,-3-16-8-16,0-3-1 0,4-1-6 0,-4-2-1 15,5-2-10-15,-1 5-13 0,4 7 11 0,-2 16-4 16,0 8-10-16,1 5-41 0,-1 7-43 15,4 6-42-15,0 2-40 0,4 6-44 0,4 4-54 16,6 6-64-16,0 12-92 0,0 1-94 0,-5 4-496 16,6 1-1088-16,2 13 481 0</inkml:trace>
  <inkml:trace contextRef="#ctx0" brushRef="#br0" timeOffset="749.83">3044 3048 4162 0,'-3'-26'294'0,"-2"10"-81"0,0 5 59 0,0 0 67 16,1 0-10-16,0 2-38 0,3 4-57 0,-3 0-58 16,4-1-36-16,0 6-17 0,0 0-18 0,0 0-4 15,-8 22-14-15,7-10 1 0,1 13-9 0,0 2-13 16,1 2 1-16,-1-1-8 0,4 1-11 0,0-1 1 16,-3-1-14-16,6-2-4 0,-3-4-5 0,1-3-9 15,1-2-6-15,-1-4-1 0,-1-2-7 0,1-2-3 16,3-3 3-16,-4-1-1 0,7-4 2 0,-11 0 0 15,17-7-2-15,-6-2 0 0,-4-2 1 0,3-6 4 16,4-5-6-16,-4-3 5 0,-1-3-8 0,-4-5 4 16,0-3 2-16,-4-12-3 0,-3 15 10 0,-4-1 15 15,-3 5 6-15,1 4 5 0,2 7 2 0,-2 6 4 16,0 3-8-16,3 2-6 0,-1 6-15 0,-2 2 2 16,-3 4 1-16,0 11-4 0,-1 0 0 0,0 10-2 15,3 0-6-15,4 0 4 0,0 0-1 0,4-1-9 16,6 2-10-16,1-11 7 0,3 1-2 0,8-5 0 15,-2 0-7-15,5-4-5 0,7-1-11 0,4-1 3 16,0-6 0-16,-1-4-5 0,0-2 7 0,-3-2 2 16,0-2-1-16,-3-4 2 0,0 0 5 0,0-1 4 15,-11 0 3-15,6-4 3 0,-6-4 9 0,-3 8 2 16,-1 0 13-16,0 6 12 0,-5 1-4 0,1-1-6 16,3 4-9-16,-7 2-11 0,-1 3 3 0,0 0 0 15,8 11 1-15,-7 5 0 0,3 2 7 0,-4 7 0 16,1 1-9-16,-1 1-7 0,0 1-3 0,4-1-1 15,-1 0-6-15,-1-2-3 0,3-8 1 0,0 0 0 16,0-7 3-16,0 2 8 0,-1-6-6 0,1-1 3 16,3-1 11-16,1-5 4 0,1 0 0 0,2-5 9 15,2-3-6-15,2-3-8 0,2-6 12 0,4-4-1 16,-4 2 0-16,1-6-6 0,0 0-11 16,-2 2 15-16,-1-4-5 0,-3 14-2 0,0 0 2 0,-3 2-10 15,-2 5 3-15,-2 3-7 0,3 3 3 0,-2 2-2 16,0 6-3-16,0 3 0 0,2 4-5 0,-3 4 6 15,-1 8-2-15,-1-7-3 0,1 8-12 0,0-2-7 16,2-6 1-16,-4-1-2 0,5 0 0 16,-3-4 8-16,3-3 0 0,1-3 7 0,-3-2 4 15,2-2 7-15,0-3 17 0,3-3 20 0,-2-5 9 0,3 1 8 16,2-6 15-16,-7 3 13 0,2-7-6 0,1-3 15 16,1-6-8-16,-5-3 1 0,2 1-10 15,-1-6-1-15,-4 2-10 0,2-4-5 0,-2 1-24 0,-2 0-15 16,2 1-27-16,-3 3-39 0,0 10-57 0,3 4-72 15,-1 6-101-15,0 4-132 0,-2 1-152 16,0 5-509-16,0 0-1169 0,0 0 518 0</inkml:trace>
  <inkml:trace contextRef="#ctx0" brushRef="#br0" timeOffset="1001.35">4397 3373 5077 0,'-4'-10'374'15,"-1"0"-163"-15,3 0-1 0,-1 1 41 0,2 2 21 16,-2 1 24-16,2 1-11 0,1 1-25 0,-1 0-33 16,-1 1-24-16,2 3-23 0,-1-5-24 0,1 5-13 15,0 0-97-15,-5 17-46 0,2 0 0 0,-8 6 0 16,6 2 0-16,-3 4 0 0,-1-2 0 0,-1-1 0 15,4 3-35-15,-1-5-357 0,2 2-118 0,5-10-128 16,0-4-465-16,4-2-1195 0,0-8 529 0</inkml:trace>
  <inkml:trace contextRef="#ctx0" brushRef="#br0" timeOffset="1650.17">5201 2872 347 0,'9'-7'587'0,"-4"1"-28"0,3 1-20 0,-5 0-29 16,0 3-22-16,-3 2 4 0,0 0-4 0,4 16-38 16,-4-6-27-16,0 8-46 0,-1 12-41 15,-2-3-29-15,3-1-29 0,-1 0-32 0,-2 2-40 0,3 1-47 16,1-2-35-16,-1 0-46 0,0-8-44 0,3 0-29 16,0-2-22-16,-2-5-7 0,5 1-10 0,-3-5-6 15,2 0 1-15,3-5 11 0,-2-1 1 0,0-4 3 16,5-2 7-16,4-8 12 0,-2-2 15 0,6-8 2 15,-2-1 13-15,-1-2 9 0,-3-1 22 16,1 3 26-16,-1 1 5 0,-7 8-4 0,2 4 1 0,-3 2-7 16,0 1-11-16,-2 4-15 0,1 0-12 0,-4 3-3 15,0 0 1-15,0 0 4 0,13 14-2 0,-10-5-4 16,5 6-2-16,-3-1-8 0,0 3-6 16,3 0 4-16,-2-1-8 0,2 4-12 0,1-5-14 15,3 2 3-15,-3-2-4 0,-1-5-13 0,2-2 3 16,0-1-4-16,0-2 9 0,2-4-1 0,-7-1 7 0,7-2-4 15,-2-5 3-15,-1 3 4 0,0-4-4 0,0-7 1 16,0 4 7-16,-4-6-6 0,3 0 2 0,-3-2 0 16,-1-1 5-16,3-5 2 0,-3 7-4 15,2 0 5-15,-3 0 1 0,1 1 1 0,0 6 3 16,-3 3-10-16,3 2-2 0,0-1 0 0,-1 5 6 0,-3 2-6 16,12 0 7-16,1 5-4 0,2 1 4 0,3 2-3 15,6 2 1-15,3 1 2 0,0-1 0 0,4-6 0 16,-2 5-6-16,6-6-2 0,-3 0 3 0,2-3-2 15,-2-4 0-15,0-1 2 0,-4-2 3 16,4-2 11-16,-6-2-4 0,-9 4-1 0,0-7 13 16,-2 0 2-16,-2-2 5 0,-3 2 5 0,-3-2-2 0,-3-2 3 15,-2 2 1-15,-2-2-6 0,-4 1-7 0,2 1 6 16,-5 5 5-16,1 0-7 0,0 4-5 16,-3 0-6-16,0 3-5 0,-4 6 0 0,0 1-8 15,-5 8 5-15,4 4-3 0,-1 6-2 0,1 2 2 16,1 3 6-16,3 3-11 0,2 5 10 0,7-3-1 0,-2-1-2 15,7 0-2-15,1-3-6 0,3-2-17 0,2 1-14 16,4-6-23-16,-1-4-26 0,2-3-23 16,8 1-36-16,-6-6-40 0,2-2-49 0,-1-5-83 15,2-2-89-15,-3-2-90 0,-3-2-461 0,5-3-1035 16,-6 1 459-16</inkml:trace>
  <inkml:trace contextRef="#ctx0" brushRef="#br0" timeOffset="1834.46">6590 2616 3924 0,'0'-29'237'0,"0"-3"50"16,0 12 88-16,-1 4 35 0,2 0-18 0,-2 5-26 15,0 1-46-15,-1 1-52 0,0 4-60 0,-1 1-27 16,3 4-20-16,0 0-17 0,0 0-7 0,-5 18-10 16,3-2-26-16,2 3-44 0,0 8-59 0,0 0-84 15,0 4-80-15,-3 0-100 0,6 2-106 0,-6 0-126 16,1-1-554-16,0-3-1137 0,-4 0 503 0</inkml:trace>
  <inkml:trace contextRef="#ctx0" brushRef="#br0" timeOffset="2166.26">6778 2869 3683 0,'8'-15'442'0,"-2"3"-47"0,-5 2-6 15,1 1-1-15,0-1-6 0,1 4-20 0,-2-1-37 16,2 1-43-16,-2 3-51 0,0-1-28 0,0 1-27 15,-1 3-14-15,0 0-19 0,9 8-13 0,-1 2-14 16,0 5-12-16,1 2-9 0,1 8-10 0,1 0-7 16,1 1-58-16,-1 3-20 0,1 1 0 0,-3-1 0 15,-3-2 0-15,3-1 0 0,-1-6 0 0,-3 0 0 16,3-5-20-16,-3-2-18 0,0-3 5 0,-4-2 5 16,6-4 18-16,-5-1 21 0,5-2 13 0,-7-1 13 15,13-8 13-15,-5-1-43 0,0 0-7 0,2-6 0 16,2-9 0-16,-1 1 0 0,2-6 0 0,-2 1 0 15,1-1 0-15,3-1 0 0,-2-2 0 0,1 0 0 16,-4 5 0-16,3 1 0 0,-4 8 0 0,-1 3 0 16,-6 4 0-16,5 1 0 0,-6 4 0 0,4 1 0 15,-1 4-60-15,-4 1-449 0,0 0-102 0,4 17-558 16,-2-6-1266-16,-2 5 560 0</inkml:trace>
  <inkml:trace contextRef="#ctx0" brushRef="#br0" timeOffset="2501.28">7293 3048 73 0,'0'0'453'0,"9"1"-3"0,-9-1 15 15,19-3 0-15,-6 0-6 0,1-2-20 0,0-2-28 16,13-4-34-16,-10 1-27 0,2 0-29 0,-2 0-30 16,-1-3-27-16,2 2-25 0,-1-1-25 0,-2 0-12 15,0 0-22-15,-5-1-19 0,2-2-12 0,-3 1-15 16,-7 0-14-16,2 4-12 0,0-2-11 0,-4 2-8 15,-5 2-16-15,0 2-7 0,-2 1-11 0,1 4-9 16,-11 3 3-16,-2 4-12 0,-6 6 1 0,-1 5-6 16,1 1 3-16,0 0-10 0,2 6 5 0,4 1 2 15,6 2 3-15,-2 0 3 0,6 0 6 0,3-3-2 16,6-3 13-16,0-4 0 0,3 1-4 0,5-2-5 16,1 0 1-16,5-4-3 0,-1-1-4 0,6-1-6 15,2-5-9-15,0-3-22 0,1-2-28 0,1-2-25 16,-5-2-38-16,2-1-51 0,2-1-45 0,-7-1-68 15,3-1-57-15,-10 1-60 0,0 1-78 0,-3 2-92 16,-4-1-326-16,-1 5-936 0,0-11 415 0</inkml:trace>
  <inkml:trace contextRef="#ctx0" brushRef="#br0" timeOffset="3783.71">8999 3155 106 0,'-5'7'414'0,"1"-2"13"0,0 2-4 0,2-1 6 15,-2-4-8-15,-1 1-20 0,2 0-17 0,3-3-13 16,-5 5-9-16,5-5-21 0,0 0-25 0,0 0-24 16,12-17-29-16,-2 1-30 0,2-5-10 0,0-7-26 15,1-3-18-15,7-11-16 0,-2-5-18 16,-1 0-13-16,6-6-19 0,-9-2-15 0,5-4-5 15,7-21-12-15,-12 24-4 0,-4-1-14 0,-1 3-9 0,3 4-5 16,-7 19-4-16,1 3-2 0,-2 11-6 0,0 4-4 16,-4 3-11-16,2 3-12 0,-2 4 3 0,0 3-5 15,0 0 6-15,-9 31-2 0,0 0-7 0,-5 14 3 16,3 5-2-16,-3 2-1 0,2 1 2 16,2-2-4-16,-2 2 5 0,10 1 2 0,-2-1 0 0,4 4-3 15,5-5-5-15,2-5-9 0,0 2-4 0,-2-12-3 16,6-4-2-16,3-2-1 0,1-1 3 0,4-4 2 15,-1-6 0-15,1-2 5 0,-5-7 3 0,3-3 1 16,-2-1-2-16,1-6 2 0,-2-3 1 16,4-5 6-16,-1-2-3 0,1-3-1 0,4-8 6 0,-3-1-2 15,-1-4 1-15,-3-3-4 0,-2 2 3 0,0 1 8 16,0 4 6-16,-8 4 5 0,1 7 3 0,-2 1-14 16,0 3 0-16,-3 1-5 0,2 4-5 0,-3 1 7 15,0 0-4-15,0 17 2 0,-3 0 6 16,2 2-4-16,-3 1-4 0,3 5 0 0,1-4-4 0,1 4 2 15,0-5-1-15,3-1-4 0,4-1 2 0,1-1-3 16,1-1-2-16,2-3-2 0,-1 0 0 0,4-5 4 16,-3-4 2-16,1-1 4 0,0-3-3 0,-1-3 0 15,-2-1-2-15,1-2 2 0,0-4 2 0,-2-3-7 16,-5 1 2-16,1-6 2 0,-7-1-4 0,-2-7 5 16,-3 0-4-16,-5-1-5 0,-1 3 2 0,-6 1 4 15,-1-1-2-15,0 2-4 0,6 9 2 0,-4 3-2 16,1 1-3-16,2 3 4 0,2 6-7 0,2 1-1 15,1 4 2-15,3 2 3 0,3 0-4 16,3 4 4-16,2-3 0 0,7 3 4 0,1-2-1 0,6 0 3 16,3 0 1-16,12 0-1 0,-1 0 1 0,2-6 1 15,1-1 2-15,0 1 0 0,2-3 4 0,-3-3-4 16,1-1 0-16,-2 0 4 0,-3-1-1 0,-6 2 5 16,-7-3-1-16,-2-1 13 0,0 4 4 0,1-2 6 15,-3-1 3-15,-1 1 13 0,-4 3 1 0,-1 2-8 16,1-2-10-16,-5 2-6 0,5 0-6 0,-5 0 0 15,1 8-2-15,-1 3-2 0,-1 2 0 0,2 3-3 16,-1 3 1-16,3-1 3 0,-2 1-6 0,-1-1-1 16,4 3 0-16,0-5-2 0,4 0-6 0,-1-2-4 15,0-2 11-15,2-5-10 0,1 2-1 0,0-3 1 16,4-3 8-16,-1 0-6 0,-2-5 2 0,3 1 4 16,-2-3-4-16,-1-2 6 0,5-3 0 0,-1 0 1 15,-4-3-1-15,1-3 1 0,-2 2 2 0,0-4-5 16,2 2 6-16,-4-1 4 0,2 3 1 0,-5 2 2 15,0 2 7-15,-1 4-3 0,0-1-8 0,-3 1-3 16,3 1-12-16,-4 3-3 0,0 1 4 0,0 0 6 16,7 11 1-16,-4-3-7 0,2 3 0 0,0 1-4 15,-2 0-10-15,5 3-2 0,0-1 7 0,3 0-2 16,0 2-6-16,3-3 8 0,-1-3-3 0,1-1 12 16,-1-2-2-16,0-3-3 0,-1-1 1 0,5-2 6 15,-8-1-4-15,5-2 2 0,0-1 13 0,-1-2 11 16,0-1 8-16,-3-2 12 0,3-2 14 0,-3-3 5 15,-5 0 6-15,0-3-3 0,-1-3-2 0,0-8-8 16,-8 0-8-16,1-3-6 0,-2-1-9 0,0 0-27 16,-1 1-44-16,-4 4-53 0,1 1-78 0,0 2-110 15,1 6-139-15,3 2-194 0,0-2-449 0,1 5-1153 16,0 0 510-16</inkml:trace>
  <inkml:trace contextRef="#ctx0" brushRef="#br0" timeOffset="4216.49">11297 2438 228 0,'6'-29'560'0,"-4"2"-19"16,-2 2-12-16,1 7-5 0,-1 2-27 15,-1-2-35-15,-3 3-32 0,0 7-37 0,-1-4-41 16,-4 1-41-16,3 4-36 0,-6 2-25 0,-2 1-24 15,-3-1-15-15,0 5-32 0,-4 0-16 0,3 3-16 16,0-1-17-16,2 2-14 0,3 0-14 0,4-3-10 16,1 1-14-16,3 1-6 0,0 0-9 0,0-2-4 15,1 4-7-15,3-1-7 0,1 2-4 0,0 2 0 16,1 2-2-16,0 2 0 0,3-2-1 0,1 8-3 16,-1 0 4-16,-1 1-2 0,-1 11-9 0,1 1 15 0,-2 0-2 15,0 1-2-15,-2 3 6 0,0 0-2 16,-2 13 0-16,-1-1 1 0,2-1 8 0,-2-10-4 15,-2 14-4-15,2 0-2 0,0 3 4 0,1 5-1 16,1-4 3-16,-2-2-3 0,3 2-14 0,-2 0 6 16,1-5-11-16,-2-2-21 0,4-11-5 0,4-1 0 15,-3-2 0-15,0-3 0 0,3-2 0 0,0-2 0 16,-2-10 0-16,0-3 0 0,-1-1 0 0,3-3 0 16,0 1 0-16,1-5 0 0,0-1 0 0,1-3 0 15,2-1-48-15,5-3-75 0,-2-3-47 0,3-5-72 16,8-9-86-16,-3-3-96 0,-1-3-107 0,4-17-524 15,-2 0-1142-15,2-3 506 0</inkml:trace>
  <inkml:trace contextRef="#ctx0" brushRef="#br0" timeOffset="4583.56">11530 2873 3781 0,'1'-16'256'0,"-1"-2"-42"0,0 2 98 16,-3 4 9-16,-3-4-9 0,5 7-4 0,-4-1-6 15,2 3-15-15,-1 0-31 0,3 2-19 0,0 1-38 16,-2 2-21-16,3 2-7 0,0 0-6 0,-11 15-6 15,7-5-12-15,-3 7-13 0,6 3-15 0,0 6-10 16,-2 4-12-16,3 0-10 0,0-2-47 0,0 2-40 16,4 0 0-16,-3-3 0 0,6-2 0 0,-1 0 0 15,1-8 0-15,0-3 0 0,0-4 0 0,-1-2-14 16,2-1-15-16,1-5 4 0,1-1 6 0,3-2 1 16,-1-4 10-16,4-5-3 0,0-1 2 0,0 0 7 15,2-10-1-15,2-2 11 0,-6 2-2 0,1-2 19 16,1 1 0-16,-2 1 16 0,-5 4-8 0,-4 5-33 15,0 1 0-15,0 3 0 0,-1 1 0 0,0 2 0 16,-2 0 0-16,1 3 0 0,-3 2 0 0,0 0 0 16,0 0 0-16,5 12 0 0,-4-3 0 0,1 6 0 15,-1-1 0-15,1 3 0 0,4 1 0 0,0-2 0 16,1-1 0-16,1 1 0 0,-1-2-138 0,-1-3-119 16,3 0-50-16,0 0-41 0,-1-2-42 0,-1-4-56 15,2 3-68-15,-2-7-452 0,0-1-1045 0,-7 0 462 16</inkml:trace>
  <inkml:trace contextRef="#ctx0" brushRef="#br0" timeOffset="4950.04">12052 2594 375 0,'-3'-29'436'16,"-4"3"25"-16,1 1 7 0,1 2 14 0,1 6-10 16,-3 0-4-16,4-1-16 0,0 7-29 0,2 0-28 15,-2 0-36-15,3 6-33 0,0-4-34 0,3 1-34 16,1 2-23-16,2-1-25 0,4 2-26 0,3-1-19 15,6 2-24-15,-1 0-1 0,1 2-26 0,0-2-16 16,-2 3-16-16,5 0-8 0,-4 1-3 0,-3 1-16 16,-3 0 1-16,-1 4-8 0,-1-3-11 0,-3 2-6 15,0 2-6-15,0 5 0 0,-2 0 4 0,-5 6 4 16,1 2-6-16,-4 9 8 0,-2 0 3 0,-1 1 3 16,1 3-3-16,-3 1 3 0,0 3 8 0,2 11-2 15,2-11-8-15,3 12 0 0,1-12-1 0,3 12-6 16,5 0 0-16,-2-11-1 0,3 11-1 0,2 1-2 15,1-4 2-15,-3-10-5 0,1-2-10 0,1-1 1 16,-6 0-16-16,8 0 0 0,-7-3 0 0,1-2 0 16,-2-8 0-16,-4-1 0 0,2-1 0 0,-2-2 0 15,-2-3 0-15,-3-1 0 0,-1-2 0 0,-5 0-26 16,-7 1-31-16,-11-1-33 0,-3-1-43 0,-7-3-53 16,-14-2-61-16,-2-2-96 0,-1-1-95 0,1 2-118 15,3-5-464-15,11-1-1104 0,-12-1 489 0</inkml:trace>
  <inkml:trace contextRef="#ctx0" brushRef="#br0" timeOffset="5450.46">13296 2785 2434 0,'5'-28'224'0,"-2"-2"-31"16,-2 0-3-16,0-1-8 0,-1 1 5 0,-1 0-16 15,1-3 34-15,-5 7 1 0,-1 8 4 0,5 1 15 16,-5 1-3-16,0 6-13 0,-1 1-16 0,2 5-22 16,-1 1-16-16,-6 6-12 0,-2 6-3 0,-9 9 20 15,4 9 6-15,-3 15-6 0,3 2 10 0,-1 7-5 16,3 5-1-16,7 4-5 0,0 24-13 0,3 0 8 15,7-26-4-15,3 24-7 0,-2-22-8 0,7 22-9 16,-3-24-10-16,2 0-10 0,0 1-9 0,-1-5-8 16,3 0-7-16,1-2-39 0,-2 2-43 0,1-6 0 15,-1-1 0-15,-2-13 0 0,-1-5 0 0,-4 3 0 16,2-7-100-16,-3-6-88 0,0-1-43 0,-3-6-38 16,-2-3-58-16,0-1-79 0,-9-3-100 0,-1-5-522 15,-6-6-1112-15,-7-8 492 0</inkml:trace>
  <inkml:trace contextRef="#ctx0" brushRef="#br0" timeOffset="5966.5">12843 3415 3640 0,'2'-9'270'0,"0"-1"-71"0,3 1-28 0,3-1 2 16,0 0 3-16,3-4-5 0,4 0-7 0,9 0-18 16,2-1-20-16,5 1-12 0,1-2-10 0,3-1-14 15,12-3-6-15,0 3-12 0,0-1-14 0,-13 5-16 16,-1 1-10-16,-2 2-14 0,-2-3-13 0,-1 2-1 15,0 1-2-15,-14 5-1 0,0 0 5 0,-9 1-1 16,2 1 1-16,-5 2 5 0,-2 1-6 0,0 0 1 16,0 0 4-16,0 0 5 0,-22 11 10 0,11-3 1 15,-4 4 4-15,1 1 0 0,1 2-2 0,-1 0 1 16,5 1-3-16,0 1 0 0,2 0 0 0,1 1-2 16,5 0-3-16,1 0-2 0,4-2 1 0,3-1-1 15,0-4 1-15,2-2 0 0,7 0 0 16,1-2-1-16,-3-3-7 0,0 0 8 0,0-3 9 0,-1-1 6 15,2-2 5-15,-1-5 8 0,0 1 7 0,-2-3 2 16,-1-1 8-16,1-4-11 0,-3-1 2 0,-1-3 5 16,-2-2 2-16,1 2-1 0,-1-1-6 0,-1 2 13 15,-1 0 14-15,0 6 3 0,-2 0 8 0,-2 1-8 16,1 4 2-16,3 0-22 0,-4 2-8 16,0 4-4-16,5-6-7 0,-5 6-5 0,0 0-23 0,19 13 9 15,-7-2 3-15,-1 3-8 0,1 0-1 0,-2 5 3 16,4 3-7-16,0 2-6 0,-1-2-11 0,-1-1-7 15,-1 2-14-15,-2-6 6 0,-3 0 1 0,2-3-5 16,-4-2 2-16,-3-5 1 0,4 1 12 16,-2-1-5-16,-2-2 4 0,0-3 42 0,-1-2 5 15,0 0 0-15,0 0 0 0,0 0 1 0,3-14-9 0,-3 2 5 16,4-5-37-16,1-8-3 0,2 3 0 0,2-3 0 16,3-1 0-16,2 1 0 0,3 0 0 15,3 3-127-15,-7 8-90 0,11-3-116 0,2 5-162 0,-1 2-676 16,5 3-1266-16,0 5 560 0</inkml:trace>
  <inkml:trace contextRef="#ctx0" brushRef="#br0" timeOffset="6750.67">15116 3160 90 0,'2'-25'568'0,"-2"-3"-21"0,0-1-38 0,-5 7-16 16,-1 1-2-16,-4 5-20 0,-1 1-25 16,2 7-38-16,-7 1-48 0,-2 3-36 0,-1 6-23 0,-8 7-36 15,-1 8-33-15,-2 4-16 0,-5 15-25 0,1 1-16 16,5 1-17-16,9-7-14 0,2 1-17 0,-2 12-18 16,9-15-5-16,2 2-11 0,5-4-11 15,3-3-11-15,1-6-6 0,1-2-3 0,3-4-4 0,5-2 10 16,0-4 13-16,1-2 12 0,3-1 20 0,-2-3 12 15,2-5-12-15,5-1 12 0,-1-4-2 0,-5-4-10 16,4-1-36-16,-1-5-77 0,3-3 0 0,-3-2 0 16,3-1 0-16,-5-2 0 0,2 2 0 0,-2 0 0 15,-1 1 0-15,-3 9 0 0,-3 4 0 0,-1 1 0 16,-2 2 0-16,1 2 0 0,-3 3 0 0,1 4 0 16,-2 0 0-16,0 0 0 0,3 15 0 0,-1-4 0 15,-4 8 0-15,2 1 0 0,4 5 0 0,-2 3 0 16,3-1 0-16,2-2 0 0,2-2 0 0,1-5 0 15,0 0 0-15,0-3 0 0,8-2 0 0,-1-1 0 16,2-5 0-16,0-1 0 0,2-6 0 0,0-3 0 16,1-4 0-16,-3-2 0 0,7-5 0 0,-4-7 0 15,-1 0 0-15,-1-7 0 0,-4-2 0 0,3-15 0 16,2-1 0-16,-7-1 0 0,-3-1 0 0,3-5 0 16,-2-1 0-16,-2 0 0 0,-3 4 0 0,-2 15 0 15,-2 6 0-15,2 3 0 0,-3 10 0 0,-2 3 0 16,1 7 0-16,-2 1 0 0,1 5 0 0,0 0 0 15,-22 27 0-15,12 3 0 0,-5 2 0 0,-1 17 0 16,6 6 0-16,1 2 0 0,4 0 0 0,2-1 0 16,6-3 0-16,2-3 0 0,4 1 0 0,6-5 0 15,-1-12 0-15,6-4 0 0,0-7 0 0,2 2 0 16,3-5 0-16,3-4 0 0,-1-7 0 0,4-5 0 16,-2-4 0-16,-1-6 0 0,0-5 0 0,-1-3 0 15,-4-8 0-15,0-3 0 0,-1-7 0 0,2-11 0 16,-4-3 0-16,-8-4 0 0,1-5 0 0,-3-4 0 15,4-23 0-15,-9 23 0 0,1-25 0 0,-5 31 0 0,-4 5 0 16,1 17 0-16,-1 1 0 0,-1 4 0 0,2 10 0 16,-1 5 0-16,-3 7 0 0,2 5 0 15,-5 7 0-15,-1 7 0 0,-4 11 0 0,1 5 0 16,-1 14 0-16,2 3 0 0,6 6 0 0,6 1 0 16,0-1 0-16,5 2 0 0,4-2 0 0,4-4 0 0,4 1 0 15,2-3 0-15,-3-16 0 0,5 0 0 0,3-5 0 16,0 0-7-16,1-9-184 0,0-1-47 0,6-4-63 15,-4-4-68-15,-7-4-86 0,1-5-101 0,-4-2-457 16,1-5-1096-16,-2 0 485 0</inkml:trace>
  <inkml:trace contextRef="#ctx0" brushRef="#br0" timeOffset="8516.67">17104 3149 257 0,'-5'-1'434'0,"0"-1"9"16,0 0 9-16,-2-3 3 0,6 1-9 0,-5-1-5 15,3-2-14-15,3 0-19 0,-1-3-15 0,2-1-20 16,2 1-19-16,3-6-20 0,3-3-24 0,4-4-26 16,0 8-13-16,-4-2-30 0,1 3-21 0,4 3-15 15,-5 2-35-15,4 3-18 0,0 3-22 0,4 1-12 16,0 5-11-16,1 3-18 0,2 10 1 0,2 4-13 15,-8 4-24-15,4 2-10 0,0 3-20 0,-4-1-15 16,-1 0-14-16,0 1-17 0,-4 1-5 0,-3-2-6 16,3-1-10-16,-4-8-6 0,-2 0 2 0,2-2-6 15,-3-2 0-15,1-3 2 0,-1-3 3 0,1-2 10 16,-1-1 16-16,1-3 8 0,-1-2 5 0,-2-1 2 16,0 0 14-16,11-10-4 0,-6-1 11 0,1-4 11 15,3-2 4-15,1-5-4 0,2-2 3 0,-2-5 2 16,-1-2-8-16,4 3-3 0,1 0 8 0,-5 4-3 15,-3 6-1-15,4 3 0 0,-6 5-7 0,0 1-3 16,0 4-3-16,0 4-5 0,0 1 2 0,-4 0-5 16,7 8-1-16,-3 5 3 0,-1 4 4 0,-2 1-4 15,3 9 5-15,-3 0-10 0,2 0-10 0,-1-2-10 16,2 1-12-16,4 1-6 0,-3-8-5 0,1-2 0 16,5 0-7-16,1-5-16 0,-2-2-3 0,7-2 5 15,-5-2 9-15,0-5 6 0,6 0 3 0,1-5 8 16,-2-2 6-16,3 0 1 0,5-8 8 0,-6-2 15 15,0-3 5-15,2-2 1 0,-4-4 5 0,1-1 8 16,-4 0 0-16,-1 2 18 0,1 0 13 0,-7 8 8 16,-1 6 9-16,-1 0-10 0,0 2-7 0,-4 2-10 15,3 5-4-15,-4 1-5 0,0 0 0 0,4 10-4 16,-4 1-2-16,0 4 3 0,1 2-2 0,3 4-2 16,0 2 0-16,-5 4-1 0,1-3-4 0,1-2 2 15,3-3-5-15,-3-1 5 0,7 0-5 0,-2-4-1 16,-2-2 3-16,1-1 1 0,3-2-1 0,1-1 6 15,-4-4-5-15,4 2 2 0,-4-3-4 0,3-3 0 16,-8 0 0-16,11-7 3 0,-4 2 0 0,-1-5-7 16,0 1 0-16,-3-8-5 0,-2 0-1 0,-3-1 0 15,-1-1-3-15,-3-7-7 0,-2 0-3 0,2-1 0 0,-3 2 3 16,1 7-1-16,2 0 2 0,2 8 1 16,0-1-1-16,0 5-1 0,3 0-4 0,-2 0-4 15,2 2 0-15,2 1 4 0,-1 3 3 0,9 0 6 16,7 0-2-16,4 2-1 0,9 3-2 0,5-3-5 15,4 2-2-15,13-1-12 0,4-2-1 0,0 2-5 16,-2 2-6-16,0-4-3 0,1-5 4 0,-4 3 2 16,-11-2 9-16,-2-2-1 0,-5 1 6 0,-1-1 6 15,-12 3 1-15,-2-1 14 0,-7-3 18 0,3 5 18 16,-9 0-1-16,-2 0-2 0,-2 1-9 0,0 0-1 16,0 0 0-16,-24 7 4 0,7 2 4 0,-11 2-3 15,1-1-4-15,4 4 0 0,-4 0-1 0,7 2 2 16,-3-1-4-16,8-2-3 0,2 2-1 0,1-2 5 15,2 1-3-15,2-2-3 0,5-2 4 0,-1 1 1 16,5-3-7-16,0 2 3 0,2-3 5 0,3-1-8 16,7-1 3-16,0-2-1 0,7 1 1 0,1-5-1 15,8-3 0-15,-8-1 3 0,4-5-1 0,-1-1 5 16,-7 0-5-16,2-4-1 0,-2-4-2 0,2-5-1 16,1-5 1-16,-4-2-2 0,-5 0-1 0,7-17-1 15,-9-1 2-15,3-2-4 0,-3 0 0 0,-2 1 2 16,-3 1-3-16,2 13-1 0,-6 3 4 0,0 3 18 0,-2 4 5 15,-2 11 6-15,4-1 5 0,0 7-14 0,-2 4-8 16,0 4-8-16,2 1 7 0,-13 13-4 16,3 4 2-16,0 9 0 0,2 6-4 0,2 4-2 15,-3 10 2-15,4 0-1 0,2 4-4 0,2 4 7 0,4-3-4 16,1-6 2-16,-1-8-6 0,9 9 1 0,-3-13-1 16,1-1-1-16,4-2 0 0,-2-5-11 15,4-1 4-15,-2-3-5 0,-4-7 4 0,3-2-4 16,-3-5 8-16,2-3-1 0,-2-2-2 0,3-3 3 15,1-2 1-15,-1-6 1 0,2 0-4 0,-2-6 2 0,0-2 3 16,1-5-1-16,0-4 3 0,-3-5-11 16,2 0-1-16,-2-3-5 0,0 1 3 0,-1 3 0 15,-1-1 1-15,-3 3 10 0,-2 10-8 0,0 1 5 16,0 7-10-16,-3 3 0 0,-1 1-10 0,0 3 8 16,0 3 2-16,0 0 1 0,-5 18 2 0,0-3 1 0,0 2 1 15,-2 2 0-15,6 6-4 0,-4 2 3 0,5 1 8 16,3-2-4-16,3 1 2 0,2-3-1 0,-2-6 1 15,8 6 13-15,3-4-5 0,2-2-7 16,-2-8 0-16,2 1 4 0,2-4 0 0,4 0 6 16,-4-4 8-16,6-3 3 0,-4-1 4 0,4-5 8 0,-6 0 5 15,-1-2-2-15,4-8 1 0,4 1 3 0,-3-4-8 16,0-5 5-16,-1 1 12 0,-2-5-17 0,-4-3 0 16,5-11-22-16,-5 10 15 0,-5 0-1 15,-2 3 0-15,-2 3 5 0,-6 7 1 0,-2 0-3 0,-4 7-5 16,1 0-3-16,-7 3-8 0,0 0-4 0,-4 6 2 15,-3-1 4-15,-7 4-5 0,2 5-9 0,-1-2 2 16,-3 9 13-16,8-1-14 0,3 3-5 16,1 3 4-16,2 1-3 0,1 5 2 0,6-3 1 15,3 5 9-15,4 0-7 0,8-3 15 0,5 2-15 0,3-3 10 16,5 1-10-16,1-3-4 0,3 0 8 0,-1-2-4 16,-3 2 0-16,-2-4 0 0,-5-1 0 0,-1-3 0 15,-2 0 0-15,-5-3-3 0,1 1-5 16,-6-1 14-16,0-2-5 0,-3 0 3 0,-2 0-4 0,-7 2 0 15,0-2 0-15,-5 0-6 0,-5 0-41 0,-1-1-29 16,-2 0-49-16,-9-2-67 0,-5 1-84 0,0-3-92 16,0 2-107-16,0-1-129 0,2-4-400 0,1 2-1088 15,-2-1 482-15</inkml:trace>
  <inkml:trace contextRef="#ctx0" brushRef="#br0" timeOffset="10033.09">21150 2710 8 0,'-2'-19'467'0,"1"0"-1"16,-6 0 3-16,6 3 16 0,-3 5 1 0,3 1 1 15,-2 0-18-15,3 4-28 0,0 0-30 0,0 1-43 16,2 3-44-16,-2 2-33 0,0 0-27 0,-2 13-9 16,2 5-20-16,2 13 1 0,-2 16-21 15,2 5-1-15,-2 2-13 0,4 28-6 0,0 7-6 0,1-5-9 16,-3 1-7-16,2-2-18 0,-2-1-10 0,5-22-12 16,0 24-13-16,-7-26-11 0,2 0-109 0,4 30 0 15,-3-33 0-15,4 1 0 0,0-3 0 0,3-4 0 16,-8-3 0-16,0-14 0 0,3-3 0 0,-5-4 0 15,3-5 0-15,-2-7 0 0,-1-1 0 0,0-6 0 16,0 1-155-16,0-7-54 0,-5 1-53 0,5-1-50 16,-14-15-33-16,5-1-29 0,-3-8-28 0,1-2-30 15,1-8-28-15,2 2-25 0,-7-16-308 0,3-6-859 16,5 0 381-16</inkml:trace>
  <inkml:trace contextRef="#ctx0" brushRef="#br0" timeOffset="10233.92">21115 3285 436 0,'15'-83'137'0,"-10"34"27"0,4 2 29 0,-5 17 19 16,2-1 18-16,3 6 21 0,0 1 11 0,3 1 10 15,-3 7 25-15,3 1-9 0,0 1 5 0,-3 7-9 16,5-1-15-16,1 2-17 0,3 2-14 0,4 2-22 16,0 3-23-16,4 4-14 0,1 7-19 15,-4 5-12-15,-1 2-12 0,1 5-15 0,-4 4-11 0,-6 3-12 16,-3 0-9-16,-5 2-3 0,-6-1-9 0,-8 1-5 16,0 1-7-16,-10-3-7 0,1 0-3 0,-15 4-4 15,5-9-7-15,-2-2-13 0,1-3-21 0,1-1-21 16,1-5-40-16,0-2-37 0,9-6-40 0,4-3-53 15,3 0-60-15,2-6-66 0,9 2-80 16,-10-5-394-16,10 5-846 0,12-14 375 0</inkml:trace>
  <inkml:trace contextRef="#ctx0" brushRef="#br0" timeOffset="11216.51">21954 3210 278 0,'13'-12'458'0,"-8"1"-1"0,8-3-9 15,-9 1-17-15,-2-3-9 0,0-3-14 0,-2 1-16 0,-2-2-23 16,-1 0-21-16,-3 2-18 0,-1 1-20 16,-5 1-26-16,3 3-16 0,-3 1-23 0,0 6-27 15,-3 1-21-15,1 5-26 0,-7 4-14 0,3 4-16 16,-9 7-17-16,3 4-10 0,1 1-15 0,7 7-8 16,0 0-7-16,6-2-10 0,4 3-11 0,2 0-2 15,4-2-3-15,2-7-15 0,5-1 2 0,2 0-7 0,3-2-2 16,0-5-3-16,-2-3-1 0,4-2-5 0,-1-3 0 15,0-3 4-15,0-3 7 0,-1-1 7 0,1-1 14 16,-3-2 2-16,3-2 8 0,-4-6-5 16,0 2-5-16,1-5-4 0,-1 0 3 0,-5 2-12 15,0-4 0-15,1 1-5 0,0 1-9 0,-4 2 5 0,1 5 6 16,-1 4-17-16,0 0-26 0,0 2 0 16,-1 5 0-16,0 0 0 0,0 0 0 0,0 0 0 15,2 34 0-15,-2-15 0 0,2 7 0 0,1 0 0 16,-1 0 0-16,4 1 0 0,1-3-6 0,0-6-18 15,0 0 5-15,6-4-1 0,1 0 10 0,0-4-9 0,-4-2 7 16,3-5 9-16,-3-1-3 0,4-3 3 16,-1 0 0-16,-4-4 4 0,9-3 1 0,-5-3 13 15,0 0-6-15,-2-2-2 0,-2-2 7 0,5-6-7 16,-6 3 3-16,3-5-2 0,-3-2-4 0,0 7 2 16,1 1-1-16,-2 2-8 0,0 0 6 0,-4 6-5 15,5 0-7-15,-5 1-10 0,1 3 13 0,3 1-2 0,0 4 3 16,-7 0-8-16,19 8 2 0,-9-1 2 0,0 1 3 15,3 5 5-15,-3 3 0 0,8 4-4 16,-8-3 6-16,1 7-10 0,-1-7 0 0,-4 1-3 16,1 0-10-16,-1-2 2 0,-1-1-6 0,-1-4 9 15,0 0 2-15,-1 0-1 0,0-3 1 0,-2-1 5 0,2-2 1 16,0 0-7-16,-2 1 3 0,1-4-24 16,4-2 6-16,-6 0-4 0,19-6-14 0,-6 1-16 0,6-2-15 15,-3-6-16-15,11-3-20 0,1-4-24 16,0-4-18-16,-2-3-25 0,4-12-21 0,2-2-27 15,0-1-15-15,-1-5 2 0,-7-3 1 0,-1-3 8 16,2-2 19-16,-4 5 18 0,-7 2 26 0,-7 15 42 0,-2 1 31 16,-3 5 26-16,-3 2 44 0,-1 7 45 15,-4 2 18-15,-1 7 43 0,2-1 28 0,-3 3 12 16,3 2 9-16,-3 1 7 0,1 2 12 0,0 2 13 16,7 0 5-16,-14 6-1 0,10-1 10 0,-6 2 1 15,5 4 1-15,-3 3 14 0,3 5-20 0,1 6 10 0,-2 3-3 16,6 5-3-16,-4 15-3 0,6-1-6 15,0 4-11-15,-1 0-7 0,4 1-13 0,-1 1-13 16,1-1-10-16,2-4-84 0,-2 1-25 0,5-4 0 16,-5-12 0-16,4-1 0 0,1 0 0 0,2-3 0 15,-3-4 0-15,-1-8 0 0,2-2 0 0,1-2 0 0,-2-4 0 16,4-3 0-16,-2-4 0 0,1-1 0 16,3-3 0-16,-2-2 0 0,2-4 0 0,-2-4 0 15,2-1 0-15,-2-3 0 0,9-7 0 0,-8-3 0 16,4 1 0-16,-3-4 0 0,1-1 0 0,-5 0 0 15,1 2 0-15,-2 4 0 0,-2 8 0 0,-1 0 0 0,-2 7 0 16,-2 2 0-16,-1 1 0 0,2-1 0 0,-2 6 0 16,-2 1 0-16,0 0 0 0,3 10 0 15,-3-1 0-15,0 4 0 0,2 3 0 0,0 2 0 16,-2 0 0-16,5 0 0 0,0 0 0 0,4-1 0 16,-1 0 0-16,1-4 0 0,5 0-170 0,-1-2-131 15,2-3-62-15,-1-2-68 0,-1-6-64 0,4-2-96 0,0-4-383 16,-5-1-1054-16,2-3 466 0</inkml:trace>
  <inkml:trace contextRef="#ctx0" brushRef="#br0" timeOffset="11350">23406 2849 3809 0,'-9'-25'347'0,"-3"0"-58"0,1 2 27 0,0 5-5 16,-1 1-40-16,3 3-49 0,0 1-38 0,-3-1-40 15,5 4-26-15,2 1-12 0,1 3-44 0,2 1-78 16,-2 2-113-16,0-2-112 0,1 2-121 0,1-1-133 15,-2 2-328-15,4 2-891 0,-17-5 393 0</inkml:trace>
  <inkml:trace contextRef="#ctx0" brushRef="#br0" timeOffset="11501.6">22781 2753 274 0,'-4'3'457'0,"-3"-2"1"15,0-1-24-15,7 0-29 0,0 0-18 0,0 0-26 16,0 0-34-16,36 0-38 0,-5 0-30 0,8 0-53 15,-3 0-82-15,15 0-110 0,-11-1-143 0,12-3-162 16,-15 0-306-16,-1 0-645 0,-1 0 287 0</inkml:trace>
  <inkml:trace contextRef="#ctx0" brushRef="#br0" timeOffset="12766.23">23765 3043 3893 0,'5'2'524'0,"-1"-2"-203"16,0 0-1-16,-4 0-27 0,0 0-44 0,9-6-37 16,-9 2-24-16,0-1-19 0,-4-1-1 0,-1-2 4 15,1 2 0-15,-2-1-23 0,-1 2-14 0,-1 2-21 16,-4 2-16-16,-2 2-2 0,-1 4-9 0,-6 5-14 16,3 0-9-16,-10 5-2 0,5 3-16 0,0 3 2 15,3-1-10-15,0 5-2 0,6-4-5 0,2-3-7 16,5 0-6-16,1-2-5 0,1 0 4 0,5-3-3 15,4-3 2-15,1 2-4 0,1-3 2 0,3-4 6 16,2-1-9-16,1-2 5 0,0-2-1 0,4-1 7 16,-2-5 7-16,4 0 7 0,-4-2 6 0,0-3 5 15,-1 1 9-15,0-4-45 0,0 1-11 0,1-4 0 16,-2 2 0-16,1-7 0 0,-1 5 0 0,-5 4 0 16,-3 2 0-16,6 4 0 0,-7-1 0 0,1 0 0 15,-2 6 0-15,2 2 0 0,-4 0 0 0,4 10 0 16,1 0 0-16,-3 8 0 0,0 1 0 0,1 6 0 15,0 2 0-15,2 0 0 0,4 0 0 0,0-3 0 0,2-6 0 16,4 2 0-16,3 0 0 0,-5-8 0 16,3-2 0-16,1-5 0 0,1-1 0 0,0-4 0 15,0-4 0-15,-1 0 0 0,1-6 0 0,0 1 0 16,-4-5 0-16,5-4 0 0,-3-4 0 0,2-2 0 16,-4 2 0-16,1-6 0 0,-2 0 0 0,-3-4 0 0,2-1 0 15,-2-18 0-15,5 3 0 0,-6 1 0 16,-2 12 0-16,1 1 0 0,-4 2 0 0,-3 7 0 0,1 7 0 15,0 6 0-15,-2 1 0 0,0 4 0 0,2 1 0 16,-4 4 0-16,2 2 0 0,0 0 0 0,-17 15 0 16,6 8 0-16,1 1 0 0,0 5 0 0,2 7 0 15,0 9 0-15,-2 5 0 0,5-2 0 0,4 0 0 16,0-1 0-16,2-12 0 0,1 12 0 16,2-13 0-16,5-4 0 0,-1-1 0 0,3-1 0 15,3-3 0-15,-2-8 0 0,6 4 0 0,-3-9 0 0,4-1 0 16,-1-4-17-16,1-2-9 0,-1-4 6 0,0-3 1 15,4-5 2-15,-4-2 3 0,5-8 1 0,0-4 14 16,-2-1-12-16,-4-4 11 0,0-3-8 16,-2-2 2-16,4-17 1 0,-5 0 1 0,4-4-1 0,-4-3-3 15,-1-2-6-15,-3 0 3 0,-2 3 12 0,2 6-11 16,-6 14 3-16,0 6 3 0,-3 8 1 0,2 6-5 16,-2 4-4-16,-2 3-2 0,-2 7 3 0,3 0-6 15,-10 14 6-15,-2 11 5 0,2 1-5 0,0 8 8 16,-5 12-8-16,7 7 3 0,0-4-7 0,4 2-12 15,4-1-8-15,3-2-7 0,1-12-12 0,2-1-7 16,3-2-1-16,3 0 2 0,0-4-5 0,4-4 1 16,0-4-1-16,5-4 10 0,-7-7 0 0,4-1 11 15,-3-3 4-15,4-5 9 0,-8 0 1 0,1-2 8 16,1-3 2-16,-4-3 6 0,6-4 12 0,-2-2 2 16,-3-3 1-16,-1-1 4 0,3-5-7 0,-2-4 5 15,-1 1-3-15,-4 7 3 0,0-2-1 0,4 3 5 16,-6 1-5-16,-1 5 3 0,1 0-2 0,-2 1 4 15,0 3 0-15,-1 1 4 0,2-2 7 0,0 4-3 16,-1 1 2-16,-1-1-6 0,0 4-3 0,3-7 1 16,-2 6-6-16,-1 1 3 0,5-3 2 0,-5 3-4 15,0 0 0-15,0-4 6 0,0 4-2 0,0 0 2 16,0 0-3-16,0 0 16 0,0 0 4 0,-1-9 0 16,1 9 0-16,0 0-5 0,0-3-2 0,0 3 3 15,1-6 4-15,-1 6 0 0,0 0 12 0,-1-6 5 16,1 6-7-16,0 0-8 0,0 0-1 0,-1-3 0 15,1 3-13-15,0 0-5 0,0 0-5 0,0 0 2 16,-4 15 3-16,4-5-1 0,-4-1 0 0,0 8-1 16,4 0-8-16,-2 8 11 0,4 3-5 0,-3 2-1 15,5 3 4-15,4-3 3 0,2 4-9 0,1 0 0 16,2-2-3-16,4-4 2 0,3-1 4 0,-2 0-6 16,1-3 2-16,3-4 8 0,0-2 6 0,1-4-13 15,-7 0 1-15,1-5 11 0,1 0-7 0,-3-3-2 16,-3-2 11-16,0 0 5 0,-7-1 21 0,3-1 21 15,-4-1 0-15,2-1-6 0,-6 0-9 0,9-1-2 16,-5-3-30-16,0 2-17 0,-3-3 0 0,2 0 0 16,-2 1 0-16,-1-3 0 0,0-1 0 0,3-2 0 15,-6-1 0-15,3-4 0 0,0-1 0 0,-1 1 0 16,-3-2 0-16,0 0 0 0,4 0 0 0,-4 1 0 16,3-1 0-16,-3 1 0 0,2 6 0 0,0-1 0 15,2 3 0-15,-5 2 0 0,5 2 0 0,-1 1 0 16,1-1-8-16,0 4-106 0,0 0-7 0,0 0-13 15,0 0-21-15,0 0-23 0,-4 13-32 0,4-13-40 16,0 7-37-16,0-5-42 0,0-2-35 0,0 5-43 16,-2-3-52-16,2-2-404 0,-7 2-934 0,7-2 413 15</inkml:trace>
  <inkml:trace contextRef="#ctx0" brushRef="#br0" timeOffset="13266.65">25165 3163 353 0,'0'-5'456'0,"0"-1"-4"16,-3 2 15-16,2 1 11 0,1-1-4 0,-3 0-16 15,3 4-18-15,-1-7-27 0,0 4-33 0,1 3-36 16,-3-5-37-16,3 5-37 0,0 0-28 0,0 0-19 15,-9 9-5-15,4 2-17 0,1 4-21 0,-2 10-7 16,-2 0-7-16,4 5-12 0,-2-1-1 0,2 5-10 16,0 1-14-16,3 3 0 0,-5 10-5 0,4-2-11 15,-3-11-12-15,3 11-11 0,0 1-9 0,2-12-5 16,0 12-8-16,0-11-4 0,0 9-6 0,0-11-45 16,0 11-13-16,0-9 0 0,-5 10 0 0,4-11 0 15,1 0 0-15,-2 2 0 0,0-3 0 0,-2 1 0 16,2-1 0-16,-1-1 0 0,-3-5 0 0,4 2 0 15,-1-4 0-15,-2 0 0 0,1-7 0 0,0-1 0 16,1-2 0-16,1-3 0 0,-3-1 0 0,2-2 0 16,1-3 0-16,-3-3 0 0,1 1 0 0,0 0 0 15,0-2 0-15,4-3 0 0,-13 0 0 0,13 0 0 16,-15-5 0-16,5-4 0 0,1 0 0 0,-3-6 0 16,1 0 0-16,-3-9 0 0,1-2 0 0,5-2 0 15,4-5 0-15,-2-2 0 0,6-11 0 0,10-1 0 16,3 1 0-16,2-2 0 0,6 4-5 0,3-2-23 15,7 5-12-15,3-1-13 0,0 4-27 0,0 3-21 16,-10 10-41-16,7 8-60 0,-3-5-78 0,1 3-114 16,-2 2-143-16,-3-1-519 0,3 2-1142 0,-5 3 506 15</inkml:trace>
  <inkml:trace contextRef="#ctx0" brushRef="#br0" timeOffset="13416.82">25680 3516 14 0,'4'-2'559'0,"-2"-1"7"0,-2 3-22 16,4-5-41-16,-3 2-48 0,-1 3-49 0,2-3-43 16,-2 3-71-16,0 0-105 0,2-4-148 0,-2 4-173 15,0 0-197-15,0 0-247 0,-27 7-625 0,16-3 277 16</inkml:trace>
  <inkml:trace contextRef="#ctx0" brushRef="#br0" timeOffset="14766.51">20556 4038 3064 0,'-5'-16'57'0,"-3"4"68"15,3 1 61-15,-2 2 28 0,3 0 34 0,0 3-36 16,1 1-11-16,2-1-17 0,-3 3-21 0,3-1-6 15,1 4-19-15,-3-4-17 0,3 4-6 0,0 0 6 16,0 15 5-16,3-4-5 0,-2 7-14 0,3 6-3 16,0 1-7-16,4 2-6 0,-1 2-7 0,4-3-5 15,5 3-16-15,2-2 6 0,5 0-9 0,4-3-2 16,2-2-7-16,3-4-1 0,5-2-15 0,10-1 10 16,6-6 0-16,-14-4 4 0,13-2 3 0,-13-5 1 15,11 1 0-15,-14-5 6 0,1-3 4 0,0-3 4 16,10-4 7-16,-15 0 2 0,-1-2-3 0,0-5 4 15,-2 2 3-15,6-14-17 0,-11 11 6 0,-1-2-8 16,-2 4-5-16,-2 1-5 0,-3 9-7 0,-3 2-3 16,-2 2-25-16,-2 0 11 0,4 6-6 0,1 3-2 15,-1 4 2-15,3 4-2 0,0 4-5 0,6 8 6 16,-2-1-5-16,-1 4 4 0,4 0-10 0,-2 2 4 16,3-1-7-16,3-1 1 0,1-2-8 0,1-1 12 15,3-3-4-15,0-3-2 0,2-4 2 0,0-1-1 16,3-5 3-16,-1 0-1 0,-4-8-1 0,1-1 8 15,-2-3 0-15,-1-1-13 0,2-3 6 0,-4-2 1 16,3-4-1-16,-3-2-6 0,1-3-3 0,2-2 8 16,5-8-2-16,-12 5-3 0,12-7 8 0,-10 12 0 15,-1 1-7-15,0 1 9 0,1 6 1 0,1 0-10 16,-8 10 4-16,2-2-7 0,-1 5 7 0,2 6-11 16,5 0 11-16,-8 5-9 0,6 3 9 0,2 4-5 15,-2 2-1-15,-4 1 3 0,6 2-2 0,-1-1-2 16,-3 4 0-16,1-6 0 0,-1-1 0 0,1 1 0 15,3-2 0-15,1-5 0 0,0 0 0 0,4-5 0 16,-2-3 0-16,-1 1 0 0,-1-5 0 0,0-3 0 16,4-1 0-16,-4-3 0 0,7-2 0 0,-3-3 0 0,1-5 0 15,12-6 0-15,-1 1 0 0,-12 0 0 16,11-5 0-16,-14 8 0 0,0 0 0 0,1 2 0 16,-5 4 0-16,2 1 0 0,-9 6 0 0,1-1 0 15,-5 3 0-15,0 5 0 0,-1 1 0 0,0 3 0 0,-3 3 0 16,6 2 0-16,-2 4 0 0,0 1 0 15,4 6 0-15,-3 0 0 0,3 0 0 0,1-1 0 0,-6-5 0 16,3-1-8-16,-3 1-16 0,1-4 0 16,4 0 0-16,4-3 8 0,-3 0-1 0,3-5 6 15,5 2 3-15,-6-6 2 0,9-3-3 0,-2-1 1 0,5-4-4 16,-4-2 11-16,2-3 8 0,1-2 4 16,0-1 4-16,-1-1-7 0,-1-2 7 0,2 2-16 0,-4 0 10 15,-2 1-5-15,1 4-1 0,-9 5 1 16,0 1-7-16,-1 1-3 0,-4 4-5 0,5 2-7 0,-6 2 16 15,0 2-9-15,5 3 15 0,-8 3-5 0,1 3 1 16,3 2 0-16,-3 3-3 0,-1 5 5 16,4-1 5-16,0 4-2 0,-2-4-7 0,1-5 3 15,6 3-3-15,5-2-9 0,0-4 8 0,2-1-8 16,3-4 10-16,3-3 2 0,1-3-3 0,0-3 0 0,4-3 6 16,-1 0-3-16,3-6-2 0,-3-1 18 0,18-4 3 15,-18 1 3-15,0-2 7 0,12-8-1 0,-17 6 8 16,0 0-35-16,0-1-2 0,-7 3 0 15,-4 1 0-15,-5 3 0 0,-5 2 0 0,2 1 0 0,-3 1 0 16,2 3-11-16,-5 0-218 0,2 1-143 0,-5 3-170 16,-2 0-632-16,0 0-1270 0,0 0 562 0</inkml:trace>
  <inkml:trace contextRef="#ctx0" brushRef="#br0" timeOffset="15149.97">26265 3848 4585 0,'14'-12'415'0,"-3"7"-182"0,-1-1-105 0,-5 4-57 16,0-4-29-16,0 3-7 0,1 2 19 0,-2-1 27 15,-4 2 9-15,0 0 13 0,0 0-5 0,0 0-8 16,1 7-5-16,-1-7-9 0,-9 5-7 0,3-1-3 15,0-2 24-15,-1 0-13 0,1-1-7 0,-2 1-3 16,1-2-4-16,7 0-9 0,-13-3-3 0,6 0-5 16,1 2-16-16,1-4 8 0,1-1-4 0,0-1-1 0,3 1-2 15,1-4-4-15,1-2-6 0,4 1-4 16,3-3 0-16,2-1-1 0,-1 6-5 0,3 1-4 0,-6-1 1 16,3 6-9-16,-4-3 2 0,2 4-4 15,-7 2 8-15,13 11-13 0,-5 4 11 0,-4 3 0 0,4 8-2 16,-4 3 4-16,-1-1 0 0,-3 5 3 0,-1-2-10 15,-4 0 5-15,-1 0 3 0,0-1-1 0,-8-1 1 16,-2-1 1-16,-5-3-9 0,-2-1-40 16,-5-3-67-16,-4-1-95 0,-14 3-118 0,-7 1-150 15,-4-9-532-15,5 1-1088 0,-2-8 482 0</inkml:trace>
  <inkml:trace contextRef="#ctx0" brushRef="#br0" timeOffset="15332.44">26324 4617 4237 0,'-12'-1'-39'15,"5"0"-352"-15,-1 2-25 0,8-1-90 0,-9-3 24 0,3 0-520 16,2-1 231-16</inkml:trace>
  <inkml:trace contextRef="#ctx0" brushRef="#br0" timeOffset="17851.18">27305 3411 195 0,'0'3'337'0,"0"-3"10"0,-5 3 16 0,5-3 4 16,0 0 6-16,0 0 3 0,0 0 4 0,0 0 2 15,0 0 7-15,0 0-1 0,0 0 5 0,0 0-39 16,0 0-37-16,8-13-30 0,-8 4-24 16,1-4-22-16,3-2-24 0,1-4-17 0,3-6-22 0,2-2-18 15,-1 0-20-15,4-4-10 0,1-1-21 0,0-1-8 16,5-13-9-16,-4 0-12 0,-1 13-2 0,2-11-6 15,-4 13-10-15,-3 2-6 0,1 6-15 0,-4 5 6 16,-4 4-12-16,2 3 0 0,-4 3-15 0,4 1-13 16,-4 2-25-16,-3 2-2 0,3 3 1 0,0 0 1 15,-15 12 2-15,4 1-3 0,0 2 0 0,1-1 5 16,1 3-2-16,0 10-1 0,2-2 1 0,3 0 0 16,1 0 3-16,10 2 6 0,1-6-6 0,3 3 4 15,2-1-2-15,4 1 3 0,5-2-3 0,-3 0-10 16,7-1-3-16,-2 1-2 0,-1-2-4 0,-1-1-4 15,0 0 0-15,-1-2-3 0,-9-3 1 0,1-2 5 16,-2 1 0-16,-6-2 2 0,-1-2 5 0,0 2 8 16,-7-1 0-16,-2-1 8 0,0 0 6 0,-6-1 9 15,-7 1 6-15,-1-1 8 0,-2-1 2 0,-6 0 10 16,6-4-8-16,-9 3-7 0,12-4 4 0,-1-2-2 16,6 1 0-16,-1-1-13 0,5-1-24 0,0 0-41 15,2 0-85-15,4-3-99 0,-1 0-100 0,4 0-89 16,6-2-103-16,2-3-363 0,8-2-970 0,0 0 430 15</inkml:trace>
  <inkml:trace contextRef="#ctx0" brushRef="#br0" timeOffset="18166.25">28046 3099 68 0,'2'-7'465'0,"-2"2"-2"0,-2-2-10 16,0 3-13-16,-3 2-8 0,0-2-14 0,-2 1-29 15,7 3-22-15,-14 3-31 0,3 0-27 0,2 4-29 16,-4 6-18-16,0 3-17 0,-1 5-23 0,0 2-22 16,4 0-20-16,-3 3-22 0,8 0-17 0,1-7-9 15,0 7-13-15,6-1-7 0,0-6-16 0,2 1-4 16,6-2-8-16,-1-3-9 0,2 0-8 0,2-4-4 16,4 2-6-16,2-3-2 0,-1-5-2 15,4-1 7-15,0-3 10 0,-3-2 13 0,1-3 13 0,-2 1 22 16,0-4 16-16,-1-1 5 0,-2-3 1 0,0-4-3 15,-3-1 2-15,-1 0-13 0,-3-8-10 0,-3-3-116 16,-5 0 0-16,0-2 0 0,-4-2 0 16,-1 1 0-16,0 3 0 0,-8 1 0 0,3 3 0 0,-3 7 0 15,3 2 0-15,2 6 0 0,-6 5-7 0,2-1-443 16,-6 7-176-16,5-1-559 0,1 4-1284 0,1 0 568 16</inkml:trace>
  <inkml:trace contextRef="#ctx0" brushRef="#br0" timeOffset="21817.85">29465 3206 3147 0,'5'-19'140'0,"-2"-1"-24"0,-2-5-5 16,-1 6 49-16,4 3 51 0,-4-2 12 0,-3 0 1 16,7 3-3-16,-4 2-1 0,-1 3 12 0,-2 1-3 15,6 2-16-15,-6 0-18 0,3 4-28 0,0-1-15 0,0 4-22 16,0 0-10-16,-6 14-11 0,2-1-11 15,-5 5-11-15,2 8-2 0,0 4-13 0,-2 3 1 16,0 0-14-16,7 4-3 0,-1 9-2 0,1-11-7 16,2-3 0-16,2-1-7 0,3-2-5 0,0-3-4 15,0-2-3-15,3-6-3 0,-3-3 1 0,0-4-3 0,4-3-3 16,-5 1 3-16,1-6 0 0,0 1 8 0,3-4 3 16,1-2 9-16,-3-3 9 0,7-3-13 0,-1-4 14 15,-1-2 16-15,-2-2-3 0,3-10-7 0,-1 4 0 16,1-5-20-16,-1-1 15 0,-3 2 3 15,-2 6-11-15,-2 5 6 0,4 1-5 0,-5 6-9 0,1-3-12 16,-1 8-16-16,-1-1 3 0,2 4-14 0,-4 0 14 16,9 10-3-16,-4 3-2 0,2 2-6 15,-3 4-2-15,3 0 0 0,-2 3 0 0,4 4-20 0,-4-7-14 16,4-1-4-16,-2-1-11 0,-2 0-8 16,1-3-19-16,3-1 0 0,-5-5-1 0,-1-1 2 15,-1-3 8-15,1 1 10 0,-1-3 12 0,3 1 5 16,-5-3 0-16,8-1 6 0,-8 1 3 0,10-7 1 15,-3-2 4-15,0 0 2 0,1-1 4 0,1-3 3 16,2-2-1-16,-2 0 4 0,2-1-1 0,0 0 0 16,1-2-4-16,-1 4 4 0,-3 0-2 0,-1 4 0 15,1 1 1-15,1 3-2 0,1 0 5 0,-1 3 3 0,0 1-8 16,4 1 6-16,-3 1 3 0,3 2-3 0,1 0 9 16,-1 0 0-16,7 1 0 0,8 1 5 0,-1-1 1 15,2-3 0-15,2 0 0 0,1-1 2 16,1-2 1-16,-1-3 3 0,0 0 1 0,0-6-1 15,-4 2 8-15,-3-5 8 0,-1 1 3 0,-5-4 1 16,0-4 4-16,-5 2 4 0,-5 3 2 0,1-5 3 0,-4 3-10 16,-6-7-4-16,-3 1-1 0,-2-1 2 15,-4 11-8-15,0 1 3 0,-1 1-1 0,0 4-9 16,-6 3-3-16,-3 7-2 0,1 5 4 0,-7 8-3 16,2 2 1-16,0 6-15 0,5 8 7 0,0 0 2 15,6 1-1-15,5 3 0 0,0-1 3 0,7 2-1 16,4-1 1-16,6-1-1 0,6-2 1 0,3-5-4 0,4 2 3 15,1-6-1-15,9-4-4 0,-2-5 8 0,6-2-5 16,-5-1 6-16,1-4-2 0,1-3-1 16,-4-3-2-16,1-2 2 0,-6-1-5 0,-4-4-13 15,-2 3-12-15,-1-3-17 0,-7 0-28 0,0 1-43 16,-2 1-61-16,-4 0-81 0,0 1-85 0,-3 0-115 0,1 1-130 16,-3 3-355-16,-1-7-1015 0,1 7 450 15</inkml:trace>
  <inkml:trace contextRef="#ctx0" brushRef="#br0" timeOffset="25182.96">2710 4885 60 0,'-4'-5'420'16,"2"-2"16"-16,-1 2-1 0,1 1 5 0,-1-3-11 16,-1 5-27-16,4 2-40 0,-3-5-40 0,1 3-39 15,2 2-32-15,0 0-20 0,0 0-28 0,-5 8-17 16,5 0-20-16,0 1-14 0,-3 0-15 0,3 2-14 15,-1 1-16-15,1-1-11 0,0-2-8 0,1 1-11 16,-1 0-7-16,0-1-8 0,0-3-6 0,2 1-6 16,-1-4 2-16,-1-1-3 0,0-2 3 0,0 0 1 15,0 0-8-15,0 0-2 0,8-12-4 0,-6 1-1 16,0-1-8-16,-2-5-1 0,0-1-2 0,-2 0 0 16,-4 0-3-16,3-1-5 0,-3 3 4 0,-2 1 5 15,-3-1-2-15,2 5 0 0,0 4-7 0,-9 0-6 16,5 6-1-16,-2 3-6 0,-2 8 5 0,-7 7-4 15,-3 8-2-15,-5 17 0 0,3-2-2 0,5 7 1 16,2 1-3-16,0-1 0 0,8 1 3 0,8 2 0 16,6-2-2-16,6-1 2 0,7-1 0 0,3-12 0 15,13 7 1-15,4-7 1 0,8-5 2 0,7-8-1 16,5-3-2-16,7-8 4 0,2-4-1 0,2-9-2 16,3-3-4-16,22-11 4 0,-25 1-6 0,-7-3 7 15,1-2-3-15,-4-6 4 0,-7-2 0 0,-6-3 0 16,-4-1 3-16,-14 7 2 0,-4-3-2 0,-2-1 8 15,-8 1 15-15,-3 1 22 0,-6 1 6 0,-5 9-2 16,-2 1 8-16,-4 3-6 0,-3 3-3 16,-4 5-11-16,-2 3-5 0,-7 6 3 0,-4 5-9 0,3 6-5 15,0 3 1-15,6 3-10 0,-1 3-3 0,5 2-5 16,4-1 3-16,5 2-4 0,3-1-3 0,3 1 1 16,5-7-3-16,-1 0 1 0,7-2-1 0,2-2-5 15,1-3 7-15,5-3-3 0,2-2-1 0,-1-3-1 16,-4-3 3-16,6-1 2 0,-6-4 1 15,-1 2 1-15,2-6 2 0,-1-4 1 0,-3 2-1 0,-4-3 9 16,0-2 1-16,-2-3-1 0,0-1-7 0,-1 2-2 16,-2-2-6-16,-2 0 8 0,1 2-2 0,0 7 4 15,-1 0-14-15,1 4-1 0,0 0-9 0,0 6-8 16,0 0-4-16,0 0 6 0,0 0 2 16,12 15 10-16,-7-3-10 0,2 7-7 0,0-3-1 0,1 1-10 15,5 9-2-15,-5-8-3 0,4-1-3 0,-3-1 1 16,2-2-6-16,-1-4 6 0,0-2 7 0,-1-2 2 15,1-1 4-15,-1-3 10 0,1-1-3 0,3-6 3 16,-1-1 2-16,-2-1 8 0,4-2 5 0,-7-1-1 16,4-3 3-16,-1-1 1 0,-2-4 2 15,1 0-6-15,-3 1 4 0,3-2 1 0,-4 2 2 0,3 2 2 16,-4 5-1-16,-2 1-6 0,6 1-15 0,-6 4 4 16,1 2-3-16,-3 2 6 0,0 0-1 0,13 14 0 15,-7-2 4-15,-1 5-6 0,0 4 6 16,3 5-3-16,-3 2-14 0,0-3-6 0,4 1 1 0,-5-10-3 15,-2 0 1-15,1-3 0 0,2-4 2 0,-2-3 3 16,-1 1 4-16,2-2 4 0,-1-3 5 0,-3-2 4 16,11 2-1-16,-11-2 0 0,13-10 0 0,-3 0 0 15,2-1 4-15,-2-4 1 0,1-1-2 0,1 1 2 16,1-10-1-16,2 2-3 0,-5 6 1 0,4-7-2 16,-1 2 2-16,-3 7-3 0,-1 4-3 0,0 1 1 15,-5 2-4-15,5 2 1 0,1 4 2 0,-5 2 3 16,-5 0-6-16,17 9 2 0,-8 1 3 0,-2 3 3 15,0 4-3-15,7 4 4 0,-4 4-1 0,0-3 4 16,0 3-3-16,-2-9-2 0,1 0 2 0,3 0-10 16,-3-3-7-16,-2-5-12 0,0 0-18 0,-1-3-9 15,-3 0-9-15,-3-5-10 0,6 4-59 16,-6-4-48-16,0 0-80 0,15-11-91 0,-4 1-117 0,-9 4-395 16,3-4-937-16,-1-1 414 0</inkml:trace>
  <inkml:trace contextRef="#ctx0" brushRef="#br0" timeOffset="26549.94">5256 5338 3625 0,'-11'5'337'0,"5"0"-151"0,0-3-48 16,2-1 12-16,4-1 1 0,0 0-23 0,0 0 10 15,0 0 8-15,4-17 9 0,5 3 16 16,1-3 19-16,2-7-12 0,-1 1-3 0,3-1-10 0,-2-4 28 16,4 0-12-16,-3-5-18 0,1 1 2 15,-5-3-8-15,4-13-16 0,-2 1-17 0,-2-3-4 16,-1-3-17-16,1 2-4 0,-3 2-12 0,-3 2-7 0,-2 13-10 15,-2-3-9-15,-2 5-5 0,3 5-5 16,0 12 2-16,0 0-25 0,-1 4 0 0,-3 5-20 0,3 6-6 16,1 0 0-16,-5 21 6 0,0 6-8 0,-3 9 7 15,3 14 0-15,-4 5 1 0,5 3-12 0,-1-2 6 16,5 3 3-16,0-5-4 0,0 0 3 0,0-2-4 16,4-4 3-16,-2 0-2 0,6-14 2 0,-2-1-3 15,5-1 4-15,-2-1-17 0,2-6 15 0,-2-8-1 16,4-2-1-16,0-1 3 0,1-3 0 0,-4-6 0 15,0-1 4-15,2-3 3 0,2-3 1 16,1-3-9-16,-5-5 5 0,3-1 6 0,-3-5-2 0,6-7 0 16,-1 0-4-16,-1-3-2 0,-5 1-2 0,2-1 5 15,1 2-1-15,-4 7-2 0,-2 7-5 0,-1 0 2 16,-1 1-3-16,-2 2-15 0,1 3-10 0,1 1 15 16,-4 3 3-16,9 6 3 0,-4 3-9 0,0 3 17 15,4 3-6-15,-3 2-2 0,-2 2 1 0,8 5 4 16,-5 2-1-16,2-8-3 0,3 2-2 0,-2-2-1 15,2-4-5-15,0-2-1 0,-3-3-21 0,3-1 10 16,-6-2 4-16,3-2 9 0,-1-4-3 0,-3 1 2 16,-5-1 4-16,9-7-3 0,-4-1 2 0,-4 3 6 15,3-7 11-15,-4-1-26 0,3-3 13 0,-6-2 1 16,-1-3-7-16,-2 2 8 0,-3-6-3 0,0 2-4 16,-5-1 2-16,5 6-4 0,0 0 3 0,0 3 3 15,-5 0-2-15,8 5 5 0,-1 3 10 0,3-1-10 16,-1 3 5-16,4-1-10 0,0 3-4 0,1 3 1 15,0-4 12-15,0 4-7 0,11-2 4 0,1 2-3 16,8 2 1-16,-2-1 6 0,5 2-6 0,5 0-1 16,-1 1-3-16,4 3-4 0,-5 0-2 0,1 0-9 15,-1 3 2-15,-6-2 2 0,3 6 2 0,-2 2 3 16,-6-1 1-16,-6 1 0 0,3 2 2 0,-3 8 1 16,-4-2 2-16,-4-5-1 0,3 0 4 0,-2 1-3 0,0 0 8 15,0-2-7-15,2 0-1 0,-4-6 5 0,2 0-10 16,1-3 4-16,1 1 3 0,0-4 9 0,1-2 0 15,3-1-4-15,3-2-9 0,-1-2 20 16,3 0-6-16,1-4 3 0,-5-1-2 0,5-1 2 16,-4-5 8-16,2-2-21 0,-2-1 11 0,-5-2 1 0,-1-1 1 15,0 0 0-15,-7-2-4 0,1-4 1 0,-6 0 7 16,3 7-6-16,-8-1 1 0,2 2 5 16,-2 1-6-16,0 3 6 0,2-1 4 0,-2 8-15 15,5-2 3-15,0 2-6 0,3 3-1 0,0 2 1 0,5 0-7 16,0 0 10-16,-3 7-6 0,5-1-7 0,7 0 10 15,2 1-12-15,7-1-4 0,4 0-12 16,5-2-13-16,5-3-5 0,-1-1-9 0,2-5 0 16,0 0 6-16,-2-1 6 0,-1-3 3 0,1-3-2 0,-4-3 14 15,-3 1 12-15,-1-3 16 0,-2-1 13 0,-1-2 16 16,-3 0 6-16,-3 0 12 0,-7 2 7 0,4-8 11 16,-4 0 6-16,0 1 0 0,-5 6 10 0,0 0 7 15,-4 2 5-15,4 3 7 0,-4 5 6 0,4 0-8 16,-2 1-14-16,2 2-18 0,-2 5-7 0,0 1-44 15,0 0-12-15,0 21 0 0,0 2 0 0,1 7 0 16,2 0 0-16,1 5 0 0,-2 11 0 0,-1 1 0 16,2-1 0-16,6 1 0 0,-8-11 0 0,5 10 0 15,-4-10 0-15,2-3 0 0,3-1 0 0,-3-6 0 16,0-2 0-16,0-7 0 0,-4-5 0 0,4-2 0 16,-4-3 0-16,1-1 0 0,-1-1 0 0,4-4 0 15,-4-1 0-15,0 0 0 0,10-13 0 0,-6 0 0 16,1-3 0-16,7-7 0 0,-2-1 0 0,0-3 0 15,0-6 0-15,4 1 0 0,-2-3 0 0,6-10 0 16,-7 12 0-16,5 1 0 0,-5 5 0 0,-1 4 0 16,0 8 0-16,-2 4 0 0,-4 1 0 0,0 4 0 15,-1 0 0-15,-1 3 0 0,-1 0 0 0,-1 3 0 16,0 0 0-16,-3 18 0 0,-3-7 0 0,1 6 0 16,-4 0 0-16,-5 6 0 0,1 2 0 0,1-3 0 15,-1 5 0-15,4-9 0 0,1 0 0 0,3 1 0 0,0-1 0 16,4-1 0-16,-1 0 0 0,5-2 0 15,1 1 0-15,1 0 0 0,8-5 0 0,-2 2 0 16,6-2 0-16,2-1 0 0,4 1 0 0,0-4 0 16,4 0 0-16,0-1 0 0,0-2 0 0,2-1 0 0,-1-3-17 15,-6 0-148-15,-2 0-57 0,-7 2-55 0,1-4-70 16,-5 2-69-16,-3 0-106 0,-2 3-516 16,-4-3-1124-16,4 1 498 0</inkml:trace>
  <inkml:trace contextRef="#ctx0" brushRef="#br0" timeOffset="27649.82">8061 5002 2674 0,'7'-15'76'0,"-1"-2"48"0,2 7 45 0,0 1 113 16,-1 0 61-16,1 0 3 0,-4 4 18 16,-1-2-22-16,1 4-33 0,-1-1-17 0,0 1-24 15,-3 3-35-15,0 0-21 0,0 0 21 0,9 15 2 0,-5 1-14 16,0 1-16-16,-1 11-15 0,2-1-16 0,-3 1-21 15,2 4-13-15,3-1-15 0,-2 0-12 0,1 4-14 16,4-4-6-16,3-2-4 0,-4-3-14 0,0-1-63 16,-4-5-12-16,4-5 0 0,0-1 0 0,0-4 0 15,-4-2 0-15,3-4 0 0,2-1 0 0,1-3 0 16,0-4 0-16,-2-4 0 0,5-5 0 0,-1-4 0 16,4-7 0-16,-4 0 0 0,1-4 0 0,0-1 0 15,0 1 0-15,-1-3 0 0,-4 2 0 0,5 2 0 16,-9 9 0-16,3 3 0 0,-4 5 0 0,1 1 0 15,-3 5 0-15,5 0 0 0,-3 5 0 0,-4-1 0 16,6 10 0-16,0 2 0 0,2 4 0 0,-2 3 0 16,1 3 0-16,-2 6 0 0,3-3 0 0,-1 0 0 15,-3-6 0-15,2 6 0 0,0-7 0 0,-1-1 0 16,1-3 0-16,-2-4 0 0,1 1 0 0,-1-7 0 16,-3 3 0-16,3-3 0 0,-1-1 0 0,-3-3 0 0,0 0 0 15,13-11 0-15,-7 4 0 0,0-4 0 16,3-4 0-16,-1-1 0 0,2 0 0 0,-1-1 0 15,2 0 0-15,-2 4 0 0,-1 3 0 0,0 0 0 16,-1 1 0-16,-3 5 0 0,0 1 0 0,4-1 0 0,-2 7 0 16,3 0 0-16,-1 4 0 0,1 2 0 15,0 6 0-15,2 0 0 0,1 0 0 0,2 7 0 16,-3-6 0-16,8 4-6 0,-6-4-51 0,6-5-5 16,-1 0 5-16,0-3 5 0,-1-2 0 0,3-4 8 0,-1-2 5 15,-1-4 5-15,1 0 0 0,-1-6 6 0,-1-3 0 16,-4 1 3-16,4-7 9 0,-5 2 3 15,2-6 7-15,-4-2-3 0,3-2 6 0,-4-1 5 0,0-5 1 16,-4 1-2-16,4-13 3 0,-4-4-1 0,3-5 3 16,-4 5 6-16,-3-1-2 0,3-2-2 0,-4 5 10 15,-1 13 12-15,1 5 15 0,-3 1 8 0,3 13-8 16,-1 2 1-16,-2 4-12 0,3 3-11 0,0 4-1 16,0 2-2-16,-4 15 1 0,2 2-4 0,-2 10 0 15,1 7 3-15,3 15-10 0,-1 0-2 0,2 4 2 16,-1 0 5-16,8-1-1 0,-3 2-6 0,9-8-5 15,-1-11 3-15,0 11 10 0,1-13-18 16,1-3-18-16,3-2 8 0,0-5-6 0,2-3 0 16,2-3 2-16,1-1-11 0,-5-8 21 0,1-4 2 0,-1-2-3 15,2-3-1-15,0-3 2 0,-4-4 9 0,2-1 0 16,-2-1-2-16,-1-2-2 0,4-6 5 0,-5 2-2 16,0-5-4-16,1-1 4 0,1-2 0 0,-2 2-7 15,-4-2 13-15,-2 9-8 0,-2-1 4 0,-1 5 7 16,-1 1 5-16,0 5-13 0,-2 0-11 0,0 3 5 15,-2 2 0-15,0 0 5 0,1 11-1 0,-2 2 3 16,-2 3-2-16,-2 2-5 0,4 2 2 0,-1 6-4 16,2-1 3-16,2-1-1 0,-1-3 2 0,5-5 2 15,1 1-1-15,2 0-8 0,0-4 7 0,-2-6-10 16,5 2 8-16,-1-4 0 0,0-2 2 0,3-3 7 16,-3 0 1-16,2-2-1 0,1-3-20 0,-5-3 28 15,1 2-3-15,3-4 2 0,-4-2 7 0,-4-5-7 16,1 5 10-16,-2-6-5 0,-4 0-10 0,-5-6 0 15,-8-1 3-15,0 1-2 0,-3 4-8 0,-6-1-1 16,2 3 0-16,-3 0 0 0,0 1-29 0,0 2-66 16,-2 0-69-16,0 2-90 0,7 6-122 0,4-3-139 15,-4 2-612-15,9 0-1220 0,0 0 540 0</inkml:trace>
  <inkml:trace contextRef="#ctx0" brushRef="#br0" timeOffset="27816.79">9188 4714 4031 0,'-11'-5'302'0,"2"0"-146"0,4 0-56 0,1 2 8 15,5-2 5-15,6 2 9 0,4-3-15 0,7 2-27 16,11-4-11-16,3 5-10 0,4-3-25 0,5 0-46 16,8-8-53-16,-12 8-80 0,-5 4-82 0,-3-4-100 15,-6 4-425-15,-9-2-812 0,-1-1 359 0</inkml:trace>
  <inkml:trace contextRef="#ctx0" brushRef="#br0" timeOffset="28000.44">8244 4557 4860 0,'-22'2'202'15,"9"-2"-100"-15,2 1-19 0,3-1-6 0,0 0-6 0,2 0 2 16,6 0-14-16,0 0-13 0,3-6-8 0,-3 6-35 15,11-4-64-15,2 3-98 0,-7 2-115 0,3-1-136 16,-2 3-375-16,-7-3-851 0,4 4 376 16</inkml:trace>
  <inkml:trace contextRef="#ctx0" brushRef="#br0" timeOffset="29600.22">11867 4597 378 0,'1'-19'437'0,"-2"2"8"15,2 6 12-15,2-1 5 0,-6 6-10 0,3-5-31 16,3 7-43-16,-3-1-37 0,0 0-39 0,0 5-31 16,0 0-12-16,2 21-11 0,0 3-14 0,0 6-15 15,-4 15-13-15,-2 6-12 0,6 0-14 0,2 3-16 16,-4 2-12-16,0 1-17 0,0 0-11 0,0 0-14 16,0 0-6-16,4-1-16 0,0-2-8 0,1-6-2 15,0-12-11-15,4-4-4 0,-1 1-6 0,2-6 0 16,-1-3-12-16,0-8-6 0,1-4 1 0,-1-3-1 15,1-2-2-15,-1-3 3 0,2-4-1 0,0-3 8 16,0-3-5-16,6-6-7 0,0-10-5 0,0-2 3 16,2-1 2-16,-3-4-4 0,-2-4-9 0,0 0-10 15,3-11 8-15,-6-5 3 0,1-1-4 0,-2 3-9 16,0-3 2-16,-2 1-6 0,-6 17 2 0,4 1 13 16,-2 6 6-16,-2 9 12 0,-1 5-7 0,3 0-11 15,-4 7-16-15,1 4 7 0,-1 0 0 0,4 17 0 0,-1 3 2 16,-1 9-3-16,1 5-6 0,-1 1 3 15,0 11-1-15,0 5 0 0,0-15 0 0,0 11-4 16,1-15 9-16,2 1-9 0,-3 0 0 0,3-2-6 16,3-3 5-16,-4-9-5 0,1-2 3 0,-2-4-7 0,-1-2 4 15,3-3 1-15,-1-3 11 0,-1 0-5 0,-1-5-3 16,-2 0 6-16,9-6-2 0,-5 0 0 16,4-5 0-16,-2 0 0 0,-1-3 5 0,3-4-6 15,-2 0-4-15,3-1 2 0,-1 1-3 0,-3 1-1 0,3 3 0 16,-2 4-8-16,-1 2-7 0,0 4-12 0,2 1 8 15,0 3-4-15,3 3 6 0,1 4-7 0,-1 1 4 16,3 5-3-16,-2 3 7 0,6 5-8 16,-2 1-4-16,2 0 1 0,-2-1-8 0,-3-7 1 0,0-1 4 15,5 1-1-15,-3-3 5 0,3-1 1 0,-2-3 3 16,-1-3 0-16,-1-2 19 0,5-3-9 0,-2-2 1 16,1-1 2-16,0-4 7 0,-1-3-3 0,-3 0 9 15,6-10-3-15,-5 7 9 0,4-5-9 0,-5-4 9 16,0-2 1-16,-3 0-3 0,-5-2-6 0,2 1 3 15,-5-2 5-15,1-1 6 0,-3 4 8 0,-3 7-2 16,1 3 2-16,0 5 5 0,0 3-12 0,-2 3-4 16,0 4-1-16,4 0-7 0,-14 12 5 0,5 4-4 15,4 3 3-15,-3 9-3 0,-1 0 9 0,9 0-6 16,4 2-3-16,1 0 13 0,4-4-21 0,4 1-15 16,6-4-23-16,3-2-35 0,2-5-34 0,7-4-39 15,-4-5-48-15,2-6-44 0,0-2-38 0,-2-5-33 16,0-4-36-16,-9 2-51 0,0-10-78 0,-12 1-376 15,-1 0-924-15,-7-2 409 0</inkml:trace>
  <inkml:trace contextRef="#ctx0" brushRef="#br0" timeOffset="29750.32">11773 4852 4785 0,'-31'2'371'0,"13"-2"-194"0,4 0-95 0,6 1-25 16,3-1 0-16,5 0 6 0,0 0-10 0,26 2-10 15,4-2-7-15,9 3-3 0,18 1-46 0,3-1-93 16,32 2-104-16,-32 1-156 0,7 0-478 0,-2-2-914 16,0-2 405-16</inkml:trace>
  <inkml:trace contextRef="#ctx0" brushRef="#br0" timeOffset="30235.18">14015 4988 4665 0,'-1'-19'186'0,"1"-1"-68"0,1 1 47 0,1 0 17 16,4 1-44-16,-2 3-16 0,3-2-4 0,2 3 5 15,8 1 0-15,-4 0-4 0,1 4-10 0,5 4-5 16,1 4-19-16,1 5-6 0,6 5-6 0,-4 4-8 15,4 4-8-15,-6 4-3 0,0 1-16 0,-2 4-12 16,-5-1-3-16,-4 2-18 0,-6 0-10 0,-1-1-4 16,-10 3-8-16,2-10 9 0,-5 5-7 0,1 1 7 15,-5-10 2-15,1-1 0 0,0-4 10 0,-2 2 16 16,2-2 15-16,1-6 22 0,3 1 19 0,2-3 18 16,1 0 9-16,1-2-5 0,5 0-4 0,0 0-1 15,-3-9-15-15,7 1-8 0,5 1-10 0,0-4-3 16,11 1-9-16,-2 1-4 0,5-4-3 0,5 4-6 15,-1 0-4-15,-5 6 6 0,7 2-10 0,-2 3-7 0,-5 3-19 16,5 4 10-16,-1 5 2 0,-4 1-7 0,0 3 9 16,-3 3-7-16,-5 1-2 0,-1 3 2 15,-5 1-2-15,-5 2 0 0,-4-4 2 0,-4 2 1 16,-1-7-1-16,-7 4 6 0,-4-1-9 0,-6-3 3 0,0-1-4 16,-3-2 2-16,0-2-6 0,-1-6 16 0,-1 5-1 15,0-7-6-15,0-3 7 0,5-3-44 0,2-2-45 16,2-2-70-16,-4-3-89 0,8-4-123 0,-1-2-109 15,9-2-132-15,0-3-443 0,5-1-1125 0,3-7 497 16</inkml:trace>
  <inkml:trace contextRef="#ctx0" brushRef="#br0" timeOffset="30716.36">14633 4752 3684 0,'2'-14'273'0,"1"0"26"0,-2 0 35 16,0 6 14-16,2 2-52 0,1-2-48 0,-3 5-48 15,0-1-31-15,3 2-9 0,-4 2-10 0,14 2-4 16,0 2-10-16,-1 4-13 0,6 2-13 0,-5 3-15 16,8 6-3-16,-9-3-16 0,6 3-10 0,-4 3-18 15,-5-5-21-15,-3 2 13 0,-2 0-10 0,-1-1-12 16,-4 1-9-16,-3-1-2 0,-1-1-9 0,-5-1-3 16,-1-2-1-16,0-1 2 0,0-3-1 0,0-3 4 15,-2 0 2-15,3-3-1 0,-1-2 1 0,5-2 0 16,-3-1-2-16,4-2 4 0,3-3-8 0,2-6 4 15,4-2-7-15,6-9 0 0,4-2-9 0,2-2 14 16,3-1-5-16,4-4 1 0,-2 6-1 0,-1 0-3 16,0 2 3-16,-2 4-1 0,-6 5 0 0,0 3 3 15,-3 2-9-15,-1 4 0 0,-1 3 2 0,-3 2 2 16,4 1 5-16,-4 3-2 0,-1 2 3 0,0 4 3 16,-3 1-2-16,0 3-1 0,-1 4 5 0,3 1-6 15,-3 0 9-15,4 2-15 0,1 0 16 0,-3-3-7 16,2 3 3-16,5-4 3 0,1 0-6 0,2-4 1 15,-2-4 1-15,5-1 4 0,2-3-7 0,1-1 15 16,-5-3 11-16,6-3 7 0,-3-3 15 0,2-3 16 16,-5-4 3-16,2-9 14 0,-7 6 9 0,-3-11-9 15,-1-3-21-15,-4-1 11 0,-5-2 1 0,-7-2-9 16,-3-11-7-16,-8 4-2 0,3 12-9 0,-1 1-8 16,-1 4-20-16,-2 2-7 0,1 6-32 0,-2 5-52 0,-1 5-64 15,4 5-86-15,-6 3-109 0,-4 7-130 0,5 5-162 16,3 5-366-16,0 0-1075 0,5 0 475 0</inkml:trace>
  <inkml:trace contextRef="#ctx0" brushRef="#br0" timeOffset="32066.43">16095 5103 306 0,'5'-26'434'0,"-1"1"-7"16,-3 1 0-16,-4 3-8 0,1 5-11 0,-5 0-16 16,-1 2-18-16,0 4-29 0,0 4-37 0,-6 3-29 15,5 5-24-15,-4 8-21 0,-5 3-13 0,-1 10-12 16,1 5-13-16,-5 14-17 0,3 2-22 0,6 4-6 15,-3-1-21-15,11-1-6 0,5 4-14 0,6-2-6 0,4-3-13 16,3-11-8-16,8-3-13 0,0-3-2 16,8-1-11-16,3-5 1 0,1-5-10 0,2-5 1 0,3-5-8 15,-2-6-5-15,3-3 0 0,-6-6-1 16,3-2 5-16,-6-3 13 0,-1-4 15 0,-2-1-3 0,-3-4 16 16,-3 1 1-16,-3-6-3 0,-6 2 1 0,2-2 6 15,-8 3 6-15,0 6-3 0,-5 3 8 0,3 3-2 16,-3 0-6-16,0 6-18 0,0-2 1 15,0 6-20-15,0 2-13 0,0 0-39 0,0 0 0 0,-13 16 0 16,8-4 0-16,5 5 0 0,-3-1 0 0,6 0 0 16,2 1 0-16,0 0 0 0,3-2 0 0,2 1 0 15,4-4 0-15,-1 0 0 0,2-1 0 0,2-5 0 16,1-1 0-16,-5-3 0 0,0-1 0 0,2-2-10 16,-1-4-5-16,-3-1 3 0,0 3-1 0,1-7-3 15,-3-4 4-15,0 2-1 0,-5-5 2 0,1-1 2 16,-5-1 3-16,-8-9 3 0,2 1-3 0,-9 1 1 15,1 0-5-15,-3 3 7 0,-2 5-9 0,-4 1 7 16,5 7-2-16,-1 3 0 0,-3 5-15 0,3 3 8 16,-3 5 4-16,-1 6-3 0,3 4-4 0,2 4-3 15,4 3-1-15,5 3-10 0,6-2-1 0,6 4-13 16,3-2-7-16,8-1-1 0,5-2 3 0,1-3 3 16,9 1 1-16,-1-9-5 0,4-1 9 0,3-8 4 15,-3-1 3-15,1-4 5 0,-3 0 4 0,1-4 3 16,-3-4 9-16,-2-2 14 0,-3-2 11 0,-8 2 8 15,4-7 6-15,-5-1 4 0,0-3 4 0,-3-2 4 16,-2-1 1-16,-2 2-7 0,0-2 2 0,-5 1-8 16,2 8 4-16,-4 1-3 0,0 5 0 0,0 2-13 15,0-1 9-15,0 6-11 0,0 4-4 0,0 0 2 16,0 0-4-16,-8 21-6 0,6-3 0 0,-1 0-13 0,1 7-5 16,4 3-5-16,-2 1-14 0,1-2-13 0,3-2-2 15,0 1-1-15,5-4-10 0,-5-5 1 16,6-1-3-16,-5-6 6 0,-1-1 6 0,4 2 7 15,-3-5 2-15,4-4 8 0,-3 1 10 0,3-3 3 0,-2-2 10 16,0 0 3-16,2-1 14 0,4-6 9 16,-2 2 4-16,-3-5-2 0,0 4 3 0,4-8 2 15,0 4-3-15,-4 1-3 0,1 1 2 0,-2 1 1 16,0 0-3-16,-1 4 2 0,-2 0-7 0,0 1-3 0,0 1-4 16,-4 3 5-16,0 0-3 0,11 7 2 0,-10-1-6 15,2 2 4-15,0 3 0 0,-1-1-2 0,-1 4-1 16,6 1-13-16,-4 1-8 0,1-3-6 0,0 3-7 15,1-5-4-15,2 0 3 0,-2-4 3 0,4-3 5 16,-3 0 4-16,2-1 3 0,2-5 0 0,2-2 6 16,-3 0 13-16,7-6 10 0,-2-2 7 0,0 1 8 15,0-2 6-15,3-9 12 0,-7 8-1 0,3 1-2 16,-2 0 6-16,-2 5 10 0,-1 0-18 16,2 1-6-16,-5 4 0 0,3 1-9 0,0 2 3 0,-8 0-6 15,14 5-3-15,-5 1-2 0,0 3 3 0,1 0-19 16,3 3-16-16,2 0-14 0,0-1-11 0,3 1-8 15,0-5-5-15,3-1-7 0,0-2 1 0,-1-4 5 16,1-3 6-16,-2-2 5 0,2-1 1 0,3-6 9 16,2-3 4-16,-8-5 0 0,1 1 8 0,-3-2 9 15,2-4 19-15,-3 1 9 0,-5-4 12 0,1 1 4 16,-1-5 8-16,-5 1 16 0,-2-1-2 0,-3-2 11 16,0 4 11-16,-3 4 15 0,-1 7 4 0,3 3 4 15,-3 5-15-15,4 0-27 0,-2 8 16 0,-2 3-16 16,4 0-3-16,-13 22-19 0,8 2 11 0,-6 8-10 15,4 4-1-15,2 17-3 0,1 7 3 0,4 23-5 16,4-2 0-16,-1-23-15 0,2-1 13 0,0 2 1 16,2-4-7-16,1 2-11 0,-1-6-21 0,-5-3-15 15,3-1-37-15,0-16-28 0,-5-2-28 0,0-4-48 16,-6-7-51-16,0-2-59 0,-1-6-51 0,-4-5-49 16,-1-3-50-16,1-4-50 0,-5-5-51 0,0-5-277 15,-3-7-872-15,3-4 386 0</inkml:trace>
  <inkml:trace contextRef="#ctx0" brushRef="#br0" timeOffset="33500.33">17717 5234 46 0,'10'-16'365'0,"1"1"14"0,-2 2 7 15,0 5-8-15,-4 0-17 0,4 2-7 0,0 2-15 16,1-1-15-16,2 4-20 0,1 2-24 0,4 4-33 0,4-1-21 16,-3 9-23-16,1-5-20 0,5 6-32 15,-2 1-31-15,-3 3-26 0,-1 2-31 0,-8-4-29 0,-1 2-30 16,-5 0-1-16,-4 0-12 0,-4 1 2 0,-5 4-8 15,-6-3 3-15,-3-1 5 0,-8 1-9 0,2-5 19 16,0 1 11-16,0-3 37 0,4-5 19 16,4 2 14-16,6-4 11 0,-2-1 12 0,7-4 5 0,0 1 1 15,5-2-13-15,0 0-9 0,0 0-8 0,32-10-9 16,-1 2-7-16,7 0-8 0,13-11-5 16,3 2-13-16,-2 1-10 0,2-2-6 0,-7 3-1 0,-11 0-2 15,-3 2-2-15,-5-1-2 0,0 0 11 0,-10 5 16 16,-2 2 25-16,-5 1 19 0,-3 2 12 0,-4 2 3 15,-1 1-8-15,1 0-17 0,-4 1-1 16,0 0-8-16,-10 8-7 0,2 0-3 0,-2 2-2 16,-1 3-4-16,-1 1-8 0,2 3-2 0,1 1-9 0,2-1 0 15,5 0-7-15,-1 0 3 0,5-4-3 0,1 0-2 16,4-5-5-16,3 7 1 0,7-7 1 0,-2-2-1 16,4-2 0-16,4-2-5 0,-5-3-4 0,3-1-1 15,0-3 7-15,-3-2-2 0,0-4-3 0,-4 0-4 16,-1-2 3-16,-2-2-9 0,-4-2-2 0,-1 1 3 15,1-9-7-15,-6 5-7 0,-5 1 5 0,-5-6-1 16,3 6 0-16,-2 1-4 0,-6 1 1 0,1 4-2 16,0 1 4-16,-2 2 5 0,-4 3-12 0,7 2-1 15,2 3 2-15,-2 3 2 0,5 0 3 0,-1 2-6 16,3 2 6-16,5 0 3 0,0 1 2 0,5 4 3 16,8 1-1-16,5-2 3 0,6 2-4 0,4-1-4 15,4 1 18-15,0-8-15 0,3 3 5 0,-1-1 2 16,2-2 3-16,-4-2-4 0,0 1-4 0,-3-4 0 15,0 2 6-15,-8 0 10 0,-1 2-5 0,-3-2-3 16,-4 1-1-16,1 3-4 0,-5-3-1 0,0 4 1 16,0 1 0-16,-3 2 3 0,-2 1-4 0,1 1 4 15,-1 1 0-15,0 1-1 0,1 0-4 0,-4 0-2 16,-1-1-4-16,0 1-7 0,3-3-7 0,-3-1 5 16,0-1 1-16,1 2 3 0,-1-6 5 0,0 3 1 15,3-3 6-15,-3-3 3 0,0 0-3 0,0 0 6 0,0 0-1 16,13-10 3-16,-10 2 0 0,4-1 2 0,-1-2 0 15,1 2-1-15,2-8 1 0,1 2-4 0,0 0 10 16,0-1-14-16,2 2 0 0,-2 0-5 16,2 1 3-16,-2 3-3 0,1-1 0 0,-1 6-2 0,3 2-2 15,0 1-2-15,-2 5 0 0,-2 0 5 0,3 3-6 16,-2 3-1-16,-1 0 9 0,0 5-2 0,0 0 3 16,4 0-1-16,-6-1-5 0,0 2-11 15,3-1-2-15,-2-3 3 0,2 1-5 0,0-3-1 0,3 2 1 16,-2-4-2-16,2 0 6 0,3-4 3 0,1 0 1 15,-2-1 4-15,2-6 2 0,0 0 2 0,2-3 0 16,-6 0 3-16,5-1-1 0,-4-4-2 0,1-1 3 16,-1-1-1-16,5-5-1 0,-7 4 2 15,3-8 4-15,-6 6-3 0,3-9-3 0,-6 7 6 0,0-5-3 16,1-1-3-16,-6 7 9 0,-2 7 3 0,1-2 3 16,-3 3-8-16,2 2-4 0,-3 4 2 0,0 1-6 15,-3 3 3-15,-1 5 4 0,-5 2-6 0,4 6-1 16,-1 3 1-16,4 1 5 0,-5 7-8 0,6 3 2 15,0-5 1-15,5 0 0 0,4-3-10 0,1-2-3 16,3 1-2-16,3-5-1 0,3-1 2 0,3-1 3 16,-2-5 2-16,2 0 7 0,2-1-5 0,3-5-2 15,-4 0 3-15,1-5 9 0,-1 0 6 0,1-1 14 16,-1-1-2-16,-1-4 13 0,-1 0 7 0,2 2 6 16,-3-3-2-16,8-4-1 0,-5-1-4 0,-1 4 10 15,-2 2-4-15,0 1-8 0,-3-3 4 0,2 9-6 16,-4-4-8-16,1 5-5 0,-1 0-6 0,0 3 1 15,-2 3-5-15,-1 1 1 0,1 4-1 0,-2 0-8 16,-2 4-3-16,0 2 0 0,-3 1-18 0,-1-4-9 16,0 7-14-16,-3-4-11 0,1-1 1 0,0-2-5 15,-1-1 0-15,0-1 1 0,3-2 1 0,-1 0 5 16,0-5 7-16,1 2 8 0,0-4 1 0,0 0 5 16,8 0 4-16,-8 0 2 0,13-5 4 0,-1-3-1 15,-3 0 6-15,4-2 3 0,5 0 10 0,-4-2-4 16,4 2-3-16,-4 2 9 0,1 0 9 0,-6 0-4 0,3 2-4 15,-3 4-2-15,1 0-2 0,-1 2 2 16,0 2-1-16,0-1 6 0,-3 4-12 0,4-2-7 16,-1 1-9-16,0 3-5 0,3-2-5 0,-5 0-7 15,2 0-1-15,4-2 4 0,-4 0 2 0,1-2 4 0,4-2 3 16,-2-2 3-16,-2 0 4 0,3-4 2 16,2-3 5-16,2 0 3 0,-4-2 5 0,0-2 10 0,-5-2 9 15,4-2 10-15,-1 1 8 0,2-8 14 0,-3 1-4 16,-1-1 14-16,0-3 9 0,0 1 7 0,1-4 11 15,-6-1 1-15,0 2 15 0,1 2 27 0,-1 0 10 16,-4 9 8-16,0-1 4 0,0 10-3 16,0-2-18-16,-3 3-77 0,3 7-49 0,3 1 0 0,-3 1 0 15,1 11 0-15,3 4 0 0,-4 4 0 0,4 8 0 16,-2 0 0-16,2 1 0 0,0 2 0 0,1 1 0 16,-1-2 0-16,-1 1 0 0,-1-3 0 0,-2 1 0 15,4-1 0-15,-1-4 0 0,0-3 0 0,-1-4 0 16,-1 0-24-16,-2-4-244 0,-1-1-48 0,4-2-42 15,-2-4-31-15,-2 0-27 0,-1-1-55 0,0-2-57 16,3-2-376-16,0 0-979 0,-19-5 433 0</inkml:trace>
  <inkml:trace contextRef="#ctx0" brushRef="#br0" timeOffset="33633.54">20261 5241 3520 0,'-1'-13'299'16,"2"3"7"-16,-1-1 2 0,1 0-73 0,3 1-32 15,3 0-12-15,1 1-1 0,0 0-11 0,6 0-5 16,1 0-4-16,2 4-10 0,1-2-21 0,2 2-11 15,0 3-19-15,-4 1-41 0,5-1-53 0,-2 2-83 16,-1-2-115-16,-7 6-129 0,-2-3-158 0,-2 1-424 16,0 2-968-16,-7-4 429 0</inkml:trace>
  <inkml:trace contextRef="#ctx0" brushRef="#br0" timeOffset="34366.94">21355 5421 3309 0,'-1'-12'98'0,"-2"-4"6"0,1 5 56 16,-4-7 12-16,1 2 10 0,-1 1-11 0,-3 3 20 16,-1-1 8-16,3 3-4 0,-4 4-7 0,1 2-15 15,-2 1-17-15,2 4-17 0,-3 2-7 0,0 5-17 16,-2 4-12-16,6 4-12 0,1 0-5 0,-2-1-11 15,6 3-3-15,3 1-4 0,6-1-13 0,0-1-3 16,4-2-6-16,0 1-4 0,5-1-2 0,3-6-3 16,-3 1-6-16,4-4 1 0,-2-3-3 0,2-4-1 15,-4-2-4-15,3-6 6 0,-2-3-1 0,-2-1-1 16,-3-3 3-16,2-1 18 0,-2-10-3 0,-3-1 0 16,0 1 9-16,-4-2 1 0,-1-3 4 0,3-4-4 15,-2 0-11-15,-2-9 5 0,0 10-4 0,3-1 3 16,0 3 11-16,0 4 15 0,2 4 5 0,2-1-3 15,-4 9-13-15,1 6 10 0,-4 1-1 0,6 2-3 16,-5 3-11-16,3 2-13 0,3 3 2 0,2 6-7 0,-2 4-7 16,5 4 1-16,2 11-2 0,-1 2-5 15,0 6-5-15,-6-2-23 0,3 15 0 0,0 3 0 16,-3 4 0-16,-3 2 0 0,-1 3 0 0,0-2 0 16,0 6 0-16,-4 21 0 0,0-26 0 0,-3 2 0 0,2-1 0 15,-1-1 0-15,2-2 0 0,-2-4 0 0,2-2 0 16,0-1 0-16,2-1 0 0,1-15 0 0,3-3 0 15,0 1 0-15,0-11 0 0,3-2 0 0,-4-2 0 16,3-5 0-16,-3-3 0 0,4-4 0 0,-1 1 0 16,-2-4 0-16,7-3 0 0,-4-3 0 0,5-5 0 15,-3-3 0-15,0-2 0 0,-2-2 0 0,2-8 0 16,-4-4 0-16,-1 0 0 0,-3-5 0 0,-5-11 0 16,-3-1 0-16,-1 11 0 0,-10-12 0 0,2 3 0 15,-1 11 0-15,-3 2 0 0,0 6 0 0,3 0 0 16,-2 2 0-16,4 6 0 0,2 5 0 0,3 1 0 15,3 4-138-15,-1 1-138 0,4 1-99 0,4 2-72 16,4 2-84-16,3-2-540 0,13 2-1160 0,7-1 513 16</inkml:trace>
  <inkml:trace contextRef="#ctx0" brushRef="#br0" timeOffset="35083.4">22669 5058 3463 0,'-2'-26'180'0,"1"1"37"0,0 8 49 0,1-3-14 16,-1 9 4-16,1 0-18 0,0 1-20 0,-2 3-33 15,2 1-40-15,0 4-16 0,0 2-5 0,0 0 0 16,0 18-3-16,0 0-2 0,0 11-7 0,2 3-8 16,-1 16-9-16,-2-2-6 0,2 0-9 0,1 1-9 0,4 0 2 15,0-3-13-15,3-8-7 0,-1-2-5 16,-1-3-1-16,2 0-9 0,5-2 1 0,-5-4-8 15,1-2 1-15,-1-9-2 0,-1-3-8 0,-3-2 3 16,-1-2-2-16,6-3 2 0,-5-4-7 0,2-3 10 0,0-3-2 16,2-2-12-16,-1-7 2 0,-3 5-5 15,3-10-6-15,1-6 6 0,0 0 1 0,0-6-3 16,2 2-1-16,2-2 0 0,-4-4-2 0,2 1-4 16,0-10 1-16,0 16 4 0,-7 2-2 0,2 9 12 0,-2 5-6 15,1 2 3-15,-5 5-14 0,1 4 1 0,-1 2-1 16,0 0 8-16,3 20-5 0,-7-1 1 15,0 10-4-15,-1 4 4 0,-4 1-1 0,4 1 5 16,5 0 7-16,-4 2-13 0,3-3 2 0,1-1-12 0,3-3-5 16,-3 1-1-16,4-6-4 0,-2-8 0 0,4-3 3 15,-2-3 2-15,3-2 2 0,-4-3 8 0,5-2-3 16,-3-4 8-16,8 0-3 0,-5-3 5 16,1 0-6-16,1-6-1 0,0 1 1 0,-3-2 3 0,6-4 0 15,-1-3-1-15,5-2-2 0,-2-2-2 0,-2 5 1 16,-2 1 5-16,1 3-6 0,-1 4 1 0,-4-1-6 15,0 5-1-15,1 1-3 0,-2 2 6 0,3 2 2 16,-4 4 1-16,3 3-1 0,-3 1 0 0,4 3 3 16,-1 3-3-16,1 0 2 0,0 2 0 0,1-2-2 15,-1 0 3-15,4-1 2 0,-2-1 2 0,1-1 2 16,3-1 2-16,0-2-5 0,3-4 5 0,0-1 2 16,-1 0 3-16,1-4 13 0,-2 0-3 0,2-4 2 15,0-1 3-15,-1-1 1 0,-2-2 3 0,3-3-6 16,-5 0 6-16,-1-2-10 0,-1 0-2 0,-1-2 0 15,1-3 3-15,-2-8 0 0,-2 1-9 0,-3 7-3 16,-1 0 3-16,-3 1-6 0,0 5-4 0,-3 0 1 16,1 5-3-16,-1 4 2 0,-1 1-13 0,4 2 5 15,-12 6 8-15,7 3-6 0,-1 1-2 0,1 5 5 16,2 1-14-16,3 0-9 0,3 4-14 0,2-4-21 16,5 3-31-16,1 3-38 0,3-6-38 0,4 2-46 15,5-2-49-15,-6-5-41 0,2 1-44 0,0-5-46 16,-1-3-57-16,-5-3-399 0,0 0-918 0,-6-1 406 15</inkml:trace>
  <inkml:trace contextRef="#ctx0" brushRef="#br0" timeOffset="35251.25">22675 5113 564 0,'-19'-3'536'0,"6"0"-58"0,7 2-43 16,3 0-46-16,3 1-39 0,0 0-38 0,23 4-57 15,-4 0-89-15,17 4-101 0,15 1-106 16,3 4-131-16,1-2-385 0,2-1-602 0,-17-4 267 16</inkml:trace>
  <inkml:trace contextRef="#ctx0" brushRef="#br0" timeOffset="36582.22">24788 5725 173 0,'0'0'293'0,"0"0"-3"0,0 0-14 0,0 0-6 16,21-3 13-16,-17 2-28 0,-4 1 2 0,0 0 10 16,9 0 12-16,-9 0 16 0,0 0 13 0,5 1 15 15,-5-1 5-15,0 0 5 0,0 0 5 0,5-4-9 16,-5 4-20-16,4-7-34 0,-4 0-24 0,5-4-29 15,0-3-13-15,2-4-28 0,1-11-21 0,-1 5-11 16,2-6-28-16,-2 1-3 0,0-2-15 0,3-1-12 16,-5-4-8-16,3-9-1 0,-4 9-15 0,4 1-5 15,2-11-14-15,-1-4-1 0,-1 4-5 0,-3 12-3 16,2-13-10-16,-2 11 0 0,1 1-4 0,-4 2-1 16,2 11-3-16,-1 4-4 0,-2 4-6 0,-1 4-10 15,1 6-4-15,-1 3 5 0,0 1-3 0,-2 13-1 16,-2 5 3-16,-4 11 1 0,0 4 2 0,-3 14-1 15,-2 4-3-15,0 2 0 0,0 3 5 0,4 1 0 16,-2 1-6-16,0 0 2 0,4-4 3 0,-2 4-13 16,5-8 22-16,1 0-10 0,5-16 0 0,3-3 1 15,4-2-3-15,0-4 5 0,6-1 3 0,-2-9 0 16,0-2-4-16,0-5-1 0,-2-4 0 0,8-1 9 16,-2-6-1-16,1-2-3 0,1-4 0 0,-4-5-7 15,3 1 1-15,0-6 5 0,0-2 2 0,-4-2-1 16,-2-2 1-16,-1-2-8 0,-2 0 3 0,1-3 2 0,-3 11-5 15,-5 1 3-15,2 3 3 0,0 5 0 16,-3 3-7-16,3 3-4 0,-5 4 4 0,1 0-7 16,-3 12 1-16,-2 0 5 0,1 5 8 0,-1 6-16 15,1 2 10-15,3 4-1 0,1-4 0 0,0 0 1 0,1 1-3 16,6-7 3-16,-1-1-6 0,6-3 1 16,-2 0 2-16,3-2 5 0,1-4-4 0,1-1 12 15,-2-5-8-15,1 0 0 0,-3-2 7 0,3-5-9 16,-1 2 7-16,-1-4-7 0,0-5 4 0,0 0-3 0,-2-1 1 15,-2-6-1-15,-7-1-9 0,0-5-7 0,-3-3-2 16,-5-1-5-16,1-1 5 0,-7 0 0 16,0 2-3-16,0 3-2 0,-2 3 6 0,3 5-1 15,0 1-3-15,2 6 6 0,1 2-8 0,1 5 6 0,2 0 4 16,1 0-6-16,5 2-1 0,0 0-1 0,-7 4 3 16,7-4 8-16,7 9-5 0,2-3 2 0,7 1 1 15,4-2 3-15,1-1 5 0,12 0-5 0,2-3 3 16,-2-2 5-16,3-1-3 0,1-1-2 0,-1-1 3 15,0-1-4-15,-2-4 5 0,-2 4-4 0,-3-2 6 16,-7 3 4-16,-4-2 5 0,-4 2 0 0,-2 1 2 16,-6 2-6-16,3 0-2 0,-9 1 0 0,6 2 7 15,-6 3-3-15,-4 6-1 0,-1-1-2 0,-5 6-2 16,1 1 1-16,0 7-8 0,-2 0 9 0,2-1-3 16,5-4-4-16,0 0-5 0,5 1-5 0,2-2-4 15,2-2 2-15,3 0-5 0,3-3 4 0,2-3-11 16,5-1 7-16,1-4 3 0,0 0-1 0,4-4-1 15,-2-2 3-15,6-5 0 0,-7 0 3 0,-2-1 4 16,0-4 0-16,0 0-1 0,4-4 12 0,-7 1 2 16,-4-2 5-16,0 4 4 0,-1-3 16 0,0 1-3 15,-5 5 3-15,-4 2-4 0,3 2-3 0,1 1-13 16,-4 4 7-16,-1 0-8 0,0 0 9 0,4 10-19 16,0 0 9-16,0 3-7 0,5 1-1 0,1 1-6 15,2 1-5-15,1-1 0 0,3-2-3 0,1-1-12 16,7 3 13-16,-2-7-1 0,-2-2 10 0,12-2 0 15,-14-2-4-15,3-3 15 0,-4-3 16 0,0-2 19 16,2-2 7-16,-3-2 23 0,-1-3 14 0,-5 0 4 16,2-2 6-16,-2-10-81 0,-5 8-17 0,-1-2 0 15,-3-5 0-15,-1-2 0 0,-4 0 0 0,0-1 0 0,-3 1 0 16,-2-1 0-16,-1 0 0 0,-3 2 0 16,0-1 0-16,0 11-65 0,3-2-325 0,-3 5-121 15,7 5-140-15,-6-1-445 0,7 1-1187 0,0 4 525 16</inkml:trace>
  <inkml:trace contextRef="#ctx0" brushRef="#br0" timeOffset="37016.81">27071 4956 4170 0,'4'-19'264'0,"0"1"-6"0,-4 1-23 16,-1 5-7-16,-2-4-30 0,-2 5-22 0,3 0 0 15,-9-4-7-15,1 1-18 0,-5 1-4 0,-2 3-20 16,-1-3-7-16,-7 3-15 0,-2 3-13 0,-1 0-2 16,1 2-11-16,-1 3-8 0,5 1-9 0,2 1-9 15,2 0-4-15,0 2-8 0,5 0-17 0,4 2 10 16,0-2-7-16,2 2 7 0,4 0-11 0,1 1-4 16,0 3 3-16,1-2 1 0,5 3-1 0,-1 1 6 15,2 0 9-15,3 3 5 0,3 0 3 0,-2 1 2 16,-1 2 1-16,5 7 14 0,-5 1 10 0,2 0 8 15,-2 2 8-15,-3 3 3 0,-2 2 7 0,1 1 7 16,-6 2-46-16,-1 13-59 0,1 4 0 0,-3 1 0 16,-1 4 0-16,0-4 0 0,-2 1 0 0,2 3 0 15,0-2 0-15,0-4 0 0,-1 2 0 0,3-6 0 16,1 0 0-16,0-13 0 0,2 1 0 0,2-3 0 16,1-3 0-16,1-3 0 0,1-8 0 0,0 0 0 15,1-6 0-15,1-1 0 0,1-3 0 0,0-2 0 16,5 0 0-16,1-5 0 0,0-2 0 0,1-2 0 15,1 0 0-15,1-6 0 0,2-2 0 0,-1-2 0 16,1-8 0-16,1-2-4 0,-5-4-574 0,2-1-153 16,1-17-416-16,4 3-1242 0,-1-3 550 0</inkml:trace>
  <inkml:trace contextRef="#ctx0" brushRef="#br0" timeOffset="37368.86">27305 5259 3729 0,'5'-13'352'0,"-1"-4"-25"16,-1 6 6-16,-3 0-23 0,-3 2-20 0,2 1-32 15,1 2-9-15,-3-1-29 0,1 6-26 0,2 1-2 16,-12 1 7-16,7 5-11 0,0 5 1 0,-4 4-1 16,2 3-13-16,0 11-16 0,-1 4-16 0,3-2-13 15,1 1-6-15,3 0-15 0,-1 1-19 0,0 0-47 16,4 0-43-16,0-4 0 0,1-3 0 0,-1-1 0 16,3-6 0-16,1-3 0 0,0-1 0 0,2-4 0 15,-1-7 0-15,2 2 0 0,0-4 0 0,5-3 0 0,-2-3 0 16,4-3 0-16,0-7 0 0,0 1 0 15,2-7 0-15,3-3 0 0,0-3 0 0,-1-4 0 16,1-1 0-16,6-13 0 0,1 5 0 0,-9 7 0 16,-3 6 0-16,-6 3 0 0,0 8 0 0,-3 4 0 0,-4 5 0 15,3 1 0-15,-4 6 0 0,-2-1 0 0,5 14 0 16,-5 5 0-16,3 7 0 0,-3 2 0 0,0 4 0 16,1 0 0-16,0-1 0 0,2 3 0 15,-1-1 0-15,4-4 0 0,3-1 0 0,-3-3 0 0,0-6 0 16,2-1 0-16,-2-8-93 0,0 1-220 0,2-5-41 15,-1-1-37-15,-1-3-41 0,-1-2-46 16,-5 0-50-16,12-7-406 0,-6-3-1011 0,-5 0 446 16</inkml:trace>
  <inkml:trace contextRef="#ctx0" brushRef="#br0" timeOffset="37750.19">27713 5124 3273 0,'-8'-18'337'0,"-1"0"-37"16,4-1 18-16,-2 1-65 0,1 0-10 0,3 1 2 15,1 1-20-15,-1 0-12 0,1 0-21 0,7-1-28 0,2 2-10 16,4 3-15-16,5 1-14 0,8-2-10 0,4 4-18 16,8 2-11-16,-4 0-8 0,1 2-5 0,-2 1-11 15,-1 2-9-15,1 1-7 0,-12-1-1 0,-5 0-11 16,4 2-3-16,-4 2-6 0,-4-4 1 16,-3 2 0-16,-1 2-10 0,0-2-3 0,0 2-5 0,-6-2 4 15,2 5 0-15,-2-1 6 0,-2 3 8 0,-4 0 3 16,-1 4 11-16,3 4 13 0,-2 4 13 0,1 5 5 15,-2 4 17-15,7 2 5 0,0 3-8 0,0 0-3 16,7 15-4-16,-2 4-2 0,2-4-5 0,3 1-13 16,0 1 2-16,2-1-4 0,-3 1-2 0,3 0-12 15,-3 1-36-15,1-6-6 0,-4-9 0 0,1 9 0 16,-5-11 0-16,0-2 0 0,0-1 0 0,-2-5 0 16,0 1 0-16,-4-7 0 0,-1-2 0 0,1-4 0 15,-1-2 0-15,-6 2 0 0,-3-5 0 0,1-1 0 16,-4-3 0-16,-3-1 0 0,-7-3 0 0,1-1 0 15,3-1 0-15,-5-6 0 0,1 1 0 0,1-3-138 16,-2 0-335-16,9 0-192 0,4-3-488 0,1-2-1249 16,4 1 554-16</inkml:trace>
  <inkml:trace contextRef="#ctx0" brushRef="#br0" timeOffset="38083.12">29091 4802 332 0,'25'-46'494'0,"-3"-4"-3"16,-7 15-15-16,-7 0 18 0,-2 4-24 0,-2 1-8 16,-4 11-43-16,-2 1-42 0,-3 9-39 0,-6 0-44 15,-1 7-17-15,-8 4-20 0,-8 14-13 0,1 4-21 16,-6 16-8-16,6 7-2 0,-1 10-14 0,-1 24-7 15,16-18-6-15,-1 28 0 0,8-3-13 0,3-23-5 16,6 26-4-16,3 5-10 0,2-6-7 0,-2-4-18 16,-2-24-12-16,1 4-8 0,3-4-6 0,-2 3-15 15,-1-6-88-15,1-4 0 0,-7-4 0 0,6-1 0 16,-5-14 0-16,0-1 0 0,-4-3 0 0,2 0-64 16,-2-9-102-16,-1 0-44 0,-3-2-52 0,-1-4-45 15,2-3-54-15,-6-5-43 0,-5-1-61 0,-1-6-66 16,-3-4-373-16,-7-5-979 0,-3-1 433 0</inkml:trace>
  <inkml:trace contextRef="#ctx0" brushRef="#br0" timeOffset="39699.62">28518 5632 3021 0,'1'-19'282'0,"3"1"-29"16,3 0 5-16,3 0 19 0,5-3-52 0,-3 4 3 16,8-4-4-16,3-2-24 0,3 5-16 0,2-1 0 15,0 1-10-15,4-1-9 0,2 1-15 0,0 0-19 16,9-6-11-16,-11 6-5 0,1 1-10 0,-1 0-12 15,0 0-9-15,-7 6-11 0,1 0-3 0,-8 1-10 16,-1 0-6-16,-1 2-2 0,-5 3-9 0,-1 0-2 16,-4 0-9-16,2 3-1 0,-3-1-20 0,-2 2-2 15,-3 1 5-15,0 0 0 0,-2 11-6 0,-3 3 0 16,-4 3 2-16,-1 9 4 0,0 0-9 0,-2 3 6 16,5 2-5-16,-1 1 2 0,0-1-1 0,8-3-2 15,0 2 9-15,4 2-7 0,4-6 0 0,3 0-3 16,2-2 5-16,2-3 0 0,-1-7 1 0,1-1-17 15,0-4 18-15,3-2 0 0,-7-4 3 0,2-4-2 16,0-1 2-16,-2-3 10 0,0-2 1 0,-4-4 5 16,0 0 9-16,-1-6-8 0,-1-1-1 0,-5-1 2 15,1-7-4-15,-2 0 2 0,-3 0-8 0,-1-1 2 16,3-1-2-16,0 1 7 0,-2 0 4 0,4 2 0 16,0 1 5-16,0 6 6 0,4 1-3 0,-2 5-7 15,4 0-1-15,-1 1-7 0,5 3-12 0,-1 1 7 0,4 1-6 16,1 2 1-16,-2 1-3 0,4 2-5 0,0 2 5 15,3 3-9-15,-4 5-7 0,2 0 11 0,4 12-1 16,-5-1 3-16,0 2-7 0,-2 3 4 16,-1 0-1-16,1 1-9 0,-5 2 4 0,-1 0 0 15,-2 2-5-15,-1-4-12 0,2-1-6 0,-6-4-4 0,0-3-4 16,-1-1-6-16,0-2-5 0,0-3 4 0,-2-1 6 16,-1-4 3-16,-1-2 5 0,-1-2 4 15,-1-2 1-15,6-1 5 0,-12-5 1 0,7 0 7 16,1-5 6-16,-1 1 6 0,0-8 9 0,5-1-13 0,0 0 10 15,9-8 9-15,0-1-1 0,1 0-3 0,7-1-2 16,2 0-6-16,-1 3 13 0,4 1-7 0,-3 3 4 16,5 1 0-16,-7 8-9 0,-4 2-3 0,4 1-4 15,-4 4 2-15,0 3-3 0,-3 3 3 16,7 4-6-16,-7 5 4 0,2 4-3 0,-5 0-5 0,2 10 4 16,-2-4 0-16,0 6-15 0,1-2 15 0,-3 4-5 15,-3-3-8-15,1-5-8 0,-2-2-9 0,-3 1 2 16,0-3-2-16,4-3-3 0,-2-2-1 0,-4-1 0 15,3-3 7-15,3 0 6 0,-2-1-11 0,1-3 16 16,-1-3 6-16,4 2 3 0,-4-2 8 0,0 0 0 16,11-11 11-16,-5 5 1 0,3-4 1 0,0 1-9 15,3-5 17-15,3 0-2 0,-2 0-2 0,6-5 7 16,-3 1-6-16,2 3 3 0,-6 2-5 16,2 1 6-16,-4 4 2 0,-1 0-7 0,0 4-1 0,-3 0-5 15,-2 1-7-15,3 4 8 0,-7-1-10 0,10 8 1 16,-8-1 6-16,2 2-8 0,-1 2-1 0,-1-1 6 15,0 3-14-15,-1 0-7 0,0 2-8 0,0-3-18 16,1 0 9-16,-1-1 1 0,0-3-2 0,-1 1 1 16,0-4 3-16,2 0-2 0,-2 0 9 0,2-2-10 15,-2-3 3-15,0 0 17 0,11-2 0 0,-11 2 1 16,16-8 6-16,-5 2-5 0,1-3 4 0,-1-1 3 16,3-1-2-16,-1-1 6 0,2 1-1 0,-2-1 1 15,4 0 3-15,-7 1 0 0,2 3 7 0,-2 2-17 16,-4 0 12-16,-2 1-5 0,3 2-3 0,-2 1 0 15,-5 2 3-15,8 4-5 0,-4-2-1 0,-1 6 3 16,-2 1-1-16,1 2 2 0,-2 1 2 0,1 0-5 16,-1 5-3-16,1-2-5 0,2 1-5 0,-1-4 4 15,0 0-6-15,1-3 2 0,2 2 3 0,0-2 5 16,-1-2 1-16,3-2-1 0,0-2 3 0,5 0 1 16,-3-3-1-16,1-2 4 0,1 0 0 0,1-1 3 15,-2-4 0-15,3 1-13 0,-3 1 8 0,4-3 6 16,-2 1-2-16,-2 0-5 0,7-3 3 0,-6 4-2 15,1 3-4-15,-3-2 8 0,-4 2-7 0,3 1-1 16,-1 1 0-16,-7 1 0 0,8 5 1 0,-4-1 4 16,-2 3-3-16,-1-2 6 0,1 1-6 0,-1 4 0 15,0-2 3-15,1 1-7 0,1-1 11 0,5 2 0 0,2-2-5 16,4 0 7-16,4-2 7 0,1-1-9 16,-1-2 5-16,5-5-2 0,4 0-3 0,1-5 1 15,-1 3 1-15,-3-9-1 0,3-1-13 0,0-3 15 16,-1 0-5-16,4-4 1 0,-4-3 4 0,-2-5 2 15,-3-1 2-15,5-15-11 0,-5 2 1 0,-2-5 5 16,-4-1-4-16,-2 3 2 0,-3-3 0 0,-2-1 3 16,-5 3 10-16,-1 0-5 0,-2 12-13 0,0 4-2 15,-2 2 10-15,0 5-4 0,-2 10-4 0,-1 5 1 0,0 5-1 16,0 4 3-16,5 0 5 0,-18 14-1 16,6 3 10-16,-3 10-2 0,1 6 0 0,-1 13 9 15,2 2 1-15,4 1-2 0,-1 3 0 0,6 4-1 16,3-2 7-16,1-3-8 0,4-1-6 0,1-4-1 15,0-10 1-15,4-3-4 0,5-2-9 0,3-2-6 16,4-5 1-16,0-3-2 0,4-5-3 0,2-4 2 16,3-6-4-16,2-3 4 0,1-4 5 0,-5-6-5 15,6-1 2-15,-7-4-1 0,1-4 2 0,2-2 2 16,-3-1 2-16,-3-5-6 0,-1-1 3 0,-3-3-5 16,-2 1 2-16,-2-6 0 0,0 1 1 0,-2-1 4 0,-1 1 1 15,-3-2-6-15,-1 8 0 0,-4 4 2 0,-5 5-8 16,-1 8 8-16,-7-1-4 0,-1 6 2 0,-1 1 3 15,-4 3-1-15,-5 4-7 0,0 7 7 0,-5 8 1 16,3 4 1-16,-1 2-3 0,7 1 7 16,1 3-1-16,5 0-4 0,-1-1 2 0,5-1 4 0,3-3-3 15,4-5 2-15,0-1-3 0,3-2 2 0,3-4 1 16,-3-5 10-16,0 0-6 0,6-2-4 0,-4-1 2 16,3-4-2-16,1-1 3 0,1-3-2 15,0-1 3-15,-2-2-3 0,5-5 2 0,-2 0 0 16,-1 0 0-16,-1-3-4 0,-1 3-2 0,1-3 3 0,0 0 1 15,-6 4 5-15,0 3 3 0,-1-2-7 0,4 1 7 16,-6-1 1-16,1 6-7 0,-2-1-5 16,3 3 4-16,-4 2-2 0,0 0 0 0,0 0 3 15,-1 11 0-15,2-3-4 0,0 0 2 0,-1 3-4 16,3-1-18-16,2 1-21 0,-2 3-22 0,9 2-38 0,-8-3-36 16,8 1-41-16,0-2-50 0,-3-4-59 15,0 2-43-15,1-1-66 0,2-1-92 0,-2-1-356 0,-1 0-914 16,0-1 404-16</inkml:trace>
  <inkml:trace contextRef="#ctx0" brushRef="#br0" timeOffset="39851.25">31741 5549 2891 0,'-4'-6'194'16,"-1"0"-6"-16,2-3 38 0,-3-1 17 16,1 0-34-16,0 2-2 0,1 0-4 0,-1 1-28 15,3 0-36-15,-1 4-11 0,2-1-28 0,-2-2-61 0,2 2-94 16,1 4-122-16,0 0-153 0,-4-3-400 0,4 3-792 15,-8-2 351-15</inkml:trace>
  <inkml:trace contextRef="#ctx0" brushRef="#br0" timeOffset="44516.3">1886 7207 357 0,'-8'-16'418'0,"4"4"6"0,0-2 7 0,-1-2-3 16,2 6-8-16,1 1-8 0,1 3-33 16,1-1-37-16,-2 2-44 0,2 5-27 0,0 0-34 15,0 0-17-15,3 18-18 0,1 7-12 0,1 6-16 0,-1 4-16 16,5 14-17-16,-3-2-12 0,2 3-10 0,-3 0-13 16,0-1-8-16,-1 0-10 0,1 1-8 0,4-4-11 15,-5-10-7-15,1-5-6 0,0-1-4 0,2-3-4 16,-6-8-4-16,4-2-6 0,-5-6-4 15,3-1 4-15,-2-1 19 0,3-6 35 0,-4-3 1 16,0 0-11-16,0 0-6 0,2-19-2 0,-2 2-10 0,0-1-3 16,-1-10-10-16,1-4-6 0,-5 0-5 0,1-3-3 15,-1-13-2-15,0 0 1 0,-4 0-12 0,-4 2 6 16,5-4-11-16,2 2-6 0,-3 15 7 0,4 4-5 16,1 10-5-16,3 2-4 0,-2 6-6 15,3 5 0-15,3 4-3 0,-3 2-9 0,15 8 7 0,-2 6 2 16,6 11 0-16,12 13 6 0,-2 0-8 0,2 4 5 15,-1 3-6-15,1 0 2 0,-1 1 1 0,3-7 2 16,-1 5-1-16,2-5 1 0,0 2 2 16,0-6 1-16,-8-12 2 0,0-2 5 0,-3 0-14 0,-2-6 8 15,-6-2 3-15,-5-6-6 0,1-2 7 16,-2 0 8-16,-3-3 27 0,-6-2 6 0,10-5-10 0,-6-5 11 16,0-2 8-16,1-5-3 0,-3-2 4 0,-2-7-7 15,0-6-6-15,-1-1 0 0,-3-1 0 0,1-12-12 16,-1-2 4-16,-1 0-14 0,1 1-3 15,-1-2-14-15,1 0-6 0,0 2-4 0,3 14-36 16,-3 4-29-16,3 5-33 0,1 9-58 0,-4 5-94 0,4 3-123 16,0 7-56-16,0 0-60 0,0 0-59 0,14 26-400 15,-9-3-1030-15,4 3 456 0</inkml:trace>
  <inkml:trace contextRef="#ctx0" brushRef="#br0" timeOffset="45300.3">2936 7478 473 0,'4'-19'529'0,"0"2"40"15,-4 0 5-15,-1 5-8 0,-2 2-39 0,2-1-31 16,0 5-45-16,-1 1-55 0,1 0-43 0,1 5-36 0,0 0-38 16,-5 13-34-16,1 0-12 0,-1 4-22 0,1 10-22 15,3-1-20-15,1 4-21 0,1 1-16 0,2 1-15 16,-1 1-5-16,3 0-16 0,3-5-17 0,1 1-15 15,0-6-8-15,0-6-15 0,2-2-3 16,1-4-9-16,-2-2-9 0,3-5-6 0,-3 0-3 0,2-5 6 16,2-3-11-16,1-4 2 0,2-5-4 0,-7-2 6 15,6-8-4-15,-8-4 8 0,-1 0-7 0,-5 0 1 16,-6-3-4-16,-1-1-11 0,-3-1 15 0,-5 1-5 16,-3-1 1-16,-4 2-2 0,-2 4 5 0,4 5 2 15,0 9-9-15,5 1-11 0,-4 4 7 0,4 9-5 16,-4 3 2-16,0 6 4 0,2 2-2 0,1 11-1 15,3 3 1-15,6 1-5 0,1 1-8 0,5-3-5 16,5 7 6-16,7 2-3 0,1-6 3 16,5-3-2-16,2-5-1 0,-1-3 0 0,7-1 3 0,1-7 5 15,-1-3-2-15,2-3 0 0,-1-5 3 0,1-4 1 16,-5-5 4-16,-2 4 1 0,3-6 4 0,-7 4 14 16,1-11 2-16,3 1 3 0,-4-3-3 0,-5 6 14 15,2-7 2-15,-5 5-6 0,-1 1 22 0,-4 8 5 16,0-2-5-16,2 3-8 0,-5 1-6 0,1 3-31 15,-2 0 7-15,-1 3 2 0,3 10-3 0,-2 3 5 16,2 6-3-16,-1 9 4 0,2-1-16 0,-3 4-13 16,1 1-1-16,0-2-7 0,1-1-10 0,4-2-8 15,-2-2-6-15,3-7 5 0,-3-2 2 0,4-2 1 16,-4-1 8-16,3-8 3 0,-3 0 6 0,-1 0 6 16,2-2 5-16,3-4 0 0,-1-2 3 0,1-6 7 15,1 0 3-15,2-2 0 0,-3-5 9 0,2-2-7 16,-1 2 0-16,2-9 0 0,-1 1 2 0,1-1-3 15,-2 1-1-15,0 8-2 0,-2 1-3 0,-3 6-14 16,-1 3 10-16,1 2 1 0,2 2 2 0,1 2-3 16,1 2 3-16,3 7 1 0,0 1 3 0,0 3 0 15,7 5-6-15,-2 4 3 0,-5-6 3 0,3-1-9 16,0 0-7-16,0-1 2 0,2-2 1 0,2-2 9 16,-4-1-8-16,3-2-2 0,-2-5 13 0,-4 1 3 15,1-5 16-15,-3 0 12 0,3-3 21 0,-4-2 15 16,0 0 16-16,1-3 2 0,-2-6 5 0,-3-1-4 0,2-1-1 15,-5-7 0-15,1 0-2 0,-6-3-6 0,1 1-8 16,-2-1-18-16,-4 1-50 0,3-2 0 16,-5 0 0-16,-2 4 0 0,3 1 0 0,-1 0 0 15,2 7 0-15,3 7-3 0,0 1-223 0,2 2-132 16,2 3-103-16,-4 5-103 0,5-1-533 0,-4 12-1188 16,3-4 526-16</inkml:trace>
  <inkml:trace contextRef="#ctx0" brushRef="#br0" timeOffset="45466.63">4178 7704 3299 0,'8'6'149'0,"0"5"93"0,0-1 91 0,0 4 37 15,-1 0 11-15,-5 3-3 0,0-1-12 0,-2 2-29 16,-2-2-37-16,0 1-20 0,-2 8-19 0,-4 2-25 16,2-2-23-16,-3 0-39 0,1 2-55 0,1-2-65 15,-5 1-116-15,-1-2-135 0,-3 0-174 0,6 0-213 0,-7-4-463 16,4-6-1134-16,-2-3 503 0</inkml:trace>
  <inkml:trace contextRef="#ctx0" brushRef="#br0" timeOffset="46266.43">5610 7220 219 0,'5'-18'519'0,"-1"7"12"0,2 1 10 0,-6 2-9 15,3 1-27-15,-2 1-37 0,-1 1-50 0,0 3-52 16,0 2-33-16,0 0-16 0,0 15-21 0,0 1-23 16,-4 3-18-16,0 9-23 0,1 1-26 0,-1-2-18 15,0 3-22-15,0 0-8 0,3 0-24 0,-2-1-7 16,3 1-16-16,4-5-21 0,0-5 2 0,1-2-3 16,1-2-20-16,1-4-10 0,-2 0-2 0,0-4-2 15,3 0-14-15,-2-5-1 0,-1 4 2 0,-1-7-16 16,2-1 7-16,3-3-2 0,-1-1 5 0,1-3-10 15,3-3-1-15,1-4-2 0,-1 0-13 0,1-2 9 16,2-4-3-16,-2 6-6 0,-2 2 8 0,-3 3-5 16,0 1-12-16,-3 2 8 0,2 1-9 0,1 6-3 15,0 3 6-15,1 0 1 0,1 7-6 0,3 5 11 16,2 5-10-16,-2 3 5 0,1 2 0 0,0 5-6 16,1-6-9-16,-1 4 14 0,3-4-16 0,-2-1-10 15,2-3-3-15,-5-5-5 0,3-4 3 0,-5-1-6 0,-1-4 12 16,3 0 10-16,-5-5-5 0,0-1 5 0,-7 0 2 15,11-11-1-15,-2 4 8 0,-5-5-3 16,0-4-1-16,-3-3 9 0,3-5-7 0,-5-1 2 16,2-5 4-16,-1 5-3 0,0-2 8 0,1 8-2 0,0 1 10 15,-1 6-1-15,2 1 1 0,-1 3-9 16,-1 2 1-16,4 0-3 0,2 4-4 0,4 2-1 16,1 2 4-16,6 1-1 0,0 6-3 0,2-1-2 15,2 1 7-15,4 4-6 0,5-5 8 0,-2 2-1 0,0-3 0 16,3-1 0-16,-1-5 1 0,-2 0 1 15,-5-2 0-15,-2 0 2 0,2-4-2 0,1-3 2 16,-3 0-3-16,-6-1 1 0,3-3-5 0,-5-2 7 16,-1-1 1-16,-3-2-3 0,0 0-1 0,-2-3 1 0,-5 1-2 15,-2-7 3-15,-4-2-8 0,-2 2-1 0,0 8-1 16,-3-2 5-16,-3 4-11 0,2 2 7 0,0 6-3 16,-3 6-4-16,0 3 6 0,-1 5-5 15,-4 8 3-15,-1 5 0 0,2 10 10 0,0 0-8 0,1 4-3 16,5-1 2-16,3 4-3 0,7-2 3 0,1 0-3 15,2 1-24-15,7-1-41 0,6-5-56 0,6-4-69 16,2-8-97-16,1-1-79 0,-2-7-96 0,10-2-132 16,-1-6-316-16,-2-3-994 0,-3-7 439 0</inkml:trace>
  <inkml:trace contextRef="#ctx0" brushRef="#br0" timeOffset="46750.25">6997 7079 4251 0,'-7'-8'348'0,"2"1"-96"16,-1-3 41-16,-1 7 36 0,5-1-5 16,-2-2-14-16,0 1-22 0,2 3-49 0,-1 1-48 15,3 1-19-15,0 0-8 0,-5 9-14 0,1 1-17 0,-2 6-13 16,1 9-13-16,-2 3-5 0,2 3-57 0,-3 1-61 15,1-1-91-15,-4 4-115 0,2 0-121 0,-1-2-124 16,4 2-131-16,-2-2-414 0,3-4-1094 16,1-1 484-16</inkml:trace>
  <inkml:trace contextRef="#ctx0" brushRef="#br0" timeOffset="47283.57">7109 7722 475 0,'5'2'543'0,"-4"1"6"0,3-2 9 0,-4-1-2 16,13-4-16-16,-8 0-32 0,4-5-37 16,3 4-45-16,2-9-41 0,2 2-32 0,5-14-27 0,-1 7-31 15,1-1-34-15,2-2-19 0,-3-1-32 0,3-4-32 16,-5 3-4-16,0-5-19 0,0 3-17 0,0-6-6 16,-3 0-14-16,-1-1-18 0,1-13-17 0,-3 0 1 15,-3-1-12-15,-5 0-3 0,2 0-12 0,-3 12-3 16,-5-12-6-16,0 15-17 0,-1 5-31 0,-1 8 0 15,3 7 0-15,1 1 0 0,0 5 0 0,-4 5 0 16,4 1 0-16,-10 13 0 0,0 10 0 0,0 7 0 16,-2 5 0-16,1 17 0 0,-1 4 0 0,2 0 0 15,2 2 0-15,3 0 0 0,0 2 0 0,5-5 0 16,0 0 0-16,5 4 0 0,4-7 0 0,5-5 0 16,-1-13 0-16,6-3 0 0,0-4 0 0,4-7 0 15,4-6 0-15,-1-1 0 0,3-9 0 0,0-4 0 16,2-6 0-16,0-6 0 0,-2-2 0 0,0-8 0 15,0-3 0-15,5-14 0 0,-3 1 0 0,-12 7 0 0,4-13 0 16,-4 0 0-16,-3-4 0 0,-3-3 0 16,-3-1 0-16,-5-7 0 0,-1 3 0 0,-6-27 0 15,0 28 0-15,-3 2 0 0,-2 4 0 0,1 15 0 16,-1 6 0-16,1 6 0 0,2 7 0 0,-1 6 0 0,1 8 0 16,-2 3 0-16,-2 10 0 0,-3 10 0 0,2 7 0 15,0 17 0-15,1 5 0 0,4-1 0 0,3 5 0 16,1-2 0-16,5 0 0 0,-1-1 0 0,9-5 0 15,-2 3 0-15,7-6 0 0,1-2 0 0,-1-12 0 16,1 0 0-16,4-2 0 0,0-7 0 0,0 2 0 16,-1-8 0-16,5-5 0 0,-8-5 0 0,-1-1-164 15,2-2-172-15,-2-4-98 0,-5-1-159 0,-1-2-518 16,-1 0-1203-16,-3-5 531 0</inkml:trace>
  <inkml:trace contextRef="#ctx0" brushRef="#br0" timeOffset="48466.39">9628 7129 3260 0,'6'-9'200'16,"-2"0"-34"-16,-1 0-10 0,-3-3 51 0,0 3 7 15,-3-1-7-15,-1 0 8 0,-1 1-3 0,-5 0-9 16,0 4 2-16,-2 2 3 0,-3 2-13 0,-3 6 1 15,-1 4-5-15,-4 8 2 0,0 6 5 0,5 4 1 16,-5 4-11-16,-1 9-19 0,11-5-15 0,3-1-12 0,3 1-17 16,6-1-13-16,5-2-5 0,5 2-12 15,6 0-8-15,6-9-5 0,5-2-7 0,5-5-12 16,4-5 0-16,0-3-8 0,4-8-12 0,13-4-37 16,-16-2-6-16,1-5 0 0,-1-3 0 0,-3-5 0 0,-2-2 0 15,-2-3 0-15,-2-2 0 0,-3-5 0 0,-2-2 0 16,-8-1 0-16,3-14 0 0,-6-3 0 0,-3 2 0 15,-2-5 0-15,-3 3 0 0,-3 0 0 0,0-5 0 16,-3 20 0-16,3 2 0 0,-2 2 0 0,0 14 0 16,1 4 0-16,0 5 0 0,1 5 0 0,0 2 0 15,0 0 0-15,-9 25 0 0,5 5 0 0,0 7 0 16,-1 13 0-16,1 2 0 0,0 3 0 0,-2 0 0 16,1-1 0-16,5-1 0 0,0-4 0 0,-3-13 0 15,6-2 0-15,1-5 0 0,-3 1 0 0,4-9 0 16,-1-3 0-16,-3-2 0 0,2-4 0 0,-2-3 0 15,-1-2 0-15,3-4 0 0,-1 0 0 0,1-2 0 16,-3-1 0-16,0 0 0 0,6-12 0 0,2 1 0 16,-6-2 0-16,6-2 0 0,-3-2 0 0,4-7 0 15,2-1 0-15,-2 0 0 0,-1 7 0 0,1 2 0 16,-1 1 0-16,-3 3 0 0,0 4 0 0,0 0 0 16,-1 4 0-16,2 1 0 0,1 3 0 0,-1 5 0 15,3 4 0-15,1 3 0 0,-1 2 0 0,2 3 0 16,1-1 0-16,1 10 0 0,1-5 0 0,0 2 0 0,-1-4 0 15,6 2 0-15,0-3 0 0,1-1 0 16,-3-4 0-16,0-7 0 0,2 4 0 0,4-6 0 16,-5-3 0-16,4-2 0 0,-6-2 0 0,5-4 0 0,-2-1 0 15,-2-4 0-15,-1-2 0 0,3-7 0 0,-3 1 0 16,0-6 0-16,-4-2 0 0,-1-1 0 0,-1-4 0 16,2-13 0-16,-2-1 0 0,-1-3 0 15,-5-2 0-15,1 4 0 0,3-2 0 0,-7 15 0 0,-1 2 0 16,3 1 0-16,-3 6 0 0,0 10 0 0,0 5 0 15,-3 3 0-15,3 4 0 0,0 2 0 16,0 2 0-16,-5 14 0 0,2 4 0 0,-2 8 0 16,1 5 0-16,-1 4 0 0,4-2 0 0,-4 16 0 0,1-2 0 15,0-11 0-15,4-1 0 0,-1 12 0 0,1-16 0 16,1 2 0-16,3-5 0 0,1 2 0 0,4-4 0 16,-5-9 0-16,1-1 0 0,-1-4 0 0,1-2 0 15,4-2 0-15,-1-2 0 0,2-4 0 0,-1 1 0 16,7-6 0-16,-3 1 0 0,6-6 0 0,2 0 0 15,3-3 0-15,3-4 0 0,0-1 0 0,-3-2 0 16,4-2 0-16,2-3 0 0,-6 0 0 0,0 1 0 16,-3-1 0-16,-4 0 0 0,-4 7 0 0,-5 7 0 15,0-1 0-15,-2 0 0 0,-5 6 0 0,-1-1 0 16,-4 3 0-16,4 2 0 0,-17 2 0 0,0 5 0 16,-1 3 0-16,-7 3 0 0,-1 2 0 0,3 3 0 15,-4 2 0-15,3-1 0 0,2 0 0 0,0 0 0 16,8-3 0-16,3 1 0 0,2-2 0 0,3 3 0 15,3-1 0-15,7 0 0 0,2-1 0 0,8-1 0 0,7 1 0 16,8-3 0-16,3-2 0 0,17-2 0 16,4 0 0-16,2-3 0 0,-1-3 0 0,3-3 0 15,0-1 0-15,-5 0 0 0,-15 0 0 0,0 0 0 0,-4-2 0 16,-2-1 0-16,-10 3 0 0,-9-1 0 0,1 1 0 16,-7 0 0-16,0-1 0 0,-3 1 0 0,-3 1 0 15,0 0 0-15,-16-7-13 0,-2 4-499 0,-5 3-112 16,-3-2-550-16,5 1-1271 0,-1 0 561 0</inkml:trace>
  <inkml:trace contextRef="#ctx0" brushRef="#br0" timeOffset="49766.6">12164 6891 370 0,'2'-30'446'0,"2"0"7"0,0 0 6 16,0 6 8-16,-3 6-1 0,-1 5-8 0,0 1-21 15,4 2-30-15,-4 3-34 0,0 1-41 0,0 2-31 16,0 4-20-16,0 0-5 0,-5 16-14 0,2 4 2 15,-2 13-22-15,0 11-10 0,-3 7-19 0,7-1-16 16,-3 3-16-16,3 0-20 0,-3 3-12 0,9-1-14 0,0-2-13 16,3-2-9-16,6-2-14 0,4-2-9 15,2-4-9-15,1-13-11 0,2-4-16 0,2 0-54 16,3-7 0-16,2-4 0 0,-1-2 0 0,-1-8 0 16,-1-2 0-16,-5-6 0 0,-2-4-17 0,4-5-12 0,2-6 3 15,-7-4 4-15,4-1 1 0,-6-3 5 0,-2-5 0 16,-2-3 1-16,0-12 0 0,-4-4 0 15,-5 0 3-15,-1 0 10 0,0-2-13 0,-3-3 5 16,-4 2 10-16,3 7 18 0,1 13 17 0,-3 6-8 0,-1 9 11 16,3 6 0-16,0 2-10 0,-3 7 0 0,4 2-13 15,0 1-11-15,-3 19-4 0,0 8 0 0,-4 5 0 16,2 3 0-16,0 14 0 0,-1 4 0 16,2-2 0-16,5 0 0 0,-1-2 0 0,0-1 0 0,5-12 0 15,-1-1 0-15,4-3 0 0,3 0 0 0,-3-6 0 16,0-9 0-16,-2-2 0 0,4-2 0 0,-3-3 0 15,-1-3 0-15,-1-4 0 0,3-2 0 0,-2-2 0 16,1-4 0-16,0-2 0 0,1-4 0 0,1-3 0 16,-2-3 0-16,1-1 0 0,1-1 0 0,-4-12 0 15,4 5 0-15,-1 0 0 0,-6 1 0 0,2 8 0 16,1 4 0-16,-2 2 0 0,-1 1 0 0,1 2 0 16,-2 1 0-16,2 5 0 0,-3 2 0 0,0 0 0 15,5 19 0-15,3-5 0 0,-1 4 0 0,2 5 0 16,3 3 0-16,2-2 0 0,0 0 0 0,5 2 0 0,0-3 0 15,7-2 0-15,1-3 0 0,2-3 0 0,3-3 0 16,0 0 0-16,0-6 0 0,0 0 0 16,0-3 0-16,1-5 0 0,-1-1 0 0,-10 0 0 15,6-5 0-15,-8 1 0 0,-2-4 0 0,6-5 0 0,-7 3 0 16,-4-1 0-16,0-2 0 0,-1-7 0 0,-3-2 0 16,-4-1 0-16,2-1 0 0,-10 0 0 15,2 0 0-15,-5 8 0 0,0 1 0 0,-1 3 0 16,-6 2 0-16,3 8 0 0,-4 1 0 0,-3 5 0 0,-3 5 0 15,-3 3 0-15,-3 8 0 0,6 4 0 16,-2-1 0-16,1 2 0 0,6 1 0 0,2 1 0 0,4-1 0 16,4-5 0-16,4 2 0 0,6-2 0 0,1-3 0 15,3 1 0-15,4-4 0 0,1-2 0 0,-2-3 0 16,4-2 0-16,-3-4 0 0,8 0 0 0,-9-2 0 16,5-3 0-16,-3-1 0 0,-3-1 0 0,2-3 0 15,-1-2 0-15,2-2 0 0,-4-2 0 0,2-1 0 16,-5-1 0-16,1 0 0 0,-3 0 0 0,-1 6 0 15,0 1 0-15,-2 1 0 0,2 1 0 0,-3 1 0 16,2 4 0-16,-2 1 0 0,-1 2 0 0,0 0 0 16,4 12 0-16,-4-2 0 0,1 3 0 0,2 1 0 15,2 4 0-15,-1-1 0 0,6 0 0 0,-1-1 0 16,0-1 0-16,5-2 0 0,1-1 0 0,3-2 0 16,-1-2 0-16,-1-2 0 0,4-2 0 0,-2-4 0 15,-1-2 0-15,1-2 0 0,2-2 0 0,-3-3 0 16,-1-1 0-16,0 1 0 0,1-10 0 0,2-2 0 15,-6 0 0-15,2-5 0 0,-3-1 0 0,-2-1 0 16,3-6 0-16,-6 0 0 0,4-13 0 0,-1 1 0 0,-2-2 0 16,-3-2 0-16,1 1 0 0,-6 3 0 15,1 13 0-15,-1 0 0 0,-1 7 0 0,1 9 0 16,0 5 0-16,0 2 0 0,0 3 0 0,-2 5 0 0,2 2 0 16,0 0 0-16,-4 25 0 0,1 0 0 0,1 6 0 15,0 2 0-15,0 19 0 0,4-3 0 0,-2-2 0 16,2 4 0-16,3-3 0 0,-1-13 0 0,-1 1 0 15,6 0 0-15,-5-3 0 0,1-3 0 0,-4-2 0 16,2-9-54-16,-3-1-280 0,1-4-48 0,-1-5-39 16,-1-1-53-16,-3-5-89 0,-1-2-432 0,-4-1-1075 15,0-3 475-15</inkml:trace>
  <inkml:trace contextRef="#ctx0" brushRef="#br0" timeOffset="49917.81">13756 7088 228 0,'11'-17'374'0,"7"3"16"0,4-2 15 15,1 2-9-15,4 2-14 0,1 1-6 0,-1 3-23 16,0 0-34-16,3 1-29 0,0 6-33 0,-2-2-26 16,0 4-34-16,-6 0-59 0,-3 0-70 0,-2 0-87 15,-6-1-89-15,-6 3-83 0,-1-3-113 0,-4 0-327 16,0 0-683-16,-24 4 303 0</inkml:trace>
  <inkml:trace contextRef="#ctx0" brushRef="#br0" timeOffset="50100.33">12121 7050 5924 0,'-37'-2'234'15,"8"2"6"-15,11 2 1 0,5-4-37 0,7 4-13 16,1-2 9-16,5 0 9 0,0 0-19 0,0 0-25 16,39-3-17-16,-4 3-13 0,6-4-25 0,10 8-110 0,0 0 0 15,-14-3 0-15,5 0 0 0,-2 2-184 16,0 4-146-16,-5-2-137 0,5 1-183 0,-1-2-444 15,0 1-1184-15,-2 1 524 0</inkml:trace>
  <inkml:trace contextRef="#ctx0" brushRef="#br0" timeOffset="51250.38">15736 7533 145 0,'0'0'418'0,"-2"4"27"0,2-4 42 15,-4 2 37-15,4-2 8 0,0 0-1 0,-7-11-9 16,4 8-18-16,3-3-28 0,-1-5-34 0,1 3-37 16,1-4-28-16,4-5-33 0,-1 0-29 0,3-7-23 15,0-1-27-15,1-4-27 0,2 2-17 0,-1-5-23 16,0 2-20-16,-1-5-17 0,3-13-16 0,-2 1-119 16,1 0-26-16,-1-4 0 0,-5 3 0 0,3-4 0 15,-5 3 0-15,1 4 0 0,-3 10 0 0,-3 4 0 16,3 6 0-16,-1 9 0 0,0 4 0 0,-2 1 0 0,3 8 0 15,-4 5 0-15,4-2 0 0,-10 25 0 0,1 4 0 16,0 15 0-16,0 8 0 0,1 4 0 16,2 1 0-16,2 3 0 0,-3 1 0 0,5-2 0 15,-3 1 0-15,5-5 0 0,0-4 0 0,0-2 0 0,5-13 0 16,3-1 0-16,-2-3 0 0,3-1 0 16,1-2 0-16,1-2 0 0,-1-9 0 0,0-5 0 0,-1-5 0 15,1-2 0-15,1 0 0 0,-4-6 0 0,1 0 0 16,5-6 0-16,-3-1 0 0,5-5 0 0,-2-3 0 15,0 0 0-15,1-7 0 0,0-3 0 0,1 1 0 16,-6-1 0-16,5-1 0 0,-1 1 0 0,-5 7 0 16,-1 2 0-16,-3 6 0 0,1-1 0 0,-2 6 0 15,1 3 0-15,-3 2 0 0,-1 0 0 0,5 9 0 16,-2 2 0-16,-2 6 0 0,5 1 0 0,-3 1 0 16,-2 2 0-16,4 4 0 0,2 1 0 0,0-1 0 15,2-7 0-15,4 4 0 0,2 0 0 0,-3-7 0 16,1-3 0-16,3-3 0 0,-7-3 0 0,5-3 0 15,-4 2 0-15,2-6 0 0,-1-3 0 0,1 1 0 16,-3-3 0-16,0-3 0 0,-3 1 0 0,-2-5 0 16,0-2 0-16,-4-1 0 0,-4-4 0 0,-2-2 0 15,-7-4 0-15,0 3 0 0,0-2 0 0,-8 1 0 16,0 0 0-16,2 3 0 0,-4 3 0 0,8 5 0 16,-2 4 0-16,2-1 0 0,5 4 0 0,-1 3 0 15,5-1 0-15,2 4 0 0,4 0 0 0,0 0 0 16,0 0 0-16,0 0 0 0,17 10 0 0,-4-7 0 15,7 2 0-15,2 0 0 0,6-3 0 0,0 2 0 0,0-3 0 16,0 0 0-16,0-2 0 0,2 0 0 0,-9 0 0 16,1-3 0-16,-4 3 0 0,2-4 0 15,-7 3 0-15,1 0 0 0,-4 0 0 0,-1 0 0 0,0 1 0 16,-4 1 0-16,3 1 0 0,-4 2 0 0,1 1 0 16,-1 7 0-16,2 1 0 0,-2 5 0 0,1 2 0 15,-1-1 0-15,1 8 0 0,3 2 0 0,2-1 0 16,-1-2 0-16,3 2 0 0,-1-2 0 0,-1-8 0 15,2-1 0-15,-1-3 0 0,1-1 0 0,-1-4 0 16,-1-2 0-16,1-2 0 0,0-3 0 0,-1-2 0 16,2-2 0-16,-2-1 0 0,0-5 0 0,-1 1 0 15,4-5 0-15,-1-1 0 0,-1-2 0 0,-2-1 0 16,3-6 0-16,0-1 0 0,-5 5 0 0,2-5 0 16,-2 6 0-16,1 0 0 0,-2 2 0 0,-2 6 0 15,1 0 0-15,-3 3 0 0,0 0 0 0,1 3 0 16,-1 3 0-16,-2 1 0 0,0 0 0 0,7 14 0 15,-4-6 0-15,0 5 0 0,3 2 0 0,0 2 0 16,1 0 0-16,3 1 0 0,2-2 0 0,3 7 0 16,-2-7 0-16,6 2 0 0,3-2 0 0,-3-3 0 15,2-5 0-15,-2-3 0 0,0 0 0 0,-2-3 0 16,2-2 0-16,-5-1 0 0,-3-4 0 0,2-1 0 16,-3-2 0-16,-2 0 0 0,-3-3 0 0,0-8 0 0,-2 3 0 15,-6-2 0-15,2-2 0 0,-7-5 0 0,-1-1 0 16,-3 1 0-16,-3-4 0 0,1 1 0 15,0-3 0-15,-2 1 0 0,0 2 0 0,-1 1 0 16,1 4 0-16,2 8-316 0,3 0-269 0,-1-1-630 0,3 8-1317 16,7-2 582-16</inkml:trace>
  <inkml:trace contextRef="#ctx0" brushRef="#br0" timeOffset="51716.47">17883 6776 235 0,'7'-15'565'0,"-2"4"-41"0,2 0-20 0,-5 2-24 16,5-1-19-16,-7 0-23 0,0 0-22 0,-4 3-44 16,0 1-34-16,-4-2-43 0,-3-1-24 0,-4 2-29 15,-5 0-22-15,0 1-22 0,-11 0-19 0,2-2-15 0,-2 5-20 16,-1-1-15-16,4 2-10 0,6 0-6 0,4 1-21 15,1 1-3-15,0-2-17 0,6 2-6 16,0 0-7-16,6 0-6 0,-5 0-9 0,6 3 3 0,-1-1 4 16,5-2-1-16,-4 7 10 0,3-1 4 0,1 4 4 15,0 1 29-15,1 4-13 0,3 3 6 0,1 8 16 16,-1 3 10-16,5 0 4 0,-3 5 4 16,3 10 1-16,-1 2-18 0,-1-9-107 0,3 9 0 0,-3 1 0 15,3 0 0-15,-2 2 0 0,-2-2 0 0,2 2 0 16,0-1 0-16,-6-2 0 0,0 3 0 0,0-4 0 15,-2 1 0-15,-5 2 0 0,4-12 0 0,-6 11 0 16,2-15 0-16,0 1 0 0,0 1 0 0,0-1 0 16,-3-2 0-16,2-4 0 0,2 1 0 0,-5-4 0 15,8-7 0-15,-1-4 0 0,1-1 0 0,2-1 0 16,2 0 0-16,1-4 0 0,4 0 0 0,6-5 0 16,5 0 0-16,3-4 0 0,8-2 0 0,2-6 0 15,3 1 0-15,-2-5 0 0,2-2 0 0,8-9-307 16,-14 6-276-16,-1-5-146 0,9-9-367 0,-2-2-1186 0,-3-6 524 15</inkml:trace>
  <inkml:trace contextRef="#ctx0" brushRef="#br0" timeOffset="52149.46">18377 7221 145 0,'4'-28'434'0,"-3"3"42"0,-1 6 21 0,0 0 5 16,0 1-12-16,-4 2-3 0,3 4 1 0,-1 0 3 15,2 4-30-15,-2 1-52 0,2 4-34 0,0 3-23 16,0 0-10-16,-10 17-14 0,6 0-14 0,-1 9-21 15,0 6-26-15,2 3-23 0,0 10-26 0,1-8-15 0,-1 11-22 16,6-1-19-16,-3-12-130 0,2 0-32 0,0 0 0 16,1-3 0-16,1-2 0 0,-2-2 0 15,-2-3 0-15,3-8 0 0,-3-5 0 0,1-1 0 0,0-2 0 16,-1-3 0-16,0-1 0 0,0-3 0 0,0-2 0 16,0 0 0-16,0 0-14 0,-2-17-40 0,-1 7-3 15,-1-7 5-15,2-1 0 0,-1-7 3 0,-6-3 11 16,4 0 0-16,3-2 2 0,-2-2 10 0,1-3 7 15,3-18-1-15,2 3 13 0,0-3 8 0,3-3 6 16,0-1 2-16,8-2 5 0,1 5 19 0,1 5 21 16,2 5 11-16,-7 14 15 0,3 2 8 0,-4 5 7 15,8 1-79-15,-6 10-16 0,2-1 0 0,-3 8 0 16,3 1 0-16,5 2 0 0,-5 4 0 0,4 3 0 16,6 8 0-16,-1 2 0 0,0 4 0 0,-7 1 0 15,-1 4 0-15,0 2 0 0,-3 0 0 0,-5 1 0 16,-1-3 0-16,-6 2 0 0,0 0 0 0,-6-1 0 15,-2-6 0-15,-5 3 0 0,-5 0 0 0,-4-4 0 16,-4-3 0-16,0-1 0 0,-3 0 0 0,-2 0-14 16,1-2-363-16,3-2-114 0,1 2-119 0,7-3-507 15,2 0-1210-15,7-3 536 0</inkml:trace>
  <inkml:trace contextRef="#ctx0" brushRef="#br0" timeOffset="53540.66">18920 7358 3784 0,'4'-7'231'0,"2"-5"-9"0,0 1 4 16,-1-1-37-16,0 1-1 0,-1-1 6 0,0 0 0 16,1 0 12-16,-3 1-14 0,-1 0 9 0,-1 2-9 15,0 2-9-15,0 0-25 0,-3 3-15 0,-5 2-16 16,-1 2-14-16,-6 3-3 0,-3 5-11 0,-1 3-12 15,-6 7-4-15,-2 3-14 0,3 0-3 0,1 3-3 16,2 1-9-16,4 1-7 0,0-4 7 0,8-4-18 16,2 0-1-16,3-2-5 0,2 2-8 0,2-6 7 15,3-2-3-15,2-3 4 0,3-1-3 0,3-1 1 16,1-4 1-16,2-1 12 0,5-4 14 0,2-1-6 16,-3-3-1-16,7-4 1 0,-2 0 5 0,0-2-6 15,-2-2 9-15,-6 2-34 0,4-5-23 0,-4 4 0 0,2-5 0 16,-2-2 0-16,-2 7 0 0,-3-1 0 0,-1 7 0 15,-4 1 0-15,1 2 0 0,-3 1 0 16,2 5 0-16,-5 0 0 0,8 7 0 0,-4 1 0 16,-3 5 0-16,3 3 0 0,-4 4 0 0,5-1 0 0,-1 4 0 15,2 4 0-15,1-11 0 0,-1 2 0 0,2 0 0 16,2-1 0-16,0-3 0 0,2 1 0 16,-2-8 0-16,4 4 0 0,-4-8 0 0,2 1 0 15,-1-3 0-15,1-3 0 0,-1-1 0 0,-2-1 0 0,3-5 0 16,-5 2 0-16,1-4 0 0,1-1 0 0,-3-3 0 15,2-3 0-15,-3 0 0 0,-5-3 0 0,0-2 0 16,0-5 0-16,0 5 0 0,-4-4 0 0,0 2 0 16,2 7 0-16,-1 2 0 0,-2 5 0 0,4-1 0 15,1 3 0-15,-2 2 0 0,2 2 0 0,0 2 0 16,2 0 0-16,-2 3 0 0,0 0 0 0,23 6 0 16,-4 1 0-16,-3 1 0 0,3 0 0 0,-3 2 0 15,10 1 0-15,-7 1 0 0,7-2 0 0,-3 3 0 16,-6-2-31-16,0 0 5 0,-4-1 0 0,-8-1 6 15,0 2-2-15,-2-2 11 0,-2 4-6 0,-5-1 4 0,0-2-3 16,-1 1 10-16,-5 1 2 0,1-1 3 16,1 0-2-16,-1-2-1 0,4-1 0 0,-2 0 9 15,4 0-2-15,3 0 1 0,0-2 16 0,6 0-12 16,2 0 3-16,6-2 9 0,5 0-9 0,3-1 1 0,5-1 0 16,2-4 0-16,2 0-1 0,-2-3-9 15,0 0 10-15,0-3 6 0,-5 0-9 0,-1 2 2 16,-5-3-3-16,2-1 1 0,3-3-3 0,-7 0-6 15,-2 0 0-15,-1-1 0 0,-3-2 0 0,3-5 0 0,-6 2 0 16,-3 1 0-16,0 0 0 0,-3 2 0 16,-2 4 0-16,-1 1 0 0,-2 2 0 0,-1 4 0 15,-3 2 0-15,-2 2 0 0,-2 5 0 0,-1 4-5 16,-2 2 1-16,2 4-4 0,1 3 4 0,-1 3 5 0,4 4-12 16,4-5 3-16,2 1 18 0,6-1-18 0,3 6 8 15,-1-7-3-15,4-2 1 0,1 0 6 0,6 0 3 16,5 1-4-16,-5-8-4 0,3 1 4 0,-2-4-1 15,4-1 3-15,0-4 2 0,-2-2-2 0,-1-3-9 16,-3-1 12-16,3 1-5 0,-3-6-3 0,2-1 0 16,-3 0 0-16,1-1 0 0,-1-2 0 0,0 0 0 15,-1 0 0-15,4-7 0 0,-4 5 0 0,1 0 0 16,1 1 0-16,-5 1 0 0,4-2 0 0,-6 6 0 16,-3 4 0-16,3 2 0 0,-2 1 0 0,-3 3 0 15,-3 0 0-15,6 9 0 0,-6-4 0 0,3 6 0 16,-6 4 0-16,3 2 0 0,-4 1 0 0,0 1 0 15,-1-2 0-15,3 1-15 0,-1-5-32 0,-2-1 12 16,4 0-9-16,-2-1 7 0,3-3 1 0,3-1 5 16,-2-4 5-16,2 0 9 0,2-2 4 0,1-1-6 0,2-4 8 15,2 0-10-15,5-5 16 0,-3 2-5 16,6-3 6-16,-2-1 6 0,6-5 5 0,0 1-2 16,2-2 0-16,-5 0 7 0,-5 4 6 0,3-2-1 15,-2 3 7-15,-2 3 3 0,0-1-16 0,-3 4 5 0,-4 5-5 16,1 0 5-16,2 1-13 0,-2 2 6 0,0 4-2 15,-2 4 5-15,0-1-5 0,3 3 9 0,-5 1-14 16,3 2 4-16,3 2-4 0,1-2 7 16,-1 0 2-16,1-1 3 0,0-1-9 0,4 1 2 0,-1-2-13 15,2-5 14-15,2 1-2 0,-3-3-1 0,4-3 12 16,-4-2-5-16,-1 0-4 0,5-4-3 16,-7-3 6-16,6-1-7 0,-4-4 8 0,-1 0-16 15,-3-1 11-15,0-3-2 0,-4 0-5 0,4-8 0 0,-5 4 0 16,3-10 0-16,-1 4 0 0,-5-4 0 0,3-4 0 15,2 2 0-15,1-4 0 0,-1-12 0 16,3 4 0-16,1-3 0 0,-2 0 0 0,-3 15 0 0,0 0 0 16,-1 4 0-16,-3 7 0 0,1 3 0 0,-1 6 0 15,-1 5-3-15,4 1-11 0,-4 2 2 0,0 4 1 16,0 0 0-16,-8 27 3 0,6-8 15 0,-1 10 12 16,-1 2-2-16,4 5-1 0,0 12-16 0,-1-13 0 15,2 11 0-15,3-10 0 0,-1-2 0 0,3-2 0 16,0 1 0-16,2-3 0 0,2-5 0 0,3 1 0 15,0-1 0-15,-3-8 0 0,8 2 0 0,-4-5 0 16,1-3 0-16,2-2 0 0,-1-1-40 0,2-2-80 16,-5-3-21-16,6 0-23 0,-6-5-23 0,0 0-37 15,-2-3-33-15,0-3-55 0,-2-1-54 0,-6-2-62 16,1-7-73-16,-8-9-408 0,-3 0-984 0,-2-6 435 16</inkml:trace>
  <inkml:trace contextRef="#ctx0" brushRef="#br0" timeOffset="53717.42">20652 6970 211 0,'-13'-5'385'0,"3"1"-6"0,4 0-15 16,3 0 6-16,1 0 8 0,2 4-3 0,10-6-16 15,3 3-24-15,8 3-37 0,10-1-27 0,3 2-26 16,2 5-28-16,5-2-34 0,-4 0-36 0,3 2-52 16,0 1-76-16,0-2-49 0,0 0-69 0,-3 2-59 0,-1-5-68 15,-4 0-63-15,0-1-78 0,-3-4-210 0,-3-2-626 16,0-4 277-16</inkml:trace>
  <inkml:trace contextRef="#ctx0" brushRef="#br0" timeOffset="54116.19">21421 6741 168 0,'-5'-9'318'0,"4"-2"-10"0,1 5 1 16,-2-7 16-16,0 3 12 0,4 0-6 0,0-1 5 16,3 4-13-16,-4 1-28 0,7-2-20 15,-2 2-27-15,6 1-21 0,2 0-26 0,-1 0-16 0,6 2-19 16,1 2-14-16,1 0-16 0,-1 1-12 0,2 0-19 15,-3 1-8-15,0 1-10 0,-1 2-9 0,0-1-8 16,-5 2-7-16,-2 0-9 0,0 1-6 0,-2 2-8 16,-3 1-3-16,-2 2-1 0,-3-1 3 0,-1 1 18 15,0 7 7-15,-1 0 13 0,-3 0 4 0,-2 10 8 16,-1-3 10-16,2 1 7 0,0 3 7 0,0-1-1 16,2 3 1-16,-2 0-2 0,4 3-5 15,1-1-4-15,0 2-12 0,6 14-3 0,-2-3-4 0,0-10-14 16,1 11-5-16,3-13-5 0,-3 1 1 0,4 11-13 15,-4-11-3-15,0-2-2 0,3 2-6 0,-1-2-4 16,-2 3-8-16,1-2 4 0,-3-4-2 0,3 3-11 16,-1-3 6-16,0-3-17 0,-1 1-5 0,-2-8-4 15,-1-1 6-15,-1-2 0 0,0-5 1 0,-1-1 0 16,0 2-3-16,-2-3 10 0,-2-1-1 0,-1-1-5 16,-2 0 11-16,-2-2-5 0,-4-2 9 0,-4-1 5 15,-4-1-2-15,-6-1 9 0,0-4-17 0,1 2-3 16,4-1-15-16,1-2-42 0,1 3-53 0,-2-1-80 15,2-2-110-15,2 3-120 0,-4 1-148 0,3 0-467 16,-1-3-1109-16,7 2 490 0</inkml:trace>
  <inkml:trace contextRef="#ctx0" brushRef="#br0" timeOffset="56583.83">22645 7459 8 0,'-15'-7'445'0,"-2"1"0"0,1-1 2 15,0 1 17-15,3 1 4 0,0-1-9 0,4-2-19 16,-3 2-20-16,5 0-29 0,-1-4-31 16,7 5-20-16,-2-6-40 0,7 2-24 0,0-7-13 0,7-1-26 15,6-6-20-15,4 3-27 0,2-3-2 0,0-1-31 16,2 1-7-16,3-3-17 0,-1 3-12 0,0-3-11 15,-3 0-16-15,-3 1-3 0,2-2-10 0,-3-1-11 16,-3 4 1-16,-1 3-16 0,-7 5-4 0,-1 2-10 16,-3 5-3-16,-1 3-17 0,-2 1-13 0,-3 5-4 15,1 0-3-15,-14 9-3 0,0 2-7 0,-8 8 6 16,1 3-1-16,3 5 0 0,-3 1-1 0,3 1-8 0,3 1-6 16,3 2-3-16,5-5-1 0,1 4-4 15,8-1 6-15,2 2-4 0,3-5 1 0,5-1-6 16,6 1-10-16,-3-4-1 0,7-1-9 0,-3 0 0 15,2-1-2-15,-6-7-3 0,-2-2-8 0,-2 1-1 16,-2-2 4-16,-4-1 6 0,-2-2 4 0,-3-1 8 16,-1-1 6-16,-6-1 2 0,-3 2 5 0,-5-2 4 15,-6-3 1-15,2 2 8 0,-9-3 2 0,-2 3-3 0,8-6 5 16,1-1-1-16,4 2 1 0,3-2 4 16,5 2 1-16,0-2 0 0,4-4-4 0,4 2-8 15,4 0-10-15,4-6-8 0,11-8-3 0,7 2-1 16,7-5-3-16,8-6 0 0,6-4 0 0,2-1 5 0,-2-2 1 15,2-2 7-15,-3-6 3 0,-7-3 0 0,3 0 2 16,-6-1 3-16,-3-4 4 0,-7 4 11 16,-3 4 11-16,-12 10 18 0,-1 3 11 0,-5 3 13 15,-4 7 7-15,-4 3 6 0,0 1 5 0,-1 7-7 0,0 0-6 16,-4 4-5-16,4 3-2 0,-7 3-2 0,1 4-1 16,-2 9-1-16,2 9 5 0,-1 7 7 0,3 2-1 15,1 16 1-15,2 2 1 0,2-2-5 0,3 4-7 16,4-1 2-16,2 1-2 0,1-3-6 0,-1-3-3 15,4-1-5-15,-5-11-1 0,4 0 3 0,1-2-6 16,-3-4-5-16,-1 1 6 0,-1-5-8 0,2-5 1 16,-2-4 3-16,-3-5-5 0,3 2 3 0,-4-7 10 15,3 1-10-15,-2-3 0 0,-1-3-2 0,0 0-4 16,0 0 1-16,4-18-1 0,-3 5-2 0,2-3-6 16,-2-2 5-16,8-6-1 0,-4-4 8 0,3-1-12 15,-2-2-3-15,2 2 6 0,1-4-1 0,0 4-2 16,-1 2 0-16,-3 10 0 0,1 6-3 0,-4 1-3 15,2 4-11-15,-1 1 1 0,1 4 9 0,-4 1-1 16,9 8-2-16,-3 2 3 0,0 7 7 0,0 2-5 16,-3 5-3-16,3 3 5 0,-3-1-5 0,1 4 3 15,2-2-2-15,0-2 6 0,0-1-7 0,-1-1-5 16,2-7-8-16,1 0 0 0,1-1 2 0,1-2 5 16,1-6 5-16,-2-1 1 0,1-5 3 0,4 2-2 0,-1-4-2 15,1-3 4-15,3-4 2 0,-2-1 12 0,2-1 2 16,0-3-4-16,-1-1 8 0,4-6 2 0,-4-1 0 15,4-2-2-15,-5 1-4 0,-2-3 3 16,0 8 0-16,-3 0 18 0,-1 1 6 0,-2 8-3 0,-2-2-13 16,0 4-2-16,-2 1-10 0,0 2 8 0,-3 2-10 15,0 0-1-15,5 13 2 0,-6-2-4 0,1 1 3 16,0 2-1-16,1 3 0 0,0 0 1 0,2 0-3 16,2 2-3-16,3 0 1 0,-1-1 1 0,5-3 6 15,3-1-15-15,1-5 8 0,3 0 2 0,-2-3-6 16,4-5 7-16,0 0 2 0,-1-4-4 0,-1-1 9 15,-1-4-11-15,-1 0 3 0,-3-4 8 16,-1-2-11-16,-3 1 6 0,-1-5 8 0,-2-1-13 0,-1-5-1 16,-5 0 2-16,-4-4-8 0,-1 0 2 0,-1-1-5 15,-6 0 0-15,-2 1 6 0,0 4-2 0,-3 1-1 16,-1 10-5-16,3 4-7 0,-4 1 2 0,-2 8 3 16,-5 5-1-16,-3 3 5 0,5 7-2 0,0 3-1 15,5 2 1-15,0 4-2 0,7 0-8 0,2 2-5 16,4 0-4-16,5 1-4 0,9-5 2 0,-2-4 0 15,10 3 5-15,2-2 0 0,6-5 1 0,1-3 6 0,5-4 6 16,-3 0-5-16,3-6 0 0,-2-1 6 16,2-3 0-16,-11-2 6 0,7-2-1 0,-6 0 8 15,-2-2 5-15,0 0 4 0,-3-3-5 0,1 0 12 16,-3-1 1-16,-1-3 0 0,-4 2-4 0,4-1 6 16,-6 2-2-16,0 2 8 0,-1 3-12 0,-1 0 4 15,-1 4-14-15,-1 2-3 0,-3 2 0 0,0 0-2 16,2 9-2-16,-4-1 14 0,-2 4-14 0,-1 2 3 0,0 4-1 15,2-1-3-15,-1 3-5 0,3-2-13 0,0 0-2 16,2-3-4-16,0 2 4 0,-1-6-8 16,4 0 2-16,0-1 3 0,1-2 4 0,0-3 3 15,0-2 8-15,3-1 0 0,1-2 0 0,2-2-2 0,1-2 2 16,1-2 4-16,3 0 6 0,-2-6-9 0,0 1 4 16,3 1-1-16,2-7 0 0,-5 1 4 0,4-3 0 15,-4 5-3-15,-1 1 12 0,-4 0-1 0,0 3 3 16,-3 1 12-16,-2 5-20 0,1-1-1 0,-1 3 2 15,-4 2-12-15,0 0 10 0,8 9-1 0,-7-3 2 16,0 4 3-16,2 0-8 0,-1 1 6 0,2 5-3 16,1-4-1-16,-1-1 5 0,6-1-4 0,-1 4 0 15,4-2 0-15,2-4 10 0,2-3-8 0,1 0 8 16,2-4-7-16,1-2 0 0,2-2 7 0,5-5-3 16,-1 1 6-16,-2-7-5 0,-2 0 16 0,-1-2-5 15,1-2 8-15,-5 1-14 0,0-5-6 0,0-3 3 16,-4-2 1-16,-1-3 2 0,-1-2-10 0,3-13 7 15,-4 1-12-15,-2-4 7 0,-3 1-4 0,-1-2 5 16,-1 14-7-16,-6 2-1 0,2 5-1 0,-4 8 10 16,-1 6-17-16,0 6 6 0,-3 4-6 0,-3 4 1 15,-1 7 3-15,-3 7 4 0,-6 11-5 0,7 5 1 16,-8 17 0-16,8-2 0 0,5 4-4 0,3 1 8 16,3-1-7-16,8-2 6 0,3-2-11 0,4-11-2 15,3 0-9-15,2-5-7 0,13 9-8 0,-5-14-5 16,7-5-7-16,2 0-14 0,13-2-7 0,-11-7 6 0,15 1-5 15,-15-7 1-15,1-4 6 0,0-3 4 16,-2-4 4-16,-3 0 6 0,0-1 3 0,-2-3 5 0,0-4 4 16,-1 0 2-16,-5-2 7 0,3-1 1 0,0 0 3 15,-5-2 5-15,-2-1 0 0,2-2 2 0,-4 2 5 16,-8 6 3-16,0 0 6 0,-5 3 7 16,-1 1 5-16,-4 4 2 0,3 2-1 0,-6 2-5 0,-6 2 5 15,9 1 4-15,-20 7 4 0,2 4 1 0,0 1-2 16,-6 8-4-16,-2-1 6 0,4 0-4 0,0 3 1 15,5-1-3-15,0 1-1 0,6-5 0 16,2 0-3-16,1-2 1 0,3 2-1 0,2 0 4 0,2-8-4 16,1 0 17-16,4-2 9 0,0 0 7 0,6-4 5 15,0-1 1-15,1-2 1 0,6-3 7 0,-4-1 3 16,2-4 1-16,2 0 3 0,1-5-1 0,-4-1 0 16,5-7-6-16,0 1-3 0,-2-3-3 0,-2-1-5 15,-2-5-6-15,-4-1-5 0,1-2 3 0,-1-1-12 16,0-13-1-16,1-3-6 0,-5-3-3 0,-3 5-5 15,0-7-11-15,0 4-2 0,-4 14 2 0,0 4 2 16,-1 5-3-16,1 9-6 0,0 5-1 0,-3 8 3 16,2 1-6-16,-3 8 3 0,1 4 4 0,1 10 0 15,-2 12 4-15,5 5-1 0,3 13 2 0,7 6-3 16,2 1 0-16,1-3-4 0,4-1 9 0,4-4-4 16,-2-2-30-16,4-2-26 0,-6-13-37 0,1 0-50 15,-3-1-52-15,1-3-67 0,0-2-70 0,-4 3-77 16,-5-10-99-16,-3-6-451 0,-4 0-1043 0,-3 0 462 15</inkml:trace>
  <inkml:trace contextRef="#ctx0" brushRef="#br0" timeOffset="60933.8">26498 7298 205 0,'-3'6'377'0,"3"0"5"0,0 0 5 0,1-1 0 0,-1-2-10 15,0 1-12-15,0-4-8 0,-1 7-18 16,1-7-7-16,0 5-9 0,0-5-14 0,0 3-11 0,0-3-8 15,0 0-6-15,0 0-11 0,0 0-20 0,0 0-21 16,0 0-25-16,15-15-21 0,-8 5-17 16,1-5-11-16,2 0-23 0,0-3-10 0,2-6-22 15,-1-1-6-15,-1-6-3 0,-1 2-10 0,2-3-7 0,-1-3-16 16,1-16-2-16,-1 5-10 0,-1-2 0 0,0 0-7 16,-4 13-12-16,3 0 6 0,-7 4-10 15,0 2 1-15,-1 10-5 0,0 1 1 0,0 7-8 0,0 3-12 16,-1 2 0-16,1 4-3 0,0 2 0 0,-10 14-4 15,2 5 8-15,-1 16-4 0,-2 12 8 0,1 2-3 16,1 5 4-16,2-1-6 0,-2 2-3 0,4-2 0 16,0-3 0-16,3 0 5 0,-2 2-7 0,4-7 2 15,4-10 1-15,-1-1 9 0,1-4-16 0,3-4 12 16,0 2-12-16,-2-9 7 0,1-2 0 0,-1-1-1 16,-1-7 10-16,-1 0-3 0,2-4-4 0,-1 2 15 15,0-7-12-15,-4 0-1 0,9-7 1 0,-5 3 0 16,1-4-1-16,0-3 0 0,0-4 1 0,0-4-2 15,-1 1-7-15,1-10 8 0,3 1-7 0,-3-5 3 16,-4 4 1-16,6 0 1 0,-5 9-3 0,1 3-3 16,-2 4-1-16,4 4-2 0,-2 1-3 0,1 1 2 15,1 6 2-15,-5 0-11 0,11 7 13 0,-3-1 1 16,5 6-3-16,1 2 2 0,7 4 0 0,-1 2 3 16,5-2-3-16,-2 0 0 0,4-2 5 0,-3 1-5 0,6-3 9 15,-3-6-8-15,1 3 5 0,0-7 1 0,-1 3-2 16,-6-5 6-16,2-4-2 0,-2 1-4 15,-3-2 2-15,1-2-4 0,-1-1 11 0,-3-4-6 16,-1 2-2-16,-5-3 7 0,2-2-3 0,-1-3-5 0,-3-1 2 16,-3-2 2-16,6-6 3 0,-9 0-4 0,3 1-6 15,-4 3 1-15,-2 5-2 0,-1-1 9 0,-1 6-9 16,-2 1-1-16,2 5 0 0,-5 3-8 0,-5 4 9 16,0 3-10-16,-1 8 7 0,-7 2 4 0,-1 7-5 15,3 4-1-15,4-1 1 0,1 2-3 0,2 1 7 16,5-1 7-16,7 0-5 0,1-2 5 0,1 2-4 15,8-3-3-15,4-2 3 0,5-1 3 0,1-3 1 16,2-1-2-16,3-2 1 0,4-6 4 0,-6-1-5 16,5-1 1-16,-7-4 4 0,1-1-1 0,-1 0-21 15,-3-2-11-15,-2-2-26 0,-5 1-28 0,2-3-42 16,-2 1-46-16,-4 0-64 0,3-6-71 0,-4 4-67 16,2 3-79-16,-2-5-94 0,-3 2-364 0,1 0-982 15,0 2 434-15</inkml:trace>
  <inkml:trace contextRef="#ctx0" brushRef="#br0" timeOffset="62016.92">28619 7574 2891 0,'-19'-1'223'0,"-2"2"-57"0,7-2-48 16,0 1-8-16,5-1-21 0,-3 1-33 0,5 0-7 15,7 0 5-15,-9 0 23 0,9 0 5 0,-6 0 21 16,6 0 38-16,0 0 29 0,0 0 27 0,-8-2 13 16,8 2 6-16,7-9-4 0,-4 5-11 0,3-3 3 15,1-3-2-15,2-4-10 0,1-2-9 0,-3-2-4 16,4-4-11-16,2-5-23 0,-3-2-16 0,4 0 5 15,-2-5-24-15,2-14-9 0,-1 1-13 0,-2-1-13 16,2-1-8-16,-1-1-8 0,-2-5-5 0,-1 1-6 16,-2 3 9-16,-2 4-17 0,-1 13-4 0,-1 8-13 15,-3 8 8-15,-1 1-4 0,1 5-9 0,-2 5-10 16,0 4-1-16,-1 3 3 0,-2 10-5 0,-6 8 10 0,2 12-6 16,-4 16-4-16,0 1-1 0,3 4-3 15,1 3 5-15,1 1-4 0,3-3 4 0,1 1-4 16,4-2-3-16,0-3 0 0,4-1 15 0,5-1-17 15,-3-11 1-15,2-3 4 0,1 2 3 0,5-3-5 0,0-1-9 16,1-4 5-16,2-3-2 0,-4-10-6 16,2 1 3-16,0-2 2 0,2-4-2 0,-3-3 2 15,-1-3 10-15,6-2-6 0,-2-4 5 0,1-1-6 16,1-4 6-16,-1-3-3 0,3-7 0 0,-3 0 2 0,0-4-12 16,-2-4 9-16,0 1 3 0,-3-2 6 0,-3-3-13 15,-1-1-2-15,-4-1-4 0,3 2 12 16,-7 4-7-16,-1 8 0 0,4 4 0 0,-4 4-5 0,-4 4 3 15,0 5 1-15,-1 3 1 0,0 5-3 0,-8 5-4 16,1 6 8-16,-3 4-5 0,2 1 5 0,1 4-9 16,6 0 9-16,4 2-3 0,2-1 4 0,5 0 1 15,6-6-2-15,4 3 0 0,4-3 5 0,2-3 2 16,5-3-1-16,5-6 4 0,-3 0 0 0,5-6-9 16,-1 1 10-16,0-7-7 0,-4 1 11 0,4-9-4 15,-5 2 1-15,1-2 1 0,-3-6 3 0,-1-1 6 16,-4-3 2-16,3 1 1 0,-5-8 3 0,0 3 4 15,-4 0 2-15,0 1 3 0,-5 7 13 0,0 2 4 16,1-1 0-16,-6 6-12 0,1 2-9 0,-1 3-2 16,1 3-6-16,-1 2 0 0,-4 0-6 0,10 7-6 15,-2 1 0-15,4 4 6 0,0 3-17 0,1 2-8 16,4 4-13-16,-1 2-6 0,1 0-10 0,-2-3-10 16,3 3-3-16,-8 1-8 0,-2-8-12 0,1 3-3 15,-4-4 4-15,-4-4 5 0,-1 3 10 0,-5-5 2 16,-1-2 13-16,-6 2 2 0,-2-2 5 0,-5-5 7 0,-2 1 15 15,1-3 14-15,0-3 17 0,1-1 13 0,2-1 7 16,2-1 8-16,3 0 11 0,7 0-5 16,0-3-17-16,5-1 0 0,4 0-4 0,7-6-9 15,12-4 3-15,5-3-4 0,13-8-17 0,0 3-9 0,7-2-12 16,5-3 4-16,-7 4-12 0,3-2-4 16,-6 2 3-16,-8 8 2 0,-6 0 29 0,2 0-1 15,-6 5 7-15,-4-2 0 0,-10 5 8 0,-2 4 10 16,-4-3 0-16,-2 3 6 0,-3-1-17 0,-4 3 8 0,-2 1-2 15,-3 2-3-15,-2 2-3 0,-2 2 0 0,0 0 0 16,-1 2-5-16,1 2-8 0,1 3 9 16,2 0-8-16,4 3 2 0,-1 0 6 0,5 2-7 15,-1 3 3-15,6 1-3 0,3 2 6 0,3-2-7 0,8 5 4 16,1 0-2-16,3-1 0 0,2 0-4 0,0-1 1 16,0 0 6-16,2 0-8 0,0-1 7 0,1 2-12 15,-6-3 7-15,-4-3 11 0,-4 0 0 0,1 1-9 16,-5-1 16-16,-3-3 13 0,-4 2-3 0,-2 0 22 15,-2 3-1-15,-6 0-17 0,-2-1-23 0,-2-1-13 16,-6 4 0-16,1-7 0 0,-8 1-28 0,-2 1-175 16,7-8-161-16,-11 4-234 0</inkml:trace>
  <inkml:trace contextRef="#ctx0" brushRef="#br0" timeOffset="64100.11">2342 8929 3389 0,'-4'-18'116'0,"0"-1"14"0,0-5-6 0,2 4 59 15,-3 0-9-15,2 1 20 0,2 0-8 0,1 2 2 0,0 1-9 16,-1 5 6-16,1 4-2 0,0-2-5 0,-1 4-12 16,-1 1-22-16,1 0-15 0,1 4-11 0,5-3-1 15,-5 3 5-15,5 10-3 0,1 5-5 0,-2 3 3 16,4 7-2-16,1 5-14 0,-3 4 13 0,3 0-9 16,-1 12-10-16,6 0-3 0,-5 5 1 0,0-3-17 15,5 2 6-15,-5 1-18 0,5-5-7 0,-4-11-6 16,4 12-2-16,2-14-4 0,-4-2-9 0,8-1 9 15,0-6-12-15,-1-3-5 0,7-4 3 0,-8-5-2 16,9-4 4-16,2-3-20 0,-6-8 12 0,-1-3-1 16,3-10-6-16,6 0 4 0,-7-4 2 0,2-6-7 15,-6 0 6-15,-1-2-8 0,4-16 4 0,-7-2 0 16,-4 0-9-16,-3-1 3 0,-5-2 1 0,-1 2-8 16,-3-2-6-16,-8 1 0 0,0 1 0 0,-1 12 0 15,2 6 0-15,-2 2 0 0,4 10 0 0,0 4 0 16,1 1 0-16,0 6 0 0,3 4 0 0,1 2 0 15,-7 14 0-15,4 5 0 0,-4 12 0 0,6 3 0 16,1 1 0-16,0 14 0 0,0-2 0 0,1 5 0 16,3 3 0-16,2-3 0 0,-3-5 0 0,2 0 0 15,0-11 0-15,-2-4 0 0,1 0 0 0,1-2 0 16,1-3 0-16,-5-9 0 0,2 0 0 0,1-6 0 16,-2-3 0-16,-1-3 0 0,-1 1 0 0,2-3 0 15,-1-3 0-15,-1-1 0 0,0 0 0 0,0 0 0 16,3-19 0-16,-2 2 0 0,0-1 0 0,-1-7 0 15,3-1 0-15,-1 2 0 0,1 5 0 0,2-5 0 16,0 9 0-16,-2 2 0 0,2 4 0 0,0 0 0 16,1 6 0-16,3 1 0 0,4 4 0 0,-3 3 0 15,8 6 0-15,-1 3 0 0,3 5 0 0,-1 3 0 16,4 1 0-16,0 1 0 0,2 0 0 0,-1 0 0 16,-2-1 0-16,1 1 0 0,1-5 0 0,0-1 0 15,-2-2-53-15,1-4-27 0,-4-2-2 0,0-3-3 0,0-3 2 16,0-3 3-16,0-2 0 0,1-3 14 0,-5 0 9 15,3-5 7-15,0-2 6 0,-1-1 4 16,2-6 7-16,-5-4-2 0,2-2 7 0,-4-2 3 16,-4 0-1-16,1-5 12 0,-8 0-3 0,0 3 11 15,-2-4 21-15,0 6 6 0,-3 1 16 0,-1 8 1 0,-2 2-16 16,1 4 11-16,-2 4-3 0,-3-1-4 0,-2 8 1 16,-1 3-2-16,0 6-2 0,-9 8-12 0,6 4 14 15,-2 1-3-15,0 6 0 0,5-3-3 16,1 4 0-16,2 1 0 0,3-1-6 0,3-1 2 0,1 0 4 15,4-4-1-15,1-4-11 0,4-3 4 0,2-1-1 16,2-6 0-16,1-1-2 0,-1-1-12 0,2-4 13 16,2 1 1-16,-1-5 2 0,2 0 11 15,-3-3-9-15,2-2 6 0,-3-3 14 0,4-2 0 0,-1-2-1 16,-4-4 4-16,-1-1 6 0,-2-2-6 0,-1 1 0 16,-1-6-1-16,-3 4-6 0,0 2 3 0,-2 1-32 15,0 5-1-15,1 1 0 0,-1 5 0 0,1-1 0 16,-3 3 0-16,3 4 0 0,0 0 0 15,0 0 0-15,-4 18 0 0,8-7 0 0,-4 5 0 0,3 2 0 16,0 0 0-16,0 2 0 0,2-2 0 0,2-1 0 16,-1 2 0-16,3-2 0 0,-3-4 0 0,2-3-3 15,0-2-28-15,-1-1 6 0,1-1 4 0,0-1 2 16,-2-4 1-16,4-1-1 0,-2-3 11 0,1-2-4 16,1-2 5-16,-1-1 6 0,1-7-2 0,3 1 6 15,-3-4 8-15,-2-1 1 0,1-4 1 0,4-2 1 16,-4-1 8-16,0 1-15 0,-2 7 13 0,0 0 6 15,-1 2-5-15,-2 6-4 0,-2 5-16 0,2-1-1 16,1-1 0-16,0 7 0 0,-5 0 0 0,11 9 0 16,-5-2 0-16,2 9 0 0,-1 1 0 0,2 0 0 15,0 6 0-15,1 0 0 0,-2-4 0 0,-3 0 0 16,3 6 0-16,0-8 0 0,-2-2-17 0,-1-3-15 16,0-1-1-16,-1-2 8 0,0-1 1 0,1-2 11 15,-4-3 2-15,3 0-5 0,-4-3 19 0,0 0 10 16,9-6-3-16,-6 0 9 0,-1-3-5 0,2-2 16 15,5-5-5-15,-5-1 0 0,1-1 1 0,0-11-20 16,4 2-6-16,2 2 0 0,0 3 0 0,-4 3 0 16,1 1 0-16,0 8 0 0,-2-1 0 0,3 5 0 15,2 1 0-15,0 5 0 0,0 2 0 0,2 3 0 16,0 7 0-16,2 0 0 0,-5 4 0 0,2 1 0 16,2 6 0-16,-1 1 0 0,1-3 0 0,-8 0 0 15,2-3 0-15,1 1-119 0,-4-3-49 0,-3-5-52 16,0 2-46-16,-1-4-60 0,-2-3-51 0,-2 2-54 15,-7-1-71-15,1-5-462 0,-1-1-1044 0,-8-2 462 16</inkml:trace>
  <inkml:trace contextRef="#ctx0" brushRef="#br0" timeOffset="64317.52">2242 8998 5101 0,'-30'-11'153'0,"8"6"-16"16,7 0 16-16,1 0 61 0,2 2 11 16,1 1-3-16,4 0-35 0,3-1-33 0,7-2-33 15,2 0-10-15,9 0-13 0,4-2-6 0,18 0-16 16,15-8-49-16,5 7-61 0,3 4-89 0,4-4-101 16,27-2-117-16,-26 4-164 0,27-4-469 0,-26 3-1056 15,-1 0 468-15</inkml:trace>
  <inkml:trace contextRef="#ctx0" brushRef="#br0" timeOffset="65316.33">6584 9180 206 0,'7'-15'491'0,"-5"3"0"0,0-6-7 16,0 0-10-16,-2 1-14 0,-4-1 0 0,-1 0-35 16,-3-2-22-16,-2 4-18 0,-1 0-8 0,-1 1-23 15,-4 3-15-15,4 2-24 0,-2 2-26 0,2 4-24 0,-2 4-30 16,-3 2-24-16,-2 5-8 0,-1 11-23 16,-3 2-13-16,2 2-13 0,1 9-18 0,-1 9-6 15,1 4-17-15,10-12-16 0,2 0-10 0,2 1-8 0,3-5-3 16,3 3-9-16,8-5-40 0,-3-1-16 15,3-8-11-15,-2-1 0 0,7-3 0 0,-6-5 0 16,2 1 0-16,0-5 0 0,0-3 0 0,0-1 0 0,1-3 0 16,2-1 0-16,-2-5 0 0,2-3 0 0,-1-3 0 15,-1-1 0-15,2-7 0 0,-1-1 0 0,1-4 0 16,-2 0 0-16,3-1 0 0,-4 1 0 0,0 1 0 16,-3 8 0-16,1 0 0 0,-2 10 0 0,0-5 0 15,-1 6 0-15,-3 3 0 0,5 3 0 0,-6 2 0 16,10 6 0-16,-4 2 0 0,0 8 0 0,4 7 0 15,-1 2 0-15,0 3 0 0,0 0 0 0,0 0 0 16,5-1 0-16,-4-2 0 0,3-1 0 0,-3-2 0 16,0-7 0-16,2 0 0 0,-3-6 0 0,4-1 0 15,-3-3 0-15,-1 0 0 0,4-4 0 0,-3-2 0 16,3-3 0-16,-2-2 0 0,1-5 0 0,2-3 0 16,-1-2 0-16,3-4 0 0,-3-4 0 0,2-4 0 15,-2-1 0-15,-4-4 0 0,1-2 0 0,3-12 0 0,-4-1 0 16,1 3 0-16,-6-4 0 0,4-3 0 0,-4 2 0 15,-2-1 0-15,-3 15 0 0,1 6 0 16,-4 5 0-16,4 9 0 0,0 4 0 0,-1 2 0 16,-2 6 0-16,2 5 0 0,1-1 0 0,-8 16 0 0,-1 6 0 15,4 6 0-15,0 7 0 0,1-1 0 0,-1 15 0 16,1-2 0-16,4 2 0 0,0-2 0 16,4 4 0-16,2-2 0 0,-2-13 0 0,9 9 0 15,1-14 0-15,4 1 0 0,-1-2 0 0,3-4 0 0,2-4 0 16,0-6 0-16,3-2 0 0,-5-5 0 0,7-3 0 15,-1-5 0-15,2-2 0 0,-1-6 0 0,-2-2 0 16,0-5 0-16,-1-3 0 0,-3-2 0 0,-2-3 0 16,1-4 0-16,-5-5 0 0,2-1 0 0,-3-1 0 15,-1-14 0-15,1 0 0 0,-5-5 0 0,-3 2 0 16,2-4 0-16,-7-4 0 0,-2 3 0 0,0-1 0 16,-6 7 0-16,1 15 0 0,1 6 0 0,0 9 0 15,-2 5 0-15,1 3 0 0,1 7 0 0,-3 4 0 16,-6 7 0-16,0 9 0 0,-1 13 0 0,-1 3 0 15,-2 15 0-15,4 3 0 0,3 1 0 0,3 2 0 16,3-2 0-16,4 1 0 0,2 0 0 0,9-2 0 16,1 0 0-16,3-5 0 0,2-12 0 0,2-1 0 15,1-5 0-15,8 0 0 0,1-6 0 0,0-5 0 16,4-5 0-16,0-4 0 0,-2-2 0 0,-1-6 0 16,-10-3-204-16,11-5-187 0,-5 0-107 0,1-2-130 15,-10-2-451-15,-3-1-1168 0,-3-2 517 0</inkml:trace>
  <inkml:trace contextRef="#ctx0" brushRef="#br0" timeOffset="66066.58">9201 8934 212 0,'-4'-5'521'0,"-1"0"18"0,0-1 5 16,3 2-1-16,-2 0-2 0,0 1-42 0,1 0-43 15,3 3-40-15,0 0-6 0,-5 7-12 0,4 1-15 16,-3 5-11-16,5 5-29 0,-6 0-19 0,3 7-26 16,0 1-30-16,0 2-24 0,3 1-23 0,0-1-23 15,2 3-15-15,2-2-21 0,0-5-46 0,2-1-116 16,-2-5 0-16,5 0 0 0,-1-1 0 0,0-5 0 16,-1-2 0-16,0 1 0 0,1-5 0 0,-1-1 0 15,2 1 0-15,0-6 0 0,-1-3 0 0,3-3 0 16,-2 0 0-16,3-7 0 0,-2-2 0 0,2 0 0 0,5-12 0 15,-4-1 0-15,3-2 0 0,-4 1 0 0,-2-7 0 16,6-9 0-16,-4 1 0 0,0-3 0 16,-1-2 0-16,-3-4 0 0,1 0 0 0,-5-2 0 0,-3 3 0 15,-2 3 0-15,-2 13 0 0,1 5 0 0,-3 4 0 16,2 12 0-16,0 3 0 0,0 6 0 0,-2 5 0 16,4 1 0-16,-10 13 0 0,1 5 0 15,-1 12 0-15,-1 17 0 0,2 3 0 0,3 0 0 0,5 1 0 16,-2 1 0-16,7-2 0 0,0 0 0 0,2 1 0 15,2-3 0-15,5-4 0 0,-2-11 0 0,2-1 0 16,1-4 0-16,0-3 0 0,1-3 0 0,-2-8 0 16,4-3 0-16,-7-4 0 0,4-3 0 0,-1-3 0 15,-2-2 0-15,2-4 0 0,0-1 0 0,1-6 0 16,-1 0 0-16,0-4 0 0,3-6 0 0,-3-4 0 16,1 2 0-16,1 0 0 0,-1 0 0 0,3 1 0 15,-3 3 0-15,-2 5 0 0,-2 6 0 0,-1 3 0 16,1 1 0-16,4 4 0 0,-1 3 0 0,5 3 0 15,-2 3 0-15,0 6 0 0,2 5 0 0,-1 1 0 16,0 5 0-16,-2 0 0 0,-2-1 0 0,1 4 0 16,-6-1 0-16,0-2 0 0,-3-7 0 0,1 1 0 15,-5-3 0-15,2 1 0 0,-3-5 0 0,-1-3 0 16,-2 1 0-16,-2-4 0 0,1 0-147 0,-1-4-204 16,-4 0-62-16,-5-1-72 0,5-6-91 0,-10 1-461 0,2-4-1123 15,-2-1 497-15</inkml:trace>
  <inkml:trace contextRef="#ctx0" brushRef="#br0" timeOffset="66233.53">9604 8813 3758 0,'-9'-14'195'16,"-4"0"-22"-16,7 4 88 0,-2 0-15 0,4 2-28 16,-1-2-52-16,5 1-39 0,3 0-30 0,4 0-20 0,6-1-8 15,6 0-31-15,0 2-57 0,8-5-75 0,-1 3-71 16,1 4-82-16,-6 0-115 0,-4-4-395 15,1 2-819-15,-9 1 363 0</inkml:trace>
  <inkml:trace contextRef="#ctx0" brushRef="#br0" timeOffset="66366.2">9206 8465 4220 0,'-59'-2'199'0,"7"-2"-1"16,15 4 33-16,2 0 37 0,6-3-2 0,7 2-24 0,7 0-40 15,2 2-41-15,6-1-40 0,0 1-10 0,2 3-18 16,5-1-39-16,0-3-72 0,10 14-104 0,7-7-126 15,5 6-157-15,5-1-525 0,8-3-1006 0,18 6 446 16</inkml:trace>
  <inkml:trace contextRef="#ctx0" brushRef="#br0" timeOffset="67200.39">11600 8976 457 0,'-3'-13'464'0,"5"0"-25"0,-4 2-20 15,1 0 3-15,1 0 17 0,0 2 16 0,0 2-7 16,-2 2-12-16,0 0-12 0,2 0-52 0,0 0-43 15,-2 3-30-15,2 2-23 0,0 0-6 0,-17 11-19 16,6 3-1-16,-2 1-7 0,-6 11-15 0,1-1-11 16,-4 2-20-16,5-1-17 0,2 3-17 0,2 0-17 15,3 2-11-15,1-5-16 0,7 2-6 0,-1-3-113 16,8-6 0-16,2-1 0 0,5-3 0 0,1-2 0 16,6-2 0-16,6-2 0 0,-5-5 0 0,13-3 0 15,-2-7 0-15,-2 1 0 0,5-3 0 0,1-3 0 0,0-5 0 16,-7-3 0-16,3-1 0 0,-3-3 0 0,-3-2 0 15,0-3 0-15,-4 3 0 0,0-6 0 0,-5-1 0 16,6-14 0-16,-5 2 0 0,-2-2 0 0,-2-4 0 16,-3-1 0-16,-2-3 0 0,-2 2 0 0,-2-1 0 15,-2 3 0-15,0 2 0 0,-4 14 0 0,1 8 0 16,0 7 0-16,0 6 0 0,1 5 0 0,-3 7 0 16,3 1 0-16,-13 19 0 0,6 8 0 0,-2 7 0 15,-4 17 0-15,4 4 0 0,3 5 0 0,-2-2 0 16,3 1 0-16,0-3 0 0,2-1 0 0,7-1 0 15,5-5 0-15,-1 1 0 0,2-4 0 0,1-12 0 16,1-4 0-16,1-5 0 0,2-3 0 0,-5-8 0 16,4 0 0-16,-4-10 0 0,2 1 0 0,3-2 0 15,-4-6 0-15,2-1 0 0,3-5 0 0,-1-3 0 16,-3-3 0-16,3-7 0 0,-5 5 0 0,3-5 0 16,-3-2 0-16,-2-1 0 0,0 1 0 0,-2 6 0 15,-1-1 0-15,-1 3 0 0,0 6 0 0,-2-1 0 16,2 2 0-16,-1 3 0 0,-1 6 0 0,-2 0 0 15,0 0 0-15,13 15 0 0,-7-4 0 0,0 4 0 0,0 5 0 16,-1-1 0-16,5-2 0 0,-1 8 0 0,2 1 0 16,-1-2 0-16,0-6 0 0,-1-5 0 0,2 0 0 15,-3-3 0-15,1-4 0 0,4 0 0 0,-3-5 0 16,-2 0 0-16,2-3 0 0,0-3 0 0,-1-2 0 16,0 1 0-16,1-2 0 0,-1-7 0 0,1-2 0 15,0 0 0-15,2-5 0 0,-3 5 0 0,4-8 0 16,-3 0 0-16,-3 8 0 0,1-1 0 0,0 1 0 15,-3 6 0-15,-1 0 0 0,1 3 0 0,-1 6 0 16,2 2 0-16,-6 0 0 0,5 5 0 0,-1 4 0 16,0 3 0-16,-1 5 0 0,-2 1 0 0,0 0 0 15,7 7 0-15,-2 1 0 0,1-6 0 0,2 3 0 16,2-7 0-16,2 1 0 0,0-4 0 0,3-3-23 16,0-3-226-16,2-4-46 0,-6-5-69 0,2 2-60 15,-1-6-79-15,2-2-84 0,-3-6-371 0,-3 1-1037 0,1-3 458 16</inkml:trace>
  <inkml:trace contextRef="#ctx0" brushRef="#br0" timeOffset="67333.39">12716 8613 4175 0,'-13'-31'254'0,"4"5"-12"0,3 8 23 16,0 7-25-16,0-3-55 0,1 5-60 16,2 2-37-16,0 5-20 0,3 2-11 0,0 0-28 0,0 0-49 15,10 16-102-15,-1 1-112 0,4 8-133 0,2-2-465 16,4 5-899-16,0 1 398 0</inkml:trace>
  <inkml:trace contextRef="#ctx0" brushRef="#br0" timeOffset="67683.57">13082 9210 57 0,'3'3'548'0,"1"-2"11"0,0 0-12 15,-4-1-23-15,9-9-21 0,-3 0-12 0,4-3-21 16,3-2-31-16,-2-2-43 0,2 3-32 0,5-11-39 15,-5 3-35-15,2-1-23 0,1 0-16 0,-4-3-30 16,4 0-23-16,-2-3-17 0,-4-2-18 0,3-2-14 16,-1-13-19-16,-2 12-18 0,-1-13 4 0,-4-1-20 15,-2 0-23-15,-5-1-1 0,-1 14 2 0,1 0-17 16,-2 4 1-16,-4 3-9 0,4 11-10 0,-1 5 6 16,-1 1-13-16,0 7-4 0,-6 7-6 0,4 6-3 15,-7 4-6-15,1 13-3 0,1 5 4 0,-1 15 3 16,4 2-3-16,6 0 6 0,0 1-5 0,8-2-4 15,0-2 1-15,5 0 9 0,-3-12-15 0,3-1 5 0,8 1-4 16,-4-4 0-16,4 0 0 0,1-2-9 0,4-4-12 16,1-4-14-16,-2-4-25 0,-4-5-23 15,2-4-40-15,-2-5-43 0,2 0-47 0,-3-1-54 16,2-5-69-16,-3-2-58 0,2-3-71 0,-2 0-74 0,0-1-390 16,-2 2-998-16,1-3 441 0</inkml:trace>
  <inkml:trace contextRef="#ctx0" brushRef="#br0" timeOffset="68616.27">13946 9041 183 0,'7'-1'377'0,"-1"-1"13"0,-1-1 5 15,0-2 9-15,-3 0 2 0,-2-2-2 0,-2 2-12 16,-3-2-14-16,3 0-19 0,-5-2-19 0,-2 2-21 16,-2 0-23-16,-4 0-22 0,-3 3-22 0,1 3-12 15,-2 1-30-15,-2 3-19 0,1 2-18 0,-7 9-22 16,3 0-17-16,3 3-12 0,1 1-11 0,5-3-17 15,1 6-4-15,2 3-8 0,6-7-4 0,4-8-11 16,2 7-7-16,3-2-3 0,1-4-5 0,2-2-8 16,2-1-4-16,3-3 4 0,3-3-15 0,4-2 6 15,3-4-2-15,-1-1-7 0,8-6 6 0,-6-1 4 16,2-2 6-16,-2-6 2 0,-4 3 7 0,0-4-2 16,0 1 5-16,-6-4-8 0,1-2-1 0,1-1-3 15,-3-3-7-15,-1 2-11 0,-1-6 9 0,-2-13-13 16,-1 12 5-16,-3-12-6 0,0 1 1 0,1 0-8 15,-2-1 3-15,-2 14-7 0,0 6 7 0,-4 7 7 16,2 5-5-16,-1 5-2 0,3 5-18 0,-1 5 3 16,1 1 3-16,-9 12 13 0,5 3-12 0,-1 12-3 0,1 2 5 15,2 7-6-15,-5 14 1 0,7 1-1 0,2-2 4 16,3 0-4-16,0 0 2 0,1-15 15 0,3 12-21 16,3-16-10-16,-1 0 12 0,2-1-4 0,1-4 6 15,4-4-7-15,0-1-12 0,-4-8 14 0,4-1-1 16,0-2-3-16,0-4 9 0,2-3 1 0,8-3 3 15,-10-1-2-15,2-2 3 0,2-1-3 0,0-3 5 16,-3-1-5-16,0-2 2 0,-3-2 1 0,1 2 0 16,-4-5-3-16,6-3 2 0,-6 3-2 0,-3-3 7 15,-1-4-6-15,0 0-1 0,-5 3-2 0,-2 1 3 16,0 2 0-16,-2 4-2 0,-2 3-4 0,0 4 5 16,-3 2-4-16,1 2-4 0,-5 4-5 0,-1 2 11 15,-3 4-2-15,2 6-5 0,-3 1-1 0,3 2 0 16,3 1 2-16,-1 5 6 0,3-4-7 0,4 0 1 15,1-1-4-15,2-4-6 0,5 2 0 0,0-6 2 0,2 1 0 16,1-5 4-16,3 0 5 0,4-1 4 16,1-2-11-16,2-1 7 0,-3-4-3 0,1 2 1 15,-4-4 8-15,1-2-10 0,2-2 1 0,-2-1-11 16,-5-1 4-16,-3 0-7 0,5-5 0 0,-4 1 4 16,-3-4-2-16,0 1 4 0,0 0-10 0,-3 0-4 15,0 0 0-15,0 1 2 0,-1 4 1 0,-1 1 6 16,1 0 0-16,-1 1 1 0,0 1-1 0,-1 3 5 15,2 0 0-15,-1 3 1 0,1 3-2 0,-1-7 1 0,-2 2 4 16,3 5 2-16,-3-3-5 0,3 3 2 16,-3-1 4-16,3 1 1 0,0 0 5 0,0 0 2 15,0 0-3-15,0 0 6 0,-13 1 3 0,13-1-2 0,0 0 4 16,0 0-6-16,0 0 8 0,0 0-7 0,0 0 2 16,0 0 4-16,-5 2 7 0,5-2 2 0,0 0-1 15,0 0 9-15,0 0 6 0,9 7-9 0,-9-7 2 16,0 0 5-16,3 3 1 0,-3-3-4 0,0 0 3 15,0 0 6-15,3 2-11 0,-3-2-9 0,4 3-1 16,-4-3 10-16,4 4-11 0,-3-1 8 0,2 0-2 16,-1 0-5-16,1 0 2 0,2 0 1 0,-1 1-10 15,-1-1 5-15,1-1 0 0,-4-2 2 0,7 2-3 16,-5 0-2-16,-2-2-4 0,3 4 6 0,-3-4 5 16,4 1-3-16,-4-1-3 0,0 0-2 0,0 0 17 15,0 0-29-15,0 0-26 0,0 0-31 0,0 0-33 16,-14-7-62-16,6 5-83 0,0 0-99 0,1 1-71 15,-5 1-76-15,1-3-72 0,-1 1-391 0,2 2-1027 16,-3 2 454-16</inkml:trace>
  <inkml:trace contextRef="#ctx0" brushRef="#br0" timeOffset="69633.32">14381 8986 54 0,'-1'8'287'0,"-1"-3"0"0,2-1 9 16,0 0 2-16,0-4 4 0,2 7 4 0,-1-2 5 16,1-1 0-16,0-1 18 0,-2-3-1 0,4 4 2 15,-1-2 1-15,0 1-8 0,-3-3-10 0,8 0-13 0,-8 0-15 16,0 0-21-16,11-4-14 0,-7 2-31 0,-1-2-10 16,0 1-19-16,4-2-17 0,-2 0-16 15,1-2-12-15,-1-3-17 0,3 1-16 0,0 0-3 0,-2-1-11 16,4-5-17-16,-2-1 0 0,1-1-18 0,0 1-2 15,0-2 2-15,-4-2-13 0,5-5-13 16,-5 0-1-16,-1 1-2 0,-4 4 7 0,0 2-18 0,-4 0 9 16,-1 3-10-16,1 3-10 0,-3 3-1 0,-4 2 8 15,1 0-10-15,-3 5-11 0,3 2 4 0,-6 4 1 16,5 2-3-16,-3 5 3 0,0 0-3 0,7 5 6 16,-1 1-6-16,0 1-2 0,4 0 2 0,4 1 4 15,3 2-1-15,5-3 2 0,-1 1-5 0,9 1 12 16,-2-4-12-16,1-2 3 0,2 0 2 0,-1-4-6 15,3 1 5-15,2-4-4 0,-4 1 12 0,-1-4-10 16,-2 0 4-16,-1 2-1 0,-2-5 2 0,-4 2-2 16,3 0-5-16,-5-2 6 0,2 1-4 0,-2-2-7 15,-1 1 0-15,-2 1 11 0,-1 3-13 0,-1-1 7 16,0 0-4-16,-1 3 1 0,0 1 11 0,-2-1-6 16,3 1-3-16,-4 2 13 0,3-1-12 0,0 1 0 15,1 1 3-15,2 4-1 0,2-4-4 0,0 0-1 16,2-1 3-16,5 1 3 0,-4-5-1 0,7 2-1 15,-3-3 1-15,9 1 1 0,-2-2 1 0,1-4 1 16,-1 0 0-16,5 0-7 0,-3-3 9 0,0 1-1 0,0-4-2 16,-1-3 0-16,-1 3-3 0,1-6 2 15,-2 2 4-15,-2-3-4 0,-2 0-2 0,1-3 8 16,-1 2-9-16,-3-1 5 0,-1-3 4 0,3-5-12 0,-5-3 11 16,0 3-1-16,-1-1-9 0,-3 3-1 0,0 2 1 15,-3 1 6-15,0 1-5 0,-2 2 5 0,-1 4-11 16,1 4 6-16,-1 2-6 0,-2-1-1 0,-3 6-4 15,8 0 9-15,-19 11 0 0,9 0-1 0,0 6 1 16,1 1 3-16,-1 8-5 0,2 0 0 0,4 1-3 16,4-2-5-16,-1 1 4 0,2-6 0 0,4 3 4 15,2-3-19-15,3-4 2 0,0 0 3 0,4-3-3 16,4-1 3-16,-1-5 1 0,-2 2 2 0,3-6 14 16,-1-3-12-16,4 0 6 0,-11-1-4 0,12-5 4 15,-3 0 3-15,-2 0 1 0,2-5-2 0,-5 3 7 16,0-3-3-16,-1 2 2 0,2-4 3 0,-3 0-2 15,-1 0 3-15,1 1 5 0,-6 1-6 0,5-2-3 16,0-1 9-16,-1-1 3 0,0 3-4 0,-1 1-6 16,0 4 0-16,-5 0-4 0,1 3 1 0,-1 1-4 15,0 4 1-15,-4-1 4 0,7 7-5 0,-4-1 2 16,-3 4-5-16,0 2 3 0,-4 5-2 0,4-3-12 16,-6 3-15-16,3-2-6 0,2 2-7 0,1-5-6 15,-2 0-2-15,0-1 1 0,2 1 2 0,0-4 10 0,0-5 5 16,0 1 6-16,2 0 4 0,4-2 4 0,0 1 3 15,-6-3 11-15,13-5 2 0,-4 0 10 16,4-1 11-16,-3-2 1 0,7 0-3 0,-3-4 11 16,0 2-1-16,2-1 13 0,1-1-1 0,-2-1 3 0,4 1 6 15,-2 1-3-15,2-1-7 0,0 3 6 0,-1 0 10 16,0 3-13-16,-1 3-8 0,-3 0-12 0,-1 3 11 16,-3 4 2-16,3 1-7 0,-4 3-6 15,-2 0 4-15,1 2-3 0,-2 4 3 0,-2-2-2 0,1 4-11 16,-1-4-7-16,-1 1-14 0,-1 2-16 0,2-5-16 15,-3 0-22-15,-1-1-27 0,-1 0-34 16,2-5-35-16,-2 1-38 0,2 1-64 0,-1-6-69 0,-1 4-100 16,1-4-107-16,0 0-358 0,0 0-974 0,0 0 430 15</inkml:trace>
  <inkml:trace contextRef="#ctx0" brushRef="#br0" timeOffset="69800.39">16059 9012 102 0,'4'-4'579'0,"-4"4"10"16,0-5-5-16,0 5-23 0,-4-6-8 0,4 2-38 16,0 4-53-16,0-6-42 0,0 6-61 0,-1-4-86 15,1 4-96-15,0 0-123 0,-3-2-127 0,3 2-138 16,0 0-149-16,-23 5-404 0,5 2-828 0,0-1 366 16</inkml:trace>
  <inkml:trace contextRef="#ctx0" brushRef="#br0" timeOffset="70401">11927 9892 235 0,'-28'-5'323'0,"0"0"-6"16,-3-1-13-16,3 2-2 0,1 0-8 0,6 1-6 16,0 1-12-16,2-1 2 0,0 0-4 0,7 1 8 15,-2 0-1-15,4-1 15 0,-3 2 1 0,6-1-11 0,0 1-13 16,3 0-13-16,4 1-13 0,-5-2-20 0,5 2-7 15,0 0 2-15,18 0-4 0,13-3-8 16,8 2-9-16,21 1-12 0,36-2-4 0,5-2-10 16,5 7-9-16,9-6 0 0,4 2-6 0,4 4-7 0,2-3-6 15,4-4-9-15,9 2-9 0,4 1-11 0,-5-5-64 16,2-2-54-16,-4-3 0 0,1-2 0 16,-3 4 0-16,0-1 0 0,-11-2 0 0,-11-1 0 0,-4 4 0 15,-15 0 0-15,-27 0 0 0,-1 4 0 0,-5-1 0 16,-6 3 0-16,-17-2 0 0,-4 4 0 0,-4-3 0 15,-10 2 0-15,-4 1 0 0,-4-1 0 0,-3 2 0 16,-1 0 0-16,0-1 0 0,-6 1 0 0,4-2 0 16,-4 2 0-16,0 0-26 0,-19 0-382 0,3 0-68 15,-13 5-82-15,0-3-96 0,-4 0-358 0,-21 3-1096 16,-2-1 485-16</inkml:trace>
  <inkml:trace contextRef="#ctx0" brushRef="#br0" timeOffset="70782.63">12102 10018 5 0,'-40'4'354'0,"6"-2"-2"0,0-1-2 0,7 3 8 16,5-2 4-16,8-1-14 0,5-1-12 0,0 1-34 15,4 1-28-15,-4-2-15 0,5 1-7 0,4-1 2 16,0 0 8-16,-5 3 9 0,5-3 2 0,0 0-3 15,14 3-5-15,-1-3-3 0,10 1 2 0,13-2-2 0,17 0-8 16,11-4-4-16,35 2-7 0,-1 1-17 16,11 3-16-16,8 0-17 0,11-4-12 0,6 6-15 0,8 1-16 15,1-6-10-15,7-1-17 0,-3 2-9 0,-3-2-108 16,-2 4-6-16,-5 1 0 0,-10-3 0 0,-13-3 0 16,-9 6 0-16,-6-6 0 0,-37 6 0 0,-3-4 0 15,-7 1 0-15,-13-1 0 0,-7-1 0 0,-11 3 0 16,-3-3 0-16,-1 2 0 0,-7 0 0 0,-2 0 0 15,-3 0 0-15,2 0 0 0,-1-2 0 0,-4 2 0 16,1-1 0-16,-3 2 0 0,0 0 0 0,1-5 0 16,-1 5 0-16,-1-5 0 0,1 5 0 0,-2-6 0 15,-1 1 0-15,3-1-1366 0,-3 0-1478 0,2-1 654 16</inkml:trace>
  <inkml:trace contextRef="#ctx0" brushRef="#br0" timeOffset="70933.61">14965 9937 5685 0,'-8'3'653'16,"-2"-4"-166"-16,5 1-19 0,-3 0-57 0,8 0-122 15,-10-2-91-15,2 1-198 0,8 1 0 0,-6 0 0 16,6 0 0-16,-6-1-46 0,6 1-280 0,0 0-162 16,-7-2-735-16,7 2-1322 0,0 0 584 0</inkml:trace>
  <inkml:trace contextRef="#ctx0" brushRef="#br0" timeOffset="109000.3">16459 8221 248 0,'-5'-7'323'0,"-3"0"-6"0,4-3 2 0,-1 3 0 15,0-2 3-15,0 3 9 0,1-1 1 0,0 2-3 16,-1 0-10-16,1 0-15 0,3 1-25 0,0 1-27 0,1 3-27 16,-3-3-15-16,3 3-9 0,0 0-5 15,4 12-14-15,-1-2-15 0,3 4-17 0,3 4-4 16,2 1-20-16,5 7-17 0,-1-5-7 0,2 4-10 15,1 0-3-15,3-4-14 0,1 1-7 0,5-2-9 0,0-1-5 16,2-7-3-16,7-1-6 0,1-5-5 16,0-5-1-16,3-3-9 0,13-3 1 0,0-7 0 15,-2-2-1-15,-5-1-3 0,-10 1-7 0,-2-2 5 16,-2-2-5-16,1-1-5 0,-1-3 1 0,9-9-3 0,-13 7 1 16,9-12-3-16,-2 3-1 0,-7 9 3 0,-4 1-7 15,-1 1 0-15,-1 4 0 0,-9 7-6 0,-2 4-1 16,6-1 4-16,-5 6-3 0,-1 2-4 15,2 4 5-15,3 3-1 0,-3 4 3 0,0 3-3 0,2 2 1 16,-2 7-2-16,5 0 4 0,-4-2-5 0,3 6 7 16,-2-7-7-16,4 2 5 0,3-3-2 0,-3-1 1 15,8-3-1-15,0 1 5 0,2-1-4 0,3-3-1 16,3-3 2-16,2-4-1 0,16-4 0 0,-3-1-3 16,-10-2 1-16,11-4 2 0,-1-1 0 0,-11-1 2 15,10-8 1-15,1 1-3 0,-6-7 4 0,-9 6 3 16,-1-2-3-16,-2-3 5 0,-5 0 1 0,3 0 6 15,-3 2 9-15,-5 2 3 0,-4 7 1 0,-4 1-4 16,-2 3 0-16,1 0-8 0,-2 7 4 0,-4 1 0 16,3 3 5-16,0 2-6 0,5 6 7 0,-4 1-3 15,4 5-6-15,-1-2 1 0,0 5-2 0,5-2-3 16,2 0 0-16,0-2-3 0,4-1 0 0,3 1-1 16,1-5 1-16,4-3-3 0,2-4 0 0,2-2-2 15,14 2 0-15,-12-7 2 0,12-4-3 0,-12 1-2 16,1-3 12-16,-3-4-13 0,14-4-3 0,0-5 3 0,-1 1 1 15,-7-4-2-15,3-5 0 0,-3 0-1 0,-2-1 2 16,-8 6 0-16,6-7 0 0,-13 10-1 16,1 2 2-16,-2 2 6 0,-10 5-1 0,-3 5-8 15,0 2-2-15,0 3 0 0,0 3 8 0,-1 4-6 0,-2 2 1 16,0 5 1-16,0 2-1 0,0 0 3 16,0 3 1-16,3 5-5 0,-4-5-3 0,0 5 4 15,3-6 7-15,1 0-11 0,2-2 3 0,3-1 7 16,5 0-8-16,3-1 3 0,2-4-1 0,2-2 4 0,2-4 0 15,4 0-8-15,-3-5 2 0,3-1 10 16,2-3-8-16,-1 0 11 0,0-5 10 0,0-3 0 16,-3-3 5-16,14-7 5 0,-5-5 2 0,-10 8 1 15,-1-1 12-15,1-1-8 0,-3 2 18 0,0 3 0 0,-3 1-5 16,-12 6-1-16,6 5-7 0,0 0 2 0,-5 4-8 16,2 0-33-16,1 4-7 0,0 2 0 0,-2 0 0 15,2 2 0-15,-1 1 0 0,2 0 0 0,0 2 0 16,0-3 0-16,1 1 0 0,0 0 0 0,-1-1-69 15,0-1-104-15,3-1-78 0,0-1-106 0,0 1-99 16,7-4-127-16,-7 0-468 0,8-3-1138 0,-2-2 504 16</inkml:trace>
  <inkml:trace contextRef="#ctx0" brushRef="#br0" timeOffset="120899.47">2107 11421 33 0,'8'-1'276'0,"-1"-1"9"0,2-3 3 15,4-1 8-15,-3 0 2 0,2-1 8 0,3-5-11 16,0-2-24-16,-1 0-15 0,-1 1-5 0,0-3-17 15,1-4-18-15,-1-2-15 0,-4 3-16 0,-2-5-14 16,-3 6-9-16,-2-7-16 0,-4 6-15 0,0-3-18 16,-5 6 1-16,-2 1 0 0,-5 2-13 0,-1 2 1 15,-5 5-11-15,-2 6-5 0,-9 3-9 0,-1 6-1 16,2 4-6-16,-4 4-4 0,2 3-10 0,2 3-2 16,3 0-7-16,0 6-7 0,9 0 7 0,0-1-5 15,8 0-11-15,2 2 1 0,7-1 1 0,6-1 1 16,4 4-2-16,4-2 2 0,6-4-6 0,4-1-3 15,4 2-3-15,2-4 0 0,-1-1 0 0,3-1-3 16,-3-1-5-16,-1 0-3 0,4-2-1 0,-4 2-2 16,-6-3 1-16,-5-3-2 0,-4-2 0 0,-1 1 0 0,-9 0 4 15,-4-1-4-15,-2 1 4 0,-8 1 4 0,-8 2 17 16,-7-2 9-16,0-1 8 0,-5-1 10 16,2-2 4-16,-5-3 1 0,4-2-23 0,-2 0 4 15,-1-3 9-15,2-1 11 0,2-2 0 0,3 1 2 16,8 0-6-16,8 1-5 0,2-2-9 0,0 1-7 0,3 0-21 15,6 0-26-15,-8 0-12 0,8 0-15 0,0 0-28 16,0 0-44-16,33-2-53 0,-10-1-49 16,5 1-51-16,7-3-34 0,-3 0-35 0,3-1-28 15,-4 1-24-15,5-2-25 0,-4-1-312 0,-3 1-777 0,1-1 344 16</inkml:trace>
  <inkml:trace contextRef="#ctx0" brushRef="#br0" timeOffset="121200.28">2364 11721 46 0,'14'-15'191'0,"-4"3"38"0,-5 3 26 0,2-1 4 16,-4 3 12-16,0 1 24 0,1-1 8 15,0 2 14-15,-3 1-8 0,-1 4-16 0,0 0-32 16,5-6-27-16,-5 6-15 0,0 0-18 0,0 0-3 0,0 0-13 16,-1 26-21-16,-2-9-10 0,6-2-11 0,-3 4-17 15,1-1-10-15,4 1-10 0,-1-1-12 0,2 0-9 16,3 4-6-16,1-7-9 0,2-1-5 0,-2 0-6 16,8-6-3-16,-1-2-3 0,-1-2-5 15,3-1-6-15,2-4-3 0,-3-4-4 0,10-3-3 0,-10-2 4 16,5-5 17-16,-7 1 12 0,1-5 6 0,-3-2 16 15,-1-2 5-15,-5-4-2 0,-2-1 8 0,-5 1 2 16,-3-1 4-16,-5-3 3 0,-3 6 11 0,-1 1-2 16,-6 5-3-16,3 4-9 0,-5 6-10 15,0 0-13-15,-2 8-15 0,-6 6-6 0,-1 8-3 16,0 3-38-16,1 4-33 0,4 7-48 0,1 1-65 0,-3 12-73 16,11-6-96-16,8 1-93 0,-1-1-79 0,8 0-88 15,2-1-320-15,11-4-948 0,4-3 420 0</inkml:trace>
  <inkml:trace contextRef="#ctx0" brushRef="#br0" timeOffset="121366.43">3181 11865 3861 0,'12'-1'429'0,"-8"3"-142"0,-4-2-13 16,0 9 27-16,-6-1-5 0,-2 6-14 0,-6 0-36 15,-1 1-38-15,-5 5-48 0,5-5-12 0,0 9-24 16,-4-4-16-16,3 5-37 0,1 0-58 0,1 2-73 15,-4-5-99-15,5 3-124 0,-1 2-147 0,4-10-550 0,2 2-1060 16,2-2 469-16</inkml:trace>
  <inkml:trace contextRef="#ctx0" brushRef="#br0" timeOffset="122233.13">4282 11761 157 0,'0'4'387'0,"0"-4"-16"0,8 2-5 15,-8-2-11-15,11-6-12 0,-2 0-5 0,0-2-19 0,5-6-12 16,-1 0-12-16,9-7-15 0,-4-2-17 0,2-1-16 16,-1-2-17-16,-2 1-16 0,1-4-11 15,-3 0-17-15,0-2-15 0,-2-4-14 0,-3 3-7 16,3-1-15-16,-5-2-8 0,-3 0-10 0,0-1-8 0,0-11-2 16,-6 15-3-16,-3-4-1 0,4 7 0 0,-6 4 8 15,-1 9-6-15,6 4-3 0,-3 2-14 0,0 3-15 16,3 3 4-16,1 4-20 0,-14 10-6 0,5 5-5 15,-5 10-6-15,0 7 2 0,2 2-7 0,0 15-8 16,-1-1 1-16,3 0-5 0,3 1 6 0,1 0-3 16,6 2-3-16,1-15 1 0,4 13-8 0,11-6 9 15,-6-10-5-15,4-2-11 0,5 1 0 0,0-4 3 16,8-3 1-16,1-3-3 0,1-6 2 0,2-1-6 16,1-6-4-16,1-2-9 0,2-5-5 0,-3-7 3 15,-1 1-5-15,-2-9 4 0,0-1-4 0,-4-4 3 16,-2-2 1-16,-2-5-3 0,1-3 3 0,-6-5-1 15,-3 1 1-15,-2-2-1 0,-2-12 5 0,-12 16 4 16,3 2-1-16,0 6 8 0,-1 5 3 0,-3 6 1 16,0 2-8-16,-1 4 2 0,-4 7-5 0,2 3 1 15,-9 9-4-15,0 11 2 0,1-1 9 0,1 6-6 16,3 1-3-16,3 2 2 0,6 0 2 0,0-1 1 16,5 0 0-16,3-4-3 0,6 0-2 0,4-5 0 15,5-3 3-15,2-5 1 0,4-2 4 0,1-5-2 16,0-5-1-16,4-6 7 0,1-5-6 0,-1-5 2 15,-4-5 1-15,0-4-1 0,3-2-1 0,-7-2 5 16,4-20-8-16,-5 4 3 0,-5-6-7 0,-4-4 10 16,0 1 6-16,-5-6-6 0,-1 2-1 0,-5 1 10 15,-3 6 10-15,-3 16 24 0,1 4 17 0,-1 9 2 16,2 7 3-16,-1 1-9 0,1 8-20 0,-2 0-6 16,3 3-1-16,-10 15-7 0,-1 9 7 0,4 6-11 0,0 2-1 15,0 15-8-15,1 1 0 0,3 1 7 16,5 3-7-16,3-4-8 0,0 0 16 0,-1-13-11 15,2-1-7-15,2-1 3 0,-2-1 2 0,4-4-2 0,-2-3-15 16,-1-8 13-16,-2-5 0 0,0-2 5 0,-2 0 13 16,1-4 30-16,-2 1-42 0,1-6-13 15,-3-1 0-15,0 0 0 0,8-13 0 0,-4 1 0 16,1-3 0-16,0-5 0 0,0-5 0 0,3 0 0 0,0 5 0 16,2-4 0-16,0 0 0 0,2 8 0 0,3 2 0 15,-1-2 0-15,10 2 0 0,2 3 0 0,1 0 0 16,2 5 0-16,-1 1-254 0,4 1-103 15,-4-4-55-15,-6 9-66 0,0-1-74 0,-2 2-471 0,-1 3-1109 16,0-3 490-16</inkml:trace>
  <inkml:trace contextRef="#ctx0" brushRef="#br0" timeOffset="122484.13">5992 10882 190 0,'5'-10'589'0,"-1"-2"1"15,-3 1-15-15,3 2-17 0,-3-1-22 16,2 6-18-16,-3-2-45 0,0 3-42 0,1-2-53 16,-1 5-43-16,0 0-32 0,0 0-32 0,-10 13-28 0,1 2-21 15,-6 8-60-15,1 6-60 0,-6 0-83 0,-4 10-114 16,5-7-139-16,-5 12-137 0,6 0-134 15,5-10-377-15,2-4-955 0,4 4 422 0</inkml:trace>
  <inkml:trace contextRef="#ctx0" brushRef="#br0" timeOffset="122884.35">5960 11689 516 0,'-6'6'576'0,"1"-3"-18"15,2 1-23-15,0-1-15 0,3-3-34 0,0 0-29 16,0 0-60-16,0 0-41 0,26-15-35 0,-2 3-29 16,7-2-27-16,1-6-26 0,11-5-24 0,0-1-24 15,-9 8-17-15,6-13-16 0,2 1-20 0,-6-4-18 16,-12 8-14-16,-1-3-18 0,-6 1-10 0,-3-2-6 16,-4 4-3-16,-4 2-8 0,-6 7-8 0,-1-1-7 15,-3 6-5-15,-1 3-2 0,-4 1-10 0,-5 2-1 16,-3 4-4-16,-4 3-3 0,-6 5 8 0,6 2-11 15,5 2-1-15,-5 1 0 0,7 3-8 0,0 2 5 16,5-1 1-16,4 1 2 0,3 4-1 0,4-2 3 16,5 0-8-16,9 4-4 0,2 2 10 0,5-3-7 15,4-2 5-15,0 0-7 0,-1 1 0 0,3-1-6 16,-5-4 6-16,4-1-3 0,-4 1 1 0,-6-3-3 16,-5 0-3-16,1-1 14 0,-5-2-6 0,-4 2 5 0,-2-1 11 15,-10 3 8-15,2-5 14 0,-10 4 16 16,-2-2 1-16,-10 1 7 0,-2 1-19 0,1-7-2 15,1 2-12-15,7-3-6 0,-1-4-40 0,5 2-45 0,3-4-65 16,0-1-95-16,4-5-122 0,4 1-120 0,5-3-142 16,4-8-445-16,1 2-1129 0,9-1 499 0</inkml:trace>
  <inkml:trace contextRef="#ctx0" brushRef="#br0" timeOffset="123834.13">7639 11267 464 0,'-11'-24'481'0,"-3"0"-5"15,1 9 2-15,-1 3 9 0,-3-1-13 0,3 1-21 16,4 5-31-16,-1 2-40 0,-3 6-25 0,-2 4-38 16,-2 6-16-16,-2 10-7 0,3 2-34 0,2 5-10 15,-3 4-32-15,7-1-7 0,-1 15-20 0,7 1-21 16,4-1-8-16,3-12-16 0,5 2-19 0,8-4-7 15,0 0-18-15,6-5-8 0,2-1-11 0,2-4-7 0,6-6 1 16,1-2-14-16,4-9-12 0,-3-3-4 16,1-4-2-16,0-4-4 0,0-8-11 0,-6-1 6 15,0-6-9-15,-1-2 8 0,-1-3-12 0,-7-5-9 16,5-18 2-16,-2 1 0 0,-8-4-6 0,0 0-12 16,0-4 0-16,-5-4 0 0,1-24 0 0,-2 26 0 15,-5 2 0-15,0 6 0 0,0 19 0 0,-3 2 0 16,0 11 0-16,0 5 0 0,1 5 0 0,-1 3 0 0,0 5 0 15,0 0 0-15,-5 26 0 0,0 5 0 16,-3 17 0-16,-2 4 0 0,5 2 0 0,-4 3 0 16,3 1 0-16,-2-2 0 0,2 1 0 0,2-1 0 15,1-3 0-15,3-1 0 0,3-4 0 0,-1-14 0 0,2-2 0 16,-3-5 0-16,3-1 0 0,0-8 0 0,-1-6 0 16,-1 0 0-16,1-3 0 0,-2-2 0 0,0-3 0 15,3-1 0-15,-4-3 0 0,0 0 0 0,13-14 0 16,-7 3 0-16,2-6 0 0,2-6 0 0,3-1 0 15,-3-3 0-15,2-2 0 0,-1 3 0 0,2-2 0 16,-4 13 0-16,0 1 0 0,-4 4 0 0,0 2 0 16,0 4 0-16,0 2 0 0,-5 2 0 0,10 6 0 15,-3 4 0-15,-1 6 0 0,-2 3 0 0,5 4 0 16,-3 5 0-16,1-3 0 0,3-1 0 0,-5-5 0 16,4 4 0-16,3-1 0 0,-2-5 0 0,5-4 0 15,-3 1 0-15,3-5 0 0,-1 1-6 0,4-5-4 16,0-3-8-16,4-2 10 0,-1-4-7 0,-1-3-2 15,5-6 0-15,-2-1-7 0,-4-4 3 0,-2-3-7 16,2-4-11-16,-2-4-6 0,1-18-6 0,-3 3-1 16,0-5-1-16,-1 1-8 0,-2-3 4 0,-3 0 3 15,-2-7 7-15,1 4 2 0,-2 2 8 0,-2 6 7 16,-2 13 13-16,-4 5 11 0,2 1 12 0,-2 9 11 16,0 1 25-16,0 6 11 0,1 1 11 0,-1 4 2 0,1 0-10 15,0 3-7-15,1 3 1 0,0 0 6 0,0 0 23 16,-5 23-6-16,2-6-6 0,2 11 13 0,2 2-80 15,-3 1 0-15,2 2 0 0,0 3 0 0,-2 10 0 16,5 2 0-16,-3-2 0 0,1-12 0 0,0 1 0 16,2 13 0-16,1-13 0 0,0-1 0 0,-1-2 0 15,0-3 0-15,1-1 0 0,0-3 0 0,0-8 0 16,-3-4 0-16,3-2 0 0,-3-2 0 0,0-4 0 16,-1-3 0-16,0-2 0 0,0 0 0 0,0 0-323 15,5-16-85-15,-2 3-58 0,-3-2-54 0,2-10-64 16,0-1-398-16,4-5-1063 0,4 1 469 0</inkml:trace>
  <inkml:trace contextRef="#ctx0" brushRef="#br0" timeOffset="124116.29">8827 11286 330 0,'15'-7'247'0,"-1"3"13"0,-4-1 5 15,-2 0 18-15,1 4 21 0,-4-1 21 0,0 0 29 16,-1 0 19-16,-4 2 14 0,0 0 10 0,0 0-1 16,0 0-4-16,0 7-19 0,0-7-8 0,-8 8-27 15,1-2-23-15,-6 1-25 0,-5 2-28 0,0-1-25 16,-9 5-23-16,2 0-17 0,-6-1-25 0,3 4-15 0,0-2-16 15,1 4-14-15,5-3-12 0,3-4-18 0,2 2-8 16,3-2-8-16,3 1-10 0,6 1-7 16,-2-4-5-16,6 2-12 0,4-3 8 0,4 1-43 15,6 2-12-15,6-3 0 0,8 2 0 0,6 2 0 0,2-7 0 16,1 1 0-16,2 1 0 0,13 0 0 16,-11-3 0-16,-2 0 0 0,-1 1 0 0,-3-2 0 15,-2 1 0-15,-1 1 0 0,0-3 0 0,-12 0 0 0,0 0 0 16,-1-1 0-16,-4-2 0 0,-4 2-70 0,-2-1-107 15,-2-1-35-15,-2 0-66 0,0-2-68 0,-4 3-84 16,0 0-101-16,1-5-494 0,-1 5-1110 0,2-6 491 16</inkml:trace>
  <inkml:trace contextRef="#ctx0" brushRef="#br0" timeOffset="124650.3">11026 11139 458 0,'4'-24'482'0,"-4"5"-17"0,1 3-19 16,-1 2-5-16,3 6-6 0,-6-2-14 0,2 5-19 15,1-1-28-15,-4 4-25 0,4 2-13 0,0 0-3 16,-14 23-15-16,-4 2-10 0,-5 4-16 0,-6 10-15 16,-2 7-11-16,-3-1-27 0,-1 1-20 0,4 2-21 15,-4 1-18-15,1 4-12 0,2-4-32 0,0-1-6 16,3-2-11-16,10-15-12 0,5-1-7 0,0-2-11 16,5-3-12-16,1-7-51 0,7-2-26 0,-2-5 0 15,6-1 0-15,-2-5 0 0,3-3 0 0,2-3 0 0,6-5 0 16,3-5 0-16,6-7 0 0,-1-3 0 0,2-10 0 15,7-10 0-15,-2-1 0 0,-1-8 0 16,-2-2 0-16,-4-2 0 0,15-25 0 0,-13 23 0 0,6-24 0 16,-4 1 0-16,-7 25 0 0,-1 1 0 0,-6 19 0 15,-2 4 0-15,-3 5 0 0,2 8 0 0,-5 6 0 16,-2 5 0-16,1 4 0 0,-1 2 0 0,3 14 0 16,-3 5 0-16,0 15 0 0,0 13 0 0,1 6 0 15,3 1 0-15,3 0 0 0,0 2 0 0,6 3 0 16,-3-3 0-16,13 26 0 0,-7-29 0 0,1-3 0 15,1 0 0-15,2-5 0 0,0-3 0 0,-5-9 0 16,3-6 0-16,-5-3 0 0,-5-7 0 0,-1-4-6 16,-2-3-324-16,-2-5-50 0,-3-2-53 0,0-3-43 15,0 0-57-15,-27-17-55 0,3-1-320 0,-4-2-983 16,-12-10 435-16</inkml:trace>
  <inkml:trace contextRef="#ctx0" brushRef="#br0" timeOffset="124783.23">10710 11469 202 0,'-17'-4'315'0,"4"-1"-2"0,1 1-14 0,5 2-4 0,1 2 10 15,6 0 13-15,0 0-4 0,0 0-8 16,0 0-8-16,17 11-25 0,2-10-24 0,12 5-24 16,7-4-21-16,20 2-43 0,-3-3-62 0,6-7-103 0,3 4-115 15,0-2-164-15,1-3-346 0,0-3-680 0,0-2 301 16</inkml:trace>
  <inkml:trace contextRef="#ctx0" brushRef="#br0" timeOffset="125385.24">12663 11397 131 0,'-1'-11'429'16,"0"3"-32"-16,1-3-14 0,0-1-9 0,0 3 1 15,0-5 3-15,-2 3-2 0,1-3 10 0,0 5-14 16,0-3-15-16,-3 1-16 0,0 0-21 0,-4-5-15 15,3 8-26-15,-1-2-10 0,-3 3-20 0,1 0-16 16,-3 2-17-16,-2 2-30 0,-6-1 7 0,-3 9-12 16,-5 2-7-16,0 6-6 0,2 4-12 0,3 2-17 15,-2 2-8-15,3 3-13 0,2 0-15 0,5 2-5 16,0 0-10-16,10 3-11 0,-1 0-9 0,5 0-1 0,5-4-8 16,3 0-44-16,3-2-15 0,2-7 0 15,5-2 0-15,4 0 0 0,-2-4 0 0,0-3 0 0,7 0 0 16,-5-6 0-16,5-5 0 0,1-2 0 0,-9-1 0 15,6-6 0-15,-10 0 0 0,-1 1 0 0,4-10 0 16,-4 0 0-16,-1-2 0 0,-4-2 0 0,0-3 0 16,-2 3 0-16,-2-2 0 0,-1 9 0 0,-3 2 0 15,2 5 0-15,-3 2 0 0,0 1 0 0,1 4 0 16,-2 2 0-16,1 3 0 0,0 0 0 0,-8 14 0 16,4 1 0-16,3 3 0 0,1-1 0 0,1 11 0 15,2 0 0-15,2-1 0 0,0 1 0 0,4-2 0 16,4 0 0-16,-4-8 0 0,1-2 0 0,4-2 0 15,-1 0 0-15,6-5 0 0,-7-3 0 0,2-2-52 16,-3-2-260-16,7-2-51 0,-5-2-40 0,1-3-39 16,1-5-47-16,7-6-44 0,-8 3-401 0,4-6-1010 15,-4 4 447-15</inkml:trace>
  <inkml:trace contextRef="#ctx0" brushRef="#br0" timeOffset="126649.72">13229 11379 213 0,'13'-2'298'0,"0"0"13"0,1-1 12 15,-1 2 9-15,-2-3 21 0,1 3 21 0,-3-3 15 0,1 2 5 16,-4-1 4-16,2-4-13 0,-3 4-24 0,-1-4-13 16,-1 1-20-16,-3 1-11 0,-2-3-31 0,-1-1-9 15,-4 1-42-15,1 1-9 0,-7 0-38 0,-2-1-10 16,-5 6-22-16,1 1-14 0,-4 1-19 0,-5 2-5 16,1 5-20-16,0 3-6 0,1 2-15 0,9-1-9 15,2 2-3-15,2 1-13 0,4 3 5 0,4-5-17 16,1 4-3-16,4 2 1 0,4-3-6 0,1 1 1 15,4-3-5-15,0-4-3 0,3-4-4 0,0 0 6 16,7-1 4-16,-6-4-11 0,4-3 0 0,-1-1 1 16,2-3 10-16,-4-1 10 0,3-1 5 0,-4-1 11 15,-2 3-3-15,-3-2-27 0,1 1-27 0,-3 0 0 16,-1 4 0-16,1-3 0 0,0 3 0 0,-4 0 0 16,-2 4 0-16,0 0 0 0,7 10 0 0,-5 2 0 15,-3 8 0-15,-2 9 0 0,1 7 0 0,2 13 0 0,0-1 0 16,1 4 0-16,6 3 0 0,-5 3 0 0,4-3 0 15,1 1 0-15,4-1 0 0,-7-3 0 16,3-2 0-16,-2-1 0 0,-3-16 0 0,1 17 0 0,-3-15 0 16,-3-3 0-16,-1-2 0 0,-6-4 0 0,1 0 0 15,-6-5 0-15,1-6 0 0,-4-6 0 0,-1 0 0 16,-12-3 0-16,-1-5 0 0,0-4 0 0,-2-6 0 16,2-3 0-16,1-5 0 0,2-4 0 0,2-5 0 15,5 1 0-15,3-5 0 0,1-13 0 0,12 7 0 16,4-12 0-16,11-4 0 0,9-2 0 0,19-24 0 15,-4 24 0-15,25-25 0 0,1 7 0 0,2 9 0 16,-17 24 0-16,3-1 0 0,4 5 0 0,5 5 0 16,-1 5 0-16,-4 7 0 0,0-3 0 0,-1 7 0 15,-15 6 0-15,-1 0 0 0,-3 3 0 0,-4-1-6 16,-8 2-31-16,0-1 6 0,-6 2 13 0,-3-1 15 16,-1 1 5-16,-4-4-21 0,0 4 20 0,-1-1 2 15,-4 0-18-15,0-3 22 0,-5 4-8 0,0-2 5 0,-7 2-10 16,1-1 5-16,-6 3 10 0,-6 4-25 0,-2 4 13 15,-3-1-2-15,-3 6 2 0,5 2 1 0,-2-1 4 16,4 6-6-16,-2-1 2 0,7 4 2 16,1-2 11-16,9-4-8 0,1 1 3 0,5-3 16 0,3 1-19 15,1-1 8-15,6-1-8 0,4-1 3 0,3-3 5 16,5-2-5-16,-2-2-1 0,2-6 4 16,4 1 2-16,5-4-5 0,-7 1-2 0,6-6 7 0,-8 3-3 15,-3-7 0-15,2 3-8 0,3-12 0 0,-6 1 0 16,0-1 0-16,-2-1 0 0,-6 5 0 0,0 0 0 15,-2 0 0-15,-1 1 0 0,-4 9 0 0,1-3 0 16,-1 5 0-16,-1-1 0 0,-2 3 0 0,3 4 0 16,0 0 0-16,-19 15 0 0,9-2 0 0,0 2 0 15,2-2 0-15,3 5 0 0,1 2 0 0,0-1 0 16,4 6 0-16,2-8 0 0,4 1 0 0,-1-1 0 16,4-2 0-16,0-5 0 0,1-2 0 0,3 0 0 15,4-1 0-15,-3-4 0 0,1 0 0 0,4-4 0 16,-2-3 0-16,1 1 0 0,-3-6 0 0,0 0 0 0,1 2 0 15,0-7 0-15,2-4 0 0,-2 2 0 16,-1-9 0-16,0 6 0 0,-2 2 0 0,1-5 0 16,-5 5 0-16,0 2 0 0,1 3 0 0,-3 4 0 0,-4-2 0 15,0 7 0-15,1 0 0 0,-1 3 0 16,-3 0 0-16,7 5 0 0,-4 4 0 0,-2 0 0 16,1 4 0-16,1 0 0 0,-2 5 0 0,2 0 0 15,1 7 0-15,0-7 0 0,-1 0 0 0,4-2 0 0,-2 0 0 16,-1-4 0-16,2-3 0 0,1-1 0 0,-1-1 0 15,3-1 0-15,-1-2 0 0,-1-2 0 16,5-2 0-16,0-2 0 0,0-4 0 0,7-2 0 0,-6 0 0 16,6-2 0-16,3-8 0 0,0 0 0 0,-1 0 0 15,0 2 0-15,0 0 0 0,-5 3 0 0,0 2 0 16,-7 4 0-16,0 0 0 0,4-1 0 0,-8 6 0 16,3-2 0-16,-3 4 0 0,0 0 0 0,-5 0 0 15,5 7 0-15,0 0 0 0,-5 4 0 0,0 0 0 16,0 6 0-16,0 0 0 0,0 0 0 0,0-2 0 0,0 0 0 15,0-2 0-15,3-4 0 0,-2 2 0 16,2-1 0-16,-1-4 0 0,2-1 0 0,1-3 0 16,-1-1 0-16,6-2 0 0,-1-4 0 0,3 1 0 15,2-6 0-15,0-1 0 0,2-1 0 0,2-6 0 0,3 1 0 16,-5 4 0-16,1 0 0 0,-2 3 0 16,-1 1 0-16,-2 3 0 0,2 1 0 0,-4 1 0 15,4 2 0-15,-2 2 0 0,-1 2 0 0,2 3 0 0,0 1 0 16,-1-1 0-16,3 4 0 0,-3-4 0 0,1 1 0 15,-3 3 0-15,3-4 0 0,0-2 0 0,-4 1-175 16,-3 0-45-16,-1-1-33 0,2-3-54 0,-7 0-62 16,5-7-65-16,-9 2-67 0,0-1-82 0,-11-10-309 15,-7 1-966-15,-5-4 427 0</inkml:trace>
  <inkml:trace contextRef="#ctx0" brushRef="#br0" timeOffset="126785.1">13877 10899 505 0,'-29'-17'511'0,"8"10"-18"0,6-3-40 0,5 5-50 16,2-1-41-16,4 2-41 0,4 1-41 0,0 3-49 16,17-2-66-16,11 4-91 0,7 2-111 0,13 7-133 15,5-4-429-15,9 5-648 0,2 4 287 0</inkml:trace>
  <inkml:trace contextRef="#ctx0" brushRef="#br0" timeOffset="126934.04">15669 11244 425 0,'0'0'654'0,"0"0"-58"0,0 0-64 0,0 0-84 16,-20-5-96-16,16 1-81 0,-1 3-91 0,5 1-109 0,-9-2-134 16,9 2-178-16,-17 1-297 0,7 1-583 0,-8 2 259 15</inkml:trace>
  <inkml:trace contextRef="#ctx0" brushRef="#br0" timeOffset="128383.74">4107 12342 289 0,'0'-5'345'16,"3"1"-27"-16,-3 0-26 0,0 4-14 0,5-5-14 16,-5 5-12-16,0 0 7 0,0 0 21 0,11 11-19 15,-3-4-18-15,1 1-5 0,-2 3-15 0,2 3-28 16,4-2-11-16,1 3-23 0,3 4-14 0,5-3-12 16,3 2-14-16,-2-4-17 0,5-1-3 0,3-3-14 15,3 1-8-15,2-5-9 0,18-1-4 0,-3-3-7 16,-1-2-7-16,1-4-2 0,0 1-6 0,4-5-4 15,5-1-4-15,-2-5-2 0,3 5-3 0,0-4-3 16,4 0-2-16,-2 1-7 0,-3-5 2 0,4 1 1 16,-3 1-6-16,2 0 0 0,-3 2-2 0,0 6-9 15,-1 1 10-15,2 6-5 0,-6 4 8 0,7 4-10 16,-6 3-6-16,0 3 8 0,3 3-6 0,-3 5 2 16,-1-2 2-16,0 0-9 0,-5 2-10 0,1 1-5 15,-4 0-3-15,1-5 2 0,-13-5 7 0,15 3 0 16,-14-6 1-16,20 3 3 0,-2-4 2 0,0-6 3 15,3 1 6-15,3 0 2 0,-1-5 0 0,6-3 3 16,27 1-5-16,-28-4 6 0,0-3-6 0,33 0 2 16,-33 0 0-16,32-8-1 0,-8 2 1 0,-1-4-2 15,-23 7 0-15,33-7 6 0,0 0-7 0,-4 4-2 16,-2 8 0-16,-27 5 2 0,2 1-1 0,28 6 1 16,-30 5 0-16,-2 3 5 0,28 12 2 0,-33-9-1 15,4 4-4-15,2 2 0 0,-4 1 0 0,-3 0 0 16,2 0-1-16,-2-2-2 0,-1 2 1 0,-2-2 3 15,-3-3-3-15,7-3 3 0,0-1 9 0,-1-3 23 0,-1-2 12 16,4-6 1-16,-3-3-1 0,3 0-10 16,0-2 6-16,2-4-5 0,2-1-1 0,2-2-5 15,26-3-4-15,-30 1-1 0,-1-3-2 0,28-7 2 16,-26 6-4-16,26-11 2 0,-32 7-2 0,9 1-2 0,21-10-7 16,-24 13-2-16,27-4 2 0,-28 8 6 0,-2 5 0 15,1 3 4-15,1-1 5 0,1 7 1 0,-5 4-3 16,-1 1 0-16,1 7-6 0,0 1-2 0,2-1 0 15,-2 0-5-15,1 1 1 0,-2 2-3 0,3-3-2 16,2 1 0-16,2-7 0 0,0 2-3 0,3-3 5 16,-5-4 14-16,5-2 6 0,0-1 5 0,27-3 0 15,-34-1-2-15,2-3-4 0,3-2 0 0,27-11-8 16,-28 8 0-16,-1-2-4 0,29-6-5 0,-31 2-5 16,0 0 4-16,4-1-2 0,21-14-2 0,-25 11-2 15,25-12 1-15,-30 9 3 0,27-14-6 0,-25 14-3 16,25-19 5-16,-24 19-8 0,0 2 6 0,-1 3-5 15,-2 4 1-15,2 5 4 0,-4 3 0 0,-14 6 0 16,14 1-4-16,-2 1 1 0,-12 3-3 0,16 6 1 16,-5 0 5-16,0 7-5 0,-3-2 0 0,-9-3-2 15,14 7 4-15,-2-2 1 0,-4 2-4 0,-8-6 1 16,11 3 6-16,2-3-8 0,0 4-2 0,0-3 17 16,5 0 7-16,-19-5-4 0,19 0 2 0,-1-4-2 15,0 2 5-15,-2-5-4 0,0 0-1 0,1-2 0 16,0-2-5-16,-15-1 23 0,15-4-8 0,-5-2 3 15,2 1-8-15,-3-1 2 0,-8 1 1 0,-3-3-8 16,0-2 4-16,13-1-4 0,-12 3 5 0,-5 0-4 16,3 2-3-16,-1-1-3 0,0 3 16 0,0 0-5 15,-1 3-1-15,1-1 16 0,-6 5-6 0,3 0 2 16,-1 1-9-16,-2 1 5 0,-1 1-5 0,1 1-24 16,0-1-4-16,-1 1 0 0,-1 0 0 0,2 0 0 15,1 0 0-15,0 3 0 0,1-3 0 0,1 0 0 16,-1 1 0-16,-2-3 0 0,1 1 0 0,-1-2 0 15,-1-2 0-15,3 1-21 0,-10-3-114 0,7 0-70 0,-7 1-83 16,5-7-60-16,-1 1-67 0,2-2-62 0,0-9-70 16,-7 1-413-16,3-2-1039 0,5-4 461 0</inkml:trace>
  <inkml:trace contextRef="#ctx0" brushRef="#br0" timeOffset="128566.48">16667 11561 3016 0,'9'0'167'0,"4"0"-40"16,-5 0-8-16,-3 0 7 0,1 1 4 0,-6-1 0 0,9 0 22 16,-9 0 2-16,5 2 2 0,-5-2 14 0,4 3 10 15,-4 0-5-15,0 3-3 0,0 0-13 0,-3 5-17 16,-4 2-15-16,-6 3-61 0,-6 4-92 0,-3 2-132 16,-6-1-157-16,-14 5-514 0,11-5-896 0,-13 5 396 15</inkml:trace>
  <inkml:trace contextRef="#ctx0" brushRef="#br0" timeOffset="130433.65">4607 14515 323 0,'-5'-13'356'16,"1"-2"-8"-16,0-4-27 0,8-8-22 0,1 0-12 0,5-5-20 16,9-13-10-16,6-1-8 0,3-5-22 0,5-1-8 15,14-22-11-15,2 2-13 0,3 0-12 16,0 1-18-16,1-5-15 0,1 4-11 0,-5-1-13 15,-5 1-15-15,-16 17-8 0,9-20-20 0,-14 26 0 0,-1 0-6 16,-8 3-9-16,-4 12-2 0,-5 2-6 0,-2 5 1 16,-6 10-5-16,-4 1-10 0,-1 7 3 15,-6 1-9-15,-4 5-4 0,-5 8-7 0,-4 5 1 16,-7 7-4-16,7 7 3 0,-10 11 0 0,7 2 2 16,11-5-3-16,-4 11-8 0,14-10 9 0,4 14 3 0,5-11-1 15,5-1 7-15,8 11-14 0,9-2 4 0,1-3-1 16,2-1-5-16,10-2 0 0,-8-12-1 15,8 13-1-15,1-5-6 0,-9-6-1 0,-6-2-5 16,0 2 5-16,-4-1-1 0,-7-4 2 0,-2 2-1 0,-7-6 1 16,-6 6 4-16,-5-2 8 0,-8 1 17 0,-5-6 8 15,-4-3 12-15,-5 0 6 0,0-4 19 0,-5-4 5 16,1-4 1-16,2-3 3 0,-4-3 3 0,3-4 4 16,0-1-22-16,10-2 8 0,-4-5-10 15,7-2-9-15,5 4-6 0,4-4 5 0,3 4-24 0,4-5-4 16,2 3-2-16,4-1-4 0,1 5-8 0,3 2-10 15,2-1-5-15,1 2-17 0,0 2-8 16,4 3 3-16,1 3-11 0,-1 3-8 0,1 1-4 16,-1 2-13-16,4 6-21 0,-4 3-32 0,1-1-42 0,-1 3-34 15,2 0-45-15,-1-2-48 0,6 6-38 0,1-1-35 16,-1-2-43-16,-1-8-46 0,1-2-54 0,0 1-242 16,9-3-786-16,2-2 349 0</inkml:trace>
  <inkml:trace contextRef="#ctx0" brushRef="#br0" timeOffset="130867.7">5412 14002 143 0,'13'-24'295'0,"1"1"7"0,-5 5 11 16,0 4 12-16,-3 2-1 0,-1 0 20 0,3 3-4 16,-4 3-18-16,-1-2-21 0,1 3-25 0,0 3-2 15,-4 2-7-15,0 0-11 0,10 6-16 0,-6 1-11 16,-1 2-13-16,-1 4-19 0,3 2-21 0,-3 3-14 16,2 2-18-16,-2-1-14 0,4 0-14 0,-2-1-13 15,1-2-5-15,0 2-14 0,2-3-7 0,-2-4-9 16,1 0-9-16,2-3-2 0,-3 1-6 0,-1-5-6 15,2 0-1-15,2-4-5 0,-3-1 0 0,4-2-3 16,3-2-2-16,-2-5-5 0,0-5-6 0,4-5 1 16,-2 4-4-16,3-4-1 0,-1-3-16 0,-2 7 12 15,-1 1-1-15,6 3-2 0,-5 0-3 0,-1 4-3 16,-1 2 0-16,0 1-3 0,-1 5 0 0,0 1-9 16,-4 3 13-16,0 2 1 0,4 3-6 0,-5 2 1 15,1-2 3-15,-1 8 0 0,0-2 5 0,-3 0-9 16,-1-2-13-16,3 1 14 0,-3-1 2 0,1-4-3 15,1 0-2-15,-2-3 2 0,4 0 1 0,-4 0 5 16,0-2 9-16,3-3 8 0,-3-1 9 0,0 0 1 16,10-6-5-16,-3-3-2 0,0 1 0 0,2-3 4 15,0-3-11-15,4-1-6 0,-2 1-1 0,2 2 0 16,1 0-4-16,0 2-4 0,-1 4-3 0,0 4 2 16,1 1 0-16,-1 2 1 0,-2 4-2 0,-1 2-1 15,3 3 3-15,0 3-1 0,-3 0-1 0,-2 1-3 16,-3 0-23-16,5 1-26 0,-1-2-41 0,-3-2-47 15,0 0-47-15,-4-5-59 0,1 0-39 0,-2 0-61 16,-1-3-92-16,0-3-456 0,0 0-964 0,-18-7 427 16</inkml:trace>
  <inkml:trace contextRef="#ctx0" brushRef="#br0" timeOffset="131016.91">5703 13614 187 0,'-4'-10'477'0,"2"3"-46"0,1-1-40 0,2 2-36 15,0 3-33-15,4 2-23 0,0 1-45 0,5 1-18 16,7 3-26-16,0 3-58 0,10 1-85 0,-2 5-103 16,2 1-116-16,0-1-129 0,1-2-205 0,-1 4-526 15,0 0 233-15</inkml:trace>
  <inkml:trace contextRef="#ctx0" brushRef="#br0" timeOffset="131416.54">6641 13786 3759 0,'8'-9'518'0,"-3"-1"-169"16,-4-1-45-16,-1 3-14 0,-3-2-29 0,-4 3-46 15,-3-1-34-15,-2 3-22 0,-8 1-15 0,3 4-12 0,-2 1-2 16,2 5-9-16,0 4-18 0,-5 7-9 16,5 2-16-16,2 7 4 0,6 2-6 0,-3 2-8 15,7 1-11-15,3 4-4 0,8-2-5 0,-1-4-7 16,7-1 0-16,3-2-5 0,7-3-6 0,4-5-2 15,4-2-1-15,2-1-14 0,0-8 1 0,0-3-12 16,0-5 0-16,0-3-7 0,-3-5 4 0,-3-1-1 16,-1-5-2-16,-2 0 3 0,-5-3-3 0,4 0 11 15,-8-2-6-15,-4-4 7 0,-1 0-7 0,-5 5 3 16,1-6-10-16,-1-2 20 0,-4 8 5 0,-5-1 3 16,1 4 17-16,-1 4 12 0,1 1 1 0,-5 4 2 15,0 2-11-15,-1 7-1 0,10-2-5 0,-17 11 9 16,3 4 1-16,4 3-5 0,-1 7-5 0,3 5 1 15,3-5-3-15,5 5-4 0,2-3-3 0,6 1-6 0,4-5 2 16,2 0-14-16,6-4-13 0,-1-3-24 16,7-3-30-16,1-5-54 0,0-2-55 0,2-4-63 15,3-8-87-15,0-1-106 0,-3-2-126 0,-2-3-504 16,1-5-1138-16,-1 0 503 0</inkml:trace>
  <inkml:trace contextRef="#ctx0" brushRef="#br0" timeOffset="132583.45">8326 14007 265 0,'0'0'476'0,"-5"2"-4"0,5-2 10 0,0 0-9 16,0 0-18-16,-4-8-35 0,8 2-22 0,3-5-30 15,6-4-21-15,4-6-24 0,1-2-21 0,3-3-18 16,-4 2-23-16,2-3-20 0,4-1-17 0,-6-2-13 16,0-1-27-16,-1 1-15 0,-1-4-16 0,-2 0-8 15,2-10-15-15,-7 9-15 0,0-12-8 0,-3 1-22 16,-3-2-5-16,0 12 2 0,-4 2-20 0,-3-3 6 16,0 1-17-16,-1 8 0 0,-2 3-7 0,2 9-7 15,1 6-9-15,1 7 2 0,-3 3-3 0,-2 8-8 16,-5 14-7-16,4 8 7 0,-5 18-7 0,6 0-1 15,1 6 2-15,3 0-3 0,5-1-2 0,1 1 5 16,3 0-11-16,5 1 0 0,4-2 5 0,2-3 0 16,3-5-5-16,1-5 3 0,2-7-4 0,-2-9 0 15,4 0 5-15,2-4-3 0,-2-4 1 0,-3-8-3 16,-2-1 12-16,-4-4-14 0,0-2 8 0,-1-5 5 16,2-4 0-16,-2-4-2 0,1-2-4 0,-5-3 5 15,2-6-3-15,-3 3-5 0,-1-6 6 0,-1-4-10 0,-1 4 4 16,-3 2 4-16,2 9-8 0,-3-1-7 0,3 5 6 15,-4 4 0-15,0 2-4 0,1 4 2 16,-1 1 11-16,0 0-9 0,4 16-9 0,-3-3 6 16,6 6-1-16,-2 6 5 0,1-1-3 0,6 1 1 0,-2-1-6 15,3 2-2-15,4-5 8 0,-7-5-5 0,4-1 6 16,-1-2-1-16,2 0 0 0,-1-5 5 0,-4-2 0 16,3-4 7-16,-4 1-3 0,-1-4-1 15,-1-3 0-15,-2-1 4 0,3-2 0 0,-4-4-11 0,-1-1 8 16,-1-6-2-16,-6-10 0 0,-1 2-2 0,-1-2-6 15,-5 3 15-15,-1-4-7 0,0 0 2 0,-2-2 1 16,1 4-7-16,1 0 1 0,-3 6-3 16,4 5 2-16,0 4-6 0,3 3 5 0,0 0-4 0,3 5 2 15,-1 3-7-15,-1 2 1 0,7-1 2 0,-5 7-1 16,5 0 0-16,4-3 1 0,1 5 0 0,5-2 2 16,7 2 2-16,2 0 2 0,9 1 0 0,1-3-2 15,2-2-7-15,1 0 5 0,-1-2-10 0,2-2-4 16,-1 1 3-16,1-4 10 0,-3-2-13 0,-2 3 6 15,-9-5 0-15,0 4-2 0,-1-3 18 0,-5 3-14 16,-3 0 2-16,0 2 1 0,-3-1-5 0,-2 1 1 16,-5 0 3-16,9 4 4 0,-5 2 2 0,-4 3 6 15,2 0-3-15,-2 4 3 0,0 6 6 0,0 0-11 16,0 1 2-16,0-2 0 0,5 0 4 0,-1 1 7 16,0-1-14-16,2 0 7 0,1-2-7 0,3 0 3 15,0-5 2-15,-2-1 6 0,7-2-10 0,-5-1-1 16,1-4-5-16,1-2 4 0,1-1-2 0,-1-2-12 15,-1 0 7-15,2-5 4 0,5-1 5 0,-5-3-7 16,-2 2 3-16,1-4 1 0,-1-2 0 0,7-5 10 16,-10 5-15-16,3 2 0 0,-4 3-1 0,-1 0 7 0,-1 1 0 15,1 3-8-15,-1 3-2 0,-1 0-4 16,0 3 10-16,-4 0 0 0,9 8 4 0,-5 0-1 16,1 3 0-16,0 0-1 0,2 5 1 0,0 1 2 15,5 0-2-15,-2-1 7 0,0 0-1 0,4-1-2 0,0-3 1 16,7-1 1-16,-6-3 1 0,3-2 1 0,-4-2-6 15,7-3 18-15,-2-4 7 0,-1-1 21 0,-2-6 9 16,2-1 10-16,-4-2 29 0,-1-1 9 16,1-9 5-16,-4-4 15 0,-5 3-1 0,2 0-107 0,-1-2-12 15,-6-3 0-15,-5-2 0 0,1 1 0 0,0-1 0 16,-2 1 0-16,-2-2 0 0,-2 4 0 0,-1 4 0 16,4-2 0-16,-2 13 0 0,2 2-43 15,3 7-410-15,-1 1-109 0,5 3-100 0,0 0-417 0,-11 12-1168 16,13 0 517-16</inkml:trace>
  <inkml:trace contextRef="#ctx0" brushRef="#br0" timeOffset="133017.47">10967 13321 326 0,'8'-32'560'0,"-2"2"-24"15,-2 3-34-15,-4-1-39 0,0 10-27 0,-5-2-25 16,0 2-26-16,-3 3-26 0,-1 1-27 0,-3 3-33 16,-4 1-29-16,0 5-27 0,-4 1-22 0,0 6-23 15,0 0-21-15,-6 10-15 0,-3-2-17 0,3 4-13 16,1-3-10-16,2 6 0 0,3 0-13 0,1 2 0 16,5-6-12-16,3 3-7 0,-1-2-5 0,8 1 4 15,-2-3-8-15,2 1 4 0,3-1 7 0,1 0-3 16,1 1-5-16,2-2 2 0,-2 1-9 0,6 0-12 15,0 2 9-15,1 1-8 0,-1 1 5 0,1-2 9 16,0 4-13-16,-2-2 6 0,-1 4-11 0,4 3-3 16,-5-2-59-16,-2 4 0 0,0 4 0 0,-2-1 0 15,-4 1 0-15,1-1 0 0,-2 4 0 0,-1-3 0 16,1 4 0-16,1-2 0 0,-1 4 0 0,0-5 0 0,2 0 0 16,-1 2 0-16,-1-5 0 0,4 2 0 0,-3-4 0 15,4-6 0-15,0 1 0 0,0 0 0 0,0-2 0 16,4 0 0-16,0-3 0 0,-2-1 0 0,5-5 0 15,0-1 0-15,1-3 0 0,1-1 0 0,5-2-99 16,-1-2-233-16,7-6-79 0,-1 2-68 0,7-6-61 16,5-1-69-16,1-3-345 0,2-3-1033 0,1-2 458 15</inkml:trace>
  <inkml:trace contextRef="#ctx0" brushRef="#br0" timeOffset="133400.22">11481 13508 252 0,'9'-26'417'0,"-1"8"34"0,-4 3 19 0,-2 2-1 15,-7 5-11-15,1 1-2 0,-5 4-17 0,0 3-12 16,-2 2-18-16,-6 8-17 0,1 1-24 0,-6 10-26 16,3 3-24-16,2 2-28 0,2 5-32 0,-2 2-22 15,4-1-21-15,3 0-30 0,-4 0-16 0,5 0-16 16,4 0-17-16,-1-3-15 0,-1-3-10 0,7-6-16 16,-2-3-16-16,-1-5-16 0,3-2 13 0,-4-1-15 15,3-4-3-15,1-3-9 0,0-2 5 0,0 0-1 16,0 0 2-16,-5-22-49 0,5 5-6 0,-3-2 0 15,3-8 0-15,4-5 0 0,1-2 0 0,-1-13 0 16,8-3 0-16,-1 0 0 0,1-2 0 0,3-2 0 16,2-1 0-16,-1 8 0 0,-3 15 0 0,0 1 0 15,-1 9 0-15,-3 5 0 0,0 5 0 0,-2 5 0 16,-1 3 0-16,1 5 0 0,4 6 0 0,-1 8 0 0,-2 7 0 16,1 9 0-16,1-1 0 0,-2 4 0 15,-2 11 0-15,3 0 0 0,-4-10 0 0,-1-2 0 16,1 2 0-16,-1-2 0 0,2 3 0 0,-2-2 0 15,3-5 0-15,-4 1 0 0,0-6 0 0,1-7 0 0,0-2 0 16,-2 2 0-16,1-5 0 0,-2-4-110 0,-1-2-198 16,1-1-47-16,-1-3-48 0,0-2-49 15,0 0-51-15,0 0-56 0,0 0-359 0,-19-15-993 16,6 2 441-16</inkml:trace>
  <inkml:trace contextRef="#ctx0" brushRef="#br0" timeOffset="133550.14">11371 13696 239 0,'-10'-3'341'0,"3"-1"37"16,0 0 21-16,1 1 6 0,2 0 3 0,1 1 14 15,-1 0 3-15,4 2-4 0,-2-4-14 0,2 4-20 16,6-5-24-16,4 4-34 0,6-2-25 0,3 1-36 16,9-3-46-16,4 0-36 0,0 3-45 0,5-2-65 15,-4-1-91-15,3-2-94 0,0 0-100 0,0 1-112 16,-1-2-129-16,-5-2-387 0,-2 2-905 0,0-1 400 16</inkml:trace>
  <inkml:trace contextRef="#ctx0" brushRef="#br0" timeOffset="133951.2">11948 13378 3435 0,'-7'-16'307'0,"1"2"-65"0,-2-1 55 0,-1 1 0 16,3 0-32-16,-6-1-26 0,7 3-3 0,1-1-4 15,-1-2-16-15,5-1-6 0,1 3 0 0,7-2-16 16,1 1-14-16,1 0-23 0,7 0-4 0,6-2-22 16,8 1-11-16,-3 4-16 0,2-1-20 0,1 0 3 15,1 1-14-15,0 4-10 0,-4 0-7 0,-6 5 0 16,-4 0-7-16,0 1-5 0,-6 4-7 0,0-1-12 15,-4 0 8-15,-2 2-7 0,-1 2-2 0,-2 3 4 16,-1 4 19-16,-4 1 13 0,-1 4 18 0,-6 6 15 16,-1 0-90-16,0 4-3 0,-1 0 0 0,2 5 0 15,-2-2 0-15,2 4 0 0,1-1 0 0,3 2 0 16,-1-1 0-16,3 11 0 0,2-13 0 0,2 0 0 16,1 3 0-16,-1-2 0 0,3 1 0 0,1-1 0 15,1 14 0-15,-1-19 0 0,1 1 0 0,2 3 0 16,-3-5 0-16,1 3 0 0,-4-3 0 0,2-1 0 15,-3-3 0-15,1 1 0 0,-2-6 0 0,-2-3 0 16,-3 0 0-16,1 0 0 0,-3 1 0 0,-2-2 0 16,0-3 0-16,-3 1 0 0,-3-4 0 0,2-2 0 15,-6 2 0-15,2-4 0 0,-2-3 0 0,0 2 0 16,-3-4 0-16,2-2 0 0,-2-1 0 0,4-2 0 16,-3-2 0-16,4-1 0 0,3-1 0 0,2-4 0 0,5 3-440 15,4-8-238-15,11-1-502 0,2-8-1276 0,7 2 565 16</inkml:trace>
  <inkml:trace contextRef="#ctx0" brushRef="#br0" timeOffset="134132.56">12627 13619 4192 0,'4'-7'405'0,"0"-3"-95"0,-1 6 25 16,-1-3-6-16,1 2-24 0,1-1-23 15,-2-1-41-15,3 3-37 0,3-3-34 0,2 0-17 0,4 2-9 16,3-4-26-16,5 4-36 0,4-3-36 0,4 3-56 15,-3-2-65-15,-7 5-79 0,7-3-90 0,-7 3-91 16,-1 2-71-16,-4 3-74 0,-3-1-66 0,-3 3-299 16,-1 1-914-16,-3 3 404 0</inkml:trace>
  <inkml:trace contextRef="#ctx0" brushRef="#br0" timeOffset="134283.54">12791 13704 11 0,'-22'19'301'0,"3"-6"22"0,6 1 6 0,-2-2 16 15,2-2 34-15,4 1 13 0,0-5 14 0,4-1 13 16,1-1 1-16,2 1 3 0,0-1-7 0,2-4-17 15,0 0-31-15,16 3-43 0,-3-4-37 0,-1-3-53 16,10 0-55-16,6-3-71 0,-2-1-74 0,2-1-94 16,0-2-116-16,0 1-88 0,-1 3-90 0,1-8-98 15,-9 6-350-15,7-4-867 0,-2-1 384 0</inkml:trace>
  <inkml:trace contextRef="#ctx0" brushRef="#br0" timeOffset="134800.32">13261 13547 373 0,'4'-3'390'0,"-3"-2"26"15,2 1 19-15,0-1 22 0,-1 1 17 0,-1-3 5 16,3 2-6-16,-1-4-14 0,2-2-20 0,1-1-39 16,1-1-29-16,2-5-34 0,3 1-28 0,1-4-29 15,1-5-30-15,2 3-18 0,-1-2-19 0,-1-3-11 16,-4 1-27-16,4 2-17 0,-2-2-10 0,-2 1-16 16,0 0-6-16,-2 2-5 0,1-3-4 0,-5 9-2 15,-3-1-5-15,-1-2-110 0,5 4 0 0,-6 1 0 16,1 6 0-16,0 2 0 0,1 2 0 0,-1 1 0 0,-1 1 0 15,1 4 0-15,0 0 0 0,0 0 0 16,-13 15 0-16,13-3 0 0,-1 9 0 0,-7 5 0 16,8 5 0-16,-4 0 0 0,0 4 0 0,1 11 0 15,-1 1 0-15,0-1 0 0,0 0 0 0,3-10 0 16,-6 11 0-16,6-11 0 0,-3 10 0 0,4-13 0 0,-1 2 0 16,-2 0 0-16,1-4 0 0,2 0 0 0,-4-2 0 15,0 1 0-15,3-3 0 0,-3-1-14 0,0-9-306 16,0-1-19-16,3 0-15 0,-2-5-7 0,2 1-1 15,-4-4-4-15,1 2-3 0,1-4 5 0,-3-1 5 16,1 2 19-16,0-2 37 0,-2-3 31 16,0 1 41-16,1-1 29 0,-3 0 58 0,-3 0 41 0,3 0 54 15,-1 1 53-15,-1-2 44 0,2-1 44 0,-2 0 43 16,4-1 37-16,-2 2 45 0,0-1 38 0,1 0 32 16,1-1 25-16,0-1 27 0,7 2 10 0,-9-1-5 15,9 1-11-15,-9-2-13 0,9 2-28 0,0 0-23 16,0 0-27-16,0 0-23 0,21-5-27 0,-7 4-12 15,4-2-26-15,3 2-57 0,10-1-97 0,-2-1 0 16,0-2 0-16,1-1 0 0,-2 5 0 0,3-1 0 16,-9 0 0-16,-4-5 0 0,-1 2-20 0,-5 2-114 15,-2 2-27-15,-1-4-34 0,-4 1-39 0,0 1-47 16,-3 0-48-16,-2 3-61 0,-8-7-102 0,-5 6-501 16,-3-2-1075-16,-6 0 475 0</inkml:trace>
  <inkml:trace contextRef="#ctx0" brushRef="#br0" timeOffset="170986.15">2558 15266 40 0,'-9'-14'69'0,"-5"2"-14"16,5-1-6-16,-2 5-3 0,-1-2-16 0,3 3 0 15,-1 3-19-15,0-1-26 0,-3 4-38 0,-4-2-57 16,5 4 26-16</inkml:trace>
  <inkml:trace contextRef="#ctx0" brushRef="#br0" timeOffset="172400.31">2731 15059 43 0,'2'-16'297'0,"-1"-2"-7"0,-1 1-2 16,2 0-2-16,-4 1-4 0,2 3 5 16,0 3 4-16,-1 0-1 0,1 3-8 0,0 1-13 15,0 1-40-15,0 1-26 0,0 4-16 0,0 0-8 0,-9 16-6 16,4 2-9-16,0 7 5 0,-1 4-15 0,2 4-18 15,-3 1-12-15,-3 13-10 0,5-11-15 0,1 13-5 16,-2-2-12-16,1-11-7 0,0-1-7 0,5-1-8 16,3-1-2-16,1-3-8 0,1-2-5 15,-1-10 1-15,1-2 13 0,3-1-5 0,0-4-1 0,-2-8 10 16,4 0 10-16,2-3 1 0,1-3-11 0,2-5 2 16,1-5-3-16,5-6-6 0,-4-6-13 0,-1 2 4 15,-3-4-1-15,1 1-8 0,-2-1-5 0,-1 6 2 16,-2 3-1-16,-4 7-2 0,1 2-7 0,1 0-6 15,-2 5 0-15,4 3-5 0,-1 4 1 16,3 1-1-16,0 7-2 0,5 5 2 0,3 3-2 0,-2 4-1 16,3 5-8-16,3 0 8 0,3-2-5 0,-1-1 1 15,1-3 1-15,1-1-10 0,2-3 2 0,-2-4-18 16,0 1 2-16,-12-5 2 0,3-5-3 16,0-2 2-16,-5-3-1 0,-3-3-3 0,0-3 4 15,-4-1-5-15,-2-5 5 0,-2-4 1 0,-4-4 2 16,-3-9-8-16,-5 0 9 0,-2-2-2 0,-4-1 0 15,-6-14-1-15,8 14 0 0,0 1 5 0,0 0-2 0,-3 5 3 16,2 3-3-16,7 8 5 0,2 5-2 0,-1 2-6 16,5 2 2-16,1 1-2 0,2 1 2 15,-1 4 4-15,12-1 3 0,-1 2 2 0,9 1 1 16,10-1-3-16,2 0-1 0,4-1 5 0,1-4-2 16,2 1 3-16,15-6 0 0,-3 1 0 0,3-5 3 0,-18 2-6 15,-2-2 6-15,2-2-2 0,-4-3 4 0,-4-1-3 16,-1-2 3-16,-4-4-1 0,-4-1-1 0,-2-4 6 15,-6 1-4-15,-3-2 8 0,-5-2 5 16,-1 6 4-16,-4 3 5 0,1 6 8 0,-3 7-6 16,-3 2-2-16,2 4-12 0,-2 3 4 0,-3 10 0 15,-4 5-7-15,-4 15 12 0,-5 14 3 0,0 6-2 0,3 6-1 16,0-3-3-16,5 7-1 0,1-3-4 0,5-1 2 16,4 0-3-16,0-2-2 0,10-2 0 15,3-1 1-15,-2-14-5 0,-1-1 1 0,9-4-2 16,-1-3 3-16,0-1 0 0,-2-8-6 0,2-5 3 15,1-3 4-15,-5-5 1 0,4-1 3 0,-2-6 9 16,0-2 6-16,-1-4-3 0,4-7 0 0,-4 0-2 0,0-7 2 16,3-6-4-16,-3-1-6 0,3-2 1 15,-8 1-2-15,2-1-5 0,0 2 6 0,1 4-9 16,-3 8 0-16,-4 6-8 0,3 1 2 0,0 5-3 16,0 2-1-16,-4 3 2 0,0 0-1 0,14 15-6 15,-4 1 9-15,-4 2-4 0,4 8 4 0,-3 2-3 16,2 0 3-16,-3-1-2 0,2 0 1 0,1-1-4 15,0-4 5-15,-1-5-4 0,-1-1-2 0,2-2 7 16,-2-3 1-16,2-1-7 0,-2-3 8 0,2-2-1 16,1-2 2-16,-3-3-1 0,4-1 0 0,0-4-7 15,0-3 10-15,2-3-1 0,0-2-2 0,1-1-4 16,1-10-2-16,3 1 4 0,-1-1-1 0,0 0-3 16,-5 9-3-16,1 1 3 0,-1 3-3 0,-1 4 1 15,0 2-2-15,-2 3-1 0,1 4 4 0,0 0-5 16,-3 8 6-16,2 2-1 0,-3 1-1 0,3 4-5 15,-1-2 9-15,-3 3-5 0,4 7 4 0,-3-6 0 16,7-2-19-16,-5-2-26 0,1-3-25 0,0 2-41 16,-2-4-39-16,2-1-44 0,-1-2-51 0,-4-4-61 15,1 2-68-15,0-6-104 0,-5 1-370 0,0 0-915 16,7-10 405-16</inkml:trace>
  <inkml:trace contextRef="#ctx0" brushRef="#br0" timeOffset="172533.41">4458 15138 4107 0,'0'-33'229'0,"0"4"3"0,0 4 17 0,-1 6 13 16,0 8-15-16,1-2-39 0,-1 2-43 0,1 4-45 16,-3 2-26-16,2 4-20 0,1 1-33 0,0 0-66 15,-5 16-103-15,2-1-161 0,2 1-228 0,0 4-329 16,2 5-915-16,-2 2 406 0</inkml:trace>
  <inkml:trace contextRef="#ctx0" brushRef="#br0" timeOffset="173133.95">5091 15438 4082 0,'4'-25'172'0,"1"2"-62"0,-4-5 48 16,-1 4 31-16,-2 4 7 0,-3 2-15 0,1 1 1 15,0 0-8-15,-1 2-20 0,0 5-6 0,-2 1-23 16,0 3 1-16,0 3-13 0,0 4-5 0,-5 2 16 0,1 5 0 15,-5 7 3-15,-5 4-1 0,4 6-6 0,3 5-5 16,-4 2-5-16,5 2-24 0,2-2 2 16,1 1-8-16,4-2-4 0,5-1-11 0,2-1-9 15,5-4 6-15,2-8-12 0,5-2-5 0,5-5-2 16,0-2 1-16,10-5-9 0,5-3 7 0,-1-8-11 16,3-2-4-16,9-13 4 0,1-4-13 0,0-2 6 15,-3-4-11-15,-3-4 6 0,-4-4-4 0,1-2 4 16,-9-5-6-16,5 0 5 0,-5-3-5 0,-4-3-3 15,-3-4-5-15,-7 3-14 0,0 2 18 0,-6 5-5 0,-3 17-12 16,-1 6 16-16,1 11-6 0,-6 3-8 0,0 8 5 16,-2 5-6-16,-5 9 2 0,-4 4 3 15,-4 14 1-15,-4 14 2 0,-2 5-3 0,0 3-3 16,6-3 5-16,1 3-5 0,3 2-10 0,5-1 16 16,3-3 0-16,1-12-2 0,8 9 3 0,1-13-2 0,3-2 5 15,1-5-1-15,1-2-12 0,-1-8 11 0,3-1 5 16,1-4-9-16,-2-4-5 0,0-1 11 0,3-4-2 15,-2-2 6-15,2-1 7 0,-1-4-10 16,3-4 3-16,0-2 0 0,0 0 0 0,-6-5-9 0,7-9 5 16,-2 4-3-16,2-1 1 0,-8 7-1 0,-1 5-5 15,-2 0-3-15,3 3-4 0,-4 2 2 16,-1 5-1-16,-4 0 6 0,9 8 3 0,-3 3-1 16,1 5 2-16,-4 3-5 0,0 7 2 0,-3-1-2 15,4 2 9-15,-2 1-5 0,4-3 3 0,1-1 1 0,2-4-7 16,1-2-9-16,4-4-25 0,0 0-39 0,-1-3-71 15,0-6-45-15,1-2-62 0,4-3-84 0,-1-5-94 16,-1-3-105-16,0-4-476 0,7-3-1095 0,-7 1 485 16</inkml:trace>
  <inkml:trace contextRef="#ctx0" brushRef="#br0" timeOffset="173566.3">6785 15336 2446 0,'3'-3'221'0,"2"0"-19"0,-1-3 14 15,3-2 44-15,-1 0 20 0,-1-3-11 0,4 2-7 16,-3-2-18-16,1 2-21 0,-1-2 3 0,2 1-2 16,-1 1-8-16,1 3-23 0,-4 1-22 0,0 2-18 15,1 3-10-15,-5 0-12 0,6 8-3 0,-4 2-12 16,-2 6-7-16,-2 2-18 0,-6 8 1 0,1 3-8 15,-1 2-12-15,1-2-5 0,-1 1-8 0,2 0-13 16,2-5-10-16,0-4-11 0,4 4-3 0,0-10-6 16,1-4 0-16,1-2-2 0,1-3 0 0,5-5-25 15,0-2-4-15,3-4 3 0,7-5 5 0,0-1 1 16,5-6-2-16,-1-4 5 0,1-3 2 0,2 0-1 16,10-14 5-16,-11 10-2 0,4 3 5 0,-5-1 6 15,-1 5 12-15,1 4-4 0,0 3 5 0,-8 8-5 16,3-1 1-16,-5 6 1 0,1 3 0 0,-2 3 0 15,0 7 2-15,-1 1 2 0,0 10 1 0,0 2 5 16,-2 6 0-16,-1-2-9 0,-4 2-8 0,1 0 3 16,0-2-19-16,-1 1-21 0,-3-4-23 0,-1-6-12 15,0-2-29-15,-4-2-28 0,1 0-42 0,-5-5-40 16,2-3-38-16,-5-2-55 0,-3-4-48 0,-6-3-55 16,-7-6-71-16,-4-3-375 0,-2-5-908 0,0-3 403 15</inkml:trace>
  <inkml:trace contextRef="#ctx0" brushRef="#br0" timeOffset="173683.45">6866 14937 369 0,'0'-12'442'0,"0"3"-17"15,0 1-25-15,0 2-44 0,0-1-40 0,-2 5-32 16,2 2-49-16,0 0-78 0,0 0-105 0,-7 15-132 16,7-4-155-16,1 0-219 0,3 1-492 0,8 1 219 15</inkml:trace>
  <inkml:trace contextRef="#ctx0" brushRef="#br0" timeOffset="175050.08">8218 15481 101 0,'12'-7'449'0,"-11"1"-16"0,3-4-10 0,6 2-8 15,-3-4-18-15,-1-5-17 0,3-1-22 0,5-7-26 16,-2 2-20-16,1-6-21 0,0 3-21 0,0-5-18 16,-3-1-20-16,3-1-20 0,1-15-15 0,-1 2-17 15,-2-5-18-15,-2 0-17 0,-1 2-13 0,1 2-15 16,-4 11-6-16,0 5 11 0,-5 4 5 0,-1 9-12 15,-2 2-7-15,2 7-19 0,-3 3-23 0,-1 4 8 16,5 2-10-16,-17 17-3 0,2 3-3 0,2 10 1 16,-2 5-4-16,1 12-14 0,-1-1 14 0,3 1 1 15,6 0 8-15,1 0 4 0,3-12-21 0,0 13 12 16,6-15-8-16,2 2 1 0,2 0-12 0,2 0 2 16,5-4 3-16,2-2-11 0,2-4-2 0,4-4 0 15,0-1-5-15,0-6-4 0,0-3 3 0,5-3-4 16,-6-4-3-16,5-5 1 0,-7-3 1 0,7-3 2 15,1-5-8-15,-5-1-1 0,3-7-3 0,-7-2-2 16,0-1 5-16,-6-3-3 0,2-4-2 0,-5 5 4 16,-3-2-6-16,-3 9-2 0,1 2 3 0,-5 6-5 15,0 1-1-15,-3 4-4 0,1 3-6 0,2 2 4 16,0 0-2-16,-14 13 4 0,8-5-2 0,3 8 7 16,-2 1-7-16,2 3-4 0,8 7 2 0,1-1 6 15,6 2-4-15,3-4 3 0,5-1-2 0,3-4-11 16,3-2 0-16,5-3 0 0,1-2-14 0,2-1-4 15,2-9 4-15,-1-1-7 0,3-2-2 0,-5 0 4 0,2-5-1 16,-5-4-7-16,-1 1 18 0,-4-4-6 16,-2-4 8-16,-2-2 1 0,-6-6 5 0,-1-1 4 15,-8 1-2-15,1-3 9 0,-2 2-9 0,-10-1 3 16,-2 8 3-16,1 1-6 0,-5 4 1 0,-1 2 6 16,-5 5-2-16,0 2 6 0,-5 6-9 0,1 4 17 0,-4 1 5 15,7 6-5-15,-5 4 1 0,5 7 2 16,0-2-1-16,7 2-1 0,4 6 3 0,2-3 2 15,5-6-18-15,0-1 18 0,5 0-6 0,2-1 0 16,3-2-2-16,1-1 5 0,2-5 0 0,5 0-4 0,-8-4 2 16,2-1 4-16,7-2-5 0,-1-3 5 15,-2-6-6-15,1 1 1 0,-3-2 5 0,-4-2 1 16,8-2-7-16,-5-1 1 0,-3-1 0 0,0-5 0 16,2-5-1-16,-2 6-5 0,-5 2 4 0,3-1-3 15,-3 5 1-15,-1 2-8 0,-4 3 2 0,5 1-3 0,-4 3 3 16,-1 2 0-16,0 0-2 0,0 0 2 0,4 10-2 15,-4-2-12-15,4 0 16 0,-3 4 2 16,3 0-2-16,0-1-4 0,1-1 0 0,0 0 2 16,1-2 1-16,0 0 1 0,0-3 1 0,0-3 2 0,3-2 2 15,-1 0-5-15,1-4 4 0,0 1 4 0,4-3-9 16,0-5 4-16,0-1 1 0,0 0-2 16,5-4 4-16,1-3-5 0,3 1 1 0,0-1-4 15,0-2 7-15,1 4-5 0,0 0-2 0,-6 5 3 16,0 2 9-16,-2 2 1 0,1 1-1 0,-2 3-5 0,-3 4 8 15,1 4-6-15,0 1-12 0,1 5 15 0,0 3 0 16,-4 2-2-16,-1 2 1 0,-1 1 0 16,1 0 1-16,0 8 2 0,-3 0-4 0,-4 1 3 15,-1-8-3-15,1 6-1 0,-1-8-4 0,-2 1 4 0,-2-6 1 16,-2-1-3-16,-2-1 7 0,-1-1-8 0,-1-4 5 16,-4 2-1-16,-3-4 0 0,3-2 0 0,0-2 0 15,0-2-1-15,-1-5 5 0,4 2-15 0,1-4 11 16,1 1 1-16,1-6 1 0,3-2-3 15,7 0-1-15,3-8-8 0,6 1-5 0,6-5-15 0,6 3-22 16,9-11-36-16,5-1-21 0,0 2-23 0,7 0-16 16,-2-2-2-16,1-2-9 0,1 0-14 0,-1-1 27 15,-2 1 9-15,-7 4 15 0,1 3 6 0,-15 6 17 16,2 4 15-16,-8 2 23 0,-1 5 29 0,-8 6 12 16,0-2 30-16,-1 2 17 0,-4 4 7 0,0 1 5 15,-4 4 9-15,4 1 16 0,-14 4 9 0,4 5 10 16,-3 4-7-16,-1 9 17 0,5 3 9 0,-3 2-6 15,2 6-2-15,3-1-7 0,4 1-3 0,-1 1-14 16,8 0 0-16,-4 1-1 0,3-2-10 0,3 0-5 16,2 1 0-16,-1-2-7 0,1-3-4 0,-1-3-16 15,4 0-21-15,-5-1-16 0,-2-8-11 0,1-1-24 16,-1-4-13-16,-1-3-20 0,-2-2-16 0,-1-1-18 16,-4-5-17-16,4-1-16 0,0 0-17 0,0 0-6 15,-9-10 6-15,4 2-7 0,2-2 6 0,2-3 13 16,0-2 15-16,-2-5 13 0,6 2 17 0,-2 0 41 15,3 0 43-15,1 2 21 0,3 0 41 0,-3 4 38 16,0 1 28-16,3 3 17 0,-2-2 5 0,6 4 3 16,-1-2-3-16,2 2-14 0,6 0-23 0,-2 1 4 15,2 2-12-15,1 0-7 0,0 2-25 0,9 0-41 16,-9 0-73-16,2 1-110 0,-1 0-149 0,-1 1-205 16</inkml:trace>
  <inkml:trace contextRef="#ctx0" brushRef="#br0" timeOffset="177918.32">11251 15334 420 0,'9'-7'441'0,"0"0"1"0,-1-2-10 0,-2-2-9 15,4-2-22-15,-1-2-19 0,-1 2-13 0,-2-3-15 16,-1 2-10-16,-3 2-22 0,-1-1-15 16,-2 2-13-16,-2-2-26 0,-2 2-33 0,0 3-5 15,-3-1-21-15,-1 3-17 0,-5 4-9 0,1 1-23 0,-6 5-9 16,1 5-15-16,-7 1-1 0,-1 7-19 0,3 6-18 15,4 3 2-15,-4-1-14 0,6 1-10 0,2 6-7 16,5-2-8-16,6 3-5 0,0-6 0 16,8-2-29-16,0-5 14 0,2-4 1 0,6-1-5 0,-1-3 4 15,2-6-4-15,0 0-6 0,5-5 5 0,0-5-5 16,9-1 7-16,-8-2 7 0,2-4-3 0,0-6 12 16,-1-2 9-16,-2-2 1 0,-3-4-50 0,-2 0-14 15,-1-3 0-15,-3 3 0 0,-2 0 0 0,0 7 0 16,-4 2 0-16,0 4 0 0,-2 4 0 0,2 1 0 15,-2 1 0-15,1 4 0 0,-2 2 0 0,0 0 0 16,3 10 0-16,0 0 0 0,-2 6 0 0,2 2 0 16,-1 7 0-16,6 3 0 0,-2 1 0 0,1-4 0 15,-1 0 0-15,2-7 0 0,2-1 0 0,-1-1 0 16,0-3 0-16,1-5 0 0,-1 1 0 0,0-7 0 16,5-1 0-16,-6-1 0 0,2-2 0 0,0-1 0 15,0-6 0-15,1 1 0 0,-1-6 0 0,0 0 0 16,-2-4 0-16,3-8 0 0,-1 1 0 0,-2-2 0 15,5 3 0-15,-7-1 0 0,1 7 0 0,-1 1 0 16,2 5 0-16,-4 1 0 0,-2 3 0 0,2 3 0 16,1 1 0-16,-1 5 0 0,-4-1 0 0,9 10 0 15,-3-1 0-15,-2 6 0 0,1 3 0 0,-3 1 0 0,5 8 0 16,-3-3 0-16,6 2 0 0,-6-8 0 16,0 0 0-16,1-2 0 0,-1-4 0 0,0-2 0 15,1 0 0-15,-1-3 0 0,-3-3 0 0,0 0 0 16,3-2 0-16,2-3 0 0,-6 1 0 0,12-6 0 15,-3 0 0-15,-1-2 0 0,1-7 0 0,3 1 0 16,0-2 0-16,3-7 0 0,-1-1 0 0,0 3 0 16,4-1 0-16,-5 7 0 0,-2-1 0 0,-2 6 0 15,-1 1 0-15,2 2 0 0,-1 3 0 0,-2 3 0 16,-2 3 0-16,0 2 0 0,1 8 0 0,-2 1 0 16,0 4 0-16,-3 8 0 0,2 4 0 0,-2-2 0 15,-1 2 0-15,4-1 0 0,0-2 0 0,1-5 0 16,2-3 0-16,0 0 0 0,-1-6 0 0,3-2 0 15,1-1 0-15,1-5 0 0,3-1 0 0,-2-4 0 16,7-3 0-16,0-3 0 0,2-4 0 0,1-3 0 0,-3-3 0 16,4-3 0-16,-5-4 0 0,1 1 0 15,2-5 0-15,-5-1 0 0,1 0 0 0,-3 1 0 16,1 4 0-16,-1 2 0 0,-4 7 0 0,-2 4 0 16,0 2 0-16,-3 5 0 0,1 2 0 0,-2 3 0 0,1 3 0 15,-1 4 0-15,1 5 0 0,-1 2 0 0,4 2 0 16,-2 8 0-16,-2-1 0 0,1 3 0 0,3-3 0 15,1 1 0-15,-3-9 0 0,2 1 0 0,0-1 0 16,0-6 0-16,4 1 0 0,-6-4 0 16,7 0 0-16,-3-5 0 0,3-3 0 0,0-1 0 0,2-7 0 15,3 1 0-15,-1-6 0 0,3 0 0 0,3-3 0 16,-5-4 0-16,2-4 0 0,0-2 0 16,-1-1 0-16,-3 6 0 0,1-3 0 0,-6 10 0 15,1 0 0-15,-5 6 0 0,0 0 0 0,-2 4 0 0,0 3 0 16,-1 3 0-16,0 5 0 0,-3 1 0 0,2 4 0 15,-2 4 0-15,-1 3 0 0,1 8 0 0,-1 1 0 16,3-2 0-16,2-1 0 0,0 0 0 0,3-6 0 16,1-2 0-16,1-2 0 0,1 1 0 15,1-6 0-15,7 0 0 0,-7-6 0 0,3-2 0 0,-3-1 0 16,3-1 0-16,0-5 0 0,-1-1 0 0,-1-1 0 16,1-6 0-16,-5-1 0 0,1 1 0 0,-2-5 0 15,-2-6 0-15,-2-2 0 0,-4-1 0 0,-1 0 0 16,-7 1 0-16,-1-1 0 0,0 4 0 0,0 0 0 15,-3 9 0-15,-1 5 0 0,1 1 0 0,-2 7 0 16,-2 3 0-16,-2 5 0 0,0 1 0 0,1 6 0 16,1-1 0-16,-2 9 0 0,4 0 0 0,6-3 0 15,5 2 0-15,2-2 0 0,6-2 0 0,-1 0 0 16,8-4 0-16,-1 0 0 0,5-3 0 0,3-4 0 16,0-2 0-16,3-6 0 0,6 1 0 0,1-5 0 15,0-3 0-15,2 1 0 0,-3-7 0 16,-1 4 0-16,-2-2 0 0,-1 1 0 0,-1-3 0 0,0-1 0 15,-7 7 0-15,2 0 0 0,-8 3 0 0,3 3 0 16,-4-1 0-16,3 3 0 0,-5 3 0 0,0 2 0 16,-1 4 0-16,0 3 0 0,1 1 0 0,-1 7 0 15,-2 2 0-15,-1 5 0 0,-2-6 0 0,-1 1 0 16,0-1 0-16,0-2 0 0,-1-2 0 0,2-4 0 16,0 0 0-16,-1-2 0 0,3-3 0 0,-3 0 0 15,2-4 0-15,2-1-5 0,-4-1-10 0,0 0 4 16,15-7 0-16,-7 1 6 0,0-1-17 0,1 0 3 15,3-5 19-15,0 1-8 0,1-2 2 0,2-1-1 16,0 2 4-16,2-1-6 0,2 5 6 0,-1 0 3 16,-5 4-6-16,0 3 2 0,1 0-18 0,-4 3 14 15,4 2 4-15,-3 3-1 0,4 1 6 0,0 4-3 16,-5-6-1-16,7 4 6 0,-2-2 0 0,4-1-4 16,-2-3-2-16,2-1-11 0,3-3 17 0,-3 1 4 0,3-4-4 15,-1-2 2-15,-1-2-6 0,5-7 5 16,-2 2-2-16,0-4 9 0,-4-1-9 0,-2 2 10 15,-4 0-7-15,3-5 1 0,-4 4-2 0,-3-2 2 16,-3-1-3-16,-1 1 2 0,-3-1-11 0,-2 3 2 16,-2 1 1-16,-3 4 3 0,0 2 1 0,-1 4 1 15,-3 0-8-15,-3 4-13 0,2 3 19 0,-4 2-3 16,-3 3 1-16,7 1 3 0,1 5-5 0,-5-1 6 16,6 2 1-16,1 1 2 0,4-2 4 0,-1 2 8 15,4 0-14-15,3-1 9 0,1-4 1 0,2 5 4 16,3 2-2-16,-1-1-1 0,3 0-4 0,0 2 1 0,1-1-2 15,2 2 3-15,3 2-9 0,-3 1-3 0,0 1 0 16,-4 1 0-16,-1 1 0 0,-2-1 0 16,3 1 0-16,-5 1 0 0,0 0 0 0,0 3 0 15,-2-3 0-15,-1 2 0 0,-2-2-3 0,2 1-34 0,-4-1-8 16,1-6-24-16,-3 0 6 0,0-1 0 16,2 0 9-16,-3-1 7 0,-1-2 2 0,-1-4 7 15,2-3 6-15,1 1 3 0,-1-2 7 0,-3-2 6 16,-2-2 5-16,1-2 0 0,-1-2 6 0,-3-1 2 15,4-4 4-15,0-1 5 0,0-2-9 0,0-6 17 0,4-3-8 16,1-9-6-16,9-5 7 0,3-4-14 0,11-13 6 16,4-1-5-16,6-6-7 0,16-24-10 15,1 2-8-15,0 6-3 0,-7 23 3 0,-2 3 6 16,-4 2-3-16,1 6 5 0,2 2 4 0,-13 14-2 16,5 0 7-16,-6 6 1 0,-8 4 7 0,2 0 3 0,-6 5-5 15,-4 3 8-15,-1 0 3 0,-1 2-7 0,-4 1 5 16,0 0-3-16,0 0 1 0,0 10 2 15,-6-6-4-15,-2 1 3 0,-1 1 2 0,0 1-2 0,4 1 2 16,1-3 2-16,0 2-6 0,-1 1-2 16,4-1 7-16,2 3 3 0,4-1 6 0,4 1-7 0,4 2 8 15,5 0-5-15,-3 0 2 0,4-1 0 0,-1 1-5 16,4 4-1-16,-3-6 2 0,-5 2-4 16,2 2 1-16,-1-4-2 0,-1 2 2 0,-5 2-10 15,0-5 10-15,-3 2-2 0,2-2 2 0,-7 3 0 0,-1-5 2 16,0 2 2-16,-6 1-2 0,-3-2 4 0,0-1-4 15,-4-1-1-15,-2 2 7 0,-2-2-8 0,-2-2-2 16,7 0 7-16,0-1 8 0,3-1-12 16,2-3-2-16,7 1-19 0,-10-4-10 0,10-2-12 15,5-3-22-15,3-1-22 0,4-6-24 0,9-8-25 0,3 0-21 16,3-2-19-16,8-9-10 0,-2-4 18 0,2 1 8 16,-3-2 25-16,-2-3 18 0,-3-1 0 0,1-1 8 15,-7-2 30-15,-5 15 30 0,-3 0 38 0,-3 0 46 16,-1 6 31-16,-6 8 32 0,-2 1 26 0,-1 5 12 15,3 2 5-15,-6 2-7 0,3 6 12 0,-3 1 9 16,3 1 8-16,-7 12 1 0,3 2-1 0,0 4-20 16,-2 10-4-16,5 2 2 0,-1 1-14 0,5 3-18 15,-2 2-5-15,5-2-17 0,-2 3-9 0,4 7-36 16,-3-14-46-16,3 2 0 0,-2-1 0 16,2-2 0-16,-2-1 0 0,1-4 0 0,-4-7 0 0,0-7 0 15,2 1 0-15,-4-1 0 0,0-4 0 0,2-2 0 16,-2-3 0-16,-1-1 0 0,0 0 0 0,3-15 0 15,0 6 0-15,-2-4 0 0,1-4 0 0,1-4 0 16,2 2 0-16,6-5 0 0,-2-1 0 0,3 2 0 16,3 0 0-16,-6 8 0 0,6 0 0 0,-2 3 0 15,1 3 0-15,2 2-199 0,-7 4-415 0,2 2-616 16,-11 1-1332-16,8 6 589 0</inkml:trace>
  <inkml:trace contextRef="#ctx0" brushRef="#br0" timeOffset="178732.45">15666 15176 227 0,'7'-7'395'15,"-1"0"5"-15,-2 1 9 0,0 0-7 0,-1 0-6 16,-1 0-19-16,-2 0-8 0,-4 1-8 16,1-1-5-16,-4 2-11 0,-2 0-14 0,-5 2-11 15,1 2-29-15,-7 2-17 0,-7 7-17 0,1 2-19 0,-2 3-28 16,1 4-25-16,1 3-10 0,1 1-18 0,2 0-14 16,4 1-18-16,3 1-18 0,4 4-3 0,4-3-8 15,2-6-16-15,7-2-2 0,7 0-14 0,2-3-4 16,3-2-4-16,5-5-5 0,0-1-6 0,1-6-4 15,3-1-1-15,4-7-7 0,1-2 1 0,-4-5-4 16,0-4 2-16,-1-1-9 0,-4-3 0 0,1-5 3 16,-6 1 3-16,2-2-16 0,-4-4 4 0,-1 1 7 15,-3 2-3-15,-2 2 12 0,-2 9-7 0,-2 1-6 16,1 5 7-16,-1 6-1 0,-2 2-5 0,-2 5 0 16,3 0-1-16,-8 13-12 0,-1 2 11 0,3 4-5 15,2 6-3-15,2 4 2 0,0 0 1 0,2 1-12 16,6 0 9-16,1 2-1 0,3-3-1 0,3-3-2 15,4 0-1-15,3-2-3 0,2-8-3 16,1-3 0-16,-4-6 0 0,-1-5 0 0,1-2 0 0,3-2 0 16,-2-6 0-16,5-4 0 0,-4-4 0 0,-3-6 0 15,-4 1 0-15,2-6 0 0,0 2 0 0,-3-4 0 16,-4-2 0-16,1-5 0 0,-2 0 0 0,-7-13 0 16,8 0 0-16,-6 1 0 0,-2 14 0 0,-1 4 0 15,-1 10 0-15,1 4 0 0,-3 5 0 0,2 6 0 16,-3 4 0-16,-4 11 0 0,-2 5 0 0,-4 9 0 15,1 8 0-15,-3 12 0 0,4 2 0 0,2-1 0 16,6 2 0-16,4 0 0 0,0 0 0 0,8-2 0 16,-1-12 0-16,6-1 0 0,2-5 0 0,6-2 0 15,-3-4 0-15,6-3 0 0,0-6 0 0,-4-4 0 16,6-7 0-16,3-1 0 0,-1-5 0 0,-2-7 0 16,4-1 0-16,-7-5 0 0,5-4 0 0,-2-5 0 15,6-7 0-15,-2-6 0 0,-3 0 0 0,-4 0 0 0,0-7 0 16,-5-2-18-16,0-4-4 0,-1-4-10 15,-4 0 5-15,0 2-4 0,-5 3 7 0,-2 17-2 16,-2 9-4-16,-3 8 9 0,-5 8-5 0,1 6 8 16,-5 6 0-16,-1 6 0 0,-5 8 2 0,-1 10 7 15,-4 18 4-15,3 2 4 0,6 4-4 0,4 2 6 16,-1 0-5-16,10-2 4 0,3 1-1 0,8-1-2 16,7-4-16-16,-1-1-20 0,7-6-37 0,-3-10-33 0,4-2-29 15,0-7-42-15,4-2-26 0,0-3-56 0,5-8-53 16,-7-3-54-16,1-5-60 0,2-7-74 0,-4-2-363 15,-2-2-937-15,-3-4 414 0</inkml:trace>
  <inkml:trace contextRef="#ctx0" brushRef="#br0" timeOffset="179400.02">17255 14799 3173 0,'-6'-24'298'0,"-1"7"-44"16,-2 0 36-16,-3 1-18 0,-1 6-26 15,0 3-1-15,2 3-16 0,-2 3-13 0,-4 2-18 16,4 3 19-16,1 9 4 0,-1 3 7 0,0 8-3 0,4 4-8 15,5 2-28-15,3 6-16 0,2 11-20 0,3-11-11 16,4 12-5-16,3-3-20 0,6-1-7 0,-2-11-14 16,2 10-19-16,1-15-30 0,-2 0-20 15,3-2-7-15,1-6-18 0,-2 3-8 0,-2-11-11 0,-2-3-5 16,4-1-12-16,-5-5 9 0,1-2 8 0,-4-2 4 16,3-3-8-16,2-6 3 0,-2-2 8 0,-2-4-9 15,2-6 8-15,-2-4-1 0,1-3 4 0,-3-3-1 16,4-13-3-16,-3-1 5 0,3-5 0 15,-3 4 2-15,-1 14-1 0,-4 3 6 0,3 4 13 0,-4 8 2 16,0 5-6-16,-2 8 2 0,-1 2-3 0,-1 3 4 16,0 0 2-16,4 23 2 0,-5 2-1 0,1 4 4 15,0 2 1-15,0 1 1 0,0 3-17 0,4 0 6 16,-2-3 5-16,2-1-3 0,4 1-3 0,1-3 3 16,-3-2-5-16,6-4-12 0,-3-5-1 0,0-3-1 15,0-6-5-15,-2 0 4 0,5-4 6 0,-2 1-1 16,2-5 1-16,-1-1-1 0,-1-3-8 0,-1-3 10 15,1-1 5-15,-1-3-6 0,0-4 4 0,3-3 4 16,-2-1-6-16,3-5 3 0,-3-1-1 0,-1 6 9 16,-2 3 2-16,1 0-7 0,-3 6 6 0,3 2 0 15,-5 1-9-15,-1 4 4 0,2 2 1 0,-4 0-5 16,8 8 6-16,-3-4-6 0,-1 6 1 0,1 0-8 16,3 0 12-16,0 2 2 0,3 3-6 0,-1-2 2 15,3 1-3-15,-2-4 3 0,6 2-2 0,-1-4-2 16,2-2 3-16,2 1-6 0,1-5 2 0,1-2 3 15,-3-2 6-15,4-3-1 0,-3 2-11 0,7-5-2 16,-9-1 6-16,1-1 2 0,-2-1 4 0,6-9-2 16,-4 2-6-16,-2-4 2 0,-2-2-4 0,-1-4 4 15,0-2 1-15,-2-1-1 0,-2 0-5 0,-2 3 5 16,-5 3-1-16,-3 8-9 0,-3 0 4 0,-5 9 1 16,3 3 0-16,-5 3 0 0,-3 6 4 0,-1 5-2 15,-4 4 1-15,0 8-3 0,0 4 6 0,5 1-8 16,4 1 1-16,3-1 2 0,5 2 2 0,1 0 0 15,9-3 2-15,2 1-9 0,3-3-17 0,4-3-20 16,4-2-28-16,-3 0-34 0,4-2-32 0,-3-8-37 0,-2-2-39 16,2-3-45-16,-4-2-45 0,-2-1-44 15,-7-4-64-15,0-2-86 0,-2 0-384 0,-5-4-954 16,-7-2 423-16</inkml:trace>
  <inkml:trace contextRef="#ctx0" brushRef="#br0" timeOffset="179550.21">17122 14836 3906 0,'-20'0'267'16,"8"-2"-54"-16,12 2-25 0,0 0 5 0,0 0-46 15,44 0-35-15,-12 2-28 0,8-2-17 0,12-2-18 0,0 4-38 16,2 1-84-16,-20-2-146 0,-1 3-185 16,-4-3-354-16,-14 0-819 0,-8 0 363 0</inkml:trace>
  <inkml:trace contextRef="#ctx0" brushRef="#br0" timeOffset="180666.28">5909 16704 36 0,'-4'-12'334'0,"-1"0"-6"16,0-3-5-16,-1-1-19 0,-3 3-10 15,0-1-14-15,-4 0-10 0,3 2-4 0,-7 2-7 16,-1-2-3-16,-9 6-3 0,7 0-8 0,-1 9-8 0,-7 2 4 15,1 9-5-15,1 4-10 0,-1 4-3 0,-8 14-11 16,12-8-10-16,-3 13-16 0,7 4-11 0,6-9-10 16,2 12-12-16,10-2-20 0,2-13-11 15,7 0-14-15,3-2-5 0,7-3-12 0,5-5-6 16,8-5-9-16,1-1-7 0,4-7-7 0,3-6-3 16,1-5-1-16,11-7-10 0,0-8-11 0,-6-4 5 0,2-5-7 15,-5-2-3-15,-1-4-9 0,-5-5 5 0,-1-1 2 16,-6-1-5-16,-5-5-7 0,-7-3 2 0,-1-1-4 15,-4-5 1-15,-2-4-2 0,-5-3-4 16,0-1 3-16,-6 1-1 0,-3 3-3 0,2 9 1 16,-2 15 1-16,0 6 6 0,-1 6-7 0,4 9 1 15,-1 5-3-15,1 4 2 0,1 2-6 0,0 0-4 16,-6 40 3-16,6-8-1 0,-3 15 1 0,3 3-2 16,-1 5 3-16,1-1-1 0,1 1-1 0,2-2-3 15,-1-1 0-15,0-3 0 0,1 0 0 0,-1-13 1 16,2-1 3-16,-1-3-6 0,0-2 2 0,1-2 3 15,2-9-1-15,-6-2 0 0,1-2-1 0,1-5 4 16,-1-3 18-16,-1-1 15 0,3-3 9 0,-3-3-8 16,0 0 0-16,7-12-4 0,-3 3-3 0,0-6 0 15,3-3-1-15,0 0-6 0,-1-7 0 0,7-1-10 16,-4 0 2-16,3 2 0 0,-6 6 3 0,4 3-9 16,-1 2-8-16,-1 6-13 0,1 3 6 0,-3 4 5 15,4 3-3-15,-2 3 0 0,1 5-4 0,1 4 9 16,0 11-9-16,2-1-1 0,-6-8 3 0,1 13-3 15,2-6-3-15,2 3 1 0,-4-2 0 0,-1-10-6 16,3-1 2-16,-3-4 7 0,3-1-4 0,-1-1 4 16,2-5 1-16,0-3 2 0,2 0 0 0,1-2-4 15,-1-4 1-15,5-2 7 0,-4-4 3 0,5 0-6 16,-6-4 6-16,4-4-9 0,-2-4 9 0,0-1-4 16,1 3 1-16,-7 4 0 0,1 1 1 0,1 1-5 15,-4 6-2-15,1 2 2 0,-2 2-4 0,0 4 7 16,-5 2 3-16,0 0 0 0,14 13 1 0,-10-5 1 15,1 8-1-15,-1 3-2 0,5 5 1 0,-5-5 1 16,1 2 1-16,3-3 2 0,2 4-6 0,-4-7-23 16,0-3-30-16,1-1-42 0,-1 1-46 0,1-5-47 15,-2-2-79-15,0-1-92 0,-1-4-131 0,-4 0-506 16,0 0-1075-16,7-11 475 0</inkml:trace>
  <inkml:trace contextRef="#ctx0" brushRef="#br0" timeOffset="180801.28">6836 16590 3649 0,'-9'-29'207'0,"-7"4"-75"0,10 7 64 0,-3 2 46 16,-1 2 10-16,5 6-34 0,-1-2-55 0,1 6-39 0,3 3-37 15,2 1-54-15,0 0-98 0,10 15-118 0,-1 0-159 16,5 0-444-16,10 4-851 0,1 0 377 16</inkml:trace>
  <inkml:trace contextRef="#ctx0" brushRef="#br0" timeOffset="181116.8">7245 17057 4279 0,'-3'2'358'0,"-1"-3"-52"0,4 1 89 15,0 0-18-15,-10-10-39 0,9 0-44 0,1-6-36 16,1-8-48-16,3 6-31 0,5-11-8 0,2 1-6 16,3-5-27-16,0 3-7 0,8-1-16 0,5-11-15 15,-7 11-2-15,-2 1-15 0,3-1-9 0,3-12-17 16,-9 11-29-16,2 0-8 0,-2-12-26 0,-3 13 5 15,-3 2-25-15,-4 2-3 0,-5 10-4 0,-2 5 1 16,1 6 1-16,-7 4-1 0,8 2 4 0,-21 11 3 16,0 7 3-16,3 10-4 0,-2 4 7 0,-4 12 5 15,3 2 0-15,2 0 0 0,5 1 8 0,3 1 12 16,8-13-9-16,-1 12 0 0,5 0 6 0,3-12-5 16,4-2 5-16,6-4 5 0,0-2-6 0,4-2 10 15,0-5-28-15,8-3-36 0,-2-3-33 0,3-4-41 16,3-2-61-16,-2-5-80 0,0-3-89 0,2-7-113 15,-1-1-114-15,1-1-368 0,-2 0-1029 0,0-5 456 16</inkml:trace>
  <inkml:trace contextRef="#ctx0" brushRef="#br0" timeOffset="182049.75">8032 16844 157 0,'6'-11'347'0,"-3"-2"7"16,-3 5 42-16,-3-2 42 0,-2-1 23 0,-1 3 10 0,-11-2-2 15,3 6-6-15,-6 0-13 0,-1 5-8 0,3 2-19 16,-5 3-19-16,0 7-27 0,4-1-30 0,0 5-34 15,-2 3-28-15,5 5-29 0,-2-4-26 16,6 7-25-16,7-5-15 0,-1-3-24 0,2-1-17 16,4 1-23-16,1-9-28 0,4 1-6 0,3-4-30 15,0-1-42-15,1-4-20 0,2-1 0 0,2-5 0 0,5-3 0 16,-3-5 0-16,8-4 0 0,-1-3 0 16,-5-5 0-16,0-1 0 0,0-4 0 0,-2 1 0 15,-2-5 0-15,1 0 0 0,-1-16 0 0,-1 1 0 16,-5 0 0-16,0-3 0 0,-5 1 0 0,1 1 0 15,-6 14 0-15,3 4 0 0,-2 9 0 0,-1 5 0 16,2 7 0-16,-2 1 0 0,1 8 0 0,2 0 0 16,-13 16 0-16,0 7 0 0,3 9 0 0,2 2 0 15,1 12 0-15,0 2 0 0,3 3 0 0,2-2 0 16,2-2 0-16,2-12 0 0,6 12 0 0,-2-13 0 16,3-4 0-16,4 0 0 0,0-7 0 0,2-2 0 15,-2-4 0-15,-4-9 0 0,4-1 0 0,-3-2 0 16,1-3 0-16,-2-3 0 0,2-4 0 0,-2-2 0 15,-1-1 0-15,3-6 0 0,-2 0 0 0,0-2 0 0,-4-4 0 16,1 2 0-16,3-1 0 0,-1 0 0 16,-2 0 0-16,-1 4 0 0,-1 4 0 0,1 2 0 15,-1 4 0-15,2 2 0 0,-6 3 0 0,0 0 0 16,16 8 0-16,-11 2 0 0,4 7 0 0,-3-1 0 16,2 0 0-16,0 2 0 0,4 5 0 0,0 0 0 15,-3-7 0-15,3-1 0 0,3-1 0 0,2-1 0 16,1-5 0-16,4-2 0 0,6 0 0 0,0-3 0 15,3-5 0-15,-3-2 0 0,0-3 0 0,-1-3 0 16,-3-3 0-16,1 1 0 0,-5-1 0 0,-2-7 0 16,5-1 0-16,-8 0 0 0,1 1 0 0,-10 1 0 15,4-6 0-15,-2-4 0 0,-6 3 0 0,-3-1 0 16,-1 0 0-16,-4 8 0 0,3 3 0 0,-4 6 0 16,1 2 0-16,0 7 0 0,-5 5 0 0,-3 2 0 15,1 7 0-15,-6 9 0 0,5 4 0 0,-4 4 0 16,4 1 0-16,-2 14 0 0,7-12 0 0,5 1 0 15,1-3 0-15,6-1-3 0,1-4-5 0,3-8 4 16,4-2-1-16,4-1 4 0,3-5 0 0,1-4-2 16,1 0-1-16,10-7 6 0,-1-1 6 0,1-5-6 15,-2-3 5-15,-1-3 2 0,2-1-8 0,-5-4-1 16,3 1 0-16,-4-1 0 0,-1-6 0 0,0 2 0 16,-3-1 0-16,-1-1 0 0,0 3 0 0,-6 0 0 15,0 7 0-15,-5 4 0 0,0 1 0 0,-1 5 0 16,1 2 0-16,-7 2 0 0,0 0 0 0,15 15 0 15,-14-4 0-15,-1 5 0 0,0 2 0 0,0 7 0 16,-1-6 0-16,1 8 0 0,0-8 0 0,0 1 0 16,-3-4 0-16,3-2 0 0,3-3 0 15,-3-2 0-15,1-2 0 0,3-2 0 0,0-1 0 0,5-4 0 16,-3 1 0-16,-6-1 0 0,23-12 0 0,-10 4 0 16,6-3 0-16,-3-2 0 0,5-3 0 0,-4 4 0 15,7-6 0-15,-1 3 0 0,-4 4 0 0,4-3 0 16,-5 7 0-16,1 1 0 0,-2 4 0 0,-3 3 0 15,0 1 0-15,-2 6 0 0,-2 0 0 0,0 5 0 16,-1 2 0-16,1 0 0 0,-3 3 0 0,-2-1 0 16,0-2 0-16,-1 1-145 0,0 0-62 0,1-2-66 15,0-4-66-15,1-3-70 0,3-1-60 0,5-4-80 16,-4-2-418-16,12-2-1047 0,-1-1 462 16</inkml:trace>
  <inkml:trace contextRef="#ctx0" brushRef="#br0" timeOffset="182166.46">9792 16943 323 0,'29'-21'206'0,"-1"-4"56"0,-9 5 37 0,3 1 40 15,-3-1 50-15,-9 6 45 0,2 1 19 0,-6 3 0 16,2 2-7-16,-3 1-28 0,-4 2-38 0,3-2-39 0,-4 7-44 16,0 0-34-16,3-1-63 0,-3 1-77 0,0 0-127 15,-8 17-164-15,-1-2-179 0,-5-2-505 16,0 7-922-16,-6 2 409 0</inkml:trace>
  <inkml:trace contextRef="#ctx0" brushRef="#br0" timeOffset="182350.28">8278 17629 7197 0,'-29'-8'264'0,"11"3"-22"16,8 2 37-16,2-3-70 0,4 0-209 0,8 0 0 16,5 0 0-16,17-7 0 0,10 0 0 0,16 1 0 15,7 2 0-15,29 2 0 0,-22 2 0 0,26-4 0 16,-27 4 0-16,24-3 0 0,-33 5-338 0,-1-1-207 15,-4 0-79-15,-20 4-490 0,-5-2-1208 0,-10 3 535 16</inkml:trace>
  <inkml:trace contextRef="#ctx0" brushRef="#br0" timeOffset="182500.18">8626 17654 19 0,'-96'34'232'0,"34"-13"42"16,-1-2 27-16,5 1 24 0,23-9 50 0,7-3 44 16,7-1 25-16,10-2 20 0,4-3 26 0,7-1 10 15,0-1-21-15,31 2-32 0,19-4-36 0,15-5-44 16,34-1-37-16,1 3-65 0,6-12-73 0,-4 1-78 15,-3 13-99-15,-33-6-123 0,29-2-143 0,-35-5-169 16,-11-1-528-16,-14 7-1026 0,-8-3 454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4T13:39:36.1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2343 3566 30 0,'12'-4'48'16,"-2"-3"-6"-16,3 1-42 0,-3 2-20 15,3-4-22-15,0 5 9 0</inkml:trace>
  <inkml:trace contextRef="#ctx0" brushRef="#br0" timeOffset="683.04">2301 2949 146 0,'-2'-19'381'0,"-1"1"17"0,3 1 2 0,0 6-6 15,-1 0-13-15,1 3-20 0,-3 1-27 0,3 2-32 16,-1 0-34-16,1 1-27 0,0 4-24 0,0 0-11 16,0 0-5-16,-4 16-11 0,3 2-14 0,-3 12-14 15,0 5-18-15,-5 16-10 0,2-4-16 0,0 7-9 16,1 0 6-16,-2-3-6 0,2 2-13 0,-1-18-10 15,4 0-13-15,0-5-2 0,-1-2-4 0,2-2-9 16,0-9-8-16,1-6-2 0,0-1 10 0,2-3 32 16,0-2 38-16,1-2 8 0,-2-3-4 0,0 0-14 15,6-19-5-15,-1 0-7 0,0-8-7 0,3-5-3 16,-4-1-7-16,2-15-7 0,4 2-5 0,-3-2-25 16,-4-2 11-16,1-2-2 0,1 0-7 0,-5 3-8 15,4 16-3-15,4 1-5 0,-3 4-7 0,-2 10-22 16,0 3 13-16,0 6-6 0,2 6-6 0,0 3-1 15,4 5 6-15,5 8-6 0,3 10-3 0,-3 8 1 16,10 11 8-16,-5 3-4 0,2 5-2 0,0-3 4 16,0 0-12-16,1-1 3 0,-1 1 1 0,1-5 3 15,-4-12-2-15,1 0-13 0,-1-1 11 0,0-4 1 16,-3-1 4-16,2-2-7 0,-7-8 0 0,2 1 2 16,-5-7-6-16,1 1 9 0,-3-5 5 0,-1 0 8 15,2-2 8-15,-6-2 1 0,7-6 2 0,-3-2 7 16,-1-4 6-16,3-7-2 0,-3-10-42 0,4-3 0 15,-1-4 0-15,-2-14 0 0,-1-4 0 0,0-3 0 16,0 1 0-16,2 2 0 0,-5 1 0 0,4 21 0 16,-2 1 0-16,1 5 0 0,-2 8 0 0,0 8 0 15,2-1 0-15,-3 5 0 0,1 1 0 0,2 3 0 16,-3 2 0-16,9 8 0 0,-3 0-57 0,3 8-152 16,0 2-56-16,-2 1-58 0,9 7-79 0,-3-2-69 15,3 1-81-15,-1-4-434 0,0 1-1067 0,0-1 472 16</inkml:trace>
  <inkml:trace contextRef="#ctx0" brushRef="#br0" timeOffset="983.5">3030 3334 294 0,'-3'5'412'16,"2"-2"25"-16,1-3 11 0,-1 4-2 0,1-4-23 16,-3 3-31-16,3-3-35 0,0 0-31 0,0 0-38 15,9-8-26-15,0-1-27 0,1-4-23 0,2-1-19 16,8-7-19-16,-1 3-17 0,-2-4-15 0,1 4-20 15,-3-5-5-15,-5 8-12 0,1-2-9 0,-4 1-4 16,-2-1-19-16,-1 2 11 0,-4-1 6 0,-5 5-11 16,-1 2-6-16,-2-1-12 0,-2 7-4 0,-2 0-8 15,1 6-6-15,-6 1-11 0,2 9 0 0,-6 5-2 16,5 3-1-16,-2 4-6 0,5 2 0 16,3-1-9-16,2 4 4 0,4 1-3 0,4-5-1 15,4 0 0-15,3-1-2 0,5-3 4 0,1-6 0 16,4-3-3-16,10 1-3 0,8-5 1 0,1-5-17 0,1-3-26 15,4-3-23-15,-1-6-29 0,11-3-37 0,-14-1-51 16,11-7-49-16,-13-1-84 0,-4-1-81 16,-1-1-104-16,-4 0-309 0,-3-4-864 0,-5 1 382 15</inkml:trace>
  <inkml:trace contextRef="#ctx0" brushRef="#br0" timeOffset="1165.82">3753 3064 118 0,'5'-2'374'0,"-1"-1"18"0,-1 1 27 0,0 0 20 16,-1-3 13-16,-2 5 4 0,5-2-20 0,-5 2-32 0,0 0-34 15,0 0-35-15,0 0-1 0,1 11 23 16,-2 1-21-16,-6 5-17 0,1 2-32 0,-4 6-13 16,-4 3-32-16,0 0-24 0,-3 1-21 0,-1-1-33 15,0 1-46-15,0-1-51 0,3-2-53 0,-3-1-61 16,0 0-62-16,7-11-69 0,-1-2-58 0,5-2-89 16,-1-5-78-16,3-3-78 0,-3-2-410 0,8 0-964 15,-5-10 426-15</inkml:trace>
  <inkml:trace contextRef="#ctx0" brushRef="#br0" timeOffset="1318.44">3593 3226 473 0,'7'-28'183'0,"-4"1"62"0,-4 9 45 16,1 0 49-16,0 6 47 0,-1 1 25 0,0 3 10 16,1-1-10-16,0 5-39 0,-2 0-35 0,2 4-30 15,0 0-21-15,0 0-18 0,-1 13-16 0,1-2-25 16,1 1-15-16,4 6-20 0,5 5-16 0,3 0-19 16,0 0-17-16,5 1-24 0,-1-1-58 0,2 0-58 15,0-3-58-15,3-4-50 0,3 0-52 0,-2-4-75 16,-5-4-55-16,1-3-56 0,4-5-87 0,-6 0-339 15,-3-5-836-15,4 1 370 0</inkml:trace>
  <inkml:trace contextRef="#ctx0" brushRef="#br0" timeOffset="1535.79">4112 2930 2955 0,'3'-29'350'0,"-2"2"-40"0,-1 10 41 0,0 5 3 16,-4-1-17-16,-1 4-38 0,0 3-44 0,1 2-39 0,-1 3-24 15,5 1-1-15,-17 6-1 0,7 7 5 0,-3 2-7 16,-1 6 0-16,4 3-1 0,4 8-19 0,-3-1-11 15,4 4-12-15,-3 14-13 0,5-13-11 0,-1 11-11 16,4-12-12-16,3 10-5 0,-2-9-37 0,4-6-19 16,2 0-27-16,4-2-35 0,2-4-39 15,-4-6-21-15,5-4-28 0,3 0-20 0,-2-5-31 16,3-4-45-16,5-3-48 0,-4-6-53 0,0-3-52 0,1-1-40 16,2-9-55-16,-2-3-65 0,-6-4-275 0,-5-2-864 15,-2-4 382-15</inkml:trace>
  <inkml:trace contextRef="#ctx0" brushRef="#br0" timeOffset="1682.73">4094 3045 212 0,'-20'4'375'16,"3"-4"33"-16,-1 4 28 0,7-2 17 0,-1-1-15 15,6 0-32-15,-1 0 6 0,5 3 16 0,2-4-20 16,6 11-30-16,7-8-31 0,6 1-29 0,12 0-34 16,1-3-29-16,4-1-29 0,3-1-45 0,11-3-74 15,-13 2-92-15,3-1-100 0,-2 1-117 0,-8-2-168 16,-10-2-535-16,-1 0-981 0,-5 5 433 0</inkml:trace>
  <inkml:trace contextRef="#ctx0" brushRef="#br0" timeOffset="2149.05">5777 2588 3111 0,'-15'-29'63'16,"1"1"11"-16,-3 3 75 0,2 5 63 0,5 4 25 0,-2 2-15 16,1-2-3-16,-2 10-13 0,3-1-31 15,-3 4-11-15,0 2 11 0,-2 10-6 0,-2 3 5 16,-2 14 11-16,8 5 6 0,-8 19-4 0,4 6 4 16,6 1 1-16,-2 24 3 0,5 3-6 0,3 7 12 15,3-4-11-15,-1-1-5 0,2 2-5 0,2-2-14 16,-1-4-14-16,-1-22-11 0,7 23-18 0,-5-23-6 0,3 25-61 15,-4-27-56-15,2-1 0 0,-2 1 0 16,-1-4 0-16,-1-4 0 0,1-3 0 0,-2-12 0 16,-2-1 0-16,-3-5 0 0,-2-4 0 0,-1-7 0 15,-4-4-206-15,-3-3-69 0,-2-6-78 0,-11-6-104 16,-6-2-100-16,-2-12-501 0,-8-11-1145 0,1-8 507 16</inkml:trace>
  <inkml:trace contextRef="#ctx0" brushRef="#br0" timeOffset="2716.34">5105 3442 244 0,'19'-18'382'0,"7"0"14"0,-2-3 9 0,3 2-9 15,5-1-18-15,0 0-17 0,11-7-26 0,2 3-10 16,5 1-11-16,-3-1-15 0,4 6-22 0,-3 1-20 16,-14 5-22-16,4 1-19 0,1 4-18 0,-9 1-30 15,-9 2-8-15,7-1-16 0,-9 4-14 0,-1 3-9 16,-6 2-8-16,-1 2 2 0,-2 1 3 0,-4 5-4 15,-1 5-5-15,-3 1-4 0,-1 8-10 0,-1 2-11 16,-3-1-10-16,-1-2-6 0,0 1-8 0,1-2-6 16,4-2-3-16,-1-3-7 0,2-2-4 0,-1-2-2 15,1 1-4-15,7-3-3 0,-3-2-2 0,3-2 0 16,1-2-3-16,2-3 1 0,2-1-6 0,5-3 1 16,1-3 0-16,-1 0-3 0,0-3-7 0,-2-3 2 15,2-1 3-15,-4-4-2 0,-1 0 4 0,0 0-7 16,-4-6-1-16,-3-3-3 0,-2 3 0 0,0-5-1 15,-4 6-2-15,-4 2 6 0,0 0 3 0,-2 1 11 16,2 2 5-16,-5-2 10 0,4 7 18 0,0-1-2 16,-3 1 31-16,4 0 2 0,1 4 1 0,0 1-8 15,2-1-3-15,1 2-12 0,0-3-15 0,2 2-52 16,5-1 0-16,3 2 0 0,4-1 0 0,1 1 0 16,7 1 0-16,0 2 0 0,1 2 0 0,5 2 0 15,0 6 0-15,2 2 0 0,0 2 0 0,-3 3 0 16,1 4 0-16,-4 2 0 0,2-1 0 0,1 2 0 15,-8 0 0-15,1 1 0 0,-8 0 0 0,-3-7 0 16,-4 0 0-16,-3 0 0 0,0-1 0 0,-4-5 0 16,0-1 0-16,-3 0 0 0,-2-3 0 0,1-1 0 15,-2-2 0-15,1-3 0 0,-5-3 0 0,2-1 0 16,2-3 0-16,-2-5 0 0,1-3 0 0,0-4 0 16,4-8 0-16,-1-1 0 0,6-4 0 0,6-2 0 15,-1 0 0-15,4 0 0 0,3 0 0 0,6 1 0 16,2 3 0-16,0 3 0 0,7 5 0 0,1 5-230 15,3 1-206-15,-3 7-140 0,3 1-583 0,2 4-1254 16,-2 3 555-16</inkml:trace>
  <inkml:trace contextRef="#ctx0" brushRef="#br0" timeOffset="3865.93">7439 2908 3600 0,'0'0'306'0,"-17"-16"-74"0,17 16 43 0,-4-4-6 16,3 4-9-16,1 0-21 0,0 0-32 0,-4-4-46 15,4 4-24-15,0 0 14 0,-2 17 4 0,2-5-4 16,1 13 10-16,0 0-1 0,0 4-13 0,-1 1-17 16,2 3-10-16,-1 0-9 0,-1 13-10 0,0-13-14 15,0 0-6-15,0-3-5 0,-3 2-6 0,1-4-10 16,-2-3-6-16,4-5-6 0,-2-3 2 0,0-3-8 15,0-3-5-15,1-3-7 0,1 0 2 0,-3-3 10 16,3 0 3-16,0-5 26 0,-1 6 11 0,1-6-9 16,0 0-6-16,0 0-9 0,-3-14-45 0,3 3-13 15,0 0 0-15,7-7 0 0,-6 0 0 0,5-9 0 16,-2 1 0-16,2 1 0 0,3-2 0 0,-1 3 0 16,2 7 0-16,0-1 0 0,-2 3 0 0,1 2 0 15,-3 0 0-15,2 6 0 0,1 1 0 0,5 0 0 16,-4 3 0-16,4 2 0 0,-1 3 0 0,6 6 0 15,-6 0 0-15,5 3 0 0,-4 1 0 0,3 9 0 16,-5-5 0-16,4 5 0 0,-2 2 0 0,-5-4 0 16,1 0 0-16,1 3-53 0,-3-4-28 0,-3 0 3 15,0-6-1-15,0-1-7 0,-1-1 12 0,0-3 1 16,0 0 1-16,-3-3 9 0,3 0 12 0,0-1 6 16,2-3 2-16,-6 0 7 0,13-8 10 0,-5 0 5 15,-1-1 9-15,5-6 5 0,-3 0 5 0,6-7 2 16,-2-1 1-16,1-2 4 0,0-3 3 0,0 3-8 15,-1-1 6-15,-3 9 13 0,-1 0-6 0,-1 1 0 16,-2 6-4-16,-1 0-5 0,-1 4 1 0,1 3-2 16,0 0 2-16,-5 3 1 0,9 7-1 0,-4 0 0 15,1 4 0-15,-3 6 3 0,4 0-9 0,-4 2 6 16,1 6-1-16,0-1-2 0,0-3-5 0,-4-2-6 16,4 0-10-16,-3-1 1 0,3-1-6 0,0-2 6 15,2-2-4-15,3-2 3 0,-2-3-8 0,-1-1 8 16,7-3 3-16,-3-3 4 0,3 0 1 0,-3-3 3 15,4 1 5-15,-1-6-1 0,-2 1-1 0,3-5-3 16,-5 3 4-16,-1-3 8 0,0-3-5 0,-2-3 4 16,-3-1-8-16,-1 0 1 0,-6-2 3 0,-1-1 3 15,-2 3 3-15,-4 1-5 0,1 1 2 0,-1 0-2 16,-1 3 5-16,1 4 6 0,0 0-3 0,5 1-3 16,-2 1-5-16,2 4 1 0,3-2-4 0,1 3-1 15,2 2 6-15,0 0 0 0,11-3-2 0,1 6 2 16,11-2 2-16,6 1-8 0,3-2-4 0,5 0-11 15,-5 0-3-15,9-1 4 0,-5 2-9 0,-2-1-3 16,-1-1 2-16,-2 1 4 0,-4 1 5 0,-8-1-5 16,-1 1-2-16,-5 1 7 0,-4 0-3 0,0-2 8 15,-4 2 2-15,-1 1 4 0,0 2 3 16,-3-1 7-16,3 2 5 0,-4 4 3 0,-1 1 1 0,-2 2-4 16,2 3 0-16,-4 1 2 0,-1-1-4 0,0 4-2 15,1 0 2-15,1 4 2 0,2 1 1 0,-1-5-3 16,3-1-3-16,3-2-1 0,-1-1 0 0,1-3 2 15,-2-3-2-15,5 1-5 0,1-1 1 0,0-4 8 16,2-1-4-16,1-1 4 0,1-3-2 16,-1-2 4-16,4-1 0 0,-1-3 10 0,2-2 5 0,1-3 6 15,0-3 12-15,-3 0-4 0,1-4 11 0,0-4-1 16,1-1 11-16,-2-4-10 0,0 1-7 0,-3-6 10 16,0-3-2-16,4-11-2 0,-6-1-7 0,-3-5-13 15,-4-5 11-15,-1 3-6 0,-6-2-7 0,-5-2 2 16,-4-1-4-16,-4 6 5 0,-1 1 3 0,-7 9 7 15,4 13-14-15,0 3-5 0,-4 4-4 0,2 6-44 16,-4 8-49-16,-1 9-85 0,-1 6-106 0,3 8-158 16,1 6-214-16,4 1-402 0,6 4-1130 0,10 0 501 15</inkml:trace>
  <inkml:trace contextRef="#ctx0" brushRef="#br0" timeOffset="4300.35">8989 3244 346 0,'-1'9'352'15,"1"-2"-7"-15,-2-1-13 0,0 5-12 0,2-4-6 16,1 0-12-16,0 0-9 0,1 0-7 0,-2-3-4 16,1 1-12-16,0-2-9 0,3 0-11 0,0-2-15 15,-4-1-17-15,15-1-18 0,-5-2-17 0,0-1-18 0,2-3-16 16,1-3-12-16,1-1-12 0,-1 0-9 16,-3-1-9-16,3-6-13 0,-4 5-5 0,-1-5-11 15,-1 1-3-15,-2-1-9 0,-1-2-2 0,-5 4 0 16,-1 1 3-16,-1 2-10 0,-5 4-6 0,2 0-9 15,-6 6-5-15,-2 1-2 0,-4 5 0 0,-1 5-3 0,2 3-2 16,-6 7-4-16,2 6 1 0,4 1 3 16,3 1-4-16,2-1 4 0,6 4-3 0,2 0 1 15,6-2-3-15,5-1-1 0,3-2-4 0,7-1 1 16,1-2-3-16,7-4-3 0,6-4-14 0,4-1-21 16,2-5-24-16,15-2-36 0,0-5-47 0,-2-5-55 0,-10-2-60 15,-3-2-85-15,-2-4-114 0,-4-3-453 0,4-1-967 16,-3-2 428-16</inkml:trace>
  <inkml:trace contextRef="#ctx0" brushRef="#br0" timeOffset="5015.47">9991 2839 206 0,'0'-8'506'0,"0"2"13"0,0 2-4 15,-1 0-12-15,-2 0-34 0,3 4-42 16,0-4-39-16,0 4-7 0,0 0-16 0,-5 18-25 15,5-6-11-15,0 13-15 0,0-6-34 0,0 10-14 16,3 2-32-16,-1 1-20 0,2 2-14 0,1 2-28 0,-4-3-15 16,1 5-8-16,-1-2-18 0,-1-4-10 15,-3 4-34-15,5-6-31 0,-2-2-20 0,0-1-43 16,0-8-22-16,0-2-39 0,0-1-40 0,0-4-40 16,0-3-38-16,1-2-28 0,0 0-1 0,-1-4-24 15,0 0-47-15,0-3-41 0,0 0-27 0,0 0-10 0,0 0 4 16,4-18 9-16,-4 8 15 0,4 1 14 0,-2-9 24 15,0 1 19-15,-1-3 24 0,2-8 58 16,0-3 33-16,0 0 52 0,1-3 43 0,-1-11 44 16,-1 8 42-16,0 3 54 0,-3 1 47 0,0-2 39 15,-1 7 27-15,1-3 29 0,-1 1 26 0,0 5 19 16,0 6 17-16,1 1 26 0,-3 0 4 0,0 2-1 0,4 5 0 16,-1 0-6-16,2 1-4 0,-1 3-30 15,0 1-4-15,0 0-41 0,0 1-18 0,5 4-21 16,6 0-26-16,1 2-17 0,6 1-14 0,0 6-28 15,4 0-26-15,3 4-29 0,-3 2-16 0,2 4-17 16,-2-1-16-16,-9-2-10 0,7 7-10 0,-5 1-2 16,-6 1-3-16,-5-6 1 0,-1 0 8 0,-6-1 1 0,-3 0 5 15,-7 4 6-15,-1-5-3 0,-9 1 3 16,4-3 7-16,-2-2 8 0,-7-1 6 0,1 1 16 16,1-5 9-16,5-2 14 0,1 0 6 0,1-2 9 15,6-1 5-15,0-2 10 0,4 0 16 0,4 2 12 0,5-2-11 16,-8-3-15-16,8 3-4 0,0 0-11 15,13-8-8-15,5 3-10 0,-1 0 3 0,3 4-14 16,9-1 5-16,1-1-13 0,2 3-8 0,-2 2-17 16,2 1-3-16,-2 2-14 0,-5 2-2 0,-4 0-6 15,3 5-7-15,0 4-1 0,-1 0-2 0,-6-3-8 0,-1 6 9 16,1 2-3-16,-7-3 0 0,-2 6-3 16,0-6 6-16,-7 0 6 0,-1 1 6 0,0 0 0 15,-4-2 2-15,0-3 4 0,-2 3 0 0,-4-3 11 16,-2 1 14-16,2-4 16 0,-7 0 3 0,3-1 8 15,-2 0 13-15,0-3 5 0,-3-1 1 0,-1 0-2 16,2-3 2-16,-3-1-12 0,1-1-2 0,3-1-3 0,2-3-23 16,5 1-36-16,-2-1-53 0,2-3-71 15,2-1-80-15,5-1-99 0,3 0-121 0,6-3-127 16,3-5-481-16,11-2-1140 0,6-3 505 0</inkml:trace>
  <inkml:trace contextRef="#ctx0" brushRef="#br0" timeOffset="5199.71">10728 3299 326 0,'4'4'385'0,"1"-1"28"16,-1 0 37-16,-3 1 25 0,-1 0 15 0,2 0 8 15,0 3 1-15,-2-2-8 0,0 3-10 0,0-3-25 16,0 2-34-16,0 4-36 0,-4 2-33 0,2-3-36 0,0 1-36 16,-4 1-27-16,0 2-54 0,-1 2-71 15,1-4-84-15,-3 2-108 0,-4 2-127 0,0 0-148 16,-7-1-186-16,1-1-516 0,-7 2-1125 0,-2-5 497 15</inkml:trace>
  <inkml:trace contextRef="#ctx0" brushRef="#br0" timeOffset="6899.95">2139 4058 14 0,'-8'-7'365'0,"3"2"-6"0,1 0-15 0,0 2-21 16,3 0-33-16,-3 1-37 0,4 2-16 0,0 0-23 15,0 0-13-15,4 12 9 0,5-5-35 0,0 8 0 16,5-1-13-16,4 7-13 0,-1-2-3 0,2 2-14 16,3 0-12-16,-1-2-11 0,0 0-5 0,3 0-8 15,5-1 2-15,2-2-9 0,1-4-8 0,4-1-5 16,1-3-5-16,-3-3-6 0,20 0-4 0,-4-7 1 15,-8 0-11-15,9-7-4 0,-11 2 0 0,12-4-4 16,-11 2 5-16,8-7-11 0,-1 0 1 0,-12 5-3 16,11-8-7-16,-11 3 6 0,13-8-3 0,-16 8 0 15,14-8-2-15,-14 9-8 0,2 2-6 0,-2-3 0 16,6 7 1-16,-6 2-3 0,2 5 0 0,-4 3 0 16,1 6-5-16,0 3 0 0,-4 2 4 0,3 2-3 15,-4 4 3-15,-2 1-7 0,2 2 6 0,-3 0-3 16,3-1 1-16,1-2-4 0,-1 0 5 0,5-2-3 15,-4-1 1-15,4-2 0 0,5-3-4 0,0-2 6 16,3-2 0-16,16-1-5 0,-4-3 0 0,1-4 6 16,1-3-6-16,-1 0-5 0,2-2 4 0,-4-2-9 15,7-2 9-15,-4-2 3 0,-2-1 1 0,-1-1-2 16,3-4 0-16,-3-4 22 0,-1-1 14 0,2 1-2 16,3-2-7-16,-8 6-3 0,6 2 0 0,-15 5 2 15,-1 3-5-15,0 4-5 0,-1 3 6 0,0 6-4 16,0 4 0-16,-2 5 0 0,3 3 0 0,4 9-4 15,-10-3-1-15,1 1 0 0,5 9-4 0,1-1-6 16,-1 3 5-16,-5-11-3 0,5 8 3 0,7-3-1 16,0-1-2-16,1-4-1 0,6-7-1 0,4-6 0 15,-1 1-3-15,2-7-7 0,0-6-4 0,2-2-2 16,-2-4 3-16,5-1 0 0,-7-4 0 0,4-4 0 16,-4-5-2-16,0 3 3 0,-4-4-1 0,2-3 1 15,2-1 2-15,-7-2-2 0,2-4 9 0,-4-4 4 16,-3 7 2-16,-1 1 2 0,-12 10 9 15,-2 2 5-15,0 3-3 0,-3-1 0 0,-6 11 0 0,2 0-2 16,3 4 0-16,4 4-6 0,3 3-1 0,-1 5 0 16,-1 3 2-16,4 1-2 0,1 3 2 0,12 4-3 15,-1 2-1-15,1-1 0 0,0-1-1 0,5-4-4 16,0-1 5-16,6-1-5 0,2-3 2 16,-2-1-1-16,5 0-1 0,4-5 1 0,27-2-3 15,-29 0 2-15,2-5-3 0,2-2-1 0,-3 0 0 0,-2-4 2 16,2-1-1-16,-1 0 0 0,-10-4-3 0,5 2 0 15,-17 3 2-15,7-8-2 0,-9 5 2 16,11-1 0-16,-20 2-2 0,-3 1-2 0,-4 2 8 0,-5 0 9 16,2 0 7-16,-8 1 2 0,3 1-4 15,-3 2-2-15,-1-2 0 0,2 4-4 0,-3 0-2 16,4 0-5-16,-1 4 5 0,-4-3 0 0,9 5-5 0,-3 0-4 16,3 0 4-16,1-2 1 0,2 3-3 0,4 2 2 15,5-3-2-15,0-1-1 0,5 0 0 0,-1-2 2 16,5 0-3-16,-4-1 3 0,4-2-4 0,-5-2 1 15,1-1 1-15,2 0 3 0,1-3-6 16,-2 0 2-16,0 2 1 0,-3-2-1 0,-1 0 2 16,0-3-2-16,-4 3-4 0,-6 0 2 0,6-1 0 0,-11 3-4 15,3 0 5-15,-2 1-4 0,1 2-3 0,0 1 1 16,-1 0-7-16,0 2 8 0,0 1 0 16,0 0-1-16,1 2 1 0,-2 0-4 0,-1 2 4 0,1 0 0 15,1-2 2-15,-4 4-2 0,4-5 2 16,-4 4-3-16,2-3 3 0,1 0-2 0,2 0 3 0,-1 0 0 15,0-2 3-15,0 0-4 0,1-3 1 0,0 3 0 16,3-4-3-16,-2-1 3 0,2-2 2 0,0 2 0 16,7-5-2-16,0 0 3 0,2-2-3 15,0 0-2-15,1 0 0 0,0-2 0 0,0 1 2 16,2-2-1-16,-2 2 2 0,0-1-3 0,-1 2 0 16,-2 0 2-16,-2 0-5 0,-5 2 5 0,5 0 2 0,-7 1 0 15,-1 1-1-15,-1-1 6 0,-4 4-7 0,-2-2 1 16,-2 1 5-16,4-1-4 0,-5-1 3 0,0 3 0 15,-9 0-5-15,14-1 3 0,-8-1-3 16,-6 2 4-16,13-1-3 0,-13 1-8 0,8 0-6 16,-8 0-16-16,0 0-19 0,9-1-26 0,-9 1-27 15,0 0-33-15,0 0-27 0,6-3-74 0,-6 3-99 0,0 0-97 16,-1-7-108-16,1 7-316 0,0 0-923 16,-14-13 408-16</inkml:trace>
  <inkml:trace contextRef="#ctx0" brushRef="#br0" timeOffset="9483.08">14051 3006 98 0,'0'4'278'0,"-1"-1"-9"0,-3 0-2 0,4-3-8 16,0 5 0-16,0-1-3 0,0-4-1 0,0 0 5 15,0 3 11-15,0-3 20 0,0 0 18 0,0 0 12 16,0 0 7-16,0 0-29 0,0 0-28 0,-8-12-26 16,7 2-23-16,-2-1-19 0,3-6-17 0,3-2-23 15,-7-10-14-15,4 4-16 0,-2-8-13 0,2-2-14 16,2 1-7-16,-4-14-11 0,2-5-14 0,2-3-5 16,-2 0 2-16,0 1-4 0,1 0-11 0,-1-1-5 15,-1 6-4-15,1 15-4 0,-4 5-5 0,2 5 10 16,-1 10-3-16,2 2-12 0,1 9-3 0,-2 3 0 15,2 1-7-15,-9 14-4 0,-1 11-4 0,-2 10 6 16,-2 18-5-16,-8 27-9 0,2 1 5 0,7-20 3 16,-6 21 2-16,3 0-5 0,7-25 2 0,2 2 3 15,-1 23-3-15,4-29-1 0,4 1-3 0,0-3-4 16,8-2 5-16,-3-15-3 0,5 1-2 0,-1-6 5 16,4-2-6-16,5-6 4 0,-5-4-1 0,1-5 0 15,0-3 2-15,0-3-2 0,1-6 2 0,4-4 5 16,-2-5-1-16,7-5-3 0,-10-1 3 0,4-5-2 15,0-4-2-15,-4-4 3 0,0 0-2 0,-5-1-4 16,0 3 3-16,-1 1-2 0,-5 8 9 0,0 4 11 16,0 1-2-16,0 4-12 0,-1 1-4 0,-1 5-1 15,-1 2 2-15,0 0-5 0,3 18 0 0,-5-2-1 16,5 4 4-16,-2 7-3 0,2-1 2 0,-1 2-7 16,3 1 6-16,0-2-4 0,3-4 4 0,4 0 2 15,4-1-6-15,-3-6-9 0,1-2 12 0,0-3-2 16,1-1-2-16,2-3-7 0,0-3 1 0,-4 0 5 15,0-4-6-15,0-5 4 0,-4 2 4 0,3-5-2 16,-6-2-7-16,2-7 0 0,-3-1 8 0,-5-1-5 16,-5-8 9-16,-2 0-7 0,-4-4-1 15,-4 0 3-15,-2 1-3 0,-5 2-2 0,-2 3 6 0,1 3-4 16,-1 4 3-16,3 1-2 0,2 7-4 0,2 2-1 16,3 2-1-16,2 6-5 0,3 0 0 0,0 2 0 15,2 2 4-15,6 2 5 0,1-2-6 0,5 3 2 16,5 2 1-16,7-3 0 0,9 5 0 0,4-4 2 15,6-3-1-15,1-1-13 0,3-3-3 16,-1-3-4-16,0 0 2 0,-1-3 6 0,3-2-2 0,-5 2 8 16,-2 2-2-16,-4-1-1 0,-2-4 3 0,-10 4 1 15,-4 5-4-15,-3-2 9 0,-6 0 2 0,4 2-3 16,-9 0-3-16,9 4 1 0,-9-4 1 0,0 10 3 16,0 0-2-16,-4 7-2 0,3 1 5 15,-3 0-2-15,0 7-10 0,1-6 9 0,0 1 2 16,3-1 5-16,-2 6-1 0,4-6-5 0,-2-1 8 15,3-2-4-15,4 0-2 0,-3-6 3 0,2 0-1 0,2-2 1 16,1-2 1-16,1-3 0 0,-2-1 1 16,1-3-1-16,5 0 4 0,-4-1-1 0,0-6 4 15,-2 2-3-15,4-2 0 0,-2-5-1 0,1-2-1 16,0 2 2-16,-4-4-5 0,5-1 3 0,-5 4-1 16,-1 2 3-16,-1 2-2 0,0 2-5 0,-2 2-8 15,0 1 4-15,0 3-3 0,-3 2 4 0,0 0 2 0,3 14-5 16,-1-3 4-16,-2 2-3 0,1 0 3 0,2 5 4 15,-1 0-3-15,2 0-7 0,4 0 9 16,-1-2 1-16,2-1 0 0,4-5-1 0,1 1 0 16,1-4 6-16,2-2-2 0,2-2-1 0,3-6 1 15,0-3 8-15,-2-1 17 0,4-5 6 0,-6 0 9 16,5-2 11-16,-5-4-1 0,5-2 11 0,-6-2 6 16,-4 0 2-16,-2-3-12 0,-6-2 2 0,0-2-3 0,-5-1-2 15,-5 2-9-15,-5-1-2 0,1 1-10 16,0 3-5-16,-9 4 0 0,8 6-4 0,-4 2-18 15,1 2-33-15,-2 3-42 0,2 5-59 0,1 0-71 16,0 1-78-16,12 2-97 0,-13 8-109 0,9-4-123 16,4-4-343-16,1 11-1026 0,-1-11 454 0</inkml:trace>
  <inkml:trace contextRef="#ctx0" brushRef="#br0" timeOffset="9901.18">15929 2659 3761 0,'6'-26'259'0,"-2"0"0"0,-2 7-7 0,-2 1 19 0,0 0-10 15,-1 0-28-15,-3 1-24 0,0 0-12 0,1 5-17 16,-3 0 5-16,0-2-5 0,0 3-18 0,-2 0-22 16,0 4-8-16,-2 0-19 0,-1 2-14 0,-1 3-6 15,-1 2-12-15,-6 1-6 0,0 2-8 0,1 5-6 16,0-4-13-16,4 3-3 0,-2 7 4 0,1-1-12 15,3 1 7-15,3 1 0 0,-2 0-16 0,5 2 12 16,0 1-1-16,1 1 6 0,1-1 1 16,2 0 1-16,4 2-2 0,-2-1-1 0,1 0 2 0,0 6-12 15,1 1 0-15,0 0 5 0,1-2 0 0,-2 3 1 16,2 1-2-16,-1 1 0 0,-6 3-26 0,4 3-12 16,-1 2 0-16,0-3 0 0,0 15 0 0,-1-12 0 15,-2 9 0-15,2 0 0 0,-2-10 0 0,-1-2 0 16,2 3 0-16,2-4 0 0,1-2 0 0,-5-1 0 15,5-2 0-15,4-4 0 0,-3-4 0 0,3-3 0 16,0-5 0-16,2 0 0 0,3-3 0 0,2-1 0 16,7-5 0-16,0 1 0 0,0-5 0 0,5-3-178 15,4-7-70-15,1-3-98 0,0-5-124 0,0-2-158 16,-3-5-426-16,-5-3-1142 0,8-15 506 0</inkml:trace>
  <inkml:trace contextRef="#ctx0" brushRef="#br0" timeOffset="10119.06">16281 2758 512 0,'-6'-14'549'0,"-2"4"-4"0,3 1-18 15,-1 1-21-15,-1 4-28 0,1 0-36 0,1 4-29 16,5 0-9-16,-16 11-32 0,10 0-16 0,-3 6-28 0,0 8-19 16,1 1-26-16,1 4-23 0,3 3-25 0,0-1-23 15,-2 0-22-15,3 4-13 0,-1-3-30 0,3-1-40 16,0-2-41-16,-2-1-40 0,4-4-46 15,-2-5-67-15,0-3-50 0,0-3-64 0,1-3-49 0,0-4-53 16,1-4-49-16,-1-3-66 0,0 0-78 16,0 0-368-16,0 0-935 0,0 0 414 0</inkml:trace>
  <inkml:trace contextRef="#ctx0" brushRef="#br0" timeOffset="10499.55">16146 2892 264 0,'1'-23'321'0,"-1"4"28"0,0 1 34 15,1 7 12-15,6-5 16 0,-6 4 5 16,1 0 7-16,1 1-18 0,0-2-9 0,3 4-28 15,-1-1-28-15,7-3-27 0,-1 3-27 0,8-1-23 16,-2 5-21-16,2-1-31 0,-1 1-20 0,5 5-21 16,5-3-11-16,-6 6-18 0,-2 2-29 0,7 5 0 15,-12 0-12-15,2 4-11 0,-3 0-20 0,-4 2-23 16,1 4-15-16,-9-2 2 0,2 0-2 0,-8 2-8 16,-1-1-5-16,-4 5 3 0,-4-7-4 0,-5 4 2 15,4-7-4-15,-5 1 5 0,3-1 2 0,0-4 14 16,1-2 14-16,6-2 10 0,0 1 8 0,4-1 11 15,1-1 4-15,-1-3 5 0,5-1-12 0,0 0-6 16,0 0-16-16,0 0-1 0,0 0-11 0,28-5-7 16,-9 2-17-16,-1 2 16 0,3 1-3 0,0 1-7 15,2-1-15-15,-1 4-11 0,-3 2-4 0,8 1-1 16,-6 2-4-16,2 5-11 0,-6-2 6 0,-2 0-1 16,-2 1 1-16,0 2 5 0,-2-1-5 0,-1-2 1 15,-6 1 7-15,2-1-5 0,-6 1 8 0,-3-3-2 16,0 2 5-16,-4-1-3 0,-5 1 6 0,-5-2 2 15,-1-3-1-15,0 0-1 0,-2-2-2 0,-3-2 7 16,-4-1-9-16,6-4-14 0,-9-2-36 0,10 0-39 16,1-3-65-16,3 0-77 0,3-5-80 0,1-2-103 15,6 0-101-15,1-10-510 0,9 0-1113 0,1 4 493 16</inkml:trace>
  <inkml:trace contextRef="#ctx0" brushRef="#br0" timeOffset="10885.33">16752 2635 3264 0,'5'-16'230'16,"-3"-1"6"-16,3 0 25 0,-1 1-35 0,2-5-12 16,1 4 3-16,1-1-10 0,1 1-2 0,-1-1-17 15,7-3-5-15,2 2-9 0,4 1-11 0,3 2-16 16,-6 6-14-16,0-2-19 0,1 6-13 0,0 0-10 16,-7 5-10-16,7 1-9 0,-2 1-7 0,-3 3-6 15,-3 2-12-15,2 6 1 0,0 2 0 0,-6 4-3 16,1 9-2-16,-7 0-3 0,-2 2 9 0,-1 3 4 15,-5 1 7-15,3 2 7 0,-7 0 6 0,-3 10-10 16,5-10 5-16,-3 13 6 0,1-4-8 0,-2 1-1 16,2 3-11-16,7-12 1 0,-7 11-1 0,6 1-2 15,5-12-8-15,-2 11-2 0,-2-13-11 0,8 2 0 16,-2-1 0-16,1-1-9 0,-1-2 10 0,0-3-13 16,0-1 4-16,-2-2-5 0,2-6-4 0,-1-4 1 15,0-2 0-15,-1-1 0 0,-1-4-2 0,0 2 6 16,-3-3 7-16,-1 0 0 0,-3-1-26 0,-2-3 0 15,-2 0 0-15,-7 0 0 0,2-2 0 0,0 1 0 16,-4-5 0-16,3-1 0 0,-1-2 0 0,2-1 0 16,0-2-60-16,1-2-186 0,3-5-111 0,4 0-145 15,-2-8-168-15,10-4-390 0,6 2-1147 0,5-4 507 16</inkml:trace>
  <inkml:trace contextRef="#ctx0" brushRef="#br0" timeOffset="11049.82">17397 2997 376 0,'3'-6'563'0,"-1"-1"-19"0,2 1-34 0,-1 0-39 0,2-2-40 15,2 1-43-15,2 0-40 0,3 1-36 0,6-2-51 16,3 2-67-16,1 2-88 0,6-1-94 0,-1-2-94 16,-8 5-91-16,-3 0-93 0,0 4-107 0,-6-4-231 15,-10 2-654-15,13 7 290 0</inkml:trace>
  <inkml:trace contextRef="#ctx0" brushRef="#br0" timeOffset="11183.09">17466 3112 137 0,'-10'13'382'0,"3"-3"28"0,4 0 5 0,1-5 17 0,1 5 14 15,2-4 8-15,4-1-2 0,4 1-23 0,4-1-28 16,6-4-42-16,4 0-33 0,9 3-37 16,0-5-25-16,3 1-35 0,2-4-53 0,-1 3-58 15,-2-3-84-15,4 0-103 0,-3-5-127 0,-3 2-173 16,-5-4-485-16,2 2-924 0,-3-4 409 0</inkml:trace>
  <inkml:trace contextRef="#ctx0" brushRef="#br0" timeOffset="11583.18">18408 2909 363 0,'-8'-7'616'0,"3"-4"-26"0,1 2-24 0,3-1-33 0,-3-2-16 15,4 1-23-15,4-1-38 0,1 3-27 16,5-2-36-16,-1 1-43 0,4-1-38 0,4 4-30 16,1 0-25-16,10 0-32 0,-10 5-16 0,2 0-29 15,-1 5-14-15,4-1-22 0,-4 7-13 0,-1-1-14 16,0 4-5-16,-4 1-14 0,0 4-7 0,2 6-3 16,-5 0-17-16,-5-3-3 0,-2 5-4 0,-5 3-12 15,0-2 2-15,-6 1-15 0,-8 0-1 0,-2-3-3 16,1 3 1-16,-5-2-21 0,2-4-15 0,-4 3 0 15,3-4 0-15,-1-2 0 0,6-4 0 0,1-3 0 16,1-1 0-16,4-1 0 0,1-3 0 0,3-1 0 16,-1 0 0-16,5-2 0 0,1 1 0 0,0-4 0 15,18 2 0-15,2-2 0 0,12-1 0 0,4-1 0 16,2-2 0-16,13-4 0 0,-12 5 0 0,-1-4 0 16,-5 0 0-16,3 3 0 0,-8 2 0 0,0-2 0 15,-7 0 0-15,-6 1 0 0,-1 1 0 0,-5 1 0 0,-3-2 0 16,2 3 0-16,-3 0 0 0,-5 0 0 15,0 0-351-15,0 0-183 0,0 0-127 0,-16 4-447 16,4-4-1200-16,-2 0 531 0</inkml:trace>
  <inkml:trace contextRef="#ctx0" brushRef="#br0" timeOffset="12099.87">19856 2388 123 0,'8'-15'506'0,"-3"4"-3"0,-1 2-11 0,-2 4-11 16,1 0-23-16,0 0-32 0,-1 1-38 0,0 3-40 16,-2 1-29-16,0 0-16 0,-18 22-19 0,3 2-12 15,-13 17-9-15,1 7-12 0,-5 2-13 0,-10 23-9 16,-2 5-22-16,16-25-15 0,-11 23-22 0,5 0-10 16,15-16-13-16,-2 18-17 0,8-23-11 0,5 3-12 15,4 1-10-15,4-4-13 0,9 0-7 0,4-5-25 16,8-3-35-16,5-9-44 0,-1-10-56 0,0-4-69 15,8-5-81-15,1-5-73 0,4-3-116 0,-1-6-134 16,3-5-388-16,-6-3-1023 0,-1-8 452 0</inkml:trace>
  <inkml:trace contextRef="#ctx0" brushRef="#br0" timeOffset="12431.96">20376 2932 3002 0,'4'-18'261'0,"2"0"-33"0,-6 3 14 15,0-2 35-15,0 6-12 0,0 0-30 0,0 4-22 16,-1-3-21-16,-3 5-24 0,4-2-14 16,-5 4-18-16,-1 2-16 0,6 1-13 0,-17 3-8 15,4 5-9-15,-1 0-11 0,-2 3-8 0,0 2-7 16,3 1-7-16,-4 8-1 0,9-4-9 0,0 1-4 0,2 5-6 16,6-4-1-16,0-1-8 0,9 5 1 0,-2-2-3 15,1-5-14-15,7 6-9 0,-2-8-1 0,0 0-5 16,0 2-6-16,2-1-4 0,-1-1 0 0,-4-1 4 15,2 0-4-15,-3-5 0 0,-4 2 4 16,-4-1 3-16,2 1 1 0,-3-2 14 0,-3-2 12 0,-3 0 13 16,-7-1 5-16,-1 0 3 0,-6-2 2 0,0-2-6 15,-8-1-1-15,-1-2 1 0,-2-1-3 0,3-2 1 16,5 1-5-16,4-2-6 0,1 1-11 16,4 1-35-16,2-1-56 0,3-3-73 0,6 3-76 15,3-4-88-15,3 0-85 0,9-4-89 0,3 1-355 16,11 0-913-16,5-1 405 0</inkml:trace>
  <inkml:trace contextRef="#ctx0" brushRef="#br0" timeOffset="12699.71">20738 3032 2984 0,'11'-7'356'0,"-4"3"-32"0,0-4 23 16,-3 2-22-16,0-1-24 0,-3 3-42 0,4-1-36 16,-5 2-36-16,0 3-28 0,0 0-13 0,0 0-2 15,-12 12 5-15,1 1-14 0,0 0-13 0,1 4-4 0,-1 7-11 16,1-2-20-16,3 5-4 0,1-9-5 0,4 3-10 15,3-2-4-15,4 0-8 0,0-2-5 16,4-1-5-16,0 0-2 0,4-4-3 0,-2-5-3 16,6 2 0-16,-3-6-9 0,0 1 5 0,0-4-2 15,-1-2-6-15,2-1 6 0,-2-3 18 0,-3-1 13 16,-1-4-16-16,0-3 7 0,-4-3 5 0,-2-1-1 0,-3-1-12 16,-5-8-6-16,-2 2-6 0,-5-1-9 15,-2 1-17-15,-3 4-24 0,-1 0-35 0,3 11-48 16,-2 4-68-16,-1 1-85 0,4 6-72 0,1 3-93 15,-1 2-84-15,4 3-481 0,5 2-1063 0,3 1 469 16</inkml:trace>
  <inkml:trace contextRef="#ctx0" brushRef="#br0" timeOffset="13015.81">21894 2516 337 0,'3'-51'395'0,"-7"17"8"0,0 0 2 0,-6 5-8 16,-3 5-12-16,0 10-21 0,-6 1-29 0,0 9-16 15,-2 5-10-15,-5 8-19 0,-1 5-6 0,0 9-14 16,-6 13-10-16,2 6-10 0,8 7-3 0,1 5-13 16,3 3-11-16,4 0-20 0,1 26-4 0,7-22-1 15,6 21-10-15,1 0-25 0,4-24-14 0,-1 2-7 16,3 23-13-16,-2-26-13 0,2-1-12 0,0-2-6 15,0-3-16-15,1 0-6 0,0-4-15 0,-3-16-27 16,-1-1-20-16,-3-1-21 0,-3-10-20 0,1 7-36 16,-3-8-30-16,-2-3-34 0,-4-2-56 0,-3-3-50 15,1-4-68-15,-7-2-78 0,0-5-99 0,-7-5-484 16,-4-5-1043-16,4-2 462 0</inkml:trace>
  <inkml:trace contextRef="#ctx0" brushRef="#br0" timeOffset="13703.07">21374 3230 256 0,'5'-9'408'0,"-1"-2"-4"0,4 1 4 0,3-6-14 16,2 5-13-16,6-2-14 0,8-1-24 0,4 0-38 15,2 2-26-15,14-4-31 0,4 4-23 0,3 0-26 16,0 5-26-16,-2-5-36 0,3 1-27 0,-4 2-25 16,-11 2-25-16,11-1-21 0,-17-2-12 0,2 3-16 15,-4-3 1-15,-1 1 1 0,-7-2-1 0,-7 3-5 16,-3-6 16-16,-3 3 9 0,-3 2 17 0,-1-2 11 15,-4 3 5-15,-2-3-1 0,-2 5 3 0,-4-3 11 16,-3 5 7-16,-1 0 5 0,-3 4 3 0,-1 3 8 16,-5 1 1-16,-9 7 4 0,0 1-5 0,4 6-5 15,-1-1 4-15,2 5-2 0,2 1-8 0,-1-1-7 16,7 1-8-16,4-5-5 0,3 1-8 0,4-2-1 16,-1 0-3-16,4 0-3 0,3-3-4 0,2-2 1 15,1-2-3-15,3-2-5 0,1-1-6 0,4-3 1 16,-2-1 3-16,2-1 0 0,0-5-4 0,-1 0 4 15,7-4-4-15,-7-2 5 0,4 1-5 0,-2-3 3 16,-4-1 5-16,2-1-7 0,0 1 3 0,-3-2 2 16,-3 6-5-16,-2 2 16 0,-1 1-17 0,2 2 1 15,-4-3-15-15,2 3-12 0,-4 3 5 0,0 0-3 16,0 0 3-16,4 12 0 0,-4-4 1 0,1 1-13 16,1 2-9-16,-2 2-18 0,-2 0-9 0,2-1 3 15,2 1-4-15,-2-3-2 0,0 2-1 0,2-4 0 16,2 2 3-16,0-2 6 0,0-4 2 0,1 0 8 15,1-2 4-15,1-3-10 0,0-1 9 0,5-2 7 16,-2-1 13-16,7-3 7 0,-3-2 5 0,-3 1 5 16,12-8 6-16,-1 0 2 0,-2 0 1 0,1 0 0 15,-1 0 8-15,-6 5 4 0,0 1 1 0,1 1-16 16,-3 2 12-16,-5 4-5 0,2-1-12 0,-4 4 0 16,6-4 2-16,-11 5-8 0,16 6-2 0,-9 0 4 15,3 2-7-15,2 5-5 0,-3-2 3 0,-2 5-3 16,1-2-4-16,1 1-13 0,-2 1-13 0,-1-1-7 15,-2 1-6-15,0-1 1 0,-4-3-2 0,2 0 2 16,-2-2-2-16,3 0 6 0,-3-1 1 0,0-4 1 16,-3-2 8-16,3 2 11 0,0-5-4 0,0 4 12 15,0-4 4-15,0 0 12 0,0 0 2 0,0 0 2 16,-6-17 11-16,7 6-6 0,3-1-4 0,2 1-1 16,2-5 7-16,3-1-9 0,4-6-14 0,2 0 4 15,1 1-12-15,3 0-35 0,-2 4-37 0,1-3-53 16,3 5-66-16,4-1-66 0,-4 3-79 0,0 0-77 15,-7 3-97-15,-4-3-497 0,1 0-1094 0,1 0 485 16</inkml:trace>
  <inkml:trace contextRef="#ctx0" brushRef="#br0" timeOffset="14051.02">22876 2174 426 0,'-2'-9'469'16,"1"3"-27"-16,0 2-20 0,1 0-6 0,0 4 9 0,0 0-7 16,0 0-22-16,17 8-15 0,-5 6-32 0,6 6-26 15,1 3-31-15,3 6-25 0,5 13-22 0,1-1-26 16,3 7-13-16,1 0-20 0,11 24-20 0,-17-22-13 16,-2 4-14-16,7-3-12 0,-6 3-11 0,11 21-7 15,-17-24-6-15,-2 5-19 0,-4-1-14 16,-1-2-1-16,-3 1-5 0,-8-1-6 0,-2-5-5 0,-6 3-2 15,-5-4-1-15,2-13-10 0,-9 9-6 0,0-11 2 16,-1-5-1-16,-4 1-13 0,-3-3 11 16,-1-2-7-16,-4 0 3 0,0-3-9 0,0-3 6 15,-10 8-6-15,9-11-4 0,2 0 1 0,-1-2-1 16,3-2-4-16,7-3 4 0,-3 3-28 0,8-8-30 0,4 2-39 16,2-2-59-16,-1-2-94 0,6-1-112 0,6 1-145 15,-12-12-567-15,11 2-1146 0,2-5 507 0</inkml:trace>
  <inkml:trace contextRef="#ctx0" brushRef="#br0" timeOffset="14216.61">23701 3294 498 0,'-2'3'584'0,"-5"-2"-25"0,4 0-32 0,-3 2-35 0,6-3-30 16,-7 3-36-16,7-3-43 0,-5 1-37 0,5-1-68 15,0 0-95-15,0 0-123 0,0 0-223 0,0 0-239 16,0 0-304-16,0 0-765 0,0 0 340 0</inkml:trace>
  <inkml:trace contextRef="#ctx0" brushRef="#br0" timeOffset="105099.77">5958 4899 154 0,'-3'-14'467'0,"1"3"1"0,-1 1-1 0,3 0-15 0,-1 1-10 16,-2 0-20-16,2 3-34 0,-1 0-18 16,1 2-39-16,0 1-31 0,0-2-33 0,1 5-28 0,0 0-12 15,0 0-3-15,1 16-10 0,-1-2-18 16,0 7-11-16,4 9-12 0,-4 2-13 0,0 3-8 15,1-3-19-15,-2 15-14 0,1-11-10 0,1 0-8 0,2 10-8 16,-1-13-13-16,-2 2-5 0,3-3-8 0,-2 1-8 16,0-7-5-16,3-1-2 0,-1-5-9 15,-2-4-6-15,0-4 2 0,0 1-4 0,2-6-1 16,-3-3-1-16,1 4 10 0,-1-5 18 0,2 1 14 0,-2-4-5 16,0 0-9-16,0 0-6 0,6-18 0 0,-3 6-8 15,-1-6-4-15,2-6-9 0,2-1-3 0,-2 4 4 16,0 6-10-16,1-3 5 0,-1 0-10 15,1 1-4-15,4 6-7 0,-4 1 4 0,4 2-6 0,0-1-7 16,1 5 0-16,2 2 0 0,-2 0 0 0,4 4 0 16,3 2 0-16,-1 4 0 0,0 5 0 0,-1-1 0 15,4 8 0-15,-5-4-13 0,-1 5-14 0,0 1-6 16,-3 2 1-16,-5-5-2 0,1 6 1 16,-2-5-2-16,-4-2 3 0,-4 2 3 0,-4-2 6 0,1 0 6 15,-4-1 0-15,-9 2 3 0,6-5 6 0,-4-3 1 16,-4 1 3-16,6-4 6 0,3-3 7 0,1 0 12 15,-6-2 8-15,5-2 4 0,-1-1-3 0,1-1-6 16,5-1 10-16,3 1 2 0,-4-1-11 0,4-2-7 16,4 0-3-16,1 0-7 0,3-2-7 0,3-2-9 15,4 1-13-15,8-4-18 0,1 3-11 0,8-5-16 16,2 1-13-16,2-2-8 0,4-2-6 0,-1 3 3 16,2-4 3-16,-3-1 8 0,-1 0 8 0,-1-1 7 15,-2 2 11-15,-1-4 6 0,-1 0 6 0,-8-1 8 16,-2 4 5-16,-2 4 30 0,-2-1 19 0,-8 4 17 15,-1 1 10-15,1 0 14 0,-1 3 11 0,-3 2 3 16,2 1-2-16,-2-2-19 0,-1 4 3 0,0 2-11 16,0 0-3-16,0 0-8 0,-9 16 5 0,4-4-2 15,1 4-7-15,-1 2 2 0,4 1-27 0,-2 0 12 16,3 4-2-16,0-2-1 0,0-2 0 0,3-1 1 16,-2 0-6-16,3 0 4 0,-3-2-7 0,8 0 1 15,-4-7 3-15,3 0-5 0,0-2-7 0,3-3-2 16,0 1-1-16,7-5-17 0,0-3 13 0,-1-3-2 15,-2-1 2-15,0-4 1 0,1 3 6 0,-2-9-4 16,-4 0-1-16,-2 2 0 0,2 0 4 0,-1 0 4 16,-1 6-2-16,-2-1-6 0,-2 4 10 0,0-1-15 15,-1 6 0-15,0-3-5 0,-3 4 5 0,0 0-14 16,8 9 23-16,-7-2-2 0,3 3-4 0,-1 0-1 16,2 2 3-16,0 0 5 0,1 4-6 0,2-2 3 15,1 1-2-15,3-2-3 0,0-4 6 0,3 1 0 16,-1-1 6-16,4-3-7 0,-1-3 6 0,2-3-6 0,4-1 5 15,-2-4-1-15,4-5 9 0,2-1-9 0,-2 1 4 16,0-7 1-16,-1-1-4 0,-1 1 5 16,-4-4-1-16,2-1-1 0,-1-3 3 0,-2-4-5 15,-4 0 8-15,3-2-9 0,-5-2-3 0,0-12 4 16,-2 10-4-16,-3-10 3 0,-2 8 1 0,-3 1 2 16,-2 3 6-16,2-1 10 0,-4 4-4 0,0 5 9 15,-1 4 11-15,1 6 3 0,0 4 19 0,1 0-2 16,-2 7-47-16,1-3-10 0,-1 0 0 0,3 5 0 15,0 2 0-15,0 0 0 0,0 0 0 0,-12 18 0 0,6-6 0 16,5 5 0-16,-3 8 0 0,0 2 0 0,2 0 0 16,2 3 0-16,-1 2 0 0,-2 0 0 15,1 0 0-15,4 1 0 0,1 0 0 0,-2 2 0 16,1-4 0-16,1-4 0 0,1 1 0 0,-2 1 0 0,4-4 0 16,-3-5 0-16,6-1 0 0,-2-3 0 0,0-2 0 15,-1-5 0-15,1 0 0 0,2-2 0 0,0-1 0 16,-4-3 0-16,9 0-68 0,-4-3-73 0,2-4-41 15,-1-2-51-15,-2-2-39 0,3-5-58 0,-6 2-61 16,2-6-54-16,1-7-76 0,-5 5-414 0,-3 1-1013 16,-1 1 449-16</inkml:trace>
  <inkml:trace contextRef="#ctx0" brushRef="#br0" timeOffset="105316.62">7165 5074 512 0,'-10'-5'539'15,"0"0"41"-15,2 1 16 0,-2 2-12 0,5-2-24 16,-3 2-45-16,4-1-52 0,3-1-49 16,1 4-42-16,5-6-37 0,0 2-34 0,8 0-28 15,5-3-25-15,1 4-26 0,10-4-24 0,0 0-17 0,1 6-24 16,0-2-47-16,-5 0-41 0,-3 1-49 0,-2-1-49 16,1 0-49-16,-2 1-48 0,-5 2-41 0,-1 0-49 15,-5 0-40-15,-2 0-39 0,1 0-43 0,-7 0-72 16,0 0-74-16,0 0-325 0,0 0-875 0,0 0 387 15</inkml:trace>
  <inkml:trace contextRef="#ctx0" brushRef="#br0" timeOffset="106032.02">8750 5135 225 0,'5'-14'493'0,"-2"-3"2"0,-2 4-3 0,-2-3-7 15,-1 4 25-15,1 1-16 0,0 0-14 0,0 2-30 0,1 2-36 16,-2 2-42-16,1 0-47 0,1 5-23 16,0 0-33-16,0 0-24 0,-8 20-29 0,6-2-12 15,-1 10-28-15,-1 0-11 0,3 3-18 0,-1 1-19 16,4 3-7-16,-2-1-17 0,1-1-20 0,4 1 9 0,1-2-17 15,4-3-5-15,-1-2-5 0,4-3-11 0,-4-6-7 16,4-6-10-16,3-1-3 0,0-2-5 16,2-4 2-16,3-5-4 0,-1-5-4 0,5-7 4 0,-1-1-16 15,-1-5 9-15,-3-5-2 0,-2-1 4 0,-1-7 1 16,-3-1-11-16,2-13 3 0,-4-3-2 0,-2-3 0 16,-1-2-4-16,-5-6-7 0,0 3-1 0,-4 2-2 15,-4 4 0-15,4 16 0 0,0 5 0 0,-3 11 0 16,2 0 0-16,1 9 0 0,0-1 0 0,-1 7 0 15,1 3 0-15,0 0 0 0,-8 23 0 0,7 4 0 16,-2 4 0-16,2 4 0 0,-3 12 0 0,4 2 0 16,4-1 0-16,-4-1 0 0,5 2 0 0,0-13 0 15,0 10 0-15,-1-11 0 0,0 1 0 0,4-7 0 16,-7 1 0-16,7-7 0 0,-6-3 0 0,2-5 0 16,0-4 0-16,-4-1 0 0,1-3 0 0,2-1 0 15,-2-5 0-15,-1-1 0 0,0 0 0 0,0 0 0 16,-5-13 0-16,1 1 0 0,3 0 0 0,-2-15 0 15,2 3 0-15,0 5 0 0,3-7 0 0,1 8 0 16,2 1 0-16,0 0 0 0,4 3 0 0,8 3 0 16,-1 0 0-16,1 4 0 0,10 1 0 0,1 1-105 15,-1 4-80-15,-7 1-48 0,3 0-41 0,-1 0-55 16,-4 3-53-16,-4 0-52 0,-4-2-63 0,0 0-58 16,-5-1-312-16,-5 0-938 0,0 0 416 0</inkml:trace>
  <inkml:trace contextRef="#ctx0" brushRef="#br0" timeOffset="106184.67">8851 4837 4151 0,'-18'-19'226'15,"0"4"6"-15,7 1 33 0,-3 2 27 0,5 3-10 16,0 0-31-16,0 2-35 0,1 0-49 0,3 2-40 16,1 0-32-16,0 2-66 0,3-2-85 0,1 1-101 0,0 4-121 15,9-1-158-15,0 0-465 0,4 3-977 16,0-1 432-16</inkml:trace>
  <inkml:trace contextRef="#ctx0" brushRef="#br0" timeOffset="106683.74">9922 5245 246 0,'5'-1'531'0,"-5"1"-8"0,10-5-16 0,-2 1-16 16,-3-4-44-16,3 0-33 0,2-5-40 0,-1-1-36 16,0-2-34-16,1-1-32 0,2-7-25 0,0-1-22 15,2 2-25-15,-3-4-18 0,0 0-22 0,2-4-15 16,-2-1-16-16,1-2-11 0,-2-1-11 0,-3-1-11 16,5-9-11-16,-7 14-9 0,1 1-2 0,0 4 5 15,-3 7 1-15,-1 3 2 0,-2 5 3 0,0 3-12 16,0-1-13-16,0 8-4 0,0 1-6 0,0 0-7 15,-13 24-4-15,5 4 2 0,-3 6-3 0,2 12-1 16,0 2 1-16,0 3-9 0,0 0 7 0,4-2-7 16,0 2-2-16,1-4 0 0,2-2 0 0,0-11-6 15,6 13 3-15,-3-15-2 0,3 0-5 0,1-4-2 16,-1-4-1-16,-1-7 1 0,3 0-2 0,-1-6 4 16,-2-3 21-16,1-2 15 0,0-2 16 0,1-4 12 15,-5 0-4-15,10-8-1 0,-3-2 3 0,1-4-9 0,-3-4 0 16,3 0-13-16,3-9-2 0,0 1-14 15,-1 5-41-15,-4 2 0 0,2 2 0 0,-3 2 0 16,3 5 0-16,-4 0 0 0,2 4 0 0,2 1 0 16,-2 3 0-16,3 4 0 0,1 3 0 0,2 2 0 0,3 4 0 15,-1 4 0-15,5 5 0 0,1 2 0 0,1-3 0 16,-2 3 0-16,3 0 0 0,1-4 0 16,3-4-34-16,-3 1-107 0,-5-6-48 0,-1 0-60 15,1-4-51-15,4-3-63 0,-3 0-48 0,-2 0-65 0,2-6-60 16,-5 1-380-16,-1-3-991 0,1-1 438 0</inkml:trace>
  <inkml:trace contextRef="#ctx0" brushRef="#br0" timeOffset="107233.25">10859 5131 238 0,'2'-9'347'0,"2"-1"24"0,1 0 42 16,-4 0 5-16,-1 0 13 0,-1 3 9 0,-1-2-4 16,-5 0-3-16,1 2-9 0,1 2-27 0,0 0-27 15,-3 0-29-15,0 1-43 0,-2 4-30 0,2 0-16 16,-2 2-35-16,0 4-18 0,-3 4-25 0,-2 4-19 15,3 1-9-15,-3 6-14 0,2-4-18 0,2 8-15 16,3 0-13-16,0 0-27 0,2 0-17 0,3-7-22 16,2 1-10-16,2-4 0 0,2-2-7 0,1-2-3 15,1-1 1-15,4-4-2 0,-1 0 5 0,2-2 2 16,2-1-1-16,0-6-1 0,-2-2 1 0,3 0 2 16,-3-1 16-16,-1-4 4 0,5-1 11 0,-1 1 3 15,0-5 3-15,-4 0 5 0,0-1-5 0,2 1 5 16,-2 3 11-16,-5 2-10 0,4 3 5 0,-4 0-11 15,-2 1-12-15,3 3-4 0,-2 2-5 0,-3 1 2 16,9 4-1-16,-5 5-7 0,-1-1 0 0,4 8-2 16,-2-1 1-16,0 1-7 0,0 2-15 0,-1-1-8 15,4 1-2-15,0-3-8 0,3-1-2 0,-5-2-3 16,3-2 5-16,0-1 2 0,1-3 0 0,3-1 4 16,-4-3 6-16,0-1 5 0,5-3 2 0,-4-4-2 15,3 0-5-15,1-3 7 0,0-2 5 0,0-4 2 16,0 2 6-16,1-3-5 0,2-5 2 0,0-1 4 0,-2 0-1 15,0-2-10-15,2 3 7 0,-3-3 7 0,-1 11-5 16,1-3-6-16,0 2 9 0,-5 5-9 16,5-1-1-16,-5 3 7 0,4 3-3 0,0 1-5 15,-1 2 0-15,2 4-5 0,-1 0 6 0,1 2 4 0,0 5-3 16,4-1 1-16,-5 3 5 0,1 3-11 16,-4-2 0-16,-1 4 1 0,1-3-1 0,-2 4 1 15,-3-3 8-15,-1 4-6 0,-4-4 8 0,0 1-7 16,-1 1 3-16,-2-6-4 0,-6 4 5 0,0-4-9 0,0 2-27 15,0-3-31-15,-2-1-35 0,-1 0-50 0,2-2-72 16,-1-2-91-16,-1 2-103 0,2-2-131 16,-1-2-473-16,2-2-1102 0,2 0 488 0</inkml:trace>
  <inkml:trace contextRef="#ctx0" brushRef="#br0" timeOffset="107833.12">12244 5225 216 0,'5'-4'451'0,"0"0"11"0,0-2 2 0,-1-3-1 15,1 1-17-15,2-2-23 0,-4-2-30 0,1-1-18 16,0-3-27-16,0 1-22 0,-4 3-22 0,0-4-23 15,-2 4-12-15,0 1-22 0,-2 1-23 0,-1 1-18 16,0 3-29-16,0 2-28 0,-6 1-8 0,-1 6-15 16,-7 3-9-16,-5 10-16 0,-2 5-7 0,-2 2-13 15,1 16-8-15,4-10-7 0,-4 12-3 0,9-9-6 16,8 3-9-16,0-4-4 0,1-1-1 0,5 0-2 16,3-4-6-16,2-6-9 0,2-2-5 0,4-3 4 15,2 0-4-15,0-7-7 0,5-2 6 0,-1-2 15 16,4-4 3-16,-5-3 6 0,9-4-8 0,1-8 25 15,-6 4-13-15,1-6 19 0,3-5 3 0,-3 0-7 16,0-1 3-16,-2-1-6 0,-4 0-7 0,1-1 1 16,-3 6-39-16,-3 4-15 0,-1 4 0 0,-1 1 0 15,0 3 0-15,1 1 0 0,-2 2 0 0,-1 4 0 16,-2 0 0-16,9 9 0 0,-5 2 0 0,1 1 0 16,0 6 0-16,3-1 0 0,-3-1 0 0,5 8 0 15,-2-6 0-15,2-1 0 0,3-1 0 0,2 1 0 16,-1-2 0-16,0-3-62 0,2 1-168 0,-1-2-50 15,4-6-65-15,-5 1-82 0,-4-1-88 0,2-5-541 16,2-2-1143-16,-1-1 506 0</inkml:trace>
  <inkml:trace contextRef="#ctx0" brushRef="#br0" timeOffset="108849.99">13517 5035 62 0,'-3'-7'341'0,"-3"-1"-6"0,-2-3-15 0,1 2-11 15,-1-1 10-15,0 2-12 0,-2-1-14 0,1 5-23 16,0-3-12-16,-5 5-8 0,4 3-1 0,-4 5-3 16,-3 0-12-16,-1 7-11 0,0 6-10 0,-1 0-9 15,4 5-11-15,0-1-17 0,3 4-9 0,3-1-3 16,4 2-15-16,3-1-14 0,5 3-11 0,6-1-3 15,0-4-14-15,5 1-11 0,3-4-8 0,3 0-10 16,3-5 1-16,8-3-14 0,1-3-4 16,0-5-7-16,4-2-1 0,-1-7-8 0,1-1-2 0,0-1-7 15,0-7 2-15,-3-3 9 0,0-3 17 0,-2 1 8 16,0-4 3-16,-8-6 7 0,11-10-6 0,-6-1 5 16,-1-7-2-16,-5 1-13 0,-3-6-5 0,0-7-9 15,7-22 3-15,-13 22-13 0,3-25-3 0,-4 23-5 16,-2 3-1-16,0 5-7 0,-4 16 18 0,-2 7 7 15,0 10 16-15,-2 0-6 0,0 8-8 0,-1-1-14 16,-2 8-7-16,1 3 2 0,0 0-5 0,-13 32-2 16,4-2 1-16,-5 15-5 0,3 5-7 0,-3 1 1 15,2 5 3-15,2 1-9 0,1 1 3 0,1-3 5 16,3 0-4-16,-1-1 4 0,3-6-5 0,2 1-3 0,0-14-8 16,4 3 5-16,3-5-6 0,1-3 9 15,0-2-12-15,2-6-7 0,-3-5-2 0,2-1 2 0,-3-7 18 16,1-1-19-16,3-3 8 0,-2-3-1 15,0-3 1-15,1-3 6 0,2-2-4 0,-1-7-2 0,1-3 3 16,3-1 4-16,0-5-1 0,1-5-9 16,-4 3 7-16,-1 0-6 0,1 8-1 0,-2 0 3 0,0 5-15 15,-2 0 9-15,2 5-4 0,-3 1-4 0,0 2 15 16,0 4-9-16,1 4-1 0,2 1 14 0,-2 4-11 16,2 4 6-16,0 3-9 0,1-2-3 0,-3 3 19 15,3 0-8-15,1 5-2 0,0-5 5 0,2-2-17 16,-3-5-4-16,5-1-7 0,0 1 6 0,4-2-1 15,-6-6-1-15,1-2 5 0,0 0 5 0,5-3 2 16,-5-1 0-16,4-5-1 0,-2 0 3 16,0-2 0-16,-1-3 6 0,0 0 0 0,0-2 0 0,4-5 5 15,-5 4 8-15,-4 2 4 0,4 1 3 0,-7 3 3 16,3 4-5-16,-5 2-7 0,0 0-3 0,1 4 7 16,-5 0-2-16,8 9-1 0,-5 1-4 0,0 2 6 15,2 5-3-15,-2 2 4 0,-2 0-4 0,4 1-16 16,-1 0-28-16,0-4-35 0,3-1-33 0,2-2-36 15,0-4-44-15,2-4-65 0,1-2-63 0,2-2-64 16,-1-5-63-16,5-5-68 0,-8-2-421 0,4-3-1003 16,-1-8 444-16</inkml:trace>
  <inkml:trace contextRef="#ctx0" brushRef="#br0" timeOffset="108983.05">14708 4794 188 0,'-14'-34'437'15,"2"3"44"-15,1 6 40 0,1 2 14 0,2 6-18 16,0 5-16-16,2 3-29 0,2 0-47 0,0 3-54 15,1 3-30-15,3 3-54 0,0 0-85 0,-2 13-108 16,4-2-124-16,5 4-155 0,-3 5-182 0,9 2-432 16,-3 3-865-16,0 1 383 0</inkml:trace>
  <inkml:trace contextRef="#ctx0" brushRef="#br0" timeOffset="109666.01">14904 5259 579 0,'0'0'588'0,"15"-10"-27"16,-4 3-18-16,5-3-16 0,2-1-20 0,6-3-20 15,-1-5-38-15,3 1-38 0,-2-6-40 0,3 1-36 0,-2-1-35 16,3-2-31-16,4-14-30 0,-1-1-23 0,-8 0-30 16,1-2-11-16,-6-5-31 0,-1 2-18 0,-3 1-24 15,-3-1-4-15,-6 12-7 0,2 6-12 0,-7 2-9 16,-3 11-10-16,2 5-9 0,-2 5-11 0,-2 3-5 15,-4 5 0-15,-5 6-6 0,-4 12 0 0,-1 7-11 16,0 4 9-16,-5 14-4 0,1 4 1 16,4 3-5-16,3-3 13 0,7-1-4 0,-1 0-14 0,5 0 17 15,5-13-6-15,1-1-6 0,7 11 18 0,2-11-19 16,0-2-2-16,11-4 1 0,-3-4-28 0,6 0-14 16,2-7-21-16,-1-7-28 0,4-3-26 0,3-7-30 15,3-2-39-15,-6-4-44 0,6-5-38 0,-1-5-13 16,0 0-45-16,1-3-26 0,-3-2-12 0,9-8-11 15,-9 6 20-15,-3-2 32 0,9-8 29 0,-13 7 46 16,-3 2 50-16,-3-1 51 0,-4 10 53 0,-2-2 42 16,-4 2 47-16,0 3 56 0,-5 2 36 0,-3 1 9 15,3 4 8-15,-5 2 17 0,1 2 17 0,-12 0 13 16,3 3 8-16,-5 6 4 0,-1 2 1 0,-1 1-4 16,-1 1-7-16,-5 6-11 0,1-1-13 0,4 3-14 15,0-2-14-15,6-2-13 0,-2-2-10 0,6 1-2 16,5-3-13-16,-2-1-8 0,8-3-4 0,0 4-2 15,3-5-10-15,2-1-8 0,5-3 4 0,3-2-11 16,1-2 0-16,1-3-2 0,0-2 0 0,0-5 18 16,-2-3-9-16,6-5 8 0,-3-5 8 0,-3-3 4 15,-1-7 3-15,3-11-2 0,1-3-6 0,-8-4-4 16,-2-1-1-16,-1-5-9 0,-3 4 13 0,0 4 15 16,-6 13 15-16,0 2 7 0,0 9 14 0,-1 4-113 15,-1 6 0-15,-2 4 0 0,0 6 0 0,-3 4 0 0,7 1 0 16,-16 14 0-16,3 9 0 0,2 1 0 0,2 8 0 15,1 4 0-15,1 11 0 0,6 3 0 0,0-1 0 16,5-2 0-16,2 2 0 0,1-13 0 16,7-4 0-16,-3 1 0 0,7-4 0 0,0 2 0 0,4-5 0 15,3-5 0-15,3-2 0 0,-3-4 0 0,3-5-21 16,3-3-199-16,-10-5-39 0,10-2-41 16,0-3-44-16,-1-4-50 0,-3-3-68 0,1-4-77 0,-2-1-403 15,-1-4-1021-15,2-3 451 0</inkml:trace>
  <inkml:trace contextRef="#ctx0" brushRef="#br0" timeOffset="109916.41">16684 4801 306 0,'-3'-17'425'0,"3"2"32"0,-1 3 6 0,-4-5 19 0,1 5 23 16,0 1 9-16,-1 0 11 0,1 3-34 0,3 1-42 16,-2 3-52-16,2 4-29 0,1 0-16 0,-4 9-30 15,3 1-21-15,-4 9-25 0,2 6-25 0,3 5-24 16,0 2-21-16,3 3-20 0,3 10-17 0,-2-10-18 15,1-1-15-15,0 0-14 0,3 0-14 0,-4-3-106 16,2-2-2-16,-2 0 0 0,1-5 0 0,-1-2 0 16,-1-7 0-16,-1 1 0 0,1-5 0 0,-2-3 0 15,-1-1-124-15,0 0-9 0,0-1-9 0,3-4-45 16,-3-2-47-16,0 0-50 0,0 0-50 0,0 0-47 16,-7-20-46-16,5 6-50 0,-5-3-59 0,-2-10-286 15,0 3-891-15,4-6 394 0</inkml:trace>
  <inkml:trace contextRef="#ctx0" brushRef="#br0" timeOffset="110200.12">16634 4806 159 0,'-10'-30'196'0,"-3"4"37"16,1 1 27-16,-2 3 39 0,3 5 17 0,1 1 22 16,-3-1 25-16,4 8 26 0,-1-2 20 0,0 2-7 15,3 1-10-15,2 5-33 0,2-1-37 0,0 2-31 16,0 1-19-16,3 1-3 0,0 0-17 0,9 9-21 16,1 0-9-16,8 3-22 0,5 4-19 0,4 5-21 15,13 8-12-15,-11-7-14 0,8 10-18 0,-8-8-10 16,0 1-4-16,5 8-21 0,-8-8-4 0,-1-2-10 15,-3 1-6-15,-3 3-10 0,-4-4-4 0,-2 1-10 0,-5-5 1 16,-7 0-9-16,-1 0 4 0,-2 0-7 16,-10 6-1-16,-1-8-11 0,-5 2 9 0,-2 0-1 15,-7-1 3-15,3-3-10 0,-4 1-3 0,0-1 0 16,1-1 8-16,-3-1-6 0,2-1-6 0,0 0-16 16,3-3-9-16,8-2-26 0,-1-5-32 0,5 3-30 15,2-2-37-15,4 2-39 0,1-1-36 0,0-3-48 16,-1-1-50-16,4 2-61 0,3-2-104 0,-7 5-459 15,7-5-1018-15,0 0 450 0</inkml:trace>
  <inkml:trace contextRef="#ctx0" brushRef="#br0" timeOffset="111900.12">17774 4988 346 0,'8'-18'415'0,"-1"4"-8"0,-3 3 8 15,-1 2 2-15,-1 1-2 0,2 4-21 0,-1-2-30 16,-3 2-40-16,2 1-32 0,-2 3-25 0,0 0-10 16,-5 13-7-16,3-2-6 0,-5 7-20 0,3 1-19 15,-6 6-16-15,5 2-11 0,1-1-18 0,0 0-8 16,3 0-22-16,-4 0-12 0,2-7-11 0,3 7-11 15,0-5-5-15,4-4-8 0,0 1-11 0,-3-2-2 16,6-4-11-16,-2-2 1 0,0-3-5 0,5-1-7 16,-2 0-2-16,2-4 0 0,-1-5-7 0,2-3 0 0,0 0-5 15,4-5-7-15,-2-2 1 0,0-1-6 16,1-5 4-16,2-3 2 0,-3-4-4 0,-3 1-5 16,3 3 6-16,0-1-3 0,-2 4 4 0,-7 9 5 15,4-1-2-15,-3 3-5 0,-1 1-16 0,0 4 10 16,1 3-6-16,-5 0-2 0,5 6 1 0,-1 2-3 15,-2 4-7-15,2 3 7 0,-1 2 0 0,2 7 1 0,-4-6-7 16,7-1 7-16,-3 0-5 0,0 0 3 0,3-1 3 16,1-2-1-16,-2-3-6 0,0-1 0 0,0-4 0 15,1 0-3-15,-1-4 11 0,1-1 1 0,1-2-9 16,1-2 10-16,-3-1-12 0,3-4 7 16,-1-2-2-16,1-3-3 0,-1-3-1 0,0-2 8 0,5-6-6 15,-1-1-1-15,-3 0 3 0,4 0-2 0,-1 1-8 16,-2 8-2-16,0 0-5 0,-5 7 16 0,3-1-15 15,-4 6 4-15,2 2-3 0,-1 2 2 0,0 3 0 16,2 4-4-16,-3 2 7 0,2 6 1 0,0 0-2 16,-2 1 3-16,4 2 3 0,-2 1-11 0,2-1 4 15,3 4-2-15,-1-7 6 0,4 9 1 0,-1-10-1 16,0-3 5-16,3 0-2 0,-2-4 3 0,5-1-4 16,0-4 3-16,-4-2 1 0,-2-1-4 0,4-3 7 15,1-4-4-15,-2-1 0 0,0-2 6 0,-2-2-7 16,4-6-2-16,-1-2 9 0,-4-4-8 0,3-1 0 15,-3-5 8-15,1-1-11 0,-3-14 1 0,3-6 4 16,0 0-7-16,-1 0 2 0,0-5-1 0,-1 1 0 16,-3 3-2-16,-2 18 1 0,-3 1 2 0,-1 7-3 15,-3 2 5-15,-1 8 1 0,2 5 17 0,-2 1-9 16,2 5-3-16,-4 1 1 0,0 2 5 0,2 3-10 16,0 0 2-16,-13 16-3 0,6-4 4 0,3 5-3 15,-4 9 8-15,4 0-3 0,-1 4-1 0,-2 1 2 16,0 3 2-16,4 1-2 0,-3 11 6 0,1-10-5 15,0 14 0-15,0-4-2 0,0-12 9 0,5 3-10 16,0-2 8-16,4 0 3 0,-1-1-8 0,4-2-7 0,1 0-10 16,6-1-12-16,-3-1-17 0,8-3-5 15,-1-2-11-15,4-2-2 0,1-6-14 0,0-3-11 16,3-2 1-16,-1-2 1 0,-5-9-5 0,1-1-7 0,1 0-1 16,-1-3-8-16,-3-7 0 0,5-4-7 0,2 2-8 15,-5-10-2-15,-3-1-5 0,0-2-4 0,-2-3 1 16,0-4-5-16,0-13 5 0,-1-1 8 0,-1-1-1 15,-1-5 0-15,2 0 18 0,-4 2 7 0,-4 1 21 16,3 13-2-16,-4 5 34 0,-1-1 27 16,0 7 32-16,0 7 29 0,-3 7 29 0,-1-2 24 0,4 4 4 15,-4 2-10-15,0 5-1 0,0 2 7 0,0 0-2 16,0 0 2-16,-14 18-2 0,6 0-2 16,2 8-8-16,-2 0 27 0,3 3-8 0,1 3-8 15,-1 0-11-15,2 1-20 0,3 0-2 0,-1 0-4 0,2-2-2 16,2 2-4-16,0-3-15 0,1-1 5 0,2-1-2 15,-1 0-5-15,1-4-5 0,3 0-5 0,-2-9 2 16,-2 0-8-16,-1-4-5 0,2-4 3 0,-5 0-7 16,3-3 15-16,-4 0-5 0,4-1 1 0,-4-3-10 15,0 0 1-15,0 0 2 0,5-11-14 0,-2 1 9 16,-1-2-3-16,0-4-1 0,0-4 3 0,7-6-11 16,-7 2 0-16,5 5 5 0,-3 1 3 0,2 3-6 15,1 0 3-15,-4 5 8 0,1 3-7 0,1 2 1 16,0 2-7-16,2 3 13 0,1 3-9 0,0 2-1 15,1 2 3-15,2 6-3 0,0 3-2 0,3-1-4 16,-2 2 5-16,3 6-16 0,0-3-17 0,-3-4-23 16,3 4-25-16,-1-6-28 0,-2-1-35 0,-1 0-32 15,0-4-28-15,-2-4-36 0,-1-2-39 0,-1-1-41 16,-1-2-36-16,-6 0-54 0,7-8-67 0,-9 1-339 16,-2-5-880-16,-6-4 390 0</inkml:trace>
  <inkml:trace contextRef="#ctx0" brushRef="#br0" timeOffset="112066.13">18560 4641 3688 0,'-17'-7'211'0,"8"1"-59"16,3 2-16-16,0 0-46 0,4-2-28 0,2 1-17 16,4 1 0-16,8-3-18 0,4 1-14 0,5-2 6 15,4-3-37-15,7 2-60 0,-5 0-76 0,2 0-92 16,1-2-111-16,-7-3-250 0,-7 6-655 0,-3-4 290 15</inkml:trace>
  <inkml:trace contextRef="#ctx0" brushRef="#br0" timeOffset="112215.78">18117 4350 166 0,'-12'0'456'0,"4"0"-42"0,-1 0-45 0,4-1-46 16,5 1-24-16,-7 1-43 0,7-1-59 0,0 0-91 15,0 0-115-15,14 3-141 0,-7 1-255 0,0-1-438 16,-2-2 193-16</inkml:trace>
  <inkml:trace contextRef="#ctx0" brushRef="#br0" timeOffset="113916.84">21112 5200 53 0,'-13'1'366'0,"4"0"1"15,2-1-4-15,-1 0 24 0,2 1 0 0,6-1-25 16,-7-3-13-16,5-1-22 0,-1 0-23 0,3-3-15 16,3-4-14-16,1-2-10 0,1-2-22 0,1-3-3 15,4-7-9-15,2-1-22 0,-3-2-15 0,1-4-18 16,0 1-12-16,0-4-19 0,3-13-13 0,-1 0-10 15,-1-2-12-15,1 4-12 0,-8-2-13 0,3-4-11 16,-3 18-4-16,-3-2-9 0,4 3-1 0,-5 5-5 16,0 9-3-16,0 8-2 0,0-3-15 0,0 12-3 15,-5 1-4-15,5 1 1 0,-9 11-10 0,4 9 1 16,-4 10-1-16,-5 16 0 0,1 2-1 0,2 3-6 16,2 2 0-16,-3 1-1 0,4 0 4 0,5-2-6 15,1-1 5-15,0-2-3 0,4-13-6 0,-1 1-1 16,5-4 2-16,-1 2 0 0,3-6-1 0,2-3-3 15,2-3 1-15,-3-5 1 0,5-3 1 0,-3-7 1 16,3 0-2-16,-2-4-1 0,-1-2 6 0,2-4 4 16,1 1-6-16,0-8 0 0,3 1-3 0,-4-5 0 15,-1-3 4-15,4-5-7 0,0-2 4 0,-4-1 4 16,-1-2-5-16,3 4-1 0,-7 5 3 0,-1 0-5 16,-1 6-5-16,1 3 30 0,-3 1-5 0,2 3-3 0,-1 1-1 15,1 3-12-15,-5 0 8 0,10 10-5 0,-2-1 2 16,-2 5 9-16,2 2-12 0,1-1 2 15,-4 3-2-15,4 0-4 0,0 0 3 0,1-1-1 16,-1 0-11-16,2-3 15 0,0-1-2 0,-2-5 2 0,4 4-2 16,-3-5 3-16,-1-1 2 0,1-1-2 0,1-3 7 15,0-2-4-15,-1-1 0 0,1-4 1 0,1-1 3 16,-5-1 2-16,1-3-6 0,-3-1-16 16,2 0 16-16,-6-7 5 0,-1-1-4 0,0 0-3 0,-4-8-2 15,-1 0-2-15,-5 0-5 0,-3 2 6 0,0 1-12 16,3 7 1-16,-5 3-2 0,1 7 3 0,2 0-4 15,-2 3 0-15,0 4-2 0,-2 4 7 16,0 3-6-16,5-1 1 0,-1 4 0 0,3-3 0 16,4 4 4-16,1 1-4 0,3-2 1 0,2 1 5 0,4 2-3 15,3-4 3-15,6 1 0 0,4-2 3 0,4-2-6 16,6 0 7-16,4-2-8 0,-3-3 7 0,1-2-8 16,0-2 5-16,1-1-12 0,-2-3 12 0,-2 0-2 15,-6 0 2-15,-1-1 4 0,-2-2 4 0,1 0-7 16,-5-2 2-16,0 2-5 0,-5 0 7 0,-1 3-4 15,-2-1 3-15,2 4 6 0,-3 0-3 0,0-1-6 16,-2 4-5-16,-3 1 1 0,0 0-1 0,5 8-5 16,-5-1 9-16,0 3 1 0,0 2-3 0,2 4 1 15,1-1-3-15,-2 2-1 0,-1 1 4 0,4-1 4 16,0-1-5-16,1-1 4 0,2 0-4 0,-2-2 1 16,2-3 6-16,0-1-2 0,0-1-3 0,5-2-5 15,-3 0 2-15,1-5 4 0,3 4-4 0,0-7 2 16,4-1-9-16,-4 1 7 0,4-5-6 0,-6 3 0 15,3-6 4-15,4-1-1 0,-5 1 3 0,1-2 0 16,-2-2-2-16,-1-2 3 0,-5 7 1 0,2-1 1 16,-3 2 2-16,0 2-1 0,-1 1-2 0,0 3-1 15,-3-1-7-15,-1 3 8 0,0 0 0 0,3 10-6 16,-2-4 2-16,-1 1 3 0,0 2-1 0,0 4 3 16,3 0-5-16,-1 0 5 0,3-1-13 0,3 0 16 15,1 0-2-15,-1-2 2 0,5-1-1 0,4 0 1 0,1-5 1 16,0-1 0-16,1-1 5 0,3-4-6 0,-3-2 14 15,0 0 14-15,-1-2 14 0,-1-2 17 0,-3-2 14 16,-3 2 9-16,-2-4 0 0,-1-3 0 16,-3-3-9-16,-1 0-6 0,-5-10-1 0,-2 1-9 15,-3-3-5-15,-1 0-40 0,-5 1-15 0,0 1 0 0,-1 4 0 16,-1 1 0-16,5 6 0 0,0 3-89 16,-2-1-118-16,3 7-87 0,3-1-122 0,1 6-119 15,4 1-574-15,0 2-1200 0,12-4 531 0</inkml:trace>
  <inkml:trace contextRef="#ctx0" brushRef="#br0" timeOffset="114349.9">23241 4607 3564 0,'1'-30'211'0,"1"1"-3"0,2 0 49 0,-2 1-20 15,-4 1 0-15,-1 2-11 0,-1-1-5 0,0 8-11 16,-2 3-9-16,0-3 2 0,-2 2-17 15,-6 2-6-15,4-1-14 0,-3 4-15 0,-5 1-19 16,1 2-3-16,-4 1-20 0,0 4-11 0,-7 3-3 0,0 0-9 16,7 3-10-16,-8 2-20 0,2 1 6 0,8 2 0 15,1 1-6-15,2 0-5 0,3 4 5 0,1 0-5 16,7-4 7-16,-1 4-3 0,3-3-6 0,2 3 3 16,0 2 3-16,2 2-6 0,3-6 1 0,2 6 0 15,-2 1 4-15,-1 0 0 0,4-1-2 0,0 1-16 16,-1 8-36-16,-1-10 0 0,-1 4 0 0,2 6 0 15,-2-1 0-15,-4 2 0 0,0 1 0 16,0 1 0-16,-4 4 0 0,-2-1 0 0,2 0 0 16,2 2 0-16,-1 1 0 0,1-1 0 0,0 0 0 0,2 0 0 15,0 13 0-15,0-15 0 0,0 0 0 0,2 1 0 16,3-4 0-16,-3 1 0 0,2 0 0 0,0-4 0 16,0-8 0-16,-2 1 0 0,5-2 0 15,-1-1 0-15,-2-4 0 0,1-2 0 0,1 0 0 0,3-3 0 16,3 1 0-16,-1-3 0 0,7-3 0 0,0-3 0 15,4-3 0-15,6-3 0 0,1-3 0 0,2-5 0 16,-1-2-347-16,-1 1-245 0,0-2-617 0,2-1-1310 16,-3 1 580-16</inkml:trace>
  <inkml:trace contextRef="#ctx0" brushRef="#br0" timeOffset="114616.17">23783 4675 361 0,'0'-26'533'0,"-9"2"9"16,5 5 9-16,-2 1-2 0,0 5-4 0,2 3-20 16,1 1-40-16,-1 5-60 0,3 1-32 0,1 3-23 15,-9 10-24-15,0 4-24 0,0 9-24 0,4 4-25 16,0 1-21-16,1 6-33 0,2-1-17 0,-2 2-11 0,4 1-24 16,0-1-16-16,0-2-14 0,2-1-13 15,-2 0-11-15,4-4-13 0,-4-3-83 0,3-6-17 16,-1-2 0-16,1-5 0 0,-1-1-27 0,0-2-90 15,-2-1-24-15,1-5-31 0,-1 1-61 0,0-4-66 16,0 0-64-16,0 0-45 0,-5-16-43 0,1 4-47 16,-2-3-416-16,-3-2-990 0,-2-10 438 0</inkml:trace>
  <inkml:trace contextRef="#ctx0" brushRef="#br0" timeOffset="114917.95">23565 4592 299 0,'-3'-9'360'0,"3"1"25"16,-3-1 17-16,2 4 2 0,1-1-3 0,0 3-8 15,1-2-18-15,1 1-16 0,2-1-22 0,2 4-18 16,2 1-14-16,3-1-13 0,2 0-21 0,2 1-19 16,7 2-16-16,4 8-10 0,-1-1-18 0,3 5-11 15,2-2-24-15,-1 2-17 0,3 4-13 0,-4 1-17 0,3 1-10 16,-3 6-7-16,0-3-14 0,-4 2-9 16,-1 3-11-16,-2 0-17 0,-5 3 5 0,-3-4-6 15,-4 3 0-15,-4-2-9 0,-1-1-1 0,-3 0 1 16,-6-2-10-16,-2-6-2 0,0-1-2 0,-8 2 0 15,-2 1 15-15,-6-6 11 0,0 1-7 0,0 0 19 0,-5-1 0 16,9-6-2-16,-12 4 1 0,3-6-4 16,-2 0-10-16,3-3-57 0,1 4 0 0,6-6 0 15,-1 1 0-15,2-2 0 0,1-1 0 0,5 1 0 0,-1-2 0 16,4 0 0-16,2 2 0 0,2-2-107 16,1-3-205-16,-2 1-122 0,6-3-138 0,-1 0-556 15,8-4-1222-15,-1 2 541 0</inkml:trace>
  <inkml:trace contextRef="#ctx0" brushRef="#br0" timeOffset="115384.85">24132 4509 3575 0,'-9'-20'166'0,"5"2"-1"0,-1 2 59 0,3 2 18 15,-1-2-19-15,2 4-23 0,1-1 26 0,1 2-19 16,2 1-11-16,0-2-9 0,4-2-23 0,3 6-12 16,3-4-19-16,5 4-14 0,0-3-6 0,3 3-14 15,6-1-1-15,-9 5-22 0,4 0-5 0,-3 0-6 16,-1 3-12-16,-4-1-3 0,0 1-9 0,-4 2-3 16,2 1 1-16,-3 2-10 0,-2 1 1 0,0 1-3 15,-4 4 1-15,-1 2 7 0,-1 3 0 0,-2 4 15 16,-3 1 1-16,-4 5 6 0,1 3 8 0,0 3 2 15,1 4 3-15,-2 9 4 0,4-9-4 0,-1 13 3 16,3-12-8-16,2 13 9 0,1 0-12 0,2-3 2 16,4 3-2-16,-1 0-11 0,5-5-5 0,2 3-6 15,-5-15-1-15,5 14-34 0,-4-12-5 0,0 1 0 16,1 10 0-16,-2-11 0 0,-3-2 0 0,-2-5 0 16,-6-2 0-16,3-4 0 0,-5-4 0 0,1-2 0 15,-5-1 0-15,-5-4 0 0,1 0 0 0,-6-3 0 16,0-2 0-16,-10-1 0 0,-1-5 0 0,-6 2 0 15,5-4 0-15,-1-3 0 0,0 1 0 0,4-2 0 16,2 0 0-16,7-4 0 0,2 0 0 0,3-1 0 16,4-5-127-16,7-1-307 0,7 0-98 0,9-9-110 15,5 2-434-15,5-1-1166 0,14-7 515 0</inkml:trace>
  <inkml:trace contextRef="#ctx0" brushRef="#br0" timeOffset="115566.03">24786 4874 3849 0,'3'-11'333'0,"2"-5"-7"16,-2 0 27-16,-3 4-17 0,1-5-30 0,-1 6-23 16,-1-2-16-16,2 3-21 0,-1-1-30 0,3 4-22 15,0-2-21-15,5 2-15 0,1 1-13 0,1 1-15 16,9-1-29-16,-1 2-30 0,4 0-48 0,6 0-58 16,0 1-54-16,-5 0-64 0,-2 1-89 0,2 0-70 15,-6 4-80-15,-5-1-74 0,1 3-69 0,-8-1-346 16,1 2-955-16,-4 2 422 0</inkml:trace>
  <inkml:trace contextRef="#ctx0" brushRef="#br0" timeOffset="115702.08">24901 4925 144 0,'-19'19'293'0,"5"-4"18"0,3-2 35 0,4-3 32 15,0-2 14-15,3 1 20 0,-1-3 29 0,2-4 23 16,1 5 10-16,3-4 1 0,3 0-31 0,3-1-31 16,2-2-39-16,9 0-37 0,1-1-33 0,9-2-33 0,6 0-25 15,-2 1-35-15,0-4-51 0,1-2-72 16,-2 1-110-16,-1 0-126 0,2-5-138 0,-13 3-166 15,4-6-560-15,2 4-1096 0,-6 0 485 0</inkml:trace>
  <inkml:trace contextRef="#ctx0" brushRef="#br0" timeOffset="116116.41">25571 4796 396 0,'0'-4'589'0,"1"-4"-2"0,3 2-11 15,1-1-17-15,-5-3-20 0,5 0-29 16,-1-1-32-16,0 0-36 0,1-3-38 0,-1 3-39 16,5-5-33-16,-5-1-34 0,1 2-34 0,0-3-19 0,0-1-19 15,-1-7-34-15,4 0-17 0,-3 2-16 0,1-3-17 16,1-1-16-16,0 0-12 0,1-1-7 16,-3 4-15-16,3 0-10 0,-3 6-8 0,-3-1-7 15,0 3-16-15,3 2-51 0,-4 4 0 0,0 1 0 0,-1 1 0 16,0 3 0-16,0 2 0 0,0 1 0 0,0 3 0 15,0 0 0-15,0 0 0 0,-16 8 0 0,9 2 0 16,2 5 0-16,0 1 0 0,-3 1 0 16,2 10 0-16,1-1 0 0,0 1 0 0,3 5 0 15,0 5 0-15,2 11 0 0,-1-1 0 0,1-11 0 0,-2 10 0 16,1-9 0-16,-1 8 0 0,-1 2 0 0,3-14 0 16,0 2 0-16,-1 1 0 0,0-3 0 0,1 1 0 15,-3-3 0-15,0-3 0 0,2 0 0 0,1-4 0 16,0-5 0-16,0-1 0 0,1-1 0 0,-1-1 0 15,0-6 0-15,0-1-181 0,0-1-114 0,2-2-35 16,-1-2-35-16,-1 1-28 0,-1-2-45 0,1-3-42 16,1 4-37-16,-1-4-349 0,0 0-937 0,0 0 414 15</inkml:trace>
  <inkml:trace contextRef="#ctx0" brushRef="#br0" timeOffset="116399.07">25535 5181 111 0,'-13'0'207'0,"0"-2"17"15,-4 4 28-15,4-4 23 0,-2 0 37 0,-1 2 16 16,6 0 19-16,-3 0 10 0,-1-3 4 0,3 2 3 15,1 0-8-15,3 1-21 0,-2-1 6 0,9 1-20 16,-6 0-21-16,6 0-26 0,-8-1-23 0,8 1-27 16,0 0-21-16,23-2-30 0,-2 1-13 0,9 0-32 15,4-1-26-15,1-1-31 0,5 0-17 0,14 0-18 16,-16-2-11-16,14 1-10 0,-14 0-5 0,1 2-2 16,-6-3-3-16,-1-1 3 0,0 2 3 0,-11 2 7 15,-2 0 12-15,-6-1 17 0,-1 1 18 0,-3-1 16 16,-2 2 7-16,0 0 8 0,-2 0 3 0,-5 1-18 15,8-1-5-15,-3-1-6 0,-5 2-10 0,5-1-3 16,-5 1-6-16,9-1-4 0,-9 1-10 0,8 4-7 16,-3-3-7-16,0 0-14 0,3 1-19 0,3 1-51 15,-3-1-26-15,1 1-49 0,1-3-55 0,-1 0-51 16,1 0-82-16,-1 1-115 0,-2-2-142 0,-2 1-344 16,-5 0-1000-16,9-7 443 0</inkml:trace>
  <inkml:trace contextRef="#ctx0" brushRef="#br0" timeOffset="117816.42">8972 6463 191 0,'-9'-14'456'0,"-1"1"24"0,0-1 14 0,2 5-4 16,-2 0-19-16,0 1-32 0,4 3-33 0,-2 0-38 16,0 3-37-16,-2 2-28 0,1 2-39 0,0 4-22 15,0-1-26-15,-1 5-20 0,-2 3-20 0,3 1-18 16,3 0-16-16,0 2-13 0,3-3-14 0,4-2-10 15,1 2-13-15,2-3-17 0,3-2-5 0,2-1-6 16,0-1-8-16,5-3-3 0,0-3-2 0,5-5-8 16,2 1-3-16,4-8-9 0,1-2 2 0,-3-1-3 15,-4-2-1-15,0-3-1 0,-5 0-4 0,0-3-1 16,-1-3 1-16,-8 8-2 0,0 1 0 0,-5 0-5 0,-1 1 0 16,-4 5-8-16,0 2-35 0,-7 3-49 15,2 8-71-15,-12 1-62 0,3 5-76 0,-14 10-71 16,-9 15-74-16,1 0-72 0,0 6-333 0,-1 4-903 0,2-1 400 15</inkml:trace>
  <inkml:trace contextRef="#ctx0" brushRef="#br0" timeOffset="118151.1">8703 7007 82 0,'-8'-5'461'0,"-1"0"-7"0,0 1 4 0,4 0-14 16,-4 2-28-16,-1 1-40 0,2 1-35 0,-1 3-38 16,4 1-29-16,-3 2-26 0,2 1-25 0,2 3-23 15,2-1-18-15,2 2-24 0,2 3-12 0,-1-1-16 16,3-2-20-16,4 2-17 0,-3-4-12 0,8 4-12 16,-4-5-12-16,5 0-7 0,-4-3-11 0,3-1-3 0,6-1-4 15,-6-3-5-15,0 0 1 0,-2-2 0 0,1-3 1 16,-2 2 13-16,-1-5 12 0,-3 0 19 0,-2-2 3 15,-1-3 3-15,-5 3 3 0,-1-2 6 0,-4-2-4 16,-2-2-1-16,-4 5-5 0,-2 1-5 0,-1 2-12 16,-1 3-14-16,-2 2-4 0,2 4-22 0,3 2-40 15,-3 3-47-15,2 2-56 0,2 3-65 0,1 3-77 16,1 1-67-16,5 3-72 0,3-1-104 16,6-2-270-16,2 1-842 0,4-3 373 0</inkml:trace>
  <inkml:trace contextRef="#ctx0" brushRef="#br0" timeOffset="118449.73">9067 7040 180 0,'5'-8'465'0,"-4"-1"10"0,-1 3 9 16,0 0-5-16,0 1-14 0,0 2-42 0,0 3-46 16,0-5-38-16,0 5-34 0,0 0-26 0,0 0-34 15,-6 15-20-15,6-8-27 0,0 2-16 0,-3 4-19 16,6 2-18-16,-3-2-15 0,1 3-15 0,4-3-13 15,-1-2-16-15,1 0-13 0,3-1-14 0,-3-1-6 16,5-2-9-16,-1-1-3 0,2-4-4 0,0 0-4 16,2-2 4-16,-2-2-6 0,1 0 0 0,-5-3 11 15,4-1 12-15,-3-4 5 0,0 3 10 0,0-7 11 16,-4 2 5-16,0-4-4 0,-4 2 4 0,-2-3-7 16,0-1 3-16,-5 1-12 0,0-1-10 0,-5 4-5 15,2 0-5-15,-7 5-32 0,1 1-35 0,-1 3-49 16,-2 5-78-16,-4 2-69 0,6 4-95 0,-7 8-97 15,10-1-94-15,-3 1-434 0,3 2-1013 0,5-1 448 16</inkml:trace>
  <inkml:trace contextRef="#ctx0" brushRef="#br0" timeOffset="119582.44">10368 7034 167 0,'-4'2'384'0,"4"-2"27"0,0 0 6 0,0 0 3 16,0 0-11-16,9-13-13 0,-4 3-12 0,4-5-10 16,1 1-14-16,2-3-14 0,1-6-13 0,-2-5-18 15,1-3-12-15,-2 0-23 0,3-3-26 0,-2-1-23 16,1-12-14-16,-2 1-20 0,-1-2-14 0,-3-3-24 16,4 1-13-16,-3 0-18 0,-2 2-17 0,0 0-6 15,-1 17-13-15,2 3-6 0,-5 3-6 0,2 9-11 16,-3 4-20-16,1 6-5 0,-2 1-5 0,1 5-5 15,0 0-2-15,-4 23-4 0,-5 3-1 0,0 8 0 16,-2 15-8-16,-2 2-5 0,4 0 3 0,-5 3 0 16,1-1-2-16,3 2-9 0,-3-1 1 0,4 0 11 15,4-2-8-15,4-5 1 0,2-10 0 0,3-4-6 16,6-2-1-16,0-4-9 0,2-3-5 0,5-2 6 16,-3-9-7-16,2-6 4 0,0-1 8 0,4-4 10 15,-6-2-12-15,4-7-5 0,0 1 3 0,4-4-1 16,-5-3 6-16,2-5-2 0,-2-2 3 0,-3-1-5 15,-1-2 3-15,-4 0-2 0,1 0 8 0,-3 5-3 16,-4 3 2-16,1 3 2 0,0 2-3 0,-4 5-5 16,2 2-3-16,-1 1 1 0,-1 2-4 0,2 10 8 15,0 0-2-15,-1 5 1 0,2 2-3 0,-1 1 2 16,1 1 1-16,4 1-3 0,-2-2-1 0,4-2 3 16,4 1-6-16,-7-3-5 0,6 1-9 0,2-3-8 15,0-2 8-15,-1-3-9 0,0-4 3 0,3 1-5 0,-3-2-6 16,0-2 0-16,3-6 0 0,-4 3-7 15,-1-6 2-15,-2 2-4 0,0-9 0 0,-1 2-5 16,-7-4-3-16,1 0 2 0,-2-6-14 0,-7-4-4 16,-4-2 6-16,0 3 6 0,-6-1 4 0,-5 6 3 0,0-1 8 15,-1 7 0-15,7 5 4 0,-1 4 4 0,-1 2 1 16,1 5 0-16,6 2 5 0,-1 2-1 16,1 3 7-16,5 1 3 0,2 2 1 0,2 3 8 15,5 6 2-15,3-3 3 0,7 0 1 0,0-1-3 0,2-1 5 16,13-1 0-16,-6 0 2 0,8-3 3 0,1-6-2 15,3-1 3-15,-2-4 1 0,3-1-1 0,-4-1-7 16,1-2 13-16,-4-2-5 0,0 0 12 0,-1-3 7 16,-8-1 15-16,0 2 11 0,-5-3 8 0,-1 1 5 15,0 0 5-15,-4 2 13 0,-4 0 4 0,1 3-3 16,1 2-5-16,-6 0-15 0,3 3-4 0,-4 1-9 16,0 0-7-16,-3 15-9 0,-2-1 14 0,-1 4-15 15,2 2 0-15,-1 6-6 0,1 0-4 0,3 1-6 16,2-2-9-16,-1-4-4 0,1-3-15 0,6 0-1 15,0-2-3-15,2 0-5 0,4-3-2 0,1-3 2 16,2-2-3-16,0 0-2 0,-2-5 2 0,-1-2 5 16,4-4 5-16,2-1 2 0,-4 0 0 0,-1-3 7 15,-4 1 1-15,2-6-5 0,2-2 9 0,-5-1-2 16,2 0 3-16,1-2 3 0,-7 0 4 0,3 0 6 16,-2 6-2-16,-2 0 8 0,0 2-2 0,-3 3-3 15,3 1-12-15,-2 1-1 0,1 2 1 0,-3 2-1 16,0 0-1-16,9 11 3 0,-4-3 2 0,3 7-2 15,-2 2 0-15,3 0-2 0,1 1 4 0,0-2-5 16,3 0-1-16,6 2 5 0,-1-6-3 0,-1-1 0 0,-1-4-3 16,5 0 10-16,-2-3-5 0,4-4-3 15,-5-2 8-15,1-4 12 0,-2 0 17 0,1-3 5 16,-2-2 16-16,-2-2 9 0,-1-3 1 0,5-5 6 16,-9 1-3-16,-1-5-21 0,-2 2 4 0,-1-7-13 0,-1 0-26 15,-4 1-46-15,1-3-50 0,-1 3-60 0,-1 2-86 16,-3 1-101-16,-1 8-117 0,1 1-130 15,-8 2-441-15,3 6-1099 0,2 0 486 0</inkml:trace>
  <inkml:trace contextRef="#ctx0" brushRef="#br0" timeOffset="120199.71">12739 6305 260 0,'7'-15'412'0,"1"0"13"16,-4 1-14-16,-3 0-8 0,-1 3-11 15,0-1-32-15,-5 1-30 0,0 2-17 0,-7 1-23 16,2 3-24-16,-10-1-20 0,-2 2-20 0,-5 2-24 0,-4 1-14 15,2 2-23-15,1 3-15 0,1 1-8 0,7-1-15 16,-1 0-8-16,2 0-10 0,6-1-13 0,2 2-7 16,-2 0-3-16,5-1-3 0,2-1-2 15,2 2 2-15,-1 1 11 0,4-1-1 0,2 2-10 0,0-3 3 16,3 3-9-16,1 2 2 0,2 1-6 0,-1-2 3 16,0 7-6-16,2-4-2 0,0 4-2 15,-3 3-2-15,0 0 4 0,3 5 3 0,-3 3 6 16,-3 2 1-16,-1 2 7 0,1 1-2 0,-5 1-2 0,1 2-2 15,-2 2 13-15,1-1-4 0,0 14-7 0,-1-14 1 16,-3 13-11-16,3-13-1 0,3 11-9 0,-3-12-20 16,3 2-41-16,-4-1 0 0,2-1 0 0,2-4 0 15,-1 2 0-15,0-4 0 0,2 2 0 0,2-6 0 16,-4-7 0-16,4 0 0 0,-1-6 0 0,1 0 0 16,1 0 0-16,2-4 0 0,3-1 0 0,1 0 0 15,1-1 0-15,3-5 0 0,7 0 0 0,2-3 0 16,2-4-136-16,4 1-145 0,-1-6-76 0,2 2-84 15,-2-2-91-15,-1-3-542 0,2-1-1164 0,0 2 515 16</inkml:trace>
  <inkml:trace contextRef="#ctx0" brushRef="#br0" timeOffset="120801.03">13093 6643 326 0,'-4'-27'438'0,"-1"8"28"0,-3 2 26 0,-1 1 14 0,1 1 1 16,2 4-2-16,3 3-15 0,1 2-44 15,-2 2-50-15,-1 5-34 0,5-1-20 0,-6 15-27 16,-1 1-20-16,7 3-18 0,-2 9-20 0,2 1-24 16,0 4-14-16,1 0-30 0,0 3-17 0,3-1-14 0,0 0-21 15,-1 0-22-15,2-5-45 0,3 0-50 0,-5-5-46 16,0-6-42-16,-1-4-42 0,-1-1-40 16,-1-3-38-16,-1-6-28 0,1 0-36 0,-2-2-46 15,-2-2-21-15,4-1-24 0,-14-8-17 0,6 1-13 0,2-4 6 16,-2-4 14-16,2-4 24 0,-1-6 34 0,2 1 38 15,1-4 35-15,0-1 60 0,3-1 50 16,1 3 50-16,0-3 53 0,4 1 46 0,-3 10 37 16,3-8 35-16,1 2 31 0,2 6 26 0,-1 1 30 15,2 0 18-15,-2 3 11 0,3-1-1 0,4 1 0 0,0 3-7 16,2 0-9-16,0 3-14 0,-2 2-5 0,4-1-15 16,0 5-16-16,0 1-25 0,2 2-4 0,-5 3-15 15,4 3-11-15,-9 0-9 0,4 0-11 16,-4 4-7-16,1 1-11 0,-2 1-3 0,-4 3-11 0,-2-2-12 15,-2 0-8-15,-4 5-6 0,-2-1 1 0,0-1-1 16,-7-1 0-16,-1 0-5 0,-4 3-3 0,0-6 1 16,1 0 6-16,2-3 13 0,-2-1 9 0,5-1 12 15,3-3 18-15,2-1-8 0,0 1 5 0,2-2-7 16,2 2-2-16,3-4-5 0,0 0-2 0,11 3-2 16,1-3-4-16,5 1-6 0,3-1-10 0,8-1-1 15,3 5-2-15,-3-2-8 0,0 4-5 0,0 1-10 16,-1 1-11-16,-8 1-5 0,4 3-3 0,-4 1-3 15,-6-1-2-15,0 1 1 0,-3 2-5 0,-2 1 8 16,-7 1 2-16,-2-3 3 0,-3-3 0 0,-1 2-1 16,-8 1 7-16,2-1 2 0,-6-1-1 0,-1-3 10 15,0 0 2-15,-10 0-2 0,0-2-3 0,7-2-4 16,-5 0-12-16,4-2-15 0,0-3-32 0,4-1-26 16,3 1-48-16,6-3-64 0,-1-2-95 0,2-4-98 15,3 0-103-15,4-2-504 0,7-1-1076 0,0-5 476 16</inkml:trace>
  <inkml:trace contextRef="#ctx0" brushRef="#br0" timeOffset="121199.7">13445 6366 199 0,'-15'-24'457'16,"6"9"10"-16,-1-2-8 0,1-1-11 0,1 0-18 0,4 1-19 15,3 2-36-15,6 0-36 0,0-2-35 0,7 4-29 16,2 1-27-16,5 1-27 0,4 1-20 15,4-1-21-15,0 4-22 0,0 2-11 0,-6 4-15 0,6-3-16 16,-5 4-13-16,-3 1-9 0,-1 3-10 0,-4 0-14 16,-1 0-1-16,2 4 0 0,-5 0-6 15,-2 1 3-15,0 2 9 0,-2 5 5 0,-3 2 6 16,-2 1 16-16,-2 6 7 0,-1 2 6 0,0 0 16 0,-5 1-13 16,0 1 1-16,2 3-12 0,1 2-1 0,1-1-4 15,1 0-8-15,-1 1-3 0,6 4-15 0,1-2-4 16,2 11-8-16,0-11-1 0,4 8-10 0,-3-9-3 15,2 1-7-15,1-1 1 0,3 9-3 0,-4-14-10 16,0 1-2-16,-3-3-24 0,3-1-5 0,-2-1 0 16,-1-3 0-16,-2-5 0 0,-2 1 0 0,-2-3 0 15,0-5 0-15,0 1 0 0,-6-2 0 0,0 0 0 16,-5-2 0-16,-4 0 0 0,0-2 0 0,-3 1 0 16,-2-3 0-16,-9 0 0 0,10-3 0 0,-1-1 0 15,-1 0 0-15,3-1-205 0,0-2-110 0,8 1-110 16,1-4-131-16,3-1-559 0,8-3-1209 0,2 1 535 15</inkml:trace>
  <inkml:trace contextRef="#ctx0" brushRef="#br0" timeOffset="121366.35">14253 6747 7 0,'5'-9'533'0,"-4"0"21"0,3 0-14 16,4-1-24-16,-2 2-27 0,2-2-34 0,9 0-38 15,-1 0-44-15,1 1-48 0,3-1-48 0,6 2-76 16,-4 2-85-16,-3-1-91 0,2 2-93 0,-1 2-100 16,-8 0-97-16,0 2-91 0,-3 2-307 0,-3 0-716 15,-2 2 317-15</inkml:trace>
  <inkml:trace contextRef="#ctx0" brushRef="#br0" timeOffset="121516.53">14235 6883 337 0,'-14'13'381'0,"5"-5"20"16,3 2 23-16,1 1 23 0,3-5 19 15,1-1 11-15,5 1-5 0,2-3-30 0,7-2-43 0,9 0-36 16,7-2-35-16,7-1-42 0,-3-2-32 0,3-2-62 16,-1 0-65-16,0 0-84 0,-3 1-99 0,4-2-99 15,-8 0-140-15,2 0-148 0,-11-1-372 16,-4 2-884-16,-2-2 392 0</inkml:trace>
  <inkml:trace contextRef="#ctx0" brushRef="#br0" timeOffset="122866.4">15407 6766 31 0,'-5'-5'339'0,"1"-3"0"0,-1 2 17 0,-3-3-11 16,2 1 16-16,-3-4 3 0,4 3 6 0,-3-1-1 0,2-1-4 16,0 1-4-16,0-1-5 0,1-2-26 15,5 3-12-15,0-2-21 0,0-4-26 0,4 4-20 16,1 1-25-16,3-1-19 0,3-2-21 0,5 3-23 15,-1 0-16-15,2 4-17 0,1 4-8 0,1 2-16 0,1 2-2 16,1 3-17-16,5 6-12 0,-1 5-8 0,-1 3-4 16,-1 4-3-16,-4 5-12 0,2 3-4 15,-3 1-4-15,-4-2-11 0,1 3-13 0,-3 3-12 16,-4-2-5-16,-1-1-5 0,-2-1-9 0,-4-8-2 0,-1-5 0 16,-1 0 0-16,0-7 16 0,1 2-6 0,-3-6 5 15,2-3 13-15,-3-1 11 0,-2-3 11 0,6 0 5 16,-11-4 16-16,6-5 8 0,3-2 17 0,-1 1-5 15,0-8-5-15,2-1-7 0,0-7 4 0,2-2 5 16,0 9-11-16,5-8-8 0,-1 0-3 0,0 8-3 16,1-2 2-16,3 3-17 0,0 3-31 0,1 2 0 15,2 1 0-15,-1 5 0 0,7-3 0 0,-4 7 0 16,2 5 0-16,3 1 0 0,1 5 0 0,1 0 0 16,3 6 0-16,-1 2 0 0,-3 3 0 0,-2 0 0 15,0 3 0-15,-5-1-31 0,-3-3-35 0,-1 1-6 16,-4 0-4-16,-1 0-3 0,-4-3-2 0,0 0 7 15,-4-3 3-15,0-3 8 0,3-1 8 0,-4-2 7 16,2-4 9-16,0 1 10 0,-4-4 8 0,7 0 8 16,-7-5 4-16,3-1 2 0,1-4 5 0,-1-2-2 15,2-14 0-15,3 9 3 0,2-9 0 0,2 2-3 16,1-4 3-16,4 3-2 0,1 1 2 0,4 0-3 16,-1 3 2-16,0 6-2 0,0 0-2 0,-1 5 2 15,-4 4 0-15,5 0-1 0,-1 2 4 0,-1 4-1 0,0 1-7 16,1 2 3-16,-3 4 0 0,4 4-3 0,1 2 10 15,-2 3-1-15,1 4 6 0,-1 8-4 16,-3-2-1-16,3 0 2 0,-7 1-4 0,5-2 1 16,0-2 10-16,-6-5-9 0,4 0 0 0,-2 0-2 0,0-6 2 15,1-3 0-15,2 4 2 0,-1-8 1 0,-1 0-1 16,2-1 2-16,0-4 3 0,2-2-5 16,-1-1 2-16,3-3 0 0,-1-4 10 0,2-4-14 0,-1 1 5 15,4-9-6-15,-4 2 8 0,-1-5-7 0,0 0 1 16,-3-2 3-16,-2 3 1 0,2 0 12 0,-5 6 7 15,-1 2 7-15,-1 6 9 0,-1-1-6 0,1 2-10 16,-2 3-6-16,-1 4-4 0,0 2 2 0,0 0-7 16,0 0 2-16,-5 13-6 0,1 2 2 0,1 1 2 15,0 1-5-15,0 2-3 0,2 9 7 0,2-2-13 16,3 1-7-16,0-9-15 0,2 1 0 0,3-2-4 16,0-4-10-16,0 0 5 0,1-5 0 0,2-1 7 15,-1-3 3-15,2-1 2 0,-3-4-1 0,3-1 14 16,0-1 2-16,-2-3 6 0,7-4 7 0,-4-2 9 15,0-2 3-15,-1-3 7 0,6-3 8 0,-6-3 14 0,5-1-7 16,-4 0-3-16,0 1 6 0,-1 6-1 16,-3 4 6-16,1 0 12 0,-4 3-20 0,-2 5-8 15,0-1-10-15,2 4-2 0,0 2 3 0,0 4-6 16,-1 3-4-16,-1 1 4 0,0 3-2 0,1 6-13 16,-2 2-2-16,2 9-9 0,-3-3-18 0,0 0-9 15,-2-6-11-15,-1-1-7 0,0-1 6 0,4 1 2 16,-4-6 1-16,0-1 7 0,0-4 2 0,0-1 12 15,0-2 4-15,1-1 0 0,-1-3 11 0,0 0 7 0,0 0 15 16,0 0-10-16,12-18 11 0,-6 6 5 0,2-3-3 16,2-12 6-16,-1 2 0 0,0 0-3 15,6-2-11-15,-2 4 8 0,0-3-1 0,1 3 7 0,1 2-5 16,-3 5-5-16,-2 2 0 0,3 1-1 0,-2 4-2 16,-2 3-5-16,0 2-3 0,4 2 1 0,-3 2 0 15,0 3 1-15,2 3 2 0,-2 1-2 0,3 4 10 16,-3 2-12-16,2 0-6 0,-2 1-15 0,-1 2-28 15,0-1-28-15,0 3-38 0,-3-2-40 0,-1 0-42 16,-1-4-50-16,3 2-53 0,-5-3-38 0,1 0-49 16,-1-4-54-16,-1-2-87 0,-2-1-281 0,1-4-877 15,0 0 387-15</inkml:trace>
  <inkml:trace contextRef="#ctx0" brushRef="#br0" timeOffset="123032.7">16731 6344 436 0,'-10'-13'572'16,"2"3"-10"-16,3 2-28 0,-4-1-31 0,7 3-32 15,-2 1-55-15,1 1-43 0,2-1-49 0,-2 2-84 16,3 3-106-16,0 0-146 0,0 0-163 0,0 0-214 16,0 0-277-16,0 0-720 0,0 0 320 0</inkml:trace>
  <inkml:trace contextRef="#ctx0" brushRef="#br0" timeOffset="123682.15">17830 6184 318 0,'3'-5'415'15,"-3"0"14"-15,0 1-9 0,0 0-3 0,0 4-12 16,-3-9-17-16,1 7-31 0,-2 0-33 0,-1-1-33 15,5 3-26-15,-14 3-24 0,6-1-23 0,3 2-17 16,-5 2-16-16,-6 2-5 0,7 0-17 0,-5-3-13 16,4 6-10-16,0-2-35 0,2-1 0 0,-1 3-9 15,1 0-1-15,2-2-10 0,2 5-4 0,1-4-5 16,3 6-4-16,1-3 0 0,3-1-6 0,1 0 1 16,2 4-3-16,2-3-7 0,5 2-8 0,-1-4-1 15,0 3-6-15,2-2-4 0,-2-1-3 0,0 4-3 16,0-2-4-16,-4 1-3 0,2 1 3 0,-2 0-7 15,-4 2-2-15,-3 0-2 0,-4 1 2 0,2 1-3 0,-4 2-1 16,-1 3-3-16,-3-5 6 0,-3 3 0 16,-2 0 12-16,2-5-8 0,-2-1-1 0,4 1 1 15,-4-3 1-15,8 2 5 0,0-2-3 0,1-2-2 16,-1 0 5-16,2 0 8 0,2-1-1 0,2 0 4 0,3 1-1 16,0-1 0-16,5 3-3 0,1 2-3 0,-1-2-2 15,0 3-2-15,3-2-2 0,-3 2 0 0,1 0-9 16,-1 1-2-16,0 0 10 0,-3 1-9 0,1 8-3 15,-2-2 4-15,-1 1 7 0,1 1-2 0,-2-2-2 16,1 1-1-16,0-1 3 0,4-1 8 0,-6 3-8 16,1-8-4-16,1-1 1 0,1-1-3 0,3-1-4 15,-1-1-2-15,5-2 4 0,-1 1-4 0,2-4-7 16,2 1-22-16,3-4-18 0,3-2-26 0,-2-1-21 16,0-4-37-16,1-1-37 0,-2-6-44 0,0 1-57 15,0 1-60-15,-4-6-76 0,-2-3-103 0,-5 0-473 16,1-3-1051-16,-3-1 465 0</inkml:trace>
  <inkml:trace contextRef="#ctx0" brushRef="#br0" timeOffset="125583.03">18522 3435 151 0,'1'-5'276'0,"-1"5"-2"0,-1-5-15 0,1 5-17 16,1-4-18-16,4 2-15 0,-1 0-22 0,1-1-11 0,0 3-13 16,-5 0-10-16,20 3-11 0,-7 2-10 15,5 0-2-15,1 2-7 0,-1 1-16 0,9 7-9 16,-1 2-8-16,-1 2-6 0,1 2-10 0,5 4-4 15,3 9-3-15,-8-7-13 0,11 10 1 0,-2 5-8 16,-3 2 1-16,-1-3-3 0,0 5-14 0,-6-1 8 0,2 3-3 16,-3 2-1-16,-1 1-3 0,-6-2 3 15,0 3-3-15,-5-3 4 0,-3 4 8 0,-2-3 7 16,-5 2 23-16,1 3 2 0,1 3 1 0,1 2-7 16,-1 20-4-16,-2-23-1 0,1 3-8 0,-1 21-12 15,-2-22-3-15,0 22-5 0,5-21-1 0,-6 0-5 0,0 24-6 16,1-24 0-16,-2 20 2 0,0-22-6 0,-7 22-2 15,4-23 0-15,-3-1 6 0,2 4-12 0,-6-4 5 16,1 1-9-16,1-3 5 0,-7-4-1 16,4-1 0-16,-5-3-1 0,5-13-3 0,-3 12 2 15,0-12 2-15,1-1 0 0,2-2 23 0,1 0 0 0,-1-3-1 16,4 1-3-16,0-4-2 0,3-6-5 0,-1 0 9 16,1 0-7-16,1-3-7 0,0-1-13 15,1-1 9-15,3-1 0 0,-2-2-3 0,0 2-1 16,1-1 1-16,1-2-1 0,1 2 1 0,-2 0-5 15,2-1 3-15,2-3-16 0,-2-1-18 0,0 0-12 0,-2 0-17 16,2-6-17-16,0 7-3 0,0-7-12 0,-2 4-5 16,2-4-5-16,0 0 7 0,0 0 7 15,0 0 8-15,-17-11 8 0,12 5 5 0,1-3 10 0,0 1 9 16,-1-3 1-16,-5-4 8 0,2 0 9 16,3 0 14-16,-4-1 5 0,3-1 3 0,-2 0 16 0,3-1 15 15,1 0 14-15,-1 8 14 0,3-3 12 0,0 5 9 16,-3 2 6-16,4 0-5 0,1 6-7 0,-3-7-11 15,3 7-5-15,0 0-4 0,0 0 20 16,0 0 6-16,0 0 6 0,0 0-6 0,4 22-4 16,1-11 9-16,-3 5-12 0,0 1-3 0,-2 3-8 0,4 5-3 15,-3 0-6-15,-1 1-4 0,2-1-6 0,1-1-2 16,1-5-5-16,-4 1-4 0,4 0-2 0,-3-2-4 16,4-2-2-16,-2-1 3 0,-2-3-3 0,0-1-6 15,3-3 0-15,0-2 0 0,-1-2 2 16,-2-1 1-16,4 0 14 0,-5-3-1 0,0 0 3 0,17-5 2 15,-11-1 6-15,11-5 3 0,-4 1 6 0,-1-6 2 16,10-3-5-16,-2-3-3 0,0 3 7 0,1-2-6 16,1 2 16-16,2 2-16 0,-2 1 6 15,0 0-7-15,-4 5-6 0,-3 2-8 0,2-2-3 16,-3 0 2-16,-5 6-2 0,1-1 0 0,-2 1-11 0,-1 0-2 16,-2 3-1-16,2 0-4 0,-3-3-7 0,1 3-24 15,-5 2-18-15,6-2-32 0,-6 2-36 0,0 0-42 16,0 0-45-16,0 0-52 0,0 0-66 0,0 0-83 15,0 0-111-15,0 0-384 0,0 0-962 16,0 0 426-16</inkml:trace>
  <inkml:trace contextRef="#ctx0" brushRef="#br0" timeOffset="127332.12">18816 2588 20 0,'-13'-11'108'0,"-1"3"-5"0,0-5-5 16,-2 4-7-16,3-2-6 0,-2 3-2 0,2-2 7 16,-1 4-8-16,0-3-13 0,-5 4-9 0,1 0-7 15,-5 0 3-15,-5 1-1 0,-1 3 0 16,1 4-12-16,-2-1-13 0,0 3 2 0,2 2 0 0,-6 3-3 16,6 1 0-16,0 5-2 0,-3 0-2 0,-1 7 12 15,3 1-19-15,-7 8 5 0,-1 0-5 0,14-2 3 16,-9 7-4-16,2 1 11 0,9-7-5 15,-2 11 8-15,7-8-8 0,-4 11 7 0,6 0-6 16,0 1 3-16,8-12-2 0,1 13 0 0,5 1-3 16,1-2-7-16,8 3 0 0,-4 0 0 0,3-14 0 0,6 11 1 15,-3-13 3-15,10 10-6 0,-9-10-2 16,6-3-2-16,0 1 4 0,12 8-2 0,-5-12-4 0,2-1 0 16,1-1 0-16,3-1-5 0,-1-6 2 15,4 1 3-15,0-5-4 0,2-2-3 0,1-3 2 16,3-5-2-16,-2 1 4 0,0-3 4 0,-1-5-6 15,4 2 5-15,-2-4 2 0,-2-4 10 0,0-2 14 0,2-3 4 16,6-5-2-16,-13 5 3 0,0-2 0 16,0-2-2-16,-3-6-1 0,-2 0 0 0,10-13-6 15,-12 11 0-15,-4-4-6 0,7-13 0 0,-6 0-4 16,-3-1-2-16,-6-1 2 0,4-4-2 0,-11 3 4 16,-5-2-3-16,-5-2 1 0,-1-5-3 0,-10 4 1 15,4 4-6-15,-10 2 2 0,-1 1-5 0,-6 5-3 0,5 14 0 16,-7 0-10-16,-4 4-22 0,-14 1-25 0,-1 6-32 15,-2 3-58-15,11 9-52 0,-17 5-153 16,2 3-375-16,4 3 166 0</inkml:trace>
  <inkml:trace contextRef="#ctx0" brushRef="#br0" timeOffset="128049.9">18634 7269 275 0,'-4'-4'294'15,"-1"2"-13"-15,1-1-11 0,3 0-19 0,-4 0-21 16,5 3-21-16,-4-4-24 0,4 4-23 0,0 0-11 15,14-5-15-15,0 4-15 0,7-3-20 0,8 3-15 16,4 0-20-16,4 1-17 0,18-1-16 0,3 0-10 16,-1-4-8-16,3 5-11 0,0 0-3 0,-3-2-4 15,-1 1-5-15,-4-1-5 0,-1 4-12 0,-11-1-3 16,-3-2 1-16,-4 1-8 0,2-3-19 0,-4 2-10 16,-1-1-25-16,-11 1-28 0,3-2-30 0,-8-1-44 15,-2-1-166-15,-2 2-387 0,-1-1 171 0</inkml:trace>
  <inkml:trace contextRef="#ctx0" brushRef="#br0" timeOffset="128283.15">20021 7142 92 0,'5'-2'386'0,"0"1"-24"15,-5 1-14-15,9 1-14 0,-9-1-15 0,6 3 8 16,-4 0-18-16,-1 1-13 0,-2 3-10 0,1 4-16 15,-2 5-23-15,1 1-26 0,-2 1-22 0,1 1-18 0,-3 0-13 16,-2 5-16-16,0 0-15 0,0-5-12 0,-5 4-14 16,0 1-12-16,-1-7-27 0,-2 2-33 15,1-4-52-15,-4 3-43 0,3-5-54 0,-2-3-45 0,0-1-52 16,2 0-68-16,5-5-80 0,0-1-297 0,5-3-706 16,5 0 312-16</inkml:trace>
  <inkml:trace contextRef="#ctx0" brushRef="#br0" timeOffset="128583.06">20656 7163 410 0,'6'-3'434'0,"2"0"-12"0,1 2-13 16,4 0-21-16,0 0-16 0,6-1-27 0,2-1-31 15,-1 2-32-15,10 1-26 0,2 1-23 0,4 2-27 16,1-2-23-16,1 1-14 0,-1-1-23 0,17 2-21 16,-17-1-11-16,14 0-20 0,-12 0-5 0,0-1-12 15,-3-2-10-15,0 2-2 0,-4-1-9 0,-3 0-2 16,-8 0-1-16,-4 0 9 0,-4-1 12 0,1 0 13 16,-5 0 9-16,0-3 2 0,1 1-5 0,-2 1-7 15,-3 0-12-15,3-1-13 0,-4 0-19 0,2 0-28 16,-1 0-39-16,0 1-52 0,-1 0-69 0,4-2-74 15,1 3-71-15,-4 0-88 0,3 1-102 0,-1 0-275 16,1 0-818-16,-8 0 363 0</inkml:trace>
  <inkml:trace contextRef="#ctx0" brushRef="#br0" timeOffset="129199.01">21965 7041 183 0,'6'2'337'0,"-2"2"-6"0,-2-1-7 16,-2-3-13-16,0 0-10 0,5 1-13 15,-5-1-7-15,0 0-5 0,0 0-1 0,0 3-38 0,0-3-18 16,0 0-21-16,-10 5-17 0,8-3-17 0,2-2-13 16,-8 3-14-16,8-3-7 0,-6 1-6 0,6-1 3 15,-6 1 0-15,6-1-3 0,0 0-9 0,0 0-7 16,-5-8-12-16,4 3-5 0,1 5-2 0,5-6-1 15,-1 1-2-15,-1 2-5 0,0-2-2 0,4 0-6 16,-2 1-3-16,1 3-8 0,1-1-6 0,-7 2-5 16,10 1-6-16,-5 3-2 0,-1 2-1 0,2 1 2 15,2 5-3-15,-2 4-3 0,0 0 0 0,-1 3-4 16,-2 1-4-16,-3-1 1 0,-3 6 0 0,3-4-4 16,-7 5-2-16,0-2-22 0,-10 0 0 0,4-3 0 15,-2 0-1-15,-6-2-1 0,1 0-25 0,3-1-38 16,-6-1-54-16,5-5-61 0,4-1-86 0,-3 0-79 15,7-7-105-15,5 3-391 0,0-5-906 0,5-1 401 0</inkml:trace>
  <inkml:trace contextRef="#ctx0" brushRef="#br0" timeOffset="130316.59">22892 6734 360 0,'-7'0'365'0,"7"0"8"0,-9 0-18 0,9 0-6 16,-12-2-14-16,12 2-7 0,-7-1-12 0,7 1-11 15,-7 0-10-15,7 0-10 0,-5-2-12 0,2-3-20 16,1 2-16-16,1-3-33 0,1 0-10 0,-2-1-11 16,2-5-9-16,-2 1-6 0,2 0-10 0,4-3-9 15,-2-1-2-15,2-3-12 0,1-1-10 0,2-5-7 16,-2 5-13-16,7-6-7 0,-4-3-7 0,2 4-5 16,1-2-12-16,0 0-9 0,-1 0-11 0,-1 1-3 15,0 7-3-15,-1 3 1 0,-5 4-4 0,0 2 1 16,2 1 0-16,-2 3-4 0,-2 0-14 0,0 1-5 15,-1 4-2-15,0 0 0 0,0 0 4 0,-2 19-6 0,-1-2-3 16,-5 7-2-16,2 6 4 0,1 1 2 16,-4 2-3-16,3 0 1 0,2 2 3 0,-5 11-4 15,5-11-2-15,4 0 2 0,-4 10-9 0,4-11 10 0,4 3 0 16,-4-2-3-16,7 1 6 0,-1-3-15 0,0 1-15 16,2-4-16-16,1-4-27 0,0 0-35 0,0-7-40 15,-3-5-43-15,3 3-32 0,-1-7-29 0,2-3-23 16,-6 0-13-16,1-3-7 0,-2-2-8 0,-1 1-9 15,-2-3 2-15,0 0 14 0,0 0 18 0,0 0 33 16,-19-2 17-16,5 2 34 0,-8 0 37 0,4 0 34 16,-1 2 37-16,-5 0 35 0,6 0 28 0,-1 1 32 15,3-1 31-15,3 0 30 0,1 0 35 0,2 2 27 16,-2-1 21-16,6-1 23 0,-2-1 7 0,4 2 18 16,-2-1 10-16,2 1 14 0,4-3 12 0,0 0-10 15,0 0-2-15,10 4-24 0,1-3-13 0,3 2-22 16,7-2-14-16,9-1-15 0,-1 1-13 0,4-1-19 15,3 0-13-15,-1-1-13 0,2 1-10 0,0 1-4 16,-3-3-10-16,2 1-8 0,-7-3-9 0,1 1-5 16,-10 0-4-16,0 2-13 0,-1 0-1 0,-8 0-6 0,1-3 6 15,-6 1-1-15,0-1-17 0,0 0-9 16,-4 2-24-16,1-3-9 0,-3-1-34 0,0 6-35 16,-4-7-38-16,3 3-42 0,-2-1-50 0,2 2-64 15,1 3-40-15,-4-7-63 0,1 2-70 0,5 1-84 0,1 1-345 16,3-3-961-16,1 1 425 0</inkml:trace>
  <inkml:trace contextRef="#ctx0" brushRef="#br0" timeOffset="130816.46">23488 6095 109 0,'-4'-12'397'0,"-2"5"-36"0,2-4-6 0,1 5-3 16,2-1-8-16,0 0-22 0,2 2-31 0,0-1-29 0,3-3-23 16,1 5-22-16,5-2-26 0,2-2-16 0,6 0-18 15,0 2-25-15,2 0-3 0,1 1-18 0,-1 1-13 16,-1-1-5-16,3 1-8 0,-5 3-1 0,0-3 2 15,-2 2 6-15,-3 0-2 0,1-1 6 0,-4 2-5 16,0 0-1-16,-4-1-2 0,0 0-7 0,-5 2-6 16,7 0-5-16,-3 4 9 0,-3 0 7 0,-1 1 2 15,-1 5 8-15,-5 5 0 0,5 1-4 0,-4 11 2 16,0-1 2-16,0 4-2 0,0 5-7 0,-2 10 5 16,2 0 3-16,0 3-1 0,2 2-1 0,5-2 7 15,-1 4-9-15,3 0-11 0,0-2-4 0,1 1-6 16,1 0-1-16,2-2-5 0,-2 4-12 0,5-3-4 15,-1 1-6-15,-1-2-3 0,0 0-5 0,-2-3 3 16,2-12-9-16,-2 2-1 0,-1-4-1 0,-2-1-6 16,-2-1 0-16,2-2-4 0,1-3-3 0,-5-3 4 15,0-5-1-15,0-1-5 0,0 0 7 0,-1-5-4 16,-3-1-3-16,-1 0 0 0,0-2 3 0,-4 0-6 16,-7 0 1-16,-1-1-10 0,-4-3-21 0,-9 2-53 15,-6-2-61-15,-14 4-81 0,-2-6-92 0,-7 1-104 16,-32-3-119-16,27 0-472 0,-35-4-1087 0,2 2 481 15</inkml:trace>
  <inkml:trace contextRef="#ctx0" brushRef="#br0" timeOffset="131732.13">20238 6649 64 0,'0'0'310'0,"0"0"-2"16,0 0-2-16,0 0 4 0,0 0-1 0,1 9 4 15,-1-9-19-15,-5 7-14 0,1-2-12 0,-3 3-18 16,-2-4-18-16,0 1-9 0,-3 0-14 0,-2 0-16 15,-1-3-13-15,-2 1-12 0,4-2-9 0,-6-1-14 16,6 0 5-16,-2 0-2 0,4-3 5 0,0-2-3 16,-3 0-10-16,4 0 1 0,0-2-9 0,4-1-4 15,-1 0-2-15,2-3-8 0,2 0-7 0,2-2-8 16,2 1-9-16,2-3-5 0,3-1-10 0,2 2-3 16,2-2-6-16,2 2-7 0,-3 5-9 0,6-2-7 15,1 3 0-15,1 0-7 0,0 5-1 0,2 1-11 16,0 0-1-16,-1 7-4 0,4 1-6 0,-3 3-4 15,-4 1 3-15,6 6 0 0,-3 4-3 0,2 2 0 16,1 3 1-16,-5 0-5 0,2 3 0 0,-1 1-1 16,-6 1 2-16,2 1 1 0,-1 4-3 0,-5-4 1 15,-2 2-3-15,-1-1 2 0,-5 0 2 0,-3 1-5 16,-5-2 0-16,-5 0 2 0,-3-2-2 0,-2 2 6 16,-4-5 3-16,-5 1 7 0,-1-3 11 0,1-1 2 15,-2-2 0-15,3-3 18 0,-2 3 4 0,2-8 16 0,4-1-1 16,7-5 7-16,4-2 5 0,2 0-3 0,3 0 0 15,-1-2-1-15,4-1-8 0,2 0-10 16,2-2 0-16,11 5 0 0,6-5-30 0,14-2-31 0,2 2 0 16,21-3 0-16,3-1 0 0,4 2 0 0,4-4 0 15,28-3 0-15,-28 3 0 0,29 2 0 0,-32-1 0 16,2 1 0-16,3-1 0 0,-7 4 0 0,-2-1 0 16,-3-2 0-16,-2 2 0 0,-18-1 0 0,-3 1 0 15,-3 1 0-15,-11 0 0 0,-6-1 0 0,-1 1 0 16,-2 1 0-16,-3-2 0 0,0 0 0 0,-2 0 0 15,-3-3-11-15,-1 5-247 0,0 0-68 0,-15-4-66 16,4 4-75-16,-5-2-80 0,-2 1-485 0,-2 0-1118 16,1 1 495-16</inkml:trace>
  <inkml:trace contextRef="#ctx0" brushRef="#br0" timeOffset="132300.91">19895 6662 272 0,'0'-11'355'0,"3"0"-10"0,0 0-3 16,0-1 5-16,1 3-6 0,3-2-15 15,-4 0-16-15,5 3-27 0,1-2-13 0,1 5-18 16,6-4-19-16,-2 5-13 0,5-1-11 0,3 2-7 16,-1 5-11-16,9-1-10 0,0 3-16 0,2 4-14 15,3 2-16-15,-1 2-7 0,1 1-14 0,-4 4-15 16,-1 1-6-16,-2 1-9 0,0 2-14 0,-5 1-2 16,-1 4-6-16,-4-5-7 0,-5 8-3 0,-2-2-4 15,-4 2-6-15,-5 2-2 0,0 0-6 0,-8-1-4 0,0 1 0 16,-5-3-4-16,-2 3-5 0,-9 0 0 0,-1-2-2 15,1 0 1-15,-1-2-4 0,-5-1 1 0,-1-1-1 16,-1-2 0-16,4 1 10 0,-4-4 4 16,2-1 5-16,0-2 16 0,2-2 6 0,2 0 5 0,1-2 8 15,9-5-7-15,1-1 0 0,4-3 2 0,3 0-2 16,0-1-6-16,3 1 3 0,3-1-1 16,5 0 2-16,3-3-1 0,10 2-11 0,11 0 4 15,6 0-6-15,5-3-4 0,15 0-7 0,2-1 4 0,4 0-8 16,3 1-8-16,1-4 4 0,1 1-8 0,1 1-2 15,-3-1-4-15,-3 1 4 0,1-1-4 16,-6 1 0-16,-18 2-7 0,-1-2 10 0,-5 2-7 0,-2-3 0 16,-9 4 0-16,-8-1 3 0,1 0 1 0,-5 0-2 15,-1-1 4-15,-6 2-6 0,-2 0-6 0,8-2-36 16,-8 2-29-16,0 0-54 0,0 0-61 0,-26-4-72 16,12 3-79-16,0 1-81 0,-7 1-88 0,-7 1-495 15,-1-2-1073-15,0 0 475 0</inkml:trace>
  <inkml:trace contextRef="#ctx0" brushRef="#br0" timeOffset="132801.17">20018 6689 396 0,'-8'-17'397'0,"2"1"-8"0,0-1 1 15,3-1-11-15,3 5-9 0,3 1-12 0,4-4-31 16,4 1-27-16,1 4-33 0,6 0-20 0,8 0-23 16,4 3-22-16,1 2-12 0,4 3-21 0,2 2-7 15,1 4-11-15,13 4-15 0,-14 3-16 0,-1 1-8 0,-1 6-6 16,-5 1-15-16,0 4-8 0,-3 2-7 16,-3 1-8-16,-4 2-6 0,-6 0-6 0,-1 6-5 15,-7 0-6-15,-2 2 1 0,-8-1-6 0,-1 0-3 0,-9 12 0 16,0-14-8-16,-11 8-2 0,-1 1 0 0,3-13-4 15,-10 7-1-15,-3-1 5 0,8-11 12 16,-3 1 4-16,5-1 9 0,-4-3 2 0,7-1 12 16,-1-4 13-16,7-4-10 0,7-3-2 0,0 0-2 0,-2-3 3 15,7 0-5-15,0-1-3 0,1-1 8 0,7 1 0 16,-3-4 0-16,14 3 4 0,6-2-8 16,11-2-6-16,7-1 3 0,17-3-16 0,1 2 1 15,4-4-6-15,2 1-6 0,-1 2-4 0,3 0-1 0,-5-1-6 16,0 0-5-16,-7 1 1 0,-15 0-2 0,-4 4 5 15,-1-2-14-15,-4-1 7 0,-10 3 13 0,-4-1 7 16,-3 0 5-16,0-1 13 0,-5 1 10 16,-1 1 6-16,-5 0-3 0,9-1-8 0,-9 1-48 0,0 0-10 15,0 0 0-15,0 0 0 0,3 2 0 0,-3-2 0 16,0 0-91-16,0 8-80 0,0-8-60 0,-4 7-70 16,4-7-69-16,1 7-89 0,2-3-104 0,-2 1-439 15,3-2-1084-15,-1 2 481 0</inkml:trace>
  <inkml:trace contextRef="#ctx0" brushRef="#br0" timeOffset="133749.16">24252 6489 4054 0,'-1'2'307'0,"1"-2"-30"0,0 0-1 16,-4 4 14-16,4-4-22 0,-4 2-16 0,4-2-15 15,0 0-24-15,0 0-18 0,0 0-7 0,0 0-17 16,0 0-26-16,0 0-16 0,15-1-10 0,1 0-11 15,2 1-42-15,1 1-37 0,4-2-42 0,-1 1-45 16,-1 2-55-16,-1-2-62 0,1 2-75 0,-3-1-72 16,-8 1-56-16,-2 0-58 0,1 1-44 0,-9 1-371 15,1-1-919-15,-1-3 406 0</inkml:trace>
  <inkml:trace contextRef="#ctx0" brushRef="#br0" timeOffset="133882.78">24294 6639 309 0,'-15'11'261'15,"2"-4"24"-15,4 0 7 0,-1-2 13 0,2 1 8 16,3-2 18-16,1-2 22 0,-1 1 19 0,5-1 16 15,0-2-5-15,0 0-10 0,0 0-30 0,17 1-27 16,-3-2-35-16,1-3-30 0,7 3-23 0,-4 0-22 16,10-1-52-16,0 0-64 0,3 1-91 0,-2 0-107 15,3-3-101-15,-1 3-126 0,2 0-118 0,-5 0-335 16,4 1-854-16,-2-2 377 0</inkml:trace>
  <inkml:trace contextRef="#ctx0" brushRef="#br0" timeOffset="134548.85">25094 6589 379 0,'2'-4'493'0,"0"-1"3"0,-2 2-9 0,1-4-6 16,-1 1-18-16,0 3-24 0,3-3-38 0,-6 1-30 16,3 0-30-16,0 2-33 0,0 3-38 0,0-8-18 15,-1 4-24-15,1-1-15 0,0 0-27 0,0-1-11 16,1 0-20-16,-1-1-12 0,3-1-13 0,0-3-14 0,-1-1-12 15,7-4-6-15,-6 0-9 0,4-2-9 16,2-6-14-16,-1 0 0 0,1 2-5 0,0-2-9 16,0-3-9-16,-3 2 2 0,3-3 6 0,-2 4 4 15,-1-1 6-15,-2 6 2 0,-2 1 4 0,5 1 12 0,-5 5 6 16,1 1-1-16,-1 1-3 0,0 1 7 16,-1 3-1-16,-1 3-10 0,1-2-4 0,-1 1-64 15,0 4-9-15,0 0 0 0,0 0 0 0,4 12 0 16,-3-2 0-16,-1 7 0 0,2 1 0 0,-1 1 0 0,0 10 0 15,0 0 0-15,-1 1 0 0,2 5 0 0,-2 12 0 16,1-15 0-16,-1 2 0 0,1 1 0 0,3 0 0 16,-1 0 0-16,0-3 0 0,-1 0 0 15,2 2 0-15,-2-3 0 0,1 1 0 0,-1-3 0 0,1 2 0 16,1-3 0-16,-2 0 0 0,1-4 0 0,0-5 0 16,-1-1 0-16,0-1 0 0,2-1 0 0,-4-4 0 15,3-3 0-15,-2 2 0 0,0-1-35 0,1-3-279 16,0-2-20-16,-2-2-14 0,0 1 3 0,0-4-12 15,0 6-8-15,0-6-3 0,-4 4 9 0,-1-2 31 16,-1-2 35-16,-2 1 30 0,-1 0 29 0,0-1 38 16,-2 1 38-16,-3-1 34 0,1 3 40 0,-1-3 38 15,-3 2 37-15,-2-1 38 0,6 0 33 0,-1 1 42 16,4-2 29-16,-4-2 35 0,2 5 27 0,6-3 19 16,-2 2 14-16,2-2 8 0,6 0 12 0,-10 1 0 15,10-1-12-15,0 0-14 0,0 0-15 0,-8-3-14 16,8 3-19-16,0 0-12 0,24-3-22 0,-11 2-15 15,6-1-9-15,8 2-10 0,4-2-16 0,2-1-6 16,-1 0-8-16,1 2-9 0,0-3-15 0,-2 1-7 16,1 1-15-16,-5-2 3 0,-8 1-3 0,0 2-8 15,-6-3-3-15,0 2-2 0,-4-2 1 0,-3 2-18 16,1-3-34-16,-1-1-29 0,-2 3-40 0,-2-1-61 16,-2-2-72-16,0 0-94 0,-2 0-86 0,2 6-105 15,-8-10-462-15,3 8-1064 0,5 2 471 0</inkml:trace>
  <inkml:trace contextRef="#ctx0" brushRef="#br0" timeOffset="134716.67">25851 6886 3777 0,'1'0'335'0,"-1"0"23"0,0 0 5 16,0 0-29-16,0 0-12 0,7 2-26 15,-7-2-16-15,0 0-27 0,0 0-35 0,0 0-21 16,0 0-21-16,0 0-38 0,0 0-57 0,7-4-80 15,-7 4-111-15,2-6-139 0,-2 6-143 0,3-3-164 0,-3 3-415 16,0 0-1051-16,0 0 465 0</inkml:trace>
  <inkml:trace contextRef="#ctx0" brushRef="#br0" timeOffset="135616.5">11292 7471 98 0,'-9'-1'153'0,"5"-1"-7"0,4 2-20 15,-5-2-19-15,5 2-8 0,0 0-11 0,14-6 3 16,-1 4-28-16,7 0-25 0,11-1-20 0,2 0-21 16,8 2-12-16,13 0-40 0,5 1-104 0,-2-1-173 15,8 1 76-15</inkml:trace>
  <inkml:trace contextRef="#ctx0" brushRef="#br0" timeOffset="135883.01">11310 7607 216 0,'0'0'252'0,"31"0"-13"0,2-1-16 0,19-3-20 16,4 0-22-16,6 1-17 0,27 1-20 0,-24 0-24 16,27 1-24-16,-1-1-37 0,-27 0-38 0,31-1-37 15,-33-1-34-15,5 2-41 0,-2-4-43 0,-4 0-138 16,7-3-294-16,-12 3 131 0</inkml:trace>
  <inkml:trace contextRef="#ctx0" brushRef="#br0" timeOffset="136050.94">12745 7554 149 0,'0'0'298'16,"-4"4"-4"-16,2 1 5 0,0-3-1 0,2-2 2 15,0 0-9-15,-1 6-12 0,1-6-21 0,0 0-25 16,0 0-24-16,1 6-24 0,-1-6-35 0,0 0-70 0,8-2-82 16,-8 2-114-16,9-1-172 0,-9 1-199 15,9-6-526-15,-4 1 233 0</inkml:trace>
  <inkml:trace contextRef="#ctx0" brushRef="#br0" timeOffset="149133.76">1973 9005 127 0,'-19'-30'334'15,"2"0"15"-15,-1 2 5 0,5 1 16 0,3 1-17 0,0 2-3 16,1 5-7-16,2 4-6 0,1 0-15 0,1 5-14 16,1-1-23-16,2 2-29 0,0 4-29 0,2 2-21 15,0 3-16-15,0 0-8 0,11 13-14 0,-4 3-15 16,0 2-13-16,3 13-4 0,-5 1-14 16,5 13-9-16,-2-13-15 0,-3 15-7 0,3 1-11 0,-6 0-5 15,6 0-9-15,-4-1 0 0,-2-14-12 0,1 0-7 16,-2-3-1-16,3-1-8 0,-4-10-2 0,0 0-6 15,0-3-1-15,3-7-4 0,-3-1 12 16,1-3 31-16,-1-2 7 0,0-3-7 0,0 0 4 16,1-16-21-16,-1 4 2 0,0-14-9 0,0-5-1 0,-2-4-4 15,-1-16-4-15,-1 0-5 0,-1-3-1 0,4 4-8 16,-2 0 3-16,3 14 7 0,0 8 11 16,0 1 0-16,0 11 5 0,0 5-3 0,0 1-12 0,0 4-7 15,3 3-2-15,-3 3 5 0,10 7 7 16,3 6-20-16,2 7 3 0,2 3 4 0,-1 7-7 0,2 0 4 15,0 2 1-15,9 11-16 0,1 5 0 0,-5-6 1 16,5 2 1-16,-7-14 1 0,-1 0 3 0,3-2-1 16,-1 1 0-16,-2-5-4 0,1-2 6 15,-2-2-5-15,-6-8-1 0,-6-2 2 0,1-3 7 16,-2-3 2-16,-2-2 8 0,-4-2 0 0,10-9-10 0,-7-4 9 16,-2-6-1-16,2-6 9 0,-2-6 0 0,-1-17-3 15,-5 0 4-15,1-2-5 0,4-2 6 0,-4 4-7 16,3 2-8-16,-2 13-4 0,2 1 12 0,1 3-12 15,0 10-7-15,0 2-8 0,0 7-15 0,1 0-40 16,3 6-24-16,1 3-43 0,6 2-58 0,0 6-79 16,3 2-64-16,8 9-73 0,-3 1-62 0,2 3-65 15,-4 7-434-15,3-6-1037 0,0 6 459 0</inkml:trace>
  <inkml:trace contextRef="#ctx0" brushRef="#br0" timeOffset="149716.59">2696 9311 17 0,'8'14'287'16,"-3"1"27"-16,-1-3 0 0,0-3 18 0,-1 1 20 0,-1 0 24 15,-1-7 10-15,0 2 6 0,2 0-5 0,-2 0-13 16,2-4-18-16,-3-1-24 0,3 3-35 0,-3-3-27 16,0 0-22-16,17-11-32 0,-7 3-21 0,3-4-20 15,1-2-12-15,0-1-19 0,-1-6-16 16,4-1-13-16,-7 4-12 0,4-6-9 0,-9 6-8 0,3-7-4 16,-6 6-11-16,-2 2-8 0,-1 2-2 0,-4 2-4 15,-2 4-7-15,0 2-4 0,-2 3-14 0,-4 2 5 16,-1 3-8-16,-3 5 5 0,-3 11-6 0,2 4 2 15,-4 3 5-15,7 4-3 0,2 0-3 0,4 3-3 16,2 0-3-16,7 0 1 0,5-2-5 0,5 2-2 16,4-3-5-16,6-5-2 0,6 0-1 0,2-8-3 15,3-2-8-15,2-3-10 0,1-3-17 16,4-4-2-16,-3-6-9 0,6-5-1 0,10-8-1 16,-1 0 8-16,-15 2 4 0,-2-3 4 0,-1-1-4 15,0-4 7-15,-5-1 2 0,-3-3 3 0,-1-1 2 0,-4 1 5 16,-1-2 23-16,-4 4 12 0,-1-3 14 0,-7 10 9 15,2 1 14-15,-3 5 13 0,0 1 6 0,-2 4-2 16,-1 1-4-16,-2 2-6 0,0 3-11 0,0 0-4 16,0 0-14-16,-16 25 11 0,9-8-25 15,-4 7 16-15,-2-2-16 0,0 6 7 0,-1-2-5 0,1 1 2 16,1-1-9-16,0-2-12 0,4-6-21 0,1 0-12 16,2-2-37-16,-3 0-36 0,4-6-38 0,3-1-31 15,0-3-15-15,-2-2-15 0,3-4-45 0,0 0-26 16,0 0-14-16,0 0 0 0,-1-25 1 15,2 10 15-15,-2-2 12 0,-2-1 23 0,-2-6 23 0,0 5 30 16,1-9 39-16,-1 2 44 0,-3 10 47 0,3-2 51 16,1 7 52-16,-1 0 53 0,3 2 37 0,-2 2 18 15,4 2 3-15,-3 1-11 0,3 4 10 16,0 0 29-16,0 0 7 0,0 0-6 0,0 0-7 16,8 21-16-16,1-6-16 0,-3 1-17 0,11 4-15 0,-3 1-6 15,4 1-16-15,6-1-32 0,-1-3-51 0,0 1-49 16,3-3-58-16,-2-2-53 0,4-6-60 0,-1 2-56 15,-5-7-61-15,-2 0-65 0,-1-5-65 0,0 1-42 16,-3-6-261-16,2-2-811 0,-4-3 359 0</inkml:trace>
  <inkml:trace contextRef="#ctx0" brushRef="#br0" timeOffset="150033.45">3721 9115 55 0,'8'-32'280'0,"-3"-2"18"0,-5 7 24 16,0 0 45-16,0 2 51 0,0 8 40 0,0 6 21 15,-1 0 6-15,-2 2-18 0,2 2-30 16,-1 1-34-16,2 3-47 0,0 3 5 0,0 0-6 0,-3 11-18 15,3 1-22-15,0 6-20 0,-3 11-23 0,6 2-19 16,-1 2-28-16,-1 2-24 0,5 10-15 0,-3 3-20 16,1-13-17-16,0 1-21 0,1-3-49 0,-4-1-43 15,1-2-47-15,-2-1-39 0,1-4-39 16,-1-5-37-16,-1-6-41 0,-2-1-29 0,2-6-39 0,-2-2-31 16,1-3-26-16,2-2-4 0,0 0 16 0,-17-14 18 15,11-1 25-15,1-3 25 0,-2-9 18 0,4-1 35 16,0 0 51-16,3 1 53 0,0 2 45 0,4 5 36 15,0-5 39-15,2 9 44 0,-1 0 34 0,1 1 27 16,1 2 8-16,2 4 15 0,0-1-7 0,4-1-5 16,2 0-14-16,2 4-16 0,2-1-14 0,1 2-15 15,-1-1-20-15,0 2-17 0,2 0-71 0,2 1-93 16,0 3-123-16,4 1-124 0,-9 0-157 0,-1-1-497 16,3 3-1061-16,-2 0 470 0</inkml:trace>
  <inkml:trace contextRef="#ctx0" brushRef="#br0" timeOffset="150415.95">4993 8789 10 0,'-3'-32'409'15,"3"1"5"-15,-5 2 16 0,1 3 12 0,-6 7-4 16,5 2-6-16,0 5-16 0,1 3-27 0,-4 1-31 16,4 6-36-16,-2 3-32 0,-3 5-3 0,0 10-8 15,-7 6 2-15,3 10-6 0,-4 13-12 0,6 7 1 16,0 2 3-16,4 3-7 0,-4 23-12 0,10 1-11 15,-1-21-7-15,-1 1-18 0,7 21-14 0,-3-20-23 16,10 18-15-16,-4-22-13 0,1-2-89 0,-1-4-58 16,2 3 0-16,5-4 0 0,-5-3 0 0,0-2 0 15,-4-11 0-15,-1-2 0 0,-4-1 0 0,0-2 0 16,-9-3-120-16,-1-9-146 0,-2-2-56 0,-8 2-55 16,-5-3-56-16,-2-6-58 0,5-9-51 0,-15-1-398 15,5-10-1019-15,0-2 451 0</inkml:trace>
  <inkml:trace contextRef="#ctx0" brushRef="#br0" timeOffset="150934.73">4598 9467 112 0,'19'-30'339'0,"3"4"-5"0,2 2 12 15,2-3 15-15,0 1-4 0,14-5-2 0,-1-2-17 0,5 5-13 16,-11 8-24-16,14-8-23 0,5 9-28 16,-1-2-24-16,0 2-22 0,-2 2-21 0,-14 3-18 15,2 4-16-15,-1 0-28 0,-4 3-27 0,-3 1-21 0,-8 1-29 16,-2 3-18-16,-5 1-1 0,-4-2-13 0,-2 2 1 15,-2 3-7-15,-2 1 22 0,0-1 8 0,-4 3 20 16,-5 1 18-16,0 2 15 0,-3 0 6 16,-1 5 7-16,-3 2 9 0,2 2 5 0,1 2-2 0,-1-1 1 15,0 5-14-15,4 4-7 0,2-3-8 0,3-5-11 16,2 7-6-16,1-6-3 0,6-2-6 16,2 0-10-16,7 3-5 0,-3-5-15 0,0-3-14 15,4-3-14-15,-3 0-5 0,7-4-4 0,-12-3 4 0,6-1-1 16,-5-4-2-16,2-2 4 0,0-1-3 0,-4-2 2 15,-3-3 5-15,-1-1 7 0,0-5 7 0,-1 0 12 16,-2-3 13-16,-3 0 9 0,0 0-3 0,0 1 16 16,-4-2 21-16,2 4 12 0,2 3 26 0,0 3 1 15,1-2-2-15,-2 1-1 0,5 4-15 0,-2 0-9 16,4-3-10-16,4 3-6 0,-2 3-12 0,3 1-8 16,4 0-8-16,5 2-4 0,1 2-8 0,11 4-40 15,-12 0 0-15,11 3 0 0,-5 4 0 0,1 2 0 16,-1 2 0-16,-4 2 0 0,-7-5 0 0,1 3 0 15,-6 2 0-15,-4 0 0 0,0 1 0 0,-2-3 0 16,-3 0 0-16,-5-2 0 0,-2-2 0 0,1-1 0 16,-2-2 0-16,0-1 0 0,0-1 0 0,1-5 0 15,1-2 0-15,6 0 0 0,-9-6 0 0,5 1 0 16,6-7 0-16,1-3 0 0,7-3 0 0,5-13 0 16,5 0 0-16,9-16 0 0,5 9 0 0,3 0-184 15,0 7-291-15,6 1-79 0,2 3-104 0,-13 13-396 16,1 1-1141-16,4 3 505 0</inkml:trace>
  <inkml:trace contextRef="#ctx0" brushRef="#br0" timeOffset="151853.01">6529 9236 281 0,'0'0'420'16,"0"0"47"-16,0 0 32 0,9-9 13 0,-7 4 6 15,1-3-11-15,2 0-15 0,-1-1-14 0,0 0-20 16,-1-1-25-16,3-1-22 0,1-5-22 0,1 2-29 0,0-2-22 15,2 3-26-15,0-2-25 0,0 1-28 16,-1 1-24-16,3 1-21 0,-2 2-23 0,-1 5-61 16,2-3-130-16,2 3 0 0,0 4 0 0,0 2 0 15,0 2 0-15,0 0 0 0,-1 8 0 0,5 5 0 16,-5 0 0-16,1 6 0 0,-1 0 0 0,-5 5 0 16,0 1 0-16,-5 1 0 0,1-1 0 0,-3-2 0 15,0-4 0-15,-3-4 0 0,2 0 0 0,0-7 0 16,0 1 0-16,1-3 0 0,0 0 0 0,0-5 0 0,0 0 0 15,0-4 0-15,0 0 0 0,0 0 0 0,16-12 0 16,-7 3 0-16,3-5 0 0,4-5 0 16,2-5 0-16,0 0 0 0,-3 0 0 0,6-4 0 0,-3 6 0 15,0 1 0-15,2 2 0 0,-6 4 0 0,-1 1 0 16,-2 5 0-16,2 2 0 0,-4 3 0 0,3 4 0 16,-5 1 0-16,0 1 0 0,0 6 0 0,-1 2 0 15,1 3 0-15,-4 4 0 0,-1 2 0 0,2 1 0 16,1-2 0-16,-1 6 0 0,0-6 0 0,1-2 0 15,1 0 0-15,1-5 0 0,-1 0 0 0,2-4 0 16,1-1 0-16,-3-5 0 0,3-2 0 0,-1 0 0 16,3-4-12-16,-1-2-7 0,6-6-1 0,-5 4 7 15,2-5 0-15,5-6 2 0,0 0 12 0,1 0-4 16,-4-1 0-16,2 2 13 0,-7 5 0 0,3 4 9 16,-4 2 2-16,0-2 2 0,0 4-13 0,-4 6-10 15,0-1 0-15,-5 1 0 0,10 7 0 0,-6 3 0 16,0 2 0-16,0 3 0 0,-2 3 0 0,1 0 0 15,2 0 0-15,-1 0 0 0,2 1 0 0,3-2 0 16,1-1 0-16,4-1 0 0,-6-3 0 0,5-3 0 16,0-3 0-16,-2-1-23 0,-1-3-15 0,1 1 8 15,0-6 2-15,-3-1-5 0,-3-2 8 0,1-2-3 16,-6-3 4-16,0 3 1 0,-5-9 6 0,0 1 6 16,-4-2-2-16,0 0 1 0,-5 2 2 0,-1-5 1 15,-6 1 0-15,10 5 13 0,-2 1 9 0,7 6-1 0,-1-2 8 16,3 3-4-16,2 2 3 0,3-1-7 0,-1 6-9 15,8-8 2-15,2 3-5 0,13 1 6 0,6-1-6 16,3-1 3-16,4 3 9 0,4-1-18 16,-1 1-1-16,13-1-4 0,-12 3-2 0,0-4 4 0,-2 2 14 15,-3 0-13-15,-4 0 2 0,-3 1 1 0,-10 2 0 16,-2-1 16-16,-3 2 6 0,-4 0 9 16,-4 3 18-16,-1 1 1 0,1 2 6 0,-8 2-8 15,1 2-7-15,-6 4-36 0,-1 2 0 0,1 5 0 0,-3 5 0 16,2-3 0-16,1-5 0 0,-4 6 0 0,4 1 0 15,5-6 0-15,3-1 0 0,2-1 0 16,4-1 0-16,2-1 0 0,3-6 0 0,3 0 0 0,4-5 0 16,-1-2 0-16,5-4 0 0,-2-2 0 0,8-7 0 15,-2-1 0-15,-8-1 0 0,2-4 0 0,-2-6 0 16,-3-1 0-16,-2-6 0 0,-3 0 0 0,-1-3 0 16,-5-4 0-16,-4-15 0 0,0 2 0 0,-4 0 0 15,-5-2 0-15,-1 1 0 0,-1 6 0 0,0 10 0 16,1 4 0-16,-3 5 0 0,1 2 0 0,-1 11 0 15,1 6 0-15,-2 4 0 0,-1 4 0 0,-4 6 0 16,2 3 0-16,-2 8-340 0,0 8-243 16,9-2-97-16,0 3-418 0,7-2-1190 0,6 4 526 0</inkml:trace>
  <inkml:trace contextRef="#ctx0" brushRef="#br0" timeOffset="152167.82">8280 9269 25 0,'7'10'402'15,"4"-4"23"-15,1-1 17 0,-1 3 13 0,-2-3 5 16,3-2-6-16,-1 1-29 0,6-3-40 0,-4 1-36 16,6-5-36-16,-1-1-32 0,4 1-29 0,-3-3-24 15,-1-2-22-15,1 0-18 0,-5-3-19 0,3 2-14 16,-2-3-11-16,-1-2-6 0,-5 0-6 0,-1-1-9 16,-2-2-5-16,-3 0-1 0,-3 5-7 0,-3 0-4 15,-4 1 1-15,0 3-19 0,-3-2 2 0,-4 5-8 16,-4 3-4-16,-4 3-7 0,-4 1-9 0,-1 5-9 15,6 3 3-15,3 1-2 0,4 4-12 0,-4 6-2 16,7 3-2-16,3-5 3 0,6 1 1 0,2 0-7 16,5-1-12-16,4 4 1 0,4-1-26 0,7-2-23 15,-6-8-42-15,10 0-41 0,6-1-48 0,0-4-52 0,1-1-52 16,4-6-48-16,-1-2-48 0,-1 0-50 16,4-6-69-16,-5 1-402 0,1-3-948 0,-1 1 419 15</inkml:trace>
  <inkml:trace contextRef="#ctx0" brushRef="#br0" timeOffset="152499.01">9398 9054 2643 0,'15'-14'336'0,"-3"-2"-116"15,1 0 1-15,-2 0 21 0,3-7 4 16,-4 1-13-16,-2 4 12 0,-3-5-3 0,-1 3-13 0,0 3 7 16,-3 1-4-16,-1-2-1 0,0 8-13 0,-4 0-15 15,3-1-18-15,-3 7-17 0,-1 1-10 0,-1 3 4 16,-6 3 2-16,-1 5 3 0,-3 4-2 0,-4 7-9 15,-2 3 6-15,1 3-14 0,1 3-6 0,-1 3-6 16,2-1-7-16,-3 13-11 0,4-12-64 0,1 13-54 16,8-13 0-16,2 2 0 0,2-1 0 0,2-4 0 15,6-1 0-15,2-3 0 0,0-6 0 0,6-1 0 16,3-3 0-16,1-2 0 0,12-1 0 0,-3-3 0 16,-1-5 0-16,8-3 0 0,-2 0 0 0,0-3 0 15,2-3 0-15,-3 3 0 0,-6-1 0 0,-3 0 0 16,2-2 0-16,-6 2 0 0,-1 0 0 0,-2 0 0 15,-2 2 0-15,-3-3 0 0,1 4 0 0,-2-1 0 16,0 2-37-16,-2-2-193 0,-4 2-81 0,8-2-78 16,-3 2-94-16,1-2-85 0,-6 2-462 0,11-1-1114 15,-3-3 493-15</inkml:trace>
  <inkml:trace contextRef="#ctx0" brushRef="#br0" timeOffset="152633.07">9950 9285 291 0,'0'0'531'0,"0"0"1"16,0 0-5-16,0 0-26 0,0 0-37 0,0 0-46 16,0 0-50-16,0 0-75 0,0 0-117 0,0 0-141 15,0 0-160-15,0-14-184 0,0 14-308 0,0 0-669 16,0 0 295-16</inkml:trace>
  <inkml:trace contextRef="#ctx0" brushRef="#br0" timeOffset="153583.54">2112 10058 197 0,'-5'-2'284'0,"1"0"-10"16,2-2-1-16,2 4 1 0,-7-3-11 15,5 0-10-15,2 3 5 0,-3-5-23 0,3 5-14 16,0 0-17-16,-4-3-15 0,4 3-7 0,0 0-12 16,0 0-12-16,0 0-5 0,0 0-15 0,0 0 2 15,0 0-2-15,9-4-11 0,-4 4-15 0,3-1-4 16,2 0-6-16,0 1-6 0,8-2-8 0,0-1 2 16,4 2-4-16,6 1-8 0,4 1 3 0,2-1-5 15,1 1-3-15,2-1-1 0,18-1-3 0,-1 4-7 16,4-3-3-16,4 0-10 0,2 1-5 0,-2 0-3 15,30-2-5-15,-25 0-3 0,26 4 1 0,-26-2-2 0,31-2-2 16,-6-2-9-16,9 5-1 0,1-2 1 16,0-2-4-16,4 0 1 0,4-1-3 0,5-3 2 15,9 3 5-15,11-3-3 0,0 5-3 0,7 0-3 0,5 1 2 16,5-1 2-16,-14 2-3 0,9 4-4 0,5-3 2 16,-4 2-2-16,2-2-3 0,1 5 0 15,-1-4 2-15,1 1-2 0,1 2-2 0,-1 2-1 16,-1-1-1-16,-2-2 6 0,-1 5 0 0,4-4-6 0,-3 0 2 15,-5 0-4-15,4-1 5 0,-8-2 5 0,-3 4 10 16,-2-1 2-16,-4 1 8 0,-6-3 5 0,-9 1 11 16,2 1 2-16,-5-4 3 0,-8 3 1 15,-1-3 4-15,-8 2-6 0,-3 0 1 0,-26-2-8 0,1 3 4 16,-5-3-14-16,-2-1-6 0,-1 4-1 0,-3-5 2 16,-2 6-5-16,-3-3-1 0,-12-1-6 0,1 0-3 15,-1 2 3-15,-1-2-14 0,-2 3-29 0,-3-2-41 16,-1 0-42-16,1 1-47 0,-2-1-58 0,-2-1-59 15,-8 3-70-15,-1-3-85 0,-1 0-74 0,-5-1-283 16,3-1-850-16,-3-1 376 0</inkml:trace>
  <inkml:trace contextRef="#ctx0" brushRef="#br0" timeOffset="154115.76">11098 9578 438 0,'-3'-5'477'0,"3"5"-13"16,-1-4-10-16,1 4-8 0,0 0-16 0,0 0-2 16,0 0-6-16,0 0-24 0,5 18-21 0,0-5-26 15,0 2-24-15,-2 3-32 0,-2 0-23 0,-4 1-33 16,3 6-21-16,-5 2-23 0,-2-3-21 0,-1 2-46 15,-5-3-53-15,-1 3-63 0,0-1-61 0,-8-3-94 16,7-3-74-16,1-3-82 0,-3-4-89 0,9-4-90 16,-2 1-363-16,1-5-912 0,6-1 404 0</inkml:trace>
  <inkml:trace contextRef="#ctx0" brushRef="#br0" timeOffset="155065.85">11783 9604 298 0,'6'-4'509'0,"0"-2"-3"0,0 4-15 0,-1-2-18 16,1 1-19-16,-1-2-32 0,2-2-31 0,-1-1-29 15,-1 1-32-15,3-1-34 0,-2-2-26 16,7-3-27-16,-7 4-23 0,7-9-20 0,1-6-15 0,3 1-9 16,-4-4-18-16,2 2-13 0,-5-7-18 0,7-2-17 15,-4-15-8-15,1-2-7 0,5-1-14 0,-8-3-7 16,2 1-1-16,-5 1-17 0,-2 0 1 0,-5 1-7 15,1 19 4-15,-2 5 13 0,-2 8-4 0,1 3-7 16,-3 5-6-16,-1 5-7 0,-1 5-5 0,-1 1-6 16,-4 6 5-16,-1 8-9 0,-4 12 1 0,-1 4-7 15,3 4-1-15,-1 15 2 0,1 1 1 0,-2 1-4 16,11 6 3-16,-5 2 7 0,6-6 0 0,-1-1-2 16,5 1-11-16,5-4 4 0,8-2-2 0,-7-14-4 15,6 3-7-15,1-4 7 0,2-4 11 0,5-2-16 16,-2-3 22-16,3-5-25 0,-2-7-8 0,0-2 4 15,0-4 15-15,-2-4-13 0,3-1-2 0,-2-6 2 16,3-3-12-16,-6-3 11 0,2-6-5 0,-2-4 11 16,-3-1 6-16,-1-1-13 0,-3-3-3 0,-1 2 3 15,-2-1-6-15,-1 8 9 0,0 7 3 0,-1 2 2 0,-1 1-3 16,-2 3-1-16,1 4-3 0,-1 2 0 16,0 0 2-16,2 15-5 0,-2-4 1 0,1 5 4 0,0 3 8 15,2 7-15-15,1-6 7 0,-3 0-4 0,7 3 0 16,3 1-1-16,-2-8-1 0,0 2-2 0,5-5 2 15,-4-2-4-15,3-1-1 0,-4-6-1 0,1 3 7 16,3-4-5-16,-3-2-1 0,1-3-4 0,0-3 3 16,-2-1 6-16,-1 0-2 0,-2-5-2 0,-1-1 0 15,-2-4-3-15,-1-1 5 0,-4-1-1 0,-5-7 4 16,-2-2-6-16,-1 2-2 0,-4-2 10 0,0 5-5 16,0 5-5-16,1-2 6 0,-1 6 1 0,0 1-5 15,5 6-3-15,1-1 6 0,0 1-2 0,2 2-4 16,5 3-9-16,1 1 13 0,0 0-2 0,0 0 1 15,19 0 5-15,-6 0-5 0,6 0 5 0,2-1-3 16,8 1 2-16,3-3 5 0,-1-1-8 0,1 2 1 16,2-1 4-16,-7 1-3 0,-4 0 2 0,0 1 1 15,-4-1-8-15,0 0 10 0,-1 2-5 0,-8 2 0 16,-1 3 0-16,0 0 5 0,-2 5 6 0,-3-2 8 16,-3 6 19-16,-1 3-16 0,-1 2-3 0,-1 5-3 15,0-5-12-15,-1 5 12 0,0 4-7 0,2-10 7 0,0 1 4 16,3-1-8-16,0-2 1 0,2 1-5 0,1-7-1 15,-1 1 0-15,3-4 0 0,3-1-5 16,2-2 10-16,3-4-7 0,-3-2-7 0,3-2 8 0,3-3 17 16,0-4-23-16,-1 0 4 0,3-8 2 0,-3-2 8 15,-1-1-10-15,-2-1-1 0,0 0 6 0,-1 1 6 16,-4 6 1-16,-4 4 8 0,0 1-3 0,-1 3 2 16,0 2-19-16,-3 1-2 0,3 3 0 0,-3 0 0 15,-1 2 0-15,0 0 0 0,4 15 0 0,1-7 0 16,-3 4 0-16,4-1 0 0,-1-1 0 0,5 4 0 15,3 0 0-15,0 0 0 0,2-5 0 0,2 2 0 16,1-2 0-16,-2-2 0 0,2-4 0 0,-2 1 0 16,-1-4 0-16,-2-1 0 0,5-3 0 0,-7-1 0 15,-1 0 0-15,-1-3 0 0,-1-3 0 0,-3-4 0 16,4 0 0-16,-8-4 0 0,2-5 0 0,-3-1 0 16,-3 0 0-16,2-3 0 0,-4 4 0 0,1-4 0 15,-1 3-96-15,1 1-204 0,0 7-98 0,-3 2-129 0,3 1-156 16,0-1-349-16,1 3-1117 0,2-1 495 0</inkml:trace>
  <inkml:trace contextRef="#ctx0" brushRef="#br0" timeOffset="155482.01">13945 8631 266 0,'3'-20'547'0,"-3"2"-3"15,0 6-15-15,-3-6-19 0,-1 4-20 0,0 2-26 16,-3 1-38-16,-1 0-41 0,-2 5-38 0,-3-1-32 16,2 2-39-16,-6 1-23 0,-1 6-30 0,0-1-12 15,1 3-22-15,1 2-12 0,1 1-21 0,2 0-18 16,3 0-8-16,-2 3-22 0,-3 2 2 0,8-3-6 16,3 1-12-16,-3 0-6 0,3-1 6 0,-1 2-3 15,5 1-5-15,0 0 16 0,4-1-4 0,-2 7 0 16,3 0 0-16,-1 2-3 0,1-1-2 0,-2 1 2 0,2 5-7 15,0 0-3-15,-2 1-67 0,-2 3-16 0,-1 0 0 16,0 2 0-16,-1 1 0 0,1 1 0 16,-3 1 0-16,2 0 0 0,-3 15 0 0,1 0 0 0,3 0 0 15,-1-2 0-15,0 2 0 0,-2-2 0 0,3-12 0 16,2 1 0-16,-1-1 0 0,1-1 0 0,2 1 0 16,-1-4 0-16,1-1 0 0,2-3 0 15,0-3 0-15,-2-8 0 0,1 0 0 0,1-4 0 0,0-3 0 16,2-1 0-16,-1-2 0 0,2-2 0 0,5-3 0 15,-4 0 0-15,2-3 0 0,6-4-299 0,1-3-109 16,-1 0-80-16,6-7-91 0,0-7-491 0,2 1-1159 16,0 0 513-16</inkml:trace>
  <inkml:trace contextRef="#ctx0" brushRef="#br0" timeOffset="155701.15">14587 9022 298 0,'-2'-17'423'0,"-3"-1"13"15,-1 3 6-15,-1 6 15 0,-2-5 2 0,-6 4-8 16,4 4-18-16,-3 1-26 0,2 3-23 0,-7 4-28 16,1 2-26-16,-5 2-24 0,0 8-17 0,9-1-29 15,-6 7-16-15,4-2-21 0,2 4-18 0,4 2-20 16,2 1-21-16,6-2-10 0,4 2-1 0,2 2-24 16,6-4-39-16,1-5-28 0,3-2-28 0,5 2-33 15,5-2-38-15,2-3-46 0,0-4-45 0,5-6-55 16,0 2-43-16,-1-3-42 0,1-4-44 0,-3-3-49 15,0-2-56-15,3-4-47 0,-7-2-352 0,2 0-884 0,-3-4 391 16</inkml:trace>
  <inkml:trace contextRef="#ctx0" brushRef="#br0" timeOffset="156082.87">14925 8804 59 0,'-10'-23'392'0,"5"-1"18"0,1 3 4 0,-4 2-3 15,3 1-9-15,0 0 3 0,0-2-5 0,5 4-15 16,0-1-15-16,1 0-37 0,3 5-29 0,5-5-31 15,4 3-28-15,1 1-25 0,8-4-20 0,-7 7-18 16,3 2-20-16,4-1-19 0,-3 5-17 0,-8 3-5 16,8 1-21-16,-2 1-11 0,-4 1-9 0,-3 3-8 15,3 1-6-15,-7 0-8 0,-2 4-6 0,-3 1 9 16,3 5 1-16,-6 1 17 0,0 0 2 0,1 2 2 16,-3 7 6-16,2-1-2 0,-2 2 3 0,4 0 2 15,-3 1-7-15,6 4 0 0,3-1-7 0,-1-1-15 16,3 2-1-16,1 3-7 0,9 9-4 0,-8-9-6 15,4 0-5-15,4 13 1 0,-4 0-5 0,4-2-2 16,-4-12-23-16,0 11-1 0,-4-10-5 0,-3-3 2 16,-1 0-13-16,-1 1-14 0,-1-2 8 0,-1-2 2 15,-6-1-7-15,1-3 6 0,-4 0 6 0,1-6 1 0,1-2-4 16,-4 1 9-16,-4-3 0 0,4 1-2 16,1-4 7-16,-2-1-11 0,0-2 5 0,-3 1 2 15,1-2-5-15,-2-3-10 0,2 0-23 0,-5 0-24 16,1-2-24-16,-4 0-38 0,-2-3-51 0,5-1-88 0,-2-3-86 15,5 0-110-15,3-1-120 0,0-8-371 16,4 4-1026-16,8-2 454 0</inkml:trace>
  <inkml:trace contextRef="#ctx0" brushRef="#br0" timeOffset="156249.54">15545 9137 485 0,'0'-13'493'0,"1"3"-4"0,3-3-14 0,-2 2-12 15,1-1-16-15,5 1-41 0,2 2-41 0,3-2-36 16,5 4-33-16,1-1-43 0,2 4-72 16,-1 0-91-16,1 2-113 0,-1-2-101 0,-6 5-100 15,4-2-106-15,-8 2-349 0,1 5-735 0,-3 0 325 0</inkml:trace>
  <inkml:trace contextRef="#ctx0" brushRef="#br0" timeOffset="156399.01">15644 9222 118 0,'-17'10'342'0,"4"1"-4"16,3-4 6-16,-3-1 7 0,8-2 14 0,0 1 30 15,-2-2 27-15,5-1 15 0,-1 2-6 0,3-4-20 16,0 0-22-16,0 0-37 0,17 2-31 0,-3-2-36 16,4-2-32-16,1 0-16 0,0 0-45 0,3-1-61 15,0 1-71-15,-2-2-87 0,1-1-95 0,-1-1-117 16,-2 1-113-16,1 2-118 0,-7-1-358 0,-1 0-896 16,-2 2 397-16</inkml:trace>
  <inkml:trace contextRef="#ctx0" brushRef="#br0" timeOffset="156999.72">16753 9018 219 0,'-5'-5'516'0,"0"-1"-16"16,-3-1-11-16,3 0 0 0,4-3-8 0,1-1-13 0,2 3-14 15,2-3-30-15,4 3-32 0,3-5-38 0,3 0-35 16,4 4-24-16,9-2-36 0,4 2-26 0,1 2-18 16,2 4-24-16,-3 2-22 0,-4 2-15 0,2 2-14 15,0 3-14-15,-6 2-25 0,-6 1-34 0,-2 1-13 16,-1 1-18-16,-5 2 4 0,-4-1-9 0,-1 4-7 16,-4 1-5-16,-6 1-1 0,-2 1-4 0,-5 2 4 15,2-4-4-15,-4-1-2 0,2 0 0 0,-3-5-2 16,4 1-5-16,2-2 7 0,2 0 2 0,1-3-4 15,2-2 8-15,0-1 4 0,5 0 11 0,0-4-3 16,8 7 3-16,0-3 4 0,4 1-7 0,9-3-4 0,-1 1-3 16,-1 1-3-16,11 4-3 0,-2-2 2 15,0-1-5-15,0 4-2 0,-1 0 2 0,2 1 10 16,-11 1-17-16,0 1 20 0,-1 2-26 0,-6-2-4 16,1 4 6-16,-5 2-1 0,1-3-4 0,-8 3-1 15,-4-2 14-15,-6-1-11 0,-7 4 8 0,-7-1-2 16,1-1 3-16,-5-3-10 0,0-2 18 0,0 2 13 15,-3-8-17-15,-2 4-3 0,2-4 0 0,6 0 0 0,3-3 2 16,9-2-7-16,-6 0-28 0,5-2-56 16,4 1-67-16,3-3-98 0,5-2-121 0,0 1-128 0,4-2-150 15,4-5-349-15,11-2-1074 0,-1 4 475 16</inkml:trace>
  <inkml:trace contextRef="#ctx0" brushRef="#br0" timeOffset="157249.72">18005 8894 388 0,'0'-11'549'0,"3"2"-5"0,-3 2-12 0,1 1-16 0,-1 0-24 16,-1 1-39-16,-2 3-22 0,3 2-21 0,0 0-20 16,-23 14-27-16,8 0-17 0,-6 9-30 0,1 5-26 15,-2 2-27-15,-1 13-28 0,-1 4-19 0,2 0-21 16,8 2-19-16,4-1-18 0,6 4-16 0,7-3-13 15,2 1-22-15,9-4-33 0,3-1-40 0,4-4-43 16,11-1-53-16,-5-14-62 0,1-1-70 0,22 2-88 16,0-5-74-16,1-7-80 0,3-8-84 0,-16-3-441 0,16-4-1042 15,-17-3 461-15</inkml:trace>
  <inkml:trace contextRef="#ctx0" brushRef="#br0" timeOffset="157582.37">18767 9018 3525 0,'-8'-17'157'0,"-2"1"49"0,-4 3 31 16,1 3-26-16,-2-1-23 0,-3 0 0 0,-1 3 5 0,-2 2-10 15,2-1-9-15,-9 5 5 0,5 0-13 0,4 2-12 16,-3 2-15-16,2 3-9 0,2 2-14 0,0-1-9 16,3 4-17-16,1-1-8 0,5 2-9 0,2 1-1 15,6-2-10-15,1 8-7 0,5 0-2 0,3-1-9 16,5-1-4-16,4 4-6 0,5 1-1 0,0 1-4 15,4-3-3-15,-7 3 0 0,4-2-3 0,1 1-1 16,-5-4-9-16,-7-1-1 0,-2 0-2 0,-4-5 2 16,1 4-3-16,-10-5-3 0,-1 0 4 0,-1-2 2 15,-13 2-2-15,1-3 11 0,-8-2 12 0,-8 0-5 16,-2-5 0-16,-3-2-2 0,0-1 0 0,-2-1-12 0,4 0 8 16,0 1 0-16,7-4-10 0,1-1-9 15,10 5-30-15,8-4-39 0,0 3-58 0,6 0-73 16,5-3-73-16,8 1-57 0,6-1-49 0,13-3-44 15,8 0-51-15,0 0-374 0,20-4-916 0,-2 3 406 16</inkml:trace>
  <inkml:trace contextRef="#ctx0" brushRef="#br0" timeOffset="157832.75">18775 9147 323 0,'16'-5'230'0,"-2"0"44"0,-5 0 14 0,-4 3 21 16,1-3 1-16,-4 2 4 0,-1 0-4 0,-1 3 1 0,0 0 4 16,-12-2 4-16,5 2 1 0,-7 2-17 15,-3 3-12-15,2 3-24 0,0-1-21 0,1 5-18 16,0 1-29-16,2-1-15 0,6 4-15 0,1 0-22 15,3 1-14-15,6 0-10 0,3-2-11 0,9 7-14 0,6-4-10 16,1-1-7-16,5-3-13 0,0-2 0 0,-1-2-9 16,1-4-5-16,-5-3-4 0,-1-2-5 15,-2-2-3-15,-1-4 20 0,-4-2 17 0,-3 0 20 16,-3-7-1-16,-4-1 4 0,-1-6 4 0,-6-4 6 0,-1 0-21 16,-7 1-10-16,-5-1-7 0,-3 1-3 0,-4 3-7 15,-1-4-10-15,-3 10-34 0,2-1-44 0,-7 7-48 16,1 3-72-16,-3 3-79 0,2 3-94 0,-2 5-95 15,2 2-94-15,3 3-510 0,10-1-1100 0,4 3 487 16</inkml:trace>
  <inkml:trace contextRef="#ctx0" brushRef="#br0" timeOffset="158233.16">19655 8732 81 0,'7'-14'295'0,"1"-3"-4"15,0 1 8-15,1-2 4 0,1 2 0 0,-2 0 11 16,-3 1 4-16,0 3 6 0,-1 0-1 0,-4 1 3 15,3 1-4-15,-2 6-9 0,-1-2-23 0,-1 3-17 16,-6 1-7-16,7 2-6 0,-18 5-16 0,0 6-10 16,1 8-10-16,-3 2-8 0,3 9-5 0,-3 12-9 15,2 3-20-15,4 3-9 0,6 6 7 0,2-3-1 16,4 6-21-16,-3-1-3 0,10 4-15 0,9 19-17 16,-4-25-6-16,2 5-13 0,3-4-9 0,0 3-10 15,0-3-6-15,0-1-9 0,1-1-14 0,-3-6-20 16,-4-13-47-16,-1 0-34 0,-2-4-47 0,-6 0-45 15,-4-6-44-15,-6 2-59 0,1-11-49 0,-6-4-61 16,-4-1-35-16,-12-2-42 0,-4-4-43 0,-1-8-55 16,-3-5-311-16,-11-5-904 0,14 0 400 0</inkml:trace>
  <inkml:trace contextRef="#ctx0" brushRef="#br0" timeOffset="158883.24">19269 9399 38 0,'12'-18'329'0,"4"-3"1"0,5 3 0 0,3 2 10 0,4 1-7 16,-1 2 6-16,2-2 6 0,3 1 5 15,4 1-7-15,13-3-16 0,-14 7-22 0,4 0-24 16,13 1-22-16,-12 1-26 0,0-1-24 0,-1 2-18 16,-2 3-21-16,-2-4-17 0,-3-1-13 0,-3-1-15 15,-11 3-12-15,1-1-11 0,-10 1-7 0,1-4-8 0,-1 5-11 16,-6-2-6-16,-3 1-10 0,-4 2-7 0,-8-3-5 16,-3 5-5-16,-12-2-3 0,3 5 4 0,-2 2 1 15,-7 1 7-15,4 1 3 0,2 4 0 0,0 2 0 16,3 0-2-16,6-2 1 0,5 4-6 0,2-2 6 15,3 0-4-15,3 0 4 0,2-1 2 0,3 1 17 16,4 0-13-16,6-1-7 0,3-1 1 0,0-1-6 16,6-3 5-16,3 0-12 0,6-4-9 0,-1 0 7 15,0-3-11-15,-4 1 5 0,2-4 1 0,-2-2 6 16,-6 0 4-16,2-4-5 0,-2 1 6 0,-3-3-1 16,-1 0-2-16,-1 0-4 0,-3-1-1 0,-4 4-4 15,0-3 2-15,-2 4-10 0,2 0 2 0,-5 4-8 16,0-1-5-16,-1 2-2 0,1 4-1 0,0 0-6 15,0 0-1-15,-17 11 4 0,11-3-3 0,1 4-3 0,-3 3-6 16,4-3 4-16,2 3-9 0,2-2-13 16,1 2 1-16,2 0-6 0,0-4-7 0,4 2 5 15,0-3-1-15,2 0 1 0,3-4 1 0,-2 0 8 16,2-2 1-16,1-3-1 0,2-2 6 0,1-3 5 0,2-2-6 16,-3-1 3-16,2-4 0 0,1-1 3 15,5-5 15-15,-9 5-6 0,6-7 9 0,-2 1 11 16,-5 2 1-16,1 0 11 0,-1 2 2 0,-2 2 15 0,-1 1 0 15,-2 4-1-15,1-3-4 0,-4 6-7 0,1 1-7 16,-3 3-13-16,-3 0 5 0,13 7 1 16,-9 1-4-16,0 0-9 0,-3 7 0 0,4-3 4 0,-1 6-3 15,0 2 3-15,1-1-3 0,-4-1-5 0,3-1-7 16,-3-2-12-16,3 1 1 0,-1-4-14 0,-3-2 2 16,0-1 4-16,-3-4-3 0,6 3 10 0,-3-5 3 15,0-3-3-15,0 0 7 0,0 0 2 0,0 0-2 16,-4-14 3-16,1 8 4 0,6-6 9 0,-2-6-2 15,3 1 9-15,1-2-1 0,2-1-7 0,3 2 3 16,0-4-5-16,5 0 0 0,2 1-2 0,1-1-36 16,-4 8-38-16,2 0-49 0,1 1-78 0,6-3-88 15,1 1-78-15,2-1-109 0,-3 1-115 0,4 0-412 16,-5 2-1080-16,3-6 478 0</inkml:trace>
  <inkml:trace contextRef="#ctx0" brushRef="#br0" timeOffset="159165.82">20758 8508 307 0,'5'-16'379'0,"0"5"1"0,5-4 2 0,3 3-3 16,4 4 0-16,0 0-1 0,2 5-14 0,0 3-24 16,9 2-23-16,-1 7-25 0,0 4-19 0,2 6-20 15,-2 5-25-15,11 9-23 0,-7 3-10 0,2 6-15 0,-3 3-14 16,-5 4-11-16,-1 1-8 0,-1 1-4 15,-6 2-17-15,2-1-9 0,-6-1-15 0,0 4-5 0,-7 1-9 16,1 0-10-16,-6-2-3 0,-5 1-14 0,-4-1 2 16,2 0-8-16,-7-6-7 0,-5 2 0 0,0-5-13 15,-12-5-3-15,11-11-2 0,-6-1-1 0,0 0-23 16,-2-3-26-16,-1-4-34 0,-2 2-50 16,3-5-79-16,3-4-84 0,-3-2-110 0,11-2-143 0,-3-6-382 15,4-1-976-15,7-2 432 0</inkml:trace>
  <inkml:trace contextRef="#ctx0" brushRef="#br0" timeOffset="159333.29">21659 9592 4099 0,'0'0'203'0,"-4"-7"39"0,0 1 48 0,3 2-39 16,1 4-54-16,-4-6-36 0,4 2-33 15,-4 1-29-15,4 3-16 0,-3-4-36 0,3 4-101 16,0 0-140-16,-8-1-184 0,8 1-485 0,-9-2-934 15,9 2 413-15</inkml:trace>
  <inkml:trace contextRef="#ctx0" brushRef="#br0" timeOffset="160599.73">21986 8544 84 0,'3'-30'398'16,"-2"1"6"-16,0 4 11 0,-1 10 10 0,-1 2 3 15,-1 3-6-15,-1 1-15 0,-1 3-23 0,-2 5 11 16,-4 5-10-16,-6 5-13 0,-3 9-8 0,-4 6-11 16,1 7-14-16,-8 14-21 0,1 4-6 0,1 4-16 15,0 1-12-15,-6 20-19 0,11-21-22 0,1 3-14 16,3 1-22-16,1 23-22 0,10-21-18 0,3 24-57 16,5-23-110-16,9-1 0 0,10 25 0 0,-1-30 0 15,14 22 0-15,-5-28 0 0,5-2 0 0,1-5 0 0,3 1 0 16,5-8 0-16,-12-12 0 0,-2-3 0 0,-1-5-8 15,-6-6-320-15,2-3-49 0,-4-4-47 0,-2-2-36 16,-7-5-33-16,5-5-25 0,-5-3-413 0,-4-4-1008 16,-1-8 446-16</inkml:trace>
  <inkml:trace contextRef="#ctx0" brushRef="#br0" timeOffset="161049.97">22163 9403 311 0,'18'-29'181'0,"-1"2"24"16,0-1 12-16,0 5 15 0,-2-2 14 15,0 5 3-15,2 0 16 0,-7 3 21 0,3 4 19 0,-7 2 12 16,3 2 15-16,-5 2 13 0,0 1-3 0,-3 2-13 15,2 1-17-15,-3 3-18 0,0 0-13 0,0 0-18 16,-23 7-4-16,7 8-27 0,1-4-16 0,-3 8-27 16,-5 0-17-16,7 0-17 0,4-3-17 0,2 2-12 15,0 0-18-15,5 1-9 0,2-1-13 0,4 0-26 16,3-2-18-16,4-2-28 0,-1-3-18 0,1-3-16 16,2 0-7-16,4-4-2 0,-3-1 3 0,1-1 2 15,1-5-1-15,-6 1 7 0,3-2 3 0,-4-6 1 16,-1 0 7-16,0-9 4 0,-1 2 15 0,-4-2 7 15,-5 1 19-15,0-1 21 0,-8-4 11 0,4 4 19 16,4 1 12-16,-3 0 18 0,0-5 11 0,1 9 3 16,3 2-2-16,3 2-10 0,0 1-16 0,2 3-37 15,4 1-68-15,5-3 0 0,3 5 0 0,6 0 0 16,3 1 0-16,6 3 0 0,4 5 0 0,0 5 0 0,0 3 0 16,0 4 0-16,0 3 0 0,-4 0 0 15,-1 2 0-15,-5 3 0 0,-2 1 0 0,-5 0 0 16,-3 0 0-16,-6-8 0 0,-3 6 0 0,-5-6 0 0,-1-2 0 15,-6 0 0-15,2-8 0 0,-4 5 0 0,2-5 0 16,-1-4 0-16,-2-1 0 0,5-3 0 16,0-1 0-16,7 0 0 0,-13-6 0 0,12-1 0 0,-3-3 0 15,5-3 0-15,7-4 0 0,0-1 0 0,7-5 0 16,4 0 0-16,4-4 0 0,3-1 0 0,1 1 0 16,9-8 0-16,7 3-225 0,-11 10-352 0,13-8-120 15,2 3-419-15,-14 9-1208 0,4 2 535 0</inkml:trace>
  <inkml:trace contextRef="#ctx0" brushRef="#br0" timeOffset="162216.48">23650 9148 3829 0,'9'-5'206'0,"1"-2"-7"0,-1 2 74 16,-2-4 0-16,-3 5-9 0,-1 0 2 0,1-3 1 15,-1 2-3-15,-2 0-23 0,-1-2 7 0,1 1-9 16,-3 0-14-16,-2 2-26 0,-2-2-23 0,-3-2-18 15,1 4-15-15,-6-3-11 0,0-1-19 0,-4-1-6 16,1 0-13-16,-2 0-9 0,0-2-19 0,-4-5 9 0,0 0-26 16,8 6-49-16,1-5 0 0,0-2 0 0,2 1 0 15,2-8 0-15,3 4 0 0,1-6 0 16,5-3 0-16,1-1 0 0,4-1 0 0,3 1 0 0,1 2 0 16,4 1 0-16,0 5 0 0,1-1 0 0,0 9 0 15,-4-2 0-15,0 8 0 0,0 1 0 0,1 1 0 16,-3 5 0-16,3 4 0 0,-2 4 0 0,1 4 0 15,0 12 0-15,-1 7 0 0,2 2 0 0,-5 16 0 16,0 0 0-16,-1 4 0 0,-1-1 0 0,-2 1 0 16,-2 2 0-16,-2 0 0 0,-3 4 0 0,-2 1 0 15,-2-4 0-15,-2-5 0 0,0-2 0 0,-4-1 0 16,2-15 0-16,-2 0 0 0,-1-6 0 0,-3 0 0 16,2-5 0-16,-2-3 0 0,0-7 0 0,2-2 0 15,4-5 0-15,-5-1 0 0,2-6 0 0,2-1 0 16,4-2 0-16,0-3 0 0,0-4 0 0,4-2 0 15,2-4 0-15,5 1 0 0,3-2 0 0,3 2 0 16,3 0 0-16,1 1 0 0,3 2 0 0,2 3 0 16,2 4 0-16,1 2 0 0,0 3 0 0,-4 4 0 15,4 0 0-15,-2 6 0 0,1 0 0 0,-3 4 0 16,-2 1 0-16,0 1 0 0,1 1 0 0,-3 2 0 16,-1 2 0-16,-1-3 0 0,-1 0 0 0,1-2 0 0,-4-1 0 15,1-1 0-15,-1 0 0 0,1-2 0 0,-2-4 0 16,-1 0 0-16,6 0 0 0,-3-2-3 0,3-2-15 15,2-2 0-15,0-2 1 0,2-2 0 0,-2-1-2 16,5-4 6-16,-1-1 3 0,3-3-4 0,2-3 7 16,-3 4-2-16,1 0-7 0,-4 1 14 0,0-1-1 15,-2 6 8-15,-2-2 5 0,0 4-34 0,-1 3 31 16,-3 1-6-16,0 2 11 0,-5-1 19 0,9 8-20 16,-6-1 3-16,-2 2-6 0,3 3 1 0,-2-1-6 15,1 8 5-15,-2-2-2 0,4-2-1 0,-1 1-15 16,3-1-18-16,-1-3-28 0,4-2-7 0,3 1-9 15,2-3-4-15,-2-4-17 0,6-3-9 0,-1-2-26 16,3-5 3-16,0 0 0 0,2-8 5 0,4-1 8 16,-4-3 12-16,-1-2 8 0,-4-2 12 0,0-6 4 15,0 0 8-15,2-14 9 0,-1-2 0 0,-1-3 10 16,-3-6 6-16,-2 1 3 0,1-2 6 0,-5 5 3 16,4 1 18-16,-7 13 17 0,-2 3 19 0,0 3 25 15,-3 3 20-15,2 10 25 0,-3 5 15 0,0 0 3 0,0 5-11 16,-3 3-11-16,3 3 20 0,0 0 4 0,-15 14-2 15,7 1 13-15,-2 11-16 0,-3 3-6 0,3 3 0 16,-3 3-2-16,-1 9-9 0,0 6-4 16,4-1-2-16,2-4-15 0,7-9-4 0,0 10-64 0,1 1-2 15,5-13 0-15,-1-2 0 0,6 0 0 0,0 1 0 16,3-5 0-16,2-5 0 0,-4-6 0 0,6-3 0 16,-4-3 0-16,6-1 0 0,-2-4 0 15,3-3 0-15,1-3 0 0,-2-2 0 0,1-3 0 0,0-3 0 16,3-5 0-16,-3 1 0 0,-1-9 0 0,-1 1 0 15,0-6 0-15,-4 3 0 0,0-9 0 0,2 4 0 16,-6-1 0-16,-4 0 0 0,-3 10 0 0,-1 2 0 16,-2 4 0-16,-1 3 0 0,-2 5 0 0,-1 3 0 15,-3 2 0-15,7 0 0 0,-14 14 0 0,5 1 0 16,-1 3 0-16,3 0 0 0,2 7 0 0,1 2 0 16,4-3 0-16,4-4 0 0,1-1 0 0,7 3 0 15,-2-6 0-15,2-2 0 0,1-3 0 0,3 1 0 16,3-7 0-16,-2 1 0 0,3-5 0 0,-6-1-34 15,4-1 11-15,0-3 3 0,-7-1-9 0,6-3 14 16,-3-2 3-16,0 1 9 0,0-3-8 0,-3-3 4 16,0-1 5-16,-1 2-1 0,2 0 6 0,-2 0 4 15,-4 3 12-15,1 2 5 0,-2 2-2 0,1 2-9 16,-3 1 1-16,1 3-8 0,-4 1 4 0,7 5 3 16,-4 0 3-16,-1 3-4 0,2 3-17 0,0 1 6 15,-1-1 0-15,4 3-27 0,0 0-52 0,3 0-36 16,-4-3-52-16,3-3-57 0,-1 1-60 0,2-4-43 15,-1-2-46-15,-4-1-55 0,3-3-53 0,-2-3-78 0,-2 0-299 16,4-6-926-16,-6 1 410 0</inkml:trace>
  <inkml:trace contextRef="#ctx0" brushRef="#br0" timeOffset="162366.76">24458 9085 3564 0,'-35'-11'349'0,"7"-2"-53"0,12 5 3 0,3 1-42 0,4 1-53 16,2-2-37-16,6 5-7 0,4-2-14 0,5 2-18 15,9-1-16-15,4-1-9 0,15 1-28 0,2 3-79 16,12-1-108-16,6 0-92 0,-2 2-94 0,-3 0-93 16,1 4-418-16,-13-5-876 0,0 2 388 0</inkml:trace>
  <inkml:trace contextRef="#ctx0" brushRef="#br0" timeOffset="163265.88">25126 9160 316 0,'4'12'347'0,"1"-1"19"16,-1-1 15-16,-1 0 13 0,-1 1 9 0,6 1 16 15,-4-2-7-15,1 3-11 0,-1-2-11 0,1 0-29 16,0 1-32-16,1-1-34 0,2 5-24 0,-3-1-29 16,3 0-19-16,-2-3-19 0,-1-1-25 0,0-2-25 15,-2 1-11-15,-2 1-12 0,3-3-15 0,-3-2-13 16,1-1-1-16,-1-2-13 0,-1 2-7 0,0-5 4 16,0 0 6-16,0 0 5 0,0 0-7 0,0 0 11 15,0 0 2-15,0-18-8 0,2 9 8 0,6-1-9 16,-2-1 16-16,5-4-13 0,3-1 1 0,-3 0-7 15,3 2-10-15,9-8-81 0,-7 9 0 0,4-1 0 16,-5 4 0-16,-2 3 0 0,4 1 0 0,-7 2 0 16,0 2 0-16,-1 3 0 0,-2 1 0 0,0 4 0 15,-2 2 0-15,-3 3 0 0,0 0 0 0,-2 7 0 16,-4 3 0-16,1-1 0 0,-3-1 0 0,-3 5 0 16,3-1 0-16,0-3 0 0,2-2 0 0,1-2 0 15,1-3 0-15,0-4 0 0,0 3 0 0,3-5 0 16,-1 0 0-16,3-4 0 0,1-1 0 0,2-2 0 15,-6 0 0-15,15-3 0 0,-7-4 0 0,5 1 0 0,3-6 0 16,2 1 0-16,0-1 0 0,1-6 0 16,3-2 0-16,-3 1 0 0,-5 4 0 0,2 2 0 0,-1 1 0 15,-2-1 0-15,-3 5 0 0,0 1 0 16,-2 1 0-16,-2 5 0 0,-1-1 0 0,2 4 0 0,-7-2 0 16,6 7 0-16,-3-1 0 0,-1 2 0 0,-2 3 0 15,0 1 0-15,0 0 0 0,-1 0 0 0,2 0 0 16,1-1 0-16,0-1 0 0,1 0 0 0,1-4 0 15,4 3 0-15,-1-5 0 0,2-1 0 0,1-2 0 16,5-1 0-16,-6-1 0 0,5 0 0 0,0-6 0 16,3-2 0-16,-3 1 0 0,0-3 0 0,0 1 0 15,0-3 0-15,2 1 0 0,-4-3 0 0,6-6 0 16,-5 6 0-16,2 0 0 0,-6 1 0 0,2-1 0 16,-1 3 0-16,-3 3-11 0,-3 4 3 0,0-1-1 15,0 3 11-15,-3 1 0 0,-1 2-8 0,0 0 5 16,0 0 1-16,0 0 3 0,-9 13-7 0,4-5 7 15,1 3 1-15,-1 0-8 0,-2 5 2 0,4-4 4 16,1 0-5-16,3 0-7 0,1 1-16 0,5-3-18 16,4 2-4-16,3-3-9 0,4 0-5 0,1-5 6 15,3 0 1-15,6 0 2 0,0-3 7 0,-6-3 1 16,7-2 7-16,-2-3 4 0,-1 0 6 0,-2-6 0 16,-5 5 0-16,4-6 8 0,-2-2 12 0,-5 4-1 15,0-2 9-15,-4-1 8 0,1 1 18 0,-4 4 12 16,-3-1 11-16,1 4 9 0,-1-1 2 0,-4 3-9 0,0 2-3 15,-1 0-6-15,-1 3-6 0,0 0-7 16,0 0-4-16,-9 10 4 0,7-6-2 0,-1 3-3 16,-2 2-8-16,1 2-6 0,3-3 4 0,2 3-8 15,2 0 1-15,3 0 0 0,-1-3-6 0,4-2 2 0,0 1-12 16,0-2 5-16,4-2 9 0,-3-3 1 0,1-3-8 16,0-1 14-16,-1 0 5 0,-1-6 20 15,-4-1 14-15,2-6-51 0,-5-2 0 0,2-7 0 0,-8-3 0 16,-1-1 0-16,0-3 0 0,-9-13 0 0,-6-1 0 15,-1 1 0-15,-6 1 0 0,-1-2 0 0,-3 6 0 16,-3 4 0-16,7 14 0 0,-4 1 0 0,-3 7 0 16,-1 5 0-16,0 10 0 0,-2 6-94 0,-2 5-284 15,-7 17-97-15,0-2-116 0,19-1-519 0,4 3-1201 16,9 3 533-16</inkml:trace>
  <inkml:trace contextRef="#ctx0" brushRef="#br0" timeOffset="163515.98">26639 9132 252 0,'8'-11'558'0,"5"-2"-10"16,-7 4-45-16,-2 2-21 0,1 1-37 0,-2 3-33 0,1 3-25 15,-4 0-19-15,0 0-15 0,1 14-34 16,-2-1-31-16,-2 6-27 0,-1 5-23 0,3 3-27 15,-3-1-14-15,0 1-32 0,3 0-27 0,-2-1-46 16,6 1-38-16,-2-7-41 0,3-3-36 0,-1-1-32 16,2-4-28-16,1-1-17 0,3-4-20 0,3-2-33 15,-1-3-36-15,3-3-25 0,-2-2-31 0,0-3-36 16,3-5-52-16,0-3-53 0,-2-10-298 0,-2 1-741 16,1-9 328-16</inkml:trace>
  <inkml:trace contextRef="#ctx0" brushRef="#br0" timeOffset="163650.92">26841 8935 81 0,'-5'-6'383'16,"4"1"-12"-16,-3-2-32 0,0 4-28 0,3-1-32 16,1 4-11-16,-4-2-32 0,4 2-24 0,0 0-26 15,7 10-57-15,-1-1-87 0,4 0-127 0,4 6-165 16,3-2-167-16,-2 0-452 0,10 4 200 16</inkml:trace>
  <inkml:trace contextRef="#ctx0" brushRef="#br0" timeOffset="164349.92">27245 9238 17 0,'0'-6'461'0,"0"-5"1"15,-4-1-6-15,-1 0 0 0,2 0 0 0,-3-4 0 16,0 5-30-16,-1 1-26 0,0 0-41 0,1 4-35 16,-5-1-34-16,1 3-27 0,-1 3-30 0,-2 2-22 15,-4 6-22-15,-7 3-16 0,7 2-20 0,-6 3-7 16,2 1-25-16,5-1-13 0,2 0-18 0,3 1-17 15,2 0-12-15,2-1-9 0,5-3-7 0,-2 1-5 16,5-4-3-16,3-1-6 0,0-3-1 0,2 0 1 16,3 0-5-16,3-4-4 0,-1-2-3 0,2-1-4 15,2-5 1-15,-1 2 0 0,-1 0 1 0,0-4 9 16,-3 3 9-16,-2-4-4 0,1 4 8 0,-4 2 1 16,0-1-1-16,1 2-9 0,-1 0-5 0,-2 2 1 15,-3 1-2-15,0 0-2 0,10 7-3 0,-7-1-5 16,3 1-14-16,2 3-5 0,1-2-13 0,0 2-15 15,7-2-5-15,-3 3-11 0,4-2-7 0,-2-2-12 16,4-1-5-16,-1-3 7 0,0-2 2 0,1-2 5 16,-5-2 7-16,4-3 4 0,-1-4 5 0,-2 2 6 15,-1-7 1-15,0 1 4 0,-1-10 4 0,2 1 5 16,-4-2 1-16,0-2 0 0,3-1 8 0,-5 1-1 0,5-4-1 16,0-3 1-16,-1 2 3 0,6-12 4 0,-3-1 3 15,-5 11 2-15,-1-1 23 0,-2 1 18 0,0 4 17 16,-3 3 13-16,-4 7 7 0,-1 8-2 15,0 0-10-15,-1 3-6 0,-3 5-4 0,-1 4-4 0,5 0-6 16,-17 12-1-16,6 4-5 0,-5 6-6 0,2 6-1 16,0 2-7-16,1 3 3 0,7 2-3 0,-3-1-4 15,5 0-1-15,4 15-14 0,3-14-15 0,2-2-8 16,4-1-6-16,-3 0-4 0,7-5-7 0,1-4-2 16,-2-9 1-16,3 0 6 0,-1-3 0 0,3-4 7 15,-2-4 1-15,3-2 2 0,-1-2 6 0,0-5-2 16,0-1 6-16,-2 0-2 0,-1-4 4 0,0-1 4 15,-1-4 4-15,1 1 4 0,-1-2 3 0,-3 0 3 16,-1 1 11-16,1-2 6 0,-3 1 8 0,-1 1 14 16,-2 5-1-16,-2 3-4 0,1 0 2 0,-2 4-10 15,-2 1-8-15,1 3-4 0,-6-1 0 0,6 1-4 16,-8 10-2-16,4-3 2 0,2 3-2 0,0 3 8 16,4-1-13-16,0 0-3 0,5 4 4 0,3 1-4 15,1 1-20-15,6-3-18 0,-2-2-18 0,10 0-23 16,-6-3-22-16,1-3-28 0,8-2-23 0,-1 1-32 15,3-5-32-15,-1-3-19 0,-11-2-6 0,4-1-27 0,-3-2-25 16,-4-1-38-16,0-7-60 0,-7 1-380 16,-3-5-826-16,-1-4 365 0</inkml:trace>
  <inkml:trace contextRef="#ctx0" brushRef="#br0" timeOffset="164499.82">27327 8835 141 0,'-6'0'348'0,"2"0"-9"15,1 3-10-15,3-3-12 0,17 4-26 0,3-3-26 0,12-1-30 16,5 2-18-16,4-3-29 0,14-1-49 0,-4-1-47 16,0 0-49-16,-14 2-56 0,-1-7-59 15,-4 1-73-15,-1-4-59 0,-3-2-215 0,-1-4-453 16,-3-3 200-16</inkml:trace>
  <inkml:trace contextRef="#ctx0" brushRef="#br0" timeOffset="164700.03">27998 8504 130 0,'9'-13'307'0,"-1"1"17"16,1 4-18-16,-3 2-13 0,4 4-5 0,2 0 10 15,-1 5 6-15,4 4 11 0,2 5-2 0,4 7-1 16,0 5-14-16,1 4-19 0,0 1-7 0,3 15-10 16,0 3-10-16,-4-1-9 0,0 0-4 0,-3 2-11 15,-4-2 0-15,-3 1-22 0,-1-3-11 0,-8-8-16 16,-2 12-16-16,-2-12-14 0,-8 10-2 0,1-13-4 16,-5-2-20-16,-2 1-12 0,-4-2-13 0,-3-2-2 15,-1-1-16-15,-3-1-43 0,-12 3-46 0,7-10-55 16,0 2-70-16,1-2-72 0,3-6-104 0,0 2-98 15,10-4-94-15,1-1-430 0,6-4-1007 0,3-1 445 16</inkml:trace>
  <inkml:trace contextRef="#ctx0" brushRef="#br0" timeOffset="164850.04">28445 9303 278 0,'21'-20'447'0,"-9"7"24"0,-3 5-7 0,-1-2-5 15,-4 1-12-15,-1 4-15 0,0-2-32 0,-3 3-37 16,0-1-39-16,-3 0-33 0,3 5-50 0,-12 1-91 15,0 3-114-15,0 1-132 0,-5 3-145 0,-6 7-155 16,-1 2-283-16,-3 1-735 0,-4 0 326 0</inkml:trace>
  <inkml:trace contextRef="#ctx0" brushRef="#br0" timeOffset="165633.07">23744 9784 145 0,'-10'-10'268'0,"3"5"2"15,3-2 9-15,3 0 1 0,2 0-1 0,2 2 18 0,2-1 9 16,1 1 14-16,2-1 11 0,-2 3 4 0,6 1 13 15,-5 2-4-15,0 2 0 0,-1 0-5 16,4 5-14-16,1 2-29 0,0 4-19 0,-1 2-35 0,3 1-20 16,0 6-21-16,2-1-24 0,-3 1-25 0,4 3-31 15,5-3-48-15,-1 2-40 0,6-4-36 0,3 3-24 16,8-7-21-16,16 0-11 0,5-6-6 0,1-4 1 16,1-4 5-16,3-6 4 0,-3-3 5 0,1-2 0 15,2-4 12-15,-3-4 4 0,0-4 4 0,-1 0 5 16,0-7 4-16,-3 1 10 0,0-1 15 0,0 3 12 15,-7 0 15-15,1 4 20 0,-20 7 12 0,1 2 9 16,-3 5-24-16,-9 2 7 0,-6 3-2 0,-1 0 0 16,-1 4-1-16,1 1-1 0,-3 2-2 0,1 2 2 15,-2 4-7-15,1-3-7 0,1 7-1 0,1-1-7 16,1 3-6-16,8 0-1 0,-3-4-2 0,10 4-19 16,7-4-7-16,-1-1-8 0,20-1 2 0,-2-3-1 15,-13-3-3-15,18-1 6 0,-2-2 1 0,-16-1-2 0,17-4 3 16,-1 1-1-16,-16-5 2 0,1 0 4 0,-2-5-1 15,-1 3-1-15,-1-6 1 0,1 2 2 0,-4-2 2 16,-4 1 9-16,-1 2 15 0,-9 1 4 16,0 4 6-16,-4-1 3 0,-4 4-3 0,0 0-6 0,-6 2-11 15,1 1 2-15,0 1 4 0,-5 0-3 0,9 4 1 16,-7 0-3-16,1 1-9 0,1 3-20 0,0-3-18 16,-4 3-14-16,5 0-26 0,3-2-16 0,2 1-17 15,-1-2-4-15,6-2-8 0,3 0 4 0,4-3 19 16,6 0 8-16,1-4 7 0,0 1 5 0,4-3 8 15,-4-3 9-15,3 2 15 0,-1-4 24 0,-1 3 19 16,2-3 21-16,-3 0 21 0,1 1 16 0,-4-2 17 16,-2 1 12-16,-2 4 11 0,-4 1 6 0,-3 1 2 15,-2 2 1-15,0 2 2 0,-3-1-16 0,-2 3-10 16,2 0-4-16,0 1-9 0,0 2-9 0,2 1-6 16,-1 0-6-16,1 1-18 0,3 1-22 0,0 0-27 15,3 1-16-15,0 0-14 0,0-1-12 0,9 0-9 16,-7-3-4-16,10 1 0 0,-2-3 8 0,1-3 0 0,-9 2 5 15,10-2 3-15,-8-3 6 0,5 0 7 0,-8 1 4 16,8-8-7-16,-7 5-23 0,0-1-39 16,-1-1-42-16,3-6-54 0,-4 4-51 0,-1-1-60 15,-2-1-66-15,2 1-89 0,5-3-300 0,-8 3-830 0,2 2 367 16</inkml:trace>
  <inkml:trace contextRef="#ctx0" brushRef="#br0" timeOffset="165749.79">27422 9654 115 0,'0'0'403'15,"-14"-3"9"-15,8-1 8 0,0 1-16 0,-3-2-16 0,0 0-27 16,3 0-38-16,1-2-35 0,-3 2-41 0,3-5-93 16,0 4-116-16,0-1-149 0,2 2-159 0,-5 1-259 15,2-7-573-15,2 5 254 0</inkml:trace>
  <inkml:trace contextRef="#ctx0" brushRef="#br0" timeOffset="169383.34">5153 10764 158 0,'0'-17'443'0,"0"-1"-8"0,2-1-10 0,-2-2-4 0,-2 1 0 16,2 1-6-16,-2-2-11 0,1 4-12 15,-2 1-12-15,2 2-9 0,-2 3-15 0,2 2-15 16,-1 3-23-16,0-1-37 0,1 3-33 0,1 4-24 15,0 0-25-15,-8 17-14 0,5 0-19 0,0 9 0 16,-1 5-31-16,3 4-10 0,1 12 3 0,0 1-29 16,-1 0-6-16,2-1-8 0,0-10-18 0,1 10 2 15,0-13-8-15,-1-1-8 0,2 2-7 0,3-6-9 16,-2-5 15-16,-1-6-22 0,3-3-6 0,-5-4 5 16,2-1 1-16,-2-4 5 0,3-2-10 0,-3-3-7 0,-1-1-8 15,0 0 14-15,5-12-1 0,-1 1-6 16,-3-5 0-16,2-3-3 0,1-5 5 0,0-2-9 15,1-2-2-15,0 2-3 0,0 8 2 0,0 2-5 0,3 1-4 16,1 6 1-16,2 1-3 0,1 5 5 16,3 3-2-16,3 2-1 0,2 5 0 0,7 5-9 0,1 3-7 15,-2 4-7-15,1 3-4 0,-4 0-9 16,0 3-12-16,-3 0-6 0,-1 1 0 0,-3 1-6 0,-5-3-6 16,-2-1 17-16,-6-5-2 0,-3 8 7 0,-5-8 11 15,-3-1 4-15,-6-2-3 0,-8 2 13 0,-6-1 14 16,0-3 16-16,-7-2 17 0,3-3 6 0,2-3 24 15,2-4 7-15,6-1 10 0,5 1 0 0,3-2 1 16,4 0 0-16,4-4-17 0,6-1-8 0,3-4-10 16,9-2-7-16,11-3-27 0,8-1-19 0,4-2-19 15,15-4-21-15,2-3-14 0,-3 4-12 0,-1-3-8 16,0 2-13-16,-1 1 7 0,-12 3 3 0,-4 0 7 16,-2 2 5-16,-6 3 14 0,-4 3 5 0,-10 3 9 15,3 2 19-15,-6 1 21 0,-1 0 11 0,-4 2-3 16,-1 2 18-16,0 0 3 0,-10 14 11 0,0-4 8 15,-2 1-1-15,0 6-2 0,-4 3-3 0,7-2 5 16,-5 4-9-16,5-4-3 0,2 0-1 0,3 1 2 16,3-1-3-16,-2-1-2 0,8 1-3 0,-1-7 1 15,2 0-3-15,6 1 3 0,2-4-4 0,1 0 1 0,4-5-1 16,3-2 8-16,-4-1-15 0,4-3-3 16,-2-3 8-16,0-2-4 0,-1 0 0 0,-3-3-6 15,1 0 4-15,-1-3 3 0,-3-2 4 0,-1 1-8 16,-1-2 1-16,-2-2-4 0,-2 3 3 0,-4 4-2 15,1 1 5-15,1 3-7 0,-3 1-4 0,0 2-3 16,-2 2 1-16,0 3 1 0,0 0-4 0,0 0 5 16,5 20 4-16,-3-8-1 0,1 3-1 0,3 1-2 15,0 1 3-15,4 0-2 0,-1-4-2 0,4 0 0 0,5-2 3 16,0-1-5-16,-3-6 4 0,7 0-5 16,-1-4 2-16,0-2 7 0,6-5-2 0,-7-1 0 0,2-5 2 15,2-4-2-15,-5-5-2 0,2 2-1 16,-5-4 0-16,1-1 3 0,-2-3 1 0,-1-2-4 0,-2-2 12 15,2-13-15-15,-4 10 3 0,2-11-2 0,-5-4 9 16,-3 14-5-16,2 3 1 0,-2 5 1 0,-2 8 1 16,-1 2-6-16,-1 6 0 0,0 5-5 0,0 4 13 15,0 3-8-15,0 0 3 0,-4 22 8 0,0 2-9 16,-2 2 1-16,2 11 5 0,0 9 7 0,-3 5-1 16,3-2 1-16,-1 1 0 0,-2-3-5 0,5-12 4 15,0-2 3-15,2 0 2 0,-1-4 17 0,1-3 5 16,0-7 6-16,1-3 1 0,2-5 10 0,-2-4 13 15,2-1 19-15,1-2 7 0,1-3-74 0,-5-1-19 16,13-8 0-16,-1 3 0 0,1-8 0 0,2-1 0 16,3-8 0-16,4 2 0 0,1-3 0 0,0 1-122 15,3-5-254-15,-3 2-122 0,3 1-137 0,-1 5-459 16,0-3-1184-16,1 7 524 0</inkml:trace>
  <inkml:trace contextRef="#ctx0" brushRef="#br0" timeOffset="169865.82">7273 10997 3798 0,'1'-11'402'15,"0"-5"-76"-15,-1 4-36 0,-2 1 30 0,0 0 6 16,0 2-5-16,1-2-21 0,-1 5-22 0,1 0-46 16,0 1-19-16,-1 4-25 0,2 1-14 0,0 0-14 15,-2 18-18-15,0-1-7 0,2 9-14 0,0 1-6 0,-1 2-16 16,2 4-9-16,1-1-8 0,3 0-9 0,-2-2-67 15,3-1-6-15,2-2 0 0,-1-9 0 16,3-1 0-16,2-3 0 0,2-1 0 0,0-5 0 16,4-5 0-16,0-1 0 0,4-7 0 0,4-2 0 15,-7-3 0-15,5-6 0 0,-3-3 0 0,0 0 0 0,-5-7 0 16,1-2 0-16,-3-2 0 0,0-3 0 0,-1-1 0 16,1-15 0-16,-5 3 0 0,-1-1 0 0,-3-3 0 15,0-2 0-15,-4 4 0 0,-1 13 0 0,3 3 0 16,-6 5 0-16,3 10 0 0,0 7 0 0,-4 2 0 15,0 5 0-15,4 3 0 0,0 0 0 0,-6 28 0 16,1-1 0-16,-3 7 0 0,1 14 0 0,0 1 0 16,2 3 0-16,0-3 0 0,1 1 0 0,3-4 0 15,1-10 0-15,-3-4 0 0,3-2 0 0,0-3 0 16,3-1 0-16,-2-10 0 0,-1-5 0 0,1-1 0 16,2-4 0-16,-2-1 0 0,2-4 0 0,-3-1 0 15,0 0 0-15,10-9 0 0,-2-4 0 0,-2-1 0 16,2-1 0-16,3-9 0 0,2 1 0 0,2 0 0 0,6 3 0 15,-1-2 0-15,2 1 0 0,1 4-101 16,1 2-142-16,3 2-67 0,0 2-67 0,-8 4-70 16,-1 2-83-16,0-1-501 0,-5 2-1116 0,-3 0 494 0</inkml:trace>
  <inkml:trace contextRef="#ctx0" brushRef="#br0" timeOffset="170016.58">7133 10527 112 0,'-19'-19'523'0,"5"5"-20"0,3 6-37 0,4 0-47 16,2 2-46-16,5 1-38 0,0 2-33 0,0 3-41 15,10 1-72-15,3 1-111 0,2 5-103 0,3 5-112 16,8 5-145-16,1 0-238 0,-6 0-563 0,0 2 249 16</inkml:trace>
  <inkml:trace contextRef="#ctx0" brushRef="#br0" timeOffset="170932.98">8613 10626 98 0,'-6'-9'540'0,"6"2"-40"16,-3 2-35-16,3 4-28 0,0 1-17 0,0 0-6 15,9 25-8-15,-8-5-12 0,2 7-8 0,-3 7-16 16,-3-1-19-16,2 0-22 0,-1 1-23 0,-2 0-30 16,1 2-36-16,0 0-18 0,0 0-24 0,-1-3-16 15,-1-3-11-15,0 2-35 0,2-4 1 0,1-10-19 16,2-1-15-16,0-5-8 0,0-1-10 0,-4-5-2 0,4 1-21 15,1-2 2-15,-1-3-15 0,0-2 6 0,0 0-7 16,12-14-3-16,-6 3-5 0,3-5 1 16,5-6-9-16,0-2-4 0,4 0-3 0,-1-3 1 15,-2 4-3-15,7 1-3 0,-10 7-7 0,3 3-2 0,1 5 3 16,-4 3-6-16,0 4 1 0,1 1-5 0,1 3 3 16,-1 4-5-16,1 2-14 0,0 5 24 0,-1 7-8 15,2-1-2-15,1 2 7 0,-1 0-15 0,-1 0-21 16,4-4-13-16,-5-5-19 0,7 3-18 0,2 0-28 15,-4-9-33-15,2-1-26 0,7-2-28 0,-4-2-33 16,4-6-35-16,6-1-24 0,-5-3-9 0,-1-1 6 16,-1-3 2-16,-1-2 7 0,-4-3 19 0,-1-1 24 15,-2-4 22-15,-4-2 27 0,-4 5 35 0,-1-5 44 16,-5 4 39-16,0 2 46 0,-4 0 35 0,0 2 55 16,-4 3 46-16,0 0 34 0,-1 4 18 0,1-1 15 15,-2 6 7-15,-3 1 6 0,1 4 8 0,-6 1-2 16,5 6 0-16,-4 2-3 0,-6 7-14 0,9-2-13 15,-6 7-12-15,1 1-15 0,5-1-16 0,0 2-13 16,6 0-8-16,0-5-13 0,3 0-9 0,1-3 3 16,3-2-19-16,2 0-12 0,1-3 2 0,3-4-8 15,1-2-1-15,1 0-14 0,1-2 4 0,-2-4-3 0,3-3-4 16,0-1 2-16,-3-4-1 0,-2 0-3 16,6-4 10-16,-1-3 3 0,-3 0-8 0,0-9 0 15,-6 6-5-15,3 0-4 0,0-3 8 0,-4 7 0 16,0 3-2-16,-1 0-5 0,-1 5-7 0,-1 2 1 0,3 3-23 15,-3 1 13-15,0 0-4 0,1 11-7 0,-1 1 0 16,0 1 0-16,2 5 0 0,-2 1 0 0,2-1 0 16,2-2 0-16,1 2 0 0,1-2 0 0,-2-3 0 15,2-3 0-15,-1 1 0 0,1-6 0 0,-1 1 0 16,2-2 0-16,2-4 0 0,0-1 0 0,1-5 0 16,1-1 0-16,4-3 0 0,-1-1 0 0,5-4 0 15,3-5 0-15,0 1 0 0,-2 0 0 0,6 0 0 16,-1-1 0-16,2 3 0 0,1-2 0 0,-1 6 0 15,1 2 0-15,-1 1 0 0,1 6 0 0,-10 4 0 16,5 3 0-16,-5 1 0 0,0 5 0 0,-2 2 0 16,-2 2 0-16,-2 4 0 0,2 5 0 0,-5-2 0 15,-8-4 0-15,-1 4 0 0,-1-1 0 0,-2 0 0 16,-2 0 0-16,0-1 0 0,-4-2 0 0,4 0-55 16,-1-5-57-16,1-1-53 0,2 1-57 0,-1-2-66 15,2-2-63-15,3-2-62 0,-1-2-83 0,5-1-107 16,5-1-312-16,8-3-991 0,4-1 440 0</inkml:trace>
  <inkml:trace contextRef="#ctx0" brushRef="#br0" timeOffset="171299.81">10956 11026 362 0,'22'-14'483'0,"-5"3"9"0,1 0 4 15,-6-2 3-15,-2-1 2 0,0 1-9 0,-3-3-11 16,-5 0-23-16,-2-2-31 0,-2 0-30 0,-5 4-24 15,-3 1-26-15,-4 2-31 0,1 4-32 0,-1 0-29 16,-5 7-23-16,0 5-22 0,-11 3-24 0,2 4-21 16,0 8-16-16,0 3-14 0,1 1-17 0,4 4-11 15,5-1-8-15,3 1-10 0,2-2-51 0,7 1-38 16,2-8 0-16,3-2 0 0,4-1 0 0,1-5 0 16,3-1 0-16,1-4 0 0,2-1 0 0,1-3 0 15,2-2 0-15,1-4 0 0,3-1 0 0,2-5 0 16,0-1 0-16,4-3 0 0,-1-1 0 0,-4 3 0 15,-2 0 0-15,2-1 0 0,-4 2 0 0,0 3 0 16,-5 1 0-16,0 3 0 0,0 0 0 0,-4 2 0 16,0 3 0-16,0 3 0 0,3 4 0 0,-3-3 0 15,3 7 0-15,-2 4 0 0,-2 1 0 0,4-1 0 0,-3 2 0 16,1-2 0-16,1-2 0 0,-2 0 0 16,0 0-23-16,0-3-368 0,1-3-88 0,-3-1-107 15,1-2-533-15,1-2-1212 0,0-1 536 0</inkml:trace>
  <inkml:trace contextRef="#ctx0" brushRef="#br0" timeOffset="172166.97">12354 10932 3483 0,'-8'-11'221'0,"-1"-2"-10"15,-1 2 31-15,-3-3 19 0,-2 5-31 0,-2-1-21 16,-2 4-21-16,0 1-2 0,0 3-13 0,-1 4 6 0,-1 3 6 16,-6 4 2-16,3 3-12 0,1 6-12 15,2 0-13-15,2 4-9 0,3 4-16 0,3 0-9 16,4 0-15-16,1 3-10 0,4-2-7 0,4-2 6 0,4-6-23 16,4-1-8-16,3 0-7 0,2-2-5 0,8-1-2 15,-1-3-5-15,4-3-8 0,2-1-2 0,2-3-2 16,3-5-3-16,-3-2-5 0,0-3 1 15,1-4-4-15,2-2 4 0,-4 0 12 0,1-7-20 0,0 0 5 16,-2-5-4-16,-2-1-5 0,0-5-4 0,10-8 1 16,-5-5-1-16,-1-3 5 0,3-1-8 0,-8-5 0 15,0-4 2-15,0 2 1 0,-4-1 0 0,1-1-4 16,-2 5-11-16,-6 2 12 0,-6 19 5 0,-1 3-17 16,-4 9 10-16,-2 7 0 0,1 5 4 0,-4 4 0 15,4 1-9-15,-19 15 2 0,1 6 4 0,-5 5-1 16,-5 17-5-16,4 6 7 0,0 6-8 0,3 2 6 15,3-4-9-15,4 1 14 0,0-2-4 0,5-1 4 16,1-4-16-16,11-1 16 0,2-13-10 0,-1-5-3 16,5 1 25-16,1-3-20 0,-1-9 8 0,3-3 0 15,2 0 4-15,-1-4-10 0,-2-5 8 0,0 0-20 16,1-4 17-16,7-5 5 0,-6-2-3 0,2-2-4 16,-2-4-1-16,1 2 1 0,0-6 1 0,4-6 6 0,-5 2-9 15,2-3 2-15,-3 0 0 0,-3 6-3 16,1 0 3-16,-3 7-3 0,-1 0 2 0,-2 5-4 15,1 1 3-15,-3 1-2 0,-2 3-6 0,0 0 4 16,12 16 8-16,-9-5-6 0,0 8 0 0,2-2 0 0,-1 2-4 16,4 5 6-16,-2 0 0 0,2-6-3 0,1-2 7 15,1 1-3-15,0-2 3 0,2-2-2 16,2-4-1-16,-7 0 1 0,7-4-2 0,-3-4 2 0,0 0-2 16,3-2 9-16,-1-3-14 0,0-3 9 0,1 0-2 15,1-5 1-15,-2 0 0 0,1-1 1 0,0-3-3 16,1-4-1-16,3-1-2 0,0 2-1 0,-6 5-3 15,-3 5 11-15,-2-2-2 0,2 6 16 0,-2 0-26 16,-4 3 5-16,1 2 6 0,0 5-10 0,0 0 6 16,-3 7-2-16,-1 0 4 0,0 0-1 0,4 5-16 15,-3 0 12-15,2 0 6 0,-2 1-1 0,4-4-29 16,-1-3-49-16,1 0-41 0,2-3-53 0,0-3-60 16,2-3-67-16,-1-2-72 0,-3-2-82 0,8-3-93 15,-6-6-387-15,1-3-1006 0,2-3 445 0</inkml:trace>
  <inkml:trace contextRef="#ctx0" brushRef="#br0" timeOffset="172298.99">13348 10680 4186 0,'-7'-16'275'0,"0"1"-51"15,2 3 30-15,0 3-24 0,-3 3-69 16,3 2-47-16,1 2-31 0,4 2-17 0,-6 1-17 16,6-1-5-16,4 15-57 0,2-6-98 0,6 8-113 15,3 7-119-15,4-2-490 0,7 0-902 0,-1 5 399 0</inkml:trace>
  <inkml:trace contextRef="#ctx0" brushRef="#br0" timeOffset="172949.11">13609 11247 3733 0,'-4'4'390'0,"0"-1"-90"0,4-3 12 0,0 0-41 0,0 0-57 16,0 0-35-16,-2-14-6 0,5 3-9 15,1-2 1-15,4-5 4 0,2-7 0 0,3-1-9 0,1-1-12 16,-1-2-18-16,1 0-7 0,0 2-19 0,0-5-2 15,4-12-9-15,-4 13-15 0,1-14-10 0,-4 12-2 16,-1 0-8-16,-1-1-8 0,-3 0 1 0,-1 7-3 16,-5 6-6-16,0 6 4 0,0 3-11 0,-4 5 5 15,-1 5-10-15,-5 4-1 0,-1 3 2 0,-8 12-9 16,-2 7 12-16,-1 6 5 0,-3 11-5 0,2 0 3 16,2 2 2-16,2 1-6 0,10-10-1 0,5 2-6 15,4 0-1-15,4-4-6 0,5 1 3 0,6-6-4 16,6-1-2-16,6-2-5 0,5-6-19 0,4-4-19 15,15 2-41-15,3-9-28 0,-14-7-25 0,15-3-31 16,-17-4-31-16,0 0-42 0,15-10-45 0,-18 5-42 16,-1-2-14-16,-2-2-3 0,-2-1 6 0,-5-2 15 15,-2 0 16-15,4-3 19 0,-5 3 28 0,-2-2 25 0,-7 5 54 16,0 0 58-16,-4 1 59 0,-3 3 47 0,-3 2 47 16,2-1 41-16,-4 4 40 0,-1 1 33 15,-1 1 15-15,-4 3 20 0,2-1 18 0,3 3 18 0,-18 2 1 16,4 1 20-16,-1 3-12 0,-3 4 1 0,-9 3-5 15,5 3-15-15,-1 1-19 0,2 2-20 0,1-1-13 16,2 2-22-16,7-3-13 0,-2-1-15 16,5 1-8-16,2-1-13 0,6-3-8 0,3-2-8 0,0-1-10 15,5-2-11-15,5-2-41 0,4 0-19 0,0-5 0 16,3-2 0-16,0-1 0 0,8-8 0 0,-1-1 0 16,-3-3 0-16,-2-4 0 0,0-3 0 0,-4-2 0 15,-2-6 0-15,0 0 0 0,-5-2 0 0,1-14 0 16,-4 12 0-16,3-15 0 0,-9-2 0 0,6 0 0 15,-7 2 0-15,1 2 0 0,-5 14 0 0,1 5 0 16,-2 2 0-16,-2 9 0 0,-1 1 0 0,0 5 0 16,0 7 0-16,-1 3 0 0,-2 2 0 0,0 8 0 15,-3 3 0-15,0 11 0 0,0 5 0 0,6 3 0 0,0 13 0 16,1 2 0-16,6 0 0 0,0-11 0 0,10 10 0 16,0 0 0-16,1-13 0 0,3 0 0 15,5-2 0-15,-4-2 0 0,4-4 0 0,1-2 0 0,-1-4 0 16,-4-6 0-16,3-3-167 0,-4-2-284 0,-1-3-114 15,-2-6-603-15,7 1-1266 0,-5-2 560 0</inkml:trace>
  <inkml:trace contextRef="#ctx0" brushRef="#br0" timeOffset="174067.74">15234 10977 207 0,'-17'-19'474'15,"5"2"-17"-15,2-8-7 0,1 7-3 0,8-2-10 16,-6-5-11-16,10 8-10 0,1 0-10 0,5-8-24 16,1 11-26-16,0 0-31 0,4 3-29 0,2 3-20 15,-4 4-21-15,9 3-25 0,0 5-14 0,8 1-13 0,-5 9-23 16,0 3-6-16,2 0-29 0,-6 5-20 0,-2 2-8 15,0 2-1-15,-5 1-20 0,-2-1-19 0,-2 3 2 16,-5-3-9-16,2 0-4 0,-2-6-13 0,1-2-15 16,-3-2-17-16,0-3-5 0,1-2-5 0,-1-3 2 15,-2-1-5-15,3-2 3 0,1-1 1 0,2-4-6 16,-6 0 2-16,15-9 0 0,-2 2-4 16,1-4 0-16,-1-3 3 0,6-5 3 0,-2-3-5 0,2 0 0 15,-4-3-4-15,2-1-2 0,-3 4 3 0,1 0 1 16,-4 4 1-16,-1 3-2 0,-5 3 0 0,-1 3-2 15,1 0-15-15,-4 4 13 0,2 3-2 0,-3 2 5 16,0 0 1-16,-3 18-4 0,-1-2-1 0,2 2 4 16,-3 7-6-16,2-6 7 0,2 8 0 0,1 0 0 15,2-2 11-15,5 1-15 0,-1-7 14 0,3-4-27 16,2 1-8-16,1-3-6 0,3-2-6 0,-3-4-6 16,-2-2 4-16,7-3 1 0,-4-2 7 0,-1-4 1 15,4 0 5-15,-1-5 2 0,-5 1 2 0,3-5 2 16,0 0 3-16,-3-4 1 0,5-5 2 0,-3 7 4 0,-2-2 4 15,1-1 8-15,1-4 6 0,-3 9 6 0,1-2 2 16,-1 7 4-16,-8 1 0 0,6 3-2 16,-6 1-2-16,3 2 13 0,-4 1-5 0,6 7-6 0,-6-1 5 15,0 3 3-15,3 2-13 0,-6 1-3 0,-2 0 4 16,5 6 1-16,0 0-4 0,4-2-4 16,0 0 0-16,-3-6-8 0,4 1 7 0,-1-4-7 15,0 1-1-15,1-3-5 0,3-2-3 0,-2-1 2 0,2-3-8 16,-8 1 14-16,11-6-10 0,-6 1 6 0,0-4-4 15,-1-2 2-15,0 0-1 0,-4-2 3 0,-4-5 2 16,0 0 1-16,1 0-3 0,-4-2 3 0,2 4-1 16,-1-1-3-16,1 3-2 0,2 0 4 0,-1 5-2 15,4 0 4-15,0 4-5 0,3-2 4 0,-2 4-8 16,7 0 3-16,2 0 0 0,5 2 2 0,7 1 5 16,6 1-6-16,3-1-22 0,7 5-4 0,2-4-14 15,10 2-5-15,-11-3-10 0,12 5-6 0,-11-5 0 16,-3 2 8-16,0-4 5 0,-6 0 4 0,-2 2 9 0,-1 0-2 15,-9-2 9-15,-7 1 7 0,2 0 17 0,-9 1 23 16,0 0 17-16,-5 0 5 0,0 0 13 16,0 0 6-16,0 0 14 0,0 0 1 0,-19 15 7 15,5-10-7-15,-4 8 3 0,1-1 0 0,2 1-11 0,-2 0-8 16,5 2-1-16,0 0-3 0,3-1-3 16,3-2-10-16,4 1 1 0,2-1-5 0,1 1 3 15,5-4 4-15,3 1-9 0,1-4-11 0,7 1 11 0,2-2-14 16,1-4-2-16,2-2-3 0,6-3 8 0,-2-4-13 15,-4 2-7-15,-3-6 0 0,-3 0 0 0,2 0 0 16,0-9 0-16,0 0 0 0,-8-2 0 0,0-2 0 16,-4-3 0-16,-4-3 0 0,-7-4 0 0,-3-13 0 15,-3 0 0-15,-6 3 0 0,-6-2 0 0,-1 1 0 16,0 0 0-16,-2 4 0 0,1 2 0 0,2 15 0 16,2 4 0-16,-4 4 0 0,9 7 0 0,-2 3 0 15,2 6 0-15,-1 9-276 0,3 2-109 0,3 6-67 16,-1 9-73-16,12 3-114 0,5 3-347 0,7 0-1068 15,10 14 472-15</inkml:trace>
  <inkml:trace contextRef="#ctx0" brushRef="#br0" timeOffset="174382.85">16950 11013 396 0,'6'-1'505'15,"-6"1"-8"-15,0 0-20 0,9-7-20 0,-4 1-9 16,3-1-18-16,3 0-17 0,3-4-16 0,4-2-22 15,5-2-32-15,2-1-33 0,1 1-23 0,1-2-33 0,1 0-21 16,-5-1-21-16,0 1-25 0,0 0-18 0,-9 5-16 16,2-8-14-16,-5 5-17 0,-2-2-11 15,-4 0-3-15,-7 4-6 0,0 1-15 0,-1 1-5 16,-6 1-8-16,-2 3-6 0,-6 4-6 0,-3 4-6 0,-8 2 0 16,-1 7-14-16,1 1 1 0,-2 3-6 0,1 3-3 15,6 4 8-15,1 0 4 0,6 1-21 0,4 5 2 16,7-3-4-16,0 3 2 0,12-2-5 0,3-1-3 15,9 1 2-15,2-3-5 0,10-2-16 0,1-3-24 16,19 3-33-16,-1-5-34 0,1-8-42 0,-11-1-56 16,-1-4-65-16,15-7-67 0,-17 3-53 0,0-3-71 15,0-5-73-15,-2 5-413 0,-2-9-1011 0,3 4 447 16</inkml:trace>
  <inkml:trace contextRef="#ctx0" brushRef="#br0" timeOffset="174600.4">18014 10692 123 0,'4'-15'393'15,"1"3"31"-15,-2-4 15 0,-2 6 8 0,-1-1 7 16,0 2 11-16,-1 2 5 0,0 1-17 0,-1 1-27 16,1 2-37-16,1 3-13 0,0 0-6 0,0 0-14 15,-9 13-26-15,5-1-22 0,0 5-29 0,2 7-21 16,-2 5-28-16,3-3-28 0,1 3-16 0,0-1-17 16,0 1-38-16,1-1-52 0,3-8-58 0,-3 1-40 15,0-2-48-15,3-1-49 0,-4-1-57 0,0-4-54 16,4-2-40-16,-5-3-30 0,2-1-14 0,-2-3-20 15,-2-1-33-15,3-3-28 0,0 0-24 0,-10-9-55 16,2 2-251-16,-1-8-781 0,3 0 346 0</inkml:trace>
  <inkml:trace contextRef="#ctx0" brushRef="#br0" timeOffset="174849.47">17923 10803 1233 0,'-9'-32'67'0,"-2"-2"38"0,3-2 42 0,-3 4 42 16,-2-2 34-16,5 4 44 0,-2 1 49 0,-2 3 24 0,5 6 33 16,1 4 18-16,0 0 10 0,3 4 7 0,-2 2-13 15,2 3-23-15,1 2-32 0,2-2-34 0,2 5-18 16,7 1-32-16,2 2-18 0,7 4-20 0,9 3-21 15,4 3-20-15,3 7-14 0,-2-1-19 0,13 9-17 16,-5 1-11-16,-12-4-15 0,1 2 3 0,-2 1-24 16,-4 1-8-16,-5 0-35 0,1 3-37 0,-6 0 0 15,-4-1 0-15,-4-2 0 0,-5 4 0 0,-5-2 0 16,-4-2 0-16,-4 1 0 0,-5-4 0 0,0-2 0 16,-5-4 0-16,-2 0 0 0,-2 0 0 0,-2-5 0 15,2-3 0-15,-3 3 0 0,-2-3 0 0,4-2 0 16,0 1 0-16,0-4 0 0,8-2 0 0,3 0 0 15,-1 0 0-15,-5-1 0 0,12 1-310 0,-2-1-162 16,0 2-121-16,1-3-543 0,7 2-1231 0,-3-1 544 16</inkml:trace>
  <inkml:trace contextRef="#ctx0" brushRef="#br0" timeOffset="176266.78">19075 10924 266 0,'0'-26'441'0,"0"7"0"0,-1 0 7 0,1-1-3 15,-3 4-4-15,2-1-1 0,-3 0-15 0,4 3-9 16,0 5-9-16,-1-2-30 0,1 6-28 0,0 0-28 16,-3 3-20-16,3 2-4 0,-5 11-18 0,1 3-17 15,-5 4-9-15,3 10-25 0,-2 1-17 0,-1 2-21 16,0 0-18-16,6 0-15 0,-3 2-18 0,5 0-9 16,1-5-15-16,0-1-11 0,5-2-27 0,-1-7-18 0,4-1-59 15,-2-4 0-15,3-2 0 0,-2-4 0 16,5-2 0-16,-3-4 0 0,0-2 0 0,5-4 0 15,-2-2 0-15,3-5 0 0,-3-3 0 0,0 0 0 0,4-8 0 16,-3-1 0-16,-1-1 0 0,-2 0 0 0,1-1 0 16,-1 1 0-16,0 1 0 0,-5 8 0 15,-1 2 0-15,0 5 0 0,-3 0 0 0,4 7 0 0,-5 2 0 16,0 0 0-16,0 0 0 0,4 19 0 0,-3-7 0 16,3 3 0-16,-4 3 0 0,8 7 0 0,-7-2 0 15,4-3 0-15,3-1 0 0,-3-1 0 0,3-3 0 16,1 0 0-16,-2-7 0 0,2 1 0 0,-1-3 0 15,1-2 0-15,1-3 0 0,-2-1 0 0,-2-2 0 16,4-3 0-16,-2-2 0 0,1-1 0 0,0-3 0 0,0-3 0 16,-1-2 0-16,1-1 0 0,3-7 0 15,-1 1 0-15,0 0 0 0,3 1 0 0,-1 5 0 16,2-1 0-16,-2 0 0 0,-4 5 0 16,5 2 0-16,-4 5 0 0,-2 1 0 0,5 3 0 0,-6 4 0 0,4 2 0 15,-1 5 0 32,-3 0 0 31,1 6 0-78,0 2 0 0,-2 8 0 0,-2-7 0 0,1 8 0 0,0-6 0 0,-1-1 0 16,1 2 0-16,3-3 0 0,0-3 0 0,1 0 0 0,3-2 0 0,-2-6 0 0,2-2 0 0,3-2 0 0,-2-2 0 0,6-2 0 0,2-3 0 0,-3-3 0 0,7-6 0 0,-3-1 0 15,-2-5 0-15,2 1 0 0,-2-5 0 0,1-1 0 0,-2-3 0 0,-1-2 0 0,-4-4 0 0,5-11 0 0,-1-1 0 0,0 2 0 0,-6-5 0 0,0 0 0 0,0 0 0 0,-3 1 0 0,-2 11 0 0,-2 4 0 16,-2 5 0-16,-2 9 0 0,-1 7 0 0,-1 1 0 0,-2 6 0 0,0 2 0 0,3 2 0 0,-16 14 0 0,1 6 0 16,-2 3 0-16,0 8 0 0,0 12 0 0,-1 6 0 15,0-1 0-15,4 4 0 0,1 2 0 0,8-4 0 16,3-2 0-16,2-1 0 0,7-2 0 0,2-12 0 16,0-3 0-16,9 0 0 0,0-6 0 0,3-2 0 0,1-6 0 15,3-2 0-15,-4-7 0 0,5-5 0 16,3-3 0-16,-2-4 0 0,3-3 0 0,-4-6 0 15,1-3 0-15,-3-3 0 0,-2 0 0 0,3-8 0 0,-4 1 0 16,-4-5 0-16,6-10 0 0,-8 7 0 0,2-11 0 16,-2-5 0-16,-3-2 0 0,-3 6 0 0,1-3 0 15,-8 4 0-15,2 11 0 0,-2 1 0 0,-2 6 0 16,-2 10 0-16,0 7 0 0,-1 4 0 0,-2 4 0 16,-3 5 0-16,-1 7 0 0,-3 6 0 0,-5 9 0 15,0 2 0-15,2 5 0 0,1 14 0 0,-3 2 0 16,7-1 0-16,1-10 0 0,8 1 0 0,0 9 0 15,0-14 0-15,4 1 0 0,6-2 0 0,-2-5 0 16,2-2 0-16,2-8 0 0,-5 0 0 0,2-6 0 0,1-3-8 16,1 1-30-16,-1-6 15 0,-1-2-9 15,-3-2-8-15,4-2 21 0,-1-3 15 0,-2-2-16 16,0 0 4-16,1-4 2 0,-1-2-3 0,-1-3 4 16,-1 0 4-16,0 0-3 0,1 1 7 0,-2 4 6 0,2 1-9 15,-3 4-9-15,-1-1 16 0,1 3-4 0,0 3 2 16,0 1-1-16,-2 2 0 0,0 0 11 15,6 10-13-15,-2-4 21 0,0 2-23 0,3 3 1 0,-2 0-20 16,1 1-15-16,0-1-15 0,-1-1-9 0,3-1-13 16,-2 0-17-16,-1-1-19 0,0 1-22 0,1-3-27 15,-3-1-33-15,5-1-35 0,-3-1-47 0,0 1-44 16,-1-2-78-16,-3 0-104 0,-1-2-356 0,4 5-931 16,-4-5 412-16</inkml:trace>
  <inkml:trace contextRef="#ctx0" brushRef="#br0" timeOffset="176517.37">19949 10783 2917 0,'-15'-12'256'16,"-1"0"-42"-16,5 2 29 0,2-2-17 0,5 3-47 15,0-4-19-15,4 5-7 0,4-4-21 0,1 3-17 16,9-3-4-16,8-3-8 0,6 3-10 0,4-1-12 16,3 3-10-16,3 1-6 0,0-2-15 0,2 3-44 15,11-2-59-15,-1 0-68 0,-14 3-81 0,-6 0-87 0,2 0-116 16,-11-1-280-16,-6 0-740 0,-6-1 327 16</inkml:trace>
  <inkml:trace contextRef="#ctx0" brushRef="#br0" timeOffset="176682.96">19301 10491 388 0,'-11'2'371'0,"3"1"-41"0,4-2-53 16,3 2-67-16,1-3-68 0,0 0-80 0,10 3-91 15,0-3-109-15,3 0-132 0,0 0-291 16,5-2 130-16</inkml:trace>
  <inkml:trace contextRef="#ctx0" brushRef="#br0" timeOffset="199449.69">21605 10970 220 0,'-5'5'450'0,"3"-2"-2"0,-1 4-1 0,1-4-8 0,0 1-8 16,0-2-12-16,1 1-15 0,1-3-16 0,0 0-19 16,0 0-28-16,0 0-26 0,0 0-26 0,0 0-26 15,7-8-27-15,3-4-30 0,-1-1-17 0,0-2-15 16,4-4-16-16,1-5-10 0,-1-1-19 0,5-1-16 16,-3-4-2-16,7-12-13 0,-7 7-13 0,-2 1-9 15,5-11-10-15,-3-1 3 0,0-2-12 0,-8 13 1 16,-1-1-12-16,0 3-4 0,-4 2 17 0,-2 3-3 15,-1 9 8-15,0 3-13 0,-3 6-5 0,0 2-1 16,-1 8-12-16,5 0 0 0,-19 16-4 0,2 4 1 16,-1 9-2-16,-2 14-12 0,2 5 6 0,0 6-5 15,1 2 0-15,7 1-4 0,2-1 2 0,3-1-3 0,6-4 0 16,3-3 3-16,0-13-4 0,6-1-4 16,-1-3 4-16,4-2-5 0,1-7 4 0,-2-6-6 15,2-3 4-15,-4-6 6 0,3-3 3 0,1-3 5 16,2-3 3-16,2-3 6 0,1-6-2 0,-2 2 2 0,3-7 8 15,1-3-10-15,-6 4-29 0,2-7 0 0,1-3 0 16,-2-1 0-16,0 0 0 0,0 0 0 16,-3 4 0-16,1-1 0 0,-4 8 0 0,-3 5 0 15,-1 3 0-15,-1 3 0 0,2 4 0 0,0 2 0 0,-3 4 0 16,1 4 0-16,0 4 0 0,2 7 0 0,-1 4 0 16,-1 0 0-16,-3-1 0 0,5 2 0 15,-3-6 0-15,1-2 0 0,0 0 0 0,3-2 0 0,-3-3 0 16,3-4 0-16,-1 0 0 0,-3-5 0 0,4 0 0 15,-3-3 0-15,3-2 0 0,-1-3 0 16,-3 0 0-16,3-5 0 0,-5-2 0 0,-1 2 0 0,1-8 0 16,-5 1 0-16,-2-9-6 0,-4 2 6 0,-1-1-3 15,-2-1-8-15,0 2 14 0,-4-1-3 0,-3 5-7 16,6 2 11-16,-2 5-13 0,3 0 7 0,3 6-7 16,-1-3 1-16,3 4-4 0,2 2 2 0,-1 3-1 15,6 0 5-15,0 0 0 0,0 0-3 0,11 15 7 16,3-11-4-16,6 1 10 0,11 2-5 0,1-1 2 15,4-3 1-15,0-1-5 0,3-2-2 0,-1 1 10 16,2-3-13-16,-2 2-1 0,-2-4 9 0,-1 0-2 16,-4-1-6-16,0 2 6 0,-11 0-3 0,-3 0 0 15,-3 2 8-15,-2 0-8 0,-6 2 3 0,3 0 2 16,-4 4 7-16,-1 4 12 0,-1-2 3 0,-2 4 6 16,-2 0 8-16,-2 9-4 0,-1-3-26 0,3 2-6 0,-3 0 0 15,2-3 0-15,-1-1 0 0,6 2 0 0,0-1 0 16,1-6 0-16,4 1 0 0,1-2 0 15,2-3 0-15,2-1 0 0,5-3 0 0,-1-2 0 0,2 0 0 16,0-4 0-16,1-1 0 0,-1-3 0 0,11-5 0 16,-12 2 0-16,6-3 0 0,-2-2 0 15,-7 4 0-15,4-6 0 0,-4 5 0 0,-3 1 0 16,-3 5 0-16,0 0 0 0,-1 0 0 0,-2 4 0 0,-1 2 0 16,0 1 0-16,-5 0 0 0,9 8 0 0,-2 2 0 15,-4 0 0-15,3-1 0 0,-3 2 0 0,1 1 0 16,0-1 0-16,1 0 0 0,3 0 0 0,-3 0 0 15,3-2 0-15,-2-1 0 0,4-1 0 0,-2-2 0 16,1-2 0-16,1 0 0 0,-1-3 0 0,3-1 0 16,-2-3 0-16,1 1 0 0,-2-3 0 0,3-3 0 15,1 0 0-15,-4-1 0 0,3-5 0 0,-3 1 0 16,0-3 0-16,1 2 0 0,-5-11 0 0,3 0 0 16,-4 0 0-16,0-6 0 0,-4 0 0 0,-3 2 0 15,-1-2 0-15,1 6 0 0,-3 6 0 0,1 2 0 16,-1 1 0-16,0 6-25 0,-1 3-438 0,-1 2-129 15,2 0-594-15,0 5-1283 0,6 1 568 0</inkml:trace>
  <inkml:trace contextRef="#ctx0" brushRef="#br0" timeOffset="199933.48">23879 10301 254 0,'-1'-16'493'0,"1"3"-15"15,1 3-8-15,-1 0-9 0,0 0 1 0,0 0-10 16,-1 0-12-16,0 3-28 0,-1 1-20 0,0-2-51 16,-5 3-27-16,3 1-32 0,-7-2-29 0,-2 0-22 15,-5 2-21-15,0 0-21 0,-3 0-23 0,1 3-15 16,-4 0-12-16,2 1-11 0,-1 1-18 0,4 1-4 15,0 1-9-15,6-1-8 0,-1 2-5 0,4-2-5 0,-3 2-2 16,8-1-8-16,1 2 4 0,0 0-7 16,3 1 1-16,1-1 15 0,0 1-11 0,4 1-22 15,-3-2 17-15,4 5 4 0,-1-1-4 0,4 3 9 16,1 2 2-16,-4 2-77 0,-1 2 0 0,1 7 0 0,0-6 0 16,-5 8 0-16,0 0 0 0,0 5 0 0,-5-1 0 15,0 0 0-15,1 5 0 0,0-2 0 0,-4 13 0 16,3 1 0-16,-1 5 0 0,1-4 0 0,1-3 0 15,-2 0 0-15,4-1 0 0,2-10 0 0,0 11 0 16,0-11 0-16,0-3 0 0,4 1 0 0,1-5 0 16,-1 0 0-16,5-3 0 0,-4-6 0 0,3-3 0 15,2 1 0-15,-1-7 0 0,0-1 0 0,1-1 0 16,4-4 0-16,4-2 0 0,1 0 0 0,3-2 0 16,4-4 0-16,-5 0 0 0,7-5 0 0,3-5 0 15,1 3 0-15,-3-4 0 0,3-4 0 0,-2 1-37 16,-1-2-643-16,-1-2-566 0,0-2-1349 0,2 0 596 15</inkml:trace>
  <inkml:trace contextRef="#ctx0" brushRef="#br0" timeOffset="200183.32">24406 10555 3302 0,'5'-16'243'0,"-5"4"38"0,-2 0 53 15,2 2-2-15,-3 3-18 0,1 0-17 16,1 1-17-16,1 3-33 0,0-1-26 0,0 4 2 15,0 0 18-15,0 0 2 0,-8 12-3 0,6 0-7 16,-2 5-5-16,3 4-14 0,-3 4-15 0,2 4-15 0,0 1-17 16,-1 0-16-16,1 2-134 0,1-4-17 0,1 2 0 15,-3-3 0-15,4-1 0 0,-1-5 0 0,0-3 0 16,2-3 0-16,-2-3 0 0,0 1 0 0,0-4-65 16,-2-1-190-16,2-3-53 0,-1-4-66 0,1-1-61 15,0 0-69-15,0 0-54 0,-13-9-391 0,8-1-1028 16,0-1 455-16</inkml:trace>
  <inkml:trace contextRef="#ctx0" brushRef="#br0" timeOffset="200483.2">24270 10544 62 0,'-1'-18'318'0,"-2"2"17"15,-1 4 14-15,4 0 26 0,0 1 28 0,-1 1 5 16,1 3 13-16,1 0-4 0,-1 2-11 0,4-1-15 16,1 1-25-16,6 0-17 0,1 4-14 0,1 0-17 15,6 2-24-15,3 0-13 0,-1 4-21 0,8 3-24 16,2 2-20-16,-1 1-12 0,2 3-25 0,0 0-18 15,-1 4-8-15,1 0-19 0,-2 1-13 0,1 1-11 16,-4 1-7-16,-2 2-20 0,0 0 1 0,-6 0-18 16,0 0-2-16,-6 1-3 0,-2 1-10 0,-4-7-5 15,-5 0-15-15,0 1-31 0,-4-1 0 0,-4 0 0 0,-2 0 0 16,-4-2 0-16,-5 5 0 0,-5-2 0 0,-1-2 0 16,-4-2 0-16,4-2 0 0,-7-1 0 15,0-3 0-15,-1-1 0 0,1-2 0 0,-1-3 0 0,4 2 0 16,3-4 0-16,4 1 0 0,2-1 0 0,4 0 0 15,1-1 0-15,5 0 0 0,1-1 0 0,0 2-21 16,7-1-237-16,-2-5-103 0,2 5-110 0,7-5-112 16,3-1-501-16,7-1-1172 0,11-4 519 0</inkml:trace>
  <inkml:trace contextRef="#ctx0" brushRef="#br0" timeOffset="200915.87">24968 10438 133 0,'-17'-20'523'0,"3"-4"-11"0,4 9-14 0,5 0-1 15,-3 0-23-15,4 3-34 0,4 1-30 0,3 1-37 16,2 0-33-16,4 1-33 0,6 0-32 0,7 0-27 16,5 1-23-16,4 2-25 0,-1 1-22 0,0 2-19 15,-1-2-11-15,2 0-20 0,-11 3-8 0,-1 0-15 16,1 1-15-16,-7-2 8 0,-1 3-6 0,1-2 7 15,-7 2 6-15,-1 0-2 0,-5 0 11 0,8 0-13 16,-5 3 1-16,-3-3 21 0,0 5 6 0,-3 1 4 0,0 1 2 16,1 3 3-16,-3 1-2 0,1 2-1 15,-4 2-70-15,3 4-65 0,0 7 0 0,2-2 0 16,2 4 0-16,4 1 0 0,-2 3 0 0,2-1 0 16,0 1 0-16,5 1 0 0,-3 3 0 0,4 10 0 0,0-1 0 15,0-11 0-15,-3-1 0 0,1-1 0 16,-3 0 0-16,-2-1 0 0,0-2 0 0,-4 0 0 0,2-10 0 15,-2 0 0-15,-1-1 0 0,-1-4 0 0,-4-2 0 16,2-2 0-16,0-2 0 0,-3-1 0 0,-1-1 0 16,-4-1 0-16,-3-3 0 0,-1-1 0 0,-5-2 0 15,4-1 0-15,-3-1 0 0,3-1 0 0,-2 0 0 16,2 0 0-16,6 0 0 0,2 0 0 0,1 0 0 16,3 0 0-16,-1 1 0 0,5-2-116 0,3 1-517 15,5-2-608-15,5 0-1343 0,8-2 594 0</inkml:trace>
  <inkml:trace contextRef="#ctx0" brushRef="#br0" timeOffset="201100.14">25646 10757 3900 0,'2'-15'344'0,"-2"2"-50"0,0-4 63 0,-2 5-20 16,4 1-34-16,-1-1-44 0,0 2-36 0,4 0-31 15,2 4-33-15,4-2-19 0,6-1-12 0,3 1-12 16,12 4-21-16,-1-2-47 0,-2 2-58 0,5 2-73 15,-4-1-71-15,-2 1-81 0,-7 4-80 0,-1-2-70 16,-9 3-60-16,1-1-47 0,-8 2-304 0,0-1-863 0,-7 4 382 16</inkml:trace>
  <inkml:trace contextRef="#ctx0" brushRef="#br0" timeOffset="201233.18">25792 10765 221 0,'-27'15'212'0,"4"-2"33"0,4-2 11 16,1 0 15-16,3 0 0 0,6-4 16 0,2 2 28 15,0-2 14-15,4-2 12 0,3 1 3 0,3-2-7 16,7 0-30-16,3 0-34 0,7-1-22 0,8-2-25 15,10-2-34-15,-4-2-70 0,2-2-89 0,2-1-99 0,-2 1-117 16,-3-2-128-16,-1-4-402 0,0 1-771 16,-1 0 342-16</inkml:trace>
  <inkml:trace contextRef="#ctx0" brushRef="#br0" timeOffset="201699.3">26311 10596 319 0,'1'-10'455'0,"-1"2"12"16,2-1-2-16,-1-2 8 0,-1 2 7 15,5 0-11-15,0-4-14 0,-1 2-32 0,1 0-28 0,4-3-24 16,0-1-40-16,1 0-31 0,2 1-27 0,-1-4-24 16,3-3-31-16,-2-2-15 0,1-1-20 0,-6 0-24 15,7 2-14-15,-6-3-12 0,-2 2-12 0,-2 2-14 16,1-3-6-16,0 3-16 0,-5 2-11 0,0 0-5 16,3 1-5-16,-6 6-8 0,3 1-10 0,-2 3-5 15,-2 2 6-15,-1 2-14 0,2 3-7 0,3 1-1 16,-9 8 17-16,0 6-3 0,-1 9 12 0,1 3 2 15,4 4 2-15,-1 2-1 0,3 2-18 0,2 2-36 16,-3 11 0-16,5-11 0 0,-1 10 0 0,0-12 0 16,-1 1 0-16,2 3 0 0,-2 8 0 0,2 0 0 15,-1-11 0-15,3-4 0 0,-7 0 0 0,5 0 0 16,-1-3 0-16,3-1 0 0,-3-8-137 0,0 1-72 16,0-2-30-16,-3-2-32 0,2-6-28 0,1 2-23 15,0-6-14-15,-2 2-13 0,2-2-13 0,0-1-3 0,-4 1-18 16,2 0 4-16,-3-3-4 0,-2-1 4 15,-9 4 27-15,0 1 36 0,-4-3 78 0,-5 5 72 16,-3-2 61-16,7-1 62 0,-4 0 50 0,3 1 53 16,4-1 37-16,0 1 38 0,4-1 23 0,5-2 41 0,2-3 19 15,-1 2 34-15,4 0 27 0,0 0 18 0,4-3-4 16,7 7-9-16,2-6-22 0,12 0-26 0,6 0-31 16,6-2-18-16,3-3-17 0,5 1-36 0,-4-5-58 15,18 4-75-15,-4-3-81 0,0-4-97 0,0 0-94 16,-15 5-106-16,0-2-133 0,2-3-273 0,-3 1-847 15,1 0 376-15</inkml:trace>
  <inkml:trace contextRef="#ctx0" brushRef="#br0" timeOffset="201833.24">26968 10947 163 0,'8'2'399'0,"-5"-2"14"0,3 1 8 0,-6-1 15 16,11 1 9-16,-11-1 26 0,0 0 23 0,8-1 6 16,-8 1-8-16,0 0-28 0,0 0-31 0,0 0-47 15,6-3-46-15,-6 3-62 0,3-2-115 0,-3 2-149 16,2-3-166-16,-2 3-181 0,2-5-229 0,-2 5-316 15,0 0-951-15,0 0 421 0</inkml:trace>
  <inkml:trace contextRef="#ctx0" brushRef="#br0" timeOffset="202699.24">10174 11780 133 0,'-4'-1'413'0,"4"1"9"0,0 0 1 0,-12 1-5 15,8 3-15-15,2-1-30 0,-3 2-30 0,1 1-21 16,0 4-26-16,0-1-32 0,3-1-20 0,-3 3-23 15,6-4-19-15,-4 4-17 0,6-4-14 0,-4 1-13 16,4-1-14-16,1-2-13 0,-1 0-8 0,3-3-13 16,5 1-11-16,-3-3-24 0,5-2-8 0,-2 0 2 15,-1-3 2-15,2-2 6 0,-4-2 2 0,2 1-3 16,-2-5-4-16,-2-2-1 0,-2 2-1 0,-3-6-1 16,-2 1-13-16,-1 2-5 0,-4 1-6 0,0 3-14 15,-3 3-32-15,-5 2-49 0,-2 3-59 0,-4 5-74 16,1 5-57-16,-13 10-53 0,-11 12-53 0,5 5-58 15,4 4-53-15,-3 4-292 0,8 3-812 0,-3 3 359 0</inkml:trace>
  <inkml:trace contextRef="#ctx0" brushRef="#br0" timeOffset="203000.09">9925 12413 8 0,'-7'-9'435'0,"-2"3"-16"0,-1 1-35 0,0 2-32 16,1 2-34-16,-3 2-20 0,2 3-29 0,4-1-14 16,-1 4-25-16,-2 2-13 0,6 1-18 0,1 0-18 15,2 4-3-15,2-3-10 0,4 4-8 16,1 1-7-16,1-2-10 0,-1-5-11 0,7 2-10 0,-2 0-5 16,0-5 1-16,-2-2-2 0,3-1-1 0,1-2 1 15,-4-1-3-15,2-3 0 0,-2-1 7 0,-2-1 1 16,-2-2 0-16,-1-4-7 0,-2 2-5 0,-3-2-11 15,-3-3-9-15,1 2-11 0,-6-3-9 0,-4 2-33 16,2 6-42-16,1-1-54 0,0 1-67 0,0 3-86 16,3 1-75-16,0 4-72 0,6-1-69 0,0 0-389 15,2 7-884-15,7 0 392 0</inkml:trace>
  <inkml:trace contextRef="#ctx0" brushRef="#br0" timeOffset="203270.92">10519 12445 39 0,'-9'-2'458'0,"-1"-3"13"0,-2 3-17 16,-1 1-14-16,0-2-27 0,1 3-26 0,-1 0-28 15,4 3-37-15,0-2-29 0,4 1-27 0,1-1-24 16,3 3-19-16,1-4-23 0,1 11-21 0,3-8-15 16,5 2-12-16,4 2-17 0,2-3-14 0,4 1-9 15,3-4-10-15,5 2-9 0,0-3-8 0,2-2-5 16,-9 0-10-16,10-3 2 0,-6-2 3 0,-5-2 2 15,-2 2 5-15,1-3 7 0,-4-1 7 0,-1-2 8 0,-2-2 7 16,-6-4-9-16,0-1 1 0,-3-6-7 16,-5 7 0-16,-1-1-13 0,-4 4-15 0,-3 1-5 15,-2 3-27-15,-3 3-50 0,-5 3-67 0,-7 3-100 16,0 6-114-16,-3 8-137 0,3 5-157 0,0 4-349 0,5 4-1014 16,5 2 449-16</inkml:trace>
  <inkml:trace contextRef="#ctx0" brushRef="#br0" timeOffset="204318.5">11665 12518 270 0,'-5'1'355'16,"-4"1"-21"-16,5-1-23 0,4-1-10 16,0 0-15-16,-9 0-2 0,9 0-3 0,0 0 10 15,0 0 4-15,0 0-6 0,8-14-1 0,1 6-5 0,1-5-2 16,-1-1-7-16,6-6-9 0,-2-6-9 0,0 1-15 16,1-1-15-16,-2-4-14 0,3-13-16 0,-4 8-3 15,5-14-16-15,-7 3-17 0,1-2-2 0,0 1-15 16,-1-1-22-16,-5 1-6 0,0 0-12 0,-3 14-8 15,-1 0-14-15,-3 6-7 0,3 7-1 0,-2 4-11 16,-1 6-3-16,-2 4-10 0,-2 5-2 0,-4 5-5 16,-2 9-6-16,-4 8-3 0,0 6-11 0,0 5 0 15,-3 16 4-15,7-1-3 0,0 3-8 0,-1 0 0 16,8-3-1-16,2 5 0 0,0-1 0 0,5-6-8 0,6-9 6 16,-1 10 1-16,7-15-2 0,-4-2-3 15,5 0 3-15,4-5-4 0,0-2 21 0,2-4-20 16,-2-5-1-16,0-4-3 0,0-4 4 0,0-4-4 15,1 0 5-15,0-5 1 0,-2-3 0 0,1-1-6 0,-3-5-1 16,-1-2 1-16,-2-1-2 0,-2-7 1 0,-1 5-2 16,-1-6 4-16,-5 6-3 0,0 0 7 15,0 2 4-15,-2 6 2 0,-1 2-13 0,-1 6 7 0,1 2-2 16,0 0-9-16,0 0 8 0,-17 18-5 0,12-6 0 16,-2 6 0-16,1 1 4 0,2 5-2 0,2 1-5 15,2 2 1-15,2-7 10 0,2-1-3 0,5-1 0 16,5 3 0-16,-2-4-6 0,1-5-4 0,2 2 5 15,0-5 6-15,2-1-8 0,-1-6 10 0,-3-2-8 16,0-1 6-16,-2-1-8 0,1-5-4 0,-5-2 6 16,1-2 5-16,-7-1-4 0,2-5-4 0,-7-2 5 15,0 0-7-15,-6-8 5 0,-7 0 5 0,2-5-9 16,-3 7 0-16,-1 2 6 0,-3 1-3 0,3 4 0 0,4 5-8 16,2-2 5-16,4 7 3 0,0-2-1 15,3 6-10-15,1-3 3 0,2 2 8 0,3 3-4 16,0 2 0-16,18 2 7 0,4 0-6 0,7 2 1 15,6-2 1-15,3-5 7 0,4 3-8 0,8 1 7 0,-8 1-3 16,-4-4-5-16,0 4 5 0,-4-2-6 16,2-2 4-16,-14 2-20 0,-1 0 18 0,0 0 3 15,-5-1-3-15,-3 2 0 0,-3 5-3 0,-5-4 12 0,-1 3-11 16,0 2 2-16,-4 1-5 0,0 4 0 0,-4 2 7 16,-1 2-4-16,1 1 6 0,-1-1-2 0,2 0 9 15,1 1-13-15,2 0 21 0,-1-4-22 0,3 3 5 16,3-3-1-16,2-4 3 0,2 1 0 0,5-2-1 15,5 0-1-15,0-3 1 0,3-4-3 0,-3-1 3 16,9-4 0-16,-7 1-2 0,0-4-2 0,-3-1 7 16,0 0-3-16,-1-3-5 0,-1-1 3 0,-1 0 7 15,-3-1-2-15,-3-1-4 0,-4 5 16 0,0-1-13 16,-1 4-13-16,1 1 12 0,-1 1-6 0,-3 0 2 16,-1 4-6-16,0 0 5 0,0 0 2 0,4 10-7 15,-1-1 5-15,-2 2 2 0,3 1-4 0,1 3 0 16,5 0 11-16,3 0-8 0,1-2 3 0,1-1-3 15,3 0 3-15,0-3 0 0,8 0 3 0,-5-6-1 16,0 0 14-16,-2-3 13 0,3-3 11 0,-4-1 12 0,2-3-36 16,-4-3-17-16,0-3 0 0,-3-2 0 15,2-6 0-15,-3-2 0 0,-2-2 0 0,-4-4 0 16,-4 0 0-16,1-6 0 0,0 3 0 0,-4-3 0 0,-3 1 0 16,-1 3 0-16,-4 1 0 0,0 8 0 0,1 4 0 15,-1 1 0-15,-6 4 0 0,5 6-355 0,-8 4-241 16,5 0-611-16,-1 7-1307 0,1 3 577 0</inkml:trace>
  <inkml:trace contextRef="#ctx0" brushRef="#br0" timeOffset="204832.27">14087 11991 374 0,'0'-9'476'16,"-4"-4"-14"-16,0 1-1 0,-1-4-13 0,-4 3 0 0,-6 1-9 15,2 0-6-15,-5 0-18 0,3 1-16 16,-4 3-19-16,0-1-32 0,-1 2-22 0,0 5-25 16,2 1-22-16,0 2-16 0,5 0-17 0,-2 1-13 0,3 4-16 15,1 0-12-15,2 2-15 0,0-1-7 0,0 2-17 16,4 1 0-16,1 2-11 0,2 1-6 16,2-1-120-16,1 4-29 0,4-1 0 0,-1 2 0 15,-4 1 0-15,6-1 0 0,3 1 0 0,-5 1 0 0,5 5 0 16,-4-6 0-16,0 8 0 0,-1 3 0 0,-3 3 0 15,2-1 0-15,-2 2 0 0,-6 0 0 0,2 3 0 16,2 0 0-16,-4 8 0 0,0-9 0 0,0 12 0 16,1-13 0-16,0 0 0 0,3 1 0 0,-3 0 0 15,4-1 0-15,-3-2 0 0,2-2 0 0,2 1 0 16,-1-6 0-16,0 2 0 0,3-10 0 0,1-1 0 16,1 0 0-16,-1-5 0 0,1-2 0 0,0 0 0 15,4-3 0-15,0-2 0 0,9-4 0 0,-5-1 0 16,7-2 0-16,-1-4 0 0,10-9 0 0,-1-1-375 15,0-2-213-15,11-12-69 0,-2-3-439 0,-7 8-1186 0,8-7 525 16</inkml:trace>
  <inkml:trace contextRef="#ctx0" brushRef="#br0" timeOffset="205100.54">14618 12304 154 0,'4'-18'375'0,"-2"1"8"16,0 0-1-16,1 0 1 0,-2 0 18 0,-1 6 12 15,-2 1 1-15,-1 0-3 0,-1 2-13 0,1-2-23 0,-3 5-18 16,1-1-23-16,-5 4-20 0,0 1-5 0,-7 4-15 16,2 3-11-16,-6 3-19 0,-2 8-19 0,4-2-25 15,-4 5-8-15,1 3-24 0,8 2-9 16,-2 3-13-16,2-3-15 0,5 3-10 0,2 0-9 0,6-3-11 16,4 0-13-16,0-4-24 0,8 1-84 15,3-1 0-15,6-1 0 0,4-3 0 0,2-3 0 16,2-1 0-16,4-8 0 0,5 1 0 0,-3-7-9 0,2 0-195 15,-2-4-47-15,0 1-51 0,1-6-41 0,-9-3-76 16,-1 2-60-16,-1-4-67 0,-9 2-394 0,7-6-1018 16,-4-2 451-16</inkml:trace>
  <inkml:trace contextRef="#ctx0" brushRef="#br0" timeOffset="205500.1">14998 12087 105 0,'-5'-11'379'0,"-3"-3"18"0,-2 0 19 0,5 3 14 15,-4-3 1-15,4 3 12 0,-1-1-3 0,2-1-12 16,0 2-21-16,4 0-25 0,-3 0-28 0,6 0-35 16,-2 3-26-16,7-1-31 0,2 1-30 0,8-3-15 15,1 3-27-15,9-2-11 0,2 4-25 0,-1 2-15 16,4-2-19-16,-10 2-16 0,5 1-14 0,-6 2-17 0,0 1-4 16,-4-1-10-16,-5 2-8 0,-7-1-4 15,2 0-6-15,-1 0-13 0,-3 3 2 0,-1-1 1 16,-3-2-5-16,-4 11 3 0,-1-5 11 0,-4 4 14 0,0-1 6 15,-3 4 0-15,-3 2 3 0,2 2 10 16,-1 3 6-16,5 6-11 0,0 0 1 0,-1 2-8 16,9 3-5-16,-2 3 0 0,7 3 1 0,6 8-57 0,-1-9 0 15,9 11 0-15,0 0 0 0,1-2 0 0,0 1 0 16,-3-11 0-16,8 9 0 0,-5-1 0 16,-5-14 0-16,-4 2 0 0,2-3 0 0,-5-3 0 15,-3 0 0-15,-1-7 0 0,-7 0 0 0,-4-3 0 0,2-4 0 16,-7 2 0-16,-6-3 0 0,-6-1 0 0,-4-3 0 15,-4-1 0-15,0-3 0 0,1-1 0 0,0-5 0 16,4 0 0-16,9 0 0 0,-2-2 0 0,5-1 0 16,0 0 0-16,9-1-355 0,2-1-156 0,8-3-123 15,8-1-482-15,3 0-1208 0,6-8 535 0</inkml:trace>
  <inkml:trace contextRef="#ctx0" brushRef="#br0" timeOffset="205683.38">15736 12319 32 0,'-2'-15'533'0,"-2"2"30"0,1 3 6 0,0 0-16 16,-1 1-5-16,3-2-22 0,1 3-40 0,1-2-16 15,4 4-64-15,4-3-40 0,5 0-41 0,8 1-30 16,6-1-75-16,4 7-76 0,3-3-83 0,-2 5-89 16,-1-4-104-16,1 2-83 0,-1 3-79 0,-4 2-64 15,-9 1-62-15,-2 3-355 0,-4-1-841 0,-7 3 372 16</inkml:trace>
  <inkml:trace contextRef="#ctx0" brushRef="#br0" timeOffset="205801.75">16009 12325 690 0,'-23'18'132'0,"-4"0"72"16,-2-3 36-16,3-2 25 0,8-2 33 0,-1-1 23 0,4-4 14 16,2 0 15-16,4-1 5 0,0 0 2 15,4-2-10-15,-4-2-15 0,9 1-25 0,0-2-22 16,9 3-34-16,5-3-18 0,6-2-28 0,12 0-63 16,3-2-78-16,2-2-111 0,15-5-118 0,0 6-133 15,-13-3-141-15,0 2-355 0,0 2-861 0,-3 0 381 0</inkml:trace>
  <inkml:trace contextRef="#ctx0" brushRef="#br0" timeOffset="206350.04">16518 12347 33 0,'-18'-5'424'0,"18"5"27"16,-5-3-3-16,5 3 3 0,0-7-1 0,0 1-8 16,2 3-13-16,6-5-29 0,0 0-29 0,7-4-35 15,0-2-24-15,6-3-22 0,-2 1-28 0,5-3-28 16,-3 1-12-16,0-3-16 0,1 2-13 0,1-1-20 15,-5-2-11-15,0 0-10 0,-2-2 9 0,-1 1-20 16,2-2-7-16,-4-2-10 0,-3 2-7 0,-1-5 9 16,-4 1-2-16,1 2 6 0,-2-1-1 0,-2 10 1 15,-1 0 1-15,-1 2-1 0,0 4 0 0,0 5-87 16,-1 1-43-16,1 1 0 0,-2 3 0 0,2 2 0 16,0 0 0-16,-10 15 0 0,7-5 0 0,0 8 0 15,0 9 0-15,2 0 0 0,0 5 0 0,1 0 0 16,1 1 0-16,3 3 0 0,0 0 0 0,0 10 0 0,0-13 0 15,3 12 0-15,-2-9 0 0,-1-1 0 16,-1 0 0-16,1-3 0 0,-2-2 0 0,-1 0 0 16,3-1 0-16,-2-2 0 0,-5-8 0 0,3 1 0 15,0-2 0-15,3 0 0 0,-6-1 0 0,0-6-155 16,2 1-144-16,-1-3-23 0,-2 0-21 0,-1-1-15 0,-2 0-4 16,2 0 0-16,-3-1 18 0,2 0 29 15,-4-1 32-15,2 0 30 0,-3 1 31 0,-3-2 35 16,2 0 39-16,1 1 45 0,-3 0 43 0,-2-4 61 0,2 2 42 15,1 1 50-15,2-4 45 0,-1 3 39 0,3-3 34 16,4 0 32-16,-4-1 24 0,3 0 30 0,6 0 14 16,-9-1 13-16,9 1-3 0,-4-3-18 0,4 3-24 15,0 0-23-15,0 0-21 0,18-6-28 0,0 0-20 16,5 3-19-16,6-2-113 0,5-2-55 0,1 4 0 16,2-5 0-16,1 0 0 0,0 4 0 0,3-1 0 15,-7-1 0-15,2-1 0 0,-4 1 0 0,0 3 0 16,-9-2 0-16,-3 3-37 0,-7 0-131 0,-1 1-41 15,-2-2-45-15,-2 2-56 0,-2 0-59 0,-6 1-72 16,8-2-116-16,-8 2-418 0,5 0-1056 0,-5 0 469 16</inkml:trace>
  <inkml:trace contextRef="#ctx0" brushRef="#br0" timeOffset="206483.37">17390 12642 375 0,'0'0'451'0,"-13"-11"-47"0,9 9-48 16,1-2-79-16,1 2-94 0,-2-2-99 0,-3 0-150 16,6 0-278-16,-4 1-373 0,5 3 164 0</inkml:trace>
  <inkml:trace contextRef="#ctx0" brushRef="#br0" timeOffset="-145863.31">2470 13785 231 0,'-1'-27'394'0,"1"-1"-17"16,1 3 3-16,-1 6 3 0,-3 8-13 15,3 0-17-15,0-2-17 0,0 6-32 0,0 2-37 0,3 0-25 16,-2 3-24-16,-1 2-10 0,0 0-7 0,7 17-8 16,-1 1-10-16,-1 10-10 0,1 17-8 0,1 9-11 15,-3 3-17-15,-3 26-11 0,0-23-12 0,-2-2-40 16,-2 24-6-16,6-25-9 0,-6-1-3 0,2-5-4 15,0-2-27-15,2-3-24 0,-1-9-34 16,-1-1-26-16,1-4-42 0,-1-4-45 0,-1-9-26 0,1-1-35 16,2-8-14-16,-2-1-22 0,0-4-50 0,1-5-51 15,0 0-328-15,0 0-726 0,7-28 322 0</inkml:trace>
  <inkml:trace contextRef="#ctx0" brushRef="#br0" timeOffset="-145645.39">2842 13684 78 0,'1'-9'392'0,"0"-1"-7"0,1 4-25 0,-4 1-6 0,1 2-15 16,1 3-12-16,0 0-21 0,0 0-8 15,-6 15-18-15,3-3-20 0,3 5-19 0,-2 1-24 0,3 13 0 16,0 0-12-16,-1 1-18 0,4 2-17 0,1 2-11 16,-1 10-12-16,3-11-15 0,0 12-16 0,-2-2-9 15,0-9-11-15,2 11-12 0,-6-12-31 0,4-3-37 16,-3 4-35-16,0-6-34 0,-1-2-49 0,0 0-50 15,-1-5-41-15,-1 1-28 0,0-6-38 0,1 0-42 16,0-8-41-16,-2-2-44 0,0 1-197 0,2-4-633 16,1-1 280-16</inkml:trace>
  <inkml:trace contextRef="#ctx0" brushRef="#br0" timeOffset="-145097.64">3014 14179 56 0,'12'-32'269'0,"2"4"25"0,-5 2 21 15,-4 8 22-15,1 2 19 0,-3 4 6 16,1 1-12-16,-1 4-24 0,-1 2-38 0,-1 1-30 0,-1 4-7 15,0 0-9-15,0 0-16 0,6 18-18 0,-3-6-22 16,0 5-21-16,1 2-11 0,1 5-17 0,1 2-16 16,0-1-10-16,2-2-10 0,-3-3-11 15,3-1-8-15,1-2-8 0,1-2-8 0,-1 1-6 16,-2-5-7-16,3-3-6 0,-3-1-4 0,3 0-4 16,-1-4-2-16,-1-2 0 0,2-3-7 0,2-2 1 0,-2-4-5 15,4-4-3-15,-1-4 1 0,1-9-1 0,-1 0-3 16,0-3-2-16,-2-1 9 0,-2 3 15 0,0 1 15 15,-4 6 8-15,2 1 13 0,-1 3 9 16,-1 6-3-16,-3-2-4 0,0 5-14 0,-1 0-8 16,0 1-10-16,-1 5-3 0,0 0-4 0,0 0-7 0,4 19 2 15,-1-1-3-15,-3 10-2 0,3 2 5 0,1 1-8 16,-3 16-1-16,-1 0 1 0,3 1-3 0,2 1-1 16,-4 1-6-16,5 2-3 0,-2 2 4 15,3 4 0-15,-2 0-3 0,0 0-10 0,0-1 6 0,2 0-3 16,-2-3 3-16,0 0-6 0,-5-2 6 0,0-6-8 15,0-10 2-15,-5-1 4 0,0-2-5 0,-3-3 1 16,0-2 0-16,-3-1-3 0,3-9 8 0,-1 0-5 16,0-3 7-16,-1-1 25 0,3-6 34 15,-1 2 5-15,3-6 15 0,-3 0 6 0,0-2-10 16,8-2-1-16,-11-6-6 0,2-2-10 0,1-5-3 0,2-6-9 16,-3-10-5-16,1-6-11 0,8-18-10 0,2-1-33 15,-1-6 0-15,6 2 0 0,5-30 0 0,-2 29 0 16,4 3 0-16,4-4 0 0,-2 10 0 0,3 5 0 15,-4 18 0-15,-1 1 0 0,-5 11 0 16,4 0-29-16,2 5-44 0,-6 4-14 0,0 3-5 16,5 5-22-16,-2-1-22 0,-1 5-26 0,-3 4-33 0,-1-1-18 15,0 2-32-15,2 2-31 0,-4 2-30 0,-3-2-33 16,1 3-48-16,-2-3-55 0,2-2-408 16,-1-3-919-16,2 2 407 0</inkml:trace>
  <inkml:trace contextRef="#ctx0" brushRef="#br0" timeOffset="-144546.83">4686 13930 101 0,'9'-31'387'0,"-2"-2"0"15,0 0 17-15,-2 3-22 0,-5 2-8 0,-3 8-16 0,1 2-12 16,-1 1-22-16,-2 5-22 0,-1 4-25 15,-4 1-22-15,-1 4-3 0,0 4-17 0,-3 6-15 0,-6 13-6 16,3 8-12-16,-6 12-13 0,4 13-11 0,2 1-13 16,-5 30-7-16,7-3-6 0,2 1-10 0,9-22-1 15,1 26-4-15,0-4-16 0,4-27-7 0,3 29-15 16,0-25-9-16,-3 1-10 0,3 0-5 0,0-3-7 16,-2-1-29-16,2-3-24 0,-1-6-61 0,-1-13-32 15,-2-6-47-15,3 0-44 0,-6-9-47 0,2-1-37 16,-4-5-29-16,-4-3-50 0,0-3-69 0,-3-5-54 15,-8-3-316-15,0-4-836 0,2-4 370 0</inkml:trace>
  <inkml:trace contextRef="#ctx0" brushRef="#br0" timeOffset="-144047.74">4259 14537 295 0,'4'-10'323'0,"6"-1"11"0,3 2 6 0,5 1-1 15,0 1-14-15,9-2-32 0,3 1-19 0,6-1-34 16,4 1-12-16,12 0-27 0,-1-2-12 0,0 0-26 15,-1 0-7-15,-10 1-16 0,11-2-17 0,-14 0-9 16,0 4-11-16,-3-6-11 0,-4 4-11 0,-3-2 2 16,-11 3 2-16,1-1 17 0,-8 1 9 0,-3 0 7 15,-2 1 5-15,-1 2-5 0,-6 1-8 16,3 4-10-16,-5-5-3 0,-4 4-6 0,-4 5-4 0,-3 5-4 16,-1 2-5-16,-2 4-6 0,0 4-8 0,7-3-5 15,-2 7-2-15,8-5-7 0,1 7-7 0,2-5 0 16,2-2-6-16,5 1-4 0,3-2 0 0,4-2-4 15,4-1-2-15,3-5-2 0,1-1 3 0,0-3-7 16,4-4-1-16,-4-3 2 0,8-1-1 16,-5-2 6-16,-5-5 7 0,5-4 8 0,-5 2 1 0,-3-4 2 15,-1 0 8-15,4-5 2 0,-6-3 2 0,-1-2-6 16,-1 1-1-16,-4 0 5 0,-1 0 3 0,1 7 1 16,-1 1 12-16,0 6-12 0,-3 1-8 15,0 3-11-15,2 3-6 0,1 3-3 0,-4 1-4 0,9 5-1 16,-4 2-2-16,5 8-4 0,3 1-2 15,5 6 9-15,-5 3-12 0,3 0-7 0,-2-3 3 0,3 3 1 16,-6 0-4-16,-2-6 4 0,3 4-3 0,-5-5-3 16,0 1 4-16,-1-5-4 0,-1-3-1 0,-1 0 5 15,-3-5 0-15,2 0 2 0,-2-1-1 0,-1-5 14 16,2 4 14-16,-2-4 10 0,0 0-3 0,0 0 0 16,2-18-9-16,-1 4-13 0,6 3 9 0,-1-14-10 15,7-1 7-15,1-3-33 0,3-1-34 0,7-15-48 16,-1 4-78-16,-1 13-100 0,2 1-109 0,-2 6-134 15,-8 7-586-15,10 3-1182 0,-6 4 523 0</inkml:trace>
  <inkml:trace contextRef="#ctx0" brushRef="#br0" timeOffset="-143479.37">6313 14044 452 0,'4'-28'496'0,"-3"9"9"16,3 2 1-16,-4 6-9 0,1 0-25 0,-1 1-44 0,0 4-50 16,0 1-37-16,0 5-31 0,0 0-13 15,0 21-24-15,0-1-25 0,-1 9-24 0,-3 4-7 16,4 13 7-16,-4 1-36 0,-1-1-10 0,1 1-25 15,-1-11-11-15,4-1-18 0,-3-2-12 0,0-3-4 0,4-3-15 16,-1 0-11-16,1-8-5 0,0-7-3 16,-1 1-12-16,-2-5 3 0,3 0 21 0,0-5 16 0,0-3-5 15,0 0 0-15,0 0 1 0,0-19-5 16,0 1-7-16,3-7 1 0,-2-4-8 0,0-2-39 0,3-16-40 16,1-2 0-16,-1-3 0 0,1 2 0 0,0-2 0 15,2-2 0-15,0 4 0 0,3 2 0 0,-3 14 0 16,-2 11 0-16,-2 3 0 0,-1 8 0 15,1 2 0-15,3 8 0 0,0 3 0 0,8 11 0 0,-1 4 0 16,5 8 0-16,0 7 0 0,10 11 0 0,-1 0 0 16,-4 4 0-16,6-2 0 0,0-2 0 0,0-1 0 15,-6-12 0-15,1 1 0 0,0-4 0 0,2-2 0 16,-3-4 0-16,3-2 0 0,-2-3 0 0,-9-4 0 16,-3-7 0-16,-3 0 0 0,1-1 0 0,-4-4 0 15,2-3 0-15,-3-4 0 0,-1-4 0 0,-2-6 0 16,-3-7 0-16,0-5 0 0,-3-1 0 0,-4-16 0 15,1 1 0-15,0-4 0 0,1 1 0 0,2-1 0 16,0-1 0-16,0 2 0 0,1 14 0 0,3 7 0 16,-2 10 0-16,2 1 0 0,2 6 0 0,0 7 0 15,1 7-39-15,-3-3-264 0,14 22-74 0,-4 4-62 16,3 2-52-16,3 2-77 0,-2 2-428 0,8 10-1079 0,1-2 477 16</inkml:trace>
  <inkml:trace contextRef="#ctx0" brushRef="#br0" timeOffset="-142645.81">7177 14186 3018 0,'8'-6'287'16,"-5"-1"8"-16,1-2 57 0,-1 1-9 0,-2 0-7 16,-1 1-15-16,0 2-22 0,-1-3-43 0,1 5-42 15,-3-1-25-15,3 4-40 0,0 0-8 0,0 0 2 16,-7 18-14-16,4-3-14 0,-1 1-21 0,4 1 2 16,0 3-23-16,3 6 5 0,-2-6-7 0,4 3-14 15,0-4 3-15,3-3-19 0,-2-2-8 0,2 0-7 16,-2-5-9-16,3 1-8 0,-2-2 4 0,0-2-6 15,1-1-4-15,-2-3 6 0,1-2 1 0,-7 0-5 16,11-6 5-16,-6 1-1 0,0-3-6 0,-3-5 2 16,0 0-1-16,-4-5-4 0,-2-2 8 0,-4-6-7 0,-1-4 1 15,-2-4 2-15,-3 5-2 0,1 0-2 16,-2 3 3-16,0 2 14 0,3 10 0 0,4-1 0 16,-1 5-4-16,5 3-1 0,3 4-5 0,1 1-3 15,0 2 2-15,11 0-10 0,9 2 13 0,8 0 2 0,5 6-4 16,18 0-2-16,0 0-7 0,4 1-7 15,1-6-18-15,-1 3-11 0,3-2-12 0,-20 0-3 16,17-2 2-16,-4-1 4 0,-11-1 3 0,-3-1 5 0,-5-1 3 16,0 2 6-16,-13 0 6 0,-4 1 7 15,-4-2 14-15,-4 1 11 0,0 0 7 0,-1 0-8 0,-6 0 11 16,5 1-1-16,-5-1 1 0,-5 7 1 0,-4 2 0 16,-2 2-1-16,-7 10-3 0,-2 2 2 15,3-2-5-15,-5 3 3 0,4 2-10 0,-1-1 3 16,6-4 2-16,0 3 6 0,7-6-11 0,0-1 6 0,3 0-8 15,3-1 2-15,3-7 5 0,3 2-3 0,3-6 4 16,6 1-1-16,3-4 8 0,0-4 11 0,10-6 5 16,0 0 13-16,-1-5 8 0,1-3 6 15,0-3 1-15,-6-3 12 0,4-1 0 0,-3-6 0 16,-4 0 3-16,-1-5-7 0,1-8 1 0,-8 8-8 0,3-16-4 16,-5 2-26-16,-2-3-33 0,-3-2 0 0,-2-5 0 15,-2 5 0-15,0 6 0 0,-4 14 0 0,2 3 0 16,-2 6 0-16,0 7 0 0,0 6 0 0,2 3 0 15,-3 4 0-15,0 3 0 0,5 1 0 0,-13 11 0 16,5 5 0-16,0 9 0 0,2 4 0 0,0 16 0 16,3-9 0-16,2 12 0 0,2 1 0 0,2 1 0 15,2-5 0-15,2 2 0 0,3-11 0 0,-1-2 0 16,6-2 0-16,0 1 0 0,3-2 0 0,1-5 0 16,4 1 0-16,1-6 0 0,2-3 0 0,-1-2 0 15,1-5 0-15,1-2 0 0,0-4 0 0,-6-4 0 16,1-1 0-16,-2-2 0 0,10-4 0 0,-3-3 0 15,-8 0 0-15,4-3 0 0,0-4 0 0,-3-2 0 16,-3-4 0-16,-1 0 0 0,-1-6 0 0,-5 0 0 16,1 1 0-16,-3-3 0 0,-4 3 0 0,-7 1 0 15,2 8 0-15,-3 6 0 0,0 4 0 0,-1 3 0 16,-4 3 0-16,-1 4 0 0,-2 5 0 0,-4 9 0 16,-3 4 0-16,2 5 0 0,3 4 0 0,0 0 0 15,6 0 0-15,1-1 0 0,7 1 0 0,3-1 0 16,5-4 0-16,5-1 0 0,7-5 0 0,6-4 0 15,3 1 0-15,6-5-40 0,2-5-199 0,4-2-71 16,13-2-94-16,-17-5-121 0,0-1-588 0,14-7-1204 16,-15 3 532-16</inkml:trace>
  <inkml:trace contextRef="#ctx0" brushRef="#br0" timeOffset="-142279.95">9605 13852 3857 0,'8'-27'174'0,"-2"1"49"15,-2 2 25-15,-2 7 31 0,-2 7-2 0,0-2-11 16,0 6-33-16,0-3-37 0,-2 4-36 0,-1 4-4 16,3 1 24-16,0 0 5 0,-9 23 13 0,6-3-12 0,-1 8-6 15,1 3-1-15,2 4-10 0,2 11-13 0,3-10-16 16,4 12-13-16,1-3-7 0,-1-10-16 0,9 8-16 16,-4-9-4-16,0-3-58 0,5-2-26 15,-3-6 0-15,0-3 0 0,-6-5-91 0,-1-4-64 0,-3-3-35 16,0-2-53-16,-5-5-69 0,0-1-42 0,0 0-33 15,-10-12-34-15,-3 1-33 0,-5-12-35 0,-5 2-361 16,-7-18-919-16,-1 2 407 0</inkml:trace>
  <inkml:trace contextRef="#ctx0" brushRef="#br0" timeOffset="-142030.25">9430 13796 366 0,'-19'-29'211'0,"0"0"22"16,1 5 28-16,6 11 22 0,2-2 24 0,1 7 29 16,4-2 9-16,1 4 2 0,4 2-12 15,0 1-3-15,0 3-6 0,18 0-11 0,0 3-22 0,10 4-22 16,5 1-5-16,3 4-20 0,16 4-12 0,2-1-24 15,2 3-20-15,-2 3-15 0,1 0-19 0,2 0-12 16,-4 4-15-16,-6 1-15 0,-1-1-11 0,-5 2-2 16,-13-4-18-16,-4 4-10 0,-6-2-6 0,-1 1-12 15,-9 3 0-15,-6 0-6 0,-7 4-3 0,-8-4 4 16,-11 0 1-16,-17 4 13 0,-6 0 9 0,-6-9 8 16,-5 1 0-16,-1 1-7 0,-4-5 4 0,8-3-12 15,2-3-3-15,2 0-8 0,16-5 1 0,4 4-21 16,7-7-45-16,9 2-51 0,4-4-46 0,4 3-68 15,6-1-86-15,4-4-97 0,9 6-110 0,8-3-127 16,11-3-381-16,7 1-1055 0,15 1 467 0</inkml:trace>
  <inkml:trace contextRef="#ctx0" brushRef="#br0" timeOffset="-141880.36">10147 14439 197 0,'10'2'358'0,"-1"1"24"0,-4 1 35 15,-2 3 23-15,-3 2 32 0,-4 2 15 0,-1 0-3 16,-6 3-2-16,-4 0-28 0,2 0-38 0,-2 9-33 15,-3-2-47-15,0 2-33 0,0 1-42 0,-1-1-54 16,0 0-64-16,1 2-84 0,-1 0-110 0,2-3-123 16,1 3-134-16,-6-2-144 0,5-3-431 0,-2 1-956 15,1-1 422-15</inkml:trace>
  <inkml:trace contextRef="#ctx0" brushRef="#br0" timeOffset="-140596.85">11867 14373 168 0,'4'4'391'0,"2"1"15"0,-2-3 18 16,1-1-6-16,-1 0 1 0,-4-1-3 0,9 0-8 16,-3-2-16-16,-2-3-18 0,0 0-24 0,1-2-20 15,2-4-25-15,3-2-19 0,-4-4-23 0,3-1-16 0,3-8-26 16,-1-2-12-16,-1-1-25 0,1-1-20 15,0-2-21-15,-2-2-5 0,4-10-4 0,-4-4-32 16,-3 16-5-16,1-18-11 0,-2 4-1 0,-5-1-16 16,-2 11-6-16,1 2-7 0,-5 0-10 0,1 6 2 0,-3 2-3 15,-1 9-12-15,3 7-7 0,-1 1-2 0,-2 5 10 16,-3 4-20-16,1 5-2 0,0 9-6 0,-6 8 5 16,2 10 1-16,-6 17-1 0,6 5-3 15,2 2-5-15,2 2 1 0,3 1-5 0,3-1 6 0,1 0-2 16,8-3-1-16,1-3-1 0,5-5 2 0,-1-3-2 15,4-10-5-15,1-5 10 0,-1-1-7 0,2-5 3 16,2-1 5-16,-2-8-2 0,-1-2 10 0,-1-7-12 16,2 1 8-16,-1-5-2 0,-1-1 1 0,4-6-11 15,-2 0 13-15,-2-8-12 0,1-2 5 0,0-4 1 16,0-4-2-16,-5-2-4 0,0 1 3 0,0-3-1 16,-3 1 7-16,1 2 3 0,-6 10-13 0,3 3 1 15,-3 3 1-15,0 2-3 0,1 3-4 0,-1 3 0 16,-1 1-2-16,0 0 1 0,4 19-2 0,-2-2 3 15,-1 1 1-15,2 1-1 0,1 5 7 0,1-5-1 16,3 6-4-16,4 0 1 0,1-4-6 0,1-4 8 16,6 0 1-16,-4-6 4 0,2 1-9 0,1-5 6 15,3-1 4-15,-4-4-5 0,1-2 3 0,-1-1-6 16,-5-1 10-16,-2-4 1 0,4-4-3 0,-7 0 1 16,-1-1 8-16,-2-5-10 0,-4-2-3 0,-2-7 1 15,-3-3-4-15,-6 1 0 0,-4-1 2 0,-3 1 0 16,-2 0-2-16,-2 2-3 0,1 3 2 0,-6 3-4 15,7 3 4-15,1 7-5 0,2 3-1 0,4 1 2 16,3 2-5-16,3 3 1 0,6 0-4 0,-7 5 4 16,9 0 8-16,4 3-3 0,6-1 1 0,3 2 2 0,11 0 0 15,3-2 6-15,-1 0-6 0,8-1 4 16,-3-1-5-16,0-1 2 0,4-1 9 0,-4-3 1 16,2 0-6-16,-3-5-6 0,-4 4 7 0,3-2-6 15,-11 0 3-15,2 2 1 0,-4-4 1 0,-7 4-5 0,3 0-9 16,-1-1 13-16,-4 2-1 0,-4 4-1 0,3 0-10 15,-2 1 18-15,-2 5-10 0,-1 0 2 16,-2 4-3-16,-1 3 6 0,0 1-4 0,1 6-1 16,-1-6 2-16,3 1 0 0,-2-1 1 0,3-1 0 0,1-1-1 15,0-4 6-15,1-3-4 0,1-1 2 0,3 1-1 16,2-5-5-16,-1-2 11 0,3-2-3 16,4-4-1-16,0 0-4 0,1-5 17 0,-1 0-16 15,-1-5 6-15,-1 1 10 0,3-7 5 0,-2-1-2 0,1 1 9 16,-4-3 12-16,-1 2-14 0,-4 3 2 0,-2 2 7 15,3 0 1-15,-3 8-4 0,-2-2-13 16,-1 6 1-16,-1-1-5 0,0 4-4 0,4 1-2 0,-7 0 3 16,9 9-9-16,-3 3 8 0,-1-2 6 0,2 7-13 15,1-1 3-15,1 2-4 0,4 4 1 0,3-2-5 16,-1-4-10-16,4 3-5 0,4-2-10 0,1-2 7 16,-1-4-2-16,4-1-4 0,-6-4 5 0,0-1 4 15,-1-4 4-15,1-1 4 0,-2-5-3 0,-2-1 1 16,-2-1 1-16,1-5 14 0,-6-1-1 0,-1-1 28 15,-5-3 2-15,-2-2 1 0,-2-8 4 0,-4-2-4 16,-3-1-2-16,-1-6-22 0,-6-8-12 0,0 11 0 16,0 2 0-16,-3 0 0 0,3 2 0 0,-1 5-60 15,5 7-87-15,-2 4-86 0,3 5-110 0,4 3-124 16,1 2-121-16,0 3-472 0,4 0-1146 0,0 0 507 16</inkml:trace>
  <inkml:trace contextRef="#ctx0" brushRef="#br0" timeOffset="-140213.1">14359 13700 544 0,'3'-28'568'0,"-8"3"-7"0,2 1-16 16,2 3-25-16,-7 2-33 0,2 0-34 0,-6 2-35 15,-2 2-45-15,0 1-28 0,0 4-34 0,-2 0-33 0,0 3-25 16,-4 2-22-16,-2 2-26 0,3 6-27 15,-3 0-17-15,2 1-12 0,2 3-18 0,-1 2-14 16,3 0-12-16,1 5-10 0,-1-1-4 0,5 1-8 16,3 4 2-16,-1 0-13 0,4 6 0 0,-1-3 9 0,2 5-1 15,0 3-2-15,4-1-5 0,-2 4 5 16,4-1-3-16,2 4 3 0,-3-2-1 0,2 2-1 0,-1-1-12 16,0 2-64-16,-2 10 0 0,0-12 0 0,-2 13 0 15,0-13 0-15,2 1 0 0,-4-1 0 0,-4 2 0 16,3 11 0-16,-4-17 0 0,0 4 0 0,0-3 0 15,0-1 0-15,-4-1 0 0,6-3 0 0,-1-1 0 16,4 0 0-16,1-7 0 0,1 1 0 0,4-3 0 16,0-2 0-16,2-2 0 0,4-4 0 0,7 2 0 15,2-8 0-15,3-2 0 0,9-4 0 0,6-3 0 16,-3-2 0-16,4-3 0 0,-2-3-155 0,15-6-220 16,-6-5-84-16,-11 5-101 0,-2-4-547 0,7-10-1200 15,-4-1 531-15</inkml:trace>
  <inkml:trace contextRef="#ctx0" brushRef="#br0" timeOffset="-139997.39">14593 13985 3572 0,'-6'-14'240'15,"-1"3"-43"-15,1 2 47 0,1 0-9 0,0 2 29 16,-1 2 1-16,-1 1-8 0,2 4-8 0,5 0-14 16,-12 11 20-16,7 2 4 0,0 2 4 0,0 3 2 15,1 7-18-15,0 1-7 0,0 5-24 0,3 1-21 16,1-3-20-16,1 1-16 0,-1-2-15 0,0 0-129 15,0-3-15-15,-1 2 0 0,5-9 0 0,-4 0 0 16,4-6 0-16,-3-1 0 0,2-1-208 0,-2-2-63 16,-1-4-73-16,0-1-61 0,0-3-61 0,0 0-63 0,0 0-466 15,0 0-1078-15,-9-18 478 0</inkml:trace>
  <inkml:trace contextRef="#ctx0" brushRef="#br0" timeOffset="-139747.58">14440 13988 244 0,'-7'-16'355'0,"0"2"26"0,3 2 42 0,0 3 29 15,-1-1 19-15,4 2 6 0,-1 4-19 16,1-2-34-16,2-1-36 0,3 5-21 0,6 2-24 16,4 2-24-16,4 3-27 0,9 5-27 0,4-1-20 15,0 6-22-15,2 2-26 0,0 2-19 0,12 6-21 0,-3 3-12 16,-14-7-19-16,0 5-8 0,-1 0-17 0,-4-1-5 16,-4 2-14-16,-1-1-8 0,-6 0-11 15,-7 1-2-15,-2-7-1 0,-8-2-9 0,-6 5-1 16,-7-4-5-16,-4-1-12 0,-6 0 2 0,-1-2-3 15,-6-5 5-15,-4-1-5 0,0 3-10 0,1-4 5 0,5 0-5 16,-2-4-38-16,3 0-22 0,4-3-44 16,6 1-38-16,6-2-67 0,4-1-88 0,6-1-86 15,1-2-90-15,5-1-92 0,1-1-440 0,7-2-1066 0,9-3 472 16</inkml:trace>
  <inkml:trace contextRef="#ctx0" brushRef="#br0" timeOffset="-139329.91">15228 13756 3105 0,'-4'-17'186'0,"2"0"-20"15,-2 2 13-15,4-3 5 0,-3 1 8 0,2 2 8 16,0-2-8-16,2 0-18 0,2 0-19 0,1 2-10 16,1 4-8-16,5-4-8 0,3 3-14 0,2 2-11 15,2-1-8-15,3 0-11 0,6 2-9 0,0 4-1 16,5-1-12-16,-4 4-6 0,0 1-4 0,1 2-5 15,-8 0-2-15,3 3-4 0,-6 0-3 0,2 2 0 16,-5 2 3-16,-1-1 11 0,-7 1 11 0,2 3 12 16,-7 3 7-16,-1 3 9 0,-1 1 6 0,-3 4 4 15,-4 5 5-15,1 0-2 0,-2 1 2 0,-3 4-3 16,2 1-9-16,0 0 1 0,2 1-13 0,1-1-5 16,-1 1-14-16,3 1 4 0,1 1-13 0,1-1 3 15,2-2-6-15,1 0-8 0,-1 0-11 0,1-1 3 16,1-3 3-16,-1-1-13 0,0 0 6 0,0-3-5 15,-1-6-8-15,0-1-3 0,-2-1 1 0,-1 0-5 16,0-3 3-16,-2-2 0 0,0-1-5 0,-6 2 2 16,-3-4-6-16,-2 0 4 0,-2-3 2 0,-9 0 0 15,-3-1-6-15,-1-4 0 0,0 0 1 0,-1-1 7 0,0-2-13 16,2 1-1-16,-1-5-34 0,5 0-45 0,7 2-46 16,3 0-77-16,5-2-101 0,3-2-106 15,3 1-129-15,4-3-546 0,7-1-1174 0,10-6 519 0</inkml:trace>
  <inkml:trace contextRef="#ctx0" brushRef="#br0" timeOffset="-139146.52">15899 14008 87 0,'7'-8'470'0,"-1"-1"6"16,2 0 8-16,-2-2-5 0,7 0-13 0,-2 1-31 15,6-3-42-15,11 3-39 0,-1 0-35 0,1 7-31 16,8-5-50-16,-4 4-51 0,1 3-70 0,3 0-76 15,-1 3-96-15,0 5-97 0,-7 0-91 0,0 0-106 16,-11 2-324-16,-3 1-729 0,-6 1 324 0</inkml:trace>
  <inkml:trace contextRef="#ctx0" brushRef="#br0" timeOffset="-139010.4">16134 14192 3185 0,'-29'8'236'16,"9"-1"-53"-16,4 2-20 0,2-8 34 0,5 1 18 15,3 1 45-15,-1-1 37 0,1-1-8 0,6-1-19 16,0 0-11-16,0 0-19 0,26 0-27 0,-3-2-17 15,6-1-20-15,3 0-34 0,6-2-47 0,-2 2-52 16,5-2-78-16,-3 0-100 0,12-5-112 0,-14 7-116 16,2-6-125-16,-5-2-411 0,2 1-973 0,-4-2 431 15</inkml:trace>
  <inkml:trace contextRef="#ctx0" brushRef="#br0" timeOffset="-138446.58">16846 13962 160 0,'-4'-9'494'0,"4"0"0"16,4-2-11-16,-4-3-4 0,0 2-10 0,0-5-27 16,9-7-29-16,1 6-39 0,-1 2-32 0,0-9-29 15,9 1-20-15,-4-3-26 0,3 3-20 0,-2 0-30 16,0 0-20-16,1 0-20 0,-2-1-21 0,-1 1-14 16,-2-1-11-16,1 2-12 0,-3-1-11 0,-3 6-7 0,4-1-1 15,-7 4-10-15,-1 0-3 0,0 2-7 16,0 4-14-16,-4 4-3 0,0 1-11 0,2 2-7 15,0 2 5-15,0 0 4 0,-15 11 12 0,9 0-11 16,-1 5-4-16,-1 4 10 0,2 6-4 0,-3 4-13 16,5 1 12-16,-1 3-4 0,1 2-3 0,-1 10-5 15,5 2-6-15,-1-12-1 0,1 0-9 0,-4 9 2 16,3-10-7-16,2 0-28 0,3-2-14 0,-4-3-29 0,0 2-26 16,-1-4-35-16,1 0-40 0,1-2-29 0,-1-5-39 15,0-2-26-15,0-3-16 0,1-4-27 0,2-1-11 16,-3-2-10-16,-2 0 4 0,1-1 1 0,1-5 12 15,-2 1 9-15,-2 2 9 0,0-2 21 16,-1-2 19-16,0-1 24 0,1 2 27 0,-2-1 18 0,-2 0 34 16,-5-2 26-16,4 3 37 0,-5-2 32 0,4 2 40 15,-4-1 25-15,1 0 37 0,0 0 24 0,-1 1 44 16,3-1 33-16,4 1 43 0,-5 0 32 0,3-2 23 16,1 0 19-16,2-1 40 0,6 0-4 0,0 0-11 15,-9-2-24-15,9 2-16 0,0 0-27 0,0 0-16 16,28-8-20-16,-5 5-30 0,6 0-4 0,4-1-25 15,3 0-15-15,1-2-13 0,2 3-21 0,13 0-21 16,-16-1-17-16,-3 0-15 0,5 3-12 0,-6-1-13 16,-1 1-5-16,-4 1-4 0,-11-2-12 0,0 2 5 15,-5 0 0-15,1-1-3 0,-5 0 2 0,0 1-10 16,-7 0-13-16,6-1-13 0,-6 1-30 0,0 0-49 16,0 0-67-16,0 0-84 0,0 0-83 0,0 0-113 15,-28 6-142-15,16-4-366 0,-1 2-1045 0,0-1 463 16</inkml:trace>
  <inkml:trace contextRef="#ctx0" brushRef="#br0" timeOffset="-137330.9">2357 16036 258 0,'0'0'406'0,"0"0"-10"15,0 0-4-15,-15-5-5 0,10 3-16 0,-4-2-16 16,-1-2-21-16,0 2-12 0,-2-3-15 16,-6-1-13-16,-1-5-20 0,-5-1-22 0,-7-1-19 0,-1-3-23 15,-1-2-20-15,-11-5-18 0,14 6-16 0,-16-7-16 16,0 1-17-16,1-5-11 0,4 3-10 0,3-3-11 15,12 6-13-15,-4-12-1 0,9 8-13 0,4-2-5 16,1-13-6-16,10 12-5 0,3-3-8 16,11 3-7-16,6 0-7 0,2 3-1 0,9 3-7 0,1 4-9 15,5 7-1-15,2 4-4 0,3 2-4 0,4 7-5 16,-7 5-6-16,0 9-8 0,-2 1 1 0,-4 3 4 16,-7 3-4-16,-1 7-1 0,-10 1 5 0,-5 3 2 15,-5 2-7-15,-12 14 8 0,-10 0 1 0,-8-2 3 16,-4 4-4-16,-6-5 4 0,-4 0-3 0,1-2 9 15,4-3 10-15,4-4 0 0,13-12 2 0,-3 3-3 16,6-3 1-16,2-3-6 0,9-4 5 0,4-7 1 16,1-1 1-16,8-1 3 0,6-3 0 0,10 0-2 15,15-3 0-15,5-6-2 0,16-2 2 0,4-6 1 16,31-7-9-16,-30 2-27 0,26-2-23 0,5-4-36 16,-32 8-54-16,3 1-91 0,-2 1-99 0,-1-1-133 15,-5 1-385-15,-18 5-914 0,0 4 404 0</inkml:trace>
  <inkml:trace contextRef="#ctx0" brushRef="#br0" timeOffset="-137014.33">3693 15560 3497 0,'0'-30'163'0,"-4"2"-22"0,0 10-34 0,-3 4 5 0,-1 5 17 16,0 2 16-16,2 1 1 0,-8 5 2 0,2 5-3 16,-2 7 11-16,-5 9 4 0,-1 7 2 0,2 5 2 15,-3 13 1-15,0 2 2 0,6 6 5 0,-1 0 3 16,6 1-18-16,1 1 3 0,1 1-13 16,3 0-14-16,4 0-12 0,3 2-11 0,5-3-12 0,0 0-4 15,4-2-2-15,-1-1-15 0,2-7-11 0,-1 1-29 16,-4-14-30-16,2 3-37 0,-2-5-49 0,-1-2-56 15,-2-3-64-15,-4-9-77 0,0-1-56 0,-6-5-97 16,-2-3-75-16,-11-2-392 0,-2-5-968 16,-8-5 428-16</inkml:trace>
  <inkml:trace contextRef="#ctx0" brushRef="#br0" timeOffset="-136530.14">3120 16297 119 0,'-9'-17'332'0,"2"0"-13"0,3 5-8 15,4 1 22-15,2-2 10 0,6-2 14 0,4 2-12 0,4 0-9 16,8-4-26-16,2 3-25 0,6 3-19 0,1-3-17 15,3 0-23-15,18-5-18 0,0 5-16 0,-1 0-17 16,1-1-14-16,-17 6-13 0,15-2-15 16,-16 4-15-16,0-1-12 0,-3 3-10 0,-4-3-9 15,-2 2-8-15,-6 3-7 0,-8 1-6 0,-6 1-7 16,5 0-4-16,-6-2 3 0,-6 3 5 0,9 0 6 16,-9 0-10-16,0 0 4 0,0 0-5 0,0 0 5 15,-27 16 4-15,14-4-3 0,-3 0-2 0,2 1 0 16,-2 2-9-16,1 6-7 0,2-1-4 0,3 4-5 15,5-4-3-15,1-1-4 0,3-1-5 0,5-1 1 16,2-2-8-16,2-2 5 0,3 0-5 0,2-3-1 16,5-4-2-16,2-2 3 0,-2-2-3 0,3-2 0 15,-2-2 1-15,0-5 3 0,-1-2-7 0,1 1 1 16,-1-4 2-16,-4-1-2 0,-2-1-1 0,2-9 2 16,0 1 6-16,-6 3 1 0,3-4 15 0,-5 5-1 15,4-7 13-15,-7 7 5 0,2-2 1 0,-2 5 3 16,0 3 2-16,0-2-3 0,1 6-10 0,-3 1-10 15,4 2-7-15,-5 5-5 0,12-1 2 0,-12 1 2 16,24 14-1-16,-10 1-7 0,8 4-3 0,-3 2-6 16,0 6 5-16,3 0-5 0,-3 3-25 0,-1 2-3 15,-3-3 1-15,-1 0-8 0,-2-1 2 0,-2-4-1 16,-2-1 2-16,-4-6 4 0,-2-5 2 16,-2-5 1-16,3 1 19 0,-2-2 32 0,-1-2-2 15,0-4 17-15,0 0 7 0,0 0-1 0,0 0 9 16,0 0-11-16,-1-35-11 0,3 18-7 0,6-8-7 15,6-4-37-15,1-1-53 0,15-8-72 0,2-2-104 0,5 4-147 16,-12 11-206-16</inkml:trace>
  <inkml:trace contextRef="#ctx0" brushRef="#br0" timeOffset="-136295.05">5522 15769 4372 0,'2'-10'299'0,"1"-3"-104"0,3 3-75 0,1-3 51 15,0 4 27-15,6-5 2 0,1 2-20 16,4 2-19-16,0-2-23 0,9 2-11 0,1-1-7 16,4 3-12-16,2 1-13 0,1 1-12 0,-1 1-6 0,0 1-36 15,-5 2-39-15,0 1-49 0,-7 1-74 0,-3-1-80 16,-6-1-86-16,-3 2-75 0,-3 2-76 0,-4-1-63 15,-3-1-288-15,0 0-854 0,-17 7 378 0</inkml:trace>
  <inkml:trace contextRef="#ctx0" brushRef="#br0" timeOffset="-135996.93">5607 15677 144 0,'-11'2'275'0,"-2"-2"22"0,2 1 18 0,4-1 19 16,-3 1 12-16,5-1 0 0,5 0-4 0,-9 2 6 15,5 1-3-15,0 2 5 0,0-1-4 0,1-1-9 16,0 5-14-16,2 2-3 0,-2 1-9 0,-1 5-23 15,2-1-8-15,-1 3-22 0,1 3-14 16,-4 2-13-16,-2 4-15 0,3-1-23 0,-4 2-16 0,3-2-14 16,0 2-21-16,2-2-18 0,1 4-5 0,3-3-11 15,-3 0-8-15,6-2-20 0,-3-5-3 0,6 0-5 16,-1 0-10-16,1 2-8 0,2-6-1 16,-2-7-5-16,6 5-25 0,-1-2-23 0,3-4 0 0,0 1 0 15,6-4 0-15,-1 1 0 0,1-2 0 0,11-1 0 16,1-5 0-16,1 4 0 0,-1-6 0 0,3 1 0 15,0-1 0-15,0-1 0 0,1 1 0 0,-4 0-95 16,-3-3-39-16,-11 3-26 0,0 3-34 0,-7-4-34 16,-2-1-61-16,0 1-53 0,-9 0-55 15,0 1-75-15,-9 0-84 0,-1-3-332 0,-8 2-961 16,-11 0 425-16</inkml:trace>
  <inkml:trace contextRef="#ctx0" brushRef="#br0" timeOffset="-135813.24">5533 16098 119 0,'-2'-7'447'0,"4"-1"19"16,-2-3 8-16,3 1-6 0,1-1-20 0,2 1-34 15,6-1-34-15,4-1-32 0,2 2-35 0,8 0-32 0,-2-1-27 16,3 3-25-16,3-3-27 0,0 5-42 16,-1 0-62-16,-2 0-92 0,-4 1-120 0,-5 4-141 15,4 0-158-15,-4 0-309 0,-4 3-780 0,-2 2 346 16</inkml:trace>
  <inkml:trace contextRef="#ctx0" brushRef="#br0" timeOffset="-135595.72">6407 16295 4707 0,'11'5'471'0,"0"-3"-214"0,-2 1-49 16,4 3 45-16,-3-3-6 0,0 2-10 0,-1-2-20 15,3 6-9-15,-2-3-16 0,-1 2-4 0,1 2-16 16,3 3-17-16,-5 2-14 0,-1-1-18 0,-2 5-10 16,-2-1-45-16,-6 2-48 0,-4 7-64 0,-6-3-62 15,-6 2-60-15,-7-1-82 0,-12 8-104 0,-7 1-144 16,-8-5-157-16,0 0-333 0,-34 4-1067 0,31-10 472 16</inkml:trace>
  <inkml:trace contextRef="#ctx0" brushRef="#br0" timeOffset="-133663.3">7777 15926 117 0,'-2'-9'362'16,"2"3"0"-16,-3 0 4 0,2 1 2 0,1-1 0 15,0 1 6-15,-1 0 0 0,1 1-10 0,-3 0-21 16,3 4-25-16,-1-5-30 0,1 5-27 0,0 0-19 15,-6 10-6-15,0 0-7 0,1 7-10 0,-5 7-17 16,2 5-18-16,1 3-14 0,2 0-15 0,2 2-14 16,-2 1-15-16,4-1-8 0,2 1-14 0,9-5-14 15,-3-1-5-15,4-4-11 0,0-9-7 0,1 0-3 16,6-5-6-16,0-1-4 0,1-7-8 0,3-3-2 16,-2-3-1-16,7-8-4 0,-1-1-2 0,0-4-7 15,-4-7-3-15,1 0 6 0,-1-5-9 0,-3-4 0 16,-5 2-1-16,8-14-5 0,-12 11 0 0,2-14-1 15,-1 2-2-15,-1 0 1 0,-4-5-10 0,-3 2 5 16,1 12 3-16,-3 3 3 0,1 2 13 0,-1 2 11 16,-1 10 9-16,2 4-2 0,-2 5-2 15,2 2-15-15,-4 3 1 0,2 5-8 0,0 0 0 0,0 0 2 16,6 33 4-16,-6-5 1 0,2 3 0 0,5 4 1 16,-4 1-2-16,5 10-1 0,-2 2 4 0,-2-13-1 15,3 13-10-15,-1 0 1 0,2 2-3 0,-2-5-1 16,-5-11 5-16,3-3-8 0,0-1-5 0,-4-4 2 15,4-1-12-15,-4-8 9 0,0-1 1 0,0-5-1 16,0-4-2-16,0-1 10 0,-3-1-18 0,2-4 0 16,1-1 0-16,0 0 0 0,-9-12 0 0,5 5 0 15,-2-8 0-15,3-1 0 0,3-1 0 0,3-4 0 16,1-3 0-16,3-1 0 0,9-2 0 0,3 6 0 16,1 0 0-16,12 5 0 0,-2 2 0 0,3 1-89 15,1 2-76-15,2 4-50 0,-4 2-53 0,0-1-57 16,-2 4-64-16,-10 3-58 0,-9 0-63 0,1 1-455 15,-4 0-1043-15,-5 1 462 0</inkml:trace>
  <inkml:trace contextRef="#ctx0" brushRef="#br0" timeOffset="-133496.66">7722 15684 179 0,'-19'-28'426'0,"5"1"0"0,3 2-10 0,4 7-28 15,2 1-32-15,4 6-41 0,2 0-31 0,3 1-60 16,5 3-64-16,5 6-89 0,4-1-100 16,2 4-124-16,9 4-143 0,4 2-166 0,0 6-499 15,0 0 221-15</inkml:trace>
  <inkml:trace contextRef="#ctx0" brushRef="#br0" timeOffset="-132581">9348 15477 458 0,'-5'-26'496'0,"0"8"-12"0,1 1-12 0,0 6-12 15,3 2-26-15,-4-1-37 0,1 8-41 0,-1 2-16 16,5 0-8-16,-5 18-10 0,0 7-11 0,2 6-24 15,-1 5-13-15,4 16-12 0,-1 2-22 0,2 2-28 16,2-2-4-16,-2 0-27 0,-1 0-16 0,4-2-11 16,-3-2-27-16,3-4-9 0,0-10-13 0,1 1-2 15,3-6-12-15,-2-2-9 0,-2-10-10 0,0-3-9 16,-3-3-9-16,4-2-3 0,-1-5 9 0,-2-2 4 16,1-3 1-16,-3-1-1 0,0 0-4 0,5-18-11 15,-4 6-2-15,-1-5-7 0,6-1-9 0,-3-7-31 16,0 0 0-16,2 4 0 0,-1 3 0 0,0 1 0 15,0 4 0-15,-1 4 0 0,3-1 0 0,-3 6 0 16,4 2 0-16,-1 2 0 0,3 3 0 0,1 5 0 0,2 1 0 16,1 7 0-16,4 3 0 0,0 4 0 15,1 0 0-15,0 2 0 0,1 1 0 0,0-2 0 16,2 1 0-16,-1-2-1 0,0-2-136 0,0-2-32 16,0-1-37-16,-3-6-42 0,-2-3-50 0,4 1-41 15,-2-3-24-15,5-4-8 0,-7-1-3 0,2 0 5 16,-1-6 14-16,3 1 23 0,-1-2 29 0,-1-5 25 15,-1-1 53-15,1-2 35 0,-3-2 37 0,4-4 46 16,1-5 39-16,-3 2 36 0,0-5 33 0,2-1 41 16,-4 2 21-16,-4-2 32 0,2 3 32 0,-2 0 33 15,-6 6 32-15,1 3 18 0,-5-1 16 0,0 5 13 16,-1 1 7-16,-2 1-4 0,-3 1-2 0,1 5-9 0,-6 1-18 16,-3 3-8-16,4 5-2 0,-9 5-8 15,-4 5-14-15,5 2-9 0,-4 6-13 0,3 2-23 16,5 1-13-16,-1 1 0 0,2 1-29 0,5 3-4 15,4-4-11-15,2-8-4 0,3-1-12 0,3-2-10 16,1-5-5-16,3-2-6 0,3-4-9 0,0-1-9 16,1-3 7-16,5-3 0 0,-5-2-2 0,5-6-7 15,-1 2-9-15,-2-5 15 0,1-7-16 0,-3 4 2 16,-6 0 6-16,6-8-13 0,-2 2 15 0,-5 4-6 16,-1 1-2-16,-2 6 0 0,2 3 6 0,-3 0-20 15,-1 3 0-15,2 1 0 0,-2 1 0 0,0 3 0 16,0 0 0-16,4 20 0 0,-3-11 0 0,1 7 0 15,0 0 0-15,3 1 0 0,0 2-12 0,-1 0-13 0,3-1-12 16,1-2-8-16,-2 1 3 0,1-6-4 16,-1-3 9-16,1 1 4 0,-1-5 3 0,0 1 1 15,-2-2 8-15,3-4 3 0,0-2 4 0,1-1-1 16,2-4 7-16,4-3-2 0,0-2-2 0,4-8 2 16,5 2-3-16,1-1 1 0,-1-2 7 0,2 2-4 15,4 0-1-15,-2 3 1 0,2 3 2 0,2 3 10 16,-2 0-9-16,-1 6 3 0,2 4-7 0,-3 3 2 15,-6 2 4-15,0 4 0 0,-2 2-1 0,-2 3-1 0,2 5 1 16,-6-2 2-16,-2 1-1 0,-3 0 2 16,-3 1-3-16,-4 2 1 0,-1 0-1 0,-5-1 5 15,0-1 0-15,0-1 5 0,-8-3-2 0,4 1-34 16,0-1-28-16,-5-4-50 0,4-2-44 0,-2-1-65 16,6-4-70-16,-2 1-95 0,3-2-108 0,1-1-491 15,4-1-1062-15,0 0 470 0</inkml:trace>
  <inkml:trace contextRef="#ctx0" brushRef="#br0" timeOffset="-132163.89">11560 15962 72 0,'19'-9'447'0,"-1"-2"17"16,-4 0 4-16,-2 0 4 0,-2 2-3 0,-7-3-12 15,-1-4-29-15,-4-2-28 0,-3 3-18 0,-7-4-24 16,-1 4-25-16,-2 1-26 0,-4 5-20 0,-3 0-25 15,-6 7-21-15,1 6-23 0,-6 5-30 0,2 7-24 16,-1 3-6-16,-7 13-13 0,11-7-19 0,-4 12-11 16,10-7-16-16,4-1-9 0,1 2-4 0,7-4-18 15,0 4-4-15,6-5-10 0,2-1 1 0,4-8-6 16,2-3-4-16,4-3-5 0,2-1 5 0,0-5-9 16,4-2-4-16,3-3 0 0,4-4-1 0,1-3 3 15,4-3-7-15,-4-5 4 0,0-3 1 0,1-1 9 16,-6 6 10-16,2-7-5 0,-5 6 2 0,0-1-2 15,-1-1-1-15,0 3-42 0,-4 5-3 0,-1-2 0 16,-1 4 0-16,1 2 0 0,-2 0 0 0,-2 4 0 16,-4 0 0-16,9 10 0 0,-5-2 0 0,2 3 0 15,1 5 0-15,0 7 0 0,2 1 0 0,-1 0 0 16,0-5 0-16,-1 2 0 0,5 0 0 0,-3-4 0 16,1-3 0-16,5 0 0 0,-2 0 0 0,2-6 0 15,-2-2 0-15,6-3 0 0,-2-1 0 0,3-4 0 16,-3-2 0-16,1-5-243 0,7-1-131 0,-10-2-124 15,6-5-147-15,2-2-428 0,-2 0-1160 0,-1-1 514 16</inkml:trace>
  <inkml:trace contextRef="#ctx0" brushRef="#br0" timeOffset="-131247.95">12596 15887 100 0,'-2'-5'474'0,"1"-2"-1"0,0 2 0 16,1-1-11-16,-3 0-16 0,2 1-21 0,-2 0-24 16,2 2-25-16,-4-2-25 0,1 3-30 0,-9-1-21 15,7 4-18-15,-7 4-14 0,-4 2-3 0,0 3-18 16,-8 7-13-16,5 1-25 0,-3 2-14 0,0 4-21 15,4 1-19-15,-4 4-15 0,6-2-14 0,2 2-17 16,2-1-3-16,5-3-11 0,4 2-12 0,4-7-8 16,4-1-2-16,3-2-12 0,4-1 0 0,2-3-6 0,6-3-10 15,-1-5-2-15,9 1-3 0,1-5 4 0,1-5-7 16,3-1-7-16,3-5 1 0,-2-4-6 16,0-4-4-16,12-10-1 0,-5 1-2 0,-11 3-2 15,8-8 10-15,-5-3-9 0,3-2-2 0,-1-3-3 16,-10-3 2-16,-1-3-3 0,-1-5-5 0,-7 1 8 0,2-2-4 15,-7-1-4-15,-2 1-2 0,-2 5 4 16,-3 13 2-16,-3 2-1 0,-3 13 4 0,-2 1-2 16,0 3 0-16,0 7-8 0,-1 5 0 0,-1 3-5 15,-6 6 1-15,1 6 2 0,-5 12-1 0,2 6-13 0,-6 13 16 16,7 5 1-16,0 4 4 0,5 0-8 0,0 0 3 16,2-4-3-16,4 3-12 0,3-2 11 15,5-2 3-15,3 2 4 0,2-13-4 0,-1-2-3 16,2-4 4-16,2 1-2 0,1-9-1 0,0 0 0 15,-3-7 0-15,-3-5 0 0,1-3 0 0,-1-3 0 0,1-3 0 16,-3-2 0-16,6-4 0 0,-3-2 0 0,1-6 0 16,-1-5 0-16,0 0 0 0,1-7 0 0,-1 2 0 15,3-4 0-15,-3 4 0 0,-3 4 0 16,3 5 0-16,-4 1 0 0,0 4 0 0,0 3 0 0,-1 1 0 16,-1 3 0-16,-3 2 0 0,7 11 0 0,-3-1 0 15,0 4 0-15,0 4 0 0,1 1 0 0,0 6 0 16,1-1 0-16,2 1 0 0,6-4 0 0,-7-2 0 15,4-1 0-15,1-5 0 0,-1-1 0 0,-2-3 0 16,5-4 0-16,-2-1 0 0,-1-1 0 0,1-4 0 16,-2-1 0-16,3-3 0 0,1-3 0 0,0-1 0 15,-4 0 0-15,2-2 0 0,1-5 0 0,6-4 0 16,-3 0 0-16,-6 4 0 0,8-6 0 0,-11 7 0 16,4 2 0-16,-1 4 0 0,-5 2 0 0,2 1 0 15,-5 4 0-15,5-1 0 0,-7 3 0 0,11 9 0 16,-8-2 0-16,1 4 0 0,-3 1 0 0,0 6 0 15,3 0 0-15,-1 0 0 0,0 1 0 0,5 1 0 16,0-5 0-16,-1-1 0 0,1-4-46 0,5 2-114 16,-3-5-101-16,0-4-81 0,6-5-87 0,-5-2-76 15,8-4-100-15,-6-4-370 0,1-2-1054 0,-5-2 466 16</inkml:trace>
  <inkml:trace contextRef="#ctx0" brushRef="#br0" timeOffset="-131113.84">13694 15680 3599 0,'-7'-26'236'0,"4"8"-66"0,-3 4-17 0,1 3-1 0,1 1-36 16,0 6-28-16,0 2-18 0,4 2-16 0,0 0-7 16,-7 13-6-16,8-1-50 0,5 5-108 0,-2 8-131 15,5 4-161-15,3-4-249 0,-1 2-711 0,2 2 315 16</inkml:trace>
  <inkml:trace contextRef="#ctx0" brushRef="#br0" timeOffset="-130413.97">13920 16182 538 0,'0'0'568'0,"-4"-13"4"16,5 7-17-16,3-4-21 0,2 0-16 0,4-3-25 15,3-2-21-15,5-3-46 0,0-4-33 0,2-1-37 16,1 1-29-16,-1-5-29 0,2 2-34 16,1-4-21-16,0-12-23 0,-4 12-28 0,4-16-9 0,-6 2-21 15,-2-1-23-15,-6 10-13 0,0-14-13 0,1 2-11 16,-7 17-10-16,-3 4-9 0,-2 8-14 0,1 6-6 15,-4 4-13-15,-1 5-10 0,-3 4-40 16,-8 8 0-16,-3 8 0 0,-1 6 0 0,1 6 0 16,-3 16 0-16,1-1 0 0,3 1 0 0,2 0 0 0,6 3 0 15,1-3 0-15,7 0 0 0,1-11 0 0,5 0 0 16,5 0 0-16,6 9 0 0,0-14 0 0,4-2 0 16,9-5 0-16,0-5 0 0,3-1 0 0,5-3 0 15,-1-9 0-15,2 0 0 0,0-6-124 16,1-4-14-16,1-1-28 0,1-5-15 0,11-5-21 0,-12 3-21 15,7-8-19-15,-12 5 4 0,0-4 2 0,-1-2 14 16,0 0 20-16,-4 0 29 0,-1-1 11 0,-3-2 30 16,-1 3 38-16,-4 3 28 0,-6 3 39 0,-5 2 39 15,-4 3 31-15,-2 4 19 0,-3 0 12 16,-3 1 19-16,-6 2 20 0,-4 6 16 0,-5 1 17 16,-11 4 2-16,2 7 1 0,-4 0-1 0,1 4-6 0,1 1-15 15,2 3 1-15,1 1-20 0,5 0-8 0,4 2-14 16,3 0-12-16,7-8-4 0,2 0-1 0,3-3-13 15,3-1-1-15,4-1-2 0,1-6-9 16,7 0 8-16,-1-5-8 0,2-2 10 0,10-5 6 16,-5-1 4-16,9-6 15 0,-3-2-2 0,0 0 3 0,3-7-2 15,-8-4-67-15,4-1-11 0,-1-3 0 16,4-13 0-16,-6 1 0 0,-3-4 0 0,-2-4 0 0,0-1 0 16,-2-4 0-16,-3-4 0 0,-5 2 0 15,-1 3 0-15,0 6 0 0,-3 14 0 0,-2 5 0 16,1 11 0-16,-2 2 0 0,-1 7 0 0,-1 6 0 15,0 3 0-15,4 0 0 0,-14 21 0 0,7 5 0 0,1 7 0 16,0 14 0-16,2 5 0 0,1 1 0 0,3 1 0 16,3 3 0-16,1-3 0 0,4-2 0 0,0-2 0 15,1-3 0-15,4-3 0 0,-1-10 0 16,3-1 0-16,-2-1 0 0,1-4 0 0,3-2 0 16,-1-6 0-16,4 0 0 0,-6-7 0 0,0-4 0 0,4-3 0 15,-3-5 0-15,-1-3 0 0,-3-2 0 16,7-5 0-16,-4-5-391 0,-1-1-100 0,3-11-116 0,-4-5-510 15,5 0-1211-15,7-13 536 0</inkml:trace>
  <inkml:trace contextRef="#ctx0" brushRef="#br0" timeOffset="-128913.91">15959 16019 242 0,'-4'-4'397'0,"1"1"-3"0,-1-3 5 16,0 1 2-16,0 0-10 0,-4-5-8 0,5 3-3 15,-1-3-14-15,1 1-7 0,3-3-11 0,-1 0-10 16,-2 1-19-16,3-5-13 0,0 1-9 0,2 3-16 16,3-4-12-16,0 5-18 0,0 0-19 0,4 0-8 15,0 4-32-15,2-2-8 0,3 4-25 0,3 4-7 16,2 2-20-16,3 3-16 0,1 6-17 0,1 5-5 15,-1 0-7-15,-2 5-15 0,-3 0-5 0,-2 2-10 16,-2 1-14-16,-4-1-17 0,-1 5-9 0,-1-3-9 16,-3 0-4-16,-3-7-1 0,0 1-4 0,-1 0 0 15,-1-6-6-15,0 0 2 0,0-2 5 0,0-4 2 16,0 2 9-16,0-2-6 0,4-4 2 0,-4-2-2 16,0 0-15-16,0 0 12 0,5-16-6 0,-4 7 10 15,7-7 0-15,0 1-11 0,-2-3 5 0,7-7 1 16,-3 0-1-16,4 2 5 0,-1 2-6 0,-3 4 2 15,2 3-4-15,-6 3 6 0,2 3-3 0,1-1 0 16,-3 5-8-16,1 2 6 0,-1 2-5 0,0 3-9 16,3 4 11-16,-2 3 2 0,-1 0 2 0,1 7 1 15,1 0-10-15,-3 0 3 0,1 1-4 0,-3 0-8 16,5-1-10-16,-4 2-9 0,4-2-3 0,-1-3-1 16,-3-4 5-16,4-1-14 0,-2 1 5 0,3-6 5 15,0 0 6-15,4-4 4 0,0-2-1 0,-2-1 12 16,2-5-1-16,0-2 0 0,2 0 1 0,-3-4 6 15,0-2 5-15,2 0 5 0,1-6 3 0,0 1 8 16,-5 5 6-16,-1 0 6 0,-1 6 4 0,-1 1 1 16,-2 0-3-16,-1 4-6 0,1 2 7 0,4 3-5 15,-9 0 2-15,9 8-1 0,-5 1 12 0,1 1-9 16,2 4-10-16,-1 2 5 0,-2 1-7 0,2 2-7 16,2-3 9-16,2 2-2 0,2 0-5 0,-3-2 2 15,4-1-4-15,-1-2-8 0,5-3-3 0,-7-3 3 16,3-4-9-16,-1-2-2 0,1-1 4 0,1-2-9 15,-1-1-1-15,-4-4 6 0,4-2-8 0,-3-5 2 16,-1 0 3-16,0 1 4 0,-8-3-2 0,-1-3 3 16,0 0-5-16,0-7 5 0,-7-2 5 0,-2 5-5 15,-7-4 3-15,2 4 3 0,0 1-3 0,0 8 0 16,1 2 6-16,-1-1-1 0,4 7 9 0,0 1-5 16,3 1 2-16,0 3 1 0,7 1-2 0,-5 6 2 15,5 0 3-15,5 1-1 0,6 2 1 0,5 0 3 16,10 3-4-16,6-1-1 0,21 0 2 0,-1-3 0 15,6-2-4-15,7 0-6 0,1-5 0 0,-1-2 2 16,-2-2-2-16,1-2 3 0,-5 1-3 0,-1-3 1 16,-4 1-2-16,-14 0 3 0,-3 0 5 0,-5-1 12 15,-5-2 5-15,-11 5 13 0,-3-1 18 0,-3 2-8 16,-2-2 15-16,-4 4-7 0,-2 0-13 0,-2 1-4 16,0 0 5-16,-19 11-1 0,3-1-14 0,0 3 5 15,-7 4-1-15,-1 3-6 0,1-1-4 0,-4 3 2 16,4 2-5-16,3-3-5 0,0-3 2 0,5-2 2 15,6 0-7-15,0-2 1 0,2 2 5 0,4-7-6 16,-1-1 7-16,6-3-2 0,0 0 9 0,6-3-15 16,3-5 6-16,6-1-2 0,2-4-1 0,5-5 7 15,3-2-8-15,-1-3 4 0,-1-2-1 0,3-1 3 0,-1-2-1 16,0-5 2-16,-4 1-3 0,5-12-1 16,-7 8-4-16,3-12 5 0,-5-5 0 0,-3 1-8 15,-3-2-1-15,0 2 6 0,-8 13-6 0,-1 1 5 16,1 1 13-16,-5 12-1 0,0 3-17 0,-1 9 0 15,-3 2 0-15,0 6 0 0,4 0 0 0,-18 16 0 0,3 12 0 16,-2 3 0-16,-3 15 0 0,1 6 0 16,2-1 0-16,7 2 0 0,0-4 0 0,6 3 0 15,0-4 0-15,8-2 0 0,3-13 0 0,4-1 0 16,3 1 0-16,1-4 0 0,5-2 0 0,1-5 0 16,2-5 0-16,0 0 0 0,5-8 0 0,-1-2 0 0,4-4 0 15,-2-4 0-15,3-5 0 0,-1-5 0 16,-2-3 0-16,1-2 0 0,-1-1 0 0,-5 0 0 15,2-3 0-15,-4-4 0 0,-2-4 0 0,-1 1 0 16,-3-1 0-16,-5-2 0 0,-1 1 0 0,-5 4 0 16,-1 7 0-16,-2 4 0 0,-4 2 0 0,0 7 0 0,-3 1 0 15,-2 4 0-15,-4 3 0 0,-6 4 0 16,1 5 0-16,-5 6 0 0,2 5 0 0,1-1 0 16,5 3 0-16,0 1 0 0,3-2 0 0,6 1 0 15,3-7 0-15,4 3 0 0,6 5 0 0,5-5 0 16,2-3 0-16,7 0-42 0,4-7-208 0,5-5-104 15,0-2-101-15,1-5-119 0,3-5-512 0,2 2-1177 16,-2-4 520-16</inkml:trace>
  <inkml:trace contextRef="#ctx0" brushRef="#br0" timeOffset="-128497.34">19377 15637 3084 0,'5'-26'272'0,"1"-2"11"15,-5-2 22-15,3 3 8 0,1-1 3 0,-2 11-4 16,-2 2-5-16,-2 0-17 0,1 0-20 0,-1 4 5 16,1 1-33-16,1 4-22 0,-2 5-16 0,1 1-6 15,-2 14 6-15,1 4-1 0,-2 8-9 0,2 7 0 16,-1 14-14-16,2 1-9 0,-2 1-17 0,1-1-154 16,4 1 0-16,-2-13 0 0,3 13 0 0,1-15 0 15,1 12 0-15,-4-13 0 0,0 0 0 16,6-3 0-16,-3 1 0 0,1-2 0 0,-3-5 0 0,1-6 0 15,-2-1 0-15,-2-7 0 0,0-1 0 0,0-2 0 16,0-3 0-16,0-4 0 0,0 0 0 0,0 0-89 16,-9-23-287-16,0 4-44 0,0-5-38 0,-2-3-54 15,-2-7-27-15,-2-11-428 0,1-3-1046 0,0-5 463 16</inkml:trace>
  <inkml:trace contextRef="#ctx0" brushRef="#br0" timeOffset="-128313.65">19322 15589 1089 0,'0'-32'85'0,"-3"2"29"15,3 12 48-15,0 2 29 0,3 4 32 0,-3 1 21 16,1 2 38-16,4 0 22 0,-1 4 28 0,0 2 12 15,3-2 5-15,0 4-7 0,4 0-2 0,1 1-6 16,1 0-18-16,8-3-2 0,7 3-10 0,3 2-21 16,1 0-22-16,5 0-26 0,3-2-21 0,10 3-22 15,-1 0-10-15,9-1-21 0,-19-3-21 0,0 1-12 16,13-1-27-16,-16 1-28 0,1 1-42 16,-5-1-26-16,-5 0-41 0,-8 1-54 0,-6-1-54 0,-3 2-46 15,-5-1-56-15,-5 2-59 0,0-3-64 0,-16 7-65 16,-4 0-63-16,-15 0-397 0,-4 2-969 0,-11 5 428 15</inkml:trace>
  <inkml:trace contextRef="#ctx0" brushRef="#br0" timeOffset="-128146.66">19237 15811 73 0,'-7'5'381'0,"4"-1"30"16,-1 3 27-16,4-4 16 0,7 1 9 0,0-2-5 15,4 2-14-15,10 0-21 0,6-2-26 0,5 0-31 16,2 3-32-16,5-4-29 0,14 1-35 0,-13 0-41 15,15-1-54-15,-4-1-74 0,-11 2-98 0,11-5-125 16,-14 4-144-16,0-5-169 0,0 0-382 0,-4 3-886 16,-3-3 392-16</inkml:trace>
  <inkml:trace contextRef="#ctx0" brushRef="#br0" timeOffset="-126597.52">20358 15784 3278 0,'5'-8'408'15,"-1"0"-33"-15,2-1 15 0,1 1-5 0,-6 2-27 16,4 2-42-16,-1 0-29 0,-4-1-48 16,0 5-37-16,8-1-4 0,-8 1-7 0,9 12-13 0,-7-1-20 15,2 3-8-15,-1 5-2 0,0 0-23 0,0 8-12 16,2 2-10-16,-1-2-16 0,1 1-16 0,0-2-31 16,0-1-10-16,0-6-10 0,2-1-8 15,-1-2-16-15,2 0-3 0,-3-4 1 0,1-3-2 16,1-1 11-16,2-2-6 0,-6-5 4 0,6 0-4 0,0-1 5 15,4-1 11-15,-4-3-1 0,4-2-4 0,1-2 7 16,-1-3 3-16,1-1 7 0,0-2-1 0,8-6 8 16,-7 1 1-16,0 3 6 0,-3 1 0 0,3 2 5 15,-2 1 1-15,-3 5-38 0,0 0-7 0,-1 4 0 16,0 3 0-16,0 2 0 0,0 7 0 0,-4 0 0 16,4 6 0-16,1 7 0 0,-2-2 0 0,0 5 0 15,2-1 0-15,-4-1 0 0,5-4 0 0,-5-2 0 16,3-2 0-16,0-1 0 0,-3-5-6 0,2 0-46 15,-2-4 14-15,1-4-7 0,-1-1 4 0,-6 0 1 16,13-10 13-16,-6 3 3 0,1-7 1 0,-3 0 3 16,2-2 1-16,-5-2 1 0,5-7 5 0,-4-1 0 15,4-2 9-15,-1 4-1 0,-1-4 5 0,5 0 7 16,0 2 10-16,1 2-4 0,-1 8 0 0,-1 1 1 16,3 1-1-16,3 2-4 0,-1 3-4 0,3 2 3 15,1 3-10-15,5 1 6 0,5 3-5 0,6 0 4 16,-2 1 2-16,3 2-2 0,2-1-2 0,-3 0 4 15,2 0-5-15,0-4-3 0,0 0-1 0,-2-4-3 16,-3 0 4-16,-2-2 4 0,-2-4-4 0,-3-2 17 16,-2-3-16-16,-5-5-2 0,-1 0 7 0,-2-9-6 15,0 1 5-15,-5-4-4 0,0-14-1 0,-5-2 0 16,0 1 9-16,-4-1-8 0,-8 1 2 0,3 4 7 16,-4 14-7-16,-1 2-2 0,-3 5-3 0,0 7-2 15,-3 4 7-15,-1 6-5 0,1 5-1 0,-5 8-1 16,-1 9 12-16,1 5 11 0,0 7 5 0,2 17 0 15,0 4 9-15,7 6 2 0,6 4 7 0,-3 24-3 16,10-25-2-16,3 0-2 0,1 3-10 0,4-5-1 16,4-3-21-16,1-3 0 0,-4-3 0 0,3-1 0 15,0-14 0-15,-4-2 0 0,0 0 0 0,1-5 0 16,-4-6 0-16,-2-6 0 0,0 1 0 0,-3-7 0 16,2 0 0-16,-2-3 0 0,1 0 0 0,-2-3 0 15,0 0 0-15,0 0 0 0,-3-20 0 0,4 11 0 16,-1-7 0-16,4-3 0 0,4-5 0 0,1-3 0 15,1-1 0-15,6-3 0 0,1-1 0 0,3 3 0 16,2 0 0-16,0 6 0 0,-4 4 0 0,-5 4 0 16,2 7 0-16,-5 3 0 0,0 4 0 0,1 1 0 15,-2 3 0-15,-2 7 0 0,1-3 0 0,-2 9 0 16,-2 1 0-16,1 0 0 0,-2 1 0 0,-3 1 0 16,0-1 0-16,1 7-21 0,0-6-6 0,-1-2-6 15,4-2-10-15,-1-1-3 0,0-3 0 0,1-1 2 16,4-1 2-16,2-3-4 0,4-1 15 0,3-1-13 15,2-4 11-15,0-1 6 0,-1-5 1 0,9-1 4 16,-7-1 6-16,6-4 1 0,-9 2 2 0,12-8 5 16,-1-2 1-16,-4-1 5 0,3 1 2 0,-5-4 10 15,1 7 11-15,-1 2-3 0,-9 2 5 0,-6 8-8 16,5-4-7-16,-6 8 0 0,1-1 0 0,-7 2 5 16,6 10 4-16,-6-3 2 0,0 6-19 0,-3 1 4 15,1 2-2-15,-1 2 3 0,2 0-1 0,1 2-4 16,1-4-3-16,1 1 0 0,1 0-8 0,4-1-4 15,0-2-1-15,4-3-1 0,3 0 2 0,-3-6-6 16,-1-2 9-16,4-3-2 0,-1-1 6 0,0 1-4 16,-3-4-1-16,2-3 9 0,-2-1-1 0,-2-2-1 15,-2-2-3-15,0-3 3 0,-3-2 1 0,1-1 2 16,-8-7-5-16,1-1 1 0,-2 1-1 0,-4 0-2 16,-1-3 3-16,-4 5 0 0,0 1 1 0,-4 1 0 15,5 7-4-15,3 1 1 0,-3 1-4 0,4 4-1 16,-1 3 0-16,2 0 0 0,5 2-1 0,1 1 4 15,2 2-1-15,0 0 5 0,0 0-2 0,0 0 1 16,28 7 4-16,-7-3 1 0,-2-1 6 0,9 1 5 16,0 0 2-16,2-1 3 0,3 0 5 0,1-2-2 15,0 1 13-15,0-1 4 0,-3 0-5 0,-2 4 3 16,-1 1-3-16,-6-1 0 0,6 3-3 0,-9 1-3 16,8 4-9-16,-4-1 1 0,-4 1 4 0,-6 1-3 15,0-4-3-15,1 5-5 0,-5-1-17 0,-4-2-10 16,-1 0-6-16,0 5-6 0,-7-5-4 0,-1 0-1 15,-1 0 4-15,-2-3-1 0,-7 5 4 0,-2-3 0 16,1-4 6-16,-2 0 6 0,-2-2-3 0,2 0 0 16,1-3 8-16,-1 4-1 0,3-5 0 0,4-1 12 15,1 0 12-15,3 0 9 0,1-3 2 16,2 0-5-16,3 3 1 0,0 0-5 0,14-9 2 0,3 1-3 16,9 1 0-16,3-1-2 0,3 0-1 0,1 0 3 15,5-2-5-15,13-1-3 0,-2-3 2 0,-11 2-4 16,8-2-4-16,-6 3 0 0,7-8 3 0,-14 5-3 15,3-5 6-15,-3 3-3 0,-2-2 6 0,-4 0-3 16,-4-3-1-16,-10 7 0 0,-1 0 2 0,-4-1 12 16,-4 4-4-16,-4 2-1 0,-4-3-1 0,-2 6 3 15,-5-2-1-15,-3 6 0 0,-4 0-3 0,-2 5 0 16,-7 7 2-16,8-1 9 0,-3 7-6 0,3 2 2 16,1 1-1-16,7-1 5 0,3 0 6 0,5 1 7 15,6 1 1-15,1-1-4 0,5 5 10 0,7-3-14 16,1-4-9-16,6-1 6 0,1-4-5 0,3-1 6 15,1-4-6-15,2-1 2 0,0-4-11 0,2-1 7 16,-4-1-10-16,-1-3 6 0,-5 2 5 0,-3-4-2 16,-2 1-8-16,-5-2-1 0,0 0-7 0,-3 0-16 15,0 0-32-15,-4 1-35 0,-1 2-87 0,-5-2-124 16,1 5-147-16,-11-6-175 0,1 2-456 16,-7 1-1163-16,-3 2 515 0</inkml:trace>
  <inkml:trace contextRef="#ctx0" brushRef="#br0" timeOffset="-124414.06">24806 15873 185 0,'0'0'449'0,"0"0"7"0,-5-8-8 16,2 6-11-16,3 2-24 0,-4-8-27 0,1 4-16 0,3 1-24 15,0-1-28-15,0-4-20 0,3 0-23 0,0-2-27 16,2-2-21-16,4-3-14 0,3-8-19 16,1 6-20-16,1-9-14 0,0 1-13 0,2-3-14 15,-1-4-10-15,5-11-11 0,-3 11-13 0,2-14-12 16,-2 0-10-16,-3-1-3 0,0-1-7 0,-3-1-7 0,-3-1-7 16,-3-2-5-16,-3-1-2 0,-2 2-6 0,-4 4-5 15,-3 14-8-15,0 4-1 0,-2 6 2 0,0 8-14 16,0 6 1-16,0 5-3 0,-4 6-8 15,-2 9 6-15,-6 7-3 0,-2 11-5 0,1 16 0 16,5 3 2-16,1 5 1 0,0 29-3 0,5-2 5 16,1 1-3-16,8-23 0 0,3 2-2 0,4 24-1 0,-1-29-5 15,5-1 0-15,6-2-2 0,-3-2 2 0,6-7-1 16,-2-11 0-16,3-3-3 0,-2-7 2 0,1 0 3 16,-5-5 0-16,1-7 1 0,-3-4 2 15,1 0 3-15,0-5 5 0,1-2-1 0,0-3 2 16,-3-4 2-16,4-1-2 0,0-5 3 0,-1-1-5 0,1-7 2 15,0-1 0-15,0-4-5 0,-5-1 6 0,4-4-4 16,-3 2 0-16,2 4-1 0,-6 9-2 16,2 1-1-16,-2 7-5 0,1 0 4 0,-1 6-7 15,1 3 0-15,-7 0 2 0,11 13 0 0,-5 1 2 16,-1 4 1-16,-1 0 1 0,3 10 0 0,0-4 0 16,-3 3 0-16,4-2-2 0,1-1-1 0,1-1 2 0,-2-6-1 15,1 0 2-15,5-4 1 0,-2 1-2 16,1-4 3-16,1-3-1 0,-1-3 2 0,1-2 8 0,0-2-5 15,-1-3-2-15,-3-1 1 0,1-4-2 0,-1 1 2 16,-3-4 0-16,-3 2 1 0,-1-7 1 16,-3-3-6-16,-4 0 1 0,-4-5 4 0,-6-3-6 15,1 3 0-15,-3-4 5 0,-1 3-4 0,-1 1 1 16,-1 1 1-16,-3 7-4 0,7 4 0 0,0 1-5 0,3 3 3 16,1 4-1-16,2 0-2 0,1 2 1 15,0 2-2-15,8 0 4 0,-6 6-3 0,7-2 5 16,-1-4-2-16,12 10-1 0,-1-4 2 0,7 0-2 15,3 0 4-15,5-1 2 0,5-1-4 0,1 0 2 0,-1-4 0 16,1 0-2-16,0-2 1 0,0 1-1 0,-2-1 2 16,-2 0 0-16,-5 1-6 0,-2 0 3 0,-1 0-2 15,-6 0 3-15,-2 2-1 0,-1 0-4 16,2 3 9-16,-5 1-7 0,-2 3 5 0,1 1-2 16,-4 3 1-16,0 4 1 0,-1-1-2 0,-3 1 0 15,1 2 2-15,0 0 0 0,3-1 0 0,-1 0-4 0,0-4 3 16,-1-1-2-16,3-4 3 0,0 2 1 0,3-3 2 15,3-2-3-15,3-2 2 0,0-1 0 16,2-2 2-16,-2-4-2 0,9-1 0 0,-3-3 5 16,-1 0-5-16,2-3 5 0,-1 0 2 0,-2 0 7 15,5-6 1-15,-7 4 6 0,1 0-1 0,-4-2 4 16,5 4 8-16,-8 3-8 0,2 0-7 0,-2 3-2 16,-2 3 0-16,-1-1-1 0,4 6-9 0,-6 0-1 0,5 6 1 15,-1-2 0-15,-3 5-1 0,4 3-2 16,-3-2 1-16,1 3 2 0,0 0-3 0,2-2 3 15,0 1-2-15,0-2-5 0,0-3 8 0,1-2-1 16,-1-1-3-16,0 0 1 0,3-4 3 0,-3-3-4 16,2 0 4-16,2-3 13 0,0 2 16 0,1-5 15 15,0-1 11-15,1-3 3 0,-3-2 12 0,-2 0 3 16,3-1 5-16,-3-4-3 0,-2-1-1 0,3-5-13 16,-5-4-1-16,-3-1-30 0,-2-2-38 0,-1 0 0 15,-2-1 0-15,-5-4 0 0,0 4 0 0,-3 4 0 16,-3-2 0-16,-3 6 0 0,0 1-175 0,-1 9-116 0,4 4-112 15,-6 1-139-15,1 2-588 0,6 5-1225 16,1 2 542-16</inkml:trace>
  <inkml:trace contextRef="#ctx0" brushRef="#br0" timeOffset="-123946.4">27015 15343 3992 0,'28'-39'189'16,"-10"7"21"-16,-4 2-27 0,4 0 16 0,-9-2 30 0,-1 3 12 16,-3 0-8-16,-4 1-24 0,-1 2-24 15,-5 1-10-15,0 2-15 0,-3 6-8 0,-1 0-31 0,-5 6-2 16,5 2-11-16,-8 1-7 0,0 3-13 16,-4 1-10-16,1 4-8 0,-2 3-3 0,0 2-8 15,-3 0-7-15,6 3-2 0,-2 0-9 0,4 0-9 0,2 2 2 16,1 1-9-16,4-3 3 0,4 2 1 15,-1-1 1-15,0 0 7 0,4 2 6 0,1-3 1 16,2 4 5-16,0-2-1 0,2 1-4 0,-1 1 4 16,3 1 2-16,-4-1 5 0,5 6 7 0,0 1-3 0,-5 1 5 15,4 7 11-15,-4-1-51 0,0 2-24 0,-2 6 0 16,2 3 0-16,-2-2 0 0,-8 14 0 0,4-4 0 16,-1 1 0-16,4 2 0 0,-3-3 0 0,4 4 0 15,-2-15 0-15,0 15 0 0,-1-3 0 0,3-10 0 16,-1 0 0-16,6-1 0 0,-1 0 0 0,3 12 0 15,2-14 0-15,-2 1 0 0,4-3 0 0,0-1 0 16,5-1 0-16,-3-1 0 0,4-3 0 16,1-4 0-16,-5-6 0 0,5-2 0 0,-2-4 0 15,1-1 0-15,-3-5 0 0,2-2 0 0,-1-1 0 0,-1-3 0 16,7-5 0-16,1 0 0 0,4-5 0 0,1 0 0 16,2-5 0-16,0 2 0 0,3-9-201 0,-6 3-303 15,1 4-104-15,-3-4-539 0,2 1-1242 0,-3 3 550 16</inkml:trace>
  <inkml:trace contextRef="#ctx0" brushRef="#br0" timeOffset="-123629.78">27529 15324 275 0,'-3'-6'442'16,"3"-1"6"-16,0 2-11 0,0-1-18 0,4 0-22 15,0 0-31-15,1 1-30 0,5 0-18 0,3 2-26 16,0-1-28-16,6-1-26 0,-1 1-27 0,-1 2-43 0,-2 0-42 15,2-1-73-15,-1 1-76 0,-4 2-77 0,-1-2-62 16,-4 2-61-16,-7 0-70 0,9-1-57 16,-9 1-257-16,0 0-657 0,0 0 291 0</inkml:trace>
  <inkml:trace contextRef="#ctx0" brushRef="#br0" timeOffset="-123364.34">27445 15265 183 0,'-8'0'304'0,"1"-2"8"16,7 2 12-16,0 0-3 0,-16 2 18 0,12-1 6 15,0 3 5-15,2 1 1 0,-1-1-2 0,1 4-4 16,-2 0-7-16,0 2-5 0,1 0-11 0,0 2-7 16,-1 4-15-16,0 2-2 0,1-1-6 0,-1 1-8 15,1 7-10-15,-2 1-13 0,1 2-16 0,-1-1-13 16,1 3-18-16,1 2-14 0,2 0-15 0,0 2-16 16,1-1-17-16,0 1-12 0,1 0-26 0,0-2-114 15,2 2 0-15,-2-2 0 0,3-3 0 0,-3 0 0 16,1-3 0-16,-2-7 0 0,0 7 0 0,1-11 0 15,0-2 0-15,-1-1 0 0,3 1 0 0,-1-6 0 16,-2-2 0-16,1 1 0 0,-1-3 0 0,0-3-238 16,0 0-115-16,0 0-60 0,0 0-51 0,0 0-51 15,-6-19-67-15,4 3-356 0,-1 3-1016 0,0-4 449 16</inkml:trace>
  <inkml:trace contextRef="#ctx0" brushRef="#br0" timeOffset="-123196.66">27357 15768 73 0,'1'-6'339'0,"0"0"14"0,-1 0 21 15,5 0 15-15,-2-1 20 0,2 1 4 0,1-2-7 16,3 3-14-16,3-4-15 0,4 2-22 0,3 1-28 16,1 0-24-16,7-3-25 0,-1 6-26 0,5-2-20 15,4 1-18-15,-4 2-29 0,3 0-25 0,-2-1-35 16,1 2-56-16,-4 0-60 0,1-1-71 0,-2-7-82 16,-9 5-78-16,0 1-72 0,-7-3-88 0,3-4-100 15,1-2-260-15,-3 2-803 0,1-3 356 0</inkml:trace>
  <inkml:trace contextRef="#ctx0" brushRef="#br0" timeOffset="-122746.91">27962 15245 225 0,'0'-10'377'0,"3"-2"-2"16,-1-5-5-16,1 1-16 0,2 0-13 0,5-1-25 15,-1 0-22-15,0 2-21 0,5-1-21 0,7 0-30 16,-5 3-17-16,3 3-22 0,6-3-12 0,0 1-20 15,-6 6-17-15,2 1-11 0,-1 0-12 0,2-1-9 16,-4 5-11-16,1 0-3 0,-6-1-1 0,1-1-8 16,-2 2 4-16,0 2 9 0,-3-1 1 0,-1 0 1 15,-2 3-4-15,-1-2-1 0,-5-1 9 0,9 3 4 16,-9 0 10-16,2 3 7 0,-4 2 10 0,0 2 3 16,-2 2 2-16,1 3-2 0,-7 2-7 0,6 0 5 15,-2 1 1-15,-2 9 0 0,4-2-1 0,-1 6-3 16,3-1-7-16,2 0-9 0,0 4-11 0,1 2-6 15,2 0 0-15,2 9-11 0,1-10-9 0,-1 0-4 16,0 1-9-16,-1-1-5 0,4-1-2 0,-4-1-15 16,1 1-1-16,-1-2-38 0,-1-3 0 0,1 0 0 15,-4-1 0-15,2-1 0 0,-2-8 0 0,-2 2 0 16,2 2 0-16,-4-3 0 0,3-2 0 0,-3-2 0 16,0 0 0-16,-1-1 0 0,-4-5 0 0,4 2 0 15,-2-5 0-15,-1 4 0 0,-1-4 0 0,-1 0 0 16,2-1 0-16,-7-5 0 0,5 2 0 0,-3 0 0 15,0-1 0-15,-4-4 0 0,-2 2 0 0,1-4 0 16,6 2 0-16,1-2 0 0,-3 0 0 0,1-2 0 16,-1 1-164-16,7-1-227 0,-1-3-117 0,5 2-128 15,3-6-446-15,4-2-1173 0,8-1 519 0</inkml:trace>
  <inkml:trace contextRef="#ctx0" brushRef="#br0" timeOffset="-122563.31">28654 15577 3072 0,'6'-16'287'16,"-2"5"-73"-16,2-4 57 0,-1 0 50 0,-1 5 6 16,-1-3-10-16,4-2-29 0,-2 5-45 0,4 1-51 15,2-3-11-15,3 2-21 0,0 1-13 0,6 2-21 16,1 3-27-16,-1 2-46 0,3-1-58 0,5 6-74 16,0-2-90-16,-10 1-82 0,-5 3-75 0,-1 1-85 15,2 4-78-15,-5-2-273 0,-3 0-825 0,-5 6 365 16</inkml:trace>
  <inkml:trace contextRef="#ctx0" brushRef="#br0" timeOffset="-122430.39">28853 15634 303 0,'-22'17'233'0,"9"-5"24"0,0 2 14 0,2-7 16 16,-2 4 26-16,3-6 38 0,3 1 23 0,1 0 12 15,1-3 1-15,0 1-7 0,1-3-3 0,1 1-15 16,3-2-22-16,0 0-30 0,7 5-28 0,7-5-28 16,5 1-35-16,-1-2-54 0,10-1-70 0,3-2-91 15,2 2-117-15,1-3-119 0,-4 0-144 0,2-4-496 16,0 1-944-16,3-3 418 0</inkml:trace>
  <inkml:trace contextRef="#ctx0" brushRef="#br0" timeOffset="-121930.08">29357 15493 109 0,'-7'-10'432'0,"3"0"32"16,0 0 0-16,1 1 4 0,0-5-15 0,3 3-33 15,0-2-35-15,1-2-27 0,2-1-34 0,2-1-21 16,3-2-31-16,1 1-26 0,1 0-24 0,1-5-21 15,3 8-22-15,-1-10-17 0,6-1-14 0,-6 0-20 16,5 2-7-16,-5-5-15 0,1-1-9 0,-3 2-16 16,1-3-10-16,-2 2-2 0,-5 5-9 0,2 6-3 15,-4 3-8-15,1 4-6 0,-4 4-9 0,2 2-5 16,-2 2-6-16,0 3 4 0,0 0-2 0,-11 14 7 16,4 0 1-16,-5 9 6 0,3 4 4 0,0 2 6 15,-1 3 2-15,2 2-2 0,2 11 2 0,-2 2 0 16,2 1-12-16,3 3 4 0,2-16-7 0,1 18 4 15,0-5-10-15,4-1-2 0,-3-1 1 0,4-12-23 16,0 1-19-16,-1-1-15 0,1-2-21 0,3-4-19 16,1-1-27-16,-3-4-32 0,1-5-30 0,-5-6-34 15,2-2-41-15,-1-3-20 0,-2-3-25 0,-2 4-28 16,-2-6-34-16,-1-1-38 0,4-1-24 0,-14 0 8 16,0-1 12-16,-4-1 24 0,-3-1 37 0,0 3 64 15,-7-1 80-15,1 2 53 0,8 2 64 0,0-6 47 16,1 8 51-16,1-3 38 0,3 0 36 0,3 1 34 15,2 2 33-15,2-2 44 0,2-1 32 0,0 0 26 16,5 1 21-16,0-3 3 0,5 5-10 0,3 0-21 16,5-4-24-16,7 1-21 0,10-1-25 0,2 2-20 15,1-3-17-15,5 0-20 0,13 0-27 0,-14 0-30 16,2 0-32-16,-1-4-50 0,0 2-58 0,-4-4-48 16,0-3-62-16,-3-1-48 0,-2 2-41 0,-3-4-31 15,-8 4-36-15,1-1-51 0,0 0-55 0,-4-1-266 16,-1 2-742-16,-1 3 328 0</inkml:trace>
  <inkml:trace contextRef="#ctx0" brushRef="#br0" timeOffset="-121796.6">30067 15762 37 0,'11'2'298'15,"6"2"43"-15,-3-2 24 0,-1 1 17 0,1-2 12 0,-4 1 14 16,3 1 5-16,-3-2 1 0,2 0-15 0,-6-1-4 16,1 1-20-16,-1-1-24 0,-6 0-40 0,12-1-30 15,-9 0-45-15,-3 1-73 0,4-3-98 0,-4 3-141 16,0 0-199-16,0 0-605 0,-11-7-953 0,4 5 422 15</inkml:trace>
  <inkml:trace contextRef="#ctx0" brushRef="#br0" timeOffset="-121047.77">12270 17183 280 0,'-16'-13'401'0,"1"1"-1"0,1 0-11 16,-3-1-7-16,3 3-14 0,-1-1-8 0,5 5-15 15,-2 3-24-15,2 1-22 0,0 2-20 0,-2 4-15 16,-2 0-17-16,0 6-12 0,0 2-22 0,1 2-22 15,-2 0-16-15,5 1-14 0,2 2-22 0,3-1-13 16,2-3-16-16,3 0-9 0,3-2-6 0,5 0-10 16,3-5-9-16,0-1-6 0,10-3-10 0,-2-3-6 15,12-3-10-15,-3-3-2 0,-1-2 3 0,-9-1-11 16,5-5-3-16,-7 1-1 0,-3 1-3 0,-3-1 1 16,-1-3-3-16,-8 0-5 0,-2 5-6 0,-5 0-23 15,-6-2-24-15,-3 6-40 0,-12 0-62 0,-4 6-83 16,-3 6-104-16,-7 6-113 0,-9 11-456 0,3 5-964 15,5 4 427-15</inkml:trace>
  <inkml:trace contextRef="#ctx0" brushRef="#br0" timeOffset="-120711.98">11845 17696 434 0,'-6'-12'514'0,"2"2"2"0,-4-1-13 0,1 3-15 0,0 1-32 16,0-2-43-16,-2 4-35 0,4 2-40 16,-3 2-35-16,8 1-30 0,-14 3-23 0,8 1-28 15,0 1-21-15,1 2-25 0,-1 2-18 0,3 1-11 16,1 0-20-16,-2-1-2 0,7 1-22 0,-2-1-14 16,1 1-11-16,7-3-10 0,0-2-18 0,0 1-4 15,1-1-9-15,-1-4-5 0,-1 0-3 0,0 0 0 16,-8-1-4-16,15-3 0 0,-9 2-2 0,0-6-3 15,-1 4 6-15,-4-1-4 0,0-3-6 0,-1 0-2 16,-2-1 0-16,-3 0-3 0,-3-1-4 0,-1 2 1 16,-2 1-1-16,-5 2-4 0,-2 2-1 0,1 1-3 15,1 3-24-15,2 6-40 0,-5 9-70 0,7-7-86 16,7 1-67-16,1 6-66 0,9 2-68 0,7 1-77 16,7-1-301-16,3 1-865 0,7-5 382 0</inkml:trace>
  <inkml:trace contextRef="#ctx0" brushRef="#br0" timeOffset="-120447.31">12367 17827 2959 0,'1'-5'285'0,"-2"-1"-139"15,1 6 25-15,-9-8 56 0,4 4 24 0,-2 1 4 16,2 1-25-16,0 0-34 0,-1-1-37 0,6 3-15 0,-11 4-13 16,10-1-7-16,-3 4-21 0,4-2-2 15,3 5-12-15,-2 0-9 0,3 0-9 0,5 0-5 16,5 3-7-16,-1-2-6 0,2-1-4 0,2-1-4 15,2-1-3-15,1-4-3 0,-2-1-3 0,3-3-7 16,-2-2-1-16,0 0 0 0,0-5-4 0,-1 1 1 16,-5-1 6-16,1-2 9 0,-5 1 18 15,1-6 1-15,-3 4 3 0,-1-6 4 0,-6 4-5 0,0 0-11 16,-4-7 1-16,0 2-5 0,-5 2-10 0,-1-1-16 16,1 3-46-16,-1 4-68 0,-3 2-89 0,0 3-106 15,-1 2-151-15,-2 2-526 0,5 6-1046 0,0 3 463 16</inkml:trace>
  <inkml:trace contextRef="#ctx0" brushRef="#br0" timeOffset="-119363.36">13681 17606 2245 0,'-16'6'171'0,"-3"2"-69"0,5 2 17 0,-4 1 34 15,0 0 12-15,5 0 25 0,-1-1-3 0,4-3 0 16,0 0-11-16,6-1 7 0,-1 0 9 0,1-1 5 0,0 1 6 16,2-3 2-16,2 1 8 0,0-4-4 0,-3 7-9 15,3-7-6-15,0 0-14 0,0 0-18 16,0 0-12-16,18-18-11 0,-10 6-5 0,-1-2-16 0,4-1-15 15,0-7-7-15,-2 4-7 0,5-8-8 16,-1 1-9-16,-2-5-7 0,2-1-8 16,0-2-3-16,1-12-6 0,0-2-6 0,-4 1-2 0,-1-2-9 15,-1 1-3-15,-4 1 4 0,-3 13-7 0,0 1-1 16,1 6-5-16,-4 10-4 0,1 5-1 0,0 1-6 0,-3 6 0 16,4 4-2-16,0 0 0 0,-18 19-1 0,7 4-3 15,-1 9 3-15,-2 13 0 0,0 4-4 16,0 3 1-16,1 0-1 0,5 0 0 0,7 1 6 15,1-1-8-15,0-8-3 0,5 6 3 0,4-15 4 16,1-2-3-16,3-2 1 0,5-3-12 0,0-1 5 16,5-4-1-16,2-4 4 0,-1-5 0 0,1-3 4 15,2-4-1-15,-7-4 1 0,2-4 5 0,-4-3-1 16,4-2 1-16,-7-5-4 0,4 2 1 0,-5-6 4 16,-1-1-2-16,-1-1 2 0,-3-10-4 0,1 2 1 15,-3 2 3-15,-3-2 5 0,-2 8 7 0,-2 5 5 16,1 2 5-16,0-1-2 0,-1 6-16 0,1 2-2 15,-1 3-3-15,0 0 10 0,0 0-6 0,-1 18-4 16,0-2-2-16,2 1 1 0,0 1-3 0,6 7 2 16,-1-1 1-16,3-4 3 0,-2-3-2 0,9 5-4 15,-7-5 1-15,1-4-2 0,4-1 8 0,2-1-2 16,-5-5-4-16,1-1 1 0,-2-2 6 16,4-3-6-16,-4-2 3 0,0-2 8 0,-1-2-13 15,-2-2 1-15,-2-2 3 0,0-4-4 0,-5 2 4 0,-3-4-3 16,-2-3 2-16,-4-7-4 0,-3 3 4 0,-1-1-2 15,-5 0 1-15,0-1 0 0,0 3 1 0,0 1-5 16,4 6-5-16,0 0 11 0,1 5-3 0,4 2-7 16,2 2 0-16,1 3-3 0,5-1 2 0,1 4-6 15,0 0 4-15,0 0 2 0,13-4 0 16,6 6 7-16,1-1-1 0,10 2-1 0,5-3-7 16,0-2 6-16,0 1 4 0,3-2 7 0,-2 2-11 15,1-2-4-15,-1 3 9 0,0-3-4 0,-4 5-6 16,-2-4 3-16,-2 2 0 0,-11 4 0 0,1 1-2 15,-8 1 0-15,2 1 5 0,-5 4 13 0,0 1-17 16,-5 3 5-16,1 3 0 0,-2 9-1 0,-5-3 2 0,3-5 5 16,0 0-5-16,-2 0-2 0,3-1 0 15,0 2-2-15,5-4-5 0,-2 0 6 0,2-5-1 16,0-1 1-16,6-2-2 0,1 0-4 0,3-3 0 16,2 0 0-16,3-5 0 0,0-3 5 0,-3-1-3 15,3-3 6-15,-1 0-1 0,0-1-2 0,-5-2-3 16,3-1 7-16,-6-3-4 0,3 0 8 0,-5 4 3 15,-2 1 3-15,-1 2-2 0,2-1 4 0,-5 3-19 16,1 2 7-16,-4 3-7 0,0 0-1 0,0 0 6 16,13 9 3-16,-8-2-4 0,0 1-1 0,2 0-6 15,0 1 8-15,4-2 5 0,5 4-4 0,-2 0-5 16,4-4 7-16,0-2-6 0,-4 2 0 0,5-4 6 16,-1-1 0-16,3-4 1 0,-5 0-2 0,-2 0 2 15,3-7 14-15,-3 4 10 0,-6 0 28 16,4-5 11-16,-5-7 6 0,0 2 8 0,-3 0 9 0,1-3-4 15,-2-9-48-15,-3 8-38 0,-4-8 0 16,-4-2 0-16,1 1 0 0,-6 1 0 0,0-1 0 0,-3-2 0 16,0 6 0-16,-2 0-169 0,2 1-195 0,-2 4-188 15,8 4-633-15,-3 8-1283 0,4 0 568 0</inkml:trace>
  <inkml:trace contextRef="#ctx0" brushRef="#br0" timeOffset="-118913.52">15885 16930 219 0,'9'-26'560'16,"-8"5"-14"-16,1 4-28 0,-2 0-30 0,-4 1-12 15,-1 0-35-15,-2 5-48 0,-3 3-36 0,-3-2-36 0,-6 4-36 16,1 4-31-16,-1-1-18 0,-4 2-34 15,-5 2-15-15,0 4-18 0,-2 1-14 0,1 1-15 16,2 2-13-16,7-3-15 0,-2 0-12 0,4 0-9 16,2 0-10-16,5-1-8 0,0 0-9 0,1 1-4 15,3-3-9-15,3 1-1 0,2 0 6 0,-1-1 10 0,2 1-1 16,3 2 4-16,2-3-1 0,-1 2-2 0,3 0-3 16,1 4-17-16,1-3 8 0,0 3 0 0,1 5-1 15,-1 0-7-15,2 2-4 0,-5 2-1 16,-1 6 6-16,0 1-6 0,-4 4 7 0,-3 0 11 15,2 5 6-15,-3 2-6 0,0 10 0 0,0 1 9 16,-1 4-4-16,-1-6 2 0,2 1 1 0,-1 1-64 16,1-14-3-16,4 14 0 0,-5-13 0 0,2 2 0 15,6 12 0-15,-3-14 0 0,5 1 0 0,0-2 0 16,4-2 0-16,0-4 0 0,0 2 0 0,0-5 0 16,1-6 0-16,-1-2 0 0,4-1 0 0,0-3 0 15,-3-3 0-15,3-3 0 0,0 0 0 0,0-3 0 16,4-3 0-16,-4-6-102 0,6 2-140 0,-3-4-56 0,11-7-56 15,-1 0-87-15,4-4-80 0,2-2-519 0,6-11-1124 16,-9 9 497-16</inkml:trace>
  <inkml:trace contextRef="#ctx0" brushRef="#br0" timeOffset="-118730.85">16189 17162 56 0,'-12'-11'481'0,"4"1"6"0,-1 3-12 0,6 0-19 0,2 2-27 16,1 5-30-16,10-16-33 0,1 11-37 0,8-3-32 16,10 2-30-16,4 4-35 0,2-4-50 0,1 4-56 15,-1 0-80-15,2-3-92 0,-1 1-102 0,-4 0-116 16,-11 1-431-16,-1 1-754 0,-6-1 334 0</inkml:trace>
  <inkml:trace contextRef="#ctx0" brushRef="#br0" timeOffset="-118430.87">16179 17063 278 0,'-11'6'440'0,"3"-3"10"0,-1 2 3 15,1 4 3-15,2-4-4 0,1 4-14 0,-2 0-5 16,2 3-21-16,5-2-10 0,-2 7-23 0,-1-1-18 16,4 2-13-16,-1 7-20 0,0 1-23 0,-2-1-21 0,3 5-24 15,-2-4-23-15,1 1-21 0,0 1-16 16,0 0-22-16,0 1-16 0,2-2-20 0,-2-1-16 15,2 1-11-15,-2-2-8 0,1-5-13 0,0-4-7 16,6 3-39-16,0-3-48 0,2-1 0 0,0-5 0 16,5 2 0-16,-5-6 0 0,5-1 0 0,-1 0 0 15,6-3 0-15,3 2 0 0,6-5 0 0,0-1 0 16,2-1 0-16,-1 2 0 0,4-3 0 0,0 1 0 16,2-3-62-16,-4-2-168 0,-1 0-39 0,1-2-46 15,-2 0-50-15,-2-1-43 0,-10 6-43 0,-6-4-54 16,-2 5-426-16,-2-6-1010 0,-4 0 447 0</inkml:trace>
  <inkml:trace contextRef="#ctx0" brushRef="#br0" timeOffset="-118280.14">16331 17457 205 0,'-17'-4'384'0,"5"0"23"16,0 1 23-16,2 1 14 0,1 0 13 16,4 1-2-16,1-2-19 0,4 3-26 0,0-8-17 15,0 8-48-15,9-6-26 0,5 2-38 0,3-1-28 0,10-1-27 16,1 2-37-16,4 0-54 0,0 0-53 0,-2-1-89 15,5 0-109-15,-2 2-134 0,-1-2-177 0,0-4-416 16,-3 2-911-16,-2-5 403 0</inkml:trace>
  <inkml:trace contextRef="#ctx0" brushRef="#br0" timeOffset="-117831.11">16722 16967 4 0,'-9'-13'522'0,"7"2"-12"16,3 2-24-16,0 0-23 0,6 3-30 0,8-4-34 16,4 2-38-16,11 1-33 0,0 0-34 0,7 3-32 15,3-1-25-15,15 3-22 0,-19 0-21 0,1 2-23 16,-3-1-15-16,-2 1-21 0,-4 0-9 0,0 0-14 16,-11-1-13-16,-2 2-10 0,-3-2-6 0,-4 0-8 15,-2 1-5-15,1 1 2 0,-7-1 1 0,9 0-3 16,-9 0 1-16,0 0 1 0,0 0 1 0,0 0 10 15,0 0 7-15,-5 12 5 0,0-2 10 0,-1 1 12 16,1 4 5-16,-2 2 5 0,1 8 0 0,1 1 3 16,0 0 6-16,-2 4-6 0,4-2-3 0,3 5-7 15,-3-1-9-15,6 2-7 0,-2 2-8 0,4 10-12 16,2-11-52-16,-4 0-32 0,4 1 0 0,-1 10 0 16,0-12 0-16,2-2 0 0,0 3 0 0,-2-4 0 15,-1 2 0-15,-1-2 0 0,-1-2 0 0,0-1 0 16,0-1 0-16,-4-3 0 0,1-6 0 0,-2-1 0 15,-4 0 0-15,4-3 0 0,-2-3 0 0,-3-2 0 16,2 2 0-16,-5-4 0 0,0 0 0 0,-6 1 0 16,-3-6 0-16,-1 1 0 0,2-5 0 0,-4 2 0 15,4-2 0-15,0 1 0 0,-1 1 0 0,6-1 0 16,1-2 0-16,1-1 0 0,5 1 0 0,-1-1 0 16,6-3-365-16,1-2-182 0,4-9-180 0,10 2-365 15,5-5-1183-15,4-2 523 0</inkml:trace>
  <inkml:trace contextRef="#ctx0" brushRef="#br0" timeOffset="-117647.06">17581 17372 360 0,'3'-10'532'16,"2"0"-22"-16,0 0-20 0,6 2-28 0,5-4-29 15,8-1-36-15,-5 3-46 0,7 2-36 0,9 0-31 0,-9 1-62 16,5 2-67-16,-3-4-80 0,-7 5-94 0,1 2-91 15,-4 2-110-15,-4-1-115 0,-2 1-316 16,-6 1-705-16,2 3 313 0</inkml:trace>
  <inkml:trace contextRef="#ctx0" brushRef="#br0" timeOffset="-117514.42">17700 17480 278 0,'-22'18'355'0,"8"-5"15"16,0-1 15-16,8-1 12 0,0-3 16 0,1 1 24 15,2 0 14-15,5-2-3 0,2-2-4 0,2-1-24 16,5 1-15-16,6 1-40 0,11-4-33 0,1-2-29 15,1 0-35-15,10 0-21 0,16 0-41 0,8-8-73 16,-4 3-83-16,-1 0-101 0,-21-1-102 0,17-7-128 16,-19 4-197-16</inkml:trace>
  <inkml:trace contextRef="#ctx0" brushRef="#br0" timeOffset="-116745.96">18846 17224 129 0,'0'5'489'0,"-1"-3"14"16,1-2 16-16,-7 3 6 0,7-3-7 0,0 0-14 16,0 0-22-16,0 0-43 0,0 0-34 15,-11-8-42-15,11 1-33 0,-2 1-39 0,2-3-30 16,2-2-28-16,4-5-16 0,-2 0-27 0,4-2-17 16,-2 1-17-16,8-6-16 0,-1-1-14 0,0 0-10 0,2-1-14 15,1 0-7-15,-1-1-13 0,2-3-11 0,-2-2-3 16,0 0-10-16,-1 1 1 0,-1 2-2 0,1 2-17 15,-4 2-4-15,-2 3-8 0,-2 7 0 16,-1 3-7-16,-1 1-4 0,0 5-2 0,-4 2-9 16,4 1 6-16,-4 2-1 0,0 0 2 0,0 18-5 15,1 0 9-15,-2 1 7 0,2 9-6 0,-1 2 20 16,-1 3 7-16,1 2 10 0,0 0 3 0,-1 2-58 16,1 9 0-16,1-10 0 0,0 10 0 0,2-11 0 0,2 11 0 15,-2-10 0-15,4-3 0 0,-3 1 0 16,1-1 0-16,4 2 0 0,-5-7 0 0,2 1 0 15,1-4 0-15,-5-5 0 0,1-2 0 0,-3 1 0 16,-1 0-221-16,-2-6-85 0,2-2-53 0,-2 1-37 16,1-1-24-16,-2-1-5 0,-1-1 11 0,0-1 27 0,-2 1 31 15,2-3 39-15,-3-4 32 0,2 6 43 16,-2-5 36-16,2 2 55 0,-3-1 47 0,-4 0 49 16,4 2 46-16,-5-3 38 0,3 0 37 0,0 1 28 15,-2-2 43-15,0 3 24 0,-1-4 27 0,2 2 26 16,0-2 20-16,-1 0 13 0,2 0 20 0,1-1 4 15,1 0 20-15,9 0 8 0,-11-1 6 0,11 1-2 16,-11-2-12-16,11 2-16 0,-6-3-25 0,6 3-19 16,0 0-22-16,0 0-30 0,17-12-67 0,-2 9-112 15,5-2 0-15,10-3 0 0,0 4 0 0,4 0 0 16,2-2 0-16,17-2 0 0,-16 5 0 0,4-2 0 16,10-3 0-16,-15 7 0 0,6-2 0 0,-6 0 0 15,-4-2 0-15,-1 2 0 0,-5 2 0 0,-8 0 0 16,1 0 0-16,-7 0 0 0,-1 1 0 0,-3 1 0 15,-8-1 0-15,12-1 0 0,-12 1 0 0,0 0 0 16,10-1 0-16,-10 1 0 0,0 0 0 0,0 0 0 16,0 0-330-16,0 0-264 0,0 0-618 0,0 0-1312 15,0 0 581-15</inkml:trace>
  <inkml:trace contextRef="#ctx0" brushRef="#br0" timeOffset="-116597.27">19889 17523 3415 0,'0'0'476'0,"-4"-8"-67"0,4 4-4 16,0 4 19-16,-2-7-23 0,2 7-30 0,-2-7-38 16,2 7-54-16,0-7-48 0,0 7-30 0,0 0-51 15,0-6-85-15,0 6-144 0,0 0-212 0,-3-3-300 16,3 3-443-16,0 0-1119 0,0 0 496 0</inkml:trace>
  <inkml:trace contextRef="#ctx0" brushRef="#br0" timeOffset="-114563.47">18959 16844 350 0,'-9'-16'369'0,"0"0"16"16,0 2-11-16,-3 0-8 0,5 5-10 0,-2 3-16 15,2 0-25-15,0 2-33 0,2 3-21 0,5 1-24 16,-9 8-19-16,2 1-11 0,6 4-21 0,-2 5-18 16,3 11-15-16,4 1-15 0,4-1-15 0,1 3-13 15,4 0-11-15,3-3-7 0,5 0-10 0,9 9-7 16,-5-16-12-16,5-1-1 0,2-3-8 0,-1-4-4 15,0-6-8-15,2-4-2 0,-4-2-2 0,3-5-5 16,-11-1-2-16,8-3-4 0,-7-1 1 0,1-9-3 16,-8-1-2-16,3-5-3 0,-9 5 1 0,-4 0 1 15,-1-1-2-15,-2-2 4 0,-5-6 7 0,-4 4-2 16,0 5 7-16,-3 1-4 0,-1 5 3 0,-4 4-6 16,-2 4-5-16,-1 8 1 0,-1 4-2 0,-4 11-1 15,1 6 2-15,-6 15-2 0,3 4-4 0,6 1-1 16,1 7-2-16,1 1 1 0,7-1-5 0,2 4-1 15,6-7-5-15,5-2 11 0,4-14-12 0,3-3 3 16,8 0-6-16,0-7 6 0,2-3-1 0,6-2 2 16,1-6-3-16,1-6 2 0,2-2-4 0,2-3 3 15,-6-6 2-15,1-5-3 0,-3-5 0 0,-1-3 4 16,-1-1-3-16,-9-6 2 0,-2 1-2 0,-5-5 2 16,-12-3 2-16,-2 0 0 0,-3-1 2 0,-7 0-4 15,-2 1 3-15,-2 7-2 0,-4 5 2 0,2 4 3 16,-3 7-1-16,-1 9 0 0,-1 7 0 15,4 9-4-15,0 8-2 0,-3 15 2 0,3 4 2 0,9 3-7 16,2 1 1-16,10 7-2 0,5-2 2 16,7-1-2-16,7-7 3 0,2 0-1 0,7-3-9 0,0-12 1 15,2-5-6-15,-2-3 9 0,4-6-5 0,3-5-2 16,-3-5 2-16,-6-3 3 0,-1-6 4 0,5-3-2 16,-7-4 2-16,-5-1-1 0,6-11 8 0,-3 0 14 15,-8-2 3-15,-1-1 4 0,-8-4 11 0,1-3 1 16,-4-3-2-16,-4 0 0 0,-8-9-2 0,3 11 0 15,-11-12-5-15,0 7 6 0,4 13-3 0,-1 3 3 16,2 2 6-16,1 11-7 0,2 4-8 0,1 4-5 16,-2 7-3-16,-1 6-3 0,-3 7-7 0,6 6-1 15,1 1-6-15,6 7-17 0,2-2-23 16,2 5-25-16,6-2-21 0,6-2-28 0,3-3-21 0,6-2-32 16,5-3-35-16,7-6-44 0,-1 0-58 15,6-8-59-15,4-4-78 0,0-4-428 0,14-2-935 16,-16 0 414-16</inkml:trace>
  <inkml:trace contextRef="#ctx0" brushRef="#br0" timeOffset="-113530.02">20131 17322 3326 0,'-2'-9'258'16,"-4"-7"-38"-16,2 2-85 0,-1-2 79 0,1 4 1 15,4-6 12-15,-4 0-10 0,0 3-13 0,3-5-13 16,1 4-2-16,1-3-6 0,3 3-13 0,0-1-4 16,0 4-7-16,-1 1-17 0,0 2-9 0,6 2-18 15,-4 4-5-15,4-1-6 0,-1 5-19 0,5 5-4 16,2 2-9-16,-1 8-7 0,5 9-6 0,2 1-7 16,-3 4-8-16,0 2 2 0,5 11-8 0,-8-10-8 15,-2-1-13-15,3 2-11 0,-2-1-3 0,-2-1-10 16,-7-3-12-16,4-1-13 0,-5-9-5 0,-3-2-1 15,4-4 4-15,-5-1 7 0,0-5 2 0,3-3 5 16,-6-1 8-16,3-2 12 0,0 0 4 0,-5-17 8 16,4 5 15-16,1-6 0 0,0-7-1 0,1-1 2 15,-1-7 2-15,1 2 4 0,6-2-1 0,-2 0 4 16,6-2-5-16,-2 4 5 0,4 3 3 0,1 5-8 16,-2 7-4-16,4 2-4 0,-2 6-5 0,5 4 2 15,-2 5-3-15,2 6-2 0,-2 3 0 0,6 9-1 16,-3 4-5-16,-4 2 2 0,2 2-1 0,-6 3-8 15,0 2 3-15,-4-4-2 0,-2 1 6 0,-3-2-10 16,-1 1-4-16,-2-7 0 0,-2-3-6 0,0-5 1 16,0-2 12-16,0 0-5 0,0-6 1 0,1 1 5 15,-1-3-5-15,2-3 0 0,0 0 2 0,0 0-5 16,-4-12 0-16,6 0-1 0,2-4 1 0,1-3 10 16,2-7-3-16,5-1-8 0,-2-3 12 0,0 2-9 15,4 1 5-15,-1 1-1 0,1 0-4 0,-4 13 4 16,2 0 1-16,-2 2-2 0,-1 4-5 0,0 4 0 15,0 4 4-15,1 3-1 0,-2 5 1 0,2 4 9 16,-1 5-4-16,-1 0-2 0,-3 9 5 0,-1-1-2 16,1-1 0-16,-2 2 3 0,0-6-10 0,2 2 2 15,-1-5 1-15,1 0-2 0,2-4 0 0,0-3-1 16,0 0-4-16,2-5-2 0,2-2 8 0,-1-4-6 16,8-1 4-16,-4-2-6 0,-3-3 10 0,5-4-5 15,-2-2 0-15,3-1 7 0,-4-3-7 0,3-5-2 16,-2-1 9-16,-5-4 0 0,1 2-8 0,-3 0 11 15,-3 0-2-15,0 6 5 0,-1 2 3 0,1 4-11 16,1 5 0-16,-4 1 1 0,-2 2 4 0,1 4-5 16,0 0 1-16,0 0-6 0,3 23 8 0,1-7-8 15,-2 2 0-15,1 7 3 0,1 0 8 0,-1-6-6 16,6 5-5-16,-2-6-3 0,2-2 0 0,-2 0-1 16,2-6 1-16,0-1 1 0,-2-1 5 0,5-3 2 15,-3-4-1-15,0-2-3 0,0 0 6 0,4-3 0 16,-3-3-5-16,7-4 1 0,-3-1-2 0,0-2 9 15,7-5 4-15,-9 2-1 0,4-5 5 0,-1 0 7 16,0 0 9-16,-1-1-5 0,-5 7 3 0,0 2 5 16,0 2-10-16,-3 5-1 0,1-2-3 15,-2 6-6-15,5 2 4 0,0 4 8 0,1 3-12 0,0 8 5 16,-2 1-5-16,0 3-3 0,-1 0-3 0,3 7 2 16,-3-7-5-16,-2 1-3 0,-2 0-20 0,0 1-1 15,-1-8-3-15,0 1-4 0,-3-1 0 0,-1-3 5 16,4-3 5-16,-3 1 17 0,1-4-9 15,-1-3-4-15,0 0 0 0,0 0-3 0,0 0 4 16,6-19 1-16,-2 9 4 0,1-8-3 0,3 1 4 0,1 1 3 16,2-8 1-16,3 0 1 0,3 2 3 0,-2 2 1 15,-2 5-7-15,5 1-1 0,-4 4 1 0,3 2-5 16,1 4 5-16,-1 4-3 0,-1 4-1 0,2 6 3 16,-2-1 8-16,1 6 1 0,-4 0-4 15,1 6-3-15,-3 3-4 0,-3-6-26 0,2-2-41 16,-5 4-54-16,-3-1-56 0,0-2-64 0,-2-4-64 15,0-1-67-15,0-2-68 0,0-3-93 0,-4-4-389 0,-1 0-1002 16,5-3 443-16</inkml:trace>
  <inkml:trace contextRef="#ctx0" brushRef="#br0" timeOffset="-113396.46">21333 16899 115 0,'-20'-23'482'0,"6"9"-11"0,1 1-19 0,3 5-35 15,3 0-48-15,1 4-36 0,6 4-69 0,0 0-142 16,0 0-174-16,0 0-233 0,28 22-163 0,-6-4-486 16,5 2 215-16</inkml:trace>
  <inkml:trace contextRef="#ctx0" brushRef="#br0" timeOffset="-112847.73">22485 16681 292 0,'6'-4'496'0,"-5"0"1"0,3 0-3 15,-1 0-21-15,-3-1-22 0,-3-1-35 0,2 1-31 16,-5-1-29-16,-1 0-27 0,-4-1-22 0,-5 0-26 16,0 2-24-16,-2-2-26 0,-3 2-18 0,3 0-24 0,-2 2-17 15,-3 0-19-15,5 1-16 0,4 2-10 0,1-2-14 16,-1 2-12-16,5 0-12 0,0 0-10 0,2 2-11 16,-1-1-3-16,4 0-3 0,4-1-5 0,-4 4 11 15,4-4-2-15,-1 6-3 0,1-3-2 16,0-3-4-16,3 8 8 0,1-4 2 0,-2 1-5 15,4 3 3-15,-2-3-6 0,-1 7-1 0,-1-1 1 0,0 6 2 16,0 0 5-16,-1 1 2 0,3 7-3 16,-4 0 0-16,0 3-3 0,-2 5 7 0,-1-2-5 15,4 4-33-15,-1 0-31 0,0 13 0 0,2 1 0 16,-4-1 0-16,4 4 0 0,-7-5 0 0,7 1 0 16,-2 2 0-16,0-3 0 0,-4 1 0 0,2-1 0 0,-1-11 0 15,-1 1 0-15,-2 10 0 0,2 0 0 0,2-11 0 16,-4-3 0-16,1 1 0 0,1-3 0 15,2-1 0-15,-1-1 0 0,3-4 0 0,2-7 0 16,1 1 0-16,1-3 0 0,3-2 0 0,1-4 0 0,4-3 0 16,-2 1 0-16,12-5 0 0,-3 0 0 15,3-1 0-15,13-5 0 0,-3-4 0 0,-2 2 0 0,5-4-153 16,-1-3-348-16,-1-4-756 0,3 3-1360 16,13-10 601-16</inkml:trace>
  <inkml:trace contextRef="#ctx0" brushRef="#br0" timeOffset="-110264.29">23069 16841 414 0,'4'-18'460'16,"0"3"16"-16,-2 5 4 0,2-2-7 0,-4 1-19 16,0 5-24-16,1-1-28 0,-1 2-34 0,0 2-35 15,0 3-19-15,0 0-19 0,0 0-9 0,-14 20-12 16,5-4-6-16,1 10-25 0,0 0-11 0,-3 4-7 16,2 2-22-16,-1 1-8 0,-1-1-15 0,0 1-3 15,1-1-26-15,4-2-15 0,-2 0-10 0,0 2-9 16,-2-4-11-16,5-3-21 0,1-2-5 0,-1-5-5 15,1-4-6-15,0-3-5 0,-2 0-64 16,4-5 0-16,0 3 0 0,0-4 0 0,-1-2 0 0,1 2 0 16,0-3 0-16,2-2 0 0,0 0 0 0,0 0 0 15,0 0 0-15,14-1 0 0,0-5 0 0,-1 4 0 16,2-2 0-16,5 2 0 0,0 1 0 0,10-1 0 16,-9 4 0-16,7 1 0 0,-1 2 0 0,0 2 0 15,-7-2 0-15,2 1 0 0,5 2 0 0,-9 0 0 16,1 0 0-16,-3 2 0 0,0-2-79 0,-6-1-121 15,-1 0-28-15,3 0-21 0,-5-1-23 0,0-3-18 16,-3 1 5-16,1-2 7 0,-3-1 2 0,-2-1 6 16,0 0 13-16,0 0 21 0,0 0 27 0,-14-13 20 15,8 8 24-15,-2-5 26 0,2-1 19 0,-2 0 27 16,0-5 27-16,2 1 27 0,-2-3 21 0,2 2 27 16,2-3 26-16,3 3 27 0,-2 0 25 15,2 1 32-15,0 1 16 0,1 2 18 0,0 0 11 0,0 3 9 16,0-1 7-16,0 3 8 0,1-1 3 0,-1 2-5 15,3 0-9-15,-3 6-6 0,1-6-16 0,-1 6-11 16,3-9-13-16,-3 9-11 0,0 0 6 0,0 0 0 16,0 0 0-16,0 0 2 0,-7 23 0 0,6-12-1 15,-2 5 4-15,-1 1-13 0,0 8-2 0,2-1 3 16,-3 3-6-16,1 5-93 0,0-5-20 16,2 3 0-16,-1-1 0 0,-1 0 0 0,4 1 0 15,0-1 0-15,-1-3 0 0,0 1 0 0,1-2 0 0,-3-6 0 16,3-1 0-16,0-1 0 0,0-3 0 0,3 2 0 15,-2-5 0-15,0 1 0 0,-1 0-336 0,3-5-59 16,-2-1-68-16,4-5-79 0,-5-1-535 16,0 0-1165-16,0 0 517 0</inkml:trace>
  <inkml:trace contextRef="#ctx0" brushRef="#br0" timeOffset="-109871.77">23774 17406 282 0,'5'-2'390'0,"-5"2"1"0,9-5-10 15,-9 5-18-15,7-1-8 0,-7 1-8 0,0 0-10 16,0 0-13-16,0 0-9 0,9 6-16 0,-9-6-15 16,2 4-20-16,-2-4-21 0,0 7-16 0,0-7-17 15,-4 8-25-15,4-8-13 0,-1 4-18 0,1-4-10 16,-4 8-17-16,2-5-16 0,2-3-6 0,0 0-9 15,0 0-9-15,-2 4-6 0,2-4-9 0,0 0-7 16,0 0-3-16,0 0-10 0,-18-8-4 0,15 2-5 16,-3 4-4-16,4-4-6 0,-1-2 3 0,0 2-5 15,1-2 6-15,0 2 6 0,1 1 0 0,1-2 10 16,0 7-7-16,3-11-6 0,2 7 1 0,-5 4-7 16,9-4 1-16,-9 4 5 0,9 2-3 0,-9-2 9 15,11 7 2-15,-4 2-6 0,2 2 5 0,-1 3 2 16,-3 2-3-16,1-1 0 0,-4 2 0 0,0 0-1 15,-2 0-10-15,-4 1 3 0,-2 1-7 0,-6-1 6 16,2 0-9-16,-9 1-35 0,-3 7-34 0,-1-4-65 16,-1 1-75-16,-3-6-103 0,-1 1-110 0,-3-4-117 15,-2-1-533-15,4-1-1131 0,-2-1 500 0</inkml:trace>
  <inkml:trace contextRef="#ctx0" brushRef="#br0" timeOffset="-108863.23">24353 17080 374 0,'1'-3'451'0,"-1"3"-10"0,0-4-9 0,0 4-10 15,0 0-22-15,-7-4-26 0,7 4-28 0,-8 0-26 16,8 0-20-16,0 0-13 0,0 0-19 0,-13 3-17 16,13-3-12-16,-5 1-9 0,5-1-9 0,0 0-5 15,0 0-14-15,0 0-1 0,0 0-4 0,0-7-17 16,5 0-21-16,0-3-14 0,6-5-12 0,0 0-10 15,-2-1-18-15,0-2-3 0,5-4-8 0,2-1-12 16,-4 1-6-16,0-3-8 0,2 1 5 0,-3 1 3 16,-2 0-6-16,4 0-9 0,-7 7 11 0,1 1-5 15,-2 2 9-15,-4 3-3 0,3 2-2 0,-3 2-16 16,4 0 0-16,-5 3-52 0,0 3-3 0,0 0 0 16,0 0 0-16,4 22 0 0,-4-5 0 0,0 3 0 15,-1 6 0-15,-2 4 0 0,3 2 0 0,-5 2 0 16,4 0 0-16,0 1 0 0,1 1 0 0,1 0 0 0,-5 12 0 15,4-1 0-15,0-16 0 0,-4 3 0 16,-1-2 0-16,5-1 0 0,-1-2 0 0,1-1 0 16,-3-2 0-16,2-5-62 0,-3 4-200 0,3-7-68 15,-2-6-69-15,-3 1-53 0,2-1-48 0,-1-3-55 16,-3-1-384-16,-2-2-1016 0,-1-2 449 0</inkml:trace>
  <inkml:trace contextRef="#ctx0" brushRef="#br0" timeOffset="-108696.64">24349 17492 873 0,'-7'0'136'0,"-2"1"65"16,2 0 32-16,7-1 25 0,-11-2 26 0,11 2 47 15,-8-3 25-15,8 3 21 0,0 0 2 0,-6-2-9 16,6 2-16-16,0 0-17 0,0 0-16 0,5-10-20 16,0 7-16-16,5-1-22 0,2 1-34 0,5-1-28 15,2 2-14-15,7-5-22 0,4 4-18 0,-1-2-29 16,2 3-40-16,-6-1-45 0,5 0-70 0,-2 0-76 16,-9 1-81-16,3-1-71 0,-1 0-73 0,-1-1-67 15,-8 2-72-15,1-4-355 0,-3 1-900 0,-1 0 398 16</inkml:trace>
  <inkml:trace contextRef="#ctx0" brushRef="#br0" timeOffset="-108212.27">24927 16699 8 0,'-1'-18'397'0,"-2"3"14"15,2-2 15-15,-2-1-7 0,3 1-19 0,0-2-9 0,0 3-21 16,3 0-21-16,-2 5-18 0,2-1-24 0,-1 1-20 16,3 1-22-16,-1 0-24 0,1 1-21 15,2 2-22-15,-1 0-15 0,-1 1-22 0,3 0-11 16,-3 1-14-16,0 2-11 0,-5 3-7 0,12-3-13 16,-12 3 1-16,14-1 1 0,-14 1-9 0,13 3-4 15,-13-3-7-15,12 5 3 0,-8-1-6 0,2 2 4 16,-2-2 5-16,-1 4 5 0,1 2 2 0,-2 3 6 15,2-2-8-15,-4 6 20 0,1 2-21 0,0 6 5 16,-1 2 8-16,0 0 1 0,-1 2-1 0,1 3 4 16,0 2-3-16,3 0-40 0,-1 2-71 0,4 14 0 15,-3-2 0-15,5-2 0 0,-5-10 0 0,4 10 0 16,2 1 0-16,-2 1 0 0,-1-2 0 0,0-10 0 16,3 10 0-16,-5-11 0 0,0 0 0 0,-3 10 0 15,-1-11 0-15,0-4 0 0,-4-3 0 0,-1-1 0 16,-2 0 0-16,-1 1 0 0,-1-4 0 0,-3 2 0 15,7-9 0-15,-7 0 0 0,1-2 0 0,-3 1 0 16,0-4 0-16,-2-2 0 0,0 0 0 0,-1-2 0 16,0-1 0-16,-5 0 0 0,3-1 0 0,1-1 0 15,0-4 0-15,5 2 0 0,-2 0 0 0,2-1 0 16,3-1 0-16,1 1 0 0,1 2 0 0,2-2 0 16,6-1-449-16,0 0-190 0,0 0-546 0,0 0-1282 15,0 0 568-15</inkml:trace>
  <inkml:trace contextRef="#ctx0" brushRef="#br0" timeOffset="-107978.98">25796 17216 3995 0,'-8'-18'366'16,"3"1"-138"-16,0 0-59 0,0 6 45 0,1 2 7 15,0-2-9-15,3 0-11 0,1 0-32 0,3 4-30 16,4-3-12-16,2 3-13 0,5 3-17 0,2-3-33 16,0 1-38-16,3 3-67 0,3 2-88 0,-3-3-108 15,-1 4-115-15,3-1-122 0,-12 3-378 0,3 1-922 16,-3 0 407-16</inkml:trace>
  <inkml:trace contextRef="#ctx0" brushRef="#br0" timeOffset="-107846.81">25825 17320 2788 0,'-12'16'275'0,"1"-3"-86"0,6-3 29 0,-1 0 67 16,2-4 11-16,3 2 3 0,1-4-4 0,1 0-23 0,4-1-28 16,8-2-7-16,0 1-14 0,6-2-26 0,8 0-23 15,3-4-22-15,0 1-48 0,-1 0-82 0,0 0-140 16,2-4-158-16,1 3-222 0,-4-4-399 0,-1-1-971 16,-2-2 430-16</inkml:trace>
  <inkml:trace contextRef="#ctx0" brushRef="#br0" timeOffset="-107080.27">26647 17030 233 0,'0'0'492'0,"0"0"9"0,0 3 6 0,0-3-2 15,0 0-8-15,2 4-17 0,-2-4-18 0,0 0-11 0,0 0-29 16,0 0-33-16,0 0-38 0,2-13-37 15,-1 9-17-15,4-2-29 0,-2 0-23 0,-1-4-28 16,5 2-22-16,-1-3-24 0,3-6-14 0,0 2-11 16,7-7-24-16,-6 5-11 0,1 0-8 0,3-4-10 15,3 0-5-15,-4-1-9 0,-2 6-9 0,3-8-11 16,-5 7 0-16,1 1-14 0,-4-1-1 0,1 2-26 16,-3 4-18-16,2 3 0 0,-6-2 0 0,2 4 0 15,0 2 0-15,-1-1 0 0,-1 5 0 0,0 0 0 16,0 0 0-16,0 0 0 0,-3 17 0 0,-4-3 0 15,6 6 0-15,-5 5 0 0,1 2 0 0,-1 2 0 16,4 2 0-16,-1-1 0 0,-2 5 0 0,1 0 0 16,1 12 0-16,1-1 0 0,0 1 0 0,-2 1 0 15,5-14 0-15,-1 2 0 0,0 9 0 0,0-11 0 16,0 0 0-16,-1-1 0 0,2-1 0 0,-1 0 0 16,1-3 0-16,-2-2 0 0,1-3 0 0,0-5 0 15,0-3 0-15,-1 1 0 0,0 0-148 0,-1-8-60 16,0 3-39-16,0-1-30 0,2-6-16 0,-1 1-21 15,0 0-11-15,-2-1-12 0,-2-4-1 0,1 3 17 16,-2-4 14-16,1 2 30 0,5-2 22 0,-15 1 30 16,7-1 26-16,-4-3 40 0,-2 2 49 0,2 0 42 15,-1-1 45-15,-5 1 38 0,0-2 40 0,4 1 37 16,0 2 43-16,-3-2 40 0,-2-1 39 0,8 0 22 16,-3 0 22-16,6 2 19 0,1 0 11 0,0-2 18 15,7 3-7-15,-13-2-1 0,8 1-8 0,5 1-25 16,-4-7-23-16,4 7-20 0,0 0-15 0,19-8-31 15,-1 2-18-15,12 2-16 0,2-1-61 0,8 3-81 16,13-5 0-16,-2 2 0 0,2 2 0 0,0 0 0 16,-2 0 0-16,-11-1 0 0,-2 0 0 0,0 2 0 15,-2-1 0-15,-4-1 0 0,-4-1 0 0,-7 3 0 16,-5-1 0-16,-4 0-124 0,-2 0-93 0,-5 0-89 16,-1-2-101-16,-5 0-125 0,1 5-570 0,-5-9-1192 15,1 3 528-15</inkml:trace>
  <inkml:trace contextRef="#ctx0" brushRef="#br0" timeOffset="-106914.25">27589 17541 3784 0,'0'0'429'0,"-9"1"-102"0,3-1-16 0,6 0-10 0,0 0-51 15,-12-5-64-15,8 3-47 0,4 2-63 0,0 0-84 16,-11-2-145-16,11 2-207 0,-8-3-521 15,8 3-953-15,0 0 421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4T13:45:05.1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3679 2623 4651 0,'5'-28'223'0,"-6"3"-57"0,1-3-56 16,-4 2 16-16,3 6 43 0,-2 0 23 0,2 2 13 15,-3 2-8-15,4 7 7 0,-1-2-2 0,-2 8-11 16,3-4-27-16,0 4-20 0,0 3-10 0,-1 13-10 16,2 12 0-16,2 6-16 0,-1 20-4 0,2 3-9 15,-1 0-7-15,2 3-7 0,0 1-8 0,0 24-9 16,-1-27 2-16,1 2-10 0,-1-4-7 0,-2-3-33 15,2-13-8-15,0 7-21 0,-3-12-21 0,0-5-31 16,-2-8-33-16,1-3-36 0,1-4-30 0,-2-5-40 16,-1-5-64-16,-1-2-63 0,3 0-67 0,-11-13-64 15,3-3-67-15,-1-7-377 0,-1-4-981 0,2-5 434 16</inkml:trace>
  <inkml:trace contextRef="#ctx0" brushRef="#br0" timeOffset="183.68">3634 2556 256 0,'0'-27'408'0,"1"1"-22"0,2 10 0 0,-2 0 7 15,2 5 13-15,-3 1 7 0,2 0-8 0,1 5-20 16,2-6-23-16,0 7-26 0,4-2-25 0,0 2-31 16,5-2-23-16,4 4-23 0,1 1-28 0,8 1-22 15,5 0-18-15,1 0-9 0,4 0-18 0,2 0-26 16,0 0-43-16,12 3-49 0,-15-1-54 16,-5-1-58-16,-2 2-55 0,3 3-52 0,-14-1-59 15,-4 1-38-15,-5 7-47 0,-4 3-74 0,-10 9-334 16,-9 0-812-16,-5 4 360 0</inkml:trace>
  <inkml:trace contextRef="#ctx0" brushRef="#br0" timeOffset="733.28">3463 3008 266 0,'-18'12'322'0,"4"-2"4"0,2-5-4 0,6-1 1 16,2 0 11-16,4-4 3 0,5 5-31 0,3-5-13 16,11-3-25-16,9 1-26 0,5-2-28 0,3-2-16 15,4 0-20-15,12-4-18 0,2 3-16 0,-4 1-15 16,1-1-19-16,-14 4-27 0,1 1-21 0,3 1-20 15,-2-2-23-15,-6 3 0 0,-1 2-5 0,-11-2-14 16,-4 1 8-16,-3-1 7 0,-4 0-8 0,-1 0 14 16,-5 3 13-16,4 1 21 0,-7 2 11 0,-1-1 18 15,0 5 5-15,-9 1 7 0,4 4 5 0,-4 1 2 16,0 0-1-16,-5 9-11 0,9-7-6 0,-5 4-4 16,3-2-12-16,2-2-4 0,3 1-6 0,1-2-5 15,2-1 0-15,1 0-6 0,3-3-3 0,4-3-1 16,3-4-9-16,4-1-1 0,-3 0-3 0,6-5-3 15,-2-3-2-15,2-2-1 0,-2-1-3 0,-1-4 1 16,-5 4-3-16,3-7 5 0,-3-1 8 0,-1 0 13 16,-2-3 20-16,-2 0 3 0,-3 0 12 0,0-1-7 15,-5 0 1-15,1 0 8 0,-3 1 7 0,2 7 4 16,-2-7 4-16,-1 7 5 0,0-2 1 0,2 6 1 16,1 0-18-16,-2-1 14 0,4 1-18 0,-3 1-9 15,2 0-15-15,1 5-12 0,0 0 6 0,6-4-8 16,-6 4-5-16,22 2-15 0,-9-1-25 0,7 6 0 15,8 1 0-15,-1 1 0 0,4 3 0 0,-4 1 0 16,2 2 0-16,-1 0 0 0,-4 1 0 0,1 1-23 16,-5 0-39-16,-7-6 2 0,1 3 10 0,-8-3 0 15,2-2 8-15,-4 0 9 0,0-2 1 0,-3 0-3 16,-1-2 18-16,0 0 18 0,0-5 19 0,-4 8 11 16,4-8 14-16,-5 2-3 0,5-2 16 0,0 0-1 15,0 0-3-15,-14-10-6 0,9 5-5 0,5-5-38 16,0 0-5-16,2-6 0 0,2-3 0 0,9-7 0 15,1 2 0-15,3-6-107 0,2 0-79 0,8-8-78 16,-3 9-103-16,2 6-145 0,-5-3-615 0,7 9-1218 16,-5 3 538-16</inkml:trace>
  <inkml:trace contextRef="#ctx0" brushRef="#br0" timeOffset="1051.16">5707 2720 4158 0,'15'-24'361'0,"-7"9"-187"0,1 2-13 0,-1 4 40 15,-3 0 32-15,-3 3 0 0,2 3-22 0,-4 0-29 16,0 3-37-16,0 0-3 0,0 0 3 0,-2 18-6 15,-5 1-2-15,-3 8-8 0,1 2 7 0,0 7-9 16,-2-1 9-16,-1 10-20 0,2 6-8 0,0 0-12 16,2-1-7-16,5 0-12 0,0-15-7 0,3 1-1 15,-3-4-32-15,7-2-28 0,0-1-36 0,0-4-32 16,-1-7-53-16,1-5-64 0,0-5-63 0,0-2-58 16,0-3-71-16,-4-3-88 0,10-11-92 0,-9-1-376 15,1-7-1000-15,-1-9 443 0</inkml:trace>
  <inkml:trace contextRef="#ctx0" brushRef="#br0" timeOffset="1233.15">5664 2674 3324 0,'-4'-15'288'0,"4"2"-51"0,-3 3-54 15,3 0 4-15,-1 3 47 0,1 1 12 0,0 0-10 16,-1 1-29-16,3 2-37 0,2-4-7 0,1 4-8 16,7-1-8-16,4-1-14 0,2 2-12 0,4-1-13 15,7 4-10-15,2 0-10 0,1 0-6 0,0 1-17 16,-1 1-22-16,-1 2-37 0,-3-3-51 0,1 5-50 15,-9-4-46-15,-1 3-51 0,-4 1-50 0,-2 0-42 16,-6 2-38-16,-2 2-52 0,-4-1-46 0,-4 2-315 16,-5 0-796-16,-5 6 354 0</inkml:trace>
  <inkml:trace contextRef="#ctx0" brushRef="#br0" timeOffset="1366.52">5669 2960 232 0,'-5'9'338'0,"2"-4"27"16,7 1 17-16,0-1 8 0,1 2-10 0,5-5-25 15,7 0-24-15,0-1-34 0,13-2-28 0,3 0-27 16,17-3-22-16,-13 2-48 0,-2-3-67 0,3-1-102 16,-4 5-129-16,-2-1-146 0,-2-1-343 0,-2 2-664 15,-9 0 294-15</inkml:trace>
  <inkml:trace contextRef="#ctx0" brushRef="#br0" timeOffset="1550.12">6305 3281 166 0,'4'14'499'0,"0"4"16"0,0-1 9 16,-3 1 7-16,3-2-10 0,-3 4-15 15,0 0-32-15,-2-1-45 0,1 5-30 0,-2-4-43 16,-4-2-43-16,0 0-81 0,-3 0-86 0,-2 2-110 0,-6-1-129 16,-2 2-140-16,1-9-183 0,-3 2-402 0,1-6-886 15,5 0 392-15</inkml:trace>
  <inkml:trace contextRef="#ctx0" brushRef="#br0" timeOffset="2266.38">7728 3081 128 0,'2'-5'423'0,"-2"2"26"16,0-3 12-16,0 6-11 0,1-4-24 0,-1 4-32 15,0 0-37-15,0 0-33 0,0 0-15 0,0 0-9 16,-7 21-16-16,-1-6-3 0,3 3-16 0,-1 9-18 0,0-1-21 16,0 2-13-16,3 0-18 0,1 1-9 0,2 1-17 15,1-2-25-15,3 1-7 0,2-4-15 16,4 0-13-16,0-7-4 0,1-3-9 0,3 1-11 16,5-4 3-16,8-2-13 0,-6-4-14 0,8-2-1 15,-2-6-7-15,0-4-5 0,2-2-9 0,-2-6 4 0,1-1 1 16,-5-3-8-16,0-4-5 0,0-4-5 0,-2-2 0 15,-2-3-3-15,-1-11-1 0,1-3-3 16,-4 0-2-16,-3-1-5 0,-1-3 1 0,-2-1-1 16,-1-1 2-16,-2 4-3 0,-5 13 1 0,2-1 2 15,-2 1 20-15,-1 5 16 0,-1 9 13 0,2 4 10 0,-1 7 0 16,0-2-14-16,-1 6-16 0,-2 4-5 16,3 1-6-16,0 0 4 0,-1 21-30 0,1-1-6 15,-3 11 0-15,2 0 0 0,-1 5 0 0,2 15 0 16,2 0 0-16,-1-1 0 0,6-2 0 0,-2-1 0 15,-1-1 0-15,1-11 0 0,9 12 0 0,-6-13 0 0,1-1 0 16,2-2 0-16,1 0 0 0,2-3 0 0,4-5 0 16,-6-8 0-16,2-2 0 0,3-2-135 15,0-2-156-15,3-5-72 0,-2-3-104 0,9-7-116 16,-12 0-476-16,-1-5-1147 0,3-4 507 0</inkml:trace>
  <inkml:trace contextRef="#ctx0" brushRef="#br0" timeOffset="2417.09">8287 3004 109 0,'-7'-7'402'0,"4"1"-44"0,3 0-12 0,4 1-12 15,8-2 1-15,3-5-27 0,3 3-31 0,12-5-32 16,5 4-34-16,2 5-26 0,-1-5-71 0,-2 3-83 16,-3-1-95-16,-6-2-123 0,-8-1-314 0,-2 1-543 15,-7 1 240-15</inkml:trace>
  <inkml:trace contextRef="#ctx0" brushRef="#br0" timeOffset="2567.61">7754 2653 411 0,'-14'-2'512'0,"4"-1"0"0,1-1-7 0,2 2-19 16,0 1-46-16,2-2-43 0,2 1-44 0,3 2-35 15,0 0-66-15,0 0-98 0,22 0-146 0,-9 3-163 16,7 4-192-16,1-2-294 0,6 1-695 0,2 0 307 15</inkml:trace>
  <inkml:trace contextRef="#ctx0" brushRef="#br0" timeOffset="3833.13">9824 3122 55 0,'-2'-10'527'0,"0"0"2"0,-2-1-2 15,1-4-3-15,2 3-3 0,-3-4-9 0,3 1-14 0,0 4-28 16,2-2-38-16,-1 3-29 0,1-1-24 0,3 2-40 15,0 0-30-15,2 0-33 0,1 5-25 0,3 2-26 16,4 3-25-16,4 3-14 0,6 7-17 0,0-1-19 16,-1 8-11-16,4 5-17 0,-5 1-12 0,1 4-11 15,0 0-11-15,-3 0-8 0,-3 1-9 0,-4 0-71 16,-3 0 0-16,-2-1 0 0,-6-1 0 0,0-2 0 16,-5-7 0-16,2 0 0 0,-2-2 0 0,-3-1 0 15,1-4 0-15,-3-2 0 0,-1-4 0 0,1 1 0 16,-2-5 0-16,3-1 0 0,0-3 0 0,2-2 0 15,1-6 0-15,1-5 0 0,5-2 0 0,3-6 0 16,3-5 0-16,6-1 0 0,1-1 0 0,3-2 0 16,1 4 0-16,5 1 0 0,-1 0 0 0,0 9 0 15,3 0 0-15,1 3 0 0,-2 3 0 0,-3 7 0 16,6 3 0-16,-7 1 0 0,6 7 0 0,-1 0 0 16,-4 0 0-16,3 3 0 0,0-1 0 0,-5 3 0 15,5 2 0-15,0-3 0 0,-7 0 0 0,1-5-21 16,0 1-52-16,-1-3 19 0,4 1 5 0,-5-3 5 15,-3 0-11-15,-1-4 22 0,0 1 7 0,-4-2 0 16,-1-4 1-16,0 2 4 0,-2-4 1 0,-3 2 2 16,-2-2 9-16,-1-1-11 0,-3 0 7 0,0 0 3 15,-1 2 4-15,-5 0 4 0,1 0-3 0,-1 5 2 16,-1-1-5-16,0 9 0 0,-1 0 2 0,-2 2 0 0,-3 5-4 16,2 5 9-16,0 7-9 0,0 1 6 15,5 6 1-15,1-3 0 0,7 2-2 0,1 1 6 16,5-4-2-16,4 2 3 0,5-1 3 0,-1-5-5 15,6-3 6-15,3-3-9 0,-4-6-1 0,3-3-1 16,6-1 15-16,3-3 10 0,-3-3 8 0,2-3 7 0,-9-2 12 16,7-2 8-16,-1-3 4 0,-7 2-1 15,5-8-3-15,-2 0 3 0,2-2 3 0,-6-6-8 16,1 3-2-16,-1 2-45 0,-1-4-6 0,-3 0 0 16,1-3 0-16,-2 6 0 0,-3 3 0 0,-3 1 0 15,-1 5 0-15,-2 6 0 0,0 0 0 0,2 1 0 16,-5 3 0-16,-1 2 0 0,0 0 0 0,8 13 0 15,-5-2 0-15,-1 7 0 0,-1 0 0 0,3 7 0 16,-5-5 0-16,2-1 0 0,2 0 0 0,-2 1 0 0,2-3 0 16,2-3 0-16,-3-2 0 0,1 0 0 0,1-5 0 15,-3 0 0-15,0-2 0 0,2 1 0 16,-1-4 0-16,-2-2 0 0,11-4 0 0,-4 0 0 16,2-3 0-16,0-2 0 0,3-5 0 0,-1 2 0 15,2-5 0-15,2-4 0 0,-2 4 0 0,6-3 0 0,-7 5 0 16,-1 2 0-16,1 1 0 0,-5 2 0 0,1 6 0 15,-3 1 0-15,2 3 0 0,-1 1 0 16,0 3 0-16,2 1 0 0,1 3 0 0,0 6 0 16,-4-4 0-16,5 7 0 0,-3-1 0 0,-2-1 0 0,2 0 0 15,-3-3 0-15,3-1 0 0,-2-2 0 0,-3-3 0 16,3 2 0-16,-1-3 0 0,0 1 0 16,-3 0 0-16,2-2 0 0,3-4 0 0,-6 0 0 0,12-3-3 15,-3-2-7-15,1 0 5 0,0-1 13 16,3-6 1-16,1 0-8 0,9-4-1 0,-5-2 0 0,-2 6 0 15,-1 1 0-15,1 0 0 0,-4 5 0 0,-1 1 0 16,2 2 0-16,5 2 0 0,-7 4 0 0,-2 1 0 16,4 3 0-16,-5 2 0 0,2 1 0 0,-2 1 0 15,1 4 0-15,-3-5 0 0,3 4 0 0,-3-3 0 16,4-1 0-16,-2-1 0 0,0 0 0 0,3-3 0 16,-3-2 0-16,2 0 0 0,3-8 0 0,2 0 0 15,3 1 0-15,-1-7-40 0,-1 0-146 0,1-4-50 16,1-5-67-16,0-2-65 0,1 2-74 0,-1-2-91 15,-4-3-482-15,3-1-1097 0,-3 2 486 0</inkml:trace>
  <inkml:trace contextRef="#ctx0" brushRef="#br0" timeOffset="5067.1">12624 3106 450 0,'0'-10'448'0,"0"1"-17"0,-3-2 5 16,-1 1-2-16,3-1-9 0,-7-5-16 0,3 5-24 15,-2-3-23-15,-1 8-21 0,-1-3-29 0,-1 5-35 16,-2 0-17-16,-7 4-24 0,1 6-19 0,-2 4-19 16,-5 4-14-16,1 4-13 0,-1 0-29 0,4 6-10 15,-2 5-10-15,3 0-11 0,2-3-13 0,1 0-7 16,4-1-13-16,6-2-1 0,0-6-11 0,6 0-9 15,2-5-6-15,4-1-1 0,3-1-1 0,1-2-1 16,0-3-2-16,4-3-4 0,-2-2-4 0,6-2 6 16,0-3 9-16,0-3 0 0,0-3 12 0,5-5 1 15,-7 3 12-15,3-8 4 0,0 2-6 0,-8 3 5 16,4-7-9-16,-4-2-11 0,-2 0 1 0,0 7 5 16,-2-2-10-16,-5 1-57 0,3 8 0 0,-3 0 0 15,3 4 0-15,-4 2 0 0,0 3 0 0,0 2 0 16,0 0 0-16,-5 13 0 0,5-4 0 0,-4 11 0 15,-1 4 0-15,5-5 0 0,4 8 0 0,0-2 0 16,2 1 0-16,3-3 0 0,4 1 0 0,1-3 0 16,0-6 0-16,3-2 0 0,-1-2 0 0,2-2 0 15,-1-2 0-15,-4-4 0 0,6-3 0 0,-2 0 0 0,3-3 0 16,-5-3 0-16,-1 1 0 0,2-5 0 16,-1-1 0-16,-3 0 0 0,1-3 0 0,-1-2 0 15,1 1 0-15,-4-2 0 0,2-8 0 0,-2 7 0 16,1 1 0-16,-3 1 0 0,-1 5 0 0,-2 0 0 15,1 3 0-15,0 2 0 0,-5 0 0 0,0 3 0 0,0 3 0 16,0 0 0-16,0 0 0 0,7 10 0 16,-5 0 0-16,-2 1 0 0,1 4 0 0,-1 4 0 15,3-3 0-15,-3 1 0 0,5-1 0 0,-5 0 0 16,5 0 0-16,0-4 0 0,0-1 0 0,1-2 0 0,4-2 0 16,0-1 0-16,0-3 0 0,2-1 0 0,-1-2 0 15,2-2 0-15,5-4 0 0,-1-2 0 0,-1-3 0 16,1 1 0-16,-1-3 0 0,4-3 0 0,0-4 0 15,0 2 0-15,-7 3 0 0,1 1 0 0,-1 2 0 16,1-2 0-16,-5 5 0 0,-4 4 0 0,3 0 0 16,-3 3 0-16,1-1 0 0,-6 3 0 0,8 6 0 15,0 2 0-15,-2 3 0 0,2 4 0 0,-5 4 0 16,1-1 0-16,3 8 0 0,-5-7 0 0,2 1 0 16,-1-4 0-16,1 1 0 0,-1-4 0 0,0-4 0 15,-1 1 0-15,0-4-41 0,0-1 2 0,2-2 5 16,0-2-5-16,-4-1 10 0,9-6 4 0,1-2 2 15,-3-1-1-15,4-4 7 0,-1-1-5 0,3-3 8 16,5-5-3-16,1-2 5 0,-1 1 4 0,5 1-3 16,-5 0 9-16,4 1-8 0,-8 7-6 0,1 0 9 15,0 6-3-15,-2 0-4 0,0 3-2 0,-3 3 5 16,4 3 1-16,-1 2 4 0,-3 0 1 0,-1 5-7 16,3 0 9-16,-1 4-3 0,-2 1-4 15,0 0 10-15,4 2-6 0,-7-5 2 0,2 2 2 0,5 2 4 16,-1-3 0-16,-1-3 2 0,1-2 0 0,1-2-2 15,4 0-3-15,2-4 3 0,0-2-2 0,0-2 4 16,2 1-1-16,-2-7 1 0,-2-1-2 0,6-3 3 16,-7 1-5-16,0 0-2 0,1-8 8 0,-2 2-3 15,-2-4 2-15,-1-2 1 0,-3 0 0 0,-5 7 17 16,-2 0 13-16,0 2 3 0,0 4 0 0,-4 1-1 16,-2 1 4-16,1 3-6 0,-2 5-5 0,1 0-1 15,-1 2-1-15,5 0-12 0,-14 3-3 0,8 4 12 16,-1 4-6-16,5 2 5 0,-1 0-22 0,3 4-3 15,4 4 0-15,4-3 0 0,7 3 0 0,3 2 0 16,2 0 0-16,2 0 0 0,4-2 0 0,-7 0 0 16,5-1 0-16,-3 0 0 0,-5-1 0 0,3 0 0 15,-7-4 0-15,-4 0-24 0,-1-3-26 0,-6-3 18 16,-2 4 4-16,-6-4 1 0,-2 1-1 0,-7-2-20 16,-4 1-28-16,-10-1-37 0,-3-2-53 0,-5-5-62 15,-3-2-101-15,-16-2-118 0,4-6-150 0,-7-2-403 16,3-4-1083-16,4-3 479 0</inkml:trace>
  <inkml:trace contextRef="#ctx0" brushRef="#br0" timeOffset="5202.58">13407 2722 5132 0,'-13'-32'247'0,"2"2"29"16,-1 2 10-16,3 2-14 0,4 1-61 0,-4 11-57 15,7 1-30-15,-3 3-28 0,1 1-25 0,2 2-34 16,0 2-99-16,1-1-166 0,1 6-222 0,0 0-578 15,0 0-1114-15,0 0 494 0</inkml:trace>
  <inkml:trace contextRef="#ctx0" brushRef="#br0" timeOffset="5732.84">14726 2471 6667 0,'8'-11'177'16,"-1"1"-27"-16,-3-2-35 0,4 6-44 0,-2 0-21 16,1 2-23-16,4 5-1 0,-2 0-8 0,0 6 5 15,5 3 15-15,-4 9 5 0,3 8-1 0,-4 3-5 16,-3 2 1-16,2 4-5 0,-2 14 0 16,-8-17-6-16,-3 2 1 0,-2 0-4 0,-2 0-12 15,-10 8-16-15,4-11-13 0,-3 2-8 0,0-7-1 0,4 2 1 16,1-6-5-16,3-7 0 0,5-5-1 0,0-2 7 15,1 1 7-15,0-4 3 0,4-2 5 0,0-4 9 16,5 5 9-16,4-5 11 0,5 0 4 0,4-5 11 16,4-2 0-16,5 1-6 0,2-3 0 15,2 1-6-15,-2 1-3 0,-1 1-3 0,7 1-1 0,-6 5-3 16,-1-2-2-16,-7 1-4 0,-1 2-23 0,-1 2-27 16,-6-2-31-16,-3 0-32 0,3 1-24 0,-6 2-28 15,-1-1-6-15,-1 0-2 0,-5-3 6 0,4 6 11 16,-4-6 3-16,0 0 22 0,-8 6 12 15,8-6 9-15,0 0 13 0,-14-8 31 0,4 2 32 16,4-1 29-16,-1-2 28 0,-1-1 28 0,0-5 20 0,1-1 15 16,2-2 6-16,2 0 10 0,0 1 18 0,0-3 2 15,0 0 15-15,3 2 18 0,0 3 13 0,0 3 12 16,-1 1 5-16,1 3-4 0,0 0-16 0,0 5-21 16,-1-1-18-16,1 4-59 0,0 0-74 15,-5 15 0-15,4 1 0 0,-2 3 0 0,-2 9 0 0,2 3 0 16,0 2 0-16,0 4 0 0,0-3 0 0,2 13 0 15,0-14 0-15,2 5 0 0,2 7 0 0,2-9 0 16,3-2 0-16,-2-1 0 0,4 4-264 16,-2-6-410-16,-2 1-536 0,4-4-1309 0,-1-3 580 0</inkml:trace>
  <inkml:trace contextRef="#ctx0" brushRef="#br0" timeOffset="6584.21">4461 5338 228 0,'-6'-3'499'0,"-2"0"21"0,-1-4 5 16,-4-5-14-16,-1 3-13 0,-1-4-24 0,-7-7-29 15,-2 3-26-15,-3 1-33 0,-1-2-29 0,0 0-10 16,-13-11-29-16,-1 2-31 0,-6-1-18 0,0-1-9 16,-2-1-24-16,-1-1 2 0,-3-2-26 15,2-5-16-15,-20-13-16 0,25 15-16 0,6-11-23 0,-19-19-15 16,22 18-11-16,-11-27-12 0,12 2-11 0,13 19-47 15,-4-26-45-15,15 28 0 0,8 2 0 0,5 15 0 16,2 4 0-16,5 4 0 0,8 0 0 0,5 7 0 16,5 9 0-16,1 3 0 0,1 10 0 0,4 10 0 15,-3 4 0-15,-1 8 0 0,8 15 0 0,-11 1 0 16,-2 6 0-16,-7 2 0 0,-5 7 0 0,-6-1 0 16,-5 1 0-16,-6 2 0 0,-5-1 0 0,-5-1 0 15,-4-2 0-15,-4 1 0 0,1-4 0 0,-2-7 0 16,-3-1 0-16,8-12 0 0,2-5 0 0,4-5 0 15,2-6 0-15,5-4 0 0,2-2 0 0,2-3 0 16,0 0 0-16,4-2 0 0,0-3 0 0,0 0 0 16,27-11 0-16,0-4 0 0,6-3 0 0,12-5 0 15,2-5 0-15,2 4 0 0,2-2 0 0,-5 2 0 16,1 5 0-16,4 1 0 0,-1 3 0 0,-12 6 0 16,-2 4 0-16,1-1 0 0,-1 1 0 0,-5 2 0 15,-10 3 0-15,-3 0 0 0,-4 1 0 0,3 1 0 16,-4-1 0-16,-2 2-71 0,1 0-174 0,-1-1-72 15,2 2-59-15,1-3-75 0,4 0-82 0,5-1-500 16,4-1-1120-16,3-4 496 0</inkml:trace>
  <inkml:trace contextRef="#ctx0" brushRef="#br0" timeOffset="7252.69">5380 4318 2767 0,'1'-3'217'16,"-2"-2"-49"-16,1 5 43 0,-4-4 52 16,0 0 42-16,4 4 10 0,-4-5-11 0,4 5-25 0,0 0-35 15,-2-2-9-15,2 2-11 0,0 0-13 0,0 0-11 16,0 0-11-16,0 0-20 0,0 0-8 0,-8-2-18 16,8 2-15-16,0 0-14 0,0 0-10 0,0 0-7 15,0 0-16-15,0 0-8 0,0 0-7 0,0 0 3 16,0 0-7-16,0 0-13 0,0 0 9 0,0 0 19 15,0 0 15-15,0 0 11 0,-8-1 6 0,8 1-9 16,-6-2-12-16,-1 1-10 0,-3-3-40 0,-2 1-38 16,-2 0 0-16,1-1 0 0,-5 2 0 0,-2 0 0 15,-1 1 0-15,-8 4 0 0,-2 2 0 0,-1 3 0 16,-1 2 0-16,1 4 0 0,0 8 0 0,-10 7 0 16,14-5 0-16,-8 15 0 0,9 2 0 0,3 0 0 15,6 3 0-15,9-9 0 0,1 11 0 0,8-9 0 16,8-3 0-16,2 0 0 0,7-1 0 0,11 5 0 15,9-6 0-15,3 1 0 0,3-9 0 0,-5-11 0 16,11 3 0-16,6-6 0 0,-4-4 0 0,-11-5 0 16,-3-2 0-16,-3-4 0 0,-3-1 0 0,-3-1 0 15,-9-2 0-15,-2 0 0 0,-3-3 0 0,-5 0 0 16,-4-3 0-16,-2 2 0 0,-6-3 0 0,-5-1 0 16,-3-1 0-16,-10 2 0 0,1-1 0 0,-7 5 0 15,1 2 0-15,-1 3 0 0,-1 1 0 0,7 4 0 16,0-1 0-16,2 1 0 0,5 2 0 0,1 0 0 15,7 0-15-15,6 0-1 0,-13 1 3 0,13-1 10 16,0 5-1-16,0-5 1 0,0 0-5 0,19 3 14 16,-6 0-4-16,5-3 5 0,2-3-8 0,-2 2-3 15,1 0 3-15,-1 0 2 0,0-3 0 0,-5 3 13 16,1 0-14-16,-5-1 1 0,-3 1-2 0,-6 1-2 16,13-1-3-16,-9 5-3 0,1 2 4 0,0 2 3 15,2 3-4-15,-1 6 4 0,-2 2 0 0,1 7 15 16,-1-1-7-16,1 4-13 0,0-1 15 0,-1 0-12 15,3-1 3-15,0 1-4 0,-1-1 8 0,1 0-3 16,-1-3-34-16,0-6-40 0,1 0-55 0,-3-2-70 16,0-4-98-16,-1-3-86 0,1 1-112 0,2-7-132 15,0 1-356-15,-6-4-1064 0,16 0 471 0</inkml:trace>
  <inkml:trace contextRef="#ctx0" brushRef="#br0" timeOffset="7417.19">5933 4960 3800 0,'12'-5'429'0,"-1"1"-211"15,1 1-44-15,-6 1-1 0,-1 5 79 0,-5-3 36 16,8 7 14-16,-7 0-16 0,2 4-18 0,-3 2 2 16,-3 4-2-16,-2 0-10 0,1 1-14 0,-1 0-27 15,0 1-22-15,-1 5-17 0,-2 1-15 0,2 0-31 16,-1-5-76-16,2-4-86 0,1 4-111 0,-3 5-114 16,3-7-125-16,-3 1-160 0,2-2-598 0,5-5-1233 15,2-1 547-15</inkml:trace>
  <inkml:trace contextRef="#ctx0" brushRef="#br0" timeOffset="8050.85">7523 4562 379 0,'0'-9'566'0,"1"3"13"16,-1 1-7-16,-1 1-25 0,1 4-36 0,0-6-47 15,0 6-36-15,0 0-39 0,0 0 3 0,-4 24-6 16,3-3-22-16,1 5-26 0,-4 4-20 0,0 4-28 16,3-1-26-16,-3 13-25 0,2-11-23 0,-1 2-26 15,6-3-21-15,-1-3-13 0,2-1-16 0,1-4-15 16,2-2-10-16,-1-6-61 0,2-4-54 0,-2-3 0 16,0-1 0-16,2-5 0 0,5-1 0 0,0-4 0 15,1-3 0-15,1-6 0 0,5-12 0 0,-2 1 0 16,3-1 0-16,-3-7 0 0,-2-2 0 0,5-10 0 15,-6 6 0-15,0-10 0 0,-3-3 0 0,-1 0 0 16,2-1 0-16,-9-2 0 0,0 4 0 0,-4 12 0 16,0 4 0-16,-1 10 0 0,1 2 0 0,-3 6 0 0,3 4 0 15,0 2 0-15,0 4 0 0,0 2 0 16,0 0 0-16,3 29 0 0,-3-4 0 0,-3 6 0 0,7 6 0 16,1 11 0-16,0-2 0 0,0 1 0 15,2-11 0-15,-2 11 0 0,-4-13 0 0,5-1 0 0,1 2 0 16,-2-4 0-16,-1-6 0 0,-3-4 0 0,4-2 0 15,-4-6 0-15,2-2 0 0,-2-2 0 0,1-3 0 16,-1-3 0-16,0 3 0 0,-1-3 0 16,0-3 0-16,0 0 0 0,8-11 0 0,-3 6 0 0,0-4 0 15,4 1 0-15,5-6 0 0,1 1 0 0,7-3 0 16,2-2 0-16,-2 1 0 0,4 0 0 0,-2 0 0 16,-3 1 0-16,-5 5 0 0,-2-1 0 0,0-3-346 15,-7 6-172-15,0-2-102 0,-6-4-499 0,-4 3-1210 16,-1-6 535-16</inkml:trace>
  <inkml:trace contextRef="#ctx0" brushRef="#br0" timeOffset="8202.54">7505 4201 5273 0,'-18'-7'242'0,"3"-2"-105"0,4 5-29 16,-1-2 8-16,5 3-12 0,4-2-14 0,-2 4-18 15,5 1-16-15,0 0-15 0,12-3-3 0,1 3-11 16,10 2-77-16,5 1-98 0,3 4-132 0,5 1-174 15,2-3-442-15,-2 2-969 0,3 0 428 0</inkml:trace>
  <inkml:trace contextRef="#ctx0" brushRef="#br0" timeOffset="9300.62">9217 4687 20 0,'8'-16'527'15,"-1"4"-8"-15,-1 1-6 0,-2-2-12 16,1 2-19-16,4-4-16 0,0 2-28 0,-3 3-24 0,6-4-26 16,-2 2-33-16,3 0-30 0,1 2-25 0,3 1-29 15,0 3-21-15,1 4-29 0,3 2-18 0,0 0-22 16,1 6-19-16,6 4-14 0,-1 2-13 0,-1 5-7 15,-6 1-16-15,1 3-11 0,-2 1-14 0,-4 2-9 16,-1-2-7-16,-5 3-17 0,-2 1-9 0,-6-1-10 16,-2-6-14-16,-4 6-4 0,-3-6 3 0,-3 5-7 15,1-7-1-15,-1-3-5 0,1 0 1 0,0-6 2 16,-1-1-4-16,2-1 5 0,2-5-2 0,-1 1 2 16,8-2 0-16,-9-9-4 0,5-1-9 0,3-5 9 15,6-4-2-15,1-10-6 0,8-1 5 0,2-2-1 16,3 0-2-16,-1 0-2 0,5 3-1 0,-2 2 6 15,0 3-6-15,2 3-4 0,-3 0 6 0,2 5-7 0,-4 6 3 16,0 4-7-16,-5 1 5 0,2 5-1 16,2 5 3-16,0 1-4 0,0 1 2 0,1 2 5 15,0 1 2-15,5 5-1 0,-7-3-2 0,9 1 3 16,-1 2-3-16,3-3 4 0,1-2-1 0,-1 1 1 0,-5-5-3 16,-2-5 5-16,1 2 5 0,-2-3-9 0,-4-2 3 15,-2 0 0-15,5-6 1 0,-8 0 0 16,0 0 4-16,-1-6 2 0,-2-2-6 0,-5-1 11 15,-3-1-12-15,-3-1-1 0,0 0 10 0,-5 1-9 0,-2 3-4 16,-1-1-4-16,-1 6-4 0,-2 1-2 16,2 5 2-16,-1 1 3 0,-2 6-1 0,-4 5-2 0,-2 10 2 15,3 5 6-15,3 5-2 0,3 0 0 16,2 6 0-16,2 10-1 0,6-10 4 0,6-3-4 0,-2-2-3 16,8 0 9-16,9-2-1 0,1 0-6 0,3-5 5 15,2-2 3-15,0-8 2 0,3 0 1 0,0-3 6 16,-5-7 4-16,6-2 9 0,-6-2 13 15,-2-3 12-15,-2-2 7 0,1-2 10 0,-2-3 4 0,4-7 11 16,-2 1-4-16,-7 2-41 0,2-7-37 0,-1 2 0 16,-4-4 0-16,-4 6 0 0,8-6 0 15,-7 1 0-15,3 1 0 0,-5 7 0 0,3 4 0 0,-4 4 0 16,1-1 0-16,-3 4 0 0,2 2 0 0,-3 3 0 16,0 0 0-16,11 10 0 0,-4 0 0 0,-1 6 0 15,-2 3 0-15,0 1 0 0,1 6 0 0,-1 0 0 16,-2-6 0-16,3 0 0 0,-3 0 0 0,1-3 0 15,0 1 0-15,-2-7 0 0,1 0 0 0,0-4 0 16,-3 2 0-16,3-4 0 0,0-2 0 0,-1 0 0 16,-1-3 0-16,0 0 0 0,9-7 0 0,-3-2-9 15,1 0 12-15,-1-4 2 0,3 5-4 0,1-9-1 16,-1 1 0-16,2-1 0 0,0-1 0 0,-1 1 0 16,4-4 0-16,-1 9 0 0,-4-2 0 0,-1 3 0 15,2 4 0-15,-3 0 0 0,-1 3 0 0,-1 2 0 16,4 2 0-16,-3 2 0 0,2 3 0 0,-2 5 0 0,-1 1 0 15,2 6 0-15,0-1 0 0,-2 2 0 16,-1 1 0-16,-1-1 0 0,1-1 0 0,-2 0 0 0,1-5 0 16,-2-3-75-16,0-1 6 0,0-2 9 0,2-2 11 15,-2 2 0-15,-1-4 12 0,0-2 6 0,0 0 0 16,11-8 12-16,-5 3-10 0,4-8 13 0,-1 5 4 16,1-9 3-16,12-5 7 0,-9-1 4 0,5 0 3 15,-4 1 5-15,2 2 9 0,-5 5 3 0,-2 6-8 16,3-2 7-16,-3 2-4 0,-1 5-10 0,2 0 3 15,-2 4 0-15,0 1 3 0,2 5-1 0,-1 2 4 16,1 4-5-16,1 2 2 0,-3-1-3 16,1 4-2-16,0 1-2 0,-3-2-1 0,6 0 4 0,-3-2-7 15,1 0-18-15,-1-4-12 0,0-1-22 0,1-2-15 16,-1-4-15-16,-1-3-29 0,5-3-45 0,-4-1-61 16,5-7-78-16,0-1-87 0,-4-1-103 0,1-3-529 15,0 1-1097-15,4-8 485 0</inkml:trace>
  <inkml:trace contextRef="#ctx0" brushRef="#br0" timeOffset="10400.32">11881 4716 222 0,'4'-12'427'0,"-3"-4"-9"0,0-2 4 15,-1-1-1-15,-1 2-9 0,0-1-20 0,-6 1-19 16,4 2-20-16,-4-1-9 0,2 8-15 0,-2 1-33 16,0 3-26-16,-6 3-28 0,2 6-20 0,-6 4-21 0,1 12-10 15,-7 3-9-15,5 2-17 0,-9 15-16 16,12-6-1-16,2-2-23 0,-4 1-17 0,8-1-1 15,4-1-18-15,1-2-10 0,8-2-9 0,0-3-3 16,1-8-6-16,9-2-3 0,-5-4 1 0,5-4-1 0,0 0 0 16,-1-6 17-16,6-2 5 0,-1-5 16 15,0-1 10-15,-3-4 10 0,1-1 16 0,-1-2-2 16,2-7 4-16,-8 4-8 0,1-5-48 0,0-2-78 16,-5-2 0-16,0 1 0 0,-2 0 0 0,-2 1 0 0,-1 5 0 15,0 4 0-15,-1 5 0 0,1 0 0 0,0 3 0 16,-3 2 0-16,6 3 0 0,-3 2 0 0,0 0 0 15,-8 16 0-15,8-5 0 0,0 8 0 0,-3 6 0 16,6 0 0-16,-2 2 0 0,6 2 0 0,-1-4 0 16,2-6 0-16,1-2 0 0,1 0 0 0,7-3 0 15,-5-2 0-15,4-3 0 0,-2-2 0 0,-2-3 0 16,3-2 0-16,-1-3 0 0,2-2 0 0,2-2 0 16,-5-4 0-16,2 0 0 0,-2-2 0 0,2-5 0 15,-6 2 0-15,2-3 0 0,1-6 0 0,-4-1 0 16,-3 6 0-16,2-6 0 0,-5 5 0 0,2 2 0 15,0 5 0-15,-2 1 0 0,-1 2 0 0,1 4 0 16,-2-1 0-16,1 4 0 0,-1 2 0 0,0 0 0 16,0 0 0-16,1 21 0 0,-1-4 0 0,2 2 0 15,0-1 0-15,1 3 0 0,1 2 0 0,0-3 0 16,1-1 0-16,1-1 0 0,2-4 0 0,-1 2 0 16,0-5 0-16,-1-3 0 0,0 0 0 0,0-4 0 15,-1-1-28-15,2-3-12 0,2-1 9 0,-2-2 3 16,2-3 8-16,2-1 2 0,-2-2 8 0,0-5 11 15,0 0 11-15,1-3-3 0,-1 1 0 0,4-7 2 0,-3 8 0 16,-2-4 10-16,2 2 4 0,-2 6 1 16,-2 0 4-16,0 2-13 0,1 1-14 0,-2 4-3 15,0 1 0-15,0 3 0 0,2 4 0 0,-4 0 0 0,3 5 0 16,0 0 0-16,1 7 0 0,-3 1 0 16,0 1 0-16,1 1 0 0,1 0-17 0,-3-2-48 15,2-1-7-15,-1-4-3 0,-1-1-3 0,1-1 2 16,-2-3 5-16,2-2 11 0,-3 0 8 0,3-2 4 0,0-2 3 15,-4-1 10-15,11-5 1 0,-3 0 4 0,0-1 2 16,-2-2 1-16,8-4 6 0,-1-1 1 16,1-2 3-16,2-5 1 0,0-2 1 0,3-2 3 0,0 1 6 15,-7 8-5-15,7-4 5 0,-6 4 6 0,0 4 10 16,0 1 3-16,-5 1 2 0,0 3 0 0,1 2-1 16,-4 0 4-16,0 1-1 0,-5 3 5 0,13 5-6 15,-8 0 7-15,-1 3-9 0,4 2-6 0,-2-1 6 16,-1 7 5-16,3-1-5 0,-2 0 9 0,-2 0-13 15,6 0 3-15,-2-2-5 0,-2-3-11 0,2 1-14 16,0-4-1-16,-2 0-7 0,0-2 11 0,1-2-4 16,-1 0 1-16,2-3 5 0,-8 0 1 0,11-4-3 15,-5 1-18-15,2-4-21 0,-3-2-65 0,-1-4-96 16,0 5-127-16,-3-5-174 0,-2 3-505 0,1-2-1105 16,-2 1 489-16</inkml:trace>
  <inkml:trace contextRef="#ctx0" brushRef="#br0" timeOffset="10933.58">13269 4661 1 0,'3'-8'486'0,"0"4"6"16,-1-3 3-16,-2-1-5 0,-2 1-7 0,1 3-28 16,-1-4-29-16,-2 3-35 0,0 0-32 0,-1 2-28 15,-4 0-30-15,-1 2-26 0,-4 1-23 0,-6 3-20 16,1 6-17-16,1-2-19 0,-1 2-22 0,3 3-14 16,0 1-17-16,3 2-8 0,3 0-11 0,4 1-13 15,2 1-4-15,4-2-13 0,3 3-11 0,4-4-6 16,5 2-11-16,3-1-4 0,5 3-6 0,5-4-3 15,-2 1-1-15,0 1-16 0,-7-4-3 0,1-1 1 16,3 0-5-16,-5 1-6 0,0 0 3 0,-4 1-10 16,-3-3 9-16,0 0-4 0,-3 1 6 0,-3 1 18 15,0-2-7-15,-6 1 3 0,-1-2 0 0,-7-1 0 16,-2 5-8-16,-4-5-15 0,-1-1 10 0,-1 0-29 16,-7-3-46-16,-4-4-57 0,3 0-75 0,-3-4-97 15,3-2-105-15,-5-3-133 0,-13-11-558 0,10 3-1161 16,-6-9 514-16</inkml:trace>
  <inkml:trace contextRef="#ctx0" brushRef="#br0" timeOffset="11083.7">12470 4398 5799 0,'-2'-9'242'16,"0"2"66"-16,0 0 16 0,0 0-16 0,2 1-44 15,0-1-35-15,-1 2-36 0,2-1-42 0,1 1-33 16,-1 0-38-16,2 2-102 0,-3 3-141 0,6-6-191 0,-6 6-276 15,10-1-512-15,-1-2-1236 0,0-2 547 0</inkml:trace>
  <inkml:trace contextRef="#ctx0" brushRef="#br0" timeOffset="11635.11">14643 4290 3819 0,'4'-29'340'0,"-6"10"-55"0,0 2-7 15,-1 4-13-15,0 2-55 0,-4 4-30 0,-3 0-3 16,-4 3-7-16,-5 1-10 0,-3 1-8 15,-6 5-11-15,5-3-17 0,2 2-6 0,-2 3-13 16,4 1-15-16,1-1-6 0,6-2-13 0,1 2-8 0,5-3-14 16,-2 1-1-16,3-2 3 0,1 0-3 15,4-1-1-15,0 0-1 0,23-3 11 0,-4-1-6 0,8-3 9 16,4 1 0-16,2-3 4 0,3 6 7 16,-3-5-15-16,3 2 10 0,-2 2 0 0,1-3-8 0,-3 0-8 15,-1 3 7-15,-3-2-15 0,0 1-2 0,-7 0 3 16,-1 0-12-16,0 0 6 0,-1-2-3 0,-2 0-8 15,-1 0 1-15,0-1-14 0,-7-1 13 0,1 0-17 16,-2-1 11-16,-3-1-14 0,0 1-6 0,-2 1 0 16,-1-2 0-16,-2 2 0 0,-2 0 0 0,-1 3 0 15,2 0 0-15,-2 0 0 0,2 4 0 0,-4 0 0 16,5 2 0-16,-16 10 0 0,5 3 0 0,-2 10 0 16,-1 5 0-16,1 4 0 0,-5 12 0 0,8 6 0 15,-3 0 0-15,2-1 0 0,2 4 0 0,0 0 0 16,1 6 0-16,2-3 0 0,2 4 0 0,0-3 0 15,2-2 0-15,2 0 0 0,0-3 0 0,0-5 0 16,0-12 0-16,1-3 0 0,0-2 0 0,1-2 0 16,-4-2 0-16,1-6 0 0,-2-4-206 0,0-4-88 15,-1-4-59-15,-6-1-61 0,-2-1-62 0,-2-8-75 16,-4 1-433-16,-5-6-1064 0,-4-6 472 0</inkml:trace>
  <inkml:trace contextRef="#ctx0" brushRef="#br0" timeOffset="11783.64">14487 4800 123 0,'-9'-18'391'0,"-3"-5"43"0,7 6-3 15,0 3 9-15,4-1 10 0,2 4-9 0,4-3-2 16,3 5 13-16,1-6-1 0,6 2-24 0,2 1-21 16,7-1-50-16,6 1-29 0,3 3-26 0,3 1-30 15,16 0-24-15,-15 3-34 0,17-2-48 0,-4-4-70 16,-13 6-102-16,1 1-92 0,12-4-120 0,-13 5-133 16,-5-5-133-16,-3 2-465 0,3 2-1029 0,0-3 455 15</inkml:trace>
  <inkml:trace contextRef="#ctx0" brushRef="#br0" timeOffset="11900.16">15315 4579 261 0,'10'7'285'0,"-1"-1"30"0,0 0 17 16,-1 1 31-16,-2-4 20 0,-2 2-8 0,1-2 0 0,-1 1 10 16,1 1-1-16,-2-3-13 0,-2 4-26 15,4-4-33-15,-4 4-31 0,6-2-30 0,-2 2-66 16,-1 0-103-16,-3 0-124 0,4 0-139 0,-1 4-189 16,-4-1-412-16,4 3-848 0,-4 5 376 0</inkml:trace>
  <inkml:trace contextRef="#ctx0" brushRef="#br0" timeOffset="12116.94">14463 5530 6664 0,'-17'7'470'0,"4"-5"-150"15,4 0-70-15,7-2-37 0,2 0-75 0,0 0-42 0,16-9-56 16,1 1-40-16,12-2 0 0,6-2 0 0,15-5 0 15,3 3 0-15,2 0 0 0,-2-1-132 0,-3 2-103 16,-13 4-64-16,-3 0-60 0,-2 1-50 0,-11 5-53 16,-5-3-56-16,-3 5-446 0,-7 0-1042 0,-2 0 461 15</inkml:trace>
  <inkml:trace contextRef="#ctx0" brushRef="#br0" timeOffset="12283.55">14410 5565 168 0,'-36'13'425'0,"3"-3"43"0,4 0 25 0,10 0 10 15,-3-5 10-15,10 2 3 0,6-6 11 0,-4 3-7 16,6-2-7-16,0 2-22 0,6-1-32 0,4 1-40 16,9-1-38-16,7-1-38 0,10-2-35 0,4 0-30 15,3-1-45-15,14-6-65 0,4 1-76 0,-3 2-82 0,6-5-85 16,-4 1-95-16,-5-2-113 0,2 2-99 16,-18-3-111-16,3 3-126 0,-4-2-349 0,-2-2-1049 15,0 2 465-15</inkml:trace>
  <inkml:trace contextRef="#ctx0" brushRef="#br0" timeOffset="12450.58">15264 5528 283 0,'1'3'512'0,"0"0"27"0,-1-3 20 16,0 7 8-16,0-4 18 0,0-3-9 0,-1 5-22 16,1-5-48-16,-1 5-52 0,1-5-41 0,0 0-63 15,0 0-82-15,0 0-105 0,0 0-148 16,0 0-193-16,0 0-191 0,-11-1-598 0,11 1-1046 0,-12-4 463 15</inkml:trace>
  <inkml:trace contextRef="#ctx0" brushRef="#br0" timeOffset="27784.01">2043 6942 22 0,'-1'-29'365'0,"0"-1"-16"0,-1 3-6 16,1 8 24-16,0 1 14 0,-2 2 1 0,3 6-12 16,-1-1-9-16,1 4-21 0,0-2-22 0,-1 3-28 15,-1 0-25-15,2 4-31 0,0 2-23 0,2-4-23 0,-2 4-5 16,0 0 2-16,0 0 13 0,-2 18 2 0,1 2-3 16,1 7-11-16,-1 4-2 0,-2 5-7 15,0 13-2-15,1 6-2 0,-3-3-13 0,2 6-28 16,5 0-1-16,-5 0-23 0,2 1 3 0,1 0-16 0,1-2-6 15,4 0-15-15,5-3-4 0,1-1-2 0,3-4-10 16,2-3-9-16,2-13 1 0,5 11-5 0,-1-13 0 16,2-6-6-16,3-2-3 0,5-5 0 0,-3-4-3 15,6-4 1-15,-1-7-5 0,1-4-3 0,-3-4-3 16,5-7-17-16,-5-7-6 0,-1-3 0 0,-3-3 0 16,2-14 0-16,-4-2 0 0,-6-1 0 0,-4-4 0 15,-7-7 0-15,-7-2 0 0,-4-2 0 0,-11-29 0 16,-5 6 0-16,0 21 0 0,-10-24 0 0,-3 5 0 15,3 23 0-15,-14-17 0 0,15 27 0 0,-5 6 0 16,4 14 0-16,3 3 0 0,-5 5 0 0,0 8 0 16,-1 3 0-16,1 6 0 0,1 6 0 0,0 7 0 15,-2 10 0-15,-3 18 0 0,4 8 0 0,6 1 0 16,-4 31 0-16,11-24 0 0,2 24 0 0,6-26 0 16,9 0 0-16,1-4 0 0,9 3 0 0,3-3 0 0,1 0 0 15,7-6 0-15,3 4 0 0,5-3 0 16,3-5 0-16,-5-15 0 0,1-1 0 0,4-6 0 0,17-2 0 15,-12-12 0-15,0-3 0 0,1-4 0 0,13-10 0 16,-18 3 0-16,1-6 0 0,-4-3 0 16,6-14 0-16,-9 6 0 0,2-13 0 0,-7 11 0 0,-7-5 0 15,2 2 0-15,-8 1 0 0,0 2 0 0,-1 4 0 16,-3 6 0-16,-2 3 0 0,-1 2 0 0,0 2 0 16,1 6 0-16,-2-2 0 0,0 1 0 0,1 4 0 15,-2 2 0-15,0 0 0 0,9 11 0 0,-3-2 0 16,2 6 0-16,-2 2 0 0,2 3 0 0,1 6 0 15,0 0 0-15,1 0 0 0,-1 2 0 0,1-2 0 16,-5 6 0-16,4-6 0 0,0-2 0 0,-1-5 0 16,-2-1 0-16,2-2 0 0,-3-6 0 0,4 2-25 15,-1-6-27-15,-3 0 9 0,1-5 5 0,3-2-1 16,0-5 5-16,1-2 1 0,5-6 0 0,1-13 0 16,-1 3 3-16,1-1 3 0,0 3-1 0,-7 4 3 15,0 3 0-15,1 0 8 0,-5 8 3 0,0-4 4 16,-2 7 0-16,2-4-5 0,-1 5 1 0,1-2 3 15,0 5 1-15,-5 0-5 0,0 0 15 0,13 7 0 16,-9 2 6-16,5 0-4 0,-3 4 4 0,2 2-5 0,2 3-4 16,3 5 12-16,-2-8-8 0,3 1 2 15,-1-3 1-15,1 0-5 0,2-1-23 0,0-2-33 16,3-3-44-16,-6-2-40 0,0-3-52 0,6-2-73 16,-1-3-64-16,-4-2-80 0,4-4-123 0,-9 1-398 0,4-4-1008 15,-4-1 446-15</inkml:trace>
  <inkml:trace contextRef="#ctx0" brushRef="#br0" timeOffset="28233.78">3701 7321 202 0,'5'-11'488'0,"1"0"18"0,-2 0 24 0,-3 2 0 15,3 0-18-15,-5 3-35 0,1 0-36 0,-2 3-42 16,2 3-38-16,-6-1-31 0,-4 7-31 0,-3 4-30 16,-2 11-21-16,-2 3-27 0,-2 3-19 0,-4 16-24 15,6-13-6-15,-3 15-27 0,6-11-13 0,1 0-7 16,5 2-12-16,5-1-16 0,4 1-7 0,4-3-9 16,4-3-10-16,5-3-2 0,8-3-11 0,2-6-3 15,5-3-7-15,5-11 0 0,3 2-8 16,0-8-8-16,2-6-2 0,11-7 0 0,-10 8-8 0,-4-6-2 15,-2-4 0-15,-2-2-3 0,10-11-1 0,-19 7 3 16,-1-3 6-16,-3 2 2 0,-10-4 6 0,0 0 14 16,0-3-4-16,-8 4 9 0,-2 3 25 0,-3 4 6 15,-1 2-22-15,-1 4-61 0,-6 1 0 0,3 5 0 16,0 4 0-16,-1 5 0 0,-4 2 0 0,-1 7 0 16,3 4 0-16,-5 5 0 0,5 4 0 0,2 2 0 15,2-2 0-15,4 6 0 0,1 3 0 0,7-5 0 16,3 2 0-16,3-3 0 0,8 0 0 0,2-2 0 15,3-6 0-15,4-4 0 0,4-4 0 0,-1-2 0 16,0-3-31-16,-3-6-269 0,3-5-97 0,-9-1-116 16,8-3-139-16,-7-4-398 0,1-2-1137 0,-4-2 503 15</inkml:trace>
  <inkml:trace contextRef="#ctx0" brushRef="#br0" timeOffset="29083.7">5889 6978 380 0,'1'-35'489'0,"-5"7"20"15,4 8 14-15,0 2 3 0,-4 6-11 0,3 0-25 16,0 5-45-16,1 0-45 0,-3 7-40 0,3 0-19 16,-6 23-14-16,-2 5-11 0,3 8-27 0,0 15-6 15,-3 5-20-15,0 0-10 0,5 2-22 0,-1 1-20 0,0-1-15 16,4 1-20-16,1-4-10 0,3 0-23 15,0 1-18-15,2-6-6 0,2-3-13 0,-3-13-97 16,9-2-9-16,-5-3 0 0,0-10 0 0,0-1 0 16,4-5 0-16,-4-4 0 0,1-4 0 0,1-5 0 0,2-3 0 15,1-8 0-15,-1-2 0 0,6-11 0 0,-3-6 0 16,-4 0 0-16,6-16 0 0,-4-3 0 16,-1-2 0-16,-5-7 0 0,1-1 0 0,0-25 0 0,-9 28 0 15,3 3 0-15,0 5 0 0,-3 18 0 0,0 11 0 16,4 2 0-16,-4 5 0 0,0 7 0 0,1 3 0 15,-1 2 0-15,1 16 0 0,-2 12 0 16,0 4 0-16,2 17 0 0,-2 1 0 0,1-3 0 0,0 4 0 16,-1 0 0-16,1-1 0 0,1-1 0 0,1-3 0 15,2-10 0-15,4-3 0 0,-2 0 0 0,2-4 0 16,-2-10 0-16,3-2 0 0,-4-2 0 0,2-4 0 0,-3-6 0 16,1 1 0-16,2-6 0 0,0-3 0 15,-1-4 0-15,1-6 0 0,0 0 0 0,5-4 0 16,-5-9 0-16,2 2 0 0,0-5 0 0,-1 1 0 15,-2 3 0-15,1 5 0 0,-1 4 0 0,-2 4 0 16,-3 3 0-16,3 3 0 0,0 3 0 0,0 3 0 16,-4 0 0-16,10 11 0 0,0 6 0 0,0-2 0 15,1 10 0-15,4-3 0 0,-2 4 0 0,3 4 0 16,1-5 0-16,5 1 0 0,2-1 0 0,-1-6 0 0,-1 1 0 16,2-7 0-16,3-2 0 0,-8-6 0 15,3-2 0-15,-2-3 0 0,-1-4 0 0,-2-2 0 16,2-2 0-16,-6-3 0 0,2 0 0 0,-2-4 0 15,1-9 0-15,-4 1 0 0,2-2 0 0,-1-2 0 0,-3 1 0 16,-4-1 0-16,1-1 0 0,-2 2 0 0,-6 8 0 16,3 2 0-16,0 5 0 0,0 2 0 15,-1 4 0-15,-2 2 0 0,3 3 0 0,0 0 0 16,-13 15 0-16,7-3 0 0,2 5 0 0,4 6 0 0,0 2 0 16,3 2 0-16,5-1 0 0,3 0 0 0,3-3 0 15,6-2 0-15,1-2-99 0,2-2-83 0,2-9-47 16,2 0-54-16,5-6-47 0,-5-4-38 0,-4-6-39 15,-5 2-49-15,6-12-66 0,-11 4-365 0,-4-4-958 16,-4 0 423-16</inkml:trace>
  <inkml:trace contextRef="#ctx0" brushRef="#br0" timeOffset="29233.74">6107 7175 236 0,'-37'-1'558'0,"9"2"-35"16,10-1-1-16,4 2-20 0,2-4-33 0,5 5-47 15,3 0-28-15,1 0-26 0,3-3-37 0,18 6-33 16,10-3-85-16,6 4-120 0,4-5-173 0,17-1-188 16,-1 0-496-16,8 1-827 0,2-5 366 0</inkml:trace>
  <inkml:trace contextRef="#ctx0" brushRef="#br0" timeOffset="30100.75">8768 7432 63 0,'14'-14'446'0,"1"0"16"15,-6-2 8-15,-2-1 7 0,-1-1-2 0,-1-1-16 16,-10-6-27-16,0-1-11 0,-3 1-16 0,-7 0-18 16,1 2-8-16,-7 2-24 0,1 4-9 0,-7 2-24 15,7 10-22-15,-2 3-26 0,-10 7-32 0,0 7-18 16,-1 6-23-16,-8 11-19 0,2 6-11 0,5 3-19 16,-2 2-20-16,18-9-12 0,-5 14-13 0,10-12-10 15,6-2-10-15,3-4-84 0,5 1-3 0,8 3 0 16,4-9 0-16,6-2 0 0,-2-8 0 0,2-4 0 15,9-6 0-15,3-4 0 0,1-5 0 0,0-6 0 16,0-5 0-16,1-4 0 0,4-11 0 0,-1 1 0 16,-11 3 0-16,3-8 0 0,-2-4 0 0,-7-2 0 15,0-2 0-15,-3-5 0 0,-5-3 0 0,-2 0 0 16,0 3 0-16,-4-6 0 0,-1 3 0 0,-4 2 0 0,1 18 0 16,2 5 0-16,-3 12 0 0,0 3 0 15,-3 4 0-15,2 7 0 0,1 2 0 0,0 0 0 16,-8 37 0-16,2-4 0 0,-3 14 0 0,0 6 0 0,1 3 0 15,2 3 0-15,1 1 0 0,2-1 0 16,3-4 0-16,0-2 0 0,8-3 0 0,2-4 0 16,-1-12 0-16,4-1 0 0,1 1 0 0,0-3 0 15,4-6 0-15,-4-3 0 0,3-10 0 0,-4-1 0 0,0-8 0 16,0-3 0-16,5-1 0 0,-1-6 0 0,-1-5 0 16,1-1 0-16,2-6 0 0,-1-5 0 0,-5-1 0 15,0-4 0-15,-2 1 0 0,1-5 0 0,-8 1 0 16,3-1 0-16,-2 4 0 0,-1 2 0 0,0 11 0 15,0 5 0-15,-3 1 0 0,-1 5 0 0,0 5 0 16,0 0 0-16,0 0 0 0,-6 20 0 0,3-3 0 16,3 11 0-16,-3-2 0 0,1 3 0 0,2 0 0 15,2 1 0-15,1-2 0 0,6-1 0 0,-1-4 0 16,4 4 0-16,3-7 0 0,-4-4 0 0,2-5 0 16,-2-3 0-16,2-5 0 0,1-1 0 0,0-1 0 15,3-7 0-15,-2 0 0 0,2-3 0 0,-2-2 0 16,-2-3 0-16,0-1 0 0,5-7 0 0,1-1 0 15,0-1 0-15,0-5 0 0,1 3 0 0,1 3 0 16,-2 2 0-16,-5 1 0 0,0 8 0 0,2-1 0 16,0 6 0-16,-4-1 0 0,0 6 0 0,3 3 0 0,-2 3 0 15,3 4 0-15,-1 3 0 0,3 7 0 16,0 2 0-16,-3 1 0 0,2 2 0 0,-4 1 0 16,-2 0 0-16,-2 0 0 0,-1-6 0 0,-4 1 0 15,-3 6 0-15,-2-7 0 0,-3-1 0 0,-5-2 0 0,0-2-52 16,-9-3-77-16,-1-2-29 0,-5-3-34 0,-5-5-51 15,1-3-65-15,-1-3-61 0,-3-2-70 16,5-7-90-16,-5 2-433 0,7-6-1043 0,1-3 462 0</inkml:trace>
  <inkml:trace contextRef="#ctx0" brushRef="#br0" timeOffset="30233.77">9592 7033 491 0,'-1'-12'522'0,"0"1"28"0,-1 5-2 0,-1-3-35 0,0 3-39 15,2-3-49-15,-1 4-59 0,2 0-105 0,0 5-123 16,3-3-129-16,-3 3-144 0,15 7-165 16,-3-1-344-16,7 4-698 0,4 5 310 0</inkml:trace>
  <inkml:trace contextRef="#ctx0" brushRef="#br0" timeOffset="30533.44">10378 7310 458 0,'-5'-10'578'0,"1"-2"1"16,-6-1-24-16,-2-2-13 0,0-1-12 0,-4 3-28 15,2 1-34-15,-2 2-30 0,0 4-54 0,2 5-46 16,-4 2-24-16,-1 5-34 0,-5 7-25 0,1 3-30 16,1 4-21-16,-3 4-15 0,0 1-28 0,9 4-20 15,-3 0-6-15,5-1-9 0,3 2-13 0,4 0-6 16,3-2-14-16,5-2-2 0,3-7-7 0,6 5 0 15,4-7-8-15,5 1-7 0,7-5-5 0,2-2-56 16,4-4-8-16,3-2 0 0,0-6 0 0,4-1 0 0,-2-2 0 16,1-2 0-16,-6-3 0 0,0-1 0 15,-3-2 0-15,-8 3 0 0,-3-1 0 0,-2-1 0 16,-5 3-68-16,-1-3-194 0,-3 3-88 0,-1-1-98 16,-5 2-132-16,1 2-501 0,0-3-1171 0,-5 3 519 0</inkml:trace>
  <inkml:trace contextRef="#ctx0" brushRef="#br0" timeOffset="32000.06">10903 7275 5694 0,'-6'-8'257'0,"2"3"-15"15,4 0-13-15,-1 3-30 0,-3-1-45 0,4 3-7 16,-6-2-2-16,6 2 10 0,-13 10-7 0,5 3-3 15,-3 2-9-15,-1 2-22 0,-2 10-1 0,1-3-6 16,-1 3-14-16,3 1-10 0,-2 1-53 0,5-3-30 16,2 2 0-16,4-1 0 0,2-8 0 0,2 8 0 0,4-3 0 15,2-8 0-15,2-3 0 0,4-2 0 16,3-6 0-16,2-1 0 0,3-1 0 0,0-7 0 16,6-4 0-16,-4-6 0 0,-9 1 0 0,7-2 0 15,-3-4 0-15,-5-4 0 0,-1-3 0 0,-7-1 0 0,2-3 0 16,-4-4 0-16,-8 4 0 0,-1-1 0 15,-3 1 0-15,-2 6 0 0,-3 6 0 0,3 2 0 16,-5 5 0-16,-4 6 0 0,2 4 0 0,-2 6 0 0,0 5 0 16,-4 4 0-16,1 6 0 0,5 2 0 0,-1 2 0 15,8 2 0-15,5 1 0 0,5-2 0 0,0 1 0 16,3-3 0-16,4-3 0 0,6-5 0 0,1 2 0 16,3-3 0-16,7-3 0 0,3 0 0 0,-5-8 0 15,7-2 0-15,0-5 0 0,-3-3 0 0,2-2 0 16,-2 0 0-16,-2-3 0 0,-1-4 0 0,-4-2 0 15,2 0 0-15,-2-1 0 0,-3 0 0 0,2-3 0 16,-5 2 0-16,1-3 0 0,-5 10 0 0,-3 1 0 16,1 6 0-16,-2-2 0 0,0 6 0 0,-1 2 0 0,-4 0 0 15,6 11 0-15,-6 2 0 0,0 4 0 16,0 8 0-16,0 0 0 0,0 2 0 0,0-1 0 16,0 3 0-16,4-3 0 0,0-2 0 0,0-5 0 15,0-3 0-15,-2-4 0 0,3-1 0 0,2-1 0 0,-2-6 0 16,0 0 0-16,1-1 0 0,3-5 0 15,-2 0 0-15,2-6 0 0,1-1 0 0,1-5 0 16,1-2 0-16,4-5 0 0,-5 6 0 0,5-5 0 0,-2-5 0 16,4 3 0-16,-4-1 0 0,3 3 0 0,-7 5 0 15,-1 2 0-15,1 3 0 0,0 4 0 0,1-2 0 16,-2 4 0-16,1 4 0 0,0 0 0 0,1 3 0 16,0 3 0-16,0 1 0 0,6 1 0 0,-3 3 0 15,5-1 0-15,0 0 0 0,4 0 0 0,4 1 0 16,-1-1 0-16,1-1 0 0,2-4 0 0,-2-1 0 15,2-2 0-15,-7-2 0 0,1-2 0 0,5-3 0 16,-6 0 0-16,-3-3 0 0,-2-3 0 0,-1-1 0 16,-3 0 0-16,0-5 0 0,-2 0 0 0,-4-2 0 15,-1 1 0-15,-3-3 0 0,-1 1 0 0,-2 2 0 16,-4 3 0-16,2 2 0 0,-3 5 0 0,-2 5 0 16,-3 1 0-16,0 6 0 0,-6 3 0 0,-4 10 0 15,1 3 0-15,0 3 0 0,2 4 0 0,0 1 0 0,7 1 0 16,1 2 0-16,4-1 0 0,1 4 0 0,8-1 0 15,2-5 0-15,6-2 0 0,2-4 0 16,0-7 0-16,7-6 0 0,-1-1 0 0,8-1 0 0,-1-4 0 16,1-4 0-16,0-4 0 0,-1-2 0 0,0-5 0 15,-3-1 0-15,2-3 0 0,-6 2 0 0,1-3 0 16,-7 2 0-16,5-4 0 0,-1-4 0 0,-3 4 0 16,-1 3 0-16,-4 0 0 0,-2 6 0 0,0 2 0 15,-1 2 0-15,-3 1 0 0,0 2 0 0,-3 3 0 16,-1 0 0-16,7 9 0 0,-6 0 0 0,-1 3 0 15,1 1 0-15,2 2 0 0,-2 6 0 0,-1-6 0 16,4 3 0-16,2 2 0 0,1-3 0 0,-1-3-48 16,1-5-71-16,-1 1 10 0,4-2 10 0,-1-3 12 15,1-2 8-15,3-3 10 0,0-1 7 0,1-4 7 16,-1-2 7-16,3-3 6 0,-2-1 7 0,4-2 5 16,0-6 8-16,-3 5-8 0,-2 0 16 0,9-7 2 15,-5 2 5-15,2 0-2 0,-4 5 8 0,-5 0 17 16,-2 4 23-16,0 2-14 0,-1 2-4 0,-2 0-14 0,-1 3 8 15,0 2-5-15,-4 1-3 0,0 0-1 16,7 7 2-16,-5-2-21 0,1 2-19 0,0-1-13 16,2 3-17-16,1-1-19 0,0 0-15 0,3-2-9 15,1 1-4-15,0-2 2 0,2 0 10 0,3-5 11 16,2 0 6-16,-3-3 19 0,-1-1 5 0,2-5 35 16,4 1 8-16,-2-3 30 0,-2-1 26 0,1 0 26 15,-5 0 24-15,3 0 25 0,-4 0 21 0,-1 2 15 0,0 2 3 16,0 1 5-16,-5 1-6 0,1 1-7 0,0 3-20 15,0 0-20-15,-1 0-10 0,-4 2-9 0,8 9-7 16,-7 0-11-16,-1 7-24 0,3 2-48 0,-3 1 0 16,-3 12 0-16,3 4 0 0,-5 16 0 0,1 2 0 15,0-5 0-15,-2 6 0 0,1-2 0 0,1 0 0 16,-2-1 0-16,3 0 0 0,-1-2 0 0,0-13 0 16,3 12 0-16,-4-13 0 0,2 1 0 0,2-1 0 15,1 0 0-15,4-3 0 0,-4-1 0 0,0 0 0 16,0-3-10-16,5 1-43 0,-5-4 13 0,1-7 0 15,-2-6 2-15,2 4 10 0,-1-8 2 0,0-1 20 16,-1-3 19-16,1-4 14 0,-8-1 10 0,8 1 7 16,-10-13 8-16,4 3 4 0,-2-6-44 0,-1-2-12 15,2-8 0-15,0-5 0 0,3-2 0 0,5-15 0 16,7-3 0-16,5-3 0 0,20-27 0 0,9 4 0 16,5 7 0-16,-8 28 0 0,-1-1 0 0,3 11 0 0,-10 12 0 15,0 4 0-15,-2 4 0 0,-2 5 0 16,-7 7 0-16,-3 2 0 0,-4 1 0 0,-3 4 0 15,0 1 0-15,-5 2-5 0,2 2-74 0,-5 0-23 0,-2 0-28 16,-2 0-24-16,-6 3-34 0,0-3-43 16,-1-2-47-16,-5 4-64 0,-2-1-65 0,-2-4-91 0,-1 1-466 15,-2-3-1042-15,7-1 461 0</inkml:trace>
  <inkml:trace contextRef="#ctx0" brushRef="#br0" timeOffset="33433.73">14663 7525 374 0,'-2'4'429'0,"2"2"18"16,-2-2 18-16,1-1 21 0,1-3 4 0,-2 5 5 16,2-5-5-16,-2 3 4 0,2-3-18 0,0 0-24 0,0 0-49 15,0 0-33-15,4-15-33 0,-1 5-33 16,3-2-30-16,-2-5-28 0,4-2-19 0,1-5-28 16,-2-5-24-16,1-3-12 0,2-2-18 0,-1-14-17 15,-1 13-9-15,3-19-116 0,-2 5-3 0,3-3 0 0,-2 2 0 16,-2-6 0-16,2-25 0 0,-4 30 0 0,2-1 0 15,-3 5 0-15,-4 14 0 0,1 7 0 16,-1 9 0-16,-1 5 0 0,0 6 0 0,-1 3 0 0,1 3 0 16,-12 16 0-16,-3 10 0 0,-2 20 0 0,-2 5 0 15,-7 30 0-15,12-23-17 0,-5 23-4 16,6-24 11-16,5 2-10 0,0 1 3 0,5-6 5 0,3-1 0 16,5-4 1-16,3-2 0 0,0-13-2 0,3-3 2 15,2-2 2-15,6-7 7 0,0 3-1 0,-1-11-3 16,4 0 6-16,-3-5 6 0,-1-4 0 0,4-6 0 15,-3-3 7-15,1-5-2 0,7-6-9 0,-4 0 22 16,-9 2-3-16,4-9 9 0,-5-3-2 0,1 3 0 16,-4-5-28-16,-3 1 0 0,-1-3 0 0,-1 2 0 15,-2 8 0-15,0 1 0 0,-1 5 0 0,0 2 0 16,0 4 0-16,-1 3 0 0,-1 4 0 0,0 0 0 16,1 15 0-16,-2 1 0 0,2 5 0 0,-1 8 0 15,1-2 0-15,-1 4 0 0,3-3 0 0,0-1 0 16,3 0 0-16,3-4 0 0,1 3 0 0,-1-10-40 15,2-3 8-15,1 1 9 0,-3-6-5 0,1-2 4 16,3-5 6-16,-3 0 2 0,4-3 7 0,-2-3-3 16,3-3 7-16,-3 0 12 0,3-5-19 0,-5 1 7 15,2-2 12-15,-1-1-2 0,-6-2 1 0,6-10 4 16,-3 9-5-16,-1 4 7 0,-1-1 8 0,1 4-10 16,-5 6-2-16,2 0 0 0,-3 0-9 0,4 1 17 15,-2 3-18-15,-3 1 1 0,0 0 16 0,8 12-19 16,-5-1 2-16,1 1 4 0,0 0-1 0,-4 0-1 15,4 1 6-15,2 4-11 0,-2 0 10 0,1-1-8 0,-1-1-12 16,3-4 4-16,-4-1-3 0,5-2-2 0,-3-2 4 16,-1-2-1-16,1-3 8 0,4-4 4 15,0-2-11-15,1 1 13 0,-1-5-7 0,5-2 7 0,-1-1 6 16,3-2 7-16,1-9 3 0,2 5 2 0,-2-4 7 16,1 3-10-16,0 0 8 0,-5 4 1 15,-2 1 0-15,3 1-1 0,-9 6-19 0,4 0-5 0,0 5 0 16,-4 1 0-16,3 2 0 0,-3 1 0 0,0 5 0 15,3 2 0-15,-4 4 0 0,-2 2 0 0,3 1 0 16,-2 3 0-16,1-2 0 0,-2-1 0 0,1 0 0 16,-1-3 0-16,1-2-41 0,4 1-20 0,-1-5 2 15,-3-2 7-15,4 0 11 0,-1-4 0 0,3-2 9 16,0 0 1-16,1-4 3 0,1-1 5 0,0-1 2 16,1-7 4-16,0 1-6 0,1-1 13 0,1-2 0 15,-1 2-1-15,1-2 5 0,0 2 7 0,-5 1-3 16,5 0-3-16,-5 5 2 0,0 2-2 0,1 1-1 15,0 5-1-15,-2 0 7 0,2 5-4 0,-1 1-2 16,2 3 3-16,-5 0 0 0,9 4 6 0,-2 1-3 16,2-4 4-16,2 4-2 0,1-2-4 0,2-2 15 15,2 1-13-15,5-1 6 0,0-3-3 0,-6-5 1 16,0-3 2-16,7-2-4 0,-5-2 2 0,-4 0 2 16,9-3 1-16,-10-3 5 0,0 0-6 0,3-6-5 15,-5 4 4-15,-2-3 6 0,3-6-1 0,-4-1-3 16,-2 1 0-16,-2-3 1 0,-4 0-3 0,-2 6 6 15,-2 0 1-15,-1 1 14 0,0 5 1 0,-1 3-1 16,-2 2-9-16,-2 4 8 0,1 4-15 0,4 0 2 16,-14 13 1-16,7 1-1 0,0 2-5 0,3 2 3 15,2 7 8-15,2 0-10 0,4 3-6 0,3-3 7 0,7-1 8 16,4 1-6-16,3-1-24 0,4-6-16 16,2-1-49-16,-1 0-47 0,3-4-48 0,-9-4-48 15,1-5-51-15,-2-3-52 0,-5-2-60 0,-4-1-83 16,-1-3-95-16,-4-5-338 0,-5-2-974 0,-6 2 431 0</inkml:trace>
  <inkml:trace contextRef="#ctx0" brushRef="#br0" timeOffset="33617.47">15205 6980 5356 0,'-14'1'333'0,"4"0"-139"0,2 2-29 16,2-2 40-16,6 1 25 0,0-2 5 0,19 2 18 15,0 1-13-15,12 3-34 0,1-5-15 0,6 3-22 16,14-2-17-16,0-1-50 0,1-1-88 0,-14 0-126 16,0 0-163-16,1 0-153 0,-3-8-228 0,-1 5-440 15,-3-3-1187-15,-4 2 525 0</inkml:trace>
  <inkml:trace contextRef="#ctx0" brushRef="#br0" timeOffset="34166.94">17982 7466 183 0,'0'0'484'0,"4"2"14"0,-4-2 17 0,0 0 11 15,0 0-4-15,0 0-16 0,0 0-12 0,-13-9-22 16,4 3-32-16,0 0-22 0,0-2-29 0,-6-4-28 16,2-2-29-16,-8-3-31 0,-1-3-24 0,0 1-25 15,-1-5-24-15,-2-3-18 0,-1 1-22 0,3-2-20 16,0-2-16-16,-6-8-15 0,11 9-14 0,2-3-108 15,2 1-15-15,5-5 0 0,0-11 0 0,6 12 0 16,1 0 0-16,5 2 0 0,1 4 0 0,1 4 0 16,0 8 0-16,0 1 0 0,0 6 0 0,4 3 0 15,-4 4 0-15,-1 1 0 0,3 2 0 0,-2 6 0 16,-3 4 0-16,3 8 0 0,-4 3 0 0,-2 7 0 16,-8 0 0-16,-2 2 0 0,-6 0 0 0,-1 1 0 15,-10 9 0-15,4-10 0 0,-8 6 0 0,-3-2 0 16,11-7 0-16,0-2 0 0,3-2 0 0,2 0 0 15,5-3 0-15,2-5 0 0,6-1 0 0,1 2 0 0,5-5 0 16,4-3 0-16,9 4 0 0,5-4 0 16,10 3 0-16,6-7 0 0,20 1 0 0,0-3 0 15,1-2 0-15,4 0 0 0,-2-4 0 0,-2-1 0 0,-1 0 0 16,-15-1 0-16,-6 1-19 0,6-1-348 0,-7-1-89 16,-5 2-93-16,-8 0-130 0,-1 0-342 0,-6 0-1104 15,-1 2 488-15</inkml:trace>
  <inkml:trace contextRef="#ctx0" brushRef="#br0" timeOffset="35283.62">19107 7441 2072 0,'0'9'109'0,"0"1"49"0,0 0 33 16,-1-2 21-16,1-1 14 0,0-2 50 0,0-1 44 15,-3-2 29-15,3-2-11 0,-1 4 9 0,1-4 4 16,0 0-3-16,0 0-17 0,0-15-10 0,0 8-14 15,1-6-13-15,3-3-26 0,1-3-18 0,0-6-21 16,4-4-10-16,-1-1-48 0,1-1-17 0,2-15-10 16,0 1-21-16,2-4-40 0,-1 1-83 0,3-4 0 15,-2 0 0-15,0 0 0 0,2-5 0 0,-2-2 0 16,-3 3 0-16,2 3 0 0,-6 1 0 0,-2 21 0 16,1 3 0-16,-5 10 0 0,1 4 0 0,-1 7 0 15,0 3 0-15,-6 5 0 0,6-1 0 0,-13 25 0 16,0 2 0-16,-4 16 0 0,-1 8 0 0,4 4 0 0,3 1 0 15,-4 4 0-15,3 20 0 0,4-22 0 0,0-3 0 16,4-1 0-16,4-3 0 0,3-1 0 16,2-15 0-16,2 0 0 0,4-3 0 0,0-2 0 15,3-2 0-15,4-5 0 0,-7-9 0 0,5-1 0 0,-1-2 0 16,2-5 0-16,1-1 0 0,-5-4 0 0,0-3 0 16,6-3 0-16,-2-3 0 0,1-2 0 15,-1-2 0-15,3-5 0 0,-8 1 0 0,4-6 0 16,-3-1 0-16,0 1 0 0,-3 7 0 0,-1 0 0 0,-4 5 0 15,-1 1 0-15,0 3 0 0,1 5 0 0,-5 1 0 16,0 0 0-16,5 9 0 0,-6 2 0 0,1 5 0 16,0 2 0-16,1 1 0 0,3 0 0 0,1 6 0 15,0-5 0-15,2-2 0 0,4 0 0 0,-1-3 0 16,4 1 0-16,-1-5 0 0,1 0 0 0,2-2 0 16,-4-4 0-16,2-3 0 0,-1 0 0 15,1-2 0-15,-1-3 0 0,-3 0 0 0,3-4 0 0,-3 0 0 16,-2-4 0-16,1 2 0 0,-3-5 0 0,-2-3 0 15,-4-1 0-15,-1-2 0 0,-7-7 0 0,-2-2 0 16,1 4 0-16,-4 1 0 0,-1 0 0 0,-4 3-13 16,4 8-17-16,5 5 2 0,-6-2-14 0,5 7 9 15,-1-1-16-15,5 3 11 0,-3 3 0 0,5 2 0 16,2 0 2-16,2 2 4 0,1 1 11 0,7 1-3 16,3 0 3-16,7 0 4 0,4-1 3 0,7 2 0 0,2-2-2 15,-2-5 4-15,4-2 2 0,2-1 6 16,-3-3 0-16,-1-1 2 0,-1-1-1 0,1 1 18 15,-4-4-2-15,-7 2 13 0,-2-2 4 0,-1 2 3 16,-6 4 6-16,1-2 11 0,-3 2 0 0,-3 1-8 0,-1 1 6 16,-5 1-20-16,4 5-3 0,-5 1 2 15,-2 2-6-15,-2 3-4 0,0 5-2 0,-1 0-3 16,-1 1 5-16,3 1-15 0,1-1-14 0,1 1 2 16,4-3-17-16,1 0 4 0,1-4-9 0,3-1 2 0,2-2 5 15,1-1-4-15,2-2 19 0,1-3-13 0,6-1 5 16,-1-2 5-16,3-4 1 0,-6-1 0 0,6-1 9 15,-5-2-8-15,2-3 9 0,4-3-3 16,-1-3 4-16,-2-1 9 0,-4 8 13 0,-2-3 5 0,-1 4 1 16,-3 2-8-16,-1 3-9 0,-3 1 3 0,0 2-3 15,2 2-8-15,-7 0 6 0,10 6 0 0,-5 1-4 16,0 4 3-16,1-1-3 0,1 3 3 0,-1 2 6 16,6 2-9-16,2-1-4 0,0-1 7 0,1-3-1 15,7 3 2-15,1-2-9 0,-3-5 8 0,7-2-2 16,-5-2 3-16,6 0-2 0,-6-3 2 0,-2-5 9 15,-1 2 24-15,2-4-17 0,-2-3-24 0,-2 0 0 16,-2-3 0-16,-2-1 0 0,-2-3 0 0,-1-2 0 16,-2-1 0-16,-3-8 0 0,-3-2 0 0,-4-1 0 15,-2-1 0-15,-3-2 0 0,-6 0 0 0,0-1 0 16,0 5 0-16,-2 1 0 0,1 7 0 0,1 8-240 16,0 1-193-16,1 9-123 0,0-3-605 0,7 6-1257 15,-3 3 556-15</inkml:trace>
  <inkml:trace contextRef="#ctx0" brushRef="#br0" timeOffset="35717.39">21584 6758 315 0,'7'-19'583'0,"0"3"-20"0,-3 0-29 0,-1 2-15 0,-1-3-29 15,-2 4-30-15,-2 1-23 0,-1 0-30 0,-2 1-41 16,-3 0-34-16,-1-2-38 0,-4 6-24 16,-1-2-28-16,-2 3-30 0,-1 1-20 0,-2 0-25 0,2 1-12 15,3 4-9-15,1 0-30 0,2 3-3 0,-1-1-16 16,3 3-8-16,-1 1 0 0,4 2-13 0,3-2 0 16,-1 3 6-16,4 0 2 0,0 7 6 0,4-4 14 15,-3 4 1-15,7 0 3 0,-2 1 2 0,3 1 0 16,-1 6-52-16,6 2-58 0,-8 3 0 0,5-2 0 15,-5-1 0-15,3 4 0 0,-4 4 0 0,3 1 0 16,-7 0 0-16,3 11 0 0,-5 1 0 0,-2 0 0 16,1 1 0-16,-5 1 0 0,3-1 0 0,2-13 0 15,-6 10 0-15,4-9 0 0,-2 0 0 0,2 0 0 16,0-3 0-16,4 2 0 0,-1-3 0 0,2-3 0 16,3-2 0-16,1-10 0 0,0 1 0 0,4-3 0 15,5-3 0-15,0-3 0 0,5-5 0 0,4 1 0 16,5-4 0-16,3-6 0 0,-1-5 0 0,3-3-200 15,-1 1-252-15,0-8-79 0,9-11-94 0,-5-2-440 16,-2-4-1152-16,-1-5 511 0</inkml:trace>
  <inkml:trace contextRef="#ctx0" brushRef="#br0" timeOffset="36099.43">22181 6749 366 0,'-12'-24'467'0,"1"8"-3"0,2-1-4 16,0 1-7-16,1 4-5 0,2 2-11 0,-1 0-3 15,5 1-22-15,-1 3-51 0,6 1-29 0,-1-2-35 16,5 3-34-16,5-1-24 0,1 0-24 0,5 4-23 16,1-2-27-16,4 0-4 0,-4 2-20 0,-1-1-12 0,3 0-10 15,-3-1-15-15,-7 0-13 0,-1 2-3 0,-1-1-7 16,-4 1 4-16,2-1-2 0,-7 2-6 0,2-2 12 16,1-2-16-16,-3 4-6 0,0 0 10 15,0 0-7-15,-22 5 4 0,16-2 4 0,-6 2 12 0,3 6 14 16,-3 2-4-16,1 4 1 0,-5 5 3 0,4 4-104 15,3 2 0-15,-1 3 0 0,6 2 0 0,-1 14 0 16,4 0 0-16,5 3 0 0,0-1 0 0,6 1 0 16,1 1 0-16,0-2 0 0,1 2 0 0,-3-3 0 15,1-1 0-15,-1-12 0 0,-1-1 0 0,-3 1 0 16,-1-2 0-16,-3 1 0 0,3-5 0 0,-4-1 0 16,0-3 0-16,0-6 0 0,-4 2 0 0,3-5 0 15,-3 0 0-15,-4-4 0 0,3-2 0 0,-5-3 0 16,-7 0 0-16,-3-1 0 0,-8-6 0 0,-5-3 0 15,-4-3 0-15,-16-4 0 0,7-5-38 0,-7 1-500 16,18-1-132-16,-11-2-488 0,13 0-1254 0,2 2 555 16</inkml:trace>
  <inkml:trace contextRef="#ctx0" brushRef="#br0" timeOffset="37383.68">23207 7519 371 0,'-8'0'569'0,"4"1"15"0,4-1 10 0,-9 0-20 15,4-2-15-15,1-2-20 0,4 4-13 0,-8-7-26 0,6 2-35 16,-2-2-44-16,3-3-32 0,-2-3-34 0,3 2-38 15,0-4-30-15,3-4-28 0,2-6-49 0,5-5-24 16,-1 0-21-16,-1-5-11 0,6-10-15 0,-1 0-111 16,3-8-28-16,1-1 0 0,2-4 0 0,3-25 0 15,4 3 0-15,-11 25 0 0,0-1 0 0,-3 2 0 16,-1 1 0-16,-6 6 0 0,-1 12 0 0,-4 5 0 16,-1 10 0-16,-2 3 0 0,3 8 0 0,-5 4 0 15,1 4 0-15,-8 8 0 0,-4 13 0 0,-3 9 0 16,-3 15 0-16,3 10 0 0,5 1 0 0,-1 28 0 15,7-23 0-15,4 21 0 0,4-24 0 0,3 2 0 16,2 2 0-16,3-4 0 0,4 0 0 0,0-6 0 16,3-2 0-16,-2-15 0 0,1-2 0 0,1-2 0 15,2-7 0-15,-2 0 0 0,-2-8 0 0,1-1 0 16,-5-7 0-16,0-3 0 0,1-2 0 0,-1-2 0 0,2-4 0 16,-1-1 0-16,-1-5 0 0,0-4 0 15,2-2 0-15,-1-5 0 0,-1-5 0 0,3-3 0 16,-5-1 0-16,1 2 0 0,-1-1 0 0,-2 3 0 15,0 7 0-15,0 5 0 0,-3 2 0 0,0 4 0 0,0 5 0 16,-2 3 0-16,0 0 0 0,0 0 0 16,-4 23 0-16,4-5 0 0,-4 2 0 0,2 8 0 0,2-3 0 15,1-1 0-15,0 3 0 0,5-8 0 0,-1 0 0 16,1-2 0-16,4-4 0 0,3-1 0 0,-4-5 0 16,5 1 0-16,-1-5 0 0,1-2 0 0,5-2 0 15,0-4 0-15,-1-1 0 0,0-3 0 0,0-2 0 16,-3-3 0-16,6-4 0 0,-6-6 0 0,0-2 0 15,2 2 0-15,-3-1 0 0,-4 0 0 0,1 2 0 16,-4 7 0-16,1 0 0 0,-3 7 0 0,-1 0 0 16,-1 5 0-16,-1 1 0 0,1 3 0 0,-3 0 0 15,7 7 0-15,-3 1 0 0,1 0 0 0,-1 9 0 16,1-1 0-16,0-1 0 0,0 2 0 0,2-1 0 16,-2-1 0-16,1 1 0 0,2-1 0 0,-1-6 0 15,1 2 0-15,-1-5 0 0,0 1 0 0,3-2 0 16,-2-3 0-16,1-2 0 0,3-1 0 0,-1-2 0 15,-1-3 0-15,3-1 0 0,0-1 0 0,-2-3 0 16,2-2 0-16,3-2 0 0,0-6 0 0,-3 6 0 16,1 1 0-16,-2 1 0 0,1 1 0 0,-4 2 0 15,1 2 0-15,-2 0 0 0,-4 4 0 0,1 2 0 16,0 1 0-16,-5 1 0 0,8 4 0 0,-5 3 0 0,-2 2 0 16,3 3 0-16,-2 0 0 0,-2 4 0 0,2-2 0 15,-4 2 0-15,4-3 0 0,-2 0 0 0,2-3 0 16,-1 0 0-16,1-3 0 0,0 2 0 0,0-4 0 15,4-3 0-15,-3 1 0 0,4-1 0 16,2-4 0-16,0-2 0 0,0 1 0 0,4-4 0 0,-2-2 0 16,5-4 0-16,-1 1 0 0,0-2 0 0,1 1 0 15,-1 0 0-15,0 1 0 0,-4 3 0 0,1 3 0 16,-3 1 0-16,0 1 0 0,3 3 0 16,-6 1 0-16,3 0 0 0,0 2 0 0,1 3 0 0,-1-1 0 15,1 3 0-15,2-1 0 0,-3 0 0 0,6 2 0 16,2-1 0-16,2-1 0 0,9 2 0 0,0-5 0 15,0-2 0-15,3-3 0 0,-2 0 0 0,2-2 0 16,-4-1 0-16,1-4 0 0,-1-2 0 0,-2 0 0 16,0-2 0-16,-9 0 0 0,7-3 0 0,-2-2 0 15,-6-4 0-15,-5 5 0 0,1-5 0 0,-4-3 0 16,-3 5 0-16,-4 2 0 0,-1-1 0 0,-3 1 0 16,-4 1 0-16,-1 9 0 0,-2 2 0 0,-6 3 0 15,-2 5 0-15,2 2 0 0,-7 8 0 0,0 5 0 16,7 4 0-16,1 2 0 0,7 0 0 0,0 4 0 0,8 3 0 15,4-1 0-15,7 1 0 0,5-2 0 16,2-1 0-16,8-1 0 0,0-3 0 0,6 0 0 16,0-5 0-16,1-3-17 0,-3-5-239 0,-1-2-32 15,-6-3-53-15,-2-1-44 0,-10-3-53 0,2-4-84 0,-6-4-469 16,-4-1-1073-16,-4-4 474 0</inkml:trace>
  <inkml:trace contextRef="#ctx0" brushRef="#br0" timeOffset="37566.58">23480 7028 5002 0,'-13'5'204'0,"3"-2"-32"16,6 2 19-16,4-3-17 0,8 2-36 0,9 0-34 0,15-3-19 16,6-1-20-16,18 1-10 0,3 0-6 0,4-2-42 15,-1 0-90-15,6-3-114 0,-5-2-131 0,27-3-186 16,-27-3-340-16,-4-5-926 0,25-9 410 15</inkml:trace>
  <inkml:trace contextRef="#ctx0" brushRef="#br0" timeOffset="37983.76">26086 7058 233 0,'9'-4'619'0,"-1"2"-19"16,-3 0-12-16,0 0-17 0,-1 1-43 0,-4 1-55 16,0 0-34-16,6 5-37 0,-7 0-34 0,0 8-34 15,-2 5-30-15,2 1-28 0,-4 8-35 0,1 2-24 16,4-1-15-16,0 3-28 0,2 2-26 0,6-5-25 0,2 0-17 16,6-1-19-16,0-2-20 0,5-3-13 0,4-5-9 15,-2-5-9-15,2 1 3 0,1-8-6 0,4-2-4 16,-3-3 2-16,-6-2 2 0,2-2 1 0,3-4 4 15,-2-5 5-15,3-2 13 0,-3-3-1 0,2 0 5 16,-3-3 1-16,3-1 2 0,-2-4 12 0,1-1 2 16,-2 3 8-16,-1-2-1 0,-3 4-24 0,0 5-60 15,-6 5 0-15,-4 2 0 0,1 5 0 0,-3 2 0 16,-1 1 0-16,2 5 0 0,-1 4 0 0,0 4 0 16,0 3 0-16,0 4 0 0,-3 9 0 0,2-1 0 15,-2 1 0-15,-3-2 0 0,3 0 0 0,-5 1 0 16,1-6 0-16,1-1 0 0,-2-2 0 0,-1-5 0 15,1 0 0-15,-3 0 0 0,2-1 0 0,-6-3-210 16,-1-1-87-16,-1-3-50 0,-4-3-44 0,-5-2-49 16,-11-5-75-16,-2-5-484 0,2-3-1081 0,-16-11 478 15</inkml:trace>
  <inkml:trace contextRef="#ctx0" brushRef="#br0" timeOffset="38133.19">25919 6699 4688 0,'-10'-18'250'0,"4"4"54"0,1-2-5 0,1 4-50 16,2 0-60-16,0 2-39 0,1 1-44 0,2 3-29 16,1 0-22-16,0 2-62 0,4 1-95 0,0 2-126 15,0 1-149-15,-6 0-566 0,12 0-1020 0,-12 0 451 0</inkml:trace>
  <inkml:trace contextRef="#ctx0" brushRef="#br0" timeOffset="41750.32">2651 8796 5 0,'-11'-26'425'0,"1"2"0"0,1 7 10 0,1 1-2 15,3 6-1-15,0-1-8 0,-4 1-22 0,5 2-23 16,-4 3-33-16,3 5-32 0,-9 5-27 16,1 6-25-16,-6 7-17 0,1 3-16 0,2 8-15 0,-3 2-17 15,-3 15-10-15,3-3-17 0,5 1-18 0,-3 1-18 16,8-10-9-16,3-1-16 0,-2 1-8 16,4-1-12-16,7 1-11 0,1-4-7 0,6-4-4 0,0-4-8 15,4-6-5-15,8-1 0 0,1-3-7 16,-2-8 0-16,6 0-10 0,-1-5 2 0,6-4 7 0,-5-4-17 15,1-5-1-15,3 0 11 0,-3-5 0 0,-3-4 9 16,-2 2-2-16,-5-1 12 0,0-1-7 0,-5-1 26 16,-7 8 3-16,-1 0 11 0,-1 4 6 0,-3 2 1 15,-1 3-4-15,3 1-16 0,-2 2-6 0,-1 3-26 16,0 0-46-16,-6 12 0 0,3 1 0 0,-2 4 0 16,-1 12 0-16,3 2 0 0,3-4 0 0,4 2 0 15,1-2 0-15,4 0 0 0,4-2 0 0,2-5 0 16,-2-5 0-16,6-3 0 0,-2-1 0 0,3-4 0 15,1-3 0-15,-1-3 0 0,-2-4 0 0,0-2 0 16,1-3 0-16,-4-1 0 0,-2-2 0 0,-1-4 0 16,-2-2 0-16,-5-8 0 0,-2 7 0 0,-6-7 0 15,2-2 0-15,-7 1 0 0,-6 1 0 0,-3 0 0 16,-2 2 0-16,1 3 0 0,2 9 0 0,-3 2 0 16,1 3 0-16,-3 5 0 0,0 5 0 0,2 3 0 15,2 5 0-15,-5 6 0 0,8 7 0 0,1 2 0 16,3 3 0-16,7-1 0 0,3-3 0 0,8 1 0 15,2-3 0-15,7-1 0 0,1-2 0 0,5-3 0 16,1-5 0-16,3-7 0 0,-5-1 0 0,6-3 0 16,-5-3 0-16,6-3 0 0,-2-4-31 0,-8 0 17 0,-2-5-1 15,1 3 4-15,-1-2 1 0,-2-2 6 16,-1-1 20-16,-4-1-14 0,-2 1 5 0,-3-3 8 16,-3 6 4-16,3 0 1 0,-5 2-14 0,4 0-6 15,-7 4 0-15,6 0 0 0,-3 4 0 0,0 2 0 16,0 0 0-16,0 0 0 0,0 23 0 0,1-9 0 0,3 6 0 15,0-4 0-15,-3 4 0 0,7 0 0 16,2 3-15-16,-1-7-28 0,4 0 3 0,0 0 2 16,1-6-4-16,1 1 4 0,2-4 6 0,2-2 2 0,-2-2 2 15,0-5-2-15,1 0 21 0,-5-2-6 16,-1-1 3-16,3-4 2 0,-1-2 0 0,0-2 4 0,-1-2 7 16,-3 2 7-16,0-2 12 0,-1-3 13 15,-1 2-2-15,-3 1 0 0,0 5 9 0,2 0 10 0,-5 5-16 16,1-1-6-16,1 2-5 0,-3-1-14 0,-1 5 9 15,0 0-3-15,0 0 0 0,9 17-4 0,-6-7-6 16,1 6 5-16,0 0-6 0,3 2-14 16,0-1-16-16,1-1-17 0,1-1 7 0,1-2-5 0,-1-4 0 15,-1-1-4-15,-1-1 5 0,0-3 15 0,0-1 0 16,1-3 0-16,1-2 5 0,0-2 7 0,-1-2 12 16,-1-2 6-16,1 0 7 0,-2-4 9 0,2-1-2 15,-3-1 1-15,4-3 0 0,0 3 4 0,-1 2-10 16,-3 2-1-16,0 2-6 0,-1 2-7 0,0 2 8 15,2 2-9-15,2 0 6 0,-2 4 2 0,4 0-12 16,2 3 13-16,-1 2-6 0,1-1-1 0,4 3 19 16,1-1-20-16,2 2-1 0,0-5-9 0,-2 2-13 15,6-3-4-15,-5-2-2 0,5-2-8 0,-4-3 2 16,0-5 2-16,7-2 6 0,-8-2 1 0,5-4 4 16,-8 4 2-16,4-10 1 0,-5 1 5 0,4-2-1 15,-5 0 8-15,1 0 21 0,-4-5-3 0,0 2 2 16,-2-3 3-16,-3-1 11 0,-1-2 6 0,4 3 15 15,-6 1 17-15,0 8 2 0,-1 2 10 0,-1 7 8 16,1 1-13-16,0 3-52 0,1 3-20 0,-2 4 0 16,0 0 0-16,-2 18 0 0,4 9 0 0,-4 6 0 0,1 17 0 15,-3 6 0-15,2 26 0 0,3-21 0 16,-2 25 0-16,2 1 0 0,-1 1 0 0,0-5 0 16,0-25 0-16,1 4 0 0,7 20 0 0,-3-28 0 15,-1-2 0-15,1-7 0 0,-1-10 0 0,2-5 0 0,-3-10 0 16,-3-2-92-16,1-6-75 0,2-1-18 15,-5-5-44-15,1 1-47 0,0-6-37 0,1-1-23 16,0 0 2-16,-14-15 8 0,6-4 6 0,-2-6 3 16,-3-4-2-16,-1-15-13 0,-4-6-4 0,4-3 5 0,4-6 9 15,-8-26 16-15,1-1 30 0,3 1 48 0,4-2 56 16,4 3 46-16,4 26 62 0,6 8 68 0,3 5 40 16,-1 11 34-16,4 3 20 0,-1 4 23 15,1 3 16-15,3 9 11 0,0 1 1 0,2 4 32 0,4 2-13 16,3 4-2-16,0 2-2 0,7 4-10 0,1 4-16 15,0 2-14-15,-2 4-13 0,1 3-9 0,0 2-8 16,0 4-13-16,-3-2-5 0,-3 4-7 0,-5 0-4 16,-3 2-5-16,-6-1-11 0,-5 1-2 0,-3 1-5 15,-2-1-4-15,-5-7-2 0,-5 0 12 0,-4 1 14 16,0 1 17-16,-1-5 22 0,1-4 18 0,0-4 15 16,4-2 16-16,0-2 8 0,2-1-4 0,3-4-16 15,-1-3-14-15,5 1-4 0,2-7-22 0,5-4-8 16,4-3-9-16,10-6-11 0,4 2-5 0,4-2-8 15,-2 2-4-15,6 3-12 0,1 2 3 0,-4 5-8 16,0 0-8-16,-6 6-1 0,-1 2-1 0,-4 2-4 16,-3 2-4-16,-1 0 7 0,0 2 3 0,-4 2 7 15,-3 2 4-15,3 1-1 0,-5 1 5 0,2 1-5 16,-5-1-6-16,2 2 8 0,-3-2-12 0,1 2 0 16,2-4-11-16,-3-1 7 0,0-1-23 0,0-1-10 15,0 2-15-15,0-5-7 0,2 5 12 0,2-5 4 16,-4 0 1-16,17-9 7 0,-7 2 0 0,3-2 5 15,4-4-7-15,-5-1 3 0,1-2 1 0,0 4-1 16,1 0 5-16,-4 1 11 0,3 0 9 0,-4 1 14 16,-1 4 8-16,-1 2-20 0,-2 2-1 0,-1-1-7 15,1 3 2-15,-5 0 6 0,0 0 7 0,13 10 0 16,-9 0-7-16,1-1 9 0,-1 5-11 0,2-2-5 0,2 3-1 16,1 1-5-16,1-1-20 0,3-1-22 15,-3-3-15-15,7-2-6 0,-2-2-10 0,-1-6 0 16,5-1-2-16,0-4 0 0,2-1 5 0,-2-4 8 15,4-5 6-15,-3-4 5 0,1-2 7 0,-2-3 2 16,-1-2 3-16,0-2 9 0,0 0 1 0,-4-4-1 16,2-12 4-16,-5 7 2 0,3-11 2 0,-5-4 6 15,-3-1 6-15,-1 6 11 0,-1 13 22 0,-3 2 24 0,1 5 19 16,-1 9 30-16,-2 6-12 0,1 1-13 16,1 4-6-16,-2 3-15 0,1 3 3 0,-3 13 6 15,-2 4-1-15,-1 12 1 0,-1 6 1 0,-6 11-1 16,3 4 0-16,0 1-55 0,1-1-12 0,3 1 0 0,0-3 0 15,6 2 0-15,2 1 0 0,3-16 0 0,5-1 0 16,3-1 0-16,5-6 0 0,-2-3 0 16,6-7 0-16,4-3 0 0,-1-9 0 0,5-2 0 0,-1-5 0 15,4-3 0-15,2-6 0 0,-8-5 0 0,2 0 0 16,3-5 0-16,-4-1 0 0,-2-3 0 0,-2-3 0 16,-2 3 0-16,-4 0 0 0,-1 1 0 0,-6 6 0 15,-6 1 0-15,-1 1 0 0,-1 5 0 0,-3 1 0 16,0 3 0-16,-3 2 0 0,-1 1 0 0,-1 4 0 15,5 0 0-15,-12 8 0 0,7 2 0 0,-5 3 0 16,6 4 0-16,1 1 0 0,6 0 0 0,1 2 0 16,5-2 0-16,1-2 0 0,7-2 0 0,7-3 0 15,5-2 0-15,3-3 0 0,3-6 0 0,3-1-40 16,-2-5-115-16,2-2 14 0,-2-3 14 0,0-1 12 16,-3-3 14-16,-1 2 16 0,-3-2 24 0,-2-1 27 15,-4 0 25-15,-4-1 23 0,-6 4 27 0,0-1 17 16,-3-2 18-16,-2 5 14 0,-6 1 11 0,1-2 12 15,-3 3 6-15,0 2-10 0,-4 3-5 0,-4 1-61 16,-1 3-43-16,-1 2 0 0,0 3 0 0,-4 6 0 16,-3 1 0-16,-2 8 0 0,4 3 0 0,-3 0 0 0,4 2 0 15,4-8 0-15,1 0 0 0,4 1 0 16,-2-2 0-16,7-3 0 0,0-5 0 0,3-2 0 16,1-3 0-16,2-3 0 0,7-1 0 0,2-5 0 15,2-3 0-15,5-6 0 0,0-2 0 0,1-3 0 0,0-4 0 16,-2-2 0-16,-2-2 0 0,-1-4 0 15,5-10 0-15,-3-3 0 0,-4-2 0 0,-5-2 0 16,-2 2 0-16,-2-3 0 0,-1 1 0 0,-6 14 0 16,-1 4 0-16,-3 4 0 0,0 8 0 0,0 8 0 0,-1 3 0 15,1 4 0-15,-2 4 0 0,6 0 0 16,-19 18 0-16,6 7 0 0,3 8 0 0,-3 16 0 0,0 1 0 16,8 6 0-16,1 0 0 0,4-2 0 0,3-1 0 15,2 1 0-15,0-5 0 0,8-2 0 0,-4-11 0 16,2-2 0-16,5-6 0 0,-4-1 0 0,1-10 0 15,1-3 0-15,-2-8 0 0,2 1 0 0,2-5 0 16,-5-2 0-16,0-3-65 0,7-3-338 16,-9-3-58-16,-4-1-68 0,4-8-84 0,-8 1-407 0,-5-8-1105 15,-2-5 488-15</inkml:trace>
  <inkml:trace contextRef="#ctx0" brushRef="#br0" timeOffset="41918.11">5692 8821 455 0,'-22'4'612'16,"4"-1"-14"-16,7-1-29 0,-1-1-19 0,8-1-2 16,4 0-14-16,0 0-32 0,0 0-52 0,16-10-45 15,4 4-39-15,9-1-37 0,5-2-69 0,1 0-91 16,1 1-113-16,-1-1-134 0,-2 2-140 0,0 5-140 16,2-1-168-16,-5 0-345 0,-9 2-943 0,-1-2 417 15</inkml:trace>
  <inkml:trace contextRef="#ctx0" brushRef="#br0" timeOffset="42850.08">7739 8681 100 0,'5'-29'416'16,"0"1"6"-16,-1 0 5 0,-4 0 4 0,-3 9 2 15,2 2 0-15,-4 0-13 0,4 8-18 0,-3 0-20 16,2 7-42-16,-1-1-33 0,3 3-13 0,-10 15-10 16,-2 7-15-16,3 10 16 0,-2 17-20 0,1 6-8 15,3 3-10-15,2 2-4 0,0 1-8 0,1 29-3 16,0-2-17-16,3-6-14 0,1 3-18 0,1-27-15 16,2 26-21-16,-1-26-13 0,4 1-115 0,-1-1-19 15,2-4 0-15,0-4 0 0,0-1 0 0,-3-15 0 16,0-2 0-16,0-1 0 0,0-4 0 0,-4-9-44 15,-3-2-210-15,1-6-71 0,-4-5-69 0,-3 0-70 16,-4-5-75-16,-4-2-65 0,-7-11-325 0,-3-1-1004 16,0-5 445-16</inkml:trace>
  <inkml:trace contextRef="#ctx0" brushRef="#br0" timeOffset="43317.79">7298 9268 224 0,'0'-17'386'0,"1"4"-14"0,2 1-6 16,6-3 17-16,1 1 3 0,0 0-4 0,8 2-21 15,8-4-20-15,5 4-28 0,2 1-27 0,2-4-26 16,3 2-28-16,15 2-18 0,-2-4-24 0,-1 2-21 0,-15 2-14 16,3 3-19-16,-2-2-10 0,1 0-14 15,-6 0-12-15,-3 1-10 0,-9 3-2 0,-3 0-11 16,-5 3 0-16,-2-1 8 0,-3 3 1 0,-3-1-7 16,-3 2-12-16,0 0 5 0,0 0 7 0,0 0 3 0,-25 12 9 15,10-2-4-15,1 2 1 0,1 1-1 0,2 3 1 16,-3 5-8-16,5-2-11 0,4 0 3 15,-1 9-10-15,8-10-6 0,2-2 6 0,6 0-10 16,0 0-2-16,5-4-2 0,2-3-15 0,10 1 17 0,-7-7-17 16,2-3 1-16,-3 0-6 0,-1-3 4 0,1-2-2 15,-3-4 13-15,-1-1 13 0,-5-4 11 0,0-1 14 16,-2 0 13-16,-3-1 7 0,-2-1 3 0,-2 1-67 16,-1-2-37-16,-1 7 0 0,1 0 0 0,-2 2 0 15,1 1 0-15,1 2 0 0,0 1 0 0,3 2 0 16,-3 3 0-16,6 0 0 0,3 8 0 0,0 0 0 15,3 6 0-15,5 5 0 0,4 0 0 0,-5 4 0 16,2 2 0-16,-1 0 0 0,-2-2 0 0,1 0 0 16,-10-7 0-16,4 1 0 0,-3-6 0 0,-5 0 0 15,2 0 0-15,2-4 0 0,-4-1 0 0,-2-2 0 16,-2-2 0-16,2-2 0 0,0 0 0 0,0 0 0 16,-6-13 0-16,6 4 0 0,4-3 0 0,1-5 0 15,5-3 0-15,4-8 0 0,8 0 0 0,2 3 0 16,4 0 0-16,-2 5-383 0,7 2-304 0,-1 5-501 15,1 2-1285-15,0 5 570 0</inkml:trace>
  <inkml:trace contextRef="#ctx0" brushRef="#br0" timeOffset="44066.27">9477 9119 488 0,'10'-15'539'0,"-1"-1"13"0,0-7-5 0,-5 4-9 15,-4-2-12-15,-1-3-9 0,-3 5-22 0,-5 0-28 0,0 2-43 16,0 2-36-16,-5 2-44 0,3 6-37 0,-1 4-31 16,-7 3-25-16,0 6-34 0,1 4-16 0,-9 5-27 15,3 8-11-15,-3 1-21 0,4 4-23 0,1 0-23 16,4 4-24-16,2 0-9 0,4-2-19 0,3-1-9 16,5-4-6-16,4-7-3 0,3-6-5 0,2 3-8 15,-1-6 3-15,2-4 3 0,3-3 1 0,-2-2-1 16,4-2-3-16,4-7-1 0,1 0-5 0,-1-4-8 15,3-8-2-15,1 0 0 0,-1 0 0 0,-3-1 0 16,1 1 0-16,-6 4 0 0,3-7 0 0,-4 9 0 16,-3 2 0-16,0 2 0 0,0 3 0 0,-1 0 0 15,-3 3 0-15,2 2 0 0,-4 3 0 0,0 0 0 16,8 10 0-16,-6 1 0 0,2 4 0 0,-3 4 0 16,5-1 0-16,0 5 0 0,4 4 0 0,3-5 0 0,-4-3 0 15,6-5 0-15,1 1 0 0,0-5 0 16,5-3 0-16,-3-4 0 0,2-3 0 0,0-5 0 15,0-1 0-15,5-7 0 0,-2-3 0 0,-4-1-15 16,2-3-16-16,-2-2 11 0,-6-3 7 0,1 0 14 0,-4-3-5 16,2 0 4-16,-5-3 3 0,2-4-9 15,-4-11 7-15,-1 11 4 0,0-13-1 0,-3 2 9 16,-1 13 15-16,-1 4 6 0,-2 3-34 0,1 10 0 16,-1 6 0-16,1 0 0 0,-2 8 0 0,-1 3 0 0,-2 9 0 15,-3 7 0-15,0 14 0 0,-5 14 0 0,3 3 0 16,3 4 0-16,3 2 0 0,2 1 0 0,4-4 0 15,5 2 0-15,1 1 0 0,6-6 0 0,1-3 0 16,2-15 0-16,0-5 0 0,6-5 0 0,0-3 0 16,5-5 0-16,1-8 0 0,1-8 0 0,7-2 0 15,-2-5 0-15,-3-3 0 0,1-5 0 0,-4-1 0 16,1-6 0-16,0-14 0 0,-1 1 0 0,-4-4 0 16,-5-4 0-16,-1 0 0 0,-6-5 0 0,-1-2 0 15,-2-2 0-15,-3-27 0 0,-4 31 0 0,-2-3 0 16,-3 19 0-16,0 1 0 0,-1 8 0 0,-2 8 0 15,2 8 0-15,-1 1 0 0,-1 10 0 0,-2 9 0 16,-4 5 0-16,0 15 0 0,-5 18 0 0,8 4 0 16,2 7 0-16,6 0 0 0,2 24 0 0,0-28 0 15,6 4 0-15,3-2 0 0,0 1 0 0,8-3 0 16,-2-7 0-16,8-5 0 0,-6-13 0 0,-1-4 0 16,6-7 0-16,-4-6 0 0,2-6 0 0,11-2 0 15,-11-7 0-15,1 0 0 0,7-11-200 0,-9 6-302 0,-3-4-119 16,3-12-524-16,-4 1-1241 0,-3-1 550 0</inkml:trace>
  <inkml:trace contextRef="#ctx0" brushRef="#br0" timeOffset="45652.23">11504 8982 24 0,'-18'-6'551'0,"5"-1"15"0,-2 1 4 16,6-4-31-16,-4-3-9 0,7 2-13 0,2-3-22 15,4-4-24-15,0 0-27 0,4-1-34 0,6-6-36 16,4 2-20-16,-1 0-24 0,5 1-29 0,-8 6-29 16,7 3-23-16,-7-1-27 0,4 3-24 0,-2 6-24 0,0 2-23 15,4 3-14-15,-3 3-10 0,4 9-16 16,1 6-37-16,0 3-74 0,-4 8 0 0,4 3 0 15,-4 13 0-15,-4-10 0 0,6 11 0 0,-2-2 0 16,-9-10 0-16,0 0 0 0,3 0 0 0,-2-2 0 0,2-3 0 16,-1-2 0-16,-3-8 0 0,0-7 0 15,0-1 0-15,-2-4 0 0,2-2 0 0,-1-5 0 16,-3 0 0-16,0 0 0 0,15-13 0 0,-6-1 0 0,-1-2 0 16,1-2 0-16,0-6 0 0,3-1 0 0,-3 0 0 15,0 0 0-15,1-2 0 0,-2 9 0 0,-4 2 0 16,1 4 0-16,-1 3 0 0,2 0 0 0,-2 3 0 15,0 4 0-15,0 2 0 0,-4 0 0 0,8 8 0 16,-6 1 0-16,6 2 0 0,-3 5 0 0,0 3 0 16,3-3 0-16,2 9 0 0,3-1 0 0,0 3 0 15,2-6-12-15,-2-6-80 0,2-1 1 0,0-2 2 16,3-3 5-16,0-4 9 0,1-4 11 0,-1-2 6 16,0-1 7-16,0-5 2 0,-4-2 8 0,2-5 20 15,-1 2 10-15,-1-2 15 0,-3-3 12 0,-1 0-1 16,2-8 0-16,-4 8 22 0,-2-1 9 0,0 3 9 15,1 4 7-15,-2 0 1 0,-4 4-1 0,2 0-15 16,-1 5-5-16,2 1-8 0,-4 1 5 0,0 0-12 16,0 17-1-16,0-5-1 0,0 3 4 0,1 2-14 0,3 3-9 15,1 3 10-15,4 6 1 0,0-4 11 16,3-2-16-16,-1-7-12 0,2-2 0 0,1 1 0 16,-1-7 0-16,-2-2 0 0,2-1 0 0,-1-4 0 15,-1-2 0-15,-1-2 0 0,-1-3 0 0,-1-1 0 16,-1-1 0-16,-1-3 0 0,-2-6 0 0,-4-1 0 0,-2 1 0 15,-4-8 0-15,-4 2 0 0,-2-1 0 0,-2 1 0 16,-3 1 0-16,1 2 0 0,3 5 0 16,0 3 0-16,3 3 0 0,1 1 0 0,4 2 0 0,0 3 0 15,1 0 0-15,4 3 0 0,0 0 0 16,0 0 0-16,27 5-4 0,2 4 5 0,3-3-16 16,6-3-14-16,20 6 11 0,-3-5-16 0,4 0-12 0,2-2 2 15,-1 1-1-15,4-3-6 0,-5 0 9 0,-2-4 3 16,-3 3 4-16,-14-1 4 0,-6-1 0 0,-4 0 12 15,-7-1 11-15,-5-1 30 0,-4 3 40 0,-3 1 20 16,-1-1 28-16,-5 1-10 0,-2 0-12 0,-3 1-62 16,0 0-26-16,0 0 0 0,-26 11 0 0,9-3 0 15,-8 5 0-15,1 3 0 0,-2 1 0 0,1 1 0 16,1-1 0-16,3 1 0 0,2-4 0 0,7 2 0 16,-2 5 0-16,4-5 0 0,6-4 0 0,2-1 0 15,3-2 0-15,2-1 0 0,3-4 0 0,3 1 0 16,5-4 0-16,4-1 0 0,1-3 0 0,3-4 0 15,3-7 0-15,0-2 0 0,-1-3 0 0,-1-1 0 16,-1 1 0-16,-2-2 0 0,-1-2 0 0,-5-4 0 16,3-1 0-16,-4-3 0 0,1-3 0 0,-5-1 0 15,0-13 0-15,1-2 0 0,-6 1 0 0,-3 15 0 0,-1 1 0 16,-3 3 0-16,1 4 0 0,-2 9 0 0,-1 1 0 16,4 6 0-16,-3 8 0 0,-1 3 0 15,-3 7 0-15,0 7 0 0,-2 9 0 0,1 7 0 0,4 4 0 16,-5 12 0-16,7 3 0 0,6-2 0 0,3 0 0 15,3-3 0-15,3-9 0 0,7 7 0 0,-5-13 0 16,14 15 0-16,3-7 0 0,-6-15 0 0,5-5 0 16,-1-3 0-16,2-3 0 0,1-7 0 0,0-2 0 15,-3-2 0-15,-1-4 0 0,0-4 0 0,-1-2 0 16,-5-7 0-16,-2-1 0 0,-2 4 0 0,0-9 0 16,-4 2 0-16,2-3 0 0,-3-1 0 0,-5 0 0 15,0-4 0-15,-3 2 0 0,0-2 0 0,-2 3 0 16,-3 6 0-16,-3 2 0 0,-1 5 0 0,2 1 0 15,-3 5 0-15,-2 4 0 0,1 2 0 0,-8 5 0 16,0 3 0-16,0 5 0 0,-3 9 0 0,2 3 0 16,3 0 0-16,3 5 0 0,0-1 0 0,8-1 0 15,2-1 0-15,4 5 0 0,3-5 0 0,2 0 0 16,7-7 0-16,-3-5 0 0,4-4 0 0,7 0 0 16,4-1 0-16,0-4 0 0,4-4 0 0,3-4 0 15,-7-4 0-15,3 1 0 0,-1-3 0 0,-5-2 0 16,2-6 0-16,-3 1 0 0,-1 0 0 0,-2-3 0 15,-1-1 0-15,-5-1 0 0,1-3 0 0,1 0 0 0,-3-3 0 16,-2 0 0-16,-3-3 0 0,-1 2 0 0,-5 1 0 16,-2 2 0-16,-2 7 0 0,-1 4 0 15,-1 2 0-15,-5 2 0 0,2 4 0 0,-3 1 0 0,-1 4 0 16,-3 2 0-16,1 4 0 0,-1 5 0 0,-2 2 0 16,2 3 0-16,2 0 0 0,1 7 0 0,5-5 0 15,3 9 0-15,2-2 0 0,3-5 0 0,1 4 0 16,5-6 0-16,3 4 0 0,4 3 0 0,-3-3 0 15,2 1 0-15,-4-8 0 0,1 0 0 0,1-1 0 16,-4-1 0-16,0-1 0 0,-1-2 0 0,-2 0 0 16,-5-3 0-16,-1 2 0 0,-2-5 0 0,-3 3 0 15,-4 0 0-15,-3-2 0 0,0 1 0 0,-9-2 0 16,4 1 0-16,3-4-322 0,0 1-221 0,-2 2-151 16,6-1-412-16,1-2-1197 0,8-1 529 0</inkml:trace>
  <inkml:trace contextRef="#ctx0" brushRef="#br0" timeOffset="45850.09">14635 9224 400 0,'5'3'549'16,"-2"3"11"-16,2 1-6 0,-1 2 6 0,0-1 7 16,-2 3-9-16,1 1-20 0,1-3-30 0,-2 5-46 15,-2 1-44-15,0-2-41 0,0 2-39 0,-2 0-57 0,-4 1-81 16,1-4-96-16,-4 2-99 0,-3 2-119 0,-1-3-141 15,-11 4-140-15,1 1-167 0,-3-7-381 0,-3-1-1020 16,-2-1 451-16</inkml:trace>
  <inkml:trace contextRef="#ctx0" brushRef="#br0" timeOffset="47300.57">16005 8580 220 0,'5'-19'559'16,"-1"0"3"-16,1 1 10 0,-1 2 9 0,-4 4-2 15,0-1-16-15,0 7-28 0,0-1-49 0,0 2-52 16,0 5-39-16,0 0-39 0,0 0-18 0,-1 32-32 16,-2-1-24-16,7 2-27 0,-4 16-28 0,0 4-14 15,10-3-23-15,-6 2-21 0,0-2-18 0,4-1-14 16,-7-14-56-16,8 13-81 0,1-13 0 0,2-1 0 0,-1-4 0 15,1-1 0-15,-2-4 0 0,4-1 0 0,-5-6 0 16,1-7 0-16,0-2 0 0,-1-3 0 16,-2-2 0-16,2-5 0 0,2-2 0 0,-2-5 0 0,6-3 0 15,-3-3 0-15,-2-3 0 0,4-4 0 0,-1-2 0 16,1 1 0-16,-4-2 0 0,1-1 0 16,-3 7 0-16,-1 1 0 0,-1 1 0 0,-2 6 0 0,1 0 0 15,-1 4 0-15,0 1 0 0,0 2 0 0,-1 3 0 16,-3 0 0-16,12 11 0 0,-6 0 0 0,6 2 0 15,-2 4 0-15,7 6 0 0,-2-4 0 0,4 5 0 16,-1-4 0-16,5 0 0 0,0-3 0 0,-5-6 0 16,6 3 0-16,-6-2 0 0,-2-6 0 0,-3 1 0 15,0-6 0-15,-2-1 0 0,0-5 0 0,-2 1 0 16,-4-2 0-16,0-5 0 0,0 3 0 0,-1-3 0 16,-4-2 0-16,-4-5 0 0,-1 0 0 0,0-6 0 15,-4-2 0-15,3 2 0 0,-1-1 0 0,0 7 0 16,4 1 0-16,-2 1 0 0,1 7 0 0,4 1 0 15,0 1 0-15,1 3 0 0,3 1 0 0,2 2 0 16,6 2 0-16,1 2 0 0,6 1 0 0,4 3 0 16,12 2 0-16,-2-4 0 0,0 2 0 0,3-3 0 15,1-1 0-15,0 0 0 0,14-2 0 0,-16-2 0 0,-2-4 0 16,-2 2 0-16,-2-6 0 0,-1 0 0 16,-9 0 0-16,-2-2 0 0,-2-1 0 0,-3 0 0 15,-5 1 0-15,2-4 0 0,-5-1 0 0,-1-1 0 0,-3 0 0 16,-2 0 0-16,-3 2 0 0,-5 1 0 0,1 4 0 15,0 2 0-15,-5 3 0 0,1 1 0 0,-6 5 0 16,1 7 0-16,-7 8 0 0,-1 3 0 0,5 3 0 16,-1 5 0-16,1 2 0 0,-3 12 0 0,14-10 0 15,-3-3 0-15,9 4 0 0,2-2 0 0,4-1 0 16,8-3 0-16,2-1 0 0,6-5 0 0,1-2 0 16,5-2 0-16,3-7 0 0,1 4 0 0,4-12-176 15,0 1-347-15,0-3-137 0,0-3-479 0,-1 0-1234 16,-1-4 547-16</inkml:trace>
  <inkml:trace contextRef="#ctx0" brushRef="#br0" timeOffset="48249.6">18286 8729 213 0,'7'-8'606'15,"1"-1"-20"-15,-2 1-20 0,0 0-26 0,-2 2-17 16,0 3-18-16,0-1-18 0,0 0-26 0,-2 3-52 16,-2 1-38-16,0 0-24 0,3 15-13 0,-6 0-19 15,-1 12-29-15,-2 1-22 0,-1 4-27 0,0 0-25 16,1 1-17-16,0 0-23 0,1 1-15 0,3-3-16 0,2-1-16 16,0 0-19-16,5-6-73 0,-3-5-33 15,5-3 0-15,2-1 0 0,-3-5 0 0,3 1 0 16,0-7 0-16,4-1 0 0,-3-3 0 0,2-1 0 15,0-3 0-15,5-5 0 0,-2 0 0 0,-2-3 0 16,0-1 0-16,-3-2 0 0,4-2 0 0,-1-5 0 16,-2-1 0-16,1-1 0 0,-4 6 0 0,-1-1 0 15,1 2 0-15,1 3 0 0,-5 4 0 0,-2 2 0 16,2 3 0-16,1 1 0 0,-5 4 0 0,0 0 0 16,10 15 0-16,-5-3 0 0,1 4 0 0,0 11 0 15,-1-2 0-15,3 2 0 0,3-1 0 0,1-2 0 16,-1-1 0-16,2 0 0 0,-1-5 0 0,-2-2 0 0,0-5 0 15,-1-2 0-15,2-4 0 0,-2-1 0 0,2-6 0 16,0 0 0-16,-1-1 0 0,1-5 0 0,0-3 0 16,-1-3 0-16,1-3 0 0,1 1 0 0,-1-8 0 15,1 2 0-15,1-4 0 0,0-1 0 0,-3-2 0 16,-1 0 0-16,0-1 0 0,1 1 0 0,-2 3 0 16,-3 8 0-16,-1 2 0 0,-2 5 0 0,1 0 0 15,-3 4 0-15,5 4 0 0,-5 3 0 0,0 0 0 16,0 0 0-16,1 21 0 0,1-3 0 0,0 0 0 15,3 6 0-15,0 4 0 0,4-4 0 0,3 2 0 16,2 0 0-16,2-5 0 0,1-2 0 0,6-1 0 16,3-3 0-16,-1-3 0 0,2-4 0 0,-1-2 0 15,-3-5 0-15,3 1 0 0,-4-6 0 0,6-3 0 16,-10-1 0-16,1-1 0 0,4-7 0 0,-1 0 0 16,-4-2 0-16,-1-4 0 0,-2-3 0 0,-1 0 0 15,-1-6 0-15,1-15 0 0,-4 13 0 0,0-14 0 16,-2 1 0-16,-2-1 0 0,3-2 0 0,-7 15 0 15,0 3 0-15,-3 4 0 0,0 9 0 0,-1 2 0 0,-3 7 0 16,0 5 0-16,-3 3 0 0,8 1 0 16,-22 19 0-16,3 3 0 0,2 8 0 0,-5 15 0 15,4 0 0-15,4 7 0 0,5 0 0 0,1-1 0 16,8 1 0-16,7-4 0 0,-1-3 0 0,7-10 0 0,1-2 0 16,5 0 0-16,10 7 0 0,2-2 0 0,-3-17 0 15,0-5 0-15,3-2 0 0,-4-6 0 0,5-6 0 16,-3-4 0-16,1-7 0 0,0-2 0 0,-3-5 0 15,1-2 0-15,-2-2 0 0,-2-3 0 0,-2-5 0 16,-3-3 0-16,5-14 0 0,-1 1 0 0,-9-2 0 16,-1-5 0-16,-1-2 0 0,-3-4 0 0,-2 0 0 15,-2 6 0-15,-5 14 0 0,0 7 0 0,-6 2 0 16,2 10 0-16,-2 3 0 0,-1 9 0 0,-3 4 0 16,-1 6 0-16,-5 10 0 0,-4 6 0 0,0 10 0 15,-6 15 0-15,4 3 0 0,0 3 0 0,8 1 0 16,4 1 0-16,5-2 0 0,2-2 0 0,6 2 0 15,2-15 0-15,5 8 0 0,-1-10 0 0,9 9 0 16,0-15 0-16,-1-4 0 0,-5-6 0 0,1-6-157 16,3-4-199-16,-5-6-46 0,-1 0-34 0,-3-6-47 15,-1-3-80-15,-3-5-403 0,-6-7-1046 0,-3-5 463 16</inkml:trace>
  <inkml:trace contextRef="#ctx0" brushRef="#br0" timeOffset="48402.61">18738 8393 5090 0,'-52'-6'167'0,"18"7"-1"16,12-1 12-16,3 0-64 0,6-1-35 0,-1 3-25 0,9 1-12 15,-1 0-4-15,6 3-17 0,-2 0-41 16,5 0-64-16,6 1-93 0,6 4-108 0,-1-4-143 0,13 2-399 16,-5-3-893-16,5 0 395 0</inkml:trace>
  <inkml:trace contextRef="#ctx0" brushRef="#br0" timeOffset="49882.87">21163 9056 357 0,'-7'-2'519'0,"7"2"-23"0,-4-7-28 15,2 4-21-15,2-2-18 0,2-2-17 0,0 1-18 16,1-3-19-16,3-3-18 0,3-3-13 0,0-3-25 16,1 0-16-16,4-3-10 0,-1-4-21 0,-4-3-21 15,5-2-17-15,-5-3-26 0,4-1-14 0,0-10-27 16,-2-3-9-16,2 0-21 0,0-3-15 0,-5-3-7 0,0 2-28 16,-3 2 13-16,-1 15-14 0,-4 4-10 15,0 5-10-15,0 5 1 0,-1 9-8 0,0-3-4 16,-1 9-18-16,-3 2 3 0,-1 6-8 0,-2 5-5 15,-3 14-4-15,-3 9 9 0,-3 15-9 0,2 3-13 16,6 6-10-16,0 2 0 0,0 0 0 0,5-2 0 16,3 1 0-16,1-6 0 0,4 1 0 0,2-2 0 15,3-4 0-15,0-14 0 0,0 3 0 0,8-2 0 0,-2-5 0 16,0-6 0-16,-1 1 0 0,-1-8 0 16,0-1 0-16,-2-8 0 0,0-3 0 0,0-1 0 15,0-2 0-15,2-4 0 0,0-3 0 0,1 0 0 0,-1-5 0 16,2-3 0-16,2-3 0 0,-2-4 0 0,-2 1 0 15,2-1 0-15,-6 5 0 0,-1 0 0 0,1-1 0 16,-4 8 0-16,-1 3 0 0,0 1 0 0,0 3 0 16,-3 2 0-16,-1 2 0 0,0 0 0 0,-3 14 0 15,2-3 0-15,0 5 0 0,-2 1 0 0,3 1 0 16,3 3 0-16,2-3 0 0,1-1 0 0,4 1 0 16,6 3 0-16,2-2 0 0,-2 0 0 0,2-6 0 15,0-3 0-15,-4-2 0 0,0-6 0 0,0-2 0 16,-1 0 0-16,0-2 0 0,-3-1 0 0,-1-3 0 15,0-1 0-15,-4-6 0 0,-2 4 0 0,-3-9 0 16,-4 1 0-16,-3-1 0 0,-7-6 0 0,-2-2 0 0,-3 1 0 16,-3-2 0-16,0 5 0 0,-1 0 0 0,0 6 0 15,-2 0 0-15,6 8 0 0,3 1 0 0,6 2 0 16,-2 3 0-16,3-2 0 0,3 5 0 0,6-1 0 16,-4 4 0-16,4-4 0 0,12 10 0 15,4-5 0-15,3 2 0 0,12 1 0 0,7-2 0 0,-2-3 0 16,4 3 0-16,11-3 0 0,-13-1 0 0,1-2 0 15,-1 3 0-15,0-6 0 0,2 2 0 0,-7-1 0 16,-3-2 0-16,-9 1 0 0,-3 2 0 0,-4 1 0 16,-4-1 0-16,-2 1 0 0,2-1 0 0,-6 3 0 15,1-1 0-15,-5 6 0 0,-1-1 0 0,-3 5 0 16,-5-1 0-16,4 6 0 0,-4 0 0 0,0 2 0 16,-1-2 0-16,-2 7 0 0,7-5 0 0,1-3 0 15,3 4 0-15,1-2 0 0,3 3 0 0,3-2 0 16,4-3 0-16,3-3 0 0,5 1 0 0,1-5 0 0,7-1 0 15,-7-3 0-15,3-3 0 0,-2 1 0 0,-1-4 0 16,-1-3 0-16,-2-5 0 0,-2-1 0 16,-2-3 0-16,-1-1 0 0,-5-1 0 0,-5-1 0 0,-1-8 0 15,-1 0 0-15,-7-2 0 0,-4-1 0 0,-1-1 0 16,-4 2 0-16,0 2 0 0,-3 2 0 0,-2 3 0 16,2 4 0-16,1 7 0 0,1 0 0 0,0 4 0 15,5 0 0-15,4 3 0 0,0 2 0 0,4 2 0 16,-1 1 0-16,6-3 0 0,4 7 0 0,7 2 0 15,3-3 0-15,8 1 0 0,9-4 0 0,3 3 0 16,7-6 0-16,10-2 0 0,0 0 0 0,2-3 0 16,-15 1 0-16,2-3 0 0,-5-4 0 0,2 1 0 15,-1-5 0-15,-4 0 0 0,-4-1 0 0,-5-3 0 16,0-3 0-16,-4 0 0 0,-2-3 0 0,-2 0 0 16,-2 1 0-16,-3-2 0 0,-5 9 0 0,-1 0 0 15,-1 5 0-15,-2 2 0 0,-1 3 0 0,0 4 0 16,0 3 0-16,0 0 0 0,-13 12 0 0,5 2 0 15,-4 10 0-15,-1 6 0 0,0 3 0 0,2 13 0 16,2 1 0-16,3 1 0 0,2-1 0 0,4-12 0 16,4 10 0-16,2-10 0 0,2 1 0 0,3-4 0 0,-1 0 0 15,4-4 0-15,-1-3 0 0,2-2 0 0,-3-10 0 16,3-2 0-16,-8-6 0 0,3 2 0 16,0-5 0-16,3-2 0 0,-1-6 0 0,-1-1 0 15,2-4 0-15,2-3 0 0,-3-1 0 0,-2-2 0 0,5-8 0 16,-5-1 0-16,2 0 0 0,-1-1 0 0,-6-2 0 15,3 0 0-15,-3 2 0 0,3 2 0 0,-11 9 0 16,3 4 0-16,0 0 0 0,0 4 0 0,-5 1 0 16,4 3 0-16,-4 2 0 0,5 2 0 0,-17 10 0 15,3 0 0-15,1 3 0 0,1 4 0 0,3 1 0 16,0 7 0-16,1-1 0 0,3 4 0 0,4 0 0 16,5-2 0-16,3 1 0 0,5-1 0 0,8 1 0 15,2-3 0-15,2 0 0 0,3-3 0 0,1-3 0 16,2-3 0-16,0-1 0 0,0-3 0 0,0-1 0 15,-3-2 0-15,-9-4 0 0,1-3 0 16,-6 0 0-16,2-1 0 0,-6-2 0 0,-2-1 0 0,-1 0 0 0,-4-2 0 16,-2 0-193-16,-1-1-226 0,-1 2-71 15,-6-4-85-15,-1 2-511 0,4-4-1176 0,-3 1 520 16</inkml:trace>
  <inkml:trace contextRef="#ctx0" brushRef="#br0" timeOffset="50716.19">24098 8858 466 0,'6'-9'470'0,"-5"-1"8"0,2 1-1 0,-2-3-3 16,-1 3 8-16,0 0-20 0,-4 3-17 0,0-2-16 16,-6 4-42-16,0 1-22 0,-5 5-10 0,-6 6-10 0,-7 6-4 15,-1 4-25-15,-3 4-22 0,-12 8-18 0,6 1-30 16,-2 1-19-16,16-5-25 0,1-2-23 0,6 1-14 15,1 0-13-15,7-7-19 0,4-1-108 0,3 2-25 16,5-3 0-16,2-6 0 0,3-1 0 0,6-7 0 16,3 3 0-16,4-6 0 0,10-1 0 0,-4-6 0 15,-2-1 0-15,1-5 0 0,-8 2 0 16,-1 0 0-16,3-6 0 0,-6 2 0 0,-1 0 0 0,1-7 0 16,-3 5 0-16,-4 0 0 0,-1 2 0 0,-1 3 0 15,-4 1 0-15,3 5 0 0,-3-2 0 0,3 3 0 16,-4 3 0-16,0 2 0 0,0 0 0 0,0 0 0 15,0 22 0-15,0-5 0 0,0 3 0 0,4 1 0 16,1 6 0-16,8-5 0 0,-3 3 0 0,8-2 0 16,0 0 0-16,5-4 0 0,-5-9 0 0,6-1 0 15,-1-5 0-15,0-3 0 0,-5-2 0 0,10-5 0 16,-2-6 0-16,-3-1 0 0,0-4 0 0,-3-1 0 16,-2-4 0-16,-1 1 0 0,-1-5 0 0,-2-2 0 15,2-1 0-15,-5-5 0 0,3-10 0 0,0-1 0 16,0-3 0-16,-2 1 0 0,-2-5 0 0,0-1 0 0,-2 5 0 15,-4 17 0-15,1 3 0 0,-4 10 0 0,2 3 0 16,-2 5 0-16,0 3 0 0,-1 5 0 16,0 2 0-16,0 0 0 0,-6 26 0 0,0-1 0 0,-1 7 0 15,5 4 0-15,-7 18 0 0,2-3 0 16,1 1 0-16,3-1 0 0,3-1 0 0,4 0 0 0,3-4 0 16,-2-8 0-16,10 9 0 0,0-3 0 15,-1-12 0-15,4-5 0 0,5-4 0 0,2-4 0 0,0-6 0 16,-6-7 0-16,11-3-417 0,-2-5-74 0,-8 0-53 15,6-8-61-15,-11-2-418 0,2-10-1108 16,-3-1 492-16</inkml:trace>
  <inkml:trace contextRef="#ctx0" brushRef="#br0" timeOffset="50868.94">24331 8657 11 0,'-30'-7'484'0,"8"2"-10"15,9 2-32-15,4 3-12 0,3 2 4 0,6-2-11 16,0 0-20-16,23 7-36 0,6 2-37 0,10-2-32 15,20 3-79-15,31 3-101 0,-23-3-130 0,25 1-127 16,-26-2-151-16,29-1-376 0,-33-1-721 0,-2-4 319 16</inkml:trace>
  <inkml:trace contextRef="#ctx0" brushRef="#br0" timeOffset="51700.39">25606 9046 420 0,'-7'10'620'0,"6"-1"-5"0,-3 0-19 0,0 0-18 0,4-3-13 16,0 0-15-16,4-1-10 0,-1-1-28 15,2-2-39-15,4 0-46 0,3-3-44 0,0 0-36 16,8-4-34-16,1-2-29 0,4-4-27 0,-3-3-27 0,2 1-21 16,2-5-22-16,-7-2-102 0,7-4-85 0,-6-3 0 15,7-13 0-15,-4-2 0 0,0-5 0 0,-1-3 0 16,-4-3 0-16,3-25 0 0,-3 21 0 15,4-22 0-15,-12 25 0 0,2 5 0 0,-5 3 0 0,-3 17 0 16,-4 10 0-16,0 2 0 0,-1 7 0 0,-5 6 0 16,-2 4 0-16,-6 12 0 0,-7 8 0 0,-3 20 0 15,-1 10 0-15,0 7 0 0,-4 25 0 0,7-1 0 16,4-1 0-16,12-24 0 0,2 1 0 0,5-2 0 16,1 1 0-16,3-3 0 0,6-5 0 0,2-4 0 15,2-13 0-15,-1 0 0 0,4-8 0 0,0-2 0 16,1-10 0-16,-6-3 0 0,6-7 0 0,-2-2 0 15,1-6 0-15,-2-2 0 0,0-3 0 0,3-5 0 16,-5-8 0-16,-1-1 0 0,-3-4 0 0,0-3 0 16,-1 0 0-16,1-15 0 0,-1 0 0 0,-4-2 0 15,2-2 0-15,-3 0 0 0,3 2 0 0,0 2 0 16,-3 18 0-16,2 5 0 0,-5 9 0 0,2 4 0 16,-3 7 0-16,-3 4 0 0,3 1 0 0,-4 13 0 15,-1 4 0-15,0 14 0 0,-4 4 0 0,0 15 0 16,0-1 0-16,3 0 0 0,3 0 0 0,-1-4 0 0,4-9 0 15,2 2 0-15,2-4 0 0,1-2 0 0,1 0 0 16,4-7 0-16,-1-5 0 0,0-4 0 16,0-2 0-16,1-5 0 0,-2-3 0 0,2-2 0 0,3-3 0 15,-3-2 0-15,1-3 0 0,3-7 0 0,-5 2 0 16,4-4 0-16,-1-3 0 0,6-7 0 0,-3 1 0 16,-1-1 0-16,4-1 0 0,-4-1 0 0,0 4 0 15,-2 5 0-15,-2 3 0 0,-3 2 0 0,0 5 0 16,-3 4 0-16,1 0 0 0,0 2 0 0,-5 0 0 15,9 11 0-15,-4 0 0 0,-1 1 0 0,4 3 0 16,-3 3 0-16,3-2 0 0,1 0 0 0,1 1 0 16,5 3 0-16,2 1 0 0,-3-6 0 0,2 0 0 15,2-7 0-15,3 2 0 0,5-5 0 0,-4-3 0 16,1-2 0-16,4-4 0 0,-5 1 0 0,3-8 0 16,0 3 0-16,-2-7 0 0,-7 2 0 0,6-5 0 15,-3-2 0-15,0-2 0 0,-3-5 0 0,-1-1 0 16,-2-1 0-16,-3-1 0 0,0-5 0 0,-3 1 0 15,-4 3 0-15,-3 3 0 0,-1 8 0 0,-1 8 0 16,-4 2 0-16,-2 4 0 0,-4 5 0 0,-1 5 0 16,-6 7 0-16,-4 6 0 0,6 5 0 0,-2 9 0 15,8-3 0-15,1-1 0 0,5 5 0 0,6-1 0 16,5 1 0-16,6-1 0 0,3-3 0 0,4 0 0 0,3-1 0 16,1-5 0-16,4-4 0 0,0-3 0 15,-8-4-121-15,8-5-140 0,-9-6-40 0,-1 0-30 16,-4-5-61-16,-6-4-48 0,1-4-80 0,-2-3-452 15,-8-4-1051-15,-5-6 466 0</inkml:trace>
  <inkml:trace contextRef="#ctx0" brushRef="#br0" timeOffset="51851.87">25713 8592 361 0,'-20'1'517'15,"9"4"-21"-15,6-3-16 0,6 3-34 0,8-1-43 16,18 4-38-16,10 3-36 0,26-4-43 0,1 4-91 15,29-3-131-15,-33 1-158 0,5-7-207 16,-6 1-291-16,-17-4-640 0,-2-2 283 0</inkml:trace>
  <inkml:trace contextRef="#ctx0" brushRef="#br0" timeOffset="54184.37">2101 10839 62 0,'-7'10'380'0,"-1"-3"-11"0,0 1 9 16,1-1-4-16,3 0-6 0,0-3-17 0,1 3-9 15,0-4-21-15,0 2-9 0,2-4-15 0,-1 1-3 16,2-2 0-16,0 0 3 0,-7 4-15 16,7-4-39-16,0-10-16 0,5-1-24 0,2-4-16 0,-1-3-19 15,5-7-17-15,2-1-14 0,2-4-13 0,1 0-9 16,1-2-17-16,7-11-6 0,-5 12-20 0,0-10 1 16,8 0-6-16,-6 11-11 0,-2 1-2 15,3 3-9-15,-5 2-5 0,0 2-6 0,-3 12-5 0,-4 2-11 16,2 2 0-16,-3 4 4 0,-4 3-12 0,3 3 2 15,-3 5-6-15,1 5 8 0,-2 3-4 0,-5 1-1 16,1 1-2-16,-3 2 1 0,1-2 0 0,-2 7-2 16,1-8-2-16,2-6-3 0,0 4 1 0,-2-7-1 15,3-2-1-15,-4-1 0 0,4-1 2 0,0-1 8 16,3-1 1-16,-3-3 3 0,0 0-10 0,0 0 3 16,13-17 2-16,-6 8-1 0,0-8 1 0,-1 2-4 15,-2 0 4-15,2-5-3 0,-2 1 5 0,-5 0-6 16,1 0 2-16,-4 2-2 0,-1 2-3 0,0 4 1 15,-3 4 0-15,-1 3-7 0,-5 4 2 0,0 3-3 16,-12 11 2-16,2 5 3 0,-1 6 3 0,2 4-1 16,-4 15 13-16,1 5-7 0,6 1-3 0,-6 1-6 15,16-2 7-15,6-3 1 0,0 0-4 0,8-10 5 16,4-3 8-16,2 1 4 0,4-4 0 0,5-5 6 0,4-4 0 16,8-2 1-16,3-9 1 0,1-1 3 15,19-9 0-15,-16-2-5 0,0-8-5 0,-2-2 6 16,11-9-5-16,-2-1 6 0,-4-4-3 0,-12 5-1 0,-2-2 4 15,-3-3-3-15,1-3 22 0,-10 0-7 0,0-1 14 16,-3-1-2-16,-3 1 3 0,-8 0-4 0,-1 4 14 16,-1 6 10-16,-3 3-38 0,-1 6-37 15,1 3 0-15,-1 4 0 0,-4 4 0 0,0 3 0 0,-2 8 0 16,-3 4 0-16,2 12 0 0,1 2 0 0,7 3 0 16,-3 3 0-16,5-2 0 0,2 0 0 0,2-2 0 15,5 2 0-15,5-6 0 0,3-1 0 16,-1-6 0-16,6-1 0 0,-1-7 0 0,-1-2 0 15,0-6 0-15,4 0 0 0,-6-4 0 0,1-5 0 0,0 0 0 16,-2-4 0-16,-4-3 0 0,1 0 0 0,-3-4 0 16,-4-2 0-16,-2-2 0 0,-3-7 0 0,-6 1 0 15,-1 1 0-15,-5-4 0 0,-2 1 0 16,-4 2 0-16,-2 2 0 0,-4 1 0 0,1 3 0 0,-3 6 0 16,5 9 0-16,2 1 0 0,-1 4 0 0,2 5 0 15,-1 6 0-15,5 2 0 0,-3 8 0 0,6 5 0 16,3 0 0-16,3 2 0 0,9-2 0 0,2 2 0 15,7-3 0-15,6-1 0 0,2-4 0 0,5-2 0 16,3-5 0-16,1-6 0 0,2 0 0 0,4-8 0 16,-2 1 0-16,0-7 0 0,0-2 0 0,-2-2 0 15,0-1 0-15,-4-2 0 0,1-3 0 16,-3 0 0-16,-3-1 0 0,1 0 0 0,-2 0 0 0,-10 2 0 16,0-2 0-16,-3 1 0 0,4-5 0 0,-8 6 0 15,3 5 0-15,-4 0 0 0,-3 3 0 0,3 0 0 16,-3 3 0-16,2 3 0 0,-3 2 0 0,0 0 0 15,-7 18 0-15,5-2 0 0,-1 2 0 0,-2 10 0 16,-4-1 0-16,5-1 0 0,3 0 0 0,1 1 0 16,0-8 0-16,0-1 0 0,4-4 0 0,1-2 0 15,1-3 0-15,2-3 0 0,0-3 0 0,2 0 0 16,4-3 0-16,-1-1 0 0,5-2 0 0,-7-2 0 16,7-3 0-16,-1-2 0 0,-1-2 0 0,0-1 0 15,-1-1 0-15,4-6 0 0,-5 5 0 0,-1-2 0 16,1 2 0-16,-5 3 0 0,0-2 0 0,0 7 0 15,-4-2 0-15,0 5 0 0,-2-1 0 0,-2 2 0 16,5 3 0-16,-6 0 0 0,10 6 0 0,-4 0 0 16,0 4 0-16,-2 0 0 0,5 1 0 0,-3 4 0 15,2-1 0-15,0 2 0 0,-1-1 0 0,1-3 0 16,0-4 0-16,-1 2 0 0,0-3-9 0,0-3-64 16,-2-1 6-16,3-2 13 0,-1 0 3 0,1-2 11 15,1-3 5-15,-1 0 3 0,1-3 11 0,1-1 6 16,-1 1 21-16,0-4 1 0,0 4 5 0,0-3 5 15,0 6 0-15,-1-1-10 0,2-1-3 0,-3 3 2 16,4 3 2-16,1 2 5 0,1 3-7 0,0 2 4 0,2 0-6 16,3 5-1-16,-4 0-1 0,4 0 8 15,-1-1-9-15,-1 1-16 0,1-3-1 0,1 0-3 16,-4-3-14-16,0-3 0 0,0 0-3 0,4-4 0 16,-1-3 6-16,-1-3 7 0,-2-4-7 0,0-1 4 15,-2-1 8-15,3-2-3 0,-2-7 7 0,-4 3 3 0,5-7-9 16,-5 0 6-16,1 0 27 0,-5 0-9 15,2-3 12-15,-1 1 11 0,0 1 5 0,1 3 11 16,-3 5 24-16,-2 1 12 0,1 2 9 0,-2 6 5 16,2 3-10-16,-2 0-20 0,-1 5-12 0,0 2-51 0,0 0 0 15,0 25 0-15,-1 3 0 0,-2 8 0 0,0 20 0 16,2 3 0-16,-4 28 0 0,4 0 0 0,-6-4 0 16,5-24 0-16,1-1 0 0,-7 27 0 15,8-31 0-15,-4 0 0 0,0-1 0 0,2-6 0 0,3-12 0 16,0-4 0-16,-2-4 0 0,2-9 0 0,-2-7 0 15,0-1 0-15,2-3 0 0,-2-3 0 0,2-2-53 16,-1-2-159-16,0 0-39 0,0 0-44 16,13-24-50-16,-9 6-45 0,-4-7-25 0,-4-3-38 0,1-2-17 15,-3-4 3-15,-4-11 8 0,-2-5 22 0,2 0-221 16,-8-5 567-16,0-25-151 0,8 24 75 0,2-26 75 16,2 26 80-16,1 3 74 0,2 4 57 0,3 15 54 15,8 4 18-15,-2 2 17 0,7 3 13 0,6 6 17 16,0 2 12-16,6 3 4 0,1 3-14 15,4 3-13-15,1 8-17 0,3 2-18 0,3 3-13 0,0 6-14 16,-1 2-13-16,-3 3-7 0,-2 1-12 0,-3 0 0 16,-4 2-1-16,-8 3 2 0,0 0 2 0,-11-4 11 15,-1 1 7-15,-4 1 3 0,-8-2-5 0,-7 4-10 16,-5 2-9-16,-6-5-8 0,-3-1-16 0,-3-2-9 16,-3-2-16-16,2-2-45 0,-4-2-50 0,4-7-62 15,2 0-66-15,2-5-90 0,11 0-125 0,0 0-159 16,1-8-588-16,10 2-1191 0,3-4 528 0</inkml:trace>
  <inkml:trace contextRef="#ctx0" brushRef="#br0" timeOffset="55716.29">4893 10954 106 0,'-9'-1'392'0,"4"-1"8"0,2-2-3 0,2 0 3 16,-1 0-4-16,2-2-10 0,1-4-17 0,-1 1-13 15,1-4-10-15,3-5-15 0,3 0-15 0,3-1-20 16,2-5-11-16,1-4-16 0,-3 1-19 0,7-3-15 16,-3 1-14-16,0-4-15 0,-1-1-20 0,1-10-11 15,-4 9-23-15,3-11-22 0,-8 12 1 0,1-13-19 16,-3 11-4-16,-1-10-14 0,-4 12-7 0,-2 7-11 16,0 7-5-16,1 4-9 0,-1 5 0 0,1 8-23 15,-2 5-9-15,-2 10 0 0,-5 14-4 0,-5 17-11 16,3 4 5-16,5 3-4 0,0 3 2 0,0 5-1 0,8 1 0 15,2 23-4-15,3-28 2 0,9-6-3 0,-4 1 1 16,9-5-4-16,-4-13 5 0,5 1-2 16,3-4-3-16,1-5 5 0,4-1 1 0,1-9-3 15,1-2 1-15,-2-7 0 0,-8-1 0 0,8-6 1 0,-5-1 5 16,3-7-3-16,-1-1 5 0,-4-6-5 16,-6 6 7-16,-3-5 3 0,4-6 3 0,-7 5 1 15,-3-9 5-15,-1-1-11 0,-4 3 7 0,-4 1 2 16,-1 4 2-16,0 2-4 0,-1 3-31 0,-2 7 0 0,2-1 0 15,0 6 0-15,0 1 0 0,6 2 0 0,-16 15 0 16,7-1 0-16,1 4 0 0,3 7 0 0,-2 3 0 16,6 0 0-16,4 1 0 0,4-2 0 0,4 2 0 15,3-4 0-15,3-1 0 0,6-3 0 0,3-1 0 16,0-5 0-16,3-6 0 0,-2-2 0 0,6-2 0 16,-1-6 0-16,1-5 0 0,3-3-12 0,-3-3-10 15,-1-1-1-15,0-3 12 0,-1-2-3 0,-4-3 1 16,-2-1-2-16,2-2 3 0,-4-1 4 0,-4-6 3 15,1 1 2-15,-5-3 5 0,0-13 12 0,0 1 3 16,-6-4 7-16,-3 14 4 0,-4-1-7 0,-2-12 5 16,-2-1-20-16,-1 14-6 0,-2 3 0 0,0 4 0 15,-3 10 0-15,4 7 0 0,-1 1 0 0,0 5 0 16,1 5 0-16,4 0 0 0,-21 18 0 0,4 4 0 16,4 10 0-16,-1 12 0 0,-4 4 0 0,7 6 0 15,4 2 0-15,-2-1 0 0,8 0 0 0,1-2 0 16,5 0 0-16,4-4 0 0,1-4 0 0,3-12 0 15,0-5 0-15,1 0 0 0,8-5 0 0,-2-5 0 0,6-5 0 16,0-6 0-16,-5-3 0 0,7-3 0 0,0-5 0 16,-1-4 0-16,-3-3 0 0,-2-4 0 0,1-3 0 15,-3 0 0-15,-3-4 0 0,-2 1 0 0,-4-2 0 16,-2-3 0-16,1 2 0 0,-4-3 0 0,-2 2 0 16,-3 7 0-16,1 1 0 0,-2 6 0 0,0 4 0 15,0 0 0-15,2 2 0 0,-2 5 0 0,0 0 0 16,0 0 0-16,-9 16 0 0,4 1 0 0,1 1 0 15,2 1 0-15,2 7 0 0,-2-8 0 0,2 3 0 16,3 0 0-16,2-3 0 0,0 1 0 0,2-2 0 16,3-3 0-16,-3-5 0 0,5-1 0 0,-3-3 0 15,2 0 0-15,1-3 0 0,2-4 0 0,-1-2 0 16,-3 2 0-16,4-4 0 0,-2-3 0 0,0 0 0 16,-1-1 0-16,-1-2 0 0,2-1 0 0,-4 3 0 15,2-5 0-15,-2 5 0 0,-2 0 0 0,2 4 0 16,-4 1 0-16,-1 0 0 0,0 1 0 0,0 3 0 15,-3 1 0-15,10 1 0 0,-10-1 0 0,7 7 0 16,-1 2 0-16,-1-1 0 0,5 4 0 0,-1-2 0 0,3 1 0 16,3 2 0-16,-1-3 0 0,3-2 0 0,2-1-4 15,9 1-29-15,0-5-1 0,-1-2 1 16,-4-1 4-16,-3-1 8 0,1-3 1 0,-1-3-1 16,1 1 5-16,-8 1 1 0,1-5 10 0,-4 2-1 0,-1-2 12 15,-1 0 2-15,-1-1 1 0,-2-1-8 0,-1-4 7 16,0 5-3-16,-4-4 9 0,-1-3-5 0,-3 0-6 15,0 0-7-15,-4 0 3 0,2 0 12 0,-3 4-15 16,-5 0-3-16,1 1 11 0,3 8-7 0,-3 2-13 16,-1 4 12-16,-4 2-4 0,0 6 9 0,-1 2-13 15,6 1 0-15,-5 7 4 0,8-2 3 0,1-1-8 16,4 9 8-16,1-9 1 0,3-4 2 0,4 0-5 16,3 0 3-16,2-3-1 0,2-3-1 0,3-1 13 15,5-3-9-15,-1-4 7 0,4-2-9 0,-2-3 10 16,6-4 9-16,0-2 9 0,-1-3 8 0,0 0 11 15,-1 0 5-15,2-4 8 0,-5 2-4 0,4 0-46 16,-2 0-6-16,0 3 0 0,-4 2 0 0,-4 1 0 16,2 1 0-16,0 2 0 0,-3 6 0 0,-1 2 0 15,1 1 0-15,-1 2 0 0,4 11 0 0,-2 2 0 16,4 5 0-16,-4 4 0 0,-1 0 0 0,0 0 0 16,-3 4 0-16,-1-2 0 0,-4-7 0 0,0 0 0 15,-1-1 0-15,0-1 0 0,-1-5 0 0,-2-2 0 16,0 1 0-16,0-5 0 0,1-1 0 0,-2-1 0 0,2-2 0 15,-2-2 0-15,0 0 0 0,6-10 0 16,-2 4 0-16,4-2 0 0,1-2 0 0,2-6 0 0,2 1 0 16,2-8 0-16,1 2 0 0,-1 7 0 0,-2 0 0 15,1 2 0-15,0 1 0 0,-5 4 0 0,1 1 0 16,-1 2 0-16,-1 6 0 0,5-1 0 16,-3 5 0-16,-1-1 0 0,4 5 0 0,-3-4 0 15,4 6 0-15,0 0 0 0,-4-2 0 0,5-1-114 0,-4 0-106 16,0-3-49-16,2-2-42 0,-3-1-59 0,3-2-47 15,-4 1-61-15,-4-4-72 0,0-2-361 0,0 0-986 16,-2-2 436-16</inkml:trace>
  <inkml:trace contextRef="#ctx0" brushRef="#br0" timeOffset="55900.71">6246 10546 6332 0,'-29'4'170'0,"11"-4"-87"0,4-1-6 0,3 2-6 16,4-1 24-16,2 0 23 0,5 0 19 0,0 0 8 16,0 0-27-16,17-8-13 0,-6 6-16 0,10-3-38 15,-1 0-74-15,2 2-110 0,6 0-120 0,0-1-118 16,3-1-162-16,2 0-514 0,1 4-1134 0,-2 0 503 16</inkml:trace>
  <inkml:trace contextRef="#ctx0" brushRef="#br0" timeOffset="56550.06">8861 10724 266 0,'1'-6'320'16,"-1"6"5"-16,0-6 14 0,0 6 1 0,3-8-3 15,-3 3-5-15,-3 0-6 0,2-1-4 0,1 0 0 16,0-2-1-16,0-2-5 0,-4-2-10 0,3 0-10 16,1 0-9-16,0-6-18 0,0 2-20 0,4-3-18 15,1 0-22-15,0 0-16 0,4 3-16 0,5 0-8 0,2 4-27 16,0 2-13-16,2 2-16 0,2 6-18 15,1 3-5-15,-2 5-9 0,8 7-2 0,-5 5-15 16,3 6 9-16,-4 5 10 0,3 13-23 0,-5 5-9 16,-4 0-3-16,-3 1-4 0,-8-3-4 0,-2 1-5 0,-7 0-1 15,-5-12 2-15,-5 11-16 0,-4-14 5 0,-1-1 0 16,-3-4-3-16,-4 0-4 0,-1-6 0 16,-1 0-3-16,-3-7 5 0,0-4 0 0,0-4 15 0,4-4 20 15,0-3 21-15,6-3 1 0,2-3 3 0,2-3-9 16,4-3-6-16,-3-7-65 0,7-2 0 0,5 5 0 15,6-7 0-15,2 7 0 0,4-6 0 0,5 1 0 16,2 9 0-16,1 3 0 0,3 1 0 0,2 4 0 16,1 3 0-16,2 4 0 0,0 3 0 0,5 4 0 15,1 2 0-15,-2 3 0 0,-1 1 0 0,0 1 0 16,-1 1 0-16,-1-1 0 0,-3-5-20 0,-3 3-183 16,-2-4-62-16,1-2-69 0,1-1-51 0,-5 1-58 15,-3-6-70-15,-3-1-76 0,1-3-318 0,1-4-982 16,-1 0 434-16</inkml:trace>
  <inkml:trace contextRef="#ctx0" brushRef="#br0" timeOffset="57133.46">9302 10395 205 0,'0'-19'493'0,"0"7"9"0,-1 1-10 0,-2 4-26 16,2 1-37-16,1 5-12 0,0 1 8 0,0 0 6 15,-3 13-20-15,3 2-37 0,-1 2-26 0,1 2-35 16,0 7-34-16,0-7-25 0,-1 6-33 0,1-6-14 15,-3 7-21-15,3-7-17 0,-5 0-15 0,4-1-14 0,1-3-12 16,-3-3-19-16,2-2-14 0,1-3-1 16,-1 1-14-16,1-2-5 0,0-3-8 0,0-3-11 0,0 0-22 15,0 0-10-15,0 0-10 0,0 0-3 16,5-18-6-16,1 6-7 0,2-5-3 0,1-8-1 0,5 4 1 16,0-6-4-16,0 4-9 0,-1 2 8 0,-3 6 0 15,2 2-8-15,-5 3 6 0,0 2-1 0,-1 4 2 16,-1 2-3-16,0 3 5 0,-5-1 7 15,9 12 2-15,-5-2 8 0,0 5-1 0,-1 2-5 0,-2 1 3 16,1 0 3-16,2 2-6 0,-1 1 2 0,2-1-1 16,2 3-2-16,1-5 3 0,2-1 3 0,3-4-4 15,0-1-2-15,2 1-5 0,2-5-6 0,1-5 6 16,0-1-9-16,0 0 6 0,-1-6 0 0,0 0 4 16,-2-2-1-16,1-4-3 0,0-1 7 0,-2-2 7 15,-1-3-9-15,-3-1 0 0,2-6 4 0,-2-3 0 16,-2 1 13-16,-6 8-4 0,1-1 12 0,1 6 9 15,-4 1 6-15,1 2 1 0,-1 3 0 0,0 1-12 16,0 3 5-16,0 2-10 0,0 0 1 0,0 0 5 16,-5 11-10-16,1-1-7 0,4 2 8 0,0 0-9 15,1 0 10-15,2 2 0 0,5 1-12 0,-1-1 3 16,1-1-4-16,3-2 3 0,2-2 4 0,5 0 9 16,1-6-16-16,2-1 2 0,-2-2 3 0,1-2 8 15,-2-3 7-15,1-3 17 0,0-4-39 0,-2-3-5 0,-3 0 0 16,3-8 0-16,-6 0 0 0,-7-3 0 15,0-3 0-15,-4-2 0 0,-5-4 0 0,-5 1 0 16,-4-10 0-16,-4-1 0 0,-3 2 0 0,2 12 0 16,-4 2 0-16,0 3 0 0,0 3 0 0,-4 6 0 0,3 5-280 15,1 11-229-15,5 5-141 0,-5 3-476 0,5 4-1219 16,0 8 540-16</inkml:trace>
  <inkml:trace contextRef="#ctx0" brushRef="#br0" timeOffset="58216.92">11136 10426 521 0,'4'-19'520'0,"-2"4"-16"0,1 1-22 0,-3 3-39 15,1 5-34-15,-2 4-33 0,1 2-8 0,-15 9-3 0,3 8-14 16,-7 9-24-16,-5 14-32 0,-2 1-31 0,4 7-16 16,-2 1-22-16,-3 3-21 0,5 1-9 0,-2 1-26 15,5-2-13-15,5-2-21 0,-1-2-12 0,7-11-7 16,11-2-19-16,-1-1-3 0,7-6-7 0,6-1-2 16,5-6-13-16,0-4-8 0,6-2-4 0,3-7-9 15,3-5 1-15,0-4-19 0,4-2 10 0,-2-4-1 16,3-3 0-16,-5-5-5 0,0 0 3 0,-1 0 11 15,-3-6 2-15,-4-1 7 0,1-2-6 0,-1-1 5 16,-8-1 9-16,-2-1 4 0,-2 1-24 0,-2 2-49 16,-3 7 0-16,-5 5 0 0,2 1 0 0,-4 4 0 0,0 2 0 15,0 2 0-15,0 3 0 0,0 0 0 16,-17 15 0-16,8 1 0 0,0 1 0 0,0 7 0 16,1-2 0-16,3 7 0 0,2-4 0 0,2-1 0 15,5 2 0-15,-1-6 0 0,4-4 0 0,2 1 0 0,0-4 0 16,3-4 0-16,-3-2 0 0,4 0 0 0,-3-5 0 15,2-1 0-15,-2-3 0 0,0-2 0 16,2-2 0-16,-3-3 0 0,0-1 0 0,-3-6 0 0,2 1 0 16,-4-2 0-16,-3-2 0 0,-1 0 0 0,-4-8 0 15,0 1 0-15,-5-1 0 0,-5 3 0 0,4 1 0 16,-7-2 0-16,6 9 0 0,-2 4 0 16,-4 1 0-16,3 2 0 0,-1 5 0 0,2 4 0 0,-5 4 0 15,2 6 0-15,0 1 0 0,5 2 0 0,1 3 0 16,6 1 0-16,3 1 0 0,3 3 0 0,6-2 0 15,1-1 0-15,7 4 0 0,5-7 0 0,2 0 0 16,2-5 0-16,2-1 0 0,0-4 0 0,1-1 0 16,2-7 0-16,-2-2 0 0,-2 0 0 0,3-2 0 15,-4-4 0-15,-2 0 0 0,4-1 0 0,-8 0 0 16,4-2 0-16,-7 1 0 0,0 0 0 0,-2-2 0 16,0 1 0-16,-1 2 0 0,-3 3 0 0,2 4 0 15,-6-1 0-15,-2 3 0 0,1 2 0 0,-5 1 0 16,8 6 0-16,-6 3 0 0,2 7 0 0,-4 2 0 15,-4 9 0-15,4 0 0 0,-5 2 0 0,5-1 0 16,0 2 0-16,3-4 0 0,-1-7 0 0,2-1 0 16,-1-2 0-16,1-4 0 0,3-4 0 0,1-1 0 15,2 0 0-15,3-6 0 0,1-1 0 0,-1-3 0 0,1 0 0 16,1-5 0-16,3-1 0 0,-3-4 0 16,2-2 0-16,3-4 0 0,-4 4 0 0,-3 0 0 15,4-7 0-15,1 1 0 0,0 0 0 0,-5 6 0 16,1 0 0-16,-2 2 0 0,-2 5 0 0,-1-1 0 0,-3 3 0 15,6 0 0-15,-5 5 0 0,1 1 0 0,-2 2 0 16,1 5 0-16,2 0 0 0,-3 4 0 0,0-1 0 16,1 6 0-16,-1 2 0 0,1-1 0 15,-1 2 0-15,0-2 0 0,2 1 0 0,2-1 0 0,1-4 0 16,-2 0 0-16,1-3 0 0,1-4 0 0,1-1 0 16,-1 0 0-16,2-2 0 0,1-3 0 0,-1-1 0 15,0-2 0-15,6-4 0 0,-4 0 0 0,3-4 0 16,6-2 0-16,-1-3 0 0,-1-2 0 0,1-2 0 15,4-1 0-15,-3 0 0 0,4 0 0 16,-2 2 0-16,-4-1 0 0,1 2 0 0,-9 3 0 0,2 2 0 16,-7 5 0-16,1 0 0 0,-5 0 0 0,2 3 0 0,-2 2 0 15,-4-1 0-15,-1 1 0 0,0 3 0 16,-9-3 0-16,0 1 0 0,-9 2 0 0,-3-1 0 16,-6-2 0-16,8 3 0 0,-3 1 0 0,0-2 0 15,3 2 0-15,0-2 0 0,6-1 0 0,-1 1 0 16,5 1 0-16,4-1 0 0,-3-2 0 0,8 3 0 15,-6-6-370-15,6 6-233 0,5-8-600 0,-5 8-1304 16,14-11 577-16</inkml:trace>
  <inkml:trace contextRef="#ctx0" brushRef="#br0" timeOffset="58883.69">12759 10875 121 0,'0'0'430'16,"0"-8"11"-16,0 4-1 0,-1 1-2 0,-3-3-4 0,4 3-21 15,0 3-24-15,-4-5-27 0,4 5-35 0,-1-2-31 16,1 2-20-16,0 0-3 0,-13 9-3 16,4-1-4-16,4 2 2 0,-5 4-22 0,1 1-9 15,1 4-26-15,-1 7-2 0,-1-1-20 0,4 0-12 0,2 1-20 16,1-1-16-16,2 0 1 0,1-6-28 0,3-2-11 15,0 1-9-15,5-4-4 0,1 1-10 0,3-4-8 16,4-1-4-16,0-3-9 0,0-2 1 0,8-2-9 16,2-3 0-16,-3-4-9 0,5-2-3 0,-2-5 12 15,-1-1 3-15,-4-5-44 0,2-2-10 0,-7-5 0 16,-2 0 0-16,0-2 0 0,-6-4 0 0,-3-2 0 16,-2-2 0-16,-6-2 0 0,-1-15 0 0,-6 5 0 15,-4 1 0-15,-3 1 0 0,-2 0 0 0,-4 2 0 16,-1 2 0-16,-2-1 0 0,2 12 0 0,0 3 0 0,1 2 0 15,-7 5 0-15,2 5 0 0,-1 4 0 16,1 5 0-16,-2 3 0 0,2 5 0 0,0 3 0 16,1 3 0-16,0 5 0 0,12-3-387 0,-5 5-122 0,2 3-97 15,8-3-510-15,4-3-1207 0,5-2 535 0</inkml:trace>
  <inkml:trace contextRef="#ctx0" brushRef="#br0" timeOffset="59266.71">13131 10402 4060 0,'-1'-17'189'16,"0"2"-19"-16,1 2 48 0,2 0 21 0,-2 2-16 16,1 1-6-16,1-1-12 0,-2 4-8 0,2 1-20 15,-1 1-19-15,3 1-22 0,-3 1-12 0,-1 3-11 16,0 0-7-16,15 9-12 0,-9-1-10 0,0 0-10 15,-1 3-7-15,1 1-3 0,0 2-8 0,-1 2-2 16,-1-1-11-16,-3-2-9 0,8-1-4 0,-8-2-13 16,3 1 0-16,-4-2-4 0,4-4 3 0,-4 2 2 15,3-4 2-15,-3 0 3 0,0-3 8 0,0 0 0 16,0 0 8-16,11-6 17 0,-6-2 18 0,2-2 3 0,-1 0 15 16,2-6 6-16,3-2-4 0,2-5-4 0,1 2 3 15,-4 3 3-15,1 1-32 0,1 1-64 16,-4 2 0-16,0 5 0 0,-4 0 0 0,1 3 0 15,0 1 0-15,0 5 0 0,-5 0 0 0,6 11 0 0,-2-1 0 16,-1 7 0-16,-3 2 0 0,2 5 0 0,-2 1 0 16,4 4 0-16,-3-1 0 0,4-3 0 15,-4 1-51-15,3 0-270 0,0-6-73 0,0 6-79 0,4-9-114 16,-6 3-475-16,6-3-1149 0,-4 0 510 0</inkml:trace>
  <inkml:trace contextRef="#ctx0" brushRef="#br0" timeOffset="59433.47">13706 10953 87 0,'1'5'608'0,"-1"-5"-20"16,2 6-27-16,-2-2-27 0,0-4-21 0,1 4-37 16,-1-4-48-16,0 0-34 0,5 3-77 0,-5-3-109 15,0 0-131-15,14-4-146 0,-9 3-149 0,2 0-181 16,-7 1-286-16,6-1-740 0,-6 1 327 0</inkml:trace>
  <inkml:trace contextRef="#ctx0" brushRef="#br0" timeOffset="59983.95">11039 11726 177 0,'-54'-7'376'0,"16"2"3"15,0-1 10-15,3 0 9 0,6 0 19 0,7 2 7 0,4 0 0 16,4 1-13-16,5 1-8 0,-3-1-24 0,4 2 3 15,1 0-25-15,2-2-17 0,5 3-22 0,-4-2-22 16,4 2-17-16,0 0-17 0,19-4-11 0,12 1-22 16,1 1-14-16,19-3-17 0,11 1-18 0,32 2-12 15,2-1-17-15,15 1-8 0,-1 0-18 0,5-4-8 16,3 2-114-16,-2-3-3 0,5 2 0 0,-3-3 0 16,-7-2 0-16,-1 0 0 0,-9 0 0 0,-9-1 0 15,-35 6 0-15,4 0 0 0,-10-6 0 0,-21 7 0 16,-9 0 0-16,-3 1 0 0,-4-4 0 0,-5 4 0 15,-8 0 0-15,-1 3-97 0,-18-3-189 0,-2-1-63 16,-15 7-44-16,-2 0-46 0,-18 3-58 0,-1 5-53 16,-7-3-380-16,6 6-1008 0,-5-1 446 0</inkml:trace>
  <inkml:trace contextRef="#ctx0" brushRef="#br0" timeOffset="60267.23">11233 11922 4359 0,'-39'-3'415'0,"0"1"-127"16,3-1-1-16,3-4 10 0,1 1-15 0,4-2-23 16,0-2 2-16,10 2-3 0,0 2-2 0,12-1 6 0,1 1-10 15,-2 1-19-15,9-3-22 0,5 1-19 0,11-1-113 16,14 1-79-16,23-3 0 0,13 8 0 0,37 0 0 16,7 2 0-16,4-2 0 0,8 6 0 15,2-4 0-15,0 6 0 0,1-4 0 0,-5-4 0 0,-3 5 0 16,-13-3 0-16,-5-1 0 0,-8-1 0 0,-30-2 0 15,-5-3 0-15,-7 3 0 0,-19-3 0 0,-7 0 0 16,-7 0 0-16,-5 0 0 0,-4-1 0 0,-7-1 0 16,-2 0 0-16,-2-1 0 0,-7 0 0 0,-4-1 0 15,0 1 0-15,3 1 0 0,-7-2 0 0,6 5 0 16,2-1 0-16,1 3-684 0,2 1-568 0,2 0-1355 16,4 3 600-16</inkml:trace>
  <inkml:trace contextRef="#ctx0" brushRef="#br0" timeOffset="60433.78">13113 11855 162 0,'-10'1'736'16,"2"-1"-44"-16,1 2-74 0,0 1-40 0,2-2-67 16,5-1-58-16,-9-1-84 0,9 1-102 15,-5-6-121-15,5 6-136 0,3-5-159 0,7 0-188 0,1-2-339 16,1 5-733-16,-2-4 324 0</inkml:trace>
  <inkml:trace contextRef="#ctx0" brushRef="#br0" timeOffset="69484.17">6961 12590 33 0,'0'0'316'0,"0"0"-17"16,0 0-14-16,0 0-20 0,-4-2-16 0,4 2-11 15,0 0-20-15,0 0-7 0,0 0-14 0,0 0-15 16,0 0 2-16,0 0 5 0,0 0 1 0,0 0 3 15,-4 9-2-15,0-6 1 0,-2 2-16 0,2-2 0 16,-2 3-8-16,-6 1-8 0,-2-2-4 0,0 4-5 16,-5-3-6-16,-2-3 1 0,1 4 0 0,0-4 2 15,0 0 9-15,-1-3-5 0,2-2-3 0,0 0-11 16,-1-2-6-16,1-2-12 0,7 0-1 0,1-3 1 16,-3-2-20-16,2-1-11 0,1-4-9 0,7-1-2 15,-2 0-14-15,-1-2-5 0,5-1-6 0,3 2-8 16,0-7 2-16,3 1-13 0,1 0 3 0,0 4-3 15,2 5-7-15,0-2-3 0,-3 2 1 0,5-1-9 16,-1 5-4-16,2 3 5 0,-1 0-6 0,-1 0-3 16,3 4-1-16,1-3 1 0,-2 6-6 0,4 3 9 15,0 2-8-15,5 1-3 0,-1 7 5 0,-3 1-4 16,7 4 5-16,-1 2-2 0,-1 4 0 0,-5 3-4 16,2 2-1-16,-2 1 4 0,-2 3-1 0,4 0-2 15,-7 2 6-15,3 1-5 0,-3 1-1 0,-2 8 3 16,-5-8-4-16,-1-2 0 0,-2 15 4 0,-4-15 0 15,-1 1 0-15,-8 10 0 0,3-12 6 0,-3-1 1 16,-6 0 7-16,-3-1 1 0,-1 8 9 0,0-14 3 0,0 2 1 16,1-6 6-16,-2-1 5 0,0-2-1 0,-3-5-4 15,3-1 12-15,2-6-2 0,4 1 11 16,-1-5 6-16,2-2-5 0,2 2-14 0,2-7-1 16,2-2-2-16,2-1-7 0,-2-8-5 0,5 0-5 0,0 1 1 15,3-4-3-15,2-9-15 0,4 3 10 0,0 0-5 16,5 0-1-16,0 9 7 0,2 0-16 15,0 2 3-15,2 1-3 0,-1 2-2 0,3 4-7 16,2-2-3-16,-3 5-1 0,0 3-2 0,5-1-6 0,0 0 4 16,0 5-9-16,0 0 10 0,1 2-10 0,-2 4-3 15,1-2-1-15,-1 2-3 0,8 1-2 0,-10 0-2 16,4 1-14-16,-1-2 3 0,1-1-15 0,2 0-1 16,-2-2 2-16,1 0 1 0,2-4 11 0,-3-2-2 15,3 1 0-15,-2-2 9 0,1-4 3 0,-1-2 0 16,-3-1 3-16,2-5 3 0,-2-1 9 0,-5-2 3 15,3-4 1-15,1-6 0 0,-6-3 3 0,2-2 0 16,-4-4 3-16,-1-12 1 0,0-2 0 0,1 0 0 16,-2-2 1-16,-1 6 2 0,0 11-2 0,-5 2 1 15,5 0 12-15,-4 5 7 0,1 8 7 0,-1 2-2 16,-1 3 9-16,2 5-6 0,-2 2-6 0,0 1 2 16,2 3-7-16,-2 3 5 0,0 0 8 15,5 14 5-15,-4-1 5 0,0 5 4 0,3 10 6 0,3 1 7 16,-4 4 6-16,1 1 2 0,3 11 11 0,-1 2-5 15,-2-2-1-15,-2-10-7 0,6 13 20 0,-5-1-4 16,-1 2-4-16,6 1 4 0,-7 3-3 0,3-1-5 16,-4 2-3-16,0 1-38 0,0 1-20 0,-3 2 0 15,6 0 0-15,-6-1 0 0,2 25 0 0,-3-29 0 16,3-2 0-16,-4 1 0 0,4 1 0 0,-2 0 0 16,3 0 0-16,0-4 0 0,-1-3 0 0,2-10 0 0,-1-3 0 15,4 0 0-15,1-6 0 0,0 1 0 16,0-4 0-16,2-5 0 0,-1-3 0 0,-2-2 0 15,5-4 0-15,-5-4 0 0,1-1 0 0,0-2 0 16,5-2 0-16,0-2 0 0,1-3 0 0,-1-5 0 0,1-4 0 16,1-1 0-16,0-13 0 0,-1-2 0 0,0 0 0 15,1-4-23-15,-1-15-47 0,-2-2-5 16,4 1 6-16,-9-1 0 0,-4-2 9 0,-4 4 7 16,0 2 1-16,-5 0 8 0,2 11 4 0,0 3 4 0,-4 2 7 15,-3-2-1-15,-1 5 4 0,0 2 6 0,-2 0 5 16,0 4 4-16,0 1 8 0,0 5 4 0,1 3-1 15,-1 0 8-15,3 2 7 0,4 3-2 16,1-1 10-16,1 4-4 0,-1-4-1 0,4 3-4 0,1 1-4 16,3 1 0-16,1-3-2 0,4 0 0 0,5 0 1 15,1 0-3-15,4-5-1 0,13 2 4 0,-1-2 0 16,2 0-7-16,2 0 2 0,2 3 0 0,-1-2-5 16,1 2 4-16,-4-1-8 0,0 2 11 0,-1-2-2 15,-5 5-2-15,-3-1-1 0,-1-1 6 0,-5 3-3 16,-4 1 0-16,-3 0 8 0,2-1-7 0,-5 0-14 15,-3 3-9-15,3-2-13 0,-3 2-32 0,0-4-37 16,0 4-70-16,0 0-81 0,0 0-73 16,0 0-90-16,0 0-92 0,-15 0-464 0,15 0-1051 0,0 0 466 15</inkml:trace>
  <inkml:trace contextRef="#ctx0" brushRef="#br0" timeOffset="70767.2">9780 13157 32 0,'5'-9'290'0,"-1"2"-13"0,0-5-12 0,0 1-6 16,-3 3 4-16,4-4-15 0,-4-1-8 0,1 3-5 16,0 0 4-16,1-1-3 0,-3 0-7 0,-4 0 2 15,3-2-3-15,-2 3 1 0,-2-1-10 0,-1 1-6 16,-2-1-14-16,-2 3-6 0,-2 0 1 0,-7 1-18 16,1 3-6-16,-1 1-4 0,-4 6-8 0,-3 5-10 15,-2 0-6-15,1 6-8 0,1 8-6 0,0 5-5 16,-6 10-9-16,4 5-10 0,10-10-9 0,1 0-9 15,5 1-7-15,0 1-6 0,4-1-11 0,3 0-6 16,5-2-3-16,4-3-4 0,3-3-8 0,5-2-1 16,1-5-2-16,1-5-4 0,4-5-1 0,5 0-7 15,4-4 0-15,1-8 0 0,-2-4 1 0,4-4-4 16,-3-8 8-16,-1-1 8 0,1-5-3 0,-2-3 7 0,3-9-1 16,-2-4-8-16,-7-3 6 0,0 2-1 15,-6-10-11-15,0-2 3 0,-6 0-1 0,0-2-1 16,-3-1-5-16,-3-1-2 0,0-28-4 0,-2 30-1 0,-4-1 1 15,6 3 4-15,-7 3 7 0,-1 8 12 0,3 15 4 16,1 10 4-16,0 2-11 0,2 9-21 0,0 4 4 16,-1 4 2-16,2 0-1 0,-4 21-3 0,4 5-4 15,0 9-2-15,3 12 4 0,-2 4-5 0,4 3 4 16,-2-1-5-16,1 2 1 0,-1 2-9 0,0-2 3 16,1 0-11-16,2 1 14 0,-2 1-7 0,5-8 8 15,-1 0-8-15,-2-14 6 0,3-1-6 16,1-2-1-16,-2-3 4 0,1-5-1 0,0-6-5 0,-2-3 0 15,6-4 4-15,-5-4 4 0,-2-1-6 0,2-4 12 16,4-2-4-16,0-5-1 0,-1 1-4 0,0-6 1 16,3-5 1-16,-4-2-3 0,8-5 0 0,-5-6 4 15,2-1-5-15,-2-2 8 0,-3-4-10 0,10-9 12 16,-14 12-13-16,5 7 0 0,-3 7 0 0,-4 7-2 16,0 1-2-16,1 1-1 0,-4 6 7 0,2 3-11 15,-3 0 5-15,1 11 6 0,3 5-6 0,-3 1 1 16,-1 10 6-16,0 1 6 0,0-1-3 0,5 2-2 15,-1-1-1-15,1 1 6 0,3-1 0 0,3-2 3 16,3-2-2-16,3-1-5 0,-3-8 1 0,6 0 5 16,-4-3-4-16,6-3 1 0,6-6 2 0,1 1 5 15,2-6-4-15,1-2 1 0,-2-5 7 0,0-1-1 16,-1-6-1-16,-1-1 1 0,-1-3-17 0,0-2 0 16,-1-6 0-16,-4 2 0 0,7-18 0 0,-5-3 0 15,-4 1 0-15,-4 2 0 0,-5 10 0 0,-3-1 0 0,-6 3 0 16,2 5 0-16,-4 1 0 0,-4 7 0 0,-2 7 0 15,-3 0 0-15,0 5 0 0,-2 3 0 0,-2 3 0 16,-5 3 0-16,1 4 0 0,1 5 0 16,-1 0 0-16,3 3 0 0,0 3 0 0,6-1 0 0,1 3 0 15,0 6 0-15,7-6 0 0,7 8 0 0,0 0 0 16,6-2 0-16,7 1 0 0,0-2 0 16,1-1 0-16,5-2 0 0,-2 2 0 0,-2-1 0 0,2-2 0 15,-1-1 0-15,0-1 0 0,-6 1 0 0,-2-5 0 16,-2 0 0-16,-6-2 0 0,0-1 0 0,-2 0 0 15,-4 1 0-15,1-1 0 0,-5-1 0 0,1 1 0 16,-5-3 0-16,-3 1 0 0,4-2 0 0,-2-2 0 16,-3 0 0-16,0-3 0 0,1-2 0 0,-4-1 0 15,-4-4-244-15,0-2-151 0,0-4-85 0,2-1-94 16,-10-6-509-16,2-3-1174 0,0 0 519 0</inkml:trace>
  <inkml:trace contextRef="#ctx0" brushRef="#br0" timeOffset="70933.67">10335 12701 4445 0,'0'-18'237'0,"0"2"-79"0,2 4 60 0,-2-1 25 15,0 0-6-15,0 1-26 0,0 0-22 0,4 1-15 16,-1-1-26-16,0 1-4 0,4 1-10 0,3 0-13 16,-1 2-28-16,4-3-50 0,-2 4-72 0,6-1-90 15,-4 3-119-15,0 3-122 0,-2 0-131 0,3 1-436 16,-1 3-1004-16,1 4 446 0</inkml:trace>
  <inkml:trace contextRef="#ctx0" brushRef="#br0" timeOffset="71383">11366 12989 107 0,'4'-3'507'0,"-3"-4"-8"0,1 4-10 0,-2-4-13 15,-2 0-29-15,1 2-7 0,-2-1-12 0,1-1-13 16,-3 4-6-16,-3-3-29 0,-2 1-12 0,-2 3-19 16,2 0-27-16,-4 5-17 0,-4 2-24 0,0 4-17 15,2 5-21-15,-5 2-12 0,-1 7-18 0,3 4-11 16,3 1-15-16,0 0-12 0,5 2-17 0,3-1-14 16,3-2-11-16,4-2-114 0,3 1-19 0,2-8 0 15,6 6 0-15,4-3 0 0,2-2 0 0,4-6 0 16,2-1 0-16,5-4 0 0,2 0 0 0,2-5 0 15,0-3 0-15,-3-1 0 0,-2-6 0 0,-4 4 0 16,-3-5 0-16,3-1 0 0,-3-1 0 0,-6-3 0 16,1 0 0-16,-5-4-164 0,-1 7-271 0,-4-1-93 15,1 1-110-15,-4-1-433 0,0 4-1161 0,2 1 513 16</inkml:trace>
  <inkml:trace contextRef="#ctx0" brushRef="#br0" timeOffset="71968.71">12477 12529 183 0,'5'-14'484'0,"0"3"-17"0,1-1-10 0,-5 5-6 16,3-3-13-16,-2 4-13 0,-2-2-15 0,0 2-17 15,-2-2-25-15,-2-2-24 0,-1 3-34 0,-5 0-31 16,1 2-23-16,-12-1-22 0,1-1-19 0,-7 5-14 16,-2-3-23-16,-4 4-12 0,-3 1-6 0,-1 3-12 15,0 1 12-15,0 0-11 0,4 3-8 0,-2-2-6 16,3 4-13-16,4-3 6 0,10-1-8 0,0 2-14 0,6-4-6 16,1 3-8-16,2 0-9 0,2 0-32 0,4-1 15 15,-1 0-14-15,4 2 5 0,2 0 2 16,0 2-56-16,3 2-3 0,2-1 0 0,0 3 0 15,2 3 0-15,0 1 0 0,1 0 0 0,-2 1 0 0,2 4 0 16,-1 4 0-16,-2-2 0 0,-1 2 0 0,-1 1 0 16,-1-1 0-16,-3 4 0 0,-1-3 0 15,-1 5 0-15,1-3 0 0,-4 7 0 0,2 14 0 0,-1-4 0 16,-1-12 0-16,-1 2 0 0,1 11 0 0,-5-2 0 16,3 3 0-16,0-15 0 0,-1 2 0 0,2-1 0 15,0 1 0-15,-3-4 0 0,3-1 0 0,-1-5 0 16,-1 3 0-16,4-7 0 0,0-3 0 0,1 1 0 15,0-3 0-15,2-5 0 0,0 1 0 0,0-5 0 16,0 3 0-16,3-6 0 0,-1 1 0 0,3 0 0 16,2-1 0-16,0-2 0 0,4-1 0 0,7 0 0 15,1-3 0-15,0 0 0 0,9-2 0 0,0-2 0 16,0 1 0-16,2 0 0 0,-1-2 0 0,0 2 0 16,-1-1 0-16,-7 2 0 0,-2 1 0 0,3-2 0 0,-9 3 0 15,-3 0 0-15,0 0 0 0,-1 1 0 16,-2 0 0-16,-2-2 0 0,1 2 0 0,-4-1-34 15,-2 2-245-15,0 0-56 0,4-4-54 0,-4 4-41 16,0 0-57-16,0 0-54 0,-20 1-409 0,20-1-1028 0,-10 0 455 16</inkml:trace>
  <inkml:trace contextRef="#ctx0" brushRef="#br0" timeOffset="72733.24">12694 12852 343 0,'4'-8'335'0,"-2"-2"1"0,3 1 8 0,-1-4 7 15,0 4 15-15,1-2-8 0,-1 1-1 0,1 1-6 16,-1-3-27-16,-3 6-5 0,3 0-15 0,-1 0-13 16,-1 1-20-16,-2 1-27 0,4 2-24 0,-4 2-20 15,0 0-6-15,0 0 8 0,4 17-14 0,-4 0-7 16,0 1-13-16,0 8-13 0,0 1-10 0,-3 4-18 15,3-1-13-15,0 4-10 0,3-1-5 0,-2 2-21 16,0-1 0-16,3-3-14 0,1-2-1 0,3 0-7 16,-3-5-6-16,8 0-5 0,-5-8-6 0,3-2-4 15,-2-5 2-15,0-2-4 0,2-2 3 0,1-3-2 16,1-3 16-16,-2-1 15 0,5-5-14 0,-1-4 3 16,-2-2-1-16,2-2 0 0,0-7-5 0,-1-3 0 15,-1-1 5-15,1-5-6 0,-2 1-17 0,-2-4-30 0,0 2 0 16,-1-1 0-16,0 0 0 0,0 5 0 15,-4 3 0-15,-1 8 0 0,-4 5 0 0,4 0 0 16,-2 5 0-16,1-1 0 0,-2 6 0 0,-1 2 0 0,0 0 0 16,7 16 0-16,-5-3 0 0,3 6 0 0,0 7 0 15,-1 1 0-15,1 0 0 0,1 6 0 0,-1-1 0 16,2 2 0-16,1-3 0 0,-2-1 0 16,3-1 0-16,1 1 0 0,-1-3 0 0,3-2 0 0,-2-6 0 15,-1-2 0-15,0-2 0 0,1-2 0 0,-1-2 0 16,3 0 0-16,-5-3 0 0,5-3 0 0,-3-3 0 15,4 0 0-15,-4-4 0 0,1 0-170 0,2-4-267 16,-2-4-94-16,1-2-88 0,3-4-454 0,-6 0-1161 16,2-2 513-16</inkml:trace>
  <inkml:trace contextRef="#ctx0" brushRef="#br0" timeOffset="73216.5">13519 12626 229 0,'-10'-14'481'0,"0"0"2"16,1 4 1-16,1 1-10 0,1-1-10 0,-2 3-8 16,1-3-17-16,6 2-25 0,-2 1-39 0,4 2-29 15,1-1-37-15,7-1-29 0,2 3-27 0,9-2-26 16,8 0-23-16,5-3-21 0,2 7-18 0,5 0-13 0,0-2-20 16,1 2-11-16,12 0-11 0,-13 2-11 15,-1-2-8-15,-1 2-12 0,-2 2-6 0,-3 0-11 16,-4 0-5-16,-7-2-1 0,-3 1-8 0,-7-2-6 15,-4 2 2-15,1 1 8 0,-1-2 15 0,-7 0 11 0,9 0-2 16,-9 0 4-16,0 0 1 0,3 1-4 16,-3-1 2-16,-4 6 8 0,-1 1-12 0,-3 0-68 0,-2 6-7 15,-1 0 0-15,-1 5 0 0,1 7 0 0,-1 1 0 16,1-1 0-16,4 6 0 0,0 3 0 0,0-4 0 16,3 4 0-16,1 1 0 0,3 14 0 0,0-4 0 15,3-10 0-15,2 14 0 0,3-2 0 0,-4-12 0 16,3 0 0-16,6 9 0 0,-5-9 0 0,1-3 0 15,1 0 0-15,-1 0 0 0,0-1 0 0,-4-3 0 16,4-2 0-16,-5-7 0 0,-4 0 0 0,1-2 0 16,-1-5 0-16,-4 2 0 0,-3-5 0 0,3 1 0 15,-7-3 0-15,0-1 0 0,-3-1 0 0,-4 0 0 16,-3-3 0-16,-1-2 0 0,-6-1 0 0,1-1 0 16,6-2 0-16,-2 0 0 0,3 0 0 0,2 0 0 15,0-1 0-15,7 2 0 0,-2 1 0 0,8 0 0 16,-2 2 0-16,2-3 0 0,1 2 0 0,4 1-134 15,0 0-395-15,0 0-85 0,0 0-539 0,21-3-1248 16,-7 0 553-16</inkml:trace>
  <inkml:trace contextRef="#ctx0" brushRef="#br0" timeOffset="73785.17">15178 12564 238 0,'8'-7'390'0,"0"2"-3"0,-2 1 8 0,-1-1-2 16,0 1 0-16,-1 1-13 0,0 1-16 0,2 0-16 16,1 2-21-16,-2-3-23 0,-5 3-19 0,8 3-12 0,-5-1-22 15,1 1-15-15,-2 3-12 0,-1-1-20 0,-1 1-13 16,-3 5-9-16,-1 0-18 0,-3 3-5 0,-6 2-17 15,-5 4 0-15,-6 1-13 0,-2 3-8 16,-2-5-7-16,-13 9-10 0,7-8-10 0,-14 4 1 0,1 1 11 16,1-3 3-16,12-6-4 0,-1-1 8 0,1 2 2 15,3-5 5-15,3 3-1 0,1-3-4 0,10-4 1 16,6-3-6-16,-1 4-76 0,5-4-34 0,0 0 0 16,6-1 0-16,1-1 0 0,3 4 0 0,5-3 0 15,9 4 0-15,5-2 0 0,7-1 0 0,4 2 0 16,3 0 0-16,4-2 0 0,11 2 0 0,0 4 0 15,5-1 0-15,-7 0 0 0,3 4 0 0,-16-6 0 16,1 3 0-16,-1-1 0 0,-2-2 0 0,-5 1 0 16,-9-4 0-16,0 1 0 0,-3 1 0 0,-7-5 0 15,-1 1 0-15,-1 0 0 0,-4-1 0 0,-3-1-232 16,-1-1-57-16,0 0-58 0,-9 4-37 0,-4-3-48 16,-6 2-76-16,-4 1-87 0,-6-4-306 0,-3 2-976 15,-5 0 432-15</inkml:trace>
  <inkml:trace contextRef="#ctx0" brushRef="#br0" timeOffset="74067.56">14525 13307 457 0,'-11'2'488'16,"-1"0"-4"-16,3-1 0 0,0 1-2 0,4-1 1 16,0 0-20-16,3 2-14 0,2-3-16 15,0 0-22-15,0 0-17 0,15 4-34 0,4-1-29 0,3 0-30 16,10 1-32-16,0 0-20 0,2 1-24 0,3 0-22 15,14 1-21-15,3 3-22 0,-14-5-10 0,10 3-20 16,-11-2-10-16,11 1-11 0,-13-3-14 16,-1 3-18-16,-3-3 3 0,-2-1-4 0,-2 2-30 0,-1-3-46 15,-11 0 0-15,-6-1 0 0,2 1 0 16,-4-1 0-16,0 0 0 0,-5 0 0 0,-4 0 0 0,9-3 0 16,-7 1 0-16,1-1 0 0,-3 3 0 0,4-3 0 15,-4 3-31-15,1-5-244 0,-1 5-107 0,0 0-110 16,-2-5-142-16,2 5-430 0,-3-5-1150 0,3 5 508 15</inkml:trace>
  <inkml:trace contextRef="#ctx0" brushRef="#br0" timeOffset="75866.73">16515 13140 188 0,'-6'1'437'0,"-2"-2"-15"0,8 1-15 0,-10 0 6 16,10 0 6-16,0 0 0 0,-9 1 8 0,9-1 2 0,0 0-15 15,0 0-8-15,1-5-18 0,3-2-28 0,4-1-22 16,1-2-25-16,4-1-26 0,-2-4-19 0,6-8-22 15,0-1-19-15,0 1-18 0,1-1-19 0,-3-5-9 16,3 2-26-16,-5-3-14 0,2-1-15 0,-2-4-10 16,2-12-15-16,-2-5-10 0,-3 2-18 0,-2-1-73 15,-2-5 0-15,-3-1 0 0,1 0 0 0,-4 0 0 16,-4-2 0-16,1 7 0 0,0 3 0 0,-1 15 0 16,-3 8 0-16,1 6 0 0,1 3 0 0,0 6 0 15,1 3 0-15,-4 7 0 0,-1 2 0 0,0 6 0 0,0 10 0 16,-5 14 0-16,2 13 0 0,1 8 0 0,-1 7 0 15,3-2 0-15,1 25 0 0,0-24 0 0,5 0 0 16,-1 2 0-16,2-1 0 0,2-3 0 16,-1 0 0-16,6-2 0 0,0 2 0 0,4-4 0 0,1-7 0 15,1-10 0-15,1-1 0 0,0-6 0 0,5-3 0 16,-1-3 0-16,-2-7 0 0,-1-3 0 0,4-3 0 16,-5-4 0-16,4-2 0 0,0-6 0 0,1-3 0 15,0-2 0-15,0-5 0 0,4-5 0 0,-2-6 0 16,1-3 0-16,0-5 0 0,-4 2 0 0,9-12 0 15,-10 9 0-15,3-11 0 0,-5 15 0 0,1 0 0 16,-4 6 0-16,-4 9 0 0,0 3 0 0,-3 3 0 16,-1 3 0-16,1 3 0 0,-3 2 0 0,0 0 0 15,2 19 0-15,-4-2 0 0,-3 0 0 0,4 10 0 16,-3 2 0-16,2 2 0 0,0 3 0 0,1-2 0 16,1 1 0-16,4-5 0 0,1 1 0 0,3-3 0 15,-1 1 0-15,2-10 0 0,0-1 0 0,5-3 0 16,-1-2 0-16,-3-3 0 0,3-3 0 0,-3-2 0 0,3-1 0 15,1-4 0-15,-4-1 0 0,2-3 0 16,-4-3 0-16,2-4 0 0,-4-3 0 0,-1-3 0 16,-2-6 0-16,-4-3 0 0,-2-3 0 0,-1-1 0 0,-2 2 0 15,-7-4 0-15,0 4 0 0,-1 0 0 0,-1 2 0 16,-3 0 0-16,1 10 0 0,2 5 0 16,2 1 0-16,-3 4 0 0,3 2 0 0,0 3 0 15,2 2 0-15,1 2 0 0,-1 1 0 0,6-1 0 0,0 5 0 16,2-2 0-16,5 1 0 0,1 1 0 0,5 1 0 15,6-1 0-15,3 1 0 0,10 1 0 0,2-2 0 16,-1-1 0-16,4-4 0 0,0 1 0 0,4 0 0 16,-3-2 0-16,-1-1 0 0,1-3 0 0,3 3 0 15,-7-4 0-15,-3-3 0 0,-4 3 0 0,-3-3 0 16,-5-1 0-16,2 0 0 0,-4 2 0 0,-4-2 0 16,0 2 0-16,0 0 0 0,-4 2 0 0,-3-1 0 15,1-1 0-15,0 3 0 0,-4 1 0 0,2-3 0 16,0 6 0-16,-3-7 0 0,1 5 0 0,2 2 0 15,-2-5 0-15,2 5 0 0,-4-3 0 0,4 3 0 16,-2-2 0-16,2 2 0 0,0 0 0 0,-3-5 0 16,3 5 0-16,0 0 0 0,0 0 0 0,0 0 0 15,0 0 0-15,0 0 0 0,0 0 0 0,0 0 0 0,0 0 0 16,0 0 0-16,0 0 0 0,0 0 0 16,0 0 0-16,0 0 0 0,0 0 0 0,0 0 0 0,0 0 0 15,0 0 0-15,0 0 0 0,0 0 0 0,0 0 0 16,0 0 0-16,0 0 0 0,0 0 0 0,11-1 0 15,-11 1 0-15,0 0 0 0,0 0 0 0,0 0 0 16,0 0 0-16,11 1 0 0,-11-1 0 0,0 0 0 16,0 0 0-16,4 2 0 0,-4-2 0 0,0 0 0 15,0 0 0-15,0 0 0 0,0 0 0 0,0 0 0 16,0 0 0-16,0 0 0 0,0 0 0 0,0 0 0 16,0 0 0-16,0 0 0 0,0 0 0 0,0 0 0 15,0 0 0-15,0 0 0 0,10 0 0 0,-10 0 0 16,0 0 0-16,0 0 0 0,0 5 0 0,0-2 0 15,1 1 0-15,-1-1 0 0,3 3 0 0,-3 2 0 0,0-4 0 16,0 10 0-16,0-2 0 0,-4 3 0 16,4 3 0-16,-4 3 0 0,2-2 0 0,0 5 0 15,2 1 0-15,0-1 0 0,2 5 0 0,1-4 0 16,0 1 0-16,1-1 0 0,1-7 0 0,0 1 0 16,4-2 0-16,-3-2 0 0,5 0 0 0,-2 1 0 15,-2-7 0-15,4-2 0 0,-1 0 0 0,-1-1 0 16,0-2 0-16,-2-2 0 0,1 1 0 0,0-3 0 0,1 0 0 15,-9 0 0-15,11-4 0 0,-2-1 0 0,-3 1 0 16,0-1 0-16,1-5 0 0,0 2 0 16,0-4 0-16,0 2 0 0,-1-5 0 0,1-5 0 0,1 4 0 15,-3-2 0-15,3 1 0 0,-4-1 0 0,5 2 0 16,-3-2 0-16,-1 3 0 0,-1 1 0 0,4-1 0 16,-4 3 0-16,1-2 0 0,0 3 0 0,0-4 0 15,-1 4 0-15,1-5 0 0,-1 6 0 0,0-2 0 16,0 3 0-16,-1 1 0 0,0 1 0 0,-2 1 0 15,0 0 0-15,1 0 0 0,-1 0 0 0,2-2 0 16,-2 6 0-16,0-3 0 0,-1 2 0 0,0-2 0 16,0 5 0-16,1-5 0 0,-1 5 0 0,0 0 0 15,0 0 0-15,0 0 0 0,0 0 0 0,0 0 0 16,-3 13 0-16,4-7 0 0,-1 3 0 0,0 0 0 16,2 5 0-16,-2-4 0 0,3 2 0 0,0 5 0 15,3-2 0-15,2 2 0 0,-2-1 0 0,3 0 0 16,4 8 0-16,-3-10 0 0,0 3 0 0,4-4 0 0,-1-1 0 15,2 0 0-15,-1 0 0 0,3 0 0 0,-3-5 0 16,4 0 0-16,-4 1 0 0,1-5 0 16,-3 1 0-16,0-3 0 0,-1-1 0 0,0-5 0 0,0 2 0 15,0-3 0-15,-3-4 0 0,0-1 0 0,4-5 0 16,-3-1 0-16,-4-2 0 0,6-7 0 0,-3 1 0 16,0-5 0-16,-4 0 0 0,1-1 0 0,-1-3 0 15,-3 1 0-15,3-1 0 0,-8 3 0 0,3 1 0 16,-4 2 0-16,1 2 0 0,-4 8 0 0,3 1 0 15,-5 1 0-15,4 6 0 0,-1-1 0 0,-1 2 0 16,0 4 0-16,1 1 0 0,-2 2 0 0,3 2-342 16,6 0-175-16,-13 6-77 0,7-4-529 0,2 4-1218 15,3 1 539-15</inkml:trace>
  <inkml:trace contextRef="#ctx0" brushRef="#br0" timeOffset="76449.38">18961 12288 3146 0,'9'-25'112'0,"2"-1"37"0,0 4 6 0,-1-1 6 0,-3 5 1 16,-1 1 19-16,0 1 7 0,-2 4 14 15,-1 2-27-15,-1-2 17 0,2 1 3 0,-4 1-7 16,0 3-13-16,0-4-11 0,-4 3-20 0,-4-1-12 0,-2 4-15 15,-4-4-10-15,-5 2-11 0,-1 1-12 16,-9 0-9-16,-1-2-7 0,-1 3-6 0,-1-2-8 0,2 2-3 16,0 1-5-16,1 0 6 0,2-3 2 0,7 4 8 15,0 0 8-15,1 1 5 0,6-2 2 0,3 3 8 16,4-2-10-16,-2 3-12 0,4-1-1 16,4 1-10-16,0 0-6 0,-11 4 2 0,8 1-6 0,3 0 13 15,0 3-15-15,4 0 6 0,-3 5-1 0,3-3-2 16,5 6-4-16,-4 2 2 0,0-1 8 0,3 7 1 15,-2 1 4-15,-2 1 6 0,0 5 7 0,-5-3 6 16,2 3 1-16,-1 4-63 0,-1 1-11 0,-2 9 0 16,-1-9 0-16,-2 11 0 0,-2-1 0 0,2-10 0 15,-7 10 0-15,7 0 0 0,-2-9 0 0,0 9 0 16,3 0 0-16,-1-11 0 0,-2 10 0 0,3-9 0 16,1 10 0-16,-2-11 0 0,3 0 0 0,-2-4 0 15,3 0 0-15,-1-1 0 0,-2 0 0 0,4-4 0 16,-1 0 0-16,1-9 0 0,1-1 0 0,1-4 0 15,-2-1 0-15,1-1 0 0,1-2 0 0,1-2 0 16,2 0 0-16,-2-1 0 0,5-1 0 0,0-1 0 16,2 1 0-16,4-2 0 0,2-2 0 0,-2 1 0 15,5-1 0-15,0 0 0 0,0-1 0 0,1-1 0 16,1 1 0-16,1-2 0 0,0 2 0 0,0 0 0 0,2-1 0 16,5-2 0-16,-8-1 0 0,1 1 0 15,-2 1 0-15,2-1 0 0,-2 0-212 0,-3-1-155 16,-3 0-60-16,0 1-45 0,-3-1-57 0,2-2-66 15,-1 0-337-15,-2 3-1009 0,0-3 447 0</inkml:trace>
  <inkml:trace contextRef="#ctx0" brushRef="#br0" timeOffset="77000.28">19225 12640 363 0,'2'-25'445'15,"-2"-2"-7"-15,0 9-3 0,1-1 5 0,1 0-8 16,3-1-10-16,-3 1-13 0,3 1-9 0,1 1-27 0,0 7-18 16,3-5-26-16,-3 5-16 0,3 2-34 0,-1 4-26 15,2-2-28-15,-1 3-16 0,-1 3-19 0,2 3-27 16,0 4-11-16,2 1-9 0,0 7-10 0,-3 0-6 16,3 10-9-16,-1 3-7 0,-6 1 3 0,-2 1-4 15,1 1-2-15,-5 1-2 0,-1 2-8 0,1-3-5 16,-2 0-9-16,2-1-6 0,-1 1-10 0,2-4-5 15,-2-2-51-15,2-4-12 0,0-4 0 0,3 1 0 16,2-2 0-16,0 1 0 0,2-7 0 0,5 0 0 16,2-1 0-16,4-1 0 0,0-4 0 0,1 2 0 15,3-6 0-15,5-4 0 0,0 0 0 0,-7 2 0 16,2-4 0-16,2-6 0 0,3-1 0 0,-4-1 0 16,-4-3 0-16,2-2 0 0,-2-1 0 0,0-2 0 15,-2-4 0-15,-2 2 0 0,-2-6 0 0,-4 1 0 16,0-3 0-16,-3-2 0 0,0 5 0 0,-2-1 0 0,-2 3 0 15,-1 2 0-15,-4 6 0 0,-2 1 0 16,0 0 0-16,-3 2 0 0,-2 7 0 0,1 0 0 16,0 3 0-16,-3 3 0 0,0 0 0 0,2 6 0 0,-3-1 0 15,0 4 0-15,2 2 0 0,-1 3 0 0,1 3 0 16,3 3 0-16,3 0 0 0,1 2 0 0,4 0 0 16,5 5 0-16,0-5 0 0,4 0 0 15,5 2 0-15,4-2 0 0,-4-4 0 0,7 3 0 0,-1-3 0 16,-1-3 0-16,2-4 0 0,7 0 0 0,1-2 0 15,-7-3 0-15,-3-2 0 0,4-2 0 0,-5-1 0 16,2-1 0-16,-2-4-242 0,-4-1-89 16,3-3-69-16,-5 0-71 0,-3-4-93 0,2-1-467 0,-1-6-1116 15,-1-6 494-15</inkml:trace>
  <inkml:trace contextRef="#ctx0" brushRef="#br0" timeOffset="77516.92">20179 12025 81 0,'7'-9'358'16,"-2"-1"-17"-16,0-1-3 0,1 2-8 0,2-2-1 16,1 1-6-16,1-3-8 0,2 0-19 0,3 3-16 15,-1 0-23-15,2 2-13 0,1 1-9 0,2 2-14 16,-2-1-13-16,-6 2-6 0,6 1-7 0,-3 2-3 15,0-1-12-15,0 1-8 0,-1 1-3 0,0 1-10 16,-3 1-11-16,-2-1-8 0,-1 1-3 0,3 2 4 0,-3 0-11 16,-1 0-4-16,-3 2 0 0,3 3 5 0,-1-1-4 15,-2 2 10-15,-1 1-9 0,2 5 8 16,-4 2-2-16,0 1 3 0,0 2-4 0,-2 4-7 16,-1 1 3-16,-1 3-7 0,1-2 0 0,0 5-2 0,2 3-1 15,0 2-102-15,2-3-17 0,-1 2 0 0,-1 12 0 16,1-1 0-16,-2-2 0 0,4-9 0 0,1 15 0 15,-3-6 0-15,2-9 0 0,-2 12 0 0,-3-14 0 16,4 10 0-16,-2-9 0 0,-1-1 0 0,-2-1 0 16,-1 0 0-16,1-2 0 0,-2-2 0 0,4 1 0 15,-6-2 0-15,3-1 0 0,0-8 0 0,1-1 0 16,0 0 0-16,1-2 0 0,0 1 0 0,-5-4 0 16,1-1 0-16,3-2 0 0,-4-2 0 0,4 1 0 15,-3-3 0-15,-2 1 0 0,1-1 0 0,-2-2 0 16,-3-1 0-16,-5-1 0 0,2 0 0 0,-3-1 0 15,-10-1 0-15,9 0 0 0,-7-2 0 0,-1 0 0 16,-3 2 0-16,3-4 0 0,0 2 0 0,1 1 0 16,-2 0 0-16,10 0 0 0,-2-1 0 0,0 2 0 15,5-1 0-15,2-1-198 0,5 2-282 0,-4 0-88 16,6 0-98-16,-1-1-381 0,8 1-1133 0,-12-2 501 16</inkml:trace>
  <inkml:trace contextRef="#ctx0" brushRef="#br0" timeOffset="79267.6">14249 14660 3745 0,'-28'1'263'0,"0"3"-79"15,8-2-42-15,0-3 20 0,2 3 47 0,6 2 38 16,-1-3 4-16,5-1-15 0,3 2-30 0,-1-1-15 0,6-1-27 16,0 0-15-16,0 0 0 0,0 0 1 0,19 2-10 15,10-3-9-15,5 2-1 0,19 0-28 16,2-2 3-16,4 2-10 0,2 2-4 0,1-5-13 15,0 4-10-15,3-1-9 0,-1-1-3 0,-1 0-7 0,-7-1-24 16,-5-2-24-16,-12 3-44 0,-5 0-36 0,-5-2-47 16,-2 1-50-16,-10 1-52 0,-3-1-53 15,-9-1-58-15,-5 5-49 0,0-3-55 0,0 0-38 16,-29 10-352-16,-5-5-901 0,-14 7 398 0</inkml:trace>
  <inkml:trace contextRef="#ctx0" brushRef="#br0" timeOffset="79516.39">14138 14994 150 0,'-14'10'329'0,"0"-3"-1"0,6-2 11 0,2 1-1 16,1-3 10-16,-3 2-4 0,7 1-14 0,-2-2-15 15,6 0-9-15,2 1-11 0,5 0-18 0,2-2-20 16,8-1-18-16,11 1-19 0,5 2-18 16,17-3-16-16,-3-2-16 0,10 0-16 0,2-2-13 15,1 2-15-15,4 1-14 0,-1-2-13 0,-1-1-11 0,-2-4-8 16,-7 4-5-16,-6-3-10 0,-14 3-7 0,-4-1-4 15,-5 3-10-15,-12-2-3 0,-2 1-8 0,-5 1-5 16,-5-1-11-16,-3 1-13 0,0 0-21 16,0 0-9-16,-20-4-31 0,2 5-30 0,0-1-41 0,-1 1-39 15,-4 1-54-15,1-2-41 0,2 1-52 0,1-1-62 16,5-1-68-16,-2 1-239 0,9-2-739 0,0 0 328 16</inkml:trace>
  <inkml:trace contextRef="#ctx0" brushRef="#br0" timeOffset="79902.3">14677 14515 385 0,'-18'-20'453'0,"6"6"-10"0,0 2 11 0,2 4 6 0,5 1-14 16,-4-1-23-16,3 3-44 0,0 2-32 0,3-1-43 16,0 4-26-16,3 0-20 0,0 0-14 0,0 0-19 15,10 12-14-15,-2-4-15 0,7 2-20 0,8 7-12 16,0-4-21-16,4 3-14 0,5-1-7 0,5-1-11 15,10 2-16-15,2 2-5 0,-15-2-15 0,15 3-8 16,0 0-4-16,-14-4-6 0,1 0-4 0,13 3-3 16,-16-6-22-16,-1 4 9 0,-8-1-3 0,-6-3 0 15,-4-1-3-15,-4 5-5 0,-4 1 0 0,-5 3-3 16,-5 0-3-16,-8 7 1 0,-4 4 9 0,-12 6 7 16,-7 3 13-16,-1 1 9 0,-3-5 3 0,2 3 9 15,0-4 12-15,0 0 1 0,1-2 5 0,1 3-20 16,12-13 11-16,0 4-7 0,4-4-8 0,1 4-8 15,5-5-2-15,1 1-9 0,4-6-46 0,4 0 0 16,3-7 0-16,0 1 0 0,2 1 0 0,0-2 0 16,3-4 0-16,-1 0 0 0,0-4 0 0,1 2 0 15,1-3 0-15,-1 1-144 0,1-2-67 0,-5 0-78 16,12-2-98-16,-12 2-121 0,10-11-154 0,-2 3-337 16,-2-3-1082-16,4-2 480 0</inkml:trace>
  <inkml:trace contextRef="#ctx0" brushRef="#br0" timeOffset="80816.27">16281 14500 49 0,'3'-10'418'0,"-2"-3"-1"15,4 1 15-15,-4 1 6 0,2-2 0 0,-3 2-12 16,0 2-16-16,0 1-23 0,0 0-31 16,0 5-35-16,3 1-31 0,-3 2-26 0,0 0-11 15,0 0-14-15,0 18 3 0,-3-2-14 0,3 9-16 0,0 6-7 16,3-1-13-16,-3 5-11 0,1 1-13 0,-1 10-15 16,4 0-19-16,-3-10-10 0,4-1-17 0,-2 0 2 15,3 10-17-15,-2-13-11 0,1-5-3 16,1 3-14-16,3-6-4 0,0-6-9 0,2-1-5 0,0-4-8 15,2-1 5-15,-7-5 0 0,8-1-4 0,-4-4-3 16,7-2 0-16,-4-3-10 0,2-5-4 0,3-2 4 16,0-3 2-16,1-8-7 0,-1-1-3 0,0-3-5 15,0-2-3-15,-2-5 6 0,6-13-10 0,-8 14 0 16,8-16 4-16,-7 0-1 0,2 0 6 0,-6 3-1 16,-3 9-3-16,4 0 3 0,-5 4 12 0,1 4-26 15,-3 1 0-15,-1 10 0 0,-2 6 0 0,1-1 0 16,-3 6 0-16,0 1 0 0,0 4 0 0,0 0 0 15,5 18 0-15,-5 5 0 0,3 6 0 0,-5 5 0 16,4 14 0-16,-2-1 0 0,1-2 0 0,1 4 0 16,2-1 0-16,3 1 0 0,-2-3 0 0,4-10 0 15,1 9 0-15,-4-14 0 0,5 1 0 0,1-3 0 16,1-2 0-16,1-4 0 0,0-3 0 0,0-5 0 16,3-2 0-16,-6-7 0 0,6 1 0 0,-5-5 0 15,-2-2 0-15,-4-2-134 0,4-3-256 0,-2-3-86 16,0-4-96-16,-2-3-532 0,1-3-1195 0,0-1 530 0</inkml:trace>
  <inkml:trace contextRef="#ctx0" brushRef="#br0" timeOffset="81316.62">18108 14537 545 0,'5'-9'617'0,"-1"4"-23"0,-2 1-28 0,1 1-29 0,0 1-24 16,-3 2-14-16,0 0-15 0,4 8-27 0,-4 4-29 16,0 4-32-16,1 3-35 0,2 1-35 15,-3 6-32-15,5 3-26 0,-1 0-27 0,1 1-28 16,2 0-20-16,4-1-7 0,-2 1-17 0,0-5-22 0,9-2-11 16,-5-2-115-16,1-5-21 0,-1 0 0 0,3-4 0 15,-1-4 0-15,2 1 0 0,0-5 0 0,1 0 0 16,-1-4 0-16,0-1 0 0,2-4 0 15,-2-1 0-15,-2-4 0 0,-1 0 0 0,3-4 0 0,-7-1 0 16,8-7 0-16,-4 0 0 0,1-3 0 0,-4-1 0 16,-5 1 0-16,-2-3 0 0,-3 0 0 0,-1 0 0 15,-2 3 0-15,-2 7 0 0,-5-2 0 0,-3 5 0 16,2 1 0-16,1 6 0 0,-5 1 0 0,1 4 0 16,3 3 0-16,-3 0 0 0,4 4 0 0,0 5 0 15,3-1 0-15,2 10 0 0,4-1 0 0,1 2 0 16,12 3 0-16,1 3 0 0,8 0 0 0,2-2 0 15,4 2 0-15,4-2 0 0,9 4 0 0,-11-6 0 16,3-1 0-16,-4-4 0 0,-2 3 0 0,-2-1 0 16,-10-3 0-16,0 0 0 0,-5-1 0 0,-5-3 0 15,-1 1 0-15,-5 0 0 0,-7 3 0 0,-1-2 0 16,-5-2 0-16,-9 2 0 0,-2-1 0 0,-2-2 0 16,0-2 0-16,-2-1 0 0,8-1 0 0,-8-2 0 15,8-2 0-15,-6-1 0 0,4-3-81 0,3-2-386 16,-6-3-127-16,1-1-582 0,4-3-1272 0,4 0 564 15</inkml:trace>
  <inkml:trace contextRef="#ctx0" brushRef="#br0" timeOffset="81466.13">18170 14232 443 0,'-9'-30'485'0,"-1"7"-47"0,6 6-43 16,-1 0-44-16,5 6-44 0,-3-1-87 0,6 5-123 15,-3 2-150-15,1 0-206 0,7 5-145 0,-8 0-438 16,0 0 193-16</inkml:trace>
  <inkml:trace contextRef="#ctx0" brushRef="#br0" timeOffset="82317.07">19796 14637 428 0,'5'-12'436'15,"-1"0"-11"-15,2-5 15 0,-2 2-7 0,1-3-11 16,-4 0-13-16,-1 2-3 0,-1-1-24 0,-4 6-9 15,-1-3-17-15,-2 3 5 0,-2 3-30 0,-3 1-24 16,-3 4-27-16,-4 3-21 0,1 4-14 0,-7 4-16 0,2 6-14 16,-1 6-23-16,0 3-12 0,0 4-22 0,5 1-14 15,-1 2-14-15,2 1-12 0,3 2-8 16,10-2-10-16,-2 1-18 0,7-5-3 0,1-2-11 16,6 0 1-16,2-8-45 0,1-4-24 0,4 2 0 0,1-5 0 15,-3-6 0-15,8 1 0 0,2-3 0 0,-3-4 0 16,2-3 0-16,1-1 0 0,-2-6 0 0,-4-1 0 15,7-8 0-15,-3-1 0 0,0 1 0 0,-1-3 0 16,-3 0 0-16,0-5 0 0,0-1 0 0,-4 1 0 16,0 0 0-16,-1 5 0 0,-4 6 0 0,-1 0 0 15,1 9 0-15,-3-1 0 0,2 2 0 0,-5 3 0 16,4 4 0-16,-4 1 0 0,4 11 0 0,-4 0 0 16,1 8 0-16,-2 6 0 0,1 2 0 0,0 3 0 15,0 2 0-15,1-1 0 0,-1-1 0 0,0-1 0 16,4-2 0-16,0-3 0 0,-1-6 0 0,0 1 0 15,5-8 0-15,-3 3 0 0,0-4 0 0,-1-5 0 16,1 0 0-16,4-3 0 0,4-3 0 0,-5 0 0 16,2-6 0-16,4-4 0 0,-2 0 0 0,1-3 0 15,4-7 0-15,2 0 0 0,0-3 0 0,-2-1 0 16,0-3 0-16,1 1 0 0,-2 2 0 0,2 6 0 16,-4 3 0-16,-5 5 0 0,0 2 0 0,0 2 0 15,-3 3 0-15,2 3 0 0,-2 2 0 0,2 4 0 16,-4 4 0-16,2 7 0 0,-1 3 0 0,6 6 0 15,-9 2 0-15,4 2 0 0,-3 0 0 0,1-1 0 16,0-1 0-16,1 1 0 0,1-3 0 0,-1-5 0 0,-3-3 0 16,-1-5 0-16,1-3 0 0,1 3 0 15,0-7 0-15,-1 0 0 0,-2 0 0 0,0-5 0 16,0 0 0-16,0 0 0 0,0 0 0 0,7-17 0 0,-3 6 0 16,4-4 0-16,-3-3 0 0,7-7 0 15,2-3 0-15,-4-1 0 0,7 0 0 0,1 2 0 16,1 2 0-16,-2-2 0 0,0 3 0 0,1 3 0 15,0 0 0-15,-6 8 0 0,2 2 0 0,-5 6 0 0,1 1 0 16,0 2 0-16,0 6 0 0,2 1 0 0,-2 3 0 16,0 5 0-16,4 3 0 0,-5 7 0 0,4 4 0 15,1 0 0-15,-2-2 0 0,-2 2 0 16,5 0 0-16,-3 1 0 0,3-5 0 0,-1-1 0 0,3 0 0 16,-4-8 0-16,3-1 0 0,0-2 0 0,4-4 0 15,-5-1-227-15,7-3-228 0,1-4-108 0,5-2-128 16,1-3-352-16,5-2-1129 0,0-4 500 0</inkml:trace>
  <inkml:trace contextRef="#ctx0" brushRef="#br0" timeOffset="82767.37">21930 14289 348 0,'4'-16'537'15,"-5"5"-15"-15,-2 4-7 0,2 0 7 0,-4 1-3 16,-2 3-8-16,1 4-23 0,-2 5-19 0,-5 5-28 0,2 5-31 15,-6 8-25-15,-2 5-26 0,1 4-32 0,-7 12-32 16,2-2-27-16,2 4-26 0,3 3-22 0,-6-1-23 16,1-1-20-16,1-2-15 0,3 3-15 15,0-5-19-15,2-10-126 0,2-2-2 0,0-3 0 0,-2 0 0 16,2-8 0-16,3-4 0 0,1-4 0 0,4-2 0 16,1-4 0-16,-2-3 0 0,2-3 0 15,6-1 0-15,-8-8 0 0,8-3 0 0,0-6 0 0,4-8 0 16,3-4 0-16,4-4 0 0,6-12 0 0,2-4 0 15,4-1 0-15,9-27 0 0,-12 26 0 0,12-27 0 16,-9 24 0-16,12-29 0 0,-2 5 0 0,-11 25 0 16,-2-1 0-16,-1 4 0 0,-4 4 0 0,2 15 0 15,-7 5 0-15,1 3 0 0,-4 9 0 0,-3 4 0 16,1 4 0-16,0 4 0 0,-1 2 0 0,-4 0 0 16,12 20 0-16,-6 5 0 0,3 6 0 0,-1 4 0 15,3 16 0-15,4-1 0 0,-2 2 0 0,5 3 0 16,0-1 0-16,1-2 0 0,2-1 0 0,3 2 0 15,-4 0 0-15,2-6 0 0,-1-3 0 0,3-2 0 16,-9-11 0-16,-2-2 0 0,0-4 0 0,-6-7 0 16,1-1 0-16,-1-4 0 0,-2-3 0 0,0-3 0 15,-3-2 0-15,-1-2 0 0,-1-1 0 0,0-2-241 16,0 0-300-16,-19-9-68 0,6-2-525 0,-3-3-1228 16,-7-3 544-16</inkml:trace>
  <inkml:trace contextRef="#ctx0" brushRef="#br0" timeOffset="82920.53">21768 14665 90 0,'-21'1'369'0,"5"-2"19"16,3 1 23-16,5-1 14 0,-2 1 22 0,1 0 25 16,5 1 6-16,4-1-3 0,0 0-20 0,0 0-34 15,0 0-41-15,36-8-40 0,-5 6-32 0,3-3-32 16,8 3-25-16,8-2-65 0,-10 1-36 0,21-4-47 16,-8 0-77-16,0-6-102 0,-2 1-116 0,-16 0-133 15,-2-2-139-15,-2 1-435 0,-2-7-975 0,-1 0 432 16</inkml:trace>
  <inkml:trace contextRef="#ctx0" brushRef="#br0" timeOffset="83167.55">22546 14195 3454 0,'5'-9'326'0,"-2"0"-63"15,1 2-48-15,-1 1-46 0,0 3 4 0,-3 1 49 16,0 2 29-16,0 0 23 0,0 0-18 0,-6 21 25 16,3-9 4-16,-1 7-4 0,0 6-5 0,2 1-5 15,-1 5-15-15,3 1-9 0,3 2-20 0,-2-1-20 16,4 15-26-16,-1-12-105 0,2 13-76 0,3-3 0 15,-5-11 0-15,3-2 0 0,-1-3 0 0,2 4 0 0,-2-7 0 16,-1 0 0-16,0-8 0 0,-1-3 0 16,-1-5 0-16,2 0 0 0,-4-4 0 0,1-2-34 15,0-2-203-15,-2-3-36 0,0 0-42 0,0 0-18 16,-3-15-36-16,-2 2-22 0,-1-4-13 0,-1-9-27 0,1 0-2 16,2-5-5-16,0-4-4 0,3-13-241 0,1 1-737 15,0-2 326-15</inkml:trace>
  <inkml:trace contextRef="#ctx0" brushRef="#br0" timeOffset="83416.63">22597 14432 2182 0,'4'-54'-70'0,"0"-1"58"0,1 2 66 0,-2 0 50 15,-5 18 53-15,0-11 39 0,3 11 44 0,-4 2 28 16,1-1 31-16,-5 2 16 0,2 1 21 0,3-3 7 16,-2 6 6-16,4-1-4 0,0 2-12 0,0 9-26 0,5 0-14 15,1 2-24-15,1 1-25 0,3 3-25 16,5 3-22-16,2 0-19 0,11 4-17 0,0 4-18 16,4 3-16-16,3 8-17 0,2 2-8 0,11 3-10 15,-2 11-4-15,-18-5-14 0,9 11-8 0,-11-7-10 0,-5 3-30 16,-2 3-26-16,-8-1 0 0,-1-1 0 0,-6-1 0 15,-4 1 0-15,-7 0 0 0,-5-1 0 0,-7-3 0 16,-7-3 0-16,-3-2 0 0,-23 5 0 16,3-5 0-16,-1 0 0 0,-2-4 0 0,-1 0 0 0,16-7 0 15,1 1 0-15,-1-2 0 0,4 1 0 0,9 0 0 16,6-3 0-16,5-1 0 0,5-1-82 16,7 2-384-16,2 0-161 0,11 0-543 0,7-1-1267 15,13 2 561-15</inkml:trace>
  <inkml:trace contextRef="#ctx0" brushRef="#br0" timeOffset="83550.28">23334 14419 452 0,'12'-5'485'0,"-3"2"26"0,-3-1 8 15,-2 1-3-15,1-1-11 0,-3-3-37 0,0 4-45 16,-1-1-47-16,3 3-45 0,-4 1-69 0,0 0-82 0,0 0-129 16,0 0-167-16,0 0-214 0,-10 17-443 0,2-6-836 15,-2-1 370-15</inkml:trace>
  <inkml:trace contextRef="#ctx0" brushRef="#br0" timeOffset="84450.4">19379 15565 5 0,'4'-17'461'16,"1"1"10"-16,0 0 11 0,-1 8 1 0,0-3-18 16,-2 6-34-16,1 0-39 0,0 2-26 0,-3 3-10 15,6 9-18-15,3 0-28 0,0 5-20 0,-7 5-18 16,4 4-25-16,-3 2-16 0,6 3-24 0,-2-1-27 16,6 2-9-16,4 1-19 0,6-1-13 0,2-1-14 15,4-5-14-15,18 4-8 0,4-3-9 0,3-9-15 16,5-3-13-16,2-4 8 0,4-7-15 15,2-1 4-15,-2-6 9 0,0 1 2 0,-2-5-8 0,-1-6 11 16,-3-2 2-16,-4-5-5 0,0 0-4 0,-5-3 0 16,-3-6 3-16,-6 2-9 0,1-7-3 0,-2 1-2 15,-2-2-5-15,-12 12-5 0,1 1-23 0,-2 5-26 16,-9 4 0-16,-4 4 0 0,1 6 0 0,-4 2 0 16,-4 4 0-16,4 4 0 0,1 5 0 0,-2 4 0 15,0 12 0-15,-2 1 0 0,3 5 0 0,-1 1 0 16,-2 3 0-16,6-2 0 0,4 2 0 0,-2-2 0 15,8-3 0-15,2-1 0 0,3-4 0 0,1-5 0 16,8 0 0-16,1-6 0 0,15-3 0 0,-13-5 0 16,14-4 0-16,0-4 0 0,-1-3 0 0,-2-6 0 15,0-5 0-15,0 0 0 0,0-6 0 0,-2-1 0 16,-1-2 0-16,-2-5 0 0,1 0 0 0,-2 0 0 16,-5-5 0-16,2 1 0 0,0 3 0 0,-4 0 0 0,-6 13 0 15,-4 1 0-15,3 10 0 0,-8 1 0 16,-4 6 0-16,-3 2 0 0,3 8 0 0,-5 1 0 15,0 5 0-15,-2 9 0 0,1 0 0 0,-6 5 0 16,4-1 0-16,1 2 0 0,-1-3 0 0,3 0 0 16,-1-3 0-16,5-2 0 0,-2-1 0 0,2-8 0 15,2-2 0-15,4 1 0 0,0-9 0 0,4-1 0 16,2-3 0-16,1-2 0 0,3-3 0 0,-2-7 0 16,1 1 0-16,-2-3 0 0,1-2 0 0,2-2 0 15,7-11 0-15,0 0 0 0,-2-5 0 0,0 2 0 0,3-1 0 16,4-2 0-16,-2 1 0 0,2 0 0 0,-3 5 0 15,-13 10 0-15,2 2 0 0,-2 6 0 16,-4 1 0-16,-3 6 0 0,-2 4 0 0,2 3 0 16,-4 1 0-16,7 8 0 0,2 2 0 0,-3 3 0 0,2 1 0 15,1 0 0-15,0 1 0 0,5-3 0 0,-2 0 0 16,-2-2 0-16,4 0 0 0,0-5 0 16,2 1 0-16,-4-4 0 0,3 0 0 0,-2-4 0 15,1-3 0-15,-4 0 0 0,-9-2 0 0,2-1 0 0,-10 0 0 16,-2-3 0-16,-6 1-352 0,-3-1-955 0,-7-3-1415 15,-11-1 626-15</inkml:trace>
  <inkml:trace contextRef="#ctx0" brushRef="#br0" timeOffset="85533.67">12856 12050 97 0,'0'-4'354'16,"0"4"-8"-16,0 0-9 0,3-6 2 0,-3 6 1 0,4-5-2 16,-3 1-9-16,1 2-7 0,1-2-15 0,-3 4-13 15,3-2-21-15,-3 2-18 0,3-1-13 16,-3 1-14-16,0 0-13 0,0 0-8 0,9 8-4 16,-6-1-14-16,1-1-7 0,-2 5-21 0,1 0-12 0,-1 4-14 15,1 1-12-15,-2-1-11 0,2 2-9 0,-1 0-7 16,2 0-11-16,-2 2-10 0,1-3-10 15,2-1-3-15,-1-2-4 0,-1-4-6 0,3 1 10 16,-2-2 11-16,1-2 14 0,-1-1 15 0,2 0 17 0,2-3 9 16,2-1-7-16,4-3-11 0,2-4-1 0,3-2-8 15,3-6 4-15,4 0-22 0,3-3 4 0,1-1-14 16,2-2-6-16,10-9-5 0,-1 2-33 0,3-2-29 16,0 1 0-16,1 0 0 0,0 1 0 0,-3-1 0 15,-11 7 0-15,2 3 0 0,-2 2 0 0,-2 0 0 16,-1 2 0-16,-4 1 0 0,3 1 0 0,-9 3 0 15,3 3 0-15,-1 0 0 0,-2-2 0 0,0 4 0 16,-3-2 0-16,-1 2 0 0,-2 1 0 0,-2 1 0 16,1 1 0-16,-3-1 0 0,-3-2 0 0,0 3 0 15,3 0 0-15,-3 0 0 0,-5 1 0 0,5-4 0 16,-1 2 0-16,-3 0 0 0,-1 2 0 0,3-3-173 16,-3 3-327-16,0 0-224 0,-18 6-409 0,-3 1-1226 15,-10 3 542-15</inkml:trace>
  <inkml:trace contextRef="#ctx0" brushRef="#br0" timeOffset="87118.46">19549 12207 115 0,'0'0'146'0,"0"0"3"0,0 0-7 0,0 0-5 16,0 0 2-16,0 0-5 0,0 0-4 0,0 0-5 0,0 0-8 15,0 0-7-15,0 0-4 0,0 0-11 0,0 0-12 16,0 0-5-16,-5-2-6 0,5 2-2 0,0 0-9 16,0 0-7-16,0 0-4 0,0 0-2 0,0 0-9 15,0 0-1-15,0 0-2 0,0 0 1 0,0 0 2 16,0 0 5-16,0 0 0 0,0 0 15 0,0 0-13 15,0 0-1-15,0 0-1 0,0 0 4 0,0 0-2 16,0 0-2-16,0 0-2 0,0 0 3 0,0 0-10 16,0 0 1-16,0 0 1 0,0 0 0 0,0 0-5 15,0 0 1-15,0 0 2 0,1-6-4 0,-1 6-5 16,0 0 0-16,0 0-6 0,0 0-2 0,0 0 1 16,0 0-4-16,0 0 1 0,0-5-4 0,0 5 1 15,0 0 1-15,0 0-4 0,0-3-3 0,0 3 3 16,0 0 0-16,0 0-5 0,0 0 0 0,0 0-9 0,0 0-9 15,0 0-14-15,0 0-21 0,0 0-28 0,0 0-24 16,0 0-42-16,0 0-37 0,0 0-53 16,-1-5-191-16,1 5-459 0,0-5 203 0</inkml:trace>
  <inkml:trace contextRef="#ctx0" brushRef="#br0" timeOffset="87600.44">19627 11946 36 0,'0'0'309'0,"1"-3"-10"16,-1 3-17-16,0 0-22 0,4-2-27 0,-4 2-22 15,0 0-10-15,0 0-11 0,0 0 7 0,9 9-29 16,-6-6-7-16,-1 2-12 0,1 1-6 0,-1 0-6 16,0 0-8-16,0 4-6 0,2-3-11 0,-4 3-13 15,1-5-6-15,4 5-7 0,-3-4-2 0,0 3 0 16,-1-2-4-16,3-1-7 0,0-1-7 0,-4 0 8 16,1 0 13-16,2-2 10 0,-2 1 6 0,3-3 18 15,-4-1 18-15,9 2 8 0,-9-2 1 0,14-6 0 16,-5-1-6-16,8-3-4 0,-2-1-5 0,11-7-7 15,-1 0-5-15,2-1-5 0,2-4-3 0,2-1-9 16,11-7-10-16,2-3-6 0,-2 1-6 0,3-4-5 16,1 3-13-16,2-3-4 0,2-3-2 0,2 3-8 15,-2-1-1-15,19-16-14 0,-24 20 1 0,0 1-1 16,-6 4-9-16,-12 8-1 0,-4 1 1 0,0 5-6 16,-9 4 4-16,-5 3-9 0,-1 2 0 0,0 0-7 15,-3 1-17-15,-3 2-12 0,-2 3-11 0,0 0-12 0,0 0-13 16,0 0-16-16,0 0-36 0,-14 15-39 0,9-6-31 15,-3-2-36-15,6-2-42 0,-1 7-35 0,-3 0-55 16,2-3-61-16,3 2-385 0,-2 7-860 16,3-5 381-16</inkml:trace>
  <inkml:trace contextRef="#ctx0" brushRef="#br0" timeOffset="90617.47">9882 13730 120 0,'0'-4'237'0,"2"-1"-18"0,-2 5-24 15,2-2-20-15,-2 2-15 0,0 0-20 0,0 0-10 0,0 0-7 16,7 10-9-16,-5-6-9 0,2 6-8 16,2 3-6-16,-1 5-7 0,3-1-9 0,-3-1-6 15,3 0-14-15,3 1 0 0,1 0-7 0,-2 1-5 0,4 4-1 16,-1-8-6-16,4-2-3 0,-5 1-2 0,6-5-5 15,0 1-2-15,0-4-2 0,2-2-1 0,-2 0-9 16,4-2 6-16,-3-4-5 0,8-4-7 16,-5 2 4-16,5-6-2 0,-2-2-4 0,2 1-1 0,0-3 5 15,2-1-6-15,-2 1 2 0,0-1 0 0,0 0 0 16,-2 2-3-16,-4 3-1 0,2-1-1 0,-5 4 6 16,-2 2-3-16,0 0-5 0,-4 3-1 0,-1 2-2 15,0 3-2-15,-2 2-1 0,1 1-4 0,-2 5-14 16,-3-1-9-16,5 2 2 0,-1 3-10 0,2 1-7 15,0 1-8-15,-2-1 3 0,3-1 7 0,0 2-7 16,2-1 1-16,0-2 2 0,2-3 11 0,0 1 4 16,-2-1 1-16,4 0 2 0,1-8 6 0,3 4 3 15,5-5 1-15,-4 0 3 0,3-1-2 0,2-1 8 16,-7-1 4-16,6-5 0 0,-4 2-1 0,4-3 9 16,-9 0 2-16,1 2 3 0,-1-5 4 0,-1 4 12 15,-3-2 3-15,-3 3-1 0,-1-3 4 0,-1 4 3 16,0 2 0-16,-4-4-4 0,2 6-4 0,-2 0 1 15,3 1-15-15,-1 1 13 0,0 5-7 0,0-1 0 16,4 3 0-16,-1 0 0 0,5 5-5 0,-1 0-5 16,0-1-1-16,4 1-1 0,0-2 2 0,0 1 2 15,6 3-2-15,-6-6-9 0,6 3 11 0,-2-6-7 16,0 1-2-16,3-3 6 0,5 1 2 0,-1-6 0 16,-2 0-7-16,2-3 4 0,1-2 7 0,-1-1 11 15,3-1 7-15,0-1 11 0,0-2 10 0,-3 0 6 16,0-1 8-16,-1-1 7 0,0 2 2 0,-3 0 4 15,-7 2 0-15,0 1-2 0,-4-1-3 0,0 6-5 16,-2-1-3-16,-2 2 0 0,4 2 6 0,-5 3-4 16,0 1-3-16,4 1-6 0,-3 3-4 0,6-1-2 15,0 5-7-15,-1-2-3 0,3 1-3 0,1-2-3 16,8 3-3-16,0-1-1 0,2-3-2 0,1-3-5 16,0-3 2-16,2 0-5 0,0-4-9 0,-5 0 2 15,5 0 1-15,-5-3-6 0,1-4 2 0,-6 5-2 16,-4-3 1-16,0-1 4 0,-1-2-3 0,-4-1-2 15,-1 4 0-15,-1-2 5 0,-6 1 0 0,3-3-2 0,-3 5-3 16,-2-2-13-16,0 3-29 0,0 0-50 16,-2 3-62-16,3-5-68 0,-4 4-279 0,0 3-538 15,0 0 238-15</inkml:trace>
  <inkml:trace contextRef="#ctx0" brushRef="#br0" timeOffset="94282.76">16928 13547 220 0,'-13'-2'319'0,"0"-2"3"16,2 3-5-16,3 0-5 0,3-1-12 0,0 0-6 0,1 1-36 15,4 1-24-15,-9-1-20 0,9 1-9 0,-4-4 1 16,4 4 1-16,0 0 2 0,0 0 0 0,0 0-8 16,0 0-11-16,27 1-10 0,-10 1-8 0,5-1-11 15,7-1-10-15,4 0-12 0,5 1-10 0,12-1-8 16,4-1-17-16,1 2-3 0,2 0-15 0,0-1-8 15,-1 1-11-15,-2 2-4 0,-15-1-6 0,1 0-4 16,-2-2-7-16,-6 1-4 0,0 1-12 0,-4-1-19 16,-9-1-18-16,-6 0-21 0,-3 1-21 0,-2-1-30 15,-2 2-36-15,-6-2-52 0,0 0-58 0,0 0-44 16,0 0-39-16,-32 5-36 0,6-1-22 0,-6 1-310 16,-4 0-731-16,-4-1 324 0</inkml:trace>
  <inkml:trace contextRef="#ctx0" brushRef="#br0" timeOffset="94418.26">17152 13661 163 0,'-35'11'172'0,"0"-3"20"15,6-1 11-15,9-1-4 0,-1-2 1 0,10 0-3 16,-6 2 4-16,7-4 10 0,4 1 6 0,-2-2 9 0,5 1 18 16,3-2 1-16,0 5-3 0,0-5-11 15,17 1-7-15,-1-1-18 0,5 0-26 0,11 0-11 16,4 0-19-16,3-1-13 0,17 1-16 0,5-1-22 16,-1 1-55-16,1-4-59 0,-3 3-85 0,0 1-75 0,0-1-105 15,-3-1-371-15,6 0-704 0,-5 2 311 16</inkml:trace>
  <inkml:trace contextRef="#ctx0" brushRef="#br0" timeOffset="95317.44">19644 13593 35 0,'-17'-6'348'0,"4"2"-12"15,-1 1-6-15,3 0-1 0,-1-1-10 0,3 2-20 16,3 0-14-16,1-1-22 0,1 1-26 0,0 1-20 15,4 1-5-15,-1-4-37 0,1 4-15 0,8-4-19 16,-1 3-13-16,7 0-12 0,3 0-12 0,2 1-8 0,9-1-20 16,-7 0 1-16,8 1-7 0,-9 1-8 15,10-2-6-15,-9 1-14 0,-1 1-7 0,0 0-9 16,-8 0-2-16,0-1-11 0,-3 0-4 0,-2 0 2 16,-2 0-4-16,-5 0 1 0,0 0 1 0,0 0-7 15,0 0-4-15,-31-1 4 0,12 2-3 0,-10-1 5 16,-3-1-2-16,-5 1 6 0,3 0-7 0,-4 1 4 15,5 0-3-15,-2 0 0 0,2 1 5 0,5 0 9 0,5 1 6 16,6-2 12-16,3-1-7 0,3 1 3 0,1-1-6 16,2 2-1-16,3 0 3 0,0-1-1 0,5-1 13 15,0 0 13-15,0 0-9 0,0 0 2 0,25 0-9 16,-6 0-4-16,8-1 0 0,3-1 0 0,-1 1-3 16,2 0-4-16,1 0-2 0,0-3-1 0,-3 4-4 15,3-1-2-15,-4-2 0 0,-9 2-1 0,3 1-3 16,-9-1-1-16,-4 0 1 0,0 0-1 0,-4-2-3 15,-1 2-8-15,-4 1-3 0,0 0-1 0,-8-6-4 16,-6 5 1-16,-4-3 2 0,-10 2-1 0,-3 1 3 16,-1 0-4-16,-2 1 3 0,-3 1-6 0,-3 1 5 15,3 0 6-15,0 1-1 0,-3 1 0 0,6 0-1 16,5-2-1-16,2 2 1 0,9 0 1 0,0 0-6 16,6-4-3-16,6 2 6 0,1-1 8 0,0 2 7 15,5-3 4-15,0 0 11 0,16 5-5 0,1-2 0 16,12-2 1-16,2 1-8 0,7-2 0 0,-1 0 0 15,3-2-5-15,-3 2 3 0,3 0-2 0,-6-1-2 16,-3 1 2-16,2 0-6 0,-7-3 4 0,-6 3 2 16,-1-1-3-16,-7 1 1 0,-2-1 1 0,-5 1 0 15,3-1 2-15,-8 1-3 0,4-4-7 0,-4 4 2 16,-3-4 2-16,3 4-4 0,-10-4 5 0,-3 1-8 16,4 2 0-16,0-1-1 0,-5 2-18 0,4 0-13 15,-2 0-26-15,1 1-41 0,3 0-59 0,-1 0-55 16,-1 3-74-16,2-1-84 0,-1 1-354 0,3 1-787 0,0 1 349 15</inkml:trace>
  <inkml:trace contextRef="#ctx0" brushRef="#br0" timeOffset="97782.74">14073 14745 242 0,'-4'-2'236'0,"0"-2"-11"16,3 2-13-16,1 2-10 0,-8-4-11 0,8 4 13 15,-5-3-5-15,4-1-10 0,1 4 0 16,-8-3-4-16,6 2-1 0,2 1 3 0,-6-3-7 0,6 3-1 16,-1-4 4-16,-3 1-2 0,4 3-4 0,-6-4-4 15,2 3-4-15,0-1-17 0,-1 0 12 0,5 2-6 16,-5-3-3-16,1-1-6 0,-2 3-7 0,6 1-5 16,-8-4-2-16,4 2-9 0,-1 0-10 0,0 1 1 15,5 1-8-15,-10-1-1 0,6-1-8 0,4 2-5 16,-8-1-9-16,8 1 6 0,-7-2-4 0,7 2-4 15,-4-1-4-15,4 1-6 0,0 0 3 0,0 0-10 16,0 0-10-16,0 0 10 0,0 0 4 0,0 0 2 16,0 0 4-16,0 0 6 0,0 0-15 0,29 0 13 15,-15 1-10-15,5-2 3 0,3 1-5 0,15-1-4 16,-1 0-4-16,2 0-11 0,17 1 1 0,0 0-8 16,-1-1-4-16,-14 1-10 0,17 0 5 0,2 1-2 15,-7-1-5-15,-12 0-2 0,-2 1-6 0,-3 0-2 16,-3-2 2-16,-5 1 5 0,-8 0-9 0,-3 0 4 15,-4 0-4-15,-3 0-13 0,0 1 15 0,-5-2-6 16,2 2 5-16,-6-1-7 0,8 0 2 0,-8 0-13 16,0 0-35-16,7 0-22 0,-7 0-26 0,3 2-38 15,-3-2-55-15,0 6-34 0,0-3-65 0,0-3-66 16,-1 7-44-16,-1 1-46 0,-4 0-36 0,5 2-40 16,-7-1-296-16,2 1-870 0,-5 4 385 0</inkml:trace>
  <inkml:trace contextRef="#ctx0" brushRef="#br0" timeOffset="98133.37">14262 15112 111 0,'-13'1'341'0,"3"3"10"0,2-4 7 0,1 3 8 0,0-3-15 16,0 0-11-16,7 0-13 0,-11 1-20 0,11-1-14 15,-6 0-12-15,6 0-13 0,0 0-14 16,0 0-13-16,-9 0-16 0,9 0-14 0,0 0-13 15,0 0-6-15,0 0-8 0,0 0-8 0,0 0-4 0,0 0-10 16,0 0-6-16,23-4-14 0,-2 0-12 0,5 1-12 16,6-4-8-16,7 4-9 0,13-6-10 15,0 3-13-15,2-2-7 0,6 4-3 0,-4-1-3 16,3-1-9-16,-3 2-7 0,2 0-7 0,-8-3 1 16,-14 3-9-16,-1 4-2 0,-3-2-4 0,-4-2 0 0,-7 1-1 15,-7 0-3-15,0 3-3 0,-8-1-2 0,2 0 12 16,-2 1 2-16,-6 0 1 0,11-2-6 0,-9 1-3 15,-2 1-9-15,7-3 8 0,-7 3-20 0,0 0-25 16,0 0-35-16,0 0-38 0,0 0-61 0,7 0-41 16,-7 0-62-16,0 0-62 0,0 0-42 0,0 0-64 15,3-3-64-15,-5-2-354 0,2 5-913 0,2-4 404 16</inkml:trace>
  <inkml:trace contextRef="#ctx0" brushRef="#br0" timeOffset="98667.61">14960 14553 11 0,'-14'-17'312'15,"1"3"2"-15,-1 1 2 0,1 2-6 0,-6-1-2 16,6 2-6-16,-5 2 2 0,4-1-6 0,-4 4 0 0,3-3-10 16,1 6-7-16,-4-4-9 0,2 1-3 0,4 2-5 15,-2 1-9-15,1 0-13 0,2-1-12 0,-1 1-16 16,-1 1-12-16,4 0-11 0,1 0-10 0,0-2-16 15,1 2-9-15,2 0-12 0,5 1-12 0,-10 0-31 16,10 0-1-16,-6-2-8 0,6 2-13 0,0 0-4 16,-2 5-9-16,2-5-2 0,11 7-4 0,-1 0-2 15,5 2-10-15,0-1 0 0,12 3-8 0,-1 3-4 16,2 0 0-16,5-1-2 0,-2 3-14 0,3 3 8 16,0-2-5-16,0 0 1 0,7 8-3 0,-9-7 2 15,3 0-9-15,-2-3-2 0,0 2-2 0,-1 0 4 16,-1-2-3-16,-3 0-2 0,0-1-1 0,0-2-2 15,-10-1 0-15,-3-1-9 0,0-2 3 0,-6-1 2 16,0-1-7-16,0-1-1 0,-4 1 8 0,1-1-5 16,-3 0-7-16,1-1 1 0,-4 2 12 0,0-1-3 15,-1 1 4-15,-5 2-5 0,-1 0 3 0,-4 2-1 16,-1 1-1-16,-4 3 1 0,-5 3-1 0,7-2-1 16,-8 4 5-16,-3 1-7 0,-1 0 5 0,-1 0-1 15,1 3 1-15,4-3 0 0,-6 4-4 0,-2-2 2 16,5 0 2-16,-3-2-1 0,1 2 8 0,1-3 2 15,2 0-3-15,2 0 0 0,-1 0 7 0,7-4-2 16,2-3 0-16,2-1-4 0,2-3-7 0,1-1 9 16,4-1-3-16,-2 1 0 0,1-3-3 0,2 0 2 15,-1 0 1-15,4-2 4 0,-1 0-19 0,0 2-12 16,2-4-29-16,0 0-45 0,-4 2-66 0,4-2-61 16,0 0-103-16,0 0-101 0,0 0-110 0,19-7-422 15,-7 5-1035-15,-1-2 459 0</inkml:trace>
  <inkml:trace contextRef="#ctx0" brushRef="#br0" timeOffset="98817.31">15209 15320 60 0,'4'3'421'0,"1"-3"11"0,-5 0 7 16,6-3 10-16,-6 3 9 0,0 0-7 0,7-4-28 16,-7 4-36-16,0 0-39 0,5-3-37 0,-5 3-36 15,2-1-53-15,-2 1-60 0,0 0-93 0,0 0-125 16,0 0-141-16,0 0-174 0,0 0-344 0,0 0-772 15,0 0 342-15</inkml:trace>
  <inkml:trace contextRef="#ctx0" brushRef="#br0" timeOffset="102033.01">6988 15784 45 0,'11'-28'512'0,"1"-1"17"0,-6 4 18 16,-1 4-1-16,0 5-11 0,-2 0-28 0,-1 4-19 15,0 2-29-15,0 5-51 0,1-2-41 0,-3 3-28 16,0 4-48-16,0 0-10 0,0 0-28 0,6 23-17 16,-5-1-18-16,1 3-19 0,-5 8-18 0,3 2-22 15,-3-2-16-15,-3 15-12 0,2-3-10 0,1-11-14 16,-1 1-14-16,2 0-1 0,0-2-12 0,3-2-10 15,-1-4-8-15,1-6-6 0,2-4-9 16,0-4-12-16,-1-3 13 0,2 2-42 0,1-8-6 0,0-1 0 16,2-3 0-16,2-4 0 0,1-3 0 0,1-7 0 15,2-2 0-15,6-6 0 0,-1-2 0 0,-4 1 0 16,-5 6 0-16,10-6 0 0,-6 8 0 0,0 1 0 16,0 4 0-16,-2 3 0 0,2 3 0 0,0 4 0 15,5 8 0-15,-3 1 0 0,7 8 0 0,-2 1 0 16,-1 7 0-16,3 4 0 0,3 10 0 0,-4-9 0 15,-2-1 0-15,9 10 0 0,-5-12 0 0,-4 0 0 16,3-4 0-16,0-2 0 0,-3-3 0 0,-5-8 0 16,0 0 0-16,-2-5 0 0,-1-3 0 0,1-4 0 15,-3-1 0-15,0-6 0 0,1-1 0 0,-4-7 0 16,-2-3 0-16,-1-7 0 0,-3-1 0 0,-4-5 0 16,-2-2 0-16,-1 0 0 0,-1 1 0 0,1 0 0 15,-1 4 0-15,-1 2 0 0,4 9 0 0,0 3 0 16,2 7 0-16,3-1 0 0,-1 5 0 0,2 3 0 15,3 1 0-15,-4 1 0 0,22 5 0 0,-6-1 0 16,6 2 0-16,9 1 0 0,2-2 0 0,4 1 0 16,3-5 0-16,-2-1 0 0,13 2 0 0,-14-6 0 15,0-3 0-15,-1-4 0 0,-4-1 0 0,0-3 0 16,-4-2 0-16,-2-1 0 0,-5-4 0 0,-3-2 0 16,0-1 0-16,-9-4 0 0,0-1 0 0,0-2 0 15,-8-3 0-15,-1 1 0 0,-5-1 0 0,0 4 0 16,-4-1 0-16,0 9 0 0,-1 6 0 0,4 6 0 15,-3 5 0-15,-2 5 0 0,1 7 0 0,-5 6 0 16,-2 12 0-16,2 8 0 0,-4 14 0 0,3 6 0 16,1 7 0-16,2-4 0 0,-6 26 0 0,10-29 0 15,-1 2 0-15,2 0 0 0,7-1 0 0,1-5 0 0,0-12 0 16,5-4 0-16,1-2-2 0,2-5 1 16,1-1 4-16,-4-10-3 0,4-2 0 0,-4-6 0 15,3-2 0-15,0-3 0 0,-2-4 0 0,4-3 0 16,0-7 0-16,-1-1 0 0,3-11 0 0,-3-1 0 15,-1-5 0-15,2 1 0 0,-1 0 0 0,0-5 0 0,-2 4 0 16,5 3 0-16,-3 3 0 0,-2 9 0 16,3 2 0-16,-2 4 0 0,4 6 0 0,-1 1 0 15,1 8 0-15,-2 4 0 0,3 2 0 0,1 13 0 16,0-2 0-16,-3 6 0 0,3 1 0 0,-1 3 0 16,-2-3 0-16,2 3 0 0,0-6 0 0,2 2 0 15,2-4 0-15,1-2 0 0,0-5 0 0,0-3 0 16,-4-7 0-16,5 1 0 0,3-4 0 0,-4-3 0 15,3-2 0-15,6-7 0 0,-1-2 0 0,-3-4 0 16,1-3 0-16,-5-4 0 0,2 3 0 0,-6-4 0 16,2-4 0-16,-6-2 0 0,-3-1 0 0,3-1 0 0,-6 1 0 15,-3 0 0-15,-2 4 0 0,-2 6 0 16,1 7 0-16,-3-1 0 0,1 3 0 0,0 5 0 16,-2 4 0-16,5 1 0 0,-8 11 0 0,2 1 0 15,1 6 0-15,-3 8 0 0,3 2 0 0,5 2 0 16,3-1 0-16,-1 1 0 0,2-2 0 0,6-2 0 15,-4-7 0-15,4-2 0 0,2-2 0 0,1-1 0 0,5-1 0 16,-3-6 0-16,4 0 0 0,3-4 0 16,-4-3 0-16,1-2 0 0,-1-5 0 0,0-1 0 15,0-3 0-15,1-2 0 0,1-5 0 0,-4-1 0 16,-1-2 0-16,2-3 0 0,-6-1 0 0,-2 0 0 0,-5-2 0 16,0 0 0-16,-5 1 0 0,-2-2 0 15,-3 3 0-15,-1-1 0 0,-2 11 0 0,2 4 0 16,-1 3 0-16,1 0 0 0,-1 6 0 0,-1 1 0 15,1 3 0-15,3 3 0 0,1 3 0 0,2 3 0 16,4 1 0-16,1 3 0 0,4-1 0 0,4-1 0 0,2 3 0 16,2-3 0-16,1-1 0 0,0 0 0 0,0 0-17 15,2-4-54-15,0 1 4 0,-4-3 9 16,0 1 9-16,-2-1 1 0,-1 2 2 0,-2-2 2 16,-1 4 7-16,-2-3 3 0,-3 5 9 0,2-1 13 15,-4 0 1-15,0 0 5 0,1 0 1 0,-2-1 0 0,1 0 3 16,1-1 3-16,2 1-5 0,1-2 3 0,4-1-2 15,1 0 6-15,3-3-6 0,5-1 4 16,2-1 2-16,2-2 1 0,5-5-4 0,-4 2 2 16,8-5-6-16,-2-2 6 0,-3-1-10 0,1-2 1 15,0-3 8-15,-4-3-4 0,-2 1 9 0,0-5 2 16,-3 1 12-16,-4-1 8 0,0-1 20 0,-4-2 0 0,-2 1 8 16,-3 1 5-16,-4 2 5 0,-2 6 10 15,-2-1 5-15,1 5-26 0,-2 4-55 0,0 1 0 16,-1 6 0-16,0 2 0 0,-5 6 0 0,1 3 0 15,-3 6 0-15,1 8 0 0,0 4 0 0,6 3 0 0,1 1 0 16,3-1 0-16,1 2 0 0,5-3 0 0,3-2 0 16,6-5 0-16,0-1 0 0,6-4 0 15,-2-7 0-15,5 2 0 0,-2-6 0 0,-1-1 0 16,-1-2-207-16,-1-4-87 0,-5-3-71 0,-4-2-97 16,-5 1-128-16,-4-2-456 0,-9 1-1133 0,-8 0 502 15</inkml:trace>
  <inkml:trace contextRef="#ctx0" brushRef="#br0" timeOffset="102433.29">6600 15161 34 0,'0'-5'470'0,"0"-3"-8"16,-1 4-1-16,-1-1-22 0,-1 3-22 0,-3 2-33 15,6 0-24-15,-18 4-18 0,5 5-23 0,-1 5-20 16,0 8-22-16,-5 3-9 0,-2 6-2 0,-7 17-10 15,5 9-6-15,-11 25-15 0,2 2-10 16,1 7-45-16,-1 0-5 0,0-2-9 0,1 2-6 0,7-4-10 16,2-1-2-16,8-3-7 0,8-23-9 0,3 24-4 15,6-25-21-15,8 22-4 0,5-26-9 0,6-1-8 16,7-2-14-16,7-3-4 0,11-5-10 16,19 11-7-16,12-10-29 0,3-8-50 0,-21-16-54 15,28 0-73-15,-24-4-87 0,28-1-116 0,-33-7-179 0,1-3-531 16,0-5-1156-16,-9-2 512 0</inkml:trace>
  <inkml:trace contextRef="#ctx0" brushRef="#br0" timeOffset="103150.23">10809 15926 2925 0,'0'0'259'0,"-13"-4"-114"16,4-4 42-16,4 3 25 0,2 0 31 0,2-4 3 16,1 2-12-16,0-4-17 0,4 0-24 0,1 0 0 15,4 1-5-15,1-4-2 0,2 8-6 0,2-4-9 16,3 1-9-16,-5 7-9 0,0 2-17 0,1 2-7 16,3 4-18-16,-6 5-1 0,4 4-12 0,-2 8 3 15,-1 4-13-15,-6 2 6 0,-1 3-11 0,-2 3-3 16,-2 12-2-16,-2 2-6 0,1-14-17 0,-2 0 0 15,2-1-11-15,1-1 4 0,1-2-13 0,2-4 0 16,2-2-5-16,-1-6-5 0,3-5 1 0,3 0 3 16,1-6-9-16,-1-2-1 0,8-2 5 0,4-4-5 15,-4-6 0-15,10-2-2 0,-2-3 0 0,-2-4-3 16,-4-7-6-16,2 0 8 0,-5 0 2 0,-2-3-1 16,-6-7-8-16,1 2-5 0,-5 1 9 0,-2-6 3 15,-7 4-2-15,0 4 12 0,-5 0 9 0,4 9 6 16,-4 3-2-16,-4 3-1 0,3 3-6 0,-1 5-6 15,0 4-1-15,-1 3-16 0,3 6-9 0,0 1 0 16,0 8 0-16,6 0 0 0,5 8 0 0,1 1 0 16,10 3 0-16,1-2 0 0,7 0 0 0,4-4 0 15,7-4 0-15,0-1 0 0,15 1-77 0,-11-6-105 16,0-3-83-16,1-6-99 0,-4 0-134 0,-1-5-637 16,-5 0-1228-16,5 0 543 0</inkml:trace>
  <inkml:trace contextRef="#ctx0" brushRef="#br0" timeOffset="103585.16">12422 16100 5524 0,'9'-14'276'16,"-2"0"-172"-16,-2 4-32 0,1 3 56 0,-4 0 35 15,-1 2 15-15,2-1 2 0,1 1-39 0,-3 2-20 16,-1 3-11-16,0 0-4 0,0 0-11 0,2 16-3 16,0 2-12-16,-4 9-5 0,1-4-9 0,-1 7-6 15,-1-5-6-15,7 4-4 0,-5-3-1 0,1-1-11 16,1-4-1-16,1-3-8 0,2-2-3 0,3 0 2 16,-1-4-7-16,4-4 1 0,3-2-6 0,-4-3 5 15,5-2 5-15,0-5-9 0,13-4-3 0,0-4 3 16,0-2-5-16,0-6 1 0,1 1 1 0,-5-6 0 15,2 2 11-15,1-7 14 0,-3 1-1 0,-1 0-38 16,2 5 0-16,-1 2 0 0,-1 4 0 0,-1 0 0 16,2 3 0-16,-5 8 0 0,0 1 0 0,-4 5 0 15,4 5 0-15,-3 3 0 0,-2 1 0 0,1 4 0 0,-2 4 0 16,-2 6 0-16,0 5 0 0,-6 0 0 0,-4 0 0 16,0-1 0-16,-1 0 0 0,-2 1 0 15,-2-1 0-15,-2-3 0 0,-1-5 0 0,-4 4 0 16,1-7 0-16,-2 0 0 0,-5-5 0 0,0-3-148 15,-9-2-326-15,1-2-141 0,-8-4-544 0,4-6-1257 0,-5-4 556 16</inkml:trace>
  <inkml:trace contextRef="#ctx0" brushRef="#br0" timeOffset="103733.77">12373 15802 4824 0,'-18'-27'152'15,"4"4"-31"-15,0 8-7 0,6 1 47 0,2 4-7 16,-2 2-44-16,2 3-27 0,4 1-16 0,2 2-14 15,0 2-8-15,0 0-26 0,21 6-53 0,-7 2-60 16,13 2-82-16,3 2-114 0,3-1-131 0,1 3-394 16,21 3-883-16,-1-3 391 0</inkml:trace>
  <inkml:trace contextRef="#ctx0" brushRef="#br0" timeOffset="104599.45">13927 16318 180 0,'-1'1'380'0,"1"-1"14"0,0 0 14 0,3 6 3 15,-3-6 7-15,11 0-8 0,-11 0-16 0,11-5-14 16,-4 4-22-16,4-5-17 0,3-6-17 0,-1 1-11 15,1-3-26-15,0-1-22 0,4-6-10 0,0 0-16 16,-4-4-16-16,-1 0-15 0,6-1-19 0,-6-5-14 16,1 2-16-16,-1-3-16 0,-3 0-14 0,-2-1-11 15,-2 1-16-15,2 0-6 0,-3-3-15 0,-1 2-3 16,1-2 6-16,-4 6-24 0,-1 4-1 0,0 9-14 16,-1 5-2-16,1 3-13 0,-3 4 1 0,3 4-7 15,-10 11 2-15,4 4-5 0,-3 10-5 0,-2 8-2 16,1 2-6-16,-4 14 0 0,4-2 8 0,1-1-6 15,1 6-3-15,3-5 1 0,5-2 1 0,0-11-2 16,3-1 1-16,-1-4-1 0,2-1 0 0,4-3-3 16,4-3-1-16,-4-6-5 0,3-4 8 0,-1-6 1 15,-1-2 1-15,1-4 7 0,3-3-1 0,2-5 0 16,1-3-1-16,3-7-2 0,-2-5 12 0,0-3-14 16,-2-3 5-16,1-2 3 0,-5-2 1 0,3-13-9 15,-2 0-7-15,-6-2-2 0,2-2 0 0,1 4 0 16,-3-1 0-16,-3 10 0 0,0 5 0 0,0 6 0 15,-4 10 0-15,2 6 0 0,-4 6 0 0,3 4 0 16,0 0 0-16,-8 22 0 0,0 4 0 0,0 6 0 16,2 3 0-16,-3 16 0 0,1-5 0 0,3 1 0 15,1-12 0-15,3 13 0 0,1-11 0 0,1-2 0 16,2-5 0-16,2-1 0 0,0-4 0 0,5-7 0 16,-3-4 0-16,-2-3 0 0,1-4 0 0,-2-3 0 15,4-3 0-15,-2-2 0 0,2-4 0 0,1-4 0 16,3-3 0-16,-1-4 0 0,1 0 0 0,1-9 0 15,0 0 0-15,-2-1 0 0,5-2 0 0,-5 3 0 16,1 2 0-16,-6 7 0 0,2 6 0 0,1 2 0 16,-3 1 0-16,2 5 0 0,0 4 0 0,0 3 0 15,0 5 0-15,1 1 0 0,4 12 0 0,0-1 0 16,-3 4 0-16,4-2 0 0,1 2 0 0,3-2 0 16,1-2 0-16,2-1 0 0,-1-2 0 0,6-3 0 15,-2-3 0-15,-6-7 0 0,5-3 0 0,5 0 0 16,-7-6 0-16,-1 0 0 0,6-9 0 0,-1 2 0 15,-8-3 0-15,6-5 0 0,-5-3 0 0,1 0 0 16,-4-3 0-16,-2-6 0 0,0 5 0 0,-6-8 0 16,1 4 0-16,-3-5 0 0,-1 4 0 0,-1-2 0 15,-3 13 0-15,0 1 0 0,-3 8 0 0,-1 1 0 16,0 5 0-16,-2 3 0 0,6 1 0 0,-17 14 0 16,8 0 0-16,0 4 0 0,3 7 0 0,0 1 0 15,3 3 0-15,3 0 0 0,5 2 0 0,7-4 0 16,2-2 0-16,4-2 0 0,3-2 0 0,-4-2-94 15,2-6-107-15,-1-3-59 0,4-6-66 0,-3-3-72 16,-2-2-61-16,2-5-102 0,-12 1-421 0,0-4-1065 16,-5-2 471-16</inkml:trace>
  <inkml:trace contextRef="#ctx0" brushRef="#br0" timeOffset="104750.64">14187 15708 146 0,'-58'-5'507'0,"6"2"-6"0,17 0-14 15,7 3-33-15,9-1-52 0,9 3-32 0,6 0-36 16,5 2-32-16,11 4-53 0,17 2-100 0,26 1-135 16,5 5-162-16,37-2-192 0,7-1-232 0,2 1-619 15,-4-6 275-15</inkml:trace>
  <inkml:trace contextRef="#ctx0" brushRef="#br0" timeOffset="105517.18">16226 15981 402 0,'4'-9'512'15,"4"0"-12"-15,-3 0-7 0,1 0-4 0,1 1 2 16,-2 2-11-16,-4 1-12 0,3 1-15 0,-3 0-46 15,3 2-41-15,-4 2-38 0,0 0-26 0,0 0-22 16,-13 19-15-16,-1-4-20 0,-4 11-19 0,-3-1-16 0,-1 4-22 16,-10 10-20-16,8 4-16 0,8-12-16 15,1-4-13-15,4 5-16 0,4-3-4 0,6 0-12 16,5-4-4-16,2-7-12 0,5-1-31 0,6-3-44 0,9 0 0 16,4-10 0-16,4-2 0 0,4-6 0 0,0-4 0 15,11-9 0-15,1-2 0 0,-3-4 0 0,-5-7 0 16,-1-1 0-16,-4-5 0 0,-4-3 0 15,-2-2 0-15,-5-3 0 0,-2-3 0 0,-5-5 0 16,-5 0 0-16,0-3 0 0,-5-2 0 0,-4-2 0 0,-4 5 0 16,1 0 0-16,-5 20 0 0,1 6 0 0,-2 9 0 15,-1 3 0-15,-3 7 0 0,4 5 0 0,-5 5 0 16,0 6 0-16,-5 16 0 0,1 8 0 16,-2 17 0-16,4 4 0 0,2 5 0 0,1 0 0 15,4 3 0-15,2-1 0 0,4 1 0 0,5 22 0 16,0-29 0-16,2-4 0 0,4-6 0 0,-3-11 0 0,3 1 0 15,5-9 0-15,-4-1 0 0,1-7 0 0,-2-5 0 16,5-3 0-16,-7-4 0 0,1-3 0 16,2-2 0-16,-1-4 0 0,3-5 0 0,-3-4 0 0,2 0 0 15,-3-5 0-15,2-5 0 0,-2-1 0 16,-1 0 0-16,-1-3 0 0,-1-1 0 0,3 1 0 0,-2 6 0 16,-4 5 0-16,-2 6 0 0,0 2 0 0,0 4 0 15,-2 4 0-15,-2 1 0 0,0 0 0 16,2 16 0-16,-4-3 0 0,4 11 0 0,-1 4 0 0,-1-1 0 15,0-2 0-15,5 2 0 0,-2-8 0 0,2 0 0 16,0 1 0-16,3-6 0 0,2 0 0 0,-4-7 0 16,1 3 0-16,2-5 0 0,1-3 0 0,-3-2 0 15,1-2 0-15,1-3 0 0,2-1 0 0,-2-2 0 16,3-7 0-16,2 2 0 0,-4-2 0 0,3-2 0 16,1-4 0-16,0-1 0 0,0-3 0 0,-1 4 0 15,-2 5 0-15,-2 3 0 0,-2 4 0 0,-2 5 0 16,1-1 0-16,-1 4 0 0,-5 1 0 0,7 8 0 15,-7 2 0-15,1 5 0 0,2 3 0 0,-2 0 0 16,2 1 0-16,2 1 0 0,2-1 0 0,0-2 0 16,7 5 0-16,-2-9 0 0,3 0 0 0,2-6 0 15,0-1-99-15,2-6-318 0,0-1-80 0,-1-5-87 16,-4-2-515-16,0-5-1192 0,-5-1 528 0</inkml:trace>
  <inkml:trace contextRef="#ctx0" brushRef="#br0" timeOffset="105650.62">17390 15723 4096 0,'-13'-23'303'0,"1"4"-133"0,2 7-21 0,-3 2-8 16,4 2-28-16,4 6-31 0,-3 3-12 0,8-1-20 15,-6 11-13-15,3 6-59 0,7 2-108 0,6 11-140 16,3-1-183-16,6 1-270 0,4 12-783 0,-2-11 346 16</inkml:trace>
  <inkml:trace contextRef="#ctx0" brushRef="#br0" timeOffset="106333.08">17656 16365 381 0,'-2'1'641'0,"2"-1"15"0,0 0 13 15,0 0-36-15,-5-10-29 0,5 4-32 0,2-4-43 16,3-1-48-16,4-5-38 0,4-8-40 0,1 2-39 16,2 2-39-16,1-7-30 0,1 2-27 0,1-1-26 0,-2-4-24 15,1 0-25-15,-4-3-21 0,6-10-70 0,-8 10-102 16,-2-14 0-16,-3 12 0 0,-4-13 0 15,-1 12 0-15,-4 0 0 0,0 8 0 0,-3 10 0 0,0 6 0 16,-4 5 0-16,-2 5 0 0,-5 7 0 16,-1 4 0-16,-7 13 0 0,1 5 0 0,-3 13 0 15,-1 6 0-15,3 0 0 0,6 4 0 0,4-1 0 0,7 1 0 16,0 0 0-16,7 0 0 0,4-14 0 0,8 8 0 16,-2-10 0-16,6-3 0 0,5-1 0 0,7-5 0 15,2-2 0-15,4-8 0 0,4-2 0 16,1-5 0-16,14-4 0 0,-14-4 0 0,14-4 0 15,-14-2-96-15,9-6-151 0,2-1-40 0,0-4-38 0,-14 5-57 16,8-10-38-16,-10 3-37 0,10-8-33 0,-12 6-16 16,0-2 13-16,-2 5 51 0,-4 3 114 0,-1-1 100 15,-5 0 82-15,-5 7 59 0,2 3 68 16,-10 1 64-16,-1 1 42 0,-4 0 37 0,-2 4 32 16,0 0 29-16,0 0 33 0,0 0 33 0,-30 7 21 15,3 0 16-15,-1 3 0 0,-4 1-6 0,-3 4-2 0,2 0-21 16,-1 4-18-16,3 1-11 0,0 0-24 0,3 1-17 15,3-1-21-15,4 1-17 0,3-2-8 16,8-2-22-16,5-6-15 0,1-1-11 0,8 1-8 16,0-3-1-16,6 0-9 0,0-4-10 0,8-1-8 15,4-3-13-15,6-8-5 0,1-2 0 0,1-3-8 0,-1-4-2 16,-1-4-31-16,-1-2 0 0,0-5 0 0,4-11 0 16,-2-3 0-16,-6-3 0 0,1-4 0 0,-5 2 0 15,-1-1 0-15,0-6 0 0,-5-1 0 16,-3-1 0-16,-5 0 0 0,-1 9 0 0,-1 17 0 15,-10 3 0-15,6 9 0 0,-4 2 0 0,-3 9 0 16,3 4 0-16,-2 7 0 0,-2 8 0 0,-3 11 0 0,1 7 0 16,3 5 0-16,0 17 0 0,3 0 0 15,3 2 0-15,4 0 0 0,-2 2 0 0,5-2 0 16,3 2 0-16,2-7 0 0,3-4 0 0,-5-10 0 0,8-1 0 16,-1-3 0-16,1-3 0 0,3-4 0 15,-1-2 0-15,4-4 0 0,-7-8 0 0,-3-4 0 0,-1-1 0 16,2-4 0-16,-2-1-403 0,3-6-167 0,-5 3-633 15,5-9-1304-15,0-1 577 0</inkml:trace>
  <inkml:trace contextRef="#ctx0" brushRef="#br0" timeOffset="108282.99">19749 16313 2897 0,'10'-11'301'0,"1"0"-97"0,-3-3-34 0,-2 4 28 16,1-1 19-16,-4 3 30 0,0 0-1 0,-2 1-14 15,-2 1-32-15,0 2-13 0,-4 3-8 0,5 1-1 0,-17 7-9 16,5 4 3-16,-8 9-3 0,-3 1-5 16,5 7-15-16,-1-1-3 0,2 4-15 0,0 2-17 15,5-3-1-15,-1 5-18 0,2-3-7 0,6-3-7 0,3 0-8 16,4-4-7-16,1 1-2 0,5-8-5 0,4-1-3 15,0-4 12-15,3-4 9 0,1-2 1 16,2-5 7-16,-4-4-1 0,4-1 2 0,0-4-3 16,-4-4 8-16,-1-1 6 0,-2-6-20 0,3-6-77 15,-5-2 0-15,0-2 0 0,-5-4 0 0,1-3 0 16,-5-1 0-16,-1-11 0 0,-2 0 0 0,-2-1 0 16,0-3 0-16,2 6 0 0,1 10 0 0,2 0 0 0,0 0 0 15,4 6 0-15,0 2 0 0,-1 9 0 0,1 2 0 16,3 5 0-16,-1 0 0 0,3 6 0 15,1 0 0-15,4 5 0 0,-1 5 0 0,2 4 0 0,2 4 0 16,3 6 0-16,2 5 0 0,-6 6 0 16,5 13 0-16,-9-9 0 0,3 11 0 0,-10 3 0 15,-1 0 0-15,-1 5 0 0,-6-4 0 0,0 7 0 16,0-1 0-16,-5-3 0 0,-2 0 0 0,-1 1 0 16,1 2 0-16,0-2 0 0,1 2 0 0,0-3 0 15,4-2 0-15,-1 0 0 0,3-5 0 0,3-10 0 0,0 0 0 16,4 0 0-16,6-2 0 0,-1-4 0 0,4-4 0 15,2-2 0-15,4-3 0 0,-5-8 0 16,4-2 0-16,2-3 0 0,8-3 0 0,-2-3 0 16,4-5 0-16,-10-3 0 0,5-4 0 0,-2-4 0 15,-3-5 0-15,-5-1 0 0,-1-4 0 0,-3-3 0 0,-5-5 0 16,0-13 0-16,-9 10 0 0,-6-11 0 0,-7 0 0 16,-3 2 0-16,-5 2 0 0,-7 5 0 15,-1 1 0-15,4 12 0 0,-4 2 0 0,2 2 0 16,0 2 0-16,2 4 0 0,6 1 0 0,6 6 0 15,4 1 0-15,3 3 0 0,8 1 0 0,0-1 0 16,1 4 0-16,16-6 0 0,5 5 0 0,9-3 0 16,2 1 0-16,5-3 0 0,13 1 0 0,4 0 0 0,-2-3 0 15,-15 1 0-15,2 1 0 0,-5-3 0 16,-1 1 0-16,-7-2-221 0,-6 4-217 0,-8 2-91 16,1 1-127-16,-7 1-403 0,-1-1-1145 0,-5 3 507 15</inkml:trace>
  <inkml:trace contextRef="#ctx0" brushRef="#br0" timeOffset="108783.23">21209 16368 3812 0,'18'-20'426'0,"1"-2"-156"0,-6 7 40 15,1 1 16-15,-6-2 6 0,-2 8-8 0,-1 0-32 16,-2 3-51-16,2 1-38 0,-5 4 3 0,0 0 2 16,0 0 6-16,-9 24 2 0,0-1-2 0,0 6-8 15,-1 1-13-15,1 1-14 0,1 4-160 16,-1 11-19-16,4-10 0 0,4 12 0 0,0-15 0 0,-2 2 0 16,7 1 0-16,6-3 0 0,-2-4 0 0,2 2 0 15,4-4 0-15,-2-3 0 0,2-10 0 0,-3 2 0 16,5-3 0-16,-1-7 0 0,-2-1 0 15,5-2 0-15,-2-6 0 0,2-2 0 0,1-2 0 0,-1-4 0 16,5-4 0-16,-1-5 0 0,-5-1 0 16,3-6 0-16,-3-1 0 0,0-5 0 0,4-9 0 0,-3-2 0 15,2 0 0-15,-9 1 0 0,1 9 0 0,-4-3 0 16,-2 4 0-16,-2 1 0 0,0 6 0 0,-3 11 0 16,-1 3 0-16,-1 0 0 0,1 7 0 15,-3 3 0-15,3 2 0 0,0 0 0 0,-11 22 0 16,4-4 0-16,2 7 0 0,4 8 0 0,-3 0 0 15,3 1 0-15,1 1 0 0,5-1 0 0,-2-3 0 16,4 0 0-16,1 1 0 0,1-3 0 0,1-1 0 0,-2-10 0 16,1 0 0-16,2-1 0 0,0-5 0 0,-4-4 0 15,3-1 0-15,-1 2 0 0,0-7 0 16,3 2-352-16,-6-3-209 0,2-2-126 0,0-4-412 16,-5 0-1190-16,1-5 526 0</inkml:trace>
  <inkml:trace contextRef="#ctx0" brushRef="#br0" timeOffset="109050.68">21930 16034 355 0,'0'-11'509'0,"3"4"-8"0,1 3 3 16,3 1 2-16,-7 3-18 0,26 4-19 0,-1 9-22 16,5 6-30-16,12 13-23 0,-3 6-27 0,5 1-26 15,-1 5-28-15,-2 0-30 0,0 4-27 0,10 20-18 16,-19-20-24-16,0 1-25 0,-5 0-20 0,0 0-10 15,-8-3-25-15,-2 5-13 0,-5-6-12 0,-8-11-10 16,-4 12-6-16,-4-13-4 0,-3 3-7 0,-7-3-4 16,-11 9-4-16,0-14 0 0,-3-3-9 0,-13 6-11 15,-4-1-54-15,-4-6 0 0,-7 2 0 0,4-5 0 16,-6-6 0-16,7 0 0 0,1-1 0 0,16 0-215 16,7-5-125-16,7-3-147 0,7-3-167 0,1-3-429 15,7-1-1172-15,5 1 518 0</inkml:trace>
  <inkml:trace contextRef="#ctx0" brushRef="#br0" timeOffset="109184.05">22901 16745 42 0,'33'-16'543'0,"-2"1"-20"0,-9 3-1 15,-5 3-21-15,-8 3-45 0,1 2-43 0,-4 1-38 16,-3 1-33-16,-3 2-31 0,0 0-32 0,0 0-66 16,0 0-100-16,-32 17-154 0,5-4-173 15,-6 2-208-15,1 2-238 0,-14 5-714 0,-3 0 316 16</inkml:trace>
  <inkml:trace contextRef="#ctx0" brushRef="#br0" timeOffset="109583.08">14681 17654 3230 0,'-10'-5'278'0,"0"-1"-100"0,5 0-91 0,3 1-13 15,6-2 4-15,5-1 17 0,9 0 26 16,11-7 17-16,20 2-14 0,12 6 3 0,34-6-2 15,11 1 1-15,-2 3-4 0,18-1 1 0,7 0 0 16,13 6 1-16,11 0-1 0,9 1-3 0,11-4-2 16,15 5-11-16,5-3-16 0,9 0-8 0,0-1-4 15,-1 3-8-15,-3-1-9 0,-5 3-4 0,-7-1 1 16,-13-1-6-16,-2 1 1 0,-15 0-1 0,-14 0 0 16,-12-1 1-16,-17 0-10 0,-20-3-33 0,-37 4-28 15,-20 0-37-15,-6-1-16 0,-13 1-9 0,-9-1-27 16,-7 0-40-16,-1 3-50 0,-24-12-53 0,-26 2-60 15,-13 2-86-15,-35-2-78 0,-17 0-273 0,-4 2-807 16,-9 0 357-16</inkml:trace>
  <inkml:trace contextRef="#ctx0" brushRef="#br0" timeOffset="109850.56">15768 17684 2838 0,'-99'25'284'0,"38"-8"-115"0,7-1-45 0,18-3-25 16,7-5 31-16,11-1-5 0,8-3 53 0,3 1 13 15,5-3 10-15,2-2 14 0,14 1-3 0,13 1 0 16,11-3-7-16,22 1-10 0,39 1-6 0,4-3-15 0,8 0-7 16,8 3-5-16,19-1-12 0,14-5-10 0,4 9-5 15,9-2-19-15,7-3-10 0,5 3-7 16,7-2-10-16,0 3-6 0,-4-7-10 0,-1 8-4 16,-4-3-3-16,-6 2-18 0,-7-7 2 0,-10 4-7 15,-11-6-6-15,-16 3-4 0,-15-7-4 0,-8 0-1 16,-38 2-9-16,-3 0-22 0,-7-4-15 0,-22 6-18 15,-1-5-32-15,-16 3-54 0,-1-4-67 0,-4 5-86 16,-2 0-100-16,-2-3-121 0,-4-1-488 0,-1 2-1065 16,-1 0 471-16</inkml:trace>
  <inkml:trace contextRef="#ctx0" brushRef="#br0" timeOffset="109984.06">19607 17696 5286 0,'31'8'254'0,"0"4"-160"0,-3-2-51 0,-2 1 29 16,-7-6 16-16,0-1-1 0,-9 2 22 0,-3-3-1 15,-2-2-18-15,-5-1-14 0,0 0-25 0,0 0-68 16,0 0-134-16,-41-12-181 0,9 5-645 0,-2-2-1057 16,-19 1 467-16</inkml:trace>
  <inkml:trace contextRef="#ctx0" brushRef="#br0" timeOffset="110916.08">9238 12111 46 0,'-16'-14'165'16,"-2"2"-17"-16,0 1-19 0,2 2-8 15,4 3-15-15,-1 1-11 0,0 4-7 0,2 1-6 16,-2 5 7-16,-4 4 13 0,-1 8 16 0,-1 9 13 16,-8 17 14-16,3 7 12 0,-5 27 13 0,-4 4-11 0,2 5-6 15,3 3 4-15,-6 3-12 0,3 2-5 16,-1 3-11-16,2 1-11 0,2 5-1 0,0 2-13 0,6 0-4 15,3-4-10-15,7-2-13 0,10-7-7 16,3-2-7-16,8-4-7 0,10-4 0 0,1-26-7 0,15 22-7 16,-4-26-2-16,16 19-5 0,-10-23-6 0,8-6 0 15,-2 0-2-15,1-6 0 0,3-1-5 0,-2-5-4 16,-9-11-12-16,-2-1-12 0,-2-2-23 0,0-6-20 16,-3-1-45-16,0-3-59 0,-9-4-84 0,-2-3-327 15,-4 0-611-15,0-4 270 0</inkml:trace>
  <inkml:trace contextRef="#ctx0" brushRef="#br0" timeOffset="111083.53">9829 14433 3274 0,'12'6'197'0,"-1"-2"29"0,-5-2-91 15,1 0-31-15,0 1-17 0,-2-2-22 0,-1 0-24 16,-4-1-65-16,0 0-59 0,0 0-73 0,0 0-80 15,9-2-122-15,-9 2-188 0,6-3-591 0,4 0 262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4T13:48:01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4476 13002 281 0,'-5'-6'336'0,"1"0"-25"0,-1 2-32 0,3-2-28 16,2 5-10-16,0 1-13 0,0 0-16 0,15 9 1 15,-1-1-11-15,4 4-19 0,5 6-11 16,-1-2-5-16,1 6-3 0,-1 1-16 0,0 1-1 0,0-3-18 16,-4 5-9-16,-1-2 11 0,-6 0-18 0,3-2 8 15,-6-3 7-15,-3-2-9 0,-1-4 15 0,-3-2 1 16,3-2 6-16,-3-2 14 0,3-2 19 0,-3 0 13 16,2-1 13-16,-3-4-7 0,2 0-14 0,-2 0-14 15,11-13-17-15,-1-3-9 0,8-7-12 0,5-4-10 16,9-8-20-16,5-6-7 0,5 0-8 0,4-5-4 15,0 6-7-15,24-19-8 0,-22 24-7 0,1-3-4 16,3 4-25-16,-5 2-29 0,-1 3-44 0,-3 4-50 16,-12 9-77-16,-3-1-100 0,-10 7-109 0,2 2-147 15,-9 1-423-15,-1 2-1029 0,-6 3 456 0</inkml:trace>
  <inkml:trace contextRef="#ctx0" brushRef="#br0" timeOffset="212199.52">23774 11076 3129 0,'11'-23'175'0,"-3"6"4"15,-4 2-41-15,-3 5-22 0,3 2-10 0,-2 2-35 16,-2 4 5-16,0 2 15 0,0 0 3 16,-21 18 20-16,1 2 18 0,-3 7 19 0,-7 13 18 0,1 3 17 15,-2 6 9-15,-2 3 7 0,-12 21-5 0,4-1 13 16,3 5 5-16,2-1-11 0,-1-1 10 0,4 3-25 15,1-1-20-15,14-21-8 0,-2 28-18 0,13-26-11 16,-3 25-16-16,6-28-13 0,12 5-10 0,3 20-5 16,0-25-1-16,8-5-9 0,5-3-8 0,0-2-9 15,2-3-26-15,5-4 21 0,-7-11-14 0,1-4-5 0,0-7-6 16,-2 0-7-16,-5-6-14 0,-1-3-6 16,-5-3 2-16,-3-3 4 0,2-4-13 0,-3 1-11 15,0-3-21-15,-3-7-20 0,-4 3-37 0,-1-4-37 16,0-2-56-16,0-1-56 0,-1-3-89 0,0 1-83 0,-2 1-99 15,3-10-505-15,0 3-1102 0,3 5 488 0</inkml:trace>
  <inkml:trace contextRef="#ctx0" brushRef="#br0" timeOffset="213249.39">24389 11778 218 0,'-9'0'254'0,"9"0"-10"16,0 0-9-16,1-7 3 0,-1 7 0 0,5-7 4 0,0 0 3 15,2 0 13-15,-2-1 14 0,5-1-8 0,-2-2 2 16,2 0 0-16,4-5-11 0,-5 1-2 0,0-1-6 16,1-2-8-16,-5 0-8 0,-1 0-8 0,0 4-10 15,0 1 5-15,-3 3-10 0,-1 0-10 0,-1 4-22 16,-3 2-18-16,-4 4-7 0,-3 4-20 0,-6 9-15 15,-6 6-10-15,2 9-11 0,-6 10-7 0,0 7-9 16,3-1-31-16,2 2-6 0,5 1-3 0,6-12-1 16,2 0-5-16,2-1-8 0,7-2-2 0,0 0 2 15,3-5-3-15,2-1-5 0,0-10 2 0,5-1 0 16,-1-6 0-16,2-2-3 0,0-1 1 0,1-4-1 16,-1-5 0-16,3 0-3 0,2-8 4 0,-3-1 5 15,0-3 2-15,3-5 0 0,-4-1 1 0,-1-2 5 16,0-3-10-16,-2-1 5 0,-4 0-4 0,0 2-3 15,0 6 7-15,-1 3 3 0,-4 6 4 0,0 0-6 0,1 3-14 16,-1 5 8-16,0 2-5 0,0 0-1 16,0 0 1-16,4 18 1 0,0-3-5 0,0 3-3 15,1-1 0-15,4 1 3 0,-1 0-1 0,1-1 4 16,-3-1-7-16,6 0-5 0,-3 0 0 0,2-2 3 0,-2-5 4 16,1-2-5-16,-1-1 1 0,0 0 3 15,-3-5 2-15,2 0-3 0,-1-2 5 0,0-3-4 16,3 1 4-16,-2-5-8 0,1-1 2 0,1-3-6 15,-1-3 6-15,-1-3-1 0,3-4 4 0,2-3-1 0,5-3-20 16,-4 0 14-16,4 2 1 0,0 1-4 0,1 2 1 16,2 3 0-16,2 3 2 0,0 1 1 0,-4 7-6 15,0 5 4-15,1 1-3 0,-2 5-5 0,3 1 4 16,-2 5 0-16,-2 2-1 0,-2 5 9 0,3 5-11 16,-2 6 5-16,-3-3-2 0,-3 6-2 0,-1 0 8 15,-4-1 0-15,-1-1-3 0,-2-1-9 0,-6 0 11 16,1 0-1-16,-1-8 0 0,-6 0 4 0,0 0-4 15,0-5 1-15,-4 0-1 0,3-4 3 0,1-1 12 16,-1 0-11-16,-1-6 0 0,3 0-5 0,-2-2-46 16,3-1-50-16,0 0-68 0,3-1-88 0,1-4-101 15,3-1-115-15,2-2-137 0,8-5-348 0,2-1-1031 16,6-4 456-16</inkml:trace>
  <inkml:trace contextRef="#ctx0" brushRef="#br0" timeOffset="213632.97">25990 11822 189 0,'9'-15'496'15,"-1"-1"-10"-15,-2-1-16 0,-6 0-16 0,0 0-14 16,-4-2-13-16,-2 1-12 0,-5-3-15 0,0 4-13 16,-8-2-21-16,0 8-27 0,-5 1-29 0,2 6-24 15,-5 2-27-15,-2 6-25 0,-2 5-10 0,-1 5-35 0,1 6-22 16,3 4-10-16,-6 16-15 0,12-12-15 0,3 4-16 15,2 1-6-15,7-1-18 0,5 0-3 0,5-3-8 16,-1-5-6-16,3-4-10 0,5-3-4 16,-2-5-4-16,3-1-5 0,2-4 6 0,-1 1-12 15,0-5 4-15,2 0 2 0,1-6 9 0,-2-1 4 0,2-4 6 16,-1 2 5-16,-2-4-31 0,5-4-40 16,-3-3 0-16,3 1 0 0,-5-1 0 0,0 1 0 0,-1-1 0 15,-2 2 0-15,-1 3 0 0,-2 1 0 0,-2 6 0 16,3-4 0-16,-1 7 0 0,-3 2 0 0,0 0 0 15,6 13 0-15,-3-3 0 0,2 1 0 0,0 4 0 16,0 3 0-16,3 0 0 0,3-1 0 0,-1 0-74 16,4 3-227-16,4 0-60 0,-2-8-55 0,1-1-46 15,3-3-53-15,0-4-30 0,-2-2-375 0,2-4-996 16,0 0 441-16</inkml:trace>
  <inkml:trace contextRef="#ctx0" brushRef="#br0" timeOffset="-214497.5">26306 11766 284 0,'8'-17'318'15,"-1"3"20"-15,1 3 8 0,2-2 28 0,-6 2 14 16,1 0 16-16,-1 6 11 0,-2-1 8 0,2 0-11 16,-1 0-18-16,1 2-25 0,0 1-38 0,1-1-11 15,2 4-15-15,4 0-23 0,0 4-19 0,7 3-21 16,-3 0-24-16,3 5-20 0,5 5-20 0,-1 0-14 16,0 4-7-16,-3 3-26 0,-1-2-11 0,0 2-11 15,-7 2-14-15,-1-4-12 0,-5-1-6 0,-1-2-7 16,0-1-25-16,-6-1 1 0,0-2-8 0,-6 2-4 15,0-6-4-15,-1-1-3 0,-2-3-12 0,0 1 13 16,-1-3-10-16,1-1 2 0,-2-2-3 0,3-4-5 0,1 2 6 16,3-2-6-16,-1-1 11 0,2-2-23 0,3-4 0 15,2 1 0-15,2-4 0 0,3 0 0 0,4-5 0 16,7 1-13-16,5-1-3 0,4 0 0 0,0 1-1 16,5 2 0-16,0-1-6 0,5 3 1 0,-1-1 6 15,2 1 0-15,-2 2-2 0,2-1-2 0,-3 0 6 16,1 1 0-16,-5 0-4 0,-1 1 10 0,-1-3 5 15,-4 0 0-15,-6 4-2 0,-3-4 0 0,-2 2 14 16,-2-3-8-16,-2 1-5 0,-4 1 2 0,0 2 2 16,-7-5 0-16,2 2 9 0,-6-4-6 0,-2 2 5 15,2 5-2-15,-2-1-6 0,-5 4 0 0,1 0-3 16,-3 4 2-16,-1 4-1 0,-2 5 5 0,0 3 0 16,-3 6 5-16,-1 3-12 0,5 3 2 0,4 3 11 15,3 2-9-15,3 3 6 0,6-1 2 0,4-2-2 16,4 0-6-16,5 1 3 0,5-3 5 0,2-5 12 15,5-1-17-15,-1-4 8 0,2-3-8 0,3-5 2 16,0-2 12-16,-6-4-14 0,0-2 0 0,7-3 2 16,-9-1 0-16,9-5 20 0,-11 0 5 0,5-7 3 0,-1 0-4 15,-1-2-29-15,-4-2 0 0,-2-2 0 0,4 1 0 16,-5-2 0-16,2 2 0 0,-6 4 0 16,0 3 0-16,1 1 0 0,-2 5 0 0,1 1 0 0,-3 2 0 15,3 3 0-15,-2 2 0 0,3 2 0 0,1 3 0 16,0 4 0-16,-1 2 0 0,3 7 0 15,0 4 0-15,-3-4 0 0,-3 7 0 0,0 0 0 0,-1 2 0 16,-2-7 0-16,-3 0 0 0,-1-1 0 0,-2 2 0 16,-3-2 0-16,-3-3 0 0,-1 1 0 0,-4-1 0 15,0-4 0-15,-1-3 0 0,-2 1 0 0,2-7 0 16,1-1 0-16,1-1 0 0,0 0 0 0,1-2 0 16,1-5 0-16,5 3 0 0,1-2 0 0,3-5 0 15,2-1 0-15,8-4 0 0,8-8 0 0,3 1 0 16,2-3 0-16,7 2 0 0,12-9 0 0,-10 11 0 15,2 1 0-15,0 6 0 0,1 1 0 0,-5 4 0 16,-1 5 0-16,-9 4 0 0,-1 3 0 0,-6 3 0 16,2 1 0-16,-5 2 0 0,-2 7 0 0,-3 2 0 15,-1 1 0-15,-3 1 0 0,-3 6 0 0,-2-5 0 16,1 5 0-16,-1-8 0 0,1 1 0 0,-1-2 0 16,3 0 0-16,2-5 0 0,0-1 0 0,1-4 0 15,1 0 0-15,2-3 0 0,3-1 0 0,4-2 0 16,2-1 0-16,-3-4 0 0,8-2 0 0,-1-2 0 15,-1-3 0-15,7-5 0 0,-3-3 0 0,1 0 0 16,0-2 0-16,-5-3 0 0,2 3 0 0,0 2 0 16,-6 3 0-16,-1 6 0 0,-2 3 0 0,0 0 0 0,-3 2 0 15,1 3 0-15,-5 3 0 0,-2 0 0 0,7 6 0 16,-6 0 0-16,4 6 0 0,-4 4 0 0,2 1 0 16,-2 0 0-16,3 1 0 0,0 1 0 0,0-1 0 15,2 0 0-15,-1-3 0 0,4 1 0 0,3-3 0 16,-1-1 0-16,5-2 0 0,-5-6 0 0,4 0 0 15,3-1 0-15,1-3 0 0,3-4 0 0,-4-1 0 16,1-2 0-16,7-4 0 0,-2-4 0 16,-2-1 0-16,-1-6 0 0,1-2 0 0,-1-4 0 0,8-15 0 15,-5 1 0-15,2-3 0 0,-3-3 0 0,-1-3-2 16,8-24 3-16,-9 19 0 0,-3 2-1 0,-7 1 0 16,-4 7 0-16,-5 13 0 0,-3 4 0 0,-2 2 0 15,-4 9 0-15,-2 5 0 0,-1 7 0 0,-2 1 0 16,-2 5 0-16,-1 6 0 0,-2 8 0 0,0 8 0 15,2 6 0-15,1 4 0 0,0 18 0 0,5 0 0 16,3-1 0-16,6 5 0 0,3-1 0 0,1-3 0 16,6 1 0-16,-1-4 0 0,0-13 0 0,0 0 0 15,4-2 0-15,0-4 0 0,-1-3 0 0,1-10 0 16,1 0 0-16,-1-5 0 0,1-3 0 0,0-5 0 16,0-2 0-16,4-4 0 0,1-3 0 0,3-4 0 15,1-10 0-15,-1 1 0 0,-3-6 0 0,9-12 0 16,0-2 0-16,-2-3 0 0,3-5 0 0,-2-4 0 15,2-2 0-15,-2-1 0 0,9-22 0 0,-10 26 0 0,-1-2 0 16,-3 5 0-16,-7 13 0 0,-6 7 0 0,-2 2 0 16,-3 9 0-16,-4 8 0 0,-2 3 0 0,-2 3 0 15,-1 3 0-15,-3 8 0 0,-3 5 0 0,0 3 0 16,-2 12 0-16,-1 5 0 0,5 1 0 0,-3 13 0 16,5 0 0-16,3 3 0 0,0-1 0 0,0-3 0 15,3-10 0-15,3 10 0 0,1-12 0 0,-1-3 0 16,2-1 0-16,2-1 0 0,2-5 0 0,-1-6 0 15,0-1 0-15,1-5 0 0,1-2 0 0,0-2-62 16,1-1-104-16,-1-4-29 0,5-2-30 0,-3-3-37 16,1-4-42-16,-2-2-45 0,2-7-50 0,-2-2-56 15,4-8-58-15,-1-2-365 0,-5-3-949 16,-2-1 421-16</inkml:trace>
  <inkml:trace contextRef="#ctx0" brushRef="#br0" timeOffset="-214363.39">28853 11469 228 0,'-31'-5'354'16,"8"1"0"-16,5 1 10 0,4 1 3 0,3 1-4 15,-1 0 3-15,7-1 5 0,-2 1 4 0,7 1-1 16,-6-2-8-16,6 2-41 0,0 0-33 0,25-5-16 16,-7 2-36-16,11 2-43 0,-1-1-58 0,7-2-89 15,-2 4-107-15,1-5-104 0,-3 0-140 0,4 0-148 16,0-3-291-16,-3-4-799 0,0 3 353 0</inkml:trace>
  <inkml:trace contextRef="#ctx0" brushRef="#br0" timeOffset="-213663.25">29739 11329 242 0,'2'-5'566'0,"1"2"-28"15,-2 0-37-15,-1 3-59 0,4-2-34 0,-4 2-34 0,0 0-20 16,0 0-15-16,0 0-8 0,-4 13-17 0,3-7-13 15,-7 6-37-15,-1 1-27 0,-1 4-21 0,-2 4-24 16,6 0-18-16,1 3-14 0,1 1-16 0,0 3-16 16,3-10-12-16,2 0-11 0,3 0-11 0,4-1-7 15,2-3-13-15,0-2-5 0,-1-4 0 0,4-2-10 16,-3-1-4-16,4-6-7 0,0 2-5 0,-3-6 1 16,1-2-7-16,4-4-5 0,-1-11-1 0,-9 3-10 15,-2-9 0-15,-1-5 4 0,1 0-9 0,-8-14 2 16,-1 0-3-16,-2-1-1 0,-2-1-3 0,0 1 3 15,-9-5-7-15,7 5 1 0,2 0-3 0,5 0 3 16,-2 15 9-16,3 0 7 0,3 3 6 0,5 0-2 0,-4 5 5 16,3 9 3-16,2 2-8 0,0 3 3 15,2 3-1-15,4 2 13 0,-1 5-16 0,6 2-10 16,0 6 0-16,2 3-7 0,-1 11 8 0,1 3 4 16,-2 6 12-16,-7 2 10 0,2 15 7 0,-5 3 3 0,-2 4 18 15,-3-3-2-15,-4 5 1 0,0 0-58 16,-2 2-13-16,-6 27 0 0,5-30 0 0,-2-1 0 0,1 4 0 15,-3 0 0-15,1 0 0 0,2 2 0 0,-1-4 0 16,10-1 0-16,-3-3 0 0,0-3 0 0,-3-4 0 16,7-13 0-16,0 1 0 0,0-7 0 15,1-2 0-15,-1-6 0 0,2-1 0 0,1-5 0 0,-2-5 0 16,0-1 0-16,0-3 0 0,0-1 0 0,3-4 0 16,-2-5 0-16,1-2 0 0,0-6 0 0,0-3 0 15,-4-6 0-15,-1-6 0 0,-4-1 0 0,-1-17 0 16,-2 1 0-16,-3-1 0 0,-2 0 0 0,-3 0 0 15,0 3-3-15,4 12-3 0,-2-2-6 0,-1 4-3 16,-2 2 4-16,5 3 2 0,4 7 4 0,1 0 7 16,4 2-4-16,0-1 15 0,4 1-4 0,5 5 5 15,5-2 4-15,10-3-11 0,1 4-7 0,9 2 0 16,2 0 0-16,-2 0 0 0,4 3 0 0,-3-1 0 16,1 2 0-16,-1 3 0 0,-5-2 0 0,-2 4 0 15,-7-2 0-15,-10 2 0 0,3 1 0 0,-6 0-9 16,-3 2-137-16,-5-1-46 0,0 5-61 0,0-5-82 15,-13 14-91-15,-11 1-115 0,1 4-508 0,-6 1-1135 16,-1 3 503-16</inkml:trace>
  <inkml:trace contextRef="#ctx0" brushRef="#br0" timeOffset="-212397.85">24914 12960 258 0,'-4'-10'320'15,"4"2"-12"-15,0-2 11 0,0 1-23 0,0-2 2 0,4 4 1 16,-4 0 5-16,0 2 6 0,0 0-1 0,0 0-14 15,-4 1-10-15,-1 3-19 0,5 1-11 16,-19 2-5-16,4 5 0 0,-11 6-8 0,-3 6-14 16,2 6-16-16,-14 15-8 0,3 0-12 0,3 1-12 0,5 1-22 15,3-3-12-15,11-10-18 0,2 4-11 0,7-1-8 16,-1-2-11-16,4 0-14 0,8 2-8 0,4-4 0 16,4-5-10-16,8-2-6 0,1-3 6 0,2-3-18 15,5-5-2-15,3-2-7 0,-3-5-6 0,0-3 1 16,2-3-9-16,0-3-3 0,-1-3-7 0,0-3-1 15,-5-2-3-15,2-3 5 0,-6-2-6 0,-2-4-3 16,2-1 0-16,-5-2 4 0,-3-1-1 0,-3-1-1 16,-4 2-1-16,-2 8 1 0,-3 8 0 0,1-3 11 15,-1 4 10-15,-1 6-11 0,-2-2-6 0,3 5 4 16,0 0-3-16,-17 17-3 0,9-2 5 0,0 3-4 16,2 6-5-16,1 1 3 0,3 3-1 0,2-2-6 15,4 1 5-15,4-2-3 0,2-3 1 0,3 0-3 16,-2-5 5-16,2-2 6 0,4-1-8 0,-1-4 0 15,-2-2-1-15,-1-3-2 0,5 1 3 0,-5-4 3 16,0-2-3-16,-2-1 1 0,-2-3-1 0,1-1-3 16,-3-1 1-16,-2-3-5 0,-2-1 7 0,-2-7 4 15,-2 2-6-15,-2-5 1 0,-3-3-2 0,-1-2 2 16,-2 0 1-16,0 1-14 0,3 9 14 0,-2-1 2 0,3 0 16 16,-1 7 15-16,3 2-21 0,-1-2 2 0,4 5-3 15,0-2-9-15,4 3 6 0,1 1-5 16,4 0-3-16,4 2 5 0,5 2-2 0,1 1-1 15,0 1 2-15,8 2-5 0,-5 0-1 0,3 4 1 0,2 0 1 16,0 0-4-16,-4 2-2 0,-6 0-2 0,-2 1-4 16,-1-1 9-16,0 2-2 0,-5 1 10 15,-3 1-11-15,-3 0 1 0,-3 0 4 0,-1 1-5 0,-1 0 2 16,0-4 3-16,-1 2-5 0,1-4 5 0,-1-1 2 16,-1-2-9-16,3-2 4 0,0 0 1 0,-1-1-4 15,2-1 2-15,3-1 0 0,3-3 1 0,-6 0 1 16,18-3 0-16,-5-1 2 0,7-2-3 0,0-2-1 15,4-7-1-15,-1-1-6 0,1-2-3 0,4-2 2 16,-2-3-13-16,0 3 3 0,-2 0 0 0,-3 1 2 16,-4 6 1-16,-3 1-1 0,-5 4 14 0,0 0-7 15,1 5-5-15,-6 1 4 0,1 2 0 0,-5 0 3 16,4 10-4-16,-4-1 8 0,0 3 8 0,-4 5-8 16,-1 0-3-16,1 2 15 0,-1 0-14 0,1 1 3 15,3-2 4-15,1 0-7 0,4-1 10 0,-3-5-11 16,4-1-1-16,3-2 0 0,-2-1 1 0,3-3-3 15,5-3-4-15,-1-3 3 0,6 0 1 0,-1-6-2 16,0-1 7-16,1-2 2 0,-2-3-8 0,3-6 6 16,0-2 1-16,1-1-7 0,-3-2 22 0,0 1-14 0,-3-1-2 15,1 3 2-15,-5 7-3 0,-2-3 1 16,-2 6 2-16,0 3 4 0,-2 1-9 0,0 3 0 16,1 1-3-16,-3 0 9 0,-3 3-10 0,9 5 5 15,-5-1 5-15,1 1-4 0,-1 3 1 0,1-1 0 0,0 5-4 16,2-1 7-16,-1 1 3 0,2-3-7 15,-1 0 2-15,2-2 2 0,2 0 1 0,0 0 1 16,-1-5-3-16,4 0-1 0,-2 0 2 0,-1-5 2 0,-2 1 4 16,3-3 4-16,-2-1-3 0,-2-2 1 0,-2-2-4 15,1-6 9-15,-2-1 13 0,-3-8-9 0,1-2 0 16,-8-4 8-16,-2-2-6 0,-2-16-3 0,-6 1 2 16,1 1-5-16,-8 1 7 0,2 2 5 0,1 15-1 15,-4 4-6-15,-3 6 1 0,-2 3-8 0,-3 9 3 16,-2 2-8-16,0 6-32 0,-2 5-34 0,-1 4-51 15,5 5-69-15,0 0-72 0,5 3-85 0,5 4-69 16,5 4-71-16,7-3-60 0,4-7-410 0,9 1-1025 16,6 0 453-16</inkml:trace>
  <inkml:trace contextRef="#ctx0" brushRef="#br0" timeOffset="-212094.58">26385 12791 3627 0,'3'-17'329'0,"-1"4"-8"0,0 2-20 0,0 1-17 16,-2 3-32-16,0 2-36 0,0-1-19 0,-2 3-31 16,2 3-13-16,0 0 8 0,0 0-8 0,0 0-1 15,-6 12 0-15,6-4-23 0,2 2-16 0,-4 0-14 16,6 4-7-16,-4-4-11 0,2 0 2 0,1 4-14 16,1-6-3-16,1 3 0 0,2-3-16 0,0-1 1 0,-3-2-5 15,1-3-8-15,3 0-1 0,3-4-7 16,1 1 5-16,1-5-6 0,0-2-3 0,1-4 1 15,1-2 2-15,2-6 7 0,2-1 2 0,-6 6 7 16,-1 2 7-16,-3 4-2 0,0 0-10 0,1 3-1 0,-6 4-8 16,3 1 12-16,-1 1-13 0,0 4-3 0,2 6-4 15,-3 3-12-15,0 4-41 0,1 1-32 16,2 6-46-16,-4 1-48 0,1 3-62 0,-1 0-78 0,1-5-77 16,3 2-77-16,1-7-101 0,4 4-430 0,1 2-1061 15,1-3 469-15</inkml:trace>
  <inkml:trace contextRef="#ctx0" brushRef="#br0" timeOffset="-211546.74">27580 12995 532 0,'10'-1'561'0,"-2"2"-13"16,-2-1-13-16,-2 3-19 0,0 1-21 0,-3 0-31 15,1 2-19-15,-4 0-36 0,0-1-27 0,-2 1-35 16,-2-1-34-16,-1 0-29 0,-3-1-26 0,-1 0-29 15,-1-1-18-15,-2 0-29 0,1 0-14 0,0-2-14 16,-6-1-21-16,8 2-12 0,-3-5-12 0,3 1-8 16,-1-3-10-16,3-2-4 0,0-1-8 0,3-2-20 15,3 0-2-15,-1-3-3 0,5-4 1 0,4-1-13 16,0 2 2-16,8-8-9 0,-1 9-4 0,0 0 3 16,1 0-8-16,1 4-26 0,0 2 0 0,-1 3 0 15,0 1 0-15,-2 3 0 0,0 1 0 0,-1 4 0 16,1 2 0-16,-3 3 0 0,-2 3 0 0,2 5 0 15,0 9 0-15,-6 1 0 0,0 4 0 0,-5 3 0 0,-5 13 0 16,3-10 0-16,-6 11 0 0,-3 1 0 16,1-14 0-16,-9 9 0 0,8-12 0 0,-8-1 0 15,3-1 0-15,-5-1 0 0,-2-3 0 0,-2-4 0 0,1-2 0 16,-3-3 0-16,-1-4 0 0,3-4 0 0,-3-4 0 16,3-2 0-16,9-4 0 0,-1-3 0 15,1-2 0-15,4-4 0 0,0-1 0 0,6-4 0 16,4 0 0-16,0-2 0 0,6-7 0 0,2-2 0 0,6 1 0 15,1 2 0-15,8 5 0 0,-2 5 0 0,0 4 0 16,5 1 0-16,-3 6 0 0,5 1 0 16,0 7 0-16,-5 3 0 0,8 3 0 0,-3 7 0 15,-2 1 0-15,-1 5 0 0,0-3 0 0,-2 2 0 0,-3-3 0 16,2 4 0-16,-2-4 0 0,-1-3 0 0,-1-2 0 16,1-2 0-16,0-1 0 0,3-3 0 0,1-4 0 15,1 1-78-15,-1-8-78 0,1 2-59 0,-1-5-64 16,9-2-61-16,-2-2-58 0,-3 2-74 0,2-7-86 15,4-2-392-15,-1 0-1028 0,3-3 455 0</inkml:trace>
  <inkml:trace contextRef="#ctx0" brushRef="#br0" timeOffset="-210981.1">28526 13006 323 0,'11'-13'486'15,"-8"0"10"-15,1 4-4 0,-4-1-4 0,0 3-5 16,-5-3-7-16,-2 7-21 0,1 2-21 0,-3 0-18 15,-4 4-28-15,0 3-28 0,0 6-34 0,-4 7-28 16,1 4-25-16,4 4-27 0,1 0-23 0,6 2-30 16,1 2-17-16,-1 1-8 0,10 1-22 0,-1-3-23 0,5-2-24 15,3-2-28-15,0-1-24 0,-1-7-20 16,1-2-23-16,0-3-3 0,2-4-7 0,-1-5 12 16,-2 0-12-16,-2-5-3 0,1-3-2 0,-1-2 7 15,-3-4-3-15,-3-1 4 0,2-6-5 0,-3-9 5 0,-4 7 3 16,-1-9-3-16,-2-4 4 0,-2 1-6 0,-1 0 5 15,-2 1-7-15,1 1 3 0,-2 4 7 16,1 0 12-16,3 9 5 0,3 4-2 0,0 1 3 16,2 0-7-16,1 3 9 0,2-2-3 0,4 4-7 0,4-2-2 15,9 3 6-15,2-2-2 0,12 0-22 0,0 2-10 16,5-3-15-16,0 4-9 0,-1-2-9 0,-1-1-8 16,0-2-3-16,-3 1-6 0,-1-3 6 15,-8-1 2-15,4-2 2 0,-5-2 6 0,-10-1 3 0,6-2 5 16,-6-5 6-16,-6-3 2 0,2 0 1 0,-6-4 5 15,-2 1 10-15,-5 0 15 0,0-4 15 0,-4 9 22 16,-4 0 5-16,1 8 28 0,1 4 4 0,2 3-4 16,-1 3 1-16,1 5-7 0,3 4 17 0,-3 4 7 15,-4 8 10-15,4 9-1 0,-5 7 12 0,5 4 4 16,0 14-7-16,4 3-15 0,1 1-87 0,-1 5 0 16,5 0 0-16,5 3 0 0,0-2 0 0,-1 1 0 15,5-3 0-15,-1 2 0 0,-3-3 0 0,-4-1 0 16,2-3 0-16,-6 0 0 0,2-5 0 0,-5-14 0 15,-1 3 0-15,1-4 0 0,-4-1 0 0,2-4 0 16,-5 2 0-16,2-6 0 0,-5-1 0 0,5-4 0 0,1-2 0 16,1-1 0-16,4-4 0 0,-2-2-174 15,2-5-121-15,4 2-51 0,-4-1-73 0,3-2-71 16,2-2-81-16,0 0-412 0,0 0-1065 0,0 0 472 16</inkml:trace>
  <inkml:trace contextRef="#ctx0" brushRef="#br0" timeOffset="-210846.47">28715 13534 5423 0,'-5'-16'561'0,"2"0"-177"0,2 1-26 0,2-1-64 16,3 0-55-16,1 0-52 0,3-2-48 0,2 2-21 15,9-3-16-15,-1 1-9 0,5-1-13 0,5 2-4 16,4 0-46-16,5 2-77 0,-3-1-104 0,-1 5-123 16,0 2-151-16,-5 3-166 0,-5-1-509 0,-5 3-1190 0,-8 4 526 15</inkml:trace>
  <inkml:trace contextRef="#ctx0" brushRef="#br0" timeOffset="-210313.49">25071 14118 3820 0,'-11'0'350'0,"3"-2"-161"0,1 0-42 0,3-1-11 16,4 3 3-16,11-9 25 0,8 3 3 0,15-4-18 15,19-1-20-15,6 3-13 0,29-2-11 0,-24 9-13 16,4 0-9-16,25-2-11 0,-33 5-43 0,0-1-50 16,-4 0-58-16,-3-1-69 0,-15 2-48 0,-6 2-50 15,-2-1-42-15,-14-2-41 0,-3 0-29 0,-7-1-35 16,-7 1-246-16,1-1-691 0,0 0 307 0</inkml:trace>
  <inkml:trace contextRef="#ctx0" brushRef="#br0" timeOffset="-210146.8">25733 14075 633 0,'-35'0'100'0,"-1"-1"37"0,1 1 33 0,2-1 19 0,6 0 13 16,9 2 15-16,4 0 16 0,0 0 16 15,3-1 22-15,4 0 0 0,2 4 5 0,-1 1 22 16,2-2 11-16,0 8 11 0,0 5-3 0,6 0 8 0,-4 10-7 16,1-1-3-16,0 4-6 0,5-2-13 0,-7 4-20 15,2-2-21-15,0 5-26 0,-2 1-21 16,3-4-20-16,-1 4-15 0,1 1-19 0,0-2-15 15,0 0-15-15,-2 1-31 0,5-5-63 0,-3 1-63 0,4-2-75 16,-2-1-94-16,2-9-100 0,1 0-99 0,0 1-102 16,-1-4-510-16,5-3-1097 0,1-3 486 0</inkml:trace>
  <inkml:trace contextRef="#ctx0" brushRef="#br0" timeOffset="-209579.38">26021 14555 108 0,'8'-19'428'0,"-6"-1"21"0,-2 1 6 0,0-2 12 16,-4 2 3-16,-1 1-8 0,-4 1-13 0,-2 0-12 16,-1 2-29-16,1 9-32 0,-5-4-26 0,2 5-36 15,-5 5-20-15,-1 5-31 0,2 4-27 0,-1 1-10 16,-3 10-20-16,3 0-30 0,2 5-15 0,4 1-10 16,3 2-14-16,1 0-17 0,4 0-30 0,5-9-31 15,0 1-11-15,5-2-14 0,-1-1-12 0,5-7-10 16,-3 2-4-16,2-6-2 0,1 2 2 0,4-3-5 15,-2-3 0-15,2-4 5 0,-3-1-5 0,1 1 0 16,0-7 1-16,-2 2-4 0,0-1 7 0,0-5-3 16,2-1 3-16,-4-1-4 0,-1 0 0 0,1 1 9 15,-2 2-4-15,-2 1 6 0,1 4-2 0,0 0 7 16,0 4-15-16,-3-1-3 0,-1 4 5 0,0 0-2 16,0 0-2-16,5 14 0 0,-1-4 1 0,1 0 2 15,-1 6-1-15,1 2-4 0,4-3 2 0,1-1-4 16,-1 0 3-16,2 0 0 0,1-1-1 0,-3-4 3 15,2-1-2-15,-1-1 4 0,1-4-1 0,0 1 3 16,0-3 3-16,-1-1-6 0,-1-2-1 0,-2-1 4 16,1 1-5-16,1-7 3 0,-1 2-4 0,0-2-4 15,-2-6 0-15,3 1 6 0,-4-1-2 0,0 0-3 16,2-3 4-16,0 0-8 0,2-7-4 0,-1 7 10 16,2 1-10-16,-1 3 7 0,-1 0-6 0,-3 4 3 0,4 2 2 15,-4 4-4-15,0 0-5 0,2 2 5 16,4 6-4-16,-5 0 4 0,0 3 8 0,-1 2-1 15,4 5 0-15,-1 1-5 0,-1 5 6 0,-2-2 1 16,0 1-5-16,0 0 6 0,2-2 0 0,-2 1 1 0,2-1-2 16,1-2 1-16,-5-2-1 0,4-5 2 0,0 2 0 15,-1-1 0-15,3-3-8 0,1-1-8 16,-1 0-12-16,3-3-3 0,-1-2-4 0,2-1-19 16,0-3-17-16,-2 1-27 0,2-2-45 0,-2 0-54 0,1-3-82 15,-2 1-110-15,7-3-138 0,-7-1-427 0,3-4-1029 16,0 1 456-16</inkml:trace>
  <inkml:trace contextRef="#ctx0" brushRef="#br0" timeOffset="-208496.79">27170 14382 359 0,'3'-8'557'0,"-5"3"2"0,4 3-5 0,-4-4-21 16,-3 4-24-16,5 2-23 0,-10 1-31 0,-3 3-26 15,4 4-30-15,-5 6-23 0,-8 7-26 0,3 5-15 16,2 3-24-16,-2 11-23 0,6 8-22 0,2-1-21 15,5 1-21-15,-1 3-26 0,1 4-21 0,2 2 1 16,-1-2-20-16,2 1-16 0,6-2-39 0,-2-2-103 16,-1-4 0-16,3-1 0 0,-6-2 0 0,2-11 0 15,0-1 0-15,-3-2 0 0,0 1 0 0,-2-7 0 16,-1-6 0-16,-2-1 0 0,-1-3 0 0,-3-4 0 16,1-6 0-16,-5-3 0 0,-1-5 0 0,0-4 0 15,-5-8 0-15,-2 0 0 0,4-6 0 0,2-2 0 16,2-3 0-16,4-3 0 0,2 0 0 0,6-4 0 15,6-13 0-15,11-3 0 0,9 0 0 0,4 2 0 16,9 1 0-16,8 5-68 0,3 3-161 0,10 4-38 16,-4 6-33-16,-1 4-39 0,2 6-10 0,3 5-9 15,-3 2-2-15,1 2 2 0,-2 3 9 0,0 1 8 16,-11 2 12-16,-7-1 35 0,0-2 31 0,-1 1 36 16,-2 0 58-16,-11-2 60 0,0-1 54 0,-6 4 51 15,0-2 32-15,-3-1 33 0,-1-2 38 0,0-5 22 16,-4-2 23-16,-1-1 14 0,-2 0 20 0,-2 1 17 15,-2 0 10-15,-3 4 9 0,-1 0 8 0,-5-1 1 0,2 0-4 16,-1 5-5-16,-5-2-14 0,3 6-5 16,-6 0-14-16,0 6-7 0,-2 1-14 0,2 5-2 15,-4 8-16-15,0 1-17 0,2 3-7 0,3 1-5 16,3 4-17-16,2-2-12 0,3 1-8 0,5-6-8 0,-1 1-9 16,5-1 5-16,2-2-11 0,3-3-7 15,2 2-3-15,-1-5 2 0,1 0-6 0,3-3-3 16,0-2-10-16,2-4 2 0,0 0-3 0,2-2 1 0,-2-5-5 15,-1 1 0-15,3-5-4 0,3-2-7 0,-7-3 9 16,8-6-9-16,-4-3-1 0,1-1-9 0,-3-1 0 16,1-2 0-16,-4 3 0 0,1-1 0 0,-5 8 0 15,3 4 0-15,-5 4 0 0,1 2 0 16,-2 0 0-16,0 4 0 0,1 4 0 0,-3 0 0 0,0 0 0 16,8 15 0-16,-5-5 0 0,4 7 0 0,-2 1 0 15,1 0 0-15,3 6 0 0,-1 1 0 0,-1-7 0 16,1 0 0-16,1-1 0 0,1-3 0 15,-1-1 0-15,0-4 0 0,1 0 0 0,-1-3 0 0,2-1 0 16,-1-3 0-16,-1-1 0 0,1-2 0 0,-1-2 0 16,2-4 0-16,0 2 0 0,-1-4 0 0,4 0 0 15,-1-5 0-15,3-2 0 0,2-5 0 0,0-2 0 16,1 2 0-16,-1-2 0 0,5 5 0 0,-1-1 0 16,-2 3 0-16,-4 7 0 0,-1 3 0 0,-1 3 0 15,0 2 0-15,-2 3 0 0,-1 2 0 0,-1 3 0 16,0 3 0-16,2 3 0 0,-5 4 0 0,1 0 0 15,-4-1 0-15,0 1 0 0,1-1 0 0,-2-4 0 16,-1-2 0-16,1 1 0 0,-2-5 0 0,2 2 0 16,-2-5 0-16,2 1 0 0,0-2 0 0,-3-2 0 15,0 0 0-15,9-8 0 0,-6 1 0 0,3-3 0 16,1 0 0-16,3-3 0 0,0-5 0 0,0 4 0 0,6-2 0 16,-3 2 0-16,-1 2 0 0,0 1 0 15,-1 3 0-15,1 1 0 0,-1 5 0 0,1 1 0 16,-1 0 0-16,0 4 0 0,1 0 0 0,0 3 0 15,3 4 0-15,-5 3 0 0,3 2 0 0,1-2 0 0,-2 2 0 16,0-2 0-16,0 0 0 0,0-1-147 16,-1 0-51-16,-2-4-46 0,-1-2-50 0,2-4-57 15,-1-1-61-15,-4-1-61 0,1-3-72 0,-2-7-377 16,-4-1-997-16,-2-4 441 0</inkml:trace>
  <inkml:trace contextRef="#ctx0" brushRef="#br0" timeOffset="-208364.47">27934 14080 314 0,'-27'-14'471'0,"2"-3"-18"0,12 7-25 0,4 3-30 0,-1 1-38 16,6 4-32-16,3-2-34 0,1 4-47 15,0 0-117-15,17 2-150 0,3 5-216 0,-2-2-293 0,1 1-571 16,1 2 253-16</inkml:trace>
  <inkml:trace contextRef="#ctx0" brushRef="#br0" timeOffset="-207929.43">29524 13902 191 0,'1'-19'454'0,"4"4"17"0,-3 2 9 16,0 6-3-16,-1 2-28 0,2-3-40 0,-2 6-38 15,-1 2-13-15,0 0-6 0,0 0-3 0,0 17-18 16,-1-2 0-16,1 9-14 0,-4 5-12 0,2 3-15 16,0 13-11-16,1-11-12 0,-4 11-23 0,5-8-27 15,-6 10-18-15,3-12-22 0,2 11-11 0,-2-12-25 16,2 0-12-16,-4-1-13 0,2-3-46 0,3 2-42 16,-4-12-50-16,4 5-49 0,0-6-47 0,-1-4-46 15,0-5-49-15,-2-3-42 0,3-3-20 0,-1-1-48 16,1-3-48-16,0 0-47 0,-14-12-36 0,10 1-19 15,-1-7-330-15,-4-5-867 0,1-7 383 0</inkml:trace>
  <inkml:trace contextRef="#ctx0" brushRef="#br0" timeOffset="-206797.59">29455 14157 918 0,'6'-60'93'0,"3"2"50"0,3 12 40 15,-5 12 28-15,2 4 25 0,0-1 32 0,4 3 32 16,-5 11 6-16,5 3 18 0,-7 4 2 0,3 1-11 16,-1 4-13-16,1 1 0 0,2 3-17 0,1 3-5 15,5 8-10-15,3 7-17 0,1 5-9 0,-3 3-11 16,5 5-30-16,-9 4 10 0,11 9-27 0,-5 3-18 0,0 1-12 15,-3 1-13-15,1-2-14 0,-5-1-19 0,1 1-15 16,-1-12 1-16,-3 0-13 0,-3-4-39 16,-3 4-56-16,1-5-23 0,-5 0-32 0,3-4-38 15,-7-11-31-15,2 0-34 0,-4-3-22 0,1-1-33 0,-7-2-26 16,1-1-16-16,-3-6-20 0,-4 0-12 0,-2-3-10 16,1-3 1-16,-7-6 21 0,2-4 23 15,2-2 29-15,3-1 22 0,-1-2 25 0,2 0 27 16,2-1 46-16,7 6 55 0,-3 3 40 0,1-2 37 15,5 2 37-15,0 3 43 0,1-2 45 0,2 3 21 0,2 0 12 16,1 1 5-16,4-2 3 0,1 0 0 0,3 0-1 16,8 0 0-16,0 1-10 0,1-2-9 0,11-3-15 15,3 1-20-15,-3 0-5 0,4-2-10 0,1 1-10 16,2-2-13-16,-1 1-6 0,1-2-6 0,-1-2-10 16,-2 1-7-16,-1-2-7 0,-6-5-2 0,2 3-5 15,-4-8-3-15,0 0-7 0,-4-2-5 0,2-12-6 16,-10 8 3-16,1-13-4 0,-3 3-4 15,-8 15-2-15,-1 2-2 0,-4 6-6 0,-1 6-8 0,-1 8 4 16,-6 3-3-16,-2 4 1 0,-4 6-1 0,-4 10 10 16,-2 7 6-16,-1 21 3 0,3-2 4 0,8 4 1 15,6 6 7-15,1 2 6 0,9-1-1 0,7-2 5 16,3 3-2-16,7-5 1 0,5-2-5 0,4-3-3 16,7-1-4-16,4-6 0 0,0-8-1 0,5 2-3 15,0-7-4-15,-6-11 2 0,-1 0-1 0,3-3-2 16,-2-5-4-16,1-1-1 0,-5-6-2 0,-1-3 2 15,-5 0 0-15,-1-6 5 0,-9 0-3 0,-1-6 1 16,-2-7-2-16,-6 2 0 0,-2-1-3 0,-2-4-4 16,-8-1 1-16,-3-2-7 0,-2 4 6 0,-7-1-14 15,-1 8 9-15,-4 3-2 0,-2 3-1 0,-5 5-1 16,4 7-4-16,-5 3 0 0,5 3 6 0,4 3-5 16,-8 6 1-16,3 1 1 0,2 4-1 0,9-2-5 15,4 1 1-15,3 1 4 0,5 0 0 0,2-1-3 16,5 0 1-16,3-3 2 0,4-1 1 0,4-1-12 15,1-1 10-15,2-6 2 0,0-2 2 0,2 1-3 16,1-3 1-16,-2-3-2 0,0-4 3 0,5-3 2 16,-7 1 3-16,0-3-8 0,-2-1 9 0,-2-1 5 15,1-7 5-15,-5 4 16 0,2-1 5 0,-4 0 12 16,0 7 7-16,-4 0 8 0,-1 2-4 0,-2 1-16 16,0 5 5-16,-2 2-8 0,0 0 0 0,-2 13-8 15,0 4-6-15,-4 7 4 0,3 8-6 0,0 1 1 16,3 15-18-16,-2 3-11 0,-1 0 0 0,2 7 0 0,1 1 0 15,2-3 0-15,-2 2 0 0,-1-2 0 16,2-2 0-16,-2-2 0 0,-1-5 0 0,2-1 0 0,-3-12 0 16,-1-1 0-16,-1-3 0 0,-3-3 0 0,0-9 0 15,0 1 0-15,0-5 0 0,-3-1 0 16,0-6 0-16,0 0 0 0,-3-7 0 0,-4-4 0 16,-4-2 0-16,-6-7 0 0,1-2 0 0,-3-6 0 0,3-3 0 15,-4-13 0-15,4-5 0 0,9-4 0 0,4-3 0 16,13-1 0-16,2-5 0 0,16-26 0 0,2 25 0 15,19-26 0-15,6 7 0 0,-11 29 0 0,7-2 0 16,2 10 0-16,-1 3 0 0,-9 16 0 16,2 4 0-16,1 4 0 0,-1 4 0 0,-1 4 0 0,-2 4 0 15,0 7 0-15,-4 0-7 0,-3 5-20 0,-2 3 15 16,-3 2 0-16,-6-2 6 0,1 5 5 0,-3 2-21 16,-2-6 18-16,0 1-5 0,-4 0 8 15,-1 1-5-15,1-2-4 0,-1-2 12 0,-3-5-2 0,3 0-1 16,2-1 4-16,-2-1-2 0,4-1 8 0,0-3-16 15,4-2 12-15,1 0 2 0,1-3-2 0,5-2-4 16,-1 0-1-16,2-8-1 0,4-1 1 16,-8-1 4-16,6-5 0 0,-3-4-1 0,0-2-16 0,-3-3 16 15,-5-4-7-15,1 2 14 0,-6-3-7 0,-3 5 0 16,-5 0-6-16,-3 10 5 0,-4 2-16 0,-5 2 10 16,-4 1 0-16,-1 5 7 0,-9 3-2 0,-1 3-17 15,-1 3-33-15,0 3-45 0,-1 0-74 0,2 6-47 16,2-2-53-16,10 2-55 0,-1 0-60 0,5 0-56 15,3 0-84-15,1-2-413 0,8-2-1014 0,2 3 449 16</inkml:trace>
  <inkml:trace contextRef="#ctx0" brushRef="#br0" timeOffset="-206530.61">31300 13539 295 0,'14'-10'407'0,"4"6"-2"0,-4 5 2 0,4 2 2 16,9 7-1-16,0 5-6 0,2 7-23 0,-3 3-22 16,11 15-26-16,-1 4-23 0,-4 5-16 0,15 22-14 15,-23-17-23-15,11 28-19 0,-16-26-10 0,4 27-24 16,-4-1-10-16,-6-26-18 0,1 27-7 0,-9-25-16 16,-2 1-13-16,-6 30-7 0,-1-6-14 0,-1-25-10 15,-8-1-8-15,-5 2-13 0,-17 17-8 0,9-25-3 16,-10-2-15-16,-6-5-39 0,-30 17-58 0,1-8-70 15,-4-5-74-15,-7-12-99 0,-10 1-98 0,-5-1-105 16,-12-3-472-16,4-1-1034 0,-2 4 457 0</inkml:trace>
  <inkml:trace contextRef="#ctx0" brushRef="#br0" timeOffset="-206213.62">27121 15899 90 0,'-29'-15'430'0,"2"0"-5"0,9 2 1 16,0-5-1-16,6 5-8 0,5-2-12 0,7-2-11 16,7 3-19-16,6-1-21 0,18-2-18 0,15 0-26 15,17 1-15-15,34 2-27 0,8 2-32 0,7 4-16 16,7 6-18-16,10 2-16 0,3 1-16 0,7 3-10 15,2 4-10-15,4-1-20 0,1 3-17 0,-3-4-8 16,-1 5-11-16,-4-3-6 0,-5 5-8 0,-11-2-7 16,-13 1-12-16,-14-6-10 0,-35 0-30 0,-6-3-29 15,-23 3-35-15,-10-3-42 0,-7-2-37 16,-9 2-29-16,-5-3-49 0,0 0-41 0,-29 1-41 0,-11-1-33 16,-25 2-31-16,-33-1-38 0,-1-5-32 0,-8 2-334 15,-12 0-812-15,5 2 360 0</inkml:trace>
  <inkml:trace contextRef="#ctx0" brushRef="#br0" timeOffset="-205980.32">27286 15948 136 0,'-53'5'350'0,"22"-2"6"0,10 1 15 15,3-2 28-15,9-2 10 0,4 0 6 0,5 0-4 16,0 0-12-16,27 0-19 0,8 0-23 0,19 0-27 16,40 1-22-16,9 4-18 0,2-1-9 0,6-3-30 15,8 4-16-15,5-4-14 0,0 0-14 16,9 0-13-16,1 4-17 0,2-4-10 0,-1-2-24 0,-3 2-12 15,-7-4-10-15,-12 0-11 0,0 2-4 0,-13-2 0 16,-33-1-6-16,-2-1-9 0,-5 0 7 0,-8 0 8 16,-15 1-7-16,-5-2-8 0,-10 2-7 0,-3-2-12 15,-7 3-12-15,-3-2-62 0,-3-1-87 0,-1 2-95 16,-4 1-118-16,-2-1-123 0,1 4-148 16,-15-7-526-16,8 5-1188 0,7 2 526 0</inkml:trace>
  <inkml:trace contextRef="#ctx0" brushRef="#br0" timeOffset="-205813.35">29994 16093 6257 0,'-2'0'457'16,"2"0"-193"-16,-9 0-52 0,9 0-20 0,0 0-49 16,-13-3-52-16,13 3-16 0,-8-4-50 0,4 2-63 15,4 2-75-15,-6 0-98 0,6 0-136 0,0 0-165 16,-14-1-571-16,14 1-1172 0,-17-2 518 0</inkml:trace>
  <inkml:trace contextRef="#ctx0" brushRef="#br0" timeOffset="-204397.42">4157 12971 230 0,'-4'-7'352'0,"1"3"-24"15,0-1-11-15,0 1-20 0,2 1-30 0,-3-1-31 0,4 4-20 16,-3-2-21-16,3 2 13 0,0 0-23 0,0 0-7 16,0 0-5-16,0 0-8 0,11 16 3 0,-9-13-10 15,2 5-19-15,-1-2-15 0,2 5-6 16,1-2 8-16,-2 3-8 0,3 5-10 0,1 0-9 0,0-2 0 15,1 1-11-15,1 6-7 0,-1-5-6 0,-2 1-6 16,0 1 4-16,3 6 12 0,1-7 0 16,0-1-7-16,-1-2-5 0,3-1 2 0,0-1-4 0,-3-2 5 15,5-2 6-15,5-1 3 0,-3-4 0 0,4-2 2 16,10-4 4-16,3-7 0 0,3-3 7 0,13-7 2 16,1-5-7-16,3-7 7 0,24-17 0 0,-4 0-3 15,-1-4-2-15,7-3-7 0,-3-1-6 0,6-1-10 16,1-3 1-16,2-2-32 0,-6-1 14 0,0 2-4 15,-5 2-5-15,-2 4-2 0,-26 17-1 0,2 3-3 16,-7 1-4-16,-2 5 0 0,-11 5 7 0,-6 2 7 16,-3 3 12-16,-7 4 5 0,-1 2-1 0,-6 3-10 15,2 2-2-15,-7 2-5 0,4 0-4 0,-4 2-4 16,1 0-8-16,-2 4-1 0,1-8-4 0,-1 8-3 16,0-4-5-16,0 4-3 0,0 0-1 0,0 0-4 15,0 0 3-15,0 0-10 0,0 0-14 0,0 0-8 16,0 0-14-16,0 0-17 0,0 0-23 0,5 12-32 15,-4-10-29-15,-1-2-46 0,0 0-39 0,3 8-56 16,-2-7-85-16,-1-1-68 0,-4 9-94 0,4-9-447 16,-6 5-1046-16,6-5 463 0</inkml:trace>
  <inkml:trace contextRef="#ctx0" brushRef="#br0" timeOffset="-204263.82">6042 12455 2134 0,'-8'7'18'0,"0"0"3"16,1 0-9-16,-1 2 1 0,3-2-8 0,0 2-32 16,1 1-36-16,0 0-60 0,3 2-209 0,2 0-360 15,4 3 160-15</inkml:trace>
  <inkml:trace contextRef="#ctx0" brushRef="#br0" timeOffset="-203030.17">19209 14193 35 0,'0'0'108'0,"0"0"-7"0,-1 6-26 16,1-6 5-16,11 2-4 0,-3 1-11 0,2-1-6 15,-1 1-8-15,4 0 0 0,-2 0 1 0,1-1 8 16,1-2-4-16,-3 0 18 0,-2 0-2 0,-3 0 8 15,0 0 11-15,-5 0 4 0,10-1 9 0,-5-3 6 16,-2 2 3-16,-1-2 2 0,1 0-2 0,-2 1 2 16,-1 3-4-16,3-7 1 0,-2 2 2 0,0 1-6 15,1 0-7-15,-1 0-2 0,-1-2-3 0,2 2-7 16,-2 1-5-16,2-2-5 0,-1 2-8 0,-1 3 1 16,2-7-13-16,-2 4-5 0,0 3-1 0,4-4-11 15,-4 4-5-15,3-4-4 0,-2 1 0 0,-1 3 0 16,0 0-6-16,0 0-4 0,0 0 1 0,0 0-1 15,4-3-29-15,-4 3-20 0,0 0-27 0,0 0-34 16,0 0-54-16,0 0-64 0,0 0-94 0,0 0-154 16,0 0-489-16,0 0 218 0</inkml:trace>
  <inkml:trace contextRef="#ctx0" brushRef="#br0" timeOffset="-201962.23">15764 15336 375 0,'-3'-4'378'16,"3"1"-8"-16,-3-1-10 0,3 4-25 0,-1-2-27 15,1 2-7-15,0 0-10 0,0 0-10 0,7 8-11 16,-5 0-7-16,6 0-16 0,-2 7-13 0,1-4-21 16,0 3-16-16,2 0-12 0,-1 0-16 0,2 0-13 15,2 3-18-15,-3-4-7 0,2 2-6 0,2-3-7 16,1-1-8-16,0 1-9 0,3-5-4 0,-1 1-9 16,12-2-3-16,-10-4-1 0,2-2-3 0,6-3-3 15,-3 0 3-15,4-6-2 0,0 3-20 16,-9-5 13-16,9-2 0 0,-2-2-1 0,-1-2-2 0,-2 0-20 15,0-3 11-15,1-1 1 0,-5-1-5 0,1 4-1 16,-4 4-1-16,-3 1-12 0,-3 7 9 0,0-3-8 16,-3 5-4-16,1 0-4 0,-2 3-2 0,-5 1-7 15,11 5-2-15,-2-1-7 0,-2 6 5 0,0 4-6 16,3 2-1-16,-3-1 0 0,3 1-3 0,0 0-1 16,3 0 4-16,0-4-11 0,2 1 2 0,-1-2 4 15,4-2 4-15,0-2-3 0,0-1 2 0,0-2-3 16,1-3-2-16,9-1-1 0,-9-1 1 0,0-2 1 15,2 0-3-15,-1-3-2 0,1 0 0 0,-2-2-1 16,0-1 10-16,-2-3-8 0,-1 2-3 0,-2 0 8 16,0 1-1-16,-5 1 14 0,4-3-1 0,-1 4-10 15,-3 2-1-15,-2-2 8 0,1 4-14 0,-1 2 8 16,1 1-8-16,4 1 5 0,-1 1-2 0,1 1-1 16,-2-1 4-16,4 2 1 0,3 0-9 0,2-2 24 15,2 1-3-15,-1-2 4 0,9-1-2 0,1-4 0 16,-1 4 1-16,-1-1 10 0,-2-5-1 0,3-5 12 15,-9 6 2-15,0-3 3 0,-1 0-2 0,-3-1-33 0,0 1-18 16,-5 0 0-16,3-3 0 0,-5 2 0 16,0 1 0-16,1-1 0 0,-2 1 0 0,-4 2 0 15,1 0 0-15,-4 0 0 0,3 0 0 0,0 1 0 16,-4 0 0-16,5 1 0 0,-4 1 0 0,2-1 0 16,-3 4-11-16,1-4-310 0,2 1-97 0,-3 3-111 0,0 0-111 15,4-3-406-15,-4 3-1132 0,2-4 501 16</inkml:trace>
  <inkml:trace contextRef="#ctx0" brushRef="#br0" timeOffset="-201797.23">17647 15260 153 0,'2'-3'452'16,"0"0"7"-16,0-1-30 0,-1-2-24 0,-1 3-33 15,0 3-45-15,0 0-33 0,-1-8-44 0,-1 5-87 0,2 3-114 16,0 0-147-16,0 0-175 0,-4-3-224 0,4 3-539 15,0 0 238-15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4T13:47:22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10941 4303 2573 0,'3'-12'154'0,"2"0"-34"16,-2-1 3-16,1 2 32 0,-2 0 12 0,2 1-1 0,-1 0 8 16,-2 3 1-16,2 1-8 0,-1 0 6 0,0 1-9 15,0 1-20-15,-2 2-16 0,0 2-12 16,1-6-17-16,-1 6-8 0,0 0 5 0,0 0 5 15,4 15 1-15,-6 2 1 0,-3 2 3 0,-1 5-6 0,1 4-8 16,-5 2 4-16,-1 2-12 0,-2 2-5 0,-8 10-7 16,8-10-4-16,-11 13-7 0,5-16-2 0,1 11-10 15,3-12-2-15,-1-2-6 0,5-1 2 0,3-9 1 16,3-1-2-16,0-5-1 0,1-2-3 0,0-3-1 16,2-1 11-16,1-1 26 0,1-3 7 0,0-2 9 15,0 0-3-15,16-18-5 0,-7 2-1 0,10-9-4 16,-6-3-3-16,6-5-5 0,-2-10-7 0,2 0-6 15,7-5 1-15,-5 1-6 0,0 0-7 0,-1 3-5 16,-4 10-4-16,0 6-5 0,-6 3-4 0,3 10-2 16,-4-1-13-16,-4 6 37 0,3 3-8 0,-2 4-6 15,2 3-6-15,0 3 6 0,-2 5-8 0,7 6 5 16,-3 10-11-16,0-1 11 0,2 3-13 0,-5 4 0 16,0 1 2-16,-1 3 1 0,3 1-11 0,-1 1 4 15,0 10 5-15,0-14-10 0,-1 1 5 0,-1 1-6 16,3-4-2-16,-2-1-13 0,0-1-12 0,2-2-26 15,-2-2 1-15,-1-6-27 0,0-3-35 0,-1 0-33 16,-2-5-38-16,1 0-33 0,-3-4-19 0,0-1-25 16,2-1-61-16,-3-4-65 0,0 0-68 0,0 0-61 15,-23-12-355-15,10-1-936 0,-3 2 414 0</inkml:trace>
  <inkml:trace contextRef="#ctx0" brushRef="#br0" timeOffset="152.47">10975 4693 252 0,'-8'-5'373'0,"3"4"4"0,0-1 13 0,1 1 9 15,4 1 2-15,-6-4 4 0,6 4-11 0,-3-2-17 16,1-2-29-16,2 4-24 0,0 0-32 0,9-4-26 0,-4 1-27 16,6-3-23-16,2 1-22 0,5 0-19 15,5-1-24-15,1-3-46 0,2 1-60 0,2 0-78 16,1-3-94-16,-2 3-123 0,-8-1-135 0,-2 1-437 0,2-2-890 16,-5 3 394-16</inkml:trace>
  <inkml:trace contextRef="#ctx0" brushRef="#br0" timeOffset="751.25">11278 4004 261 0,'-23'-15'442'0,"-1"1"-8"0,-5 3-11 0,1 3-9 15,-4 0-9-15,0 4-22 0,-1 3-21 16,-5 2-25-16,2 4-14 0,4 3-19 0,-5 2-21 16,4 3-26-16,-3 3-7 0,7 3-17 0,-5 3-21 0,5 1-23 15,2 2-7-15,2 0-9 0,-1 4-19 0,3-1-5 16,3 3-7-16,-2-1-12 0,4 2-12 15,0-1-5-15,0 2-11 0,-1 10-9 0,0 0-7 16,6-10 1-16,-2 12-6 0,5-10-4 0,-1 1-10 16,0 12-10-16,1-4 1 0,3-8-11 0,0 0-12 0,2-2 0 15,2 1-4-15,3-2 0 0,0-1 1 0,4 1 0 16,1-2-1-16,4-3-11 0,0 1-15 0,2-2 16 16,3-3 4-16,2-1-11 0,2-1-1 0,1-2-1 15,1-3 3-15,3 0 1 0,0 0-5 0,5-2 0 16,-1-2 1-16,0-1-3 0,2-2-2 0,2-4-3 15,1 0 7-15,6-2-6 0,2-1 7 0,12-1-2 16,-13-7-5-16,14 0 2 0,-4-3 1 16,3-6-4-16,-13 7 4 0,12-5 1 0,-13 0-9 0,-1-2 6 15,9-7 1-15,-13 2 2 0,1-1 0 0,-2-1-7 16,6-12 2-16,-7 11 1 0,2-14-3 0,-5-3 13 16,-1 0 5-16,-3-2-5 0,-2-2 4 0,-3-2 4 15,-4 12 0-15,-6-14-2 0,0 0 1 0,0 0 2 16,-1-1-5-16,-6 2-2 0,-4 11-17 0,-10-13 0 15,0 0 0-15,-4 2 0 0,-3 3 0 0,-7 1 0 16,-4 1 0-16,-6 4 0 0,-7 5 0 0,-5 0 0 16,-5 8 0-16,-6 4 0 0,0 6-50 0,-1 2-163 15,4 9-109-15,-1 6-138 0,8 12-185 0,1 1-439 16,0 3-1174-16,4 6 519 0</inkml:trace>
  <inkml:trace contextRef="#ctx0" brushRef="#br0" timeOffset="1467.32">10712 5393 34 0,'1'-7'330'0,"2"-1"-2"0,-3 3-15 0,2-5 6 16,-2 3-26-16,1 1-13 0,2-1-5 0,-3 0-14 16,0 2-12-16,1-1-6 0,-1-1-1 0,0 2-5 15,3 0-9-15,-3 5-5 0,-3-5-16 0,3 0-21 16,0 5-17-16,0 0-16 0,0 0-16 0,0 0-10 16,-19 22-8-16,5-6-10 0,-4 7-4 0,0 3 1 15,-2 1-1-15,-11 11-6 0,3 5 4 0,-3-1-3 16,1 7 3-16,-2-1-7 0,-4 2-6 0,3 1-4 15,-16 17-8-15,12-19-2 0,3 1-8 0,-11 21-8 16,13-22-4-16,1 1-2 0,-2 0-3 0,-4-3 0 16,4 3 3-16,-3-5-2 0,4-3 5 0,0-2 5 0,1-3 3 15,11-11-3-15,-2 1-3 0,3-3-5 16,2-4 2-16,5-5-8 0,4-6-9 0,1 0 2 16,0-2-9-16,3-3-5 0,3 1 12 0,-3-2-5 0,4-3-5 15,0 0-4-15,0 0 4 0,0 0-6 0,0 0-6 16,8-17-32-16,-3 10-40 0,-2 1-47 0,1-1-64 15,-1-1-85-15,1 4-86 0,-3-1-81 16,3 1-107-16,-4 4-406 0,0 0-1008 0,0 0 445 0</inkml:trace>
  <inkml:trace contextRef="#ctx0" brushRef="#br0" timeOffset="2250.89">9656 6561 117 0,'-9'-11'328'0,"0"4"-5"0,0-1-10 0,-6-1-18 16,-1 1-8-16,-1 1-16 0,-2 2-13 0,-2 0-11 0,-6 3-7 16,0-1-7-16,-1 4-7 0,-1 2-7 0,-2 3 6 15,-1 2-17-15,-1 4-9 0,1 2-10 0,-4 5-10 16,-8 6-9-16,17-2-4 0,-15 9-6 0,3-1-10 15,11-4-6-15,-4 10-9 0,0-1-6 0,8-7-3 16,-4 10-11-16,7-7-4 0,-6 11-6 0,5-2-8 16,4-8-7-16,-2 13-8 0,6-13-6 0,3 12-2 15,3-11-11-15,-6 9-7 0,9-9-2 16,3 1-8-16,0 0-5 0,2 0-2 0,4-2-3 0,5 15-4 16,2-14-2-16,5-5-3 0,0 3-6 0,9-2-2 15,3 8 0-15,1-13-1 0,1-1-1 0,13 1-1 16,2 1 0-16,-12-11-6 0,4-5 4 0,17 4-5 15,-17-9-1-15,15 2-2 0,-12-5-2 0,15-5-8 16,-3-3-1-16,1-4-2 0,-5-3 0 0,6-1 3 16,-6-5 0-16,-12 5 4 0,9-10-3 0,1 0 3 15,-5-2 2-15,0-5-6 0,-12 10 5 0,7-14-2 16,2-1 2-16,-16 6 2 0,6-11 8 0,-1 2 3 16,-2-6 4-16,-5-1 8 0,-5 0-5 0,0-1 1 15,-11 2 3-15,1-3-4 0,-5 2 4 0,-9 1 3 16,0 11-1-16,-5-12 4 0,-7 4-2 0,-7 1 3 15,2 13-2-15,-10-4-4 0,-6 2-4 0,-3 6 1 16,-3 2-11-16,-6 7-2 0,0 1-15 0,2 6-24 16,-3 3-33-16,-5 5-54 0,5 5-78 0,17 1-77 15,2 4-90-15,-13 7-104 0,16-3-503 0,1 2-1049 16,0 2 465-16</inkml:trace>
  <inkml:trace contextRef="#ctx0" brushRef="#br0" timeOffset="2900.99">9357 6981 3652 0,'-6'-12'195'0,"-2"2"-24"16,3-2 38-16,1 3 46 0,0 0-4 0,-1 2-26 0,1 4-31 15,3-2-48-15,-4 1-33 0,5 4-5 0,0 0-7 16,0 12-6-16,2 6-4 0,1 7-30 0,-2 7-1 15,2 0-6-15,-3 4-1 0,-3-1-8 0,3 12-3 16,-4-10-4-16,1-2-6 0,0 1-4 0,2-4 2 16,1-2-2-16,-4-5-8 0,4 2 1 0,0-9-4 15,0-2-2-15,0-7 1 0,0-2-2 0,0 1 8 16,0-5-1-16,1-2-5 0,-1-1 1 0,0 0-3 16,8-19-3-16,-2 3 1 0,-3-3-5 0,1-7-2 15,-2-5 2-15,1-2-1 0,1-3 0 0,2-13-1 16,-6 3 0-16,0 14 1 0,3 0 0 0,-6-1 3 15,6 8 15-15,-1 5 19 0,3 3 16 0,-2-1-1 16,-2 6-2-16,5 1-1 0,0 1-7 0,4 3-5 16,-1 0-4-16,1 2-5 0,3 5 1 0,-2 0-7 15,2 4-1-15,6 0 4 0,-2 5-10 0,-2 0 3 16,-1 5-3-16,4 5 1 0,-9-2-4 0,4-2-7 0,-7 3-3 16,1 0 6-16,-5 2-4 0,-3 0 1 15,-3-2-2-15,-1 7-1 0,-4-9 1 0,-1 1-1 16,-3-2 0-16,-1-1 4 0,2-5-4 0,0 3 3 0,0-6 1 15,4 1-4-15,-1-2-2 0,3-3 7 0,0 2 7 16,3-2 9-16,1-1-7 0,2-1-3 16,0 0-7-16,0 0 4 0,9-9-12 0,2 4 1 15,3 0 18-15,4-2-18 0,0 5 0 0,5-2 1 0,-4 0-7 16,4 4 0-16,-1 4-8 0,-2 0 7 16,-1 1-9-16,-1 3 5 0,-1 0 0 0,-3 3-3 0,-1 1 0 15,0 2 1-15,-6 1-2 0,1 0 1 16,-2 0-2-16,-6 2 8 0,0-3-3 0,-5 1 1 0,1-5 2 15,-2 6 6-15,-7-2 17 0,0-1 12 0,-2-3 26 16,-3 1 15-16,1-4 22 0,-2 0 5 0,-1-2 11 16,2-2-3-16,-2-1-7 0,-3-2-75 15,3-1-26-15,1-1 0 0,3-2 0 0,4-1 0 0,1 0 0 16,-1-1 0-16,1 2-299 0,2 0-178 0,0-2-219 16,-4 5-425-16,5 2-1212 0,8-1 537 15</inkml:trace>
  <inkml:trace contextRef="#ctx0" brushRef="#br0" timeOffset="3502.44">8861 7929 160 0,'0'-3'413'0,"0"-2"-6"0,0 0-14 16,0 0-16-16,-4 3-24 0,4 2-23 0,-9-1-23 0,9 1-9 15,-14 8-8-15,4 3-6 0,-6 4-8 0,-4 3-8 16,1 1-5-16,-3 6-4 0,-3-1-11 0,1 4-3 16,-8 9-8-16,-3 2-8 0,-2-3-11 0,0 3-5 15,-6 0-8-15,-1 2-10 0,3 3-7 0,-6-1 1 16,3-2-6-16,0 3-14 0,3-1-10 0,-4-1-7 16,0-4-13-16,4 0-7 0,4-1-19 0,10-11-6 15,5-1-11-15,0-2-12 0,5-3-72 0,3-5-12 16,7-2 0-16,0-3 0 0,4-2 0 0,2-2 0 15,1 3 0-15,1-6 0 0,3 0 0 0,2-3 0 16,0 0 0-16,3-3 0 0,1-4 0 0,-1-2 0 16,0 0 0-16,1 0 0 0,-2-1-165 0,-3 0-124 15,1-1-74-15,-3 4-80 0,-4 0-94 0,-1 1-529 16,-1 2-1154-16,-4 2 510 0</inkml:trace>
  <inkml:trace contextRef="#ctx0" brushRef="#br0" timeOffset="3984.29">7794 8988 216 0,'-1'-3'383'0,"-3"-2"-1"0,0-3-13 0,0 4 1 16,-2 1-24-16,-2 0-7 0,-2-2-16 0,1 2-16 15,-9 2-12-15,-2 4-14 0,0-1-9 0,-6 8-6 16,-2 3-7-16,1 1-5 0,-4 7-20 0,-1 2-14 16,-4 6-10-16,11-2-12 0,-2 13-4 0,9-11-13 15,4 1-12-15,4 2-16 0,0-2-14 0,6 1-8 16,4 0-10-16,6-1-9 0,7-3-12 0,7-3-9 16,1-2-5-16,4-1-20 0,6-5 0 0,5-2-1 15,2-4-5-15,-3-3-3 0,3-4 7 0,-5-2-18 16,3 2 1-16,-7-7-9 0,1 1-3 0,-12-1-9 15,-3-2-9-15,-6 0-7 0,2 0-20 0,-8 2-26 0,1-4-41 16,-5 2-61-16,-7-5-84 0,-1 2-85 16,0 1-89-16,-9 0-101 0,-1-2-490 0,0 2-1067 15,-1 2 472-15</inkml:trace>
  <inkml:trace contextRef="#ctx0" brushRef="#br0" timeOffset="4467.6">7780 8812 201 0,'-13'-26'363'0,"3"5"0"0,-8 2 6 0,4 3-8 16,-8 0-13-16,4 6-6 0,-10-1-15 0,-2 6-11 0,-2 2-7 15,-8 6 4-15,3 3-12 0,-14 6-1 16,1 6-10-16,0 5-11 0,4 3-14 0,-2 10-16 15,2-1-14-15,1 2-14 0,0 4-15 0,3 2-12 16,6 3-24-16,2 1-8 0,3 3-4 0,6 0-17 0,4 3-8 16,3 0-19-16,4-1-3 0,9 0-11 0,5 0-10 15,6 0-12-15,7-2-3 0,0-2-4 0,10 1-7 16,8-4-8-16,2-3-2 0,4-1-4 0,5-3-6 16,-1-1-5-16,9-5-3 0,-3-5 1 0,5-2-2 15,2-5-12-15,1-7-3 0,0 1-11 0,1-8-3 16,6-3 1-16,-4-7-4 0,4-9-4 0,0 0-6 15,0-5 13-15,-3-3-5 0,1 0 0 16,-3-7 4-16,17-16-1 0,-28 9 5 0,-4-6 4 0,-2 0 3 16,-3-3-4-16,-5-8 9 0,-5 2 8 0,-3-2 6 15,-9-1-26-15,0-3-9 0,-3 2 0 0,-8-1 0 16,-3 1 0-16,-5 3 0 0,-6 2 0 0,-5 0 0 16,-5 2 0-16,-7 2 0 0,-4 1 0 0,-6 5 0 15,-3 1 0-15,-2 4 0 0,-4 3 0 0,-5 5 0 16,4 4 0-16,-3 5 0 0,1 2 0 0,9 9 0 15,1 3-51-15,2 1-363 0,-14 11-126 0,15-1-153 16,-1 6-390-16,5 2-1172 0,-1 3 519 0</inkml:trace>
  <inkml:trace contextRef="#ctx0" brushRef="#br0" timeOffset="5084.45">7394 10092 205 0,'0'-5'434'0,"0"0"19"0,0 0 0 16,0 5-8-16,-1-5-27 0,1 5-37 0,-3-1-30 0,3 1-17 15,0 0-11-15,-23 8-7 0,10 5-32 0,-7 5-12 16,-2 1-9-16,-1 5-13 0,-5 3-4 0,-6 11-18 15,-3 2-2-15,-2 1-23 0,-2 0-1 16,-2-1-12-16,2 4-19 0,-3-1-13 0,1-1-12 0,2-2-11 16,4-1-13-16,1-1-6 0,1 4-7 0,4-4-10 15,12-13-8-15,-7 1-6 0,7-1-10 0,10-8-14 16,-3-4-3-16,5 1-13 0,-1-3-2 0,4-2-1 16,3-1-1-16,-1-2-9 0,2-3-7 0,2-1-11 15,-2-2-19-15,0 0-54 0,10-10-59 0,-2-2-60 16,-6-1-70-16,5-5-71 0,-10 2-62 0,2 0-53 15,-4 4-70-15,-4 4-77 0,-8-1-306 0,-3 2-960 16,-9 5 425-16</inkml:trace>
  <inkml:trace contextRef="#ctx0" brushRef="#br0" timeOffset="5368.37">6057 10875 454 0,'-7'-15'486'0,"-1"6"3"0,4 1-7 0,-4 3-17 16,4 2-37-16,2-3-42 0,-6 6-41 0,8 0-24 16,-6 10-24-16,2 1-18 0,0 8-9 0,3 2-14 0,-3 8-22 15,4 1-17-15,0 1-18 0,-2 1-20 16,2 3-17-16,2-2-13 0,-2 1-18 0,1-2-14 15,2-3-6-15,0 1-17 0,-1-3-23 0,-2-8-29 16,0-7-34-16,0 0-51 0,0-1-56 0,0-4-43 0,4-1-38 16,-4-5-68-16,0-1-76 0,0 0-75 0,0 0-66 15,-9-23-331-15,5 6-861 0,0-10 380 16</inkml:trace>
  <inkml:trace contextRef="#ctx0" brushRef="#br0" timeOffset="5634.01">5963 10872 126 0,'-2'-19'300'0,"-1"3"10"0,5 5 15 16,-2 3-8-16,0 0-4 0,1 1 6 15,1 3 2-15,-2-1 7 0,0 5 8 0,0 0-5 0,0 0-15 16,12 11-21-16,-5-2-15 0,-1 1-20 0,7 4-10 16,1 2-18-16,5 5-11 0,3 0-23 0,1-1-19 15,3 4-13-15,-1-3-13 0,3 3-19 0,2-1-15 16,-2 1-6-16,1-1-17 0,-2 2-10 0,-4-3 3 16,0-2-19-16,-4 1-8 0,-7-6 1 0,-2 1-7 15,-3 0 2-15,-3-1 1 0,-4-3 22 0,-4 6 18 16,-4-2 13-16,-4-3 10 0,-10 4 5 0,-2-3 0 15,-3 1-10-15,-1-4-10 0,-4-3-9 0,3-1-7 16,2-2-3-16,5 0-14 0,5-3-8 0,4-2-65 16,1 0-1-16,2 0-60 0,1 0-83 0,5 0-88 15,4 0-94-15,-4-8-71 0,4 8-57 0,4-8-77 16,0 5-75-16,1-2-303 0,3 0-984 0,-2-2 435 16</inkml:trace>
  <inkml:trace contextRef="#ctx0" brushRef="#br0" timeOffset="6084.74">6190 10702 1 0,'-20'-17'371'16,"4"4"-4"-16,-1 2-2 0,-9 1-7 0,4 2-9 15,-6 4-13-15,0 5-15 0,-3 0-14 0,-3 4-16 16,0 6-5-16,3 4-6 0,-18 10-13 0,9 4-8 15,1 4-8-15,2 2-10 0,2 7-6 0,2 1-8 16,4 1-7-16,-1 4-7 0,3 0-12 0,8-1-12 16,0-1-12-16,5 0-15 0,3-1-14 0,7-9-15 15,2-2-9-15,4 0-14 0,3 12-12 0,4-13-5 16,6 14-13-16,-1-13-5 0,14 8-10 0,-6-13-7 16,9 8-8-16,4-4-1 0,-6-8-2 0,14 1-1 15,0-1-17-15,6-6-2 0,-13-4-1 0,11-1-7 0,5-2-9 16,-12-7 0-16,11-3-4 0,4-3-1 0,0-3 1 15,0-5 2-15,-1-3-2 0,1-3-2 16,-4-6-1-16,3-2-4 0,2-4 8 0,-1-4-6 16,-7-1 5-16,20-26 8 0,-31 21 6 0,0-2 10 0,-4-1 5 15,-2-8 15-15,-8 1-3 0,-3-2 14 0,-7-4 9 16,-5 2 4-16,-5-6 6 0,-6 2-2 0,-5-1-68 16,-5-1-10-16,-12-25 0 0,3 36 0 0,-5-2 0 15,-3 5 0-15,-10 1 0 0,-10 6 0 0,-1 4 0 16,-5 7 0-16,-3 2 0 0,-5 10 0 0,-2 3-28 15,-29 9-282-15,34 3-101 0,-4 11-119 0,2 5-117 16,0 6-398-16,10 2-1130 0,0 5 500 0</inkml:trace>
  <inkml:trace contextRef="#ctx0" brushRef="#br0" timeOffset="6684.86">6002 11650 282 0,'-5'-2'345'0,"-4"0"-12"0,3 2-8 16,-4 2-7-16,2-2-11 0,-3 4-3 0,-5 6 0 16,1 1-1-16,-4 10 5 0,-7 0-3 15,-1 3-6-15,-9 12 0 0,-1 4-8 0,-1 1-11 0,1 4-16 16,2 1-15-16,-7 0-17 0,-13 17-13 0,16-15-18 15,-16 19-16-15,18-22 0 0,-7 3-19 16,-9 16-14-16,16-17-7 0,-2-2-17 0,2-1-23 0,1 0 2 16,3-5-10-16,4 1-10 0,7-12-19 15,2-2 3-15,3-2-3 0,2-1-10 0,3-8-6 0,6-4-7 16,-1-2-8-16,1 1-21 0,1-4-18 0,3-1-9 16,0-1-18-16,-2-3-39 0,4-1-50 0,0 0-60 15,-1-13-66-15,-1 5-44 0,4-4-35 0,-4 3-32 16,0 0-37-16,-4 4-33 0,2-3-38 0,-4 3-311 15,-2 3-839-15,-3 1 371 0</inkml:trace>
  <inkml:trace contextRef="#ctx0" brushRef="#br0" timeOffset="6967.75">4442 12973 2953 0,'-5'0'302'0,"-2"2"-97"16,7-2-27-16,-9 1 19 0,9-1 27 0,-8-1-38 15,8 1-27-15,0 0-22 0,0 0-26 0,0 0-9 16,0 0 11-16,0 0 13 0,0 0-1 0,0 0-7 16,29 1-10-16,-10-1-10 0,0-1-8 0,12-2-8 15,2 2-9-15,1-4-8 0,2 3-8 0,0-2-28 16,0 1-42-16,0-4-46 0,-3 1-60 0,-2 5-56 15,-10 0-46-15,-5 0-46 0,-5 0-61 0,-6-3-65 16,-5 4-318-16,0 0-769 0,0 0 340 0</inkml:trace>
  <inkml:trace contextRef="#ctx0" brushRef="#br0" timeOffset="7250.88">4486 12957 205 0,'0'0'352'0,"-11"-2"7"0,6 2-2 0,5 0 3 16,-6-1-12-16,6 1-10 0,0 0-19 0,0 0-18 15,-9 4 2-15,6-1 3 0,-1 0 0 0,0 3-4 16,3 3-6-16,-3 3-7 0,-1 8-10 0,-3 3-11 16,0 3-15-16,0 0-19 0,3 2-12 0,1 2-22 15,0 0-6-15,1 1-16 0,2 1-5 0,0 1-23 16,-3 0-13-16,4-3-10 0,0-1-13 0,4 2-12 0,-3-5-13 16,2 0-4-16,1 0-4 0,-2-8-14 15,3-2-6-15,-1 0-8 0,3-1 4 0,-2-4-10 16,4 0-14-16,3 1 4 0,4-2-10 0,-1-4-23 0,6 1-20 15,0-5-30-15,7 0-43 0,3-5-25 16,-2-2-57-16,-2 0-59 0,4-2-54 0,-3-1-66 16,-9 1-48-16,-1-1-47 0,-1-1-52 0,-7-2-399 15,0 3-970-15,-2-2 429 0</inkml:trace>
  <inkml:trace contextRef="#ctx0" brushRef="#br0" timeOffset="7401">4425 13319 440 0,'-10'-5'473'0,"2"0"-24"16,3 2-42-16,1-3-42 0,6 2-39 0,3-4-29 0,5-1-42 16,9 0-15-16,11 0-21 0,0-2-25 0,2 1-27 15,4-1-49-15,2 1-58 0,1 2-69 16,-2 1-73-16,-2 1-79 0,-1 0-94 0,-5 1-330 16,1 0-632-16,-11 3 281 0</inkml:trace>
  <inkml:trace contextRef="#ctx0" brushRef="#br0" timeOffset="7900.62">4747 12726 33 0,'-14'-13'429'0,"-1"4"-8"0,-2 2-7 16,-1 1-8-16,-2 3-15 0,-2 3-11 0,0 2-14 15,-7 3-10-15,1 3-18 0,-4 4-21 0,0 4-10 16,-4 2-21-16,-3 9-14 0,-2 5-13 0,1 3-12 0,4 1-13 16,3 4-7-16,-1 5-13 0,2 2-5 0,5 1-11 15,4 2-7-15,0-1-18 0,5 4 3 16,-5 0-18-16,5-1-17 0,1-1-6 0,6-4-11 16,-1 1-17-16,11-13-11 0,2 1-9 0,5-1-2 0,1-1-10 15,11 11-8-15,-8-14-9 0,7 2 1 0,2-4-12 16,3 2-10-16,2-1 6 0,3-4-15 0,1-2-28 15,4-3 0-15,9 6 0 0,-8-10 0 16,16 3 0-16,-15-9 0 0,3 0 0 0,3-5 0 16,11 0 0-16,-14-4 0 0,4-2 0 0,10-3-25 0,-11-2-7 15,11-4 0-15,0-3 5 0,-13 1-1 16,12-5 0-16,-4-3 2 0,-11 2 10 0,11-9-7 16,-13 7 13-16,8-8-4 0,-12 4 2 0,7-13 1 0,-4 1 4 15,-1-2 3-15,-3-4-6 0,-3-7 6 0,-3-1-4 16,-5-1 5-16,-1-6 7 0,-3 0-10 0,-3-5-6 15,-6 5 13-15,-1-1-1 0,-6 2 5 16,-1 1-9-16,-8 4 8 0,0 2 9 0,-8 2 8 0,-11 1-3 16,-6 5-1-16,-7 2 4 0,-7 3-7 15,-27-9 3-15,-2 10-8 0,-6 5-3 0,-3 4-16 0,25 12-23 16,-27 2-45-16,27 5-68 0,-1 5-91 0,-2 3-143 16,-22 9-159-16,30 0-557 0,8 4-1188 0,4 3 526 15</inkml:trace>
  <inkml:trace contextRef="#ctx0" brushRef="#br0" timeOffset="8584.32">4300 13902 245 0,'0'0'383'0,"0"-3"-9"15,0 3-7-15,0 0-17 0,0-8-11 0,0 8-10 16,0 0-13-16,0 0-10 0,-3-2-19 0,3 2-24 16,0 0-10-16,-14 10-9 0,8-2-1 0,-17 10-6 15,3 4-10-15,-6 2-13 0,-14 13-11 0,2 5-5 16,-8 4-15-16,-20 17-11 0,-3 2-4 0,1-5-13 15,-3 0-19-15,5 1 0 0,-4-4-16 0,2 0-6 16,2 2-8-16,20-18 9 0,-21 15-14 0,25-16-3 16,0-1 1-16,-3-3-5 0,-1-3 3 0,4-1-9 15,13-10-13-15,3-1-5 0,5-3-11 0,5-7-4 16,6-2-10-16,1-2 9 0,1 1-9 0,2-4-16 16,2 0-8-16,0-1-11 0,1 1-18 0,2-2-41 15,1-2-8-15,0 0-28 0,3 5-29 0,-3-5-32 16,0 0-33-16,0 0-52 0,0 0-52 0,0 0-60 15,0 0-54-15,0 0-59 0,-18-5-56 0,9 7-316 16,-4-1-896-16,-1 4 397 0</inkml:trace>
  <inkml:trace contextRef="#ctx0" brushRef="#br0" timeOffset="8967.64">2779 15085 362 0,'0'0'450'16,"4"-5"-5"-16,-4 2-13 0,0 3-27 0,1-4-30 15,-1 4-32-15,0 0-19 0,0 0-6 0,0 0-8 0,9 17 2 16,-9-5-18-16,0 3-11 0,3 5-3 0,-2 6-18 16,-1 0-16-16,0 7-12 0,1-1-18 0,2 3-14 15,2 1-12-15,-5-1-20 0,0-1-15 16,3 1-17-16,-2-1-15 0,-1-3-12 0,5 2-14 0,0-3-9 16,-5-4-10-16,5-2-4 0,-1-5-12 15,-1-2 1-15,-1-2-5 0,2-4-42 0,-4 0-14 0,3-5-25 16,-1 0-30-16,-1-2-26 0,-1-4-54 0,0 0-58 15,0 0-43-15,3-23-63 0,-4 4-59 0,-2-6-59 16,-2-7-66-16,1 0-395 0,-5-18-949 16,-1 0 419-16</inkml:trace>
  <inkml:trace contextRef="#ctx0" brushRef="#br0" timeOffset="9117.34">2779 15135 225 0,'-1'-16'244'0,"1"4"30"16,-3-1 10-16,3 4 19 0,-1 1 9 0,1 3 7 15,0-1-13-15,0 1-20 0,4 0-4 0,1 3-18 16,1-1-7-16,2 1-15 0,5 0-12 0,2 0-21 15,6 1-9-15,7 0-19 0,1 1-16 0,3-2-17 16,0 1-11-16,1-1-17 0,4 0-49 0,2-3-52 16,-7 1-69-16,1 3-93 0,-5 1-67 0,-9 1-87 15,-6 1-91-15,-7 1-277 0,-3 2-721 0,-3 1 318 16</inkml:trace>
  <inkml:trace contextRef="#ctx0" brushRef="#br0" timeOffset="9283.43">2847 15342 2619 0,'-5'7'296'0,"0"0"-121"0,1-1-13 0,0-3 52 16,4 2 17-16,0-5-15 0,4 6-12 0,0-4-14 16,3-1-30-16,6-5-12 0,5 2-14 0,2-2-16 15,10-2-8-15,-1-3-12 0,2 0-8 0,-2 3-26 16,2-1-41-16,0-1-56 0,1-1-53 0,-3 5-66 16,-7 0-65-16,-6 1-62 0,3-3-69 0,-7 4-342 15,2 0-747-15,-4-1 331 0</inkml:trace>
  <inkml:trace contextRef="#ctx0" brushRef="#br0" timeOffset="9737.54">3109 14781 226 0,'-28'-22'379'15,"-3"8"-2"-15,-5 0-12 0,3 5-12 0,-2 5-17 0,-4 6-13 16,2 3-5-16,-1 6-16 0,-15 7-18 0,7 4-11 15,-2 11-20-15,5 5-9 0,0 8-12 16,-11 20-15-16,20-18-9 0,1 6-16 0,7-2-13 16,-6 25-12-16,15-20-6 0,7-2-8 0,-1 3-11 15,3 0-10-15,7-1-7 0,6 1-15 0,5-2-6 16,-1-2-9-16,9 0-4 0,0-5-10 0,5-2 0 16,6-4 2-16,3 0 1 0,4-4-10 0,6-2-4 0,5-5-5 15,2 4-13-15,2-9 4 0,4-2-2 16,0-5-11-16,0-5-6 0,5-3-1 0,0-3-3 15,0-4-3-15,-1-5 3 0,-2-6-7 0,1 1-2 16,-2-8 2-16,-2-4-12 0,1 2 11 0,1-6-9 16,-4 0 0-16,-2-5 1 0,0-6 0 0,1 1-2 15,-5-4-5-15,-5-4 3 0,1-5 7 0,-5-4 14 16,-2 1 4-16,7-26-6 0,-21 24 5 0,-1-5-2 16,-6-5 0-16,-4 2-1 0,-6-25-1 0,-9 28-15 15,-8-2 5-15,-2-2 3 0,-9 3-3 0,-12-23-8 16,-13 7 0-16,12 26-4 0,-23-18-6 0,-5 7 1 15,10 22 3-15,-24-7-2 0,20 13-14 0,-28-8-8 16,24 22-24-16,-34-5-28 0,35 14-46 0,0 1-51 16,2 3-62-16,4 1-65 0,16 4-99 0,3-1-105 15,5 1-526-15,13 0-1104 0,5-4 488 0</inkml:trace>
  <inkml:trace contextRef="#ctx0" brushRef="#br0" timeOffset="10600.57">8337 9670 3943 0,'-5'-3'217'0,"-2"-2"-54"0,1 3-43 15,2-1 27-15,1 2 18 0,3 1 4 0,0 0 3 16,-8-3-11-16,8 3-10 0,0 0-2 0,0 0 7 16,0 0 4-16,0 0 1 0,8 11-8 0,-1-3 2 15,7 5-4-15,4 5 7 0,4 2-6 0,6 3-6 16,0 0-5-16,16 12-6 0,5 1-8 0,23 16-9 15,-3 0-5-15,5-3-8 0,-23-16-10 0,26 18-6 16,-3-3-7-16,-20-12-9 0,20 12-2 0,-23-15-4 16,1 1-41-16,0 2-26 0,0-1 0 0,-6-3 0 0,1 0 0 15,-1 1 0-15,-4-4 0 0,-10-8 0 0,-1-3 0 16,-3 2 0-16,2-3 0 0,-4-3 0 0,-3 1 0 16,-6-8 0-16,-5-3 0 0,-1 3 0 0,-2-5 0 15,-3 1 0-15,3 0 0 0,-5-2 0 0,-4-1 0 16,9-4 0-16,-5 0 0 0,0 0 0 0,-3-1 0 15,0-2 0-15,2-2 0 0,-2-1 0 0,4-2 0 16,-4 4-379-16,-1-4-345 0,-1 3-458 0,1 2-1280 16,-6 0 567-16</inkml:trace>
  <inkml:trace contextRef="#ctx0" brushRef="#br0" timeOffset="11268.47">10678 10728 212 0,'4'-14'482'0,"-1"2"-5"0,-3 2-18 0,-3-4-6 16,-1 4-19-16,-2-1-16 0,-3 0-18 0,-5 0-16 16,-2 2-21-16,-5 4-27 0,-7 1-15 0,-7 4-12 0,1 4-8 15,-2 3-27-15,-14 9-14 0,-5 5-18 16,8 3-16-16,-2 10-8 0,4-1-20 0,0 7-14 16,0 2-6-16,4 1-25 0,4 3 2 0,10-3-9 0,8 0-12 15,9-8-11-15,2 0-14 0,8-1-4 0,7-2-17 16,3 0-39-16,9-2-49 0,4-4 0 0,4-2 0 15,5-3 0-15,11 3 0 0,-7-9 0 0,1-5 0 16,15-2 0-16,-14-5 0 0,1 3 0 0,-3-8 0 16,-3-3 0-16,-4-1 0 0,-3-4 0 0,-8 1 0 15,-3-2 0-15,-8-5-35 0,-3 2-4 0,-3-4-3 16,-6 0 3-16,-8-6 7 0,-4 1-3 0,-7 2 2 16,-1 1 6-16,-5 2 4 0,-2 4 12 0,2-1-3 15,1 7 21-15,1 1 9 0,8 2 3 0,-2 3 15 16,9 0-5-16,2 4 0 0,1 1-4 0,6 1 5 15,1 2 1-15,3-1 5 0,5 0 0 0,3 2 2 16,10-1-38-16,7 3 0 0,1-1 0 0,3-4 0 16,3-1 0-16,0-2 0 0,-1 1 0 0,-2-4 0 15,-6-1 0-15,-2 1 0 0,-3-1 0 0,-4 0 0 16,-3 1 0-16,1-1 0 0,-6 3 0 0,0-1 0 16,-2 0 0-16,-4 1 0 0,0 0 0 0,0 0 0 0,0 0 0 15,0 8 0-15,-5-1 0 0,-6 7 0 0,-1 1 0 16,3 2 0-16,-2 9 0 0,-2-1 0 0,4 1 0 15,0 0 0-15,-1 1 0 0,5-3 0 0,1 2 0 16,3 2 0-16,1-8 0 0,1-3 0 0,1 2 0 16,1-3 0-16,0-3 0 0,2-2 0 0,-3-4 0 15,3-5 0-15,0 1 0 0,1-2-362 16,-6-1-123-16,11-5-61 0,-1-2-64 0,-6-3-422 0,3 0-1117 16,-1-3 494-16</inkml:trace>
  <inkml:trace contextRef="#ctx0" brushRef="#br0" timeOffset="11734.21">10822 10582 252 0,'-21'-25'389'0,"-6"0"-1"0,1 1 9 0,-6 5-5 16,-16-5 0-16,1 3-11 0,10 10-33 0,-17 0-7 16,2 3-12-16,12 5-20 0,-1 3-18 0,-10 4-12 15,-1 7-10-15,4 3-12 0,-1 6-15 0,-1 3-10 16,5 4-11-16,-6 6-3 0,11 4-18 0,1 4-12 15,4-1-3-15,4 9-17 0,3-4-8 0,3 7-13 0,3-3-10 16,2 0-4-16,4 1 1 0,5 1-8 16,1 1-8-16,2-6-7 0,4 1-14 0,4-12-14 15,3 2-4-15,1 0-7 0,6 8-3 0,0-11-12 0,7 10-57 16,3 3 0-16,-2-16 0 0,4-1 0 0,1 0 0 16,10 7 0-16,-4-13 0 0,15 2 0 0,-16-5 0 15,5-2 0-15,2-5 0 0,0-1 0 16,4 0 0-16,9-1 0 0,-12-6 0 0,14-2 0 0,-11-4 0 15,13-5 0-15,-1 0 0 0,-13-3 0 0,13-4 0 16,-11 1 0-16,10-3 0 0,2-7 0 0,-5-1 0 16,4-3 0-16,-2-4 0 0,-3-7 0 0,-1 4 0 15,-3-9 0-15,0 0 0 0,-6-1 0 0,-4-2 0 16,-4 1 0-16,-2-3 0 0,-10 3 0 0,0-2 0 16,-10 10 0-16,-2-13 0 0,-4 12 0 0,-9-13 0 15,-2 2 0-15,-9-4 0 0,-4 5 0 0,-8 2 0 16,-4-2 0-16,-9 0 0 0,-24-7 0 0,22 20 0 15,-8-2 0-15,-27-9 0 0,26 17 0 0,-3 4 0 16,-30-5 0-16,31 12-367 0,-4 6-135 0,-1 2-129 0,-32 0-485 16,30 6-1208-16,-27 2 535 0</inkml:trace>
  <inkml:trace contextRef="#ctx0" brushRef="#br0" timeOffset="12751.37">2727 14972 207 0,'-8'1'464'16,"3"-1"-19"-16,0 2-21 0,5-2-35 0,-13-3-38 16,7 2-31-16,2-2-32 0,4 3-26 0,-9-5-27 15,5 1-19-15,0 0-23 0,0 1-9 0,-1-4-4 16,0 3-3-16,1-1-13 0,1-1-11 0,-1 0-15 15,-2-2-15-15,3 1-12 0,-4-2-16 0,4 0-31 16,-3-2-32-16,0 0-40 0,2-3-50 0,-1-2-47 16,0-4-27-16,0-4-33 0,0-3-18 0,-2-1-17 0,2-1-8 15,-1-2-7-15,-2 2 4 0,2 3 15 16,-2-4 9-16,-2 4 15 0,-2-3 15 0,3 7 30 16,-1-4 27-16,1 10 26 0,2-1 41 0,-1 3 26 15,-1-2 27-15,1 3 18 0,1 2 22 0,-2-3 17 16,0 6 17-16,2-6 13 0,1 4 13 0,1 0-5 15,0-2-2-15,1 1 5 0,-5-4-9 0,9-1-4 16,-3 0-11-16,5 3-7 0,-2-6-7 0,0-2-13 16,1-4-36-16,2 1-35 0,-2-1-43 0,1-1-44 15,1 0-45-15,-3-5-49 0,0 2-72 0,-5 1-74 16,1 0-180-16,3 4-552 0,-3 5 244 0</inkml:trace>
  <inkml:trace contextRef="#ctx0" brushRef="#br0" timeOffset="12900.16">2405 13730 84 0,'0'-10'320'16,"1"2"-5"-16,2 0-5 0,-2-2-13 0,4 0-21 16,0-1-23-16,1-3-20 0,2-1-28 0,-1 1-21 15,4 0-11-15,-3-1-17 0,2-2-17 0,0 2-42 16,2-2-40-16,-5-1-58 0,7-6-62 0,-3 0-68 16,-2-1-70-16,-3 0-250 0,0-1-488 0,-2 6 216 15</inkml:trace>
  <inkml:trace contextRef="#ctx0" brushRef="#br0" timeOffset="13051.04">2659 13053 253 0,'15'-24'280'0,"1"2"-22"16,-1-1-19-16,0-2-26 0,-1 1-20 0,3 0-23 16,-3 1-20-16,4-1-48 0,-4 0-42 15,3-1-37-15,-2 2-48 0,0-2-55 0,2-1-57 0,0 3-147 16,0-1-307-16,3 6 137 0</inkml:trace>
  <inkml:trace contextRef="#ctx0" brushRef="#br0" timeOffset="13217.49">3246 12389 2708 0,'11'-14'231'0,"-2"0"-66"0,-2-5-6 0,-1 3 13 16,3 0-7-16,-4 1-24 0,3-2-28 0,-2 3-17 15,2-2-20-15,-1 1-11 0,4-2-1 0,0 0-11 0,6-6-23 16,0 2-32-16,2 1-38 0,1-2-40 0,-1 1-43 15,3 0-33-15,2-2-48 0,0 3-55 16,-1-4-27-16,0 3-229 0,-2-2-558 0,3 4 248 16</inkml:trace>
  <inkml:trace contextRef="#ctx0" brushRef="#br0" timeOffset="13333.23">3799 11821 56 0,'13'-6'231'0,"2"-4"2"15,3 2-3-15,-3-4-9 0,10-1-13 0,-1-2-19 16,7-2-26-16,-1-1-33 0,3 1-50 0,2-3-56 15,-3 1-49-15,1-1-68 0,13-2-68 0,-17 3-87 16,3 3-269-16,-1 6 120 0</inkml:trace>
  <inkml:trace contextRef="#ctx0" brushRef="#br0" timeOffset="13935.05">4696 11465 132 0,'14'-4'374'0,"-1"-2"4"16,2-1-9-16,-3 1-14 0,10-4-17 0,-7 3-26 15,12-3-22-15,1-2-28 0,-3 2-17 0,2-1-25 16,0 0-26-16,0 2-17 0,0-2-20 0,0 2-18 16,1-3-37-16,-1 3-28 0,1-2-28 0,-1 2-26 15,3 0-19-15,-6 0-14 0,3-1-11 0,-5 6-10 16,0-1 1-16,-2 3-2 0,-2-2-1 0,0 0-2 16,-5 2-2-16,1 1 7 0,-3 1 3 0,0-1 3 15,0-1 3-15,-5 1 3 0,-6 1 3 0,17-1 0 16,-11 1 4-16,2-1 2 0,-8 1 10 0,18-1-1 15,-10 0 3-15,-2 0 4 0,3-2 3 0,2 1-1 16,0 0-3-16,-3 2 3 0,-8 0-1 0,15-2 0 16,-8 1-1-16,0-3 1 0,-1 2-2 0,2-1 3 15,-3-1-2-15,0 2 0 0,-5 2-2 0,5-3-9 16,-2-1-14-16,-3 4-10 0,0-10-12 0,0 10-12 16,-7-7-4-16,4 1-7 0,-5-1-2 0,-5 0 2 15,-1-2 4-15,-5 0 4 0,1 1 7 0,-4-1 4 16,3 2 6-16,-9-3 7 0,-1 3 13 0,8 2 13 15,-1 1 19-15,1 3 15 0,0 0 17 0,2 0 16 16,-1 1 12-16,3 0 11 0,3 1 9 0,1 0 13 16,4-1-2-16,9 0-13 0,-15 1-3 0,15-1-10 15,-8 2-6-15,8-2-4 0,0 0 21 16,-5 3-17-16,5-3 4 0,0 0-9 0,0 0 3 0,16 10-13 16,-4-9 4-16,-3 1-12 0,4 0 1 0,6 1 1 15,0 0-10-15,-2-1-5 0,5 1-6 0,-3-2-6 16,-3 1-1-16,5-2 2 0,-6 1-2 0,0 1-4 15,-3 0-5-15,2 0 2 0,-5-1-1 0,-1 2-1 16,1 1-1-16,-2 0-4 0,1 1 20 0,0 1 0 16,-4 4 3-16,-2-2 9 0,2 2 3 0,-4 2 0 15,0-2-1-15,-1 5 0 0,-2 1 1 0,1 1-5 16,-2 2-5-16,-3-1-2 0,2 1-5 0,0-1-3 16,-4 1 1-16,4 6-14 0,-4 3-21 15,5-10-23-15,-1 0-33 0,-3-2-51 0,3 2-60 0,0-3-53 16,0 2-76-16,-1-2-94 0,-2 2-279 0,0-1-737 15,-2 0 326-15</inkml:trace>
  <inkml:trace contextRef="#ctx0" brushRef="#br0" timeOffset="15068.08">6084 10587 226 0,'-10'-6'306'0,"2"1"-28"0,2-2-24 0,-3-2-26 15,4 0-20-15,-2 0-26 0,2-8-18 0,0 6-19 16,1-6-18-16,-1 0-13 0,0 1-10 0,1-10-4 16,-3 0-19-16,0 2-5 0,1-6-6 0,-3 0-22 15,1-4-21-15,-1 0-25 0,-3-14-24 0,0-1-16 16,-5 3-21-16,3-2-24 0,0 0-14 0,-1-1-20 15,2 2 5-15,3 0-8 0,1 2 10 0,0 12 20 0,4 0 11 16,0-2 21-16,1 2 29 0,-4 1 20 16,7 2 19-16,-3 2 29 0,1 4 27 0,6 2 19 0,-6 4 20 15,2-1 5-15,0 0 3 0,-3 0 1 16,3-1-12-16,2 1-10 0,3-9-10 0,-3 4-5 0,3 6-10 16,0-7-8-16,1 2-4 0,3-3-14 0,-4 1-13 15,3-3-21-15,1 2-28 0,-3-1-33 16,3 1-27-16,-2-1-43 0,3-2-42 0,-4 0-56 0,-4-1-162 15,2 0-415-15,2 0 183 0</inkml:trace>
  <inkml:trace contextRef="#ctx0" brushRef="#br0" timeOffset="15249.87">6061 8508 128 0,'0'-26'298'0,"3"0"-23"0,-3 2-30 0,1-4-26 0,0 0-20 15,2-1-19-15,1 2-18 0,2 2-21 16,2-1-20-16,1 3-23 0,1-1-18 0,2 3-27 0,-2 2-23 16,5-2-41-16,1 0-26 0,1 1-44 0,2-3-35 15,0 0-62-15,-1-2-123 0,5 0-327 0,-1-3 145 16</inkml:trace>
  <inkml:trace contextRef="#ctx0" brushRef="#br0" timeOffset="15950.73">6658 7703 203 0,'0'-5'396'0,"0"-3"-27"0,0 5-23 16,0-6-28-16,-3 2-30 0,6-3-33 0,-3-1-27 16,3-1-23-16,3-3-20 0,0 3-44 0,2-2-34 0,-2-3-41 15,2 0-48-15,1-1-31 0,1-6-37 0,-1-1-48 16,1-1-52-16,2-5-58 0,-4 0-227 0,2-3-471 15,-3-2 210-15</inkml:trace>
  <inkml:trace contextRef="#ctx0" brushRef="#br0" timeOffset="16083.41">7087 6836 2497 0,'16'-12'228'16,"-5"1"-106"-16,-2 1-35 0,1 1 27 0,-1 0-14 15,-1 0-10-15,1-2-14 0,1-4-6 0,3 0-25 0,0 2-6 16,-2-4 2-16,8-2-12 0,2 0-17 0,-2-2-39 15,5 1-46-15,-5 1-53 0,7-4-61 0,1 1-54 16,-3 0-242-16,4 2-523 0,0-1 231 0</inkml:trace>
  <inkml:trace contextRef="#ctx0" brushRef="#br0" timeOffset="16233.98">7866 6238 2832 0,'12'-11'181'0,"1"1"-69"0,-3 0-23 0,-1 3-9 0,-1-4 9 16,0 1-4-16,3-2-20 0,-1-3-12 0,2 0-11 15,2 1-13-15,0 0-12 0,8-7-24 0,-2 2-44 16,2-1-29-16,1 2-37 0,1-2-47 0,3 1-65 16,-1 1-276-16,-2-6-546 0,4 5 242 0</inkml:trace>
  <inkml:trace contextRef="#ctx0" brushRef="#br0" timeOffset="16383.85">8719 5673 174 0,'7'-4'349'0,"-1"-1"-26"0,2-2-22 0,-2 0-21 16,3 0-27-16,4-5-22 0,2 4-27 0,3-6-20 16,6 0-28-16,-1 0-43 0,7 0-34 0,-3 0-56 15,2 0-55-15,-2 1-55 0,0 0-54 0,7 0-49 16,-7 1-180-16,1-2-402 0,0-2 178 0</inkml:trace>
  <inkml:trace contextRef="#ctx0" brushRef="#br0" timeOffset="16518.49">9289 5338 218 0,'4'-3'315'0,"-3"-1"-9"0,2 0-11 16,2-2-10-16,0-2-7 0,3-1-17 0,2 1-4 16,3-2-33-16,10-5-6 0,2-1-28 0,6 2-26 15,2-1-28-15,1 0-51 0,13-4-60 0,-11 4-70 16,-1 4-80-16,1-6-88 0,-1 4-266 0,-1 0-520 16,2 3 231-16</inkml:trace>
  <inkml:trace contextRef="#ctx0" brushRef="#br0" timeOffset="17101.08">9965 5067 256 0,'4'-4'340'0,"-4"4"-22"0,7-5-22 16,-5 1-20-16,2 0-22 0,4-3-10 0,3 0-20 15,7-2-14-15,1-1-21 0,5-2-17 0,3-2-20 16,-1 4-12-16,2-1-17 0,-9 2 1 0,3 1-21 16,-3 0-8-16,2 0-36 0,-2 2-24 0,-3 0-23 15,2 0-17-15,-8 3 8 0,-2 1-10 0,0-1-2 16,-2 2 0-16,-2-1 1 0,1 1 4 0,-2-1 2 15,-3 2-3-15,6-2 4 0,-6 2 1 0,4-2-1 16,-4 2 3-16,0 0-3 0,6-5-1 0,-6 5 1 16,0-4-7-16,0 4 2 0,1-4-5 0,-1 4-10 15,-1-6-11-15,-1 1-9 0,-3 1 0 0,0-2-14 16,-1 2-8-16,-3-3-4 0,-3 1 0 0,0 2 8 16,-6-5 5-16,0 2 4 0,-3 2 6 0,-7 0 13 15,1 1 15-15,0 0 15 0,5 3 21 0,-9 1 30 0,8-1 33 16,4 2 37-16,5-1 33 0,1 1 12 15,1 1 1-15,0 0 7 0,2-2-9 0,4 1-10 16,-1 0-11-16,2 0-17 0,5-1-21 0,-5 1-3 16,5-1-10-16,-4 3-7 0,4-3 1 0,1 7 3 0,3-5-5 15,0 2-6-15,5-1 4 0,4 0-5 16,3 1-5-16,2-1-2 0,2-2-10 0,0 2-4 16,2-2-5-16,-2 0-9 0,1 1-7 0,0-2-3 15,-3 3-1-15,0 1-2 0,-4-3-3 0,0 1-2 16,-4 2-3-16,-1-1-3 0,0 5 2 0,-5-4 0 15,0 6-2-15,-3 0 3 0,0 1 3 0,-3 5-5 16,-2 0 5-16,-1 2-8 0,-3-1 3 0,1 1-3 16,-5 4-2-16,1 0 4 0,-1 2-4 0,-2 1 6 15,-4 0-4-15,5-4-4 0,-1 3 6 0,1-1 0 0,3-5-3 16,1 0 1-16,0 1-4 0,2-3-1 16,2-4 1-16,0-1-1 0,1-1-4 0,1 1 2 0,1-5-1 15,-4 2-4-15,4-1 3 0,2-3-2 16,0 2-3-16,-3-2 3 0,2-1 1 0,1-3 3 15,-4 4-1-15,1-1-13 0,0-1-20 0,3-2-33 0,0 0-89 16,-5 2-102-16,5-2-131 0,-11 2-145 0,6 1-301 16,-3-1-894-16,-1 1 395 0</inkml:trace>
  <inkml:trace contextRef="#ctx0" brushRef="#br0" timeOffset="19234.97">12165 4651 292 0,'0'0'396'0,"1"-6"-14"0,-1 6-8 0,0 0-8 0,0-3-10 15,0 3-21-15,0 0-18 0,0 0-23 16,0 0-13-16,0 0 0 0,0 0-12 0,0 0-17 16,0 0-16-16,0 0-22 0,4 10-18 0,-4-10-12 0,0 0-14 15,0 0-12-15,0 5-12 0,0-5-5 0,0 0-4 16,0 0 4-16,0 0-6 0,0 0 0 16,15-8-10-16,-7 0-4 0,1 1-3 0,1-2-5 0,2-5-7 15,0 1 5-15,1-1 0 0,-3-4-3 16,2 1-7-16,-1-4-6 0,2-4-6 0,-4 8-5 0,0 2-3 15,-3 0 1-15,2-1-4 0,-4 4 1 0,1 2-12 16,-4 3 5-16,3 0-13 0,-1 2-5 0,-2 0-6 16,-1 2-9-16,1 0-9 0,3 1-9 15,-4 2-10-15,0 0-11 0,0 0 0 0,-4 14 0 0,3-2 0 16,1 5 0-16,-4 2 0 0,3 11 0 0,-2 1 0 16,-2 3 0-16,4 0 0 0,-3 12 0 0,4-10 0 15,-4 0 0-15,3 11 0 0,-2-11 0 0,2 0 0 16,1 0 0-16,-1-2 0 0,-2 0 0 0,3-4 0 15,-1 0 0-15,1-2 0 0,0-2 0 0,0-7 0 16,-3-2 0-16,6-6 0 0,-3 1 0 0,0-3-94 16,0-2-29-16,0-1-12 0,0 1-2 0,0-4-9 15,0-3-33-15,0 4-51 0,0-4-45 0,0 0-23 16,0 0-17-16,-13-7-1 0,8 1 1 0,-2 3 8 16,-1-3 20-16,-1 4 22 0,-1-5 23 0,-3 5 23 15,1 0 30-15,0 1 27 0,-2-1 34 0,2 4 35 16,-1 0 33-16,1-1 38 0,1 1 23 0,2 0 34 15,2 0 18-15,-1 0 22 0,4-2 20 0,-1 1 9 16,5-1 18-16,-5 1 11 0,5-1 11 0,-8 2 6 16,8-2 15-16,0 0 15 0,-1 4-6 0,1-4 0 15,0 0-19-15,14 3-8 0,-6-2-19 0,2-1-14 16,4 2-12-16,4-2-10 0,1 2-5 0,1-2-10 16,2 0-7-16,8 2-6 0,-3-2-3 0,-6 0-11 15,1 0-4-15,-4 1-5 0,-3-1-8 0,-3 0 4 16,-2 0-7-16,1 0-2 0,-3 0-7 0,-3 0-3 15,-5 0-13-15,9 0-15 0,-9 0-32 0,6 0-44 16,-6 0-55-16,0 0-68 0,3-3-56 0,-3 3-67 16,0 0-83-16,0 0-86 0,0 0-277 0,0 0-842 15,0 0 373-15</inkml:trace>
  <inkml:trace contextRef="#ctx0" brushRef="#br0" timeOffset="19419.25">12742 5102 22 0,'3'-3'409'0,"-2"-1"15"0,2 1-2 0,-3 3-11 16,0 0-8-16,0 0-11 0,0 0-13 0,0 0-23 16,0 0-18-16,-18 8-26 0,12 1-5 0,-1 0-33 15,-1 3-17-15,0 0-23 0,4 1-22 0,-5 3-19 16,2 1-20-16,0-2-15 0,-1 2-31 0,0-2-44 16,-1 0-51-16,4-1-71 0,-1-1-82 0,0-5-76 15,0 0-92-15,3-1-102 0,-1-1-423 0,1-5-882 16,3-1 391-16</inkml:trace>
  <inkml:trace contextRef="#ctx0" brushRef="#br0" timeOffset="20084.71">13021 4634 82 0,'3'-4'461'0,"-3"-1"-36"0,0 1-32 0,0 4-20 15,2-7-24-15,1 4-17 0,-3 3-17 0,1-3-20 16,-1 3-27-16,0 0-14 0,4-6-12 0,-1 2-3 16,-2 1-5-16,3-2-5 0,2 0-7 0,-2-1-5 15,1-1-16-15,3-1-19 0,-2-2-16 0,3-1-14 16,-1-3-10-16,1-2-12 0,2 2-8 0,-2-2-5 16,3 0 17-16,-4 1-16 0,1 2-10 0,-1 3-5 15,-3 1-4-15,-1 0-1 0,0 2-2 16,-2 2-13-16,2-1-4 0,-3 2-3 0,3 1-10 0,-4 1-8 15,0 2-11-15,4-5-1 0,-4 5-11 0,0 0-1 16,0 0 6-16,0 0 2 0,-4 15 14 0,3-4 3 16,-2 2 0-16,0 5-11 0,-4 6-5 0,3 2-4 15,-1 5 1-15,4 0-7 0,-5 0-1 0,4-1-5 16,-2 3 7-16,3-1-12 0,1 1 5 0,0 0-7 16,-2-3 4-16,4 0-13 0,-2 0 0 0,0-3-14 15,4 0-14-15,-1-2-24 0,-3-7-21 0,2 1-32 16,-2-3-38-16,1-3-37 0,-2-1-32 0,1-1-33 15,-2-4-35-15,0-2-32 0,0 3-35 0,-1-2-24 16,-6 1-26-16,-1-3-25 0,1 0 0 0,-1-2 13 16,0 2 26-16,1-3 40 0,-4 2 44 0,3 0 40 15,1-2 51-15,-4 2 44 0,7-2 52 0,-1 0 47 16,1 0 53-16,6-1 41 0,-13 1 39 0,9-1 37 16,-1 1 31-16,5-1 42 0,-9 0 31 0,9 0 29 15,0 0 24-15,-10 0 21 0,10 0 12 0,0 0 4 16,0 0-9-16,-8 0-12 0,8 0-12 0,0 0-12 15,0 0-23-15,0 0-28 0,0 0-25 0,0 0-13 0,0 0-23 16,0 0-6-16,30-3-17 0,-16 2-18 0,1 2-6 16,5-1-15-16,0 1-5 0,8-3-16 15,-7 2 3-15,10-1-10 0,-4-1-19 0,-8 1 6 16,4 1-5-16,-2-1-7 0,-2-1-2 0,-6 2-4 0,-2-1-7 16,0 0 0-16,-3 1 3 0,-3-2 3 15,-5 2 10-15,9 0 3 0,-9 0-17 0,7-1-27 0,-7 1 0 16,0-4 0-16,0 4 0 0,0-5 0 15,0 5-111-15,0 0-77 0,-8-5-94 0,6 3-115 0,2 2-143 16,-12-5-573-16,8 4-1204 0,0 0 532 0</inkml:trace>
  <inkml:trace contextRef="#ctx0" brushRef="#br0" timeOffset="22016.78">10811 7178 225 0,'0'0'343'0,"0"0"6"0,-6-1-5 15,6 1-7-15,0 0-10 0,-4-3-6 0,4 3-13 16,-9-1-23-16,9 1-7 0,-6-1-17 0,2-1-19 16,-4 0-23-16,3 1-20 0,-4 0-18 0,-1-1-16 15,0 1-19-15,-4-2-12 0,2 0-11 0,-2 0-5 16,0 1-3-16,3-2 0 0,-2 1 4 0,3-3 6 15,2 4-2-15,-1-1-6 0,4 0-10 0,1-1-8 16,4-2-9-16,0 0-11 0,3 1-12 0,3-3-4 16,4 1-7-16,2 1-6 0,3-2 2 0,-2 2-9 15,5 1-7-15,0 0-4 0,-1 3-6 0,0-2-2 16,4 6 1-16,-1 1-6 0,-6 2-1 0,5 0-1 16,-6 5-4-16,5 1-1 0,-5 4 3 0,-2 2 0 15,1 4-6-15,-8-1 0 0,-3 5-2 0,-4 3-1 16,-1-2 4-16,-4 0 0 0,-5 0-4 0,-5 0-1 15,0 1 1-15,-5-2-3 0,0 1 4 0,1-1-2 16,-3 0 6-16,-2-4 11 0,0 4 2 0,0-5 11 16,2 0-3-16,0-3 2 0,6-6 7 0,1 1 4 0,4-2 3 15,1-1 2-15,5-3 0 0,1-2-9 16,3-1 3-16,0 0 0 0,2-1-3 0,2-2-5 0,0 0 4 16,0 0-6-16,29-5 5 0,-11 2-14 15,0-2-2-15,5-1 12 0,-1 1-15 0,5-1-3 0,-1 1-5 16,3 2-2-16,-9-1 3 0,-2 2-7 0,-3 1 2 15,3 0 3-15,-4-1-7 0,-5 1-3 0,0 2-3 16,0-1-10-16,-4 2-1 0,0-1-7 16,-1 0 3-16,-1 2-8 0,-2 1-27 0,2-1-37 0,-3 3-45 15,0-6-66-15,0 9-88 0,0-4-83 16,0 1-91-16,2 0-88 0,1-2-338 0,7 3-960 16,-4-5 426-16</inkml:trace>
  <inkml:trace contextRef="#ctx0" brushRef="#br0" timeOffset="22217.77">11148 7568 65 0,'5'-10'384'16,"-3"5"24"-16,2-5 25 0,-4 5 11 0,0-4-3 16,-2 4-1-16,-1 0-1 0,0-1-18 15,1 1-19-15,-1 1-33 0,1 2-40 0,-2-1-24 0,4 3-17 16,0 0-25-16,-15 8 2 0,9-1-20 0,1 1-23 16,-1 5-12-16,1-3-34 0,-4 8-14 0,2-1-28 15,-3 1 3-15,3-1-15 0,-1 1-15 0,0-2-41 16,-1 2-43-16,3-3-64 0,-3 1-81 0,4-6-89 15,1-1-92-15,0 2-75 0,2-6-73 0,0 2-95 16,6-4-329-16,-4-3-948 0,0 0 420 0</inkml:trace>
  <inkml:trace contextRef="#ctx0" brushRef="#br0" timeOffset="22589.55">11548 7275 128 0,'1'-6'508'0,"-2"0"9"0,1 0-3 16,0 0-5-16,-2 0-12 0,1 1-30 0,0 0-37 16,1-2-29-16,0 1-50 0,0 1-36 0,1-3-35 15,2 1-26-15,-1 1-19 0,3-2-26 0,0-3-24 16,2 4-16-16,-2-4-19 0,2 0-15 0,0 1-14 16,1-4-8-16,-1-1-14 0,0 0 3 0,-1 4-12 15,-1-4 9-15,-2 1 1 0,-1 2-3 0,3-3-1 16,-3 4 8-16,0-1-2 0,1 1 9 0,-3 4-3 0,1 1-3 15,0 1-1-15,1 1-14 0,-2 1-20 16,0 3-1-16,0 0-8 0,0 0-3 0,0 0-20 16,0 0-38-16,-3 22 0 0,2-5 0 0,-2 1 0 15,3 10 0-15,-2 2 0 0,2 0 0 0,-2 2 0 16,2 1 0-16,-5-2 0 0,5 4 0 0,-1-1 0 0,0-2 0 16,1-1 0-16,0 0 0 0,-2 1 0 15,1-4 0-15,1 0 0 0,0-3 0 0,-4-4 0 0,0 2 0 16,4-5 0-16,-2-4 0 0,-1 3-122 0,2-6-133 15,-2-4-49-15,2 0-43 0,-1-1-40 0,-3 0-45 16,1-3-47-16,0 0-18 0,-1-1-398 0,-2 0-969 16,7-2 428-16</inkml:trace>
  <inkml:trace contextRef="#ctx0" brushRef="#br0" timeOffset="22868.35">11512 7623 1264 0,'-8'0'44'16,"3"2"56"-16,-1-1 37 0,-6 1 23 0,8-1 25 16,-5 1 28-16,4-1 32 0,0 1 22 0,5-2 20 15,-9 1 18-15,5 0 6 0,-1 1 0 0,5-2-5 16,0 0-8-16,0 0-10 0,-9 0-17 0,9 0-18 15,0 0-4-15,0 0-16 0,0 0-5 0,0 0-28 16,0 0-17-16,23-6-21 0,-10 5-9 0,6-1-21 16,2 1-12-16,4 0-13 0,-3 0-10 0,6-3-9 15,-1 2-7-15,-7 2-10 0,2-2-8 0,-3 4-11 16,0-4-6-16,-3 1-5 0,2 1 1 0,-6 0-5 16,0-1-5-16,-2 0 0 0,-3 0 3 0,0 1 10 15,0-1 16-15,-1-1 4 0,-6 2 9 0,8-2-4 0,-8 2-3 16,5 0-5-16,-5 0-44 0,0 0-18 15,8-1 0-15,-8 1 0 0,0 0 0 0,5-1 0 16,-5 1 0-16,5-3 0 0,-5 3 0 0,3-1 0 16,-3 1 0-16,6-4-29 0,-3 2-212 0,1 0-97 0,0-2-110 15,-4 4-120-15,0-9-527 0,0 9-1185 16,3-7 524-16</inkml:trace>
  <inkml:trace contextRef="#ctx0" brushRef="#br0" timeOffset="24917.53">8626 9179 67 0,'0'-5'376'16,"-3"0"-1"-16,2 1-9 0,1-1 1 0,-1-2-12 0,-2 2-17 15,3-1-11-15,3 0-18 0,-3 0-16 0,1-2-20 16,4 1-8-16,3 0-22 0,-2 0-17 0,2 0-32 15,5-1-13-15,2-1-15 0,3 1-16 0,1 2-9 16,2 0-11-16,4-2-11 0,-2 3-11 0,0 2-11 16,-4 1-10-16,3 1-7 0,-3 2-12 0,3 0-4 15,-5 3-4-15,-7 2-10 0,3 2-3 0,-6 0-6 16,0 3-3-16,-3 1-3 0,-2 3-5 0,-6 2-1 16,-2 1-3-16,-3 0-1 0,-9 4-8 0,4 0 7 15,-5-3-6-15,-2-1-2 0,3-5-4 0,3 1 2 16,-3-3 0-16,0 1 1 0,3-1 5 0,2-5 5 15,4 0 5-15,3-1 8 0,1 0 4 0,1-4 1 16,1 2-3-16,3-3-2 0,0 0-4 0,0 0-5 16,0 0 0-16,32-8-6 0,-12 4-3 0,1-3 2 15,7 4-4-15,3 0-4 0,-3 1 4 0,1-2-8 16,0 4-1-16,-9 2 2 0,8 1-3 0,-5 1-3 0,-5-1-5 16,0 7-3-16,-3-2-2 0,-2 2-1 0,0 3 1 15,-3 0-3-15,-5-2 2 0,-1 3-2 16,-4 2 1-16,-1 1 3 0,-4 0-2 0,-3-1 11 0,-2 1-5 15,-3-1 10-15,-4-1 8 0,-2 0 11 0,-6-2 15 16,-2 0 9-16,-3 1 8 0,0-5 7 16,-1 1 9-16,-1-1-10 0,0-5 22 0,0-1-18 0,4 1-5 15,6-1-5-15,7-1-6 0,1-1-4 0,2 0-11 16,3-1-38-16,2 0-36 0,2 0-62 0,5 0-81 16,-8-1-104-16,8 1-82 0,0 0-82 15,20-7-94-15,-7 3-407 0,6 1-1026 0,8-4 454 0</inkml:trace>
  <inkml:trace contextRef="#ctx0" brushRef="#br0" timeOffset="25116.63">9298 9515 3235 0,'4'-2'236'0,"0"-2"-5"0,0 2-25 0,-3-1 60 0,-1 3 3 16,4-3 5-16,-4 3-19 0,0 0-21 0,0 0-15 15,0 0-13-15,0 0 5 0,0 0 5 0,-4 13-11 16,4-5-3-16,-5 2-17 0,4 1-14 0,-2 1-15 15,-1 3-15-15,-1 0-17 0,1 1-12 0,-6-1-41 16,5 0-28-16,1-5-37 0,-4 1-51 0,3-1-78 16,-1 2-90-16,0-4-92 0,0 0-83 0,5-2-94 15,-5-2-505-15,3-1-1069 0,3-3 474 0</inkml:trace>
  <inkml:trace contextRef="#ctx0" brushRef="#br0" timeOffset="25500.37">9642 9300 301 0,'0'-6'510'0,"-3"-1"4"0,2 2-15 0,1-3-15 16,-1 2-25-16,1 0-31 0,0 0-39 0,1 0-37 16,0 0-31-16,1-2-34 0,0-1-30 0,2 2-24 0,0-2-26 15,2-1-17-15,1 0-18 0,-1-1-20 16,1-1-16-16,0-3-10 0,2-3-12 0,0 2-17 15,0-1-6-15,1-1-8 0,-1 0-10 0,-4 1-8 16,3 0-3-16,-2 1-8 0,2 0-3 0,-3 1-1 0,-1 2 1 16,-1 5 6-16,-2 1 11 0,0 1-10 0,0 1-4 15,1 1-9-15,-2 4-6 0,1-3 1 16,-1 3-6-16,0 0 5 0,-6 17-3 0,3-4 6 16,-1 3-8-16,-1 10 12 0,1-1 5 0,-1 3 0 0,5 3-2 15,-5 3 0-15,4-5-4 0,-3 5 1 0,1-2-5 16,2 0-5-16,-3-1-4 0,3 1 3 15,-2 1-6-15,2-3-1 0,1-2-8 0,0-1-15 0,1-1-27 16,2-7-29-16,-3-1-43 0,1-1-59 0,-1-2-62 16,3-4-77-16,-3-2-32 0,1 0-51 0,-1 0-39 15,-1-3-41-15,1-2-36 0,-4-1-348 16,0 0-908-16,0-1 402 0</inkml:trace>
  <inkml:trace contextRef="#ctx0" brushRef="#br0" timeOffset="25683.39">9677 9605 885 0,'-6'1'159'0,"0"0"34"0,0 1 18 0,-1-1 25 16,4 3 51-16,3-4 17 0,0 0 31 0,-10 1 26 15,7 0 9-15,3-1 4 0,0 0-12 0,-6 1-2 16,6-1-16-16,0 0-4 0,0 0-21 0,0 0-10 16,0 0-30-16,20 1-21 0,-9-2-25 0,7 1-31 15,1-1-18-15,4 0-22 0,4 0-13 0,-1 1-19 16,2-4-21-16,1 1-48 0,-2 0-24 0,2 2-41 16,-7-2-36-16,-4 1-45 0,1-2-55 0,-6 3-54 15,1-1-61-15,-2 0-66 0,-6 2-74 0,0-1-107 16,-6 1-435-16,0 0-1013 0,0 0 448 0</inkml:trace>
  <inkml:trace contextRef="#ctx0" brushRef="#br0" timeOffset="26402.44">11797 11126 232 0,'-7'-8'451'0,"-4"-2"-3"0,3 0 3 16,-2 2 9-16,-4-4 2 0,5 5-2 0,-4-5-9 0,-1 1-27 16,4 4 0-16,-2-2-32 0,2 3-6 0,1-2-35 15,0 2-25-15,3 2-22 0,2 1-27 16,-1-1-30-16,1 2-52 0,4 2 1 0,0 0-15 15,0 0-15-15,0 0-17 0,30 1-20 0,0 2-10 0,2 0-24 16,4-1-20-16,1 2 0 0,5-2-30 0,8 1 0 16,-10-1-11-16,-1 1-26 0,-2-2 17 0,-1 1-16 15,-4-2 3-15,-1 0 1 0,-11 1-9 0,-7-2 9 16,-3 1 1-16,-1-2-1 0,-2 1 0 0,-4 2 3 16,-3-1-15-16,0 0-1 0,0 0 0 0,0 0 0 15,-19 6 0-15,9-4 0 0,0 4 0 0,-2 4 0 16,-2 1 0-16,4 2 0 0,-4 1 0 0,5 3 0 15,-1 1 0-15,1 5 0 0,2-5 0 0,2 2 0 16,0 4 0-16,4-2 0 0,-3 2 0 0,3-5 0 0,-1 0 0 16,2 0 0-16,0 2 0 0,-1-2 0 15,1-2 0-15,0 1 0 0,0-6 0 0,-2 1-209 0,-2-2-115 16,4-1-60-16,-4-1-51 0,1 0-49 0,2-3-51 16,1-1-435-16,-1 2-1052 0,1-3 466 0</inkml:trace>
  <inkml:trace contextRef="#ctx0" brushRef="#br0" timeOffset="26585.24">12101 11457 79 0,'10'-6'285'0,"0"1"9"16,2-4 3-16,-2 3 10 0,0-2 7 0,2 0 19 16,-4 3 7-16,-2-2 16 0,3 2 9 0,-4 4-4 15,-1-2-18-15,1 1-26 0,-1 0-12 16,-4 2 8-16,0 0 1 0,4 7-5 0,-4-1-8 0,-2 4-18 16,-1 0-44-16,-1 3-4 0,-4 11-27 0,-1 0-23 15,-1 0-17-15,1-9-42 0,1 6-48 0,-2-4-66 16,1 0-59-16,1-1-65 0,2-2-73 0,-2-3-83 15,7-1-74-15,-3 0-70 0,4-6-79 0,4 1-378 16,2-5-940-16,-6 0 416 0</inkml:trace>
  <inkml:trace contextRef="#ctx0" brushRef="#br0" timeOffset="26984.61">12606 11098 3265 0,'0'-5'281'0,"-1"-3"-27"0,-1-1-3 16,2 1 18-16,-1 0-16 0,-3 1-20 0,4 1-8 16,-2 1-5-16,0-4-15 0,2 5 1 0,0 0-16 15,2 0-17-15,0-3-20 0,5 4-12 0,0 0-20 0,6 1-8 16,5 0-23-16,1 1 1 0,8-2-6 16,2 4-9-16,2 2-12 0,1-2-1 0,1 0-15 0,2 1-1 15,-2 1-1-15,-2-4-27 0,-1-1 19 0,-2 2 0 16,-6-1-9-16,-4 1 0 0,-3-1 1 0,-4-1-4 15,-3-1 13-15,-1 1 23 0,-1-2 13 0,-2 1 7 16,-3-1 3-16,2 1 2 0,-3-3 0 16,0 6 2-16,-5-7-6 0,2 5-7 0,3 2-22 0,-11-1-54 15,11 1 0-15,-17 6 0 0,8 1 0 0,-5 4 0 16,4 2 0-16,-2 4 0 0,-2 7 0 0,4 1 0 16,-4 3 0-16,5-2 0 0,0 2 0 0,5 0 0 15,-1 4 0-15,1 0 0 0,3-3 0 0,2 2 0 16,1-2 0-16,0-2 0 0,-2-3 0 0,5 4 0 15,-2-3 0-15,-2-7 0 0,0-6 0 0,3 0 0 16,-4-2-21-16,0-3-270 0,0-1-37 0,0-2-37 0,-4-1-48 16,0-2-55-16,4-1-54 0,0 0-443 15,-19-10-1043-15,9 5 462 0</inkml:trace>
  <inkml:trace contextRef="#ctx0" brushRef="#br0" timeOffset="27134.25">12769 11359 78 0,'-1'-9'354'16,"-4"5"-5"-16,5-3 16 0,0-1 36 0,0 1 6 15,5 1 8-15,-4 0 2 0,4 0-6 0,3-1-17 0,1-2-24 16,9 1-27-16,-4 2-31 0,8-1-32 0,-2 0-27 16,7-2-22-16,-1 2-49 0,0 1-63 15,1-2-107-15,-5 3-96 0,0-4-105 0,-7 6-133 16,4-2-158-16,-6 0-290 0,-3 3-834 0,-2 0 369 0</inkml:trace>
  <inkml:trace contextRef="#ctx0" brushRef="#br0" timeOffset="27700.36">11973 11290 210 0,'0'0'392'0,"5"-2"-6"15,-2 0 1-15,2-1-5 0,-1 2 3 0,0-1-11 16,4 1-13-16,0-2-14 0,2 0-42 0,2 1-8 16,-1 1-13-16,1 0-13 0,3 0-13 0,-2 0-20 15,2-2-25-15,2 2-18 0,2 0-19 0,-1-1-18 16,0 0-39-16,-2-1-43 0,1 1-69 0,1 0-77 0,-1-2-113 15,-5 2-132-15,-4-1-174 0,1 0-305 0,-6-1-861 16,2 1 381-16</inkml:trace>
  <inkml:trace contextRef="#ctx0" brushRef="#br0" timeOffset="29168.38">7268 11269 207 0,'3'-6'354'0,"1"1"-6"0,0-1 5 0,2-1 2 0,-2 1-10 16,0 0 6-16,1 0 2 0,-1-4-1 0,1 7-6 16,-4-3-4-16,2-1-5 0,2 4-11 0,-5 1-13 15,3-2-25-15,-1 1-24 0,-2 3-30 0,0 0-29 16,0 0-15-16,0 0-2 0,-5 14-11 0,-3-1-17 16,2 3-8-16,-6 7-11 0,1 2-17 0,0 0-16 15,0 1-10-15,0 3-7 0,2-4-11 0,-3 7-12 16,2-6 5-16,1 2-12 0,1-2-8 0,2-7-3 15,1-1-11-15,0 0-1 0,1-2 0 0,3-4-1 16,-2-2-15-16,1 0 5 0,-1-2-5 0,3-1 1 16,-1-3 0-16,1 1-2 0,-3-3 7 0,3-2-8 15,0 0 7-15,0 0-5 0,0 0-1 0,0 0-9 16,0 0 4-16,13-10-3 0,-9 5-3 0,2 0-2 16,1-1 4-16,0 0-4 0,2 1 0 0,-1 4-1 15,2-2-13-15,-2 1 6 0,3 0-3 0,2 2 2 16,-1-1-4-16,2 3-10 0,1 1-2 0,0-1-11 15,2 0-6-15,-3 2-10 0,0 1 2 0,4-3-1 0,-7 2 12 16,1-1 2-16,-1 0 4 0,-2-1 1 16,0-3 5-16,0 1 3 0,-2-1 7 0,-2-1 15 15,-1 0 8-15,1-1 10 0,-4-2 6 0,5-5 3 0,-3 1 16 16,-2-3 3-16,0-1 9 0,1 2 1 0,-1-5 22 16,-1 3 3-16,-1-3 4 0,-1 4-91 15,2 0 0-15,-2 4 0 0,1-2 0 0,1 4 0 0,-2 2 0 16,2 0 0-16,0-1 0 0,0 5 0 0,0 0 0 15,0 0 0-15,-6 11 0 0,4-1 0 0,-2 5 0 16,1 2 0-16,1 1 0 0,-4 8 0 0,2-7 0 16,1 7 0-16,-1-2 0 0,0-5 0 0,-2 7 0 15,4-8 0-15,-1 1 0 0,-1 1 0 0,-1-3 0 16,2-1 0-16,-1 0 0 0,-2-2 0 0,2-3-3 16,1-1-431-16,1 1-73 0,-2-6-73 0,4 1-59 15,0 0-366-15,0-4-1089 0,0 2 482 0</inkml:trace>
  <inkml:trace contextRef="#ctx0" brushRef="#br0" timeOffset="29351.32">7596 11746 180 0,'11'-8'324'0,"-2"1"0"0,2 1 16 15,-5-1 20-15,2 2 17 0,-4 2 1 0,-1-2-6 16,1 3-17-16,-4 2-8 0,6 0-7 0,-6 0-3 16,0 9-7-16,-1-4-20 0,-4 6-3 0,-1-1-24 15,-1 6-35-15,1-1-22 0,0 2-25 0,-5 1-17 0,4-1-30 16,-1 0-29-16,-1 0-32 0,-1 0-49 15,5-1-57-15,-4 0-62 0,1-4-72 0,4-2-77 16,-1 0-76-16,1-2-77 0,3-1-91 0,-4-3-355 0,2 1-891 16,3-1 394-16</inkml:trace>
  <inkml:trace contextRef="#ctx0" brushRef="#br0" timeOffset="29934">7890 11523 444 0,'-3'-8'470'0,"0"1"4"0,0-4-10 15,0 0-16-15,2 1-26 0,1-1-32 0,3 0-28 16,1 0-30-16,-1 1-25 0,5-4-17 0,3-3-25 16,1 1-23-16,3 2-18 0,-2-1-18 0,1 0-20 15,5-4-13-15,3 2-11 0,-8 4-15 0,4-1-4 16,-5 0-3-16,-1 3-2 0,-2 3-5 0,-3-1 6 15,0 2 0-15,-1 3 1 0,0 0-10 0,-2-1-8 16,0 3-9-16,-3 1-16 0,-1 1-5 0,0 0-3 16,0 8-4-16,-2 0 6 0,-2 5 0 0,-1 2-2 15,0 2-5-15,-2 2 1 0,2 6-42 0,-1 3-43 16,1-3 0-16,2 4 0 0,0 0 0 0,3-4 0 16,2 4 0-16,-4-2 0 0,4 0 0 0,-1 0 0 15,-1-9 0-15,1 7 0 0,1-5 0 0,-1-2 0 16,2-4 0-16,-3-1 0 0,0-1 0 0,0 1-123 15,0-3-166-15,0 1-46 0,1-4-23 0,-2-1-21 16,-2 0-21-16,0 2-29 0,-2-5-4 0,-2 3 14 16,-1 0 38-16,2-3 46 0,-1 0 33 0,-3-1 55 15,1 1 54-15,1-1 66 0,-3-1 59 0,6 0 56 16,-3-1 51-16,0 2 45 0,3-2 44 0,5 0 49 16,-10 0 21-16,10 0 27 0,-9 0 21 0,9 0 15 0,-6 1 6 15,6-1 1-15,0 0 4 0,0 0-2 16,0 0-8-16,0 0-11 0,0 0-11 0,0 0-9 15,0 0-20-15,0 0-20 0,19-4-16 0,-5 3-15 16,-1-1-19-16,3 1-11 0,6-1-15 0,-4 0-17 0,5 1-4 16,6-1-10-16,-9 3-72 0,1-4-12 0,-3 3 0 15,1-1 0-15,1 1 0 0,-8-1 0 16,1 1 0-16,-1-2 0 0,-6 2 0 0,3 0 0 16,-5-1 0-16,-4 1 0 0,6-1 0 0,-6 1 0 0,4-2 0 15,-4 2-57-15,0-5-195 0,0 5-73 0,0 0-79 16,-13-6-83-16,8 5-100 0,-1-2-427 15,-2 2-1097-15,-2-1 485 0</inkml:trace>
  <inkml:trace contextRef="#ctx0" brushRef="#br0" timeOffset="31034.27">5970 13391 262 0,'0'0'461'0,"2"-6"-4"16,0 4-4-16,-2 2-7 0,3-5-23 15,-2 4-31-15,2-3-24 0,0 2-22 0,1-1-23 0,5 1-22 16,-2 0-26-16,2-1-27 0,3 1-25 16,1 0-13-16,6-1-28 0,-1 0-17 0,3 1-23 0,-1 0-41 15,-2 1-51-15,0-4-58 0,-1 3-62 16,-5-1-55-16,0 0-54 0,-5 3-39 0,0-1-35 16,-5 0-46-16,-2 1-48 0,0 0-16 0,0 0-298 0,-16 6-717 15,4-4 317-15</inkml:trace>
  <inkml:trace contextRef="#ctx0" brushRef="#br0" timeOffset="31451.41">6050 13361 420 0,'-16'3'149'0,"6"-3"41"0,-3 0 21 0,3 0 15 16,1-2 16-16,1 2 5 0,2-1 16 0,6 1-3 16,-9 0 4-16,9 0-8 0,-5-1-11 15,5 1-24-15,0 0-11 0,-8 2-2 0,8-2 4 0,-2 7-2 16,1 0-10-16,1 0-5 0,-2 3-10 0,0 0-10 16,-1 3-10-16,4 3-12 0,-6 1-15 0,1 1-11 15,2-3-17-15,-1 2-7 0,-1 0-8 0,-1-1-15 16,3-1-4-16,2-3-7 0,-1 1-3 0,-1-2-6 15,1 0 3-15,0-5 4 0,1 2 0 0,0 0 2 16,0-5 1-16,0 3 19 0,0-2 8 0,0-4 3 16,0 0 7-16,2 5-6 0,-2-5-4 0,0 0-11 15,0 0-9-15,18-9 1 0,-10 6-19 0,2-2 2 16,1 0-4-16,6-1-14 0,-3 1 2 0,0 3-15 16,4-2 0-16,0 4 4 0,0 0-7 0,0 3-4 15,-8-1-9-15,7 4 0 0,-1 0 3 0,-4 0-6 16,0 3-3-16,-3 0 1 0,1 1 0 0,-2 1-1 15,-3-1-3-15,1 2-2 0,-4 3 5 0,-2 0 1 16,0-2-5-16,-6 1 5 0,-1 1 2 0,-4 1-4 16,-1-2 8-16,-4-2 11 0,-2-1 20 0,-6 2 3 15,-2-2 24-15,-2-3-5 0,1 1 1 0,-4-3-7 16,0-3-33-16,2-2-29 0,4 1 0 0,3-1 0 16,3-1 0-16,-2-1 0 0,2-2 0 0,9 1 0 15,-4 0 0-15,5-2 0 0,1 2 0 0,2-1-109 16,1 1-206-16,2-2-91 0,5-1-83 0,-2 5-85 0,11-7-476 15,1 4-1137-15,0 0 503 0</inkml:trace>
  <inkml:trace contextRef="#ctx0" brushRef="#br0" timeOffset="31651.07">6368 13791 69 0,'6'0'459'0,"-6"0"-19"16,9 1-5-16,-9-1 3 0,8 2 7 0,-7 2-9 15,-1 0-13-15,-1 5-22 0,-2 1-26 0,1 1-14 16,-2 1-39-16,0 2-31 0,-1 3-27 0,0-1-30 0,2 5-19 16,-7 2-20-16,5 1-45 0,0-5-44 15,-2-1-56-15,3 0-59 0,1-2-60 0,-2 1-64 16,3-8-58-16,1 2-54 0,0-4-25 0,1 1-60 16,2-6-78-16,-2-2-335 0,4 0-804 0,-4 0 356 0</inkml:trace>
  <inkml:trace contextRef="#ctx0" brushRef="#br0" timeOffset="32183.57">6792 13390 5 0,'6'-10'541'0,"0"1"-3"0,-3 3-8 16,-1 2-6-16,-1 2-12 0,-1 2-9 16,0 0-16-16,0 0-22 0,-9 19-20 0,5-7-26 0,0 5-31 15,-3 2-27-15,2 4-28 0,-1 2-27 0,1-1-27 16,0 1-28-16,-1 0-24 0,1-1-23 0,1 3-19 15,0-9-21-15,-1 2-15 0,4-2-11 0,-3-2-17 16,-1-1-11-16,1-3-104 0,4-1-6 16,-1-1 0-16,-2-4 0 0,3 1 0 0,-1-1 0 0,1 0 0 15,1-2 0-15,-1-3 0 0,4 1 0 0,3-2 0 16,-7 0 0-16,16-2 0 0,-2 0 0 0,0-1 0 16,5-3 0-16,-1 4 0 0,4-2 0 0,-2 2 0 15,0 2 0-15,1-4 0 0,-3 3 0 0,0 1 0 16,-4 0-220-16,-5 1-70 0,3 2-39 0,-1-2-33 15,-5 1-19-15,-1 0-10 0,-1 1 0 0,-2 3 6 16,-1-2 13-16,-2-2 18 0,-1 3 33 0,0-3 35 16,-2 3 37-16,1-2 51 0,3-3 57 0,-5 1 45 15,5-1 42-15,0 0 42 0,-10-9 30 0,10 5 23 16,-2 0 29-16,2-7 27 0,-3 4 29 0,7-7 20 16,-3 2 7-16,2-3 35 0,3-1 15 0,-1 0 22 15,-1 1 7-15,2-1 1 0,1 2 5 0,-2 1 2 16,-1 1 5-16,1 2 10 0,-3 1 2 0,1 3-4 15,-1-2-16-15,0 4-24 0,2 1-21 0,-4 3-7 16,0 0 3-16,0 0-1 0,2 12 4 0,-2-1-3 16,0 6-157-16,-1 2-31 0,0 0 0 0,-2 7 0 15,0 1 0-15,1 2 0 0,1-2 0 0,-2 4 0 16,-1-4 0-16,2-1 0 0,-1 0 0 0,-1-1 0 16,2-5 0-16,0 0 0 0,-3-2 0 0,1-1 0 15,1-3 0-15,-1 1-454 0,0 1-255 0,-4-8-463 16,2 2-1268-16,-3-3 561 0</inkml:trace>
  <inkml:trace contextRef="#ctx0" brushRef="#br0" timeOffset="33467.29">4841 15259 228 0,'5'-9'372'15,"1"-3"8"-15,-2 1-4 0,4-4-14 0,-3 4-2 16,0 2-9-16,1-2-1 0,-1 2-7 0,-1-1-5 15,-1 1-6-15,-1 3-8 0,0 0-10 0,0 2-14 16,-1-1-29-16,-1 1-18 0,0 4-39 0,0 0 1 16,0 0-14-16,0 0 0 0,-19 22-3 0,6-8-14 15,-1 11-15-15,-2 2-14 0,0 5 0 0,-4 10-5 16,1 4-7-16,2-2-11 0,-1 2-7 0,8-13-15 16,-8 14-8-16,4-1-8 0,1-12-11 0,8-1-10 15,-2-2-30-15,3 2 0 0,4 0-8 0,1-4 1 16,5-5-7-16,-2-6-8 0,4 0 5 0,2-3-26 15,-1-1 0-15,0-3 0 0,10-3 0 0,-6-2 0 16,6-2 0-16,4-2 0 0,-4-3 0 0,4-1 0 16,4-5 0-16,0-1 0 0,-9-1 0 0,-2 0 0 0,1-5 0 15,-3-1 0-15,-2 1 0 0,-1-2 0 16,-2-7 0-16,-5 7 0 0,-4-2 0 0,-4 1 0 16,-1 0 0-16,-5 1 0 0,-2 7 0 0,-2 0 0 15,-5 6 0-15,-9-3 0 0,6 8 0 0,-3 3 0 16,-1 6 0-16,2 1 0 0,1 2-109 0,2 6-70 0,2 0-80 15,10-2-94-15,-5 6-94 0,4 0-95 0,3-8-509 16,6 1-1138-16,5 0 504 0</inkml:trace>
  <inkml:trace contextRef="#ctx0" brushRef="#br0" timeOffset="33683.35">5233 15776 303 0,'8'-8'506'0,"-2"1"18"0,0 2 9 0,-3 0-2 16,1 0-32-16,-2 3-44 0,-2 2-31 0,4-1-20 15,-4 1-15-15,0 8-30 0,-1 0-30 0,-3 3-37 16,-4 3-25-16,2 3-24 0,-2 1-25 0,1 1-38 16,-6 6-45-16,7-7-57 0,-2 1-69 0,0-1-79 15,3 1-78-15,0-3-73 0,5-4-63 0,0 1-61 16,5-6-67-16,0-1-65 0,0-6-311 0,7 0-851 15,0-5 376-15</inkml:trace>
  <inkml:trace contextRef="#ctx0" brushRef="#br0" timeOffset="34283.56">5753 15316 3019 0,'13'-27'320'0,"-3"1"-85"0,-1 10 20 0,-6 4 32 15,0 2 5-15,1 2-9 0,0 2-37 0,-3 1-33 16,-1 5-25-16,0 0 7 0,0 0 4 0,0 0 3 15,-1 17 3-15,0-5 2 0,-3 4-7 0,0 4-8 16,-1 5-9-16,1 3-12 0,-1 0-10 0,0 3-18 16,-4-3-7-16,3 2-16 0,-5-2-11 0,1 1-19 15,-1 2-11-15,3-5-10 0,-1-1-18 0,3 1-6 16,-1-7-13-16,2-1-11 0,0-5-5 0,1-3 3 16,2 1-11-16,-2-5-8 0,4 1 0 0,0-2 0 15,-1-2 0-15,1-3 0 0,0 0 0 0,0 0 0 16,0 0 0-16,0 0 0 0,26-14 0 0,-14 10 0 15,5-3 0-15,0-1 0 0,-4 5 0 0,6-3 0 16,-1-2-3-16,4 4-26 0,-5 2-4 0,2 0-20 16,-1 0-7-16,-6 2-12 0,1 2-19 0,0 1-31 15,-4-2-37-15,-3 2-33 0,3 0-37 16,-4 1-26-16,0 1-36 0,-1-3-23 0,0 2-22 16,-4-1-9-16,0 1-11 0,0-4 7 0,0 0 6 0,-2 8 33 15,2-8 33-15,-4 3 30 0,4-3 38 0,0 0 49 16,0 0 39-16,0 0 45 0,-5-10 36 0,6 3 38 15,-1 1 33-15,0-4 22 0,2 0 31 0,0-4 19 16,2-3 18-16,1-1 24 0,1 0 20 0,-2 0 12 16,2 0 16-16,1-2 11 0,-3 2 11 15,2 2 8-15,-5 1 11 0,3 3 4 0,-1 0 10 0,0 1 2 16,-3 4-9-16,3 1-11 0,-2-1-18 0,1 4-21 16,-2 3-23-16,0 0-17 0,0 0 4 0,0 0-24 15,0 0 0-15,-3 22 1 0,3-7-7 0,-4 3-5 16,0 1-9-16,2 9-10 0,-5 1-8 0,2-1-9 15,3 1-70-15,0-1-14 0,-1 4 0 0,-1-4 0 16,-1 2 0-16,-2-2 0 0,2-2 0 0,0-2 0 16,1-5 0-16,2 1 0 0,-2-3 0 0,1-4 0 15,1 0 0-15,-2-3 0 0,3-1 0 16,-1-2 0-16,2-1 0 0,0-2 0 0,-1 0-242 0,0-2-108 16,1-2-91-16,0 0-101 0,0 0-108 15,0 0-345-15,0 0-1077 0,2-17 476 0</inkml:trace>
  <inkml:trace contextRef="#ctx0" brushRef="#br0" timeOffset="34450.21">6184 15768 337 0,'0'0'405'16,"6"0"21"-16,-6 0 22 0,0 0 16 0,0 0-5 16,4 2-22-16,-4-2-28 0,0 0-39 0,0 0-34 15,5 2-38-15,-5-2-22 0,0 0-53 0,0 0-55 0,0 0-88 16,0 0-117-16,0 0-148 0,0 0-198 0,0 0-373 15,0 0-818-15,0 0 363 0</inkml:trace>
  <inkml:trace contextRef="#ctx0" brushRef="#br0" timeOffset="55133.86">10333 2753 2548 0,'-6'-7'112'0,"0"0"-50"0,1 5 6 15,-1-4 28-15,3 2 12 0,-1 0 0 0,-1 2 4 16,1-2-17-16,4 4 1 0,-5-2-7 0,5 2-8 15,-4-1 0-15,4 1 26 0,1 9 10 0,0-1 3 16,5 2 7-16,1 8 12 0,7 8 6 0,2-1 11 16,4 4-3-16,8 9 3 0,3 3 1 0,2 2 2 15,2 0-10-15,3 1-4 0,7 1-6 16,-2 0-11-16,22 18-13 0,-20-22-6 0,-1-3-12 16,4-1-8-16,-3 1-4 0,3 0-13 0,-3-3-6 0,1-1-4 15,-4-4-6-15,-10-9-8 0,0-2-4 0,-2 1-2 16,-2-5-4-16,-3 0-7 0,-11-6-2 0,4 0 0 15,-9-3-5-15,-4-3 5 0,2 1-10 16,-4 1 6-16,4-3-3 0,-7-2-21 0,2 3-36 0,-2-3-43 16,0 0-47-16,0 0-50 0,0 0-61 15,0 0-78-15,-28-14-71 0,21 7-83 0,-5 0-378 0,3 0-915 16,0 0 406-16</inkml:trace>
  <inkml:trace contextRef="#ctx0" brushRef="#br0" timeOffset="55483.46">11176 2908 172 0,'2'-18'368'0,"-4"1"-7"0,0 4-3 16,4 2 13-16,-4 1-8 0,1 0-12 15,1 3-13-15,-1 1-38 0,-1 1-29 0,1 1-32 16,-3 3-24-16,4 1-22 0,-12 7-16 0,-1 4-10 15,-1 5-9-15,-4 8-21 0,-4 6-2 0,-10 14-11 16,0 3-9-16,2 6-9 0,-19 18-6 0,4 2-5 0,8-21 1 16,-13 17-4-16,4 1-5 0,13-22-1 15,-3-2 6-15,2 0 6 0,1 0-1 0,2-3 7 16,-1 1 6-16,3-5-2 0,6-10-1 0,2 0-3 16,2-3-5-16,0-4-12 0,5-1 0 0,2-5-6 15,2-7-11-15,5 1-5 0,0-4-9 0,1 4-2 16,0-8-2-16,0 4-1 0,3-2-6 0,1-4 0 15,-6 6-5-15,6-6-11 0,0 0-39 0,0 0-65 16,0 0-71-16,0 0-93 0,2-22-100 0,2 10-109 16,-4 0-148-16,5-7-305 0,3-5-976 0,-3-2 433 15</inkml:trace>
  <inkml:trace contextRef="#ctx0" brushRef="#br0" timeOffset="55650.45">11430 3572 141 0,'0'0'513'0,"0"0"-27"0,0 0-48 15,-23-7-41-15,20 6-46 0,3 1-41 16,-7-1-62-16,7 1-69 0,0 0-111 0,0 0-133 16,0 0-168-16,-5-3-240 0,5 3-511 0,0 0 227 0</inkml:trace>
  <inkml:trace contextRef="#ctx0" brushRef="#br0" timeOffset="81250.77">14198 7079 231 0,'0'0'227'0,"0"0"-20"0,0 0-19 16,0 0-14-16,0 0-17 0,-13 9-19 0,12-7-10 16,1-2-2-16,-6 3 1 0,3 0 8 0,2 1 0 15,1-4 9-15,-7 5-1 0,4-4 1 0,-3 2-1 16,0-1-1-16,-1-1 3 0,-1 0-6 0,0-1 13 16,-2 1-7-16,0-2 3 0,-2-1 0 0,2 0 1 0,1-2-7 15,0 1-10-15,1 0-5 0,-2-2-3 16,5 1-9-16,-4-2-8 0,3 3-1 0,-2-6-7 0,4 5-4 15,0-3-9-15,3 0 0 0,-1 4-8 16,0-5-10-16,2 3 5 0,0 0 0 0,0-3-10 16,2 4-2-16,3-1-4 0,-3-1-2 0,2 0-6 15,0 2 2-15,0 0-1 0,2-3-1 0,0 2 0 0,2 0-1 16,-4 1 2-16,5 0-2 0,-4 0-3 0,0 1-2 16,0 1-7-16,3-1 0 0,-2 0-5 0,2 1-1 15,-3 0-4-15,-1 0 0 0,-4 2-8 16,8-1-2-16,-8 1 1 0,8 0-2 0,-8 0 1 0,9 0-7 15,-5 1 2-15,-4-1 2 0,8 4 0 0,-3-1 3 16,1 3 3-16,-2-1-3 0,1 1 4 16,1 2-2-16,0-1 0 0,-2 3-2 0,1-2-1 0,-1 2 0 15,-2 1 1-15,2 1 0 0,0 0 1 0,0 6-3 16,-3-2 3-16,2-1-4 0,2 2-1 0,-5 1 2 16,2 0-3-16,-2-2 1 0,1 2-1 0,-1 1-3 15,2-1 4-15,-5 2-1 0,1-2 3 0,-3-1 1 16,2 0-1-16,2-1 0 0,-3 0-1 0,-1 0 2 15,2 0-1-15,-4 0 6 0,-1 1-3 0,0-3 2 16,-1 1 2-16,2-1-3 0,-1-4 6 0,-2 3-2 16,2-2 3-16,-3 1 1 0,2-3 2 0,-7 1 0 15,6-5 3-15,0 1-6 0,-2 1 1 0,2-3-1 16,1 0 5-16,-2 1-7 0,3-2 4 0,-3-2 1 16,0-1 0-16,0 0 1 0,3 0-1 0,2-4 0 15,-1-1-5-15,0-1 8 0,2 3-15 0,1-9 3 16,2 4-4-16,1-3 0 0,1 1 2 0,1-2 0 15,3 0-3-15,-1 1-3 0,3-1-2 0,2 2 3 16,-2-3-10-16,2 4 3 0,1-1 4 0,1 2-7 16,-1-2 4-16,1 4-2 0,3-1 0 0,-4 1-6 15,0 3 3-15,1-3 1 0,-2 5-7 0,1 0 7 16,1 2-5-16,0 2 2 0,-2 1-3 0,1 0 6 16,1 2-3-16,-1 0-1 0,-1 1 4 0,1 3-1 15,-2 0-4-15,0 0 1 0,2-1 4 0,0 2-2 0,-2-3-3 16,2 2 9-16,0-2-6 0,1-1 1 0,-2 1 2 15,1-3 2-15,1 0-5 0,-1-2 8 0,-5-1-10 16,5 2 3-16,2-4-1 0,1-1 3 16,-3-2-25-16,5 1-21 0,-5-3-29 0,0 1-51 0,1-3-64 15,2 0-69-15,-3 1-94 0,1-1-114 0,-1-3-535 16,1 3-1083-16,5-4 479 0</inkml:trace>
  <inkml:trace contextRef="#ctx0" brushRef="#br0" timeOffset="82150.81">15118 7032 314 0,'2'-4'375'0,"-2"4"-3"0,0 0-3 0,2-5-15 0,-2 5-12 16,0 0-22-16,0 0-28 0,4-2-26 0,-4 2-24 16,0 0-17-16,0 0-25 0,0 0-17 0,0 0-6 15,0 0-6-15,-8 13-2 0,1-9 1 16,-1 3-15-16,0 1-23 0,-1 3-2 0,-6-3 0 16,0 4-1-16,-2 0-3 0,0-1-7 0,-6 3-1 0,3-3-8 15,-2 4-8-15,-1-2-1 0,-1 0-8 0,-2-1 0 16,8-2-4-16,1-1-8 0,0 1 5 0,0-3-4 15,3 1-9-15,3-1-8 0,2-3 1 0,0 0-6 16,3-1-6-16,1 1-4 0,1-1-7 0,0-1-3 16,1 0 3-16,3-2-5 0,-1 7 2 0,1-7 1 15,4 8 3-15,1-4-8 0,0 0 1 16,5 1-2-16,-1 0 8 0,1 0-12 0,3-2-8 0,3 4 7 16,-4-2-7-16,8 1 10 0,-8-1-20 0,6 1 7 15,1-1-9-15,-2 1 1 0,1-2-2 0,-8 2 0 16,4-3 5-16,3 2-10 0,-3-1 5 0,-4 3-3 15,4-4-7-15,-2 1-5 0,-1 2-12 0,0-2-6 16,-2-1-8-16,2-1-6 0,0 2-8 0,-1 1-7 16,-1-1-19-16,2 0-15 0,-4-3-16 0,1 2-23 15,-3-2-25-15,4 1-36 0,-9-2-19 0,9 3-48 16,-4-2-26-16,-5-1-33 0,0 0-34 0,0 0-41 16,4 4-38-16,-4-4-299 0,0 0-784 0,0 0 347 15</inkml:trace>
  <inkml:trace contextRef="#ctx0" brushRef="#br0" timeOffset="82567.24">14812 7502 240 0,'0'0'310'0,"-12"0"-5"0,6 0-12 15,6 0-6-15,-9 0-8 0,5 1-20 0,4-1-11 16,0 0-8-16,-9 0-13 0,9 0-15 0,0 0 1 15,0 0 0-15,-9 0-8 0,9 0 0 0,0 0-5 16,0 0-5-16,0 0-6 0,0 0-4 0,-5 1-10 16,5-1 2-16,0 0-9 0,0 0-9 0,0 0-4 0,0 0-10 15,0 0-10-15,0 0-8 0,0 0-6 16,0 0-13-16,-8 0 1 0,8 0-13 0,0 0-9 16,0 0-8-16,0 0-5 0,0 0-13 0,0 0-2 15,0 0-3-15,0 0-3 0,18 3-7 0,-13-1 0 16,5 0-3-16,1 2-8 0,3 2 3 0,2-3-7 0,2 1-3 15,1 3-4-15,-1-3 2 0,5 0-7 0,-1 5 1 16,-3-5-3-16,2 0-3 0,-1 0 3 16,-2 0-6-16,2 2 4 0,-3-1-2 0,1-3-1 15,-5 2-1-15,-2 0-1 0,-2-3 1 0,-2 0-1 0,5 1 6 16,-8 0-12-16,-4-2 0 0,9 2 7 0,-9-2-6 16,0 0 3-16,0 0-8 0,0 0-17 15,9-1-22-15,-9 1-38 0,0 0-52 0,0 0-96 16,0 0-102-16,0 0-120 0,0 0-141 0,0 0-304 0,0 0-964 15,0 0 427-15</inkml:trace>
  <inkml:trace contextRef="#ctx0" brushRef="#br0" timeOffset="85717.78">15794 7185 29 0,'0'0'309'0,"0"0"-12"0,0 0-1 15,0 0-26-15,0 0-17 0,0 0-10 0,0 0-20 16,0 0-16-16,0 0-11 0,0 0-11 0,0 0-6 15,0 0-8-15,0 0 6 0,0 0 0 0,0 0-8 16,0 0-1-16,0 0-15 0,0 0 6 0,0 0-5 16,0 0-2-16,0 0-3 0,0 0-1 0,0 0-4 15,0 0-5-15,0 0 4 0,0 0 1 0,0 0-5 16,0 0 4-16,0 0 0 0,0 0-2 0,0 0-2 0,0 0-2 16,0 0-9-16,0 0-2 0,0 0-15 15,0 0-6-15,0 0 3 0,0 0-21 0,-1-6-3 16,1 6-5-16,-3-7-6 0,3 2-11 0,0 1-6 15,-1-3 6-15,2 0-12 0,-1-2-7 0,0 1-6 16,3-1-6-16,-2-1 2 0,3 0-9 0,-4 0 1 16,4 0-3-16,0-2-6 0,-3 2-4 0,2 1 13 15,-1-1-11-15,3 2-2 0,-2 1-9 0,-2-2 2 16,2 4 2-16,-1-3 0 0,-2 2 5 0,3 2-8 0,-2-2 1 16,-1 2 2-16,3-1-4 0,-2 0-1 15,-1 0 5-15,3 0-1 0,-1 3-4 0,-2 2 1 16,3-6-3-16,-2 3 3 0,-1 0 0 0,4-1-4 15,-2 1 2-15,-1-1 0 0,2 2-6 0,-3 2 14 0,0-7-8 16,4 2 0-16,-3 1 3 0,3 2-3 0,-1-3 4 16,-1 1 3-16,1-1 4 0,-1 2 7 0,1-1 4 15,-3 4-3-15,5-7 2 0,-3 4-1 16,1 0-5-16,0 1 9 0,-3 2 3 0,0 0-2 0,2-6-5 16,-1 3 0-16,-1 3 9 0,0 0-8 0,2-3 0 15,-2 3 2-15,0 0-7 0,0 0-6 0,0 0 2 16,0 0-9-16,0 0 0 0,0 0-5 15,0 0 1-15,0 0 3 0,2 10-10 0,-2-4 14 0,-1 1-2 16,1 0 4-16,1 6-5 0,-1-3-1 0,0 1-3 16,2 5 7-16,-2 2-4 0,1-2 3 0,0 2-4 15,-1-1-2-15,2 2 3 0,-1-1 0 16,0 2 9-16,2-2-10 0,-3 0 0 0,2 2-9 0,-1-1 11 16,-1-2-3-16,2 2-1 0,-2-2 3 0,0-2 0 15,1 2-4-15,-1 0-7 0,1-2 10 0,0 2-2 16,-1-5 2-16,2 0 2 0,-2-1-6 0,-2 1 0 15,4-1 4-15,-4-3-1 0,2 6-1 0,0-6-1 16,2 2-5-16,-1-2 9 0,-2 1-12 0,2-3 14 16,-2 4-8-16,-1-3 10 0,2 0-7 0,0 1 4 15,0-1 0-15,-1 0-1 0,2-1-4 0,-1 4 1 16,0-3-13-16,2-1 6 0,-2 0-15 0,0 0-10 16,0 1 2-16,1-1 1 0,-1-1-4 0,1 2-4 15,1-3 1-15,-2 0-6 0,1 3-11 0,0-4-9 16,-1-1-14-16,0-2-21 0,0 9-25 0,0-9-31 0,1 4-33 15,-1-4-43-15,0 3-49 0,0-3-51 0,0 0-70 16,0 0-70-16,0 0-389 0,0 0-928 16,0 0 410-16</inkml:trace>
  <inkml:trace contextRef="#ctx0" brushRef="#br0" timeOffset="86418.63">15718 7561 112 0,'0'0'230'16,"-4"2"-3"-16,4-2-8 0,0 0-8 0,0 0-8 0,0 0-9 15,-5 2-1-15,5-2-9 0,0 0 1 0,0 0-5 16,0 0-4-16,0 0 0 0,0 0-8 0,-9-4-5 16,9 4 3-16,0 0-1 0,0 0-15 0,0 0-3 15,-5 3-1-15,5-3-6 0,0 0-1 0,0 0-10 16,0 0-5-16,0 0-11 0,0 0-3 0,-9 0-3 15,9 0-3-15,0 0-8 0,0 0-1 0,0 0-5 16,0 0-5-16,0 0-6 0,-3 4 0 0,3-4-3 16,0 0-1-16,0 0 6 0,0 0 5 0,0 0 6 15,0 0-4-15,0 0-3 0,17 4-2 0,-10-3 0 16,4 0-10-16,3-2-5 0,4 2-8 0,2 0-5 16,8 1-4-16,-5-4-6 0,6 1-2 0,2 0-12 15,1 0 3-15,0 1-2 0,0-2-5 0,-3 0-1 16,1 1-7-16,-2 2 0 0,-7-4-1 0,-1 3 1 15,-2-5-1-15,-5 5-2 0,-1-2 3 0,0 2 18 16,-4 0 19-16,-1 0 15 0,-3-1 18 0,2 0 8 16,-6 1 12-16,7-1-3 0,-7 1-10 0,6-1-14 15,-6 1 0-15,0 0-14 0,0 0-13 0,0 0-7 16,0 0-5-16,4-2-29 0,-4 2-32 0,0 0-44 16,0 0-58-16,0 0-63 0,0 0-77 0,0 0-85 0,0 0-88 15,0 0-114-15,0 0-385 0,0 0-1010 0,1-9 446 16</inkml:trace>
  <inkml:trace contextRef="#ctx0" brushRef="#br0" timeOffset="100200.91">16309 6497 2 0,'0'0'138'0,"-8"-4"-4"0,1 0-6 0,-2 0-12 0,-1-2-1 15,1-2-11-15,-5 0-8 0,-7-1-10 0,2 1-6 16,-8-4-12-16,-6 0-14 0,0 2-13 0,-17-6-14 15,-1 1-31-15,-4 3 12 0,-2 0-16 0,-2 0 0 16,-30-9-1-16,24 11-2 0,-27-2 5 0,25 2-7 16,-29-2 6-16,1 3-2 0,29 6 10 0,-26-4-4 15,1 5 14-15,26 0-9 0,-30-2-1 0,6 8 3 16,21-1-1-16,-24 1-4 0,25 3 0 0,0 0 0 16,-26-1 0-16,31 3 0 0,1 0 2 0,2 2 5 15,0-1-20-15,0 0 18 0,3 1-8 0,4 1 1 16,-2 2 0-16,3 3-11 0,3-2 2 0,12-3 1 15,-10 8 0-15,1 4 0 0,3 0 3 0,11-4-1 16,-1 2 5-16,-9 7-3 0,3 2-2 0,1 1 0 16,2 4 3-16,2 0 1 0,0 1-5 0,2 1 0 15,0 0 11-15,3 4-16 0,2 1 12 0,-1 3 2 16,4 2 0-16,1 0-3 0,-1 2 2 0,5 0-3 16,5 0-5-16,7 0 11 0,1-14-6 0,1 13 3 15,8-5 1-15,6 3-1 0,-1-12-1 0,9 12 2 16,1 2 11-16,5-3 3 0,3-1-8 0,4 0-2 15,2-2 17-15,3 1-5 0,7 1 19 0,14 19 3 16,-17-24 9-16,7 2 0 0,2-3 0 0,23 18 7 16,-20-24-9-16,26 14 2 0,-1-1 7 0,-21-20-5 0,2 2 2 15,26 8 2-15,-1 0-5 0,-25-15 8 16,30 8-6-16,1 1 0 0,-26-13-6 0,29 7 1 16,-1-5-10-16,-26-8-1 0,24 0-3 0,3-2-1 15,-32 0-6-15,5-7-2 0,1 0 2 0,0-2 0 0,24-3-7 16,-28-1 0-16,5-5-3 0,-2-1-3 0,27-3 3 15,-36 2-4-15,3-1-2 0,2-1-5 0,-2-3 7 16,1 0-6-16,1-2 8 0,-2-3 1 0,4 2 2 16,-4-2 6-16,-4-3 8 0,6 3 6 0,-5-5-1 15,3 0 4-15,-3 3 9 0,-3-3 4 0,-1-3 9 16,2-1 0-16,-7-1 5 0,4 0 2 16,-4-4 5-16,1 0-3 0,-5 1 7 0,3-2-4 15,0-3-5-15,-6 0-6 0,-1 0 11 0,-3-4-21 16,0 5-1-16,-3-1-3 0,-4-2-6 0,1 1 1 0,-11-4-2 15,-2 13-6-15,-1-15 2 0,-2 2 7 0,-6 10 7 16,-1-19 1-16,-7 5-1 0,-3-1 1 0,-6-1 14 16,-5 2-14-16,0-4-6 0,-8 5 24 0,3 0-25 15,-7 1 0-15,-2-1 1 0,-2 1-1 0,-6 4-11 16,-5 0 0-16,0 3-7 0,-9 0-4 0,0 7 0 16,-5 1 0-16,-28-4-6 0,22 11-3 0,-2 7-4 15,-27 0 6-15,23 9-11 0,-26-1-17 0,29 7-25 16,-2 3-26-16,-1 3-24 0,-24 8-22 0,31-4-33 15,0 1-34-15,3 1-46 0,3 4-47 0,3-6-265 16,15 3-579-16,2-3 256 0</inkml:trace>
  <inkml:trace contextRef="#ctx0" brushRef="#br0" timeOffset="100701.24">17495 7135 3136 0,'-3'-17'149'15,"1"-1"40"-15,-3 0 31 0,2 0 57 0,0-3 0 16,-2 7-2-16,2 2-12 0,-1 0-8 0,2 2-11 15,-2 0 1-15,1 4-13 0,3-1-17 0,-2 4-20 0,2 3-18 16,0 0-21-16,0 0-14 0,-13 17 1 0,11 1-2 16,-1 12 9-16,-1 2-6 0,3 3-15 15,1 12-3-15,0-2-20 0,4 4-8 0,1-3-7 0,1-11-18 16,2-1-4-16,1 12 2 0,-2-13-10 16,3-3-12-16,-2-1-28 0,-1-3-41 0,-1 2-32 0,-2-13-42 15,0-2-38-15,-2-4-32 0,-2-3-23 0,0-3-55 16,0-3-71-16,0 0-67 0,0 0-66 0,-9-28-65 15,4 10-419-15,0-9-1007 0,-4-1 445 0</inkml:trace>
  <inkml:trace contextRef="#ctx0" brushRef="#br0" timeOffset="100900.89">17482 6989 275 0,'2'-4'434'0,"0"-2"11"0,2 1-2 15,-2 1 1-15,0 2-5 0,3-1-1 0,-1 0-6 16,2 0-23-16,2 0-25 0,1-1-10 0,1 2-29 15,4-1-21-15,3 0-25 0,5 1-27 0,-2-1-33 16,-1 0-21-16,3 2-24 0,6-2-17 0,-6 0-14 16,5-1-6-16,-7 1-47 0,2 1-41 0,-3-2-48 0,-6 3-47 15,-3 0-56-15,0-2-60 0,0 3-61 0,-3 0-52 16,-2 2-43-16,-2 0-40 0,-3-2-55 16,-2 7-54-16,-7 2-374 0,-4-1-888 0,-4 4 393 15</inkml:trace>
  <inkml:trace contextRef="#ctx0" brushRef="#br0" timeOffset="101083.47">17463 7237 22 0,'-5'9'302'0,"-4"2"12"16,4-4 16-16,0 3 22 0,4-5 25 0,1-1 13 15,0 0 12-15,4-1-6 0,2-2-12 0,2 1-25 0,2-3-27 16,5 1-24-16,3-2-28 0,1 0-20 0,3-1-26 16,-4 1-23-16,10 0-27 0,-6 0-17 0,-2 1-53 15,7 0-54-15,-8-2-59 0,-1 3-56 16,1-1-61-16,-5 2-56 0,-1-1-41 0,0 1-43 0,2 3-43 15,-6 0-35-15,5-1-25 0,-5 1-304 0,2 2-717 16,-1 0 317-16</inkml:trace>
  <inkml:trace contextRef="#ctx0" brushRef="#br0" timeOffset="102117.64">18027 7353 223 0,'11'-2'283'0,"-2"-3"13"0,1 0 2 0,-2 0 9 15,-3 0 6-15,-1-2 15 0,1-1-6 0,-2-1 1 16,0 0-4-16,-5 1-18 0,1-2-12 0,-3 2-14 15,-1-1-8-15,-1 1-10 0,-3 0-13 0,0 1-18 16,0 3-19-16,-1 3-20 0,-3 1-18 0,-1 2-17 16,-3 3-13-16,-2 5-13 0,1 2-10 0,-2 5-13 15,2 2-7-15,1 2-9 0,8-3-8 0,-1 3-5 16,4 0-8-16,3-2-9 0,-1 0-6 0,4-2-3 16,4 0-3-16,2-2-8 0,1-4 1 0,-2-2-6 15,4-1 4-15,0-2-6 0,2-2-2 0,2-3-2 16,-3-1 9-16,3-3-13 0,-3 1-2 0,4-3-1 15,-5-2 0-15,3-1-2 0,-1-2 4 0,-2-4 20 16,2 1-8-16,-3-4 6 0,0 0-6 0,0-2 1 16,-3 1 3-16,0 2 2 0,0 4 6 0,-2 0 2 15,0 3-3-15,0 4-8 0,-2 0-10 0,1 1-3 16,-2 4-7-16,0 0 6 0,0 0-14 0,2 16 11 16,-1-5-1-16,1 4-2 0,-1 3-3 0,0-1 0 15,4 2-4-15,3-1-7 0,0 0 10 0,3-1-4 0,-1-1-1 16,3-3 1-16,0 1-3 0,2-3-3 0,-1-3-15 15,4-1 10-15,-1-3-3 0,5-4 6 0,-3-4-4 16,-1 0-4-16,1-2-2 0,1-5-4 16,2-2-4-16,-3 0-2 0,0-4 4 0,-1-6-3 0,0-1-4 15,0-4-3-15,-4-4-7 0,4-11 2 0,0-2 0 16,-7-3-6-16,2-2 1 0,-3-2 0 16,-1 0 5-16,-1 2 2 0,-7 14 1 0,2 3 5 0,-7 5 4 15,3 4 0-15,-3 9 3 0,0 3-1 0,0 7-1 16,-1 5-1-16,-1 0 4 0,-2 7 1 0,-5 10 2 15,-2 7 3-15,1 5 7 0,0 3-4 0,0 17 1 16,5-2 0-16,1 1 1 0,4-2 1 16,-2-1 3-16,6-9 1 0,5-1-3 0,-1 0 2 0,1-3-2 15,0-3 6-15,3 0-7 0,-1-5 0 0,1-6 6 16,0-2-3-16,-2-3 3 0,1-4 10 0,-1-2-8 16,-1-2 5-16,0 0-6 0,0-5 2 0,-5 0-2 15,14-6-1-15,-5-1 0 0,0 0 4 0,4-7-2 16,0 0-6-16,6-4 1 0,-5 5 3 0,6-4-1 15,-4 3-1-15,-1 5-2 0,3-2-1 0,-1 6 4 16,-2-2-6-16,-1 5-2 0,-1 2 7 0,-1 1-6 16,1 5 6-16,-1 0 0 0,-1 0-3 0,2 6 0 15,-3 3 0-15,-1-2 1 0,-1 1 4 0,-3 2-6 16,-4-4 7-16,3 3-6 0,-4 1 3 0,0-4 1 16,-1 0-1-16,-3 0 1 0,0 0-2 0,-1-5 0 0,-4 5 2 15,0-5-6-15,0-1 3 0,-1-3-2 0,-1-1 7 16,0 0-1-16,1-4 0 0,-1 1 0 15,2-1-2-15,-2-2 11 0,4-1 3 0,1 0 3 16,-1 2 9-16,2-2 1 0,1-1 1 0,0 2 2 0,4 2-4 16,0 2-2-16,4-7-8 0,0 3 3 15,1 2-2-15,8-2-3 0,-2 3-7 0,2 0 6 16,8-3-5-16,1 4 3 0,7 0 1 0,-1-2-4 16,0-1-3-16,3 2 3 0,-2-1 1 0,2-1-4 0,-2 1 2 15,-1-1-2-15,0-2-7 0,-1-1 7 0,-8-1 0 16,2-2-4-16,-3 1 5 0,-3 0 1 15,2-2-2-15,-2-3 0 0,-1-1-2 0,-2-1-7 16,-2-3 10-16,-3 1 4 0,1-9-1 0,-4 6-2 0,-2 2 2 16,-2-1 1-16,-2 1 0 0,-2 6 4 0,-2 2-7 15,-3 1 1-15,-3 1 6 0,-5 5-16 0,-2 5 4 16,-1 5-1-16,-3 4-4 0,-4 4-1 0,4 4 1 16,4 1 5-16,0 2 0 0,6-1 4 0,3 6 0 15,5-7 3-15,3 5 4 0,4-4 3 0,4 3-6 16,3-1 1-16,2-6 4 0,6 4 7 0,6-3-13 15,0-3 1-15,-5-6 18 0,9 0-18 0,-7-3-18 16,1-3-19-16,8-1-33 0,-10-3-24 0,4-2-48 16,-5-2-56-16,1-2-66 0,8-5-77 0,-9 1-82 15,0 2-98-15,1-11-461 0,3 4-1051 0,-4 3 465 16</inkml:trace>
  <inkml:trace contextRef="#ctx0" brushRef="#br0" timeOffset="102299.94">19782 7499 3749 0,'1'1'321'0,"-1"-1"30"0,1 2 2 0,-1-2-31 0,0 0-34 15,0 0-18-15,0 0-26 0,0 0-25 16,0 0-30-16,0 0-17 0,0 0-16 0,0 0-52 16,0 0-68-16,0 0-77 0,0 0-93 0,0 0-133 0,8-10-147 15,-7 4-573-15,-2 3-1069 0,1 3 474 0</inkml:trace>
  <inkml:trace contextRef="#ctx0" brushRef="#br0" timeOffset="105700.64">20934 6995 87 0,'0'-13'326'0,"-1"0"1"0,-1 3-6 0,2 0 2 16,-2 3 2-16,-1-3-8 0,1 3-4 15,1 2-17-15,-1 1-19 0,-2 1-25 0,4 3-18 16,-12 1-8-16,4 2-15 0,-4 1-4 0,1 4-17 0,-3 1-21 15,2 4-9-15,-1-1-19 0,0 0-12 0,3 2-11 16,3-4-17-16,1 1-6 0,2-1-9 0,3-1-8 16,-2 0-7-16,6-4-4 0,-2 3-3 0,3-6-11 15,6 1 0-15,-1-3-4 0,4 0-6 0,0-4-3 16,-3-1 2-16,3-2 10 0,-3 1 3 0,0-5 4 16,-3 2 4-16,1-2-5 0,-4-2-7 0,0 2-3 15,-3-1-9-15,-2-1-2 0,0 4-14 0,-2-1-37 16,-3 4-45-16,-3 3-61 0,-2 4-69 0,-9 4-73 15,1 5-71-15,-1 5-95 0,-7 8-385 0,5 2-879 16,2 4 390-16</inkml:trace>
  <inkml:trace contextRef="#ctx0" brushRef="#br0" timeOffset="106050.13">20644 7525 236 0,'-10'-15'446'0,"1"1"-6"0,-1 1-4 0,1 0-11 16,1 3-12-16,2 3-21 0,-3 1-33 0,5 2-38 0,-1 2-33 15,1 2-29-15,4 0-28 0,-14 6-23 16,7 1-19-16,1 3-18 0,1 0-19 0,1 2-15 16,1 4-11-16,1-4-14 0,0 7-11 0,-1-3-10 15,8-4-8-15,-1 4-10 0,1-4-5 0,0-3-8 0,3 1-6 16,3-3-2-16,0-1-9 0,-1-2-1 0,3-3-5 15,-3-1-5-15,-1-1 1 0,1-3-2 16,0-1-3-16,-2-2-2 0,1 1 6 0,-4-4 7 0,0-1 5 16,-2 0 0-16,-4-5 5 0,-2 0-5 0,-2-2-1 15,-4 3-9-15,3 1 1 0,-3 1-4 16,0 5-1-16,-3 1-11 0,3 2-25 0,0 1-33 0,-1 4-48 16,2 1-55-16,3 2-63 0,-3 2-60 0,6 2-53 15,-3 0-60-15,10 4-80 0,0-1-333 0,5 0-856 16,7 1 379-16</inkml:trace>
  <inkml:trace contextRef="#ctx0" brushRef="#br0" timeOffset="106349.99">21154 7472 52 0,'-4'-6'489'0,"2"-2"5"0,-3 0-16 0,-2 3-16 15,2-1-19-15,-1 2-25 0,2 0-30 0,-1 1-34 16,-1 3-33-16,6 0-33 0,-11 0-30 0,6 3-25 15,0 2-22-15,0 2-18 0,1-1-21 0,2 4-16 16,0-1-15-16,2 2-13 0,2 0-16 0,3-1-8 16,0-2-13-16,3-1-7 0,-1 2-14 0,3-5-9 0,1 4-9 15,1-5-4-15,2-2-6 0,-1-1-2 16,1 0-3-16,-3-1-7 0,0-2 1 0,-1-5-2 16,0 2-2-16,1-1 2 0,-4-4 9 0,0 1 5 15,-5-2 14-15,1-5-7 0,-6 1 6 0,2-1 1 0,-3 2-3 16,-6 2-3-16,-2-1-6 0,2 6-8 15,0 1-2-15,-1 2-9 0,-2 3-32 0,-1 2-42 0,1 3-59 16,0 1-75-16,3 3-95 0,2 3-106 16,3 1-126-16,0-1-426 0,4 4-1010 0,5 1 446 0</inkml:trace>
  <inkml:trace contextRef="#ctx0" brushRef="#br0" timeOffset="106800.81">22082 6902 177 0,'5'-11'498'0,"-1"0"3"0,1 2 13 16,0 0 6-16,-1 2 2 0,-3 2-13 0,2 1-26 16,-2 0-35-16,2 1-51 0,-3 3-36 0,0 0-21 15,1 11 0-15,-2 4-11 0,-2 3-14 0,-1 7-20 16,-1 6-18-16,5 1-19 0,0 2-24 0,0 0-24 15,3 13-21-15,-2-13-19 0,0 1-16 0,6 0-13 16,-3 0-132-16,-2-3-9 0,2-3 0 0,2-1 0 16,-2-3 0-16,-1-7 0 0,-1-1 0 0,0-4 0 15,0-3 0-15,1 0 0 0,-2-4-13 0,-2-1-188 0,1-2-49 16,0-3-63-16,0 0-45 0,0 0-23 0,-4-17-24 16,3 5-14-16,-6-5-12 0,3-2 5 0,7-12 7 15,-2 3-3-15,2-5-271 0,-1-2-749 16,0-1 331-16</inkml:trace>
  <inkml:trace contextRef="#ctx0" brushRef="#br0" timeOffset="107616.78">22146 7124 2393 0,'7'-34'-88'0,"-5"3"32"15,4 1 44-15,-3 6 44 0,-2 4 45 16,-1 4 39-16,0 0 25 0,0 6 24 0,1-2 22 0,-2 1 24 16,1 2 20-16,-1-1 7 0,1 0 9 15,-3 4-7-15,3 1-3 0,-1-1-10 0,1 2-6 0,0 4-14 16,0-5-11-16,0 0-12 0,0 5-23 0,0-5-15 16,0 5-10-16,-2-3-18 0,-1-1-8 0,3 4-13 15,0 0-13-15,0 0-4 0,0 0-13 0,0 0-5 16,0 0-5-16,0 0-4 0,5-4-10 0,-5 4-1 15,0 0-5-15,0 0-6 0,0 0 3 0,-5 11-7 16,5-11-2-16,0 5-1 0,0-5-5 0,-1 6-5 16,1-2 0-16,0-4-7 0,-3 5-7 0,3-5-1 15,-5 5 1-15,5-2-5 0,0-3-1 0,0 0 0 16,-4 2 1-16,4-2 2 0,0 0-1 0,0 0-1 16,0 0 3-16,0 0-1 0,0 0 3 0,-6 0-3 15,6 0-1-15,0 0 4 0,-4-5 0 0,4 5 0 16,-5-5-2-16,1 3-1 0,4 2-2 0,-4-2 2 15,4 2 0-15,-2-5 5 0,2 5-4 0,-7-1 0 16,3-2 0-16,4 3 3 0,-5-2-3 0,0-1 1 0,5 3-4 16,0 0 6-16,0-3-5 0,0 3 5 15,-5-2-3-15,5 2 3 0,0 0-1 0,0 0-3 16,0 0 1-16,-4-3 4 0,4 3 1 0,0 0 0 16,0 0-3-16,0 0 4 0,0 0 0 0,0 0 3 0,0 0 0 15,0 0 3-15,0 0 1 0,0 0 5 0,0 0 1 16,14-2 3-16,-14 2-2 0,4-3 3 15,-4 3 0-15,4-5-5 0,-3 3-5 0,3-1 6 16,1 0-4-16,-1 0 4 0,2-1-3 0,-2-1-4 0,4 1-2 16,1 0 3-16,2 0-3 0,0-1-2 0,1 3-2 15,2-1 3-15,4 1-5 0,1 1 7 16,1-1-10-16,0 3 0 0,-1 0 3 0,-1 2-1 0,0 2-4 16,1 3 3-16,-3 0-5 0,-2 3 4 0,-4 2-2 15,-2 2 0-15,-2 0 1 0,0 2 0 0,-3 0-1 16,-2-1-1-16,-2 4 2 0,-3-2-1 0,-2-1 0 15,-1 1 3-15,-2 0-1 0,-1-2-1 0,-4-2 7 16,1 1-4-16,-5-2-3 0,4-1 7 0,0-2-2 16,0-1-1-16,1-2 8 0,1-2 8 0,1 0 10 15,1-3 6-15,4 2 8 0,1-1 14 0,-2-2 15 16,3 0-12-16,4-1-5 0,0 0-9 0,0 0 3 16,0 0-12-16,0 0 8 0,22-9-15 0,-3 6-4 15,-2 0-1-15,6-1 1 0,-3 2-11 0,11-2 1 16,-4 0-4-16,2 2-2 0,-8 4-4 0,6 0-5 0,-6 4 8 15,0-1-5-15,-1 4 2 0,-1 2-1 16,-3 0-9-16,0 3-1 0,-3 0-4 0,2 8-4 16,-6-6-5-16,-3 5-5 0,-4-2 3 0,1-1 1 15,-5 3-3-15,-1-4 3 0,-3 3 0 0,-3-4 4 0,-3 1-1 16,-5 4 4-16,-5-3-2 0,-2-5 8 0,2 0-3 16,-5-5 6-16,1 1 8 0,-2-4 9 0,6-2 11 15,0 0 6-15,-6-3 4 0,6-3 3 16,3 2-2-16,1-2 7 0,0-3-11 0,7 2-1 0,-2-1 4 15,4-1 0-15,3 0 1 0,2 0-37 0,1 1-32 16,2-1-44-16,1-2-46 0,1 3-67 0,4-3-75 16,2-2-84-16,-1 7-99 0,6-5-100 0,4 2-434 15,-2 4-1064-15,-1-4 471 0</inkml:trace>
  <inkml:trace contextRef="#ctx0" brushRef="#br0" timeOffset="108500.68">23304 7027 264 0,'10'-12'483'0,"-3"2"-11"0,-2 2-8 15,0-1-9-15,-3 1-16 0,-2 0-22 0,-5 4-31 16,1 0-30-16,-1 1-32 0,-8 3-27 0,-6 1-24 15,1 5-10-15,-10 4-29 0,0 4-16 0,0 3-21 16,1 2-14-16,0 1-15 0,6 3-13 0,0 2-20 16,3-2-16-16,5 3-5 0,1 0-12 0,3 2-9 15,6-5-9-15,5 4-3 0,3-8-12 0,7 4-5 16,5-3-10-16,7 0-3 0,4-5-5 0,4-1-6 16,7-3-7-16,-1-4-3 0,14 1-8 0,-13-7 1 15,2-1-8-15,-2-2 3 0,-3-5-3 0,0 0 0 16,-4-3 0-16,-3 0 5 0,-5-2-6 0,-1-5-3 0,-6 4 5 15,2-9-3-15,-6 2 3 0,-4 3 8 0,-4-2 3 16,-2-2-4-16,-3 3 3 0,-3 3-1 16,-1 3-4-16,-2 1-3 0,-3 3 12 0,0 0-13 15,-5 6-10-15,-3 3 4 0,-2 4-5 0,-1 2 4 0,-6 5-6 16,1 2-1-16,3 2 0 0,6-1 2 0,-1 4 3 16,4-4-8-16,0 1 2 0,7 0 2 0,-1-2-1 15,3 2-1-15,4-4 1 0,4-1 0 0,3-1 6 16,-1-3-1-16,4-2-1 0,3 1 4 0,5-2-7 15,-4-3 2-15,4-2 2 0,-1-3 4 0,2 2-4 16,-3-4-5-16,2-4 6 0,-4 2-3 0,2-3-6 16,-1 0 4-16,-1-2 0 0,-4 0 1 0,-1-2 6 15,0 5 6-15,-4-2-7 0,3 5-3 0,-4 0 6 16,0 1-6-16,1 3-1 0,-3-1-4 0,-2 4 1 16,0 0-7-16,0 0 4 0,3 9-9 0,-5-1 8 15,1 2 1-15,1 3 0 0,-1-1 0 0,1 1 1 16,-1 2 3-16,-1-4 6 0,2 1-10 0,2-1-9 15,0-1 6-15,1-2-5 0,-1-2 8 0,1 0 0 16,1 0-2-16,0-2 0 0,2-3 3 0,0-1-4 16,-6 0 6-16,16-3 2 0,-7-3-6 0,3 1 5 15,-1-2-2-15,3-2-2 0,-3 1 4 0,3-4-4 16,2-1-3-16,-4 2 7 0,1-2-5 0,0 0 1 16,-5 5 5-16,-1 1 1 0,1 2-10 0,-3 0-1 15,-1 0-1-15,1 5-1 0,-2-1-1 0,-3 1 0 16,7 5 5-16,-3 0-5 0,-3 1 5 0,2 2 2 15,-3 3-4-15,0 0 5 0,0 1 1 0,1-2-14 16,-1 3-15-16,1-2-10 0,1 0-3 0,0-1-3 16,1-3 12-16,-2 1-4 0,3-4 9 0,2 0 5 0,-1-2-1 15,2-2 4-15,-7 0 2 0,18-5 4 16,-7 1 5-16,-2-5 5 0,1 1 7 0,3-5 11 16,1-1 11-16,0-1-6 0,-1 2 7 0,-2-1 13 15,1 1-6-15,-3 5-2 0,1 1-9 0,-3 0 8 0,-1 4-8 16,-1-1-13-16,-1 4 11 0,-4 0-10 15,10 7 0-15,-5 2 0 0,-1 2 1 0,0 0-23 0,0 1-28 16,1 3-32-16,0-3-33 0,0 5-42 0,-1-2-49 16,4-1-46-16,-3-2-48 0,2-2-28 0,0-3-33 15,-2-2-42-15,1 0-32 0,1-5-33 16,0-2-333-16,0-2-855 0,-1-3 377 0</inkml:trace>
  <inkml:trace contextRef="#ctx0" brushRef="#br0" timeOffset="108650.89">24334 6745 360 0,'0'-36'406'0,"0"3"14"0,-1 7 1 0,-1 8-7 16,2 2-20-16,-1 4-28 0,0 4-42 0,1 3-32 15,-1 2-29-15,1 3-27 0,0 0-44 0,-7 12-71 16,7-1-87-16,0 6-92 0,0 2-78 0,4 10-96 16,0 0-100-16,1 2-250 0,0 3-629 0,0-1 280 15</inkml:trace>
  <inkml:trace contextRef="#ctx0" brushRef="#br0" timeOffset="108999.96">24427 7325 242 0,'-2'10'425'0,"0"-3"8"15,1 0 4-15,1-2 16 0,-1 0 14 0,1-3 10 16,0-2-4-16,0 0-29 0,0 0-35 0,0 0-43 16,24-12-23-16,-15 3-39 0,4-4-28 0,5-7-28 15,-2-1-17-15,-3-2-26 0,8-2-16 0,-3-4-18 16,2-2-23-16,-1-1-13 0,3-13-15 0,1 0-9 15,-3 0-14-15,-3-4-11 0,-1 1-5 0,-3-1-1 16,-4 3-19-16,0 13-4 0,-4 3-4 0,-1 3-14 16,0 9 0-16,-5 6-10 0,1 2-8 0,-4 5-2 15,0 2 3-15,-4 4-8 0,-2 6 1 0,-3 7-2 16,-2 6-2-16,-2 7 2 0,2 7 4 0,2 14 11 16,-1 0-10-16,9 0 19 0,1-1-20 0,4 3 6 15,-2-3-4-15,4-10-5 0,6 7 0 0,2-12 9 16,0 2-7-16,1-7-13 0,1 0 6 0,3-2-15 0,2-5-22 15,-4-5-14-15,0-5-12 0,4 0-16 0,-5-4-23 16,5 0-21-16,-3-4-23 0,-1-6-19 16,0 0-40-16,-2-1-26 0,2-6-48 0,0-3-49 0,-4-1-40 15,-2-3-54-15,0-11-71 0,-5-1-372 0,-2-1-926 16,-5 3 409-16</inkml:trace>
  <inkml:trace contextRef="#ctx0" brushRef="#br0" timeOffset="109151.06">24604 7027 240 0,'-16'1'315'0,"6"0"14"15,0 2 9-15,1-6 17 0,3 3 13 0,6 0 16 16,-9 0 2-16,9 0-2 0,0 0-39 16,0 0-30-16,28-6-33 0,-13 4-21 0,5-1-31 15,3 2-29-15,4-2-46 0,-5 0-60 0,6-1-74 0,0 1-89 16,-6-1-102-16,-5 2-125 0,-3-3-451 0,4 0-807 16,-4-1 358-16</inkml:trace>
  <inkml:trace contextRef="#ctx0" brushRef="#br0" timeOffset="110033.23">25603 6965 2480 0,'-1'-34'161'0,"-2"1"54"0,2 0 39 0,-3-1 3 16,4 4 17-16,0 0-16 0,3 6-17 0,-3 5 0 16,0 0-7-16,1 2 17 0,-2 6 11 0,-2 1-14 15,3 3-13-15,0 3-18 0,0 0-23 0,0 4-19 0,0 0-6 16,-13 15 1-16,4 3-5 0,4 8-10 0,0 8-20 16,1 13 0-16,-1 0-10 0,3 1-11 15,0 3-15-15,2-5-3 0,-1 2-17 0,-4-12-1 0,5 2-15 16,-3-3-4-16,3-2-6 0,3-3-6 0,-3 0 5 15,1-4-5-15,-1-8-9 0,4-2-5 0,-8-4-2 16,4-2 0-16,0-3-11 0,-1 0-20 0,1-3 0 16,0-2 0-16,0-2 0 0,0 0 0 0,0 0 0 15,0-19 0-15,0 2 0 0,5 0 0 0,0-7 0 16,4 0 0-16,1-5 0 0,4 4 0 0,-1 3 0 16,5 1 0-16,-6 8 0 0,2 1 0 0,-2 2 0 15,1 5 0-15,0 0 0 0,-1 7 0 0,1 0 0 16,4 6 0-16,-3 0 0 0,-1 4 0 0,-3-1 0 15,3 4 0-15,-7 2 0 0,2 0 0 0,-4 0-43 16,-3 1-6-16,-1 0-7 0,-4 1-10 0,2-3-1 16,-6 0 1-16,-1 0-1 0,-4-2 4 0,3-2 2 15,-3 0 5-15,1-1 10 0,-3-1 0 0,2-6 14 16,2 1-1-16,0 1 2 0,-1-3 9 0,3-3 0 0,-1 0 4 16,1-1 1-16,3-2 5 0,-1 2 9 15,2-3 5-15,5 4-4 0,-4-6-1 0,4 3 3 16,4-2-1-16,1 1-4 0,6-1 14 0,1 3-9 0,5-1 1 15,3-1-3-15,8-2-1 0,3 2 0 0,2 1 1 16,-1-2-3-16,3 2-1 0,-1-1 0 0,1-1 4 16,-2 0-3-16,-1 0 4 0,0-2-1 0,-4-3-2 15,-2 1 5-15,-7 0-1 0,-1 1 1 0,-2-2 1 16,-1-2-2-16,-2 1 1 0,-2-1 2 0,-2-3-5 16,-2-1 1-16,-3 1 2 0,-1-1-2 0,-1-1 2 15,-6 6 2-15,3-1 3 0,-5 2-6 0,-2 1-1 16,-1 2 4-16,1 5-6 0,-2 2 3 0,-1 1 1 15,-1 4-6-15,-3 4 9 0,3 4-2 0,1 3 5 16,3 0-4-16,2 3 10 0,2 0-5 0,5 0-1 16,1 2 4-16,0-1 0 0,10 3 2 0,-3-6-1 15,3 0-3-15,1-4-19 0,4 0-28 0,-1-2-45 16,2-4-45-16,1-1-58 0,-2-4-56 0,2-2-74 16,-6-1-90-16,6-3-93 0,-3-3-415 0,-5 0-988 15,-1 0 438-15</inkml:trace>
  <inkml:trace contextRef="#ctx0" brushRef="#br0" timeOffset="111069.3">26986 7157 32 0,'6'-5'351'0,"3"-2"4"0,-2-1-3 0,0-1 7 15,0-1 0-15,1-1-8 0,-2 0 5 0,1-3-13 16,-3 0-7-16,0-3-13 0,-1 4-14 16,-5-4-13-16,1 2-12 0,-3 5-18 0,0-2-19 0,-1 2-21 15,-4 3-24-15,-2 1-17 0,-3 5-8 0,-5-2-22 16,-1 8-16-16,-8 4-4 0,0 2-12 0,0 6-8 15,1 1-12-15,2 5-8 0,2 1-15 0,3 2-5 16,4 1-4-16,4 1-7 0,3-3-4 0,3 1-7 16,6-1-8-16,0-6-6 0,6-1 4 0,-1-1-6 15,2-6-5-15,2 2 5 0,1-5-4 0,0 2-4 16,1-5 0-16,1-2-7 0,-3-1 9 0,4-4-3 16,-3 0 8-16,3 0 0 0,-3-3-2 0,3-4 5 15,0-1 13-15,-2-1-13 0,0-3 10 0,-1-1-12 16,-1-2 1-16,0 1-3 0,-2-2-4 0,0 1-4 15,0 0 4-15,-3 5-12 0,-1 2-4 0,-1 3-3 0,1 1-7 16,-1 3-2-16,0 1-5 0,-2 2 10 16,0 0-4-16,0 0 1 0,-2 18-5 0,1-2 5 15,0 0-2-15,2 3 1 0,0-1 1 0,2 0-2 16,1-1-5-16,2-1-8 0,2-1 4 0,1-2-2 0,-1-2 8 16,2-3-14-16,1-2 8 0,-2 0 3 15,3-3 6-15,-1-1-2 0,2-3-2 0,2-3 9 16,-3-1-12-16,-1-2 6 0,2-3-6 0,2-1-1 0,-1-3 5 15,-2 0-3-15,7-7 6 0,-5 0-3 0,3 1-2 16,-7 4 1-16,1 0-1 0,-2 3 7 0,1 4-2 16,-2 2 5-16,-4 1-8 0,1 2-7 0,-3 1 1 15,-2 3 0-15,0 0 6 0,6 13 0 0,-5-4-6 16,-1 3 5-16,0 0 0 0,0 0 3 0,-1 5 12 16,2-2-13-16,-2 3-3 0,2-4-4 0,-1-4-13 15,0 1-8-15,0 1-4 0,3-4 3 0,-2-3 3 16,0 0 1-16,3 0 8 0,1-4-1 0,0 1 5 15,-5-2 2-15,13-6-3 0,-3 2 3 0,1-2 4 16,0-3-2-16,3-1 1 0,-2-4-1 0,3-1-4 16,3-5 5-16,-4 6 3 0,-1-1-11 0,-2 0 12 15,-2 7 2-15,0-1-1 0,-2 4-1 0,-1 1-1 16,0 4-1-16,-6 0-2 0,9 6-1 0,-5 0 6 16,-3 4 2-16,3 0 2 0,0 2-5 0,1 2-18 15,0 0-42-15,3 0-39 0,-3-3-47 0,4-2-55 16,1 0-60-16,-1-1-62 0,7 0-59 0,-4-5-80 15,1-1-467-15,2-2-1007 0,2-4 445 0</inkml:trace>
  <inkml:trace contextRef="#ctx0" brushRef="#br0" timeOffset="111483.96">28206 6743 373 0,'4'-7'443'0,"0"3"-6"0,0 1-23 15,-4 3 8-15,0 0 21 0,0 0-11 16,-4 16-20-16,-4-5-26 0,2 8-31 0,-7 6-32 16,0 3-22-16,-4 1-32 0,1 0-29 0,-6 4-15 15,3-3-24-15,-3 0-26 0,-6 8-4 0,11-10-27 0,-1-2-14 16,-3 0-14-16,8-3-10 0,-1-1-12 0,8-8-1 16,-2-3-16-16,4-1-7 0,-2-2-1 0,2-3 3 15,4-3 6-15,0-2-2 0,0 0 8 16,0 0-10-16,4-18 3 0,5 8 16 0,0-7-14 0,1-9 0 15,7 0-9-15,-2-3-1 0,7-14 3 0,-1 0-11 16,-1-2 3-16,3-2-7 0,-2-1-16 16,0 2 4-16,-6 12-12 0,-1 2 6 0,0 2-32 0,-5 6-7 15,-2 8 0-15,0 5 0 0,-3 2 0 0,0 3 0 16,0 5 0-16,-4 1 0 0,5 8 0 0,-2 3 0 16,-1 8 0-16,7 6 0 0,-4 6 0 0,2 3 0 15,4 11 0-15,4 3 0 0,-2-4 0 0,0-11 0 16,4 10 0-16,-3-10 0 0,2-2 0 0,-2 2 0 15,4-5 0-15,-4 0-74 0,0-3-125 0,-5-8-40 16,3 0-40-16,-6-8-51 0,-1 0-30 0,-1-3-20 16,-1 0-26-16,-6-3-38 0,3-3-35 0,-13-3-355 15,3-4-903-15,-8-5 400 0</inkml:trace>
  <inkml:trace contextRef="#ctx0" brushRef="#br0" timeOffset="111633.1">28098 7011 36 0,'-18'-7'254'0,"5"3"14"0,3 1 9 0,3-1-2 16,5 1 10-16,2 3 6 0,4-4-5 15,2 2-17-15,7-2-6 0,7 2-23 0,-1-1-24 16,13 2-17-16,-4-3-22 0,6 2-25 0,-1-2-23 16,-1 3-61-16,1-5-61 0,-1 1-70 0,-4-2-79 15,-6 2-79-15,2-3-97 0,-3-3-174 0,0-4-532 16,-1-2 236-16</inkml:trace>
  <inkml:trace contextRef="#ctx0" brushRef="#br0" timeOffset="112033.23">28610 6671 20 0,'4'-9'349'0,"-3"0"13"0,-1 1 16 15,3 2 9-15,-3 0 3 0,1 1-3 16,-1 2-22-16,0 3-35 0,0 0-24 0,0 0-1 16,0 0 1-16,-4 13-11 0,0-1-16 0,3 5-7 15,-3 3-14-15,3 6-16 0,-3 1-8 0,4 7-36 16,4-5-17-16,-3 4-18 0,3-2-22 0,1-1-9 0,-1-1-10 16,1-3-16-16,0 0-23 0,-1-8-17 0,0 1-19 15,0-2-16-15,0-6-19 0,-2-1-7 16,1 0-4-16,-2-4 2 0,2-4 10 0,-3-1-12 15,0-1 2-15,0 0-2 0,-3-14 0 0,-1 4 1 0,-1-9-2 16,0 0-2-16,0-10 4 0,-3-1 0 0,2-5-1 16,-1-14 2-16,2 2 4 0,1-2 0 0,3-1 6 15,1-1-4-15,1 2 33 0,3 12 10 16,0-8 8-16,1 13-12 0,-1 3 11 0,1 3 8 0,3 3-9 16,-2 6-12-16,1 0-4 0,-2 8-4 0,5 0-3 15,-1 3 1-15,1 3-7 0,4 2-2 0,4 3-4 16,0 3-2-16,-1 3-3 0,-1 4-3 15,0 0-1-15,0 2-3 0,3 6-17 0,-7-3-4 0,-2 4-5 16,5 1 3-16,-7-5-4 0,-4 0 1 0,-3-2 1 16,-2 1 9-16,-3 1-2 0,-2-3-3 0,-6-1 7 15,-1-1-5-15,-1-4 0 0,-5 2 9 16,0-3-4-16,-2 0 0 0,1-2-7 0,0 1-41 0,2 0-63 16,1-1-74-16,7 0-100 0,0 0-93 0,2 0-106 15,4 0-498-15,7 0-1067 0,3 2 473 0</inkml:trace>
  <inkml:trace contextRef="#ctx0" brushRef="#br0" timeOffset="112183.77">29257 7058 4406 0,'1'6'321'0,"-1"-2"-45"0,-1-1 57 16,-2 0 2-16,3-3-34 0,-7 1-72 0,7-1-29 16,-12-4-43-16,3 3-36 0,5-1-29 0,-3-1-82 15,0 2-137-15,2 0-195 0,-3-3-275 0,8 4-360 16,0 0-1035-16,-17-5 459 0</inkml:trace>
  <inkml:trace contextRef="#ctx0" brushRef="#br0" timeOffset="117834.23">8942 9909 126 0,'0'0'246'16,"0"0"-7"-16,-8 0-17 0,8 0-14 0,0 0-16 0,0 0-15 15,0 0-11-15,0 0-2 0,0 0-3 0,0 0-8 16,27-1-1-16,-8 2-5 0,0-2-6 0,4 2-6 15,9-2-10-15,4 2-8 0,6-1-9 0,8-1-8 16,2 2 0-16,3-2-12 0,2 2-16 0,0-2 5 16,3 1-12-16,-1-1-10 0,-4 1-5 0,2 4-7 15,-7-1 1-15,-12-2-12 0,2 2-9 0,-4 0-12 16,-1-2-5-16,-3-1-19 0,-4 3-8 0,-12 0-3 16,2-2-8-16,-7-1-3 0,-3 3 2 0,-3-3 5 15,2 2-9-15,-6 0-14 0,-1-2-15 0,0 0-23 16,0 0-13-16,-18 5-12 0,4-2-10 0,1 0-14 15,-6 0-5-15,-1-2-19 0,-3 0-10 0,-7 0-16 16,-3 2-175-16,1 0-392 0,-4-3 174 0</inkml:trace>
  <inkml:trace contextRef="#ctx0" brushRef="#br0" timeOffset="118121.33">9122 9983 181 0,'-13'0'216'0,"-1"0"5"0,1 0 0 0,4-1 3 16,-1-1 3-16,2 0-12 0,2 0-6 0,6 2-10 15,-9-2-16-15,4 0-8 0,5 2-18 0,-5-1-18 0,5 1-14 16,0 0-6-16,0 0-14 0,0 0-10 16,0 0-4-16,22 0-9 0,-10 0-14 0,9 0-3 15,-1 3-6-15,12-3 1 0,-1 3-13 0,5 1-8 0,3 0 2 16,15-1-10-16,0-2-2 0,-1 2-3 0,2-1 2 16,0 0-3-16,3-1-8 0,-3 2 0 0,-3 1 3 15,-16-4-9-15,2 1 3 0,3 0-5 0,-6-1 0 16,-2 1 8-16,-6 0-10 0,-7-1-2 0,-10 0 2 15,2 0 3-15,-5 0 16 0,1 0 14 0,-8 0 1 16,5 0-4-16,-5 0-5 0,0 0-2 0,0 0-4 16,0 0-18-16,0 0-34 0,0 0-45 0,-24 0-68 15,19 3-91-15,1-2-109 0,4-1-208 0,0 0-592 16,0 0 261-16</inkml:trace>
  <inkml:trace contextRef="#ctx0" brushRef="#br0" timeOffset="118283.47">10387 10047 287 0,'0'0'343'0,"-9"-4"-39"16,9 4-65-16,-5-1-72 0,5 1-86 0,0 0-70 16,0 0-97-16,0 0-139 0,14-7-243 0,-1 3 108 15</inkml:trace>
  <inkml:trace contextRef="#ctx0" brushRef="#br0" timeOffset="122434.51">7871 9028 226 0,'1'-5'264'0,"-1"1"-11"16,0 4-7-16,0 0-13 0,2-5-12 0,-2 5-16 15,3-2-12-15,-3 2-11 0,0 0-7 0,0 0-5 0,0 0-13 16,0 0-5-16,4-2-2 0,-4 2-7 16,0 0-6-16,0 0 5 0,0 0-4 0,0 0-7 15,0 0-6-15,0 0-7 0,0 0-7 0,0 0 0 16,0 0 0-16,0 0-6 0,0 0-3 0,0 0 7 0,0 0 0 16,0 0-8-16,0 0-9 0,-9-4-6 15,9 4-10-15,-5-3-12 0,5 3 1 0,-9-4-3 0,5 0-6 16,-2 2-5-16,-2-4-3 0,0 4-3 0,-2-2-5 15,0 2 2-15,0-2-2 0,1-1 1 0,-3 3-4 16,-2-1-4-16,4 3 5 0,-7-1 1 16,5 0 4-16,0 1-2 0,-3 0-1 0,3 1-3 0,-3 0 2 15,-3 2-6-15,4 0-1 0,2 2-2 0,-2 1-7 16,4-1 2-16,-4 5 4 0,3-4-6 0,-1 7-1 16,2-4 3-16,1 5-1 0,0-5 2 0,3 2-1 15,-2 4-2-15,0-1-2 0,1 1-2 0,0 11 3 16,-2-8 1-16,6-1 2 0,0 0-4 0,-1 0 3 15,1 2-1-15,0-3-3 0,-1 2 0 0,0-1 4 16,1 1-4-16,3-1-1 0,3-5-2 0,-3 1-2 16,1-2-2-16,0 1 2 0,-1-2 0 0,3 1-4 15,2-1 6-15,-1 1-6 0,0-1 1 0,2 0 1 16,3-2 3-16,1 2-7 0,2-4 0 0,-2-1-1 16,3 2-1-16,6-3 2 0,-1-1-1 0,1-1-2 15,-1 3 2-15,4-7-1 0,1 2 0 0,4-4 0 16,-6 3-2-16,1-2 1 0,-3 0 0 0,3 0-2 15,-5-1 1-15,-3 1-2 0,-4 0 0 0,-1 3-1 16,0-1 2-16,-3 0 3 0,-6 1-1 0,9 0 9 16,-9 0 2-16,7-2 7 0,-7 2-1 0,3-1-1 15,-3 1-1-15,0 0-5 0,0 0-4 0,7-1 8 16,-7 1-11-16,0 0 1 0,0 0-18 0,3-2-21 16,-3 2-25-16,0 0-40 0,0 0-42 0,0 0-50 15,0 0-50-15,0 0-46 0,0 0-39 0,0 0-50 16,0 0-53-16,0 0-366 0,0 0-854 0,0 0 378 0</inkml:trace>
  <inkml:trace contextRef="#ctx0" brushRef="#br0" timeOffset="122983.45">7762 9065 154 0,'-4'-2'279'0,"4"2"-6"0,-8-4-13 15,6 2-8-15,-3-2-6 0,-1 1-11 0,3 1-6 0,-3-2-26 16,0 2-1-16,1 0-8 0,0-3 3 0,-1 2-13 15,1 0-4-15,0 0 4 0,-1 0-1 16,1 2-9-16,-1-2-12 0,0 1-17 0,-2 1-16 0,1 1-7 16,-1 1-3-16,-3 1-16 0,1 3 4 0,-4 0-6 15,4 1-1-15,-5 3-6 0,-1 1 4 0,1 3-2 16,2 2-2-16,-9 5-4 0,3 0-6 0,-1 5-4 16,4-3-8-16,1 2-7 0,1 0-3 0,0 1-8 15,5-2-4-15,0 0-5 0,2-5-2 0,0 2 4 16,2-3-2-16,1 3-5 0,9-1-1 0,-2-1-4 15,2-3-1-15,-2 2-2 0,7-3-4 0,2-3 0 16,5 4-2-16,-2-4 0 0,4-1-6 0,1-2-1 16,4 1-2-16,-4-1-3 0,1-4 4 0,7-2-1 15,-6 0-4-15,6-1-1 0,-7 0 0 0,8-2 0 16,-10 0-2-16,-1-1 1 0,-2-2-3 0,1 1-1 0,-7 0-1 16,4 0-3-16,-5 1 5 0,-2 1 1 15,-1 0 1-15,-1 0 0 0,0-1 4 0,-5 2-2 16,7-1 1-16,-7 1-1 0,5-2-1 0,-5 2-5 15,0 0-1-15,0 0-17 0,1-4-37 0,-1 4-39 16,0 0-56-16,0 0-57 0,0 0-55 0,0 0-60 16,0 0-89-16,-9-5-83 0,9 5-258 0,0 0-808 15,-5-2 357-15</inkml:trace>
  <inkml:trace contextRef="#ctx0" brushRef="#br0" timeOffset="123800.11">7893 9005 189 0,'0'0'193'0,"3"-2"2"0,-3 2-1 15,0 0-8-15,0 0-5 0,0 0-4 0,0 0 6 16,0 0-6-16,0 0-5 0,0 0-3 0,0 0-5 15,0 0-3-15,0 0-1 0,0 0 0 0,0 0-9 16,0 0-12-16,0 0-13 0,0 0-2 0,-6-4-10 16,6 4 6-16,-5-6-8 0,1 3 12 0,1 0-28 15,-2 1 5-15,-1-2-1 0,1 2-2 0,-2-2-1 16,1-1-9-16,-3 2-6 0,1 0-7 0,-1 0-5 16,-1-2 14-16,-1 1-12 0,-1 3 1 0,2 1-4 15,-4 0 0-15,2 0-15 0,1 1-3 0,-2 4 3 16,2 0-7-16,-6 1 3 0,2 5-5 0,-2-4-2 15,2 5 1-15,-2 0-3 0,-1 0-7 0,4 2 5 16,3 0-6-16,-10 4 1 0,3 2-3 0,3 4 1 16,1-3-5-16,5-3 1 0,-4 5 0 0,-1-1 0 15,8-4 4-15,-2 4-5 0,3-4-1 0,2 2 0 16,5 0-8-16,-4-1 5 0,4-4 0 0,1 1-3 16,5-1-1-16,-4-2-4 0,3-2 1 0,3 1 0 15,1 0-1-15,2-1-3 0,1-3 0 0,1 1 1 0,6-4-1 16,-1 2 0-16,1-4-2 0,0 1 0 15,0-2 0-15,9-2-2 0,-9 0 1 0,7 0-1 16,-5-1-2-16,-4-1-2 0,2-1 3 0,-2 0-4 0,0-1 1 16,-2-1 1-16,-3 2-3 0,-3 0-2 0,0 0-3 15,-1-1-2-15,-4 1-4 0,0 1-16 0,0-1-13 16,-1 1-20-16,-3 0-24 0,3 0-21 0,-1-2-35 16,-4 0-36-16,0 4-41 0,0 0-47 0,-4-7-62 15,-1 3-64-15,0-3-311 0,1 4-755 0,-1-2 334 16</inkml:trace>
  <inkml:trace contextRef="#ctx0" brushRef="#br0" timeOffset="124234.52">7973 9001 215 0,'-7'-7'301'0,"0"-1"-10"15,-1 3-17-15,3-1-18 0,-3 0-15 0,-2 1-10 16,5 2-17-16,-6-4-13 0,2 5-15 0,-3 0-4 16,1-1-6-16,-5 3-2 0,-2 0 6 0,-2 2-11 15,-3 1 11-15,4 1 3 0,-12 4-2 0,2-1-7 16,1 5 1-16,-2 0-7 0,1 0-8 0,1 5-3 16,1 1-6-16,0 3-16 0,5 0-9 0,4 2-10 15,-1 5-12-15,1-2-10 0,4 1-1 0,3-2-9 16,3-2-10-16,5-3-7 0,1 6-3 0,3-5-6 15,3-2-6-15,0-1-3 0,8 5-5 0,-1-5-4 16,6 1-2-16,-1-4-5 0,3 2-3 0,7-3-1 16,-3-2-1-16,4 1-3 0,-8-6-6 0,9-2 3 15,-1-2-4-15,4 0-1 0,-2-2-3 0,-1-2 3 16,0-2-1-16,-5 0-4 0,4-6-4 0,-9 6 0 16,1-3 2-16,-6 2 0 0,0-2-2 0,-2 2 3 15,-4 1 2-15,-1 1 3 0,4-4 18 0,-7 4 3 16,3-1 9-16,-6 0 4 0,1 0-4 0,2-1-2 15,-3 4-2-15,0 0-9 0,-4-6-3 0,4 6-3 16,0 0-27-16,-2-4-38 0,2 4-52 0,-4-2-68 16,4 2-75-16,0 0-70 0,0 0-70 0,0 0-94 15,0 0-392-15,-3 11-929 0,4-6 411 0</inkml:trace>
  <inkml:trace contextRef="#ctx0" brushRef="#br0" timeOffset="129817.55">12491 9161 162 0,'2'-4'408'0,"-1"0"-1"0,1 2-3 0,-2 2-6 0,4-5-6 15,-4 1-18-15,0 4-28 0,0-5-37 0,0 5-30 16,0 0-30-16,0 0-27 0,2-2-19 0,-2 2-22 16,0 0-10-16,0 0-16 0,0 0-13 0,0 0-10 15,-4 13-9-15,4-10-14 0,-1 0-9 0,1-3-7 16,-1 6-7-16,1-2 1 0,0-4 5 0,-3 5 8 15,3-5 8-15,0 0 6 0,0 0-5 0,0 0-6 16,0 0-8-16,0 0-9 0,0 0-7 0,0-15-5 16,0 10-5-16,3-6-1 0,3 4-11 0,-2-4-3 15,3 1-3-15,5-3-5 0,2 0 1 0,0 1-4 16,3 1 1-16,-2 0-1 0,3 2 28 0,0 2-7 16,-1-3-4-16,1 5-4 0,1 2-12 0,-3 1-6 15,2 2-14-15,0 0 10 0,0 4-5 0,-8-1 2 0,4 2-9 16,-5 1-4-16,4 5 8 0,0 2-11 0,-7-1-3 15,1 5 3-15,-6-3-3 0,0 2-1 16,-1 4 0-16,-5 6 2 0,-4-1-3 0,-1-2 1 16,1-5 14-16,-4 4-21 0,-6 0 4 0,2 3-1 0,-2-7 9 15,3-4-10-15,0-1-1 0,0-2 9 0,2 0 19 16,3-4 13-16,0 0 13 0,4-3 14 0,0-2 12 16,2 2 10-16,0-3-21 0,1 0-74 0,4-1 0 15,0 0 0-15,-8-6 0 0,8 6 0 0,5-9 0 16,0 3 0-16,4-1 0 0,0-2 0 0,1 1 0 15,3 2 0-15,1-4 0 0,3 3 0 0,-2 2 0 16,4 0 0-16,3 4 0 0,-4 1 0 0,1 0 0 16,2 5 0-16,-1-1 0 0,-2 3 0 0,0 3 0 15,-2 1 0-15,-1 2 0 0,-2 1 0 0,-1 1 0 16,-2 1 0-16,0 1 0 0,-2 1 0 0,-4 3 0 16,1-3 0-16,-7 2 0 0,-1 0 0 0,-1-3 0 15,-4 1 0-15,-3 0 0 0,0-4 0 0,-7 4 0 0,2-4 0 16,-3-4 0-16,-9 2 0 0,4-1 0 15,-3-3 0-15,-3-6 0 0,2-1 0 0,0 1 0 0,5-4 0 16,3-1 0-16,1-2 0 0,1 0 0 16,1-3 0-16,6 2 0 0,-1-4 0 0,7 4 0 0,-3-2 0 15,2 1 0-15,5 1 0 0,-2-1 0 0,3 1 0 16,0-1 0-16,4 3 0 0,-3 0 0 0,4 2 0 16,-5 2 0-16,8-3 0 0,-3 3 0 0,-5 0 0 15,8 3 0-15,-7 1 0 0,-1-4-57 0,-1 8-290 16,-3-2-70-16,0 1-101 0,0-1-119 0,-1-1-400 15,-5-2-1121-15,1 4 497 0</inkml:trace>
  <inkml:trace contextRef="#ctx0" brushRef="#br0" timeOffset="132450.56">7587 11575 16 0,'3'29'55'0,"3"-3"-5"0,-2 3-10 16,3 0-7-16,2 2 3 0,3-4-6 0,1 0-6 15,-2 0-16-15,6-6-2 0,-1 3-25 0,0-3-28 16,2-1-50-16,-3-6 22 0</inkml:trace>
  <inkml:trace contextRef="#ctx0" brushRef="#br0" timeOffset="132918">8487 11680 56 0,'3'-27'97'0,"0"0"-8"0,1 2-2 16,-4-1 3-16,3-1-10 0,-5 9-2 16,1-8-5-16,-2 7-7 0,-1 1-2 0,-3 0-3 15,3 1-7-15,-5-1 2 0,0 1-14 0,-1 2-6 16,0-2 1-16,-2 1-4 0,-3 1-9 0,2 0-5 0,-3 0 1 15,-4-1-8-15,1 4-10 0,-5-4-16 16,-2 2-7-16,3 3-8 0,-2 2 3 0,-2-3-5 16,0 2 1-16,-2 4 1 0,3-2-2 0,-3 1 8 15,1 3 10-15,1-2-1 0,-1 2 0 0,6 2 8 0,-1 0-5 16,0 1 11-16,1 1-3 0,-5 1-6 0,7 1 1 16,2-1 5-16,-1 4 3 0,0 0 0 15,2-1-17-15,2 4 12 0,-1 0-4 0,2-2-2 16,4 5-1-16,-3 1-4 0,-2 1 4 0,3 2-3 15,1 1 2-15,-1 0-4 0,-2 5 6 0,4-3 1 0,-3 4-2 16,1 2-2-16,4-3 0 0,-1 3 5 0,0 2 1 16,1-1-6-16,2-1 4 0,2 1 7 0,-1 3-7 15,1-4 3-15,2 3-2 0,-1-4 2 16,3-3-1-16,0-2 4 0,5 8-2 0,-1-7-1 0,1 5 2 16,2 1-1-16,-1-5 0 0,2-2-14 0,2 3-8 15,1 2-7-15,-2-6-44 0,0-1-85 0,3 1 38 16</inkml:trace>
  <inkml:trace contextRef="#ctx0" brushRef="#br0" timeOffset="134483.15">13077 10863 11 0,'-7'-3'110'0,"0"-4"-9"0,1 0-11 0,-3 3 1 16,0-2-10-16,0 0-7 0,-1 1-4 0,1-1-12 16,-1-1-1-16,-2 2-1 0,-1 0-15 0,1 3 8 15,0-4-12-15,-6 3 2 0,-2 2-10 0,2 0 1 16,-1 3-5-16,-2 0 0 0,1 4-2 0,-8 0-3 16,6 0-1-16,4 3-4 0,-9 4 2 0,2-2 1 0,0 5-1 15,2-2 7-15,3 1-5 0,3 0-1 16,-2 3-1-16,3 2-1 0,4-3-7 0,-3 4-1 15,3 4 1-15,-2-2-1 0,5-2 6 0,0 5-4 16,-1-8-4-16,4 6 7 0,-1-1-6 0,3-2-1 0,2 3 2 16,0-4-7-16,2 5 2 0,0 0-2 15,2-5-5-15,-1 6-3 0,2-6-7 0,3-1-2 16,-1 7-7-16,4-2 1 0,-3 0 1 0,6 0 0 16,-4-6 8-16,4 5 1 0,1-1 1 0,5-3 5 0,-4-4-2 15,4 3 2-15,-3-6 0 0,1 2-5 0,-1-3 0 16,4-1 2-16,5 2 5 0,-5-2-3 0,7-2 0 15,-4-1 4-15,5 0-1 0,0 0-3 0,-2-1-3 16,2-1-4-16,3-2-1 0,-4-2 0 0,2 1-4 16,2-2 0-16,-3 0 9 0,1-2 1 0,0 0-3 15,-9-2 4-15,3 1-4 0,-1-1 6 0,6-5-1 16,-6 4-2-16,-1-2 6 0,6-4-1 0,-1-3 0 16,-3-1-2-16,-3 4 0 0,4-7 3 0,-5 0-2 15,-3 5 2-15,3-8 12 0,-1-4 2 0,-2 3 2 16,3-2 6-16,-2 1 1 0,-1-4 10 0,-2 2 7 15,-1-3-4-15,-1 2 2 0,-5-3 9 0,2 2-7 16,-2 0 13-16,-6-3 2 0,0 1 0 0,-3 2-3 16,-5-2-5-16,0 1-4 0,-5 1-6 0,-1-2-1 15,-1 4-5-15,-6-2 1 0,1 1-6 0,-2 2-1 16,-3-3 0-16,0 2-8 0,-1 3 2 0,-4-2-6 16,2 2 2-16,-1 1 1 0,-2 2-2 0,0 0 0 15,1 0 1-15,3 5-7 0,-3 1 5 0,1 3-5 16,1 0-4-16,2 0 4 0,7 6 0 0,-1 0-3 0,3 0-1 15,4 2-5-15,-1 1-22 0,4 1-17 0,0 0-24 16,1 1-11-16,4 0-17 0,0 1-14 16,1-1-18-16,1 2-90 0,2 1-234 0,1-4 104 0</inkml:trace>
  <inkml:trace contextRef="#ctx0" brushRef="#br0" timeOffset="134701.24">12952 10743 168 0,'-11'1'186'0,"11"-1"-8"0,0 0-9 16,0 0-13-16,0 0-13 0,0 0-14 15,0 0-12-15,0 0-13 0,0 0-13 0,0 0-5 0,0 0-12 16,0 0-5-16,0 0-10 0,0 0-2 0,0 0-10 16,0 0-3-16,0 0-7 0,0 0-11 0,0 0-9 15,0 0-9-15,0 0-14 0,0 0-5 0,0 0-10 16,-3 4-9-16,3-4-12 0,-3 3-29 0,3-3-28 15,-3 3-49-15,3-3-109 0,-6 1-277 0,6-1 123 16</inkml:trace>
  <inkml:trace contextRef="#ctx0" brushRef="#br0" timeOffset="136950.19">13926 9198 229 0,'5'-2'313'0,"1"-2"-2"0,-1 1-2 0,-1-1-2 16,1 2-3-16,-1-1 6 0,-1 1-13 0,1-1 0 15,-4 3-4-15,7-4-16 0,-5 2-6 0,-2 2-19 0,2-3-13 16,-2 3-16-16,0 0-25 0,0 0-13 0,0 0-21 15,0 0-13-15,-24 8-16 0,7-3-8 16,-2 2-9-16,-8 5 11 0,2-1-10 0,-2 1-9 0,-2 0-10 16,0 4-4-16,1-1-5 0,-1 1-1 0,3 0-6 15,-2-2-4-15,1 0 0 0,4 0 0 16,7-4-4-16,-3 1 3 0,2-4 1 0,4 3-4 0,3-4-8 16,0 0 9-16,3-1-16 0,2-2-7 0,0 2 3 15,2-1 2-15,2 1 1 0,0 0 7 0,3-1 6 16,1 1 0-16,2 0-4 0,0 1 0 0,4 1-2 15,3 0-7-15,-1-1 1 0,6 3-3 0,-2-1-3 16,7 2-1-16,2 1-14 0,3 2-2 0,0-5-7 16,1 3-4-16,2-1 18 0,0 0-21 0,2 1-15 0,-2-3 13 15,0 4 1-15,-3-3 3 0,-1-1-10 0,-6 2-14 16,-2-7 14-16,1 5-16 0,-6-4 9 16,-2 0 1-16,0-1-2 0,-6 1 0 0,1-1 7 0,0-1-22 15,2 0-31-15,-8-2-16 0,5 3-40 0,-4-2-50 16,-1-1-66-16,0 0-64 0,0 0-75 0,-19 0-64 15,9 1-66-15,-2-1-61 0,-8-1-392 0,2 1-1009 16,0 1 447-16</inkml:trace>
  <inkml:trace contextRef="#ctx0" brushRef="#br0" timeOffset="137217.29">13582 9697 313 0,'-11'2'361'0,"-1"-2"6"0,6 0 11 0,-1-2 18 16,1 1 2-16,-3 1-4 0,9 0-22 0,0 0-25 15,-12 0-29-15,12 0-26 0,0 0-24 0,0 0-21 16,0 0-13-16,0 0-17 0,0 0-18 0,0 0-18 16,23 8-18-16,-11-5-14 0,5 1-14 0,-2 0-12 0,8 0-11 15,-5 0-14-15,10 2-11 0,0-3-11 16,-1 4-3-16,-5-3-6 0,1 1-10 0,-3 0-8 16,1-3-2-16,0 2-5 0,-3-2-5 0,0 2-1 15,-1-1-7-15,-2 0-2 0,-2-2 5 0,-2 0-9 0,1 0-6 16,-3-1-14-16,1 0-27 0,-2 3-39 0,-3-3-42 15,-5 0-64-15,13 0-79 0,-7 0-100 0,0 0-121 16,1-3-421-16,3 1-964 0,-1 2 426 0</inkml:trace>
  <inkml:trace contextRef="#ctx0" brushRef="#br0" timeOffset="137750.74">14795 9021 115 0,'0'0'143'0,"0"0"-13"15,0 0-6-15,0 0-7 0,0 0-7 0,0 0-11 0,6 14-11 16,-7-8-5-16,1 0-13 0,0 4-8 0,-1-1-4 16,-2 8-10-16,3 0-23 0,0 1-22 0,-2 1-5 15,0 2-32-15,2 6-27 0,-2-2-27 0,-2 5-94 16,1-3-197-16,-3 0 87 0</inkml:trace>
  <inkml:trace contextRef="#ctx0" brushRef="#br0" timeOffset="137984.95">14757 9767 44 0,'0'0'169'0,"0"0"-4"0,0 0-14 0,0 0-16 16,0-12-13-16,0 12-13 0,-4-5-11 0,1-1-7 15,1 3-13-15,-2-2-2 0,1 1-11 0,-3 0 2 16,5 1-14-16,-3 0 2 0,0-1-8 0,4 0-5 0,0 4-2 15,-3-4-6-15,3 4-6 0,7-6-4 0,-2 5-10 16,1-2-11-16,3 2-24 0,2-1-21 16,4 0-22-16,1 0-24 0,2-2-27 0,3 3-115 0,-3 0-250 15,1 0 111-15</inkml:trace>
  <inkml:trace contextRef="#ctx0" brushRef="#br0" timeOffset="139235.64">14639 9298 193 0,'-1'-8'222'0,"1"8"5"15,0-3 3-15,0 3 2 0,0-4 1 0,0 4 1 16,0-4 2-16,0 4-5 0,0 0 1 0,0-7-7 16,0 7-11-16,0 0-4 0,0-4-9 0,0 4-4 15,0 0-9-15,0 0-13 0,0 0-12 0,0 0-13 16,0 0-9-16,0 0-8 0,-3-3-8 0,3 3 0 0,0 0-5 16,0 0-6-16,-5-4-13 0,5 4-3 15,-4-3-10-15,-1-1-1 0,1 1-1 0,-2-2-1 0,1 1 2 16,-3-4 5-16,0 1-1 0,1-2 2 0,-2 1 2 15,1 1 2-15,3-2-3 0,0 0 5 0,-1-1-3 16,2 2-4-16,0 1-2 0,0 0 4 16,3 2-5-16,-2 0-3 0,1 1-7 0,-1 0-6 15,2 0-8-15,1 4-9 0,0-6-1 0,0 6-6 0,5-4 3 16,0 4-7-16,2-1-11 0,4 1-3 0,0 2-1 16,9 0-8-16,-2-1 0 0,2 2-2 0,0-2-4 15,6 3 7-15,2-2-7 0,0-1-4 0,-5-2-2 16,7 1 3-16,-10-4-8 0,-1 1 3 0,-1-3 3 15,-5 3 0-15,1-1-3 0,-4-3 0 0,-1 1-11 16,1-1 8-16,-2-2-2 0,-3 1 4 0,-1 2-7 16,-3-1 5-16,3-1-2 0,-4 1-3 0,0 0 0 15,0 3-3-15,0-1 2 0,0 1 0 0,0 4 10 16,-4-6-14-16,4 6-2 0,-1-2 3 0,1 2-3 16,0 0 5-16,0 0 0 0,-8 12 0 0,7-3 2 15,-3 2 6-15,2 1 0 0,0 6 1 0,-4 1 7 16,2 11 6-16,2-3 5 0,-4 2-4 0,5 3 1 0,-7 0 7 15,3 1 4-15,-1 3 10 0,-2-1-4 0,3 0-2 16,1-1 0-16,-1 1 0 0,4-2-6 0,-5 0-7 16,1 0-10-16,-1-5 11 0,1 5-2 0,1-4 0 15,1-3-7-15,0 1 5 0,-1-2-4 0,2-6-5 16,0-1 1-16,2-1 0 0,0-2 0 0,0-4-1 16,0 0 0-16,0-1-7 0,-1-2 4 0,1-3 18 15,-1 0-15-15,1-1-4 0,0-4 6 0,1 5-9 16,-1-1 3-16,0-4 2 0,0 0-20 0,0 3-50 15,0-3-35-15,0 0-39 0,0 0-43 0,0 0-57 16,0-14-67-16,0 8-63 0,-2 1-54 0,-1-1-61 16,3-4-61-16,-1 2-343 0,-1-3-954 0,1 3 422 15</inkml:trace>
  <inkml:trace contextRef="#ctx0" brushRef="#br0" timeOffset="139584.42">14677 9646 62 0,'-5'-5'395'0,"4"4"-7"0,-3-4 11 0,4 5 5 0,-2-7 2 16,0 3-8-16,2 4-13 0,0-7-22 0,2 4-46 15,0-2-24-15,0 0-18 0,3 2-19 16,2 0-16-16,-3-2-17 0,2 3-18 0,3-3-19 0,4 1-18 16,-3 0-14-16,4 0-17 0,-1 2-15 0,8-3-14 15,-6 1-11-15,8 1-3 0,-4 0-12 0,2 1-8 16,0-1-9-16,0 0-6 0,-2 0-8 0,0 2 0 15,-1-1-7-15,-4 2-10 0,-1-1 2 0,0 1-2 16,-3-3 5-16,-5 2 11 0,3 0 19 0,-2 1 11 16,-1-1 6-16,-5 1-3 0,8-3 3 0,-8 3-4 15,5-1-6-15,-5 1-3 0,5-1-7 0,-5 1-9 16,0 0-6-16,9-2 3 0,-9 2-11 0,0 0-13 16,4-2-1-16,-4 2-2 0,0 0-10 0,0 0-25 15,0 0-20-15,0 0-29 0,6 0-28 0,-6 0-35 16,0 0-38-16,0 0-42 0,4 4-50 0,-4-4-62 15,0 0-60-15,0 0-73 0,5-5-109 0,-5 5-299 16,4-4-923-16,-3 2 409 0</inkml:trace>
  <inkml:trace contextRef="#ctx0" brushRef="#br0" timeOffset="139734.1">15205 9568 267 0,'0'0'322'0,"0"0"-34"16,0 0-28-16,0 0-26 0,0 0-42 0,0 0-55 0,0 0-79 16,0 0-97-16,0 0-115 0,0 0-108 15,12-7-282-15,-12 7 125 0</inkml:trace>
  <inkml:trace contextRef="#ctx0" brushRef="#br0" timeOffset="148217.2">16128 9281 178 0,'1'-7'331'0,"0"3"5"0,1 1-1 15,-1 0 7-15,2-1 25 0,-2 0-11 0,0 0 0 16,0 1-1-16,-1 3-6 0,2-6-14 0,-2 6-16 15,1-4-21-15,-1 4-27 0,0 0-23 0,0 0-24 16,0 0-5-16,0 0-5 0,0 0-8 0,-1 22-13 16,1-7-7-16,-2 6-10 0,0 4-9 0,1 6-16 15,-1-2-6-15,2 1-15 0,-1 1-15 0,0 4-14 0,-1-4 32 16,1 0-10-16,2-2-17 0,1 2-10 16,0-6-8-16,1 3-12 0,-1-2-8 0,1-6-7 15,-2-2-4-15,2 0-4 0,-2-2-9 0,0-5-32 0,1-1-27 16,0 1-28-16,-2-3-40 0,0 0-35 0,3-3-40 15,-2-1-47-15,-1-1-71 0,0-3-65 16,0 0-56-16,0 0-65 0,-14-8-49 0,9 1-375 0,0-4-958 16,-2-3 424-16</inkml:trace>
  <inkml:trace contextRef="#ctx0" brushRef="#br0" timeOffset="148483.29">15952 9347 346 0,'-8'-7'379'15,"0"-1"2"-15,2-2 8 0,-1 4 5 0,4 0 5 16,-1-1-4-16,1 1-12 0,1 1-20 0,0 0-23 16,2 0-27-16,0-2-21 0,2 1-23 0,1 2-24 15,4 0-18-15,2 0-18 0,4-1-15 0,5 2-19 16,3-2-19-16,-3 3-15 0,4-1-14 0,-2 0-11 0,3 1-11 16,5 0-10-16,2 1-8 0,-3-1-14 15,-6 1-6-15,2 0-4 0,-1 1-9 0,-4-2-5 16,1-1-6-16,-2 5-34 0,-3-4-20 0,-1 4-24 15,-2-2-29-15,-1 0-31 0,1 1-45 0,0-1-67 16,-3 1-63-16,-1 0-69 0,-1 0-77 0,1 3-96 16,-1 0-287-16,0 2-864 0,-2-1 382 0</inkml:trace>
  <inkml:trace contextRef="#ctx0" brushRef="#br0" timeOffset="149383.23">16418 9549 403 0,'-3'-7'435'16,"2"0"0"-16,1-3 9 0,0 0-5 0,0-1-11 15,1 0-11-15,2 2-20 0,2-2-25 16,5 1-25-16,-6 0-23 0,5-1-23 0,3 4-20 0,4-4-22 16,-4 5-19-16,6 0-24 0,0 2-8 0,1 4-30 15,0 0-18-15,-1 3-15 0,0 1-15 0,0 3-11 16,-2 6-8-16,3 0-13 0,-7 2-16 0,-1 1-5 15,2 1-8-15,-1 6-1 0,-6-5-4 0,0 1-13 16,-2 0-6-16,-4 0-5 0,0 2-2 0,-1-3-3 16,-5 0 0-16,2-1-13 0,-4-2 2 0,-1-1-2 15,0-3-2-15,4 0-5 0,-4-2 2 0,5-2 2 16,-1-3 0-16,1 0 0 0,-2-1-3 0,2-2 1 16,4-1-1-16,0 0-5 0,-5-7-1 0,5-1 1 15,1-1 4-15,3-3-8 0,10-4 6 0,-1-5-8 16,5-3 6-16,-3-3 5 0,7 2-12 0,1-1-1 15,-1-1-2-15,1 2 0 0,5 4 2 0,-7 1-3 16,0 5-4-16,-4 4 10 0,-2-2-8 0,0 8 1 16,1-2-3-16,-5 5-3 0,-2 4 3 0,-1-1 2 0,-1 5 5 15,-2 2-8-15,-1 3 2 0,1 7 6 0,-2-1-6 16,-3 2 3-16,1 0 0 0,-1 6 0 16,0 1 1-16,-1-1-3 0,0-6 8 0,1 0-5 15,1-1 3-15,2 0-6 0,-3 0 5 0,0-6-7 0,5 3 3 16,0-6 5-16,-3-1 0 0,3-4-4 0,1-1 3 15,1-2 1-15,3-2-7 0,3-3 3 0,-1-1 5 16,4-4-7-16,-2-4 8 0,4 1-5 16,1-9 4-16,2-1-2 0,-1-2-3 0,-3-1 11 0,2 3-4 15,-1 1-8-15,-1-1 5 0,-5 5 19 0,0 5 8 16,-4 2 1-16,-2 2 7 0,2 0-6 0,-3 3-9 16,-3 2 0-16,2 1-6 0,-4 2 2 0,0 0 3 15,9 7 0-15,-8 2-12 0,2 2 4 0,1 0-6 16,-2 6-5-16,2-1-4 0,1 2 0 0,-1 0 0 15,4 1 0-15,-1-2 0 0,1 2 0 0,2-3 0 16,4 0 0-16,-1-4 0 0,5 1 0 0,-3-2 0 16,2-1 0-16,1-3 0 0,9 0 0 0,-8-1 0 15,0-5 0-15,1-1 0 0,1-1 0 0,7-4 0 16,-10-1 0-16,1-2 0 0,-1-2 0 0,5-5 0 16,-1-1 0-16,-2-3 0 0,3 0 0 0,-5-3 0 15,-4-3 0-15,1-2 0 0,1 0 0 0,-5 0 0 16,-3 0 0-16,-3 3 0 0,-2 6 0 0,-1-3 0 15,-4 6 0-15,-2-1 0 0,0 6 0 0,-4 2 0 16,-3 2 0-16,-1 2 0 0,-3 3 0 0,-2 4 0 16,-2 4 0-16,1 3 0 0,-5 5 0 0,3 3 0 15,2 4 0-15,3 4 0 0,0-1 0 0,2 1 0 0,4 0 0 16,6-6 0-16,-1 5 0 0,4-6 0 16,4 3 0-16,1-4 0 0,4-1 0 0,5-3 0 0,0 1 0 15,5-2 0-15,4-1 0 0,-3-4 0 0,6 1 0 16,1-7 0-16,-4 1 0 0,5-2 0 0,-7-2 0 15,-1-2 0-15,2-2 0 0,-4 1 0 0,1-3 0 16,-4 0 0-16,-2 0 0 0,-3 1 0 0,-1-1 0 16,1 2 0-16,-2-3 0 0,-3 1-45 0,-1 1-107 15,-3-1-63-15,2 2-98 0,-3 0-104 0,0 1-100 16,-4-2-572-16,0 4-1180 0,0-1 522 0</inkml:trace>
  <inkml:trace contextRef="#ctx0" brushRef="#br0" timeOffset="150067.48">19777 9118 4 0,'1'-3'398'0,"2"1"0"0,-3 2 7 0,1-5 0 16,-1 5-9-16,0 0-21 0,0 0-13 0,-13 0-16 0,4 6-12 15,-6 2-21-15,-1 3-13 0,-3 0-24 0,-4 5-21 16,10-4-29-16,-2-1-20 0,6 2-18 15,-1-2-19-15,0-2-16 0,3 1-15 0,3 0-16 0,4 0-10 16,2-4-9-16,0 4-11 0,5-4-8 0,3-2-8 16,1 3-7-16,3-6-8 0,4 0-5 0,4-2-5 15,-4-4-6-15,1 0-4 0,0-1-3 0,-3-1-2 16,0-1-5-16,-6 1-3 0,1-3-7 0,-2-5 4 16,-6 5-9-16,0-1-13 0,-3 0-26 0,-4 2-35 15,-1 0-44-15,-4 2-67 0,0 1-64 0,-4 5-57 16,-7 3-62-16,-2 5-64 0,-3 5-75 0,-5 3-280 15,7 3-834-15,-4 6 368 0</inkml:trace>
  <inkml:trace contextRef="#ctx0" brushRef="#br0" timeOffset="150383.67">19636 9632 495 0,'-9'-3'473'0,"3"-1"-13"0,-2 2-14 0,-1 1-20 0,-2 1-29 16,3 0-35-16,-2 0-37 0,-2 2-31 16,7 3-30-16,-4 1-22 0,3 2-28 0,-2 1-20 0,4 0-19 15,-1 2-17-15,5 0-18 0,0 0-16 0,0 0-20 16,4 1-15-16,1-3-10 0,3 0-9 0,-2-1-7 16,2-1-2-16,2-2-12 0,1-2-2 0,1-2-7 15,-2-1 0-15,2-1-5 0,-1-3 0 0,-2-2 10 16,1 1 11-16,-1-2 7 0,-3-3-1 0,2 1 0 15,-4-1-17-15,0-2 10 0,-3 2 6 0,-2 0-3 16,1 0 1-16,-4 2-7 0,0 0-5 0,-2 2-8 16,-3 2 3-16,1 1-16 0,2 2-43 0,-5 1-41 15,2 2-57-15,2 1-76 0,1 1-91 0,-1 3-94 16,6 0-106-16,1 0-377 0,4 2-930 0,5 0 411 16</inkml:trace>
  <inkml:trace contextRef="#ctx0" brushRef="#br0" timeOffset="150666.67">20151 9651 477 0,'-1'-10'523'0,"-6"1"-15"0,6-1-11 16,-4 5-28-16,1-1-28 0,-6 0-43 0,4 5-34 0,0-3-33 16,1 5-34-16,5-1-33 0,-14 4-24 15,11 2-23-15,-3 1-23 0,4 3-18 0,-1-2-20 16,3 2-15-16,0 0-12 0,0-1-19 0,3 1-17 15,-1 0-17-15,2-2-15 0,0-2-9 0,2-1-1 0,1-2-12 16,-1 1-2-16,-1-3-1 0,3 0-4 16,0-1 2-16,-8 0-7 0,11-5-2 0,-6 3-1 0,-1-4-3 15,1 0 7-15,-1-5-12 0,-3 3-2 0,-2-3-1 16,-3 1-3-16,2-1-15 0,-5 0-54 0,1 1-82 16,-6-5-93-16,-3 7-106 0,0-2-117 15,-1 4-441-15,1-2-973 0,0 5 432 0</inkml:trace>
  <inkml:trace contextRef="#ctx0" brushRef="#br0" timeOffset="151183.1">21178 9090 112 0,'8'-7'521'0,"-1"0"-24"0,-3 2-37 0,-2 0-36 16,2 0-30-16,-2 3-11 0,-2 2-7 0,0 0 21 15,0 0-22-15,0 0-31 0,-17 6-32 0,10 0-35 16,1 0-22-16,-2-1-25 0,0 3-26 0,3 2-17 0,-1-3-17 16,3 1-21-16,-2-3-14 0,3 4-13 15,0-1-14-15,1-1-6 0,1-2-12 0,1 0-7 16,1 1-9-16,0-4-5 0,2 1-5 0,-4-3-6 15,10-1-4-15,-1-2 9 0,-5-3-24 0,6 0 1 0,-6-4-4 16,1 2-7-16,-1-3-4 0,-1 3 7 16,-1-7-11-16,0 4-3 0,-4 1-1 0,-2-1-1 15,-1 3-6-15,-4-1-2 0,-3 1-1 0,-4 4-4 0,-4 2 2 16,-8 2 1-16,6 6-1 0,-11 3-4 16,-2 7 11-16,3 1-10 0,-9 14-2 0,3 3 1 15,12-9 5-15,2 2-1 0,4 3-3 0,4 2-1 0,2-1-2 16,5 1 13-16,6 0-1 0,5 0-26 0,3-1 12 15,9 0-7-15,3-2 6 0,6-2-6 0,4-2 2 16,-1-5 2-16,5-2 0 0,1-2 5 0,4-1-1 16,-3-6-2-16,-2 0 1 0,-2-5 1 0,-1-2 3 15,-6-1 3-15,-3-2 1 0,0-1-5 0,-6 1 7 16,-3-4-3-16,2 0 0 0,-6-1-6 0,1 2 2 16,-5-3-11-16,2 1-44 0,-3 1-54 0,2-3-77 15,-2-2-85-15,2 5-96 0,-3-1-105 0,2-2-518 16,2 4-1072-16,1-3 475 0</inkml:trace>
  <inkml:trace contextRef="#ctx0" brushRef="#br0" timeOffset="151650.82">21950 9247 230 0,'4'-5'551'0,"-1"-3"-15"0,-2 2-27 16,0 2-39-16,-1 4-36 0,0-2-17 0,0 2-5 15,0 0-22-15,-3 16-31 0,0-4-30 0,-1 6-26 16,3 0-29-16,-2 10-31 0,2-3-22 0,2 0-23 0,1 1-20 16,1-1-15-16,3 2-3 0,-1-1-33 0,1-8-3 15,2-1-10-15,-1-1-18 0,2-6-12 16,2 1 2-16,3 0-15 0,1-4-5 0,-2-3-4 0,-2-1-6 16,3-4-7-16,0-1 2 0,4-4-7 0,-1-4-9 15,1-3 1-15,1-5-10 0,-1-4 0 0,0 0-4 16,-3-7-3-16,-2 2 3 0,0-3-2 0,-2 3 0 15,-6 2 13-15,0 6 7 0,-3 2 0 0,-2-4-3 16,-2 5-5-16,2 5 7 0,-5 1-3 0,3 3-7 16,-1 1-4-16,-1 1-3 0,0 2 5 0,2 1-14 15,2 2 4-15,0 0-2 0,-5 9 1 0,5-3-3 16,4 2-1-16,2 3 3 0,4 3 0 0,4-2-6 16,7 8 10-16,-1-5-13 0,3 0 3 0,0 1-19 15,-1 1-9-15,1 0-9 0,0 0 5 0,-9-3-5 16,1 0 0-16,-2 2 0 0,-3-2 0 0,-1 3 0 15,0-2 3-15,-5-4 2 0,0 5-1 0,-4-4 11 16,-4 1-2-16,4-2-1 0,-6 1 6 0,3-1 0 0,-3 0 1 16,-1-2-4-16,0 1 4 0,-5-3-2 15,3 2-6-15,-1-3-22 0,1-3-27 0,0 4-29 16,-2-5-49-16,2 0-52 0,1-2-62 0,0 0-67 16,-2-1-71-16,-1 0-112 0,0-7-444 0,0 5-1031 0,-1-5 456 15</inkml:trace>
  <inkml:trace contextRef="#ctx0" brushRef="#br0" timeOffset="151800.84">21938 9069 11 0,'-8'-17'477'0,"0"0"-11"16,2 0-25-16,-3 2-32 0,8 0-44 0,-4 6-33 16,2-3-32-16,2 3-37 0,-2-2-76 0,3 2-86 15,0 3-108-15,0 0-135 0,3-1-167 0,-2 2-174 16,4 1-523-16,3 1 233 0</inkml:trace>
  <inkml:trace contextRef="#ctx0" brushRef="#br0" timeOffset="151950.56">23713 9057 2603 0,'21'-4'-244'0,"-4"-1"-139"15,-7-1 53-15,-6 3-357 0,-1-1 158 0</inkml:trace>
  <inkml:trace contextRef="#ctx0" brushRef="#br0" timeOffset="152717.17">23645 9260 73 0,'3'-11'478'0,"-1"0"3"0,1-1-6 0,-2-4-14 15,-1 4-19-15,0-5-9 0,0 2 11 0,-1-1-23 16,-4 1-21-16,-2-2-29 0,1 6-31 0,-3 3-26 16,0-1-22-16,-8 3-32 0,2 3-26 0,-5 4-20 0,0 2-29 15,-8 7-11-15,0 3-15 0,3 4-23 0,2 8-11 16,0 3-13-16,6 0-18 0,-1-2 1 15,5 4-14-15,4-2-3 0,3 1-9 0,4-1-6 16,4-4-24-16,1-6 13 0,5-1-3 0,0-3 6 0,5-1-8 16,1-3-22-16,-1-4 9 0,2-2 0 0,3-4-2 15,0 0 3-15,-1-5 1 0,-1-3 13 0,2 0 7 16,-4-4 0-16,1 2 1 0,-1-5-26 0,1-5-31 16,1-2 0-16,-6 1 0 0,3-3 0 0,0 1 0 15,-8 3 0-15,4 2 0 0,-4 0 0 0,0 6 0 16,-5 2 0-16,4-1 0 0,-1 3 0 0,-2 3 0 15,-1 2 0-15,0 3 0 0,0 0 0 0,3 16 0 16,-5-5 0-16,2 4 0 0,0 3 0 0,0 7 0 16,2-5 0-16,-1 6 0 0,0-1 0 0,3-7 0 15,2 2 0-15,-1-5 0 0,3 1 0 0,0-3 0 16,2 2 0-16,0-9 0 0,-1 2 0 0,2-5 0 16,1 0 0-16,-2-3 0 0,4 0 0 0,-3-4 0 0,1-3 0 15,2-2 0-15,3-3 0 0,-4-2 0 0,1 1 0 16,1-9 0-16,4 0 0 0,-5-2 0 0,2 3 0 15,-2-3 0-15,-1 1 0 0,-2 7 0 0,-2-1 0 16,-4 6 0-16,0 1 0 0,0 4 0 0,0 2 0 16,-1 3 0-16,-4 1 0 0,5 8 0 0,-1 0 0 15,-2 3 0-15,0 7 0 0,-2 0 0 0,0 1 0 16,0 7 0-16,0-2 0 0,0-5 0 0,0 0 0 16,0-3 0-16,0 1 0 0,0-5 0 0,4-2 0 15,-4-2 0-15,0 1 0 0,0-6 0 0,4-1 0 16,-4-2 0-16,0 0 0 0,11-5 0 0,-7-4 0 15,1-2 0-15,4-3 0 0,0-3 0 0,4-4 0 16,-2-2 0-16,2 0 0 0,0 2 0 0,2-3 0 16,-2 3 0-16,0 4 0 0,0 1 0 0,1 4 0 0,-3-2 0 15,3 3 0-15,-4 5 0 0,3 3 0 16,-1 0 0-16,-1 2 0 0,2 4 0 0,-2 5 0 16,1 3 0-16,3 3 0 0,-3 2 0 0,7 3 0 0,-9-4 0 15,1 10 0-15,-5-7 0 0,3-2 0 0,-1 0 0 16,-1 1 0-16,0-3-139 0,-1-2-41 0,-1 0-41 15,0-3-56-15,2-1-69 0,-2-3-82 16,2-1-113-16,2-3-470 0,0 0-1093 0,3-2 484 0</inkml:trace>
  <inkml:trace contextRef="#ctx0" brushRef="#br0" timeOffset="153217.29">25243 9044 3057 0,'11'-18'233'0,"1"-3"-54"16,-4 6 42-16,0 1 11 0,-4 3-13 0,1 2-4 15,-5 2-13-15,2 1-15 0,0 1-15 0,-2 5 12 0,-8-2 17 16,8 2 2-16,-13 11 8 0,2 4-17 15,1 2-8-15,-4 7-4 0,-2 4-13 0,6 4-19 0,-6 12-13 16,4-13-10-16,1 3-19 0,-1-2-5 16,3-1-13-16,0 2-7 0,0-2-8 0,0-4-13 0,4-1-5 15,1-9-2-15,-1-5-3 0,4-1-6 0,-1-2-4 16,0-3 1-16,0-2 33 0,0-2-7 0,2-2-1 16,0 0-11-16,6-19 7 0,-4 3-1 0,4-3 0 15,3-5-12-15,0-8-48 0,0-1-3 0,4-1 0 16,4-10 0-16,1 2 0 0,-1-6 0 0,-1 3 0 15,2-1 0-15,0 0 0 0,-7 13 0 0,-1 0 0 16,1 6 0-16,-1 3 0 0,-3 8 0 0,-3 4 0 16,0 2 0-16,-3 6 0 0,3 1 0 0,-4 3 0 15,5 11 0-15,4 5 0 0,-4 2 0 0,0 10 0 16,3 4 0-16,2 2 0 0,7 10 0 0,-3-9 0 16,0 11 0-16,6 2 0 0,-8-14 0 0,7 9 0 15,-3-10 0-15,-1-4 0 0,-4 2 0 0,5-6 0 16,-5-2 0-16,-2-5 0 0,0-3-153 0,-4-4-154 0,0-1-46 15,-2-5-29-15,-2 0-37 0,-1-2-46 0,0-3-39 16,0 0-431-16,-13-7-1013 0,-2-4 449 16</inkml:trace>
  <inkml:trace contextRef="#ctx0" brushRef="#br0" timeOffset="153350.69">25117 9166 281 0,'-14'-4'304'0,"5"0"-1"0,4 3-1 15,1-1 16-15,4 2 14 0,0 0 4 16,0 0-6-16,0 0-20 0,36 5-24 0,-8-1-30 0,2 1-26 15,3 0-26-15,1-4-44 0,2 0-68 0,15-2-68 16,-11 2-77-16,-6-2-75 0,0-1-96 0,-4-5-114 16,-1-1-217-16,-1 0-600 0,-2-4 266 0</inkml:trace>
  <inkml:trace contextRef="#ctx0" brushRef="#br0" timeOffset="153816.6">25788 8883 221 0,'4'-10'408'0,"0"0"1"16,-3 1 4-16,-1 3-3 0,0 0-10 15,3 2-18-15,-3 1-10 0,0 3-6 0,0 0 3 0,0 0-6 16,-12 10-20-16,11 3-18 0,-7 2-27 0,3 4-16 16,1 5-22-16,-1 5-27 0,0-2-23 0,4 4-17 15,-2 0-23-15,6 1-16 0,-2 1-20 0,3 0-27 16,-1-1-42-16,0-4-40 0,0 0-45 0,0-4-36 16,-1-4-48-16,-1-3-40 0,2 0-36 0,-2-7-29 15,2 1-27-15,-2-4-11 0,-1-1-1 0,0-3-14 16,0-3-12-16,0 0-19 0,0 0-10 0,0 0 0 15,1-22 0-15,2 6 12 0,-2-10 11 0,4 0 7 16,-2-1 20-16,-2-1 33 0,0-1 56 0,2-2 43 16,-2-2 47-16,-1 2 45 0,3 0 45 0,-3-1 35 15,-3 4 39-15,3-2 24 0,0 1 25 0,-4-2 22 16,2 1 18-16,-2 1 26 0,-1-2 16 0,1 2 13 16,0 3 10-16,-1-1 9 0,5 3-1 0,-2 4-9 15,4 1-6-15,-2 2-13 0,4 0-18 0,-3 5-21 16,3 1-14-16,5 0-14 0,-3 3-15 0,5 3-18 15,1-1-11-15,1 4-11 0,9 2-15 0,7 4-9 0,1 4-5 16,0 1-7-16,-3 5-5 0,1 0-5 16,2 0-6-16,-6 3-11 0,-2 0-2 0,-3 0-7 15,-5-3-3-15,-4 1-1 0,0-1 0 0,-6-2-4 16,-1-1-5-16,-5-1 2 0,-1 0 2 0,-6 0 3 16,-7-2 2-16,-4-1 2 0,-6 2-4 0,-4-4-2 15,-1-2-4-15,-1 2 0 0,3-3-26 0,-1 3-60 16,8-2-77-16,3 3-99 0,0 1-111 0,4 0-124 0,7 1-469 15,1 1-1026-15,4 0 454 0</inkml:trace>
  <inkml:trace contextRef="#ctx0" brushRef="#br0" timeOffset="153966.76">26247 9252 219 0,'-4'1'564'16,"4"-1"-35"-16,0 0-55 0,-10 1-50 0,6 1-38 15,4-2-65-15,-1 5-83 0,1-1-106 0,0 0-128 16,1 3-151-16,-2 2-377 0,2 4-568 0,-1 4 251 16</inkml:trace>
  <inkml:trace contextRef="#ctx0" brushRef="#br0" timeOffset="154400.5">24841 10079 5337 0,'-32'-7'365'0,"5"-3"-77"0,7 5-40 15,9-1-22-15,-1 1-3 0,7 0-14 0,0 1 7 16,5-2-18-16,1-1-19 0,8 0-1 0,10-4-10 16,11-2-16-16,5 3-16 0,19 1-68 0,1-3-68 15,-2 3 0-15,5 1 0 0,-3 2 0 0,0 0 0 16,-4-1 0-16,-14 6 0 0,-2-2 0 0,-5 2 0 15,1 1 0-15,-13 1 0 0,1-2 0 0,0 1 0 16,-7 0 0-16,-4-2 0 0,-1 2 0 0,0 0 0 16,-7 0-23-16,5 3-157 0,-5-3-14 0,0 0-12 15,-18 4-23-15,1-1-20 0,-3 1-24 0,-7 0-9 0,-5 0-14 16,-4 2 9-16,-2 1 17 0,-2 2 24 0,-11 0 16 16,0 2 25-16,1 0 18 0,11-2 18 15,-10 2 26-15,12-2 30 0,-3-1 34 0,5 2 38 0,1-2 39 16,2 3 36-16,3-5 42 0,9 2 37 0,4-3 22 15,5 0 22-15,-1 1 21 0,3-2 25 0,5 1 25 16,-1-3 17-16,5-2 0 0,0 0-11 0,18 6-21 16,1-7-25-16,3 1-17 0,9 0-36 0,5 1 6 15,3-2-20-15,17-1-37 0,-2-2-59 0,5-2-50 16,-4 4-69-16,-2-5-75 0,0-1-110 0,-16 3-110 16,13-3-136-16,-16-2-431 0,2 2-1034 0,-8 1 457 15</inkml:trace>
  <inkml:trace contextRef="#ctx0" brushRef="#br0" timeOffset="154567.57">25645 10075 3422 0,'0'0'405'0,"0"0"-40"0,0 0 1 16,0 0-24-16,0 0-28 0,0 0-13 0,0 0-16 0,0 0-27 16,0 0-58-16,0 0-20 0,0 0-18 0,0 0-55 15,-10-9-61-15,10 9-94 0,0 0-130 16,0 0-150-16,5-7-203 0,-5 7-414 0,-5-5-1024 0,5 5 453 15</inkml:trace>
  <inkml:trace contextRef="#ctx0" brushRef="#br0" timeOffset="163100.34">8175 12086 124 0,'0'0'315'0,"6"-6"-6"16,-6 5-10-16,4-2-11 0,-4 3-13 0,7-4-10 15,-5 3-8-15,-2 1 1 0,0-4-10 0,0 4-15 16,0 0-16-16,0 0-15 0,4-3-18 0,-4 3-19 16,0 0-17-16,0 0-16 0,0 0 0 0,0 0 6 15,0 10 0-15,0-5 3 0,-4 2 1 0,0 3-2 16,0 1-8-16,-1 4-2 0,-5 1-7 0,2 1-10 15,-2 1-9-15,-1 6-4 0,2-6-4 0,-4 6-7 16,2-1-3-16,3-7-2 0,-1 2-29 0,0-2-1 16,3 0-1-16,-1-2 3 0,1-2 1 0,2-2-4 15,-1-1-3-15,1-3-1 0,1 0-5 0,1 0-3 16,1-2-1-16,-2 2 2 0,2-4-1 0,-2 2 10 16,3-4 0-16,-1 5 2 0,1-5 6 0,0 0-3 15,0 3-3-15,0-3-4 0,0 0-6 0,0 0-7 16,0 0-1-16,18-7-4 0,-13 4-4 0,3 1-2 15,-1-1-6-15,5 1-2 0,-1 0-3 0,1 0 0 16,2 2-2-16,2 0 1 0,2 1-7 0,0-2-13 0,0 3-3 16,1-2-11-16,-2 1-8 0,2-1-17 15,-2 3-12-15,1-2-15 0,-6 0-18 0,2 0-14 16,-2 0-14-16,1 0-17 0,-4 2-13 0,-2-1-17 0,1 0-12 16,-1-1-12-16,0 0-9 0,-2-1-6 0,-5 0-9 15,5 2-8-15,-5-2-5 0,0 0-9 0,0 0-11 16,0 0-10-16,0 0 2 0,0 0-2 0,0 0 10 15,0 0 12-15,0 0 17 0,0 0 10 0,-17-9 24 16,11 6 24-16,2 0 21 0,3-2 18 0,-3 0 16 16,3 0 27-16,-2-1 17 0,2 2 17 0,2-3 12 15,-2 2 21-15,0-2 24 0,2 0 16 16,0-1 9-16,-1 2 24 0,3-5 12 0,-2 7 14 0,-1-4 13 16,2 1 13-16,0 0 6 0,-1-2 14 0,2 1 12 15,1 1 7-15,-1-2 10 0,-1 2 7 0,0 1 4 16,0 1 12-16,0 0 14 0,-2-1 0 0,2 3 5 15,0-3 3-15,-2 3-3 0,0-1-9 0,0 4-4 16,1-6-10-16,-1 6 0 0,0-5-8 0,2 3-2 16,-2 2-11-16,0 0-12 0,-3-7-1 0,3 7-14 15,0 0-3-15,0-4-5 0,0 4-8 0,0 0-3 16,0 0-8-16,0 0-8 0,0 0-7 0,0 0-9 16,0 0-11-16,0 0-9 0,0 0 7 0,0 0-22 15,0 0-1-15,0 0-8 0,0 0-3 0,0 0 10 16,0 17-2-16,0-9-8 0,-2 4 6 0,-2 5 0 0,1 0-2 15,0 1 4-15,0-1-13 0,-4 6 0 0,4 2-3 16,0 1-3-16,0-1-7 0,2 0 2 16,0 3-4-16,0-5 4 0,-1 3-4 0,2-1-7 15,-1-7 2-15,1 7-6 0,-1-6 4 0,-1 1 0 0,4-3 0 16,-2-3-1-16,1-2-2 0,0 0-2 0,1-1 3 16,-1-2 2-16,0-1-6 0,0-2 2 15,1-1 0-15,-2 1 0 0,0-2 0 0,0-1 14 16,0-3-16-16,2 3 2 0,-2-3-19 0,0 0-16 0,0 0-13 15,0 0-41-15,0 0-50 0,0 0-73 0,5-9-103 16,-5 9-90-16,-1-8-110 0,-3 4-522 0,3 0-1117 16,-2 2 494-16</inkml:trace>
  <inkml:trace contextRef="#ctx0" brushRef="#br0" timeOffset="168151.26">8915 12198 111 0,'7'-4'265'15,"-7"4"-4"-15,3-2-6 0,-3 2-9 0,6-1-11 0,-6 1-7 16,6-4-15-16,-6 4-12 0,0 0-1 16,5-4-14-16,-3 3-4 0,-2 1-10 0,0 0-2 0,9-2-4 15,-9 2-8-15,3-4-3 0,-3 4-6 0,4-1-6 16,-4 1-5-16,0 0-10 0,2-2-5 0,-2 2-13 16,0 0-8-16,0 0-13 0,0 0-8 0,0 0 2 15,1 8-1-15,-1-8-3 0,-6 9 2 0,1-1-6 16,-3 1-6-16,-1-1 0 0,-2 5-3 0,-3 3 0 15,1-1-6-15,-6 2-1 0,2-3-4 16,-1 6-3-16,-1-2-2 0,-4 0-14 0,3 0 6 0,3-6 5 16,0-1 9-16,3 2-2 0,0-1 3 0,1-3 6 15,3 0-3-15,0-3-3 0,5-2 1 0,0 1-6 16,0-1-2-16,1 1-5 0,0-3-1 0,3 0-12 16,-3 1 3-16,4-3-6 0,0 7 3 0,1-3-1 15,3-3 5-15,0 1-12 0,2 2 1 0,2 1-2 16,4-2-4-16,-1 2-3 0,0-3 0 0,2 4-5 15,0-1 2-15,5 0 4 0,1 0-8 0,0 1 4 16,-3 0-2-16,1-1-7 0,1-1 6 0,0 1-3 16,-1 0-19-16,-3 0-10 0,-1-1-12 0,-2 1-16 15,1-2-10-15,-3 0-18 0,0 0-17 0,-4-1-25 0,0 0-21 16,0 0-41-16,-1-1-20 0,0 2-28 16,-4-3-41-16,0 4-44 0,0-4-52 0,0 0-361 15,-8 4-789-15,2-3 348 0</inkml:trace>
  <inkml:trace contextRef="#ctx0" brushRef="#br0" timeOffset="168469.14">8737 12671 123 0,'-5'1'308'0,"-2"0"-2"0,7-1 5 16,-11 2-4-16,11-2 2 0,-9 0-3 0,9 0-7 16,-7 0-7-16,7 0-11 0,0 0-16 0,0 0-10 15,-8 0-17-15,8 0-18 0,0 0-14 16,0 0-17-16,-4 2-13 0,4-2-15 0,0 0 0 0,0 0-5 15,0 0-11-15,0 0-10 0,0 0-8 0,9 6-8 16,-9-6-13-16,4 3-9 0,2-1-5 0,-2 0-11 16,5 1-8-16,0-1-7 0,2 0-7 0,4 1-2 15,-1-1-7-15,4 1-5 0,1 0-2 0,1 1-8 16,2-1-5-16,-3 1-5 0,3-1 2 0,-3 1-6 16,3 0-7-16,-6-1-10 0,2 0-9 0,-1 0-3 15,-4-1-6-15,-3 0-6 0,-3-1-4 0,0 2-5 16,-1-2-11-16,-1 1-13 0,-1-2-14 0,-4 0-21 15,9 3-18-15,-9-3-35 0,5 1-53 0,-5-1-35 16,0 3-48-16,0-3-54 0,0 0-70 0,0 0-315 16,0 0-775-16,0 0 343 0</inkml:trace>
  <inkml:trace contextRef="#ctx0" brushRef="#br0" timeOffset="168967.38">9457 12136 330 0,'0'-8'385'15,"1"2"-19"-15,-1 0 6 0,-1 1-9 0,1-1-9 16,0 3-12-16,0-2-18 0,-2 1-18 0,2 4-25 15,-1-4-30-15,1 4-23 0,0-4-20 0,0 4-16 16,0 0-1-16,0 0-11 0,-9 11-9 0,5-5-13 16,-1 3-7-16,2 2-14 0,-1 4-10 0,0-1-8 15,0 1-13-15,0 5-7 0,-1 5-3 0,-3 0-12 16,5-7-3-16,-3 8-10 0,1-7-6 0,0 6-5 0,1-6-3 16,-2 2-11-16,0-2 2 0,-1-1-9 15,1 0-5-15,1-2 0 0,0-2-5 0,1-3-2 16,0 0-3-16,4-3-4 0,-1 0-1 0,-2-3-1 15,3 2 8-15,0-2-10 0,0-1 2 0,3-1-1 0,-3-3-1 16,5 3-3-16,-1-2-3 0,-4-1 1 0,11-4-2 16,-1 3 2-16,2-2 3 0,-1 0-8 15,1-1 2-15,2 2-5 0,-1-3 0 0,4 3 2 16,0-2-4-16,1 1-8 0,-5 1-6 0,1 2-6 0,1-3-10 16,2 2-5-16,-4 2-5 0,1-1-3 0,-2 0-14 15,0 0-13-15,1 0-15 0,-6 0-12 0,2 3-12 16,0-1-10-16,-2-2-28 0,-1 1-23 0,-1 0-22 15,0 2-25-15,0-2-21 0,-5-1-22 0,4 4-29 16,-4 1-32-16,0-5-25 0,-4 5-305 0,-2-2-703 16,2-1 312-16</inkml:trace>
  <inkml:trace contextRef="#ctx0" brushRef="#br0" timeOffset="169333.47">9608 12383 126 0,'-2'-8'321'0,"1"-3"-2"16,0 0 8-16,-1 0-16 0,2 1-4 0,0 2-4 16,-1-1-5-16,1 1-2 0,1 4-10 0,-2-4-2 15,1 4-4-15,0 4-17 0,0-8-14 0,0 6-16 16,0-3-12-16,0 5-21 0,0-5-15 0,0 5-14 16,0 0-16-16,1-3-9 0,-1 3-17 0,0 0-12 15,0 0-3-15,0 0-6 0,0 0 1 0,0 0-4 16,0 0-4-16,4 14-5 0,-4-8-9 0,2 1-1 15,0 3-9-15,-1 0-3 0,-1 0-1 0,2 7-9 0,-2-1-1 16,1 1-9-16,2-1-1 0,-3 1-9 16,0 2 0-16,0 1 0 0,0-3-1 0,-2 9-5 15,1 0-4-15,0-7-3 0,-1 0-2 0,2 7-7 16,0-1-1-16,-1-6-1 0,1-1-1 0,0 1 0 0,0-2-5 16,3-1 1-16,-2-1-8 0,0-4 2 0,2-1-2 15,-2 0-11-15,2-2-10 0,-2-3-5 16,3 0-15-16,-3 1-14 0,0-3-28 0,0 2-28 15,2-4-43-15,-3-1-59 0,3 2-76 0,-3-2-100 0,0 0-151 16,3-7-368-16,-3 7-975 0,0 0 432 0</inkml:trace>
  <inkml:trace contextRef="#ctx0" brushRef="#br0" timeOffset="177334.29">8088 13013 221 0,'0'0'359'0,"-9"0"-4"0,9 0-1 16,-5-1-12-16,5 1-14 0,0 0-12 0,-6-3-18 16,6 3-11-16,0 0-24 0,0 0-10 0,0 0-12 15,0 0-9-15,0 0-10 0,0 0-10 0,0 0-12 16,0 0-16-16,17-1-9 0,-9 1-21 0,2 0-10 0,3-1-14 16,-1-1-12-16,0 1-14 0,8-1-11 15,1 2-9-15,0-2-9 0,-5-1-7 0,5 3-6 16,1 0-9-16,-2-1-12 0,-2 1-10 0,-2-1-10 0,-4 1-13 15,-1-1-16-15,-2 0-11 0,-1 1-14 0,-3 0-10 16,1-2-9-16,-6 2-18 0,0 0-16 0,0 0-26 16,0 0-24-16,0 0-6 0,-11 7-7 0,-2-5-15 15,-3 0-2-15,-2 3 3 0,-1 1-7 0,-3 0 15 16,-5 0 6-16,9 0 14 0,-10 2 12 0,3 1 12 16,5-2 16-16,0-1 21 0,1 0 25 0,3-1 22 15,2 1 16-15,3-1 33 0,2-2 20 0,0 2 23 16,5-4 41-16,-1 1 21 0,5 1 39 0,0-3 29 15,-1 6 14-15,5-1 10 0,1-2 2 0,2-2-4 16,0 2-3-16,3-2 8 0,1 2-19 0,1-4 0 0,1 1-13 16,1 0-18-16,4 0-11 0,-2-2-18 15,1 1-13-15,2 0-15 0,-5-1-14 0,4 1-17 16,1 0 10-16,0 1-22 0,-2 0-14 0,-3 0 5 16,-1-1 1-16,-2-1-5 0,0-2-15 0,-4 3-6 0,0 1-11 15,-1-1-7-15,-6 1-25 0,8-1-12 16,-8 1-21-16,7-3-34 0,-7 3-68 0,0 0-71 15,0-4-74-15,0 4-78 0,0 0-74 0,0 0-88 16,0 0-402-16,0 0-1003 0,0 0 443 0</inkml:trace>
  <inkml:trace contextRef="#ctx0" brushRef="#br0" timeOffset="179817.56">6710 14103 49 0,'21'6'103'0,"-2"-1"-13"0,3-1-11 16,7-1-7-16,0-1-8 0,3-3-10 0,3 1-11 15,-2-1-5-15,3-2-8 0,2-4-8 0,2 0 3 16,-7-4-5-16,0 2 3 0,-1-4-5 0,-1-2-6 16,-3 2 9-16,-1-1-3 0,0-4 3 0,-8 0-4 15,1 0 3-15,-3-4 4 0,-3-5-6 0,-1 1 5 16,-2-3-4-16,-6 1 4 0,2-4-12 0,-2 0 0 16,-4-3-5-16,-1-2 1 0,3-10-5 0,-6 12-4 15,2-14 7-15,-3 12-12 0,-4-11 8 0,3 0 1 16,-5 2 3-16,1 13-12 0,0-1 0 0,-4 1 2 15,3 2 2-15,-3 0-3 0,-3 2 2 0,-2 2-3 16,0 3-7-16,-4-1-2 0,1 5 4 0,-4 3-5 16,0 4 2-16,-1 1-1 0,-2 1 2 0,-3 5-5 15,2 2-2-15,-3 4-7 0,0 3 9 0,0 3 7 16,-1 5-2-16,0 0 7 0,2 4 1 0,0 3 6 16,1 1-3-16,-1 5 17 0,4 0 0 0,-1 1 9 15,0 0 3-15,2 1 2 0,3 3-4 0,2-1-1 16,2 1 8-16,0-2 0 0,2 2-3 0,3 2 6 15,-3-1 1-15,4-1-4 0,3 0-3 0,1 2 7 16,1 2-8-16,4-1-1 0,3-1-9 0,0 2 3 16,1-1 2-16,1 4-4 0,3 0-3 0,1 0 0 0,0-4-2 15,9 12-2-15,-5-10-3 0,4-5 4 16,4 4-4-16,-1-5-3 0,1 4-2 0,3-2 2 16,2-2 7-16,1 0-2 0,3-3-8 0,-1-1 1 15,6-2-2-15,-2-6-2 0,2 1 0 0,1-1-4 0,-1-5 1 16,0-3 0-16,4 0 4 0,-3-4-1 0,0 1-1 15,1-4 0-15,-1-2-4 0,0-1-2 16,-3-5 6-16,1 2 14 0,-2-1 2 0,-6-2 11 16,2-1 9-16,-5-1 8 0,0 3 4 0,-1-4 6 15,0 4 4-15,0-4 5 0,-4 2 3 0,-4 3 5 0,4-5-3 16,-5 5 7-16,-1-2 2 0,1 1-1 0,-3 3-2 16,-2 0 0-16,0 0-7 0,1 1-6 0,-2 0-6 15,-3 3-7-15,5-3-10 0,-5 3-19 16,1-1-20-16,-1 1-34 0,0 0-41 0,0 0-49 0,0 0-69 15,0 0-151-15,0 0-375 0,0 0 166 0</inkml:trace>
  <inkml:trace contextRef="#ctx0" brushRef="#br0" timeOffset="181734.06">7483 13833 113 0,'22'-1'165'0,"-15"-1"-3"0,4 1-14 16,3 0-10-16,4-2-14 0,5-1-6 15,0 1-6-15,4-3-1 0,2 3-4 0,2 1-9 0,2-4-6 16,3 2-4-16,-3-2-9 0,3-1-7 0,1 2-3 16,1-2-7-16,1 0-5 0,12-4-3 0,-13 3-8 15,13-8-1-15,-14 5 0 0,-1 1-2 16,14-5-2-16,-13 3-3 0,0-1-5 0,-1 1 0 0,11-5-3 16,0 0-2-16,-12 2-3 0,1 1 2 0,-2-1-4 15,2-2-5-15,-2 0-3 0,15-3-1 0,-17 3-1 16,3 1-2-16,9-9 2 0,-10 9-3 0,-4-1 1 15,2-1 0-15,-1 0-5 0,0 2 3 0,0-1 0 16,-2-1-5-16,1 1 2 0,-2-1-1 0,3 2 0 16,-4-1-1-16,1-2-2 0,0 1 0 0,-4 0 3 15,1 2-2-15,0-1 1 0,-1 2 0 0,0 0 0 16,-8 2-2-16,3 3 6 0,-1-6-5 0,0 3 2 16,-2 0 0-16,3-5-4 0,-4 8 4 0,0-2-1 15,-1 2-1-15,2-3 7 0,-5 3-2 0,-1 1-4 16,3-3-1-16,0 1 0 0,1-1 4 0,-5 3-5 15,6-2 2-15,-3-2 1 0,-3 6-4 0,2-7 2 16,2 4-3-16,-4 1 0 0,2 1 1 0,0-2 1 16,-1 2 0-16,-1 0 1 0,1 1-2 0,-2-1 1 15,1 2 1-15,-4 1-1 0,1 0-1 0,-1 1 0 16,-1-1-1-16,0 0 1 0,-1 1 0 0,-1 1-3 16,1-2 1-16,-1 1 3 0,-2 4 0 0,1-3-3 15,-1 3-1-15,2-5 1 0,-2 5-2 0,0-6 2 16,0 6-2-16,0 0 1 0,-5-3 2 0,5 3-1 15,-10 0-3-15,10 0 0 0,-12 3 5 0,3-2 2 16,0 1 1-16,-2 3 4 0,-2-1-2 0,-5-1 4 16,0 5 1-16,0-2-3 0,-1-3 2 0,2 5-1 15,-2-2-1-15,-3-1 2 0,4 3 0 0,2-2-3 16,0 1 1-16,4-4 4 0,5 0-4 0,0 0 1 16,2 0-2-16,-3-1 9 0,4-1 4 0,4-1 3 15,-5 2 1-15,5-2 4 0,0 0-3 0,0 0-3 16,0 0-2-16,0 0 3 0,26-5-4 0,-16 2-2 15,1-1-4-15,1 0 0 0,1 0 0 0,1 1-6 16,2-2 4-16,2 2-3 0,1-2 1 0,-10 2-4 16,0 0 5-16,4 0-3 0,-3 1-3 0,-2 1-2 15,-3-2 1-15,4 2 0 0,-4-1 2 0,1 2-2 16,0-3 2-16,-6 3 2 0,0 0 6 0,10 4 8 16,-10-4 1-16,6 2 7 0,-5 1 8 0,1 0 1 15,0 2 6-15,0 0 5 0,-2 1-6 0,0 3 2 0,0 1-1 16,-3 0-4-16,3 1-4 0,-1 0-1 15,-1 2-10-15,1 0 0 0,0-1-4 0,-1 3-9 0,0-1-20 16,1-1-37-16,-3 3-59 0,1-1-84 0,3 0-97 16,-1-1-242-16,-4-2-572 0,1-1 254 15</inkml:trace>
  <inkml:trace contextRef="#ctx0" brushRef="#br0" timeOffset="183217.38">7299 11889 94 0,'0'0'188'0,"0"-4"-6"0,0 4-21 0,0 0-12 16,0 0-20-16,0 0-9 0,0 0 4 0,0 0-7 15,0 0-6-15,0 0-8 0,0 18 4 0,-1-9-12 16,2 1-4-16,-2 1-4 0,2 0-9 0,2 5-6 16,0-4-5-16,-1 4-3 0,3 1-2 0,2-1-7 15,-1-1-4-15,-2 0-7 0,2 0 4 0,2 1-11 16,1-2 0-16,1 0 1 0,-1 1-7 0,1-1-3 16,2 1 0-16,-1-3-5 0,2 2-1 0,0-2-1 0,2 1-5 15,-1-1-3-15,1-1 2 0,0 1 2 16,1-1-4-16,-2-2 1 0,0 1-3 0,3-3-1 15,-2 2-2-15,-2-2 1 0,4 1 0 0,-5-4-1 16,1 2 0-16,0-2 0 0,2 4 1 0,2-5 4 0,-4 2-1 16,1-3-3-16,4 2 2 0,-4-1-1 15,-1-2-3-15,3 0 1 0,-3 3-2 0,6-1 2 16,-6 1 1-16,1 0-2 0,-1-2-2 0,1 1-3 16,-5 3 3-16,2-1-4 0,2 0 1 0,-1 0 1 0,-1-1 3 15,0 3-3-15,0 0-2 0,-2-1 4 0,0 1-1 16,0 0-3-16,0 1 2 0,1-1-3 0,0 0-2 15,-1 4 5-15,-3-5-4 0,3 2 2 0,-1-2-1 16,0 4 2-16,-2-4 1 0,3 0-3 0,-4 2 0 16,0-3-3-16,2 0-1 0,-4-2-5 0,0-1-1 15,3 2 5-15,-3-1 0 0,-1 0 2 16,-2-3 0-16,3 3 0 0,-3-3 3 0,0 0 0 0,0 0-3 16,0 0 2-16,0 0-1 0,0 0-1 0,0 0 1 15,-5-11 0-15,2 5 4 0,1 0-3 0,-3-4 1 16,1 3-2-16,-1-1 3 0,0-3-2 0,1 0 0 15,-4 2 1-15,-1-6 0 0,4 3 1 0,-3 1 1 16,2-2-2-16,-4-3-1 0,2 8-2 0,0-1 5 16,3 1 4-16,-5 1 1 0,2-1 2 0,1 2 5 15,-1-1-1-15,-1 2 1 0,3 1 0 0,1 1-2 16,-2 0-3-16,2 0-1 0,0-1 0 0,1 3 1 16,4 1-3-16,-7-2-3 0,7 2 2 0,0 0 4 15,0 0-1-15,-8 3 1 0,8-3-5 0,0 6 7 16,0-6 4-16,0 0-8 0,4 7 0 0,-2-3 3 15,0 0-3-15,0 0 2 0,2 1-3 0,0-3 2 16,0 4 0-16,2-2-5 0,0 0 2 0,-1 0-1 16,1 1-1-16,0-2 3 0,2 3-3 0,1-1 0 15,-3 0 7-15,3 1-9 0,-3-1 0 0,-2 1 0 16,3-1 0-16,-1 0 7 0,-1 2-8 0,1-1 1 16,-2 1-4-16,0-1 6 0,-3 0-2 0,2 4-1 15,-3-2 0-15,-3 1-2 0,2-1 3 0,-4 2-1 16,-3-3 1-16,2 2 2 0,-2 1-3 0,0-2 4 15,-3 3 1-15,0-2 3 0,-2 0 6 0,1-1 2 16,2 0 2-16,-1-1 5 0,0-1 1 0,2 0-5 16,2-3-1-16,-2 4-1 0,2-4 1 0,1 0-4 15,3-1-1-15,1 0 1 0,2-2 0 0,-4 4-3 16,-1-1-4-16,5-3 1 0,0 0-1 0,0 7-3 16,0-7 5-16,4 2 1 0,-4-2-3 0,0 0 1 15,1 3-4-15,-1-3 5 0,0 0-5 0,0 5 2 0,0-5-4 16,0 0-2-16,3 5-13 0,-3-5-27 0,0 0-31 15,0 0-41-15,0 0-58 0,-3 4-77 16,3-4-239-16,0 0-525 0,-8 1 232 0</inkml:trace>
  <inkml:trace contextRef="#ctx0" brushRef="#br0" timeOffset="184933.3">11117 12266 8 0,'-9'-3'312'16,"-4"-2"-5"-16,2 4-5 0,-3-4-4 0,1 0-7 16,1 3-5-16,-2-2-15 0,4 0-6 0,-3 0-11 15,3 3-12-15,1-1-15 0,0 1-15 0,2 1-15 16,1-1-17-16,6 1-21 0,-10 0-19 0,10 0-11 15,-11 0-12-15,8 2-13 0,-1 1-5 0,3 0-5 0,1-3-1 16,0 7-1-16,0-7-2 0,5 7 1 16,1-6-7-16,5 2-5 0,0-2-3 0,1 2 3 15,8 1-4-15,2-2-5 0,7-1-6 0,2-2-6 16,2 1-7-16,0 0-4 0,1 0-7 0,1-1 0 0,2 1-5 16,-1-1-3-16,-3-1-4 0,-1 4-2 15,0-4-4-15,-4 0 0 0,0 2-3 0,-7-1-3 0,-6-1 1 16,1 0-1-16,-5 0-2 0,-2 1 0 0,-2-1 1 15,0 1-1-15,-2-1-4 0,-1 0-4 0,-4 2-33 16,0 0-31-16,-2-6-44 0,2 6-39 0,-12-1-33 16,4 0-24-16,-7 2-27 0,-3 3-21 0,-1-1-21 15,-2 1-15-15,-4 2-5 0,-1 3-9 0,5-3 0 16,-5 3 20-16,7 0 22 0,0-4 27 0,1 3 33 16,4-2 24-16,1-1 30 0,2 2 29 0,-1-2 41 15,7-3 11-15,-3 2 28 0,2-1 20 0,2-1 31 16,0 0 29-16,4-2 29 0,-4 4 15 0,4-4 19 15,0 0 10-15,0 0 18 0,0 0 6 0,0 0 18 16,0 0 7-16,9-14 20 0,-6 12 12 0,-3 2 1 16,1-5 7-16,3 2 0 0,-4 3 1 0,1-4-7 15,-1 4-8-15,0 0-11 0,0 0-15 0,0-5-18 16,0 5-17-16,0 0-15 0,0 0-12 0,0 0-5 16,0 13-6-16,0-8-2 0,-1 6-3 0,1 1 0 15,-5 3-19-15,5 3-2 0,0 2-6 0,0 5-1 16,0-6-7-16,-3 10-1 0,3-2-4 0,-1 2-2 0,1 0-4 15,0 0-3-15,0-2-3 0,0 1-2 0,0 0-5 16,0-3 0-16,0 0-6 0,0-6 1 0,1-1-4 16,2 0 0-16,-3-1-3 0,1-1-6 0,-1-5-2 15,5-2 1-15,-5 2-3 0,2-3 2 0,0 0-6 16,-2-2 3-16,0-1 2 0,1-1-5 0,-1 0 3 16,0 0-17-16,0-4-29 0,0 0-30 0,0 0-54 15,0 0-63-15,0 0-54 0,0 0-61 0,0 0-67 16,-1-19-81-16,-1 12-408 0,4-2-922 0,-2 1 408 15</inkml:trace>
  <inkml:trace contextRef="#ctx0" brushRef="#br0" timeOffset="186199.96">11454 12686 151 0,'-4'-3'255'15,"4"3"-3"-15,-1-4-8 0,1 4-13 0,-4-2-10 16,4 2-12-16,-5-4-12 0,5 4-8 0,-4-3-7 16,4 3-5-16,0 0-7 0,-1-4-4 0,1 4-6 15,0 0-3-15,0 0-1 0,0-5-6 0,0 5 2 16,0 0-2-16,0-6-13 0,0 6 3 0,1-6-13 15,2 1-9-15,-2 3-6 0,4 1 4 0,-5 1-9 16,5-6-6-16,-1 2-2 0,0 1-1 0,0-1-2 16,1 3-4-16,-1-3-2 0,1 1-7 0,0 1-7 15,0-3-3-15,2 4-6 0,-1-1-6 0,4 1-7 16,0-1-4-16,1 0-6 0,3 4-6 0,-1 0-6 16,-2 0-3-16,2 3 0 0,0 0-3 0,-2 1-3 15,3 7 0-15,0-5-6 0,-1 7 0 0,1-2-3 0,-5 0 2 16,0 0-2-16,-3 2-3 0,2 1-1 15,-3-1 2-15,0-4 1 0,-5 1-7 0,-1 0 3 0,-2 0-2 16,1 0 1-16,-1-1 1 0,-2-2-2 16,-1 1-1-16,-1-2 2 0,2-1-1 0,-4 1-1 0,3-5 1 15,2 2 0-15,-4-3 16 0,2 1 4 16,2-2 7-16,-2 0 3 0,6-1 5 0,-8-3-3 16,8 3-3-16,-5-9-2 0,4 3-5 0,1 0-3 0,2-4-1 15,2-1-5-15,1-5 2 0,4-1-6 0,0 0-2 16,0 0 0-16,1-1-1 0,4-4-2 0,-1 6-6 15,-3 1 3-15,3-2-1 0,1 3-2 0,-2 1 4 16,-3 5-4-16,2-2-4 0,-2 5 6 0,-1-2-11 16,-3 4 1-16,2 0 2 0,-1 1 2 0,-6 2-4 15,10 2 2-15,-5 1 1 0,-2 2 1 0,0 1-3 16,0 1 6-16,1 4-5 0,-3 0-2 0,-1-2 0 16,0 3-1-16,0 0 3 0,0 1 0 0,1 2 0 15,-1 2 1-15,2-2-2 0,-2-3 5 0,2 5-3 16,-1-6-1-16,5 5 5 0,-4-5-6 0,6 5 0 15,-2-8 2-15,-1 1-3 0,3-2-3 0,1 0-6 16,-2-2 1-16,5 1 1 0,-2-4-1 0,3-1 0 0,-4 1 2 16,5-4 1-16,-2-1 1 0,-2-2 4 15,0-1 0-15,0 0 1 0,-1-2 0 0,3-1 1 16,-3-3-1-16,-2-2 0 0,1-2-2 0,0 1 4 0,-3-2-1 16,0 3 1-16,0-3 7 0,-2 1-6 0,-1 3-6 15,-1 1 14-15,1 0 3 0,-1 1 2 16,0 4 3-16,-1 0-3 0,0 1 1 0,0 1-4 15,0 1-2-15,0 4-1 0,0 0-3 0,0 0-1 0,0 0-2 16,-5 12 2-16,3-4 0 0,0 1 2 16,2 3-4-16,2-1 4 0,0 1-3 0,-1 1 1 0,3 4-4 15,2-2 2-15,2-2 0 0,1 1-2 16,1 0 4-16,3-1-4 0,-1-2 2 0,2-1-6 0,1 1-4 16,2-4-3-16,-2-2 1 0,3-3 3 0,-1-1-7 15,-2 0 2-15,3-3 4 0,0 0-1 0,-1-3 4 16,0 0 0-16,-2-2 1 0,2-2 0 15,-3 0 2-15,-1-3 0 0,1 1 0 0,-4-3 0 0,2-2-1 16,-1 0 4-16,-2-2-1 0,2-3 2 0,-4 2-1 16,-1-6 0-16,-2 7 1 0,-1-2-1 0,-1 1 3 15,-2 1 0-15,0 4 6 0,-2 3-6 0,-2 0 2 16,0 2-3-16,-3 5-3 0,-2 1 2 0,-2 3 1 16,-4 4-2-16,0 3 0 0,-6 4 0 0,2 5 0 15,-3 1-2-15,5 1 1 0,4-2 0 0,1 1-2 16,5 0 2-16,0-2-1 0,5 2 0 0,0-1 7 15,5-1-5-15,1-1 0 0,5-1 4 0,3 0-2 16,5-2 1-16,1-2 1 0,6 2-2 0,7-4 7 16,-4 1-6-16,3-6-1 0,0 2 1 0,2-3 0 15,-3 0-2-15,3-3-1 0,-5-1 1 0,1 0 0 16,-8-2 0-16,2 0 4 0,-4 0-3 0,0-2-3 16,-6 1 0-16,-2 1-9 0,1 1-11 0,-6-2-19 15,1 3-26-15,-3-2-30 0,2 2-58 0,-1-1-52 16,-3 1-54-16,2 1-59 0,-3 2-73 0,0 0-90 0,0 0-258 15,-8-3-799-15,8 3 354 0</inkml:trace>
  <inkml:trace contextRef="#ctx0" brushRef="#br0" timeOffset="187118.09">14207 12047 8 0,'0'0'356'15,"-9"0"-16"-15,9 0-16 0,-13 2-13 0,6-1-13 16,-4 3-21-16,5-2-24 0,0 2-18 0,-3 2-27 16,2 1-6-16,1-1-26 0,2 1 2 0,1-1-22 15,2 2-10-15,0-1-7 0,1 0-13 0,4-1-6 16,0 0-11-16,2-2-6 0,2 2 4 0,3-3-14 0,-1 1 0 16,1-2-5-16,1-1-2 0,0 1 5 0,1-5 0 15,-6 2 3-15,4-2 0 0,-5 1-2 0,4-1 1 16,-5-1-14-16,-1-1-7 0,1 0-4 15,-2-1-11-15,-2 1-6 0,-1-1-4 0,0 2-28 0,-4 1-33 16,0 0-43-16,4 3-59 0,-10-3-59 0,1 6-58 16,-1 2-54-16,-2 2-53 0,-1 4-55 0,0 0-250 15,-1 4-697-15,1 1 310 0</inkml:trace>
  <inkml:trace contextRef="#ctx0" brushRef="#br0" timeOffset="187449.86">14079 12518 300 0,'-10'-6'417'0,"2"2"-8"0,-3-1-13 16,-1 1-16-16,1-1-31 0,1 3-17 0,-1 2-32 16,4 0-31-16,-1 1-26 0,0 4-27 0,2-2-20 15,1 3-22-15,1-2-14 0,-1 4-17 0,3 1-15 16,0 2-7-16,1-3-17 0,2 2-10 0,1-3-5 15,0 2-16-15,1 0-4 0,2-3-4 0,-2 0-9 16,5 1-5-16,0 0-5 0,1-4 0 0,-3 0-7 16,4-2-1-16,-2 0-8 0,-2-1 3 0,2-1 0 15,-3-2-10-15,-1-1-3 0,0 1 3 0,-3-3 5 16,-1 0 3-16,0-1 10 0,-4 1-3 0,-1-2 3 0,0 1 3 16,-5 0-4-16,0 2-5 0,-2 3-8 15,-2-1 5-15,1 3-6 0,1 0-15 0,-1 3-24 16,1-1-49-16,1 3-68 0,3 1-59 0,-1 2-49 15,6 1-48-15,1 0-49 0,6 1-44 0,-3-4-326 0,9 4-763 16,6 0 337-16</inkml:trace>
  <inkml:trace contextRef="#ctx0" brushRef="#br0" timeOffset="187751.98">14434 12605 225 0,'-1'-6'408'0,"1"-2"-2"0,-4 3-6 15,-2 2-8-15,0 0-11 0,-1 2-17 0,-4 1-21 0,2 1-30 16,-1 2-26-16,-1 3-29 0,0 3-23 0,3-1-24 16,0 1-25-16,1 2-17 0,3 3-11 0,3-2-20 15,2-2-17-15,8 6-8 0,-4-5-12 16,8 1-11-16,3-1-11 0,0-3-12 0,4-2-12 0,-1-1-8 16,1-3-2-16,0-2-4 0,-2-2-4 0,1-3 1 15,-5 0-4-15,-1-2-2 0,-4-2-2 0,-1-1 9 16,0-1 3-16,-5-1 5 0,1-3 4 0,-5-1-4 15,-2-2-3-15,-3 3-2 0,-4 1-6 0,2 5-4 16,-4-4-5-16,-3 5-8 0,2 2-9 0,0 2-34 16,1 4-50-16,1 1-57 0,1 4-63 0,-1 0-59 15,4 5-63-15,-3 1-78 0,6 1-415 0,4-1-877 16,5 5 387-16</inkml:trace>
  <inkml:trace contextRef="#ctx0" brushRef="#br0" timeOffset="188016.78">15273 12276 237 0,'6'-33'558'16,"-2"2"-5"-16,0 2-15 0,-4 4-8 0,0 6-19 16,-1 3-9-16,1 4-25 0,-1 2-27 0,1 2-48 15,0 4-45-15,0 0-38 0,0 4-32 0,0 0-21 16,-3 15-23-16,2 0-22 0,1 6-21 0,-3 7-20 15,3 4-17-15,1-1-17 0,-1 5-16 0,3-2-8 16,-3 11-16-16,-1-10-19 0,6-1-28 0,-3-2-28 16,3-1-44-16,-5-1-43 0,3-4-47 0,-3-6-52 0,2-5-61 15,-2-1-58-15,3-6-36 0,-4 2-22 0,-2-6-48 16,1-2-36-16,2-2-37 0,0 0-376 0,-12-14-896 16,6 4 397-16</inkml:trace>
  <inkml:trace contextRef="#ctx0" brushRef="#br0" timeOffset="188301.9">15145 12175 168 0,'-10'-18'348'16,"2"1"11"-16,1 0 13 0,0 3 8 0,-2-2 20 16,4 6 10-16,0 1 11 0,2 3-5 0,0 0-23 15,1 2-34-15,1 0-34 0,1 4-8 0,0 0-17 16,14 1-23-16,-4 5-23 0,7 1-17 0,10 7-17 16,-2 2-30-16,6 4-29 0,11 3-4 0,-10-3-9 15,14 10-24-15,-5-3-7 0,0 3-11 0,0 0-14 16,-13-3-18-16,-4-4-14 0,-1 3-17 0,0-2-21 15,-10-1 3-15,-3 1-8 0,-5-8-5 0,-5 3 1 16,-4-1 3-16,-3-2 2 0,-10 5-7 0,-8-3-5 16,-3 0 4-16,-4-5-2 0,-3 2 2 0,-16 0 2 15,15-4 1-15,-14-1-1 0,12-2 3 0,0-3-4 16,6 2-2-16,1-2-6 0,8-3 3 0,10-1-16 16,-1 2-38-16,4-2-57 0,6 1-70 0,4-2-77 15,0 0-80-15,0 0-77 0,30 0-77 0,-4-3-458 0,10-1-1021 16,0 1 451-16</inkml:trace>
  <inkml:trace contextRef="#ctx0" brushRef="#br0" timeOffset="188684.09">16015 12397 362 0,'8'-11'516'0,"1"2"17"0,-5-2-7 15,0 2-17-15,-2-1-19 0,-4 4-25 0,2 0-38 0,1 0-38 16,-1 6-42-16,0 0-31 0,0 0-36 0,0 0-24 15,-13 18-32-15,11-6-19 0,-1 5-16 16,3 3-20-16,0-2-17 0,4 8-14 0,2-2-26 16,3-6-16-16,2 0-22 0,-1-1-12 0,1-1-10 0,2-4-9 15,-3-5-11-15,0-1-2 0,3-2-5 0,3-2 1 16,-4-2-4-16,2-2 1 0,-1-2-4 0,4-3-2 16,2-3 2-16,-4-1-1 0,3-1 12 15,-1 1 2-15,3-6 1 0,3 0-1 0,0-3 4 0,-2 0 10 16,-5 7 9-16,0 1 2 0,-1 0 7 0,0 3 0 15,-1 1-6-15,-1 2-11 0,-4 4 19 0,3 0-16 16,-1 4-6-16,1 2-1 0,2 6-6 0,-4 2-1 16,0 2-8-16,2 2-3 0,-5 2-14 0,1 1 13 15,1 6-7-15,1-3-11 0,-5-3-21 0,2-1-24 16,-5-1-15-16,1-1-19 0,-4-4-21 0,-1 0-21 16,0-2-22-16,-5-2-20 0,-2-2-29 0,-2 1-32 15,-2-4-41-15,-6-3-43 0,-4-4-46 0,-3-5-65 16,-2-2-77-16,-4-4-378 0,1-2-939 0,0-2 415 15</inkml:trace>
  <inkml:trace contextRef="#ctx0" brushRef="#br0" timeOffset="188832.96">16018 11989 210 0,'-13'-28'470'16,"-1"1"-2"-16,3 4-9 0,-3 1-20 0,3 6-30 0,2-2-26 15,2 4-28-15,-1 5-31 0,2-2-31 16,1 1-37-16,1 6-69 0,0-2-109 0,1 3-130 0,0 1-138 15,3 2-147-15,0 0-289 0,0 0-677 16,0 0 299-16</inkml:trace>
  <inkml:trace contextRef="#ctx0" brushRef="#br0" timeOffset="189717.3">17283 12307 447 0,'-2'-10'451'16,"0"2"-18"-16,1-4-12 0,-3 1 0 0,0 2-7 0,1-2-11 16,-4 1-16-16,2 1-19 0,-3 0-25 15,1 2-24-15,-1-1-30 0,-3 4-26 0,-1 5-26 16,-1 0-23-16,-3 7-20 0,-3-1-18 0,3 5-14 15,-7 7-19-15,4 3-16 0,1 2-8 0,0 4-5 16,5-2-21-16,2 2-11 0,3 0-6 0,3-1-5 16,6-1-7-16,2-6-8 0,2 5-2 0,3-8-9 15,3-2-30-15,2-3 3 0,1-3-5 0,3-2 2 16,-3-4 2-16,4-3-3 0,1-1-4 0,-1-4 1 0,-4-3 11 16,0-3-8-16,1-1 8 0,-1-1 13 0,-2-5 1 15,1-4 0-15,-3 1 0 0,-3-5 7 0,1 2-3 16,-3 0-2-16,-3 7 2 0,0-8 11 0,-1 11-2 15,2 1-3-15,-3 6 1 0,0 0-15 0,0 2-1 16,0 2-8-16,0 3-1 0,0 0 2 0,0 0-4 16,-8 17-2-16,8-5-2 0,0 4-1 0,-4 1-1 15,6 1-5-15,0 0 4 0,2 0-2 0,1 1-1 16,1-1-8-16,2-2 4 0,0 1-4 0,-2-1 4 16,7-3 0-16,-4-5-8 0,0 0 3 0,1-2 1 15,-1-2-4-15,4-4 0 0,0 1 5 0,-2-3 0 16,2-1-3-16,-2-4-2 0,1 0 0 0,-2-1 8 15,4-6-5-15,0-2-5 0,-1-1-2 0,2-4 7 16,-1-1 5-16,3 0-6 0,-7 6-2 0,-1 0 1 16,3 4 1-16,-6 2 5 0,2 1-3 0,-2 3-4 15,-2 2 0-15,-1 1-5 0,3 3 6 0,-6 0-4 16,8 8 1-16,-4 2 6 0,-1 0-1 0,3 7-6 16,-4-1 0-16,1 1 7 0,0 2-2 0,1 0-2 15,0-1 2-15,-1 2 2 0,2-3 7 0,0 0-10 16,-1-5 1-16,-2-1-7 0,3-2 8 0,-1-1-1 15,1-4 6-15,-2 0 1 0,3-3-6 0,-6-1 1 16,0 0 1-16,14-8-4 0,-5 0 7 0,-4-1-6 16,7-7 0-16,-2 1 0 0,4-7 3 0,-4 4 1 15,6-3-4-15,-6 7 10 0,0 0-12 0,-1 0 2 16,-1 4-5-16,-1 3 5 0,-2 3-11 0,2-1 8 16,-2 4 4-16,-5 1-4 0,12 2-3 0,-6 3 1 15,2 4 2-15,-2 0 4 0,3 1-23 0,2 4-32 0,2 2-46 16,1 0-44-16,-4-1-53 0,7-1-60 0,5 6-62 15,1-4-41-15,0-1-52 0,2-2-48 0,1-3-67 16,5-6-318-16,-2 2-916 0,3-3 405 16</inkml:trace>
  <inkml:trace contextRef="#ctx0" brushRef="#br0" timeOffset="190132.95">18743 12210 217 0,'9'-24'405'16,"2"0"31"-16,-6 8 9 0,0 6 2 0,-5-3-4 0,2 6-6 15,-4 0-22-15,2 3-25 0,-5 2-14 0,5 2-17 16,-10 10-3-16,0 0-19 0,-3 6-20 0,0 9-32 16,-3 1-29-16,3 3-18 0,-5 3-25 0,0 0-19 15,4 2-21-15,-3-1-17 0,6 0-13 0,-2-1-8 16,0 0-22-16,3-4-16 0,1 1-4 0,1-5-26 16,3-7-11-16,-3-1-5 0,2-6-10 0,2-1 2 15,1-3-6-15,0-3-3 0,0-3-10 0,3 0 8 16,0 0-6-16,-1-17 0 0,2 5-7 0,1-7 0 15,3-8-13-15,0-3 12 0,3-6-1 0,4-10-3 16,-1-1-1-16,0-1 1 0,5-2-6 0,4 1 7 16,-5-2 4-16,6 5-12 0,-3 1 1 0,-7 11 11 15,2 3 7-15,-3 2 11 0,-1 11-18 0,-2 3-19 16,-4 2 0-16,1 4 0 0,-1 6 0 0,1 0 0 16,-4 3 0-16,6 10 0 0,-4 2 0 0,2 6 0 15,0 8 0-15,1 2 0 0,2 4 0 0,2 2 0 0,-2 0 0 16,6 14 0-16,1-3 0 0,2-3 0 15,-3-9 0-15,4 0 0 0,4 9 0 0,-6-11 0 16,2-3 0-16,-2-2 0 0,3-3 0 0,-2-3 0 16,-5-4-165-16,-4-5-63 0,0-3-30 0,0-1-29 0,-2-2-29 15,-1-1-38-15,-4-3-45 0,0-1-50 0,0 0-31 16,0 0-397-16,-17-17-948 0,2 5 420 16</inkml:trace>
  <inkml:trace contextRef="#ctx0" brushRef="#br0" timeOffset="190284.17">18653 12362 62 0,'-18'-2'330'0,"8"0"2"0,0 1 16 0,2-1 18 16,1 0 0-16,1 0-5 0,6 2-20 16,-3-2-20-16,3 2-17 0,0 0-25 0,16-7-25 0,3 6-28 15,11-1-21-15,2-4-23 0,2 2-36 16,3 0-67-16,3-2-82 0,11-1-87 0,-13 5-93 16,1-4-105-16,-2-5-369 0,1 0-711 0,-5-1 315 0</inkml:trace>
  <inkml:trace contextRef="#ctx0" brushRef="#br0" timeOffset="190767.14">19313 12030 180 0,'-3'-9'456'15,"3"-4"7"-15,-4 6 1 0,4-1 1 0,-1 2-10 16,-3 4-21-16,4-5-32 0,0 7-17 0,0 0-6 16,0 0-3-16,-4 12-11 0,4 2-17 0,0 0-21 15,0 5-29-15,3 8-21 0,-3 0-33 0,1 3-24 16,4 2-6-16,-2-2-34 0,1 1-14 0,1 0-16 15,0 0-16-15,1-2-14 0,-3-1-11 0,2 0-14 16,-4-9-7-16,3-2-21 0,-3 0-24 0,2-4-6 16,-3-3-20-16,0 0-11 0,-1-2 0 0,1-3-8 15,-2-4 4-15,2-1-7 0,-5 1 2 0,5-1-12 16,-6-7-2-16,2-3 1 0,-2 0-3 0,1-5 3 16,-2-4-5-16,1-6 10 0,2-5-7 0,1-3 3 15,-3 0 15-15,5-13-15 0,2 12 7 0,-1-12-6 0,0-5 4 16,5 3 3-16,-5 0-13 0,1 1 12 15,-1 3 6-15,3 10 4 0,-2 0 11 0,4 3 2 16,-1 1 7-16,1 3 5 0,-1 0 3 0,0 9 3 16,3 1 1-16,0 1 5 0,-2 4-2 0,3 4 1 15,2-1-18-15,0 4-2 0,3 3 2 0,5 2-1 16,2 4-4-16,-2 1 10 0,9 6-11 0,0 1-1 16,-3 5 0-16,-2 1-8 0,0 1 4 0,-2 0-9 15,-3 3 0-15,-2-2 0 0,-5-2 0 0,-1 1 0 0,-3-2 0 16,-2 0 0-16,-4-2 0 0,-1-2 0 15,-8-2 0-15,0 1 0 0,-7-2 0 0,-5 0 0 0,-9-1 0 16,-4 0 0-16,-2-3 0 0,3-1 0 0,-4 0 0 16,3-3 0-16,2 2 0 0,1-1 0 0,9-2 0 15,3 3 0-15,9-1-46 0,-3-2-173 0,8 2-59 16,1 0-82-16,4 4-98 0,9-2-121 16,4 0-464-16,10 9-1127 0,5-1 498 0</inkml:trace>
  <inkml:trace contextRef="#ctx0" brushRef="#br0" timeOffset="190917.1">19926 12413 219 0,'1'5'631'15,"-1"-2"25"-15,3 2 3 0,-3-5-6 0,1 4-15 16,-1-4-31-16,0 5-44 0,0-5-56 0,0 0-53 16,3 2-58-16,-3-2-96 0,0 0-119 0,0 0-169 15,0 0-193-15,10-8-221 0,-6 4-581 0,-4 4-1064 16,0 0 471-16</inkml:trace>
  <inkml:trace contextRef="#ctx0" brushRef="#br0" timeOffset="196550.71">6629 14051 23 0,'40'35'30'0,"0"-5"-12"16,-5-9-31-16,-1-3-12 0,3-8 6 0</inkml:trace>
  <inkml:trace contextRef="#ctx0" brushRef="#br0" timeOffset="198267.45">7886 14210 108 0,'1'-8'364'0,"2"0"3"0,2-2-3 15,0 1 9-15,-2 0-7 0,-2 0-16 0,1-1-9 16,1 6-15-16,-3-3-16 0,1 1-9 0,-1 2-12 15,2 0-18-15,-2 1-20 0,0 3-29 0,0-5-23 16,0 5-20-16,0 0-17 0,0 0-13 0,-3 18-8 16,0-7-2-16,0 3-4 0,0 5-5 0,-2 5-20 15,0 2 10-15,-1 2-10 0,0-4-6 0,2 3-11 0,-3-1-4 16,-3 1-12-16,2-3-6 0,3-5-6 16,0 0-3-16,-3-1-7 0,3-2-2 0,-4 0-4 15,4 0-12-15,-1-4 2 0,2-2-3 0,-1-2-7 16,2-4 5-16,-1 3-8 0,0-1-9 0,3-3-4 15,1 0 18-15,0-3-1 0,-4 2-2 0,4-2-1 0,0 0-2 16,0 0 0-16,0 0-23 0,17-5 16 16,-7 2-1-16,3-2-6 0,5 2-2 0,0-3 2 15,2 5-17-15,-1-2-22 0,4 0-21 0,4 2-27 16,-4-2-23-16,-5 0-28 0,5 0-19 0,-4 2-27 0,-1 0-11 16,-3 1-23-16,-2 0-21 0,0 0-1 0,-5-1-6 15,-2 1 6-15,-1 0 18 0,-5 0 13 16,5-2 15-16,-3-2 20 0,-2 4 14 0,-4-9 18 15,0 5 20-15,-1-6 26 0,-2 1 28 0,1-1 21 0,-3 0 34 16,3-1 27-16,1 0 21 0,-1-3 29 0,-1 0 22 16,2 2 18-16,3 1 21 0,1-7 6 15,1 9 10-15,0 0 9 0,0 2 6 0,0 0 2 16,0 1-4-16,0 1-8 0,1 0-15 0,-2 1-16 0,1 4-11 16,0 0-8-16,0 0-2 0,0 0-1 0,9 11 0 15,-9 0-10-15,1 0-3 0,-1 7-6 0,-1 1-1 16,0 6-10-16,-3 3-7 0,1-1-4 0,1 1-9 15,1-2-2-15,-2 6-5 0,-1-2-9 16,2-3 0-16,-2 0-14 0,0-2 4 0,3 0-24 0,-2-4-22 16,-2-2-41-16,4-2-51 0,-3-2-45 0,3-3-50 15,1-1-55-15,0-1-55 0,-3-3-51 0,3-1-54 16,0-1-61-16,0-5-333 0,3 3-881 16,-3-3 389-16</inkml:trace>
  <inkml:trace contextRef="#ctx0" brushRef="#br0" timeOffset="198634.2">8635 14298 404 0,'9'-3'466'16,"-4"-2"-3"-16,0 2-3 0,-1 0-21 0,1-1-30 15,-2 2-37-15,-3 2-33 0,5-2-35 0,-5 2-28 16,0 0-18-16,0 0-5 0,0 0-15 0,-13 19-17 15,8-10-18-15,-7 1-23 0,1 3-12 0,-2 1-16 16,-3 0-15-16,-4 4-11 0,-1-1-12 0,4-3-21 16,2 0-2-16,-7 1-7 0,6-3-10 0,0-1-7 15,3-1-8-15,3-1-2 0,1-2-4 0,1 2-12 16,6-5 1-16,-1 1-3 0,-2 2 0 0,5-3 8 16,1 0-4-16,-1-4 1 0,8 3 2 0,1-2 0 15,0 2-18-15,8 0 6 0,-2-3-4 0,7 2-2 16,1-1-6-16,5 0 0 0,-2-2 2 0,3 6-5 15,0-2-15-15,-7-3 14 0,0 3-19 0,-1-1-17 16,-4 2-25-16,2 1-22 0,-1-1-21 0,-5 0-28 16,-3 2-27-16,-4-2-35 0,3 0-35 0,-4-1-38 15,-1 2-29-15,-2-1-23 0,-4 1-40 0,-2 0-40 16,0 0-27-16,-6 0-320 0,-1-1-788 0,-1 0 349 16</inkml:trace>
  <inkml:trace contextRef="#ctx0" brushRef="#br0" timeOffset="198817.86">8601 14667 112 0,'-11'2'209'0,"3"1"16"15,1 1 11-15,1-1 18 0,-1 0 20 0,1 0 20 16,-1-1 16-16,2 0 17 0,3 0-15 0,2-2-5 16,-5 5-7-16,2-4-6 0,3-1-6 0,0 0-7 15,-3 6-9-15,3-6-18 0,6 4-17 0,-1-2-14 16,0 1-14-16,2 3-23 0,2-4-18 0,2 0-19 16,3 1-7-16,5 2-16 0,0-1-23 0,9 1-30 15,-5-1-39-15,-2 1-47 0,-1-4-46 0,-1-1-55 16,-1-1-59-16,-3 0-64 0,-4 1-67 0,-4-2-88 15,2 0-427-15,-4 2-885 0,-1-3 392 0</inkml:trace>
  <inkml:trace contextRef="#ctx0" brushRef="#br0" timeOffset="204484.07">6001 13914 60 0,'-4'2'77'0,"4"-2"-1"0,0 0-8 0,0 3-12 0,0-3-8 15,0 0 0-15,0 0-4 0,4 6-11 0,-4-6-8 16,0 0-6-16,0 0-2 0,0 0-28 0,-6 2-83 16,6-2-101-16,-7 3 45 0</inkml:trace>
  <inkml:trace contextRef="#ctx0" brushRef="#br0" timeOffset="205351.11">7740 14067 75 0,'0'0'242'0,"-6"0"0"0,6 0-10 15,0 0-7-15,-8 0 0 0,8 0 0 0,0 0-4 16,0 0 11-16,-5 2-16 0,5-2-1 0,0 0-5 15,0 0 6-15,-4 2-5 0,4-2 1 0,0 0-5 16,0 0 1-16,0 0-2 0,-3 2-5 0,3-2-9 16,0 0-3-16,0 0-10 0,0 0 0 0,0 0-11 15,0 0-11-15,25-1-14 0,-11 0-13 0,5-1-13 0,3 1-13 16,6 1-7-16,2-2-12 0,-2 1-7 16,2 0-7-16,-2 1-6 0,3-5-8 0,-3 4-6 0,-6 0-6 15,-3 0-4-15,0 0-5 0,-6 0-11 16,0 1-14-16,-3-3-13 0,-2 3-13 0,-3-1-19 0,-1 0-25 15,-4 1-38-15,0 0-43 0,0 0-55 0,0 0-32 16,0 0-36-16,-17 6-47 0,3-2-44 16,3 3-49-16,-11-2-288 0,4 1-748 0,0 1 332 15</inkml:trace>
  <inkml:trace contextRef="#ctx0" brushRef="#br0" timeOffset="205834.31">7861 14129 92 0,'-8'-2'237'0,"8"2"14"0,0 0 19 0,-8-1 6 16,8 1 4-16,0 0 2 0,-6-3-4 0,6 3-14 15,0 0-28-15,0 0-4 0,0 0-27 0,0 0 0 16,-10 4 9-16,7 1-3 0,0 1-6 0,1 2-12 16,-2 3-19-16,-1 4-11 0,-1 0-12 0,2 0-16 15,0 3-13-15,-4 2-12 0,3 4-12 0,1-5-3 16,-2-1-15-16,2 1-6 0,-1 6-8 0,5-6-6 16,-6-1-7-16,3-3-4 0,-1 1-5 0,0-6-6 15,3 1 1-15,-4 0-3 0,5-4 7 0,-3-2 7 16,2 2 5-16,1-2 17 0,-2-1 14 0,2-1 9 15,0-3 8-15,0 6 6 0,0-6 0 0,0 0-5 16,0 0 0-16,12-3-6 0,-4-1 6 0,1 1-11 16,5-1-2-16,-4 0-6 0,3-1-4 0,6 2-3 15,-1-1 0-15,-1 3-9 0,2 0 2 0,-6-1-17 16,6 5-6-16,-1-2-1 0,-2 2-8 0,2 0 1 16,-2 3-9-16,-1 2 2 0,4-3-9 0,-5 1 1 15,0 4-2-15,-5-2-5 0,5 3-4 0,-4 2 11 16,2-1-13-16,-2 3 2 0,-5-4-3 0,0-1-1 15,-1 4 0-15,-1-2-5 0,-2 0 2 0,-1 0-5 16,-1-1 8-16,-3 5-6 0,-1-1 0 0,-4-2 2 16,-1 2 11-16,-2-3-25 0,-1-2 10 0,-6 1 5 15,0 0-13-15,-3 1 43 0,-6-3-10 0,0 0-3 16,0-2 1-16,8-1-16 0,-9-2 14 0,9-1-6 16,-1 0 3-16,1-2-8 0,2-1-11 0,-1 0 10 0,7-1 9 15,1 1-3-15,-1-1-4 0,2-1-15 16,1 1-32-16,3-1-31 0,-1-1-46 0,1-1-62 15,-2-1-75-15,3 0-91 0,-1 1-105 0,3-1-116 16,0 1-458-16,3-2-1102 0,-2 1 488 0</inkml:trace>
  <inkml:trace contextRef="#ctx0" brushRef="#br0" timeOffset="206100">7734 14086 258 0,'-3'-9'370'0,"3"3"1"0,3 1-13 0,0-4-18 16,3 4-22-16,1 0-21 0,5-2-22 0,-3 1-33 0,6 3-14 16,-2 1-18-16,8-2-20 0,-1 1-21 0,-2 2-19 15,4 1-10-15,-4-1-23 0,1 3-42 16,-1-2-56-16,-2 3-46 0,-2-2-42 0,-5 2-42 15,-1-1-43-15,-3-1-36 0,1 0-26 0,1 0-13 0,-7-1-22 16,1 3-19-16,-1-3-165 0,-13 2-472 0,7-1 209 16</inkml:trace>
  <inkml:trace contextRef="#ctx0" brushRef="#br0" timeOffset="206567.38">7840 14038 3 0,'-18'-2'162'0,"-1"0"22"0,6 1 15 0,0-1 21 16,2 1 21-16,2 0 14 0,-4-1 12 0,8 1 5 15,-3 1-4-15,8 0-4 0,-10 1-11 0,3 1 8 16,3 0 2-16,0 1 1 0,0 2-7 0,0 4-15 15,0-2-4-15,0 4-14 0,2 0 2 16,-4 6-14-16,1 1-8 0,1-2-11 0,-1 2-11 0,-1 6-17 16,2-5-11-16,-2 8-20 0,1-4-12 0,0 2-8 15,1-6-11-15,-1-1-10 0,2 0-11 16,0-1-9-16,-1-3-6 0,-1 4-4 0,2-4-7 0,1-5-9 16,-1 2-1-16,2-5-4 0,-1 4-9 0,1-5 4 15,2 1-5-15,-2-2 2 0,0 0 1 0,0-1 15 16,1-3 1-16,0 0 3 0,0 0 7 0,0 0 9 15,0 0-3-15,0 0 0 0,0 0 3 0,9-13-11 16,-4 8 4-16,1 1 1 0,2-3-23 0,-2 1 16 16,3 4-8-16,4-3-4 0,0 0-4 0,6 1-15 15,-4 1 8-15,3 3 3 0,0 0 0 0,1 0-13 16,0 3 4-16,2 4-26 0,-1 0 15 0,6 3-1 16,-8-2-2-16,1 3 3 0,-3 1-6 0,2 0-2 15,0 0 4-15,-4 3-17 0,0 1 13 0,3 3-3 16,-8-1-2-16,1 0 6 0,-5-2-6 0,-1 1 3 15,0 0-11-15,-4-1 2 0,-1 1 6 0,-3-4-9 16,0 3 0-16,-4-2 5 0,-2 2 0 0,-3-3 1 16,-1 1 3-16,-2 0-7 0,-2-3-11 0,-5 2 16 15,2-5 1-15,-4 0-2 0,-3 1 4 0,1-2-3 16,6-3-1-16,-3 2 1 0,4-2 2 0,2-1-5 16,4-3-8-16,-1 1-24 0,2-1-20 0,2 0-44 15,3-1-33-15,-3 0-42 0,5-3-63 0,1 0-77 16,2 0-74-16,2-4-81 0,2-4-85 0,-1 2-393 15,6-5-1022-15,0-3 452 0</inkml:trace>
  <inkml:trace contextRef="#ctx0" brushRef="#br0" timeOffset="207266.61">7753 14123 28 0,'-4'-2'449'0,"4"2"6"0,-6-2-8 0,2-1-24 16,4 3-34-16,-2-2-38 0,2 2-38 0,11-5-23 15,-2 4-37-15,5-3-15 0,8 2-23 0,-2 0-23 16,7-1-15-16,1-1-24 0,0 1-43 0,-6-1-56 15,0 2-58-15,-3-2-58 0,-5 3-51 0,-1-1-44 16,-6 0-39-16,0 2-39 0,-5-1-36 0,-2 1-26 16,0 0-11-16,0 0-175 0,0 0-523 0,-29 3 1690 15,6 0-817-15,-4 1 53 0,5-2 47 0,-7 4 51 16,1-1 32-16,1 1 37 0,7-1 23 0,-2-1 22 16,4 3 24-16,0-3 18 0,5 2 25 0,1-2 7 15,3 3 1-15,1-1 12 0,0 3 3 0,2-2 7 16,0 1 1-16,0 3 0 0,3 2-1 0,1-1-8 15,2-1-7-15,0 7-10 0,0-5-9 0,-1 4-13 16,1 0-17-16,-3-2-16 0,3-3-11 0,0 6-9 16,-2-2-19-16,0 1-20 0,0-1 3 0,-2-5-10 15,-1 3-7-15,1-4-4 0,-1 1-13 0,0-1-6 16,1-2-4-16,-1 0-1 0,1 1-4 0,0-4-8 16,2-1 4-16,-2 2-10 0,1-3-3 0,1 1 2 15,1-1-5-15,1-3-2 0,-4 4-5 0,1-1 21 16,3-3 0-16,0 0-5 0,0 0-1 0,0 0 12 15,12 0-4-15,-6-5-3 0,3 2 1 0,5 1 0 16,5-2-1-16,-2 1-1 0,3 0-5 0,8-2 3 16,-1 3 3-16,1 2-15 0,1 0 13 0,0 1-9 0,3 4 1 15,-3-1-9-15,1 1 6 0,-3 2-13 16,-1 4-9-16,-5-1 10 0,-3 0 5 0,-3 2-3 16,2 2-3-16,-5 0 3 0,-1 3 2 0,-5-1-1 15,3 1-12-15,-5 1 6 0,-4-1-7 0,-3 0-7 0,2-2 12 16,-8 0 6-16,0 1-2 0,-3-1-7 0,-1-1 8 15,-3-1-11-15,-7 1 19 0,4-4-2 0,-5 3 1 16,-2-3 0-16,4-3-5 0,-4 1 1 16,4-4 4-16,3-1-8 0,0-1 2 0,3 0-3 15,-3-1 2-15,6-1-19 0,2-1-38 0,3 2-51 0,-1-2-76 16,5-1-95-16,-2 0-144 0,3-1-176 0,6-3-507 16,3 2-1184-16,3-3 524 0</inkml:trace>
  <inkml:trace contextRef="#ctx0" brushRef="#br0" timeOffset="210752.02">9306 14114 11 0,'5'-9'387'0,"-2"2"22"0,-2-1-24 0,4 1-9 16,-4-1-10-16,-1 2-8 0,3 3-9 0,-3-4-11 16,0 4-19-16,0-2-25 0,0 5-12 0,-3-3-27 15,3 3-24-15,0 0-19 0,-4-4-18 0,4 4-5 16,-7 11-11-16,3-1-1 0,-4-2-11 0,3 9-4 16,-5 2-7-16,1 2 1 0,1 6-9 0,1-1-4 15,-3 2-1-15,3 0-16 0,-3-1-8 0,1 1-11 16,0-3-5-16,-3 1-12 0,0-1-1 0,3 2-11 15,0-4-8-15,4-4-6 0,-3-2 1 0,3 0-13 16,1-6-3-16,0 5-2 0,2-5-9 0,-1-2 2 0,2-1-5 16,-1-1-4-16,0-3 2 0,-2 0 1 0,4-2 6 15,0-2-2-15,0 6 3 0,0-6-7 16,0 0-11-16,0 0 2 0,15-7 4 0,-4 2-3 0,1 2-11 16,0-4 8-16,6 3-7 0,-3-3 0 0,3 3-26 15,0-1 0-15,1 3-8 0,0-3-17 0,-2 3-9 16,-3 1-20-16,0 1-15 0,-2 0-25 0,-1 1-20 15,1 1-27-15,-2 3-25 0,-3-3-32 0,0 1-25 16,-1 1-27-16,-1 0-13 0,-1 2-17 0,1-2-13 16,-4 3-21-16,-2 1-12 0,1 0-36 0,0-3-21 15,-2 3-302-15,-3-3-753 0,2 0 334 0</inkml:trace>
  <inkml:trace contextRef="#ctx0" brushRef="#br0" timeOffset="210985.49">9401 14438 21 0,'1'-16'325'16,"-1"-1"4"-16,0 4 9 0,-1 0 9 16,1-2 8-16,0 5 1 0,-2-1-3 0,1 4-2 0,1 2-7 15,0 0-9-15,-1 1-12 0,-1 0-15 0,2 4-31 16,-3-4-22-16,3 4-10 0,0 0-10 0,-7 9-8 16,5-1-9-16,-1 3-11 0,-2 5-14 0,0 2-11 15,0-1-9-15,0 10-3 0,1-2-15 0,-1 2-12 16,2-2-7-16,1 4-15 0,-1 0-9 0,2 0-13 15,1-1-3-15,-1-3-17 0,1 2-12 0,-3-8-4 16,3 1-6-16,0-1-33 0,0-2-36 0,0 0-55 16,-4 0-68-16,4-5-93 0,0-2-110 0,-1 2-137 15,-2-5-586-15,3 2-1150 0,-1-2 510 0</inkml:trace>
  <inkml:trace contextRef="#ctx0" brushRef="#br0" timeOffset="212002.21">10502 14384 51 0,'-1'-10'404'0,"0"4"-2"0,-1-1 3 0,1 1-3 16,-2 1-1-16,2 0-20 0,-1 2-29 0,2 3-37 16,-4-1-20-16,4 1-7 0,0 0-3 0,-7 13-5 15,4-1-11-15,-3 4-21 0,3 3-12 0,-1 3-8 0,0 6-11 16,3 1-17-16,-3 1-14 0,8-1-19 0,-4 4-10 16,2-4-22-16,-1 0-14 0,3 0-6 15,-1-3-13-15,1-2-9 0,-2-2-4 0,1-4-13 16,-1-1-9-16,1-4-32 0,-2-3-9 0,2 0-53 0,-2 1-39 15,-1-6-32-15,0-2-34 0,0-3-54 16,0 0-57-16,0 0-47 0,0 0-32 0,-10-20-26 16,5 8-27-16,1-4-12 0,-1-11-14 0,0 0-9 15,-3-3-215-15,2-5-675 0,2 1 299 0</inkml:trace>
  <inkml:trace contextRef="#ctx0" brushRef="#br0" timeOffset="212150.01">10429 14516 1549 0,'-2'-32'-23'0,"-2"4"63"16,3 4 49-16,-2 6 40 0,6 1 32 0,-3 2 31 15,1 3 45-15,-1 2 37 0,4 2 21 0,-2 1 10 16,1 2 0-16,1-3-3 0,-2 3-7 0,5 1-14 15,2-1-10-15,2 0-16 0,1 1-17 0,2 1-15 16,5 1-23-16,-1-1-17 0,11 0-21 0,-6 2-14 0,4 1-13 16,1 0-17-16,5 1-37 0,-3-2-29 0,-2 1-56 15,-6-1-55-15,-1 1-57 0,-3 0-52 16,0 1-67-16,-9 2-52 0,0-1-43 0,-8 2-40 16,3 1-45-16,-9-1-338 0,-4 5-814 0,-4 1 360 0</inkml:trace>
  <inkml:trace contextRef="#ctx0" brushRef="#br0" timeOffset="212301.09">10391 14537 235 0,'-26'17'248'0,"5"-2"3"0,7-3 21 0,3-4 19 16,4 0 27-16,2 0-1 0,3-1 0 0,4-1 5 0,3 0-18 15,5 1-23-15,9-1-25 0,0 0-26 0,12 0-29 16,1-4-11-16,5-1-20 0,-1 1-28 0,2-4-64 16,14 0-75-16,-12 2-85 0,-3-3-84 0,-4 0-96 15,7 0-78-15,-9-1-256 0,3 3-646 16,-2-4 285-16</inkml:trace>
  <inkml:trace contextRef="#ctx0" brushRef="#br0" timeOffset="213217.94">11067 14597 45 0,'4'-4'349'0,"1"-2"14"15,-4 1 21-15,2-1 11 0,-6 1 2 0,2-2 0 16,-4-2-4-16,0 4-8 0,0-2-13 0,-2 0-13 0,2 1-27 16,-4 1-5-16,3 2-22 0,-2 1-23 0,-1 2-19 15,-1 2-20-15,-2 3-9 0,2 2-35 0,-8 4 2 16,4 3-23-16,-1 10-18 0,1-1-17 15,0 1-21-15,2 0-6 0,5-5-1 0,0 5-22 0,4-2-6 16,0-4-5-16,3 0-17 0,1-1-14 0,4-2-13 16,2-3-12-16,-1-1-12 0,3-5-6 0,1 0-2 15,2-1-5-15,-1-5 3 0,2-1-3 0,-2-4 1 16,6-1 1-16,-3-4 1 0,-1 0-3 0,1-1 5 16,-4-5 1-16,-1-1-5 0,3-1 1 0,-6 0-9 15,3-7 10-15,-1 5 5 0,-3-7 3 0,0 3 5 16,-3 7 2-16,-2 5 0 0,2 2 4 0,-4 0-3 15,2 5-8-15,0 3-14 0,0 2 13 0,0 0 3 16,-10 10-3-16,9 3-4 0,-4 2 0 0,1 3 7 16,4 2-6-16,0 5-1 0,3-4 1 0,2-2 5 15,0 0-7-15,2-1-17 0,1-1 0 0,4-3-3 16,0-2-7-16,1-1-13 0,4-3-10 0,1-4-9 16,0-2-8-16,-1-3-4 0,4-3 3 0,-1-2 6 15,2-1 4-15,1-8 8 0,1 2 4 0,1-7 0 16,-4 0 9-16,-3-1 0 0,3-3 6 0,-5-4 5 15,-2-3-2-15,-2 0 5 0,2-2 0 0,-5-2 0 16,-4 1 7-16,4-2 8 0,-8 4 9 0,3 0 22 16,-3 2 6-16,-2 13 8 0,0 1 1 0,-2 6-2 15,3 5-6-15,-6 4-5 0,6 1 8 0,-9 12-18 16,1 3 11-16,-1 9 2 0,-1 3 2 0,1 6-5 16,4 1-4-16,1 13-6 0,2 0 10 0,0 1-6 15,6-13-20-15,-1-3 9 0,3 1 6 0,-1-4-6 16,3 2-4-16,2-9 2 0,-2-4 3 0,-3-3-8 15,4-5-10-15,0 0 13 0,-3-3-1 0,1-4 4 16,-1-2-1-16,4-4 4 0,0 0 0 0,6-5-22 16,-7-1 16-16,4-4-6 0,2 0 6 0,0-10 5 15,3 3-10-15,-1-5-9 0,3 4 10 0,-2-1-5 16,-8 9 1-16,4-2-1 0,4 4 1 0,-1 0 4 16,-7 6-2-16,4 5-19 0,0 1 15 0,-2 3-2 15,-3 3 6-15,2 1-3 0,2 5 0 0,-3-1 1 16,-1 4 3-16,-3 0-9 0,-2 1-23 0,0 1 8 15,-4-1-11-15,0-1-4 0,-6 1-4 0,2-1 1 0,-4-3 4 16,-3 0-13-16,4-3 14 0,-6 1-6 0,-2-3 17 16,4-3 2-16,-2 1 3 0,1-4 1 15,1-2 3-15,2 0 4 0,3-1 4 0,-2 0 4 16,3-4 9-16,2 2-1 0,2-1-1 0,1 4 2 16,4-10-2-16,5 6-2 0,1-3 6 0,4 0-15 15,14-1 9-15,1-1 0 0,3 1 1 0,4 1-1 16,0 1-2-16,1-4 1 0,4 3-1 0,8-4 2 15,-14 3-2-15,2 1-4 0,-5-4 1 0,3 1-3 16,-6 1 3-16,-2-2 7 0,-4-1-4 0,-5 3 1 0,-1-2-17 16,-5-2 17-16,-1 0-3 0,0 0 3 0,-8 3 0 15,-1 1 3-15,-2 0 0 0,-2 2-4 16,-6 0 2-16,-1 2 6 0,-4 2 1 0,-1 5-2 16,-2 4 3-16,-2 4 6 0,1 1-10 0,2 1-2 0,-4 9-3 15,6-5 25-15,1 6-5 0,2 1-1 0,8-5-6 16,-1 0 3-16,7 1 7 0,1-1-8 0,8-2-7 15,6 2-20-15,1-2-32 0,7-2-51 16,1-5-70-16,4 0-87 0,-1-3-128 0,2-5-183 16,-1-2-483-16,5 0-1127 0,-2-5 499 0</inkml:trace>
  <inkml:trace contextRef="#ctx0" brushRef="#br0" timeOffset="213584.3">13735 14432 4043 0,'-5'-16'92'0,"1"5"-33"16,2-1 68-16,1 5 12 0,-3-1 10 0,3 2-3 15,-1 2 6-15,1 2-18 0,-1-3-26 0,2 5-12 0,0 0-8 16,0 0-7-16,0 0-11 0,-16 9-5 0,12-1-8 15,-3 0-5-15,-1 2-8 0,4-1 0 0,-5 0-6 16,5 0-6-16,-3 0 5 0,3-2-9 16,0-1-2-16,0-1-1 0,4 0 1 0,0-2 0 0,0-3-2 15,3 3-2-15,-3-3 2 0,10-2-8 0,-4-2 1 16,5-1-1-16,-5 0-2 0,7 0-2 16,-7-2-2-16,3 1 1 0,-2-2-1 0,-1 2-1 0,-1-2 0 15,-1 5-2-15,-2-3-9 0,0 1-23 0,-2 5-49 16,-7-2-57-16,7 2-49 0,-16 8-63 0,-1 0-53 15,-6 10-74-15,-1 3-66 0,1 0-302 0,-3 8-800 16,3 0 354-16</inkml:trace>
  <inkml:trace contextRef="#ctx0" brushRef="#br0" timeOffset="213867.43">13508 14866 228 0,'-11'-14'493'0,"0"-1"12"0,0 4-8 0,-2-3-20 16,4 7-31-16,0 1-38 0,-5 1-39 0,4 4-33 16,-3 3-36-16,4 1-30 0,0 4-24 0,-1 2-25 15,1 2-21-15,3 3-23 0,0 2 11 0,3 0-17 16,1-4-18-16,2 0-11 0,4 0-28 0,-1 0-21 16,3-2-31-16,3-2-11 0,1-1-15 0,-1-2-11 15,4 0-8-15,0-5-9 0,-4 0-6 0,1-1 4 16,0-3 1-16,-1-2-2 0,-5 0-1 0,1 0 2 15,-2-1-3-15,-2-2-2 0,-1-2-3 0,-1 0-39 16,-2 0-42-16,-2-1-47 0,1 0-91 0,2 4-86 16,-5 2-100-16,3 1-439 0,3 2-917 0,1 3 405 15</inkml:trace>
  <inkml:trace contextRef="#ctx0" brushRef="#br0" timeOffset="214150.99">13880 14816 476 0,'0'-6'530'0,"-3"0"-13"0,3 3-22 0,-6 0-37 15,2 2-35-15,4 1-34 0,0 0-26 0,-18 7-39 16,13 0-32-16,-4 1-28 0,1 5-30 0,3-2-17 16,1 4-28-16,3 0-27 0,1 2-9 0,0-5-21 15,4-1-23-15,1 1-25 0,3-2-11 0,3-3-11 16,2 0-11-16,4-2-3 0,-2-2-10 0,-2-2 0 15,7-4-5-15,-2-1-4 0,-6-2 1 0,1 2 8 16,1-7 14-16,-5 1 8 0,3-2 6 0,-7 3 11 16,3-7 6-16,-7 2-2 0,-1-5-9 0,-1 2-6 15,-3 1-3-15,-4 0-15 0,-3 2-3 0,-2 3-41 16,-4 2-58-16,-2 1-75 0,-1 5-110 0,-8 2-135 16,5 5-160-16,-8 1-406 0,6 6-1018 0,-3 3 451 15</inkml:trace>
  <inkml:trace contextRef="#ctx0" brushRef="#br0" timeOffset="214700.85">14826 14466 42 0,'0'-11'474'0,"0"-1"16"15,-2 1 9-15,1 1 3 0,1 6-15 0,-2-5-19 16,0 5-37-16,2 0-37 0,-1 1-37 0,1 3-14 0,0 0-7 16,0 0-1-16,-6 17-23 0,3 0-16 15,2 7-16-15,-3 3-20 0,5 5-17 0,0 3-18 16,1-4-28-16,3 2-8 0,0 0-27 0,-1-1-15 0,0-2-13 16,4 1-13-16,-2-2-12 0,0-1-30 0,-2-10-53 15,0 1-64-15,0-1-15 0,-1-2-58 0,-1-5-58 16,-2 0-63-16,0-6-50 0,0 1-61 0,-4-3-55 15,4-3-76-15,0 0-68 0,-14-10-341 16,7 2-956-16,3-3 422 0</inkml:trace>
  <inkml:trace contextRef="#ctx0" brushRef="#br0" timeOffset="-214596.52">14790 14515 178 0,'-4'-26'370'0,"4"6"13"16,-1 3 34-16,1-1 21 0,-2 4 11 0,2 1 7 15,0 2-4-15,2 1-20 0,-1 0-15 16,2 2-49-16,0 1-21 0,5 0-26 0,1 1-20 0,1 0-35 15,7 0-20-15,0 2-27 0,2 1-19 0,2 0-29 16,-1 2-33-16,0 0-31 0,0 2-58 0,1 1-53 16,-2 1-57-16,0 0-59 0,-5 0-48 0,-1 1-52 15,0-1-40-15,-7 2-32 0,-1-1-18 16,-2 4-19-16,0 0-12 0,-5 6-8 0,0-4-9 0,-7 5-2 16,-4 0-233-16,-2 0-641 0,-7 2 284 0</inkml:trace>
  <inkml:trace contextRef="#ctx0" brushRef="#br0" timeOffset="-214443.26">14933 14508 1683 0,'-26'18'-83'0,"3"-4"40"16,5-1 37-16,2-1 34 0,3-2 43 0,-1 4 34 15,5-6 33-15,1 3 30 0,2-4 34 0,1-2 42 16,4 1 18-16,1-1 36 0,2-2 13 0,5 0 6 16,0-1-8-16,5-4-10 0,2 2-27 0,5-1-7 15,1-2-23-15,9 0-24 0,0-1-25 0,-1 1-18 16,0-2-13-16,0 0-60 0,-7 4-54 0,-1-3-73 16,-1 3-70-16,-1 0-83 0,-4 2-85 0,-5-1-68 15,-1 4-66-15,-3-1-56 0,-4 2-254 0,2 1-765 16,-7 2 338-16</inkml:trace>
  <inkml:trace contextRef="#ctx0" brushRef="#br0" timeOffset="-214295.71">14975 14770 141 0,'-24'14'226'0,"7"-5"18"16,-2 2 26-16,2 1 34 0,2-3 29 0,4-1 23 15,2-1 11-15,1-1 7 0,2 1 0 0,1-2-2 16,2 1-3-16,3 0-6 0,3-3-13 0,0 1-21 16,5 1-28-16,5-1-30 0,6-2-21 0,1 1-29 15,10 0-25-15,-1-2-52 0,2-1-77 0,3 0-89 16,-2-2-92-16,4 2-123 0,-3-3-119 0,7-1-139 15,-4-3-338-15,1 1-903 0,-1-1 399 0</inkml:trace>
  <inkml:trace contextRef="#ctx0" brushRef="#br0" timeOffset="-213462.59">15903 14667 2739 0,'10'-15'289'16,"-1"2"-77"-16,-1-2 37 0,2-1 44 0,-6-1-18 15,2 2-13-15,-3-1-4 0,-1 1-12 0,-2 4-7 16,-2-3-19-16,-3 4-3 0,0 1-14 0,-3 2-14 16,-2 2-4-16,-1 0-11 0,-4 5-7 0,0 5-11 15,-4 1-20-15,-4 9-2 0,1 4-16 0,0 7-8 16,-1 0-11-16,6 0-14 0,2 1-5 0,4 3-10 16,-3-1-7-16,9 0-5 0,3 0-7 0,4-3-6 15,4 1 0-15,5-2-7 0,6-2-2 0,4-3-2 16,5-1-14-16,5-5-10 0,0-2-10 0,6-3-4 15,1-4-12-15,13 0-1 0,-10-5-1 0,12-3 1 16,-19-1-6-16,3-3 6 0,-2-2 6 0,0 0-4 16,0-4 5-16,-7-2-2 0,0 0 2 0,-2-7 2 15,-5 1 3-15,-2 1 5 0,-2-3 5 0,-3-1 9 16,-5-1 8-16,-5 6 13 0,-3 2-1 0,-5 0 0 16,-2 3-2-16,-2 0-5 0,-7 3 3 0,-4 4 1 15,0 5-3-15,-3 4-5 0,-10 5 9 0,5 3-24 16,-1 3-3-16,0 0 9 0,0 6 3 0,5-3-4 15,1 5-4-15,3 0 6 0,7-5-7 0,5 1 3 16,0 0 2-16,6-2-3 0,2-1 6 0,4-4-4 16,2 0-6-16,6-1-1 0,3 0 6 0,1-3 0 0,3-3-7 15,1-1 4-15,-1-2 0 0,7-5-10 16,-5 1 11-16,-2-4 2 0,0 2-11 0,1-10 0 16,-4 3 0-16,2-5 0 0,-4 4 0 0,1-7 0 15,-4 5 0-15,-4-2 0 0,1 1 0 0,-4 1 0 0,0 0 0 16,0 5 0-16,-1 2 0 0,-4 3 0 0,4 3 0 15,-4-1 0-15,0 4 0 0,0 0 0 16,0 0 0-16,-13 12 0 0,12 0 0 0,-2-1 0 16,2 5 0-16,-3 2 0 0,3-1 0 0,2 0 0 0,1 0 0 15,4 0 0-15,-1-1 0 0,0-6-5 0,0 1-18 16,3-3 14-16,1-1 0 0,5-3 5 0,-4-1-6 16,4-1-1-16,-1-6 6 0,7 1 3 0,-3-2-2 15,-4-1-4-15,1-2 2 0,2-2 2 16,1-3-3-16,-2 1 4 0,2-2 3 0,6-2 2 0,-1-2 1 15,-8 2-13-15,1 2 6 0,1 3-5 0,-2 0 15 16,-4 5-8-16,0-1-4 0,0 4 5 16,-2 1 2-16,0 4 0 0,-1 0-1 0,0 6 10 0,-2-2-14 15,-3 5 11-15,1 0-8 0,1 6 7 0,-3-2-3 16,-1 1 1-16,1-1 2 0,-1-1-2 0,0-4-7 16,2 1-2-16,-2-1-2 0,4-4-2 0,-3-1 10 15,6-1-17-15,-3-3 11 0,3-1-2 0,-7 0-1 16,20-8 5-16,-10 1 1 0,2 0-2 0,-1-4 4 15,5-2-2-15,-2-1 8 0,1 3-5 0,0-1 3 16,1 1-4-16,-1 2 6 0,-3 5-1 0,-1-3-1 16,0 6-1-16,1 0-3 0,-2 2 8 0,4 0-2 15,-6 3-5-15,5 5-15 0,-2-4-40 0,2 6-46 16,-4-1-45-16,1 1-60 0,-1-2-57 0,4 1-70 16,-3-3-73-16,-2-1-84 0,4-2-83 0,-2-1-344 15,0-1-992-15,-1-2 439 0</inkml:trace>
  <inkml:trace contextRef="#ctx0" brushRef="#br0" timeOffset="-213313.29">17346 14507 2866 0,'1'-48'191'0,"-1"12"18"15,-1 3 117-15,2 1-26 0,-2 4 12 0,-2 9-42 16,2-1-22-16,1 5-29 0,-1 4-39 0,-2 1-16 16,2 6-21-16,-2 1-17 0,3 3-7 0,0 0-9 15,-5 17-16-15,1-2-71 0,-1 2-108 0,4 9-147 16,-7 2-176-16,7-1-455 0,-3 3-934 0,4 1 413 15</inkml:trace>
  <inkml:trace contextRef="#ctx0" brushRef="#br0" timeOffset="-213062.87">17626 14396 239 0,'6'-27'626'16,"-3"8"-3"-16,-1 1-21 0,-1 5-24 0,3 2-16 15,-1 3-49-15,-2 3-58 0,3 1-45 0,-1 4-37 16,-3 0-27-16,7 14-27 0,2 1-33 0,0 9-27 16,-4 4-32-16,-2 2-14 0,1 4-26 0,-3-4-19 15,5 2-8-15,-5 16-28 0,2-12-8 0,-3-1-28 16,1-4-42-16,-1 1-48 0,2-4-43 0,0 0-47 16,0-8-47-16,0-3-54 0,3-1-53 0,-3-6-59 15,-2-2-62-15,2-1-46 0,-2-3-63 0,0-1-425 16,0-3-966-16,0 0 427 0</inkml:trace>
  <inkml:trace contextRef="#ctx0" brushRef="#br0" timeOffset="-212929.62">17655 14701 169 0,'-14'-23'262'0,"3"7"15"0,2 3 31 0,1-2 40 15,1 5 27-15,4 0 10 0,-2-2 13 0,2 4 0 16,2 1-17-16,1 0-26 0,2-1-33 0,1 4-32 0,7-5-25 16,2 5-31-16,5 1-20 0,0-3-47 15,4 5-84-15,0-1-84 0,7 0-111 0,-1 1-127 16,8 0-157-16,-5-2-352 0,-1 4-809 0,4-2 358 15</inkml:trace>
  <inkml:trace contextRef="#ctx0" brushRef="#br0" timeOffset="-212229.98">18583 14302 4426 0,'-19'-25'263'0,"2"2"-92"0,8 6 18 15,-1 2-18-15,2 0-33 0,5 7-7 0,-1 2 13 16,1 0-2-16,1 2-19 0,0 1-18 0,2 3-10 16,0 0-10-16,0 0-6 0,5 21-9 0,-1-3-2 15,1 10-9-15,2 1-6 0,-4 0-8 0,1 5-4 16,-1-1-3-16,-3 0-3 0,-1 2-2 0,-1-1-5 16,-4 1-2-16,1-3 0 0,-4-2-2 0,1-2-6 15,-1-2-2-15,-1-2-2 0,1-6-2 0,0-3-6 16,-1-3-4-16,5-2-5 0,0-2 0 0,1-1 4 15,0-4-3-15,0-2 3 0,4-1-1 0,0 0-3 16,0 0 4-16,4-12-3 0,1 3 1 0,7-7 0 16,2 3 0-16,9-8-1 0,-3 0 2 0,8-1 3 15,-3 6-3-15,0-1 3 0,2 4 3 0,-9 5 3 16,1 3-4-16,-1 3 0 0,0 2-1 0,-4 2-2 16,-1 2-2-16,0 8 2 0,0 2-1 0,2 7 2 15,-6-3-3-15,-2 0-12 0,0 6-19 0,-5-3-16 16,-2 0-12-16,0 2-9 0,-6-2-9 0,2-4-4 0,-6-1-2 15,1-1 10-15,-4-1 7 0,-2-4 4 16,-1 3 6-16,-2-9 2 0,-2 1 12 0,5-2 2 16,-3-3 4-16,1-1 2 0,3-5 20 0,6 3 14 15,-2-3 14-15,0-3 8 0,2 1 8 0,3 0 5 0,5-2 1 16,0 2 1-16,1-2-2 0,7 1-1 0,2 0-4 16,7-1-2-16,-1 1-1 0,5 2-6 15,-2-1 1-15,11 3-2 0,-2-2-6 0,0 1 3 16,0 3-3-16,3 1-2 0,-1-2 1 0,1 2-1 0,-2-1-1 15,-2 2-4-15,1-3 2 0,1 1-1 0,-8-2 2 16,-2 0-4-16,-1-1-1 0,0-1-3 0,-4-3 1 16,3 2-1-16,-7-1-2 0,3-2 7 0,-4-3-4 15,0 0 0-15,-4-2 0 0,-3 6 0 16,1-3-1-16,-3 2-2 0,-1 3 4 0,-4-2-5 0,-1 2 1 16,-4 4 0-16,-1 0 5 0,-1 4 10 0,2 1 11 15,-3 6 11-15,3 1 4 0,-2 2 7 0,1 4 5 16,3 4 10-16,3-2 6 0,2 2 16 0,6 0-18 15,2 2 1-15,4 1-1 0,9 1-4 0,0-4-4 16,5-3-8-16,3 1 0 0,2-1-4 0,2-5-8 16,2 0-15-16,0-2-32 0,-1-2-37 0,-2-2-46 15,-2-2-54-15,-8-2-75 0,0 0-86 0,-7-2-74 16,-3 1-91-16,-3-1-503 0,-1-1-1055 0,-2-1 467 16</inkml:trace>
  <inkml:trace contextRef="#ctx0" brushRef="#br0" timeOffset="-211113.47">19842 14672 116 0,'10'-8'424'0,"-2"-2"5"0,-1 0-2 16,4-3-15-16,-3 4-13 0,0-1-12 0,-4-1-22 15,-1 0-24-15,-3 5-26 0,0-5-14 0,-3 2-23 16,-3-1-15-16,-3 0-18 0,-3 3-12 0,-1 4-13 16,-7 2-20-16,-2 1-11 0,-3 3-15 0,-4 6-13 15,0 5-16-15,6 0-6 0,-1 4-18 0,0 5-4 16,6 0-14-16,2 1-16 0,5 1 8 0,2 1-25 15,6-7-4-15,2 0-7 0,5-1-5 0,4-4-1 16,2 1-8-16,1-7-4 0,7 1 34 0,0-5-12 16,-2-3-1-16,5-3-9 0,2 0-5 0,3-8 12 0,-3-1 3 15,-4-1 0-15,4-3 2 0,-4-2-5 16,-5 3 11-16,4-7 2 0,-8 2-5 0,-1-4-1 16,-2 5-8-16,4 0-13 0,-8 0 11 0,-1 1-7 15,2 6-36-15,-3 1-14 0,-1 1 0 0,0 3 0 16,0 4 0-16,0 2 0 0,0 0 0 0,0 0 0 15,-5 12 0-15,1 0 0 0,4 4 0 0,-5-1 0 16,4 0 0-16,2 3 0 0,3-2 0 0,-3 1 0 16,3-1 0-16,1-5 0 0,3 0 0 0,-3-1 0 0,4-3 0 15,0 1 0-15,-1-4 0 0,2 0 0 16,3-3 0-16,-2-2 0 0,2-1 0 0,0-2 0 16,3-3 0-16,1 0 0 0,-1-2 0 0,1 0 0 15,2-4 0-15,-5 1 0 0,4-1 0 0,-2 0 0 0,-1 1 0 16,-1 2 0-16,-4 4 0 0,0 0 0 0,-2 3 0 15,1 0 0-15,-3 3 0 0,0 0 0 0,-1 4 0 16,0-1 0-16,-1 5 0 0,-2-2 0 16,3 4 0-16,-2 0 0 0,1 0 0 0,-3 1 0 0,2 0 0 15,-1-3 0-15,2 2 0 0,-1-5 0 0,2 3 0 16,0-3 0-16,0-2 0 0,2-1 0 0,1-2 0 16,2-1 0-16,1 0 0 0,0-2 0 15,-1-2 0-15,3-3 0 0,2 1 0 0,-2-4 0 0,5 0 0 16,-4 2 0-16,3 0 0 0,-3 1 0 0,1 1 0 15,-1 3 0-15,-2 1 0 0,4 0 0 0,-5 3 0 16,3 1 0-16,1 2 0 0,-1-1 0 0,-1 2-4 16,-3 1-163-16,5-1-51 0,-3 2-70 0,3-2-84 15,-2 2-81-15,0 1-86 0,0-3-486 0,-1-1-1111 16,6-3 491-16</inkml:trace>
  <inkml:trace contextRef="#ctx0" brushRef="#br0" timeOffset="-210729.35">21102 14390 240 0,'5'-17'432'0,"0"2"36"0,-4 4 12 16,1 4 3-16,-2 0-13 0,1 1-33 0,-2 4-27 15,1 2-5-15,0 0-8 0,-17 9-16 0,8 1-25 16,-4 5-12-16,-1 5-22 0,-2 3-30 0,0-2-29 16,-3 4-23-16,5 0-28 0,-4 1-16 0,5 2-25 15,-2 0-12-15,2-1-13 0,1-4-20 0,3-5-9 16,2-1-15-16,1-2-9 0,1-4-16 0,-2-2-2 15,5-4-5-15,-1 1-4 0,1-2-2 0,2-3-12 16,0-1-7-16,0 0-45 0,6-9 0 0,-2 0 0 16,3-6 0-16,2-3 0 0,1-8 0 0,2 0 0 15,2-4 0-15,1-1 0 0,6-13 0 0,-7 12 0 16,10-14 0-16,-4 1 0 0,-8 12 0 0,1 2 0 16,1 4 0-16,-1 0 0 0,-7 11 0 0,1 7 0 15,0-1 0-15,-3 8 0 0,0 2 0 0,-4 0 0 16,6 15 0-16,-2 2 0 0,-2 10 0 0,0 0 0 15,-1 5 0-15,1-1 0 0,-1 4 0 0,0-3 0 16,2 1 0-16,3 0 0 0,-3-1 0 0,-3 2 0 16,2-6 0-16,1-2 0 0,-2-1 0 0,0-8-145 15,1-5-105-15,-2-1-59 0,0-3-63 0,-2-2-65 16,-1-2-83-16,-4-1-91 0,1-3-314 0,6 0-1002 16,-18-7 444-16</inkml:trace>
  <inkml:trace contextRef="#ctx0" brushRef="#br0" timeOffset="-210596.08">20900 14491 236 0,'-5'-5'383'0,"2"0"3"0,1 1 3 0,2 4-1 16,0 0-4-16,9-4-23 0,-2 3-33 0,5 2-32 0,6-1-30 15,11 2-31-15,-3-2-71 0,7 0-52 16,0 2-67-16,0-2-79 0,7 2-63 0,-3-2-78 0,1 1-71 16,-2-4-78-16,-4-1-193 0,1-1-558 15,-3 0 247-15</inkml:trace>
  <inkml:trace contextRef="#ctx0" brushRef="#br0" timeOffset="-210163.38">21561 14282 267 0,'6'-16'282'0,"3"1"30"0,-5 3 29 0,0 3 28 16,-2-2 17-16,0 7 6 0,-2-4-10 0,0 5-17 15,0 3-1-15,0 0 1 0,0 0-1 0,-20 14-6 16,13 1 2-16,-2 2-10 0,-3 5-24 0,3 2-19 0,2 5-18 16,-1-3-23-16,0 5-22 0,2-5-18 0,1 3-27 15,1-1-20-15,3 0-16 0,1 4-17 16,0-6-14-16,1-2-13 0,2-3-13 0,-1-5-9 15,1-1-10-15,-2-3-39 0,3-2-48 0,-3-2 0 0,3-3 0 16,-2-1 0-16,1-3 0 0,-3-1 0 16,0 0 0-16,9-7 0 0,-7-1 0 0,2-7 0 0,3-2 0 15,0-9 0-15,1-2 0 0,0-2 0 16,-1-5 0-16,3-11 0 0,3-4 0 0,-2 3 0 0,-1-5 0 16,0 0 0-16,0 0 0 0,0 6 0 0,-2 11 0 15,-3 1 0-15,-1 5 0 0,0 3 0 0,-3 6 0 16,4 1 0-16,-5 2 0 0,3 5 0 0,-2 1 0 15,3 1 0-15,-3 2 0 0,3 3 0 0,4 4 0 16,-2 4 0-16,6 0 0 0,3 3 0 0,3 5 0 16,4 5 0-16,-7-2 0 0,4 7 0 0,-2 0 0 15,1 4 0-15,-3-2 0 0,0 3 0 0,-3-3 0 16,-7 1 0-16,1-6 0 0,-3 0 0 0,-6 0 0 16,-3 0 0-16,-2-2 0 0,-6-2 0 0,0-2 0 15,-11 2 0-15,1-1 0 0,-5-3 0 0,0 0 0 16,1-4 0-16,-2-2 0 0,2 4-73 0,0-3-221 15,8-1-136-15,4 3-188 0,6-3-512 0,2-1-1223 16,5 0 541-16</inkml:trace>
  <inkml:trace contextRef="#ctx0" brushRef="#br0" timeOffset="-209996.13">22216 14641 5370 0,'-9'-9'411'0,"2"3"-102"0,3 0-22 0,0 0-50 0,0 0-77 16,0 2-50-16,3-3-23 0,-1 4-45 16,0-2-84-16,0 3-126 0,2 2-171 0,0 0-228 15,0 0-417-15,0 0-1064 0,0 0 472 0</inkml:trace>
  <inkml:trace contextRef="#ctx0" brushRef="#br0" timeOffset="-199379.07">3917 16512 269 0,'1'-5'385'0,"2"0"6"0,-1 1-4 15,-2-2-9-15,5 1 4 0,-5 1-12 0,0 1-18 16,0 3-20-16,0-6-28 0,0 6-17 0,0 0 5 16,0 0-1-16,6 25-5 0,-3-6 0 0,1 9-13 15,0 4-6-15,-3 3-17 0,3 12-12 0,-4-1-19 16,0 5-21-16,0-2-18 0,1 3-17 0,-1-1-14 16,1-2-22-16,-1-1-6 0,0-11-11 0,-1-1-19 15,4 0-4-15,-1-2-9 0,1-1-9 0,0-2-4 16,3-3-27-16,-1-9 10 0,-1-2-7 0,-2-4-33 15,1-4-26-15,-2 1-22 0,0-4-30 0,1-4-63 16,-2-2-62-16,0 0-51 0,0 0-68 0,-3-21-49 16,-1 1-45-16,-1-9-35 0,0-3-51 0,-3-2-354 15,-7-21-919-15,5 3 406 0</inkml:trace>
  <inkml:trace contextRef="#ctx0" brushRef="#br0" timeOffset="-199230.12">3895 16719 461 0,'-4'-31'164'0,"0"6"41"15,3 9 14-15,-3 0 21 0,0 4 26 0,3 2 25 16,1 3 13-16,-4 1-5 0,3 1-17 0,1 5-26 15,-4-8-25-15,4 8-12 0,0-5-15 0,0 5-8 16,0 0-13-16,14-1-14 0,-6 1-11 0,11 1-19 16,-2-1-16-16,9-1-10 0,5 1-15 0,-1-1-47 15,1-2-55-15,4 2-67 0,-4-1-76 0,-2 2-59 16,-9 0-70-16,1 2-56 0,-4 2-308 0,-7-1-692 16,-4 4 306-16</inkml:trace>
  <inkml:trace contextRef="#ctx0" brushRef="#br0" timeOffset="-199079.53">3869 16956 213 0,'-19'20'327'0,"10"-6"5"16,-1 0 18-16,7-2 15 0,2-2-2 0,5-3 2 15,6 1-29-15,3 0-34 0,10-2-24 0,8-3-31 16,4-4-23-16,18 0-24 0,-2-4-33 0,3-2-60 0,-2-3-85 16,2 0-103-16,-4 0-101 0,2-3-120 15,-21 6-304-15,3-2-656 0,1 5 291 0</inkml:trace>
  <inkml:trace contextRef="#ctx0" brushRef="#br0" timeOffset="-198695.85">4709 17022 29 0,'0'0'477'0,"2"-3"10"0,-2 3-12 0,0 0-22 0,0 0-35 15,0 0-18-15,0 0-18 0,4 13-15 16,-1-4-32-16,3 6-24 0,-1 2-30 0,0 1-26 0,3 7-26 15,0 0-21-15,1 0-24 0,-3-1-19 0,2-6-17 16,2 7-17-16,-1-9-22 0,0-3-18 0,-3 1-13 16,1-5-10-16,0 0-8 0,-2-4-1 0,2-1-8 15,-2-2-2-15,2-3-11 0,0-2 1 16,1-4-2-16,-1-2-1 0,1-2 4 0,2-5 0 16,-2-1-4-16,6-6 3 0,0-1-3 0,-1 0 7 15,2 1 8-15,-1 2-1 0,0 6 6 0,-1 5-3 16,0-3 2-16,3 5 6 0,-1 2-4 0,-1 2 6 0,-2 4-3 15,2 3-1-15,-1-1 3 0,2 6-2 0,0 2-4 16,-5 3-3-16,3 4-11 0,-3-2-1 16,0 2-10-16,-4 2-1 0,2 5-1 0,0 0-4 15,-7-5 3-15,3-1-22 0,-5 0-17 0,-2-1-33 16,-2 0-26-16,1-2-29 0,-6 1-35 0,-4-2-37 16,1-1-56-16,-1-2-55 0,-4-4-65 0,-1-1-61 15,1-2-83-15,-5-2-414 0,4-6-981 0,-4-1 435 16</inkml:trace>
  <inkml:trace contextRef="#ctx0" brushRef="#br0" timeOffset="-198578.9">4818 16799 3333 0,'-5'-19'214'0,"1"2"-92"16,1 4-31-16,2 2 29 0,-3 1-19 0,3 2-32 16,1 2-27-16,0 6-57 0,0-6-57 0,0 6-98 15,0 0-139-15,0 0-279 0,29 17-637 0,-13-7 282 16</inkml:trace>
  <inkml:trace contextRef="#ctx0" brushRef="#br0" timeOffset="-197996.08">5970 17151 244 0,'5'-11'494'0,"1"-5"-5"0,-4 0-14 0,-1 0-14 16,-1-1-26-16,0-1-18 0,-2 2-23 0,-2-2-22 0,0 4-26 16,-2-1-30-16,-2 0-28 0,-3 2-15 0,-2 1-32 15,-2 2-27-15,2 7-11 0,-5 2-21 16,0 2-25-16,-4 7-14 0,-2 5-19 0,-4 4-5 0,1 5-13 16,4 1-14-16,3 5-9 0,-1 1-1 15,6 1-10-15,-1 2-13 0,10-2-5 0,-3-2-1 16,6 1-3-16,5-11-11 0,-1 2-7 0,8-3 8 0,-3-6-5 15,7 1-2-15,1-4-2 0,0-5 1 16,4-2-3-16,5-1-1 0,-2-5 6 0,-1-2 1 16,4-7 6-16,-6 3-2 0,3-6-2 0,-2-4 3 15,-5 1-1-15,-1 3-8 0,-6-1 8 0,0 0-4 16,-2-1-4-16,2 0 3 0,-5 2-9 0,-1 0 7 16,-1 5-7-16,1 5-10 0,-1 0-3 0,0 5 2 0,0 2-7 15,0 0 5-15,0 0-3 0,-4 20-7 16,6-4 2-16,-4 2-1 0,2 8 1 0,2-2-1 15,-1 1-6-15,0-4 6 0,4-2 1 0,2-1-3 16,-1-1 2-16,3-2 4 0,0-1-7 0,-2-4 0 16,-1-3 3-16,2 0 1 0,-1-4 1 0,1-2-5 15,1-1 2-15,1-3 11 0,3-2 5 0,-4-1-12 16,1-4 2-16,2-3-10 0,-2-2 4 0,-4-3 0 16,2 0-1-16,0-4 0 0,-1-4 1 0,2 1 3 15,-1 1-6-15,-3 6 2 0,1 0-2 0,-1 9 0 16,-1-3 1-16,0 7-1 0,-3-4-5 0,3 8 2 15,0-1 2-15,-4 2 0 0,0 0-3 0,12 9-2 16,-5-1-2-16,0 2 8 0,2 4-2 0,2-2-1 16,-1 2-52-16,1 0-80 0,0 0-95 0,-2 0-148 15,4 1-178-15,-2-5-547 0,2 4-1195 0,-4-10 530 16</inkml:trace>
  <inkml:trace contextRef="#ctx0" brushRef="#br0" timeOffset="-196496.06">6874 17199 167 0,'-4'3'415'0,"4"-3"19"0,0 0-6 16,0 0-21-16,19-4-20 0,-6 0-21 0,5-2-18 15,1-1-16-15,4-6-15 0,4-1-19 0,-3-2-17 16,-1-1-14-16,2-4-15 0,-3 0-16 0,0-2-18 0,-1 0-13 16,-5-4-22-16,1 0-9 0,-4-3-7 15,-7 0-10-15,1-2-13 0,-6-3-9 0,0-12-17 16,-6 11-4-16,-3-12-16 0,-1 2-9 0,-7 1-9 15,0 11-3-15,-2 3-5 0,4 3-5 16,0 7-4-16,0 7-3 0,4 6-9 0,-3 6-9 0,-2 4 6 16,1 8-16-16,-7 10 2 0,5 8-6 0,2 4-2 15,5 17-2-15,1 2 5 0,4 4 4 0,7 3 4 16,1-4-9-16,2 3 2 0,11-2-9 0,-1 0 4 16,3-1-7-16,2-2 6 0,3-10-7 0,3 0-2 15,-4-13 0-15,1 0-2 0,1-5-1 0,-1-3-1 16,1-3-1-16,0-5 5 0,-6-5 6 0,-1-2-9 15,0-6 4-15,2-1-6 0,-2-5-4 0,-4-1 2 16,4-5 0-16,-1-7 3 0,-6 2-1 0,-2-10 0 16,1-2 1-16,-6-1-9 0,4-1 10 0,-12-3 2 15,0-1-6-15,-1-1 1 0,0 7-9 0,0 9 2 16,0 6-7-16,-3 0 1 0,2 5-1 0,3 7 3 16,3 2-2-16,0 0 1 0,-13 18 4 15,12 0-1-15,1 1-7 0,1 11 0 0,7 0 5 0,6 1-2 16,-1 1-3-16,8-4 4 0,1 1 3 0,18 1 0 15,-1-2-5-15,5-3 7 0,4-7 0 0,2-6-5 16,2-3-10-16,1-3-7 0,2-8-4 0,0-2-2 16,-4-5 2-16,-11 3-2 0,10-7 5 0,-16-1 1 15,1-2 7-15,-5-4-3 0,-3 1 0 0,-4-3 9 16,-4-3-3-16,-5-2 5 0,-6-3-4 0,2 1 7 16,-10 4-2-16,-4 5-1 0,-1 0 14 0,-5 4-7 15,-3 4-2-15,-3 5 3 0,-2 2 5 0,-4 7-3 16,-6 4 7-16,0 4 3 0,1 6-2 0,-1 2 4 15,1 4-1-15,6 3-5 0,5-1 2 0,3 2-3 16,2 0 0-16,4-1 5 0,6-7 3 0,4 0 6 16,2-1-5-16,4-2-1 0,0-4 3 0,6-2 0 15,0-1-6-15,2-5 4 0,2-1-1 0,0-4-3 16,-6-2-2-16,5-3 7 0,-3-2 1 0,0-2-4 16,0-3 7-16,-3-2 1 0,-1 3 11 0,0-2-10 15,-2-1-11-15,-4 5-15 0,-1 2 0 0,-1-1 0 16,0 4 0-16,-1 0 0 0,-1 4 0 0,-1 2 0 15,0 0 0-15,0 0 0 0,1 13 0 0,-1-5 0 16,0 3 0-16,4 2 0 0,-4-1 0 0,4 4 0 16,2-1 0-16,-2-3 0 0,1 0 0 0,0-3 0 15,3 0 0-15,2-1 0 0,-1-1 0 16,-1-5 0-16,2-1 0 0,2 0 0 0,-3-3 0 0,4-2 0 16,-2-1 0-16,0-1-30 0,3-6 2 0,1-1 3 15,0 2-3-15,0-4-9 0,6-2 1 0,0 1-4 16,-3-2-7-16,5-3-3 0,-1 3 3 0,-3-3 1 15,0 1-5-15,2 1 6 0,-5-4 5 0,1 2 1 16,-3-1 3-16,1-4 1 0,-2 3 4 0,-3 0 6 16,0-3 1-16,-2-1 2 0,-3-1-1 15,3-2 6-15,-3-2 1 0,0 0 2 0,-1-1 2 0,0 2 2 16,0 0 11-16,-3 3 18 0,0 2 20 0,3 9 8 16,-4 4 18-16,0 2-4 0,0 4-3 0,0 2-12 15,0 5 3-15,0 0 13 0,0 0 15 0,-6 27 10 16,-2-1 1-16,4 5 16 0,-5 5-53 0,0 11-51 15,4 7 0-15,0 0 0 0,1 0 0 16,-2 0 0-16,3 2 0 0,2 2 0 0,-3-3 0 16,-1 0 0-16,5 2 0 0,-2-7 0 0,2 1 0 0,0-1 0 15,0-4 0-15,0-12 0 0,0 0 0 0,2 0 0 16,-2 1 0-16,4-6 0 0,1-1 0 0,-1-1 0 16,0-8 0-16,-1-7 0 0,5 4 0 15,-4-6 0-15,4-1 0 0,-2-5 0 0,4-2 0 16,3-2 0-16,5-4 0 0,-1-7 0 0,2 1 0 15,-3-4 0-15,1-6 0 0,1-3 0 0,-5-2 0 16,-2-4 0-16,-3-3 0 0,-7-2 0 0,-4-1-48 16,-4-12-3-16,-6 13 1 0,-10-7 2 0,4 11 21 15,-8 2 22-15,-1 3 25 0,-4 4 11 0,-3 1 15 16,3 6 18-16,1 0 4 0,2 5-68 0,10 3 0 16,5-1 0-16,5 3 0 0,3 3 0 0,6 1 0 15,0 0 0-15,0 0 0 0,0 0 0 0,55 3 0 16,-22-1 0-16,6-4 0 0,17 1 0 0,-1-1 0 0,0 0 0 15,-5-4 0-15,-11 0 0 0,1 1 0 0,-5 0 0 16,-5-1 0-16,-9 1-33 0,-5 0-227 16,-5 4-51-16,-4-2-48 0,-1-1-66 0,-6 4-71 15,0-6-89-15,0 6-369 0,0 0-1033 0,-20-3 457 16</inkml:trace>
  <inkml:trace contextRef="#ctx0" brushRef="#br0" timeOffset="-194963.34">9582 16936 419 0,'3'-13'469'0,"-2"-4"4"16,1 1-10-16,2 5-12 0,4 1-21 0,-4-1-22 15,2 1-27-15,2 3-32 0,-3 3-23 0,5 1-27 16,-2 2-15-16,1 3-17 0,2 3-19 0,3 7-19 16,0 1-21-16,-1 8-23 0,0 2-7 0,-3 5-15 15,-1 1-20-15,0-1-12 0,-3 1-13 0,-2 4-13 16,0-1-16-16,0 2-7 0,-3-5-8 0,3 0 0 15,-1-4-11-15,-2-6-11 0,1-3 4 0,0-3-12 16,-1-3-1-16,-1-2-3 0,0-3 5 0,0-3-10 16,0-2 2-16,0 0 1 0,10-8-5 0,-7-4 6 15,4-6-3-15,2-7-7 0,1-4 1 0,1-1 1 16,-2-2-8-16,5-2 5 0,1-10-4 0,-1 13-6 16,-1 3 8-16,2 1-23 0,-6 10 8 0,4 6 2 15,-3 2-3-15,-2 5-2 0,-2 2-2 0,-6 2-4 16,17 8 5-16,-7 5 8 0,-1 4-16 0,-5 8 0 15,5 1 7-15,-4 2-3 0,-5 2 2 0,5 0 1 16,-2 2-6-16,-2-5-1 0,3 1 7 0,6-4-7 16,-4-5 0-16,-1-3 5 0,3-1-8 0,4-3 12 15,-3-5-11-15,1-3 7 0,1-1-1 0,2-3 1 16,4-5-6-16,-6 0 6 0,6-4 2 0,-2-1-3 16,4-9 1-16,2 3-10 0,1-4 7 0,-2-3 9 15,-1 1 4-15,-2 1 3 0,1 1 6 0,-3 6 5 16,-3 4-3-16,-2 2-11 0,1 2 12 0,-3 2-7 15,2 4-2-15,-5 1 2 0,-1 5 7 0,1 5-11 16,3 3-15-16,-4 1 0 0,2 3 0 0,-2 0 0 16,2 4 0-16,2-2 0 0,-3-1 0 0,8-2 0 15,-3 1 0-15,2-3 0 0,3-1 0 0,-4-1 0 16,5-4 0-16,-5-3 0 0,1-2 0 0,-1-1 0 16,2-3 0-16,-3-3 0 0,-3-1 0 0,0-2 0 15,-1-2 0-15,-3-5 0 0,1 2 0 0,-9-7 0 16,0 0 0-16,-7-5-9 0,-3-3 0 0,0 3 2 15,-6-3 1-15,1 3 2 0,-1 1 2 0,0 1 9 16,5 8 0-16,1 2 1 0,2 0 7 0,3 3-15 16,5 3 0-16,1 0 0 0,4 4 0 0,0 1 0 15,9-2 0-15,10 3 0 0,11 1 0 0,5 2 0 16,18-2 0-16,3 2 0 0,-5-1 0 0,7-3 0 16,2 3 0-16,1-2 0 0,-1-3 0 0,-1-1-54 15,-6-2 6-15,0-2 7 0,-15 5 0 0,-3-1 9 16,-7-2 0-16,-8 4 11 0,-2 0-3 0,-7 0 16 15,-3 1 6-15,-3 0 1 0,-5 0 7 0,-3 7 15 16,-7-2 8-16,-6 3 3 0,-4 1 19 0,-7 6-11 16,-1 4-5-16,1 2-1 0,1-1-5 0,-2 1-2 15,5 0-27-15,5 0 0 0,2 0 0 0,5-4 0 16,4-1 0-16,3-1 0 0,4-5 0 0,1 1 0 16,7-3 0-16,1-1 0 0,6-4 0 0,6-2 0 15,8-2 0-15,-1-7 0 0,4-4 0 0,0-1 0 16,-1-5 0-16,1-2 0 0,-3-2 0 0,8-12 0 15,-9 8 0-15,2-16 0 0,-5 0 0 0,-7 9 0 16,6-14 0-16,-7-3 0 0,-2 1 0 0,-3 0 0 16,-8-5 0-16,-2 3 0 0,-4 4 0 0,0 12 0 15,-5 6 0-15,0 3 0 0,0 9-12 0,-1 7 8 16,-2 4 2-16,-2 5-4 0,-4 8 6 0,-1 5-12 16,-2 11-3-16,2 7 13 0,-2 1-3 0,6 16 6 15,3 1-6-15,1 3 3 0,9 3 3 0,0-4-2 16,5 0-3-16,5-2-2 0,-2-13 11 0,10 8-4 15,-4-13 5-15,4-1-12 0,5-3 3 0,0-4-8 16,-1-4 1-16,2-2-5 0,0-6 2 0,-1-6 0 16,4-3 2-16,-6-3 0 0,-1-4-3 0,8-5 3 15,-4-2 2-15,-7-1 5 0,2-4 0 0,0-3 4 16,-2-3-5-16,-2 0 13 0,-2-5-9 0,-4 0-1 16,4-3 1-16,-8 3-5 0,-1 1 6 0,-4 2 2 15,-3 8-3-15,2 8 0 0,-3 0 0 0,0 5-5 16,-6 4 1-16,10 1 4 0,-21 8-3 0,6 7-3 15,1 5 9-15,0 7-3 0,0 1 5 0,5 1-6 16,2 1 4-16,3 0 0 0,4 0-4 0,2 0-3 16,7-2 5-16,4-3-1 0,1-2-1 0,6-3-17 15,9-4-27-15,1-4-37 0,6-1-43 0,-3-7-42 16,4-4-44-16,4-2-39 0,9-8-72 0,-10 3-108 16,7-7-105-16,-16 0-426 0,3-1-1040 0,-2-2 461 15</inkml:trace>
  <inkml:trace contextRef="#ctx0" brushRef="#br0" timeOffset="-194829.59">12494 17045 3986 0,'6'0'427'0,"-6"0"-150"15,9 1-17-15,-9-1-10 0,0 0-17 0,11 0-12 16,-11 0-39-16,0 0-34 0,5 4-30 0,-5-4-6 16,0 0-19-16,8 5-79 0,-8-5-110 0,5 7-140 0,-5-7-180 15,4 7-514-15,-4-7-1006 0,-4 10 446 16</inkml:trace>
  <inkml:trace contextRef="#ctx0" brushRef="#br0" timeOffset="-193612.52">4958 17637 343 0,'-5'-7'359'0,"-4"0"-8"16,5 3-15-16,3-2-28 0,-4 2-33 0,5 4-13 16,-3-2-7-16,3 2-5 0,0 0 0 0,0 0-7 15,13 9-4-15,-8 0-5 0,-1 2-11 16,6 4-15-16,8 7-14 0,-2 2-14 0,3-1-20 16,1 1-10-16,4-1-12 0,5 2-17 0,15 1-8 15,-12-7-12-15,17 3-10 0,2-2-10 0,4-5-8 16,1-5-11-16,-1-6-11 0,4-1-10 0,0-6-10 0,7-1-2 15,-5-3-9-15,29-4 1 0,-30-1-7 16,3-2 1-16,-2-1-2 0,0-1-1 0,-2-2-2 16,-4-1 1-16,-6 1 0 0,0-1-6 0,-3-9-2 15,-15 10 6-15,2 5 0 0,-1-2-10 0,-14 8 8 16,1 0-3-16,-2 3 1 0,-3 2-4 0,-2 2 7 16,1 4-5-16,3 5 3 0,3 1 7 0,4 7 2 15,0-1 1-15,5 5-1 0,3-1-3 0,13 4 2 16,-9-6-8-16,14 2 1 0,2-2 2 0,2-3-2 15,4-1 2-15,4-1-8 0,-1-4 8 0,-1-4-1 0,6-2-2 16,-2-3 0-16,0 0 0 0,32-3-2 16,-35 1 5-16,1-1-1 0,0-3-4 0,1 1 1 15,-2-2 3-15,-5 0-1 0,3-4 0 0,-3 1-1 16,-6-2-1-16,-11 4 4 0,-4 0-2 0,-1-2-1 16,2 4 0-16,-8-1 1 0,-6 5 3 0,-4-1-1 15,-3 2-1-15,-2 5 0 0,0-1 2 0,1 3 0 16,-1 1-1-16,0 3-1 0,5 2 1 0,-2 0-3 15,2 1-1-15,6 3 3 0,0-3-4 0,9 0 3 16,-3-1-1-16,7-5 2 0,16 3-4 0,1-4 1 16,5-5 1-16,2-2-4 0,2-4 0 0,2-4 0 15,1 0 8-15,23-7 11 0,-25 4 15 0,0-1 8 16,-2-2 8-16,2 1 7 0,-5-5-2 16,-1 0 4-16,-2 0-10 0,-3-2 6 0,-1 6-10 15,-2-3-5-15,-15 7-2 0,-2 7 3 0,0 2-6 16,-4 3-2-16,2 5 2 0,-2 4-5 0,-3 2 0 0,-2 4-3 15,-1 0-7-15,1 0 0 0,1 3-4 0,-2-1-1 16,4 0 1-16,-3 0-1 0,1-1 2 16,3-1-11-16,1 1 3 0,1-4-6 0,7-4 7 0,0-2 4 15,-3-3-5-15,7-4 0 0,-2 0-6 16,14-5 0-16,1 1 0 0,-15-2-1 0,1-2-3 16,12-4 11-16,-2-1-4 0,0-3-7 0,-12 4 2 15,1-2-9-15,-3-1 7 0,12-5-2 0,-12 3 4 16,-2 0 2-16,-4 3-2 0,1 1-2 0,-3-1-1 15,-8 5-1-15,-1 3 5 0,-1 2-2 0,1 3-2 0,-1-1-3 16,-2 2 5-16,2 6-1 0,-3-4 6 16,-3 3-7-16,9 6 1 0,-2-3 2 0,2 2 0 15,-2 0-5-15,0-1 4 0,7 2-2 0,-3-4 5 16,5 2-2-16,1-4-2 0,1-1-6 0,1 1 4 16,2-3 1-16,1-1 0 0,-1-2 4 0,2 0 1 15,2-2-6-15,-1 2 0 0,1-3-3 0,-2 0 2 16,-1-1 1-16,2 1 0 0,-6-1 2 0,2-1-1 15,-3-1 3-15,-8 2 2 0,0-2 2 0,-1-1-3 16,-1 3 2-16,-2 0 10 0,-2-2-1 0,-1 4-3 16,1 0-4-16,-4 0 0 0,3-4-38 0,-1 3-55 15,-3 0-84-15,2-3-100 0,-3-1-166 0,-2-2-655 16,6-3-1180-16,2 2 521 0</inkml:trace>
  <inkml:trace contextRef="#ctx0" brushRef="#br0" timeOffset="-193479.1">12225 17642 3305 0,'-27'-8'242'0,"19"4"-132"15,-4-2-58-15,4 3-60 0,3-2-103 0,-3 2-155 16,-3-2-288-16,3 2-601 0,4-1 266 0</inkml:trace>
  <inkml:trace contextRef="#ctx0" brushRef="#br0" timeOffset="-189213.22">11778 11639 244 0,'-4'-13'365'0,"3"2"-1"15,-2-1 5-15,2-1 10 0,-1 3 9 0,0 0 4 16,2 4-7-16,-3 0-21 0,2 1-30 0,0 2-27 16,1 3-22-16,0 0-15 0,-8 10-13 0,7 1-30 15,-3 7-24-15,4 8-18 0,0 2-18 0,0 2-16 16,6 2-15-16,1-1-14 0,0 2 19 0,5 0-17 15,3 0-24-15,-1-4-5 0,4 0-7 0,6-3-8 16,1-4-11-16,4-2-7 0,2-3-9 0,-3-2-7 16,6-3-7-16,0-5-5 0,0-6-3 0,-1 0-1 15,3-3-6-15,-4-3-4 0,1-1-4 0,1-5-2 16,-4 3 0-16,0-8 1 0,-4 1-5 0,0-2-1 16,2-2-1-16,-2-2 0 0,-8 0 3 0,1 3 0 15,-4 2-3-15,-1 3 0 0,0 4 0 0,-2 2 2 0,-3 0-4 16,-3 4 6-16,1 1-5 0,1 2 0 0,4 3-1 15,-2 3-3-15,0 4 2 0,3 0-5 0,0 2 3 16,2 3 12-16,1-1-11 0,5 4-1 0,1-1-3 16,1-2 9-16,0 1-8 0,5-3 8 0,-1-2-7 15,4-1-6-15,-2-2-4 0,0-5 0 0,0 4-4 16,3-7 6-16,-2 0-1 0,0-3 1 0,-4-2 9 16,4 0-6-16,-11 0-3 0,9-4 9 0,-7 1-4 15,-2 1 0-15,-3-3-2 0,3-1 2 0,-2 0-1 16,-2-2 1-16,1 1 7 0,-5 5 9 0,-3 0-1 15,1-1 3-15,-4 5-4 0,0-2-2 0,3 5 9 16,-3 0-5-16,-1 5 5 0,1-2 7 0,0 5-5 16,3 0-2-16,-3 2-6 0,1-1 2 0,3 5-2 15,2-2-2-15,-1-2-10 0,2 2 8 0,2-2-5 0,2 0 3 16,2-3 7-16,-2 1-4 0,3-5-7 16,3-2 3-16,-4-1 9 0,4-1-10 0,-3-6-2 15,-2 4 0-15,2-3 3 0,-3-2 4 0,2-1 17 16,-4-1 12-16,0 0 8 0,-1-1 2 0,1 0 10 0,-4 3-6 15,-2-2 1-15,3 2 2 0,0-1-8 16,-5 3-4-16,4 0-3 0,-6 3-4 0,3-1-8 0,-1 2 2 16,-1 2 1-16,4 0-15 0,-4 1 8 0,3 1-15 15,2 2-11-15,0-1-17 0,0-2-57 0,1 3-53 16,-1-2-76-16,-2-2-86 0,1-2-88 0,1 1-102 16,-1-2-123-16,0-1-403 0,-3-3-1087 15,2-1 482-15</inkml:trace>
  <inkml:trace contextRef="#ctx0" brushRef="#br0" timeOffset="-187830.02">14175 10912 28 0,'-1'-4'462'0,"0"-3"-11"15,1 4-11-15,-2-2-5 0,2 5-10 0,2-8-9 0,-2 5-17 16,0 3-28-16,0 0-26 0,2-3-12 0,-2 3-7 16,0 0-10-16,10 17-15 0,1-4-20 0,4 7-13 15,2 4-14-15,2 2-16 0,11 10-17 0,2 2-21 16,0-1-14-16,-1 1-12 0,2-2-28 0,-1 1-2 15,0 2-14-15,-5-12-7 0,5 9-17 0,1-2-7 16,-6-7-13-16,-3-2-8 0,1 0 0 0,-1-3-13 16,0 2-9-16,-6-5-4 0,-3-5-6 0,-2 1-12 15,-3-6-20-15,-1 1-29 0,2-3-25 0,-6-5-28 16,-2 4-30-16,-1-4-56 0,-2-2-59 0,-8 3-59 16,8-3-57-16,0 0-41 0,-18-8-46 0,4 5-57 15,1-1-54-15,-6-2-332 0,2-4-930 0,2-4 411 16</inkml:trace>
  <inkml:trace contextRef="#ctx0" brushRef="#br0" timeOffset="-187562.35">14659 10968 105 0,'2'-17'326'16,"-2"1"0"-16,-2 4 6 0,1 1 6 0,1-1 22 0,0 3-8 16,-4 1-1-16,-1 4 1 0,1 1-14 0,-2 1-9 15,-4 4-6-15,-1 2-8 0,-5 7-8 16,-6 7-6-16,0 3-14 0,-2 6-16 0,-5 10-18 0,-2 2-4 15,-5 1-28-15,3 1-20 0,-3 0-16 0,2 2-17 16,-2-6-16-16,0 7-12 0,4-2-15 0,2-1-11 16,-1-3-14-16,6 1-10 0,6-12-10 15,3 3-6-15,3-9-7 0,3-3-11 0,5 1 0 0,-3-4-13 16,7-4 0-16,-3 1-5 0,1-5-7 0,2-1-7 16,1-3-29-16,0-3-39 0,4 3-55 0,-4-3-65 15,0 0-69-15,22-14-91 0,-13 4-94 0,4-4-97 16,3-6-489-16,10-4-1087 0,-3-3 481 0</inkml:trace>
  <inkml:trace contextRef="#ctx0" brushRef="#br0" timeOffset="-187395.62">15150 11263 4398 0,'5'-2'470'0,"-2"-1"-156"0,-3 3 9 0,0 0-17 16,-4-7-46-16,4 7-52 0,-8-5-48 0,3 3-31 15,-1 0-25-15,3-3-15 0,0 3-14 0,3 2-54 16,-9-2-74-16,7 1-102 0,2 1-142 0,0 0-168 0,0 0-517 16,0 0-1062-16,0 0 470 0</inkml:trace>
  <inkml:trace contextRef="#ctx0" brushRef="#br0" timeOffset="-150062.65">6125 10210 25 0,'-28'-6'121'0,"5"2"-3"0,2 1 5 0,1-1-9 16,0 1-5-16,-1-1-1 0,3-1-11 0,-1 3-2 16,1-1-7-16,0 2-14 0,2-1-2 0,-4 0-9 15,3 0-6-15,-4 2-7 0,3-1-2 0,1 2-10 16,-3 1-2-16,-3 2-1 0,5 0-6 0,-2-1 5 16,-1 4-12-16,-3 2-4 0,4-1-13 0,-6 1 11 15,2 2 1-15,-3 2-5 0,0-1-4 0,3 0 7 16,-3 3-4-16,3-4-4 0,-3 5-2 0,3 1 4 15,-1-2-4-15,1 2-3 0,-3-1 1 0,3 3 4 16,2-1-2-16,2 1-3 0,-2-2 3 0,2 4-4 16,2-1 3-16,1 1-3 0,2 1 0 0,-2 2 4 15,3 1-11-15,0-1 7 0,2 1 1 0,0 4 1 16,0-1-6-16,2 1 6 0,0 2 0 0,-3-1 0 16,4-2-6-16,-1 1 7 0,2 3 0 0,0-2-4 15,2 0 3-15,2 1-3 0,-3 0 0 0,-1 0 5 16,5 2-7-16,-3-3 2 0,2 0 0 0,4 1 5 15,-4-2-2-15,4 2-3 0,1-2-1 0,-1 4 5 16,0-4-5-16,2 3 6 0,-1-4-1 0,3 5-1 16,1-1 4-16,2 2-5 0,0-4 9 0,1 3-8 15,1 0 4-15,0-4 3 0,5 2-9 0,-3-2 12 16,4 0-1-16,0-2 1 0,5 1 0 0,-4-1-3 16,1-2 4-16,5 0 6 0,-4 2-3 0,4-3 3 15,2-4-1-15,-2 1 6 0,-1-4-2 0,2 2 5 16,2-2 0-16,-5-3-2 0,-1-3 2 0,4 3-4 0,-3-5 2 15,5 4 2-15,-6-6-3 0,-1 4-3 0,8-1 5 16,-5-5-4-16,1 2 2 0,0-3-6 16,-2 1-2-16,3 0 2 0,7 1-2 0,-2-4 1 15,0 2-2-15,-6-2 1 0,8 1-2 0,-2-3-3 0,2 2 1 16,-2-2-2-16,0-1-2 0,1 0 2 0,-2-2-3 16,3 2 0-16,-2 0-4 0,0 0 5 15,0-3-3-15,-1 4-2 0,1-3 5 0,-5 0-3 16,5-1-4-16,-1 0 2 0,-7 0-1 0,0 2 1 0,1-2 0 15,0 2-4-15,-2-2 4 0,0-2-3 0,3 2 3 16,0-2-1-16,3 1-2 0,-3 0 2 0,-4-2 2 16,9 0-4-16,-6 2 3 0,-3-3 0 0,4 0-4 15,5-2 7-15,-2-2-3 0,-7 5-1 16,1-1 0-16,6-4-3 0,-5 2 3 0,-3 0 3 0,-1 1-1 16,6-7 1-16,-3 5-4 0,3-3 7 0,1-2-2 15,-8 1 1-15,5-3-4 0,1 0-1 0,0-2 1 16,-5 0 3-16,2-2-2 0,-2 0-2 0,4 0 1 15,-6-2 4-15,5-1-1 0,-6 3 1 0,5-2 3 16,-4 1-1-16,0-2-3 0,-3-1 7 0,0 3-5 16,0 1 10-16,-2-4-4 0,0 2 5 0,0 2-2 15,0-4-3-15,-3 1 0 0,3 2 0 0,0-2-5 16,-4-1 3-16,3-1-2 0,-3-1 0 0,1-2-3 16,1 2-1-16,-5-4 1 0,2 1-1 0,-1-1-2 15,-2 1 0-15,3-1 0 0,-4 1-1 0,0 1 1 16,0 0 0-16,-4-3-2 0,0 3 2 0,-1-4-4 15,0 5 3-15,-4-2-3 0,-1 1-3 0,2 0 2 16,-3 2-1-16,-3 0 4 0,-2 0-3 0,-2-1 4 16,3-1-4-16,-5 0-3 0,-6 2-4 0,-6-8-12 15,4 11 5-15,-8-9-4 0,-7 3 1 0,-3 3-11 16,-4 1-2-16,-3 4-6 0,-1 3-3 0,-4 1-3 16,-2 1-11-16,-3 0-10 0,-25-4-17 0,23 10 0 15,-24-2-15-15,25 8-2 0,-3 1 1 0,2 1 0 16,0 3-3-16,-3 2-5 0,8-1-29 0,-8 4-161 15,4 1-318-15,7-2 141 0</inkml:trace>
  <inkml:trace contextRef="#ctx0" brushRef="#br0" timeOffset="-148775.72">8073 8331 108 0,'-18'-5'111'0,"0"-1"-7"0,-5 1-14 0,-4-3-8 0,-1-2-6 15,2 5-8-15,-3-2-4 0,1 2 0 0,-3 1-12 16,-1 2 2-16,0-1-8 0,0 3 1 16,-3-1 0-16,3 1-1 0,-2 4-5 0,0-2 7 15,-3 2-5-15,1 2-7 0,-2 1 4 0,2 1-9 0,0 4 2 16,2-1-7-16,-5 4 0 0,6 0-5 0,-3 3 5 15,3 0-6-15,2 3-3 0,2 1-6 16,-9 11 2-16,8-6-2 0,2 11 4 0,-5-1-8 0,7 3-1 16,8-9-12-16,-3 13 8 0,7-10-4 0,-3 10 0 15,2 1-2-15,2-9-7 0,4 7 2 0,0-9 5 16,0 12-7-16,4-10 3 0,0-1 0 0,-2 11-3 16,6-10-3-16,-4 14-2 0,1-4 0 0,4-11-4 15,-2 14 2-15,2-4 7 0,2 2-10 0,2 0-4 16,-4-11 1-16,5 12 0 0,-1-2-5 0,0-9 7 15,1-1-3-15,5 10 1 0,-5-10 13 0,6-2-10 16,0 1 8-16,3 10 6 0,-2-12 13 0,2 1 6 16,1-2 1-16,3 1-3 0,2-7 24 0,2 2-8 15,1-2-12-15,1-2 15 0,6 3 7 0,-2-7-7 16,1 0 4-16,1-1-2 0,-1 1-2 0,4-6-2 16,-1 1-3-16,4-1-2 0,1-3 6 0,-1-3-2 15,1-1 1-15,1 0-6 0,-2-1 6 0,1-4 6 16,3-2-6-16,-2-2 2 0,2 0 5 0,-2-4-2 15,0 0 2-15,3 0 1 0,-6-3 3 0,2 0 0 16,1-1 8-16,-2-1-4 0,-2 1 5 0,1-1 2 16,-3 0 3-16,0-1 0 0,-3-1 1 0,1 0 0 15,-2 0 4-15,1-1-6 0,2 2 8 0,-3-3-7 16,1 2 3-16,0-4-1 0,-3 0-1 0,1-2 1 16,1-2-12-16,-5-1 0 0,4-2-5 0,-4 2-5 0,3-3-2 15,-1 0-2-15,-3-2-1 0,1-1-4 16,5-12-3-16,-8 11-3 0,3-1 2 0,4-11-4 15,-4-1-2-15,-5 11-1 0,-2-4-3 0,1-8 2 16,-4 9 0-16,0 0 2 0,-4 1 4 0,0-2 1 0,0 2 2 16,-1 0 1-16,-2-2 5 0,-1 2-2 0,0 2 3 15,-9-2 0-15,3 1 0 0,-1 0 1 0,-2-2 0 16,-3-1 0-16,-2 2-4 0,-5 2 2 0,-5-13-8 16,2 11 2-16,-8-7-4 0,-2 0-3 0,-1 1-4 15,-4 1 1-15,-2 3-5 0,-5 4-9 0,-4 0-8 16,-2 0-11-16,0 7-18 0,-6 1-20 0,-2 1-20 15,-5 5-36-15,4 2-37 0,-3 3-51 16,-1 2-75-16,2 7-155 0,1-5-469 0,1 6 208 0</inkml:trace>
  <inkml:trace contextRef="#ctx0" brushRef="#br0" timeOffset="-143896.33">13048 6461 32 0,'0'-9'281'0,"-1"2"-10"0,-2 0-11 0,3 3-15 16,-2-1-23-16,-1 3-25 0,3 2-19 0,0 0-3 15,0 0-4-15,-4 14-11 0,3-1-6 0,0 5-6 16,-2 7-9-16,3 5-3 0,0 2-7 0,0 4-5 15,3 0-5-15,-1 11-1 0,0-1-1 0,0 9-6 16,3-2 4-16,1 0-5 0,-4 1-4 0,-1 2-7 16,2-1-10-16,-3-2-5 0,0 1-6 0,1-4-7 15,-1 6-3-15,1-4-4 0,2 0-8 0,-2-5-2 16,-2-1-8-16,1-2-1 0,0-8-8 0,2 1 1 16,-3-1-3-16,2-2-5 0,-1 1-11 0,2-2 3 15,-1 1 2-15,0-5-7 0,-2 0 3 0,3-3-6 16,0-1 5-16,-1-5-3 0,0-6-4 0,3-2-28 15,-2-1-17-15,1-4-33 0,0-1-26 0,-2 0-35 16,0 0-46-16,1-1-68 0,1-4-70 0,-1 2-325 16,-2-3-689-16,0 0 304 0</inkml:trace>
  <inkml:trace contextRef="#ctx0" brushRef="#br0" timeOffset="-142163.48">13098 8208 175 0,'-7'1'202'0,"1"1"-23"0,-3 1-15 0,-2-1-3 16,2 0 5-16,-2-1 3 0,4 0-7 0,-1 0-11 0,3 0-14 15,0 1-12-15,1 0-10 0,4-2-13 0,-9 1-8 16,9-1-11-16,-4 1-10 0,4-1-3 0,0 0-2 16,-5 3-4-16,5-3-4 0,0 0-5 0,0 0-1 15,9 7-2-15,0-6-6 0,-1 0-3 0,3 1-3 16,7 1-2-16,4-2-7 0,-2 2-1 0,10 0-4 16,2-3-1-16,2 3-3 0,3-2-1 0,4 1-5 15,9 1 0-15,1-2 0 0,1 0-1 0,2 0-4 16,-14 2-1-16,13-1-3 0,1 0 2 0,-3 1 4 15,5-2-10-15,1 0 11 0,0 4 3 0,-2-3 8 16,7 1 4-16,-2-2 0 0,2 2 0 0,33-1-4 16,-33-4-4-16,6 4-1 0,28 1 2 0,-4-3-7 15,-27-2 0-15,32 2 0 0,-1-1-2 0,-1 1-3 16,-5-5-2-16,2 1 5 0,-24 3-7 0,27 0 1 16,-2 0-2-16,-2-1 6 0,-2-1-4 0,-24 1-1 15,4 0 0-15,26 0 2 0,-4 1 0 0,-25-3 5 16,25 1 4-16,-25 0 11 0,29 1-7 0,-29-1-3 15,29 0 3-15,-3-1-4 0,-27 1 0 0,27-1 2 16,-28 0-2-16,5 3-2 0,28 0-4 0,-7 1 4 16,2-2-5-16,-30 0 3 0,34-1-3 0,-31 3-5 0,29 0 4 15,-28 1-3-15,26-2 2 0,-25 2-1 16,-1 0-2-16,29-2-6 0,-5 1 6 0,-23 1 0 16,-1-1-6-16,26-1 3 0,-2 5 2 0,-25-4 12 0,24-4-16 15,-25 4-3-15,3 1 5 0,26-1-6 0,-28 3 4 16,27-2 7-16,-27 0-4 0,26-3-4 0,-24 4 13 15,28-4-12-15,-31 3 3 0,28 1-1 0,-24-2-7 16,25 3 1-16,-29-2 9 0,0 1-6 0,31 1-1 16,-6 0 4-16,-25 1-1 0,28-1 2 0,-27 0-4 15,2-2 3-15,29 0-7 0,-30 2 8 0,26-3-4 16,-28 4 2-16,27 1-5 0,-2-2 7 0,-21-2-5 16,24 1 4-16,0 3-1 0,-1-4 1 0,-24 0-1 15,28-1 2-15,-4 3-3 0,1 0 1 0,-26-2-4 16,27-2 2-16,-2 2-2 0,-27 2 0 0,33-7 5 15,-3 4 1-15,-4-3-4 0,-26 4 2 0,27 0-3 16,-27 3 3-16,29-8-5 0,-2-1 7 0,-26 8 0 16,32-6-1-16,-3 1 1 0,-4 0-7 0,2 2 3 15,-24-3 0-15,24 5-2 0,-1-6 3 0,-30 3-2 16,35-4 5-16,-4 5-1 0,-27-1-6 0,26-3 6 0,-25 3 1 16,27-1 6-16,-29 0-5 0,2 4 8 15,24-6 0-15,-26 4 2 0,28-1-6 0,-32-1-2 16,6 0 9-16,24 2-4 0,-25-1-4 0,27 0 2 15,-25-2 0-15,26 1 5 0,-28 0-12 0,26 0 2 16,-26 1 2-16,-1 0-4 0,27-4 0 0,-26 1 1 16,-2 2 3-16,3 0-3 0,-1-3-1 0,-3 1 1 15,4 1-8-15,-4 1-1 0,-5-3-8 0,-1 0 0 16,-1-4-6-16,-2 2-1 0,-1-2-2 0,0 0 5 16,-2-1-5-16,-11 2 4 0,10-3 0 0,4 1 2 15,-5-1 1-15,-12 2-3 0,18-3-3 0,-4 1-3 16,-11 3 5-16,11-3-5 0,-1 1-3 0,-10 1 1 0,11 1 3 15,1-2 2-15,4 4 1 0,-4-3 2 0,2 2-1 16,-1-2 1-16,-1-3 4 0,4 5 1 0,0-3 0 16,1 3 2-16,-2 2 5 0,2-1-5 0,2 2 1 15,1 0 3-15,2-1 3 0,0 1-2 0,1 3 2 16,-1-3-1-16,2 3-3 0,-3-1 2 0,2 0 1 16,-4-1 0-16,2-2 6 0,-1 2 3 0,3-2-3 15,-2 3 0-15,2-2 1 0,0-1 1 0,2-1-4 16,0 1-1-16,1-3 2 0,2 2 1 0,22-5-2 15,-25 3 1-15,0 2 1 0,5-1 9 0,-4-1-15 16,0 1 7-16,-1 3-2 0,0-2 5 0,0 2-3 16,0 1 0-16,-1-2-1 0,-1 2-1 0,-2-2-1 15,-2 5 5-15,-3-2 2 0,-3-1 5 0,-15 3-3 16,4-1 2-16,-2 0 8 0,12-1-8 0,0 2 1 16,-16 3-4-16,1-2 9 0,1 2-11 0,-1-3 0 15,-4 2-2-15,1-1-2 0,-2 0 2 0,-3 1-10 16,-5-4-8-16,-1 1-6 0,-4 1-27 0,0-2-35 15,-6 2-37-15,2 0-38 0,-1-6-41 0,-4 2-64 16,3-3-162-16,-7-3-461 0,-1-1 205 0</inkml:trace>
  <inkml:trace contextRef="#ctx0" brushRef="#br0" timeOffset="-141678.83">29599 6354 63 0,'-6'-1'144'0,"6"1"-4"0,-10 0-23 16,10 0-4-16,-12 4-8 0,7-2-10 0,0 3-4 16,1 0 5-16,-1 1-4 0,-1 3 3 0,1 1-1 15,-1 0 21-15,3 4 2 0,0 4 4 16,-1 0 2-16,0 7 6 0,3 2 8 0,1-1-8 0,3 4-4 16,-3-1-3-16,1 2 1 0,3 1-4 0,-2 3-6 15,1-1-2-15,2 14-2 0,-2-2-6 0,-2 2-3 16,-1-12-6-16,0 12-10 0,-1 0 1 0,-3 3 5 15,0-2-17-15,-1 3 0 0,0-1-7 16,-3 1 5-16,7-1-4 0,-4 0-10 0,-2 2 7 0,2 0-13 16,-3 0 1-16,6-2-1 0,-3 1-9 0,-3-1-1 15,3-6-5-15,2-9 0 0,-2-2-11 0,0-3 4 16,0 1 0-16,1-2-5 0,3-3 1 0,-5-2-5 16,2-6 16-16,1-2-21 0,1-1 0 15,0-5-8-15,2 1-18 0,-3-6-18 0,1 1-24 0,2 0-26 16,-3-3-36-16,-1-2-65 0,4-2-92 0,-11 1-355 15,11-1-679-15,-19-7 300 0</inkml:trace>
  <inkml:trace contextRef="#ctx0" brushRef="#br0" timeOffset="-140095.58">13268 6273 99 0,'0'0'131'16,"0"0"-2"-16,-2-7-11 0,2 7-18 0,-5-2-1 15,5 2-14-15,-9-2-9 0,9 2 1 0,-10-2-17 16,5 1-4-16,1-1 3 0,-1 0-4 0,5 2-3 16,-14 0 5-16,9 0-1 0,-8-1 9 0,7 0 3 15,-2 1 7-15,-1-1 10 0,3-1 0 0,-2-1-4 16,0 1-5-16,2 2 0 0,-2-2-2 0,1 1 6 15,0-2 2-15,1 2-3 0,1 0 3 0,5 1-8 16,-7-1-1-16,7 1-3 0,-6-2-8 0,6 2-12 16,0 0 1-16,0 0-10 0,0 0-3 0,0 0-2 15,0 0-4-15,11-6-3 0,-3 5-5 0,4-2 0 16,2 3-6-16,2-3-1 0,6 1-3 0,-3 1 2 16,12 1-3-16,-4 0-2 0,5 0 2 0,-2-1-2 15,6 3-3-15,3-1 1 0,14 0-1 0,-2 3 0 16,6 0-3-16,0-1-2 0,7 0 5 0,1-2-3 15,0 2 0-15,30 2-5 0,-29-4 3 0,-2 0 1 16,29 2-3-16,-2-2 2 0,-27 1 1 0,4-1 0 16,25 0 2-16,-1-1-2 0,-1-2-1 0,5-1 6 15,4-3 11-15,4-1 10 0,9-4-2 0,3 4 6 16,11-4-9-16,7 0 2 0,1-1 0 0,7 2 0 16,0-1-6-16,4-5-1 0,1 1-1 0,1 3-1 0,1 1-1 15,-2-3-4-15,3 2 2 0,-6 0-3 16,-2 2 1-16,5 1-5 0,5-2 1 0,-4-3-2 15,1 8-2-15,-3-1 5 0,9-4-2 0,-2 3-4 16,-3 0 1-16,1 1 2 0,-4-3-1 0,5 2 0 16,5-4 1-16,-7 4-5 0,-1-3 0 0,1 0-2 0,-4-1 2 15,1 3-1-15,-1-2 3 0,4 2-4 16,-8-2 1-16,-3-1-2 0,-3 4 0 0,2-3 4 0,-2 3 0 16,0-2-7-16,-3 3 3 0,-2 1 0 15,-4-3 2-15,-2 1 1 0,-1 1 1 0,0 2 0 0,0-3-4 16,0 5 2-16,-4-3-4 0,-2 0 3 0,-1 1 2 15,-5 1-1-15,5-2-1 0,2-1-1 0,-4 7 2 16,-1-5-3-16,-3 1 4 0,0 1-1 16,-3 1-4-16,1-2 2 0,5 1 1 0,-9-2-1 0,1 3-3 15,-1 2 1-15,1-4-3 0,-12 6 8 0,7-5 0 16,-5 6-3-16,1-1 0 0,-5 0 13 0,3 2-14 16,-32-3 1-16,4 3 1 0,-1-4-4 15,-1 2 3-15,1-2 1 0,-7 1 0 0,1 2 5 16,0-2-5-16,-2 2 0 0,0-5 1 0,6 1-2 0,-5-1-4 15,0-1 3-15,-2 2-1 0,3 0 2 0,3 1-2 16,0-1 3-16,2-2 0 0,-3 1-3 0,1-1 3 16,2 1-2-16,26-2 0 0,-30 3 4 15,3-1-2-15,32-3-1 0,-33 5 1 0,4-4 0 0,28 2-2 16,-31 1 2-16,25-2-3 0,-25 5 0 0,3-4-4 16,23 2 8-16,-23 2 7 0,25 0-8 0,-26-3-5 15,29 3 22-15,0-2 2 0,-5 1-17 0,-28 0-1 16,3-1-4-16,1 0 1 0,2 0-2 0,-4 3 2 15,-2-3-3-15,0-1 1 0,-1 2-6 0,-2-1-5 16,5 1-6-16,-5-2 1 0,-4 1 2 0,-2 1 2 16,2-1-4-16,-16 1 2 0,0-2 3 0,2 1-5 15,10-2 5-15,-13 2 0 0,11 0 1 0,4 0-1 16,-15 2 2-16,14 2-5 0,-12-2-2 0,12 2 0 16,1 0-3-16,-14 1-2 0,15-1 0 0,2 1 3 15,-18-2-1-15,1 1 0 0,-1 0-2 0,17 2 0 16,-15-3-1-16,-1 1 2 0,-2 0-3 0,2 0-4 15,-5 0 2-15,2-2 2 0,-1 0-1 0,-5 1 3 16,1 0 2-16,-3 1-1 0,-6-1 3 0,-2-1 4 16,-2-1 0-16,-6-1-1 0,-1 1 1 0,-2-1 2 15,1-1 2-15,-3 2 0 0,-1-1-1 0,-6 0-3 16,9 0-14-16,-9 0-25 0,8 0-40 0,-8 0-47 16,0 0-89-16,0 0-120 0,0 0-379 0,0 0 168 15</inkml:trace>
  <inkml:trace contextRef="#ctx0" brushRef="#br0" timeOffset="-137796.64">15370 8527 215 0,'9'-6'263'0,"-3"2"-15"0,2-3-12 0,-7 3-23 16,-1-5-18-16,-1 4-19 0,0-2-18 0,-6 0-14 0,0 1-16 16,-5 0-14-16,-7-1-11 0,-10-1-10 15,-1 2-8-15,-3 0-7 0,-4 6-8 0,-14-6-10 16,2 6-3-16,-4-1-7 0,-4-1-5 0,-4 3-4 15,-2 0-3-15,-26 2-7 0,25 0-2 0,-29-2-2 0,1 5-5 16,-3 2 1-16,2-2-5 0,2-1-1 0,-3-2-1 16,0 5 2-16,-2-2-7 0,2 1 1 0,-3 1-2 15,1-2-3-15,1 2 2 0,-6 2-4 0,4-4-1 16,1 4-7-16,-2-3 1 0,2 4-1 0,0-3 1 16,4 1-4-16,1 0-1 0,30-3-3 0,-31 1-5 15,4 5-2-15,24-7-3 0,0 1 2 0,0 2 1 16,0 0 4-16,-1 2-1 0,3-2 2 0,4 0 4 15,7-2-1-15,11-5 0 0,2 5 1 0,5-1 0 16,3-2 0-16,11 1 6 0,0-2-2 0,2 1-1 16,3-1 2-16,4 0-2 0,4 1 2 0,-1 1-2 15,1 0-2-15,2 0 1 0,0 0 0 0,-1-1 2 16,1 3 4-16,2-1-2 0,-3 1 1 0,2 3-2 16,-2-1 3-16,1 1 0 0,-1 1-2 0,-4 4 3 15,-1 2-4-15,-2 0 2 0,1 2 2 0,-2 5 0 16,0 1 2-16,1 2 2 0,0 4 6 0,3 1-6 15,-5 4 1-15,5 11 2 0,1-10 2 0,-3 11 0 16,5 2 3-16,3 0 0 0,3 3-4 0,-4-3 5 16,4 0-3-16,4-2 1 0,-3 1-3 0,1-1 7 0,0-11-7 15,2 13 0-15,0-14 1 0,-3 12 1 0,4-11 1 16,0 13 0-16,-5-16 2 0,0 1 2 16,0 11-2-16,0-13 0 0,3-2-3 0,-6 2 3 15,-1-3 0-15,3-2 1 0,-4 1-6 0,4-3 0 0,-2-5 4 16,-1-2-4-16,3-5 1 0,-1 0-4 0,0-2 1 15,2-1-1-15,0-2-2 0,-1-2 4 16,-2 0-2-16,2-3 1 0,-2 2-1 0,2-1 1 16,1 0-2-16,1-1-2 0,-1-3-1 0,-1 5 3 0,1-5-3 15,0 3 2-15,0-3-3 0,0 0 3 0,-1 4-2 16,1-4-2-16,-5 5 0 0,5-5 1 0,0 4-2 16,0-4-3-16,0 5 3 0,0-5 2 0,-3 6 0 15,3-6-2-15,3 2 0 0,-3-2 4 0,5 5 0 16,-4-2-1-16,3 1-4 0,1-3 1 0,4 0 3 15,0 1 1-15,4-1 3 0,0 0-4 0,7 0-3 16,7 1 1-16,2-2 4 0,2 0-3 0,2-2-2 16,3 2 4-16,4-2 2 0,16 1-4 0,-1-1 0 15,6 1 1-15,-2-2 2 0,2 2-2 0,-1 5 2 16,2-4-1-16,0 0 6 0,4 3-3 0,-3-3 7 16,4 0 2-16,25 1-3 0,-31 0 3 0,3 0-3 15,1 4-2-15,26-3 4 0,-27 0-4 0,-1-2 2 16,27 3-4-16,-23-3 9 0,-1 0-8 0,-1-1-4 15,31-1 6-15,-31 2-3 0,31-3 1 0,-28 1-3 16,25 0-5-16,-24-2-1 0,22-1 3 0,-26 1-1 16,26-5 0-16,-26 3 9 0,-1-2-5 0,31-4-2 15,-34 6 1-15,28-6-3 0,-23 6 1 0,-2-2-3 16,26-1-1-16,-31 1 1 0,34-2 5 0,-25 3 1 16,27-2 1-16,-1-1-6 0,2 0 3 0,-1 7 5 15,4-4-5-15,2 3-4 0,-2-3-4 0,2 8-4 16,-2-4-3-16,0-1-2 0,4 1 5 0,1 3-3 15,-5-2 0-15,0 2-4 0,-5 2 5 0,1-4 2 16,-3 4-1-16,3-2 0 0,-30 3 0 0,28-2 5 16,3 5 8-16,-35-4-9 0,31 2 2 0,3-1-1 15,-6 1 3-15,-21 0-1 0,32 1 4 0,-7-2-5 16,-4 3 1-16,3-3-1 0,-24-1 8 0,31 0-7 16,-2 2 2-16,-1 2-2 0,3-3 1 0,-3 0 1 15,-4-2-3-15,0 3 2 0,-27-3 2 0,36 1-2 16,-6 0 1-16,2 0 1 0,-2-1-1 0,-2-3-1 0,-2 2 0 15,2-3 2-15,-1 3-5 0,0-2 2 16,-26 1 3-16,31 2 2 0,-2-3-1 0,1-1-3 16,-1 2-1-16,-1-2 6 0,1 1-3 0,-6 1-5 15,3 0 4-15,0 1 3 0,-28 0-4 0,33 1-1 0,-3-2 2 16,3 2 0-16,-5-2 1 0,-3-1 0 0,-24 3-3 16,34-1 5-16,-2-1-3 0,-4-2 1 0,-29 1 0 15,34-1-3-15,-3 2 1 0,-3-2-1 16,1-2 3-16,-26 4 1 0,24-6-2 0,-1 5-2 0,-23-1 2 15,27-2 1-15,-3 3 1 0,-23 2 1 0,26 0-1 16,0 0-1-16,-33 1 7 0,32 0-7 0,-28 2-3 16,2-3 3-16,-1 3-2 0,28 0 0 0,-32-2 0 15,1 1 3-15,2 1 0 0,-1-1-4 0,2-2 3 16,-4-2 0-16,-3 2-1 0,-4-2 0 0,-2-3 3 16,1-1 6-16,-16 2 4 0,13-7 5 0,-12 2-1 15,9-6 3-15,2 2 2 0,-12 2 2 0,12 0 0 16,-11 0 6-16,13-4 2 0,-6 4-4 0,6 0 2 15,-13 2 2-15,14 0 5 0,2-1-3 0,0 3-1 16,-1-1-5-16,-2-2 4 0,3 0-4 0,1 0-1 16,-3 5-5-16,3-2 0 0,2-2-1 0,-2 1 3 15,0 1-10-15,4-1-1 0,0 1-8 0,4 0 10 16,0-1-7-16,0 4-3 0,-1-2-1 0,-1 0-2 16,-2 2-3-16,0-1 2 0,-2-1 1 0,-4 2-2 15,2 1 7-15,-5-2-4 0,-11 4-1 0,-1-2 0 16,-1 0-1-16,1 0 4 0,-2-1-4 0,0-1 1 15,2 4-4-15,-1-2 3 0,0 1-5 0,-1-1 7 16,14-5-1-16,-12 7-4 0,1-3-12 0,-3 1-8 16,3-1 1-16,0 0-2 0,13 0 14 0,-17 1-12 15,4-1 2-15,-2-1-1 0,-1 0 0 0,-1 3 1 16,-3-5 2-16,-1 3 1 0,0-1-2 0,-6 1-2 16,3 1-2-16,-6 1 3 0,5-2-2 0,-9 1 0 15,1 0-1-15,0 2 2 0,-2-2-22 0,2 1-12 16,-2-2-4-16,0 1-16 0,-8 1-15 0,4-2-24 15,-5-1-32-15,4 0-33 0,-3-2-44 0,-1 0-243 0,5-4-504 16,-1-1 223-16</inkml:trace>
  <inkml:trace contextRef="#ctx0" brushRef="#br0" timeOffset="-137312.98">26743 8061 116 0,'-4'4'174'16,"0"1"3"-16,2 0-8 0,-2 2-9 0,1 1-10 16,1 3-6-16,-1 2-6 0,1 3-5 0,-1 2 0 15,2 2-6-15,0 7-9 0,2-3-5 0,3 3-9 16,-1 5-9-16,1 1-4 0,0 1-6 0,1 2-8 16,3 11 0-16,-3-11-3 0,0 11-5 0,0 2 0 15,-2-3-10-15,1 1-2 0,-3 3-4 0,4-3-4 16,0 0-5-16,-1-11-4 0,0 12-5 0,1-1 0 15,0-11 4-15,0 10-11 0,-2 0-3 0,-1 2-1 16,-2-13-3-16,2 14-2 0,-4-15 1 0,0 2-2 16,-1 0-2-16,1-2 2 0,-3-2-4 0,-1 2-1 15,1-3 5-15,-2-1-5 0,2-1-3 0,-2-4 0 16,-1-1-4-16,3-5 3 0,-2-2-3 0,2-1 1 16,1 2 2-16,0-6-17 0,0-4-12 0,1 4-8 15,1-1-20-15,-2-1-32 0,3-1-33 0,2-2-48 16,3-1-51-16,-2-1-228 0,4-1-477 0,-3 2 212 15</inkml:trace>
  <inkml:trace contextRef="#ctx0" brushRef="#br0" timeOffset="-137161.95">26941 9754 225 0,'4'2'281'0,"-4"-2"2"15,0 3 0-15,0-3-9 0,0 0-10 16,0 0-35-16,0 0-24 0,0 0-48 0,0 0-71 15,0 0-113-15,0 0-178 0,0 0-138 0,0 0-371 16,-27-5 164-16</inkml:trace>
  <inkml:trace contextRef="#ctx0" brushRef="#br0" timeOffset="-132995.95">9850 11872 121 0,'0'-4'214'0,"0"4"0"16,-1-5-9-16,1 0-13 0,0 5-13 0,-1-6-15 16,1 2-12-16,-2-1-11 0,1 1-9 0,-1 1-8 15,-2 0-6-15,1-3-8 0,1 2-8 16,-2 1 0-16,-1 0-13 0,0-3-7 0,-4 2-9 0,-1-1-5 16,-2 1-7-16,-2 0-4 0,-4 0-4 0,-5 0-8 15,-5-2-4-15,-3 1 1 0,1 1-8 0,-6 1-5 16,-1 1-3-16,-4 0 0 0,-9 0-4 0,-4 0-3 15,-1 0 1-15,0-1-5 0,-1 2 1 0,-1 0-4 16,2-1-1-16,-4-1 0 0,2 1-5 0,-1-1 3 16,-2 0-2-16,-3 2 0 0,-2 1-2 0,4-1-1 15,-2 0 0-15,-2 0 1 0,2 1-3 0,2 1 4 16,-30 1-2-16,33-2-1 0,-3 0-1 0,5 3 2 16,-4-1-3-16,4 2-2 0,0-3 0 0,2 4 0 15,3-3-2-15,11 2 4 0,3 1 0 0,0-2 1 16,4 1-1-16,-1-1-1 0,5 1 1 0,1 0-2 15,6-2 1-15,3 0 0 0,0 1 0 0,1 0 2 16,3 0-2-16,2-1-1 0,0 1 3 0,4 0-3 16,-1-2-1-16,2 2 0 0,2-2 2 0,0 0 0 15,-1 1 2-15,3 3-5 0,1-4 2 0,3-1-1 16,-7 4 2-16,2-1-2 0,2-1 3 0,2 1 0 16,1-3-5-16,-5 6 2 0,3-5 0 0,0 3 1 15,1 5 0-15,2-4-1 0,-3 5 0 0,2 1 3 16,0 5 1-16,0-1-1 0,1 4-1 0,0 7-2 15,-2 0 2-15,2 2 1 0,1 3 1 0,0-1 2 16,-6 5-2-16,4 1 4 0,-2-1 1 0,2 11 2 16,-3 0 6-16,3 1-6 0,0-11 0 0,0-1 4 15,-1 12 6-15,0 1-5 0,2-12-1 0,-2 10 4 16,1-12-3-16,-3 13-1 0,2-12 4 0,-1 0-6 0,1-2-2 16,-4 2-1-16,1 1 3 0,-2 0-5 15,1-3 3-15,-2 0-2 0,2-2 2 0,0 0 0 16,1 1-1-16,-1-4-2 0,1-2-1 0,1 1 4 15,0-8 1-15,3 7-1 0,-1-8-2 0,1-1 0 0,-2-2-3 16,2-2-2-16,2-2 3 0,-1-1-1 16,-1-1 4-16,1 3-7 0,1-4 4 0,0 1-1 0,-1-3 1 15,1 1-6-15,-2-2 5 0,1-2 0 16,0 5-5-16,2-3 12 0,-1-1-10 0,-2 2 3 0,1-3-1 16,-1 0-1-16,2 2-1 0,-1-1 4 0,-1 0-3 15,1-1-3-15,-1-3 3 0,2 5-1 0,-1-2 1 16,0 0 0-16,-1-3-2 0,4 4-2 0,-4-4 2 15,3 3-2-15,-3-3 4 0,0 5-2 0,2-3-1 16,-2-2-1-16,3 5 4 0,-2-2-2 0,2-1-1 16,-3-2 6-16,5 5-4 0,1-4 2 0,0 0 4 15,2-1 4-15,6 1 0 0,2-1 1 0,4 0 1 16,9 0 7-16,2-1 3 0,5 0-3 0,0 0-2 16,3-2 2-16,16 0-4 0,3-1 3 0,-2 2-1 15,1-3-1-15,5 1 0 0,-2 2-1 0,2-3 3 16,-2 1-8-16,32-3 3 0,-30 3-5 0,3-2 13 15,3 3-19-15,23-5 5 0,-29 6 3 0,5-3-3 16,-3 1-2-16,0-2 0 0,-2 1-2 0,1 1 2 16,-2 2 2-16,-1-3-7 0,-1 2 12 0,-4 2-6 15,-3-2 2-15,-1 2-3 0,-10 0 9 0,-1-1-3 16,0 2 3-16,9-1 5 0,1 0-5 0,-10 1 1 0,-3 0-6 16,1-1 2-16,-2 1 0 0,2 0-1 15,-2-4 3-15,0 2-4 0,0 0-1 0,-2-1 6 16,-2 1-3-16,1-1 7 0,-2 0 1 0,1-1-1 15,-1 2 3-15,-4-1 2 0,-6-3 3 0,0 4 2 0,-1-1-2 16,3 0 6-16,-4-1-8 0,-1 2 3 16,1 0-7-16,2-2 5 0,-3-1-6 0,-1 3 0 15,-1-1 3-15,-3 1-8 0,-1 1 7 0,8-3-6 0,-9 1-7 16,2 1 7-16,1 0-5 0,-2 1-4 16,1-2-3-16,-1 3 5 0,2-1-3 0,-4 0-2 15,2 0 0-15,-1 1 6 0,-2 0-4 0,-1 1-2 16,5-2 2-16,-7 0-4 0,2 1 1 0,0 0 3 0,-2 0-2 15,-6 0 4-15,11-1-8 0,-4-1 3 0,-7 2-4 16,9 0 4-16,-3-1-7 0,-6 1 2 0,9-3 1 16,-9 3 7-16,8-2-3 0,-8 2-1 15,6-1-9-15,-3-3-5 0,-3 4 9 0,7-3 0 0,-4-4 1 16,1 6-5-16,-2-2-2 0,0-3 1 0,-1-2 4 16,0 4 2-16,0-7 10 0,-2 1-12 0,0-1 3 15,0-5-1-15,-3-1-5 0,0 0 4 0,1-1 6 16,-4-1-4-16,0 0 2 0,1-8 10 0,-2 1-12 15,2-1-1-15,-1-1-6 0,1-1 3 0,1-1 7 16,0-1 2-16,1-4 3 0,-2 0 7 0,-3-10 0 16,5 9-3-16,-1-12 3 0,-2 3 5 0,1-2 1 15,1 12-2-15,1 2 12 0,0-2-12 0,-1 5 1 16,0-1 3-16,-4 0 6 0,1 3-14 0,3 0 5 16,0 2-3-16,-4 1-2 0,2 1-3 0,1 5-1 15,1 1 4-15,0 0-4 0,-1 2 4 0,1 4-6 16,0 0-5-16,1 1 6 0,1-1-4 0,-2 4-6 15,2 1 7-15,1 0-1 0,-1 2-1 0,-2 0-1 16,3 0 6-16,0 1-8 0,1 0 0 0,1 4-1 16,-2-5 1-16,2 3 1 0,0 2-2 0,-3-5 1 0,3 5-7 15,0 0 5-15,0 0 8 0,-3-5-10 16,3 5 3-16,0 0-3 0,-1-4 0 0,1 4 2 16,0 0-4-16,0 0 6 0,0 0-2 0,0 0 5 15,-4-2 3-15,4 2-18 0,0 0-6 0,-14 1-13 0,7 0 11 16,-5-1-9-16,-2 1-6 0,1 0-3 15,-8-1-2-15,0-1-1 0,-10 2 0 0,-3 1 5 0,-6-4-9 16,-10 0-9-16,-3 0-18 0,-6 0-10 16,-30-4-26-16,-1 0-23 0,-5 4-28 0,-3-1-36 0,0-1-26 15,-11-2-50-15,-10 2-307 0,-5 0-625 0,-10 0 277 16</inkml:trace>
  <inkml:trace contextRef="#ctx0" brushRef="#br0" timeOffset="-130045.6">9464 12077 8 0,'7'-4'92'0,"3"-1"-9"16,-1 1-8-16,0 0-4 0,1 0-8 0,0 1-4 15,1 0-4-15,-4 1-6 0,1 0-5 16,-3 0-7-16,3 1-4 0,-2-1-7 0,0 2 0 0,0-2-7 15,-6 2 0-15,5-2 10 0,-5 2-4 16,5-1 12-16,-5 1-4 0,0 0 10 0,1-5 16 0,-1 5 1 16,0 0 9-16,-8-7 5 0,5 6 10 15,-1 0 4-15,-1-2 1 0,0 0 7 0,1 1 6 0,0 0-1 16,0 0-2-16,0-2-3 0,-1 3-2 0,5 1-6 16,-5-5-5-16,0 3-3 0,5 2-9 0,-1-5-3 15,1 5-9-15,0 0-9 0,6-6-2 0,-1 5-6 16,0 0-5-16,6-2 0 0,1-1-4 0,5 1-4 15,2 0 4-15,3 3 3 0,3-1-2 0,6-1 1 16,1 1 5-16,1 2 1 0,2-1-7 0,0 0 2 16,14 1-3-16,-10 0 0 0,1 0-1 0,11 3-6 15,2-1 0-15,-1 3-5 0,-1-3-4 0,2 0 1 16,-1 3-3-16,2 0 3 0,-1-4-6 0,0 0-3 16,-2 3 1-16,1-2-3 0,0 0 5 0,0 1-7 15,-14-3 6-15,17 1-3 0,3 1 4 0,-5 0-4 16,6-2 0-16,-3 0-3 0,1 2 10 0,0-2-10 15,1 2-3-15,-1-1 3 0,-1-1 0 0,-2 0-5 16,6-1 1-16,0 2 0 0,3-2 6 0,3-3 4 16,31-3 7-16,-2 4 0 0,-4-2-1 0,-1 4 6 15,-25-1-9-15,35-4-4 0,-4 3-1 0,-1 1 0 16,-3 1 4-16,-26 0-5 0,35-3 2 0,-9 6-10 0,1-2-2 16,-3-3 10-16,-22 0-4 0,27 2 0 15,-4 2 0-15,1-2-1 0,-27 0-1 0,26 1 0 16,-27 0 1-16,4-1-3 0,25 0 5 0,-1 2-3 15,-28 1-2-15,32-1 2 0,-33 0 3 0,31-3-5 16,-31 2 0-16,4 0 9 0,25-1-7 0,-3 0-3 16,-28 2 2-16,4-4-2 0,0 0 2 0,27 0 2 15,-28 3-3-15,1-6-2 0,2 3 3 0,-2 0 2 0,27-3-5 16,-31 3 4-16,2-4-2 0,-2 3-1 0,3-2 3 16,3-1-3-16,-2 1 16 0,1 2-16 0,25-7 1 15,-28 4-1-15,3 2 2 0,26-3 6 16,-31 3-12-16,2 1-2 0,0-3-5 0,3 2 5 15,-2-2 1-15,0 2 3 0,3 0-5 0,-4 1 0 0,31-1 1 16,-30 4-4-16,-2-3 5 0,35 0-1 0,-35 3-2 16,0 0 5-16,3 1-3 0,2-2 0 15,24-3 6-15,-29 3-5 0,1 0 5 0,26-4-4 16,-26 4 4-16,1-2-3 0,28 1 4 0,-29 1-3 0,-1-2 9 16,3 1-12-16,27-3 0 0,-30 4 7 0,3-2-1 15,0 0-1-15,-1 1 4 0,5-1-4 0,-4-3-1 16,26 0 4-16,-30 4-4 0,2-3 0 0,-2 3 1 15,0 0-1-15,2-2 0 0,-2 1 1 0,-2-4 3 16,-1 4-5-16,-3-5 0 0,5 2-2 0,-4 2 5 16,-4-5-1-16,5 3 1 0,-5-2 0 0,3 3 1 15,0-2 1-15,-1 0 0 0,-15 0-5 0,12-1 5 16,-1-1-1-16,-13 2 1 0,3 0-2 0,-2 0 0 16,-1 1 3-16,16-5-6 0,-18 3 5 0,3-1-3 15,-4 1 1-15,4 0-1 0,-2 1-2 0,-4 0 1 16,4-4-1-16,-3 4 4 0,0 0 0 0,2 0-2 15,-3 1-1-15,-3-3 3 0,1 5-1 0,0-3-3 16,-2 0 3-16,1 4-3 0,-1-1 2 0,-7 2 1 16,6-3 1-16,-2 3-4 0,3-1 2 0,0 3 2 15,1-3 6-15,0 3-8 0,0 1 1 0,0 2 0 16,-1-1-3-16,-5-1 0 0,4 0 2 0,4 1 3 0,4 1-5 16,-6-1 2-16,1 1 2 0,3-2-3 15,-4 2 0-15,-6 0 1 0,-2-1 2 0,0 0 0 16,-3 1-2-16,3-3-1 0,-10 3 1 0,1-3 2 15,-3-2-2-15,0 2 4 0,-5-1 3 0,5 1 1 16,-7-3 4-16,-2 3 5 0,8-3-2 0,-4 1 7 16,-4 2 4-16,0-5 11 0,0 1 0 0,0 4 7 15,-1-7 4-15,1 7-4 0,0-5-3 0,0 5-2 16,0 0-10-16,-3-2 0 0,3 2-7 0,0 0 11 0,-5 9 3 16,2-1 6-16,2 2 2 0,1 4 0 0,-1 9-4 15,-4 3 10-15,5 4-8 0,0 2 1 16,-3 3 1-16,6 10-8 0,-3 1 1 0,1 2-3 15,4 3 6-15,-1-3-5 0,1 1-4 0,3 0 5 16,-4 3-4-16,3 1-9 0,0-1 4 0,-1-1 0 16,1-4-7-16,-1 3 5 0,-3-2-6 0,4 1-7 15,-2-3 1-15,-2-14-4 0,-2 4 14 0,0-3-10 16,2 1-4-16,-3-5-4 0,1-1 3 0,-2-2 3 0,0-1 1 16,1-7-4-16,-2 2 0 0,1-4-6 0,0 0 5 15,0-4 1-15,-2 0-2 0,2-1 0 0,-2-1-5 16,3-1 6-16,0-1-8 0,0-1 1 0,-1-1 8 15,1-3-7-15,0 1 7 0,-1 0 4 0,1-4-4 16,0 5 0-16,0-5 4 0,-2 5-5 0,2-5 0 16,0 0-2-16,-1 2 1 0,1-2 0 0,0 0-10 15,0 0 8-15,0 0 0 0,0 0-8 0,-9 2-3 16,9-2-13-16,0 0-4 0,-9 0 2 0,9 0 3 16,-19 0-2-16,9 0-7 0,-8 2 2 0,-3-3 3 15,-7 2 11-15,-6-2-8 0,-1 0-7 0,-3-1-2 16,-12 1 14-16,-5-1-6 0,-5 0-3 0,-4-4 6 15,-27 1-12-15,28 3 1 0,-27 0-2 0,24 0 3 16,-24-3 6-16,25 4-8 0,-31 0 1 0,4 0-1 16,-1-1 6-16,-2 0 1 0,1 6 0 0,0 0 4 15,-8 1-2-15,0 0 8 0,1-3 0 0,-5 1 2 16,1 1 4-16,-2 1 0 0,-3-4-1 0,-9 0 3 16,0 2-8-16,2 4 9 0,-3-1-4 0,-4 0 5 15,2 1 0-15,-3 0 4 0,-3 0-4 0,0 2-1 16,7-1 3-16,-10 0-2 0,1-2 5 0,-3 2-1 0,0 2 1 15,0 1-6-15,3-4 3 0,5 1 2 0,-3 1 5 16,4 2-1-16,1 0-1 0,-1 1-5 16,3-2 4-16,0 4-4 0,-6-2 0 0,3-5-1 15,0 3 2-15,0 3 1 0,-2-8 2 0,2 6-5 0,0-1 9 16,0-4-10-16,1 2-3 0,-4-1-7 0,10-4-5 16,-2 6-2-16,-2-3-1 0,3 1 6 15,-6 2-5-15,12-2 6 0,-2-1 1 0,4 1-3 16,0 0 4-16,-2 0 1 0,7 0 0 0,1-2 7 0,5 0-2 15,0 2 5-15,5-3-5 0,0-3-2 0,5 0 4 16,24 1 2-16,-29-4-6 0,28 2 18 0,-25 3-14 16,27-6 5-16,3 1 2 0,-4 1-2 0,-2-1 13 15,5-1-15-15,0 1 5 0,1 0 2 0,2-1-4 16,3-2-1-16,1 3-1 0,0-2 5 0,0 1-5 16,0-4 4-16,17 6-2 0,-12-2 2 0,10 0-1 15,5 0-1-15,-2 1-2 0,1-2 6 0,0 1 0 16,-1 1 2-16,5 0 0 0,0-3-3 0,0 1 0 15,3 1 4-15,-2 1-6 0,3 0 9 0,2-3-4 16,-2 4-3-16,5 0 5 0,-6 1-7 0,2 0 5 16,-1 2-7-16,-1-1 8 0,2-1-2 0,6 4 7 15,-7-3-10-15,1 0-2 0,-1 4-2 0,6-3 2 16,2 0-7-16,1 1 5 0,-3 0 4 0,4-1-5 16,-1-1 2-16,2 2 1 0,-2-2-4 0,0 2 1 15,6 0-1-15,0-1 1 0,-1 1 5 0,-2-1-2 16,-3 0 0-16,7 3-1 0,-2-3 2 0,-3 1-6 15,3 1 10-15,0-2-7 0,-2 2 4 0,-1-1-3 16,-2-1 2-16,-1 0-6 0,5 1 3 0,-2-1 5 16,-1-1-1-16,0 1-2 0,-1-1-5 0,-1 2 7 15,3-3-2-15,-4 2 3 0,2 0 1 0,1-2-9 16,0 0-3-16,0 1 5 0,1-1 3 0,0 1 0 16,4 0-3-16,2-1 13 0,-2 2-9 0,0-1-1 15,1 0-1-15,2-1-9 0,1 1-17 0,3 0-33 16,-1 0-33-16,1 2-41 0,2 1-44 0,3-1-46 15,1 1-66-15,0 0-220 0,0 2-552 0,0-6 245 0</inkml:trace>
  <inkml:trace contextRef="#ctx0" brushRef="#br0" timeOffset="-129230.04">7453 13818 236 0,'-1'-25'263'0,"-2"6"-2"15,-1 0-2-15,4 3-9 0,-3 6-8 0,1-1-14 16,-2 1-22-16,2 4-15 0,-1 1-21 0,-1 3-17 16,4 2 4-16,-10 7 1 0,5 5 1 0,-5 11 8 15,1 8 1-15,-3 16-11 0,-2 6-1 0,8 6 5 16,-6 28-8-16,1 1 2 0,-5-2-6 0,6 1 4 16,0 0-10-16,-3 2 0 0,-2 4-1 0,2 0-11 15,-2 1 19-15,2-6-11 0,-4 0-14 0,8-28-10 16,-2 24-11-16,2-24-8 0,3-2-10 0,0-1-8 15,4 4-7-15,-2-5-5 0,3-6-10 0,1-15-5 16,0 1-6-16,4-3-26 0,-4-1-6 0,-3-3-1 16,3-4-3-16,4-6-21 0,-3-2-37 0,-1-5-42 15,0-1-47-15,1-6-55 0,-1-1-62 0,-1-3-80 16,1-1-85-16,0 0-356 0,-2-21-840 0,-1 2 372 16</inkml:trace>
  <inkml:trace contextRef="#ctx0" brushRef="#br0" timeOffset="-127944.7">7657 13875 56 0,'4'-5'135'0,"5"-2"-8"0,0 3-4 0,2-2-7 15,1 0-6-15,5 0-3 0,-1 3-9 0,3-2 0 16,2 5-4-16,7-3-7 0,1 3 0 0,0-1 2 16,3 2-3-16,-2 1-4 0,3-2 4 0,4 0 7 15,17 0-1-15,-14-2-5 0,12 2 0 0,7 0 5 16,5-1 13-16,33 1 1 0,1-8-10 0,5 9-4 16,4-5-13-16,-1 2-7 0,4 4-8 0,6-8-3 15,3 4-5-15,6 1-9 0,6 2-2 0,0-3-9 16,1 10-2-16,3-10-3 0,2 3 6 0,-4-1-10 15,10 3-6-15,-1-6-2 0,2 4-2 0,2-1-6 16,-3-1 4-16,3 0-1 0,2-5-1 0,-1 6-2 16,-1 0-4-16,1-5 1 0,-1 0-1 0,-3 0-1 15,1 4-1-15,-1 0 2 0,-3-4-4 0,-1 2 3 16,-1-6-1-16,-4 6 1 0,4-2-1 0,3-3 0 16,-11-1-2-16,-3 4 1 0,-5 1-1 0,1-3 0 15,-2 3-1-15,2-5 1 0,-4 3-1 0,0 0 1 16,-2 1 6-16,-3 2-12 0,-3-1 5 0,-3 1-3 15,4-3 4-15,-1 6-4 0,-1 2-1 0,0-7 2 16,-4 8-4-16,0-4 0 0,-1 0 4 0,0-1-5 16,-7 3-2-16,3-1 3 0,4-1-6 0,-3-3 2 0,7 4 2 15,-6 1-3-15,-3 1 3 0,1-5 3 0,-3 3-2 16,7 3 1-16,3 0-6 0,0 5-2 16,3-5 1-16,-1 1 3 0,4 0-4 0,1 1 0 15,0 7-3-15,4-4 0 0,2 0-3 0,-2 1 1 0,1 0 3 16,2 3-3-16,2-8 6 0,-2 8 1 0,6-5-1 15,0 2 2-15,-4 2-2 0,1-3 6 0,0 3-2 16,-1-5 4-16,-3 5 0 0,0-3-4 16,-1-4 3-16,-4-1-1 0,-2 1 0 0,1 2 1 0,-6-8 2 15,-2 3 1-15,-2-3-3 0,0-1-2 0,-7 0 6 16,3-1-3-16,-8-4 0 0,2-2 2 0,-4-1-3 16,-24 5 2-16,-3-2 1 0,3 3 1 15,-2-1 0-15,0 4-2 0,-2-3-1 0,-3 2 2 0,-3 1 2 16,-1-1-4-16,-3 0-4 0,-15 2 4 0,-2-1 1 15,1-1-1-15,-1 4 6 0,-4-5-4 0,1 2 1 16,-5-1-1-16,2 3 0 0,-9-1 2 16,11-3-2-16,-5 4 1 0,2-1 0 0,5 1-4 0,-5-2 3 15,4 4-2-15,1-2 1 0,0 1 0 0,3-1 3 16,0-1-3-16,3 2-2 0,10 3-9 0,-10-3-7 16,0 2-3-16,-3-3-1 0,16 4-3 0,-15-3 2 15,-1 2-2-15,3-2-2 0,-1 1 1 0,0-2-9 16,-1 3-1-16,0-1 0 0,-1-2 1 0,0 2 4 15,-1-2 2-15,0-1 0 0,4 0 2 0,-2 0 1 16,-1 1 3-16,0-4-1 0,0 2-1 0,3-1 2 16,-1 1-2-16,-3-2 2 0,0-3 5 0,-3 6-8 15,0-1 6-15,-2-4 5 0,-5 1 3 0,-6 2 7 16,-2 1 10-16,-4 2 6 0,-2-3 3 0,0 0 10 16,-7-1 3-16,3 3 7 0,-3-1 2 0,0-1-1 15,-1 2 5-15,-4 1-7 0,5-2 5 0,-5 2-4 16,0 0 1-16,0 0 4 0,0 0 2 0,0 9 5 15,-2-1 7-15,0-1-2 0,2 6 1 0,4 4 4 16,-2 7 2-16,0 2 0 0,3 3 0 0,0 6 1 16,4 0 0-16,0 10 2 0,2 2 2 0,0 0 0 0,-5 2-1 15,2-4-2-15,1-10-9 0,0 0-2 0,1 12 1 16,0-3-6-16,2 1-6 0,-6-12 0 16,6 0-6-16,-2-1-7 0,1 2 4 0,-3-3-4 15,2 0 0-15,2-2-5 0,-3 0 0 0,2-1-2 0,-6-1 2 16,3-1-10-16,-3-6-2 0,-1 0 4 15,2-3 3-15,-4 0 1 0,1-2 10 0,1 1 5 0,-4-3-3 16,4-2-2-16,-4-1-3 0,4 1 16 16,-8-2-8-16,4 0-16 0,0 2 3 0,0-4-1 0,0 0-7 15,0 0 4-15,-4-1-6 0,4-1 6 0,-1 1 11 16,-3-2-15-16,4 1-3 0,-4 0-3 0,2 1-18 16,-2-3-16-16,0 3-34 0,-1-2-29 15,-1 0-65-15,-3 0-86 0,-3 1-339 0,-1-3-633 0,-6 1 280 16</inkml:trace>
  <inkml:trace contextRef="#ctx0" brushRef="#br0" timeOffset="-126345.59">6538 15609 8 0,'-4'-1'103'16,"-1"0"-7"-16,5 1-13 0,-9 0 12 0,9 0-5 16,-9 0 3-16,9 0 8 0,-9 0 1 0,9 0-3 15,0 0 2-15,0 0 2 0,0 0-3 16,-9 0 3-16,9 0 5 0,0 0-4 0,0 0-5 0,0 0-7 16,0 0-3-16,0 0-9 0,0 0-2 0,0 0-10 15,28 1-5-15,-18 0-7 0,-1 2-8 0,7-1 1 16,0-1-8-16,2 3-6 0,3-4-2 0,0 4-2 15,1-4-3-15,7 1-2 0,2 1-1 16,1-3-6-16,1 1 1 0,4-2-3 0,17 1-3 0,-14-2-3 16,15-2 2-16,1 2 5 0,1-2 7 0,7-1 8 15,-2-3 8-15,27 2 7 0,2-6 2 0,-26 8-4 16,27-4-2-16,5 0-1 0,-1 3-10 0,0 1-5 16,-3-2 0-16,-1 1-5 0,2-3-2 0,0 9-1 15,6-5-3-15,2 1 2 0,-1-4 1 0,10 3 1 16,-1 2-1-16,1 0-5 0,3 0 1 0,-4-6 1 15,5 7 0-15,1-5-6 0,9 5 3 0,1 0-5 16,-2-3-2-16,-3 3 1 0,6-1-1 0,0-3-2 16,1 3 10-16,-4-1-11 0,4-2-1 0,-2 3-1 15,9 1-3-15,-14 0 10 0,7 1-6 0,0-4 2 16,2 1-3-16,2-1 2 0,-6 3-3 0,4 0-1 16,-3-2 4-16,3 1 1 0,8 0-3 15,-1-4-1-15,2 2 0 0,-4 0-4 0,3-2 9 16,0 10 4-16,2-6-11 0,-3-4 4 0,3 4-1 0,1 0-5 15,-7-1 6-15,-3 0-3 0,3-1 1 0,1 3 3 16,-2 0-6-16,2 0 2 0,0-1-6 16,-1 1 7-16,-1-1 1 0,8 3 1 0,-6-3-1 0,6 3 1 15,1-1-6-15,-4 3 9 0,3 0-8 0,0-1 7 16,-1 3-5-16,-1-6 1 0,1 9 1 0,-7-6 3 16,0 0-3-16,-1 3-1 0,-1 2 5 15,2-5-4-15,-11-2-1 0,4 3-4 0,-4 2 11 0,0-2 1 16,-3-2 1-16,0 5 7 0,1-5 5 15,-2-5 6-15,2 4 5 0,-8 1 2 0,10-2 4 0,-5 3-2 16,1-5 1-16,1 4-2 0,-2-3-5 16,-6 1 3-16,3 4-6 0,-4-2 3 0,1-5-2 15,-6-1-1-15,2 5-6 0,-2-5-6 0,-6 2 3 0,-32 1-3 16,25-2 2-16,0-6 10 0,-32 5 4 16,4-1 0-16,-1 0-6 0,-2-2 2 0,1 2-15 15,3 1 18-15,-6-2-5 0,-1 2 0 0,0 0-2 16,7-1 4-16,-7 3-6 0,0 0-4 0,4 0-1 15,-3-4-1-15,-2 6-5 0,4-4 1 0,1 3 2 16,-2 1 0-16,-1-1-6 0,2 2-4 0,-2 0 8 0,-1-1-6 16,6-1-4-16,-2 4 5 0,-4-2-2 0,2 4-4 15,-1-3-3-15,-4 3 7 0,5-1-4 0,-1 2-4 16,-4 1 2-16,1-3-3 0,-2 1 3 0,1-1 1 16,1 2 1-16,0-1 0 0,-1-1-3 15,0 0-1-15,-1 2-3 0,1-1 10 0,0-2-5 16,-3 0 0-16,2-1 8 0,-14 0 12 0,12-2-25 15,-10 0 7-15,-3 1-3 0,-1-2 3 0,-1 0 0 0,4-1-4 16,-2-2 15-16,11-1-15 0,-10-1-2 16,-3 3 5-16,0-4-3 0,1 6 2 0,-2-7-1 15,1 2-1-15,-2 2 0 0,-3-1-2 0,1-1 0 16,-4 2 7-16,1 3-2 0,-1-1 0 0,-9 4 7 16,1-1-8-16,7 0-6 0,-5-2 4 0,-1 3 6 0,-3 0 0 15,3 0-5-15,-1 2 5 0,0-2-1 16,1 3 12-16,-1-2-17 0,2 2 4 0,-5 0-8 15,5 0 2-15,-2-1 8 0,-3 2 2 0,1-1-10 16,-1-1 2-16,-2 2-6 0,-3-1 10 0,1 0-2 16,0 0-2-16,-4-2 1 0,1 0-1 0,0 0 5 15,-1 1-17-15,-2-2-13 0,-8 0-19 0,13 1-20 16,-13-1-19-16,10-4-21 0,-10 4-32 0,5-4-36 16,-2-3-44-16,-2-1-55 0,-5-1-264 0,4-2-582 15,-4-1 257-15</inkml:trace>
  <inkml:trace contextRef="#ctx0" brushRef="#br0" timeOffset="-126212.54">23213 15052 1984 0,'0'0'114'0,"0"6"-58"0,0-6-16 0,0 0 7 15,-4 9 14-15,3-6 15 0,-4 1-7 0,5-4 4 16,-4 6-7-16,0-3-5 0,4-3-5 0,-5 5-7 16,1 0-18-16,-1-1-73 0,5-4-106 0,-19 5-285 15,6-5-467-15,-6 0 207 0</inkml:trace>
  <inkml:trace contextRef="#ctx0" brushRef="#br0" timeOffset="-119913.58">16626 16549 95 0,'-15'-12'421'16,"2"-1"0"-16,0 2 4 0,2 3-5 0,2 2-23 15,0 1-24-15,-1 0-33 0,2 3-28 0,3 2-27 16,5 0-18-16,-13 6-10 0,10-2 10 0,-4 3-15 15,2 2-19-15,0 0-18 0,1 2-20 0,-1-2-20 16,1 1-15-16,3-1-19 0,1-2-12 0,1-2-12 16,3 1-6-16,2-1-7 0,2-2-5 0,2-2-3 15,3-3-9-15,2-5 0 0,2 1-3 0,-2-2-7 16,2-2-2-16,-2-3 5 0,-1-3-2 0,-1 0-2 16,-4 0-11-16,-3-2-10 0,-1 0 8 0,-1 3-3 15,-4 2-10-15,-4 2 1 0,-1 1-6 0,-1 3-8 16,-3 3-47-16,-11 8-48 0,2 4-60 0,-8 9-70 15,-2 5-68-15,-9 13-79 0,0 6-71 0,2 3-87 16,0 6-427-16,9 3-994 0,0-1 439 0</inkml:trace>
  <inkml:trace contextRef="#ctx0" brushRef="#br0" timeOffset="-119580.05">16280 17144 315 0,'-18'-11'485'0,"8"2"-1"0,0 3-12 0,-1 0-26 16,1 4-42-16,0 3-39 0,4 3-35 0,0-1-34 0,3 3-29 15,0 6-25-15,2 0-24 0,-1 4-23 0,2 2-18 16,3 0-19-16,2 0-16 0,-1 1-11 0,1-3-18 16,5-1-9-16,-5-5-11 0,3 1-12 0,1-3-20 15,5-1-12-15,-5 0-16 0,3-5-5 16,-1 0-6-16,1-2-2 0,-3-1-2 0,2-1-1 15,-2-3-5-15,-3-3 0 0,2-1 4 0,-5-2-6 16,-2 0 4-16,-1-4 12 0,-5-2 5 0,-2-2 15 0,-3-3 9 16,-1 6 12-16,-6 1 2 0,-3-3 4 0,4 8 1 15,-3 1-13-15,2 6-5 0,-2 3-9 16,5 3-6-16,-2 7-27 0,4 4-48 0,1-1-62 16,4 4-62-16,5 1-98 0,2 0-107 0,10 5-128 15,5 0-358-15,2 0-920 0,7-6 407 0</inkml:trace>
  <inkml:trace contextRef="#ctx0" brushRef="#br0" timeOffset="-119279.64">16826 17145 540 0,'-12'-8'549'0,"1"4"2"0,-2-2-27 0,4 3-32 15,1 1-37-15,2 2-46 0,6 0-40 0,-6 7-37 16,3 0-38-16,3 3-23 0,3-1-36 0,-1 1-20 15,3 1-21-15,3 0-16 0,0 0-14 0,-2-2-19 16,2 2-14-16,0-3-21 0,0 0-20 0,1-2-18 16,1-2-12-16,-3-1-9 0,0-1-11 0,2-2-4 15,0-1-1-15,-1-2-6 0,-2-2-1 0,2-1-5 16,-2-2 0-16,1 1 1 0,-6-5-6 0,0 0 0 16,-2-3 9-16,-3-2 0 0,-2-1 4 0,-3 2-5 15,0 2 4-15,-5-2-6 0,1 4 0 0,2 5-4 16,-1 2-21-16,1 4-46 0,0 2-57 0,-1 0-88 15,3 8-102-15,-4 6-120 0,3 9-149 0,2 1-321 16,4 2-957-16,5 2 424 0</inkml:trace>
  <inkml:trace contextRef="#ctx0" brushRef="#br0" timeOffset="-117977.17">18106 16788 3756 0,'11'-30'338'16,"1"1"-128"-16,-8 2-85 0,-4 6 41 15,1 5 31-15,-1-1 25 0,-1 6 6 0,0-1-17 16,-2 5-32-16,-1 2-16 0,1 0-16 0,3 5-16 16,-11 10-6-16,4 3-2 0,-5 5-5 0,1 10-2 15,-2 0-15-15,4 7 1 0,-4 12-10 0,2 0-13 16,-1-2-7-16,7-7-9 0,1-4 2 0,3 2-9 0,0-1-11 15,3-3-5-15,6 0 3 0,1-3-10 0,6-4 0 16,3-4-7-16,-4-8 0 0,8 1-1 16,3-3 0-16,-3-8-6 0,-1-4 1 0,8-3-6 15,-2-6 0-15,0-4-4 0,-6-1 10 0,1-6-5 16,-4 0 2-16,-1-5-2 0,-3-3 10 0,-5-3 5 0,-2-3 7 16,-1-12 3-16,-6-1-15 0,-4 2 16 0,-2-2-3 15,-4 0 3-15,-1 1 1 0,-1 14 12 16,-2 1-5-16,-1 5 6 0,-2 2 7 0,4 9-35 15,-1 5-27-15,-1 7 0 0,-3 4 0 0,4 9 0 16,-5 3 0-16,2 10 0 0,-2 7 0 0,6 4 0 16,-2 15 0-16,6-1 0 0,7-1 0 0,4-10 0 0,6 9 0 15,3-11 0-15,3-2 0 0,4-2 0 0,0-2 0 16,5-4 0-16,3-4 0 0,-1-4 0 16,2-2 0-16,0-6 0 0,-7-3 0 0,3-5 0 15,-3-3 0-15,0-4 0 0,-1 0 0 0,3-7 0 16,-7 1 0-16,4-6 0 0,-6-4 0 0,-4 5 0 15,3-6 0-15,-3 1 0 0,-3-2 0 0,-1 8 0 0,-1 1 0 16,0 7 0-16,-2-1 0 0,-2 6 0 16,3 1 0-16,-3 3 0 0,0 0 0 0,0 0 0 15,7 13 0-15,-3-1 0 0,0 0 0 0,-1 4 0 16,-1 0 0-16,3 0 0 0,-1-4 0 0,3 4 0 16,-1-4 0-16,0-3 0 0,3 0 0 0,0-1 0 15,-1-2 0-15,1-1 0 0,-3-2 0 0,3-2 0 16,0-2 0-16,1-2 0 0,1-3 0 0,-1 1 0 15,0-3 0-15,-2-1 0 0,2-4 0 0,-1 3 0 16,2-1 0-16,-3 2 0 0,0 2 0 0,-1 1 0 16,0 3 0-16,0 3 0 0,-7 0-8 0,15 7-1 15,-5 1 3-15,-4 2 1 0,3 4-3 0,1 2-2 16,-1 2 2-16,2-1 2 0,1-1-3 0,1 0-5 0,1-3-16 16,-1-1-1-16,1 0-1 0,5-5-1 15,1-2-6-15,1-5 13 0,1-2 0 0,5-3 7 16,-2-6 3-16,2-1-1 0,-5-6 9 0,1 0-4 15,-3-4-2-15,-1-2-2 0,0-2 15 0,-1-4-5 16,-1-1 1-16,5-12 0 0,-11 10-2 0,3-13 9 16,-3-5-5-16,0-1 7 0,-5-2 0 0,-2-1-7 15,1 7-7-15,-5 15 11 0,0 4 22 0,-4 10 9 16,3 8-7-16,0 1-5 0,-4 8-4 0,5 2-3 16,-12 15 3-16,3 12-6 0,-3 5-5 0,-2 17 6 15,-2 3-2-15,3 6 1 0,4-2-12 0,3-2 14 16,0 3-1-16,7-7-7 0,0-4-4 0,6-12 4 15,-1 0-14-15,3-3 9 0,4-4 2 0,0-3 1 16,-1-8 6-16,10 2 0 0,-7-7-22 0,2-5 12 16,2-2 13-16,-1-4-8 0,3-1 3 0,-1-3-1 15,-2-8 4-15,6-1-5 0,-3-4 0 0,-5-4 1 16,2 1 3-16,0-3-10 0,1-2 4 0,-6 0 3 16,1-1-4-16,-5 8-1 0,0 1 4 0,-3 6-6 15,-2 3-5-15,1 4 2 0,-3 1-2 0,-2 3 3 16,0 0 7-16,2 18-6 0,-3-2 1 0,-2 3-1 15,2-1-7-15,-3 0-15 0,3 1-2 0,1-1 0 16,0-1-3-16,-2-5-2 0,5-1-7 0,0 0 8 16,2-4 4-16,1-1 4 0,4-3 4 0,1-3-2 15,0-3 5-15,6-2 1 0,-1-3 0 0,5-2 7 16,3-4-3-16,-5-3 8 0,4-3 10 0,0-1 9 16,1-2-7-16,0-3 13 0,-3 3 14 0,0 4 0 15,-3-2-10-15,-2 6 26 0,-5 2-2 0,-3 5 0 16,1 0 3-16,-5 5-4 0,1 1-5 0,-5 2 7 15,9 10 6-15,-4 5-51 0,-5 12-6 16,0 3 0-16,-5 17 0 0,0 5 0 0,-3 2 0 0,-2 27 0 16,0-26 0-16,-5 27 0 0,6-25 0 0,-4-3 0 15,-2 3 0-15,3-1 0 0,1 1 0 0,-3-8 0 16,5 3 0-16,-4-7 0 0,-1 2 0 0,2-14 0 16,2-5 0-16,-3 0 0 0,0-4 0 0,0-1 0 15,2-8 0-15,2-6 0 0,-1-2 0 0,-3-2 0 16,-5-5 0-16,6 0 0 0,-6-4 0 0,1-7 0 15,-6-6 0-15,4-1 0 0,-3-7 0 0,4-4 0 16,-1-17 0-16,1-4 0 0,13 3 0 0,-3-3 0 16,8-2 0-16,8 6 0 0,8 3 0 0,4-3 0 15,9 5 0-15,6 2 0 0,4 2-46 0,6 2-138 16,3 3-78-16,8 4-106 0,0 5-93 16,29-12-128-16,-26 18-459 0,-5-2-1133 0,5 3 502 0</inkml:trace>
  <inkml:trace contextRef="#ctx0" brushRef="#br0" timeOffset="-117612.43">21115 16397 180 0,'15'-14'464'0,"5"-3"7"0,-9 3 6 0,0 6 6 15,-2-2 1-15,-6 2-19 0,-1 2-21 16,-2 1-25-16,0 2-32 0,-8 2-21 0,-5 2-8 0,-5 5-24 16,-11 7-4-16,-3 6-22 0,-11 11-15 0,-3 6-21 15,1 3-21-15,1 5-25 0,4 1-22 16,3 1-18-16,5 1-20 0,5-1-14 0,9-5-12 0,7-7-8 16,4-1-11-16,10 13-43 0,7-13-78 0,4-4 0 15,5-1 0-15,8-4 0 0,5-3 0 0,13 0 0 16,-9-9 0-16,3-6 0 0,1-4 0 0,12-3 0 15,-2-7 0-15,-10 1 0 0,-2-3 0 0,-5-1 0 16,-1-5 0-16,-5-1 0 0,-3-1 0 0,-4 1 0 16,-8 2 0-16,-4 1 0 0,-2 4 0 0,-2-1 0 15,-1 1 0-15,-4 3 0 0,-2-3-92 0,-2 6-397 16,1 3-144-16,0-1-531 0,-1 1-1259 0,5 1 558 16</inkml:trace>
  <inkml:trace contextRef="#ctx0" brushRef="#br0" timeOffset="-117112.42">22629 16856 3721 0,'-6'-8'341'0,"-3"-3"-93"0,0 2-27 0,-1-3 26 16,-1 2 0-16,4 3-9 0,-2-4 9 0,-1 3-16 15,2 0-23-15,0-2-7 0,3 0-5 0,-3 2 0 16,1 0-23-16,-1-2-4 0,0 0-15 0,-2-3-12 16,1-2-11-16,0 1-17 0,-5-1-9 15,3-3-15-15,-2-4-4 0,-7-2-6 0,0 0-11 16,2-5-4-16,-2-2-7 0,-3 2-10 0,-4-13 1 0,4-1-4 16,0 0-8-16,0 0-3 0,10 9-34 0,-1-12 0 15,7 13 0-15,0 3 0 0,2-2 0 0,5 8 0 16,0 6 0-16,-1 5 0 0,3 2 0 0,4 2 0 15,-3 3 0-15,6 2 0 0,1 4-24 16,2 1-9-16,0 6-5 0,2 6 0 0,-3 2 2 16,4 10 5-16,-7 2 0 0,0 3 0 0,-6 5 0 0,-3-3 0 15,-8 3 4-15,-9 9 11 0,0-2-3 0,-10-2 3 16,-1-3-4-16,-7-2 6 0,8-10 10 0,0-1-2 16,-3-1 11-16,6-5 11 0,0 0 6 15,10-6 0-15,6-3 4 0,-2-2 8 0,4 1 4 16,3-2 7-16,7-3-11 0,-3-3 11 0,14 4-3 15,8 0-6-15,13-5 3 0,6-3-12 0,13-1-12 0,5 0-15 16,-2-4 0-16,1 2 0 0,-3-2 0 0,0 0-10 16,-21 4-82-16,2-2-42 0,-7 0-57 0,2 3-67 15,-13-1-74-15,-3 3-131 0,-2-1-155 16,-2-2-398-16,-5 3-1100 0,-1-2 487 0</inkml:trace>
  <inkml:trace contextRef="#ctx0" brushRef="#br0" timeOffset="-116878.98">23263 16254 492 0,'-2'-6'600'0,"0"-4"-7"0,-2 6-25 16,0 1-24-16,1 1-39 0,3 2-23 0,0 0-32 16,-17 11-28-16,8 2-24 0,3 5-38 0,2 9-36 15,0 5-30-15,4 1-26 0,1 13-23 0,2 3-24 16,3-13-37-16,3-1-20 0,4 9-3 0,-2 2-37 15,0-14-52-15,-1-2-47 0,-1-2-47 0,-1-1-53 16,2-4-58-16,-4-5-54 0,1-2-46 0,-2-4-61 16,0-4-36-16,-1-4-46 0,-2-4-56 0,-2 0-58 15,0-11-331-15,0 2-890 0,-4-8 395 0</inkml:trace>
  <inkml:trace contextRef="#ctx0" brushRef="#br0" timeOffset="-116620.85">23273 16291 2879 0,'-9'-32'346'0,"2"4"-9"0,-1 4-30 0,3 6 5 15,-2 4-11-15,1 3-14 0,4 1-22 0,-2 2-32 16,1 2-35-16,3 1-22 0,0 5-5 0,0 0-8 16,0 0-11-16,20 4-7 0,-3 7-18 0,7 5-13 15,5 2-6-15,1 4-12 0,11 6-11 0,1 3-9 16,-5 4-12-16,3 2-1 0,-4 0-8 0,-2 1-9 16,-3-1 1-16,2 1-4 0,-10-8-6 0,-5-1-5 15,-6-2-3-15,-5-1-2 0,-4 0-2 0,-11 1-3 16,-2-2 4-16,-8-5 8 0,-5-1 13 0,-8-1 12 15,-4-2-1-15,-13 0 9 0,-3 1 6 0,0-5-9 16,-1-2 1-16,14-4-10 0,3 2-4 0,2-1-13 16,4-4-21-16,9-1-44 0,5 0-62 0,2 0-80 15,1 0-94-15,7-1-127 0,5-1-148 0,0 0-553 16,0 0-1183-16,35-8 524 0</inkml:trace>
  <inkml:trace contextRef="#ctx0" brushRef="#br0" timeOffset="-115779.35">24553 16479 305 0,'16'-8'410'0,"-3"0"11"0,3-1 5 0,0-2 0 16,-7 2-3-16,-3 0-18 0,-1-3-24 0,-5 4-22 16,0-3-21-16,-4 2-17 0,-1-2-13 0,-6 2-16 15,-3 1-14-15,-5 3-16 0,-4 2-17 0,-8 4-19 16,-1 4-10-16,-2 3-26 0,0 4-9 0,-2 5-17 16,5 3-16-16,1 4-23 0,5-2-1 0,-1 3-10 15,9-2-14-15,2 0-14 0,6 0-9 0,5-6-3 16,4 1-7-16,4-1-7 0,5-2 0 15,2-1-14-15,6-4 0 0,1-3-5 0,0-3 2 0,10-3-9 16,-7-1 0-16,8-4-4 0,-9-3-3 0,-2 0 2 16,0-4 1-16,6-4 2 0,-6-3-3 0,-4 2 3 15,2-9 14-15,-5-3-9 0,2 3-3 0,-4-3-25 16,1 1-9-16,-2 2 0 0,-4 6 0 0,0 4 0 16,-2 4 0-16,1 2 0 0,-2 2 0 0,-1 6 0 15,0 1 0-15,0 0 0 0,1 16 0 0,-1-1 0 16,0 5 0-16,0 0 0 0,2 6 0 0,3 0 0 15,1 0 0-15,-1-1 0 0,3-7 0 0,-2 1 0 16,3-6 0-16,1 1 0 0,-1-3 0 0,0-3 0 16,0-2 0-16,0-2 0 0,0-2 0 0,2-2 0 15,2 0 0-15,-4-4 0 0,5-2 0 0,-1-4 0 16,1-1 0-16,0-3 0 0,-1-1 0 0,1-5 0 16,4-3 0-16,0-2 0 0,2-3 0 0,-2 2 0 15,0 1 0-15,-1 4 0 0,-5 7 0 0,0 3 0 16,-3 4-7-16,-3 3-2 0,2 3 2 15,-8 1-7-15,13 11 3 0,-8 0 3 0,-3 6-1 0,4 2 2 16,-4 1 10-16,3 6-5 0,-1 1-9 0,-1-7 5 16,3 5-4-16,0-6 6 0,3 5 5 0,0-6-11 15,3-2-6-15,1 0-1 0,2-3-6 0,4-2 1 16,-2-4 11-16,4-1 2 0,0-3 4 0,-1-1-4 16,2-5 4-16,-3-1-6 0,2-2 12 0,3-6-6 15,0-3-4-15,-5-2 6 0,0-4 6 0,-2-2-5 16,2-5 0-16,-2-3-3 0,-6-1 5 0,6-14-3 15,1 2 6-15,-8 9-5 0,-3-1 3 0,-5 5 0 16,-1 5 0-16,1 8-3 0,-5 7 1 16,-3 0 2-16,-3 5-10 0,-3 5 7 0,-2 3 0 15,-1 8 7-15,-8 8 0 0,-1 3-1 0,6 6 2 0,-1 2 5 16,3 5-5-16,2 0 1 0,5 1 11 0,4-3-2 16,0 0-4-16,6 1 1 0,8-3-8 0,1-3 7 15,7-2-12-15,2-4 10 0,5-2 4 0,3-3-24 16,0-2-30-16,4-3-30 0,-2-6-31 15,2 1-35-15,-11-5-42 0,9-3-56 0,-8-2-54 0,2-2-90 16,-5-2-78-16,5-4-49 0,3-2-439 0,0-3-1023 16,0-3 452-16</inkml:trace>
  <inkml:trace contextRef="#ctx0" brushRef="#br0" timeOffset="-114662.77">26530 16510 30 0,'6'-26'426'15,"-1"0"21"-15,0-1-9 0,-2 2-11 0,-2-1-26 16,-1 7-25-16,0-6-35 0,0 7-15 0,-4 0-22 0,0 5-15 16,0 2-25-16,-1 4-21 0,-6 1-26 0,1 5-17 15,-8 8-10-15,0 1-3 0,-8 12-11 16,3 2-10-16,-5 6-11 0,-2 10-15 0,2 5-8 16,11-12-13-16,-1 2-10 0,2-1-12 0,5-1-13 15,2 0 12-15,7-3-4 0,-1-4-8 0,6-3 4 0,-1-5-6 16,6-1 5-16,2-6-2 0,2-2 0 0,0-3-5 15,7-3-4-15,-1-2-2 0,2-3-4 16,-1-1-4-16,0-5-8 0,-2-2 8 0,3-6-13 16,-5-6 0-16,2 2-6 0,-3-4 0 0,-5-1-5 15,0-1-5-15,0-1 1 0,-3 3-5 0,-2 6-1 16,-1 7-2-16,-2 1 1 0,3 6-4 0,-3 3-12 0,-1 1 1 16,0 2 0-16,2 11-5 0,-2 4 4 0,3 10-7 15,-2 3 1-15,2 0 0 0,3 1-3 16,1 0 0-16,2-1-4 0,-2-3-11 0,0-5 8 15,4 2 10-15,-1-6-4 0,-2-2-4 0,2-1-1 16,-1-6 6-16,0-2 5 0,-1-3-5 0,-2-2 3 16,3 0-4-16,0-6-3 0,0-2 2 0,0 0-1 0,1-6 0 15,-1-2 3-15,-1-2-1 0,1-5-2 0,0-2 4 16,-1-2-7-16,3 1-1 0,-3 1 12 16,-1 10-1-16,-3 4-8 0,1 2-7 0,-2 4 2 15,1 1-8-15,1 3 12 0,-5 1-5 0,7 10-1 16,0-1-2-16,-1 3-2 0,4 4 5 0,1 7 1 15,-1-5 2-15,1-1 1 0,6 2 1 0,2-1-2 16,3 0-1-16,-4-8 5 0,9 2-2 0,1-2-1 16,-1-5 5-16,3-4-11 0,-2-1 5 0,4-5-4 15,0-2 2-15,-1-4 5 0,-2-2-2 0,1-3-7 16,0-5 12-16,-7-1-1 0,3-6-3 0,6-10-2 16,-4-5 8-16,1-2-20 0,-4-6 12 0,-4-4-1 15,-3-2-9-15,7-24 0 0,-11 25-5 0,2-25-2 16,-11 28 4-16,-1 1-3 0,-4 2 1 0,-5 15 4 15,1 5 1-15,-3 3 4 0,-4 13-4 0,1 6 2 16,-1 4 7-16,-7 9-7 0,2 8-2 0,-8 8 3 16,2 10-2-16,-2 17 0 0,0 5 10 0,5 4-5 15,2 24 6-15,8-23-6 0,9-2 4 0,5 4 4 0,4 0 0 16,4-5-3-16,5-1-3 0,1-5-1 16,9-1 2-16,3-7-4 0,-8-10 3 0,2-8 1 15,2 0-7-15,0-6 2 0,-4-4-3 0,4-5-4 16,-5-5 5-16,-1-3-2 0,0-4 2 0,4-6 9 15,0-5-8-15,0-3 0 0,-2-7-1 0,0-6 6 16,9-8-7-16,-4-5 6 0,0-4 5 0,-3 1-5 16,-2 7-3-16,-7 11 20 0,-2 6 7 0,-6 6 6 15,1 1 4-15,-6 5-11 0,-1 7-2 0,4 4 9 16,-6 0 2-16,4 12 8 0,-3 4 5 0,-1 2 2 16,0 6-11-16,-1 4 2 0,0-1-1 0,1 4-7 15,1-2 0-15,3 2-26 0,1-4 0 0,4 0-13 16,5-2-62-16,-1-3-50 0,0-5-54 0,1-2-60 15,-1-4-54-15,-2-3-81 0,1-2-66 0,0-6-98 16,-3-3-449-16,-2 0-1067 0,0-6 472 0</inkml:trace>
  <inkml:trace contextRef="#ctx0" brushRef="#br0" timeOffset="-114479.21">27310 16091 4578 0,'-32'-7'312'0,"4"0"-96"0,9 4 22 0,6-1 14 16,2 2 2-16,5 1-8 0,3-3-27 0,3 4-51 16,20-5-29-16,7 2-13 0,10 2-17 0,22-2-9 15,4 1-8-15,3 1-32 0,-1 1-84 0,1-1-94 16,-2 2-99-16,-2-2-139 0,0-2-183 0,-5-2-438 16,-17 2-1056-16,12-4 468 0</inkml:trace>
  <inkml:trace contextRef="#ctx0" brushRef="#br0" timeOffset="-112563.67">28567 16168 3927 0,'11'-4'141'0,"3"-5"-18"15,0 1-26-15,2-4 63 0,-2 4 34 0,-3 2 29 16,-3-2 8-16,1 0-9 0,-1 1-18 0,-5 3-9 15,1 0-18-15,-4 2-15 0,0 2-12 16,0 0-8-16,-13 15 5 0,-6 5-6 0,-4 3-20 0,5 4-8 16,-6 4-12-16,-3 8-11 0,0 5-13 0,4-4-5 15,7-8-2-15,5 1-18 0,4 0 2 0,3-2 5 16,7-4-3-16,4 0-6 0,5-4-13 0,-1-9 0 16,6-2-4-16,12 0-10 0,-1-4 7 0,3-6-4 15,0-2-11-15,-2-3 4 0,2-6-2 0,1-5 10 16,-2 0-9-16,-2-3-4 0,4-3 5 0,-5-3-1 15,-5-1 5-15,0-2 7 0,-1-3-1 0,-4 2 1 16,1 2 12-16,-4 2 4 0,-5 9 2 0,-3 3-6 16,0 6-25-16,-3 3-17 0,-1 2 0 0,-2 0 0 15,4 11 0-15,-6 2 0 0,2 5 0 16,0 7 0-16,-2 0 0 0,4 0 0 0,2 1 0 0,2 1 0 16,-2-4 0-16,5 1 0 0,-2-6 0 0,4-2 0 15,-1-2 0-15,-1-4 0 0,8-1 0 0,-6-4 0 16,7 0 0-16,-5-4 0 0,5-4 0 0,-1-3 0 15,-1-2 0-15,-3-3 0 0,3-3 0 16,3-6 0-16,-2-3 0 0,-4 1 0 0,2 1 0 0,-3-3 0 16,-4 8 0-16,-1 3 0 0,-2 4 0 0,2 0 0 15,-5 5 0-15,1 2 0 0,-3 2 0 0,0 0 0 16,4 9 0-16,-3 1 0 0,-1 2 0 0,5 3 0 16,0 3 0-16,2-1 0 0,2 1 0 0,3-1 0 15,1-2 0-15,9 2 0 0,0-3 0 0,5-3 0 16,-1-4 0-16,1-2 0 0,4-3 0 0,-3-5 0 15,3-5 0-15,-2-1 0 0,0-3 0 0,-1-6 0 16,-2 1 0-16,-3-7 0 0,4-3 0 0,1-12 0 16,-2-2 0-16,-5-2 0 0,-1-8 0 0,-1 1 0 15,-8-4 0-15,6-5 0 0,-2-21 0 16,-10 20 0-16,-5 2 0 0,-4 4 0 0,-2 5 0 0,-6 16 0 16,-3 6 0-16,-3 4 0 0,-4 6 0 0,3 10 0 15,-11 7 0-15,4 9 0 0,2 7 0 0,-6 7 0 16,-3 15 0-16,1 7 0 0,11 4 0 0,8 2 0 15,6 3 0-15,7 4 0 0,10 0 0 0,7 1 0 16,5-3 0-16,21 17 0 0,-6-27 0 0,3-3 0 16,5-5-1-16,3-6-49 0,2-2-9 0,-4-6-10 15,6-6 11-15,-14-9 3 0,1-4 3 0,-2-2 3 16,3-5 11-16,-6-4 6 0,-4-4-4 0,-5-7 7 16,0 0 5-16,-4-8 3 0,0-1 9 15,-6-5 1-15,-1-2 2 0,-4-2 5 0,1-9 8 16,-4 11 10-16,-7 4 10 0,0 11-8 0,-5 3-1 0,-1 5-1 15,-6 5-5-15,-5 4 2 0,-2 6-2 0,-7 3 1 16,0 5-3-16,-2 5-4 0,3 2 4 0,-1 2-9 16,7 1 6-16,-2-1 0 0,8 3-12 15,2-1 14-15,7-6 2 0,2 0-2 0,4-2-5 16,2 0 1-16,6-4 2 0,4 2-6 0,3-7 8 16,1-1-5-16,2-2 1 0,3-4-5 0,5-6-1 15,-7 2 8-15,8-3-1 0,-1-4-3 0,-1-2 3 0,-4-1 5 16,-1-3-5-16,1 2-2 0,-7 2 6 0,-1 2-4 15,-6 3 0-15,1 2-1 0,-4 1-4 16,-3 3 3-16,-3 2-5 0,0 0-1 0,11 7 5 16,-11 0 4-16,3 4-10 0,-2 1 12 0,2 4-9 15,0 1 2-15,1 1-8 0,5-3 11 0,0 3-6 16,1-4 9-16,3 1-6 0,1-2 2 0,3-4 4 16,2-1-4-16,0-1 7 0,3-6-9 0,-2-1 5 0,2-2 4 15,-4-4-8-15,2-3 13 0,3-4-13 16,-1-4 3-16,-3-2-2 0,-2-2-3 0,-2-3 1 15,-2-7 4-15,2-1-15 0,1-12 17 0,0-8-3 16,2-1 0-16,9-26 3 0,-9 25-5 0,2-28-18 16,-3 1 1-16,-10 26 6 0,-2-5-4 0,-2 9 5 15,-3 6-5-15,-5 15 3 0,-4 4-3 0,0 10 2 0,-5 6 2 16,2 8 0-16,-6 3-2 0,0 8 2 16,-4 15 4-16,2 6-4 0,-1 17 6 0,2 3 4 15,6 5-8-15,4 3 7 0,4-3-10 0,1 30 5 16,9-30 6-16,9 0-2 0,-1-2-1 0,4-1-5 15,0-6-6-15,-4-12-2 0,3-4-5 0,0-1-8 16,1-4 3-16,0-4 6 0,-2-8 0 0,0-4 9 16,-4-3-7-16,5-6 5 0,-2-1-3 0,3-5 6 15,-2-2 0-15,2-4 5 0,2-6-3 0,1-4 4 16,0-1 1-16,0-3 1 0,0-4-1 0,2-3 1 16,4-8-3-16,-3-1 4 0,-3 12-5 0,-3 5 5 15,-3 8-3-15,-1 5 3 0,-3 6-13 0,-4 6 10 16,-1 1-1-16,-1 7 1 0,-1 7-1 0,-2 4 3 15,-2 10-1-15,-2 2 1 0,2-1-2 0,-2 4 5 16,3-2-5-16,0-3-4 0,4 1-20 0,1-3-2 16,2-2-2-16,-1-8 2 0,3-1 0 0,0-3-3 15,6-2 6-15,-4-6 4 0,3-1 4 0,-3-3 2 16,8-2 4-16,-1-3 0 0,4 0 2 0,-2-5-1 16,-3 0 4-16,9-5 4 0,-4-5 10 0,-2 0 6 15,0 0 1-15,1-5 2 0,-5 0-3 0,6-1 0 16,-8-2 0-16,1 6 16 0,-2 5-6 0,-3 4 14 15,-3 3-9-15,-2 3-11 0,-1 3 2 0,-3 4-2 16,-1-1 1-16,1 10-1 0,-3-1-2 0,-1 7-4 16,1 3 5-16,0-2-6 0,-2 1-4 0,3 0 3 15,2 1 7-15,-1 0-11 0,4 1-8 0,3-2-1 16,-1-3-8-16,3 0-6 0,-1-4-1 0,1-2-3 16,1-1 2-16,1-3-1 0,-2 0 3 0,2-4 2 15,-1-1-1-15,-1-4 0 0,-3 0 7 0,-1-3 1 16,2-4 3-16,-4-1-3 0,-3 0 2 0,-3-6 2 15,-4-7-2-15,1-2 3 0,-3 0 3 0,-1-1-4 16,-3-1 1-16,3 0 2 0,-3 5 2 16,3 1 1-16,1 7 7 0,2 1 8 0,1 2 7 0,2 5 13 15,2-3 7-15,0 6-3 0,4-2-4 0,3 1 3 16,4 0-3-16,2 1-5 0,8 2-4 0,8-2 9 16,6 0 14-16,3 3 0 0,1-1-6 0,-2 3-6 15,1 3 1-15,-1 1 2 0,2 4-11 0,0 0-1 16,-9 3-7-16,2-1-2 0,-7 4 1 0,-8-5-4 15,-1 6 3-15,-1-4-6 0,-3 0-5 0,-4 2 1 16,0-2-5-16,-4 0-4 0,0 1-6 0,-2 1-11 16,0-3-16-16,-3 2-9 0,3-1-15 0,-4-2-8 15,4-2 1-15,0-1 0 0,3 0 5 0,-3-2 7 16,1-1 9-16,3-2 2 0,-4-1 4 0,10-1 4 16,2-3 8-16,0 1-1 0,3-8 4 15,1 1 1-15,0-1 6 0,1-3 17 0,9-2 16 16,-12 2 15-16,2 1 4 0,-1 1 11 0,-6 3 4 0,2 4-8 15,-2-2-5-15,-3 5-1 0,2 1-3 0,-8 1-5 16,10 6-5-16,-3 1-2 0,-1 2 2 0,-1 4-7 16,5 2-26-16,-1 2-27 0,7 5-26 0,0-1-23 15,-2-5-23-15,4 3-17 0,3-2-13 0,-7-4-13 16,2-3-9-16,0-2-3 0,-2-2-2 16,-3-2 10-16,1-2 3 0,-2-3-6 0,-2 0-3 0,-4-3-19 15,-1-2-1-15,-3-4-47 0,-3-1-61 0,-6-3-63 16,-12-9-368-16,-1 1-779 0,-15-11 345 0</inkml:trace>
  <inkml:trace contextRef="#ctx0" brushRef="#br0" timeOffset="-112396.06">30840 15854 25 0,'-10'-3'559'15,"9"3"0"-15,1 0-2 0,0 0-20 0,60-1-35 16,-3 1-43-16,7 3-48 0,30-2-33 0,-32 3-55 15,1 2-36-15,-8 0-97 0,-17 3-120 0,-3-1-155 16,-10 3-211-16,-15 0-450 0,-6 0-809 0,-11 4 358 16</inkml:trace>
  <inkml:trace contextRef="#ctx0" brushRef="#br0" timeOffset="-111778.14">24829 17452 453 0,'-2'-6'503'0,"1"4"20"0,1 2 4 15,0 0-17-15,-1-4-29 0,1 4-32 0,0 0-31 16,0 0-3-16,0 0 5 0,-8 18-8 0,4 0-12 15,2 0-17-15,-3 10-21 0,2-2-42 16,1 3-22-16,2 6-26 0,2 0-27 0,1-2-27 16,2 0-21-16,0 3-22 0,1-2-32 0,2-1-76 0,3-4-67 15,-4 0 0-15,-1-6 0 0,-1-5 0 16,0-2 0-16,-3-3 0 0,0-5 0 0,3 0 0 16,-4-3 0-16,2-2 0 0,-3-3 0 0,0 0 0 15,0 0 0-15,-11-23 0 0,4 7 0 0,-2-9 0 0,-2-5 0 16,2-4 0-16,-1-12 0 0,-1-4 0 15,5-4 0-15,-2-5 0 0,3 2 0 0,1-1 0 16,4-1 0-16,0 5 0 0,3 3 0 0,1 19 0 16,2 2 0-16,3 6 0 0,-1 5 0 0,2 3 0 15,0 7 0-15,2 3 0 0,-1 1 0 0,4 7 0 16,1 5 0-16,-1 9 0 0,2 4 0 0,-2 3 0 16,-6 3 0-16,0 6 0 0,-5-1 0 0,0 2 0 15,-4 14 0-15,-4-13 0 0,-1 1 0 0,-4 0 0 16,-10 12 0-16,2-15 0 0,-2-2 0 0,-3-1 0 15,4-2 0-15,-3 1-132 0,0 0-60 0,1-8-69 16,9-4-73-16,0-2-101 0,7-4-88 0,4-6-530 16,7 0-1140-16,5-3 505 0</inkml:trace>
  <inkml:trace contextRef="#ctx0" brushRef="#br0" timeOffset="-111578.53">25503 17374 353 0,'16'-13'533'16,"-7"6"-20"-16,-2 0-15 0,-2 2 5 0,-5 5 10 15,0 0 3-15,0 0-20 0,-1 17-25 0,-3 0-22 16,-5 8-32-16,2 0-28 0,2 2-35 16,2 3-28-16,2 3-33 0,1 2-33 0,1 11-23 0,5-9-23 15,-2-2-43-15,-1 0-61 0,3 0-71 16,1-1-67-16,-4-2-63 0,5-3-71 0,-7-3-70 16,-1-8-74-16,-1-1-77 0,-4-1-73 0,1-5-104 15,-1-6-347-15,-8-1-981 0,1-4 434 0</inkml:trace>
  <inkml:trace contextRef="#ctx0" brushRef="#br0" timeOffset="-111212.71">25284 17757 202 0,'-12'-16'372'0,"-3"1"16"16,6-1 29-16,2 5 25 0,1 3 5 0,5-3-2 15,2 1-16-15,7 1-29 0,4-3-24 0,13-1-25 16,5 0-28-16,2 1-33 0,22 2-23 0,-3-3-27 16,5 3-25-16,3-1-17 0,1 2-25 0,0 0-14 15,-4-2-20-15,2 0-26 0,-6 1-30 0,-16 4-12 16,-1-3-20-16,-3 1-9 0,-7 0-14 0,-9-1 1 15,-5 3-4-15,-1-2-1 0,-7 1-9 0,-6-1 0 16,-1 2 1-16,-6-1-4 0,-3 2-1 0,-7 1 1 16,-3 4 2-16,-3 1 5 0,3 1 9 0,-3 9 3 15,5-5 4-15,3 5 6 0,3 1-4 0,2 1 10 16,4 4-7-16,4-1 4 0,6 2 7 0,7 5-3 16,6-1-5-16,3 2 2 0,3-3-4 0,8-1-1 15,0-1-11-15,4 0 0 0,0-1 1 0,-1-1-1 16,-2-2-5-16,2 0-4 0,-4 2-4 15,-3-3 6-15,-7-3-9 0,-1 0 4 0,-7-1 7 0,0-2-7 16,-2 2 23-16,-5-1 2 0,-2 1 8 16,-4 0-1-16,-1 0 9 0,-9 2-8 0,-2-1-6 0,-9-2-1 15,-2 2-5-15,1-4 1 0,-5 2-1 0,0-3-32 16,3-1-41-16,1-3-54 0,6 3-66 0,1-4-90 16,6-2-89-16,2 0-129 0,4-1-155 15,0-2-424-15,3-1-1130 0,5 5 500 0</inkml:trace>
  <inkml:trace contextRef="#ctx0" brushRef="#br0" timeOffset="-111062.77">26374 17734 3846 0,'16'-5'369'15,"-3"2"-112"-15,1-1-69 0,-4 1 23 0,-1 0 54 16,1-2 8-16,-2 4-23 0,-8 1-37 0,9-2-49 16,-9 2-15-16,0 0-20 0,13 0-38 0,-13 0-60 15,8 8-84-15,-8-8-94 0,0 11-114 0,0-1-138 16,-4 0-531-16,-4 4-1007 0,-5 1 446 15</inkml:trace>
  <inkml:trace contextRef="#ctx0" brushRef="#br0" timeOffset="-110796.08">24861 18236 132 0,'0'0'589'0,"-38"-1"5"15,38 1-7-15,0 0-28 0,-22-4-17 0,22 4-28 16,0 0-37-16,0 0-40 0,0 0-40 0,85-17-42 16,-29 15-22-16,2 2-35 0,3-3-28 0,4 1-24 15,25 2-27-15,-28 1-25 0,2 0-16 0,3-3-23 16,-6 3-34-16,3-4-43 0,-8 3-38 0,-1-4-38 16,-16 1-36-16,-2 1-33 0,-7 0-28 0,-2-2-29 15,-28 4-20-15,34-2-22 0,-34 2-28 0,21-6-41 16,-21 6-47-16,0 0-49 0,0 0-33 0,0 0-41 15,0 0-47-15,0 0-286 0,-107-5-799 0,69 8 354 16</inkml:trace>
  <inkml:trace contextRef="#ctx0" brushRef="#br0" timeOffset="-110596.59">25121 18290 123 0,'-57'15'264'16,"-2"-4"17"-16,5 2 23 0,17-7 20 0,7-1 22 16,1 3 30-16,14-7 13 0,15-1 2 0,-23 5-12 15,23-5-14-15,0 0-13 0,0 0-9 0,0 0-13 16,0 0-21-16,0 0-6 0,65 8-24 0,-24-7-23 15,13-1-12-15,5 2-18 0,3-2-23 0,1-2-4 16,30 2-33-16,-32 0-17 0,2 0-6 0,0 0-15 16,-4 0-8-16,-1-4-21 0,-4 5-7 0,-14-4-11 15,-2 1-6-15,-3-3-35 0,-5 0-49 0,-7 4-48 16,-1-4-58-16,-22 5-64 0,29-7-80 0,-29 7-80 16,21-8-116-16,-21 8-115 0,18-10-380 0,-18 10-1028 15,16-12 455-15</inkml:trace>
  <inkml:trace contextRef="#ctx0" brushRef="#br0" timeOffset="-110445.66">26331 18272 3909 0,'0'0'524'0,"0"0"-154"16,0 0-83-16,0 0-17 0,0 0-24 0,0 0-58 16,0 0-47-16,0 0-31 0,0 0-91 0,0 0-108 15,0 0-137-15,0 0-172 0,0 0-495 0,0 0-965 16,0 0 428-16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4T13:53:33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11390 3885 355 0,'-2'-7'410'0,"-2"-3"-8"0,-1 6-32 0,0-3-18 15,0 4-18-15,0-1-23 0,-1 3-27 0,6 1-25 16,-16 8-17-16,7 1-13 0,-1 7-11 0,-2 1-12 16,1 7-5-16,-3 2-5 0,2 4-1 0,2 5 2 15,-7 10-4-15,3-1-9 0,0 0-3 0,1 4-12 16,1-2-8-16,1-1-10 0,4 3-12 0,0 0-13 16,-2 2-14-16,4 2-10 0,5-2-7 0,-1-4-21 15,1 1 4-15,5 0-4 0,3 0-10 0,-1-3-5 16,1-11-8-16,2 3-4 0,3-6 2 0,2-3-12 15,2 0-6-15,-4-4-7 0,1-8-10 0,-1-1-10 16,1 0 1-16,-3-3-5 0,-3-2-4 0,1-3-3 16,-4 0-4-16,0-2-4 0,-1-2-12 0,0-2-35 15,-4 0-53-15,0 0-38 0,7-6-54 0,-5 3-54 16,-4-4-55-16,0 1-80 0,1-2-81 0,-5 1-346 16,0-4-891-16,0 4 395 0</inkml:trace>
  <inkml:trace contextRef="#ctx0" brushRef="#br0" timeOffset="615.26">11779 4293 3520 0,'-1'-18'128'0,"-6"0"8"0,5 0 0 0,-2-1 29 16,0 1 33-16,1 3-3 0,2-1 1 0,-2 7-2 16,1-3 11-16,1 5-7 0,-3 2-14 0,4-2-22 15,-1 4-25-15,1 3-7 0,0 0-11 0,0 0-5 0,6 25-5 16,-2-7-3-16,-2 11-6 0,4-1-1 0,-1 4-7 16,-1 1-9-16,-1 5-7 0,4 6 1 0,-7-10-13 15,2 12-5-15,-1-13-2 0,2 0-12 16,0 0-5-16,-5-1 4 0,1-2-4 0,2-2-26 0,1-2-18 15,-4-8-19-15,0 0-21 0,2-3-26 0,-2-3-39 16,2-3-21-16,0 0-14 0,-1-5-12 0,-1-3-62 16,2-1-41-16,0 0-33 0,-12-16-27 15,10-1-19-15,-5-7-9 0,2-5-13 0,1-3-10 0,2-16-304 16,-6 0-729-16,3-3 323 0</inkml:trace>
  <inkml:trace contextRef="#ctx0" brushRef="#br0" timeOffset="847.84">11746 4268 546 0,'5'-26'68'0,"-2"8"40"0,3-1 38 0,-4 8 7 16,1 0 5-16,-2 0 9 0,3 5 0 0,-4 2 0 15,1-2-1-15,1 0 4 0,0 3-1 0,-1-2-2 16,-1 2 11-16,0 3-18 0,2-5-13 0,-2 5-3 16,0 0-11-16,0 0 0 0,0-6-1 0,0 6-7 15,1-3 10-15,-1 3-1 0,0 0 1 0,0 0 8 16,0 0 4-16,0 0 13 0,5-2 3 0,-5 2 1 16,0 0-4-16,4-3-2 0,-2 0 3 0,3 0 13 15,3 1-13-15,4-3-18 0,-2 3-13 0,3 0-18 16,1-2-10-16,-1 1-4 0,7 1-20 0,0 0-8 15,1 2-28-15,2 0-35 0,-3-1-49 0,0 1-53 16,0 1-55-16,0-1-70 0,-2 3-47 0,-4 0-59 16,-1 1-57-16,0 0-71 0,-3 1-270 0,-4 1-785 15,1 1 347-15</inkml:trace>
  <inkml:trace contextRef="#ctx0" brushRef="#br0" timeOffset="1448.63">11774 4456 179 0,'-8'5'398'0,"4"-1"-16"0,0-2-15 0,4-2-18 16,-7 6-17-16,7-6-31 0,-4 3-16 0,4-3-19 15,0 0-20-15,11 6-29 0,0-5-12 0,1-1-25 16,6 0-30-16,9 0-51 0,5-5-50 0,0 3-55 16,0-1-52-16,4-3-38 0,-2 3-36 0,3-2-31 15,-1 3-22-15,0-3-8 0,-3 3 10 0,-1-2 8 16,-5 0 21-16,-8 3 28 0,-6-1 44 0,0-1 61 15,-4 2 65-15,-2-2 45 0,-3 1 30 0,-1 0 22 16,-2-1 24-16,-1 3 24 0,0 0 16 0,-9-3 0 16,9 3 0-16,-14 1-6 0,6 0-1 0,-2 3-13 15,-1 0-5-15,0 3-13 0,1 0-12 0,0 3-14 0,1 2-15 16,3 4-10-16,-1 1-13 0,3 0-8 16,4-3-12-16,0 3-10 0,0-5-3 0,4 2-13 15,1 0 2-15,3-1-8 0,-2-4-3 0,3 3-6 16,0-2-3-16,0-2-14 0,1 0-10 0,-1-5 0 0,2 1-1 15,-1 1-2-15,-4-5 1 0,2 2 0 16,0-5 1-16,-5-1-4 0,6-1 3 0,-5-3-5 16,1-1 6-16,0-1 1 0,-1-3 5 0,0 0 13 15,1-3 14-15,-4-2 9 0,3 2 13 0,-4-1 8 16,0 2 4-16,1 1 14 0,2 4 9 0,-3 0 11 0,1-4 4 16,3 5 3-16,-4-2-16 0,1 3-13 15,3 2-6-15,0 0-11 0,0 1 1 0,5 2-13 16,-3 1-5-16,6 1-4 0,6 2-11 0,-8 3-2 15,9 1-7-15,-2 2-2 0,2 4-8 0,4 2-14 0,-5 4 16 16,6 1-18-16,-1 2-8 0,-5-1-13 16,1 3 3-16,0-3-6 0,-10-4-2 0,-1 0 8 0,-3 3-4 15,0-6 2-15,-2-1 4 0,-3 0 7 0,-3 0-15 16,-1-6 31-16,-1 3 10 0,4-2 19 16,-3-4 6-16,0 2 5 0,-1-2 7 0,5-2-10 0,0 0-7 15,-10-7-46-15,6-5 0 0,4-3 0 0,4-2 0 16,2-10 0-16,6-3 0 0,6 1 0 0,-2 1 0 15,9-1-5-15,-1 1-150 0,3 4-74 0,15-5-89 16,-10 10-105-16,0 1-109 0,2 0-557 0,13 0-1178 16,-9 8 521-16</inkml:trace>
  <inkml:trace contextRef="#ctx0" brushRef="#br0" timeOffset="1965.44">13521 4299 4021 0,'-9'-24'233'0,"-1"-1"50"0,1 2-9 0,1 7 28 15,2 0-10-15,-2 4-22 0,3 1-13 0,1 3-20 16,0 2-36-16,3 1-16 0,-3 0-28 0,4 5-14 16,0 0-1-16,-4 11-13 0,0 2-5 0,4 5-11 15,0 8-9-15,0 0-5 0,0 4-14 0,0-2-5 16,0 3-10-16,3-1-1 0,2 0-5 0,-2 0-13 15,-1-2 0-15,1 0-15 0,2-3-37 0,-4-7-22 16,0-1-20-16,1-4-35 0,-1-1-22 0,-1-1-26 16,0-4-17-16,0-1-7 0,4 0-2 0,-8-2-26 15,4-4-47-15,0 0-39 0,0 0-15 0,0 0-1 16,5-22 6-16,-5 5 16 0,1-8 13 0,3-2 18 16,-1-2 25-16,-5-4 20 0,5-3 28 0,-3-10 37 15,3 10 37-15,-3-10 49 0,0 12 40 0,-3 1 37 0,2-1 44 16,-2 4 32-16,-2-1 34 0,0 3 23 15,-1 3 31-15,-1 1 2 0,5 5 0 0,-2 1-1 16,1 0-8-16,2 6 4 0,-2-1-6 0,2 1-24 16,1 2-16-16,0 0-23 0,-2 2-18 0,5 0-11 0,5 2-6 15,5 0-18-15,1 2-21 0,3 1-19 16,4 1-15-16,2 4-16 0,-2 5 10 0,6 2-10 16,-2 3-8-16,-2 3-9 0,0 3-5 0,-5 0-5 15,-2 2-12-15,-4 3 12 0,-3 2-1 0,-5 1-1 0,-5 1 3 16,-4-2 1-16,-4 0 1 0,-8 0 7 0,-1 2-1 15,-1-2-3-15,-9-1 4 0,2-2-3 0,2 0 2 16,-2-3-30-16,5 1-56 0,5-6-69 16,6-4-91-16,1 2-93 0,4-5-98 0,4 2-114 15,5-4-343-15,2-2-973 0,7-1 432 0</inkml:trace>
  <inkml:trace contextRef="#ctx0" brushRef="#br0" timeOffset="2319.11">13899 4394 503 0,'-6'-2'553'0,"-1"2"8"0,1-5-11 0,2 3-9 0,-2-3-23 16,3 0-11-16,3-2-35 0,-1 2-40 0,2-2-31 15,7 1-39-15,-2-3-35 0,3 1-29 16,0 1-28-16,8-2-27 0,-2 1-23 0,0 2-23 16,0 3-24-16,2 0-17 0,1 1-15 0,3 3-10 0,0 2-17 15,-3 3-13-15,0 3-7 0,1-2-8 0,-2 5-17 16,-1 3-16-16,1 4-12 0,-3-4-16 0,-4 2-15 15,-1-1-5-15,0 1-8 0,-5-4-13 0,-4 6-13 16,0-1-1-16,-2 0 3 0,-5-2 8 0,0-2-8 16,-1 1 2-16,0-5 7 0,-2-1 6 0,1-5-7 15,0 2 9-15,-1-2 3 0,1-4 3 0,4 0 6 16,-3-3 5-16,4 0-4 0,3-3-3 16,0-5 5-16,3 1-3 0,5-8-10 0,3-6 3 0,9 2-25 15,5-4-22-15,2 0-24 0,12-5-31 0,3 3-33 16,-9 8-40-16,0 3-34 0,5 0-52 0,-1 4-26 15,0 5-40-15,-2 2-34 0,-2-1-39 0,3 5-38 16,-6 1-41-16,0 3-271 0,-9 2-817 0,7 2 362 16</inkml:trace>
  <inkml:trace contextRef="#ctx0" brushRef="#br0" timeOffset="2648.51">14731 4321 919 0,'17'6'58'0,"-6"-1"54"0,1-4 49 16,-6 1 34-16,2-1 43 0,-2-1 24 0,2 0 26 16,-2-2 6-16,1 0 8 0,-4-3 4 0,1-1 3 15,0 1 2-15,0-1-9 0,-3-1-9 0,-1-1-12 16,0 1-1-16,-1-1-10 0,-2 2-10 0,1 0-18 15,-2 0-29-15,-1 5-20 0,-2 0-13 0,1 1-39 16,-3 3-6-16,-5 6-11 0,-2 3-13 0,0 2-8 16,-3 6-9-16,2 3-12 0,-2-1-12 0,1 3-4 15,5-1-5-15,3 2-13 0,3-8 1 0,2 1-4 16,1-2-11-16,0-2-8 0,4-3-5 0,1 0 13 16,4-2-7-16,-2-2-4 0,1-2-3 0,3-4 7 15,2 1-1-15,0-6-9 0,3 2 2 0,-1-3 1 16,2-2 0-16,2-4-5 0,-2-2-2 0,1 2 4 15,-1-3 6-15,1-2-7 0,-3 4 1 0,1-1-6 16,-2 5 4-16,-2-1-10 0,1 3-2 0,-3 1-1 16,2 3-6-16,-2-1 8 0,5 4 0 0,-5 0-7 15,4 4-17-15,-1 0-17 0,0 2-24 0,1 0-37 16,-1 2-51-16,0 4-41 0,5-4-47 0,-1 4-46 16,2-3-53-16,-2-2-55 0,-4-2-71 0,9 0-64 15,-5-4-318-15,1-2-913 0,4 0 403 0</inkml:trace>
  <inkml:trace contextRef="#ctx0" brushRef="#br0" timeOffset="3214.43">15316 4279 2829 0,'-1'-11'293'0,"1"3"-20"0,-5 2-8 16,1 1-4-16,0 1-45 0,-2 1-20 0,-2 3-19 16,-1 1-5-16,0 2-6 0,-2 5 11 0,1 5-4 15,-1 1 6-15,0 3-5 0,1 6-1 0,-3 4-12 16,0-5-12-16,8 6-9 0,-3-2-11 0,11 2-13 15,-7 1-13-15,4-5-10 0,5 2-7 0,3-8-7 16,-3 0-12-16,8-2-16 0,-3-3-12 0,8-1-19 16,0-1-8-16,2-5-13 0,2-3-12 0,7-4-7 15,3 0-10-15,-4-4-5 0,3-5 2 0,1-4-2 16,-1-3-2-16,-1-4-6 0,9-10 8 0,-5-3 3 16,-2-3-2-16,1-5 1 0,-7-4 4 0,-1-5 8 15,0-1-2-15,-3-2 6 0,-1-2 6 0,-8 2 11 16,2 0 17-16,-6 3 23 0,-5 3 22 0,0 17 13 15,-4-3 16-15,-1 9 12 0,-2 0 5 0,-1 7-1 16,-1 3 8-16,0 0-17 0,-1 6-9 0,-2 6-17 16,3 3-8-16,-5 3-7 0,-3 8-3 0,1 12-4 15,0 2-9-15,-1 6-11 0,1 16 15 0,3 2-3 16,1 4-3-16,1 2-5 0,4-2-8 0,0 4 1 0,4-6 0 16,1-1-3-16,2-15-18 0,4 12-10 15,0-14-17-15,2-2-12 0,1-1 0 0,3-5-8 16,1-2 18-16,-2-9 3 0,3 1 0 0,3-5 4 15,-2-6-1-15,2-3 5 0,0-2 7 0,-2-3 3 16,3-3 10-16,6-4 7 0,-6-7 5 0,1-2 2 0,0-3 2 16,1-1 7-16,-2 0 5 0,1 0 13 15,-7 0 6-15,-5 10 8 0,1 6 9 0,-2-4-59 16,-3 6-13-16,-1 0 0 0,0 2 0 0,1 2 0 16,-5 2 0-16,6 12 0 0,-5-6 0 0,1 7 0 0,-1-1 0 15,1 5 0-15,-2 2 0 0,3-1 0 0,0 1 0 16,-1-4 0-16,2 1 0 0,1-3 0 0,0-2 0 15,0 1-136-15,0-4-44 0,3 0-31 16,0-7-26-16,3 0-43 0,-2-2-59 0,3 2-50 0,-1-6-57 16,3-8-65-16,0 3-400 0,3-10-986 0,-2 6 436 15</inkml:trace>
  <inkml:trace contextRef="#ctx0" brushRef="#br0" timeOffset="3349.53">16437 4048 352 0,'-5'-13'423'0,"-4"2"38"16,4 1-8-16,-3 1-19 0,3 2-18 0,-2 1-19 15,0 1-20-15,2 0-30 0,1 2-33 0,-1-1-32 16,0 1-39-16,1 1-58 0,4 2-63 0,-7-3-79 16,3 0-109-16,4 3-118 0,-11-1-133 0,-1-1-397 15,5 1-773-15,-3-2 342 0</inkml:trace>
  <inkml:trace contextRef="#ctx0" brushRef="#br0" timeOffset="3503.42">15668 4004 531 0,'-14'3'547'0,"4"-2"-26"0,2 1-34 0,-1 0-20 16,5-1 1-16,4-1-18 0,0 0-38 0,21 2-38 15,-2-2-46-15,10 0-56 0,6-1-73 0,4 1-98 16,15 0-106-16,-2-1-124 0,-1 1-157 0,0-8-504 16,2 5-856-16,-12-1 380 0</inkml:trace>
  <inkml:trace contextRef="#ctx0" brushRef="#br0" timeOffset="3817.68">16846 4237 344 0,'4'-10'438'15,"-3"0"-2"-15,3-4 6 0,-3 5 1 0,-1-2 0 16,-1 2-19-16,1 1-29 0,-2 5-37 0,-4-3-36 16,1 3-37-16,-4 2-4 0,-3 4-19 0,-4 5-14 15,0 3-14-15,-6 4-19 0,0 7-5 0,3 0-12 16,-4-1-20-16,5 3-16 0,-1 3-13 0,4 0-11 0,3-3-11 16,4 3-23-16,2-5-6 0,5-1-5 0,3-3-14 15,6 0-7-15,1 0-23 0,9-6-28 16,1-2-46-16,4 3-56 0,8-9-55 0,3 0-66 15,-1-8-76-15,3 1-64 0,-3-3-58 0,-2-5-59 16,2-5-66-16,-3-1-275 0,-2-1-867 0,-1 1 383 0</inkml:trace>
  <inkml:trace contextRef="#ctx0" brushRef="#br0" timeOffset="4149.1">17141 4295 98 0,'0'-5'214'0,"3"3"15"0,-6-2 10 16,3 4 13-16,0 0 5 0,0 0 10 0,0 0 1 0,-15 11 5 15,15-8 7-15,-1 4-5 0,1-1-5 0,-3 0-9 16,6 2-16-16,-2-1-23 0,3-3-17 0,-3 2-11 15,6 1-10-15,0-4-11 0,2 2-14 0,0-1-8 16,1-1-18-16,1-1-10 0,-1-2-13 0,1-3-7 16,-1 2-12-16,1-5-9 0,-1 1-4 0,-1-2-8 15,-1-4-7-15,-3 3-4 0,2-3-9 0,-2-6-1 16,-3 1-4-16,0 1 7 0,-2 2 8 0,-2 1 10 16,-3 1 2-16,1 1-2 0,-4 2-7 15,-1 1-8-15,-1 3-7 0,-3 4-6 0,0 2-2 0,-4 8 12 16,-2 0-3-16,-2 5 1 0,-1 4 4 0,3 3 2 15,1 1 4-15,5 0 1 0,-1 3-4 0,7-2-4 16,1 0-5-16,6-3-6 0,2-2 1 0,5 5 2 16,5-2-12-16,7-1-5 0,0-4 2 0,-1-5-2 15,9-4-16-15,4-4-14 0,1-2-5 0,2-2-17 16,-2-2-24-16,5-7-6 0,-5-2-29 0,0-3-23 16,-1-1-37-16,-6-6-37 0,3-1-58 0,-1-5-52 15,-4-1-70-15,4-16-79 0,-3-1-424 0,-3-7-932 16,1-4 412-16</inkml:trace>
  <inkml:trace contextRef="#ctx0" brushRef="#br0" timeOffset="4398.89">17655 3860 279 0,'-5'-6'388'15,"0"1"23"-15,0 2 6 0,2 2-23 0,-1-4 2 16,3 1-7-16,1 4-8 0,0 0-7 0,0 0 4 16,0 0-5-16,0 0-21 0,17 9-22 0,-7-2-26 15,8 5-24-15,6 2-10 0,-2 3-32 0,2 2-25 16,2 2-19-16,-1 3-11 0,-1 1-25 0,-2 4-12 15,0 0-17-15,1 0-19 0,-5 2-4 0,-5-2-17 16,-2 4 0-16,-1 1-4 0,-2-4-23 0,-7-1-11 16,1 2-7-16,-5-3-12 0,-3 2-8 0,-2-2-3 15,-4 0-13-15,0-3 2 0,-5 1-16 0,4-1-14 16,-6-2-18-16,0-1-22 0,-2 0-42 0,1-3-47 16,5-5-58-16,-2-1-86 0,-1-1-99 0,-1-2-118 15,1 1-479-15,3-2-1071 0,3-4 474 0</inkml:trace>
  <inkml:trace contextRef="#ctx0" brushRef="#br0" timeOffset="4564.68">18275 4330 570 0,'5'0'567'0,"-1"-3"-44"0,-4 3-53 15,6-1-41-15,-6 1-47 0,7 4-38 0,-7-4-34 16,7 2-45-16,-3-1-76 0,-1 2-117 0,-1 2-161 15,1 0-189-15,-1-1-348 0,0-1-678 0,-1 4 300 16</inkml:trace>
  <inkml:trace contextRef="#ctx0" brushRef="#br0" timeOffset="5864.67">11701 5210 3119 0,'-8'-7'9'0,"-6"0"86"0,7 0 4 0,0-3 12 16,2 1 16-16,-3 0 22 0,3 2 10 0,1-2 11 0,3 3 15 16,-4 1 19-16,4-1-2 0,-2 2-18 15,1 2-24-15,2 2-19 0,-2-2-11 0,2 2-15 16,0 0-11-16,0 15-11 0,2-7-6 0,0 8-10 0,5 2-9 15,0-1-8-15,7 6-3 0,-1-1-4 16,2 1-6-16,2-3-7 0,2 1 0 0,3-4-7 0,4-2-4 16,3-4-2-16,4 0-2 0,0-6-1 15,7-1-5-15,-3-6 1 0,14-3-2 0,0-4 0 16,4-1-3-16,0 1 0 0,-2-6 1 0,0-4-3 0,2-1 0 16,-4-2 0-16,-2-2-2 0,-2-1-3 15,3 3 2-15,-3-2 3 0,-13 9-1 0,1-1 0 16,0 0 1-16,-4 6-5 0,-3 1-4 0,-2 3 1 15,-4 5 3-15,-1 2-2 0,-1 4 0 0,6 5-1 0,-7-1 1 16,1 9-1-16,5 4 0 0,-4-3-1 16,2 1 1-16,0 3-4 0,3 4 4 0,-3-4 0 15,5 3 1-15,0-6-6 0,5-2 3 0,3 0 3 0,1-5-1 16,14-1 1-16,3-2-2 0,0-7 5 0,3-3 0 16,-3-4-3-16,3-3 0 0,1-5 0 0,-1 0 6 15,5-6-7-15,-6-2 0 0,0-1 4 0,-1-5-7 16,-5-1 7-16,0 0-3 0,-8 1 1 0,-10 9-4 15,1 2 9-15,-7 2-12 0,-7 3 3 0,2 4-4 16,0 3 0-16,-2 3 2 0,-1 1-5 0,-3 6 1 16,3 4 3-16,0 7 4 0,5-1-3 0,-1 4 1 15,-3 2 1-15,4-2-2 0,-3 2 2 0,6-3 2 16,-3 1-4-16,1-3 5 0,6-1-1 0,-1-3-3 16,3 0 1-16,4-4 3 0,0-4-1 0,3-1 4 15,2-3 2-15,-1 0-4 0,12-5-1 0,-12 1 1 16,-2-4 10-16,3-1 10 0,-3-2 6 0,12-5-1 15,-15 4 7-15,1-5 2 0,8-4-3 0,-9 2 9 16,-1-1 0-16,11-8 1 0,-13 10 2 0,-1 1 3 16,-5 1-5-16,1 2 1 0,-9 5-12 0,1 0-4 15,-1 4 2-15,0 2-2 0,0-1-12 0,0 4 0 16,0 0 4-16,1 3-7 0,0 3 0 0,-2-1 2 16,1 2-3-16,6 4-1 0,2 0 8 0,-6-3-9 15,4-1-3-15,3 2-4 0,3-2 4 0,-2-4-1 16,0-1-2-16,1 0 4 0,3-2-3 0,0-4 9 15,4 0-10-15,0 0-2 0,-1-2 5 0,4-4 7 0,-1 0-1 16,2-1 7-16,11-5 1 0,-3-4 0 16,-12 4-4-16,12-4-3 0,-13 4 9 0,15-2-3 15,-17 1 7-15,-2 2-15 0,-3 2 11 0,-8 3-9 16,1 3 1-16,-2 0 1 0,-1 2-10 0,-5 2-1 16,-3-1-10-16,3 5 4 0,-4-2-2 0,-1 2 7 15,-1 1-5-15,-1 0 4 0,1-1-18 0,-2 2 8 16,0 3 4-16,3-3 4 0,-2 0-1 0,1 2 10 15,2-2-15-15,1 0 0 0,1 1 0 0,1-2-12 0,2-3-26 16,5-1-9-16,-1 0-15 0,1-1-22 0,0-2-20 16,-2-1-36-16,-1-1-39 0,-2 0-43 0,2-1-55 15,2-4-63-15,-11 6-74 0,4-10-107 16,-8 3-438-16,0 3-1038 0,-4 0 459 0</inkml:trace>
  <inkml:trace contextRef="#ctx0" brushRef="#br0" timeOffset="13883.29">17347 6336 3489 0,'3'-12'106'15,"-2"1"18"-15,-1 0 48 0,4 0 36 0,-3 1-21 16,-1 4-8-16,1-1-15 0,-1 3-15 0,0 1-20 16,0 3-9-16,3-4-14 0,-3 4 9 0,0 0 26 15,6 12 16-15,-6 1 5 0,3 7-4 0,1 6-3 16,0 2-6-16,-2 3 1 0,2 2-9 0,1-1-16 15,-1-1-7-15,0 0-17 0,0-1 4 0,-1 0-11 16,3-2-11-16,-4-2-10 0,4 0-5 0,-6-5-7 16,2-3-8-16,-2-1-4 0,1-5-8 0,1 0-36 15,-2-1-46-15,-1-4-34 0,1-5-36 0,0 4-57 16,0-6-85-16,-4 3-71 0,4-3-64 0,0 0-73 16,-8-18-84-16,2 7-301 0,4-6-915 0,-2-2 405 15</inkml:trace>
  <inkml:trace contextRef="#ctx0" brushRef="#br0" timeOffset="14664.47">17495 6097 180 0,'-5'-10'280'0,"1"0"-13"0,-1-2-12 0,-1 1-13 16,2 0-7-16,-1 3 1 0,1-2-6 0,0 2-18 15,-3 0-15-15,0 3-12 0,2-3-11 0,-1 1-7 16,1 2-6-16,-6-1-1 0,3 1 6 0,-3 0-22 15,-4-1-5-15,2 4-5 0,-6-2-5 0,1 3-2 16,-4-1 3-16,-1 2-4 0,4 2 9 0,-12-1-4 16,-2 4 9-16,4 2-2 0,-2 3 3 0,-1-3-3 0,0 5-3 15,2 1 1-15,-1 0-3 0,0 2-2 16,-1 1-3-16,3 6 0 0,-2-3-9 0,7 3 1 0,-7 2-15 16,7-1-4-16,2 2-4 0,0-1-6 15,3 1-9-15,-1 1-6 0,7 5-12 0,0-3-1 0,2 1-7 16,-2 3-7-16,3-2-4 0,2 4-6 0,2 0-3 15,-1-2-1-15,4 2 1 0,1 2-3 0,2-3-9 16,0 1 3-16,0-1-2 0,0-2 0 16,4 3-5-16,0 0 4 0,0 0-9 0,2-1-1 0,-1 0 1 15,4-3-1-15,-1 1 3 0,1-3-5 0,1 0-4 16,-2-1 5-16,2 0-4 0,4 1 0 0,-1-5 5 16,0 1-10-16,3 1-3 0,0-4 8 0,0 3 1 15,5-4 1-15,-1-2 4 0,1-3-8 16,0 2 6-16,1-1 0 0,6-2-1 0,-4-3-3 0,3 0-6 15,-1-1 3-15,1-3 11 0,1 0-8 0,-3 0-1 16,5-3-2-16,-2-1 5 0,0-1 0 0,0 0-2 16,0 0-1-16,2 2 4 0,0-5 3 0,-2 1 3 15,-1-1-6-15,-5-1 1 0,6-2 4 0,-6 2 2 16,5-3-2-16,-6 3 4 0,-1-4 0 0,6 0-4 16,-4 0 8-16,0-1 7 0,-7 0-9 0,7-2 15 15,3 0-5-15,-7-1 2 0,8-3 1 0,-6 2-2 16,2-5 6-16,-2 0-9 0,-2 1-1 0,3-4-4 15,-1 1-14-15,-3-2-12 0,-3 5 0 0,6-6 0 16,-6 0 0-16,-2 4 0 0,3-5 0 0,-1-1 0 16,-5 5 0-16,0 0 0 0,4-5 0 0,-5 4 0 15,3-5 0-15,-2-3 0 0,0 2 0 0,-4 7 0 16,4-7 0-16,-4-1 0 0,3 1 0 0,-2-1 0 16,-2 0 0-16,1-2 0 0,-1 1 0 0,-1-1 0 15,-1 0 0-15,-2-2 0 0,2 4 0 0,-2-4 0 16,-2 3 0-16,0 1 0 0,-2 1 0 0,0 5 0 15,0 1 0-15,-1-7 0 0,-1 8 0 0,-1 1 0 16,1 0 0-16,-6-5 0 0,2 4 0 0,-1-5 0 16,0 7 0-16,-8-5 0 0,3 0 0 0,-4-1 0 0,-1 3 0 15,-5-1 0-15,-2 2 0 0,0-1 0 16,-4-1 0-16,-4 1 0 0,0 3 0 0,1 1 0 0,-15-3 0 16,1 5 0-16,-4 3 0 0,2 5 0 15,11 3-278-15,0 1-154 0,-11 4-103 0,13 0-133 0,2 1-379 16,3 3-1134-16,2-1 503 0</inkml:trace>
  <inkml:trace contextRef="#ctx0" brushRef="#br0" timeOffset="18382.3">17407 7467 135 0,'0'-6'315'0,"-1"0"-8"0,1-1-6 15,0 0-8-15,-1 1 7 0,1 0-1 0,0-1-3 16,-2 0-13-16,2 0 0 0,0 4-9 0,-1 0-9 15,1 3-12-15,0-9-20 0,-1 6-17 0,1 3-19 16,0 0-19-16,0 0-8 0,-14 14 4 0,4-1 3 16,-7 7-2-16,-5 3-8 0,-1 5-2 0,-14 12-17 15,3 6-3-15,-4-2-7 0,3 5-4 0,-19 19-11 16,16-20-8-16,-15 22-8 0,15-24-11 0,0 1-2 16,-2-1-11-16,6 0-3 0,2-6-11 0,3 0 17 15,0-1-14-15,6-11-2 0,5-3-8 0,3 2-1 16,1-6-4-16,4-5-3 0,2-1-2 0,0-4-5 15,7-3-3-15,-4 1-6 0,2-2 5 0,2-3-3 16,-3 1 3-16,4-5 4 0,0 0-9 0,0 0-8 16,0 0 5-16,0 0-10 0,0 0-30 0,0 0-28 15,8-17-51-15,-7 9-54 0,3-1-64 0,0-1-86 16,0 3-83-16,-3 0-82 0,3-1-100 0,-3 2-382 16,-1 1-1012-16,0 5 448 0</inkml:trace>
  <inkml:trace contextRef="#ctx0" brushRef="#br0" timeOffset="19016.11">16267 8576 153 0,'-1'-3'372'0,"-3"-1"-8"0,3 0-4 0,-2 1-11 0,1-2-2 15,-1-2-6-15,-1 1-11 0,3-2-10 0,-3 0-19 16,3 2-11-16,1-1-19 0,0 1-12 0,0 1-20 16,1-2-16-16,3 2-18 0,-3-1-24 0,3 1-16 15,1 2-18-15,-1 0-9 0,5 2-20 0,1 1-11 16,3 4-11-16,-1 2-9 0,3 3-8 0,-1 2-7 15,1 0-4-15,-4 6-10 0,1 0-4 0,0 6-6 16,-4 1-3-16,-3 1-7 0,-2 3-2 0,-10-1-2 16,0-2-5-16,2 0 5 0,-10 0-9 0,1-1 0 0,-4 0-3 15,-3-3-4-15,1 1 3 0,0-4 9 0,3-4 9 16,-5 1 13-16,6-5 12 0,0-1 10 16,2-1 6-16,2-3 13 0,4-1 0 0,-1-1 5 15,4 0 4-15,-2 0-7 0,4-2-3 0,3-1-16 0,-4 1 1 16,4-1-18-16,0 0-5 0,0 0-5 0,30-4 2 15,-12 1-14-15,4 1-5 0,5 1-2 16,2-1-6-16,1 2-9 0,0-2-24 0,0 2-16 16,-3 2-21-16,3-1-19 0,-9 0-22 0,-1-1-21 0,-1 1-29 15,-2 0-27-15,-4-2-30 0,-7 2-29 0,3-3-32 16,-1 2-39-16,-8 0-41 0,2-2-48 0,-2 2-44 16,0 0-39-16,-15-10-313 0,5 5-841 15,-3 0 372-15</inkml:trace>
  <inkml:trace contextRef="#ctx0" brushRef="#br0" timeOffset="19598.49">16578 8506 66 0,'-3'-16'305'0,"1"-3"-11"0,-2 3-19 0,0-3-7 15,-1 5-12-15,1-4-7 0,-4 1-12 0,-1 1-14 16,4 1-12-16,-4 0-2 0,-1 2-15 0,0-2-15 15,-4 3-8-15,-3 0-1 0,1 3-4 0,-4 2-10 16,-6-2-11-16,-2 3 7 0,-3 3-21 0,0 4 5 16,-2-2-5-16,0 3 5 0,-6 3-6 0,1 3 2 15,0 3-1-15,1 0-1 0,-12 8-2 0,12-4 3 16,5 4-3-16,-9 10-4 0,2 2-7 0,15-8-1 16,-1 4-7-16,1 1-5 0,2 4-8 0,4-1-1 15,-5 12-2-15,10-10-6 0,-5 13 0 0,8 0-10 16,5-11-11-16,0 1-4 0,1 11-3 0,4 0-2 15,3-13-8-15,4 14-9 0,-2-15-2 0,3 2-1 16,4 10 2-16,0 0-7 0,3 2-4 0,-3-14-2 16,5 0-4-16,1-3-1 0,0 0-4 0,2 0-1 15,4-2 3-15,2-2-4 0,3-2-1 0,1-3 4 16,4 0-11-16,-2-6 0 0,16 7 6 0,-10-11-2 16,-1-1-2-16,2-4-7 0,15-3 9 0,-1-1-4 15,-14-4-2-15,17-3-2 0,-7-3 9 0,-9-3-8 16,12-2 3-16,-16 5-1 0,0-5-3 0,12-5-1 0,-12 2 4 15,-3-2-3-15,-1-2-1 0,13-5 10 16,-16 5-9-16,-1-4 1 0,0-1-1 0,-3-3 2 16,7-12-4-16,-4 3 5 0,-9 6-2 0,-4-3 0 0,3 2 6 15,-5-1 1-15,-2-1 15 0,1-1 9 0,-2-11 5 16,-1 12-2-16,-8 1-1 0,2-2-2 16,-7-1 3-16,0 0 1 0,-5 1 2 0,-1 2 2 0,-3-2 4 15,1 1-9-15,-11-7-6 0,5 12 11 0,-7 2-5 16,-10-10-4-16,-1 6-2 0,-5-2-8 0,8 13 3 15,-8-5-10-15,6 9 7 0,-2 4-1 0,-1 0-15 16,-13-1-36-16,14 5-41 0,-14-2-43 0,-2 4-59 16,16 5-58-16,-3 1-62 0,2 0-74 0,0 5-74 15,6-2-93-15,-5 3-444 0,6 1-1058 0,3 2 468 16</inkml:trace>
  <inkml:trace contextRef="#ctx0" brushRef="#br0" timeOffset="21048.68">15799 9439 24 0,'3'-3'378'0,"-3"0"-3"0,0-2-8 16,0-1 22-16,0 6-15 0,0-4 1 0,0 4-9 15,0-6-21-15,0 6-27 0,0 0-31 0,0 0-14 16,0 0-12-16,-9 10-7 0,5 0-9 0,-6 6-2 16,1 1-10-16,-4 7-10 0,-1 0-9 0,1 2-6 15,-2 4-5-15,0 5-19 0,-6 8 2 0,-2 2-4 16,0 0-22-16,-1 3-5 0,-2 5-6 0,2 1-18 15,-4-2-14-15,1 1 0 0,2-2-18 0,0 0-2 0,2-3-2 16,2-2-7-16,0-3-6 0,6-11-7 16,-1-2-8-16,1 0-2 0,2-3-8 0,1-2 1 15,0-1-9-15,6-7-26 0,-1-1-23 0,0-4 0 16,3-3 0-16,0 1 0 0,1-4 0 0,1-1 0 0,1 0 0 16,-1-2 0-16,2-3 0 0,0 4 0 15,0-4 0-15,0 0 0 0,0 0 0 0,7-15-122 16,-6 11-154-16,2-3-95 0,-2 2-99 0,3-1-118 0,0 1-473 15,1 0-1150-15,-3 4 510 0</inkml:trace>
  <inkml:trace contextRef="#ctx0" brushRef="#br0" timeOffset="21698.28">14709 10916 332 0,'-10'-6'406'0,"5"-3"-27"0,-4 4 2 16,1-5-5-16,2 3 3 0,0-3 0 0,2 2-13 16,1 2-16-16,3-4-19 0,-2 3-16 0,2-3-17 15,2 1-27-15,1 1-21 0,5 0-23 0,2-1-19 16,5 0-22-16,2 0-17 0,7-1-15 0,-2 4-20 16,-2 3-11-16,9 2-8 0,-8 4-20 0,2 0-4 15,-3 3-12-15,5 6-8 0,-9 0 0 0,-1-1-13 16,-2 5-5-16,1 7-3 0,-7-4-4 0,-6 10-5 15,-2-3-1-15,-8 4-7 0,-3 0-1 0,-2-1-26 0,-7-3-3 16,0 0 1-16,-4-3 8 0,-1-1 9 16,2-1 21-16,-1-2 16 0,0-5 26 0,7-5 2 15,0-1 12-15,5-2 13 0,-1-3 9 0,5 0 14 0,2 1-1 16,-1-3-3-16,4 1-10 0,4-2-10 0,0 0-80 16,-5-7-30-16,5 7 0 0,12-7 0 15,0 1 0-15,5-2 0 0,2 4 0 0,0-2 0 16,1 2 0-16,8 1 0 0,0 2 0 0,-7 4 0 0,7 1 0 15,-7-1 0-15,-2 4 0 0,1 3 0 0,5 6 0 16,-10-5 0-16,1 5 0 0,0 3 0 0,-2 3 0 16,-5-6 0-16,-2 1 0 0,-5 1 0 0,-1 3 0 15,-2-2 0-15,-4-3 0 0,-3 2 0 0,-3-3 0 16,-2 0 0-16,-6 2 0 0,2-4 0 0,-6 3 0 16,2-8 0-16,-8 1 0 0,1-4 0 0,0-2 0 15,0-5 0-15,5 1 0 0,-4-4 0 0,7-1 0 16,-1 1 0-16,3-1 0 0,4-2 0 0,4 2 0 15,1-3 0-15,-1 2-85 0,2-4-239 0,5 1-53 16,3-1-67-16,0 4-56 0,3-4-60 0,4-1-424 16,2 3-1065-16,2-2 471 0</inkml:trace>
  <inkml:trace contextRef="#ctx0" brushRef="#br0" timeOffset="22283.37">15111 10766 106 0,'-4'-18'329'15,"-4"-6"-19"-15,2 6-9 0,1-2 7 0,-4-4-17 16,1 6-4-16,-1 2 1 0,0 2-4 16,-1-2-12-16,0 3-7 0,1 3-15 0,-7-1-9 15,1 5-12-15,-3-1-5 0,-4 3-9 0,-6 4-12 0,-2 2-5 16,-4 4 0-16,-1-1 0 0,-2 7-6 0,-15 6-5 15,5 3-3-15,-1 4-13 0,3 4 1 0,-1 3-10 16,6 4-5-16,1 7-6 0,0-5-5 16,0 2 0-16,2 2-11 0,6 2-12 0,0-1 3 0,7 0-10 15,7-9-3-15,0 11-11 0,4-1-5 0,0 4-10 16,7-16-1-16,2 3-14 0,1 12-7 0,3-11-5 16,4 9-3-16,4 0-7 0,-1-11-2 0,6 11-4 15,-3-14-11-15,3 1 1 0,3-1-2 0,5-1-5 16,2-2-8-16,-1 0-19 0,2-3 0 0,3 0 0 15,2-5 0-15,3 0 0 0,4-3 0 0,-1-2 0 16,13 2 0-16,-9-9 0 0,10 1 0 0,1-5 0 16,-9-2 0-16,13 1 0 0,0-6 0 0,-3 0 0 15,-12-4 0-15,14-3 0 0,0 0 0 0,-3-1 0 16,-13-2 0-16,13-1 0 0,-2-4 0 0,-13 3 0 0,2-2 0 16,8-4 0-16,-16 2 0 0,6-5 0 15,-7 1 0-15,11-11 0 0,-7-3 0 0,-1-1 0 16,-13 6 0-16,0 1 0 0,2-12 0 0,-3-1 0 15,-8 10 0-15,1-15 0 0,-1 1 0 0,-6 1 0 16,-5-4 0-16,-1 4 0 0,-4 12 0 0,-4-12 0 16,-2 14 0-16,-6-13 0 0,-8 5 0 0,1 0 0 0,-6 3 0 15,0 1 0-15,-6 1 0 0,9 11 0 0,-12-2 0 16,-3 1 0-16,-2 4 0 0,-1 4 0 16,-3 1 0-16,13 6 0 0,-4 4 0 0,-7-1 0 15,11 3-110-15,0 0-361 0,1 6-118 0,-3-3-582 16,9 3-1267-16,3 4 561 0</inkml:trace>
  <inkml:trace contextRef="#ctx0" brushRef="#br0" timeOffset="23898.38">14534 11988 92 0,'0'-2'349'0,"0"-2"-9"0,0 4-5 0,0 0-8 15,0-7-7-15,0 7-25 0,3-3-18 0,-3 3-16 16,0 0-10-16,0 0 2 0,0 0 0 0,-5 15-3 16,-2-5-8-16,0 6-5 0,-5 7-11 0,-1 3-9 15,-5 1-6-15,-2 2-12 0,-2 11-9 0,-7 5-6 16,-3 0-13-16,2 3-9 0,-3 2-12 0,0 0-7 16,-1 1-11-16,2 0-5 0,0 2 0 0,0-4-4 15,1-2-11-15,2 1-2 0,-1-3-5 0,5-6-7 16,0 3-1-16,9-12-7 0,0-1-3 0,1-2 5 15,4-4 3-15,2 1 5 0,-1 1-8 0,4-8-5 16,3-5-5-16,0-1-13 0,2-1-3 0,-2-3-1 16,3-2-8-16,-1 1-6 0,1-3 6 0,0-3-10 15,0 0-6-15,0 0-2 0,8-9-31 0,-3 0-31 16,0-1-55-16,0-1-49 0,2 1-57 0,-1-1-67 16,0 0-80-16,-1 3-81 0,-1-3-85 0,1 5-95 15,-1-4-358-15,-3 8-1028 0,0 0 455 0</inkml:trace>
  <inkml:trace contextRef="#ctx0" brushRef="#br0" timeOffset="24615.38">13174 13311 200 0,'-1'-7'437'0,"1"-2"-2"0,0 2-12 0,0 1-3 15,0 3-10-15,0-1-21 0,0 4-30 0,-2-5-24 16,2 5-13-16,0 0-7 0,-8 14-11 16,2 2-10-16,-1 3-15 0,-1 8-19 0,0 3-22 0,1-3-15 15,-1 3-27-15,2 0-10 0,-4 0-25 0,0 0-15 16,2 0-18-16,-2 1-8 0,0-4-11 0,-2-2-8 16,4-2-10-16,1-6-4 0,-1-3 1 0,4-2-7 15,3-2-6-15,-3-1-7 0,3-1-5 0,-2-5 7 16,2 1 3-16,1-4-6 0,0 0 2 0,0 0-12 15,0 0-4-15,18-7-13 0,-7 0 8 0,5-2-11 16,-1 1-3-16,2 3-7 0,2-1-8 0,-2-1 4 16,2 5-8-16,2 0-5 0,-4 2-10 0,3 2-9 15,-3 0-19-15,1 2-14 0,0 2-6 0,-5-2-9 16,-2 2 3-16,0-1-12 0,-3 1-5 0,0-1 6 16,-3 2 0-16,1-5 3 0,-1 2 7 0,-1-1 8 15,0 2 4-15,0-2 14 0,-4-3 1 0,3 2 9 16,-3-2 10-16,0 0 6 0,2-11 9 0,-2 4 5 15,0-2 7-15,0-1 5 0,-2-4-4 0,0-4 9 16,2 0 12-16,-1 0 7 0,1-1 10 0,0-7 12 16,0 3 2-16,1 4 13 0,-3 3 8 0,2 4 14 15,0 1-11-15,0 4 10 0,0 0-7 0,0 1-61 16,0 4-37-16,0 2 0 0,0 0 0 0,0 0 0 16,-5 15 0-16,3-3 0 0,0 5 0 0,-3 2 0 15,1 8 0-15,-2 0 0 0,0 2 0 0,3-3 0 16,-1 6 0-16,-2-1 0 0,3 2 0 0,-2-1 0 15,1-2 0-15,-3-2 0 0,5 0 0 0,-2-3 0 16,4-3 0-16,-1-3 0 0,1-2 0 0,-2-3 0 16,0-2 0-16,1-1-86 0,-2-2-256 0,3-4-43 15,0 0-41-15,-1-1-47 0,1-4-48 0,0 0-45 16,0 0-333-16,0 0-974 0,2-19 432 0</inkml:trace>
  <inkml:trace contextRef="#ctx0" brushRef="#br0" timeOffset="25114.39">13452 13141 186 0,'-8'-27'368'16,"-5"4"-14"-16,7 4-15 0,-12-4-1 0,5 7-15 0,-6-3-4 16,5 7-9-16,-4 1-14 0,-1 0-12 15,-1 7-10-15,-7 0-9 0,-4 3-3 0,2 5-9 16,-6 5-10-16,3 2-8 0,-16 12-6 0,4 6 0 15,2 6-15-15,-3 2-11 0,4 5-8 0,-15 21-3 0,22-15-10 16,-1 2-2-16,3 1-6 0,-9 21-3 0,14-24 1 16,6 3-15-16,-2-2-4 0,5-1-12 15,4 2-10-15,0 3-6 0,6-3-9 0,3 0-24 16,9-4-2-16,0 3-15 0,6-4 0 0,5 0-10 0,-1-9-6 16,5 4-9-16,6 2-2 0,4-5-24 0,-2-10-24 15,9 6 0-15,-8-7 0 0,15 1 0 0,-8-8 0 16,12 1 0-16,-11-6 0 0,14-2 0 0,-15-2 0 15,3-8 0-15,13 1 0 0,-13-3 0 0,-1-4 0 16,4-1 0-16,8-5 0 0,-14-4 0 0,15-4 0 16,0-2 0-16,-5-3 0 0,-13 1 0 0,0 0 0 15,6-12 0-15,-1 1 0 0,-14 4 0 0,8-10 0 16,-10 8 0-16,2-12 0 0,-1-3 0 0,-10 14 0 16,3-15 0-16,-4 1 0 0,-2-2 0 0,-1-1 0 15,-4-1 0-15,-4 0 0 0,-3 2 0 0,2-3 0 16,-4 0 0-16,-1 0 0 0,-2 0 0 0,-7 2 0 15,3 2 0-15,-3 3 0 0,-2 0 0 0,-6 1 0 16,4 14 0-16,-8-14-3 0,-6 5-36 0,7 12-28 16,-3 2-34-16,-12-4-50 0,9 10-63 0,0 1-84 15,-4 4-87-15,3 5-84 0,1-1-105 0,-5 4-408 16,5 3-1063-16,-1 0 469 0</inkml:trace>
  <inkml:trace contextRef="#ctx0" brushRef="#br0" timeOffset="27382.33">15429 11782 76 0,'0'-4'384'0,"0"4"-14"0,-3-6 3 0,3 1-1 16,0 2-5-16,-1-3-2 0,1 6-5 0,-1-4-9 0,1 4-15 16,0-5-19-16,0 5-20 0,0 0-21 0,0 0-26 15,0 0-17-15,0 0-10 0,0 0 1 16,0 0-9-16,9 16-2 0,-4-6-7 0,4 6-4 0,2 8-6 15,2-1-1-15,5 4-7 0,2 5-6 0,10 7 2 16,4 3-16-16,2 2-10 0,5-1-13 0,2 2-12 16,21 20-6-16,-5 0-15 0,-15-19-8 0,22 18-12 15,3 0-2-15,1-4-14 0,-3-1-45 0,3-3-31 16,-23-17 0-16,29 13 0 0,-27-13 0 0,4-3 0 16,21 14 0-16,-27-21 0 0,2 2 0 0,-7-4 0 15,-10-8 0-15,-1-1 0 0,-7 0 0 0,3-1 0 16,-9-5 0-16,-4-1 0 0,-3-1 0 0,-1-1 0 15,-2-1 0-15,-3 0 0 0,-1-2 0 0,0-3 0 16,2 0 0-16,-2 0 0 0,-1 1 0 0,-1-2 0 16,2-1 0-16,-4-1 0 0,4 4 0 0,-4-4 0 0,0 0 0 15,3 2 0-15,-3-2 0 0,0 0 0 16,0 0 0-16,0 0-389 0,0 0-132 0,7-1-103 16,-7 1-486-16,0 0-1202 0,0 0 532 0</inkml:trace>
  <inkml:trace contextRef="#ctx0" brushRef="#br0" timeOffset="28031.4">17066 13181 253 0,'1'-9'324'0,"-2"0"-14"16,2-1-6-16,-2 0-1 0,1-1-12 0,-4 2 4 15,0 0-2-15,-1 0 0 0,-5-3-13 0,2 3-5 16,-5-1-19-16,-2 2-15 0,-10-1-6 0,-1 3-10 15,-2 4-6-15,-4 1-8 0,-5 4-3 0,1 7-1 16,-11 5-7-16,-3 3-3 0,4 9-2 0,-6 0-4 16,3 5-31-16,0 2 0 0,2 2 0 0,1 3-9 15,5 1 4-15,6 2-2 0,1 1-12 0,8 1-1 16,10-11-7-16,-4 10-10 0,8 3-8 0,3-9-9 16,8 11-9-16,1-1-3 0,10 3-11 0,4-1-5 0,7-1-5 15,4-1-13-15,7 1-4 0,3-2-3 16,4-3-12-16,7 0-3 0,-2-3-23 0,3-1-15 15,2-5 0-15,-1 0 0 0,2-5 0 0,1-2 0 16,3-3 0-16,2-1 0 0,-5-5 0 0,0-4 0 0,-12-5 0 16,12 1-20-16,-13-5-5 0,13 0-3 0,-14-4-4 15,3-1 1-15,-2-6 9 0,12-2 2 16,-13-2-2-16,-1 0 5 0,1-4-1 0,9-6 2 16,-3-5-1-16,-8 6 17 0,7-10-14 0,0-4 3 0,0 1 7 15,-2-5-4-15,-1-3-6 0,-1-4 2 0,-8-2 7 16,2-4 1-16,12-23-3 0,-17 22 6 0,-2-1-6 15,-3 1 11-15,-3-6-2 0,-1 2-5 0,-8-1-1 16,-2-1-1-16,-9 3 8 0,-2-1 0 0,-3 1-4 16,-7 2 4-16,-5 3-10 0,-9 4 3 0,-4 0-4 15,-4 5 22-15,-2 4-22 0,-12 5-18 16,-2 2-27-16,-3 5-36 0,-3 9-45 0,-10 5-45 0,3 5-39 16,-1 5-58-16,0 8-41 0,1 3-47 0,-24 17-57 15,35-5-75-15,1 4-380 0,1 5-948 0,2-1 420 16</inkml:trace>
  <inkml:trace contextRef="#ctx0" brushRef="#br0" timeOffset="28282.51">16928 13428 135 0,'0'-13'534'0,"1"1"-35"0,3 2-34 0,0-1-34 16,1 1-32-16,1 0-37 0,3 2-34 0,2 0-30 15,3-1-52-15,2 3-20 0,3 0-27 0,-1 3-25 16,1 0-13-16,-1-1-47 0,4 3-62 0,-3 1-63 0,-6 0-61 16,1 1-53-16,-2 2-55 0,-6 0-53 0,3 0-44 15,-2 1-33-15,-4 0-260 0,-3 0-616 0,-3 2 272 16</inkml:trace>
  <inkml:trace contextRef="#ctx0" brushRef="#br0" timeOffset="28699.16">17014 13394 203 0,'-8'-1'289'0,"0"-1"7"0,2 0 5 15,-3 0 20-15,3 0 0 0,-2 0 11 0,8 2-6 16,-9-1-4-16,6-1-23 0,3 2-15 16,-11 4-9-16,7-2-10 0,0 5-3 0,-2 0-11 0,-2 2-14 15,2 1-18-15,1 1-19 0,-3 3-18 0,3-2-15 16,-7 4-18-16,7-1-15 0,-2-1-13 0,0 2-7 15,3-1-18-15,-2-4-6 0,3-1-12 16,2 1-8-16,-1 1-6 0,0-5-8 0,1 1-6 0,1-1-2 16,0-3-2-16,0 3-7 0,0-2 4 0,0-2-7 15,1 2 2-15,3-3 5 0,0 0 1 0,-4-2-3 16,10 0-8-16,-10 0 0 0,18-2-1 0,-5 1-4 16,-3 0-3-16,5 1-5 0,2-3 3 0,3 7-4 15,-2-2-5-15,0 4-2 0,3 0 3 0,-3 4-4 16,1 1 5-16,0 0-7 0,-2 3-1 0,4 4 9 15,-4 1-12-15,-3-5 1 0,-4 3-3 0,0 1 3 16,-1-1-1-16,-5 2-4 0,-1-1 1 0,-2 0-1 16,-4-1 4-16,-3 0 3 0,-4-1-2 0,0-1 2 15,-7-2 13-15,0 0 22 0,-2-3 11 0,-9-2 21 16,-1-1 10-16,1-3 15 0,-3-5 7 0,-1-1 7 16,3-4 3-16,0-2-7 0,1-1 3 0,1-3-7 15,7 5-83-15,5-5-23 0,-2 5 0 0,5-7 0 16,4 8 0-16,1-1 0 0,3-2 0 0,3-1 0 15,2 4-3-15,2-1-312 0,2 2-105 0,3 1-112 0,2 2-122 16,2 1-391-16,0-2-1132 0,-12 3 502 16</inkml:trace>
  <inkml:trace contextRef="#ctx0" brushRef="#br0" timeOffset="30219.79">17695 14396 270 0,'-3'-17'349'16,"3"6"2"-16,-1-2-6 0,0 2 4 0,-1 3-13 16,0 2-14-16,1 0-15 0,-1 2-26 15,2 2-20-15,0 2-15 0,0 0 0 0,-14 7-10 16,8 0-5-16,-2 8-6 0,0 2-9 0,-2 6-5 0,0 8-7 15,4-2-4-15,-6 4-5 0,7 2-12 0,-3 14-3 16,2 4-7-16,1-3 1 0,0 4-2 0,1 0-16 16,1-3 2-16,-3 3-11 0,6-1-5 15,-4 0-8-15,7 1-7 0,-3-4-1 0,1-1-16 0,3 2 1 16,-3-3-16-16,3 0 6 0,-3-2-11 0,2-9 0 16,1-2 11-16,-2-1-10 0,-4 1-5 0,2 0-23 15,0-6-63-15,-2 2 0 0,4-3 0 0,-2-2 0 16,-3-5 0-16,3-4 0 0,0-1 0 0,0-4 0 15,0-2 0-15,-1 1 0 0,1-2 0 0,1-4 0 16,-2 2 0-16,2-3 0 0,-2 1-142 0,2-1-263 16,-5-1-130-16,0 0-169 0,2-1-364 15,2-2-1156-15,-12 7 511 0</inkml:trace>
  <inkml:trace contextRef="#ctx0" brushRef="#br0" timeOffset="30900.32">17402 15976 110 0,'1'-14'301'0,"1"1"-9"0,-2 2-2 16,-2-1-5-16,1 2-2 0,1 0 1 0,-1 0-14 15,0 1-9-15,-3-1-5 0,0 1-8 0,-5 0-8 16,-1 3-10-16,-2 0 0 0,-7-1-12 0,-3 2-7 16,-7 1-3-16,1 3-6 0,-7 4-6 0,1 0-6 15,1 4-2-15,-6 0-9 0,-11 6-3 0,15-1-7 16,-13 8-4-16,1 3-5 0,2 3-2 0,4 3-5 15,-2 6-5-15,3 1-1 0,2 5-1 0,2 3-4 16,4 0-8-16,4 1 1 0,3 3-17 0,7-1-5 16,-1 3-3-16,4-2-9 0,8 3-8 0,0-4-7 15,5-2-8-15,4-9-2 0,2 15-5 0,6-5-8 16,1 0-15-16,4 1 2 0,4-1 2 0,2-1-16 16,4-3 4-16,2 1-7 0,4 2-15 0,1-6-18 15,2-2 0-15,3-2 0 0,4-1 0 0,4-7 0 16,-3 0 0-16,8-5 0 0,-2-6 0 0,2 0 0 15,1-7 0-15,-1 1 0 0,3-7 0 0,0-2 0 16,-13-2 0-16,13-5 0 0,0-4 0 0,-2-1 0 16,0-1 0-16,0-2 0 0,3-4 0 0,-4 1-6 15,-3-1 2-15,3-1-3 0,-4-3 1 0,-10 4-2 16,11-7 8-16,-1-4 7 0,-4 3-11 0,1-3-2 16,-2-5 13-16,-1 0-5 0,-4-1 3 0,0 0 3 15,-4-1-4-15,-11 6-2 0,6-12 4 0,-3 1-6 16,-7 10 0-16,2-13 0 0,-4 0 0 0,-3-3 0 15,-8 0 0-15,-3 0 0 0,-1 13 0 0,-5-14 0 16,-5 0 0-16,-5-4 0 0,-3 3 0 0,-4 1 0 16,-6 2 0-16,-4 1 0 0,-9 1 0 0,1 3 0 15,-6 4 0-15,-6 1 0 0,-30-5 0 0,26 17 0 16,-27-4 0-16,20 14-29 0,-31-4-59 0,3 13-43 16,23 6-50-16,-27 2-54 0,5 9-65 0,26 1-78 15,-24 9-73-15,2 3-96 0,33-3-429 0,2 8-1056 16,2-2 467-16</inkml:trace>
  <inkml:trace contextRef="#ctx0" brushRef="#br0" timeOffset="31331.51">17606 16277 2921 0,'11'-25'241'0,"-5"7"-87"0,-1 0-16 0,-5 1 31 0,2 0 31 15,-4 4-19-15,-3 5-4 0,-2-2-7 16,-3 6-11-16,-10 1 7 0,-3 4 0 0,0 7 6 0,-6 5 6 16,-3 5 3-16,1 5 4 0,-11 7 0 15,2 4-5-15,6 6-7 0,-1-1-3 0,5 2-17 16,5 4-6-16,1 0-16 0,7-2-20 0,6-8-4 0,3 1-8 15,6-1-9-15,2-2-10 0,5 1-10 0,5-3-7 16,5-2-11-16,3-2 5 0,4-5-11 16,2 1 1-16,0-6-10 0,3-7 3 0,4 2-10 15,-5-9 7-15,2 0-13 0,0-4-4 0,-6-1 6 16,-1-4-5-16,-3-3-3 0,0 0 1 0,-4-3 4 0,-1-5-1 16,-3-4-8-16,-5 1 2 0,-1 1-1 0,-5 1-1 15,-4-1-9-15,-7 3 10 0,-2 1 1 16,-6-1-3-16,-9 3-10 0,-2 4 10 0,-3 4-11 15,-1 3 6-15,-4 2 1 0,4 5-38 0,-1 1-49 16,1 7-69-16,3-2-81 0,5 5-126 0,-1-2-159 16,3 2-592-16,13-4-1198 0,2 2 530 0</inkml:trace>
  <inkml:trace contextRef="#ctx0" brushRef="#br0" timeOffset="32864.73">15204 11961 76 0,'-4'-2'312'0,"4"2"-11"16,-9-2-10-16,9 2 2 0,0 0-12 0,-9 4-7 0,4 1 7 15,-3 2-6-15,1 5-13 0,3-2 6 16,-4 5-17-16,-1 5-5 0,-1 4-10 0,1 1-11 15,1 0-15-15,-2 6-11 0,3-5-15 0,0 3-18 16,-1-1-15-16,3 2-14 0,2 0-14 0,-1 2-10 0,1 0-12 16,2-2-16-16,-2-1-34 0,3 1-53 0,2 0-53 15,0 1-57-15,1 0-68 0,-1-1-74 16,3-1-78-16,-3-2-66 0,0 3-279 0,-1-2-733 0,2 1 325 16</inkml:trace>
  <inkml:trace contextRef="#ctx0" brushRef="#br0" timeOffset="33065.44">15126 13368 103 0,'0'18'331'15,"0"1"-1"-15,0 2-4 0,0-4-10 0,1-2 0 16,3 1-25-16,-3 0-21 0,2 1-28 0,2-3-21 16,0 2-19-16,0 1-23 0,3-1-19 0,1 1-13 15,1 0-31-15,2 1-47 0,2-4-42 0,0 7-51 16,-3-5-42-16,3 1-44 0,3 4-36 0,-2 4-34 15,4-3-28-15,-5 1-13 0,4 0-32 0,-4 0-154 16,3 2-440-16,-3-1 195 0</inkml:trace>
  <inkml:trace contextRef="#ctx0" brushRef="#br0" timeOffset="33198.44">15439 14016 57 0,'9'20'94'0,"-1"-2"15"0,-2 0 18 0,2 0 14 16,-1 0 3-16,1-1 18 0,0-1 23 0,1 2 11 16,1-2 9-16,-1 2 4 0,2-2-3 0,2-3 4 15,-4 1-2-15,1 2 0 0,3-2 1 0,-4-1-16 16,0 1-13-16,4-1-28 0,-3-1-16 0,3 0-49 15,-3 0-65-15,-2-3-73 0,-1 7-112 0,3-4-129 16,1 1-197-16,-1 0-530 0,1 3 234 0</inkml:trace>
  <inkml:trace contextRef="#ctx0" brushRef="#br0" timeOffset="33364.41">16009 14852 335 0,'1'5'425'0,"3"2"9"15,0-1-3-15,0-1-1 0,-3 2-18 0,8 0-30 16,-4 3-31-16,0-2-41 0,2 1-36 0,-1 0-21 16,7 3-30-16,-3 2-61 0,2-3-58 0,-1 4-81 0,2-2-70 15,2 1-73-15,-5 2-61 0,6-4-84 0,-2 5-73 16,2 2-262-16,-2-4-650 0,3 0 288 16</inkml:trace>
  <inkml:trace contextRef="#ctx0" brushRef="#br0" timeOffset="33515.15">16428 15270 76 0,'17'8'318'0,"-3"1"23"0,1-1 23 0,-6-2 18 16,5 0 5-16,-1-1 10 0,2 2 18 16,-3-2 1-16,-1 0-10 0,3-3-23 0,-2 3-21 15,8 0-36-15,-2 1-33 0,4-1-33 0,5 4-56 16,-7-4-92-16,-2 3-88 0,0-2-94 0,0 1-81 0,0 2-74 16,-4-2-68-16,3 1-60 0,-2 0-54 0,-1 1-255 15,-4 0-716-15,0 0 317 0</inkml:trace>
  <inkml:trace contextRef="#ctx0" brushRef="#br0" timeOffset="33648.3">16891 15517 419 0,'6'11'115'0,"-1"-3"45"0,2 3 38 16,-6-3 5-16,7 0 16 0,-4 0 12 0,-2-2 12 0,2 0 10 16,0-1 19-16,0 1-6 0,1-4 7 15,-4 3 8-15,5 0-20 0,1-3-18 0,-1 1-20 16,1-1-22-16,0 0-20 0,1-2-23 0,-1 1-62 16,5 1-63-16,-2-2-95 0,3 0-89 0,-3-2-82 0,4 2-83 15,-5 2-313-15,4-2-679 0,-2 1 301 0</inkml:trace>
  <inkml:trace contextRef="#ctx0" brushRef="#br0" timeOffset="33815.72">17225 15691 140 0,'2'4'326'15,"1"-2"1"-15,0 1-7 0,0-1 5 0,-1 0 10 0,-2-2 10 16,8 2-3-16,-1 0-19 0,0-2-26 16,3 0-20-16,1 0-30 0,-1-2-23 0,4 2-26 15,-4-1-26-15,4 1-46 0,-5 0-44 0,4 0-45 16,0-1-49-16,0 0-44 0,-3 0-41 0,-3-1-51 15,-1 2-63-15,-6 0-68 0,9 0-76 0,-9 0-193 0,5 0-593 16,-5 0 263-16</inkml:trace>
  <inkml:trace contextRef="#ctx0" brushRef="#br0" timeOffset="34799.89">15136 12111 104 0,'-4'-6'331'0,"1"1"-16"16,0 0-16-16,-1 2-12 0,-4 0-10 0,3 1-7 15,-4 2-14-15,9 0 4 0,-19 5-14 0,8 0-5 16,-3 3-8-16,1 3-4 0,-1 3-10 0,1 1-9 16,-1 1-13-16,1 6-10 0,-2 2-12 0,1-3-9 15,1 2-8-15,0-6-12 0,4 1 0 0,-1 0-5 0,2-4-11 16,3-3-7-16,0 1-11 0,1-6-30 0,-1 4-13 15,4-3 0-15,1-2-8 0,0 1-1 16,0-2-1-16,4-1-2 0,-4-3-3 0,10 0-2 0,-10 0-9 16,14-9-1-16,-4 2 1 0,2-1-9 0,1-4 0 15,-2-5-3-15,3 3-3 0,4-8-3 16,0 0-2-16,-4-1-2 0,1 1-1 0,-2-3-2 16,0 3-4-16,1-1 1 0,-4 6-2 0,-1 0-2 0,3 3 1 15,-5 1-5-15,1 2 8 0,-3 3 8 0,0-1-1 16,0 3 3-16,-1 1-8 0,1 2 2 0,0 0-4 15,-1 1 2-15,3 2 6 0,-7 0 3 0,11 3-5 16,-6 2 0-16,-1 1 4 0,5 1-1 0,-4 4 10 16,3 0-11-16,1 3 2 0,-2 3 0 0,2-1-3 15,2 1-7-15,-1 1 5 0,0-1-3 0,-1-2-3 16,3 2 0-16,0-2 0 0,0 0-2 0,-6-5 2 16,6-1-5-16,3 1-4 0,-6-2 0 0,1-2-8 15,-1 2-27-15,-4-6-32 0,4-1-42 0,-4 1-38 16,-1 1-55-16,-4-3-67 0,9-3-71 0,-9 3-77 15,5-3-91-15,-5-1-325 0,3-2-896 0,-3-3 397 16</inkml:trace>
  <inkml:trace contextRef="#ctx0" brushRef="#br0" timeOffset="34965.54">15494 12233 320 0,'0'0'349'0,"4"3"1"15,-4-3 24-15,0 0-3 0,0 4 4 0,0-4-17 16,0 0-26-16,-4 5-33 0,4-5-28 0,0 0-27 15,-3 3-22-15,3-3-47 0,0 0-66 0,-5 3-76 16,3-1-87-16,-2 2-84 0,-4-1-102 0,3 2-123 0,-4 0-202 16,-2 0-612-16,-7-3 272 0</inkml:trace>
  <inkml:trace contextRef="#ctx0" brushRef="#br0" timeOffset="36782.32">13026 13100 156 0,'0'0'333'0,"0"0"-22"0,-5-3-14 0,5 3-10 15,0 0-17-15,0 0-6 0,0 0-11 16,0 0-9-16,0 0-1 0,0 0-1 0,-4-4-9 15,4 4-2-15,0 0-3 0,0 0-5 0,0 0-12 0,4-7-20 16,-4 7-19-16,0-6-20 0,0 1-9 0,-1 2-13 16,-2-3-15-16,2 0-10 0,-4-3-23 15,1 0-34-15,0-3-37 0,-1 2-37 0,-3-1-35 16,2-3-29-16,-3-3-26 0,0-1-33 0,-4-3-27 0,3-4-30 16,-3-1-26-16,-1 0-32 0,3-3-14 0,-2-2-2 15,-1 1 2-15,2-1 14 0,-2 3 6 0,3-1 33 16,1 3 27-16,0-2 55 0,2 3 28 0,0 1 27 15,2 0 24-15,1 4 24 0,-2 2 21 0,5 2 13 16,-2-3 0-16,0 1 8 0,0-1 12 0,4-1-1 16,-4 3 5-16,3-4-1 0,-3 1 3 0,4 0-6 15,4-6-2-15,-4 8 16 0,0-1 3 0,0-2 2 16,1 2-1-16,2 1-1 0,-2 0-2 0,-1 0-3 16,0 0 3-16,0 0-7 0,-1-1 1 0,-2 0-17 15,-3-1-40-15,2-5-31 0,-1-2-58 0,-4 0-173 16,-5-6-320-16,5 0 142 0</inkml:trace>
  <inkml:trace contextRef="#ctx0" brushRef="#br0" timeOffset="36965.12">12795 11394 230 0,'-1'-10'358'15,"-2"-2"-27"-15,-1 4-20 0,2-5-30 0,-1 3-27 16,-1 0-11-16,3-2-34 0,-2 0-22 0,6 0-4 15,-2-3-42-15,2 3-36 0,2-5-30 0,0 0-44 0,3-1-43 16,-2 1-46-16,0 0-52 0,4-1-54 16,0 0-59-16,-4-6-173 0,4 7-428 0,3-5 190 15</inkml:trace>
  <inkml:trace contextRef="#ctx0" brushRef="#br0" timeOffset="37114.33">13121 10685 239 0,'1'-11'302'0,"4"-1"-28"0,-5 0-27 16,2 1-23-16,0-3-25 0,3-1-20 0,-2-2-26 0,0-1-45 16,3 0-51-16,0-2-58 0,-1-6-43 0,7 0-58 15,-3-2-70-15,1 0-106 0,0-4-300 16,0 1 133-16</inkml:trace>
  <inkml:trace contextRef="#ctx0" brushRef="#br0" timeOffset="37265.33">13623 9744 122 0,'10'-25'202'15,"4"-1"-16"-15,0-3-20 0,-1 0-17 16,4-2-28-16,-3 1-32 0,0 2-37 0,4 1-42 0,1 1-26 16,0 4-31-16,0-1-126 0,-6 7-186 0,2-5 82 15</inkml:trace>
  <inkml:trace contextRef="#ctx0" brushRef="#br0" timeOffset="37432.26">14138 9107 105 0,'14'-22'252'0,"-6"4"-17"16,1-5-22-16,-4 8-19 0,0-2-21 0,1-1-18 0,-1 0-15 16,2-1-19-16,2-5-18 0,0 0-18 0,-3 6-17 15,3-5-18-15,-2 4-19 0,1 1-32 0,3-5-44 16,4-3-50-16,0 4-4 0,2 0-8 0,2-1-31 15,1 3-102-15,-3 0-260 0,5-2 115 0</inkml:trace>
  <inkml:trace contextRef="#ctx0" brushRef="#br0" timeOffset="37581.68">14534 8545 28 0,'12'-6'214'15,"-2"-1"15"-15,-2 2 10 0,-2-2 5 0,1 1 1 16,-5-1-3-16,6-1-4 0,-6 1-11 0,1 0-19 16,1-3-19-16,-1 0-23 0,1-2-22 0,1 0-5 15,3-3-19-15,0 0-11 0,1-3-31 0,6-4-30 16,0 0-32-16,3 1-32 0,0-2-38 0,1 1-29 15,3 0-28-15,-3 0-15 0,3 4-12 0,1 0-15 16,-3 1-15-16,-2 6-14 0,-2-1-167 0,0 0-378 16,-2 3 168-16</inkml:trace>
  <inkml:trace contextRef="#ctx0" brushRef="#br0" timeOffset="37714.37">14993 8083 416 0,'18'-8'90'0,"-3"-1"3"0,-1 0 14 0,-1 1 16 0,1-1 17 16,4-2 11-16,-3 4 8 0,3-4-2 0,-1 0-2 15,2 1-5-15,-1 0-12 0,-4-2-5 0,5 1-16 16,3-3-9-16,-5 3-11 0,7-5-7 0,-4 2-10 15,3-2-11-15,2 1-18 0,-4-2-37 0,2 0-35 16,2-1-35-16,-4 1-36 0,1 0-26 0,0-2-22 16,-2 2-32-16,-6 3-169 0,0-1-367 0,-1 1 163 15</inkml:trace>
  <inkml:trace contextRef="#ctx0" brushRef="#br0" timeOffset="38804.49">15736 7456 71 0,'7'-8'261'0,"-2"0"-16"15,-1-1-14-15,2 1-17 0,2-2-2 0,-3 1-11 16,3-3-20-16,2 2-18 0,-1-2-17 0,4-4-14 16,2 3-10-16,1-1-14 0,-1 0-9 0,-1 0-22 0,3 1-22 15,1-5-21-15,-3 5-13 0,-2-2-21 16,3 0-13-16,-3 4-8 0,1-2-8 0,0 1-4 16,0 0 2-16,-5 3-2 0,3 1 0 0,-1 2-8 15,-2 1 11-15,0-1 4 0,0 2 0 0,-4 1 7 16,0-1 2-16,-1 1 8 0,0 1 13 0,0-4 14 0,0 5 8 15,-1-2 1-15,0-1 2 0,-1 2 3 0,1-2-4 16,1 0-2-16,-2 1 4 0,2-2-4 16,0 0 3-16,1-1-3 0,3-1-6 0,0 1 0 15,-1 0-3-15,1-1 0 0,2 1-1 0,-1-1-1 16,1 1-4-16,3 1-2 0,-3-4-1 0,-1 2-1 16,4 2 0-16,-4-3 1 0,0 3-2 0,1 1 0 0,-1-2 0 15,-1 1-5-15,1-1 6 0,-3-1-1 0,3 0-1 16,-1 2-4-16,1-4 3 0,0 3-3 15,0-4 5-15,2 3 2 0,-2-1 3 0,0-1-2 0,-1 2 3 16,2 1-2-16,-2-1 2 0,-1 1 1 0,-3 3-4 16,4-4 0-16,-3 3-1 0,1-2 1 0,-2 1 3 15,1 1-3-15,-1 1-2 0,2 0-3 0,-4 0 2 16,4-2 1-16,-1 0-4 0,0 2 2 0,-1-2 1 16,5 0-6-16,-5 0 4 0,2 1 0 0,-2 0 0 15,1-1-3-15,3 2 4 0,-3-1-5 0,0 0 1 16,3 1-6-16,-2 0 5 0,-1-2 2 0,2 4 1 15,-2-3 0-15,-1 1-2 0,1 1 0 0,0-1 0 16,-1-2-1-16,1 2 0 0,0-1 4 0,0-3-4 16,-1 4 2-16,-2-1 0 0,1-2 0 0,0 2-4 15,-1 0 0-15,1 1 4 0,-2-3 1 0,1 2-1 16,-2-1 0-16,-2-1 1 0,-1 3-4 16,0-2-2-16,-1 1 1 0,-3 2-1 0,-1-2 2 0,-3 1 1 15,1-1 2-15,-3 2-4 0,-6 0 3 0,0 0 0 16,2 2-2-16,-5-2 0 0,3 2-1 0,1 0-1 15,-1-3 4-15,0 4 5 0,0-2 4 0,1 0 9 16,1 1 3-16,0 0 4 0,1 0 14 0,5 0 22 16,-1 0 11-16,3-1 0 0,-2 0-2 0,3 2 7 15,0-2 1-15,8 1 12 0,-14 0-13 0,9-1-1 16,5 1-13-16,-9 0 1 0,9 0-15 0,0 0 3 16,-8 0-2-16,8 0-10 0,0 0 2 0,-7-2-9 15,7 2 2-15,0 0-1 0,0 0-10 0,-6 3 4 16,6-3-3-16,0 0-8 0,0 0 2 0,-2 2-6 15,2-2-3-15,0 0-2 0,0 0 2 0,0 0-4 16,0 0 6-16,0 0-2 0,5 6 2 0,-2-3 0 16,4-2 2-16,1 1-3 0,1 0 5 0,5-1 15 15,-1 1-21-15,6 0-2 0,-2 1-2 0,2-2-1 16,1 0-3-16,1 2 7 0,-1 0 5 0,1-1-7 16,-3 1-3-16,1-3 0 0,-3 2-1 0,1 1 2 15,-7-2-8-15,4 3 5 0,-5-4 2 0,3 0-7 16,-7 1 5-16,4 0 1 0,-4 0-1 0,-5-1 1 15,9 0 1-15,-9 0-2 0,6 2 11 0,-1-1 7 16,-5-1 3-16,0 0-6 0,0 0 4 0,7 1 3 16,-7-1-11-16,4 1-6 0,-4-1 4 0,0 0-7 15,0 0 4-15,5 1 2 0,-5-1-7 0,-2 7-2 16,2-7 4-16,-2 9 5 0,-1-1-8 0,1 2 4 16,-3 6-7-16,-2-6 6 0,1 6 0 0,-2 2 3 15,-2 3-3-15,-3 5-2 0,4-3-6 0,0 2 9 0,-2 0-5 16,3-1 3-16,-3 0-3 0,0 0 4 0,5 0 3 15,-2-6-6-15,4 1-3 0,-1-2 11 16,-2-2-5-16,2 1 0 0,3-3-1 0,0-2 1 16,-1 1-1-16,3-3 1 0,0 1-5 0,-2-3 4 0,2-2-1 15,-2 0-4-15,2 0 1 0,2 0-3 0,-4-2 18 16,2-3-9-16,2 5 2 0,-2-5 2 16,2 5 11-16,-2-5-8 0,0 0 8 0,0 3 1 0,0-3-1 15,0 0-4-15,0 0 1 0,0 0-4 0,0 0-30 16,0 0-55-16,0 0-54 0,0 0-65 0,-2-15-78 15,2 15-88-15,0 0-331 0,2-3-743 0,-2 3 328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06:38:07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11255 8835 1030 0,'0'0'587'0,"0"0"-428"0,0 0 49 15,0 0 80-15,0 0-80 16,0 0-46-16,-26 0-15 16,26 0 16-16,-2 0-16 15,2 0-15-15,0 0-20 16,0 8-30-16,0 4-32 15,9 4-1-15,16 6 2 16,4 2-31-16,8-2-5 16,7-4 6-16,10-8-14 15,4-8 13-15,7-2-5 16,1-10 3-16,3-12 22 0,-4-6-17 16,-5-2 4-1,-6 2 3-15,-5 4-11 0,-7 6 7 16,-7 8-11-16,-1 8-15 15,-1 2 11-15,1 2-11 16,2 16 8-16,4 2 1 16,2 0-8-16,3-4 4 15,1-6-3-15,1-6-1 16,0-4 8-16,-2 0-9 16,1-8 0-16,-3-10 1 15,-1-4-1-15,0-4 9 16,-6 0-9-16,-2 0 0 0,-5 5 9 15,-6 10-9-15,-2 7-6 16,-3 4 6-16,2 0-7 16,2 10 7-1,5 6 0-15,2 2 0 16,4-4 3-16,3-2-2 16,1-4-1-16,2-6 0 15,-3-2 0-15,-1 0 1 16,-2 0 7-16,3-10-8 15,-1 0 2-15,4 0-2 16,-3 0 0-16,-3 2 0 16,0 6-1-16,-4 2 1 15,-2 0 0-15,-3 14-1 0,-2 6-5 16,3 2 1 0,0-2 5-16,4-2 7 15,6-8-5-15,7-10 11 16,6 0-5-16,-2-12-8 0,-1-16 0 15,-7-8-10-15,-9-16-100 16,-12 10-239-16,-10 7-773 0</inkml:trace>
  <inkml:trace contextRef="#ctx0" brushRef="#br0" timeOffset="1540.72">19036 8663 1043 0,'0'0'370'0,"0"0"-153"0,0 0 69 16,-138 0 10-16,105 0-48 16,6 0-30-16,7 0-26 15,5 0-30-15,7 0-32 16,4 0-55-16,4 0 0 16,0 0 8-16,0 0-14 15,0 0 6-15,25 0-4 16,17 1 44-16,32 2 5 15,41-3-52-15,39 0-10 16,15 0-10-16,-4-4-19 16,-20-2-1-16,-35 2-22 15,-24 0-5-15,-16 0 12 16,-8-3-13-16,9 1 0 16,4 0 0-16,4-3 0 0,-13 0 0 15,-10 1 0-15,-12 0 0 16,-7 0 0-16,-11 0-3 15,-8 0-42-15,-14 2-87 16,-12 0-153-16,-24 2-271 16,-13 2-354-16</inkml:trace>
  <inkml:trace contextRef="#ctx0" brushRef="#br0" timeOffset="1829.91">19074 8869 2080 0,'0'0'611'0,"0"0"-476"16,0 0 202-16,0 0-45 16,0 0-124-16,0 0-110 15,0 0 40-15,156-4-14 16,-16-18-41-16,39-8-22 16,8-2-13-16,-16 2-8 15,-43 8 0-15,-44 10 0 16,-26 2 0-16,-13 3 14 15,-5 2-13-15,-5-1 5 16,-4-1 3-16,-15 6 13 16,-9-2 28-1,-5 3 9-15,-2 0-59 16,0 0 0-16,0 0 0 16,7 0 0-16,19-3-66 0,1 0-254 15,4-2-530-15</inkml:trace>
  <inkml:trace contextRef="#ctx0" brushRef="#br0" timeOffset="2673.79">25165 8695 806 0,'0'0'1131'0,"0"0"-805"15,0 0 10-15,0 0 164 16,0 0-218-16,0 0-62 15,0 0-55-15,-89 5-1 16,89-5-47-16,0 0-68 16,14 0-49-16,19-1 0 15,20-8 0-15,34 0 0 16,36-5 0-16,-3 0 0 16,-10 1 0-16,-19 5 0 0,-26 0 0 15,1 2 0 1,-3 1 0-16,-19 2 0 0,-17 1 0 15,-15 2 0-15,-12 0 0 16,0 0-152-16,-50 10-199 16,-4 8-361-16,-6-1-282 0</inkml:trace>
  <inkml:trace contextRef="#ctx0" brushRef="#br0" timeOffset="2861.26">25290 8813 2051 0,'0'0'686'0,"0"0"-357"15,0 0 151-15,0 0-234 16,0 0-109-16,0 0-58 16,0 0-16-16,131-26-38 15,-57 15-25-15,11 6 0 0,5-1 0 16,-2 4 0 0,-10 0-27-16,-13-1-29 0,-21 3-38 15,-17 0-95-15,-20 0-23 16,-12 0-51-16,-24 0-324 15,-7 5-667-15</inkml:trace>
  <inkml:trace contextRef="#ctx0" brushRef="#br0" timeOffset="5970.88">4812 9824 537 0,'0'0'390'0,"0"0"-260"0,0 0-9 16,0 0 23-16,0 0-65 16,0 0-44-16,0 0 7 15,0-5 16-15,-2 5 2 16,2 0 10-16,0 0 13 16,-2 0 19-16,2 0 22 15,-3 0 35-15,1 0 2 16,2 0-41-16,-2 0 8 15,2 0-15-15,0 0-38 16,0 0-8-16,0 0-28 16,-2 0-17-16,2 0-2 15,0 0-19-15,0 0 6 16,0 0 6-16,0 0-12 16,0 0 11-16,-2 0-6 0,2 0 30 15,0 0 26-15,0 0-19 16,0 0 5-16,0 0 0 15,0 0-14-15,0 0 7 16,0 0-10-16,0 0 7 16,0 0 6-16,0 0-3 15,0 0 4-15,0 0-11 16,0 0-8-16,0 0 7 16,0 0-6-16,0 0-11 0,0 0 13 15,-2 0-19-15,2 0 0 16,0 0-9-16,0 10-1 15,15 4 6-15,3 3-6 16,4-1-5-16,2-2 4 16,1-4 2-16,0-4 0 15,2-4 0-15,4-2 1 16,2 0 10-16,3-7-11 16,-1-8-1-16,1-6 7 15,-5-1-1-15,-4 3 8 16,-7 1-7-16,-5 5-1 15,-7 5 0-15,-4 6-6 16,0 2-7-16,0 0-2 16,5 0-4-16,7 14 12 0,1 3 1 15,6-2 0 1,2 2 0-16,-3-3 0 0,0-2-9 16,0-6 9-16,-1-2-1 15,0-3 1-15,2-1 1 16,-1 0-1-16,1-1 0 15,-1-9-5-15,0-2 5 16,-4-1 1-16,0 6-1 16,0-1 0-1,1 5 0-15,2 3 1 16,1 0-1-16,1 0-10 16,0 7 9-16,4 4-7 15,0-2 8-15,0-1 4 16,2-3-3-16,0-2-1 15,2-3 9-15,0 0-8 0,-1 0-1 16,-1-12 6-16,-5-2-5 16,-7 1 10-16,-3 1-10 15,-3 2 12-15,-6 6-1 16,-3 0-11-16,-2 4 0 16,0 0-1-16,0 0-15 15,0 0-159-15,0-2-430 16,0-2-776-16</inkml:trace>
  <inkml:trace contextRef="#ctx0" brushRef="#br0" timeOffset="8098.35">8782 10247 1955 0,'0'0'369'15,"0"0"-202"-15,0 0 139 16,0 0-52-16,0 0-119 15,0 0-106-15,0 0-5 16,77 11 16-16,-31 6-14 16,6-1-19-16,6-2 17 15,6-6-3-15,5-6 15 16,9-2-6-16,8-8 3 16,8-16 9-16,7-8-12 15,-1-4-9-15,2-4 4 16,-4-3-5-16,-7 3 8 0,-6 2 1 15,-8 6-10-15,-9 10 7 16,-10 8-11-16,-5 12 0 31,-1 2 6-31,-3 6-8 0,2 16 8 16,5 4-12-16,0 4-8 16,4-4-1-16,0-6 1 15,5-6-1-15,3-10 7 16,2-4-6-16,-3-10 9 15,0-18-4-15,-5-6 2 16,-4-6-1-16,-4 0-7 16,-8 0 1-16,-6 8 5 15,-7 6 0-15,-4 12-3 0,-2 7-2 16,2 7-1-16,6 7 7 16,8 15-5-16,6 6 8 15,7-2-2-15,4-2-7 16,2-6 6-16,3-10 0 15,-3-8 0-15,-2 0-7 16,-4-8-18-16,-4-10 17 16,-6-4 0-16,-3 0 1 15,-3 2 1-15,-5 2-1 16,-6 6 1-16,-2 3-2 16,-2 5-3-16,-1 4 3 15,23 0-53-15,-5 0-208 16,-1-3-752-16</inkml:trace>
  <inkml:trace contextRef="#ctx0" brushRef="#br0" timeOffset="9069.15">16071 9742 608 0,'0'0'496'0,"0"0"-375"15,0 0 145-15,0 0 33 16,0 0 37-16,0 0-8 0,0 0-50 16,-58 1 23-1,58-1-80-15,0 0-41 0,0 0-30 16,0 0-66-16,0 0-24 15,2 4-26-15,9 9-4 16,9 2-3-16,5 6-25 16,8-2-2-16,5 2 12 15,5-7-12-15,7-6 9 16,4-5 3-16,4-3-11 16,-2 0 23-16,-1-10-13 0,-4-8 5 15,-3 0 11-15,-11 0-15 16,-8 4 15-16,-9 5-6 15,-8 2-4-15,-6 7-2 16,-4 0-14-16,2 0 0 16,5 0 10-16,1 11-11 15,5-2 6-15,5 1-6 16,3-1 0-16,6-8 6 16,0-1-6-16,2 0 1 15,2-4 9-15,-1-10-10 16,-1-4 9-16,-8 3-9 15,-2 1 1-15,-5 1 1 16,-7 7-2-16,-5 2 0 0,-4 4 6 16,0 0-6-1,0 0 0-15,0 0-2 0,4 0-11 16,12 6-23-16,-1 2-138 16,1-6-503-16</inkml:trace>
  <inkml:trace contextRef="#ctx0" brushRef="#br0" timeOffset="10758.01">18216 9771 1307 0,'0'0'515'16,"0"0"-316"-16,0 0 35 15,0 0 37-15,0 0-40 16,0 0-92-16,-5 0 18 16,21 0 14-16,9 3-25 15,15 2 0-15,14-1-23 16,35 0-11-16,40-4 2 0,42 0-30 15,26 0-25-15,5 0-7 16,-3-2-35-16,-14 0 2 16,4 0-19-16,0 0 0 15,-2 1 0-15,0-2 0 16,-4 2 0-16,-4-2 0 16,-13-1 0-16,-8 2 0 15,-8 0 0-15,-16 2 0 16,-25 0 0-16,-22 0 0 15,-21 0 0-15,-3 0 0 16,11 0 0-16,12 4 0 16,13 0 0-16,-3 0 0 15,-1 0 0-15,-3 0 0 0,-3-2 0 16,-5 0 0-16,-4 0 0 16,-1-2 0-16,-4 3 0 15,-4-3 0-15,-3 0 0 16,-2 0 0-16,-3 0 0 15,1 0 0-15,-4 0 0 16,3 0 0-16,-1-3 0 16,-4 1 0-16,2 0 0 15,-5 0 0-15,1 0 0 16,-2 2 0-16,0-2 0 0,-2 1 0 16,-2-3 0-1,-5 1-38-15,-5-1-4 0,-5 0-22 16,-8 2-20-1,-4 1-2-15,-8 1-43 0,-7 0-48 16,-8 0-115-16,-2 0-404 16,-21 1-191-16</inkml:trace>
  <inkml:trace contextRef="#ctx0" brushRef="#br0" timeOffset="11462.68">18858 10269 1060 0,'0'0'210'0,"0"0"-209"15,0 0 32-15,-140-12-17 16,113 6 0-16,6-1 21 16,4 2 98-16,3-1 15 15,1-1-8-15,2-1 83 16,0 2-8-16,0 1-7 16,5 1 24-16,-2 0-26 15,6-1-33-15,2 4-32 0,0-2-40 16,0 2-27-16,6-2-2 15,26-1-13-15,21 0 1 16,39 2 31-16,46-2-32 16,56 3-2-16,33 1-1 15,20 0-13-15,12 0 2 16,-1 0-22-16,21 0-11 16,11 1 2-16,1-1-16 15,-6 0 0-15,-8 0 0 16,-16-4 0-16,-18-10 0 15,-21 2 7-15,-22 2-1 16,-23 2-6-16,-28 4-13 0,-31 2 11 16,-28 2 2-1,-26 0 0-15,-8 0 1 0,6 0-1 16,7 0 1-16,4 0 5 16,-4 0-6-16,-7 0-1 15,-1 0 1-15,-3 0 0 16,-5 0 5-16,-5 0 0 15,-6 0-4-15,-11 0 5 16,-9 0 6-16,-9 0-12 16,-6 0 21-16,-3 0-9 15,-4 0 11-15,0 0-23 16,0 0 0-16,0 0 0 16,-2 0 0-16,-9 0 0 0,-22 0-95 15,2 0-384 1,-3-1-806-16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4T13:04:34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1321 8760 36 0,'0'0'381'0,"0"-6"1"0,-1 2-3 15,-2 1 1-15,0 1-6 0,3 2 1 0,-2-5-6 16,2 5-12-16,-6-4-20 0,6 4-16 0,-3-4-20 16,3 4-18-16,0 0-21 0,0 0-18 0,0 0-19 15,-1-3-19-15,1 3-17 0,0 0-21 0,0 0-16 16,0 0-14-16,0 0-14 0,-1-4-12 0,1 4-12 15,0 0-9-15,0 0-14 0,0 0-4 0,0 0-6 16,0 0-13-16,5-3 0 0,-5 3-8 0,0 0-5 16,0 0-3-16,0 0-4 0,0 0-2 0,5-2-4 15,-5 2-2-15,0 0-4 0,0 0-5 0,5-3-3 16,-5 3-9-16,5-2-27 0,-5 2-62 0,0 0-115 16,0 0-115-16,0 0-169 0,0 0-486 0,-9-8-1050 15,9 8 465-15</inkml:trace>
  <inkml:trace contextRef="#ctx0" brushRef="#br0" timeOffset="1500.25">4209 5293 74 0,'-1'-3'306'0,"1"-1"3"0,-3-2 4 0,1 1-3 0,2 5-3 16,0-4-8-16,-1 0 10 0,1 4-25 0,0-6-11 16,0 6-14-16,0 0-15 0,0-5-20 0,0 5-21 15,0 0-14-15,0 0-10 0,0 0 0 0,0 0-18 16,0 0-13-16,1 17-13 0,3-9-17 0,-2 2-9 16,1 1-14-16,2-2-8 0,0 5-7 0,0-5-7 15,0 1-7-15,8 2-7 0,-4-2 24 0,5-5-9 16,0 4-9-16,5-4-3 0,2-1-7 0,-1 0-2 15,3-3-8-15,5-2-6 0,3 0-3 0,-2 1 0 16,-2-5-7-16,4 2-3 0,-3-4 0 0,4 1-1 16,-4 1-9-16,0-2 4 0,-6 2-6 0,0 2 0 15,-4 1-4-15,2-2 2 0,-5 2 2 0,2-1-5 16,1 2 4-16,-5 2-7 0,-3-1 1 0,0 3-2 16,3-2 0-16,-4 1 1 0,0 3-2 0,-2 0 4 15,2 2 0-15,0 0-2 0,1-1-6 0,-1 2 9 16,-1 1-3-16,3 2 2 0,-3-2-5 0,1 1 3 15,-1-1-1-15,5 5-3 0,-7-3 1 0,3-3-1 16,0 2 1-16,-3-4-4 0,3 2 5 0,3-2-4 16,-3 1-1-16,4-2 2 0,-1 0 1 0,0-3-2 15,1-2 1-15,6-2-1 0,-1 2 0 0,1-4 2 16,3-1-3-16,-1 0 3 0,-1-1-3 0,-3 0 2 16,4 1-1-16,-6 0 1 0,-2 0 0 0,-3 2-1 15,2 0 2-15,-1 2-3 0,-3 1 0 0,1-1 4 16,-3 1-7-16,6 0 5 0,-6 1 0 0,4 3 0 15,-1 1-1-15,1-1-1 0,-1 0 0 0,0 3 3 16,4-2-3-16,-4 0 2 0,-3 0 0 0,7 0-1 16,-4 0 4-16,3 0-4 0,-1 1 1 0,2-2-1 15,1-2 1-15,-1 2-1 0,1-1 0 0,-1-2-2 16,-1 2-5-16,6-1 10 0,-5-3-5 0,7 0 3 0,-2-1 0 16,0-2 2-16,0-1-3 0,3-1 1 15,-1 1-2-15,0 0-2 0,0 1 2 0,1 0 2 16,0 0-2-16,-3 1 0 0,2-1 3 0,-2 3-2 15,-4-3 0-15,-1 3 0 0,1 0 1 0,0-2-2 0,0 2-1 16,-1 1 4-16,0-1-4 0,-2-1 2 0,1 0-1 16,-1 1 1-16,1 0 1 0,-2 1 1 0,1-1-1 15,0 1-3-15,-2-1-3 0,-1 1 0 16,1-2-23-16,-1 2-37 0,0 0-47 0,-2-3-74 16,-6 3-68-16,9 0-75 0,-5-3-118 0,-1 0-362 0,-3 3-877 15,0 0 389-15</inkml:trace>
  <inkml:trace contextRef="#ctx0" brushRef="#br0" timeOffset="3283.55">9711 5574 200 0,'4'-4'375'0,"-4"4"-21"0,0 0-15 16,0-4-1-16,0 4-15 0,5-3-17 0,-5 3-16 15,0 0-2-15,0 0-14 0,9 7-17 0,-5-2-17 16,-2 1-20-16,5 4-16 0,-1 1-18 0,-1-2-19 16,-1 5-13-16,1-4-15 0,-1 5-15 0,-1-5-9 15,-1 0-7-15,2-1-4 0,1-1 0 0,-2 1-1 16,-1-5 3-16,1 1 15 0,-2-1 10 0,3-1 20 16,1-1-2-16,-5-2-4 0,15-7-5 0,-4 3-9 15,-2-5-13-15,7-1-5 0,6-6-9 0,2-1-9 0,-1-2-5 16,5-4-8-16,4 2-9 0,12-11-7 15,0 0-13-15,1 2 3 0,1-5-10 0,0 0-2 16,3 5-10-16,-3-1 2 0,2 0-13 0,-2 5 0 16,-1 0-7-16,-14 8 9 0,1 2-8 0,0 2-2 15,-6 5-1-15,1-1 4 0,-9 3-5 0,-5 2-4 16,-3 0 2-16,-1 0-11 0,-1 3 10 0,-2-1-1 16,0 1-9-16,-3 1-3 0,1-1-14 0,-4 2-11 15,5-2-19-15,-5 2-31 0,0 0-41 0,0 0-52 16,-13 6-61-16,5-2-66 0,-3 1-62 0,1 1-80 0,-2 3-88 15,-3-1-352-15,6-1-953 0,-4-2 422 16</inkml:trace>
  <inkml:trace contextRef="#ctx0" brushRef="#br0" timeOffset="11167.01">4430 13233 129 0,'0'0'213'0,"0"0"-11"0,0 0-2 0,0 0 2 15,4-4-6-15,-4 4-3 0,0 0-2 16,4-3 3-16,-4 3-8 0,4-2 2 0,-4 2-6 0,4-2-4 16,-4 2-3-16,0 0 1 0,0 0-1 0,0 0-7 15,2-3 4-15,-2 3-9 0,0 0-12 0,0 0-10 16,0 0-5-16,0 0-14 0,0 0-6 15,0 0-10-15,3 9-6 0,-2-4-12 0,0-2-7 0,-1 3-4 16,2-3-19-16,-1 2 4 0,0 0-1 0,2 1-6 16,-1-2-8-16,0 1-8 0,0 1-1 0,2-4-2 15,1 0 0-15,-1 2-1 0,0-2 4 16,2-2 7-16,-6 0 1 0,13-4-5 0,-2-2 1 0,6-6-6 16,-3 0-6-16,3-3 8 0,3 0-12 0,-3-4-4 15,2 0 0-15,-6 6-7 0,-1-2-24 0,1 0-32 16,-6 3-39-16,2 5-52 0,-3-3-45 0,-1 6-45 15,-4-2-50-15,1 4-55 0,-2 2-45 0,0 0-272 16,0 0-698-16,-13 9 309 0</inkml:trace>
  <inkml:trace contextRef="#ctx0" brushRef="#br0" timeOffset="11816.48">4531 14201 166 0,'0'0'392'16,"0"0"-16"-16,0 0-14 0,0 0-22 0,0 0-22 16,3-2-23-16,-3 2-22 0,0 0-24 0,0 0-18 15,0 0-24-15,4 8-9 0,-3-4-18 0,2 1-10 16,-1 1-16-16,2 1-17 0,-4-1-13 0,1 1-15 15,2 1-4-15,-3-3-13 0,1 2-12 0,3 2-6 16,-3-2-8-16,2-1-4 0,1 1-4 0,-2-3-12 16,2-1 0-16,1-1-5 0,4-4-3 0,0-1-1 15,4-3-6-15,1-5-4 0,7-3-1 0,0-6-4 16,3-4-5-16,0 4 1 0,2-1-2 0,-4 0 10 16,0 1-15-16,-2 2-10 0,4 2 11 0,-8 4 0 15,-2 0-8-15,-5 1 6 0,0 4-3 0,1-3 1 16,-1 7-3-16,-7-3-1 0,3 1-2 0,1 1 1 15,-3 2 5-15,-3 2-10 0,0 0-31 0,9-1-35 16,-9 1-51-16,0 0-43 0,0 0-51 0,5 8-64 16,-5-8-78-16,3 9-324 0,-2-6-733 0,-1-3 325 15</inkml:trace>
  <inkml:trace contextRef="#ctx0" brushRef="#br0" timeOffset="19099.9">6015 13726 165 0,'0'0'183'0,"0"0"-14"16,0 0-13-16,0 0-13 0,0 0 0 0,0 0-5 0,0 0-8 15,9-6 0-15,-9 6 0 0,0 0-7 0,0 0 4 16,0 0 1-16,0 0-6 0,0 0 10 15,0 0-10-15,2-2-4 0,-2 2-5 0,0 0-2 0,0 0-10 16,0 0-12-16,0 0-5 0,0 0-7 0,0 0-8 16,0 0-9-16,0 0-1 0,0 0-5 0,0 0-3 15,8 11-4-15,-5-10-2 0,-2 2 2 0,3 1-4 16,0-1-3-16,0 5-3 0,-3-5-4 0,5 1-1 16,-2 0-2-16,-1-1-1 0,-1 1-5 15,2-2-4-15,0 1 8 0,1 0-5 0,0-1 5 0,0-1-2 16,2 1 3-16,-7-2-2 0,14-4-7 0,-3 1 22 15,-4 0-20-15,3 1-5 0,2-1 0 0,-1-3 0 16,-1 2 0-16,1-1-5 0,-2 2 2 0,0 0-5 16,2-1 4-16,-2-1-3 0,-3 3-3 0,-1 0 1 15,4 1-8-15,-4-2 11 0,0 2-6 0,-5 1 7 16,12 1 0-16,-12-1-5 0,10 3 7 0,-5-2-6 16,-5-1-8-16,9 0 12 0,-9 0-1 0,8 1 4 15,-3 0 4-15,-5-1 7 0,6 4 1 0,-2-4 4 16,-4 0 10-16,0 0 1 0,14-2-5 0,-14 2 1 15,8 0-3-15,-5-2 4 0,-3 2-4 0,7-2 1 16,-7 2-12-16,9-1 6 0,-5-5-1 0,0 5-12 16,2-1-1-16,-2 0-18 0,-4 2-23 0,7-4-27 15,-1 2-36-15,-1 1-40 0,2 1-46 0,-7 0-53 16,13 1-66-16,-9 1-321 0,1 0-664 0,0 0 294 16</inkml:trace>
  <inkml:trace contextRef="#ctx0" brushRef="#br0" timeOffset="21165.97">11970 13946 1 0,'0'0'207'0,"-2"-4"1"0,2 4 5 0,0 0-6 15,-5-6 2-15,5 6-1 0,0 0 5 0,-1-4-2 16,1 4-4-16,-2-3-5 0,2 3 10 0,0 0 4 15,0 0-13-15,0 0-6 0,0 0-3 0,-1-4-5 16,1 4-3-16,0 0-2 0,0 0-8 0,0 0-2 16,0 0-8-16,0 0-6 0,0 0-10 0,0 0-5 15,0 0-3-15,0 0-12 0,0 0 6 0,4-4 2 16,-4 4 3-16,11 0 2 0,-3-2-5 0,2 0-6 16,3 1 2-16,6-3-6 0,0-1-12 0,4 3-7 15,5-1-12-15,6 1 0 0,-5 1-9 0,4 0-1 16,-1-4-15-16,2 8 0 0,-2-8-6 0,-1 5-11 15,0-1 6-15,0 4-6 0,-2-5-13 0,1 1-3 16,-9 2-3-16,0-1 0 0,-1-1-9 0,-7 2 1 16,1-1-7-16,-4-1 0 0,4 1-2 0,-9-1 3 15,-1 1-4-15,-4 0-1 0,13-1-7 0,-10 0-21 16,-3 1-26-16,0 0-28 0,0 0-24 0,0 0-37 0,-16-5-38 16,7 6-24-16,-5-2-30 0,1 2-41 15,-6 2-19-15,-1-2-16 0,-1 0-15 0,0 2-6 16,0 3 3-16,1-4 18 0,-2-1 7 0,-1 3 11 15,4-1 23-15,-3 2 7 0,1-1 17 0,1-1 30 0,0 0 17 16,-1 1 28-16,5 0 27 0,-2 0 19 0,1-2 29 16,2-1 26-16,2 3 17 0,3-2 24 15,-3 2 21-15,4 0 23 0,0-3 20 0,4 0 17 16,-4 0 14-16,4 0 16 0,5-1 13 0,-8 2 10 0,2-1 13 16,6-1 5-16,-5 2 11 0,5-2 5 0,0 0 1 15,0 0-5-15,-4 1 4 0,4-1-1 0,0 0-12 16,0 0-2-16,0 0-8 0,0 0-15 0,0 0 2 15,20-1-13-15,-12 0-7 0,4-1-4 0,-1 0-14 16,2 1-9-16,2 1-1 0,-2-1-10 0,0 0-10 16,3 0-4-16,-3 0 1 0,1-1-9 0,-2 2-4 15,-2 0 3-15,-2-2 1 0,-2 0 4 16,1 2 2-16,-7 0-3 0,7 2 2 0,-7-2-2 0,9 0-4 16,-9 0-1-16,0 0-6 0,9-2-2 0,-9 2-23 15,0 0-19-15,0 0-28 0,0 0-52 0,5-1-48 16,-5 1-61-16,0 0-58 0,0 0-68 0,2-6-68 15,-2 6-330-15,0 0-783 0,0 0 347 0</inkml:trace>
  <inkml:trace contextRef="#ctx0" brushRef="#br0" timeOffset="22833.59">17977 13709 191 0,'0'0'256'0,"0"0"-18"0,0-5-16 16,0 5-16-16,0 0-10 0,0 0-13 0,0 0-9 16,0 0-3-16,0 0-9 0,9 9-15 0,-5-6-1 15,-3 0-11-15,-1 0-10 0,4 0-8 0,0 2-13 16,0-4-10-16,-2 1-5 0,2 1-7 0,0-2-7 16,-4-1-4-16,8 3 1 0,-3 0-12 0,0-3-3 15,2 0-11-15,0-3 9 0,1 3-21 0,-1-1 3 16,3 0-9-16,1-1-5 0,0-1 10 0,2 2-10 15,-3-1-3-15,2 1-1 0,-5-2-3 0,6 0 2 16,-1 0-5-16,-1 1-2 0,-2-1 1 0,1 1 7 16,-2 0-5-16,-3-2 1 0,3 2 5 0,-3 1 9 15,1 0 5-15,-2 0 15 0,-4 1-1 0,9-1 3 16,-2 1 2-16,-7 0 13 0,8 1-17 0,-3 0 14 0,1 0-8 16,0 0 3-16,-1 1-5 0,4 0 2 0,-1 0-10 15,3 0 1-15,2-1-14 0,-1 0 7 16,-1 2-1-16,3-2-14 0,4-2 2 0,-3 2-7 15,-2 0 0-15,6-1 1 0,-6-1 1 0,0 0-3 0,0 1-1 16,-4-3-3-16,5 1 1 0,-7 0 0 0,2-4 0 16,-1 5 5-16,-3-1 3 0,0 0-1 15,0 0 2-15,0 1-2 0,-1 0-2 0,-4 1-7 16,0 0 0-16,0 0-7 0,9 0 2 0,-9 0-1 0,0 0-4 16,6 1 8-16,-6-1 2 0,6 3-7 0,-2-1-2 15,-2 0 3-15,-2-2-1 0,8 7 1 0,-3-6 0 16,1 1-12-16,-3 2 10 0,3-1 0 15,-1-2 1-15,4 0-2 0,-2 1 1 0,0-2-7 0,1 1-8 16,-2 2-15-16,-1-3-16 0,3-3-25 0,-3 0-41 16,-1 2-54-16,-4 1-68 0,6-4-78 0,-2 1-105 15,-4 0-225-15,0 3-688 0,3-8 304 0</inkml:trace>
  <inkml:trace contextRef="#ctx0" brushRef="#br0" timeOffset="23400.37">20615 13901 311 0,'0'0'314'0,"0"0"-16"15,0 0-11-15,0 0-19 0,0 0-15 0,3-2-18 16,-3 2-16-16,0 0 3 0,0 0-16 0,0 0-7 15,0 0-9-15,0 0 12 0,0 0-20 0,7-1-7 16,-7 1 1-16,0 0-6 0,0 0 0 0,0 0-9 16,8 0-5-16,-8 0-6 0,0 0-12 0,0 0-4 15,9-2-10-15,-9 2-5 0,4 0-9 0,-4 0-13 16,0 0-9-16,8 0-5 0,-8 0-10 0,6-3-8 16,-6 3-5-16,6-3-25 0,-6 3-43 0,5-2-72 15,-1 0-93-15,0-1-129 0,1 0-175 0,-1-4-295 16,0 3-836-16,-4 4 370 0</inkml:trace>
  <inkml:trace contextRef="#ctx0" brushRef="#br0" timeOffset="25633.86">5494 12926 25 0,'-5'-3'87'0,"-1"-6"-8"15,1 3-11-15,-2-1-5 0,-2 0-3 0,2-1-4 16,0 1 1-16,-1-1 2 0,-1 2-17 0,0 2 7 15,3-1-9-15,-6-1 0 0,3 1-9 0,-1 0-2 0,1 0 0 16,-5 2 2-16,-3-1-11 0,3 2-1 0,1 1 1 16,-4-1-7-16,-1 1-7 0,0 0 7 0,0 2-6 15,0-1 6-15,-1 0 3 0,1 3-10 16,-1-2 0-16,6 2-4 0,-5 0 0 0,3 0 1 0,2 2 3 16,-2 1-3-16,-2 0 11 0,6 0-11 0,-6 4-5 15,5-2 7-15,-4 0 2 0,3 2 5 16,-1 1-10-16,0 2 7 0,0-1-2 0,4 1 1 15,-2 2 5-15,2 3-7 0,-2-1 8 0,3 1-12 0,-1 4 6 16,4-5-1-16,-3 8-2 0,4-8 15 0,0 2-15 16,0 7 2-16,2-8 0 0,2 0-5 0,0 0 5 15,2 1-3-15,1 0 3 0,2-2-6 0,0 1 8 16,-2 0-8-16,5 3 0 0,-2-5 8 16,-1 2-9-16,2-2-2 0,3-1 6 0,-1 1-3 0,1-2-12 15,-4 1 7-15,5-1-11 0,-5-2-13 0,3-2 11 16,-3 2 1-16,4-2-7 0,-1 0-6 0,-2 0 5 15,2-1-4-15,-3 0 11 0,4 0-8 0,-2 1 10 16,0-3-3-16,3 2 0 0,-2-2 4 0,-2 0-6 16,3-1 5-16,0-1-10 0,0 2 10 0,0-3-3 15,0-1 8-15,1 1-6 0,0 0 4 0,2-1 4 16,-1 0 0-16,1-2-2 0,-2 0 3 0,3-1-1 16,-3 1 2-16,4-1 8 0,-1-1-9 0,5 1-2 15,-5-1 12-15,1-2 6 0,-2 1 0 0,1-2-4 16,1-1 12-16,2 1 3 0,-4 0-4 0,0-1 2 15,3-1 6-15,-5 0-8 0,7-2 10 0,-7 3 4 16,6-5 3-16,-5 3-2 0,-2 0-8 0,4-4 17 16,-3 2-7-16,0 0 11 0,3-4 1 0,-3 0 9 15,-2 4-2-15,0-5-1 0,-1 1 2 0,0-2 1 16,-1 1-2-16,-1-2 1 0,-1 6 1 0,0-6 1 16,0 0 3-16,-2 1-7 0,-1-1 3 0,1 3 2 15,0 1-3-15,-2 0 1 0,0-3-2 0,0 4-3 16,0 0 1-16,0-2-2 0,-1 2 0 0,0-3-2 15,-2-1 0-15,2 3-2 0,-2-3-5 0,-4 0 3 16,2-2-3-16,0 5-5 0,-3-3-5 0,-1-1 2 16,0 1 1-16,0 3 1 0,-1-2 1 0,-3 0 4 15,3 0 0-15,0 5 1 0,-2-2 5 0,-1 0-5 16,3-1 3-16,0 4 4 0,1 4-2 0,0-2 12 16,0-1-9-16,5 3-2 0,-4 2 0 0,3 0-1 15,-1-3-4-15,2 3-5 0,4 2 0 0,-5-3-6 16,2 0 4-16,3 3-8 0,-5-3-6 0,5 3-3 15,-4 0-1-15,4 0 0 0,0 0-7 0,-3-4 3 16,3 4-2-16,0 0-1 0,0 0 4 0,0 0-7 16,0 0 2-16,0 0-2 0,-4-3-1 0,4 3 0 15,0 0-1-15,0 0 2 0,0 0 1 0,0 0-3 16,0 0-6-16,0 0-7 0,0 0-10 0,0 0-15 16,0 0-15-16,0 0-33 0,0 0-34 0,0 0-40 15,0 0-58-15,-10 5-60 0,5-3-160 0,-1-2-470 16,1 1 209-16</inkml:trace>
  <inkml:trace contextRef="#ctx0" brushRef="#br0" timeOffset="32167.19">5287 14782 84 0,'0'0'215'0,"0"0"-10"0,0 0-2 16,0 0-7-16,-7-2 1 0,7 2 1 0,0 0-4 15,-5-1-6-15,5 1-4 0,-5-2-3 0,5 2-8 16,0 0-1-16,-9-1-9 0,5 0 2 0,4 1-9 16,-5-2-8-16,5 2-3 0,0 0-4 0,-6-3 2 15,6 3-3-15,-4-2-5 0,4 2-2 0,0 0-6 16,0 0-5-16,0 0-4 0,-1-4-5 0,1 4-3 16,0 0-2-16,0 0-11 0,0 0-1 0,0 0-3 15,0 0-9-15,0 0 3 0,0 0-10 0,0 0-3 16,0 0 0-16,0 0-6 0,0 0-3 0,15-3-4 15,-9 3-1-15,2 0-10 0,5-2-4 0,0 4-6 16,6-4-1-16,0 2-6 0,1-1 1 0,2 1-7 16,0 0 1-16,-2 0-4 0,1 1-1 0,-5-1-7 15,0 3 1-15,-5-4-4 0,-1 1 2 0,-1-2 0 16,-2 2-1-16,-2-1 1 0,0 0-3 0,-5 1 3 16,8 1 0-16,-8-1-1 0,0 0 0 0,7-1-2 15,-7 1-4-15,0 0-20 0,0 0-25 0,0 0-39 16,0 0-60-16,0 0-60 0,0 0-61 0,0 0-90 15,0 0-117-15,0 0-288 0,0 0-814 0,0 0 361 16</inkml:trace>
  <inkml:trace contextRef="#ctx0" brushRef="#br0" timeOffset="32983.04">9311 14834 17 0,'0'0'189'0,"-9"0"13"15,9 0 3-15,0 0 10 0,0 0 0 0,0 0 6 16,-4-2 27-16,4 2-2 0,0 0 1 0,0 0 5 16,0 0-1-16,-5-3-7 0,5 3-3 0,0 0-10 15,0 0-7-15,0 0-9 0,0 0-7 0,0 0-16 16,0 0-12-16,0 0-11 0,0 0-3 0,0 0-11 0,0 0-6 16,24 1-4-16,-8 1-17 0,2-4-12 15,3 2-12-15,8 2-15 0,1-2-6 0,2 2-8 16,1 0-10-16,2-1-6 0,-2 1-9 0,-2-1-15 15,2 0-8-15,-2 1-15 0,-13-2-12 0,-2 0-12 0,-3 0-7 16,-4 0-6-16,1-2-3 0,-2 2-6 0,-3-2-7 16,-5 2-30-16,8-3-33 0,-8 3-38 15,2-3-41-15,-2 3-39 0,-10-5-51 0,5 3-51 16,-6-1-42-16,-1 1-305 0,-7-1-728 0,-1 1 323 16</inkml:trace>
  <inkml:trace contextRef="#ctx0" brushRef="#br0" timeOffset="33117.18">9441 14845 28 0,'-8'2'271'0,"4"1"0"16,-3-1-2-16,5 0 7 0,-2-1 4 0,4-1 0 16,-5 3-13-16,5-3 2 0,-3 4-24 0,3-4-6 0,0 0-26 15,8 7-13-15,-2-5-25 0,2 0-15 16,5-2-36-16,-2 2-52 0,7-1-93 0,-4 0-109 16,5 1-152-16,2-2-253 0,-6 0-579 0,-2-3 257 0</inkml:trace>
  <inkml:trace contextRef="#ctx0" brushRef="#br0" timeOffset="33766.99">13307 14996 198 0,'0'0'261'0,"4"-3"-28"0,-4 3-32 0,0 0-50 0,5 0-69 15,-5 0-79-15,9 0-94 0,-9 0-82 16,8 2-188-16,-8-2 83 0</inkml:trace>
  <inkml:trace contextRef="#ctx0" brushRef="#br0" timeOffset="35132.79">18766 14968 163 0,'0'0'346'0,"-4"-3"6"0,4 3-10 0,0 0-9 15,-1-4-17-15,1 4-32 0,0 0-2 0,0 0-20 16,0 0-7-16,0 0-11 0,0 0-14 16,0 0-18-16,0 0-12 0,0 0-12 0,0 0-17 0,0 0-10 15,0 0-20-15,0 0-1 0,0 0-12 0,7-2-8 16,-7 2-12-16,16 1-12 0,-7 0-7 0,5-1-10 15,2 0-5-15,-1 1-10 0,5 2-7 0,-1-2-6 16,-1 0-2-16,-4 0-5 0,4 1-6 0,-5-2-1 16,-2 1-7-16,0 0 2 0,-4-1-8 0,-2 1 0 15,-5-1-3-15,9 0-1 0,-9 0-5 0,8 0-2 16,-8 0-10-16,0 0-7 0,0 0-2 0,0 0-5 16,0 0-3-16,-23-3-5 0,12 1 1 0,1 1-3 15,-1 1 7-15,-1-1-1 0,2 1 0 0,1-1 4 16,-5-1 0-16,1 4 0 0,3-2-1 0,0-3 4 15,2 3 5-15,0 0-13 0,3 1 14 0,-4-1 6 16,9 0 4-16,-10 2-1 0,10-2 7 0,-4 0 2 16,4 0-2-16,0 0 0 0,0 0 6 0,0 0 0 15,0 0 3-15,0 0 2 0,0 0-3 0,0 0-2 16,19 5-2-16,-11-8-2 0,1 6-16 0,0-2-29 16,1-1-48-16,2 0-74 0,-6 1-94 0,3-1-104 15,-4 0-146-15,4 0-259 0,-2 0-816 0,-7 0 360 16</inkml:trace>
  <inkml:trace contextRef="#ctx0" brushRef="#br0" timeOffset="36283">21864 14882 107 0,'0'0'343'0,"6"-3"-2"0,-6 3-12 0,4-3-2 15,-3 0-32-15,-1 3-16 0,0 0-17 0,5-1-15 16,-5 1-9-16,0 0-17 0,5-2-8 0,-5 2-15 16,0 0-5-16,0 0-14 0,0 0-14 0,4-1-21 15,-4 1-3-15,0 0-10 0,0 0-7 0,0 0-15 16,0 0-13-16,0 0-10 0,-10-7-8 0,6 4-8 15,-1 1-9-15,-4 0-5 0,1 0-8 0,-4-1-6 16,3 1-1-16,-2 1-2 0,3-1-9 0,1 0 4 16,2 0-7-16,5 2-2 0,-13-1 0 0,13 1 0 15,-7 0 1-15,7 0 7 0,0 0 1 0,0 0 5 16,0 0-8-16,0 0-2 0,0 0-4 0,26-1 3 16,-12-1-7-16,4 2 0 0,5 0-15 0,-5 0 14 15,4 2-3-15,-4-2 0 0,0 1-3 0,0 0-3 16,-7 1 0-16,2-1-4 0,-3-2 8 0,-1 2-6 15,-1 0-2-15,-2-1-10 0,1 1 9 0,0-1 0 16,-7 0-1-16,0 0 3 0,10 0-5 0,-10 0 1 0,0 0-1 16,7 0 0-16,-7 0-1 0,0 0 1 15,4 1-5-15,-4-1 5 0,0 0-2 0,0 0-7 16,0 0 6-16,0 0-10 0,0 0-6 0,0 0-10 16,0 0-5-16,0 0-23 0,0 0-10 0,0 0-18 15,0 0-16-15,0 0-26 0,0 0-30 0,0 0-33 16,0 0-38-16,0 0-48 0,0 0-55 0,0 0-59 0,0 0-242 15,-19 3-679-15,13-1 301 0</inkml:trace>
  <inkml:trace contextRef="#ctx0" brushRef="#br0" timeOffset="38733.62">6250 15741 56 0,'3'-4'299'0,"-2"0"-13"0,-1-1-13 0,1 2-22 0,2-1-17 15,-3 1-23-15,4 0-14 0,-4 3-17 16,4-6-16-16,-2 5-9 0,-2 1-17 0,0 0-7 16,9 0-9-16,-9 0-5 0,0 0-14 0,9 6-8 15,-5-4-10-15,-3 1-5 0,3 0-6 0,1 1-3 16,0-2-6-16,-1 3-9 0,4-2-4 0,-4 0 7 15,2 1-15-15,1-2-5 0,0-1 5 0,1 0-4 16,-2 1-8-16,5-2 0 0,-2-2 1 0,0-1 0 16,3 0-6-16,-4 2-3 0,3-1 0 0,-1-2-5 15,-2 0-3-15,2 0 1 0,-2-1-6 0,2 0 4 16,-2 1 15-16,-3 0-13 0,0 0-6 0,1 2 4 16,2-2-12-16,-4 3 5 0,-3-1-2 0,-1 2 2 15,7-4-11-15,-7 4 6 0,0 0 9 0,0 0-15 16,11 1 6-16,-11-1 2 0,3 5-2 0,-1-2-4 15,1 0 4-15,-2-1-3 0,3 2 3 0,-4-4 0 16,4 6-3-16,0-3 6 0,-1 0 8 0,4-1-20 16,-7-2 6-16,9 3 0 0,-9-3-1 0,13 0 5 15,-13 0-9-15,10-1-10 0,-4-2-22 0,-1 3-27 16,-5 0-44-16,10-2-57 0,-10 2-83 0,9-4-98 16,-9 4-181-16,5-2-570 0,-5 2 252 0</inkml:trace>
  <inkml:trace contextRef="#ctx0" brushRef="#br0" timeOffset="39800.12">11202 15732 134 0,'-3'-1'292'0,"3"1"-6"16,0 0-5-16,-7-3-8 0,7 3-8 0,-3-2-8 15,3 2-8-15,-4-3-10 0,4 3-12 0,0 0-13 16,0 0-9-16,0 0-7 0,0 0-13 0,-2-3-16 16,2 3-19-16,0 0-11 0,0 0-16 0,14 0-4 15,-3 0-12-15,0-1-14 0,7 2-10 0,0 0-10 16,5 0-1-16,-4 0-14 0,4-1 4 0,-5 2-9 16,1-2-16-16,-7 0 5 0,0-2-5 0,-4 4-4 15,0-2-3-15,-2 0 0 0,-2 1-5 0,-4-1-5 16,0 0-11-16,0 0-19 0,0 0-4 0,0 0-34 15,-22-1-33-15,11 2-40 0,-2-1-46 0,0 1-58 16,2 0-82-16,-1-1-343 0,1 0-703 0,11 0 311 0</inkml:trace>
  <inkml:trace contextRef="#ctx0" brushRef="#br0" timeOffset="42033.73">22444 14051 229 0,'-3'-4'218'0,"2"-4"-5"0,-2 2-15 0,0 0-22 0,0 0-12 16,2 1-10-16,0 0-5 0,-2 0-1 0,2 0-7 16,-2 0-4-16,1-1-9 0,-1 1-12 15,-2 2-10-15,0-2-1 0,-3-2 4 0,0 2-6 0,-1-1-3 16,-2 1-4-16,-2-1-9 0,0 2-4 0,2-1-5 16,-6 2 5-16,-2 0-8 0,0-3-2 0,-2 4-6 15,1-1 5-15,-2 0-7 0,4 6 1 16,-1-2-7-16,3-1 6 0,-5 3-3 0,2 0-8 0,1 0 7 15,0 0-10-15,0 1 2 0,-1 4-17 0,6-3 11 16,3 1 0-16,-5 4-4 0,3-2-3 0,1 3 4 16,3-2 3-16,-2 0 1 0,2 0-8 0,-1 4 4 15,4-1 6-15,-2 3-5 0,2 0 2 0,-2 2-4 16,2-2 7-16,1 0-10 0,-1 1 7 0,2-3-2 16,0-1 2-16,0 1-4 0,-1 1 2 0,-1 3-5 15,1-1 0-15,0-1-2 0,3-5-1 0,1 3-4 16,-4-2-3-16,3 1-7 0,-4-1 1 0,2 0 1 15,2 0-5-15,1 1-6 0,-1-1 8 0,1 0-7 16,-3-1 1-16,6 2 1 0,-3-2-4 0,0-1 2 16,1 2-3-16,3-3-1 0,1 3 0 0,-1-1-2 15,-3 0 8-15,8-3-3 0,-5 1-7 0,1 0 3 16,4-1-2-16,-3 1 5 0,2-1-4 0,1 1-4 16,2-2 5-16,-3 3-5 0,1-4 1 0,1 1 0 15,-1-2 2-15,2 4-4 0,-1-2 3 0,0-2 2 16,0 0-4-16,-5 1-6 0,4 0 6 0,0-3 0 15,0 2 3-15,1-1-2 0,-1 1 4 0,0 1-3 16,4-4 1-16,-7 0-7 0,5 1 7 0,1-2 0 16,-4 2 3-16,-3-1-4 0,4-1 1 0,0 0 6 15,-9 0-1-15,13 4 1 0,-5-4-2 0,-1-2 2 0,1 0 2 16,0 1-8-16,-1 1 2 0,1-2 1 0,-1 2-2 16,1-1-3-16,-1-1 6 0,5 0-11 15,-5-1 5-15,0-2 2 0,1 2 1 0,0 1-4 16,-1-2-1-16,1-3 3 0,1 2-7 0,1 1 6 0,-2-3-2 15,1 1 1-15,-1 0-3 0,2-1-3 0,-1-1 7 16,-2 2-8-16,2 1 1 0,0-4 1 0,-2 2 3 16,0 1-5-16,2-1 5 0,-1 1-3 0,-2 1 1 15,0-2-2-15,0 0 2 0,0 0 30 0,1 0-5 16,-2 3-2-16,-1-3-2 0,0 1-4 0,-1 2-2 16,4-4-2-16,-5 2 0 0,3 2-3 0,-1-7 1 15,1 5-6-15,-5-2 5 0,4 1 1 16,-3-2-2-16,3 0-5 0,1 0 1 0,3-2-2 0,-5 2 4 15,0-2-7-15,1 1 3 0,0 0-2 0,0-1-1 16,-2 3 2-16,2-2 0 0,-3 1-1 0,2-2 5 16,-2 2-4-16,-1-2-3 0,3 0 2 0,-6 4-4 15,3-4 1-15,0 1 2 0,-4 0-1 0,3-1-1 16,-3 1 1-16,-2 1-2 0,5-5 4 0,-6 5-3 16,2-1-3-16,1 0 3 0,-1-1 1 0,0 2-2 15,-4-1 1-15,4 2 3 0,-3 1-3 0,3-3-1 16,-3 2-1-16,0 1 1 0,1 0-3 0,-4-2 0 15,2 3 5-15,1 0-3 0,-1 1 3 0,-1 2-6 16,1-2 2-16,0 0 5 0,-1 3-9 0,5-2-9 16,-3 2-5-16,3-1 0 0,-3 2-4 0,2 0-7 15,1-1 4-15,0 1 1 0,1-3-4 0,4 4-4 16,-8 0-3-16,8 0-1 0,0 0-7 0,-10 0-7 16,10 0-2-16,0 0-6 0,0 0-12 0,0 0-6 15,-5 2-26-15,5-2-23 0,0 0-21 0,0 0-40 16,-8 0-58-16,8 0-73 0,0 0-77 0,-7-1-232 15,7 1-681-15,-12-3 301 0</inkml:trace>
  <inkml:trace contextRef="#ctx0" brushRef="#br0" timeOffset="43550.1">19357 15800 25 0,'12'9'229'0,"-12"-9"-13"0,0 0-15 0,2 4-18 16,2-2-17-16,2 1-15 0,-1-1-10 0,3 3-16 15,3-3-9-15,0-1-17 0,3 1-9 0,5-1-7 16,-2 1-8-16,2 1-9 0,2-3-9 0,-1-1-2 0,2 1-8 16,-3-1-5-16,4-2-4 0,-1 2 1 0,1 1-7 15,-3-2-2-15,7-1 3 0,1 1-10 16,3-5-2-16,-3 2 4 0,3-2-1 0,-10 3-1 16,10-3 5-16,-5 2-2 0,-6 1 3 0,0 3-4 15,-3-1-6-15,2 1 6 0,-6 0-8 0,1-1 2 16,-2 4-2-16,-1-1-3 0,1 0-2 0,-5 1 0 0,1 1-5 15,0-1 3-15,-3 3 0 0,2-3-4 16,2 2 9-16,-2 1-10 0,2 0-3 0,0-2 1 16,3 1 4-16,-1 0-3 0,0 2-1 0,7-2 3 15,-5-4-2-15,1 3-3 0,4-3 1 0,-7 0 1 16,11 1 3-16,0-4-3 0,-2 2 1 0,1-1-1 16,0 0-1-16,0-4 15 0,-1 2 3 0,3 1 8 15,-5 0 6-15,3-1 7 0,-10 2 8 0,4-1 4 16,-1 3 0-16,-2-2-10 0,-3 1 5 0,0 1-4 15,-1 0 2-15,-1 0-4 0,3 2 5 0,-3-2-9 16,-1 1-3-16,3 0 6 0,-4 1-8 0,4-1 1 16,-2 4-6-16,0-3-5 0,2 1 6 0,5 0-1 15,-2 2 7-15,-1-1-14 0,2-2 1 0,5 2-7 16,-1-1-1-16,-1 2 0 0,2-1-4 0,1-3 4 16,2 0-2-16,-3-1-1 0,3 0-2 0,-3 0-1 15,0 0 3-15,0-1-4 0,-4 0-11 0,3-4-14 16,-6 0-26-16,2 0-38 0,4 1-38 0,-7-3-60 15,6 0-66-15,-5 5-283 0,-2-7-571 0,-2 6 253 16</inkml:trace>
  <inkml:trace contextRef="#ctx0" brushRef="#br0" timeOffset="44866.09">24317 15945 192 0,'0'0'298'0,"0"0"3"0,0 0-9 0,0 0-10 16,0 0-19-16,0 0-11 0,0 0-14 0,0 0-10 16,0 0-6-16,0 0-17 0,0 0 6 0,20 0-25 15,-14-1-14-15,3 0-4 0,0-1-23 0,1 1-10 16,3 1-6-16,0 0-15 0,-1-2-11 0,1 1-9 16,6 2-9-16,-6-2-8 0,5 0-9 0,-8 1-11 15,2-1 2-15,2-2-10 0,-4 3-7 0,-2 0 4 16,1-1-15-16,-9 1-11 0,14-1-19 0,-14 1-8 15,7-3-16-15,-7 3-18 0,0 0-12 0,3 0-13 16,-3 0-18-16,0 0-11 0,0 0-17 0,-17 5-5 16,7-2-11-16,-5-2-3 0,-2 3 1 0,-2-1 4 15,-3 1 5-15,-1-1 14 0,1 1 12 0,1-2 8 16,-1 2 15-16,3-1 16 0,0 1 15 0,6-2 21 16,-4 2 22-16,6 0 20 0,2-2 15 0,1 0 27 15,3 1 19-15,1-2 24 0,4-1 24 16,0 0 13-16,0 0 11 0,13 6 2 0,1-4-3 15,-1-2-2-15,5 0 2 0,0-2-4 0,3 1-2 0,9-2-13 16,-7 2-12-16,-3 0-12 0,3 1-9 0,0-1-14 16,-10 1-5-16,5-1-11 0,1 1-23 0,-7-2-29 15,-5 4-39-15,2-4-65 0,-9 2-76 0,13 2-81 16,-13-2-81-16,0 0-97 0,0 0-290 0,0 0-768 16,0 0 341-16</inkml:trace>
  <inkml:trace contextRef="#ctx0" brushRef="#br0" timeOffset="46016.5">7763 16806 338 0,'0'0'369'16,"3"-6"-16"-16,-3 6-25 0,0 0-17 15,0 0-20-15,0 0-44 0,0 0-17 0,0 0-24 16,6-2-17-16,-6 2-25 0,0 0-12 0,0 0-2 15,0 0-23-15,0 0-8 0,17 6-5 0,-17-6-6 16,9 2 11-16,1 2-11 0,-5-1-9 0,7-1-7 16,-3 1-7-16,2-1-10 0,1 0 2 0,2 0-10 0,2-2-9 15,2 2-3-15,0-2-6 0,3 0-2 16,0-2-14-16,-4 1 8 0,3-3 1 0,7 1-9 16,-8-5 1-16,-2 2-2 0,3 1-8 0,-3-2 3 15,0 1-9-15,-6 2 3 0,-1-2-6 0,3 1 5 16,-4 1-5-16,1 0 1 0,-1 0-5 0,0-1-5 15,-1 3 0-15,-3-1 0 0,-5 3 0 0,10-1-6 16,-10 1 7-16,12 1-17 0,-7 2 23 0,0 1 8 16,0 0-5-16,0 3-2 0,2 1-2 0,-1 0 0 15,0 1-2-15,2 0-8 0,-2 0 10 0,2 1-4 16,1-5-4-16,1 2 8 0,-2 0-2 0,2 0-1 16,3-4 10-16,-3 2-5 0,2-3 9 0,0-2-2 15,-1 0-9-15,3 0 6 0,-8-1 0 0,7 0-5 16,-3-2-2-16,0-1 1 0,2-1 0 0,-1 0 0 15,1 1 2-15,-3-3-2 0,2 2 1 0,-3-2 1 16,1 1 4-16,2 2-1 0,-4 2-2 0,0-1 3 16,0-2-3-16,-1 3 1 0,2-1-1 0,-2 3-1 15,1 0-1-15,-1 0-2 0,-6 0 1 0,13 1 0 16,-3 2-11-16,-1-1 3 0,-3 0 3 0,2 0-5 16,2 0-16-16,-2 1-32 0,3 0-30 0,-3-2-64 15,4 3-88-15,-1-3-91 0,-2 0-128 0,3-2-294 16,-12 1-802-16,16 2 354 0</inkml:trace>
  <inkml:trace contextRef="#ctx0" brushRef="#br0" timeOffset="48500.22">13614 16865 99 0,'0'0'234'0,"0"0"-8"15,0 0-13-15,0 0-9 0,4-2 15 0,-4 2-19 16,0 0-7-16,0 0-7 0,0 0-9 0,0 0-14 16,0 0-11-16,0 0-13 0,0 0-8 15,0 0-10-15,-13-3-3 0,7 2-13 0,6 1-4 0,-14 1-3 16,2 1-4-16,-2-2-2 0,4 0-1 0,0 0-12 15,-3 0 5-15,1 2 4 0,-5-2-1 0,2-2 0 16,-1 2-10-16,3 0-2 0,-1-2-17 0,5 4 28 16,0-4-5-16,-1 1-2 0,5 2-1 0,-3-1-5 15,4 3 6-15,4-3-4 0,-9-3 5 0,9 3 0 16,-6-1-1-16,6 1 5 0,-6-1-2 0,6 1-3 16,0 0 5-16,0 0 1 0,0 0 8 0,0 0-3 15,0 0-1-15,0 0-1 0,0 0-1 0,0 0-5 16,21 1-5-16,-9 0-2 0,-5-1-7 0,5-1-3 15,1 1-9-15,7 0-5 0,-8 0-1 0,8 0-5 16,0 1-7-16,0-2-5 0,1-2-5 0,6 3 2 16,1 0-7-16,-7-1 2 0,3 0-2 15,3-1-3-15,-5 1-10 0,6-1 6 0,-8 1-5 0,2 1 2 16,-2-1-3-16,-3-1 0 0,-3 1-1 0,-1-1 2 16,-2 1-3-16,-3 0 3 0,0 1-5 0,-8 0 1 15,9 0-3-15,-9 0 1 0,7 0-4 0,-7 0 4 16,0 0-4-16,0 0-4 0,0 0-2 15,0 0 1-15,0 0-1 0,-29 2-5 0,15 1-6 16,1-2-1-16,-1 1 0 0,-5-1 0 0,1 2 0 0,-2-1 7 16,3 0-3-16,-2 0 3 0,-8 0 0 0,9-2-2 15,-4 2 5-15,2-1 0 0,3-1 3 0,-4 0 3 16,4 2-1-16,-2-3-2 0,-3-1 2 16,4 2 0-16,-1 0 0 0,4-2 12 0,1 1 0 15,6 0 4-15,-5 1 2 0,-1 0-2 0,6 0-5 16,3 0 5-16,-4 0 1 0,9 0-2 0,-9-2 1 0,9 2-2 15,-6 0-1-15,6 0 0 0,0 0-6 0,-7-1 7 16,7 1-2-16,0 0 2 0,0 0-3 0,0 0 2 16,0 0-3-16,30-1-2 0,-20 0 0 15,6 1 1-15,3 0 1 0,0-1-4 0,1 0 2 16,2-1-3-16,7 0-5 0,-2 0 7 0,1 1 0 0,0-1-7 16,2 0 7-16,-1 0-2 0,-9 1-2 0,0 0 0 15,-3 1-2-15,2-2-2 0,-1 1 3 0,-7-1 2 16,2 0-1-16,1 2-3 0,-9 1 4 15,0-2 3-15,0 0-2 0,-5 1-4 0,10 0 2 16,-10 0-1-16,4-4-3 0,-4 4 0 0,0 0 0 16,0 0 1-16,0 0-2 0,-20-2-4 0,8 2-2 0,1-2-3 15,-4 4-1-15,-3-1-4 0,-4-1 0 16,-6 0 4-16,-3 0-5 0,6 1 1 0,-5 1 1 16,2-4 4-16,5 5 3 0,3-3-4 0,-2 1 8 15,2 0 0-15,3-1 1 0,4 1 4 0,3-1 8 16,2 0 4-16,2 1 6 0,6-1 9 0,0 0 16 15,0 0 6-15,16 3 2 0,0-2 0 0,4 0-2 0,10-1-12 16,2 0 4-16,2 1-3 0,3 3-10 0,-1-4-3 16,-2 1-2-16,3 1-2 0,-3-1-3 0,0 0 3 15,-2 0-10-15,0 0-20 0,0-1-25 16,-5 0-48-16,-8 1-34 0,-6-3-73 0,-2 0-127 16,-6-2-172-16,-3-2-471 0,-2 6-1039 0,-13-12 459 15</inkml:trace>
  <inkml:trace contextRef="#ctx0" brushRef="#br0" timeOffset="58934.65">13983 16074 146 0,'0'0'162'0,"0"0"-10"0,11 1 11 0,-6-1-1 0,-5 0-1 15,0 0-1-15,5-3 0 0,-5 3-2 16,0 0-1-16,0 0-7 0,6 2-3 0,-6-2-10 0,0 0-4 16,4-4-9-16,-4 4-6 0,0 0-6 0,0 0-5 15,0-5-7-15,0 1-7 0,0 4-8 16,-4-5-6-16,2 1-6 0,-1 1-1 0,2-1-7 15,-2 0-8-15,3 4-2 0,-7-5-7 0,2 1 2 16,-1 1-7-16,1-3-4 0,0 2-8 0,-4 0 0 0,2-2-5 16,-2-1-1-16,-2 5-1 0,1-2-6 0,-1-2 1 15,-2 1-1-15,4 0-1 0,-4 3 2 0,3-3-7 16,-3 1-2-16,0 2 5 0,3 0-4 0,-3-1-1 16,2 2-3-16,-1-2 1 0,2 1-3 0,1 4 0 15,-4-5 2-15,6 3-4 0,-5 0 3 0,5-1-4 16,-1 1 3-16,-2 1 0 0,-3 0 0 0,4-2 1 15,0 2 2-15,-2-1 3 0,-1 2 0 0,3 1 6 16,0-2 4-16,0 3-5 0,0-2 4 0,3 2-2 16,-2 1 0-16,-2-2-3 0,0 2-1 0,2 1 4 15,-1-1 11-15,-2-1-7 0,2 2-15 0,2 2 8 16,-2-1-8-16,3-1 9 0,-3 1 5 0,0 2-4 16,0-2-1-16,0 0 1 0,2 2 9 0,-2-2-3 15,1 0-1-15,3-2 3 0,-4 3 4 16,1-2-4-16,-1 4-1 0,-1-2-4 0,2 0 0 15,2 0-9-15,1 2 5 0,-4-2 4 0,5 2-5 0,-4-2 0 16,2 0 0-16,-1-1 3 0,0 3-1 0,4-4-1 16,-2 3-3-16,3 0 4 0,-1-1 7 0,-1 2-6 15,-3-1 2-15,0 0-1 0,2-1-7 0,-1 2 12 16,3-3-9-16,-3 2 0 0,1 0-5 0,0-1 5 16,0 2 6-16,3-4-2 0,-3 4-6 15,-1-1-2-15,0 0 4 0,5-2 1 0,-1 2-5 0,-3 0 6 16,2 0-6-16,1-2 0 0,-1-2-4 0,2 5 5 15,-2-2-5-15,4 0 0 0,-2 1 3 0,0 0-13 16,0 1 6-16,1 3 5 0,1-6-1 0,-1 4-6 16,0-2 0-16,1 0 2 0,-1 0 0 0,3 0-1 15,-1-2 1-15,1 1 1 0,-1 1 8 0,1-2-20 16,1 2 11-16,-2 1-4 0,1-4 3 0,1 0 5 16,0 0-7-16,-1 1 0 0,-1 0 6 0,3 1-6 15,-3-1-2-15,3-2 0 0,0 0 2 16,-1 2-1-16,1 0 10 0,1-1 0 0,0 0-8 15,0 0-6-15,-1-1 5 0,4 1 0 0,-1 1 0 0,2-2-2 16,-1 1-1-16,-1-2 4 0,1 1 2 0,1 0-5 16,-1-1 1-16,0-1-3 0,1 1 8 0,-1 0 1 15,-1-1-4-15,3 1-5 0,1-2 8 0,-2 2 2 16,1-1 0-16,-2 0-1 0,-2-2 0 0,-1 0 3 16,3 1-2-16,1 0 6 0,-1 0-9 0,3 1 2 15,-4-2 2-15,3 1-1 0,-3 2-4 0,-1-4 1 16,5 1 1-16,-3-1 11 0,1 0 1 0,-1-1-9 15,3 2 1-15,-1-1 6 0,1 0-2 0,-2-1-2 16,1 1-4-16,0 0 0 0,-1-3 2 0,0 1-2 16,0-2 5-16,2 3 6 0,-3 0-3 0,1-1-5 15,-1 1 1-15,2-1-1 0,-3 0 0 0,1-1 2 16,2 1 1-16,-3 1-1 0,1-3-3 0,1 3 5 16,-1-2-1-16,-4 0 0 0,8 1-3 15,-4-3 6-15,0 1 2 0,0 2-5 0,1-2-3 0,0-1 1 16,-1 2 6-16,3-1 0 0,-5-3 0 0,3 0 1 15,-3 1 1-15,2 0-1 0,-1-2-1 0,-3 4 5 16,4-3-8-16,-4 0 4 0,1-2 0 0,1 3-3 16,-1-4 1-16,0 2 1 0,-1 0-6 0,1-4-1 15,-3 4 1-15,1-3 1 0,0 2 1 16,0-1-8-16,2-2 3 0,-2 3-2 0,-3-1 0 0,2-2-3 16,2 4 3-16,-2-2-8 0,-2-1 3 15,3 2 3-15,0-4-1 0,-3 5 1 0,3-2-2 0,-3 0 3 16,0-1 2-16,2 1-1 0,-2 0-2 0,-1 4 2 15,3-4-11-15,-3 1 7 0,1 0 0 0,0 2 3 16,-1 0-3-16,-1-1-1 0,2 1 5 0,-1-2-2 16,0 3-2-16,0-3 2 0,3 3-4 0,-6-4 1 15,3 3 2-15,-1 0-4 0,0-1 3 0,-2 1-2 16,3 0 1-16,-1-1 0 0,-2 2 2 0,3-4-1 16,-2 1-3-16,-2 3 8 0,3-1-10 0,-2-1 4 15,-1-2-1-15,4 4 4 0,-1-6-2 0,-3 6 0 16,4-2 1-16,-4 0 3 0,0 1-5 15,2 2-2-15,-1 0 4 0,-3-2 2 0,4 0-1 16,-4 3 4-16,5-3-1 0,-3 2 1 0,-1-1 3 0,-1 3-2 16,-1-3 3-16,2 1 3 0,0 0-4 0,1 0 2 15,-4 1-2-15,1-3-2 0,1 4 3 0,-3-1-2 16,2 1-3-16,-2-2-1 0,3 1 2 0,-2 1-1 16,3-1-2-16,-1 1 1 0,-2 0-3 15,3 1 5-15,-1-1-10 0,-1-1 6 0,1 1 2 0,-2 2-5 16,3-2 1-16,0 0 2 0,0 1-3 0,-2 1 1 15,1-2 2-15,1 2-2 0,-3 0 2 0,0 1 0 16,8 0-1-16,-13-2-3 0,6 2 3 0,-1 0-2 16,8 0-2-16,-14-1 4 0,7 1 0 15,0 0-4-15,0 0 2 0,7 0-2 0,-14 0 4 16,8 1-3-16,6-1-1 0,-14 0 0 0,7 2 3 0,2-2-1 16,5 0 1-16,-12 0-1 0,7 1 2 0,5-1-1 15,-14 0-2-15,9 0-2 0,0 1 4 16,5-1-1-16,-13 1 2 0,8 2-10 0,0-1 5 0,0-1 6 15,-2 1-3-15,0 0 1 0,0-2-2 16,1 1 1-16,-1 1-2 0,2 1 1 0,-4-3 4 0,4 2-5 16,0-1 1-16,1 2 1 0,-1-1 0 0,-4 0-2 15,4 0 5-15,0 0-2 0,1 1-3 16,0-2 0-16,-3 0 2 0,7-1-3 0,-12 7 3 0,7-4 1 16,0-1-2-16,1 2 0 0,-1-2-1 15,5-2 5-15,-8 7-4 0,3-4 1 0,1 0-1 16,0 1 0-16,4-4 0 0,-6 6-3 0,2-2-2 0,4-4-15 15,-5 3-17-15,5-3-27 0,-6 4-31 0,6-4-43 16,0 0-58-16,-7 4-76 0,7-4-99 0,-9 5-416 16,9-5-854-16,-11 0 379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4T13:12:21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19347 14709 190 0,'0'0'336'0,"0"-4"-2"15,0 4-5-15,-1-4-12 0,1 4-4 0,1-6-21 16,-1 6-21-16,0-6-15 0,0 6-19 0,0 0-13 0,0 0-21 15,-2-3-7-15,2 3-12 0,0 0-3 0,0 0 2 16,0 0-6-16,0 0-6 0,6 11-7 16,-5-5-11-16,2-1-8 0,-1 2-12 0,1-1-12 15,2 0-1-15,-2 5-14 0,-1-4-10 0,2 3-10 0,-3-1-7 16,3-1-8-16,1-1-8 0,0 0-7 0,2 0-1 16,-5-2-5-16,5 0-3 0,-2-1 0 15,1-2-4-15,6-1-3 0,-3 0-2 0,3-3-3 16,-3-2 0-16,4 0-1 0,1-2 2 0,-5 1-2 0,4-1-1 15,-3-3-3-15,2 2 1 0,-3-2 8 0,2 2-5 16,-2 0-1-16,1 0-3 0,-1 1 4 0,0-1-5 16,0 1 1-16,0 0-2 0,1 0-1 0,-5 3 1 15,-1 1-6-15,3 0 0 0,0 2 1 0,-7 0-6 16,14 3 0-16,-8-1 2 0,-1 2-6 0,2 2 1 16,-2 0 2-16,0 0-8 0,3 5 29 0,-3-2-3 15,4 1-2-15,-4 1-4 0,3-3-6 0,-3 3 5 16,4-3-8-16,-4 1-1 0,4-1 1 0,0-2-1 15,-1 1-7-15,2-2 6 0,-1-2-5 0,2 0 0 16,-4-2-5-16,-1-1-7 0,2-1 11 0,2-1-2 16,-1-3 1-16,1 3-3 0,2-3-2 0,-3-1 1 15,0 1 0-15,0-1-3 0,3-2 2 0,-4 0-4 16,1 0 5-16,1 1-4 0,-2 1 2 0,1 1-3 16,-4 0-3-16,1 3 1 0,2 2-1 0,-8 0-2 15,10 3 2-15,-3 1 1 0,-2 0 1 0,-3 2-2 16,5 2 0-16,-2 1 1 0,1-1 3 0,-1 1-4 15,0-1-2-15,2 0-1 0,-2 1 6 0,1-2-2 16,2 0 5-16,2-1-2 0,-3-3 1 0,-1-3-3 16,2 2 5-16,-1-2-6 0,3-2 0 0,0 1 7 15,0-3-3-15,-3 0-1 0,1-1 1 0,2 0-1 16,3-3 2-16,-4 1-4 0,0 0-3 0,0 0 3 16,-3-2 2-16,3 1-1 0,-5-1-1 0,4 3 3 15,-2-1-2-15,0 2-4 0,0 4-1 0,-1-2 1 16,1 3-13-16,-6 0 14 0,12 3-1 0,-6-1 3 15,-1 4 0-15,3 0-4 0,-1 3 6 0,1 1-2 16,4 2-1-16,2-2 0 0,0 0 3 0,4 0 2 16,-3 0 0-16,3-2-4 0,-2-4 1 0,0 3-1 15,-3-4 5-15,-1 0-6 0,0-2 5 0,-1-1-1 16,1-1-2-16,-2-1 2 0,-1 0 1 0,0-4 3 16,-1-1-1-16,-1-1-16 0,2 1 15 0,0-1 0 15,-4-1-2-15,2 1-11 0,2-2-52 0,-4 2-73 0,1-2-101 16,3 3-141-16,0 1-207 0,-3 0-398 15,7 0-1060-15,-3 3 469 0</inkml:trace>
  <inkml:trace contextRef="#ctx0" brushRef="#br0" timeOffset="882.52">21945 14695 122 0,'-6'-2'294'0,"6"2"-15"0,-4-6-12 0,4 6-19 15,-5-1-21-15,5-2-13 0,0 3-10 0,0 0-7 16,0 0-1-16,-1-5 1 0,1 5-2 0,0 0 0 15,0 0 1-15,0 0-8 0,-4-3 5 0,4 3 3 16,0 0 6-16,0 0 6 0,0 0-4 0,0 0-3 16,0 0-7-16,0 0-8 0,1 12-3 0,-1-8-8 15,3 0-10-15,-3 3-8 0,0-2-12 0,1 3-12 16,4 0-12-16,-3 2-10 0,5-3-8 0,-1 3-14 16,2-1-9-16,0 0-4 0,7 2-2 0,-5-4-7 15,8 1 3-15,-4-1-5 0,5 0 2 0,-1-1-5 16,4-2-2-16,-3-1 3 0,-3-2 7 0,0-2-4 15,-3-1-7-15,4 0 11 0,-1-3-2 0,1 1 0 16,-6-1 2-16,1-3 1 0,3-1-10 0,-4 0-1 16,1 2-4-16,-3 0 0 0,0 0-11 0,-1 1 1 15,-2 1-4-15,-1 1-5 0,0 1-6 0,-1-1 6 16,0 2-3-16,-3 0-7 0,-1 2-3 0,9-4-2 16,-9 4-9-16,4 0 8 0,-4 0-12 0,8 4 2 15,-8-4 4-15,6 3-2 0,-2-2-3 0,2 1 3 16,-2-1-9-16,3 0 1 0,-7-1 1 0,9 3 3 15,-3-1-6-15,0-2 10 0,-6 0 1 0,11-2-8 0,-8 1 0 16,4-2-6-16,-1 0 2 0,2 1 5 0,-2-3-2 16,-1 1 0-16,3 2 3 0,2-4-7 15,0 2-3-15,0 0 6 0,0 1-3 0,-3 1-1 16,-2 0-3-16,3-1 3 0,-3 0 3 0,4 3-3 0,-4-1-6 16,-5 1 6-16,9 0-10 0,-9 0 9 0,10 0-2 15,-6 2 6-15,0 3-9 0,-3-3-45 0,3 1-58 16,-4 1-94-16,0 0-111 0,0 2-119 0,-4-2-183 15,-2 4-458-15,-12-1-1163 0,-5 3 514 0</inkml:trace>
  <inkml:trace contextRef="#ctx0" brushRef="#br0" timeOffset="1715.08">19655 13939 180 0,'2'-3'344'0,"0"0"-3"15,-2-3-8-15,0 6-8 0,3-5-15 0,-3 1-12 16,0 4-27-16,0-3-25 0,0 3-17 0,3-3-16 16,-3 3-17-16,0 0-16 0,0 0-14 0,0 0 0 15,0 0-11-15,0 17-13 0,0-11-8 0,0 3-10 16,2-1 0-16,0 1-7 0,-2 1-1 0,1-1 3 0,5 0 7 16,-4-3 7-16,2-3 4 0,1 1 7 15,0-1 5-15,8-2 6 0,-3-4-5 0,4 0-8 16,3-2-3-16,2-5-17 0,7-2-2 0,-2-3-3 15,3-1-11-15,2-3-13 0,-2-2-3 0,1 0-11 16,3-2-9-16,-4 1-4 0,2 1-4 0,-3 0-9 16,-3 2-3-16,-2 3-7 0,-3 4-16 0,-4-2-28 15,2 3-47-15,-5 4-51 0,-2 3-63 0,1-2-72 16,-1 5-63-16,-2 2-70 0,-7-1-89 0,5 8-467 0,-4-2-1001 16,5 5 443-16</inkml:trace>
  <inkml:trace contextRef="#ctx0" brushRef="#br0" timeOffset="9115.62">16773 15896 211 0,'-7'0'366'0,"7"0"-6"16,-11-2 0-16,11 2-9 0,-5-1-23 0,5 1-26 15,-6-3-26-15,6 3-15 0,0 0-19 0,-4-2-7 16,4 2-17-16,0 0-9 0,0 0-1 0,0 0-9 16,22 1-8-16,-7-2-12 0,2 0-18 0,6-2-12 15,7 2-11-15,1-1-11 0,1 0-9 0,-4-1-17 16,2 2-5-16,-2-1-8 0,-8 1-10 0,-8 0-10 15,0 0-3-15,1 0-7 0,-4 1-4 0,0-1-4 16,-5-1 0-16,-4 2-7 0,6-1-3 0,-6 1-4 16,0 0-4-16,-19-1-7 0,6 0-4 0,-10 3-4 15,2-1 1-15,-9 1 1 0,0 0-1 0,-1 3-4 16,3-1-2-16,-3-1-1 0,2 1 1 0,2-1 3 16,6 1-1-16,1-2 2 0,2 1 9 0,4-1-1 15,1-1-2-15,3 2-3 0,4-1-6 0,-1-2-2 16,2 1 2-16,5-1 0 0,0 0 5 0,0 0-2 15,0 0 2-15,18 4-3 0,-5-4 0 0,1 0-2 16,4 0-5-16,0 1-1 0,3-1 6 0,0 1-6 16,-3-1 2-16,2-2 0 0,-2 0-2 0,-6 1-1 15,0 0 4-15,1 0-1 0,-4-1-1 0,0 0 2 16,-1 1 1-16,-2 0-2 0,-5-1-5 0,-1 2-11 16,0 0-27-16,-7-10-41 0,-1 8-59 0,-1-1-67 15,-4 1-61-15,2 0-70 0,-1 0-85 0,-3 1-443 16,2 1-932-16,2-1 412 0</inkml:trace>
  <inkml:trace contextRef="#ctx0" brushRef="#br0" timeOffset="13431.68">19412 13958 56 0,'-75'43'135'0,"25"-7"-11"0,7 4-6 15,6 5-13-15,0 1 15 0,10 3-15 0,4-1 2 16,5 1-10-16,8 1 3 0,8-3-12 0,4 1-11 16,7 1-3-16,5-3-10 0,2-3-7 0,7 0-20 15,-1-15-20-15,9 9-26 0,3-2-18 0,-6-12-8 16,8-5-4-16,8 8-13 0,3-8-7 0,1-4-4 15,-8-8 25-15,-3-1-7 0,15 0 3 0,-15-5 6 16,2-2 23-16,-1-5-2 0,3 2 17 0,-4 0 5 16,14-9 10-16,-13 4 18 0,0-1 13 0,9-9 3 15,-11 2 5-15,-3 0 11 0,-1-5-1 0,-4-3 4 16,8-8-1-16,-11 6 3 0,-4-2 1 0,-2-2 2 16,4-12-4-16,-13 9-6 0,2-12-4 0,-2-2-4 15,-2-3-6-15,-6-3-6 0,-8 1-4 0,-2-2-2 16,-6 3-8-16,-4-1-9 0,-9 5-8 0,-5-2-3 0,-6 12-3 15,-3 4-5-15,-7 9-2 0,-2 5-12 16,-3 8-16-16,2 4-23 0,1 7-35 0,-1 2-13 16,-5 4-20-16,6 5-43 0,-4 4-120 0,0 1-305 15,15-2 134-15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4T13:48:30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4305 14217 413 0,'-4'-5'414'0,"0"-2"-16"0,2 2-12 0,-2-2-17 0,3 2-18 15,-2-1-20-15,2 3-17 0,1-2-27 0,-3 1-18 16,2 0-31-16,1 4-21 0,1-5-20 16,-1 5-12-16,0 0 3 0,0 0-7 0,12 7-5 15,-6-1-6-15,-2 1-12 0,1 1-4 0,3 4-11 16,0 4-10-16,-1 0-9 0,1 2-8 0,0 1-13 0,-2 4-11 16,3 2-13-16,0-1-7 0,0-7-11 0,0 2-6 15,0-5 5-15,0 3-6 0,3-3-1 16,0 2 10-16,2-7 4 0,1-1 8 0,3-3 4 15,4-7 9-15,6-1 3 0,4-6-9 0,0-4-3 0,16-8-2 16,-1-6-12-16,-2-1-1 0,3-5-2 0,-1 2-6 16,-2-2-11-16,-2 5-5 0,-15 2-4 15,15-1-28-15,-18 8-38 0,2 3-41 0,-5 3-64 16,-4 3-76-16,-3 4-75 0,0 4-72 0,-4 2-59 16,1 4-73-16,-5 5-447 0,-1 2-1015 0,-2 7 449 0</inkml:trace>
  <inkml:trace contextRef="#ctx0" brushRef="#br0" timeOffset="400.38">5574 14752 217 0,'0'0'255'16,"-5"-1"-9"-16,1-2-13 0,4 3-15 0,0 0-26 16,0 0-21-16,0 0-17 0,0 0-16 0,0 0-11 15,14-5-16-15,-1 3-17 0,5 2-17 0,4-2-20 16,7 3-18-16,2-2-20 0,5 2-17 0,17-1-13 16,-3-1-9-16,5 1-17 0,-1 0-13 0,3-1-23 15,-3 1-21-15,11-4-20 0,-2 0-25 0,-1 1-21 16,2-1-116-16,-3 4-298 0,3-1 132 0</inkml:trace>
  <inkml:trace contextRef="#ctx0" brushRef="#br0" timeOffset="716.89">6768 14695 211 0,'119'-9'84'16,"-7"2"14"-16,4-6 4 0,2 8 2 0,-3-1 12 16,1-4 7-16,2 8 5 0,-1-5 5 0,5 3 11 15,-6-2-2-15,3 2-4 0,-3 2-6 0,3 2-2 16,0-3-12-16,-1 6-9 0,-6-1-8 0,-5 0-6 16,-3-4-5-16,-1 3-1 0,1 1-10 0,-4-2-2 15,-2-3-8-15,-2 0-8 0,-7 3-5 0,1 4-5 16,-30-2-4-16,0-2-6 0,1-1-4 0,1 0-8 0,-1-3-12 15,-3 3-9-15,-5-2-15 0,-13 0-7 0,-3-1-8 16,-4 3-4-16,0-4-1 0,-1 4-4 16,-6 1-3-16,-6-2 2 0,2-1 4 0,-4 1 4 15,-4 1-1-15,0 1 3 0,0-2 1 0,-1-2 3 16,0 3 3-16,-2-1 0 0,2 2 3 0,-2 0 3 16,0 0 3-16,-1-1-1 0,0 1 2 0,-1 0-1 0,-2-1 9 15,1 0 3-15,-8 1 5 0,13 0 3 16,-8 0 11-16,3 0-7 0,-8 0 4 0,10-1 0 15,-10 1-2-15,5 0 5 0,-5 0 0 0,0 0 2 0,8-2 1 16,-8 2 3-16,0 0-4 0,0 0-2 0,3-2-21 16,-3 2-45-16,0 0-62 0,0 0-86 15,0 0-237-15,1-4-461 0,-1 1 205 0</inkml:trace>
  <inkml:trace contextRef="#ctx0" brushRef="#br0" timeOffset="850.75">10567 14604 2623 0,'4'0'187'0,"-4"0"-86"0,0 0-29 0,9-3 19 16,-9 3 8-16,0 0-9 0,-5-7-6 0,5 7-28 16,-4-4-9-16,4 4-7 0,-4-3-5 0,4 3-26 0,0 0-51 15,-1-4-71-15,1 4-98 0,0 0-317 0,-4-2-572 16,4 2 253-16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4T13:05:42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7227 4360 169 0,'0'0'355'0,"0"0"-24"0,0 0-14 0,-11 2-10 15,11-2-12-15,-3 4-24 0,3-4-30 0,-2 5-19 16,1 2-17-16,1-1-31 0,0 1 1 0,0-1-9 16,0 1-7-16,1 1 0 0,1-2-20 0,-1 0 1 15,0 1-1-15,0 0-17 0,1-2-1 0,0 1 0 16,2 0-3-16,-3-3 0 0,2 0 6 0,-2 0 8 15,3-2 9-15,-1 1 10 0,-3-2-2 0,12-3-2 16,0 0-11-16,-2-1-9 0,7-5-7 0,1 1-7 16,8-3-13-16,0-5-5 0,5 3-11 0,1-2-5 15,1-1-2-15,-1 2-12 0,1 0-7 0,-4 4-8 16,2 0-3-16,-2 0-4 0,-8 4-4 0,-4 0-3 16,0-1 2-16,-5 4 3 0,-3-1 4 0,2 0 5 15,-4 2-13-15,-2 1 18 0,0-2-3 0,-5 3-3 16,8-2-6-16,-6 1-1 0,-2 1-9 0,0 0 2 15,9-1-8-15,-9 1-3 0,4-3-13 0,-4 3-26 16,0 0-31-16,0 0-37 0,3-2-48 0,-3 2-58 16,0 0-79-16,2-3-87 0,-2 3-105 0,4-2-492 15,2-2-1032-15,-2 0 457 0</inkml:trace>
  <inkml:trace contextRef="#ctx0" brushRef="#br0" timeOffset="2700.91">7362 9292 22 0,'-33'-4'54'16,"-2"1"10"-16,1 0-10 0,2 0-9 0,-1-1-2 16,-3 3-2-16,3-1-13 0,-4 5 3 0,-2-3-5 15,2 5-3-15,-1-2-12 0,-3 0-6 0,-9 1-5 16,8 3-13-16,-8 0-12 0,11 2-44 0,-18-3-73 15,7 6 32-15</inkml:trace>
  <inkml:trace contextRef="#ctx0" brushRef="#br0" timeOffset="2934.57">4623 10103 52 0,'-47'29'67'0,"1"0"-10"16,5-1-5-16,10-6-2 0,3 3-7 0,-2-1-2 16,2 1-15-16,2 0-9 0,2-1-2 0,-1 2-7 15,5 2-3-15,-3-1-10 0,3 2-14 0,2 0-50 16,-4 0-73-16,0-1 32 0</inkml:trace>
  <inkml:trace contextRef="#ctx0" brushRef="#br0" timeOffset="4333.97">6805 10442 22 0,'1'25'35'15,"2"-6"-4"-15,-1 0-17 0,2 5-31 0,0-4-19 16,0-2 8-16</inkml:trace>
  <inkml:trace contextRef="#ctx0" brushRef="#br0" timeOffset="4767.8">7311 10050 43 0,'0'0'69'0,"0"4"-15"0,0-4 1 0,0 0 5 15,5 4-15-15,-5-4 3 0,0 0 0 0,0 0 2 16,0 0 3-16,0 0 6 0,0 0-10 0,6 1 3 16,-6-1-5-16,0 0 1 0,0 0-13 0,0 0-16 15,0 0-11-15,0 0-12 0,0 0-31 0,-20-1-100 16,12 1-144-16,8 0 64 0</inkml:trace>
  <inkml:trace contextRef="#ctx0" brushRef="#br0" timeOffset="11916.13">9627 10150 359 0,'0'0'353'0,"-5"-2"-18"0,5 2-2 15,0 0-10-15,0 0-4 0,0 0-28 0,0 0-16 16,0 0-16-16,0 0-23 0,0 0-5 0,0 0-11 15,0 0-1-15,0 0-5 0,0 0-6 0,0 0-12 16,8 13-8-16,-5-8-14 0,-2 1-9 0,1 1-18 16,-1-1-7-16,0 2-7 0,2 0-6 0,-3 0-11 15,1-2-3-15,2 1-9 0,-1-1 3 0,-2 1-7 16,2 0-1-16,0-4 3 0,-1 1 7 0,3 0-1 16,0-3-4-16,4-1 2 0,1-2-10 0,3-3-4 15,6 0-6-15,1-4-10 0,11 0-2 0,-2-6-10 16,0-1-1-16,3 1-11 0,1-7 4 0,11-7-10 15,1-3-3-15,2 1-2 0,-2-3-7 0,1 0-3 16,-3-3-3-16,3 5-1 0,-9 1-8 0,-7 8-5 16,-3 0-20-16,-2 2-25 0,0 2-24 0,-6 6-22 15,-5 1-31-15,1 0-27 0,-5 6-21 0,-4 0-45 16,0 3-27-16,0-1-43 0,0 3-23 0,-5 1-24 16,0 0-36-16,0 0-48 0,0 0-63 0,0 0-278 15,-27 7-804-15,16 0 356 0</inkml:trace>
  <inkml:trace contextRef="#ctx0" brushRef="#br0" timeOffset="13117.03">7463 6811 47 0,'-17'3'58'0,"0"0"-6"0,-1 0-10 16,0 1-10-16,-1 0-21 0,2 2 0 0,-1-1-18 16,0 3-34-16,-1 0-45 0,0 2 19 0</inkml:trace>
  <inkml:trace contextRef="#ctx0" brushRef="#br0" timeOffset="13868.69">7042 8728 41 0,'25'12'54'0,"-6"-3"-3"0,0 0-7 16,-2 0-8-16,2 2 5 0,-1-5-4 15,0 0-7-15,2 1-5 0,-2-2-7 0,1-3 13 0,3 4-9 16,-3-1-2-16,9-1-10 0,-6 1 8 0,6-1 0 16,3 0 1-16,-3-1-8 0,0 0 1 0,-2-1-8 15,3 1 5-15,-1-2 2 0,-1 3-5 0,1-4 0 16,-5 1-5-16,5-1 4 0,1 1-14 0,1-2 6 16,-1-3-3-16,2-2-5 0,-2 2 7 0,5-3-1 15,-2-1-3-15,-1 0 6 0,1-4 0 0,0 1 9 16,-1 0-1-16,5-6 0 0,-3 3 2 0,-2-2 6 15,1 0 6-15,-4 1-3 0,3-4 8 0,-2 2 0 16,-1 0 4-16,-4-1-4 0,2 2 2 0,-2 2 6 16,0-3 5-16,1-1-7 0,-2 1 12 0,-3-1-15 15,3-3-5-15,0-2 8 0,-1 2 0 0,1-4-7 16,-1-1-8-16,-1-1 6 0,0-1 0 0,7-12-5 16,-9 10 2-16,-1 0-9 0,6-13 11 0,-1 2-8 15,-6 9 0-15,2-13-11 0,-1 2-2 0,-7 11 0 16,6-16 5-16,-8 14 6 0,0 0 1 0,-3 0 0 15,5-14 0-15,-8 16 8 0,-3-2-12 0,0 0 2 16,-2-1 2-16,-3-1-10 0,-3 4-1 0,0-1 11 16,-7-13-13-16,1 12 5 0,-5-9-2 0,1 10 3 15,-1-9-2-15,-8 1-7 0,1-1 0 0,-1 3-5 16,-2-3 2-16,0 2-5 0,-5 2 3 0,4 0-2 16,3 11-1-16,-11-11 0 0,-2 8 3 0,2 0 2 15,6 9 7-15,1 1-9 0,-11-7-1 0,6 12 1 16,-9-10-2-16,11 9 6 0,-13-2 4 0,11 7-10 15,0 1 8-15,-4 1-5 0,3 2-1 0,0 2-12 16,2-2-3-16,0 2-6 0,-1 1-5 0,3 1-10 0,1 3-4 16,1-1-6-16,1 1-12 0,2 1-68 15,6-2-146-15,-6 2 65 0</inkml:trace>
  <inkml:trace contextRef="#ctx0" brushRef="#br0" timeOffset="16950.77">19903 4867 194 0,'-5'-12'220'16,"2"3"0"-16,0 0 13 0,1 4-3 0,-2-2-22 15,3 3-18-15,1 1-14 0,-2 1-13 16,2 2-4-16,0 0-3 0,0 0-2 0,0 0 2 0,2 11-5 15,-2-1-5-15,0 0-2 0,0 0-7 0,1 6-1 16,3 0-4-16,-2-2-11 0,0 3-6 0,-4-5 4 16,4 0-13-16,-2-1 3 0,4 1-7 0,-4-2-5 15,1-1-3-15,1-3-5 0,0 1-5 0,-1 0-7 16,2 0 14-16,3-2 16 0,-2-1 4 0,4-2-4 16,-2-1 0-16,12-2-3 0,4-2-6 0,7-2-5 15,1-5-2-15,2-1-3 0,0 2-5 0,2-7-11 16,-1 0 5-16,-1-1-7 0,3 0-7 0,7-10-6 15,1 2-7-15,-11 6-5 0,0 0-4 0,-4-2-4 16,2 0 0-16,-5-1-5 0,0 2-5 0,-4-1-1 16,0 3-1-16,-8 6-5 0,-2-2-3 0,0 2 3 15,-3 2-1-15,1 1-4 0,-5 1 2 0,2 1-5 16,-2 3 4-16,1-2-1 0,-2 2-7 0,1 2 2 16,-3-3-1-16,2 2-3 0,-1 0-12 0,-2 3-31 15,0-5-34-15,0 5-53 0,3-2-66 0,-3 2-72 16,0 0-57-16,0 0-71 0,0 0-93 0,0 0-261 15,0 0-805-15,0 0 357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06:44:46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1398 4099 605 0,'0'0'499'16,"0"0"-222"-16,0 0-52 15,0 0-19-15,0 0-70 16,0 0-136-16,0 6-142 0</inkml:trace>
  <inkml:trace contextRef="#ctx0" brushRef="#br0" timeOffset="1962.37">2671 4642 1758 0,'0'0'744'0,"0"0"-647"0,0 0 14 15,0 0 42-15,0 0-62 16,0 0-58-16,0 0-15 16,7 64-2-16,-3-64-4 15,0 0 48-15,1-10 64 16,0-14-19-16,-1-10-29 0,-4-4-44 16,0-1-5-16,0 2-11 15,-12 9-4-15,-11 7 35 16,-14 17-25-16,-9 4 25 15,-8 28-8-15,-4 27-27 16,-6 33 0-16,15-2-11 16,11 10 0-16,16-2 5 15,22-17-6-15,0 1-7 16,22-12 6-16,21-14 2 16,9-18-1-16,11-16 1 15,9-18 0-15,-1-1 6 0,-3-30-7 16,-7-9-1-1,-10-6 1-15,-11 0 0 0,-13 4 1 16,-11 8 1-16,-7 12 4 31,-9 12 6-31,0 10 6 0,0 0-18 16,0 28 0-16,-3 12-3 16,1 6 1-16,2 4 2 15,0-6 0-15,18-7-1 16,11-14-10-16,6-10 10 15,2-13 1-15,0 0 0 16,-3-25 0-16,-8-9 0 16,-8-6 2-16,-9-8 8 15,-9-4-10-15,0 2 0 16,-14 6 5-16,-10 12 7 0,-5 12 2 16,-3 18-1-16,3 2-12 15,4 24-1-15,4 12-10 16,10 2-1-16,9-2 10 15,2-6-12-15,7-10 12 16,20-10 1-16,8-10 0 16,7 0 0-16,5-24 0 15,-3-8-1-15,-1-4 0 16,-7 0 1-16,-7 4 5 16,-10 10-3-16,-5 5-1 15,-5 13 12-15,-3 4-13 16,3 7-1-16,3 21 1 15,1 6 0-15,3 4 7 0,-1-2-7 16,3-4-18 0,-1-10 9-16,-1-6-9 0,-1-10 4 15,2-6 13-15,1-4 1 16,1-22 7-16,4-6-6 16,-1-2 5-16,0 0-5 15,-6 6-1-15,-3 10 0 16,-1 8 1-16,-4 10 0 15,3 0 6-15,3 12-6 16,3 16 5-16,6 4-4 16,4 2-2-16,4-2-1 15,2-6 1-15,3-10 0 16,-1-8-1-16,2-8 1 16,-2-2 0-16,-4-22 10 0,1-8-10 15,-3-8 0-15,-8-6 2 16,-3-6-2-16,-7-2 12 15,-9 1-5-15,-2 7 8 16,0 12 30-16,-10 14 3 16,-9 12 14-16,4 8-10 15,1 10-34-15,6 22-12 16,5 6-6-16,3 3 0 16,5-1 0-16,24-2 0 15,6-7 0-15,10-2 0 16,0-7 0-16,-3 0-4 15,-6-4 4-15,-7 2-1 16,-14 2 1-16,-8 2-8 16,-7 2 7-16,-5 0 0 15,-22-2-18-15,-4-4-5 0,-2-6 9 16,0-8 15-16,3-6 10 16,7 0-1-16,11-18 3 15,12-12 8-15,0-10-19 16,33-4-2-16,12 0-3 15,8 4-7-15,1 8-13 16,-7 14-12-16,-9 10 26 16,-11 8 2-16,-6 1 5 15,-5 22 3-15,-5 7 0 16,1 4 2-16,-3 0 8 16,1 0-9-16,6-6-2 15,2-10 1-15,9-14-93 16,4-4-125-16,12-46-238 0,-8-4-274 15,-10-6-98-15</inkml:trace>
  <inkml:trace contextRef="#ctx0" brushRef="#br0" timeOffset="2104.46">4649 4616 978 0,'0'0'938'16,"0"0"-200"-16,0 0-196 16,0 0-274-16,0 0-268 15,0 0-30-15,0 0-232 16,21 34-652-16</inkml:trace>
  <inkml:trace contextRef="#ctx0" brushRef="#br0" timeOffset="3002.2">5073 5003 1285 0,'0'0'1057'16,"0"0"-575"-16,0 0-177 15,0 0-120-15,0 0-51 16,0 0-24-16,-4-117-26 16,-21 99 9-16,-8 13-23 15,-8 5-11-15,-5 8-4 16,-2 24-43-16,6 10 9 0,7 6-9 16,12 2-11-16,19-8 12 15,4-6-13-15,15-12 0 16,22-12-1-16,7-12-10 15,5-4 11-15,-3-26-18 16,0-10-8-16,-13-8 25 16,-6-6 1-16,-12-9 0 15,-9-3 28-15,-6-6-4 16,0 2 12-16,0 8-7 16,-8 14 7-16,-3 18-14 15,1 21-22-15,2 9 0 16,-1 27 0-16,-1 25 0 15,4 12 0-15,4 10 0 16,2 0 0-16,0-8 0 16,20-7 0-16,11-13-21 0,5-14-20 15,6-12-35-15,5-12 19 16,3-8 4-16,-4-2-10 16,1-20 32-16,-3-8 1 15,-2-8 10-15,-3-10 19 16,-8-4 1-16,-7-3-1 15,-6 5 1-15,-12 12 0 16,-6 18 75-16,0 20 16 16,-17 4 1-16,-5 38-50 15,-1 16-41-15,8 10 13 16,11 3-8-16,4-5-5 0,8-10-2 16,23-14-24-1,11-18-3-15,6-16 16 0,2-8-11 16,0-16 2-16,-6-18-3 15,-10-8 14-15,-8-4 4 16,-12-4 4-16,-10 2 2 16,-4 2 3-16,0 7 9 15,-6 11 39-15,-12 15 5 16,0 10-7-16,-2 3-11 16,2 12-38-16,7 12 0 15,9 2-1-15,2 2 2 16,8-3 6-16,19-3-7 15,4-4 0-15,3-4 0 16,-3 0-1-16,-4-2-10 0,-5 6 10 16,-4 2 2-16,-7 8-1 15,-4 2 0-15,-3 6 0 16,0-2 0-16,1-4 0 16,7-7-1-16,9-12 0 15,18-11 1-15,17-7 8 16,15-34-2-16,10-15-5 15,0-12-1-15,-5-26-119 16,-25 14-391-16,-24 17-753 0</inkml:trace>
  <inkml:trace contextRef="#ctx0" brushRef="#br0" timeOffset="4002.69">7457 5083 1620 0,'0'0'693'16,"0"0"-326"-16,0 0-30 16,0 0-49-16,0 0-73 15,0 0-75-15,0 0-28 16,53 66-7-16,-24-94-19 15,3-12-46-15,1-14-28 16,-4-10 6-16,-2-13-17 16,-6-4 6-16,-4-24-6 15,-11 9-1-15,-6-1 3 16,0 13-3-16,-4 28 0 16,-11 14 21-16,-1 30 9 15,-5 12-30-15,0 62 0 16,-6 48 0-16,6 37 0 15,13 12 0-15,8-29 0 16,4-42 0-16,16-38 0 0,9-18 0 16,7-2 0-16,8-12 0 15,10-12 0-15,-1-8 0 16,-6-36 0-16,-4-20 0 16,-12-14 0-16,-10-25 0 15,-7 5 0-15,-9 0 0 16,-5 12 0-16,0 36 0 15,0 13 0-15,0 31 0 16,0 17 0-16,-2 39 0 16,-1 20 0-16,3 8 0 15,0-1 0-15,13-9 0 16,8-16 0-16,3-14 0 16,-4-18 0-16,0-14 0 0,-5-12 0 15,-1 0 0-15,-1-22 0 16,-1-12 0-16,-1-6 0 15,-5-1 0-15,1 8 0 16,-2 8 0-16,-5 15 0 16,2 10 0-16,0 13 0 15,3 24 0-15,8 10 0 16,5 1 0-16,11-2 0 16,8-8 0-16,8-14 0 15,4-12 0-15,0-12 0 0,-2-2 0 16,-8-22 0-1,-4-10 0-15,-14-6 0 16,-5-4 0-16,-7-2 0 0,-7 3 0 16,-2 10 0-16,0 11 0 15,0 15 0-15,0 7 0 16,-6 18 0-16,1 21 0 16,3 9 0-16,2 6 0 15,9-2 0-15,22-6 0 16,11-10 0-16,12-14-21 15,2-18-195-15,-5-4-90 16,-20-44-316-16,-15-4-243 16,-16-4-777-16</inkml:trace>
  <inkml:trace contextRef="#ctx0" brushRef="#br0" timeOffset="4174.97">7762 4535 980 0,'0'0'1816'0,"0"0"-1160"15,0 0-323-15,0 0-124 16,0 0-107-16,0 0-102 16,0 0 0-16,139 19 0 15,-35-3-119-15,0-6-662 0</inkml:trace>
  <inkml:trace contextRef="#ctx0" brushRef="#br0" timeOffset="4675.51">9952 4654 1219 0,'0'0'916'0,"0"0"-580"16,0 0-95-16,0 0-28 16,0 0-68-16,0 0-17 15,0 0-25-15,-48-20-49 16,96 12-11-16,10-6-34 15,5-8-8-15,-5-8 5 16,-9-5 0-16,-11-5 0 16,-14-2-4-16,-13 0-2 15,-11 0 23-15,0 4-13 16,-18 6-1-16,-6 14 15 16,-3 18 18-16,0 2 5 15,-2 54-22-15,0 42-2 16,5 50 56-16,6 23-4 0,9 4 5 15,9-7-1 1,0-23-34-16,0-7-19 0,0-10-26 16,6-29 0-16,2-30-2 15,-4-26-73-15,-2-23-141 16,-2-20-96-16,0 0-305 16,-11-22-315-16</inkml:trace>
  <inkml:trace contextRef="#ctx0" brushRef="#br0" timeOffset="6606.39">9823 5087 2242 0,'0'0'658'0,"0"0"-535"0,0 0-17 16,0 0 31 0,183-20-76-16,-94 2-49 0,11-8-12 15,-4-6-97-15,-9-4-38 16,-16 2 42-16,-17 2 62 15,-21 7 31-15,-15 7 40 16,-11 6 132-16,-7 10 36 16,0 2-23-16,-3 6-98 15,-13 20-47-15,-1 13-10 16,-1 5-3-16,7 2-1 16,9-2-10-16,2-6-15 15,9-8 1-15,20-12-2 16,10-10-5-16,7-8 4 15,0-8-33-15,-1-20 6 0,-10-8-4 16,-8-8 13-16,-12-6 8 16,-8-8-11-16,-7 1-1 0,0 3 13 15,-17 14 10-15,-6 12 18 16,-2 16 34-16,2 12 28 16,2 4-38-16,5 24-29 15,10 10-11-15,6 4-1 16,11-2 8-16,27-3 2 15,15-11-11-15,12-12 1 16,8-14-1-16,1 0-1 16,0-20-25-16,-10-16 5 15,-8-7 8-15,-12-11 13 16,-10-8 0-16,-10-12 0 0,-11-7 2 16,-5 4 13-1,-8 6 3-15,0 19 34 0,0 22 35 16,-16 26 35-16,-7 8-122 15,-3 40 0-15,-5 38 0 16,6 4 0-16,9 13 0 16,12 1 0-16,4-18 0 15,18 3 0-15,20-17 0 16,13-20 0-16,10-20 0 16,3-20-23-16,3-8-32 15,-3-18-11-15,-6-22 16 16,-9-12 49-16,-11-17 0 0,-9-9 1 15,-9-10 34 1,-8 0-2-16,-8 12 14 0,-4 17 38 16,0 26-84-16,0 25 0 15,-10 9 0-15,-5 43 0 16,-3 25 0-16,5 13 0 16,7 6 0-16,6 0 0 15,0-9 0-15,26-13 0 16,8-16 0-16,3-18 0 15,8-16 0-15,2-16-14 16,-1 0-2-16,-1-24 7 16,-5-12-10-16,-5-6 19 15,-6-2 1-15,-6 1 8 16,-8 7 13-16,-5 11 4 16,-6 12-26-16,-4 13 0 0,0 0 0 15,0 31 0-15,0 6 0 16,0 9 0-16,0-1 0 15,17-5 0-15,10-14 0 16,4-12 0-16,1-14-21 16,-3 0 20-16,-3-20-4 15,-7-12 5-15,-11-6 11 16,-8-4-10-16,0-5 14 16,-4 1-15-16,-19 6 0 15,-1 8 0-15,-5 12 0 16,-2 14 0-16,2 6 0 0,3 16 0 15,5 18 0 1,10 5 0-16,11 1 0 16,9-4 0-16,31-8 0 15,16-10 0-15,10-13 0 0,5-5 0 16,1-5-3-16,-5-19-11 16,-13-5 7-16,-14 0 1 15,-11-2 9-15,-14 5-3 16,-8 8 27-16,-7 6-27 15,0 12 0-15,0 0 0 16,-5 15 0-16,-6 14 0 16,2 6 0-16,5-1 0 15,4-5 0-15,0-6 0 16,20-9 0-16,9-10 0 0,2-4 0 16,0 0 0-16,2-18 0 15,-4-5 0-15,-6 1 0 16,-3 3 0-16,-7 2 0 15,-2 6 0 1,-1 7 0-16,-4 4 0 0,5 0 0 16,5 18 0-16,1 8 0 15,6 2 0-15,1 0 0 16,3-6 0-16,-2-4-62 16,-3-8-40-16,0-10 22 15,-6 0 37-15,-3-12 31 0,-6-12 3 16,-5-3 8-1,-2-2 1-15,0 3 0 0,0 1 18 16,-4 5 24-16,-1 11 24 16,5 2-3-16,0 7-49 15,5 0-14-15,24 0-5 16,16 0 5-16,10 0-6 16,9 0-24-16,-2-7-72 15,-6-10 32-15,-11-1 25 16,-18-2 43-16,-14 0 2 15,-11 4 69-15,-2 4 48 16,0 6-21-16,-4 6-12 16,-2 0-84-16,-1 12 0 15,4 22 0-15,3 8 0 16,0 4 0-16,18 2 0 0,9-3 0 16,4-9-20-16,3-10 19 15,-1-12-28-15,2-12 20 16,-3-2 2-16,-6-6 7 15,-1-18 7-15,-4-2-7 16,-4-5 0-16,-1 4 13 16,-1-1 1-16,-3 6 18 15,-1 8-32-15,-3 3 0 16,-1 9 0-16,2 2 0 16,2 0 0-16,5 13 0 15,-3 2 0-15,2 3 0 16,-1-4 0-16,-5-3-15 15,-3-5-11-15,2-5-1 0,0-1 27 16,1 0-6 0,5-15 14-16,3-2-5 0,4 2 9 15,-1 1-2-15,-3 6 1 16,4 8-10-16,-2 0-1 16,4 0 6-16,1 15-5 15,1 2-1-15,4-1-12 16,-2-2-180-16,6-14-129 15,-9 0-349-15,-6-3-373 0</inkml:trace>
  <inkml:trace contextRef="#ctx0" brushRef="#br0" timeOffset="6778.49">13767 4379 168 0,'0'0'2430'0,"0"0"-1799"16,0 0-394-16,0 0-237 15,0 0-23-15,0 0-472 16,0 0-1125-16</inkml:trace>
  <inkml:trace contextRef="#ctx0" brushRef="#br0" timeOffset="7395.98">14745 4828 1011 0,'0'0'1655'0,"0"0"-1119"15,0 0-191-15,0 0-93 16,0 0-93-16,25-112-87 16,-25 90-6-16,-16 4-66 15,-15 6 0-15,-7 10 0 16,-12 2 0-16,-5 10 0 15,2 20 0-15,3 6 0 16,13 2 0-16,16-2 0 16,17-6 0-1,4-5 0-15,20-11 0 16,14-9 0-16,8-5 0 16,3 0 0-16,-5-12 0 0,-3-3 0 15,-8-3 0 1,-4 0 0-16,-10 4 0 0,-1 3 0 15,-7 5 0-15,-3 5 0 16,-2 1 0-16,-2 1 0 16,2 23 0-16,-2 15 0 15,0 9 0-15,0 12 0 16,0 10 0-16,0 6 0 16,-6 6 0-16,-3 2 0 15,3 1 0-15,-2-1 0 16,6-6-3-16,-2-4-55 15,-1-10-25-15,-1-11 16 16,-3-11 40-16,-5-10 12 0,-6-10 15 16,-8-10 17-1,-9-10 19-15,-7-2 18 0,-3-8-12 16,5-20 13-16,11-12-6 16,29-30-49-16,2-7 0 15,46-13 0-15,26-4 0 16,13 18 0-16,11 2 0 15,-1 17-56-15,-11 17-115 16,-16 14-151-16,-20 10-265 16,-19 10-130-16,-17 2-549 0</inkml:trace>
  <inkml:trace contextRef="#ctx0" brushRef="#br0" timeOffset="9804.54">16828 5053 2280 0,'0'0'711'16,"0"0"-491"-16,0 0-55 16,0 0-45-16,0-103 10 15,0 62-64-15,0-5-10 16,0-3 2-16,-9 3-1 0,-16 2 3 16,-6 8-6-16,-6 8-13 15,-8 12-19-15,-8 16-22 16,-3 6-10-16,-4 34 2 15,4 16-4-15,12 8 11 16,10 7-8-16,20-9 3 16,14-10 5-16,14-12-26 15,26-18-37-15,12-18 10 16,6-4 54-16,2-26 0 16,-3-16 15-16,-8-8 1 15,-7-2 32-15,-11 3 8 16,-8 7-13-16,-9 10 27 15,-5 14-70-15,-7 8 0 16,0 10 0-16,-2 12 0 16,2 45 0-16,0 47 0 0,0 46 0 15,1 26 0-15,-3 3 0 16,0-16 0-16,-13-29 0 16,-8-28 0-16,2-24 0 15,-4-22-8-15,-1-13-28 16,-6-1 26-16,-3-5-1 15,-4-8 11-15,-1-21 5 16,1-12-5-16,4-28 21 0,6-43-9 16,19-51-10-1,16-62 6-15,46-25-8 0,29 3-1 16,12 27-11-16,-12 63-3 16,-12 34-2-16,-17 28-14 15,-10 13 14-15,-1 5 17 16,-3 6-12-16,-9 4 11 15,-11 14-8-15,-11 10 9 16,-3 2 2-16,5 10-2 16,3 18 10-16,7 8 10 15,0 6-19-15,4 3-2 16,-1-5-4-16,-6-6-70 16,-6-8 25-16,-6-10 8 0,-6-8 42 15,0-6 5 1,0-2 40-16,0-4 34 0,0-18-41 15,-2-8-20-15,2-9-2 16,2-2-16-16,18 1-9 16,9 3 9-16,3 10-54 15,1 6-61-15,15 9-151 16,-7 8-345-16,-5 4-395 0</inkml:trace>
  <inkml:trace contextRef="#ctx0" brushRef="#br0" timeOffset="10367.16">18043 4758 1766 0,'0'0'751'0,"0"0"-471"0,0 0 13 15,0 0-98-15,-98-108-57 16,71 108-47-16,-2 0-50 15,-5 26-31-15,1 18-10 16,2 6 0-16,6 4-1 16,13-5 1-16,12-9-1 15,0-12-11-15,25-12-3 16,4-12-2-16,5-4 17 16,-3-8 9-16,0-18 17 15,-4-6-11-15,-5 1 12 0,-1 5 6 16,-10 6-8-16,-3 11 11 15,2 6-34-15,-2 3-2 16,5 6-14-16,8 16 2 16,3 3 12-16,8-3-42 15,1-7-75-15,2-11 33 16,1-4 45-16,-5-15 36 16,-6-20 3-16,-3-6 8 15,-7-12 56-15,-3-1 8 16,-3 0 14-16,-3 2 5 15,-4 4 11-15,-2 11 3 16,0 14 14-16,0 12-51 16,0 11-68-16,0 21 0 0,0 47 0 15,3 48 0 1,17 44 0-16,5 17 0 0,-2-9 0 16,-2-41 0-16,-13-43 0 15,-8-26-48-15,0-12-128 16,-8-2-53-16,-13-8-28 15,-4-14-33-15,-7-31-337 16,8-27-126-16,5-15-643 0</inkml:trace>
  <inkml:trace contextRef="#ctx0" brushRef="#br0" timeOffset="10929.87">18394 4594 1861 0,'0'0'896'0,"0"0"-380"16,0 0-235-16,0 0-186 15,0 0-35-15,158 26-24 0,-100 10-27 16,-6 6-3-16,-15 2-6 16,-20 2-125-16,-17-2-25 15,-25-2 38-15,-27-2 46 16,-12-5 30-16,1-11 23 16,12-6 13-16,17-10 41 15,22-8 57-15,12 0 27 16,29-24-71-16,31-16-54 15,19-10-6-15,20-15-86 16,6-7-8-16,-3-4-23 0,-11-2 23 16,-17 1 41-16,-23 9 59 15,-22 10 78-15,-20 10 108 16,-9 10 36-16,-7 10-23 16,-12 10-49-16,-4 12-64 15,3 6-40-15,0 12-37 16,0 28-9-16,2 18-7 15,7 14 7-15,9 9 9 16,2 1-7-16,4-6-1 16,19-8-1-16,1-12-1 15,3-13 0-15,-5-16-1 16,-4-10 1-16,-3-16 1 16,1-1 7-16,1-9 10 15,8-19-17-15,4-11 0 16,2-1 0-16,0 2 0 0,-2 6 0 15,-4 12 0-15,-7 14 0 16,-5 6 0-16,0 16 0 16,-1 20 0-16,-5 10 0 15,-1 9 0-15,-2-4 0 16,4 0 0-16,0-9-53 16,19-10-239-16,-2-10-572 15,6-14-731-15</inkml:trace>
  <inkml:trace contextRef="#ctx0" brushRef="#br0" timeOffset="11077.66">20097 4863 2072 0,'0'0'938'0,"0"0"-767"16,0 0-171-16,0 0-17 15,0 0-1208-15</inkml:trace>
  <inkml:trace contextRef="#ctx0" brushRef="#br0" timeOffset="13896.68">6392 7014 2609 0,'0'0'522'15,"0"0"-208"-15,0 0 45 16,0 0-178-16,0 0-110 16,0 0-71-16,-12 32 0 15,12 64 40-15,0 35-40 16,0-5 0-16,0-22 0 15,0-32 0-15,0-23 0 16,0-1 0-16,0-6 0 16,0-10 0-16,0-18-62 15,0-14-169-15,-6-12-49 0,-7-30-355 16,-3-18 103 0,3-12 28-16,1-9-86 0,6-1 294 15,4-2 296-15,2 8 172 16,0 7 349-16,0 11 5 15,10 11-39-15,15 4-163 16,6 7-61-16,11 4-68 16,8 6-65-16,3 8-41 15,3 6-43-15,-1 12-37 16,-7 0 5-16,-9 22-14 16,-10 18-20-16,-13 12 20 0,-13 8-7 15,-3 5 7 1,-21 1-31-16,-14-6-1 0,-7-6 7 15,-1-8-1 1,5-10 25-16,5-10 1 0,10-10 0 16,12-8 6-16,9-8 66 15,2 0-8-15,0 0 29 16,11-6-28-16,14-10-32 16,6-2-10-16,11 2-23 15,5 4 0-15,2 6-7 16,0 6-5-16,-3 6 3 15,-5 20-14-15,-8 10-4 16,-8 8-4-16,-14 4-20 16,-11 5 9-16,0-1 30 15,-29-2 12-15,-7-4 0 0,-6-8 7 16,-3-10-5-16,6-10 62 16,3-10-31-16,7-8 15 15,6 0-15-15,5-8-12 16,7-10 3-16,7 2-24 15,2 2-12-15,2 4 11 16,0 4-57-16,0 2-97 16,2-2-92-16,7 4-242 15,-3-2-305-15</inkml:trace>
  <inkml:trace contextRef="#ctx0" brushRef="#br0" timeOffset="14537.54">6902 6852 1287 0,'0'0'746'0,"0"0"-436"16,-62-105 6-16,33 65-32 15,-5 4-103-15,-1 8-69 16,-7 8 33-16,-3 10-17 16,-2 8-34-16,-6 2-29 0,-3 12-23 15,-2 20-5 1,-5 15 10-16,-1 12-40 0,-7 30 20 16,-8 29-1-1,4 27-1-15,8 5 5 0,22-8 5 16,23-14 4-16,17-13 6 15,5-3-29-15,5-16 11 16,15-20-2-16,3-18-25 16,8-7 0-16,11 1 0 15,14 2 0-15,10-2 0 16,9-9 0-16,4-15 0 16,6-10 0-16,2-13 0 15,7-5 0-15,-1-10 0 0,3-17 0 16,-5-14 0-1,-6-5 0-15,-7-10 0 0,-9-8 0 16,-14-4 0-16,-7-5 0 16,-15-3 0-16,-11 0 0 15,-9-4 0-15,-8-4 0 16,-5-16 0-16,-7-27 0 16,-30-21 0-16,-4 9 0 15,-1 29 0-15,6 34 0 16,5 34 0-16,-10-1 0 15,-9 7 0-15,-15 7 0 16,-28 22 0-16,1 7 0 16,-48 67 0-16,21 1-290 15,35-4-1000-15</inkml:trace>
  <inkml:trace contextRef="#ctx0" brushRef="#br0" timeOffset="15201.01">7581 7572 952 0,'0'0'733'15,"0"0"-497"-15,0 0 139 16,0 0 98-16,0 0-214 15,0 0-77-15,0 0-38 16,-35-22-5-16,35 22-22 16,0 0-12-16,0-3 9 0,2 2-12 15,25-2-12-15,40-1-15 16,60-3-75-16,78-5 0 16,40-1 0-16,25 5 0 15,-10 4 0-15,-30 4 0 16,-12 0 0-16,-26 0 0 15,-47 0 0-15,-41 0 0 0,-39 0 0 16,-23 0 0 0,-8 0 0-16,-6 0 0 0,-8 0 0 15,-13 0 0-15,-5 0 0 16,-2 0 0-16,2 0 0 16,8 0 0-16,19 0-246 15,-2 2-649-15,6 4-548 0</inkml:trace>
  <inkml:trace contextRef="#ctx0" brushRef="#br0" timeOffset="15669.71">10883 7064 2266 0,'0'0'856'0,"0"0"-288"16,0 0-268-16,0 0-194 15,0 0-106-15,0 0 0 16,0 0 0-16,-125 169 0 16,52-35 0-16,2-8 0 15,15-27 0-15,23-35 0 16,17-30 0-16,3-4 0 16,4-4 0-16,2-6 0 15,7-14 0-15,0-6 0 16,0-10 0-16,14-24 0 15,5-14 0-15,6-14 0 16,6-13 0-16,12-23 0 16,8-28 0-16,-2 14 0 15,-9 14 0-15,-11 29 0 0,-15 41 0 16,-5 10 0-16,-3 14 0 16,1 10 0-16,2 54 0 15,11 37 0-15,2 5 0 16,3-4 0-16,2-12 0 15,-4-18 0-15,6 3 0 16,3 1 0-16,-8-16 0 16,-5-16 0-16,-9-16-36 15,-10-14-147-15,-13-12-96 16,-18-20-364-16,-7-6-526 0</inkml:trace>
  <inkml:trace contextRef="#ctx0" brushRef="#br0" timeOffset="15841.67">10576 7475 2212 0,'0'0'852'16,"0"0"-540"-16,0 0 70 15,0 0-158-15,0 0-110 16,0 0-114-16,0 0 0 16,153-23 0-16,-92 12 0 15,13-9-215-15,-16 0-377 16,-16 2-626-16</inkml:trace>
  <inkml:trace contextRef="#ctx0" brushRef="#br0" timeOffset="16372.85">10721 6677 1694 0,'0'0'571'15,"0"0"-181"-15,-131-84 122 16,70 62-219-16,-1 16-90 16,-5 6-71-16,-7 22-17 15,-5 24-28-15,-13 38-21 16,-6 41-33-16,5 35-33 16,12 13 0-16,30-11 0 15,31-22 0-15,20-21 0 16,2-23 0-16,20-16 0 0,7-16 0 15,12-8 0 1,12 9 0-16,19 4 0 0,15 0 0 16,10-15 0-16,19-14 0 15,24-20 0-15,16-20 0 16,-11-8 0-16,-28-22 0 16,-34 0 0-16,-16-4 0 15,9-8 0-15,11-10 0 16,5-12 0-16,-10-3 0 15,-13-1 0-15,-14 0 0 16,-12-4 0-16,-14-2 0 16,-14-5 0-16,-12-3 0 0,-3-4 0 15,-22-4 0 1,-19-2 0-16,-9-1 0 0,-13 5 0 16,-7 6 0-16,-3 8 0 15,-2 11 0-15,-3 13 0 16,-5 10 0-16,1 14 0 15,-41 18 0-15,20 8-293 16,12 0-1119-16</inkml:trace>
  <inkml:trace contextRef="#ctx0" brushRef="#br0" timeOffset="18040.97">6372 8498 1894 0,'0'0'548'16,"0"0"-227"-16,0 0 179 15,0 0-187-15,0 0-59 16,0 0-100-16,0 0-42 16,11-78-112-16,-11 78 0 15,0 0 0-15,0 0 0 16,0 0 0-16,0 0 0 15,0-2 0-15,0 0 0 0,0-4 0 16,0-4 0-16,0-8 0 16,2-3 0-16,-2 0 0 15,0 1 0-15,0 3 0 16,0 3 0-16,0 7 0 16,0 0 0-16,0 7 0 15,-2 0 0-15,-3 0 0 16,1 26 0-16,0 38 0 15,-5 53 0-15,-7 47 0 16,1 23 0-16,1-1 0 16,1-17 0-16,6-23 0 15,4-8 0-15,3-11 0 16,0-23 0-16,0-26 0 0,0-19 0 16,0-12 0-1,10 4 0-15,-1-3 0 0,1-4 0 16,-2-14 0-16,-2-12 0 15,-1-10 0-15,-5-6 0 16,2-2 0-16,-2 0 0 16,0 0-17-16,0-8-525 15,-11 2-831-15</inkml:trace>
  <inkml:trace contextRef="#ctx0" brushRef="#br0" timeOffset="18463.03">6380 10423 1744 0,'0'0'730'16,"0"0"-462"-16,0 0 89 15,0 0-186-15,0 0-105 16,0 0-35-16,0 0 26 15,-6-98 20-15,2 86-13 16,-3 2 11-16,-5 1 32 16,-3 4-32-16,-7 3-21 15,-9 2-6-15,-7 0-21 0,-7 14-8 16,-6 18 22-16,0 12-19 16,3 10 10-1,6 8-1-15,13 2-31 0,17 1 0 16,12-5 0-16,6-6 0 15,32-10 0-15,15-10 0 16,12-14 0-16,6-10 0 16,3-10 0-16,-7 0 0 15,-9-20 0-15,-14-4 0 16,-13-2 0-16,-13 2 0 16,-11 0-12-16,-7 2-69 15,0 2-126-15,-13-2-293 16,-5 4-332-16,1 3-529 0</inkml:trace>
  <inkml:trace contextRef="#ctx0" brushRef="#br0" timeOffset="19033.75">6376 10020 1803 0,'0'0'559'0,"0"0"-196"16,-120-52 146-16,64 40-261 15,-2 8-80-15,-5 4-34 16,-1 2-4-16,-3 22-35 16,-2 10-35-16,3 12-33 0,3 14-27 15,3 29 0-15,11 25 0 16,15 24 0-16,24 4 0 15,10-9 0-15,19-33 0 16,10-28 0-16,2-16 0 16,5-7 0-16,9 5 0 15,11 0 0-15,8 2 0 16,3-10 0-16,0-12 0 16,1-10 0-16,2-7 0 15,3-13 0-15,4-4 0 16,2-4 0-16,4-21 0 15,2-11 0-15,1-8 0 16,-3-8 0-16,-5-8 0 0,-7-7 0 16,-11-5 0-16,-9-2 0 15,-8-2 0-15,-14 2 0 16,-10 0 0-16,-9 1 0 16,-10 3 0-16,-2 0 0 15,-29 2 0-15,-14 0 0 16,-16 4 0-16,-14 2 0 15,-25-1 0-15,-1 15 0 16,-1 8 0-16,-2 12 0 16,21 18 0-1,-11-2 0-15,26 8-646 16,27-2-2345-16</inkml:trace>
  <inkml:trace contextRef="#ctx0" brushRef="#br0" timeOffset="19643.07">7064 10714 2288 0,'0'0'536'0,"0"0"-213"16,0 0 242-16,0 0-319 15,0 0-108-15,0 0-138 16,0 0 0-16,0 0 0 16,0 0 0-16,0 0 0 15,0 0 0-15,0 0 0 16,0 0 0-16,0 0 0 16,0 0 0-16,0 0 0 15,0 0 0-15,0 0 0 0,0 0 0 16,21 0 0-1,39 0 0-15,60-4 0 0,70-6 0 16,44-4 0-16,24 0 0 16,-4 0 0-16,-16 4 0 15,-3-1 0-15,-29 2 0 16,-45 0 0-16,-48 4 0 16,-46 1 0-16,-28 2 0 15,-8-2 0-15,-7 1 0 16,-6 2 0-16,-10-2 0 15,2 3 0-15,5-1 0 16,12-2 0-16,44-7 0 16,-6 2-264-16,2-2-1178 0</inkml:trace>
  <inkml:trace contextRef="#ctx0" brushRef="#br0" timeOffset="19909.32">10478 10076 2395 0,'0'0'872'0,"0"0"-494"15,0 0 73-15,0 0-451 16,0 0 0-16,0 0 0 16,0 0 0-16,9-4 0 15,-6 52 0-15,3 18 0 16,5 13 0-16,3 3 0 15,1-2 0-15,3-8 0 0,-1-10 0 16,-1-13 0-16,-3-13 0 16,-1-14 0-16,-7-16 0 15,-5-12-278-15,0-20-276 16,0-8-578-16</inkml:trace>
  <inkml:trace contextRef="#ctx0" brushRef="#br0" timeOffset="20237.59">10362 10046 985 0,'0'0'1276'16,"0"0"-572"-16,0 0-142 0,0 0-233 16,0 0-89-16,0 0-240 15,0 0 0-15,-17-20 0 16,63 56 0-16,14 10 0 16,10 8 0-16,1 2 0 15,0 2 0-15,-7 1 0 16,-10-3 0-16,-14-4 0 15,-18-2 0-15,-15 0 0 16,-7-1 0-16,-24-1 0 16,-23-2 0-16,-20 0 0 15,-9-8 0-15,-8-4 0 16,1-6 0-16,10-10 0 16,13-8 0-16,15-8 0 15,18-2 0-15,16 0 0 16,11-6 0-16,4-24-218 0,21 2-341 15,0 0-583-15</inkml:trace>
  <inkml:trace contextRef="#ctx0" brushRef="#br0" timeOffset="20831.61">10629 9771 1633 0,'0'0'561'0,"0"0"-229"0,0 0 160 16,0 0-248-16,0 0-18 16,-142-50-61-16,91 50 3 15,-9 8-47-15,-7 20-34 16,-5 12-20-16,1 14-67 15,2 14 0-15,7 13 0 16,8 7 0-16,14 5 0 16,9 1 0-16,15-2 0 15,12-6 0-15,4-2 0 16,2-6 0-16,20-3 0 16,3-3 0-16,6-4 0 15,5-6 0-15,2-5 0 16,7-7 0-16,-1-10 0 15,7-10 0-15,7-10 0 0,5-10 0 16,6-8 0-16,6-2 0 16,5-6 0-16,3-14 0 15,1-4 0-15,-3-4 0 16,-8-1 0-16,-6-3 0 16,-4-2 0-16,-8-6 0 15,-1-4 0-15,-7-4 0 16,-3-8 0-16,-4-6 0 15,-7-5 0-15,-8-5 0 16,-9-4 0-16,-12-2 0 16,-4-4 0-16,-18 1 0 0,-20 5 0 15,-11 4 0-15,-8 6 0 16,-6 6 0-16,-6 4 0 16,-31-26 0-16,17 15-222 15,14 3-1351-15</inkml:trace>
  <inkml:trace contextRef="#ctx0" brushRef="#br0" timeOffset="21370.46">10596 8059 1592 0,'0'0'585'0,"0"0"-62"16,0 0-37-16,0 0-188 16,0 0-40-16,0 0-120 15,0 0-16-15,-20-74-28 16,18 74-94-16,-1 14 0 16,1 24 0-16,2 38 0 0,0 42 0 15,0 52 0-15,12 24 0 16,5-8 0-16,2-20 0 15,-4-35 0-15,1-29 0 16,-6-22 0-16,-1-20 0 16,1-12 0-16,-4 5 0 15,1-6 0-15,-3 0 0 16,0-18 0-16,2-10 0 16,-4-11 0-16,0-6 0 15,2-2 0-15,-2 0 0 16,5-12-9-16,-1-12-251 15,-4-2-980-15</inkml:trace>
  <inkml:trace contextRef="#ctx0" brushRef="#br0" timeOffset="23008.78">6272 11419 1420 0,'0'0'507'0,"0"0"-196"0,0 0-2 0,0 0 42 0,0 0-56 16,0 0-61-16,0 0 15 15,-10-80-54-15,8 80-56 16,2 0-53-16,0 11-86 16,0 18 0-16,25 20 0 15,24 33 0-15,31 38 0 16,29 37 0-16,12 9 0 15,-1-9 0-15,-13-21 0 16,-29-38 0-16,-13-18 0 16,-17-19 0-16,-9-11 0 15,3 4 0-15,-5 2 0 16,1-4 0-16,-11-16 0 0,-9-10 0 16,-5-12 0-1,-6-8 0-15,0-4 0 0,-5-2 0 16,5 0 0-16,-1 0 0 15,6 0 0-15,19-16-116 16,-5 4-447-16,-1 0-736 0</inkml:trace>
  <inkml:trace contextRef="#ctx0" brushRef="#br0" timeOffset="23806.06">7372 13012 1207 0,'0'0'686'0,"0"0"-385"16,0 0 56-16,0 0 26 15,0 0-106-15,0 0-120 0,0 0-50 16,-94-8-5-1,46 8-29-15,-12 12 34 0,-7 12-10 16,-5 6-1-16,-1 10-21 16,6 6-4-16,9 9-71 15,9 5 0-15,13 2 0 16,16 0 0-16,15-2 0 16,5-4 0-16,21-3 0 15,19-6 0-15,16-7 0 16,12-7 0-16,13-12-14 15,2-10-22-15,-1-11-36 16,-8 0-6-16,-14-14-4 0,-16-11 35 16,-21-1 47-1,-17-3 6-15,-6-2 5 0,-20 1 31 16,-16 4-5-16,-4 4 19 16,1 8-8-16,5 4-9 15,9 6 0-15,12 2-31 16,6 2-7-16,7 0-2 15,0 0-12-15,9 0-1 16,18 4-8-16,6 0 13 16,8-4 3-16,1 0 6 15,-3 0-1-15,-5-6 0 16,-12 0 2-16,-11 2-1 16,-3 4 1-16,-8 0 1 15,0 0 26-15,0 6-7 16,0 14-13-16,0 12 20 0,0 10-8 15,-8 6-20-15,-3 9 0 16,3 1 0-16,-1-2 0 16,4-2 0-16,5-6 0 15,0-8-17-15,0-12-122 16,0-21-311-16,7-7-376 16,-2 0-652-16</inkml:trace>
  <inkml:trace contextRef="#ctx0" brushRef="#br0" timeOffset="24510.34">7397 12832 1936 0,'0'0'382'16,"0"0"-136"-16,0 0 216 15,-134-57-264-15,89 49-61 16,-1 6-6-16,-10 2 10 16,-4 0-11-16,-5 2-10 15,-6 12-10-15,1 4-7 16,2 6-103-16,1 3 0 16,4 5 0-16,8 2 0 15,4 6 0-15,6 8 0 16,9 10 0-16,5 8 0 15,9 27 0-15,11-5 0 16,9 8 0-16,2 2 0 0,6-12 0 16,21 9 0-16,6-5 0 15,12-8 0-15,6-8 0 16,5-7 0-16,6-12 0 16,5-6 0-16,2-13 0 15,5-8 0-15,3-10 0 16,6-10 0-16,4-8 0 15,5 0 0-15,-1-22 0 16,-2-12 0-16,-5-6 0 16,-1-8 0-16,-8-5 0 0,-3-1 0 15,-7 0 0 1,-7-2 0-16,-8 2 0 0,-7 0 0 16,-7 4 0-16,-9 0 0 15,-10-1 0-15,-7 1 0 16,-8-4 0-16,-2-2 0 15,0-4 0-15,-21-4 0 16,-3-2 0-16,-8 1 0 16,-3 1 0-16,-5 4 0 15,-3 4 0-15,-1 2 0 16,-3 5 0-16,-6 4 0 16,-5 4 0-16,-2 5 0 15,-3 4 0-15,-1 8 0 16,-3 6 0-16,-3 8 0 15,-1 10 0-15,-26 22 0 0,16 12-537 16,12 4-942-16</inkml:trace>
  <inkml:trace contextRef="#ctx0" brushRef="#br0" timeOffset="26572.78">10598 11361 730 0,'0'0'291'0,"0"0"-154"16,0 0-47-16,0 0 0 15,0 0-48-15,0 0-19 16,0 0 39-16,0 15 60 15,0-12-24-15,0 1 7 16,0-1 28-16,0-3 14 16,0 1 7-16,0-1-16 15,0 0-39-15,0 0-12 0,0 0-10 16,0 0 12 0,0 0 5-16,0 0-40 0,0-4-20 15,0-1-26-15,0-4 1 16,0 4 6-16,0-5 6 15,0 2 15-15,0-2 6 16,0-1 17-16,2 1 33 16,1 2-20-16,-3 1 6 15,0 3-4-15,0 0-2 16,0-1 33-16,0 5 0 16,0 0-13-16,0 0-8 15,0 0-30-15,0 0-20 16,0 18-18-16,-7 14-15 15,3 18 26-15,-3 19 2 16,-2 29 7-16,-2 38 3 16,-2 31-39-16,1 15 0 0,4-5 0 15,3-19 0-15,5-21 0 16,0-13 0-16,0-26 0 16,0-26 0-16,2-22 0 15,3-14 0-15,-1 1 0 16,-2-6 0-16,3-2 0 15,-3-13 0-15,1-8 0 16,-3-6 0-16,2-2 0 16,0 0 0-16,-2 0 0 15,2 0 0-15,0 0 0 16,1 0 0-16,-1 0 0 16,0 0 0-16,11 0-165 15,-1-2-566-15,1 2-386 0</inkml:trace>
  <inkml:trace contextRef="#ctx0" brushRef="#br0" timeOffset="27268.27">10677 13339 1330 0,'0'0'853'0,"0"0"-569"15,0 0 103-15,0 0-59 16,0 0-93-16,0 0-66 16,-148-85 5-16,99 85-57 15,-13 4-45-15,-5 22 2 16,-6 17-1-16,-3 9-73 15,5 14 0-15,2 10 0 16,4 7 0-16,7 7 0 16,9 2 0-16,7 4 0 15,13 1 0-15,8-1 0 16,13-6 0-16,8-4 0 0,0-8 0 16,20-7 0-1,13-9 0-15,9-6 0 0,10-10 0 16,10-6 0-16,5-12 0 15,4-8 0-15,7-12 0 16,2-6 0-16,1-2 0 16,4-6 0-1,-1-16 0-15,0-2 0 16,1-6 0-16,-7-4 0 16,-4-4 0-16,-10 2 0 15,-5-9 0-15,-9 1 0 16,-5-2 0-16,-9-4 0 15,-5 2 0-15,-9-8 0 16,-4-2 0-16,-7-1 0 16,-4 0 0-16,-7-2 0 0,0 3 0 15,-9 2 0 1,-15 4 0-16,-14-1 0 0,-9 3 0 16,-14 0 0-16,-9 0 0 15,-13 2 0-15,-11 4 0 16,-6 4 0-16,0 6 0 15,4 8 0-15,16 4 0 16,18 8 0-16,28-4-96 16,18 3-775-16,16 6-1382 0</inkml:trace>
  <inkml:trace contextRef="#ctx0" brushRef="#br0" timeOffset="27533.76">10342 13682 2194 0,'0'0'641'0,"0"0"-445"16,0 0 146-16,0 0-130 15,0 0-116-15,0 0-53 16,140 0-25-16,-80 0-7 16,3-2-11-16,-10-9-129 15,-17 0-198-15,-16 0-373 16,-20 5-315-16</inkml:trace>
  <inkml:trace contextRef="#ctx0" brushRef="#br0" timeOffset="27877.81">10249 13716 1813 0,'0'0'850'0,"0"0"-358"15,0 0-111-15,0 0-98 16,0 0-110-16,0 0-104 16,0 0-34-16,-34-4-35 15,34 4 0-15,-2 0 0 16,-3 10 0-16,1 14 0 0,-3 8 0 15,-1 6 0-15,1 10 0 16,-2-2 0-16,4 6 0 16,1 2 0-16,2-1 0 15,2-3 0-15,0-6 0 16,2-4 0-16,16-4 0 16,4-12 0-16,7-6 0 15,6-8 0-15,10-10 0 16,7 0 0-16,3-10 0 15,-1-12 0-15,-7-6-143 16,-10-14-187-16,-10 8-220 16,-18 4-295-16</inkml:trace>
  <inkml:trace contextRef="#ctx0" brushRef="#br0" timeOffset="28035.6">10291 14043 1408 0,'0'0'1395'0,"0"0"-1026"16,0 0-6-16,0 0-164 16,0 0-140-16,0 0-34 15,160-67-25-15,-42 30-7 16,-20 2-235-16,-11 3-553 0</inkml:trace>
  <inkml:trace contextRef="#ctx0" brushRef="#br0" timeOffset="28972.9">11099 10946 971 0,'0'0'333'0,"0"0"-45"0,0 0 24 16,0 0 31-1,0 0-50-15,0 0 8 0,0 0-47 16,-33-64-75-16,31 58-30 16,-2 0 34-16,-3 2-19 15,3-2-79-15,-3 2-28 16,2-2-9-16,1-2-10 16,-3 0-7-16,3-2-30 15,-3-2 10-15,0 2-3 16,-2 0-8-16,5 2-2 15,0 4 2-15,2 2 0 16,2 2 22-16,0 0-22 16,8 16 6-16,23 16 1 15,17 10 7-15,16 11-14 16,34 16 0-16,31 18 0 0,36 17 0 16,13 8 0-16,-6 0 0 15,-8 3 0-15,-14-5 0 16,6 7 0-16,-5-1 0 15,-5-6 0-15,-26-22 0 16,-29-21 0-16,-24-22 0 16,-11-8 0-16,-1-1 0 15,1-2 0-15,-5-4 0 16,-17-12 0-16,-14-8 0 16,-9-6 0-16,-7-2 0 15,-2 0 0-15,-2-2 0 16,0 0 0-16,2 0 0 15,-2 0 0-15,3 0 0 0,-3 0 0 16,2 0 0-16,-2 2 0 16,0-2 0-16,0 0 0 15,0 0 0-15,0 0 0 16,0 0 0-16,0 0 0 16,0 0 0-16,0 0 0 15,0 0 0-15,0 0 0 16,0 0 0-16,-2 0 0 15,-11 0-182-15,-3 0-1386 0</inkml:trace>
  <inkml:trace contextRef="#ctx0" brushRef="#br0" timeOffset="30029.67">13308 12879 1642 0,'0'0'702'15,"0"0"-349"-15,0 0 184 16,0 0-195-16,0 0-90 16,0 0-69-16,0 0-98 15,0-72-85-15,0 72 0 16,-3 0 0-16,3 18 0 16,0 18 0-16,0 17 0 0,0 11 0 15,0 8 0 1,9 0 0-16,1-4 0 0,1-7 0 15,-1-15 0-15,0-14 0 16,-1-16 0-16,-5-16-198 16,4-36-104-16,0-15-363 15,-4-9-263-15</inkml:trace>
  <inkml:trace contextRef="#ctx0" brushRef="#br0" timeOffset="30232.89">13384 12669 1551 0,'0'0'811'15,"0"0"-241"-15,0 0-190 16,0 0-53-16,0 0-128 0,0 0-91 16,0 0-36-1,133-76-21-15,-79 64-35 0,4 4-16 16,4 0 0-16,-5 4-55 16,-5 4-113-16,-12 0-156 15,-26 12-289-15,-12 8-244 16,-2 4-713-16</inkml:trace>
  <inkml:trace contextRef="#ctx0" brushRef="#br0" timeOffset="30405.09">13401 12944 2102 0,'0'0'653'16,"0"0"-366"-16,0 0-1 15,0 0-26-15,0 0-95 16,118 0-82-16,-76 0-26 0,4 0-26 15,-5 0-30-15,2 0-1 16,-5 0-76-16,8-3-161 16,-10-2-295-16,-7-5-367 0</inkml:trace>
  <inkml:trace contextRef="#ctx0" brushRef="#br0" timeOffset="31037.41">13762 12404 601 0,'0'0'1036'15,"0"0"-735"-15,0 0 30 16,-116-80-31-16,74 64-21 16,-7 4-110-16,-7 8-11 15,-6 4 1-15,-7 0-24 16,-2 12-8-16,-3 12-11 15,3 8-19-15,2 6-2 16,7 8-19-16,8 8-8 16,10 7-20-16,7 5-48 15,13 4 0-15,11 4 0 16,8 0 0-16,5 2 0 16,0 1 0-16,13-1 0 15,8 0 0-15,5-3 0 0,6-3 0 16,5-2 0-16,11-4 0 15,5-6 0-15,12-8 0 16,10-6 0-16,6-8 0 16,8-7 0-16,4-14 0 15,3-2 0-15,0-13 0 16,-5 0 0-16,-2-6 0 16,-1-15 0-16,-9-1 0 15,2-4 0-15,-8-6 0 16,0-2 0-16,-3-8 0 15,-6-2 0-15,-6-6 0 16,-7-2 0-16,-6-3 0 16,-9 1 0-16,-12-4 0 0,-6 0 0 15,-9-4 0-15,-9-2 0 16,0-2 0-16,0-5 0 16,-14-1 0-16,-7 0 0 15,-4 0 0-15,-8-1 0 16,-10 5 0-16,-8 6 0 15,-14 4 0-15,-29 6 0 16,-39 10 0-16,-48 22 0 16,-23 20 0-1,-10 32 0-15,6 34 0 16,65-10-476-16,28-4-763 0</inkml:trace>
  <inkml:trace contextRef="#ctx0" brushRef="#br0" timeOffset="31943.48">11340 14007 45 0,'0'0'839'16,"0"0"-583"-16,0 0 12 15,0 0-48-15,0 0-42 16,0 0 9-16,0 0-11 0,-11 0-13 15,7 0-46 1,-2 0-26-16,0 0 14 0,2 0 6 16,-3 0 23-16,1 0-11 15,-4 0-49-15,0 0 12 16,-1 1-13-16,-1 2-5 16,1 1-9-16,3 2-9 15,-2-6-2-15,4 1-8 16,3-1-8-16,1 0 13 15,2 0-2-15,0 0 20 16,0 0 5-16,11 0-38 16,20-10 1-16,21-12 25 15,35-16-13-15,42-20-13 16,41-20-28-16,13-8-2 16,-8 0 9-16,-17 3-7 0,-26 13-2 15,-23 12 6 1,-22 10-5-16,-23 14 31 0,-8 4-4 15,2-2 7-15,5-3-6 16,1 2-29-16,-10 5 0 16,-10 3 0-16,-6 5 0 15,-7 2 0-15,-9 6 0 16,-6 4 0-16,-5 4 0 16,-6 0 0-16,-5 4 0 15,0 0 0-15,0 0 0 16,0 0 0-16,0 0 0 15,0 0 0-15,0 0 0 16,0 0 0-16,0 0 0 0,0 0 0 16,0 0 0-1,0 0 0-15,0 0 0 0,0 0 0 16,0 0 0-16,0 0 0 16,0 0 0-16,-13 0-218 15,-8 0-615-15</inkml:trace>
  <inkml:trace contextRef="#ctx0" brushRef="#br0" timeOffset="84795.62">23114 5769 1378 0,'0'0'651'0,"0"0"-360"0,0 0 380 16,51-110-312-16,-35 75-123 15,-3 3-19-15,-5 6-52 16,0 6-37-16,-6 8-128 16,-2 4 0-16,0 6 0 15,0 2 0-15,0 0 0 16,-2 22 0-16,-17 32 0 15,-12 37 0-15,-9 33 0 16,3 0 0-16,2-21 0 0,16-29 0 16,5-24 0-16,3 0 0 15,1-2 0-15,2-6 0 16,4-16 0-16,4-13 0 16,0-12 0-16,0-1 0 15,4-16 0-15,17-23 0 0,12-34 0 16,12-43 0-16,8-49 0 15,0-15 0-15,-11 25 0 16,-13 45 0-16,-12 54 0 16,-9 28 0-16,-1 10 0 15,0 10 0-15,2 8 0 16,1 24 0-16,11 42 0 16,-1 10 0-16,4 12 0 15,1 7 0-15,-5-13 0 16,3 6 0-16,-2-8 0 15,0-5 0-15,1-13 0 16,-5-10 0-16,-1-14 0 16,-5-12 0-16,-6-12 0 0,-5-10-11 15,0-4-166 1,-27-30-195-16,-4-8-483 0,-5-4-332 0</inkml:trace>
  <inkml:trace contextRef="#ctx0" brushRef="#br0" timeOffset="85006.59">23185 5989 836 0,'0'0'1638'16,"0"0"-1029"-16,0 0-344 15,0 0-38-15,0 0-61 16,0 0-52-16,0 0-45 16,154 22-25-16,-106-22-19 15,4 0-25-15,-7 0-18 16,-8-12-175-16,-12 1-291 15,-12 0-275-15,-9 1-672 0</inkml:trace>
  <inkml:trace contextRef="#ctx0" brushRef="#br0" timeOffset="85804.68">23455 5346 1508 0,'0'0'675'0,"0"0"-351"15,0 0 138 1,0 0-251-16,0 0-51 0,-101-117-48 16,74 99 1-1,-1 5-20-15,-3 2 0 0,-6 5-15 16,2 6 0-16,-5 0-12 15,0 0-29-15,-3 17-10 16,-1 5-6-16,-5 7-3 16,2 10 2-16,-2 11-20 15,3 10 0-15,1 10 0 16,3 8 0-16,6 3 0 16,5 1 0-16,6-2 0 15,5-2 0-15,9-2 0 0,5-2 0 16,6-1 0-1,0-3 0-15,0-6 0 0,4-4 0 16,9-3 0-16,7-6 0 16,5-4 0-16,6-3 0 15,5-2 0-15,6-4 0 16,7-4 0-16,4-4 0 16,5-4 0-16,0-4 0 15,-2-4 0-15,0-4 0 16,-3-6 0-16,-2-3 0 15,-2-4 0-15,0-1 0 16,0 0 0-16,1 0 0 16,-2-1 0-16,4-12 0 15,-4-3 0-15,4-2 0 0,-1-6 0 16,0-2 0-16,-2-4 0 16,-3-2 0-16,0-4 0 15,-7-2 0-15,-1-2 0 16,-1-3 0-16,-4-1 0 15,-4 0 0-15,-5-4 0 16,-2-2 0-16,-6-2 0 16,-5-4 0-16,-4-4 0 15,-3-5 0-15,-4-4 0 16,0-6 0-16,0-7 0 16,-4-4 0-16,-12-1 0 15,-4 3 0-15,-5 6 0 16,-4 10 0-16,-2 12 0 0,-2 5 0 15,-7 9 0-15,-4 6 0 16,-8 2 0-16,-6 6 0 16,-6 8 0-16,-5 8 0 15,-10 10 0-15,-35 4-75 16,19 20-545-16,11 0-885 0</inkml:trace>
  <inkml:trace contextRef="#ctx0" brushRef="#br0" timeOffset="87237.9">23004 7046 831 0,'0'0'267'0,"0"0"-73"16,0 0 37-16,0 0-21 15,0 0 16-15,0 0 11 16,58-30 23-16,-58 28 14 16,0 0-29-16,0 0-23 15,0 2-37-15,0-2-47 16,0 0-45-16,0 2-34 0,0-2-11 15,0 2-18-15,0 0 4 16,-6 4-5-16,-21 26-29 31,-14 22 0-31,-16 21 10 0,-26 33-4 16,-22 28 5-16,-12 20-10 16,1 1 0-16,24-33 7 15,28-31-8-15,26-37 0 16,5-8 0-16,-1 2 1 15,2 0 6-15,-1 0-6 16,11-12 0-16,4-8 26 16,7-10-16-16,2-6 2 15,7-4 4-15,0-5-5 16,2-3 0-16,0 0-5 16,0 0 4-16,0 0 7 0,0 0-17 15,0 0-1-15,0 0-36 16,-3 0-85-16,-19 18-205 15,-2-3-581-15,-5 7-891 0</inkml:trace>
  <inkml:trace contextRef="#ctx0" brushRef="#br0" timeOffset="87972.54">21585 8596 2275 0,'0'0'810'16,"0"0"-493"-16,0 0-69 16,0 0-155-16,0 0-38 15,7 104 22-15,-7-43-19 16,0 5-20-16,0 0-28 15,0-4 1-15,-3-6-5 16,-3-11-6-16,2-13-1 16,2-14 1-16,2-13 0 15,0-5 5-15,0-10 11 16,0-26 2-16,8-18-15 0,7-30-3 16,-1 0 0-1,-1-10 0-15,1 2 0 0,-5 19 10 16,1 7-9-16,2 16 5 15,1 18 13-15,3 12 2 16,4 12-21-16,4 8 0 16,3 0 0-16,4 18 0 15,-2 12 0-15,-4 6 0 16,-8 4 0-16,-9 6 0 16,-8 0 0-16,0 1-18 15,-16-3-11-15,-13-4 19 16,0-6 2-16,0-6 8 15,6-10 6-15,8-8-6 0,9-6 33 16,3-4-7-16,3 0-26 16,0 0 0-16,11 0 0 15,16 0 0-15,11 0 0 16,9 0 0-16,4 0 0 16,2 0 0-16,-5 6 0 15,-9 14 0-15,-12 2 0 16,-9 6 0-16,-16 2 0 15,-2 4 0-15,-20 2 0 16,-21 0 0-16,-7 0 0 16,-8-5 0-16,0-8 0 15,6-5 0-15,7-7 0 16,14-9 0-16,9-2 0 0,8 0 0 16,10-13 0-1,2-5-149-15,0-7-157 0,14 3-465 16,-3 1-505-16</inkml:trace>
  <inkml:trace contextRef="#ctx0" brushRef="#br0" timeOffset="88676.69">21926 8324 1910 0,'0'0'735'0,"0"0"-351"16,0 0-34-16,0 0-144 15,0 0-95-15,-110-119-15 16,84 103 3-16,-5 6-35 16,-5 4-10-16,-6 6-19 15,-5 0-10-15,-6 12 2 16,-3 16-27-16,0 8 0 15,2 11 0-15,2 7 0 16,4 8 0-16,9 6 0 16,3 8 0-16,9 3 0 15,7 3 0-15,7 0 0 16,5-4 0-16,8-4 0 0,0-4 0 16,0-1 0-16,6-5 0 15,7-4 0-15,5-6 0 16,3-4 0-16,6-8 0 15,2-3 0-15,7-6 0 16,5-7 0-16,3-3 0 16,5-7 0-16,6-6 0 15,1-2 0-15,4-4 0 16,0-4 0-16,1 0 0 16,1 0 0-16,0-4 0 15,1-10 0-15,-1-1 0 16,-2-4 0-16,-2-2 0 15,-4-4 0-15,0-4 0 16,-4-5 0-16,2-4 0 0,-6-6 0 16,1-4 0-1,-9 0 0-15,-5-4 0 0,-8-1 0 16,-12 2 0-16,-3-2 0 16,-10-3 0-16,0-2 0 15,-3-4 0-15,-17-2 0 16,-5-4 0-16,-4 1 0 15,-4 1 0-15,-7 2 0 16,-2 2 0-16,-3 5 0 16,-3 10 0-16,-6 10 0 15,-4 17 0-15,-11 19 0 16,-51 33 0-16,14 19-138 16,6 16-1356-16</inkml:trace>
  <inkml:trace contextRef="#ctx0" brushRef="#br0" timeOffset="89638.49">21567 9515 1458 0,'0'0'673'16,"0"0"-281"-16,0 0 138 16,0 0-217-16,0 0-130 15,0 0-95-15,0 0-44 16,-27 36 40-16,-2 16 7 0,-11 14 8 16,-26 26-13-16,-30 27-31 15,-29 23-55-15,-8 4 0 16,21-25 0-16,31-37 0 15,33-34 0-15,15-14 0 16,-1 0 0-16,7-6 0 16,5-4 0-16,11-9 0 15,6-11 0-15,5-5 0 16,0-1 0-16,0 0 0 16,0 0 0-16,0 0 0 15,0 0 0-15,0 0 0 16,0 0 0-16,0 0 0 15,0 12-44-15,-7 5-623 16,-3 1-771-16</inkml:trace>
  <inkml:trace contextRef="#ctx0" brushRef="#br0" timeOffset="90138.45">20440 10774 1579 0,'0'0'628'0,"0"0"-279"15,0 0 109-15,0 0-282 16,0 0-19-16,0 0-32 16,0 0 25-16,0 0-8 15,-7-4-28-15,-13-4-36 16,-7-2-12-16,-6 4 8 16,-10 2-74-16,-3 4 0 15,-6 0 0-15,-1 24 0 16,0 14 0-16,8 12 0 15,9 10 0-15,15 9 0 0,11-1 0 16,10-4 0 0,14-8 0-16,28-10 0 0,16-14 0 15,13-14 0-15,12-14 0 16,2-4 0-16,-10-8 0 16,-13-14 0-16,-15-2 0 15,-20 2 0-15,-14 0 0 16,-11 4 0-16,-2 4 0 15,-4 2 0-15,-14 6-104 16,-9 6-199-16,3 0-376 16,4 0-409-16</inkml:trace>
  <inkml:trace contextRef="#ctx0" brushRef="#br0" timeOffset="90841.5">20502 10487 525 0,'0'0'1314'16,"0"0"-806"-16,0 0-118 15,0 0-75-15,-147-80-53 16,105 72-88-16,-5 8-53 15,-7 0-13-15,1 6-13 16,-5 18-11-16,0 12 1 0,2 9-13 16,7 6-29-1,7 12-43-15,7 5 0 0,10 4 0 16,10 2 0 0,5 0 0-16,6-1 0 0,4-3 0 15,0-2 0-15,0-8 0 16,0-2 0-16,4-6 0 15,8-2 0-15,3-3 0 16,5-5 0-16,7-2 0 16,7-4 0-16,5-2 0 15,7-4 0-15,4-4 0 16,6-4 0-16,4-6 0 16,3-6 0-16,1-6 0 0,1-4 0 15,-1 0 0 1,-4-4 0-16,-2-7 0 0,-2-4 0 15,-2-3 0-15,-3 0 0 16,-2-4 0-16,-3 0 0 16,-1-4 0-16,-5-2 0 15,-4-2 0-15,-5-3 0 16,-4 0 0-16,-2-3 0 16,-3-3 0-16,0-5 0 15,-4-2 0-15,-2-4 0 16,-5-2 0-16,-3 0 0 15,-5 2 0-15,-3 1 0 16,0 3 0-16,-3-2 0 16,-14 0 0-16,-5-2 0 15,-5-2 0-15,-7-2 0 0,-1-1 0 16,-6 5 0-16,-3 5 0 16,-5 6 0-16,-2 15 0 15,-43 24 0-15,14 0-168 16,2 22-1229-16</inkml:trace>
  <inkml:trace contextRef="#ctx0" brushRef="#br0" timeOffset="91739.84">20041 11590 1972 0,'0'0'663'0,"0"0"-339"16,0 0 14-16,0 0-148 15,0 0-80-15,0 0-23 16,0 0 4-16,-47 26-2 16,22-2-29-16,-4 8 1 15,-8 10-8-15,-8 11-13 16,-8 11-22-16,-12 12-18 16,-26 24 0-16,-30 25 0 15,-18 21 0-15,-7 2 0 0,20-9 0 16,34-33 0-16,30-32 0 15,19-18 0-15,5-6 0 16,1 4 0-16,-3 3 0 16,-1-1 0-16,10-12 0 15,9-10 0-15,8-12 0 16,6-8 0-16,3-6 0 16,3-6 0-16,2-2 0 15,0 0 0-15,0 0 0 16,0 0 0-16,0 0 0 15,0 0 0-15,0 0 0 16,0 0-557-16,0 4-730 0</inkml:trace>
  <inkml:trace contextRef="#ctx0" brushRef="#br0" timeOffset="92474.44">18390 13142 1726 0,'0'0'671'0,"0"0"-147"16,0 0-146 0,0 0-62-16,0 0-141 0,0 0-50 15,0 0-32-15,-13 106-5 16,5-42-88-16,2 9 0 15,2 1 0-15,-3-4 0 16,5-8 0-16,0-9 0 16,2-15 0-16,0-12 0 15,0-14 0-15,0-12-21 16,0-4-102-16,0-30-72 16,0-21-137-16,0-26-144 15,0 0-37-15,0-5 47 16,0 4 242-16,-2 25 209 0,-6 6 15 15,-3 15 284 1,3 13 205-16,1 11 4 0,0 6-171 16,5 2-39-16,0 2-94 15,2 2-55-15,0 0-29 16,0 0-39-16,0 0-66 16,0 0 0-16,0 0 0 15,0 0 0-15,0 10 0 16,2 6 0-16,10 2 0 15,3 3 0-15,5 2 0 16,7 1 0-16,4 6 0 16,9 1 0-16,9 2 0 15,4 6 0-15,3-1 0 16,2 2 0-16,-6 2 0 16,-8-4 0-16,-15 0 0 0,-13-3 0 15,-16-3 0-15,0 0 0 16,-37-2 0-16,-9-1 0 15,-14 0 0-15,-5-3 0 16,1-4 0-16,4-4 0 16,12-6 0-16,15-6 0 15,14 0 0-15,9-6 0 16,8 0 0-16,2 0 0 16,0 0 0-16,0 0 0 15,0-12 0-15,0-4-135 16,0 0-473-16,4 2-553 0</inkml:trace>
  <inkml:trace contextRef="#ctx0" brushRef="#br0" timeOffset="93169.07">18682 12984 1371 0,'0'0'481'16,"0"0"-154"-16,0 0 141 15,0 0-141-15,-38-125-81 16,6 105-23-16,-10 2-52 16,-9 4-9-16,-4 6-63 15,-7 8-15-15,-2 0-17 0,2 4-23 16,2 16-18-16,5 8-26 15,3 8 0-15,5 9 0 16,7 5 0-16,5 10 0 16,8 6 0-16,4 8 0 15,10 5 0-15,5 5 0 16,6 0 0-16,2 0 0 16,0-1 0-16,8-6 0 15,13-2 0-15,4-5 0 16,12-4 0-16,7-8 0 15,5-6 0-15,9-3 0 16,5-13 0-16,6-6 0 16,2-6 0-16,7-10 0 0,2-6 0 15,2-8 0-15,6 0 0 16,-1-6 0-16,-1-12 0 16,-6-6 0-16,-7-4 0 15,-8-4 0-15,-7-3 0 16,-9-1 0-16,-4-4 0 15,-5-2 0-15,-4-2 0 16,-3 0 0-16,-4-6 0 16,-4-1 0-16,-6 0 0 0,-7-3 0 15,-5-3 0-15,-7-1 0 16,0-2 0-16,-5-2 0 16,-15 0 0-16,-5 0 0 0,-6 1 0 15,-2 1 0 1,-5 2 0-16,-4 2 0 0,-3 4 0 15,-1 4 0-15,-8 5 0 16,-2 11 0-16,-6 12 0 16,-3 10 0-16,-6 10 0 15,-5 0 0-15,-33 29 0 16,16-3-53-16,14-4-2146 0</inkml:trace>
  <inkml:trace contextRef="#ctx0" brushRef="#br0" timeOffset="96769.51">18020 14221 793 0,'0'0'190'16,"0"0"-87"-16,0 0 55 15,0 0-84-15,0 0-32 16,0 0-22-16,52 12 28 16,-50-12 83-16,-2 0 58 15,0 0 84-15,0 0 60 16,0 0-42-16,0-2 6 16,0 0-71-16,0-2-41 0,-5 0-50 15,1 0-46-15,1-6-17 16,-1 2 3-16,-1-2-18 15,3 0 7-15,2-4-23 16,0 0-17-16,0 0-2 16,0 0-14-16,0 4-1 15,0 2 17-15,0 8 5 16,0 0 4-16,-13 14-20 16,-9 22-2-16,-22 36 13 15,-28 40-18-15,-31 39 3 16,-13 17-9-16,8-1 0 15,11-21 0-15,30-38 0 0,17-24 0 16,16-25 0-16,8-13 0 16,1 2 0-16,4 0 0 15,4-8 0-15,8-14 0 16,6-12 0-16,3-8 0 16,0-6 0-16,0 0 0 15,0 0 0-15,0 0 0 16,0 0 0-16,0 0 0 15,0-4 0-15,0-2-68 16,-8 2-146-16,-3 4-379 16,-3 0-415-16</inkml:trace>
  <inkml:trace contextRef="#ctx0" brushRef="#br0" timeOffset="97370.67">16935 15538 1527 0,'0'0'518'16,"0"0"-195"-16,0 0 46 15,0 0-94-15,0 0-94 16,-118-62-24-16,76 62-9 15,-12 6-1-15,-10 24-24 16,-7 15-12-16,-6 13-10 16,4 12-29-16,3 8-28 0,16 10-44 0,8-2 0 15,17 7 0-15,19-9 0 16,10 2 0-16,6-6 0 16,27-4 0-16,15-5 0 15,4-7 0-15,11-6 0 16,9-10 0-16,3-8 0 15,8-8 0-15,4-14 0 16,4-6 0-16,3-12 0 16,4 0 0-16,0-16 0 15,-5-12 0-15,-2-12 0 0,-8-4 0 16,-10-10 0 0,-10 0 0-16,-12-4 0 0,-11 0 0 15,-7-1 0-15,-10 1 0 16,-12 2 0-16,-7 2 0 15,-4-4 0-15,-6 4 0 16,-16-4 0-16,-9 3 0 16,-8 3 0-16,-3 2 0 15,-7-2 0-15,-6 6 0 16,-7 10 0-16,-8 0 0 16,-3 10 0-16,-6 8 0 15,2 1 0-15,6 7 0 16,11 2 0-16,14 4 0 15,20 4-260-15,13 3-509 16,8 11-687-16</inkml:trace>
  <inkml:trace contextRef="#ctx0" brushRef="#br0" timeOffset="97605.15">16835 15873 1277 0,'0'0'1061'16,"0"0"-594"-16,0 0-194 16,0 0-25-16,0 0-58 15,0 0-87-15,0 0-34 16,171-8-21-16,-104-6-36 0,0-2-12 16,-4 6-90-1,-15 0-139-15,-23 10-290 0,-16 0-248 16,-9 0-417-16</inkml:trace>
  <inkml:trace contextRef="#ctx0" brushRef="#br0" timeOffset="97902">16804 15887 1936 0,'0'0'826'0,"0"0"-317"15,0 0-145-15,0 0-153 16,0 0-92-16,0 0-73 15,0 0 11-15,-45 108-29 16,45-55-28-16,0 5 0 16,0 0 0-16,0 0 0 0,0 0 0 15,0-8 0-15,6-1 0 16,4-9 0-16,3-4 0 16,5-10 0-16,6-4 0 15,8-4 0-15,6-10 0 16,6-2 0-16,5-6 0 15,2 0 0-15,0-8 0 16,-3-10-59-16,-6-2-118 16,-13 0-189-16,-19-8-251 15,-10 2-191-15,0 4-827 0</inkml:trace>
  <inkml:trace contextRef="#ctx0" brushRef="#br0" timeOffset="98106.28">16837 16244 2023 0,'0'0'893'16,"0"0"-532"-16,0 0-80 15,0 0-146-15,0 0-34 16,150-72-70-16,-77 52-30 16,2 0-1-16,-3 8-195 15,-19 4-385-15,-22 8-736 0</inkml:trace>
  <inkml:trace contextRef="#ctx0" brushRef="#br0" timeOffset="98732.09">16370 16248 948 0,'0'0'528'0,"0"0"-251"15,0 0 76-15,0 0-19 16,0 0-21-16,0 0-79 16,0 0-69-16,-10-18-39 15,-1 18-47-15,-1 0 18 16,-1 0 10-16,-5 2-13 16,-1 14 17-16,-4 6-18 15,-4 6-15-15,-2 7 9 16,-4 11-15-16,-7 6-72 15,-7 12 0-15,-1 2 0 0,-8 10 0 16,2-4 0-16,-2 5 0 16,3-1 0-16,-3 2 0 15,3-6 0-15,-5 0 0 16,-3-1 0-16,1-3 0 16,-4-6 0-16,-3 4 0 15,0-2 0-15,3-6 0 16,4 5 0-16,4-5 0 15,9-6 0-15,7-2 0 16,8-2 0-16,6-2 0 16,6-7 0-16,4-7 0 0,3-5 0 15,7-4 0 1,-2-9 0-16,6-6 0 16,2-4 0-16,0-4 0 0,0 0-63 15,-4-4-406-15,-3-10-360 16,-9 1-650-16</inkml:trace>
  <inkml:trace contextRef="#ctx0" brushRef="#br0" timeOffset="99599.84">14058 17504 1045 0,'0'0'389'0,"0"0"-143"16,0 0 39-16,0 0 21 0,0 0-51 16,0 0-25-1,0 0-11-15,-119-99-42 0,80 99-36 16,-5 10-10-16,-5 20-2 15,-2 6-3-15,-3 14 5 16,3 11-19-16,4-1-34 16,7 6-10-16,12 6-40 15,9-1-28-15,11 1 0 16,8 0 0-16,0-2 0 16,2-2 0-16,15-6 0 15,6 0 0-15,6-3 0 16,2-7 0-16,6-6 0 15,6-2 0-15,8-4 0 16,5-8 0-16,8-2 0 16,3-8 0-16,0-8 0 0,0-4 0 15,-4-6 0 1,-1-4 0-16,1 0 0 0,-3 0 0 16,2-5 0-16,0-12 0 15,3-5 0-15,-3 2 0 16,-1-10 0-16,-3 4 0 15,-8-6 0-15,-3-4 0 16,-5 2 0-16,-4-4 0 16,-1-2 0-16,-4-4 0 15,-4-1 0-15,0-3 0 16,-5 2 0-16,-6-6 0 16,-5-2 0-16,-6-4 0 15,-7-9 0-15,0-1 0 0,-5-2 0 16,-17-2 0-1,-7 4 0-15,-2 6 0 0,-6 8 0 16,-2 1 0-16,-3 9 0 16,-2 8 0-16,-3 0 0 15,-3 4 0-15,0 10 0 16,-6 0 0-16,-2 12 0 16,-7 6 0-16,-4 4 0 15,-9 4 0-15,-2 20 0 16,-3 12 0-16,3 8 0 0,-14 28-210 15,21-11-660 1,17-11-949-16</inkml:trace>
  <inkml:trace contextRef="#ctx0" brushRef="#br0" timeOffset="100240.64">14243 17748 2362 0,'0'0'673'0,"0"0"-347"16,0 0-23-16,0 0-168 15,0 0-77-15,0 0-44 16,0 0 47-16,-13 86 4 16,24-32-17-16,1 5 3 15,1-1-51-15,1-2 0 16,-2-6 0-16,-1-6 0 15,1-12 0-15,-6-10 0 16,1-8 0-16,-5-6 0 0,-2-8 0 16,0 0 0-1,0-18 0-15,-9-12 0 0,-9-12 0 16,1-14 0-16,-3-4 0 16,2-2 0-16,4 4 0 15,1 5 0-15,7 13 0 16,-1 4 0-16,4 10 0 15,3 2 0-15,0 6 0 16,0-4 0-16,12 6 0 16,10-4 0-16,9-2 0 15,8 6 0-15,3-2 0 16,2 0 0-16,1 4 0 16,-3 6 0-16,-5-2 0 0,-5 6-74 15,-8 0-56 1,-6 4-113-16,-9 0-72 0,-7 4-329 15,-2 14-170-15</inkml:trace>
  <inkml:trace contextRef="#ctx0" brushRef="#br0" timeOffset="100506.45">14321 17967 55 0,'0'0'2242'15,"0"0"-1645"-15,0 0-317 0,0 0-68 16,0 0-131-16,0 0-31 16,0 0 35-16,23-26 19 15,10 8-43-15,5-8-29 16,9-5-15-16,2 3-17 16,-2-2-1-16,-3 10 1 15,-11 0 0-15,-6 10 1 16,-11 6 1-16,-7 0 6 15,-5 4-8-15,-2 0-62 16,1 0-88-16,-1 4-130 16,-2 8-749-16</inkml:trace>
  <inkml:trace contextRef="#ctx0" brushRef="#br0" timeOffset="114507.69">15208 18159 819 0,'0'0'273'16,"0"0"-174"-16,0 0-7 15,0 0 13-15,0 0-22 16,0 0-37-16,85 0-21 15,-59 0 2-15,9 0 10 16,0 0-1-16,7 0-5 16,2 0-5-16,8 0-1 15,6 0-24-15,4 0 5 16,7 0-4-16,7-8-1 16,4-6 12-16,0 2-7 0,1-6 23 15,-6-4 21-15,-1-6 10 16,-5 2 29-16,-4-6-49 15,-3 0-17-15,-2-2-23 16,1-2-10-16,-5 4-48 16,-2-4-7-16,0-3 9 15,0-1-5-15,-4-2 8 16,0-6 24-16,-3-6 16 16,-1-8 12-16,0-9 1 15,-2-5-1-15,0-18 1 16,-6 4-59-16,-4-8-86 15,-3-1-12-15,-6 19 40 16,1-14 56-16,-4 14 18 0,1 4 32 16,-8 13 3-1,-3 11 8-15,-6 6 30 0,-4 10 5 16,-2 10 1-16,0 4 34 16,-6 4 37-16,-8 4 26 15,-1 6-13-15,-4 4-33 16,6-2-17-16,0 2 16 15,4 4 5-15,5 0-12 16,-1 0-5-16,5 0-29 16,0 0-31-16,0 0-8 15,0 0-5-15,0 0-1 16,0 0 2-16,0 0-1 16,-2 0 6-16,2 0-5 15,0 0-2-15,-2 0 0 16,2 0 1-16,-4 0-1 0,-2 0-20 15,-2 0-117 1,-1 0-85-16,-3 0-375 0</inkml:trace>
  <inkml:trace contextRef="#ctx0" brushRef="#br0" timeOffset="115436.69">17104 16583 707 0,'0'0'244'0,"0"0"-104"16,0 0 21-16,0 0-16 15,0 0-40-15,0 0-66 16,0 0-17-16,47 68 7 16,-20-56-21-16,4 2-7 15,0 0-1-15,3-1-33 16,-1 1-59-16,3-6-15 16,-1 2 24-16,4-2 7 0,1-8 6 15,2 0 15 1,3 0 38-16,1-13-1 0,6-5-39 15,3-9-7-15,0-4 8 16,1-1 7-16,-2-4 29 16,-2 2 20-16,-4-6 54 15,-3-4 82-15,-1 2 11 16,-4-6 14-16,1-2-7 16,-1-3-51-16,-3-5-39 15,-3-4-29-15,-1-2-13 16,-4-6-21-16,-2-2-1 15,-5-1-4-15,-1-3-49 16,-8-2-43-16,-3-4 5 16,0-2 1-16,-3-7-7 15,1-15-71-15,4-20-76 0,1-15-109 16,-2 25 208-16,-2 28 80 0</inkml:trace>
  <inkml:trace contextRef="#ctx0" brushRef="#br0" timeOffset="115499.24">18415 14350 508 0,'0'0'0'16,"0"0"-498"-16</inkml:trace>
  <inkml:trace contextRef="#ctx0" brushRef="#br0" timeOffset="115702.39">18346 14195 462 0,'0'0'257'0,"0"0"-79"0,0 0-70 15,0 0 12-15,0 0-16 16,0 0-12-16,0 0 24 15,-52-8-16-15,52 6-42 16,0 0-19-16,0 0-18 16,0-2-21-16,0 0 1 15,0-4-1-15,0 2 0 16,0-12 0-16,0 2-61 16,0 2-262-16</inkml:trace>
  <inkml:trace contextRef="#ctx0" brushRef="#br0" timeOffset="117642.27">20769 13423 517 0,'0'0'205'0,"110"-118"-58"16,-41 38-12-16,20-27-44 16,2-19-23-16,-4-16-2 15,-9-9 7-15,-18 9 24 16,-17 6-49-16,-8 7-29 16,-6-3-19-16,-6-11-72 0,-6-9-47 15,-6-5-9-15,1-3 78 16,-1 13-101-16,-5 27-88 15,-1 30 125-15,-2 26-36 16,-3 16 150-16,0-5 56 16,0 6 162-16,-8-4-3 15,-5 13-33-15,-5 8-59 16,1 4 12-16,-2 8-86 16,2 4-49-16,1 4-14 15,1 8-52-15,3 2-51 16,1 0-10-16,3 0 27 15,0 0 82-15,-2 0 18 16,1 0 0-16,2 0-139 0</inkml:trace>
  <inkml:trace contextRef="#ctx0" brushRef="#br0" timeOffset="118408.89">21222 10999 778 0,'0'0'235'0,"0"0"-97"0,0 0 37 16,0 0-33-16,0 0 8 0,0 0-29 15,0 0-51-15,-13 2-6 32,13-2 8-32,0 0 20 0,-2 0 14 0,0 0 9 31,-4 0 7-31,2 0-9 16,-3 0-24-16,1 0-31 15,-4 0-58-15,4 0-15 16,-3 0-88-16,1 0-67 15,-2 0-23-15,1 0 26 16,3 2 94-16,-3 6 48 0,2 2 15 16,0-2 9-1,3 0 1-15,0-4 15 0,2-1 63 16,2-3 62-16,-3 3 52 16,3-3 26-16,-2 0-14 15,2 0 14-15,0 0-11 16,0 0-69-16,-2 0-37 15,2 0-39-15,0 0-2 16,0 0-6-16,0 2-18 16,0 4-8-16,9 4 16 15,18 8 55-15,6 8-26 16,11 8-17-16,10 12-11 16,4 12 1-16,6 10-11 15,19 29-1-15,19 21-4 16,21 26-30-16,6 7 0 0,-4-13 0 15,-11-14 0-15,-30-31 0 16,-13-17 0-16,-17-14 0 16,-5-6 0-16,6 6 0 15,8 3 0-15,-1 3 0 16,-8-12 0-16,-10-12 0 16,-11-12 0-16,-6-10 0 15,-6-8 0-15,-11-6 0 16,0-4 0-16,-6-4 0 15,-1 0 0-15,-1 0 0 16,-2-2 0-16,0-8 0 16,0 0 0-16,0-2 0 15,0-4 0-15,-7 4-203 0,-5 0-808 0</inkml:trace>
  <inkml:trace contextRef="#ctx0" brushRef="#br0" timeOffset="119308.33">22697 12681 1111 0,'0'0'484'0,"0"0"-161"16,0 0 183-16,0 0-216 16,0 0-1-16,0 0-87 0,0 0-24 15,-100-10-15-15,61 10-29 16,-7 0-14-16,-10 14-23 16,-8 6-20-16,-3 4-8 15,-4 4-16-15,-1 4-53 16,5 4 0-16,3 4 0 15,8 3 0-15,5 5 0 16,8 8 0-16,6 4 0 16,3 8 0-16,10 8 0 15,3 2 0-15,6 7 0 16,9-1 0-16,3-1 0 16,3-7 0-16,0-4 0 15,18-6 0-15,11-6 0 16,8-6 0-16,8-4 0 0,9-6 0 15,5-5 0-15,11-7 0 16,3-6 0-16,6-8 0 16,3-8 0-16,3-8 0 0,2-2 0 15,2 0 0-15,-2-18 0 16,-3-4 0-16,-1-4 0 16,-5-6 0-16,-3-3 0 15,-4-1 0-15,-6 0 0 16,-3-2 0-16,-4 0 0 15,-4 0 0-15,-5-2 0 16,-2 0 0-16,-4-2 0 0,-4-3 0 16,-5-3 0-16,-7 0 0 15,-5-2 0-15,-9-2 0 16,-9 0 0-16,-4-2 0 16,0 0 0-16,-8-1 0 15,-15 1 0-15,-8 0 0 16,-11 0 0-16,-7 2 0 15,-9 0 0-15,-9 0 0 16,-6 3 0-16,-10 3 0 16,-19 2 0-16,-28 12 0 15,7 14 0-15,-21 18 0 16,41 0-363-16,32 16-862 0</inkml:trace>
  <inkml:trace contextRef="#ctx0" brushRef="#br0" timeOffset="119839.74">22688 13078 2140 0,'0'0'525'0,"0"0"-204"0,0 0 27 16,0 0-135-16,0 0-76 15,0 0-53-15,-124-30 15 16,92 30-9-16,-8 4-24 15,-2 14 7-15,-6 6-73 16,2 4 0-16,4 8 0 16,-1 4 0-16,8 10 0 15,6 5 0-15,4 5 0 16,10 2 0-16,5 0 0 0,10-2 0 16,0-3 0-16,3-7 0 15,17-4 0-15,11-8 0 16,7-10 0-16,9-6 0 15,7-12 0-15,8-10 0 16,7 0 0-16,0-16 0 16,-3-12 0-16,-3-6-27 15,-14-6-150-15,-9 0-87 16,-15-3-73-16,-15 5-200 16,-10-6 39-16,0 10 19 15,-15 10-194-15</inkml:trace>
  <inkml:trace contextRef="#ctx0" brushRef="#br0" timeOffset="120199.8">22630 13427 221 0,'0'0'1110'0,"0"0"-599"16,0 0-118-16,0 0 83 0,-120 0-155 15,109 0-77 1,4 0-40-16,7 0-57 0,0 4-65 16,4 2-38-16,18 2 16 15,10 0-18-15,5-6-33 16,10-2 0-16,5 0-9 15,-1-8-46-15,-6-10 4 16,-12-2 9-16,-8 0 31 16,-12 2 1-16,-9 4 1 15,-4 4 69-15,0 2 21 16,0 6 4-16,-2-1 0 16,-9 3-94-16,-1 0 0 0,2 7 0 15,-1 15 0 1,1 10 0-16,6 12 0 0,2 10 0 15,2 10 0-15,0 8 0 16,0 7 0-16,0 1 0 16,4-4 0-16,3-4 0 15,2-11 0-15,0-14 0 16,7-12 0-16,-1-17-35 16,-4-13-1103-16</inkml:trace>
  <inkml:trace contextRef="#ctx0" brushRef="#br0" timeOffset="207343.57">13477 17656 1092 0,'0'0'758'16,"0"0"-473"-16,0 0-40 15,0 0-35-15,0 0-48 16,0 0-5-16,-29 0-11 16,25-4 27-16,1 2 20 0,-1-2-52 15,2 0-30-15,-1 4-36 16,1-4-24-16,0 0 0 15,0-2-14-15,-2 2-13 16,-1-4 2-16,-2-2 2 16,-2 2 1-16,3-6-11 15,-3 0-11-15,-1-4 4 16,4-4-11-16,0-9-1 16,3-1-25-16,1-4-97 15,2-2-145-15,0-16-204 16,0 8-271-16,0 6-317 0</inkml:trace>
  <inkml:trace contextRef="#ctx0" brushRef="#br0" timeOffset="207531.78">13415 17030 1617 0,'0'0'557'15,"0"0"-359"-15,0 0 42 16,0 0-41-16,0 0-28 15,0 0-17-15,0 0-9 16,0-44-63-16,0 30-82 16,-2-8-13-16,2-26-197 15,0 6-371-15,0 2-322 0</inkml:trace>
  <inkml:trace contextRef="#ctx0" brushRef="#br0" timeOffset="207734.81">13536 16535 1687 0,'0'0'746'15,"0"0"-576"-15,0 0-124 16,0 0-24-16,0 0-22 16,62-106-25-16,-51 82-30 15,4-16-110-15,-1 5-194 16,-4 3-450-16</inkml:trace>
  <inkml:trace contextRef="#ctx0" brushRef="#br0" timeOffset="207906.67">13818 16080 2016 0,'0'0'846'0,"0"0"-593"0,0 0-175 16,0 0-48-16,0 0-20 15,0 0-9-15,71-108-1 16,-40 63-63-16,-6 5-257 16,-2 0-466-16</inkml:trace>
  <inkml:trace contextRef="#ctx0" brushRef="#br0" timeOffset="208064.2">14186 15641 1795 0,'0'0'826'0,"0"0"-607"16,0 0-135-16,0 0-59 15,0 0-25-15,69-103-103 16,-47 59-95-16,-4 8-284 16,-2 2-267-16</inkml:trace>
  <inkml:trace contextRef="#ctx0" brushRef="#br0" timeOffset="208236.18">14488 15218 1650 0,'0'0'837'0,"0"0"-574"16,0 0-164-16,0 0-37 15,0 0-62-15,0 0-59 16,118-143-196-16,-91 105-372 15,-2 4-511-15</inkml:trace>
  <inkml:trace contextRef="#ctx0" brushRef="#br0" timeOffset="208407.97">14865 14847 1965 0,'0'0'908'0,"0"0"-657"16,0 0-104-16,0 0-32 15,0 0-61-15,0 0-54 16,121-103-14-16,-81 61-213 16,-7 4-444-16,-2 6-396 0</inkml:trace>
  <inkml:trace contextRef="#ctx0" brushRef="#br0" timeOffset="208564.19">15396 14486 1270 0,'0'0'1272'16,"0"0"-717"-16,0 0-463 16,0 0-20-16,0 0-72 15,166-113-86-15,-114 77-377 16,-10 4-332-16</inkml:trace>
  <inkml:trace contextRef="#ctx0" brushRef="#br0" timeOffset="208704.81">15969 14199 175 0,'0'0'1573'0,"0"0"-947"15,0 0-275-15,0 0-58 16,115-72-163-16,-57 29-130 0,-9 6-338 16,-5 6-643-16</inkml:trace>
  <inkml:trace contextRef="#ctx0" brushRef="#br0" timeOffset="208829.79">16454 13934 2107 0,'0'0'763'0,"0"0"-485"16,0 0-148-16,0 0-83 16,0 0-47-16,167-110-128 15,-114 76-326-15,-10 4-360 0</inkml:trace>
  <inkml:trace contextRef="#ctx0" brushRef="#br0" timeOffset="209775.19">16886 13732 1972 0,'0'0'698'0,"0"0"-383"15,0 0-80-15,0 0-101 16,0 0-80-16,127-52-54 15,-87 31-4-15,-2 3-162 16,-2 0-165-16,-5 4-15 31,-4 5-187-31,-7 0 341 0,-7 5 141 16,-4 0 51-16,-7 4 48 16,-2 0 238-16,0 0 226 15,0 0-47-15,0 0-212 0,0 0-42 16,0-1-40-16,3-2-73 15,8-1-37-15,9 0-20 16,4-3-26-16,7-2-15 16,0 1-46-16,0 0-41 15,-4 0-70-15,-6 4-56 16,-8 0-19-16,-4 2-69 16,-7 0-36-16,-2 0 76 15,0 0-9-15,-9-2 50 16,-11 0 124-16,-4 0 36 15,-3-2 47-15,-5-4 12 16,-1-2 1-16,-2-2 48 16,-3 0 90-16,-3-2 107 0,-1 2 65 15,0 2 29 1,1 2-10-16,6 4-68 0,6 0-49 16,6 2-42-16,6 2-50 15,11 0-39-15,0 2-35 16,4 0-29-16,2 0-2 15,0 0-14-15,0 0 7 16,0 0-8-16,0 0 0 16,0 0-1-16,12 10-1 15,7 2 2-15,8 0 6 16,7-2-6-16,2 2 0 16,6-4 0-16,0 0-8 0,3-4-4 15,-1-2-23-15,-1-2-10 16,-9 0 0-16,-9 0-9 15,-6 0 18-15,-11 0 20 16,-6 0 16-16,-2 0 0 16,0 0 73-16,0 0-35 15,0 0-13-15,0 8-16 16,-10 8 0-16,-1 4-6 16,-5 4 3-16,3 6-6 15,3 5 9-15,4 1-3 16,1 1 3-16,5 2-9 15,0 1 1-15,0-2 1 16,0-4-2-16,0 0-1 16,0-4 1-16,0-4 0 15,0-4 8-15,0-2 5 0,0 0 23 16,0-6-7-16,3-1-11 16,-3-5 1-16,0-3-8 15,0-3-10-15,0 1 10 16,0-3-11-16,0 0 1 15,0 0-1-15,0 0-75 16,-20 0-222-16,-4 0-439 16,-8 0-789-16</inkml:trace>
  <inkml:trace contextRef="#ctx0" brushRef="#br0" timeOffset="210937.05">17937 13044 1280 0,'0'0'378'16,"0"0"-139"-16,0 0 14 16,0 0-3-16,0 0-39 15,0 0 47-15,0 0-12 16,-4 0-76-16,2 0-10 16,2 0 5-16,-2 0-39 15,-3 0-27-15,-1-4-51 16,-4-4-32-16,-3-2-3 15,0-2-13-15,-5 0 0 16,3 2 0-16,-3-2 1 0,0 2 6 16,5-2-6-16,0-5-1 15,1-1-15-15,8-7-114 16,-1-5-120-16,3-20-209 16,2 5-316-16,-2 7-480 0</inkml:trace>
  <inkml:trace contextRef="#ctx0" brushRef="#br0" timeOffset="211132.09">17590 12566 1393 0,'0'0'769'16,"0"0"-408"-16,0 0-63 16,0 0-23-16,0 0-167 0,0 0-69 15,0 0-30-15,-42-62-8 16,40 38-1-16,0-6-112 15,2-16-193-15,0 6-257 16,0 2-226-16</inkml:trace>
  <inkml:trace contextRef="#ctx0" brushRef="#br0" timeOffset="211272.7">17454 12162 1558 0,'0'0'631'16,"0"0"-293"-16,0 0-94 15,0 0-108-15,0 0-70 16,0 0-48-16,-4-134-18 0,6 71-63 16,3 11-255-1,-1 4-383-15</inkml:trace>
  <inkml:trace contextRef="#ctx0" brushRef="#br0" timeOffset="211429.45">17505 11616 1557 0,'0'0'871'16,"0"0"-357"-16,0 0-304 16,0 0-122-16,0 0-60 15,0 0-28-15,5-126-1 16,4 88-50-16,0-4-200 0,5-21-237 16,-2 12-122-16,1 6-481 15</inkml:trace>
  <inkml:trace contextRef="#ctx0" brushRef="#br0" timeOffset="211601.31">17683 11008 1881 0,'0'0'761'16,"0"0"-475"-16,0 0-63 16,0 0-112-16,0 0-58 15,32-104-31-15,-14 70-22 16,-1-6-46-16,12-20-287 15,-4 8-324-15,-3 6-674 0</inkml:trace>
  <inkml:trace contextRef="#ctx0" brushRef="#br0" timeOffset="211773.18">17989 10369 1796 0,'0'0'623'16,"0"0"-403"-16,0 0-40 15,0 0-54-15,0 0-69 16,69-133-33-16,-47 97-24 16,1-4-47-16,17-26-242 15,-7 10-312-15,-2 6-488 0</inkml:trace>
  <inkml:trace contextRef="#ctx0" brushRef="#br0" timeOffset="211929.7">18388 9743 1655 0,'0'0'740'16,"0"0"-285"-16,0 0-204 16,0 0-116-16,0 0-63 15,0 0-45-15,71-104-11 16,-49 74-16-16,18-26-208 16,-7 8-367-16,0 1-305 0</inkml:trace>
  <inkml:trace contextRef="#ctx0" brushRef="#br0" timeOffset="212101.58">18766 9234 1011 0,'0'0'933'0,"0"0"-422"16,0 0-228-16,0 0-156 16,0 0-87-16,0 0-23 15,79-115-17-15,-40 74-99 16,-5 5-265-16,-5 1-569 0</inkml:trace>
  <inkml:trace contextRef="#ctx0" brushRef="#br0" timeOffset="212242.1">19101 8843 1689 0,'0'0'631'0,"0"0"-345"0,0 0-34 16,0 0-218-16,0 0-34 15,89-108-44-15,-52 73-183 16,-5 2-442-16</inkml:trace>
  <inkml:trace contextRef="#ctx0" brushRef="#br0" timeOffset="212398.32">19578 8360 1702 0,'0'0'657'16,"0"0"-358"-16,0 0-195 0,0 0-59 16,98-113-45-16,-42 69-142 15,-12 10-186-15,-4 2-489 0</inkml:trace>
  <inkml:trace contextRef="#ctx0" brushRef="#br0" timeOffset="212570.18">20246 7927 1987 0,'0'0'697'15,"0"0"-456"-15,0 0-57 16,0 0-134-16,0 0-50 16,159-117-81-16,-113 87-249 15,-4 0-416-15</inkml:trace>
  <inkml:trace contextRef="#ctx0" brushRef="#br0" timeOffset="212742.17">20852 7535 1774 0,'0'0'683'0,"0"0"-435"16,0 0 120-16,0 0-224 15,102-104-144-15,-44 68-17 16,-6 6-257-16,-10 4-543 0</inkml:trace>
  <inkml:trace contextRef="#ctx0" brushRef="#br0" timeOffset="212898.28">21264 7275 1654 0,'0'0'698'15,"0"0"-217"-15,0 0-233 16,0 0-164-16,0 0-51 15,78-103-33-15,-38 80-24 16,12-8-198-16,-8 5-399 16,-8 6-259-16</inkml:trace>
  <inkml:trace contextRef="#ctx0" brushRef="#br0" timeOffset="213030.88">21585 7032 1573 0,'0'0'662'0,"0"0"-318"0,0 0-28 15,0 0-209-15,0 0-68 16,0 0-39-16,0 0-54 16,111-82-195-16,-57 60-238 0,-11 2 18 15,-8 2-217-15</inkml:trace>
  <inkml:trace contextRef="#ctx0" brushRef="#br0" timeOffset="213640.28">21910 6824 709 0,'0'0'859'16,"0"0"-364"-16,0 0-125 15,0 0-29-15,0 0-22 16,0 0-128-16,0 0-97 16,31-89-12-16,-6 69-43 15,6 0-30-15,0 0-9 0,0 4-48 16,-2 0-59-16,-6 4-42 16,-5 2-67-16,-5 0-5 15,-4 4 84-15,-5 2 9 16,-2 0 70-16,-2 4 58 15,0-2 51-15,0 2 14 16,0-2 36-16,0 0 5 16,0 2 19-16,0-2 4 15,0 2-60-15,0-2-39 16,0 0-30-16,3-2-1 16,8-2-5-16,2 0 6 15,1 0-6-15,1 0-16 16,3 0-96-16,-3 0-60 15,-1 0-41-15,-1 0 5 0,-3 0 26 16,-6 0-64-16,-4 0 125 16,0-2 0-16,0 0-49 15,0-2-12-15,-7 0-24 16,-2-1 57-16,5 4 28 16,-1 0 127-16,1 2 175 15,4 1 31-15,0 0 22 16,0-1-48-16,0 1-113 15,0 1-23-15,9-1 20 16,-1 1-11-16,2 2 21 16,-1-2 7-16,-1 2-17 15,1-2-6-15,-2-1-23 16,0 1-19-16,-3 0-6 16,0-2-8-16,1 1 10 0,-3 0-11 15,-2 2 0-15,0-2 10 16,0 1-11-16,0-1-50 15,-7 0-149-15,-5 0-298 0</inkml:trace>
  <inkml:trace contextRef="#ctx0" brushRef="#br0" timeOffset="214298.68">21937 6342 1315 0,'0'0'571'0,"0"0"-294"16,0 0-74-16,0 0-87 15,0 0-17-15,0 0-29 16,0 0-28-16,2 0-21 16,8 0-20-16,0 0 5 15,9 0 1-15,-2 4-6 16,8-1-1-16,4-2 6 15,4-1 7-15,5 0 26 16,7 2 19-16,3-2-20 16,6 0-10-16,2 0-12 15,0 0 8-15,-6 0-9 16,-9 0-3-16,-10 0 6 0,-14 0-12 16,-8 0 5-16,-4 0 10 15,-5 0 16-15,0 0 29 16,0 0 1-16,0 0-14 15,0 0-5-15,0 0-19 16,0 0-6-16,0 0-4 16,0 0-13-16,0 0 3 15,0 0-8-15,0 0 0 16,0 0 16-16,0 0-7 16,0 0-2-16,0 0 7 15,0 0-15-15,0 0 15 16,0 0-2-1,0 0-7-15,0 0 0 0,0 0-6 0,-2 4 1 16,2 14-2-16,-5 8 2 16,3 10-1-16,-3 9 0 15,1 7 0-15,0 4 4 16,-1-2-4-16,1-2-2 16,4-5 2-16,0-7-1 15,0-11 1-15,0-6 0 16,0-10 0-16,0-4 17 0,0-5 23 15,0-4 25 1,0 0 34-16,0 0-36 0,0 0-20 16,0 0-25-1,0 4-18-15,-16 6-59 0,-9 0-392 16,-8-2-1052-16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4T13:06:47.0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18977 4832 337 0,'-6'2'434'0,"6"-2"1"0,0 0-6 16,0 0 9-16,0 0-11 0,0 0-12 0,0 0-19 15,0 0-13-15,0 0-17 0,0 0-15 0,0 0-27 16,22-3-25-16,-12 2-24 0,2-1-15 0,1 1-35 16,-2-3-14-16,3 1-19 0,-1 1-23 0,1 0-13 15,-1-3 4-15,0 1-30 0,-2-1-16 0,3 3-14 16,4-4-7-16,-5 1-15 0,1 2-8 0,-3-2-13 16,0 0-7-16,-2 2-13 0,-2 0-9 0,-2 1-18 15,3 0-7-15,-5 0-9 0,-3 2-5 0,8 0-2 16,-8 0 1-16,0 0 4 0,0 0-6 0,0 0 8 15,-15 5 4-15,6-1-9 0,-5-1 6 0,-2 2-2 16,-1 2-1-16,0 0 4 0,3-1-4 0,3-1-4 16,-2 1 5-16,2 0-2 0,-1-3-3 0,1 3 2 15,3-1 1-15,0-2-16 0,3-1-3 0,2 0 19 16,2 1 0-16,1-3-2 0,8 5-3 0,-2-3-7 16,12-1-16-16,3 1-6 0,9-2-5 0,2 0-2 15,5 0-3-15,-1-2 3 0,1 1-7 0,-6-3 11 16,0-2 4-16,-3 4 1 0,-8 0 3 0,-6-1 4 15,-1 1 5-15,-2-1 2 0,-5 1 2 0,1 1 2 16,-3 0 3-16,-4 1-7 0,6-3-22 0,-6 3-43 0,0 0-59 16,-14-2-77-16,14 2-102 0,-12 0-130 0,0 0-401 15,4 0-931-15,8 0 412 0</inkml:trace>
  <inkml:trace contextRef="#ctx0" brushRef="#br0" timeOffset="1883.67">23567 2588 111 0,'0'0'281'15,"4"-4"-1"-15,-3 1 5 0,4 0-8 0,-5 3 4 16,4-2 0-16,-4 2 12 0,0 0-14 0,4-5-5 15,-4 5-18-15,0 0-31 0,0 0-17 0,0 0-25 16,0 0-19-16,0 0 4 0,1 12-8 0,-1-4-19 16,0 4-5-16,0 3-5 0,0 3-9 0,-4 1-13 15,3 5-10-15,-6-5-3 0,4 8-9 0,-1 0-12 16,2-3-7-16,-1 4-5 0,2-9-9 0,-2 6-4 16,1-8-4-16,0 1-5 0,2 0 0 0,0 1-2 15,0-7-3-15,0-2-8 0,0 2-6 0,0-3 0 16,-2 0 0-16,2-3-5 0,-2-2-5 0,4 2-3 15,-2-6-3-15,-3 6-4 0,3-6-35 0,-4 2-39 16,4-2-48-16,0 0-34 0,-14-8-27 0,11 0-32 16,-1-1-31-16,-1-6-35 0,-3-2-21 0,5-1-41 15,1-9-16-15,-2 0-191 0,-1-3-594 0,1-1 264 16</inkml:trace>
  <inkml:trace contextRef="#ctx0" brushRef="#br0" timeOffset="2615.67">23482 2656 440 0,'-2'-17'52'0,"0"1"32"15,1 2 24-15,-2 4 20 0,2-1 20 0,-2 1 19 16,2 3 20-16,1 1 8 0,-2 0 17 0,2 2-5 15,-1-2 9-15,1 3 10 0,0 3-7 0,0-5 2 16,0 5-5-16,0-5-12 0,0 5 1 0,4-4-18 16,0 3-8-16,-4 1-16 0,13 0-9 0,-4 3-13 15,0-1-14-15,5 3-5 0,2 2-15 0,3 2-10 16,8 4-9-16,1 4-8 0,-1-3-3 0,0 2-9 16,-1 2-6-16,-2 0-11 0,0-2-4 0,-3 3-1 15,-2-1-6-15,-3 3-9 0,-5-4-8 0,0-1-4 16,-1 4-7-16,-5-4-4 0,-2 1 1 0,-7 1-2 15,0-2-4-15,-5 0-3 0,-1 1 0 0,-6-5 2 16,1 3 8-16,1-2-11 0,-11 3-1 0,-1-6 4 16,6-2-2-16,-8 0 0 0,1 1 4 0,1-6-2 15,5 1 0-15,4-2-1 0,-4-2 2 0,2 2-3 16,3-5 2-16,2 2 0 0,3 1 13 16,3 0 14-16,8 0 7 0,-12 0 4 0,12 0-4 15,-8-3-8-15,8 3-5 0,0 0-3 0,0 0 1 0,16-8-4 16,-6 4-4-16,4 3-15 0,-1 0-28 0,3-1-15 15,5 0-35-15,-2-1-4 0,4 2-12 0,-4-2-21 16,9-1-13-16,-6 2 1 0,6 0 2 0,-1-5 12 16,0-2 3-16,-8 2 10 0,0-2 9 15,0 2 8-15,-2-2 8 0,1-2 14 0,-2 1 1 16,0-1 17-16,-6-2 16 0,0 4 23 0,-1-4 18 0,-1 3 30 16,1-1 19-16,-3 0 10 0,-2 3 26 0,1-2 23 15,-2 4 8-15,1-3 10 0,-2 3 6 16,-1 1 4-16,1-1 0 0,0 2-5 0,-2 4-14 15,4-3-13-15,-3 2-10 0,-1 1-14 0,0 0-12 16,0 0-7-16,0 0-4 0,7 7-9 0,-6 0-4 0,2 0-7 16,-1 6-4-16,1-2-3 0,-2 1-3 0,2 5-5 15,-1-1-6-15,1-1 0 0,2 1-3 0,-3-4-2 16,3 1 0-16,-5-2-3 0,2 1 4 16,0-4-6-16,-1 1-7 0,1-6 1 0,-2 1 1 15,0 1 0-15,2-2 11 0,-2-3-8 0,2 5 2 16,0-4 1-16,-2-1-2 0,0 0-1 0,0 0-3 0,0 0-2 15,-2-17 1-15,4 9 5 0,-2-3 2 0,4-1 0 16,-3-4 8-16,4-4-3 0,3-4-1 0,1-2-1 16,-3-3-1-16,4-2 3 0,2-4 2 0,-3 4-4 15,5 2-2-15,-6 0 7 0,1 3 1 16,-2 9-2-16,0-1 2 0,-2 7 0 0,-1 2 0 0,1 0-7 16,-1 3-2-16,-2 2-3 0,5 1-9 0,-1 1-1 15,0 2 3-15,-6 0 2 0,16 5-9 0,-9-2-32 16,2 2-15-16,-1 2-32 0,2 0-30 0,-3-1-42 15,0 3-32-15,-2-1-48 0,2-2-30 16,-1 4-42-16,-6-6-37 0,0 5-41 0,0-3-51 16,-9 1-350-16,2 1-845 0,-4-1 373 0</inkml:trace>
  <inkml:trace contextRef="#ctx0" brushRef="#br0" timeOffset="2766.72">23980 2741 180 0,'-3'5'274'0,"-3"0"33"0,2-1 21 16,3-2 13-16,1-2 13 0,11 7-4 0,-8-4-13 15,7 1-18-15,-1-4-28 0,3 2-20 0,0-2-29 16,6-2-30-16,0 2-14 0,1-1-22 0,-2 0-20 0,2 0-42 16,3-1-48-16,-3-4-60 0,-1 4-80 0,-5 0-76 15,-1-1-85-15,1-2-103 0,-4-1-284 16,1 3-672-16,-1 2 298 0</inkml:trace>
  <inkml:trace contextRef="#ctx0" brushRef="#br0" timeOffset="3133.48">24513 2619 99 0,'1'-6'387'0,"-1"0"-20"15,3 0-12-15,-1 0-7 0,1 0-30 0,-2 2-20 16,-1 0-25-16,3 0-33 0,-3 4-17 0,1-4-21 16,-1 4-30-16,0 0-19 0,0 0-13 0,0 0-7 15,0 0-28-15,-17 8 0 0,11-2-14 0,-3-1-10 16,-1 4-5-16,2-3 4 0,-5 4-7 0,7-1-10 15,-2 1-11-15,1-2-4 0,0 3-9 0,2 1-13 16,5 0 9-16,0 0-2 0,0 2-1 0,1 3-1 16,3-4-7-16,3-2 5 0,0 7-9 0,6-2-11 15,-2-1 13-15,1 1-4 0,-2-2-4 0,4-2-1 16,-1 1 5-16,0 0-3 0,-5-4-4 0,1 1-1 16,-3-1-20-16,1 1 15 0,-3-4 0 0,-1-1 4 15,-2 1 3-15,2 1 0 0,-3-7 4 0,-7 10-5 16,1-4 2-16,-3-3 2 0,-4 1-2 0,-3-2 1 15,-1 1-2-15,-2-1-6 0,2-1 5 0,-2-1-6 16,-1-1-2-16,2 5-12 0,4-6 8 0,1 2-13 16,1-1-26-16,2 1-40 0,10 0-57 0,-13-1-100 15,13 1-91-15,-2-6-371 0,2 6-755 0,13-11 334 16</inkml:trace>
  <inkml:trace contextRef="#ctx0" brushRef="#br0" timeOffset="4067.71">24988 2687 414 0,'7'-8'465'0,"-4"-2"-15"0,1 0-3 0,0 1-5 16,-1 2-10-16,-2 0-20 0,0 1-24 0,2 1-35 16,-2 1-39-16,-1 1-30 0,0 3-31 0,2-4-25 15,-2 4-20-15,0 0-25 0,0 0-15 0,-4 14-13 16,-2-5-18-16,1 2-14 0,0 0-14 15,-1 5-9-15,0 0-10 0,-1 8-8 0,2-5-9 0,0 2-3 16,0 1-10-16,2 0-3 0,1 2-6 0,-1-6 0 16,3 3-9-16,3-5-4 0,-1 4-2 0,3-5-6 15,2 6-2-15,2-6 0 0,3-2 1 0,-3-4-3 16,2 0-2-16,1-2-5 0,0-2-1 0,1-2 0 16,5-2-4-16,-4 2 5 0,3-5-1 0,-5 1-5 15,3-3 0-15,-3-1 5 0,-1-4-6 0,2-5 3 16,-4 6-5-16,6-7-1 0,-7-1 2 0,2-3-3 15,-3 1 0-15,-4 2 1 0,0 1-2 0,0-2 1 16,-5 1-4-16,1 5 0 0,-2 3-3 0,0-2 6 16,-4 4-7-16,1 2 0 0,-3-1 0 0,1 1-3 15,2 4 3-15,-2-1-4 0,8 1 0 0,-10 1 7 16,6 3-5-16,3 0-2 0,1-4 3 0,0 8-2 16,1-2-1-16,4-1-5 0,7 4-6 0,-1-1-4 15,5-3-3-15,1 4-1 0,-1-1-3 16,2-2 2-16,-2 1 0 0,-2 0 1 0,-1-3 5 0,-1 1 1 15,-1-3-1-15,-4 1 5 0,-1-1-1 16,0 2 3-16,-2-3 0 0,0 3-1 0,0-3-5 0,-3 1 10 16,-1-2-5-16,1 4 10 0,-1-4-3 0,-1 8-2 15,-3-4 5-15,0 0-2 0,3 4-4 0,-3-3 7 16,3 4-2-16,-3-3 2 0,3 0 6 0,2 0-3 16,3 1-2-16,-3-2 1 0,3 3 3 15,1-4 1-15,4 3-4 0,0 0-6 0,1-3 6 0,3-1 2 16,6 0-2-16,-6-2 2 0,5 2 0 0,-4-3 2 15,3 0-2-15,-6 1 1 0,2-6 5 0,0 2-4 16,-2-1-1-16,3 0-2 0,0-5 4 0,-1 1-2 16,-3-3 2-16,3-2-4 0,0 1 1 15,0-3-1-15,-2-1-1 0,1 1-2 0,-2-3 2 16,0 1-1-16,-3 3 0 0,-2 3 0 0,-3 3-3 0,1-2 6 16,-3 3-4-16,-1 0-1 0,-2 3 0 0,-2 0 1 15,-7 3 2-15,-2 3-3 0,3 2 2 0,-8 5-6 16,2 2 6-16,-1 0 1 0,0 2 0 0,5 3-1 15,3-2-1-15,-2 3 1 0,6 1 3 16,4-1-4-16,2 0 3 0,1 0-12 0,6 0 11 16,3-3 3-16,1-1 0 0,3-2 1 0,4 0-1 0,9-2 1 15,0-2-4-15,-8-2 0 0,8 0-7 0,-5-4 5 16,7-1 4-16,-9-5 2 0,2 3-1 16,-4-4 4-16,0 0-7 0,0-2 6 0,0-3-1 15,-4 0 0-15,0-2-1 0,0 1-9 0,-4 0 7 16,-1 1 0-16,-3-1 0 0,0 1 0 0,-3 2 2 0,0-1-2 15,0 2 4-15,-1 3-5 0,-1 0-4 0,-2 4-1 16,1 1 2-16,0 0 2 0,0 0-6 0,-15 4 5 16,9 2 1-16,3 1-10 0,-2 0-14 15,2 1-2-15,2 0-17 0,-2 5-4 0,3-4-11 16,2 3-15-16,-1-1-22 0,3-2-13 0,-3 1-9 16,4 0-15-16,-1-4-8 0,1 0-25 0,0 0-26 0,-1-1-31 15,1-2-30-15,-1 1-31 0,-4-4-37 0,0 0-58 16,0 0-329-16,0 0-763 0,7-11 338 15</inkml:trace>
  <inkml:trace contextRef="#ctx0" brushRef="#br0" timeOffset="4249.72">25117 2606 346 0,'-10'-5'494'0,"2"2"-29"0,5-3-36 16,5 3-30-16,7 2-35 0,3-2-35 15,8 3-33-15,11 2-31 0,3 0-23 0,6 4-33 16,11 5-62-16,4-3-81 0,-4 2-92 0,-11-7-94 16,9 3-109-16,-9-2-384 0,-7-3-664 0,3-1 294 15</inkml:trace>
  <inkml:trace contextRef="#ctx0" brushRef="#br0" timeOffset="4416.47">26312 2721 385 0,'0'0'431'0,"3"3"-41"0,-3-3-23 0,0 0-35 15,6 4-36-15,-6-4-32 0,1 4-53 0,1 1-112 16,-2-5-125-16,2 4-160 0,-2-4-242 0,-2 11-463 16,2-11 206-16</inkml:trace>
  <inkml:trace contextRef="#ctx0" brushRef="#br0" timeOffset="4932.59">23931 3117 63 0,'0'0'257'0,"0"0"2"0,0 0 2 0,0 0-1 15,0 0 10-15,0 0 5 0,0 0 0 0,0 0 3 16,0 0 15-16,0 0 0 0,0 0 14 0,-6 0-4 16,6 0 0-16,0 0 1 0,0 0-15 0,0 0-10 15,0 0-14-15,0 0-13 0,0 0 0 0,25 0-13 16,-3 3-18-16,13-1-15 0,16 1-9 0,3 3-6 16,6 2-26-16,6-5-13 0,26 4-17 0,-2-1-13 15,-24-2-13-15,36-3-9 0,-1 2-11 0,-8-4-4 16,-1 2-18-16,-1-1-2 0,-28 1-12 0,-2 0 1 15,-6 1-7-15,3 1-13 0,-17 0 3 0,-8-3-4 16,-4 2 10-16,-7-1-8 0,-4-1-13 0,-5 0-18 16,-2-1-10-16,-2 1-8 0,-4-1-15 0,2 1-19 15,-7 0-26-15,11 0-34 0,-11 0-47 0,0 0-47 16,0 0-62-16,0 0-35 0,0 0-33 0,0 0-27 16,0 0-24-16,-36 1-30 0,17-2-17 0,0 1-23 15,-7 1-260-15,-3-2-771 0,-3 0 341 0</inkml:trace>
  <inkml:trace contextRef="#ctx0" brushRef="#br0" timeOffset="5233.03">24073 3261 133 0,'-18'1'374'0,"5"-1"-9"0,2 0-2 0,2-1 2 15,5 2 5-15,4-1-10 0,-9-1-18 0,9 1-24 16,0 0-18-16,0 0-23 0,0 0-24 0,46-1-27 15,-10 0-20-15,1 1-17 0,20 0-19 0,1 2-21 16,9-1-13-16,24 0-16 0,-23 3-15 0,31-5-2 16,-6 1-14-16,-2-4-10 0,1 2-4 0,-27-1-12 15,30 1-1-15,-31-1-7 0,-2-2-6 0,0 2-7 16,-5 1-3-16,-1-2-3 0,-6 0-7 0,-12 1 2 16,-4 2-4-16,-2 0-5 0,-7 1-1 0,-4-1-1 15,-7 1-1-15,-2-3 0 0,0-1 0 0,-4 3-4 16,-1 1 1-16,-3-2-14 0,1 1-35 0,-5 1-74 15,8-5-59-15,-7 3-63 0,-1 2-61 0,4-3-77 16,-3-1-68-16,-1 4-303 0,4-3-799 0,-4 3 353 16</inkml:trace>
  <inkml:trace contextRef="#ctx0" brushRef="#br0" timeOffset="5667.69">25796 2972 101 0,'0'0'351'0,"-4"-6"-12"0,4 6-9 15,4-5-14-15,-4 5-23 0,0 0-25 0,-4-4-32 16,4 4-12-16,0 0-22 0,0 0-29 16,14 3-15-16,-14-3-10 0,12 1-23 0,-5 1 1 0,4 1-17 15,0 0-10-15,3-1-8 0,0 0-12 0,4-1 9 16,0-2-4-16,0 0-3 0,-4 0 8 0,3-3-3 15,-5 0-3-15,2 1 6 0,-5-2 0 0,0-2-13 16,0 0-2-16,-4 0-4 0,-2-4-5 0,-3 2-4 16,-3 1-7-16,1-2-1 0,-2 2-3 0,-5 0-9 15,1 0 3-15,2 1-7 0,-7 4-9 0,3-1 0 16,-5 1-5-16,-3 2-1 0,0 2-2 0,0 2-2 16,1 2 0-16,2 1-3 0,0 2 0 15,1 3 1-15,5-3-3 0,-3 2 1 0,3 5-5 0,5-6 8 16,4 4 0-16,0 4 4 0,3-5 3 15,2 4 0-15,3-2-5 0,3-1 0 0,1 3 2 0,3-3-5 16,-2 0 5-16,5-3-6 0,-2-1 2 0,2 3-3 16,-2-5 0-16,0 2-19 0,-2-2-35 0,0-2-36 15,-3-2-17-15,0-2-42 0,2 0-44 0,0-1-46 16,-2 0-42-16,1-1-26 0,-1-3-43 0,1 0-15 16,-1-2-246-16,1 3-647 0,0-1 286 0</inkml:trace>
  <inkml:trace contextRef="#ctx0" brushRef="#br0" timeOffset="5766.73">26147 3088 1765 0,'9'-2'-51'0,"2"1"57"16,0 0 57-16,-4 2 35 0,-7-1 25 0,12 0 15 15,-12 0 14-15,0 0 14 0,0 0 3 0,0 0 5 16,9 1-21-16,-9-1-7 0,0 0-16 0,0 0-2 16,8 2-16-16,-8-2-8 0,0 0-14 15,0 0-79-15,0 5-108 0,0-5-155 0,0 0-303 16,0 0-601-16,0 0 266 0</inkml:trace>
  <inkml:trace contextRef="#ctx0" brushRef="#br0" timeOffset="7634.72">4553 862 2272 0,'4'-32'184'0,"-3"4"3"0,3 0-39 0,0 3 13 15,1 1 8-15,0 6 15 0,0-1-18 0,-1 7 20 16,-4 12 0-16,8-21 11 0,-8 21 0 0,1-14-18 16,-1 14-20-16,0 0-13 0,0 0-17 0,0 0-8 15,0 0-4-15,0 0 1 0,0 0-6 0,-18 62 0 16,10-31-7-16,1 3-3 0,-2 11-10 0,1-11-4 15,-2 13-6-15,5-12-6 0,-2-3-8 0,6 1-6 16,1-4-7-16,1-4-1 0,-1-5-8 0,4-3-1 16,-4-5-3-16,3 0 2 0,-2-4 4 0,-1-2 22 15,1 0 26-15,2-5 13 0,-3-1-3 0,0 0-12 16,14-10-8-16,-9-1-5 0,3-5-2 0,2-8-12 16,-1-2 0-16,0-4-12 0,1-2-4 0,-1-2-4 15,2-11-4-15,-7 10-4 0,2-2-6 0,-1 3 1 16,0 6 3-16,0 1 2 0,-3 10-11 0,0 1 3 15,-2 16 3-15,1-23-6 0,-1 23-4 16,2-11-14-16,-2 11 0 0,0 0-3 0,0 0 7 0,0 0-9 16,0 0-1-16,11 48 7 0,-9-24-2 0,2 3 3 15,-1 2-4-15,-1 2-4 0,1 2 8 0,1-1 1 16,-2-2-1-16,1 0-3 0,1-3 0 0,-1 0-4 16,4-8-5-16,0-1-8 0,-2-2-3 15,2-6-4-15,-2 1-1 0,5-2 5 0,-5-5-5 16,4-2 16-16,4-4-7 0,4-1 14 0,-2-7-10 15,3-1 6-15,2-9-5 0,2-4 4 0,-1-2-6 16,-4-8-1-16,1 3-4 0,4-14 8 0,-7 13-2 16,2-1 1-16,-8 9 7 0,4-2-9 0,-7 11 1 15,2-2-3-15,-4 8 1 0,-4 9-4 0,10-14 1 16,-10 14-5-16,0 0-4 0,0 0 5 0,0 0-2 16,0 0 11-16,1 43-4 0,-4-19 1 0,1 3 5 15,-4 2 3-15,2 1-8 0,-1 2 1 0,1-1 4 16,-4-1-2-16,4 2 6 0,-2-1-4 0,1-3-19 15,1-2-6-15,0 2-32 0,-1-3-31 0,1-7-38 16,0 0-54-16,3-6-54 0,1 1-55 0,0-2-66 16,1 0-68-16,3-5-64 0,1 0-423 0,3-3-986 15,0 0 436-15</inkml:trace>
  <inkml:trace contextRef="#ctx0" brushRef="#br0" timeOffset="8801.59">5299 1142 2659 0,'8'-10'246'0,"0"4"-61"15,-3-6 16-15,0 2 16 0,-1-2 7 0,0 1-31 16,-2-2-9-16,5-2-13 0,-7 0-12 0,5 0-6 16,-3-3-9-16,-2 0-8 0,0 2 2 0,-2 4 3 15,2 12-4-15,-2-24-7 0,2 24-7 0,-6-19-11 16,6 19-5-16,-13-14-9 0,13 14-10 0,-21-3-8 16,9 4-10-16,-3 5-4 0,-2 3-10 0,1 2-7 15,0 4-9-15,-3 4 5 0,1 0-9 0,3 3 0 16,4-4 0-16,5-2-7 0,-1 2-5 0,5-1-2 15,2-4-4-15,4-1 3 0,2-3 2 0,2 1-6 16,1-2 4-16,5-3-7 0,4-3 6 0,1-1 2 16,-1 1 2-16,0-5 11 0,-4 1 4 0,3-3 11 15,-5 0 5-15,4-3 2 0,-5 1 7 0,1-5 2 16,-5 3-4-16,1-2-3 0,-2 2-3 0,2-2 4 16,-3 3-4-16,-1 1-3 0,0 2-10 15,-3-1-4-15,3 2-11 0,-4 4-11 0,4-4 2 16,-4 4-3-16,0 0 0 0,1 14 6 0,-1-6-11 0,3 4 4 15,-2-1-8-15,-1 2-7 0,0-1-9 0,0 0-2 16,1 0 2-16,4-1-10 0,-1 0-2 16,0-2 1-16,-3-3-3 0,6 4 3 0,-1-7 6 15,-2 0-2-15,6-3 4 0,-1 0-2 0,-9 0 3 16,18-4 6-16,-8-2 2 0,0 0-5 0,4-3 1 16,1-1 2-16,-5 2-2 0,2-6-2 0,0 0 4 15,-1 1 6-15,1 0-5 0,-2 0 4 0,-1 4-9 16,0 0 4-16,-1 1-3 0,-3 4-2 0,1-3-2 15,-2 6 3-15,-4 1-1 0,0 0-1 0,13 8 2 16,-8 0 0-16,0 3 4 0,-1 0-1 0,0 5 7 16,-3 0 1-16,2 1-8 0,-3 0-2 0,0-6-3 15,0 5 0-15,1-3-1 0,1-2 0 0,0 0-7 16,-2-5-3-16,1 0 4 0,3-1 1 0,-4-5 7 16,4 3 1-16,-4-3 0 0,0 0 2 0,19-7-2 15,-14 2 3-15,9-4-2 0,0-4 2 0,-2 3-2 16,-1-3 2-16,-1-1 3 0,3 1-5 0,-4 4 4 15,0-1-2-15,-3 2 0 0,3 1 1 0,-5 2-4 16,4-2-3-16,-6 5-3 0,-2 2 1 0,8 0 4 16,-8 0 0-16,10 6 2 0,-7 2 2 0,-2 0 1 15,3 3 0-15,-3 1 4 0,2 0-12 16,2-1-8-16,-1-1-8 0,0 3-6 0,3-2-2 16,-3-1-8-16,1 1 0 0,3-4 3 0,-2-3 8 15,3 1 4-15,-1-4 4 0,2-1 3 0,3-1 5 16,-3-4-2-16,0 2 7 0,3-2-2 0,-1-2 1 15,2-1 1-15,-2-5 8 0,0 4 2 0,2-4 6 16,-5 0-3-16,0 3 4 0,1-2 0 0,-2 3-4 16,-3 1 4-16,0 2-3 0,0 2 0 0,-1 0-5 15,-3 3-3-15,-1 1 3 0,0 0-3 0,0 0 3 16,10 8-1-16,-7-2 4 0,-3 3-1 0,3-1 2 16,-3 2 0-16,1-3-2 0,1 4 1 0,5-2 5 15,-2 1-3-15,-3-4-1 0,4-2 4 0,0 3 1 16,0-4 1-16,6 1 2 0,-2-3-2 0,0-1 0 15,2 0-1-15,-2-3-2 0,3-1 2 0,-3-4-1 16,2 4 0-16,4-6 7 0,-3 2-2 0,1-6 6 16,-4 3 5-16,3-4 2 0,0 2-2 15,-3-1 5-15,3 0-1 0,-3 1 0 0,-4 5-2 0,1-1-4 16,0 1 2-16,-3 3 2 0,0 0-8 0,-1 3-6 16,-3 2 6-16,0 0-4 0,0 0-1 0,2 18-2 15,-3-6 1-15,-3 5-5 0,1 2 5 16,2 10 0-16,-3 1-1 0,4 3-5 0,0 1 6 15,0 2-2-15,3 10 2 0,-3 0 0 0,4 2-1 16,-3-12 1-16,0 11 5 0,1-11-4 0,-2 10 0 16,-3-12-4-16,0-4 4 0,-2 2 1 0,-1-4-4 15,-2-2-6-15,-2-2-2 0,0-7 5 0,-3-2 3 16,-2-1 0-16,-3-3-4 0,-4-4 0 0,-5 0-1 16,-1-3 3-16,6-5-4 0,1-4 7 0,-5-4 0 15,9-3 17-15,-5-4 3 0,1-4 6 0,7-4-5 16,4-6 7-16,5-2-11 0,2-2-5 0,7-2 2 15,6-9 2-15,7-3-6 0,7 6-6 0,-4 14-1 16,10-9-6-16,4 2 1 0,-7 9 3 0,13-2-8 16,-8 7 3-16,0 3-12 0,0 3-12 0,-4 0-15 15,-1 3-16-15,-9 4-18 0,2-1-19 0,-2 2-21 16,-9 3-27-16,0 2-26 0,-4-1-32 0,1 0-37 16,1 0-48-16,-7 3-86 0,5-4-98 0,-5 4-384 15,0 0-919-15,0 0 406 0</inkml:trace>
  <inkml:trace contextRef="#ctx0" brushRef="#br0" timeOffset="9068.75">7197 788 3733 0,'0'0'256'0,"10"-20"-53"16,-4 10 22-16,-6 10-25 0,0 0-38 0,10-14-48 15,-10 14-15-15,0 0 13 0,0 0 1 0,0 0 5 16,0 0-11-16,0 0-2 0,2 64-1 0,-2-38-9 16,2 3-7-16,-2 1-4 0,0 0-7 0,1 0-5 15,1 1-7-15,1-2-4 0,-2-1-13 0,1-4-2 16,1 1-29-16,0-7-37 0,0 0-47 0,-2-7-42 16,1-4-32-16,-2-2-26 0,2-1-36 0,-2-4-60 15,-8 3-73-15,8-3-59 0,-12-12-373 0,1-3-831 16,3 1 369-16</inkml:trace>
  <inkml:trace contextRef="#ctx0" brushRef="#br0" timeOffset="9699.96">7149 734 146 0,'0'-21'390'0,"0"21"6"0,2-19-1 0,-2 19-11 16,0 0-21-16,4-15-29 0,-4 15-21 0,0 0-14 16,0 0-10-16,0 0-26 0,0 0-22 0,0 0-14 15,59 27-24-15,-39-11-14 0,1 2-24 16,1 1-8-16,3 5-15 0,-2 1-15 0,1 0-15 15,1 4-8-15,-2-2-10 0,-2 2-5 0,-4-2-14 16,0 4-18-16,-5-1-9 0,0-5-21 0,-10 3-5 16,-2-3-10-16,-5-1-5 0,-6-2 1 0,-5-1-4 15,-5-1 2-15,-6-4-4 0,0-1-2 0,-5-3 6 16,0 1 0-16,2-6-5 0,-1 1 5 0,1-3 6 16,10-1 7-16,-1-1 7 0,4-3 11 0,0 1 13 15,3-1 6-15,5 0 2 0,4-1 0 0,-2-1-13 16,6-2-5-16,1 1-6 0,0 3-1 0,10-10-5 15,1 5-8-15,4-2-11 0,3 0-18 0,10 0-26 16,1-2-13-16,1 1-15 0,-1-2-5 0,7 3-10 16,-4-5-1-16,4-2 1 0,1 0 5 0,-4 0-10 15,0-4 21-15,8-7 0 0,1-2 12 0,-11 4 5 16,-4 0 13-16,-2-4 15 0,1 1 18 0,-3 2 27 16,-4 1 14-16,-1 2 26 0,-9 6 18 15,2 2 10-15,-2-1 10 0,-2 2 8 0,-7 12 6 0,0 0-9 16,10-17-16-16,-10 17-7 0,0 0-6 0,0 0-9 15,0 0-9-15,0 0-8 0,-9 27 0 0,5-10-6 16,0 2-9-16,1 6 1 0,0 3 1 0,-1-1-13 16,4 1-2-16,0 1-3 0,0 0 0 15,4-3-2-15,-4-2 6 0,3-6-13 0,3-1-1 16,-2 0 6-16,-2-5-5 0,6-3-2 0,-4-1 0 16,-2-1 8-16,2-4-5 0,-1 2-4 0,1-5 5 15,-4 0-8-15,0 0 2 0,6-8 1 0,-3-1 0 16,-1 0-7-16,2-5 2 0,1-1-2 0,-1-4 0 0,1-9-1 15,3-2 5-15,3-1 5 0,-3-3 2 0,2-2-2 16,4-11 4-16,-2 14 7 0,-1 2 3 16,-3-2 8-16,1 6-6 0,0 1 21 0,-3 7-9 15,-1 0 7-15,0 3-11 0,-1 6-2 0,-4 10-4 16,5-17-6-16,-5 17-11 0,0 0 3 0,9-15-17 16,-9 15-32-16,0 0-28 0,0 0-43 0,0 0-50 15,0 0-46-15,0 0-59 0,58 26-61 0,-44-18-61 16,-4 8-76-16,-1-3-96 0,-9-13-324 0,11 23-948 15,-8-12 420-15</inkml:trace>
  <inkml:trace contextRef="#ctx0" brushRef="#br0" timeOffset="9867.78">7839 963 207 0,'-13'4'386'0,"7"0"6"0,-1-2 4 16,2-1-20-16,-1 1-11 0,2 0-21 0,4-2-11 15,0 0-17-15,5 7-28 0,5-3-32 0,3-2-22 16,5 1-31-16,2-2-56 0,7 0-67 0,1-2-69 15,0 1-75-15,3-3-85 0,-3 0-91 16,2-5-105-16,-11 5-245 0,1 1-638 0,3-1 282 16</inkml:trace>
  <inkml:trace contextRef="#ctx0" brushRef="#br0" timeOffset="10233.06">8414 915 318 0,'23'-13'362'15,"-23"13"-2"-15,18-14-6 0,-9 7 14 0,-9 7-13 16,14-18 2-16,-14 18-24 0,11-17-1 0,-11 17-23 15,9-15-23-15,-9 15-23 0,0 0-29 0,2-15-25 16,-2 15-18-16,0 0-22 0,0 0-19 0,-20-13-15 16,20 13-14-16,0 0-8 0,0 0-9 0,-48 8-14 15,48-8-8-15,-30 15-7 0,30-15-9 0,-24 15-5 16,15-9-7-16,-4 9-6 0,10-4-6 0,0-1-2 16,4 1-4-16,4 0-2 0,-1 1-4 0,5 2 1 15,4-1-2-15,6 1-5 0,4 2-5 16,-1-1-1-16,-3-6-1 0,4 6-1 0,-6-2-3 15,2-1 1-15,-3-1 0 0,0 1-4 0,-2 0 0 16,-2 0 1-16,-2-2 0 0,-3-2-3 0,-3 1 4 0,2 1-4 16,-6 1 1-16,0-2 4 0,-5 0-3 0,2-1 1 15,-6-2-2-15,-8 2 1 0,0 0 1 0,-1-1-4 16,-1-1 0-16,-6 0 2 0,3-3-1 0,4-1-2 16,-4 1 1-16,2-2 3 0,3-4-2 15,-2 0-1-15,7 1 3 0,-3 1-16 0,4-3-39 16,-2 1-54-16,4-2-70 0,0-1-100 0,4 4-132 15,-4-4-518-15,7-2-994 0,0 2 440 0</inkml:trace>
  <inkml:trace contextRef="#ctx0" brushRef="#br0" timeOffset="11583.36">9274 1157 411 0,'0'0'452'0,"0"0"-3"0,0 0-16 0,0 0-24 15,0 0-30-15,15-13-32 0,-6-2-24 0,3 2-29 16,-1-2-20-16,6-8-22 0,-2 0-23 0,1-2-16 16,3 0-21-16,-3-4-16 0,1-4-19 0,7-9-14 15,-6 12-17-15,5-15-15 0,-4-1-7 0,-1 3-14 16,-4 9-6-16,-1 1-11 0,-4-2-7 0,1 2-7 15,-3 5 2-15,-4 11 4 0,0 1-3 0,1 5-9 16,-4 11-6-16,0 0-10 0,0 0-1 0,0 0-4 16,0 0-1-16,0 0-5 0,-40 51 0 0,27-25 0 15,2 5-5-15,-2 4 1 0,0-1-1 0,3 12 2 16,5-11-7-16,-1-1 0 0,4-1-2 0,2-4 0 16,4 4 1-16,1-6 0 0,3 0-5 15,1-8 0-15,0-2-3 0,2-3-1 0,6 0 5 16,-3-3-7-16,3-1 5 0,-2-4-3 0,1-2 1 15,1-3 2-15,2-2-2 0,-6-2 7 0,0 0-9 16,2-6 2-16,-3 1-1 0,-2-4 1 0,3-3-1 16,-7-2 0-16,3-1 0 0,0-5-3 0,-4-1-3 15,2 0 0-15,-5-3 2 0,-2 8 0 0,0 0-1 16,-2 2-2-16,2 17 1 0,-8-22-5 0,8 22 5 16,-8-14-2-16,8 14 1 0,-9-9-2 0,9 9 1 15,0 0 2-15,0 0-4 0,0 0 1 0,0 0 0 16,0 0-2-16,0 0 3 0,0 0-3 0,-27 36 4 15,31-27 0-15,4 1-1 0,1-4 2 0,6 5-3 16,1-3 0-16,0-2-1 0,5 1 4 0,-3 0 1 16,2-1-4-16,-2-1 0 0,1 0-4 0,-2-1 1 15,-1 0 0-15,-4 0-2 0,-2 0 2 16,0-2 1-16,-2 0-1 0,-2 2 3 0,-2 1-1 0,0 0 0 16,-4-5 1-16,4 10-1 0,-7-1 0 15,3 0 2-15,0-1 4 0,0 1-5 0,0 2 6 16,-1-3-6-16,-2 4 6 0,6-7-3 0,-2 6 0 15,-1-5 1-15,5 3 0 0,2-4 2 0,0 0-4 0,1 0 2 16,4-1 2-16,7-1-2 0,-9-2 3 0,10 2 0 16,-2-4-7-16,1-2 2 0,-1 0-2 0,-1-1 4 15,-1-2-4-15,0-2 5 0,-1-2-6 16,-1 2 3-16,0-7 2 0,-1 1 0 0,0-1-5 16,-3 1 1-16,2-3-1 0,-3-2-1 0,-2 2 0 15,0 0-1-15,-4 0 0 0,0 1 5 0,-3 16-4 16,1-20 1-16,-1 20 0 0,0 0 2 0,-9-15-2 15,9 15-1-15,0 0 5 0,0 0 1 0,-30 12-1 16,21-3 2-16,-4 5-3 0,4 0-1 0,1 1 4 16,2-1 1-16,2 2 2 0,0 1 0 0,4 0 2 15,4 1-2-15,0-1 1 0,6-2-8 0,3-5 13 16,2 1-4-16,5-3 0 0,6 3 2 0,4-5-7 16,-1-1 6-16,3-5-4 0,-1-1 0 0,-2-4 0 15,2 0 3-15,-4 0-3 0,-7-4 1 0,-1 1-4 16,-1-3 9-16,-4-5 0 0,1 1-1 0,-3 0 10 15,-2-2 2-15,-1 1 0 0,-1 0 0 0,-6-1 8 16,1 2 2-16,-3 15-8 0,4-21 5 0,-4 21-2 16,0 0-4-16,-9-18-2 0,9 18 0 15,0 0-9-15,0 0 3 0,-31 7-1 0,22-2 0 16,0 4-1-16,0 6-4 0,4 3-2 0,0-3 2 16,2 3 1-16,6-2-1 0,0 1 3 0,4-2-9 15,4 0 6-15,3 1-3 0,2-4 0 0,2-3-4 16,4 0 6-16,6-2-4 0,0-3 3 0,3-1-2 15,-2-3 4-15,-2-4-2 0,2 1-1 0,2-3 2 16,-12-2-3-16,3-1-1 0,2-4 1 0,-1-2 7 16,-2-5-4-16,-10 4 7 0,4-5-10 0,-3-2 6 15,-2-2-4-15,0-2 7 0,-1 1-7 0,-5-1-1 16,-2 9 6-16,-2 1-7 0,0 17 5 0,-7-23-1 16,2 11 1-16,5 12-1 0,-14-16-9 0,14 16 7 15,-18-7-3-15,18 7 5 0,0 0-8 0,0 0 1 16,0 0 4-16,-54 23-5 0,48-13 0 0,-3 5 1 15,9-15 0-15,-5 30 0 0,10-13-4 0,1 2 7 16,5 5-2-16,4-2 1 0,4-1 2 0,4 1-10 16,0-3 9-16,-5 1-1 0,4-1-2 15,-8-4 2-15,1-1-5 0,-3 0 12 0,-2-3-14 16,-5 0 3-16,0-2 6 0,-5 1-2 0,-2-2-1 16,-6 0 5-16,-6 3-3 0,4-5-6 0,-7 1-7 15,-1-2-26-15,-1 0-38 0,-3-1-52 0,-8-1-58 16,9-2-68-16,-7-2-86 0,0-2-105 0,-5-4-533 0,2-1-1054 15,4-3 466-15</inkml:trace>
  <inkml:trace contextRef="#ctx0" brushRef="#br0" timeOffset="11767.02">9679 585 477 0,'0'0'513'0,"-20"-11"-12"0,20 11-18 0,0 0-5 0,0 0-27 16,0 0-38-16,30-21-41 0,2 17-35 0,0 2-35 16,3-1-44-16,2 3-78 0,-4-3-91 0,5 2-103 15,16 1-113-15,-14-1-158 0,-5-2-453 16,18 0-800-16,-15 3 354 0</inkml:trace>
  <inkml:trace contextRef="#ctx0" brushRef="#br0" timeOffset="12716.99">11974 1037 2566 0,'17'-6'248'0,"-3"1"47"0,-4-2-31 0,-1-3-11 16,1-3-29-16,-3 2-40 0,-3-5-10 0,-2-1-3 0,-2 17-14 16,-2-34 6-16,-6 16 7 0,0 1-5 0,-2-2-2 15,-3 2-9-15,-3-2-12 0,-4 2-9 16,4 7-10-16,-3 1-9 0,-2 3-8 0,2 1-14 16,19 5-5-16,-43 2-10 0,43-2-4 0,-51 13-7 15,26 2-7-15,10 0-6 0,-5 3-5 0,3 4-6 16,2 0-6-16,7-3 1 0,3 0-4 0,2 0-4 15,7 1 1-15,-3-4-7 0,7 0 3 0,1 0-4 16,5-3 1-16,-2-1-1 0,4-5-5 0,-3-2 4 16,3-3-6-16,-3-1 4 0,6-2 0 0,-6-1-2 15,5-4 7-15,-8-1 7 0,-1-2-2 0,4 1 6 16,-4-6-3-16,-1 2 8 0,-1-3 3 0,1 1-6 16,-3-2 7-16,-5 16-8 0,7-24-1 0,-7 24-4 15,2-19 3-15,-2 19-5 0,4-13-3 0,-4 13-4 16,0 0-4-16,0 0 0 0,0-9-7 0,-1 13-1 15,1-4-1-15,-4 13 5 0,0-3-4 0,4 2-4 16,0-2-3-16,0 5 9 0,3-3-4 0,-1 1-3 16,2-3-5-16,4 1 8 0,-2 0-4 0,3-3-1 15,0-1 0-15,2-1 3 0,-2-1-3 0,4-3-2 16,-3-1 0-16,-1-1 4 0,3-3 2 16,-2 0-2-16,-1-2-7 0,0-3 6 0,1 2 0 0,-3-5-1 15,-1 3 0-15,-1-4-3 0,3 1 4 0,-2-1-7 16,-6 12 7-16,10-31-5 0,-6 15 1 0,0 2 3 15,-4 14-8-15,9-23-4 0,-9 23 9 16,4-19-3-16,-4 19 7 0,2-11-6 0,-2 11-7 16,0 0-3-16,0 0 6 0,0 0 3 0,0 0-5 15,0 0-1-15,0 0 0 0,16 1-2 0,-10 4-8 16,-2 4-7-16,2-2-8 0,-2 3-4 0,4 0-3 16,-3 0-3-16,5-2 6 0,-4 3 0 0,1-2 2 15,1 3-3-15,-2-3 2 0,-1 3 8 0,-1-1 0 16,0 1 4-16,-2 1 6 0,1-2 0 0,-1 1 1 15,1 0 2-15,2-3 3 0,-2 2 2 0,0-1 1 16,1-2 1-16,1 0 2 0,3 0 0 0,-4-3 2 16,3-1 2-16,5 1 0 0,2-2-3 0,-4 0 4 15,8 0 1-15,0-3 0 0,1-1 0 0,-2-2-5 16,3 0 5-16,-2-4 5 0,0-1-2 0,0-1-3 16,-4 0 5-16,3-2-3 0,-6-3-2 0,3 0 3 15,-1-2 2-15,-3-2-4 0,-2-8-3 0,2 8 5 16,-5-7 2-16,2 6 1 0,-7 2-2 0,0-1 3 15,0 18 6-15,-7-22-3 0,7 22-1 0,-5-16-3 16,5 16-2-16,0 0 1 0,0 0 0 0,0 0-1 16,0 0 2-16,-37 13-4 0,32-2 12 0,-4 4 1 15,3 2-2-15,3 1 4 0,6 0-1 0,-3 0 5 16,2-1-4-16,5 4 10 0,4-5-7 0,-2 1 5 16,9 1-5-16,-3-4-3 0,8 1-4 15,-2-6-1-15,-1-1 2 0,7 0-15 0,-5-2-33 16,-6-2-49-16,5-2-58 0,-6-2-66 0,-1 0-69 15,-5-2-112-15,1-3-146 0,-1 0-402 0,-5-1-1015 16,-4-3 450-16</inkml:trace>
  <inkml:trace contextRef="#ctx0" brushRef="#br0" timeOffset="13366.99">13067 633 88 0,'8'-18'472'0,"-8"18"-2"0,0 0 8 0,5-17-10 16,-5 17-20-16,0 0-34 0,0 0-37 15,0 0-25-15,0 0-14 0,0 0-10 0,0 0-8 0,0 0 7 16,0 0-20-16,-22 64-5 0,17-36-12 0,1 3-18 16,2 0-11-16,0 5-13 0,2 2-17 0,3-4-18 15,1 14-20-15,1-1-14 0,-1 1-14 16,5-3-14-16,-1-10-21 0,-1 1-7 0,1-2-14 16,1 0-10-16,-1-3-61 0,0 2-38 0,1-3 0 15,-5-4 0-15,1-8 0 0,0 1 0 0,-4-7 0 16,-1 3-52-16,2-3-99 0,-4-7-29 0,-1 2-49 15,3-7-49-15,0 0-44 0,-16-3-52 0,16 3-31 16,-16-16-37-16,4 0-26 0,2 0-30 0,-3-9-301 16,2 0-865-16,2-4 382 0</inkml:trace>
  <inkml:trace contextRef="#ctx0" brushRef="#br0" timeOffset="14668">13035 1034 296 0,'4'-28'140'0,"-4"2"30"0,3 1 31 16,-3 7 28-16,3 2 16 0,-3 16 7 0,8-26 9 15,-2 15-3-15,-6 11 8 0,13-21-4 0,-4 13-23 16,-9 8 0-16,26-22-28 0,-12 15 7 0,-14 7-23 15,30-11-17-15,-10 7-25 0,-20 4-12 0,30 1-8 16,-30-1-32-16,31 9 4 0,-31-9-8 0,27 17-10 16,-18-6-7-16,-2 3-8 0,-1 5-6 15,-4-2-5-15,-2 1-5 0,-2 0-14 0,-4 0 8 16,0 0-5-16,-3 0-5 0,-2-2-1 0,-2 0-7 16,0-4 0-16,4-3-7 0,0-2-1 0,-1-3 15 15,5 2 23-15,-2-3 13 0,2 0 8 0,5-3-7 16,0 0-8-16,0 0-2 0,-7-9-10 0,7 9-7 15,9-12-6-15,2-1-4 0,3 3-6 0,4-2-4 16,5-1-4-16,3-2-2 0,-10 7-2 0,9-6-6 16,0 3 5-16,-6 3-8 0,0-1-1 0,3 2 0 15,-4 0 0-15,-5 2-2 0,-3 0-2 0,3 1-1 16,-7 2 0-16,1 0-3 0,-7 2 0 0,12 1 3 16,-7 2 2-16,-1 1 0 0,1 1-3 0,-2 0 1 15,-3 2-2-15,4 0 0 0,-2 5 1 0,1-1 0 16,1 1 0-16,-1 0 1 0,1 1 0 0,-1-3-4 15,2 1 3-15,0-2-3 0,2 0 5 0,4-2-2 16,-1-1 2-16,4-1 1 0,-1-2-3 0,0-1 6 16,2 0-4-16,2-4 1 0,-3 0-1 0,-4 0-2 15,3-3 3-15,-4-2 0 0,0-2-5 0,0 0 3 16,-6-2-1-16,0-5-3 0,-3 0-1 0,0 16 1 16,-5-36 2-16,-1 17-4 0,-2 4 9 0,-1 1 10 15,9 14-2-15,-18-18 4 0,8 10-1 0,10 8-5 16,-27-3 2-16,27 3-3 0,-27 4 7 0,11 4-5 15,-1 1 12-15,3 2 1 0,0 2-10 0,4 3 7 16,4 0-6-16,4-1 1 0,3 1-1 16,0-3-2-16,5-2 1 0,5 1 3 0,4 0-3 15,3-4-1-15,9 0 1 0,0-1-2 0,5-4 0 16,-4-3 0-16,4-2 11 0,-3-3 9 0,1-2 0 16,-1-1 3-16,-2-2 8 0,0-2 8 0,-5-2 2 15,1 0 4-15,-6 0 0 0,-2 0-9 0,4-6-3 16,-4 0 0-16,0-2-2 0,-6 3-3 0,-3 3 2 15,-3 5 4-15,-3 11-12 0,7-24 6 0,-7 24-5 16,-5-19-2-16,5 19-7 0,-13-9-4 0,13 9 1 16,0 0-11-16,-37-2 2 0,37 2-8 0,0 0 3 15,-36 12-1-15,36-12 0 0,-20 18-6 0,12-4 3 16,3-1-8-16,1-1 3 0,9 0-3 0,3 5-23 16,2-3-12-16,4 1-10 0,7 3-15 15,1-3-3-15,4 2-14 0,-1-1-7 0,0-1 4 16,-1-3 2-16,-6-2 4 0,-1-2 0 0,-6 1 7 15,-2-2 4-15,0-2 10 0,-5 1 6 0,1-2 10 16,-4 2 2-16,-1-6 6 0,-7 9 3 0,-1-3 10 16,0 0 7-16,-1-1 3 0,-2-1 7 0,-2 0 3 0,-1 1 5 15,1-4 11-15,4 2 0 0,-3-2 2 0,5 0 3 16,7-1-1-16,-13 1 7 0,13-1-2 0,-9 0-11 16,9 0-11-16,0 0 7 0,0 0-1 15,9-12-3-15,0 5-3 0,8-1-7 0,2-2 0 16,0-1-8-16,3-2 0 0,6-5-10 0,0 0-1 15,2 0 6-15,-4-2-11 0,1-2 4 0,1-1-2 16,-1-1 4-16,-5 1-1 0,-3 1 6 0,1 0-2 16,-8 6 5-16,-3 1-4 0,0 0 14 0,-9 15 1 15,2-17-5-15,-2 17 3 0,0 0 2 0,-15-15 5 16,15 15-5-16,0 0-3 0,-41 4 9 0,41-4 0 16,-36 10-1-16,21-2 3 0,1 2-1 0,0 1 8 15,14-11-9-15,-15 21 1 0,8-7 0 0,2-2 3 16,5 0-4-16,5 0 0 0,4 2 4 0,4 1-4 15,1-5-1-15,2 2-8 0,8 1 0 0,-4-5 2 16,6 3 9-16,-7-4-3 0,-1-1-1 0,-2 0-3 16,1-1-2-16,-7-2 1 0,2 1 0 0,0 2-2 15,-2-1-2-15,-2-3 2 0,-4 5 1 0,1-2 1 16,-1 0-3-16,0 2 4 0,-3-1 2 0,-1-1-3 16,-1 4 5-16,-2-5 0 0,-2 1 0 15,0 1-9-15,-4-1 7 0,0 0-9 0,-1-1 14 16,-1 1-4-16,-1-4-3 0,2 1 5 0,-2-1-1 15,12-1 0-15,-16-1 3 0,16 1 1 0,-17-7 2 0,11 4-2 16,1-2-4-16,1 1 0 0,2-4-1 0,4 0-2 16,2-3-1-16,2 1-3 0,6-4 2 0,7-4-6 15,-3 5 3-15,7-5 0 0,0 1-8 16,4 4 2-16,-3 0-3 0,2 0 1 0,-8 7-3 16,4 2 0-16,-22 4-2 0,38-5 0 0,-25 5-1 15,0 2 9-15,-2 3-2 0,0 2 3 0,0 0 1 16,-1 6-3-16,1 0-1 0,-3 2-1 0,0-2 4 15,-3 2 2-15,1 2 1 0,-2-5 5 0,0-3-5 16,0 3 3-16,-2-1-4 0,1-3 6 0,2-1-2 16,-1 0-4-16,1-2-17 0,0-3-17 0,0-1-27 15,-5-1-36-15,0 0-48 0,19-6-39 0,-8 2-47 16,-2-5-67-16,2 1-63 0,-1-5-80 0,2 0-100 16,0-3-281-16,0 1-892 0,1-6 395 0</inkml:trace>
  <inkml:trace contextRef="#ctx0" brushRef="#br0" timeOffset="14783.02">14934 767 3189 0,'-8'-22'310'16,"8"22"-38"-16,-13-21 15 0,7 10-57 0,6 11-44 16,-9-18-9-16,9 18-34 0,-10-15-19 0,10 15-28 15,0 0-21-15,-10-13-79 0,10 13-111 16,0 0-155-16,0 0-514 0,0 0-848 0,0 0 375 16</inkml:trace>
  <inkml:trace contextRef="#ctx0" brushRef="#br0" timeOffset="15599.54">15415 697 116 0,'-23'-23'666'0,"6"11"-3"0,17 12-25 16,-17-17-21-16,17 17-46 0,-11-10-36 0,11 10-70 16,0 0-49-16,0 0-45 0,0 0-26 0,0 0-39 15,0 0-26-15,-20 53-33 0,22-26-19 0,-2 1-25 16,0 3-10-16,0-1-37 0,0 0-29 0,-4 0-48 15,2 2-24-15,-3-2-33 0,2-1-7 0,-2-4-30 16,1 2-10-16,2-11-9 0,2-4-6 0,-2-1-3 16,0-1-5-16,2-3 3 0,1-1 7 15,-2-2 9-15,-1-2-1 0,2-2 6 0,0 0 2 16,0 0 24-16,0 0 10 0,2-14 17 0,0 4 7 16,2 1 18-16,1-2 8 0,0 1 3 0,4-2 10 0,0 1-8 15,0 3 1-15,4-4-12 0,-3 4 2 0,3-3-4 16,-3 5-5-16,7 0-13 0,-2 3 6 15,2 1-17-15,1 3-3 0,-5 1-1 0,4 4-9 16,0 1-15-16,0 1-14 0,-3 2-23 0,-2 1-9 16,-3-3-20-16,-3 4-7 0,-3-4-3 0,0 3-1 15,-6 0 1-15,2-2 4 0,-8 0 4 0,-4-1 11 16,-5-1 6-16,4 1 2 0,-5-2 8 0,3-3 6 16,-1 2 9-16,-1-1-5 0,5-3 8 0,3 1 12 15,1 0 22-15,4-1 7 0,5-1 12 0,-9-3-8 16,9 3-3-16,0 0-1 0,9-8-1 0,10 3 0 15,7-3-4-15,2-3-5 0,6-1-6 0,2-1-6 16,10-4-1-16,-10 1-1 0,14-6-6 0,-2 0 2 16,-3-3-1-16,-3-3 3 0,-2-3 1 0,-13 8 5 15,-5-7-2-15,2 5 6 0,-8-4 8 0,-4 3 3 16,-4 0 4-16,-5 10 14 0,0-1 0 0,-3 4 2 16,0 13 5-16,-8-20-7 0,8 20-1 0,-19-12 0 15,19 12-4-15,0 0-1 0,0 0-3 16,-65 23 1-16,43-5-3 0,3 3-5 0,2 1 2 15,2 3-2-15,3 3-7 0,5 0 6 0,3 3 2 0,4-4 0 16,1 0-2-16,8-2 2 0,0 1-3 0,4-1-1 16,9-3 0-16,-2-4 0 0,7-1 3 0,1-2-4 15,-1-5 0-15,2-3-8 0,0 0 12 0,1-4-1 16,2-2-3-16,-4-3 0 0,0 0 2 0,-7-3-5 16,-3 0 5-16,1-5-3 0,1 2 2 15,-4-4 2-15,5-6-4 0,-8 4-3 0,6-6 1 16,-10 2-2-16,5-2 1 0,-4-4-7 0,-4 6 8 15,-2 1-6-15,-3 4 5 0,-1 13-10 0,-1-23 4 16,1 23-1-16,-10-14-3 0,10 14 0 0,-20-8-2 16,20 8 5-16,0 0-1 0,0 0-5 0,-50 25 1 0,36-10 3 15,1 3 5-15,4 5-2 0,3 0 2 16,6-3-6-16,6 3 10 0,8 2-2 0,8-3-1 16,9 0 2-16,11 2-2 0,9-5-9 0,0-6-18 15,3-2-19-15,-3-4-18 0,-10-2-19 0,-1-3-16 16,-1-3-21-16,-3-3-24 0,-4-1-36 0,-4-2-33 15,-11 1-52-15,-7-2-68 0,-8 2-57 0,1-4-90 16,-11 2-346-16,-7-2-893 0,-12 1 395 0</inkml:trace>
  <inkml:trace contextRef="#ctx0" brushRef="#br0" timeOffset="19066.68">11237 1659 163 0,'5'-9'382'0,"-1"3"4"0,0-3-1 0,-3 4-14 15,2-2 1-15,-3 1-12 0,0 1-20 0,-3-4-15 16,-2 5-22-16,1 0-15 0,-5 1-17 0,-4 2-16 16,3 1-13-16,-1 4-17 0,-3 1-11 0,-2 5-15 15,-7 8-15-15,7-3-11 0,-2 5-17 16,4 3-13-16,3 0-15 0,1 1-12 0,4-5-6 0,10 7-12 15,-4-8-14-15,6 0-5 0,2-1-9 16,6-2-5-16,8-1 1 0,-2-4-10 0,7-3-4 16,3-2-5-16,2-2-6 0,3-5 0 0,-3 0-12 0,0-3 6 15,-1-4-3-15,-1 0-7 0,-4-2 1 0,0-1-1 16,-1-3-6-16,-7 3-1 0,-3-2-1 0,3-7 0 16,-8 5-2-16,0 0-4 0,1 2 5 15,-7 3 5-15,1 0 18 0,2 2 6 0,-4 3 2 0,-1 0-7 16,0 2-3-16,-2 4-2 0,0 0-9 15,0 0 2-15,0 0 0 0,0 0-8 0,-14 23-3 16,11-12-3-16,2 1 0 0,0 0-7 0,-2 0 5 16,4 2-2-16,1-1 3 0,-1-3-4 0,4 2 1 15,0-7-8-15,-1 3 5 0,3 0-5 0,-1-7 0 16,0 1 0-16,-6-2 1 0,15-3 3 0,-10 0-7 16,-5 3 3-16,11-8 6 0,-6 1-7 0,1-2 6 15,-5-1-4-15,-1-2-3 0,-1 0 1 0,1 2 1 16,0-2-4-16,-4-1 2 0,-1 2 2 0,4 0 3 15,0 1 1-15,-1 3-1 0,2 0 0 0,-1 1-6 16,2 0 0-16,3 1-4 0,5 0 2 0,-4 2-5 16,8 2 5-16,1 1 0 0,0 2 6 0,4 3-2 15,-1-2-3-15,2 5 0 0,1-1 8 0,-2 1 8 16,1 3-12-16,-2 0-4 0,6 2 4 0,-3 5 1 16,-3-4-4-16,-3 0-1 0,-1 1 3 0,-3 2-4 15,0-4 2-15,-2 3 5 0,0-1-2 0,-2-4 3 16,-2-2-6-16,-3 3-3 0,2-3-4 0,-2 2 5 15,-2-5 0-15,1 0 0 0,0-1 3 0,0 0 0 16,0-5-2-16,0 0 5 0,0 0-4 0,0 0 15 16,0 0-19-16,0 0 7 0,-5-20-4 15,6 8 4-15,0 2-3 0,3-8 1 0,1 0 1 0,-1 1 2 16,4-1-5-16,3 1 0 0,-2-1 1 0,1 3-7 16,2 2 4-16,1 1 3 0,1 1-8 0,-2 2 5 15,0 4 1-15,5-1 1 0,0 3-5 0,-4 0-2 16,0 4 5-16,6 2-1 0,-1 4 2 15,-4-1-4-15,4 5 8 0,-3 0-4 0,-1 0-2 16,-1 1 4-16,-3-2-4 0,3 2 2 0,-5-1-6 16,-2 1-4-16,-1-1-2 0,2-3-1 0,-4 2-1 15,-1-3 0-15,-1 1 5 0,-1-3 0 0,0 0 6 0,-1 0-4 16,1-5 4-16,-5 7 10 0,5-7-9 0,-8 3 7 16,8-3-2-16,-5 2-2 0,5-2 4 15,0 0 0-15,0 0-4 0,-8-10 3 0,8 10-4 16,2-8 2-16,3-1-8 0,1 0 1 0,4 2 2 15,-1-2 0-15,4-3 2 0,1 1-4 0,3 1 1 16,2-3 7-16,0 5-6 0,5-3 0 0,-6 4 4 16,1 0-8-16,-2 1 4 0,-4 0 4 0,0 1-4 15,-2 1-1-15,2 1 7 0,-3-2 0 0,-3 4-2 16,1-2 2-16,-3 1 6 0,-5 2-6 0,12-1 2 16,-8-2 0-16,-4 3-2 0,6-2 3 0,-6 2 0 15,0 0 0-15,9-2 4 0,-9 2-4 0,0 0 1 16,0 0-1-16,-4-9-6 0,4 9 3 0,-6-6-1 15,6 6-2-15,-9-2-1 0,1 1 1 0,8 1-3 16,-15 0 9-16,6 2-6 0,0 0 3 0,-1 1-3 16,0 3 0-16,1 1 0 0,1 1 1 0,0 2-1 15,2 1-6-15,1 4 4 0,4 1-1 0,2-4 1 16,1 0 9-16,7 3-3 0,1 1-1 0,6-4-2 16,0 1 5-16,1-4 0 0,2-1-5 0,4-3-3 15,3 1 11-15,-3-5-6 0,-1-1 7 0,1-1-2 16,-4-1 0-16,1-3 3 0,-3 0 18 0,2-3 10 15,-5 2 12-15,0-3 0 0,-1-1 10 0,1-1-1 16,-4 0 17-16,2 1-8 0,-3 2 0 0,-3-3-10 16,3 1-4-16,0 3-1 0,-4 3-8 15,1-2 1-15,-2 2-16 0,3-1-5 0,0 3 1 0,-2-1-5 16,3 2 1-16,-8 1-11 0,22 5 0 0,-12 0-6 16,-1-1 4-16,4 4-3 0,-2 2-12 0,3 2-4 15,-1 1-24-15,-4 2-15 0,1-2-5 0,-1 2-4 16,-5-4-2-16,1 0 2 0,-5 2 4 15,0 0 1-15,-5-3 7 0,4 3 5 0,-6-4 7 16,2 0 4-16,-1-4 5 0,1 1 4 0,-2-1 12 16,4-2 22-16,-3-1 11 0,6-2 4 0,0 0-1 15,0 0 9-15,0 0-12 0,-10-12-8 0,15 6 3 0,-1-2 0 16,1-4-3-16,8-2-2 0,0-2-7 16,6-7-1-16,0 0 1 0,4-5-5 0,-1 2 0 15,0-2 0-15,1-1-3 0,-2 3 2 0,-1 1-3 16,-3 0 2-16,0 3-3 0,-7 4 1 0,-1 3 0 15,0-1 9-15,-2 0 8 0,-1 5 14 0,-5 2 7 16,3 2 4-16,-1-1-7 0,-2 3-10 0,0 2-6 16,-1 3 1-16,0 0 7 0,0 0-9 0,-1 18 8 15,-3-1 5-15,4 4-3 0,-1 5 4 0,1 2 21 16,-3 4 1-16,3 1-8 0,3 14-36 0,-3 0-6 16,1-1 0-16,3 0 0 0,-3 0 0 0,-1-11 0 15,3-1 0-15,-2 1 0 0,2 0 0 0,-2-2 0 16,0 1 0-16,3-2 0 0,0-3 0 0,-3-3 0 15,-1-2 0-15,1-7 0 0,-1-4 0 0,0-2 0 16,0 0 0-16,-1-5 0 0,1-6 0 0,-6 3-165 16,6-3-83-16,0 0-35 0,0 0-35 0,-26-15-16 15,17 5-10-15,0-5-5 0,-1-9-11 0,1-2-7 16,0-5-2-16,5 0 11 0,3-4 3 0,2-12 31 16,-1 13 23-16,8-17 34 0,1 3 43 0,1 13 58 15,-5 3 57-15,4 5 58 0,0 0 46 0,-1 10 43 16,-2 0 36-16,1 3 34 0,-1-1 28 0,3 7 20 15,-1-2 12-15,6 1 6 0,-6 1-1 0,2 5-6 16,0 0-8-16,-1 2-4 0,0 2-4 0,-2 2-16 16,11 2-9-16,-4 3-7 0,0-1-10 0,-1 5-10 15,0 2-9-15,1-3-13 0,-9 0-2 0,3 3-7 16,-4 0-7-16,-2-2-5 0,-2 4-3 0,-2-1-6 16,-2-4 1-16,-4 3-9 0,0-4-3 0,-3 4-1 15,-2-3-3-15,0-1 0 0,3-2-2 16,1-1 6-16,0-1 8 0,0-2 2 0,4-1 1 15,-1 0-1-15,2 0-2 0,4-3-5 0,0 0-7 0,0 0-2 16,0 0-7-16,0 0 2 0,31-7-4 0,-12 1-2 16,0-2 1-16,0 1-4 0,5-4 0 0,2 0-1 15,-3-1-3-15,2 0 1 0,-7 3 1 16,-2 1-3-16,0-2 17 0,-3 0 12 0,0-3 16 0,-6 5 15 16,1 0 6-16,-4 4 14 0,1-2-3 15,-1 0 8-15,0 2-19 0,1 2-9 0,-5 2-10 0,0 0-2 16,0 0-4-16,0 0-10 0,0 0-4 0,-9 21 0 15,5-8-6-15,3-1-1 0,-2 4-4 0,2-1 7 16,-1 2-8-16,2-1-10 0,2-4 0 0,2 3-4 16,1-4 6-16,4-1-3 0,1 0 4 15,3-6-6-15,1 1-8 0,-1-4-3 0,5 0 4 16,-2-1 2-16,3-5-3 0,-1 0-2 0,-4-3 3 0,4-1 3 16,-7-1-5-16,0-2 2 0,-1-2-4 0,-1-1 1 15,-5 2-2-15,1-5-6 0,-1 2 3 16,-4-1 3-16,-2 1 0 0,0-1-5 0,-3 7 0 0,0 0 4 15,-3 0-2-15,-1 3-2 0,0 3-1 16,-1 2-1-16,-5 2 0 0,5 1 1 0,-8 5-1 16,6 0 1-16,-3 5-1 0,3-1 0 0,1 3 6 0,2-2-1 15,3 3-5-15,-1-2-5 0,6-1 10 0,0-2-1 16,2 2-4-16,3-1 0 0,1-2 4 16,5-2-1-16,2-1 3 0,-1-2 0 0,7 0 3 15,-1-1-5-15,4-3 3 0,-3-1-5 0,4-3 8 16,-3 2-1-16,1-4 2 0,1-1-5 0,-2 0 3 15,-2-1 0-15,6-3-3 0,-7 4 0 0,0-1 2 0,-1-1-3 16,-6 1 1-16,9 5-3 0,-8-1 2 0,-1-2-10 16,-1 5 2-16,-2 1-2 0,-6 1-3 0,0 0 15 15,18 3-7-15,-13 4 0 0,0 0 3 16,-1 3-1-16,0 3 2 0,-3-2-1 0,-1 0 0 16,4 1 2-16,-4 0 3 0,0 0-11 0,1-2-7 15,-1 1 4-15,3-2 1 0,-2 0-1 0,2-1 1 0,-2-4 9 16,5-1-1-16,-2 1 3 0,1-1-6 15,-5-3 6-15,13 0-1 0,-2-3-1 0,-2 0-2 16,3-1 7-16,-1 0-5 0,0-3 4 0,3-1 3 16,2-2-3-16,0 0-1 0,-1 2 0 0,2-4 0 15,-2 2-1-15,4 0-2 0,-5 1 4 0,3 0-2 16,-7 4 0-16,-3 2 0 0,-1 0 1 0,1-1 0 16,0 1-2-16,-7 3 2 0,9-3-3 0,-9 3 2 15,0 0-1-15,8 6 6 0,-6-1-4 0,-2-5-1 16,0 11 2-16,1-4 3 0,-2 0 1 0,2 2 0 15,-1-2-6-15,0 0 10 0,2-1-9 0,-1 1-12 16,-1-1 1-16,2-2 1 0,1 2-2 0,1-3 12 16,-4-3-9-16,9 3 1 0,-9-3 0 0,15-3 3 15,-15 3-5-15,17-3 7 0,-6-2-1 0,2 3 0 16,-1-3-4-16,5-1 4 0,1 1 2 0,-5 0-1 16,0 2-2-16,-3-2-4 0,3 1 1 0,-4 1 10 15,0 0 5-15,-2 2-4 0,1 0-1 0,-8 1 5 16,15 1-6-16,-8 0 12 0,-7-1-5 0,15 5 0 15,-7-2-6-15,1 2 6 0,-3-1-3 0,6 0 1 16,-3-1-4-16,2-1 0 0,1 2-3 0,0-2-5 16,1 0 0-16,6-4-6 0,-1 1 6 0,-5-2-1 15,6-2-1-15,-2-1 7 0,-1-1 2 0,-1-3-5 16,0 0 6-16,-2-1 11 0,-3-6-6 0,0 1 5 16,-2 0-4-16,-2-3 0 0,4-5-6 0,-1-1 14 15,-5 0-17-15,-4-1 0 0,0-3 0 0,0-4 4 16,-8 2-3-16,3 0 4 0,-9-1-6 0,3 4-4 15,-3 5 8-15,-3 4-7 0,-1 6 6 0,-1 4-4 16,0 7-1-16,-3 2 2 0,3 3-4 0,-8 7-14 16,-1 6-15-16,4 2-10 0,2 4-9 0,4-1-10 15,2 4-16-15,4 2-15 0,6-2-12 0,-2 1-9 16,9-3-1-16,8 4-9 0,4-1 8 0,6-6 12 16,5 2-10-16,3-3-3 0,19 4-10 0,4-3 8 15,-1-8-1-15,-1 3 15 0,-11-6 10 0,-1-5 3 16,1 0 11-16,0-2 11 0,-2-1 18 0,-8-4 31 15,2-1 36-15,-10-3 24 0,-6-2 28 0,-3 0 19 16,-5-3 14-16,-1 1 7 0,0-3 4 0,-3 2 6 16,-1 1 6-16,0-2 3 0,-4 2 0 0,3 2 3 15,0 2-13-15,1 2-16 0,-3 0-10 0,3 5-15 16,0 0-5-16,0 0-10 0,0 0 2 0,0 0-10 16,0 0-4-16,0 26-4 0,0-15 0 0,3 2-16 15,-2-2 2-15,0 1-5 0,3 1 0 0,4 2-3 16,-2-4-7-16,3 2-12 0,0-3-1 0,0-1-2 15,1-2 1-15,4 2 2 0,4-5-6 0,-2 1 5 16,3-3-5-16,-1 0 4 0,0 1 0 0,-4-3-2 16,1-3 4-16,-1 3-4 0,-1-2 8 0,-2-1-7 15,2-1-1-15,-1-1 3 0,-1 0 9 0,-1 1 8 16,-2 1-2-16,0 0 1 0,0 2-8 0,-2-1 2 16,-6 2-3-16,13-2 4 0,-5 2-6 0,3-2 4 15,-4 2-1-15,5 0-4 0,-1 3 5 0,2-2-7 16,1 1 4-16,-4-1-2 0,4-1-1 15,0 0 8-15,4 2-5 0,-1-4 5 0,-3 2-4 0,-1-2-1 16,1-1 3-16,-1-1-7 0,-2-2-1 0,1-1 1 16,-3 0-1-16,0-3-6 0,1 1 4 0,-5-1-4 15,1 0 9-15,-2-1-15 0,-1-1 7 0,-1 1 2 16,2-1-6-16,-4 3 1 0,0-1 1 0,-2 3-1 16,2 0 0-16,-3 2 1 0,2 0-7 0,1 5 1 15,-7-4 5-15,7 4-2 0,-15 6 4 16,7 3 3-16,-2 5 10 0,-3 9 1 0,0 1 6 0,2 5 5 15,-2 2-1-15,3 3-4 0,1-1-3 0,-1 2 9 16,2-2-6-16,4 0-3 0,-1-1-1 0,1-1-3 16,-1-1 4-16,4-3-9 0,1-5-13 0,0-5-11 15,0-1-12-15,0 0-25 0,0-7-17 16,0-1-8-16,0-2-3 0,0-6-33 0,0 0-46 16,0 0-46-16,0 0-39 0,0 0-45 0,-13-18-44 0,8 7-52 15,-3-7-69-15,-6-4-402 0,1-4-932 0,-2-3 413 16</inkml:trace>
  <inkml:trace contextRef="#ctx0" brushRef="#br0" timeOffset="19216.81">15405 1481 414 0,'-3'-11'449'16,"-1"4"-17"-16,3 0-25 0,-3 1-21 0,4 0-13 16,-1 2-22-16,1 4-30 0,-3-6-31 0,3 6-29 15,0 0-32-15,0-6-17 0,0 6-63 0,0 0-93 0,4-4-100 16,-4 4-129-16,0 0-140 0,0 0-321 15,0 0-686-15,0 0 304 0</inkml:trace>
  <inkml:trace contextRef="#ctx0" brushRef="#br0" timeOffset="19949.73">16274 1902 170 0,'-4'5'481'0,"4"-5"5"0,-4 1 3 15,4-1-4-15,0 0-17 0,0 0-35 0,0 0-38 16,-1-9-43-16,2 1-27 0,0 0-36 0,3-3-24 16,4-4-18-16,-2-3-13 0,3-5-21 0,1-2-19 15,2 1-20-15,-1-2-16 0,2 2-15 16,0-2-20-16,2 1-11 0,1-6-10 0,1 4-10 15,0-1-11-15,-2-1-6 0,2 1-12 0,1 1-2 0,-4 5-10 16,-5 4-1-16,1 1-8 0,-4 9-10 0,0-1-8 16,0 2-2-16,-5 5-6 0,-1 2 3 0,0 0-7 15,0 0-2-15,-13 27 4 0,3-4 0 0,-4 1-3 16,4 3-2-16,1 4-2 0,-1-2 0 16,2 2 2-16,3 1-5 0,1-2 3 0,4-1-1 0,5-1 1 15,0-1-5-15,3-8 4 0,2 5-6 0,3-9-1 16,0 0 1-16,1-4-8 0,-5-4 4 0,2 0 1 15,1-3 3-15,-1 0-4 0,1-3 7 0,-1-3 1 16,1-1-1-16,1-2 1 0,-2-1-1 0,-1-1 2 16,3-5-6-16,0 0 1 0,-2-1 1 0,1-2-2 15,-3 0 2-15,0 0-4 0,-3 4 11 0,-2 1-11 16,1-1 5-16,-1 5 7 0,1 0-3 0,-2 1-1 16,-1 2-10-16,1 0 1 0,-3 3 2 0,0 0 5 15,0 0-5-15,-5 11 4 0,3-5-3 0,-1 2 4 16,0 3-7-16,3 0 3 0,0 0-4 0,0 0 8 15,5-1-3-15,-1-1 0 0,5 0 2 16,1-1-1-16,2 0-2 0,-1-3 3 0,7-1-5 0,-3 2 2 16,1-6-2-16,-5-2 3 0,1-2-1 0,2 1 3 15,-3-4-3-15,3-1 1 0,-3-3 0 0,-5 0-3 16,-2-5 4-16,-4 1-2 0,-7-1 1 0,1 2 1 16,-8-3-12-16,1 1-25 0,-8-2-36 15,-5 0-48-15,-2 2-64 0,-4 0-61 0,-5 0-67 0,-11-1-72 16,11 3-87-16,-14 5-407 0,13-1-950 0,0 3 420 15</inkml:trace>
  <inkml:trace contextRef="#ctx0" brushRef="#br0" timeOffset="20099.71">16249 1600 176 0,'0'2'423'0,"0"-2"0"16,0 0-15-16,7 3-5 0,-7-3-10 0,0 0-29 15,0 0-26-15,19-6-28 0,-4 2-36 0,1 1-26 16,5 2-23-16,9-2-40 0,2 2-74 0,6-3-82 15,0 1-88-15,15 0-73 0,-1 0-76 0,0 1-88 16,1 2-307-16,2-1-652 0,-1 2 288 0</inkml:trace>
  <inkml:trace contextRef="#ctx0" brushRef="#br0" timeOffset="20949.74">17292 1605 61 0,'18'0'352'0,"-3"0"17"0,-6-2 35 0,4 1 2 0,-3 0 12 15,-3-1 7-15,-2-1 3 0,1 1 1 16,-2 0-18-16,0 0-12 0,-4 2-22 0,7-3-25 15,-7 3-27-15,0 0-36 0,0 0-36 0,0 0-22 16,0 0-23-16,-2 11-20 0,-7-6-12 0,3 5-23 16,-2-2-10-16,0 7-23 0,-2-1-8 0,1 2-14 15,3-1-14-15,-1 2-3 0,6 0-8 0,-3-1-4 16,8-3-12-16,0 2-5 0,1-4-7 0,4 0-17 16,5 1-11-16,0-3-5 0,5 0-1 0,-2-4 1 15,5-2-3-15,-2-2 3 0,-3-1-6 0,2-3 2 16,0-2 6-16,0-3 0 0,-5 0-10 0,4-2 3 15,-6-2 5-15,-1-3-11 0,-2-2 1 0,0-1-3 16,-5 2 2-16,3-8 0 0,-5 0 1 0,-2 5-2 16,-4-8-7-16,-4 3 12 0,1 8-4 0,-2-2-6 15,-4 6 1-15,0-3-3 0,0 5-4 0,-1 5 5 16,-2 3-5-16,-3 2 3 0,-2 6 11 0,-6 5-9 16,3 2 2-16,0 4 2 0,2 4-10 0,4-1 4 15,3 3 1-15,6 3-1 0,5-7-1 0,1 0-3 16,7-1 3-16,1 1-3 0,7-1 0 0,3-3 5 15,6 1 4-15,-3-4-9 0,10-3 13 0,-2-1-10 16,-6-5 7-16,3-3 3 0,1 0-1 0,1-4 1 16,-4-2-2-16,-2-2 4 0,8-2 10 0,-12 0 5 15,6-7-3-15,-6 5 4 0,-2-2 5 0,0 2-1 16,3-2 1-16,-5-3-3 0,2 3 1 0,-1 0 7 16,-3-1-5-16,0 7 7 0,-4 1-16 0,-1 2-8 15,0 0-1-15,-2 2-13 0,-2 3 11 0,0 0-6 16,0 0-3-16,0 0 9 0,8 18-3 0,-8-10-4 15,0 4-7-15,0-1-15 0,4 0-13 0,-2 2 1 16,-2-1-9-16,3-2 7 0,-2 2-8 0,2-3 2 16,-1 0 5-16,2-3 7 0,1 1 4 0,-1-4 6 15,5-1 4-15,-4 1 0 0,4-3 4 0,-1-1 0 16,2-2 1-16,0-1-1 0,3-2 7 0,0 2-2 16,3-3-2-16,2-3 6 0,-5 2-1 0,6 0 3 15,-6 1-3-15,-2 1 1 0,1 1-2 0,-7 2 0 16,5-1 0-16,-3 2-3 0,-2 1 1 0,0 1-4 15,-5 0 6-15,11 2 3 0,-6 3-1 0,-2 0 0 16,3 1 4-16,0 1-2 0,0 1-2 0,3 2 4 16,-1-2 0-16,2 1 4 0,5 2 7 0,1-6-10 15,3 1 5-15,-3 1 3 0,6-4-4 0,-3-2 6 16,-1 0-4-16,1-3 0 0,-1-3 2 0,0 1 2 16,0-3 4-16,-4-2 1 0,1 0-2 0,-2-2 5 15,2 0 3-15,-2-3 4 0,-4-1-7 0,1 1 3 16,-2 0-5-16,1-4-8 0,-4 1 3 0,-1 1 3 15,1 3 0-15,-4 3 7 0,-1 0-8 0,0 1-3 16,3 2-1-16,-6 3 2 0,2 0-5 0,-4 3 7 16,5 1-10-16,-12 4 1 0,7 0-4 0,-2 4 5 15,0 0-5-15,2 4 0 0,0-3-2 0,2 4 6 16,2-1-5-16,6 1-2 0,3 1 0 0,3-4-8 16,6 2-12-16,2-4-22 0,4-1-38 0,4 1-38 15,5-3-54-15,0-5-77 0,-3-3-90 0,-11-1-96 16,1 0-127-16,-7-1-344 0,-6-3-985 0,-3 4 436 15</inkml:trace>
  <inkml:trace contextRef="#ctx0" brushRef="#br0" timeOffset="22516.83">12709 2514 331 0,'1'-3'335'0,"3"-3"-5"0,0-3-6 0,-3 0-11 16,3-1-8-16,-2-1-13 0,0 1-10 0,-2-2-18 0,-2 0-14 15,-1 0-10-15,0-2-8 0,0 3-2 0,-4 0-14 16,-3 1-3-16,2 0-12 0,-1 3-18 16,-5 1-17-16,-1 3-12 0,-3 0-17 0,0 6-14 15,-1 1-7-15,0 4-14 0,2-1-4 0,-2 4-8 16,-3 3-9-16,1 1-10 0,5 0-6 0,4 0-9 0,1-3-7 15,2-1-4-15,6 0-7 0,0-2 0 0,4 0-3 16,1-4 2-16,3 1 5 0,0-1 1 0,6-3 6 16,0 0 6-16,1-6 7 0,2 1 7 0,4 0 2 15,0-4 3-15,1-1 2 0,-2 1 0 16,1 0 0-16,-3-1 3 0,-7 1-10 0,3 1 7 16,2-4 3-16,-3 6-2 0,-1 0-10 0,-4-1 4 0,5 0-12 15,-4 4-7-15,-2 0-8 0,-4 1-5 16,9 1 12-16,-6 1-14 0,4 4 2 0,-4 4-7 15,1 2 3-15,0 4-3 0,0 2-2 0,-4 9 2 16,1 0-6-16,-2 2-9 0,-5 4 7 0,-1-2 9 16,-2 1-13-16,0 2 1 0,-4 0 2 0,-3 9-3 15,1-13-6-15,-5 0 7 0,3 0-6 0,0 0-2 0,-1-5 1 16,1 0-2-16,2-5 0 0,1-5 5 0,5-5-7 16,0-2 9-16,1-1 7 0,3-2-12 15,0-2 9-15,-4-3-12 0,9 0 1 0,-11-6-3 16,8-1 1-16,-3-2-6 0,1-3-5 0,2-6 1 15,2 1 0-15,5-8-12 0,-1-6 2 0,7-2-11 0,1 2 3 16,4-1-1-16,12-13 3 0,-9 16-3 0,5 0 4 16,4 3-9-16,1 1-4 0,1 5 10 0,2 3-10 15,0 4 6-15,2 0-3 0,-5 9-2 16,-1-1 5-16,1 5 5 0,-10 5 0 0,1 1 0 16,-1 3-1-16,-3 0 3 0,-2 4 1 0,1 1 7 15,-5 2-2-15,0-3-1 0,-4 1 1 0,0-1 8 16,-1-2-3-16,0 0-5 0,-3 0 1 0,1 1 3 0,0-6 0 15,-1 1-5-15,2-2 6 0,-2 1 0 16,3-1 6-16,-3-1-6 0,7-3 11 0,-3-1-4 16,-5 0 0-16,18-4 6 0,-8-2-2 0,3 0-8 15,5-2 3-15,-1-3-4 0,0 0 5 0,0 1-3 16,2-2 1-16,-3 2-4 0,0-1 6 0,1 0 4 0,-2 1-2 16,-5 5 9-16,2-1-3 0,-2 2-6 15,-5 1 3-15,4 2-4 0,0 0-1 0,-4 1 1 16,4 2-1-16,-1 0 4 0,-2 3-5 0,-2-2 5 15,2 3-3-15,0-1-1 0,-3 1 1 0,0 0 1 16,1 1 9-16,-2-2-15 0,1 0-9 0,-1 1-1 16,1-2-8-16,-2 0 4 0,2-1 1 0,-3-3-5 0,4 4 6 15,-2-3 8-15,-2-1-7 0,12-2 0 16,-6 0 8-16,3-2-5 0,0 0-4 0,2 1 7 16,6-3-4-16,-3 1 11 0,-1 3-7 0,5-3 2 15,-3 0-2-15,-1 2-3 0,3-3 1 0,-1 3 3 16,-4 1 1-16,10 0-1 0,-6-1 6 0,1 2 1 15,3-2 1-15,-7 1-5 0,1 0 7 0,4-2-4 16,-5 1 0-16,1 0 2 0,-4-1 0 0,3 0 14 16,-4-3-17-16,1 0 10 0,-1 2-3 0,-1-4 4 15,-3 5-5-15,-1-4 9 0,-3 2-3 0,2 0-1 16,-3 0-7-16,-3 0 1 0,0 0-1 0,0 3-3 16,-4-2 3-16,2 5-5 0,-5-1-1 0,0 2-1 15,-2 5 5-15,-1 0-4 0,0 5 2 0,1 0 2 16,0 4-9-16,7 0 4 0,-4 1-2 0,4-2 1 15,5 2 2-15,0 1 4 0,4-5-6 0,3 2 5 16,3-4 0-16,-3 0-1 0,6-2 9 0,1-3-5 16,4 4-6-16,-5-8 3 0,4-1 4 0,-1-3-3 15,3-4 2-15,-2 3 11 0,-3-1-5 0,0-4-2 16,1 1 3-16,-1-1 9 0,0-2-2 0,-1-1 2 16,-3 0 1-16,3 0 2 0,-4 2-4 0,0-3 5 15,0 2-7-15,-1 3 1 0,-2-3-5 0,-1 5-6 16,-1-1 2-16,3 3-10 0,-1 2-1 0,-2 1 7 15,-4 1-4-15,10 3 4 0,-5 2 3 0,0 2-4 16,0 2-8-16,-1 3 7 0,1 0-1 0,0 3 3 16,-1-3-6-16,-1 0 2 0,2 0 4 0,-3-1-8 15,2 0-9-15,-1-3 2 0,-1-1 1 0,-1-1-12 16,2 2 5-16,-2-5 5 0,2-1 11 0,-1 0-4 16,-2-2 1-16,0 0-3 0,16-4 0 0,-10 2-4 15,-1-2 7-15,5 1-2 0,-2 1-2 0,1 0 1 16,0-1-3-16,5 1 6 0,-1 2-6 0,-2 0 10 15,5 1-13-15,-6-1-11 0,6 1-10 0,-4 1-20 16,1 1-21-16,-3-2-23 0,3 2-24 0,-3-2-40 16,-2 2-38-16,-3-3-22 0,-1 0-30 0,-4 0-46 15,0 0-43-15,0 0-40 0,0 0-51 0,-12-8-36 16,-6 2-314-16,-1 0-845 0,-3 1 374 0</inkml:trace>
  <inkml:trace contextRef="#ctx0" brushRef="#br0" timeOffset="22650.48">13627 2536 45 0,'-32'-13'363'0,"15"3"20"0,1 0 29 16,4 5-8-16,2-1-12 0,2 2-25 0,3 0-39 16,1 1-39-16,2-1-30 0,2 4-47 0,0 0-85 15,9-6-105-15,2 5-133 0,5 1-163 0,3-1-263 16,-3 2-581-16,4-2 257 0</inkml:trace>
  <inkml:trace contextRef="#ctx0" brushRef="#br0" timeOffset="24503.29">14753 2639 95 0,'8'-7'566'0,"-1"-1"-31"16,1-2-33-16,-1-1-16 0,1-1-25 0,2-3-11 15,-2-1-26-15,-3 0-32 0,2 0-29 0,-5-1-32 16,2 0-31-16,0 1-25 0,-7 3-23 0,3 3-19 15,-4-1-30-15,-1 1-11 0,-4 2-26 0,-1 4-15 16,-8 4-10-16,-1 1-19 0,0 3-10 0,-7 6-13 16,-1 3-14-16,7 1 1 0,2-2-16 0,2 3-11 15,4-3-5-15,-1 4-4 0,6-1-7 0,0 0 2 16,5-4-10-16,2-1 0 0,2-2 0 0,5 2-6 16,-2-4-3-16,5 0 8 0,3-3 3 0,-1 0 12 15,1-3 2-15,6-1 12 0,-1-2 7 0,0-1 2 16,0-4 7-16,0 2 1 0,-1-1 2 0,-2 0-11 15,-1-3-71-15,-3 4 0 0,0 1 0 0,-2 0 0 16,-1-1 0-16,-2 3 0 0,-1-1 0 0,-1 2 0 16,0 0 0-16,-4 2 0 0,0 0 0 0,5 7 0 15,-5 4 0-15,0 4 0 0,-2 3 0 0,0 10 0 16,-2 2 0-16,1 1 0 0,0 0 0 0,-1 5 0 16,0 11 0-16,0-1 0 0,-1-11 0 0,-3 11 0 15,3-11 0-15,1 0 0 0,-2-1 0 0,1-3 0 16,-5-3 0-16,2-4 0 0,0-5 0 15,-2-4 0-15,1 0 0 0,0-3 0 0,-1-5 0 0,-2-5 0 16,2 2 0-16,-3-4 0 0,1-3 0 0,1-3 0 16,-3-1 0-16,3-5 0 0,-2-4 0 0,4 0 0 15,1-9 0-15,3-2 0 0,4-3 0 0,2-1 0 16,7-3 0-16,5-14 0 0,7 1 0 0,7 0 0 16,5-3 0-16,17-21 0 0,-14 31 0 0,2 1 0 15,-1 4 0-15,-9 12 0 0,1 2 0 0,-1 6 0 16,-1 1 0-16,-1 3 0 0,-4 6 0 0,-1 2 0 15,-3 3 0-15,0 2 0 0,1 4 0 0,-2 5 0 16,-1 1 0-16,-5 1 0 0,-1 3 0 0,0 1 0 16,1 1 0-16,-3 0 0 0,2-1 0 0,-5-1 0 15,-2-4 0-15,2 4 0 0,-4-4 0 0,4-3 0 16,-4 2 0-16,0-5 0 0,1 1 0 0,-1-2 0 16,0-5 0-16,0 8 0 0,0-8 0 0,0 3 0 15,0-3 0-15,0 0 0 0,0 0 0 0,0 0 0 16,0-19 0-16,0 9 0 0,3-1 0 0,-1-4 0 15,5-1 0-15,-2 1 0 0,2-2 0 0,7-5 0 16,-3 6 0-16,3 0 0 0,0 1 0 0,2 4 0 16,-2-2 0-16,4 5 0 0,-1 1 0 0,-2 2 0 15,2 2 0-15,1 0 0 0,-5 0 0 0,1 3 0 16,-2-1 0-16,1 0 0 0,1 3 0 0,3 0 0 16,-2-2 0-16,-2 1 0 0,2 2 0 0,-4-2 0 15,2-1 0-15,3 0 0 0,-2 0 0 0,-4 0 0 16,-1-1 0-16,5-2 0 0,-5 0 0 0,0 0 0 15,-5-1 0-15,5 1 0 0,-5-2 0 0,-2 1 0 16,-2-2 0-16,0 6 0 0,-2-7 0 0,-3 4 0 16,-3 0 0-16,-1 2 0 0,0 2 0 0,-5 2 0 15,0 3 0-15,-4 1 0 0,3 1 0 0,-1 3 0 16,2 0 0-16,5 2 0 0,-2 0 0 0,3-3 0 16,3 0 0-16,1 3 0 0,3-3 0 0,1-1 0 15,1 0 0-15,2-2 0 0,1-4 0 0,1 5 0 16,4-5 0-16,-2-1 0 0,4 1 0 0,-2-3 0 15,3 0 0-15,1-1 0 0,-4-3 0 0,2 1 0 16,1-3 0-16,-2 3 0 0,2-2 0 0,-3 2 0 16,-3-2 0-16,2 1 0 0,-2 2 0 0,-1 2 0 15,-1-4 0-15,1 1 0 0,-5 3 0 0,8 2 0 16,-8-2 0-16,14 2 0 0,-8 1 0 0,2-2 0 16,0 2 0-16,-3 3 0 0,2-3 0 0,2 2 0 15,2-2 0-15,0 1 0 0,-1-1 0 0,3-2 0 16,-4 0 0-16,1-1 0 0,3-4 0 0,-3 0 0 15,4 1 0-15,-1-1 0 0,-1-4 0 0,-2 1 0 16,0 0 0-16,2-5 0 0,2-2 0 0,-3 1 0 16,-2-1 0-16,0-2 0 0,-1-1 0 0,3-7 0 15,3 2 0-15,-5-4 0 0,-2 4 0 0,0-2 0 16,-2 7 0-16,0 0 0 0,-2 5 0 0,0 2 0 16,-1 2 0-16,0 1 0 0,0 2 0 0,-2 2 0 15,0 3 0-15,0 0 0 0,-9 14 0 0,5 1 0 16,-5 9 0-16,-3 4 0 0,1 6 0 0,-3 11 0 15,4 4 0-15,1 0 0 0,-2 2 0 0,3-4 0 16,3-1 0-16,0 5 0 0,3-4 0 0,0-1 0 16,2-12 0-16,-2 1 0 0,2 0 0 0,0-5 0 15,0-6 0-15,2-5 0 0,-2-7 0 0,0-1 0 16,-2-4 0-16,1-2-147 0,1-5-164 16,0 0-38-16,0 0-23 0,-11-15-21 0,3 1-14 0,3-4-19 15,0-9 3-15,-4-1 10 0,8-2 18 0,1-6 31 16,0 0 36-16,7-16 34 0,4 2 25 0,-6-1 55 15,2-3 60-15,5 9 64 0,-1 10 51 0,0 5 50 16,1 1 40-16,0 5 39 0,-3 6 32 0,2 1 31 16,0 3 17-16,-1 3 17 0,1-1 8 0,0 5 0 15,1 0-1-15,-2 0-7 0,3 4 0 16,1 1-13-16,3 0-14 0,2 2-13 0,1 2-10 0,-3 2-13 16,1 4-12-16,-4-1-10 0,5 2-10 0,-6 1-13 15,-3 0-3-15,0 0-11 0,-2 3-2 16,-4-2-5-16,-3 1-5 0,-4 3-4 0,1-3-4 15,-3 0-10-15,-7 1 5 0,-1 1-3 0,-4-2-8 16,-9 2-1-16,7-6 0 0,-4 4-4 0,4-2-1 0,1-3-1 16,8-1-1-16,-2-1 5 0,6-3 3 0,-2 2 7 15,3-2 5-15,0-1 1 0,2 0 2 0,3-1-5 16,0 0-2-16,12-8-3 0,-3 1-4 0,10-1-3 16,4-8-4-16,5 4-6 0,2-6 0 15,0-2 1-15,11-9-2 0,-10 7-2 0,7-10-2 16,3-1-8-16,-3-2 0 0,-2-4-6 0,-4 2 3 0,-9 10 2 15,-1-2 0-15,-3 7-4 0,-1-2 3 0,-9 8 6 16,0 2 10-16,-3 3 9 0,1 2-1 0,-5 2 6 16,1 2-10-16,-2 2 0 0,-1 3-5 0,0 0 2 15,0 0 5-15,-15 13-7 0,7 2-4 16,-2 6-2-16,-3 4 3 0,4 2-2 0,0 1 3 0,0 4-6 16,4-1 3-16,1 0-2 0,0-1-3 0,3-1 4 15,1 0-3-15,0-2 0 0,5-3 2 0,-1-4-2 16,1-5 2-16,3-1 0 0,-3-1-5 0,0-6-1 15,3 1 7-15,-3-4 5 0,4-3-6 16,-2 0 3-16,4-2-1 0,1 0 1 0,-3-4 4 16,2-1 13-16,0-1 7 0,-2-1-1 0,0-1-4 0,1 0 0 15,2-3-1-15,-3 6-5 0,0-2-2 0,-3 3 7 16,-1 1-1-16,0 0-18 0,0 1 4 16,-1 2-2-16,-4 1 8 0,14 4-9 0,-10 1-1 0,1 2-8 15,-1 3 8-15,0 0 6 0,1 1-8 0,-4 1-1 16,3 0-4-16,-3 1-22 0,2 0-23 0,-2-3-43 15,-1 1-44-15,4-2-43 0,-4-1-55 0,4-1-49 16,-3-1-57-16,3-1-59 0,2-3-62 0,-2-1-91 16,-4-1-323-16,13 2-936 0,-13-2 415 15</inkml:trace>
  <inkml:trace contextRef="#ctx0" brushRef="#br0" timeOffset="24633.51">16856 2610 172 0,'17'-5'264'0,"-8"-2"54"0,-4 0 59 0,5 0 34 15,-2 0 15-15,-3 2 7 0,0 0 1 0,-1 0-5 0,-1-1-19 16,2 3-22-16,-4-1-40 0,0 1-34 0,2 1-33 15,-3 2-39-15,6-3-64 0,-6 3-55 16,0 0-82-16,0 0-85 0,-6 13-93 0,1-4-94 16,-7 0-92-16,6 2-110 0,-12 0-305 0,5 3-798 15,-10 5 354-15</inkml:trace>
  <inkml:trace contextRef="#ctx0" brushRef="#br0" timeOffset="24866.7">16192 2957 4328 0,'-22'2'502'16,"3"0"-62"-16,2-1 20 0,6-1-60 0,-2 0-89 16,3 1-2-16,10-1-28 0,-12-1-17 0,12 1-53 15,0 0-25-15,0 0-19 0,0 0-21 0,32-9-12 16,-2 4-82-16,3 1-52 0,5-1 0 0,2 2 0 16,-2 1 0-16,15-6 0 0,-14 7 0 0,-2-1 0 15,0-2 0-15,-1-1 0 0,-7 0 0 0,-1 4-80 16,-12 0-4-16,-1 1 3 0,-5-2 2 0,1-1-4 15,-4-1-20-15,-3 1-18 0,0-1-41 0,-4 4-56 16,-1-3-38-16,1 3-66 0,-13-5-60 0,4 3-56 16,-5-1-75-16,-5 2-366 0,-3 0-951 0,-7 1 422 15</inkml:trace>
  <inkml:trace contextRef="#ctx0" brushRef="#br0" timeOffset="25083.11">16152 2996 2502 0,'-15'7'321'0,"2"-2"-19"0,3-1 4 16,2-2-8-16,2 0-46 0,2 1 17 0,4-3 5 15,-9 3-4-15,9-3-16 0,-6 2-3 0,6-2-9 16,0 0-6-16,0 0-21 0,0 0-17 0,32-2-19 16,-15 2-14-16,3-2-21 0,10 2-8 0,2-1-17 15,4-3-16-15,0 2-21 0,1 1-27 0,-1-2-17 16,0 2-34-16,-1-1-25 0,1 2-18 0,-5-4-17 16,-11 1-19-16,-1 1-23 0,-6 1-14 0,0 0-28 15,-3 0-41-15,0-4-56 0,-2 3-77 0,-8 2-87 16,8-5-112-16,-8 5-325 0,0 0-909 0,0 0 402 15</inkml:trace>
  <inkml:trace contextRef="#ctx0" brushRef="#br0" timeOffset="25216.8">16790 3110 104 0,'4'2'495'0,"-4"-2"-22"15,5 2-11-15,-5-2-23 0,5 5-29 0,-5-5-40 16,0 0-45-16,0 0-30 0,0 0-69 0,0 0-96 15,5 2-158-15,-5-2-196 0,0 0-356 0,0 0-628 16,0 0 278-16</inkml:trace>
  <inkml:trace contextRef="#ctx0" brushRef="#br0" timeOffset="44949.74">24219 4882 16 0,'-1'-4'400'0,"1"0"-15"0,0 4-22 16,0 0-24-16,0 0-12 0,0 0-20 16,2-4-26-16,-2 4-15 0,0 0-14 0,0 0-11 15,5-3-14-15,-5 3-6 0,0 0-7 0,5-1-5 0,-5 1-2 16,0 0-5-16,0 0-8 0,0 0-9 0,0 0-6 15,0 0-11-15,0 0-14 0,12 2-11 0,-12-2-11 16,0 0 0-16,0 4 5 0,0-1-4 0,0-3-4 16,-3 9-9-16,3-3-13 0,0-1-14 0,3 1-8 15,-6 0-7-15,3 0-3 0,-1 0-10 0,1 0-15 16,0-1 10-16,0 2-7 0,1-3-4 0,-1 3-8 16,3-2-5-16,-2 1-1 0,1-3 5 0,0 2 7 15,3-3 7-15,0-1 9 0,3 1 6 0,-2-2 6 16,8-2-12-16,4 0 1 0,0-4-7 0,10-1 0 15,-2-2-11-15,8-2-5 0,-9-1 9 0,8-4-7 16,0 2-9-16,0-1 3 0,-7-3-6 0,8 3-5 16,-3-3-6-16,-3 2-7 0,-1 5 9 0,-8 2 3 15,-5 0-9-15,0 3-4 0,-5 3 0 16,0-2 0-16,-1 1 6 0,-2 0-18 0,-2 2 7 0,0 0-4 16,-4 2 3-16,6-4-11 0,-6 4-29 0,5-1-24 15,-5 1-30-15,0 0-41 0,0 0-60 0,0 0-83 16,0 0-85-16,0 0-107 0,0 7-121 0,0-7-411 15,0 0-1078-15,0 0 477 0</inkml:trace>
  <inkml:trace contextRef="#ctx0" brushRef="#br0" timeOffset="47034.41">23379 6810 42 0,'3'-4'262'0,"-3"4"-15"0,1-4-9 0,-1 4-18 16,4-3-10-16,-4 3-16 0,1-3-8 15,4 1-6-15,-5 2-3 0,4-2-7 0,-4 2 7 16,4-3-1-16,-4 3 9 0,0 0-1 0,1-5 3 0,-1 5-11 15,4-2-5-15,-4 2 3 0,0-4-15 0,0 4-6 16,3-3-15-16,-3 3-12 0,-3-5-9 0,3 5-12 16,-1-6-4-16,-2 3-14 0,3 3 0 0,0 0-11 15,-4-7-6-15,4 7 0 0,-1-2-2 0,1 2-2 16,0 0-6-16,-4-3-4 0,4 3-4 0,0 0 0 16,0 0 0-16,0 0 2 0,-14 7 3 0,9-4 5 15,1 1 4-15,-3-1 2 0,-1 1 6 0,0 3 1 16,-3 1 0-16,-4 2-1 0,0-1-5 0,0 2-6 15,-4 6-2-15,-3 1-6 0,2 0-1 0,-1 2-2 16,1-4 0-16,0 5 2 0,0-2-10 0,-1 1-1 16,-1 1-2-16,3 0 2 0,-2-2-6 0,1 1 2 15,3 1-5-15,-3-1-3 0,-2 0-2 0,5-1 1 16,-2 2-5-16,8-6-2 0,0 2-1 0,-8 4-3 16,8-9-1-16,-1 5-1 0,-1-5-3 0,2 3 2 15,-1-2-4-15,3-3-2 0,-2-2 3 0,3 2-3 16,1-2-2-16,0-1 1 0,-2 0-1 0,4-1 1 15,0-2-2-15,0 0 3 0,0-1-2 0,1 1 0 16,-2-1-3-16,2 0 2 0,4-3-1 0,-4 4 4 0,0-1-3 16,4-3-1-16,-4 1-3 0,4-1 1 0,0 0-11 15,0 0-19-15,0 0-33 0,0 0-46 16,-11-6-54-16,8 4-72 0,3 2-76 0,-3-5-81 16,1 1-103-16,2 4-381 0,-4-4-943 0,3 1 417 0</inkml:trace>
  <inkml:trace contextRef="#ctx0" brushRef="#br0" timeOffset="58082.51">28241 4802 219 0,'5'-4'397'0,"-2"1"10"0,0 0-7 16,0-1-10-16,-3 4-6 0,5-6-22 0,-3 5-5 15,2 0-13-15,-4 1-20 0,0 0-25 16,0 0-21-16,0 0-21 0,0 0-21 0,0 0-25 16,0 0-19-16,0 0-18 0,0 0-20 0,0 0-19 0,0 0-17 15,5 4-9-15,-5-4-11 0,0 0-9 0,0 0-10 16,-1 7-8-16,1-7-3 0,0 0-9 15,0 0-12-15,1 4 3 0,-1-4-6 0,0 0-2 16,0 0-3-16,0 0 1 0,0 0-3 0,0 0-7 0,0 0 0 16,0 0-1-16,0 0-3 0,10-8-4 0,-10 8 0 15,3-6-10-15,-1 1 2 0,0 2 2 0,-1-2-6 16,1 0 2-16,-2 0 1 0,1 0-4 0,-1-1 2 16,0 1-6-16,0 5 1 0,-3-9 3 15,2 5-1-15,-1-1-4 0,-1 2-1 0,1-1-2 0,-5 2 2 16,-1 0 1-16,-1 0-1 0,-3 5 0 0,-2-2 2 15,-4 4 0-15,1 0 3 0,-1 3 1 0,-5 5 2 16,0 1 3-16,-1 4 0 0,3 4 3 16,1-2-1-16,3 2-4 0,2 2-1 0,2 1 6 0,6 2-11 15,5-2-3-15,0-6 6 0,-3 7 1 0,7 0-1 16,3-8-1-16,3 6 2 0,5-2-2 0,-1-6-3 16,3-1 1-16,4-3-7 0,-1-3-3 0,0 1-5 15,3-4 0-15,-1-2 1 0,1 0 1 0,1-1 2 16,-4-6-2-16,2-1 0 0,-1-1 2 0,-2 0 2 15,0-4 4-15,-3-1 1 0,0-4-7 0,-3 1 3 16,-2 0 6-16,0 0-1 0,0-2 10 0,-4 5-1 16,-3-1 8-16,1 1 11 0,-3 3-9 0,0-1 12 15,0 4-6-15,-1 0-4 0,-3 2-1 0,4 2-8 16,0 0 1-16,-14 6-7 0,9-2-6 0,-1 6 3 16,-1 0 0-16,1 1-1 0,-2 0-8 0,3 3 13 15,3-2-3-15,0 4-1 0,2-3-2 0,0-1 1 16,3-3-10-16,1 3 14 0,3-2-5 0,-2 1 0 15,3-2 8-15,-1-2-4 0,0-4-1 0,3 2 0 16,-1-3 2-16,0 0 0 0,4-3-2 0,-3 0 0 16,-1-4 1-16,3-1-2 0,-2-1-1 0,-2-2 4 15,0-2-3-15,0-4 5 0,-3 0-10 0,-1-3 4 16,-1-1-2-16,-1 0 0 0,-2 1-2 0,-1 0 4 16,0 0-3-16,-3 5 2 0,0 4-2 0,-1-3 3 15,0 3-2-15,1 3 3 0,-2 2-4 0,-1 2-2 16,-2 2-9-16,0 2 9 0,-1 2-3 0,1 3 1 15,0 1-3-15,0 1 2 0,4 1-3 0,1 2-5 0,-1 0-1 16,3-3 16-16,0 5-7 0,2-3 1 16,4-3 1-16,-2 3 9 0,5-1-8 0,1-2 0 15,3-1 3-15,-2 0 3 0,8-1-1 0,-4-5-2 16,-2 2 1-16,2-2 0 0,1-2-11 0,0 1 12 16,-1-3 6-16,1 0-4 0,-4-3 1 0,2 0-7 15,4-5 9-15,-5 4-13 0,5-4 7 0,-6-2-5 16,-2 4 6-16,2 1-3 0,-1 0 0 0,-4 3 0 15,-1 1-4-15,1-2 0 0,0 3-10 0,-1 1 0 16,-1 1 3-16,-3 1-2 0,0 0 0 0,6 3 5 0,-6 5 3 16,3-3 0-16,-3 0 0 0,2 3-4 0,0 0 6 15,-1 1 0-15,0-5 1 0,3 3 4 16,2 2-13-16,-3-3 12 0,-1 0-6 0,2-1 1 16,-1 0-1-16,2-3 6 0,0 0-6 0,3 1 0 0,-2-2 6 15,2-2-10-15,-2 0 1 0,3-2-1 0,0-1 1 16,1 0-13-16,-1-2 8 0,1-1-4 15,1 0 5-15,1-2-3 0,-1 2 0 0,0-1 0 16,-1 3 1-16,-1 0-10 0,-4 1 10 0,2 0 0 16,-2 2 0-16,1 1-1 0,-6 1-1 0,9 2 5 0,-2-1 1 15,-2 2 1-15,-1 2-3 0,2-2 0 0,-1 3 3 16,1 2 5-16,2-1-5 0,-1 2 6 0,1-4 3 16,3 1-2-16,-2 1-2 0,3-2 0 15,-1 0 3-15,-2 0 4 0,5-2-4 0,-1-2 2 0,4-1-1 16,1 0 1-16,-4-1-8 0,-1-2 8 0,1-1-1 15,-1 0 4-15,2-2 0 0,1-4-1 0,-2-1 1 16,-3 0 4-16,3-2-2 0,-1 0-5 0,-4-5-3 16,-1 2 1-16,0 0-6 0,-2-1 13 0,-1 1 6 15,-3 4-3-15,0 0 9 0,0 1-9 0,-6 3 3 16,4 2-5-16,-5 1-1 0,-1 3 1 0,-6 3-1 16,2 2-2-16,-4 5-2 0,-1 0-4 0,-1 5 6 15,1 1-13-15,1-1 7 0,1 2 0 16,0 0 2-16,2-1 0 0,3 1 4 0,2 1-8 0,2-4 3 15,0-2 0-15,4 1-3 0,0 0 6 0,4-3-4 16,1 1 5-16,0-4 1 0,3 0-2 0,5-3 0 16,-3 0 3-16,4-2 3 0,-3-3-3 0,1 0-1 15,1-2 5-15,1-5 1 0,0 1-5 0,-1-2 15 16,1-4 0-16,-2-2-1 0,1-5 0 0,1-3 0 16,-1-4-3-16,-1 0-6 0,-1-5-12 0,1 1 10 15,4-15 0-15,-8 14-2 0,3 3 5 0,-2 2-4 16,-2 2 3-16,-2 9 14 0,-1 4-13 0,-2 4 8 15,2 1-2-15,-1 2-19 0,-2 4 5 0,0 1 1 16,-1 2-1-16,0 0 1 0,5 18 0 0,-3-5-6 16,0 5-1-16,1 9 5 0,-1-1-3 0,1 3 0 15,-1 1-1-15,0 2 6 0,3-1 0 0,-3-1-4 16,-1 0-11-16,2-3-13 0,1 1-17 0,0-1-19 16,-2-8-28-16,1-1-19 0,1-1-30 0,-2-2-34 15,0-4-27-15,1-3-36 0,0-4-34 0,-2 2-34 16,2-5-48-16,-3-1-55 0,0 0-57 0,4-10-348 15,-6 1-874-15,4-4 386 0</inkml:trace>
  <inkml:trace contextRef="#ctx0" brushRef="#br0" timeOffset="58399.66">29529 4507 87 0,'1'-2'413'0,"1"-2"-11"0,-2 4-27 0,2-2-22 16,-1-1-26-16,-1 3-26 0,0 0-7 0,0 0-8 15,4 9-29-15,-4-2-20 0,-1 0-22 0,-2 4-32 16,3-3-11-16,-1 3-15 0,0-1-16 0,-2-3-9 16,2-2-16-16,0 2-11 0,-2-2-12 0,2 1-3 15,0-3-14-15,-1 2-2 0,2-1 3 0,0-4 20 16,2 4 12-16,-2-4-12 0,0 0-11 0,0 0-5 16,14-9-7-16,-5-1-6 0,6-2 0 0,-2-2-1 15,-1 1 3-15,3 1-5 0,-3 5 0 0,-3-1-5 16,0 4-5-16,-4-1-4 0,-1 0-7 0,3 5 2 15,-2-1 1-15,1 5 4 0,-2 0-3 0,1 4-5 16,0 3 1-16,-1 2-1 0,-3-3-7 0,4 6-3 16,-2-3-1-16,-2 2-5 0,3-3-31 0,-3 1-40 15,-1-3-56-15,3 0-69 0,-3-3-91 0,0 1-110 16,-3-3-135-16,3 1-348 0,-5-3-925 0,5-3 409 16</inkml:trace>
  <inkml:trace contextRef="#ctx0" brushRef="#br0" timeOffset="59151.52">30288 4727 144 0,'0'-4'237'0,"0"-1"9"16,0 0 2-16,5-1 14 0,-5 2 14 15,0-2 13-15,3 0 15 0,1 2 4 0,-2-1 26 16,-2 1 15-16,0-3 13 0,2 5 7 0,0-3 0 0,-2 5 5 16,1-4-19-16,-1 4-20 0,0-4-32 0,0 4-48 15,0 0-8-15,0 0-22 0,0 0-1 16,0 0 1-16,-5 18-6 0,-1-4-10 0,3 5-15 16,-4 1-9-16,2 9-13 0,1 1-17 0,-1 1-13 15,3 1-24-15,-2 1 1 0,4-4-81 0,0 3-38 0,2-1 0 16,0-2 0-16,0-4 0 0,1-5 0 0,-1-2 0 15,0 0 0-15,2-8 0 0,-4 1 0 16,0-5 0-16,0-1 0 0,0 1 0 0,0-3 0 16,0-3 0-16,-6 2 0 0,6-2-112 0,-11-3-154 0,1 0-38 15,1-6-77-15,-1 2-52 0,1-2-62 0,3-5-71 16,-6 1-373-16,7 1-1018 0,1-4 450 0</inkml:trace>
  <inkml:trace contextRef="#ctx0" brushRef="#br0" timeOffset="60166.73">30714 4890 265 0,'7'-10'458'0,"-2"0"5"16,1 4 8-16,-4-1 9 0,-1 3-5 0,3-1-17 16,-2 2-22-16,0-1-38 0,-2 1-39 15,0 3-33-15,0 0-28 0,0 0-10 0,0 0-18 16,0 0-19-16,-4 19-26 0,-1-5-32 0,-1 1-6 15,3 1-16-15,-1 0-20 0,-3-1-14 0,4 1-14 0,-1 2-4 16,4-3-14-16,0-4-22 0,4 2-13 0,-2-3-6 16,0-1-7-16,6 0-11 0,1-4-4 0,2-1-13 15,3-1 2-15,4-1-11 0,0-4-4 16,0-2 1-16,1-2-21 0,0 1 15 0,0-4-1 0,6-6-4 16,-2 1 4-16,-2 0-3 0,1-3-1 0,-3 0 2 15,-5 4-3-15,0 1 1 0,-3 3 3 0,-5 1 1 16,4 3-12-16,-5-1 7 0,-1 4 0 0,3 2-5 15,-7 0-1-15,9 6 7 0,-3 1-13 0,0 3-6 16,-3 3 4-16,-1 2 16 0,4 0 1 0,-1 3-3 16,1-1-14-16,-1-1-25 0,-1 2-30 0,2-2-31 15,-2 0-37-15,-1-6-38 0,-1-2-36 0,0-4-33 16,-1 1-49-16,-1-5-56 0,-8 1-80 0,1-9-56 16,-6 4-385-16,-5-9-935 0,-5-4 414 0</inkml:trace>
  <inkml:trace contextRef="#ctx0" brushRef="#br0" timeOffset="60301.98">30820 4577 112 0,'5'-5'438'0,"-2"0"-11"0,3-2-28 16,-2 2-31-16,0 0-52 0,3 1-17 0,0 1-31 16,-1 2-80-16,3 0-91 0,0 1-109 0,0 2-132 15,-1 0-316-15,3 3-497 0,-2 1 219 0</inkml:trace>
  <inkml:trace contextRef="#ctx0" brushRef="#br0" timeOffset="61284.81">31355 4877 23 0,'6'-3'521'0,"2"1"8"0,-3-2-6 16,3-1-29-16,1-1-18 0,3 1-28 0,0 0-33 0,5-3-37 15,-2 4-28-15,2-4-26 0,-7 2-31 0,11 2-27 16,-5-2-16-16,2 2-22 0,1 0-25 0,-3 2-21 16,-3 3-14-16,6 0-19 0,0 5-22 0,-3-1-9 15,-2 1-14-15,-2 4-5 0,-2 1-7 0,0 3-5 16,2-1-14-16,-7 3-8 0,-1 1-5 0,-2 0-13 16,0-5 11-16,-5 4-23 0,2-3-1 0,-2-2-10 15,2 0-10-15,-3-2 4 0,3-1-1 0,-3-3-3 16,1-1 3-16,1 4-7 0,-1-5 9 0,0 0-14 15,1-1 12-15,2-2-8 0,0 0-4 0,0 0 2 16,0 0 0-16,4-16-1 0,1 8-4 0,3-1 3 16,0 0 1-16,3-5-5 0,2-2 3 0,0 2-2 15,4-5 0-15,-2 4-4 0,0 1 2 0,0-1-1 16,1 4-3-16,-1 0 0 0,-4 1 1 0,-2 6 0 16,-3 1-3-16,2 0-3 0,-4 3-1 0,-4 0 7 15,8 6-2-15,-7 1-1 0,-1 1 6 0,0 3-2 16,-4 5-2-16,0-3-2 0,3 3-19 0,1-4-8 15,-1 4-4-15,1-4-8 0,0 1-6 0,1-2-2 16,3 1-6-16,1-5 2 0,0 1 1 0,3-2 9 16,2-2 8-16,-1 1-1 0,4-3 3 0,-2-2 4 15,4-2 4-15,-2 0 4 0,4-5 1 0,0-1 5 16,-2 0 1-16,2-3 2 0,-1 1 3 0,2-4 4 16,1-5 2-16,-1 0 4 0,0 0 7 0,-8 5 8 15,1 2 7-15,-3 3 8 0,-1 0 5 0,-3 3-1 16,0 0-9-16,0 3 0 0,-2 3-4 0,-2 0 1 15,0 0-4-15,0 0-1 0,-4 16 3 0,3-8-4 16,0 2 5-16,-3 2-7 0,4 1 1 0,0-1-6 16,1 1-1-16,0-3-13 0,3 2-4 0,-1-1-2 15,2 1 0-15,1-3-1 0,-1-4 4 0,-2 0 6 16,1-2-1-16,1-2 1 0,0 0-3 0,-5-1 6 16,6-4-3-16,-6 4 1 0,5-9 1 0,-5 4-1 0,-2-1 2 15,-1-6-1-15,1 2 2 0,-3 0 0 16,-2-5 0-16,2 3 1 0,-3-2 0 0,3 2 0 15,-1 2 0-15,0 2 0 0,2-1 2 0,0 3-5 16,1 1-2-16,2-1-2 0,0 4 4 0,1 2 2 16,2-6-2-16,5 6-5 0,2-1-21 0,5-2-16 0,3 3-17 15,4-3-13-15,7-1-4 0,0 2 3 16,-1-6 1-16,-6 3 7 0,4-4 5 0,1-1 2 16,-2-5 9-16,-7 3 8 0,-2-2 1 0,-3-3-2 15,-2-1 22-15,-1-5 1 0,-2 4 11 0,-3-8 12 16,0-1 7-16,-3 0 20 0,-1 8 1 0,2 1 6 0,-4 3 11 15,2 0 6-15,-1 3-1 0,1 6-8 16,0 4-4-16,-2 1-1 0,2 2 1 0,0 0-4 16,-2 20 3-16,0-2-3 0,4 7-3 0,2 2 1 15,-3 3-1-15,-1 3 0 0,2 0-5 0,1 1 1 0,-1-3-8 16,0 2 0-16,-2-4 0 0,0 4 12 0,0-7-3 16,0 1-2-16,1-8-1 0,-1-3-1 15,0-1-2-15,0-4-3 0,0-1 0 0,0-5 22 16,-1 1 28-16,1-3 9 0,0-3-13 0,0 0-5 0,0 0 7 15,0 0-7-15,0 0 1 0,10-20-3 0,-2 9-11 16,2-4-3-16,2 1-4 0,-2-1-3 0,8-6-1 16,2 0-9-16,0 2-3 0,3 2-1 0,-2 2-10 15,-3 5-9-15,1 2-25 0,-4 3-39 16,-3 4-58-16,2 2-72 0,-1 0-71 0,-3 4-120 0,-5 1-159 16,-1 2-487-16,-5 4-1110 0,-3 2 491 0</inkml:trace>
  <inkml:trace contextRef="#ctx0" brushRef="#br0" timeOffset="62085.03">28022 5697 80 0,'3'-6'384'0,"-1"2"-2"0,1-1-18 0,0 0-3 16,-2-2 2-16,-1 0-18 0,2 0-11 0,-2 2-19 15,-1-2-16-15,-1 1-16 0,-2-1-18 0,-3 2-14 16,1 0-12-16,-7-1-13 0,3 2-12 0,-5 3-15 16,-5 2-12-16,1 3-15 0,-1 1 16 0,1 1-14 15,1 3-14-15,2 0-19 0,1 1-10 0,5 4-16 16,5-2-8-16,-1 4-5 0,5-1-28 0,4 2 11 0,1-2-18 16,5 2 4-16,1 1-8 0,10 3-9 15,-6-6-6-15,2 6-4 0,5-4-1 0,0-1-4 16,-6-1-7-16,3-5-7 0,-4 3 0 0,-1-3-2 15,0 1 1-15,-4 0-9 0,-4-3 0 0,0 2 5 0,-4-2-2 16,-1-1-4-16,-1 1 0 0,-3-2 2 0,-2 1 1 16,-3-1 5-16,-3-1 6 0,-2-3 5 15,-5 2 3-15,1-3 14 0,-5 0 0 0,-4-2-1 16,4-2 0-16,1 0-6 0,1-2-1 0,2 2-7 0,2-2 1 16,2 2-2-16,3 0-7 0,3-2-37 0,2 2-49 15,0-1-78-15,6 0-81 0,1-1-89 16,0 5-90-16,9-5-103 0,2 1-103 0,2-2-319 0,5 2-998 15,4 1 441-15</inkml:trace>
  <inkml:trace contextRef="#ctx0" brushRef="#br0" timeOffset="63900.93">28357 5874 369 0,'5'-9'481'0,"-1"-2"-4"0,-3 2-11 15,-1-1-4-15,0 3-9 0,-1-3-13 0,-3 2-24 16,0 0-24-16,-1 2-38 0,-2 3-38 0,0 2-29 15,-4 1-30-15,-1 2-26 0,-1 1-24 0,2 6-16 16,-3 2-23-16,0 0-17 0,1 0-12 0,2 3-16 16,2 0-22-16,-3-2 1 0,7-1-7 0,0 0-19 15,2-1-2-15,2 0-19 0,2-2 1 0,-1 1 0 16,3-4-4-16,2-2-4 0,0 0-4 0,4-2-6 16,-4-1-1-16,3-4-1 0,1 1-6 0,1-4 3 15,-1 0-3-15,0-1-7 0,-1 0 30 0,0-2 3 16,0 0-15-16,0 0 8 0,-2 0 3 0,2 1 7 15,-2 0-3-15,-4 6 2 0,1-3-7 0,1 2-22 16,-2 0-3-16,-2 4-4 0,0 0 2 0,0 0-11 16,3 10 0-16,-3-5-2 0,0 2 6 0,2 3 3 15,0 1-14-15,3-1 5 0,-1 0 7 0,1-2-6 16,0 1-2-16,3 0-9 0,2 0 14 0,2-2-4 16,-1-5 2-16,7-1-12 0,-4-2 14 0,4 0-2 15,1-2-4-15,-2-7-2 0,1 4 2 0,-3-5-1 16,2 0-3-16,-2-1-2 0,2-1 5 0,-1-6-8 15,-2 2 0-15,3-5 0 0,-2-3 0 0,-2 2 0 16,2-4 0-16,-3-2 0 0,1-2 0 0,-2-1 0 16,-2 2 0-16,1 2 0 0,-3 10 0 0,-3 2 0 0,-1 4 0 15,1 2 0-15,-4 5 0 0,0 1 0 16,0 4-6-16,0 0-15 0,-9 14 22 0,3 2-7 16,-4 8-1-16,1 2 0 0,-2 5 5 0,1-2 2 15,3 4-20-15,-1-1 22 0,1 0-3 0,1-2 0 16,5 4-5-16,5-8-9 0,-2 1-4 0,5-2 0 15,-2-7-1-15,4 0-8 0,1-3 8 0,-1-2 0 16,2-5 9-16,1-1-3 0,-2-3 6 0,4-1-4 16,-2-2 9-16,-1-4-8 0,1-2 1 0,-1-2 1 15,-2 0 0-15,5-5 2 0,-4-4 11 0,3 1-9 0,5-7-15 16,-3 1 21-16,-3-2-9 0,-2 6 7 0,-1 1-16 16,-3-2 17-16,1 8-2 0,-3 2-1 15,0 4-9-15,-1 0 3 0,0 4 1 0,-3 0-4 0,0 0 3 16,6 13-11-16,-6-3 12 0,0 1 8 0,0 2-2 15,0 4-1-15,2-2-11 0,1 2-17 0,1 0-5 16,-1-5 0-16,3 1-1 0,-3-5-10 0,3 3 18 16,0-6 3-16,2 1 5 0,1 0-3 0,1-4 11 15,-1 0-4-15,0-4 4 0,0 1 2 16,1-1 0-16,2-2 3 0,-3-3 1 0,4 1 5 0,-2-4 8 16,3 0-3-16,0-4 3 0,2 1-9 0,-2-1 11 15,2 1 3-15,-3-2 7 0,4 2 3 0,-1 1-7 16,-2 2 6-16,0 3-8 0,-1 1-1 15,0 2-2-15,-3 3-1 0,3 1-3 0,-3 4 1 0,-1-1 0 16,3 2-3-16,-3 1 6 0,0 4-9 0,-3 1 2 16,0 1 1-16,1-1 0 0,-3 2 1 0,-2 1 5 15,-1-3-6-15,-1 1 0 0,0 0 1 16,-2-2 4-16,-2-1-3 0,-1 1-11 0,-4-3 12 0,1-1-2 16,1 1 4-16,-4-2-16 0,1-1 15 0,0-1-3 15,2-1-9-15,-2-2-9 0,6 3-2 0,-1-2-19 16,5-1-28-16,-9-1-31 0,9 1-23 15,0 0-18-15,0 0-15 0,14-14-6 0,0 6-11 0,4-1-5 16,9-7 6-16,2 0-8 0,3-2 8 0,-2-2 10 16,12-8 19-16,-4-1 4 0,1-3 8 0,-11 7 17 15,-3-3 11-15,-3 1 31 0,2-1 28 0,-5 2 28 16,-4 3 40-16,-3 5 26 0,-3 2 23 0,-5 1 25 16,-3 3 25-16,-1 1 13 0,-1 1 4 0,-4 2-8 15,1 5 1-15,-1-1-4 0,-3 3-3 0,8 1-8 16,-18 8 2-16,8 0-5 0,1 4-7 0,0 4-1 15,-6 7-5-15,7 4 2 0,-1 1-17 0,3 1-1 16,0 1-18-16,-1 3 1 0,3 1 7 0,3 2-10 16,-1-1-14-16,0 1-24 0,2 9 22 0,-1 1-16 15,1 0 6-15,3-15-10 0,2 2 4 0,0 0-10 16,1-2-5-16,3-1-14 0,-2 0-10 0,2-4-4 16,-1-8-2-16,-1 0-10 0,-1-3 8 0,-1-4-4 15,0-4 4-15,-1-1 4 0,3-3-2 0,-4-2-7 16,-3-1 5-16,0 0 8 0,15-10 3 0,-9 1-8 15,-5-2 1-15,3-7 6 0,-3-2-6 0,-1 1 0 16,0-9 5-16,0 1-6 0,-5 1-2 0,1-4 9 16,1 2-5-16,1 8 1 0,-2 1 3 0,1-1-5 15,-1 2 2-15,-1 0 8 0,1 3-2 0,1 1-6 16,-1 2 2-16,3 1 3 0,1-3-13 0,1 2 3 16,3 4 0-16,3-3 9 0,0 0-4 0,4-1-4 15,5 0-4-15,-2 1 5 0,4 2-5 0,-4 0 2 16,5 1 1-16,-2 1-3 0,-4 2 3 0,-3 0-3 15,-1 0 2-15,2 2 2 0,-4 0 8 0,-1 0 0 16,-1 2-15-16,2-2 10 0,-4 2 4 0,1-2-3 16,-4 3 3-16,5-2-3 0,-5 2-3 0,0 0 2 15,6-2 0-15,-6 2-7 0,0 0 11 0,0 0-8 16,0 10 0-16,0-7-1 0,2 3 2 0,-2 0 0 0,5 2 0 16,-2 1-5-16,1 0 3 0,3 2 4 15,1-1 2-15,2 3 0 0,-1-5-1 0,1 2 10 0,4-1-11 16,2 1 1-16,-5-4 2 0,7 3 5 15,2-2 2-15,-4-4-3 0,2 0 2 0,-4-2-2 0,6-1 2 16,-7 0 0-16,2-4-5 0,0 3 2 0,-2-2 2 16,4-6 0-16,-3 3 2 0,3-5-11 0,-2 3 13 15,-1-3 6-15,0 0 0 0,-2-2-8 16,-1 1-4-16,2-1 5 0,-7 2-2 0,1-1 7 0,-3 1-1 16,1 1 5-16,-4 1 0 0,-1 2-8 0,0-2-3 15,0 6 10-15,-4-2-11 0,2 1 1 0,2 4-6 16,-9 0-5-16,2 5 5 0,3-1 4 0,-1-1-5 15,0 6-4-15,3-1 12 0,-1 5-9 16,5-2 3-16,0 0-8 0,6 5 15 0,-1-6-5 0,4 4 0 16,4-2-14-16,0 1-5 0,8 0 0 0,1 2-1 15,-4-8 1-15,5 3-3 0,2-4 1 0,0 4 7 16,0-5-3-16,-4-3 0 0,6 2 1 0,-6-3 4 16,-1-2 5-16,6-3 0 0,-6 2 3 0,5-4-3 15,-7-3 1-15,7 3 7 0,-12-7-10 0,8-2 3 16,-6 3 5-16,0-1-6 0,-4-1 1 0,3-1-3 15,-6-1-9-15,-4 2 15 0,1-2-1 0,-3 4-7 16,-3 2 6-16,-1-3-6 0,-4 2 8 0,3 2-4 16,-6 0-3-16,1 3 6 0,-7 3-12 0,4-1 10 15,-5 3 0-15,1 2 6 0,-1 2-3 0,-3 1 4 16,1 2-6-16,1 4 3 0,-3 2-1 0,5-2-3 16,-2 3 9-16,6-1-5 0,0 1-2 0,1 2-2 15,7-4-7-15,-3 0-5 0,4 0 6 0,5-1-5 16,3 1 2-16,0-2 0 0,8 0-2 0,-7-2 7 15,4-5-4-15,2 2-1 0,-2-3-6 0,5-3 12 16,-3-3 2-16,-1 0 1 0,-1-7-6 0,-1 0 4 16,-5-5-21-16,2-1-7 0,-5-9-33 0,-4-1-38 15,-4-3-41-15,-6 0-52 0,-12-12-59 0,-10 2-84 16,-10 4-96-16,-4 3-120 0,-9 1-345 0,1 2-976 16,0 2 433-16</inkml:trace>
  <inkml:trace contextRef="#ctx0" brushRef="#br0" timeOffset="64149.84">29930 5325 3161 0,'4'-5'249'16,"-1"-1"-84"-16,-1 1 13 0,0 2 7 0,0-3-24 16,-2 1-48-16,4 0-26 0,-3 4-14 0,2-3-14 15,-3 4-22-15,0-6-54 0,0 6-84 0,-4-4-96 0,4 4-107 16,-13-3-338-16,4 2-695 0,-9-3 308 0</inkml:trace>
  <inkml:trace contextRef="#ctx0" brushRef="#br0" timeOffset="64399.68">28610 5553 80 0,'4'2'486'15,"1"0"-16"-15,10 0-14 0,-2-2-18 0,15-2-29 0,3 4-35 16,2-4-40-16,4 2-31 0,4-3-28 0,-1-1-48 16,-2 2-67-16,2-4-84 0,-1-1-111 0,-5-2-119 15,1-1-135-15,-3-3-313 0,-2 5-652 0,-5-3 288 16</inkml:trace>
  <inkml:trace contextRef="#ctx0" brushRef="#br0" timeOffset="64883.11">31667 5645 374 0,'9'-18'449'15,"-4"2"-19"-15,-1 0-11 0,1-1-6 0,-5-1-2 16,0 1-16-16,3 0-15 0,-6 1-14 0,2 4-11 15,0 0-11-15,-3 2-29 0,1-1-22 0,-1 5-33 16,-2 5-24-16,-2 0-20 0,-1 4-21 0,-6 7-12 16,-2 1-12-16,2 10-9 0,0 6-19 0,0 4-4 15,0 1-5-15,-5 14-6 0,4-2 5 0,-5 2 6 16,11-11-2-16,-6 12-17 0,5-1-8 0,-2 0-8 16,3-1-17-16,2 4 3 0,4-13-8 0,-1 10-2 15,1 3-14-15,-1-4-6 0,5-10-6 0,3 0-38 16,-2-2-16-16,-1-3-11 0,1-2-43 0,2-4-22 15,-3-5-33-15,0-3-32 0,-3-5-34 0,2-1-26 16,2-3-37-16,-3-5-48 0,-5 0-47 0,-3-5-40 16,-4-1-38-16,-3-7-56 0,-4-4-49 0,-5-6-284 15,2 2-867-15,2-3 383 0</inkml:trace>
  <inkml:trace contextRef="#ctx0" brushRef="#br0" timeOffset="65400.52">31123 6100 94 0,'-8'-13'245'0,"6"3"28"0,-1-2 24 0,0 3 15 16,2-2 0-16,2 1 9 0,5 0-10 0,0 2 9 15,5-2-12-15,4 2-20 0,4-2-16 0,10 0-30 16,-1 0-23-16,3 0-19 0,3-2-21 0,2 3-16 16,14-4-13-16,-13 1-18 0,-4 0-12 0,2-1-13 0,1-1-8 15,-4-1-12-15,-2 2-9 0,-2-5-7 16,-5 1-5-16,0 0-8 0,-5 0-7 0,-4 3 2 16,-5 3 0-16,-1 1 5 0,-3 2-5 0,1 1-4 15,-2 2-6-15,-3 3-7 0,1-1-1 0,-2 3-4 16,0 0-3-16,-12 12-5 0,5-2 1 0,0 2 1 0,2 2-3 15,0 5 5-15,-1 0 1 0,4 0-2 16,0 0 2-16,-1 0-3 0,3 0 6 0,5-2 5 16,-3-4-2-16,0 3 3 0,-1-7 6 0,4 2 12 15,-2-5 16-15,0 2 13 0,-2-4 15 0,0-1 1 0,4-1-3 16,-5-2-6-16,12 0-4 0,-5-4 0 16,4 2-11-16,-2-3-9 0,2-2 2 0,-1 1-5 15,-1-5-9-15,7 2-4 0,0-5-1 0,-2 1-9 0,3 0 3 16,-2-1-9-16,-2 1-2 0,1 3 15 0,-4-1 2 15,-1 4-18-15,0 0-8 0,-4 3-7 0,2 0-5 16,-3 3-1-16,-4 1 1 0,7 1-4 0,-3 4-4 16,-2 1 4-16,2 4-3 0,-1 1 3 15,0 0-10-15,-2 5 5 0,-1 1 0 0,1 1-18 0,-2-1-2 16,1-4 1-16,-1 2 0 0,-1-4-2 0,2 4 2 16,-1-3 1-16,-2-1 11 0,1-6-8 0,2 3-3 15,-2-3 9-15,2-1 9 0,0-4 17 16,0 5 5-16,0-5 12 0,0 0 16 0,0 0 9 0,0 0 0 15,17-14 6-15,-7 5 2 0,3-1 3 0,1-1-27 16,7-8-46-16,4 3 0 0,-2-1 0 0,0-1 0 16,3 0 0-16,-3 2 0 0,-2 0 0 0,-6 5 0 15,-5 3 0-15,0 1 0 0,-4 4-159 0,-2-1-184 16,-4 4-90-16,0 0-105 0,-18 7-582 0,1 2-1213 16,-10 6 537-16</inkml:trace>
  <inkml:trace contextRef="#ctx0" brushRef="#br0" timeOffset="66315.71">28217 6669 284 0,'2'-7'467'0,"1"1"0"0,-1-1 6 0,1 1 1 16,-2 1-5-16,-1 1-9 0,1 1-22 0,1-1-34 15,-2 4-28-15,0 0-44 0,0 0-32 0,0 0-10 16,-12 7-9-16,3 4-18 0,-4 5-16 0,-6 4-13 16,0 3-29-16,1 3-7 0,-2-2-21 0,-1 4-19 15,6 0-15-15,-3-4-10 0,3-1-15 0,1 2-22 16,2-10 3-16,3-2-20 0,4 2-7 0,0-6-6 15,0 1-2-15,1-4-1 0,3-2-8 0,-2 2 1 16,3-5-2-16,0-1-5 0,0 0-2 0,0 0-47 16,18-15 0-16,-9 5 0 0,1-1 0 0,8-11 0 15,-1 3 0-15,2-3 0 0,1 0 0 0,2-4 0 16,-1 0 0-16,0-3 0 0,11-10 0 0,-9 9 0 0,5-9 0 16,-6 9 0-16,0 2 0 0,-4 2 0 15,-2 4 0-15,-5 9 0 0,-4 3 0 0,3 1 0 16,-4 2 0-16,-3 3 0 0,1 2 0 0,-4 2 0 15,0 0 0-15,4 14 0 0,-4 2 0 0,-2 2 0 0,0 1 0 16,-2 10 0-16,1-1 0 0,-1 1 0 0,2 2 0 16,2 0 0-16,0 3 0 0,2-2 0 15,0-1 0-15,3-3 0 0,-1 0 0 0,-4 0 0 16,4-9 0-16,2-1 0 0,-2-2 0 0,-3-4 0 0,3-3-226 16,-4 1-36-16,3-4-36 0,-2-3-34 0,-1 0-46 15,0-3-50-15,0 0-53 0,0 0-46 0,-23-12-350 16,14 4-950-16,-7-4 421 0</inkml:trace>
  <inkml:trace contextRef="#ctx0" brushRef="#br0" timeOffset="66466.45">28094 6856 209 0,'0'0'368'0,"-7"-2"9"0,7 2 11 16,-6-2-4-16,6 2 1 0,0 0-5 0,0 0-14 16,0 0-28-16,17-8-32 0,-8 7-29 0,2-2-31 15,2 1-16-15,6 0-30 0,0-2-20 0,-2 2-34 16,1 1-52-16,-3-3-74 0,4-1-87 0,-3-3-87 15,-5 2-89-15,1-5-104 0,-6 0-334 0,2 3-737 16,-3-1 326-16</inkml:trace>
  <inkml:trace contextRef="#ctx0" brushRef="#br0" timeOffset="66999.72">28435 6475 58 0,'-1'-10'319'16,"-2"-1"-1"-16,-3-3-1 0,-2 4 3 0,-6-4-15 16,1 3-5-16,-2 1 3 0,-2-1 4 0,-4 2-3 15,0 2 1-15,-6 0 2 0,-2 3-3 0,-2 1-1 16,-1 5-8-16,0 2-9 0,-5 3-8 0,2 2-10 15,1 4-10-15,0 4-9 0,2 5-10 0,1-1-15 16,-6 11-2-16,10-7-20 0,-7 9-5 0,12-4-18 16,-7 10-9-16,3 0-13 0,8-8-17 0,0 11-11 15,4 3-9-15,0 1-10 0,9-11-20 0,3 13 4 16,2-1-15-16,6-1-9 0,-1-11-5 0,6 8-65 16,2-12 0-16,1 0 0 0,-1-1 0 0,8-2 0 15,-2-2 0-15,4-2 0 0,1-4 0 0,3-1 0 0,4-4 0 16,-1-3 0-16,2-2 0 0,5-3 0 0,0 0 0 15,2-7 0-15,13-1 0 0,-11-3 0 16,-1-4 0-16,12-3 0 0,-1-5 0 0,-1-2 0 16,-4-4 0-16,1-3 0 0,-3-2 0 0,4-4 0 0,-6-4 0 15,3-2 0-15,-4-5 0 0,-5 0 0 0,4-4 0 16,-5 0 0-16,-3-2 0 0,-1-4 0 0,-3 4 0 16,-5 2 0-16,-9 0 0 0,-8 13 0 0,-3 3 0 15,-6-1 0-15,-7 1 0 0,-5 1 0 0,-5 2 0 16,-7 0 0-16,-3 4 0 0,-2 1 0 0,-5 7 0 15,0 1 0-15,-11 2 0 0,11 4 0 0,3 4 0 16,1 4 0-16,1 5-38 0,3 1-300 0,10 0-78 16,6 2-87-16,5 0-82 0,3 0-468 0,7 2-1139 15,6 0 505-15</inkml:trace>
  <inkml:trace contextRef="#ctx0" brushRef="#br0" timeOffset="67350.92">29750 6775 385 0,'5'-1'545'0,"-2"-2"-4"0,-3 3-26 0,5-4-25 16,-5 4-27-16,0 0-36 0,4-4-38 0,-4 4-41 16,0 0-32-16,0 0-36 0,0 0-28 0,0 0-27 15,0 0-20-15,0 0-21 0,-10 12-14 0,7-9-19 16,-1 0-17-16,4 1-19 0,-2 1-11 0,-1-2-2 15,2 1-18-15,-2 1-5 0,3-3-11 0,0-2-7 16,0 7-7-16,0-7-14 0,0 3-7 0,0-3-1 16,0 0-5-16,5 3-4 0,-1-2-4 0,-4-1-2 0,0 0 0 15,12-4 11-15,-10 1-16 0,3-2 1 16,-2 0-1-16,1 0-1 0,-2-1-2 0,-2 0 5 16,2-2-3-16,-5 2-3 0,2-4 2 0,-3 3 0 15,1 2-6-15,-3 0 0 0,1 1-3 0,-3 1-10 0,-1 2-43 16,-2 4-46-16,-2 0-64 0,-1 6-72 0,-3 1-64 15,2 1-63-15,0 2-80 0,2 3-458 16,-4 3-971-16,9-1 429 0</inkml:trace>
  <inkml:trace contextRef="#ctx0" brushRef="#br0" timeOffset="67651.64">29584 7093 68 0,'-9'1'438'0,"3"0"21"0,-1 0-10 0,1 0-8 15,-2 1-20-15,2-2-28 0,1 1-32 0,5-1-32 16,-8 6-38-16,4-3-34 0,2 0-20 0,0 2-21 16,-1-1-26-16,0 3-18 0,2-3-17 0,2 1-15 15,0 0-21-15,-1 1-17 0,5-1-14 0,-2-1-8 16,1 0-7-16,0 0-6 0,3-2-8 0,-2-1-4 16,3-1-2-16,-8 0-2 0,12-1-1 0,-6-1 8 15,-1 0 5-15,-1-4 6 0,0 1 13 0,1-2 7 16,-4-3 3-16,2 2 1 0,-3-2-5 0,-2 0-1 15,0 2-2-15,-1 1 7 0,-2 1-21 0,-1-2-5 16,-1 4-9-16,0 1 0 0,-5 1-10 0,3 3-15 16,-1-1-42-16,1 2-55 0,-2 3-64 0,0 1-67 15,6 0-67-15,1 1-68 0,-2 3-49 0,5-2-54 16,2 1-51-16,5-3-307 0,2 2-857 0,2 0 379 16</inkml:trace>
  <inkml:trace contextRef="#ctx0" brushRef="#br0" timeOffset="67916.89">29777 7143 6 0,'6'-4'348'0,"1"-3"25"0,-2 3 12 0,0-3 23 0,-3 3 0 16,2-1 9-16,0 0 10 0,1 1-13 0,-5 1-26 15,0 3-32-15,2-5-38 0,-2 5-28 0,0 0-33 16,0 0-21-16,0 0-27 0,-11 10-21 0,6-5-19 16,3-1-14-16,-3 3-17 0,2 0-14 0,2-1-11 15,1 0-15-15,0 1 0 0,2-1-16 0,1-2-8 16,3 3-5-16,-1-4-3 0,4 1-9 0,2-2-2 0,1-1-6 15,-3-3-2-15,0 1-5 0,3-3-5 16,-2 0 6-16,-1-4 5 0,1 2 4 0,-3-1 2 16,0-3 1-16,-3 2-11 0,2-3 3 0,-2 0-14 15,-4-1 4-15,0 3-11 0,0-2-25 0,-4 2-50 0,3 2-64 16,-4 3-72-16,4-4-88 0,-6 5-86 16,1 2-87-16,-1 1-112 0,7 0-335 0,0 0-968 15,-15 7 428-15</inkml:trace>
  <inkml:trace contextRef="#ctx0" brushRef="#br0" timeOffset="68366.72">30549 6846 390 0,'11'-22'578'0,"2"7"-11"15,-4 0-26-15,-4 5-19 0,2 3-22 0,-2 1-38 16,-3 1-50-16,-2 3-43 0,0 2-40 0,0 0-33 15,0 0-24-15,-5 20-26 0,0-3-23 16,-8 7-20-16,-1 1-20 0,1 3-20 0,-1 2-17 0,-3 1-9 16,1-3-14-16,-2 1-15 0,0-3-8 0,4 2-8 15,-1-7-11-15,6-2 22 0,0-2-13 16,3-6-21-16,-1 0-4 0,4-3 4 0,-3-2-2 0,4-2 1 16,1-1 10-16,1-3-7 0,0 0-1 0,0 0-1 15,0 0-15-15,6-19-1 0,-1 9-1 0,4-4 5 16,0-1-2-16,1-3-3 0,4-5-46 0,-1-4-6 15,2 1 0-15,1-2 0 0,3 0 0 0,0-3 0 16,-1 0 0-16,10-10 0 0,-9 13 0 0,0-2 0 16,0 3 0-16,-4 7 0 0,-3 4 0 0,-5 7 0 15,0 3 0-15,-3 1 0 0,1 2 0 0,-1 5 0 16,-4-2 0-16,8 9 0 0,-6 3 0 0,0 6 0 16,-1 9 0-16,0 2 0 0,1 1 0 0,1 2 0 15,-1 0 0-15,2 1 0 0,1-1 0 0,3-1 0 16,0-2 0-16,1 0 0 0,0-4 0 0,-4-6 0 15,0-2-190-15,-1-5-91 0,-3-5-28 0,2 1-35 16,-2-5-33-16,-2 0-38 0,1-3-43 0,0 0-46 16,-15-10-382-16,3-1-960 0,-3-1 426 0</inkml:trace>
  <inkml:trace contextRef="#ctx0" brushRef="#br0" timeOffset="68500.52">30456 6950 168 0,'-7'-1'332'0,"2"1"31"0,5 0 45 0,0 0 16 16,0 0 1-16,0 0 0 0,0 0-23 0,13 5-29 15,-2 0-23-15,7-3-31 0,-2 1-33 0,5 1-27 16,6-1-26-16,1 0-25 0,2 1-50 0,-1-2-85 16,-8-3-93-16,7-1-132 0,-7-3-146 0,2 3-492 0,0-4-855 15,-5 1 379-15</inkml:trace>
  <inkml:trace contextRef="#ctx0" brushRef="#br0" timeOffset="68867.64">31155 6891 101 0,'0'0'487'16,"2"-2"-35"-16,-2 2-19 0,0 0-9 0,1 10-10 15,-2-6-20-15,2 4-28 0,-2 2-33 0,1 2-31 16,-2 2-30-16,0 2-30 0,2 1-20 0,-3 1-29 16,6-1-11-16,-3 2-18 0,2-2-15 0,0-2-18 15,-1 1-14-15,3-5-7 0,0-1-12 0,1 0-5 16,0-4-11-16,6 2-1 0,-2-5 12 0,2 1 10 15,2-4 9-15,-2-2 7 0,3 1-6 0,-2-2 3 16,5-4 8-16,-1-1-4 0,2 0-3 0,-1-3 7 0,-1 1-9 16,2-3-7-16,-1 1-3 0,3-4-5 0,-2 7-5 15,-4-2-5-15,3 2-8 0,-7 2-21 16,3 2 5-16,-7 1-12 0,2 3-7 0,-2 0-6 16,6 3-9-16,-5 3 2 0,1 1-3 0,0 1-8 0,-2 2-1 15,-2 2-5-15,0 3-20 0,-2 1-22 0,1 2-20 16,0 0-31-16,0-2-23 0,-6 2-30 0,4-1-35 15,-1-4-33-15,-3-3-36 0,2 1-37 0,0-4-55 16,-4-2-55-16,-6-1-78 0,0-2-90 0,-2-3-311 16,-9 0-932-16,4-5 413 0</inkml:trace>
  <inkml:trace contextRef="#ctx0" brushRef="#br0" timeOffset="69016.98">31153 6796 105 0,'0'-15'542'0,"0"2"-4"0,4 1-20 15,-3 2-34-15,3-1-39 0,0 5-38 0,-1-1-38 16,3 2-43-16,-1 3-34 0,0-2-48 0,-5 4-101 16,0 0-121-16,9 7-160 0,-9-1-172 0,-5 1-355 15,-4 0-720-15,-5 2 319 0</inkml:trace>
  <inkml:trace contextRef="#ctx0" brushRef="#br0" timeOffset="70082.61">29510 7977 38 0,'-8'-8'390'0,"-1"1"13"0,5-2 16 0,-3 2 11 16,3 1 5-16,0-2 3 0,0 0-15 0,3 0-18 15,-2 2-9-15,6 0-24 0,-2-2-22 0,3-2-16 16,1 1-18-16,3-1-28 0,2 0-15 0,3 0-23 15,-2 3-20-15,1-1-23 0,-2 3-24 0,3 2-18 16,-3 0-8-16,2 3-22 0,0 0-12 0,0 4-17 16,-1 1-25-16,-2 3 11 0,0-1-21 0,0 6 1 15,1 4-7-15,-2-1-10 0,-3 0-20 0,-1 1-15 16,1 1-9-16,-1-3-25 0,-4 0-11 0,1 2-7 16,-2-6 5-16,-3-1-7 0,4 1 0 0,-1-4-2 15,-2-1 10-15,2 0 8 0,1-3 3 0,0 1 3 16,0 0 4-16,0-4 1 0,0 0-3 0,0 0 12 15,0 0-3-15,0 0 8 0,14-12 3 0,-9 3 2 16,4 2 3-16,5-8 3 0,-1 3 2 0,10-6 2 16,-5-2 7-16,-4 7-4 0,3 1 13 0,-3 0 3 0,-3 2-8 15,1 2-5-15,-2 2-2 0,-2 0-3 16,-3 4-3-16,2-1-7 0,-2 3 0 0,-5 0 4 16,8 6 0-16,-3-1-1 0,-5 2-4 0,0 3 4 15,2 1-6-15,-4 0 2 0,-2 2 7 0,4 2-14 0,-1-2-14 16,1-1 1-16,0-1-12 0,0 0 12 0,0 1-6 15,1-6-3-15,3 1-3 0,-2-1 13 16,0-1-2-16,3-1-1 0,4-2 8 0,-4-1-4 16,4-2 3-16,5-1-2 0,-5-2 12 0,3 0-13 0,2-1 8 15,0-5-12-15,0 2 10 0,0-4-4 0,2 1 7 16,-1 0 0-16,-1 0 6 0,-5 3 4 0,2 1 3 16,-3-1 2-16,-1 2-2 0,-1 3 2 0,-1 0-16 15,-1 1 5-15,-4 2 0 0,0 0-2 0,0 0-2 16,8 8 1-16,-6-3-3 0,-2 2-2 0,2 2 7 15,-4 1-5-15,4-1 0 0,-1 1-10 0,2 0-10 16,1-2-5-16,-3-1-3 0,0 0-4 0,3-4 8 16,-1 4 3-16,1-5-2 0,-2 0 8 0,-2-2-7 15,8 0-4-15,-8 0 6 0,4-7-7 0,-3 0 3 16,-1 2 29-16,0-4-7 0,-4 0 7 0,3-3-2 16,-2 1-6-16,-2-1 2 0,0-1-1 0,1-2-1 15,0 2-1-15,3 2-2 0,-3 1 5 0,3 0-5 16,-2 4-6-16,2-1-15 0,1 1-11 0,1 2-10 15,3 0-2-15,0 1-6 0,5-3-5 0,1 2 0 16,2 3-2-16,3-3-2 0,3-2 6 0,1-1 4 16,-2 0 3-16,3 3 5 0,1-4 3 0,-3 1 5 15,3-4 7-15,2-4-6 0,-9 3 12 0,3-3 3 16,-3 1 13-16,-5-2 6 0,10-4 9 0,-11 2 13 16,-2 10 7-16,2-7 12 0,-6 2 18 0,4 3 8 15,-4 4 4-15,2 0-4 0,-3 2-14 0,1 2-3 16,-2 2-3-16,0 0-3 0,-3 14 9 0,-2 1 18 15,0 3-4-15,-4 12 8 0,3 0-1 0,-1 4-7 16,1-1 1-16,2 4-3 0,1 0-2 0,1-4-5 0,-1 2-6 16,-2-1-3-16,5-5-10 0,0-3-5 0,0-7 7 15,0-2 9-15,0-1-34 0,0 0-13 16,0-7 0-16,0-3 0 0,-1-3 0 0,1-1 0 16,0-2 0-16,0 0 0 0,0 0 0 0,0 0 0 15,11-14 0-15,-6 5 0 0,1-7 0 0,3-2 0 0,3-5 0 16,0-3 0-16,1 0 0 0,4 1-408 0,-8 7-171 15,5-4-622-15,-3 6-1301 0,3 3 576 16</inkml:trace>
  <inkml:trace contextRef="#ctx0" brushRef="#br0" timeOffset="70817">31031 8006 114 0,'11'-16'484'0,"0"-2"-18"0,-3 0-6 15,3-5-2-15,-4-1-3 0,-3-1-15 16,0 8-19-16,-4 1-27 0,0 0-25 0,-1 5-36 0,-3 3-33 16,-1 1-26-16,-4 2-25 0,-4 4-25 0,-4 2-23 15,-3 3-15-15,-2 2-16 0,-5 4-13 0,-1 5-17 16,1 3-16-16,3 0-9 0,2 0-12 0,4 1-12 15,2 2-5-15,6-6-16 0,1 0-2 16,1 1-6-16,7-4-9 0,1-1-5 0,1 1-4 0,3-1 1 16,2-4-1-16,1 1 0 0,2-3-7 0,3-1-5 15,1-3 3-15,4-1-15 0,-4-3 6 0,3-1-3 16,1-2 3-16,-1-3 1 0,1 1 16 0,-5-3-9 16,4-2 9-16,-3-1-23 0,-2-3 21 0,5 3-6 15,-2-2 5-15,-3 1 4 0,0 3 1 0,-3 2-3 16,-1 2-16-16,-2 2-6 0,-1 1 0 0,-2 1-7 15,1 4-1-15,-3 0-2 0,0 0 7 0,4 11-3 16,-7-4-12-16,2 2 3 0,0 2 4 0,-1 2-12 16,1-1-9-16,0 1-1 0,0-1-5 0,-1 1-1 15,2-2-1-15,2-2 0 0,-1 1 9 0,1-4-3 16,1 0 8-16,1 0-19 0,1-3 19 0,1 0 7 16,1-3-6-16,0 0 1 0,3 0 9 0,1-3-9 15,0 1 11-15,-2 0-5 0,5-4 3 0,0 1 6 16,0-1 4-16,4-2 2 0,-2 2 5 0,0-2-3 15,1 1 0-15,-1 1 4 0,-7 2 1 0,0 1-2 16,0-1-4-16,-2 4 5 0,-1 0-9 0,-6 0 2 16,10 2-6-16,-2 2-3 0,-4 0-3 0,1 0-5 15,-3 4-1-15,2 1 13 0,-4 0-2 0,0 1-4 16,-2-2-3-16,2 2-6 0,0-2-12 0,-2 0-4 16,0 2-15-16,3-4-4 0,-2-1 19 0,1-1 6 15,-1-1 0-15,1-3 6 0,2 4 2 0,-2-4 1 16,0 0-4-16,0 0 17 0,11-11 5 0,-3 7 5 15,-3-1 4-15,4-2 5 0,3 0 3 0,2-5 1 16,0 5 4-16,1-6-19 0,-2 7-16 0,0 1 0 16,-3 0 0-16,-1 1 0 0,3-1 0 0,-6 4 0 15,2 0 0-15,-1 2 0 0,2 0 0 0,-2 4 0 16,-1-3 0-16,1 1 0 0,-1 1 0 0,3 1-22 16,0 1-149-16,-3-2-47 0,-1 0-50 0,5 3-50 15,-2-5-54-15,1 1-45 0,1-1-53 0,3-2-56 0,-4 0-376 16,5 0-977-16,0 0 433 0</inkml:trace>
  <inkml:trace contextRef="#ctx0" brushRef="#br0" timeOffset="71216.03">31919 7956 81 0,'27'-18'231'0,"0"-2"10"15,-3 0 25-15,3 0 18 0,-2-1 30 0,-2-5 25 0,-5 6 33 16,1-2 36-16,-7 7 18 0,-2 1 4 16,-2 4 1-16,-5 2-18 0,1 4-22 0,0-2-32 15,-1 2-48-15,-2 3-31 0,-1 1-20 0,0 0-37 0,-6 12-13 16,-1-2-22-16,-3 5-17 0,0 3-26 0,-2 6-9 15,1 1-7-15,-2 1-20 0,-1-2 0 0,1 1-5 16,0-3-27-16,3 1-22 0,1-6-16 0,2-2-7 16,0-5-7-16,3 2 1 0,1-3-4 15,1-2 1-15,-2-2 6 0,3-2-3 0,1-1-7 0,0-2 4 16,0 0 4-16,12-8-5 0,-3 0-2 0,3-3 10 16,2-3 6-16,-1 1-4 0,6-6 1 0,2-4-3 15,-1 1-1-15,2-2 1 0,0-4 3 0,2 2 9 16,9-13 2-16,-8 13-18 0,6-12-26 0,-5 11 0 15,-3 0 0-15,-2 6 0 0,-2 2 0 0,-8 4 0 16,-4 5 0-16,0 3 0 0,-3 1 0 0,0 3 0 16,-2 2 0-16,-2 1 0 0,3 8 0 0,-3 3 0 15,-1 6 0-15,-2 2 0 0,-1 7 0 0,-1 4 0 16,3-1 0-16,-3 1 0 0,3 1 0 0,1-1 0 16,0 1 0-16,2 0 0 0,0-4 0 0,3 1 0 15,0-2 0-15,-3-6-54 0,3-2-251 0,0-2-54 16,-2-4-46-16,-2-5-49 0,0 1-38 0,2-3-58 15,-4-3-379-15,2-2-1007 0,-3 1 446 0</inkml:trace>
  <inkml:trace contextRef="#ctx0" brushRef="#br0" timeOffset="71366.39">32131 7900 89 0,'-8'-4'371'16,"3"0"2"-16,3 3 16 0,-2-2 6 0,4 3 11 15,-4-4-10-15,4 4-23 0,0 0-34 0,13-3-30 16,-3 3-33-16,5 0-28 0,3-2-24 0,4 2-38 15,-2 0-49-15,2-1-50 0,-1 1-64 0,9-6-65 16,-3 4-73-16,0-6-71 0,-5 3-64 0,2-5-56 16,-5 3-315-16,0-2-672 0,-1 2 298 0</inkml:trace>
  <inkml:trace contextRef="#ctx0" brushRef="#br0" timeOffset="71801.85">32603 7703 216 0,'7'-11'308'0,"1"1"23"0,-2 2 33 0,2-1 19 0,-4 1 16 15,0 0 17-15,-2 4 10 0,0-2 1 16,-1 3-22-16,1 0-26 0,-2 3-39 0,0-4-27 15,0 4-17-15,0 0-3 0,0 0-20 0,-2 17-17 16,1-7-27-16,-2 1-20 0,-2 8-10 0,1-2-28 16,0 2-12-16,2 6-14 0,0-6-9 0,0 5-16 15,-1 1-17-15,3-3-8 0,0-3-12 0,2 2-28 16,-1-2-24-16,1-1 2 0,1-3-13 0,1-2-17 16,-2-3-5-16,3 0-4 0,1-3-3 0,-3-2 2 15,3 0 2-15,-1-3 6 0,1-1-7 0,0-1-1 0,-6 0-8 16,13-5-3-16,-8-3-9 0,4-1 10 15,-4-6 0-15,0-1-1 0,2-3 9 0,-5-6-1 16,2-2-5-16,3-2 5 0,-4-1 2 0,1-2-7 16,0 1 7-16,0-2 2 0,0 0-2 0,-3-1 8 0,4 2 12 15,0 0 7-15,-1 0-2 0,0 5 8 0,0-1 20 16,-2 9 9-16,2 1 10 0,1 0 4 0,0 1 0 16,-1 6-6-16,-4 11-12 0,13-21 7 15,-7 11-6-15,-6 10-13 0,21-10 2 0,-21 10-17 16,0 0 3-16,34 0-6 0,-34 0-4 0,0 0 0 0,40 14-7 15,-30-4 0-15,-10-10-9 0,14 18-1 16,-9-7-5-16,-5-11 1 0,8 23 2 0,-12-7 0 0,-1 1-5 16,-4-3 8-16,0 1-2 0,-7-1 3 0,0-2-2 15,-7 3 9-15,-2 0-12 0,-1-5 8 0,-1 0 1 16,-1 0-7-16,3-2-18 0,4-2-39 0,2 1-58 16,0 2-72-16,-2-1-86 0,7 0-113 0,-2 1-125 15,5 0-585-15,6 0-1189 0,2 1 527 0</inkml:trace>
  <inkml:trace contextRef="#ctx0" brushRef="#br0" timeOffset="71949.59">32954 7877 3545 0,'0'0'252'0,"0"0"-56"0,0 0-30 16,0 0-40-16,0 0-30 0,0 0-37 15,0 0-41-15,-32 7 25 0,32-7-59 0,0 0-60 0,0 0-113 16,0 0-139-16,0 24-321 0,0-24-703 0,-4 24 311 15</inkml:trace>
  <inkml:trace contextRef="#ctx0" brushRef="#br0" timeOffset="72283.17">31615 8418 414 0,'-8'0'576'0,"2"-1"0"0,6 1 20 16,-7-2 12-16,3 0 3 0,4 2-19 0,0 0-32 15,0 0-44-15,0 0-38 0,0 0-53 0,13-3-27 16,9 3-44-16,7-2-25 0,5 0-36 0,4-2-27 16,18 1-27-16,4 1-31 0,2-1-56 0,0-2-152 15,-2 2 0-15,3-5 0 0,-4 2 0 0,2-1 0 0,-4 3 0 16,-3 0 0-16,-17 1 0 0,-2 0 0 15,-3 1 0-15,-4-1 0 0,-8 3 0 0,-2-4 0 16,-8 3 0-16,4 1 0 0,-6-1 0 0,-3 2 0 16,2-1 0-16,-7 0 0 0,6-2 0 0,-6 2 0 0,0 0 0 15,0 0-166-15,-26-1-199 0,11 1-57 16,-3 2-39-16,-11 3-41 0,-1-3-35 0,-4 2-420 16,-3 2-1036-16,1-2 459 0</inkml:trace>
  <inkml:trace contextRef="#ctx0" brushRef="#br0" timeOffset="72517">31603 8501 242 0,'-20'5'327'0,"8"-1"27"16,1-1 16-16,4-1 34 0,2 1 28 15,-1 0 15-15,3 0-6 0,3-3-15 0,0 0-26 0,12 4-9 16,2-4-25-16,4 1-21 0,10 1-29 0,0 0-19 16,5 0-46-16,4-1-25 0,0-1-18 15,18 1-20-15,-3-1-21 0,5 1-11 0,-2-1-28 16,2-1 1-16,-3-1-17 0,4 2-18 0,-19-3-16 15,0 2-13-15,0-2-11 0,-2 1-1 0,-5 0 3 0,-5-1-8 16,-7 0-13-16,-2 0 7 0,-6 2-1 0,-4 0-21 16,2-3-31-16,-5 1-37 0,-1-2-59 0,0 4-82 15,-1-3-104-15,-3 4-90 0,-3-6-107 16,0 2-542-16,0 1-1117 0,3 3 494 0</inkml:trace>
  <inkml:trace contextRef="#ctx0" brushRef="#br0" timeOffset="72683">32554 8590 478 0,'0'0'584'0,"0"0"-15"16,0 0-35-16,0 0-44 0,0 0-47 0,0 0-42 16,0 0-48-16,0 0-95 0,0 0-126 15,0 0-172-15,0 0-189 0,-8-5-434 0,8 5-717 0,0 0 318 16</inkml:trace>
  <inkml:trace contextRef="#ctx0" brushRef="#br0" timeOffset="75449.73">25597 8605 369 0,'-3'-4'417'0,"2"1"-8"0,1 3-6 15,-3-6-18-15,3 4-22 0,0 2-27 0,0 0-23 16,0 0-14-16,0 0-12 0,-9 11-11 0,8-1-11 16,-4 7-9-16,2 1-8 0,1 1-6 0,-5 9-9 15,5 2-4-15,-6 0-16 0,4 2-15 0,-2 1-15 16,2-1-9-16,-5-1-21 0,1 1-10 0,5 0-22 15,-7-6 2-15,2 2-13 0,-3-3-9 0,0-1-19 16,2-8 9-16,-4 5 10 0,1-5-25 0,4 2 15 16,-2-1-18-16,-3-3-3 0,3 0 7 0,2-6-10 15,-2-2 10-15,2-1-13 0,-1-3 5 0,4-2-7 16,-4-1-5-16,1-4-7 0,3 0-2 0,0-2-8 16,1-5-5-16,-2 3 0 0,2-2-22 0,4-3 11 15,0-1 1-15,0 3-10 0,4 0-15 0,1-1 0 16,0 4 0-16,0 1 0 0,4 2 0 0,-1 3 0 15,2 2 0-15,-2 1 0 0,1 5 0 0,2 2 0 16,-1 2 0-16,0 0 0 0,3 5 0 0,-1 2 0 16,2 12 0-16,1-5 0 0,-2-1 0 0,-1 1 0 0,-1 1 0 15,-1-7 0-15,1 6 0 0,-4-6 0 0,2 0 0 16,0-3-15-16,-4-3-58 0,3 0-24 0,-3-4-21 16,4 0-36-16,0-1-32 0,-4-2-44 15,4-3-54-15,4-1-46 0,-4-1-49 0,1-1-63 0,3-1-73 16,-2-2-380-16,4-2-969 0,0 0 428 0</inkml:trace>
  <inkml:trace contextRef="#ctx0" brushRef="#br0" timeOffset="75982.99">25883 9217 239 0,'1'-3'358'0,"-1"-2"17"0,0 5 15 0,-2-6 6 16,0 4-8-16,2 2-12 0,0 0-12 0,-7 0-27 16,7 0-28-16,0 0-27 0,-5 7-28 0,2-5-26 15,3 3-16-15,1 0-24 0,-1 0-23 0,4-1-14 16,-1 1-12-16,1 0-17 0,1-1-11 0,1-2-10 15,0 2-12-15,2-4-7 0,-1-2-6 0,-1 1-17 16,0 0-8-16,-1-2-4 0,0-1-8 0,1-2-5 16,-2 0-3-16,-2-3-4 0,4-1-3 0,-4 0-1 15,-2-2-5-15,0 0 2 0,-2 0-3 0,2 0-4 16,-6 1 1-16,2 2-24 0,-2 1 13 0,-1 2 3 16,-4 3 4-16,3 4 9 0,-1 0 10 0,-1 2 5 15,-3 2 8-15,0 8 8 0,1 2 9 0,0 2 3 16,3 1-4-16,2-1 0 0,-1 8-7 0,4-1 2 15,3 1-8-15,2-9-3 0,3 3 7 0,1-2-14 16,5-4-3-16,2 0-1 0,3-4-3 0,3-2-5 0,2-2 2 16,0-2-3-16,8-4-2 0,-7-2-12 15,6-2 1-15,-4-1 1 0,-5-1-6 0,9-8-4 16,-4 0 0-16,-1 0-3 0,-2-2 0 0,1-2-4 0,-5-2 0 16,2-1 1-16,1-2-3 0,-6-4-1 0,6-1 4 15,-5-2-2-15,0 0 2 0,-1 0 9 16,4-2-6-16,-4 0-3 0,-1 3-3 0,-2 2 2 15,-2 10 2-15,-1 2 12 0,-2 2 5 0,-3 4 2 0,2 5-3 16,-1 1-2-16,-3 1 11 0,0 3 6 0,0 0 15 16,-2 12 6-16,-4-2 7 0,0 5 5 0,-2 3 12 15,0 6-4-15,-2 1 2 0,0 1 2 0,-1-1-12 16,0 2-1-16,2 4 0 0,0 0-10 0,5-1-5 16,1 0-4-16,0-1 3 0,3-1-10 0,0-4-2 15,6 1-17-15,-3-7-26 0,2 0-24 0,0-3-36 16,3-4-32-16,1-3-40 0,0 0-47 0,4-3-45 15,0-4-74-15,-1-2-55 0,2-2-59 0,-1 1-64 16,-3-6-440-16,7 0-1006 0,-6-3 445 0</inkml:trace>
  <inkml:trace contextRef="#ctx0" brushRef="#br0" timeOffset="76149.89">26237 9072 4090 0,'-5'-3'430'0,"1"1"-156"15,1 0 9-15,3 2-20 0,-2-5-51 0,2 5-39 16,10-4-19-16,3-2-19 0,9 3-20 16,8-1-12-16,5 4-10 0,3 0-21 0,-1 0-51 15,1 0-79-15,1 0-100 0,-2-2-101 0,-5 3-125 0,-1 0-141 16,-5-3-314-16,-4 0-910 0,-12 2 403 0</inkml:trace>
  <inkml:trace contextRef="#ctx0" brushRef="#br0" timeOffset="87099.55">27047 8874 2291 0,'2'-18'125'0,"-2"-2"49"0,0 1 0 16,2-1 10-16,-4 4-15 0,4-1 5 0,-2-1 17 15,0 1 2-15,0 5 3 0,0 1 16 0,0 0 2 16,0 5 1-16,0 0-10 0,-4 1-17 0,0 1-18 16,0 4-17-16,4 0-8 0,-15 7-11 0,4 0-18 15,-3 5-6-15,-2 2-11 0,-2 7-10 0,2 2-8 16,-2 0-9-16,4-2-24 0,0 3-51 0,-3-1-67 15,8-5-76-15,-3 4-84 0,-3 0-80 0,4-5-89 16,-2-2-429-16,3 3-896 0,-2-3 397 0</inkml:trace>
  <inkml:trace contextRef="#ctx0" brushRef="#br0" timeOffset="87483.32">26850 9158 3203 0,'0'0'174'0,"0"0"-33"15,-5-15-22-15,5 8 4 0,0-1-18 0,0-3 0 16,4-2-18-16,1 4-5 0,3-2-22 0,6-2-6 0,-1 0-8 16,3 1 1-16,1-2 0 0,-2 4-5 15,-1-1-12-15,-3 5 0 0,1-2-2 0,-4 1 10 16,-3 3 8-16,0 1 12 0,-1 1 4 0,-3 0-9 16,-1 2-4-16,0 0 7 0,-19 4 6 0,8 1 3 0,-7 6 11 15,2-2 0-15,-3 2-6 0,3 2 0 0,0 1-6 16,2-1-2-16,5 2-6 0,4 1-7 15,1 2-4-15,4 2-5 0,5-4-5 0,3 2-2 0,5-1-4 16,5 3-1-16,1 1-7 0,-5-9 2 0,4 0-1 16,-1 0-4-16,-2-1-2 0,-1 2 0 0,0-3 2 15,-6 1-4-15,-3 1 3 0,1-3-3 0,-6 1 7 16,-2-1 13-16,-3 2 10 0,-6-3 13 0,-5 4 9 16,-2-1 6-16,-9 1 10 0,0-4-2 0,-1 0 6 15,-3-4-11-15,5-1 0 0,6-3-3 0,0 0-7 16,-1-1-7-16,9-1-8 0,1-2 4 0,3 1-35 15,1-2-50-15,4-1-55 0,2-1-76 0,5-2-75 16,3 0-64-16,3 0-72 0,4-2-80 0,2 2-430 16,4 1-954-16,5-3 422 0</inkml:trace>
  <inkml:trace contextRef="#ctx0" brushRef="#br0" timeOffset="88768.84">27611 9242 204 0,'7'-9'485'0,"0"-2"8"16,-1-1 9-16,1-1 3 0,-2 0-17 0,0-2-32 15,-3 4-32-15,2 2-25 0,1-2-46 0,2 6-33 16,2-3-32-16,-2 2-41 0,4 2-19 0,1 4-21 16,-3 0-11-16,4 3-28 0,-2 3-19 0,5 5-24 15,-5 4-3-15,1 2-14 0,-2 7-10 0,0 0-4 0,-6 0-8 16,1-5-9-16,-2 2-13 0,-2 3-2 15,-2-5-5-15,0 0-9 0,-1-2-11 0,0-1 3 16,-1-5-7-16,2 0 0 0,1-5-7 0,-1 2 5 0,-1-3-9 16,1-2 0-16,1-3 0 0,0 0-1 15,0 0-4-15,0 0-3 0,9-11-5 0,-4 4 4 16,2-4-5-16,3-2 4 0,-1-4-6 0,0-1 2 16,3-5 0-16,-1 8 0 0,0-2-2 0,1 0 2 0,-1 2-9 15,-2 6-2-15,-4 2-2 0,4 0 3 0,-4 3 2 16,0 2-4-16,3 2-2 0,-2 3 1 0,2 5 0 15,-3 0 0-15,-2 4 6 0,-1 3-2 0,2 1 2 16,0 1-1-16,1 1 5 0,0 2-6 0,0-3-14 16,-1-1 0-16,-4-4-1 0,5 0-1 0,-2-3 0 15,-2 0 5-15,3-4 0 0,1 1 2 0,-2-2 2 16,2-3 2-16,1-2 1 0,1-2 2 0,-1 0-3 16,4-3 3-16,-1 1 0 0,4-7 3 0,2 3-4 15,-1-4 6-15,0 0 0 0,-1-2 3 0,4 1-6 16,-2 0 3-16,3 2 0 0,-4 2 4 0,0-3-5 15,-4 8 5-15,-1-5 1 0,0 6-7 0,0 1 5 16,-1 3-4-16,-1 0 3 0,-2 2 0 0,-1 0-1 16,0 5 0-16,0-3 1 0,0 2 3 0,-3 4-3 15,2-1-2-15,1 1-1 0,-2 0 0 0,-1-3 2 16,1 2-2-16,0 0-1 0,-1-2 0 0,3 2-7 16,-2-3-3-16,1-2-2 0,-1 0-2 0,0 0-3 15,2-2 4-15,1-1 1 0,-5-1 4 0,14 0-4 16,-7-2 9-16,4-2-5 0,-1-1 3 0,-1 0 2 15,5-5-3-15,-5 0 3 0,4-1 3 0,1 1-3 0,-5 1 0 16,0 0 1-16,1-1-1 0,-3 5 9 16,-2-1 2-16,-1 0 6 0,0 4-16 0,-1 2 15 15,-3 0-7-15,0 0 1 0,9 8 3 0,-8-2-4 16,1-1 5-16,-1 6-5 0,0-1 2 0,1 2-2 0,1-2-3 16,1 2 0-16,0-1 0 0,5-1-1 0,0 3-11 15,1-6-5-15,-1 2 5 0,1-4 1 16,1 1-3-16,1-2 6 0,-1-3-5 0,0 1 0 15,-2-2 4-15,-3-2-1 0,6-4 3 0,-4 1 2 0,-1-3 1 16,-2 3 2-16,2-3 1 0,-6-2-12 0,3 0 9 16,-3-3-2-16,-1 2 5 0,0-3-4 0,-5-3 3 15,1-2-1-15,-1 2-3 0,-5-1 2 16,1-1 0-16,-8 0 2 0,3 5-1 0,5 2 8 0,-3 3-4 16,3 3 3-16,-2 0-5 0,6 1 5 0,-2 2-5 15,2 3-1-15,3-1 9 0,2 1-9 0,0 0-2 16,-6 7 2-16,6-7 1 0,6 6 2 0,-1-4-4 15,6 4 1-15,0-2 2 0,4-1 9 0,-2 0-11 16,5-1-1-16,0 3 1 0,1-5 0 0,-2 0 2 16,-2 0-6-16,2 1 1 0,2-1 2 0,-6 3 0 15,-1-1 0-15,1 1 0 0,-4 4 3 0,5 0 1 16,-7 0 2-16,2 1-2 0,-1 3 3 0,-4 3 3 16,0-1-2-16,1 0-9 0,-1-1 10 0,-4 0-9 15,2-1 4-15,1 0 1 0,-3 1-8 0,5-4 10 16,-3 2-14-16,0-5-2 0,3 1 4 0,-1-2-3 15,1 0 2-15,2-4-1 0,-1 0 2 0,4-1 6 16,3-2-2-16,-4-1-3 0,2-2 0 0,7-2 3 16,-4-2-2-16,4 1 3 0,-1-1-6 0,-1 0 4 15,-1-1 0-15,1 4 2 0,-6-2 2 0,3 3 2 16,-4 3-2-16,0-3 4 0,0 4 1 0,-4 2-4 16,4 1 7-16,-1 2-1 0,-2 1 0 0,1-1-3 15,0 1 1-15,3 3 2 0,2-1-4 0,1 0 2 16,-2 0 0-16,3-1 2 0,3 1 2 0,3-2-9 15,0 0 3-15,1-3 0 0,1 1 6 0,-3-4-3 16,2-2 0-16,-1 0 2 0,-1-3-1 0,0 2-2 16,2-4 12-16,-7 1 1 0,1-3-1 0,-3-2 4 15,1 1-2-15,-6 2 3 0,2-2-1 0,-4-3-1 16,0 1-9-16,-1 1 9 0,0-2-9 0,-4 2 1 16,0 5-4-16,-4 0 11 0,0 2-7 0,1 2-2 15,-4 1-4-15,-1 4-2 0,-4 5 1 0,0-1 0 16,-1 8 7-16,-7 4-5 0,5-2-2 0,2 1-9 15,3 1-1-15,-1 0-1 0,5 1-23 0,3 0-4 16,2-7-37-16,6 5-29 0,4-2-41 0,5-5-40 0,3-2-52 16,3-2-53-16,3 0-59 0,4-4-53 0,-5-1-62 15,6-5-92-15,0 2-282 0,2-3-901 16,-2-1 398-16</inkml:trace>
  <inkml:trace contextRef="#ctx0" brushRef="#br0" timeOffset="89249.73">30316 8772 123 0,'-7'-8'498'0,"-2"1"-7"0,2-1-3 0,0 6 1 16,0 1 14-16,7 1-24 0,-9 3-23 16,3 5-16-16,3 2-19 0,1 7-34 0,-3 9-30 15,3 0-33-15,4 3-19 0,0 3-39 0,1 2-17 0,1 0-19 16,-1 1-28-16,-3 0-16 0,6 11-19 0,-1 1-14 15,-3-15-16-15,2-2-20 0,-4-4-8 0,3 2-16 16,-1-10-4-16,3 1-12 0,-5-4-16 0,3-6-4 16,-1 2-13-16,-2-5-4 0,0-2-1 0,2 3 4 15,0-6-6-15,-2-1-9 0,0 0-22 0,0 0-6 16,17-10 0-16,-10 3 0 0,2-4 0 0,2-1 0 16,0 0 0-16,-2 0 0 0,3 2 0 0,-5 1 0 15,1-2 0-15,-2 3 0 0,-2 3 0 0,-2 2 0 16,1 0 0-16,-3 3 0 0,5-1 0 0,-5 1 0 15,0 0 0-15,0 14 0 0,-2-4 0 0,4 0 0 16,-2 1 0-16,3 0 0 0,-1 1 0 0,2 3 0 16,3-1 0-16,1 1 0 0,4-4 0 0,0 2 0 15,3-5 0-15,-1 0 0 0,0-2 0 0,0-3 0 16,-3 0 0-16,1-3 0 0,-4-1 0 0,-2 0 0 16,2-3 0-16,-2 0 0 0,-3-5 0 0,-2 0 0 15,-5-3 0-15,3 2 0 0,-7-6 0 0,-1-1 0 16,-5-3 0-16,-1 4 0 0,-7-5 0 0,2 1 0 15,-1 2 0-15,-3 0-169 0,-1 3-78 0,-1 0-74 16,0 3-80-16,-2-2-69 0,9 2-99 0,-9 4-434 16,9-3-1086-16,1 2 481 0</inkml:trace>
  <inkml:trace contextRef="#ctx0" brushRef="#br0" timeOffset="89384.23">30145 8985 18 0,'-1'-4'448'0,"1"-1"-1"0,2-1-8 15,2 1-12-15,5 1-18 0,8-5-35 0,3 6-34 16,15 1-38-16,4 0-25 0,16 3-49 0,-2 2-77 16,3-2-89-16,1 2-110 0,1 0-104 0,1-2-113 15,-2 9-312-15,-1-8-623 0,-1 4 276 0</inkml:trace>
  <inkml:trace contextRef="#ctx0" brushRef="#br0" timeOffset="90049.68">31207 8975 168 0,'10'-7'466'0,"-2"3"17"0,-3-2 8 15,0 2 10-15,-2 0 5 0,1 1-11 0,-1-1-16 16,0 1-30-16,-2-1-33 0,-1 4-40 0,7-2-37 16,-7 2-20-16,0 0-33 0,7 11-14 0,-4-6-11 15,0 7-28-15,2 3-13 0,-2 5-20 0,0-1-29 16,-1 7-12-16,1-1-13 0,-3 5-18 0,0 3-8 16,-1-5-10-16,-1 4-18 0,1-5-24 0,-1-1-19 15,-3-1-30-15,3-5-16 0,0-2-29 0,-2 0-25 16,1-6-21-16,1-1-24 0,-1-1-15 0,-1-1-22 0,2-3-9 15,-1-1-12-15,-1-3-22 0,4-2-15 16,0 0-3-16,0 0-4 0,-15-8 16 0,11 0 15 16,-2-1 19-16,-2-2 12 0,4 0 19 0,-2-6 12 15,0 0 18-15,0-10 23 0,1 2 18 0,0-3 23 0,4 3 24 16,1-2 29-16,0-1 27 0,6 5 17 0,-6-4 20 16,4 7 18-16,-3 1 17 0,3 0 13 0,1-5 6 15,2 6-9-15,-2 2 0 0,4 0 0 16,0 2-20-16,0-1-10 0,2 2-3 0,-2 0-12 0,5 3-14 15,-2 4-8-15,-2 1-7 0,3 1-1 0,0 3-16 16,-2 1-5-16,0 1-8 0,-2 4 7 0,1 2-13 16,-2 1-2-16,-3 2-2 0,-1 0-8 0,-4 6 5 15,-4 1-10-15,1 1-5 0,-7 5 3 16,0-3-19-16,-2 1 7 0,-5 1-7 0,-1-1 1 0,-1-2 2 16,-1-2 6-16,3-5-10 0,-2 8 4 0,2-8-2 15,4 0 4-15,4-5-2 0,-1 0 3 0,5-2 9 16,1-1 13-16,2-2 12 0,2-2-5 15,0 0 2-15,0 0 3 0,16 0-17 0,-7-1 20 0,5-1-6 16,4-1-2-16,4-2 1 0,-1 1-9 0,0 0 1 16,7 1-2-16,-6 2-3 0,0 0-2 0,-1 1-7 15,1 0 7-15,-3 4-4 0,2 1 0 0,-2 3-8 16,-2 0 8-16,0 4-6 0,0 0-7 0,-3 3 10 16,-2 0 2-16,-3 0 1 0,-2 3-6 0,-2-1 2 15,-3 1-2-15,-2-1 2 0,-2-1-1 0,-4 2-3 16,0-2 0-16,-2-2 2 0,0 1-4 0,-2-4 6 15,-4 1 9-15,0-2-5 0,-4-2 23 0,0-2 15 16,-4 2 15-16,3-6-21 0,-4-1-40 0,3-2 0 16,-3-1 0-16,4 0 0 0,2-4 0 0,0 2 0 15,6-1 0-15,3-3 0 0,-1 3 0 0,6-2 0 16,0-4 0-16,4 1 0 0,4 2-112 0,9-4-314 16,-1 1-123-16,5 0-148 0,6-2-372 0,4 3-1156 15,4 1 512-15</inkml:trace>
  <inkml:trace contextRef="#ctx0" brushRef="#br0" timeOffset="90166.27">31759 9379 135 0,'5'3'505'16,"2"-1"14"-16,-2-1 2 0,-5-1-10 0,5 2-12 15,-5-2-19-15,6 1-38 0,-6-1-55 0,7 1-56 16,-2 0-77-16,0 3-110 0,-1-2-128 0,2 2-170 16,3 1-219-16,-5-2-331 0,-3 2-760 0,-1 1 336 15</inkml:trace>
  <inkml:trace contextRef="#ctx0" brushRef="#br0" timeOffset="91233.05">25764 9722 280 0,'-20'2'285'0,"-1"-2"0"0,4 1-6 0,5 0-5 16,0 1-13-16,-2-1-8 0,5-1-3 0,2 0-12 16,0 0-3-16,7 0-8 0,-11 0-23 0,7 1-14 15,4-1-25-15,0 0 2 0,-5 1-10 0,5-1 9 16,0 0 4-16,0 0-2 0,18 5-3 0,-8-5 1 16,4 1 4-16,6 2-3 0,8-2-6 0,3 0-10 15,6-2-8-15,4 2-12 0,10-2-6 0,0 0-7 16,5 0-8-16,0 3-4 0,1-3-7 0,3 0-5 15,4-1 5-15,5 2-3 0,24 0-10 0,-1-1-2 16,-1 2-3-16,1-1-6 0,0-2-6 0,-27 3 6 16,34-2-18-16,-5-3-4 0,2 8-2 0,3-8 0 15,-5 3-5-15,3 0-7 0,0-2-5 0,-1 2-1 16,-4-3-6-16,0 2-4 0,-27 0 1 0,31-2-3 16,-4 1-1-16,-2-2 3 0,-24 3-6 0,31-4 0 15,-1 5-1-15,-5-2-1 0,-26 3-5 0,31-5 1 0,-30 4-1 16,30-3-1-16,-1 2 0 0,-29 2-1 15,30-2 1-15,-5-2 0 0,-25 4-5 0,28-3 0 16,-32 2-1-16,4 0 0 0,24-1-2 0,-26-1-2 0,-1 2-4 16,2-2 17-16,0 1-13 0,0 0 2 0,3-1 0 15,-3 3 2-15,-1-2 0 0,-1 0-2 16,3 2-7-16,-1 1 7 0,-5 0-5 0,3 1 4 16,0 1-3-16,-1 2 1 0,-2 0 4 0,2 0-3 0,-1-1-4 15,-2-1 33-15,-2 0-8 0,2 2 6 0,-4-2-10 16,1 2 0-16,-1-1 5 0,-1 1-8 0,0-1 2 15,-1-1-15-15,-2 0 17 0,-14 0 5 16,4-2 7-16,-2 2 3 0,14-2 6 0,-19 0-3 0,0-1 6 16,-1 1-14-16,-1-1 4 0,0 0 1 0,-2 0 6 15,-9 0 3-15,2 0 1 0,-6 1-1 0,2-1 8 16,-6 0-6-16,-2 0-43 0,1 0 0 0,-4 0 0 16,-2 1 0-16,2-1 0 0,-8 0 0 0,6-1 0 15,-6 1 0-15,8 1 0 0,-4 1 0 0,-4-2 0 16,0 0 0-16,8 0 0 0,-8 0 0 0,0 0-35 15,5 1-258-15,-5-1-71 0,0 0-107 0,0 0-142 16,0 0-457-16,0 0-1158 0,-17-10 513 0</inkml:trace>
  <inkml:trace contextRef="#ctx0" brushRef="#br0" timeOffset="106467.92">19047 12736 38 0,'-12'-3'43'0,"2"0"-11"15,0 1-24-15,-3-3-29 0,0 3-21 0,-5-3 9 16</inkml:trace>
  <inkml:trace contextRef="#ctx0" brushRef="#br0" timeOffset="107135.58">17914 13359 67 0,'-1'17'55'0,"-1"1"3"0,2 0-12 16,0 0-8-16,2-1-1 0,-2 1-5 0,0-1-8 15,3-1-2-15,-2 0-7 0,2 0 0 0,-1 0-2 16,2 1-4-16,-1 0 8 0,-1 0-9 0,2-6 0 15,1 0 3-15,0 9 3 0,0-4 2 0,0 0 5 16,3-2-7-16,1 2-7 0,0-2 9 0,0 1 6 16,0 4-3-16,1-3-8 0,-2 0-1 0,1 1 1 15,2 6 0-15,-3-9 0 0,0 2-6 0,1-2 4 16,1 1-3-16,-3 2 3 0,1-3-7 0,3-2 7 16,-4-1 0-16,3 6 6 0,0 0-6 0,-2-5 3 15,4 3 11-15,0-2-8 0,-3 1 6 0,4 0 2 16,1-1-2-16,-5 2 7 0,0-7-4 0,5 4-2 15,-1-2-5-15,1 1 6 0,0 0 10 0,3-1-3 16,-1-3-7-16,1 1-3 0,1-2-9 0,2 1 7 16,-1-2-3-16,-1 1-8 0,4-1 7 0,-2 0 3 15,2-1 6-15,0 0-3 0,0 0 3 0,-2-2-5 16,8 2 3-16,-7-2-2 0,8 2 1 0,-10-4-9 16,4 0 6-16,4 2 5 0,-3-2 0 0,4 0 2 15,-7 0-5-15,7 0 5 0,-8-2-3 0,3 2-4 16,4-6-5-16,-5 2 3 0,0 3-3 0,5-5-12 15,-6 4-5-15,0-2-9 0,0 1-3 0,-1-2-7 16,0 0-17-16,-1 0-2 0,0-2-9 0,-2 1-14 16,2 0-4-16,-6 0-10 0,1 2-17 0,-1-4-70 15,1-1-180-15,-1 2 80 0</inkml:trace>
  <inkml:trace contextRef="#ctx0" brushRef="#br0" timeOffset="108468.94">20731 10643 78 0,'-6'-3'118'16,"1"0"-16"-16,1 1 9 0,-2-3-14 0,2 3-3 0,-1-2 9 15,-1-1-17-15,1 1 0 0,1-1-4 16,-3 0-12-16,2-2-8 0,0 3-5 0,0-2 1 16,-3-1-9-16,-1 1-1 0,0 0-3 0,0-2-5 15,1 3-11-15,-2-1-3 0,1 0 0 0,0-1-2 0,-1 0-6 16,1 3 4-16,0-2-10 0,-4 0 9 0,4 0-6 15,-1 0-1-15,-4 0-9 0,3 0 6 0,0 0-3 16,0 0-12-16,1 0 15 0,-2 0-10 16,2 0 6-16,-2 0-2 0,2 0-2 0,0-2-2 0,0 3-7 15,-3-1-3-15,-4-2-3 0,2 1-1 0,2 3-8 16,-5-2 6-16,6 1-5 0,-2 2-13 0,1 0 11 16,1 0-14-16,0 1 2 0,1-2-3 0,1 0 3 15,-3 2-6-15,3 1-6 0,0 0-7 0,-3-1 7 16,4 0-11-16,-2 2-11 0,-1 0 0 0,2 0-5 15,-3 0-77-15,0 0-162 0,3 0 72 0</inkml:trace>
  <inkml:trace contextRef="#ctx0" brushRef="#br0" timeOffset="108816.72">19655 11214 48 0,'7'18'54'16,"0"0"-6"-16,2 5-2 0,0-4-9 0,3 5 1 15,-5-9-5-15,2 2 0 0,0 0 2 0,4-2 1 16,-1 0-5-16,0 0-3 0,1-2 8 0,2 2-3 15,5 2 0-15,-3-5-2 0,0-1-11 0,6 2 5 16,-3-5-7-16,7 4 2 0,-1-3 3 0,1 1-15 16,0-1 7-16,1-1-8 0,-3 2 3 0,3-4 4 15,0 0-4-15,-1 0-4 0,-5-2-7 0,5 0 7 16,1 1 0-16,-5 0 3 0,4-4-4 0,2 2-4 16,-1-2-3-16,-2 0-13 0,-3 0-5 0,4 0-7 15,-7-1-5-15,2-1-34 0,0 0-41 0,-1 0-116 16,2-1 52-16</inkml:trace>
  <inkml:trace contextRef="#ctx0" brushRef="#br0" timeOffset="109115.74">20993 11005 55 0,'-4'-19'86'0,"-2"-7"-9"0,2 7-8 0,-1 1-5 0,-4 0-12 16,-1-7-11-16,4 6 13 0,-1 2-15 0,-1 0 2 16,2-1-11-16,-3 1-11 0,4-1 13 15,-1 1-5-15,-2-1-7 0,-1 1 0 0,3-3-5 16,-1 4-8-16,1-3 4 0,-3-1-4 0,1-3-2 0,2 6 4 16,-2-2-11-16,2 1-1 0,-3-1-1 0,1 2-6 15,-1 1 0-15,-2 0 7 0,-1 0-10 0,3 2 16 16,-5 0-9-16,0 4 5 0,0-1-1 0,-1 3 2 15,-2 0 2-15,2 1-5 0,-4 3 1 16,1 1-1-16,-1 0-2 0,1 1-5 0,0 0-8 0,0 1-16 16,1-1-26-16,-6 2-40 0,4-1-107 0,6 1 47 15</inkml:trace>
  <inkml:trace contextRef="#ctx0" brushRef="#br0" timeOffset="111433.08">17976 13354 24 0,'-8'30'94'0,"3"4"-13"0,0-3-14 0,1-1-8 0,4-1-7 16,1-1-18-16,3 2-6 0,0-2-3 0,0 0-13 16,6-1-7-16,-1-3-5 0,0 3-8 0,1-4-11 15,3 4-24-15,-4-1-26 0,2-1-74 0,1 2 32 16</inkml:trace>
  <inkml:trace contextRef="#ctx0" brushRef="#br0" timeOffset="124432.9">22330 8328 166 0,'4'-3'182'0,"-4"3"-8"0,0 0-7 0,0 0-3 0,0 0-2 15,0 0 3-15,1-2-8 0,-1 2-2 0,0 0-5 16,0 0-1-16,4-3-4 0,-4 3-15 0,0 0-5 16,3-4-8-16,-3 4 1 0,0 0-3 0,0 0-6 15,-3-6 6-15,3 6-15 0,0 0-3 0,-4-3 11 16,4 3-19-16,-4-4-12 0,4 4 5 0,-2-4-7 16,-1 2-6-16,3 2 2 0,-5-7-3 0,4 5 2 15,-2-1 1-15,-2-1-7 0,1 1 26 0,3-1-22 16,-3-1 0-16,-1 0-6 0,1 1-12 0,0 0 11 15,1-1-6-15,-4 1-7 0,3 0 0 0,1 0-3 16,-1 0-5-16,1 1-6 0,-1-1-1 0,-1 1-6 16,1-1-3-16,-2 1 1 0,2-1-4 0,-1 0 5 15,1 2-6-15,0-2-3 0,-2 1 9 0,0-1-7 16,-1 2-2-16,2-2-5 0,-1 1 4 0,-2 0-3 16,-1 0-1-16,1-1 5 0,1 2-11 0,-1 0 3 15,1 0 7-15,-4-4 0 0,6 4-3 0,-5-1 2 0,2 2-3 16,-2-1 3-16,-3-1 10 0,3-2-17 0,-2 3-1 15,5 0 2-15,-5-1-1 0,3 0 3 16,0 3 0-16,-3-3-5 0,4 2 0 0,-1-2-6 16,-2 3 4-16,0-1-1 0,5 1 1 0,-4 0-4 0,-1 0 4 15,1 0-9-15,-1 0 9 0,2 0-3 0,1 0 0 16,0 1 0-16,-2-1-1 0,1 2 2 0,3-2 3 16,-3 1-7-16,1-1 1 0,1 1 2 0,0 0 2 15,-3 1-2-15,2-4 4 0,-1 4 0 0,0-2-5 16,-1 0 0-16,1 2 5 0,0-2-3 0,0 1-6 15,2 1 13-15,0-2-11 0,-2 1 2 0,2 0 1 16,0 0-4-16,1 0-3 0,-1 1 7 0,1 2-5 16,-1-2 2-16,0-1 0 0,1 1 1 0,-1 1 2 15,0-2 1-15,0 2-4 0,2 1 6 0,-3-1-9 16,3 1 2-16,-5 0 2 0,5 2 0 0,-3-2 2 16,-1 2 0-16,1 0-1 0,-2 1 3 0,3 1 2 15,-3-1-4-15,3 0 5 0,-2 0-1 0,1 0 3 16,1 2 2-16,-1-1-1 0,1 1-4 0,0-2 3 15,0 0-2-15,0 2-4 0,2-2 4 0,-3 3-1 16,3-1 1-16,-2 0 0 0,0 0-4 0,1-2-1 16,-2 4 6-16,3 0-2 0,-1-1-7 0,-1 0 8 15,2 2-2-15,1-2 5 0,-1-1-2 0,0 2 1 16,0 0 3-16,0 0 2 0,-2-3-5 0,2 3 13 0,0 1-5 16,1 0 0-16,-4-1 0 0,4-3-2 15,1 3 0-15,-1-2-2 0,-1 1-2 0,1 1-1 0,-1-3 3 16,1 3-4-16,1-1 4 0,-3-2-1 15,3 2 3-15,-1 1 3 0,1-2 5 0,-1 2-1 0,-2 0 0 16,2-3 1-16,-2 3 1 0,3-1 0 0,-2-2 2 16,1 2-5-16,-1 1-2 0,-1-1 2 0,2 0-2 15,-1 0-1-15,2 2 6 0,-1 0-6 0,0-1 0 16,2 2-4-16,-3 0-4 0,2-3 1 0,0 1-3 16,0 1 1-16,2-1 0 0,-2 0-1 0,3 0 4 15,0 0 0-15,0-2 0 0,0 2-3 16,0-3 4-16,-2 2 0 0,0-1 1 0,1 1-4 0,0 0 2 15,-2-1 0-15,-1-2-5 0,4 4 1 0,0-5 6 16,0 6-7-16,-1-2 5 0,1-3-3 0,0 3-2 16,-1-3 2-16,-3 0-3 0,8 1 2 0,-8 0-1 15,4-2 4-15,0 1-1 0,-1 0-1 0,-2-1-1 16,3 2-4-16,0-3 7 0,0 1-3 0,0 2 1 16,0-1-1-16,0 0 0 0,3 0-2 0,-6-2-2 15,3 5 3-15,3-3-1 0,-2 1 0 0,-1 2 1 0,0-2 0 16,5 1-4-16,-4-1 0 0,-1-1 2 15,4-1 1-15,-4 3 1 0,4-3-2 0,-1 0 2 16,-1 1-5-16,1-1 2 0,-2 0-2 0,3 0 8 16,-2-1-9-16,1 1 2 0,3 1 0 0,-2-1-3 15,-1-1 3-15,-1 0-2 0,2 4 1 0,-1-5 3 0,1 1-1 16,1 5-1-16,0-5-4 0,1 4 2 16,0-1 0-16,-2-2 3 0,0-1-3 0,1 1 1 15,4 1 2-15,-4-1-4 0,-2-1 1 0,3 1 3 16,1 1 1-16,-2-2-4 0,-2 2 0 0,3-2 4 15,-2 0-2-15,1 0-4 0,1 0 4 0,0-1 1 16,-1 1-4-16,2 1-3 0,-2-3 6 0,3 2-1 0,-1 1-3 16,2-1 3-16,-2-2 2 0,-1 1 3 0,-1 2-4 15,4-2-1-15,-2-1-1 0,0 4 4 16,5-4-1-16,-6 0 1 0,3 0 2 0,0 1 0 0,1-1 5 16,-1 0 3-16,-1-1 0 0,1-1 0 0,0 2-1 15,-2-2-6-15,4 1 8 0,1-1-3 0,-4-2 0 16,-1 2-3-16,5 1 1 0,-3 0-3 0,0-1 4 15,0 1-7-15,-3-2 4 0,5 1-3 0,-2-1 2 16,2 0-2-16,-3 0-2 0,0 0 4 0,0 1-4 16,-1-1 0-16,0-1 0 0,1 1 2 0,1 0 0 15,-1-1-3-15,-1 1 0 0,-7 0-1 0,16 0 1 16,-9 0 1-16,-1-2 2 0,1 1-6 0,0-1 7 16,0 2-4-16,2-1 0 0,-4 0-1 0,3 0-3 15,2 1 2-15,-3-1 1 0,0 0 1 0,1 0 0 16,3 1-2-16,-3-2 4 0,1 1-2 0,1-1-3 15,-1 1 5-15,2-2-2 0,-1 0-4 0,-4 0 3 16,2 2 2-16,-2 1-3 0,6-3-1 0,-2 2 3 16,-4-1 0-16,3 0 4 0,-1-1 2 0,1 0-1 15,-3 1-1-15,4 0 1 0,-5 1 0 0,3-3 2 16,-1 2-6-16,-1-2 5 0,4 1-2 0,-5 2 2 16,0-1 0-16,3 1 1 0,2 0-3 0,-5-2 0 15,2 0-2-15,-1-2 3 0,2 1 1 0,-2 2 0 16,3-3 4-16,-2 2-3 0,-1-1 2 0,0 0 0 15,1-2-2-15,-1 2 4 0,-1-1-3 0,3-1 2 0,1 0-1 16,-1 0 0-16,-1 0-1 0,-2 1-5 0,4-2 3 16,-1-1 0-16,-2 3 1 0,0-1 1 15,2-1-3-15,-1 0-2 0,0-1-2 0,1-1 4 16,-4 2-2-16,6-2 9 0,-5 3 0 0,0-4-8 0,-1 6 2 16,1-4-1-16,4 0 3 0,-5 2 2 0,1-3 5 15,-1 3 5-15,-3-4-3 0,3 2-1 0,0 2-2 16,2-4 1-16,-2 2-2 0,3-4-3 15,-5 3 2-15,2-3-4 0,0 2 1 0,0-2 1 0,2 0 2 16,-2 3-6-16,-2-2 8 0,1 1-4 0,0 0 2 16,0 0 6-16,0 1 1 0,0-1 0 0,-1 0-2 15,-2 1 0-15,0 0 2 0,0-1-4 16,1 1-3-16,-1-1 0 0,2 0-2 0,-2-2 1 0,0 3-2 16,0-3-1-16,0 1 1 0,0-1-2 0,0 1-4 15,0-1 7-15,-2 0-7 0,2 0 6 0,0-5-8 16,-1 3 2-16,1-2-5 0,0 0 1 0,-1 3 4 15,-2 3-3-15,3-3 1 0,-1 0 4 0,0 2-2 16,-2 0 2-16,3 0-1 0,-1 1 0 0,0 0 0 16,-1 1 0-16,2 2 6 0,-1 0-4 0,0 0-2 15,-1-1 5-15,1 2-5 0,0-1-3 0,0 0 3 16,-1 1 4-16,1 0-5 0,0-3-1 0,-3 4-1 16,4-3-1-16,-3 0 1 0,1 2 6 0,-2-4-8 15,3 2 1-15,-2 0 3 0,1 1-9 0,0 0 8 16,0 1 3-16,-1 0-4 0,-1-4-2 0,1 3 1 15,0 2-2-15,-1-5-2 0,0 0 2 0,3 5 0 16,-3-1 2-16,-1-2 1 0,1-2-1 0,-1 3-5 16,1-1 5-16,2 0-1 0,-2-2-3 0,0 0 3 15,0 0 1-15,-1 2-2 0,1-2-3 0,-2 3 6 16,2 0-5-16,0 0 2 0,0 1-3 0,1-1 3 0,-3 1 0 16,5 1-4-16,-3-2 2 0,-2 1 0 15,4-1 1-15,-2 2-4 0,0 0 8 0,0-2-5 0,1 2-5 16,-2 0 8-16,-1-2 3 0,2 2-3 0,0 2-5 15,0-4 4-15,1 4 0 0,-1-2 5 0,1-1-7 16,-1 2 3-16,-1 2-1 0,1-3-3 0,1 2 7 16,-1-1-7-16,0-1-1 0,1 2 8 0,-2 0-5 15,1-2 2-15,-2 2 1 0,1-1-7 0,0 2 4 16,1-3-5-16,-5 0 2 0,3 0 2 0,-1 3-1 16,1-3 7-16,-2 2-3 0,3-1 0 0,-4-1-5 15,0 2 2-15,4-1 1 0,-3 2-2 0,2-2 0 16,-2 2 4-16,3-2-2 0,-1 1-4 0,1 0 3 15,3 0 4-15,2 3-3 0,-10-4 1 0,5 2 0 16,1 1 2-16,0-1 1 0,4 2-7 0,-7-2 2 16,3-2 4-16,-2 3-1 0,6 1-4 0,-8-2-2 15,1-1 5-15,2 2-5 0,-4-1 1 0,4 2 5 16,-1-1-2-16,-2 1 1 0,1-2-3 0,-5 0 7 16,2 2-7-16,0-3 3 0,-2 3-3 0,4-1 1 15,-3 1 1-15,2 0 2 0,-3 0 1 0,1-1 9 16,2 1-10-16,-3 0-3 0,2 0-6 0,0 0 11 15,0-1-2-15,-2 1-6 0,3 0 2 0,-1-1 4 16,1 1 2-16,0 0-8 0,2 0 15 0,-1-1-8 16,-1 2-2-16,0-1-3 0,4 0 3 0,-3 0-6 15,2 1 3-15,-2-1 2 0,8 0-2 0,-9 2-4 16,4-1 10-16,5-1-7 0,-10 3 3 0,6-1 3 16,4-2 0-16,-8 0 2 0,8 0-7 0,-5 1-3 15,5-1 4-15,-5 2 1 0,5-2-2 0,0 0-1 16,-9 2 3-16,9-2-2 0,-1 3 5 0,1-3-4 0,-4 2 3 15,4-2-5-15,-5 2 7 0,5-2-3 16,-4 5-6-16,4-5-12 0,-4 2 2 0,4-2-2 16,-5 1-6-16,5-1 0 0,-2 3-4 0,2-3-1 15,0 0-6-15,0 0 5 0,-5 3-15 0,5-3-11 0,0 0-6 16,0 0-20-16,-4 2-19 0,4-2-22 0,0 0-41 16,-1 5-39-16,1-5-60 0,0 0-64 15,-6 4-94-15,1-3-467 0,1 2-961 0,-1-2 425 16</inkml:trace>
  <inkml:trace contextRef="#ctx0" brushRef="#br0" timeOffset="128932.35">22391 8890 107 0,'0'0'123'0,"0"0"-28"16,0 0-44-16,0 0-72 0,0 0-39 15,0 0-64-15,0 0 29 0</inkml:trace>
  <inkml:trace contextRef="#ctx0" brushRef="#br0" timeOffset="129966.8">22855 9121 320 0,'0'0'302'0,"0"0"-12"15,3-3-11-15,-3 3-18 0,0 0-16 0,0 0-16 16,5-1-27-16,-5 1-16 0,0 0-15 0,0 0-12 15,0 0-10-15,8 4-4 0,-6-1-16 0,1 2 2 16,1-2-13-16,-3 0-5 0,3 0-4 0,-2 5-11 16,0-1 5-16,0-2-7 0,-1 4-6 0,1-3-2 15,-1 1-1-15,3 2-9 0,-2-4-5 0,-2 3 4 16,2-1-16-16,-1 0 10 0,0 1-4 0,-1-4-2 16,3 2 5-16,-1-2-2 0,0 1-6 0,0-2 5 15,-1 1 4-15,1-1 11 0,0 0 9 0,2-1 11 16,-4-2 10-16,0 0 19 0,11 0-2 0,-3-2-7 0,3 0-8 15,1-1-7-15,2-2-3 0,7-2-10 16,-2-1-8-16,8-5-3 0,-3-2-10 0,3-2-5 16,-2 0-6-16,2 1-6 0,1 0-5 0,-6 4-6 0,1-1-2 15,-4 2-26-15,-7 4-1 0,-1-1 1 0,1 3-1 16,-3-1-1-16,0 0-6 0,-3 3-1 16,-1 0 2-16,0 0 4 0,-1 1-2 0,-1 0-9 15,-1-1-19-15,-2 3-24 0,7-1-34 0,-7 1-40 0,0 0-50 16,11 1-64-16,-11-1-72 0,7 4-84 0,-2 0-95 15,-3 2-359-15,-2 1-906 0,2-2 401 0</inkml:trace>
  <inkml:trace contextRef="#ctx0" brushRef="#br0" timeOffset="132983.88">19777 10715 61 0,'0'0'102'0,"0"0"-24"0,0 0-6 15,0 0-12-15,0 0-2 0,0 0-12 0,0 0-15 0,0 0-13 16,0 0-18-16,6-9-18 0,-6 9-67 0,0 0-92 16,0 0 41-16</inkml:trace>
  <inkml:trace contextRef="#ctx0" brushRef="#br0" timeOffset="133699.57">20114 10074 281 0,'0'0'290'15,"1"-6"-16"-15,-1 6-7 0,5-3-5 0,-5 3-16 16,9-1-8-16,-9 1-22 0,9 1-22 0,-9-1-9 16,9 3-10-16,-2 0-2 0,-5-2-7 0,3 1 4 15,2 0-13-15,-5 1-2 0,2 0-3 0,0 2 2 16,-3-2-11-16,3 1 5 0,-4 1-10 0,3-1-3 15,-1 0-1-15,-2-4-6 0,1 5-10 0,1 0-1 0,-2-5-3 16,1 3-2-16,-1-3 10 0,0 0 0 0,1 5 5 16,-1-5 0-16,0 0-5 0,7 0-6 0,-7 0-6 15,10-8-7-15,1-1-10 0,2-4-5 16,1 2-4-16,7-7-16 0,0 0-2 0,2 1-6 0,-1-4-7 16,1-2-4-16,1-1-6 0,-1 2-7 0,-3 2 0 15,0 3-5-15,-6 3-5 0,1 3 3 16,-4 3-5-16,-2-1-4 0,-1 1 0 0,-1 0-1 0,-2 4 1 15,0 0 1-15,-2 1-6 0,2-1 2 0,-3 1-5 16,2 0-3-16,-4 3-1 0,1-3-4 0,-1 3-1 16,4-2 4-16,-4 2-8 0,0 0 3 0,0 0-4 15,0 0-7-15,0 0-2 0,0 0-5 0,0 0-7 16,0 0-4-16,0 0-8 0,0 0-9 0,0 0-19 16,0 0-25-16,0 0-28 0,0 0-41 0,0 0-33 15,-4 11-51-15,4-11-42 0,-1 4-69 0,1-4-95 16,0 0-362-16,0 0-875 0,0 0 388 0</inkml:trace>
  <inkml:trace contextRef="#ctx0" brushRef="#br0" timeOffset="144700.13">22059 8389 149 0,'0'-3'156'0,"1"-1"-13"15,-1-1 3-15,0 5-8 0,0-9-9 0,3 4-14 16,-2 1-5-16,4-4-7 0,-5 3 3 0,4 0-13 16,-4-1 1-16,4 2-7 0,-4-3-9 0,1 1-9 15,-2 2-8-15,1-2-8 0,0-1-5 0,-4 2-9 0,0-1-10 16,-2-2-7-16,-2 1-8 0,-3 1-3 0,-1 0-8 15,0-1-10-15,0 1-1 0,-6-1-8 16,0-3-7-16,0 2-5 0,-2 1 3 0,-7-3-6 16,10 4 1-16,-2 0 2 0,-4-1 3 0,-2 1-8 0,3 2 0 15,-5-1 10-15,0 2-15 0,6-1-3 0,-1 2-4 16,-8 1 9-16,2 2-4 0,1 0-6 0,-2 0-4 16,2 4-4-16,1 1-9 0,-3-3 8 0,1 6-6 15,1-2 1-15,-1 4-9 0,0-3-5 0,1 4-10 16,-5 3-61-16,4-2-158 0,-1 1 70 0</inkml:trace>
  <inkml:trace contextRef="#ctx0" brushRef="#br0" timeOffset="145633.98">22069 8201 214 0,'0'0'222'0,"0"0"-11"0,0 0-12 15,0 0-12-15,0 0-18 0,0 0-14 16,-6 0-15-16,6 0-17 0,0 0-6 0,0 0-10 16,0 0-8-16,0 0-8 0,-6 1-6 0,6-1-8 0,0 0-10 15,0 0-6-15,0 0 1 0,0 0-5 0,0 0-6 16,0 0 4-16,0 0 0 0,0 0-4 0,0 0 2 16,0 0-2-16,0 0 4 0,0 0-6 15,0 0 0-15,0 0 3 0,0 0-9 0,0 0 7 0,0 0-7 16,0 0-7-16,0 0-5 0,0 0-3 0,0 0-4 15,0 0-2-15,0 0-4 0,0 0-3 0,0 0 2 16,0 0 0-16,0 0-6 0,0 0 0 0,0 0-4 16,0 0-3-16,0 0 5 0,0 0-6 0,0 0 2 15,0 0 4-15,0 0-4 0,0 0-4 0,0 0 3 16,0 0 0-16,0 0-3 0,0 0 4 0,0 0-2 16,0 0-1-16,0 0 2 0,-2 4-1 15,2-4-1-15,0 0 0 0,0 0-1 0,0 0 0 0,0 0 3 16,0 0-1-16,0 0-3 0,0 0 0 0,0 0 3 15,0 0-1-15,0 0-4 0,0 0-6 0,0 0-13 16,0 0-17-16,0 0-27 0,0 0-39 0,0 0-46 16,0 0-50-16,0 0-34 0,0 0-199 0,0 0-469 15,0 0 209-15</inkml:trace>
  <inkml:trace contextRef="#ctx0" brushRef="#br0" timeOffset="159250.75">23797 10354 23 0,'-4'-5'73'0,"-2"-1"0"0,0 2 2 0,-1-2-11 0,-2-1-5 16,0 0-7-16,2 3-11 0,-2-4-5 15,0 4-8-15,0-2-9 0,1-2 6 0,-1 4-1 16,4-2-5-16,-4-1 3 0,4 3 4 0,-3-3 7 0,3 3 10 16,-2-1 18-16,3-1 15 0,0 2 15 15,-1-1 20-15,1 1 11 0,0-1 12 0,3 1 10 16,-3 1 15-16,0-3 4 0,2 2 9 0,-1 0 1 16,3-3-3-16,-1 3 6 0,-2-2 0 0,3 1-16 0,-1-1-10 15,-3 0 1-15,3 0-1 0,-2-1-7 0,-1-2-1 16,3 0-9-16,-3 3-6 0,-2-3 6 0,-2 1-3 15,3 1-8-15,-6 3-7 0,-3 0-9 0,-4 2-4 16,0 1-9-16,-3 2 3 0,2 3-5 0,0 0-5 16,0 4-3-16,2 0-5 0,1 3-6 0,0 1-23 15,7 1-8-15,-2 1-6 0,3 1 6 0,4 2-4 16,4 0 5-16,2 0 5 0,4 1 3 0,1 0 2 16,6 5 1-16,-1-6 1 0,2 5 1 0,3-1 3 15,0 0-4-15,2 1-5 0,-3 0-5 0,2-1 0 16,-3-1-2-16,1 0 2 0,-4-3-4 0,-3 0 0 15,-1 1-5-15,-2-2-3 0,2-1-5 0,-7-4 3 16,3 6-3-16,-4-4 4 0,-4-2 2 0,-3-1 4 16,-3-1 2-16,-3 3-2 0,-4-3 4 0,2-1 2 15,-2-1 2-15,0-4 1 0,-3 2 4 0,3-4 1 16,-2-1 1-16,9 0 9 0,-3-3 2 0,4 0-8 16,0 0-8-16,3 0-2 0,2-1-1 0,4-2-5 15,0-1-7-15,4-3-2 0,6 0-4 0,2-3-4 16,4-1 2-16,6-3-6 0,1 2-5 0,1-2 0 0,2 2 2 15,-1 1-5-15,1 1-2 0,2 2-3 16,0 1 1-16,-1 2 2 0,-8 3 5 0,-1 0-13 16,4 1-3-16,-4 3 5 0,-4 0 0 0,-3 0-2 15,1 3-5-15,-1 1 2 0,-3 2 6 0,2 1 2 0,-1-1-3 16,-1 3-6-16,-2 1 1 0,-1 0 0 0,-1 0 2 16,-3 2 3-16,3-1 0 0,0 1 1 15,0 2-4-15,-3-5 3 0,3 4-2 0,-1-2-1 0,3 0-2 16,-2-2 12-16,0-2-9 0,-2-1 3 0,5-1 0 15,-2-1 2-15,2-1-6 0,0-2 6 0,2 0-4 16,0-3 0-16,2 0 3 0,1-3 4 0,-1 0-6 16,3-3 1-16,0-1 6 0,0-1-7 0,-1-1 3 15,-3 5 2-15,-1-1 17 0,-1 1-2 0,-2-1 0 16,3 5-7-16,-5-1 7 0,1 1-10 0,-2 3-9 16,-3 0 10-16,0 0-12 0,9 2 0 0,-8 3 5 15,2 1 2-15,0 0-4 0,-3 2 4 0,3-1-7 16,-2 3 6-16,3-2-1 0,-1 2-12 0,-2-3 2 15,0 0-8-15,3 1-4 0,-3 0-1 0,3-2-1 16,-1-2 1-16,-2 2 8 0,4-3 1 0,0-1-1 16,-1 0 1-16,-4-2 3 0,10-2-3 0,-3-1 2 15,2 0 6-15,-2-3 0 0,4-1-5 0,-1 1 3 16,2-6-10-16,3 1 6 0,-3 1-2 0,2 1 5 16,-1 2 0-16,-3 1-3 0,2 1 3 0,-2-1-3 15,-5 4-4-15,3 0 1 0,-3 2-3 0,-5 0 7 0,14 4 0 16,-9 1-1-16,0 0 6 0,-1-1-12 15,-1 3-18-15,-2-2-22 0,5 3-33 0,-3-2-39 16,1 1-41-16,-2-2-43 0,3-2-44 0,1 2-28 16,-3-1-26-16,1 0-33 0,2-4-50 0,-6 0-46 15,7-6-343-15,-6 3-842 0,1-3 372 0</inkml:trace>
  <inkml:trace contextRef="#ctx0" brushRef="#br0" timeOffset="159399.57">24306 10287 317 0,'-1'-5'398'0,"-1"2"-38"0,1-1-39 16,1 4-31-16,-4-6-39 0,4 4-43 0,0 2-53 15,0 0-62-15,0 0-72 0,0 0-96 0,0 0-98 16,0 0-188-16,0 0-392 0,17 5 174 0</inkml:trace>
  <inkml:trace contextRef="#ctx0" brushRef="#br0" timeOffset="159916.25">24913 10399 70 0,'-3'-6'402'15,"3"2"0"-15,-4-2-4 0,3 1-9 16,-3 2-15-16,-4 0-14 0,1-2-28 0,1 5-22 0,-1-1-28 16,-3 3-20-16,-1 4-6 0,0-1-14 0,-1 8-11 15,3-1-4-15,-3 4-11 0,1 1-16 0,0 4-9 16,4-1-12-16,-1 5-16 0,2-1-17 0,2-5-9 16,4 0-13-16,1 2-14 0,3-3-9 0,2 6-7 15,3-8-13-15,3 0-2 0,1-1-12 0,1-3-4 16,2 1-4-16,2-3-3 0,1-2-7 0,1-3-6 15,1-4 5-15,2-2-8 0,-1-3 5 0,5 0-1 16,-6 1 1-16,0-2 2 0,3-5-2 0,-3 2 6 16,4-4-5-16,-7 2 1 0,-3-4 1 0,7-4-5 15,-4 0-4-15,-3 2 9 0,-3 1 1 0,1 0 1 16,-7 1 15-16,-1 2-1 0,-1 1 4 0,0 1 1 16,-4 0-3-16,-1 4-6 0,-1 0-16 0,-3 2-4 15,-1 0-5-15,-6 3-10 0,1 4 2 0,-6 3-10 16,3 2 9-16,-4 3-6 0,4 2 2 0,1 2-2 15,3 0-5-15,1 2 3 0,1 0-3 0,3 2-7 16,0-2 2-16,7 2 2 0,1-2 3 0,5 0-15 16,1-2 0-16,5-2 0 0,0 1 0 0,4-2 0 15,1-5-34-15,3 0-43 0,0 0-41 0,-2-5-53 16,2-2-70-16,5-7-75 0,-6 4-82 0,-1-3-83 0,0 0-105 16,-1-10-376-16,-1 2-1042 0,5-5 461 15</inkml:trace>
  <inkml:trace contextRef="#ctx0" brushRef="#br0" timeOffset="160516.6">26422 10426 164 0,'2'-2'472'0,"-2"2"-18"16,6-3-9-16,-6 3-25 0,0 0-26 0,0 0-16 15,0 0-14-15,0 0-20 0,0 9-16 0,-3-2-31 16,0-1-21-16,1 1-31 0,-2-1-26 0,-1 2-19 15,3 0-22-15,-2 0-18 0,0-2-13 0,2 2-13 16,0-1-12-16,-2-1-12 0,6-2-11 0,-4 1-7 16,2 0-2-16,2-1 10 0,0-1 1 0,-2-3-1 15,4 1-6-15,-4-1-5 0,0 0-10 0,10-8-7 16,-6 3-2-16,0-1-8 0,-1-2-7 0,3-1-3 16,-5-1-8-16,2-2-7 0,-6 1 0 0,3-1-2 15,0 1-4-15,-4 2 1 0,-1-1-7 0,-3 2-4 16,-2 1-7-16,-4-2-1 0,-7 7 3 0,1-1-3 15,-7 6-3-15,-3 2-3 0,2 8 2 0,-2 1-1 16,6 4 5-16,-3 1-10 0,0 4 5 0,6 0 0 16,2 2 4-16,2 3 3 0,3 0 1 0,5-2-4 0,1 3-1 15,6 2 8-15,2-1-1 0,6-2-2 0,3 0 0 16,3-1 5-16,5-3-6 0,0 0-8 0,2-3 4 16,4-1-2-16,-1-4 5 0,2-4-7 15,-2-5 8-15,-3-2-7 0,2 1-3 0,-2-2 2 0,0-2 5 16,0-3 1-16,-1-2-6 0,-5 1 9 0,-2-4-7 15,1 4-1-15,-1-4 0 0,-2-2-2 0,0 2 1 16,-8 1-6-16,3-2-20 0,1 3-28 0,-1-3-48 16,0 3-58-16,-4-1-66 0,6-1-64 0,-6 3-65 15,4 1-53-15,-4 2-74 0,4-4-47 0,0 3-340 16,-4 1-934-16,10 0 414 0</inkml:trace>
  <inkml:trace contextRef="#ctx0" brushRef="#br0" timeOffset="161015.78">26964 10596 31 0,'4'-10'456'0,"0"3"13"0,0 0-7 16,-3 2-14-16,1 0-38 0,0 3-42 0,-2 2-36 16,0 0-16-16,0 0-24 0,0 0-10 0,-4 11-16 15,0-1-28-15,1 2-24 0,-2 2-21 0,2 3-19 0,1-1-16 16,1 2-15-16,0 0-12 0,1 0-15 15,2 0-8-15,2-1-11 0,1 0-11 0,2-6-6 16,0 0-4-16,1-1-1 0,6 1 5 0,-1-3 5 0,3-1-4 16,2 0 2-16,0-4-5 0,1-3 0 0,-1-2-1 15,4-1 0-15,-2-2 4 0,0-3-6 16,-1-1 1-16,4-4 6 0,-3-5-15 0,3 0-6 16,-7-3-6-16,-2 5 0 0,1-5-4 0,-6 5 1 0,-3 1-8 15,1-1 0-15,-6 2-11 0,0 1-8 16,-3 4 1-16,-5-2 5 0,1 4-8 0,-3 0-3 15,-3 2-5-15,2 1 3 0,-2 2-9 0,1 1-1 0,0 3-5 16,-1 1 3-16,5 2 5 0,1 0-6 0,1 0 0 16,3 2-6-16,-1 3 1 0,6-1 1 0,-1 1 3 15,3 0 3-15,8 3-3 0,-3 2-9 0,3-1 0 16,0 0-7-16,2 1-4 0,-2-1 0 0,2-1 4 16,-2-2-5-16,1 1 2 0,-1 0 0 0,-4-3 3 15,0 1 1-15,-3-2-3 0,-2 2 6 0,1-1-3 16,-2-2 1-16,-3 0-3 0,1 0 4 0,-2-1-10 15,0-1-9-15,-2 0-12 0,2-1-19 0,-2 3-19 16,-1-2-20-16,0-2-30 0,2 0-33 0,-2 1-33 16,-1-3-44-16,5-1-53 0,-8 2-50 0,8-2-77 15,-9-3-75-15,4 0-319 0,-5-4-879 0,0-1 389 16</inkml:trace>
  <inkml:trace contextRef="#ctx0" brushRef="#br0" timeOffset="161166.82">27024 10392 39 0,'-7'-13'508'0,"3"2"-19"0,0 1-28 0,1 1-29 15,-1 0-42-15,3 2-42 0,0 2-37 0,1 0-65 16,1 0-74-16,-1 2-109 0,0 3-115 0,5-1-126 0,-5 1-138 16,0 0-170-16,13 4-526 0,-8 0 233 15</inkml:trace>
  <inkml:trace contextRef="#ctx0" brushRef="#br0" timeOffset="162266.81">28012 10473 351 0,'3'-6'440'0,"-1"-1"3"16,-2 1 3-16,3 0-3 0,-6-3-12 0,3 3-41 15,0-1-15-15,-2 1-25 0,0 0-22 0,-3 3-34 16,0 2-28-16,5 1-27 0,0 0-21 0,-22 9-16 16,12-2-19-16,-3 5-21 0,4 3-15 0,-1-1-16 15,0 9-2-15,4-5-17 0,4 1-14 0,-3 0-8 16,8 2-6-16,1-2-12 0,3 5-6 0,2-6-6 15,1-2-1-15,8 4-9 0,3-4-4 0,-6-4-2 16,13 0-6-16,-2-4-4 0,4-2 1 0,-1-7-7 0,-1 3 2 16,2-6-4-16,-3-1-2 0,-1-1-1 0,-2-5-4 15,-6 4 2-15,7-8-2 0,-5-3-3 16,0-1 0-16,-3-3 1 0,-1-2-5 0,-2-3-1 16,-1-4 0-16,-1-3-3 0,4-9 1 0,-3-3 0 0,2-6-3 15,-6 18-3-15,-1 1-1 0,0 3 6 0,-3 4 23 16,-3 8 8-16,-2 2 12 0,2 4-20 15,-1 5-2-15,-1 1-7 0,-3 2-5 0,3 4-3 16,0 0 4-16,-15 17-3 0,6-2-7 0,-3 9-2 0,-1 3 3 16,2 0 0-16,1 1-1 0,-3 1 1 0,4 2 4 15,0-1-6-15,1 3 4 0,2-2-5 0,1-3-3 16,0 2 1-16,1-4 1 0,2 1-6 0,-1-1 4 16,3-8 9-16,0-2-8 0,3-5 1 0,-1 1-10 15,2-2 11-15,-3 0-6 0,1-3 2 0,2-1 5 16,-1-2-5-16,5-2 1 0,-2-2 14 0,-6 0-12 15,18-6-2-15,-9 1 1 0,8-3 6 0,-3-5-6 16,3 1 6-16,4-5-5 0,1-2-4 0,0 1-1 16,-6 2 0-16,0 5-1 0,-4 3 3 0,-3-2 0 15,0 4-2-15,-1 1 0 0,-2 0-5 0,-1 3-1 16,2 1 0-16,-7 1 9 0,6 8-5 0,-2-3 4 16,-1 6 3-16,-1-2-6 0,-2 7 1 0,5-3-3 15,-2 1 2-15,1 2 3 0,-3-5-3 0,4 5-3 16,2-6 9-16,-2 0-6 0,2-1 3 0,1 0 1 15,1-5 3-15,2-1 1 0,0-3-7 0,-1 0 8 16,4-2 1-16,-3 0-2 0,2-5 0 0,-1 0 3 16,3-1-5-16,-1-4 0 0,-1 0 10 0,0-2-8 15,-1-1-1-15,1 1 7 0,-1-1 5 0,-6 6 4 16,3-1 8-16,-1 2 1 0,-3 4-3 0,-3-3-15 0,3 3 21 16,-2 2-23-16,-3 2 4 0,0 0-2 15,7 7-7-15,-6-1-2 0,-2 2 6 0,3 5-1 16,-2-3 6-16,1 2-5 0,3 5-4 0,-1-1-9 15,0-5-3-15,4 5-16 0,1-1-21 0,2-2-27 0,1-2-22 16,2 0-30-16,-2-6-26 0,0-1-31 0,-1 0-35 16,4-5-49-16,-4-3-40 0,-1 0-40 15,1 0-55-15,-2-6-80 0,0-2-411 0,-3 1-961 16,0 1 426-16</inkml:trace>
  <inkml:trace contextRef="#ctx0" brushRef="#br0" timeOffset="162416.82">29162 10311 189 0,'-5'-8'492'0,"3"4"-3"0,-2-2-12 0,-1 2-24 0,0 2-44 16,2 0-40-16,3 2-41 0,0 0-35 0,0 0-49 15,0 0-81-15,-5 13-88 0,10-7-94 0,1 4-97 16,3-1-104-16,4 4-97 0,-3-1-235 0,4 2-597 16,-1 3 264-16</inkml:trace>
  <inkml:trace contextRef="#ctx0" brushRef="#br0" timeOffset="163132.29">29263 10748 80 0,'0'0'486'15,"0"0"-12"-15,0 0-8 0,0 0-18 0,0 0-26 16,13-11-17-16,-4 3-27 0,0-2-31 0,5 1-23 16,0-4-28-16,4 3-24 0,4-9-24 0,-1 1-22 15,2 0-20-15,-3-2-19 0,0 0-18 0,0-5-18 16,-2 0-18-16,0-2-5 0,0-1-21 0,-1-3-12 15,-2 0-9-15,0-14-1 0,-3 13-20 0,-2 1 3 16,-3 1-10-16,-4 4-3 0,-3 8 7 0,0 7-8 16,0-3-9-16,0 7-7 0,-5 3-4 0,-1 1-9 15,-3 5-1-15,-1 4-4 0,-4 6 3 0,-6 8-3 16,3 1-2-16,1 4-1 0,1 4 2 0,2 1-5 16,0 3 5-16,3-2-1 0,1 2-1 0,5-1 1 15,-1-1-3-15,3 0-2 0,4 0-2 0,1-2 1 0,3-3 1 16,4 0-2-16,4-3 0 0,-1-1 6 15,4-7-4-15,2 2-8 0,5-3 0 0,1-2 2 16,0-2-2-16,3-6 0 0,0 1 0 0,-2-4 1 0,2-1 0 16,0-4-3-16,2-1 5 0,-4-5-3 0,0 0 1 15,-1-6 8-15,2-1-9 0,-5 1 0 16,-1 1-1-16,0-2 0 0,-7 4-3 0,0 0 3 16,-1-1 1-16,-1 1-2 0,-4 4 3 0,-1-2-6 0,-2-1 5 15,-2 3-5-15,-3-1 3 0,-2 0-5 16,-1 5-2-16,-4 1 9 0,-4-1-9 0,-3 3 1 15,1 4 0-15,-8 3-3 0,2-2 9 0,-1 4-6 0,1 4 1 16,-4 2-2-16,-2 0 2 0,6-1 7 0,0 5-8 16,5-2 0-16,1-4 3 0,3 4 2 0,5-4-2 15,0 1 3-15,2-1 1 0,3 0 0 0,1-2 1 16,3 1 6-16,3-4 22 0,3-2-7 0,2-2 14 16,1-2 1-16,8-4 11 0,-6-2 12 0,4-4-1 15,-1 1-2-15,5-8 1 0,-1 0-21 0,-2-3 14 16,1-4-8-16,-3-1-9 0,0-6 0 0,6-9-10 15,-6 9 1-15,2-15-7 0,-1 1 1 0,0 1-1 16,-6 12-4-16,-1 2 7 0,-6 4-11 0,3 0 0 16,-4 9 10-16,-2 0 7 0,-2 8-2 0,-1-1-9 15,-1 5-7-15,-2 4 3 0,3 1-12 0,0 0 0 16,-16 15-4-16,8-1 0 0,0 9 0 0,-1 4 0 16,-1 2 0-16,3 0 0 0,1 2 0 0,3 2 0 15,-1 1 0-15,1-2 0 0,3-1 0 0,1-1 0 16,1 1 0-16,0-1 0 0,0 2-14 0,3-5-46 0,-1 1-20 15,-1-3-14-15,4-7-24 0,-5-1-20 16,5 0-29-16,-3-6-31 0,1 0-37 0,1-3-44 16,0 0-38-16,-1-6-48 0,3 2-62 0,1-3-64 15,4-1-377-15,-3-2-941 0,2-1 416 0</inkml:trace>
  <inkml:trace contextRef="#ctx0" brushRef="#br0" timeOffset="163832.34">30789 10576 442 0,'1'-5'459'0,"3"1"-8"0,-1-1-4 0,-2 3-26 16,-1 2-33-16,4-3-45 0,-4 3-32 0,1-2-34 0,-1 2-27 15,0 0-21-15,0 0-24 0,-6 12-20 0,-1-3-22 16,2-3-15-16,-1 5-12 0,2 1-13 0,0-1-13 15,-1 5-16-15,1-5-2 0,0 3-16 16,4 4-6-16,0-1-9 0,4-2-8 0,-4-4-6 0,4 4-3 16,1-2-10-16,3-3 2 0,-2-1-8 0,3-1-3 15,-1-2-2-15,2-1-5 0,2 1 1 0,-3-4-5 16,2-2 7-16,-2-2-4 0,-1 1-2 0,1-3 1 16,0-2-3-16,-2-1 1 0,-2-1-4 0,2-9 0 15,-5 0 4-15,0-2-6 0,-2 1 1 0,-3-3 2 16,-2-2-1-16,1 3-2 0,0 1-1 0,-3-5 27 15,-1-1 1-15,3 1 0 0,0 5 2 0,1-7 3 16,1 9-2-16,3-1 19 0,0 1 12 0,-1 1 3 16,2 2 5-16,1 1-1 0,0 1-2 0,2 4-6 15,1-1-5-15,0 5 0 0,2-1-8 0,-2 1-5 16,0 3-8-16,1 1 6 0,2 3-25 0,-2 2 20 16,2 5-1-16,-2 0 3 0,1 4 0 0,-3 2 0 15,1 4 2-15,-2 4 2 0,-1 3 5 0,0 0-2 16,-2 3 4-16,-2 0-10 0,-1 3 2 0,1 1-7 15,-6 14-23-15,4-1 19 0,-3 0-9 0,-1-12 0 16,-5 11 0-16,2-12-7 0,0 11-2 0,2-10 4 16,-1 9-1-16,2-12-5 0,2 1 2 0,0-1-6 15,-1-1-2-15,4 1-1 0,1-5 6 0,2 2 1 16,0-3-8-16,0-7-1 0,3-1 0 0,2-2 1 16,0 0-2-16,4-3-2 0,-3-4-4 0,3 1 3 15,0-4 5-15,3 2 1 0,-2-7 3 0,0-1-13 0,0 0 1 16,1-4 9-16,-2-1 5 0,-1-2 6 15,0-4-1-15,1-2 2 0,-4-2-4 0,0-3-18 16,-5-9 0-16,0 2 0 0,-3-4 0 0,1-1 0 0,-5-2 0 16,0 2 0-16,1 2 0 0,-1 2 0 15,0-1 0-15,4 9 0 0,-1 0-3 0,-1 5-25 16,3 1 2-16,0 1 1 0,2 2-14 0,0 1-11 16,2 1-13-16,2 3-12 0,3-4-22 0,3 1-12 15,1 2-21-15,5 0-28 0,6-1-42 0,5-1-18 16,1 2-71-16,3-2-59 0,-5-1-68 0,6-2-92 0,-5 3-394 15,3-2-977-15,0 4 433 0</inkml:trace>
  <inkml:trace contextRef="#ctx0" brushRef="#br0" timeOffset="164633.14">31823 10494 191 0,'5'-15'513'0,"0"3"16"0,-4 2 10 0,3 1-11 16,0 3-16-16,-4 1-47 0,5 0-41 0,-5 2-40 15,0 0-33-15,0 3-27 0,0 0-19 16,0 0-21-16,0 16-14 0,-3-4-21 0,1 0-23 16,1 7-24-16,-2 6-14 0,-2 2-27 0,3 3-8 0,-1 1-5 15,2-1-23-15,1 1-13 0,-4-1-11 0,4 0-6 16,-2 0-13-16,0-3-10 0,0 0-7 0,0-8-1 15,1-1-5-15,1 0-3 0,-2-2-14 16,2-7 3-16,0 4-14 0,0-8-1 0,0 3-3 16,0-5 0-16,0 3 1 0,0-3 5 0,0-3-4 15,0 0-2-15,0 0-11 0,0 0-2 0,2-12 9 0,-1 3-10 16,3 0 7-16,0-3-11 0,0-5-9 0,0-1 0 16,2-6 0-16,-1-2 0 0,0 3 0 0,3-5 0 15,-2-2-12-15,-2 2-2 0,0-4 4 16,1 1-2-16,-1-2 5 0,0 1 0 0,0 0-1 0,-2 1-2 15,2 4 11-15,-3-1-10 0,3 1 6 0,-3 8-4 16,2 0 14-16,-2 2-4 0,2 0-6 0,-2 6-8 16,-1 1 14-16,4 2 0 0,-3 2-15 0,3 1 4 15,1 2 13-15,3 2-1 0,0 1-10 16,1 3 0-16,2 1-5 0,0 0-12 0,0 4-4 0,3 2-1 16,-1 1-5-16,-3-1-9 0,-1 2 7 0,-2 2-8 15,-3-2 6-15,0 3 4 0,-4-2-7 0,0 0 0 16,-4 2-1-16,-1 0 10 0,-1-4 2 15,-1 1 6-15,-4 0-2 0,-1-1 3 0,0-1 6 16,1-2 0-16,1-1 6 0,-3 0-4 0,4-1 4 0,2-2 4 16,0-1 5-16,0 0 9 0,2 0 6 0,-2 0 12 15,6 0 2-15,1-3 8 0,0 0-10 0,0 0 0 16,0 0 1-16,8 2-3 0,-1-1-8 0,6-2 1 16,0 1 0-16,5 0-4 0,0 0-5 0,1 0 2 15,2 1-5-15,-3 1-7 0,5-1 17 0,-4 4-12 16,2 1-8-16,-2 0 9 0,0 2-8 0,-2 0 1 15,2 0 2-15,-5 1 3 0,1 3-8 0,-2 1-4 16,1-1 3-16,-5-2-9 0,0 3-5 0,1 0-5 16,-6 2 2-16,0-2-7 0,-3 1-3 0,-1 3-5 15,-1-2-1-15,-3-4-5 0,-3 4 2 0,-2 1 2 16,-2-4 0-16,-5 1 2 0,0-1 5 0,-1 1 2 16,0-4 9-16,-9 1 3 0,6-3 5 0,2-1 16 15,-1-1 12-15,6-2 13 0,-4 0 8 0,7-3 10 16,-4 1 8-16,7-2 4 0,1 1 9 0,-4-3 0 15,5 1-1-15,1-3-4 0,4 5-10 0,-4-5-16 16,4 5-19-16,0-5-33 0,2 0-41 0,-2 5-52 16,4-3-79-16,-2 0-92 0,-2 3-88 0,0 0-99 15,0 0-97-15,0 0-380 0,0 0-1025 0,-33 7 455 16</inkml:trace>
  <inkml:trace contextRef="#ctx0" brushRef="#br0" timeOffset="166132.44">23511 11226 229 0,'-3'-9'435'0,"1"6"-12"16,-1-3-15-16,1 1-32 0,0 1-41 0,0 3-28 15,2 1-32-15,0 0-8 0,-9 13-8 0,3-5-15 16,-2 8-9-16,1 3-16 0,0 6-22 0,0-6-11 15,1 0-20-15,4 5-19 0,-1-5-10 0,-1 0-14 0,7 6-12 16,-2-6-12-16,0 0-10 0,2-4-5 16,-2-3-11-16,2-1-7 0,0-2-3 0,0 0-8 15,-2-6 3-15,2 1 14 0,-1-2 10 0,2 0 2 0,-4-2-2 16,12-5-9-16,-5-1-10 0,0-3-1 0,0-2-6 16,1 0 0-16,1-5-6 0,-1 1-3 15,1-2-1-15,-2 2 0 0,2 0 5 0,-4 4-3 0,0 1-3 16,-2 6-10-16,2-5-6 0,-1 7-3 0,-1 0-2 15,-3 2 3-15,12 6-8 0,-7 3 4 0,2 1-2 16,-1 4-4-16,3 4-1 0,0 0 1 0,0 5-3 16,1-5-4-16,3 4 1 0,-4 1 0 0,2-6-1 15,1-2 0-15,-3-2-3 0,0-2-2 0,-1-1-1 16,-1-3 2-16,-2-2-6 0,3-1-4 0,-2-1 11 16,0-3-8-16,-6 0-2 0,11-8-6 0,-8 2 5 15,4-2-12-15,-2-3-4 0,0-3 1 0,3-1 1 16,-8-4-9-16,2 1 0 0,0-4 2 0,-1 3 2 15,1 0 1-15,1 3 3 0,1 5 0 0,-4-2 4 16,1 4 0-16,2 3-2 0,-2 0-5 0,1 1 5 16,0 2 0-16,3 2 3 0,-5 1 4 0,14 4-1 15,-2 1 0-15,1 0 5 0,3-2 1 0,6 1 0 16,5 2 3-16,1-4 1 0,1-2-1 0,3 0 4 16,0-3-5-16,-1-2 3 0,-3-2 1 0,3-3 3 15,-4 2 0-15,-2-6-1 0,-1 3 1 0,-8-2 6 0,0-1-6 16,2-5 3-16,-5 3-1 0,0-7 0 15,-2 1-1-15,-2-6 1 0,-2 2 0 0,-2-3 2 16,-4 3-3-16,3 7 7 0,-4 2 10 0,-4 6 2 16,4 1-7-16,0 3-4 0,-1 5-2 0,1 2-1 0,0 0 2 15,-16 15-6-15,7 2 1 0,-6 8 1 16,6 3-3-16,-4 1 0 0,3 3-4 0,-3 2 5 16,3-1 1-16,1 2-3 0,1-4 1 0,3 2-3 0,0 0 5 15,4-2 0-15,1-3 0 0,1-2 2 0,1-8 1 16,4 0 0-16,-2-2 0 0,2-5-1 0,-1-1 0 15,2-3 10-15,0-3-8 0,0 0 7 16,-1-4-3-16,3 0-3 0,1-4 0 0,-1 0 0 0,3-3-1 16,-1-6-1-16,-2 2 1 0,3-4 2 0,-1-1-1 15,2 1-6-15,-3-2-1 0,2 2-2 16,-6 6 1-16,2 0-2 0,-1 2-6 0,0 0 1 16,-2 4-4-16,-1 2 1 0,-4 1 0 0,9 9 4 0,-2-2 2 15,-2 9-3-15,-1-4 4 0,3 5 0 0,-1-1-1 16,-1 1-2-16,2 2 3 0,0-3-1 0,2 1-1 15,1-3-4-15,2-2 4 0,-3-2-1 0,2-2 5 16,-2-4 1-16,3-2 0 0,1-1 4 0,-2-2-4 16,1-1 1-16,2-4 2 0,-1-3-7 0,-2 2 6 15,4-4-2-15,-3-5-1 0,-1 2 3 0,0-3-1 16,1 1 10-16,-3 0 0 0,0 1 9 0,1 5 7 16,-6 0 0-16,4 2-1 0,-6 2-12 0,2 2-1 15,0 2 3-15,-4 2-4 0,0 0-8 0,10 9 8 16,-10 0-5-16,4 3 7 0,-4-1-6 0,3 6 1 15,-1-3 0-15,1 0 1 0,1-3-24 0,1 4-21 16,-1-5-33-16,5 0-39 0,-3-2-53 0,3-3-61 16,2-2-62-16,1-2-48 0,-2-2-48 0,-3-2-49 15,3-3-72-15,-6 0-325 0,1-3-888 0,-1-2 393 16</inkml:trace>
  <inkml:trace contextRef="#ctx0" brushRef="#br0" timeOffset="166283.26">24877 11260 53 0,'1'-10'466'15,"1"-3"14"-15,0 5 10 0,-2-3-14 0,0 5-17 16,0 2-32-16,0-4-46 0,0 6-47 0,0 2-30 0,4-4-46 16,-4 4-50-16,9 2-67 0,-9-2-86 0,18 3-101 15,-8 1-110-15,4 5-113 0,3-2-111 16,-1 3-234-16,2 0-665 0,1 2 295 0</inkml:trace>
  <inkml:trace contextRef="#ctx0" brushRef="#br0" timeOffset="166816.93">25452 11453 274 0,'0'-10'515'15,"-1"0"-23"-15,-2 0 1 0,0 1-12 0,-1-1-28 16,-3 1-20-16,5 0-23 0,-3 5-25 0,0-2-30 16,0 1-40-16,-1 0-31 0,1 5-28 0,-4 0-23 15,2 3-20-15,-2 5-22 0,-3 4-19 0,1 2-19 16,3 5-14-16,-1 5-12 0,3 1-16 0,4 2-11 15,2-4-7-15,4 2-11 0,1-6-8 0,4-1-15 16,9 2 4-16,0-4-9 0,2-5-3 0,10-2-8 16,2-7 2-16,0-2-2 0,2-2-7 0,-2-4-1 15,0-3-3-15,-1-1-7 0,-6-6 1 0,1-2-1 16,-2-2 0-16,-2-2 16 0,1-1 4 0,-4-3 5 16,-5-2 6-16,3 0 0 0,-3-1 4 0,-1-3-7 15,-2 2-8-15,-2-5 8 0,3 4 1 0,-6 3 15 16,-1 10 8-16,-1 2 1 0,-1 3-20 0,-1 8-58 15,-2-1 0-15,0 6 0 0,0 0 0 0,-8 10 0 16,3 6 0-16,-4 10 0 0,0 2 0 0,2 3 0 16,-1 3 0-16,-1 13 0 0,0-11 0 0,7-1 0 15,-2 1 0-15,1-3 0 0,2-1 0 0,-2-1 0 16,6-2 0-16,-2-10 0 0,-1 0 0 0,4-3 0 16,-1-5 0-16,-1-2 0 0,1-2 0 0,1-2 0 15,1-4 0-15,1-2 0 0,-6 1 0 0,15-11 0 16,-4 4 0-16,-1-6 0 0,1-2 0 0,3-2 0 15,4-5 0-15,-1 0 0 0,0 0 0 0,-1 1 0 16,-2 0 0-16,-1 7 0 0,-4 3 0 0,0 4 0 0,1 1 0 16,-2 0 0-16,-2 4 0 0,4 4 0 0,-2 3 0 15,1 2 0-15,0 1 0 0,1 3 0 16,0 3 0-16,1-1 0 0,3-2 0 0,-3 6 0 0,4-2-167 16,-2-1-121-16,5-2-57 0,-4 1-49 0,5-1-45 15,-1-1-69-15,3-4-60 0,3 4-346 0,-5-6-990 16,2-1 438-16</inkml:trace>
  <inkml:trace contextRef="#ctx0" brushRef="#br0" timeOffset="167699.6">26684 11379 82 0,'5'-17'511'0,"-1"2"8"0,-4 3 20 16,3 2 0-16,-2 3-12 0,-1 1-44 0,0 2-40 15,0 4-19-15,0 0 2 0,0 0-7 0,-10 14-39 16,2-4-30-16,4 4-32 0,-1 8-33 0,0 5-29 15,-3 1-25-15,7 3-22 0,-4 0-20 0,1 0-16 16,4-1-20-16,0 0-15 0,0-2-24 0,0 0-19 16,2-1-29-16,1-7-18 0,2-3-2 0,-2-3-21 15,-2-3 0-15,4-1-5 0,-1-4-1 0,1-1 1 16,2-3-6-16,0 0 2 0,5-8 1 0,-2 1-4 16,5-8 6-16,1 2-8 0,5-10-5 0,1 0 3 15,-1-2-3-15,-1 1 2 0,-1 2-8 0,-1 1 0 16,-4 4 0-16,-1 2 0 0,-5 4 0 0,-1 3 0 15,-2-1 0-15,1 4 0 0,-1 1 0 0,-5 2 0 16,9 5 0-16,-2 4 0 0,-2 0 0 0,0 3 0 16,2 3 0-16,3 2 0 0,-2 0 0 0,7 5 0 15,2 0 0-15,1-1 0 0,2-2 0 0,-1-2 0 0,3-2 0 16,1-1 0-16,1-3 0 0,-1-5 0 0,4 1 0 16,-1-3-46-16,-5-4-91 0,0 0-23 0,-1 0-18 15,-1-3-17-15,3-2-16 0,-4-3-9 0,1-1-2 16,0-1-5-16,-2-2-5 0,6-5 14 0,-5-2 8 15,1-1 25-15,-7 4 21 0,0 0 19 0,-1 2 29 16,-4-1 34-16,2 1 36 0,-4 0 34 0,-1 3 36 16,-3-1 23-16,-1 1 37 0,0 1 18 15,-1 2 22-15,1 1 2 0,-4 2 7 0,0 3 2 0,-1-3 1 16,-1 4 0-16,-2 1 1 0,-1 4-11 0,-3 0-4 16,1 6-8-16,2-3-7 0,-2 6-17 0,2-5-4 15,-1 8-5-15,1-3-10 0,1 4-9 0,2-1 8 16,2 1-14-16,3-6-5 0,1 3-5 0,1-3-4 15,3 0 1-15,0-1-17 0,1 0 12 0,5-2-7 16,-4-2-4-16,2-3 6 0,2-1-7 0,0-1 3 16,-2-3 4-16,4-1-13 0,0-4 0 0,-3 0-2 15,7-6-3-15,-5 1-2 0,2-4 5 0,-2 2-14 16,-3 1 19-16,4-1 3 0,-5 5 8 0,1 0 4 16,-2 2 1-16,-2 1-8 0,0 0-8 0,-1 3-18 15,0-1 12-15,-3 4-4 0,0 0 1 0,0 0 0 16,0 0-2-16,4 13 2 0,-3-5-13 0,1 1-1 15,-2 0 0-15,1 0 0 0,0 2 0 0,2-2 0 16,1 1 0-16,0-1-8 0,-1-3-2 0,5 2-1 16,-3-2 4-16,2-3 0 0,2 2 1 0,2 0 11 15,-2-3-7-15,1-2 2 0,4 0 4 0,-4-1 0 16,3-3-5-16,1-1 0 0,3 0 0 0,-2-4 5 0,4 0 13 16,-1-2 2-16,5-2-18 0,-5 3-1 15,7-5 0-15,-8 5 0 0,1 1 0 0,0 1 0 0,1 2 0 16,-1 0 0-16,-3 2 0 0,-2 4 0 15,1 0 0-15,4 3 0 0,-4 2 0 0,-2 1 0 16,2 4 0-16,-1 0 0 0,-3 5 0 0,-4-4 0 16,3 3 0-16,-5 2 0 0,-1 0 0 0,-1 0 0 0,-1 1 0 15,1-2 0-15,-5 1 0 0,-2-5 0 0,-3 0 0 16,-3 0 0-16,-3-2 0 0,-4-2 0 0,0-1 0 16,-4-2 0-16,-10-2-65 0,4 0-172 15,-4-3-76-15,2-1-78 0,-2-3-87 0,-3-2-100 0,3-3-444 16,-5 2-1107-16,1 0 490 0</inkml:trace>
  <inkml:trace contextRef="#ctx0" brushRef="#br0" timeOffset="169485.22">29383 11629 335 0,'0'-4'397'15,"0"-2"-3"-15,0 2-14 0,2-6-20 0,-2 3-3 16,2 1-7-16,-2-1-9 0,-1-3-8 0,0 3-7 16,-1-3-8-16,-3 0-11 0,1-3-17 0,-2 5-13 15,-3 1-10-15,0 1-20 0,-2-1-19 0,-5 3-14 16,-2 5-21-16,-2 4-14 0,-2 3-9 0,-1 7-13 16,1 0-22-16,3 2-9 0,1 5-9 0,1 2-11 15,4 1-15-15,1 4-16 0,6-5-6 0,2 3-2 16,4-2-8-16,3 1-1 0,3-8-10 0,2-2-9 15,1-1 0-15,0-7-4 0,1-1 1 0,0-1-10 16,3-4 4-16,0-3-1 0,3 0-1 0,-2-7-10 16,3-1-5-16,-7-2 7 0,5-1 5 0,-3-2-8 15,-4 0-1-15,2 0-3 0,-5-2 5 0,0 0-7 16,-2 5-2-16,0 0 8 0,0-1 6 0,-2 3-6 0,2 2 11 16,-3 1-7-16,0 2-8 0,1 0-8 15,-1 4 0-15,0 0-1 0,0 0-1 0,0 0 2 16,-1 17 9-16,1-7-22 0,1 1-19 0,0 1-22 15,2 0-39-15,1 0-49 0,2-1-56 0,4 2-62 0,3-2-57 16,3 0-51-16,1-4-63 0,3-5-82 0,-3 1-423 16,5-2-1008-16,6-2 447 0</inkml:trace>
  <inkml:trace contextRef="#ctx0" brushRef="#br0" timeOffset="171367.04">30067 11433 33 0,'5'-12'485'0,"0"1"-6"0,-4 1 8 16,2 0 7-16,-6 4-14 0,2 0-27 0,-4 0-38 16,0 1-26-16,-3 4-33 0,-2 0-29 0,-2 2-29 15,0 1-14-15,-2 5-30 0,-3 1-17 0,-2 2-21 16,2 1-17-16,1 3-14 0,-1 5-27 0,3-2-17 16,-3 2-4-16,6-2-19 0,3 1-8 0,5 1-15 15,-1-2-8-15,2 1-7 0,6-1-8 0,0 1-9 16,5-3-7-16,9 5-8 0,2-2-3 0,1-2 9 15,2 2-21-15,2 0 2 0,0-2-6 0,-2-2-3 16,0 1-12-16,-2-1-8 0,-6-3-3 0,-3 0-2 16,-3-2-8-16,-1 0 9 0,-7 0 0 0,-1 1-1 15,-1 0 2-15,-7-1 5 0,-1 0-3 0,-9-1-6 16,-1 1 5-16,1-4 0 0,-5-2-1 0,2-3 5 16,0 2-10-16,1-4 19 0,3-1-8 0,2-3 3 15,2-1 1-15,3 1-4 0,2-4 1 0,0-4-2 16,8 4-4-16,0-4 10 0,9-2-9 0,0 0 2 15,12-5-8-15,2 2-1 0,1 2 7 0,2 1-10 16,2 5 5-16,1-1-3 0,1 5-3 0,0 3 3 16,-8 2 0-16,6 2 0 0,-6 4 3 0,-3 2-3 15,0 4-2-15,-4 0 0 0,3 3 7 0,-5 2-3 16,-3 1-2-16,-1 1 4 0,0-1-5 0,-4 1 5 16,0 1-6-16,-1-2 7 0,0-3-3 0,-3 4 0 15,-1-5-6-15,0-1 2 0,0-2-3 0,0-3 2 16,3 2-5-16,-2-4 1 0,-1 1 0 0,0-1 4 15,4-2 6-15,-4-2-6 0,0 0 2 0,10-6 1 16,-1-1 0-16,-1-2-2 0,-2 0 5 0,6-5 3 16,1 2-7-16,-2-5 3 0,0 0 2 0,1 1-4 0,-3 1 1 15,5 0-2-15,-4-1 4 0,-1 4-1 16,1 4 6-16,-3 1 3 0,1 1-12 0,2 2 11 16,-8 2-9-16,5 2 11 0,-7 0-5 0,11 6 10 15,-6-1-9-15,2 4 3 0,0 1-1 0,1 5-7 0,-2-3 8 16,6 1-5-16,-2-1-3 0,3-1-5 15,1 0-12-15,0-1-5 0,3-5-1 0,1 0-4 16,-1-3 0-16,4-6-4 0,-3 0 1 0,2-3 4 16,-1-3 4-16,-1-1 4 0,5-2-2 0,-5 0 5 0,1-5 2 15,0-1 0-15,-3-2 1 0,-1-2 3 0,1-4 9 16,-3 2-6-16,0-6 3 0,1 2-1 0,-5-1 5 16,2-3-3-16,-2 3 5 0,-1 2 51 15,-2 5-1-15,-3 6 15 0,0 5 4 0,-2 0-1 0,2 5-16 16,-2 4-5-16,-2 1-2 0,1 2-11 0,0 0-6 15,-8 18-3-15,3-1 4 0,-1 9-8 0,-1 0 1 16,2 5-1-16,1 1-3 0,3 3-1 0,-3-3-2 16,0 1 5-16,4-1-8 0,0-2-9 0,2 0 6 15,-2-5-5-15,2-6 6 0,-1-2-12 0,-1-1-7 16,3-5 7-16,-3-1-10 0,1-5 6 0,-1 2-1 16,0-2 1-16,2-3 5 0,-2-2-10 0,0 0 13 15,0 0-8-15,0 0 5 0,9-14-2 16,-6 6-4-16,2-3-4 0,1-5 6 0,1 0 3 0,2 1 1 15,1 0-9-15,2 2 6 0,-3 4-10 0,1 2 6 16,-1-1-3-16,0 3 3 0,1 2-6 0,0 1 4 16,-2 2-2-16,4 2-6 0,-2 3-3 0,0 0-2 15,0 4-8-15,-1 3-10 0,0 1-5 0,1 2-13 16,-1 0-4-16,-5 0-5 0,1 1 1 0,-1 0 1 16,-4-8 4-16,0 5 5 0,-4-3 1 0,-1-1 9 15,-1 1 9-15,-1-1 3 0,-3-3 4 0,-1 1 3 16,-2-2 7-16,1 0 6 0,0-2 10 0,-2 1 4 15,2-3 8-15,1 1 2 0,0-1-1 0,5-1 8 16,-2 0-7-16,8 0-8 0,-7-3 0 0,7 3-20 16,1-6 4-16,5 3-11 0,11-6-15 0,1 0-16 15,9-1-12-15,-2-6-7 0,3 0-10 0,4-2 0 16,4-1-6-16,9-5 2 0,-13 4 6 0,7-9 7 16,-7 9 9-16,10-10 3 0,-15 4 7 0,12-8 6 15,-16 7 8-15,-3 2 19 0,3-4 17 0,-5-2 17 16,-3 6 19-16,-6-3 20 0,-1 6 21 0,-4 6 18 15,-2 4 12-15,0 1 6 0,-2 4-11 0,-2 1-4 16,0 1-14-16,-3 5-6 0,5 0-4 0,-18 11-10 16,5 1 25-16,2 5-4 0,-4 7-2 0,-1 6-3 15,4 1-13-15,2 2-3 0,-3 1-1 0,6 0-3 0,0 0-4 16,3 0-6-16,3-1 3 0,-1-4-7 0,9-2-12 16,-2-2-4-16,-1-5-10 0,3-1 8 0,3-1-1 15,1-5-10-15,2-1 4 0,4-4-2 16,-1-2 6-16,3-2-6 0,2-3 0 0,-1-2 5 15,7-1-10-15,1-6 2 0,-7 1-7 0,3-5 9 0,-1-2-1 16,3 0-18-16,-5-2 10 0,0-4 6 0,-5 0 0 16,2-1-4-16,-9 5 0 0,0-1 1 0,1-2-4 15,-6 3 2-15,-3 5 13 0,3-3 0 0,-4 5 6 16,-4 1-4-16,3 2-2 0,-3 2-2 0,-2 2-12 16,-2 1-4-16,-1 2 0 0,4 1 0 0,-4 2 0 15,2 2 0-15,0 0 0 0,0 3 0 16,3 1 0-16,-1-2 0 0,3 2 0 0,2 1 0 0,4-1 0 15,3 0 0-15,0-2 0 0,2-1 0 0,5 3 0 16,-3-3 0-16,1-2 0 0,5-1 0 0,-7 1 0 16,4 0 0-16,-5 0 0 0,0-3 0 0,2 3 0 15,-4-3 0-15,-1 2 0 0,0 1 0 0,-1 1 0 16,0 3 0-16,-3-5 0 0,2 3 0 0,-1 2 0 16,-1 1 0-16,-1-2 0 0,1 2 0 0,0-2 0 15,1 0 0-15,2 2 0 0,0-4 0 0,3 1 0 0,-1-1 0 16,2-1 0-16,9-2 0 0,-5 0 0 15,6-2 0-15,0-4 0 0,-1 0 0 0,3-2 0 16,-2-1 0-16,1-1 0 0,7-2 0 0,-6 1 0 0,-5-1 0 16,3-1 0-16,4-6 0 0,-9 5 0 0,4-4 0 15,0-3 0-15,-4 2 0 0,2-5 0 16,0 0 0-16,-6 7 0 0,-3-4 0 0,-2 2 0 16,3 0 0-16,-7 0 0 0,0 4 0 0,0 2 0 0,-6 2 0 15,5 2 0-15,-5 3 0 0,0 2 0 0,5 1 0 16,-18 6 0-16,8 1 0 0,0 2 0 0,-3 5 0 15,0-1 0-15,4 4 0 0,3 3 0 0,-2-2 0 16,5-3 0-16,5 2 0 0,-1-2 0 0,3 0 0 16,0-3 0-16,2 3 0 0,3-7 0 0,8 3 0 15,0-6 0-15,-5 0 0 0,9-1 0 0,2-4 0 16,-2-2 0-16,9-1 0 0,-1-4 0 0,-6-1 0 16,4-2 0-16,0 1 0 0,-3-4 0 0,0 1 0 15,-3-2 0-15,3-3 0 0,-5 0 0 0,1-1 0 16,-3-2 0-16,1-1 0 0,-1 0 0 0,-3-2 0 15,-5 7 0-15,-1-2 0 0,-2 7 0 0,-1 0 0 16,-2 0 0-16,-3 4 0 0,1 0 0 0,-2 3 0 16,-4 2 0-16,5 2 0 0,-16 6 0 0,7 1 0 15,-1 3 0-15,0 5 0 0,2 2 0 0,-2 1 0 16,2 5 0-16,3 2 0 0,1 1 0 0,4-8 0 16,2 0 0-16,0 0 0 0,6 0 0 0,2-2 0 15,0-3 0-15,3 0 0 0,6-1 0 0,-3-1-104 16,1-5-41-16,-17-6-32 0,36 12-30 0,-19-8-23 0,-17-4-33 15,0 0-28-15,38-4-37 0,-38 4-25 16,0 0-39-16,19-14-36 0,-19 14-43 0,0 0-330 16,-14-24-867-16,-2 15 384 0</inkml:trace>
  <inkml:trace contextRef="#ctx0" brushRef="#br0" timeOffset="171566.93">31686 11501 3878 0,'-10'-4'382'16,"-3"-2"-137"-16,8 1-25 0,0 2-16 0,0 0 8 15,5 3-2-15,-5-5-8 0,5 5-11 0,11-4-13 16,6 0-6-16,2 1-16 0,11-5-14 0,-4 5-10 16,6-1-31-16,-2-1-45 0,4-1-72 0,-3 4-92 15,-2-4-120-15,-7 2-123 0,-5-3-157 0,-7 2-404 0,-5 2-988 16,-5-3 437-16</inkml:trace>
  <inkml:trace contextRef="#ctx0" brushRef="#br0" timeOffset="173951.35">24041 12501 104 0,'-10'-1'238'0,"10"1"7"0,-4-4 4 16,4 4 3-16,-5-2 4 0,5 2-1 0,-4-2 7 15,4 2-1-15,0 0 16 0,-4-2-6 0,4 2-6 16,0 0 1-16,0 0-7 0,3-6-8 0,-3 6-10 16,1-8-15-16,3 5-2 0,-3-1-20 0,3-2-7 15,0 0-12-15,5-1-9 0,0 0-16 0,-3-1-15 16,8-4-10-16,-1 1-9 0,0-1-8 0,4-1-11 15,3-5-11-15,-6 6-6 0,3-3-11 0,-5 1-5 16,8-9-2-16,-8-1-7 0,-1 7-6 0,0 1-6 16,-6-2-3-16,3 2-6 0,-5 0 5 0,-3 0-14 15,-2 6-4-15,1-2 2 0,-3 6-8 0,0-2-5 16,-1 5 0-16,-4-2-6 0,2 4-5 0,0 0 1 16,-2 3-7-16,-1-1 3 0,4 4-1 0,0-1 2 15,1 3-7-15,3 0 2 0,2 2-3 0,2-4 9 0,3 6-7 16,3-1-1-16,6 1 1 0,0-2 3 15,5 1-2-15,8 0 1 0,-5 3-2 0,0-6 0 16,-2-1 4-16,2-4-1 0,-2-1-4 0,2 1 2 0,-3 1-4 16,-2 2 2-16,1-3-2 0,-7 2-2 0,2 1 5 15,-2-2-3-15,-3-2-1 0,0 3 1 16,2 5 2-16,-6-2 2 0,-3 0 1 0,2 3-4 16,-3 1 1-16,-3 0 2 0,-1 4 2 0,-1 2-1 0,4-5 1 15,0 1-9-15,-2-1 3 0,2 4 2 0,-3-4-1 16,4-1-2-16,1 3 3 0,2-4-3 0,-3 0 3 15,1-1 0-15,3-2-5 0,1-1 4 16,0-2-2-16,0 3 2 0,7-4 3 0,1-1-1 0,3-2 7 16,2 0-6-16,1-2-1 0,2-1 1 0,-1-1-3 15,-1-2 0-15,3 1 4 0,-2-2-5 0,7-5 6 16,-9 3-5-16,0-1 2 0,-1-4 1 0,1 1 7 16,-5 1-3-16,-1 1-2 0,-3 3 3 0,-1-1 10 15,-2 5 10-15,-1-1 12 0,-2 0 4 0,1 1-19 16,0 0 0-16,-4 4-8 0,0 0 4 0,0 0-1 15,-2 12-7-15,0-6 2 0,-1 1 3 0,2 4-8 16,0 1 2-16,1 0 1 0,2 0-6 0,-1 5 0 16,3-3-3-16,0-4 5 0,3 2 0 0,0-3-8 15,-1-1 9-15,4-3-4 0,-1 0 1 0,1 0 2 16,-3-1-5-16,1-2 8 0,-3-2-5 0,0 0 2 16,4-2 0-16,-6-1-1 0,-1-2-2 0,2 1 5 15,-4-3-3-15,0 0-1 0,-1-3-4 0,-3 0 1 16,-1-1 3-16,-5-4-5 0,-2-2-5 0,1 0 3 15,-1 2 3-15,1 0-3 0,-1 4 4 0,3 0-3 16,0 4 5-16,5 0-4 0,-1 2-4 0,0 0-6 16,5 2 0-16,0-2 1 0,0 5 0 0,12 0 4 15,1 0 3-15,8 0-2 0,7 1-7 0,4 3-9 16,3-1-4-16,1-3-9 0,3 4-6 0,2 1-1 16,-4-3-4-16,0 7-5 0,2-8 4 0,-4 3 5 15,-4-1 2-15,-2 0 5 0,-9 0 0 0,0 2 2 16,-10-3 3-16,-1 2 2 0,1 1 3 0,-6-2 7 15,-1 3 6-15,-2 2 13 0,-1-1 4 0,-4 2 3 0,-1 1 3 16,4-3-2-16,-7 4 3 0,3 0 0 0,0-3-1 16,-3 3-4-16,3-2 0 0,1 4-3 0,4-4 1 15,-1 0-3-15,1-1 3 0,-4-1-2 16,4-1 3-16,5 0-1 0,-3 0-3 0,4 0 1 0,-1-2 2 16,3-3 0-16,2 2-1 0,0 0-2 0,-2-5 2 15,-3 2 0-15,4-2-3 0,-1-1 9 0,-2-1-5 16,-1 1-2-16,-1-6-2 0,1 1 3 0,-5-3-6 15,1 0 5-15,-4-1-2 0,-4-4-2 0,-2-2 1 16,0 4 2-16,-2-2 8 0,2 2 4 0,0 4 14 16,-1-3 0-16,-1 6 12 0,6-2 6 0,0 3-5 15,1 3-5-15,-1-2-7 0,4 2-3 0,-1-1-9 16,2 4 5-16,8-5-3 0,4 4-11 0,1-3-17 16,7 2-12-16,9-1-7 0,3-4-6 0,-1 3-10 15,2-1-9-15,3-1-9 0,1-1-5 0,3 1-7 16,-7-2 6-16,-1-3 3 0,0-3 4 0,-1 1 8 15,-5-1 7-15,1-1 3 0,-6 1 6 0,-6 0 8 16,-2-1 7-16,0-7 14 0,-3 7 13 0,-4-1 8 16,-1 0 11-16,-1 2 7 0,-1 3 17 0,-2 2 7 15,0-1 1-15,0 4 17 0,-1 0-5 0,0 2-4 16,0 4-2-16,-2-3-12 0,2 3 3 0,0 0 6 16,-14 14 3-16,9-3 1 0,-3 3 3 0,-2 2 13 15,2 12 3-15,1-1 5 0,-1 0-2 0,-1 0-2 16,4 2-8-16,0 0-23 0,2-2-55 0,3-1 0 15,0 2 0-15,4-2 0 0,1-2 0 0,5 1 0 16,1-2 0-16,-1-5 0 0,5 2 0 0,-2-4 0 16,9 1 0-16,-6-7 0 0,3 1 0 0,3-4 0 15,1 3 0-15,0-5 0 0,-4-3 0 0,1-1 0 16,-5-2 0-16,3-1 0 0,-2-4 0 0,1-2 0 0,-5 2 0 16,-1-6 0-16,-3 2 0 0,2-6 0 0,-4-2 0 15,1 3 0-15,0-6 0 0,-7 3 0 0,0 1 0 16,0 2 0-16,-2 3 0 0,-1 1 0 0,-2 1 0 15,3 2 0-15,-4 3 0 0,1 4 0 0,-1 2 0 16,6-1 0-16,-15 8 0 0,10 1 0 0,-2 2 0 16,1 4 0-16,1 3 0 0,6 0 0 0,4 2 0 15,-3-1 0-15,8-1 0 0,2 4 0 0,5-1 0 16,3-4 0-16,2-2 0 0,6 0 0 0,3-3 0 16,1-4 0-16,0 2 0 0,7-4 0 15,-2-4 0-15,13 2 0 0,3-3 0 0,-17-5 0 0,3 2 0 16,-3-4 0-16,2-2 0 0,-1 1 0 0,-5-4 0 15,0-1 0-15,-5 1 0 0,-1-4 0 0,-7 5 0 16,-4-4 0-16,0 1-6 0,-2-1 9 0,-4-2-11 16,-4 1 11-16,-1 0 5 0,-4 4-8 0,-4 0 0 15,-1-2 0-15,-3 5 0 0,-2 1 0 0,-2 3 0 16,-7 1 0-16,-1 3 0 0,0 1 0 0,-1 3 0 16,-7 8 0-16,1-4 0 0,2 6 0 0,1 1 0 15,4 2 0-15,6-5 0 0,1 1 0 0,3-1 0 0,3-3 0 16,1 1 0-16,4-2 0 0,2-3 0 15,1 0 0-15,4-3 0 0,2 0 0 0,5-2 0 16,1-4 0-16,9-5 0 0,2-1 0 0,3-5 0 0,-3 0 0 16,2-5 0-16,-2 0 0 0,-1-3 0 0,0-2 0 15,0-3 0-15,0 5 0 0,0-19 0 16,-6 10 0-16,6-12 0 0,-10 10 0 0,-2 2 0 0,-2-2 0 16,0 5 0-16,-4 2 0 0,-2 3 0 0,-1 8 0 15,-3 4 0-15,1 5 0 0,0 1 0 16,-4 1 0-16,4 5 0 0,0 0 0 0,-20 15 0 0,7 1 0 15,0 8 0-15,3 2 0 0,1 9 0 0,4-2 0 16,1 14 0-16,0-12 0 0,4 0 0 0,0 0 0 16,3-1 0-16,2-2 0 0,0 0 0 0,1-4 0 15,3-1 0-15,2-3 0 0,-3-7 0 0,1-1 0 16,0-6 0-16,-1 0 0 0,1-3 0 0,-3-3-124 16,1-1-133-16,-1-1-41 0,-1-1-33 0,-5-1-52 15,9-7-52-15,-8 3-59 0,-1-1-68 0,-3-5-323 16,-5-1-958-16,-4-5 423 0</inkml:trace>
  <inkml:trace contextRef="#ctx0" brushRef="#br0" timeOffset="174099.78">25905 12185 85 0,'-21'-5'527'0,"8"-1"-9"0,1 4-39 0,4-1-42 15,4-1-23-15,5 1-22 0,11-2-35 0,6 3-27 16,14-2-29-16,20 1-35 0,4 0-28 0,7 3-51 15,-4 1-76-15,30-1-110 0,-31 2-136 0,-4 0-164 16,-1-6-403-16,-13 4-760 0,-2 0 337 0</inkml:trace>
  <inkml:trace contextRef="#ctx0" brushRef="#br0" timeOffset="174816.67">27594 12440 3083 0,'19'-2'161'0,"-1"0"-10"0,1-1 45 16,-3-3 26-16,-4 1-2 0,1 2 5 15,-4-4-6-15,0-1 0 0,0 1-13 0,-4-3 5 16,-1 1 6-16,0-1 4 0,-4 1-15 0,-3-2-5 0,-2 0 7 15,-2 0-17-15,-2 6-3 0,-3-4-20 16,-3 2-8-16,-4 5-11 0,-1 0-17 0,-1 6-2 16,0 1-20-16,-5 7 1 0,-1 1-14 0,5 1-11 0,0 5-9 15,4 0-8-15,4-2-5 0,5-1-8 0,0 2-6 16,4 1-4-16,3-2-8 0,4-4-1 0,0 3-4 16,6-4 0-16,-3-2-33 0,6-2 0 15,0-5 0-15,5 4 0 0,-1-4 0 0,4-2 0 0,-1-2 0 16,0-1 0-16,0-3 0 0,-2-1 0 0,0-1 0 15,-2-2 0-15,0-1 0 0,-3-4 0 0,3 1 0 16,-3 1 0-16,-2-2 0 0,-2-3 0 0,2-1 0 16,0 1 0-16,-1 1 0 0,-2 2 0 0,-1 3 0 15,0 1 0-15,-2 5 0 0,-2-1 0 0,3 2 0 16,-3 3 0-16,-1 1 0 0,0 0 0 0,0 14 0 16,0-4 0-16,-2 3 0 0,2 2 0 0,1 5 0 15,0-1 0-15,2-1 0 0,2 1 0 0,1-2 0 16,3-1 0-16,2-1 0 0,1-1 0 0,0-4 0 15,-3-1 0-15,3-3 0 0,0-2 0 0,0-3 0 16,2 1 0-16,2-5 0 0,2-3 0 0,-4-1 0 16,2-1 0-16,-1-4 0 0,0-1 0 0,-2-3 0 15,5-3 0-15,-8 1 0 0,7-8 0 0,-3 1 0 16,2 0 0-16,-1-5 0 0,-2 3 0 0,2-6 0 0,-1 2 0 16,-3-1 0-16,2-2 0 0,-2 3 0 0,-3 5 0 15,-3 6 0-15,-1 1 0 0,2 7 0 0,-3 0 0 16,-2 1 0-16,0 6 0 0,-2 3 0 15,1 2 0-15,0 0 0 0,-9 13 0 0,4 2 0 0,0 1 0 16,-4 11 0-16,0 3 0 0,2 2 0 0,1 0 0 16,3 1 0-16,-1-2 0 0,1 3 0 0,3-3 0 15,1 0 0-15,3 0 0 0,0-5 0 0,-1-1 0 16,1-7 0-16,3 1 0 0,-2-7 0 0,2-1 0 16,-1-2 0-16,1-2-169 0,4 0-106 0,-2-5-41 15,1-1-62-15,-1-3-39 0,-4 0-50 0,3-7-51 16,-4 1-425-16,-2-4-1019 0,-3-4 451 0</inkml:trace>
  <inkml:trace contextRef="#ctx0" brushRef="#br0" timeOffset="174966.95">27980 12192 2927 0,'-13'-7'342'0,"0"1"-111"0,3 1-22 16,5 2-39-16,0-2 3 0,5 4 5 0,0 1 23 16,0 0-18-16,18 4-31 0,1 0-5 0,11 2-12 15,8 0-16-15,0 3-7 0,13 2-19 0,4 0-35 16,0 0-60-16,1-3-85 0,3 3-76 0,-4 0-91 15,-2-4-121-15,-17-3-384 0,4 0-821 0,-3-1 364 16</inkml:trace>
  <inkml:trace contextRef="#ctx0" brushRef="#br0" timeOffset="175482.75">29530 12317 270 0,'12'-5'489'16,"-1"5"10"-16,0-2 3 0,-5 0-1 0,2 1-6 15,-2 1-30-15,0 1-30 0,-6-1-38 0,9 0-35 16,-9 0-33-16,0 0-30 0,6 2-19 0,-6-2-27 0,-4 8-29 16,2-3-23-16,-1-2-19 0,-1 3-16 0,-2-1-10 15,3 0-25-15,-2 0-1 0,1-1-23 0,-1 2-5 16,3-2-18-16,1-1 0 0,-1 0-7 0,2-3-10 15,-2 5-6-15,1-2 2 0,1-3-15 0,0 0-5 16,0 0-1-16,0 0 1 0,0 0-6 0,0 0-5 16,0 0-2-16,-5-13-1 0,6 9-7 15,-2-3-8-15,-2-1 3 0,1 4-7 0,-5-4 1 0,0 0-1 16,-2 4-7-16,-5-3 5 0,-3 3-11 0,-6 3 8 16,-5 2 2-16,-3 4 13 0,-4 4-18 0,-1 4 11 15,1 1 8-15,-8 9 4 0,10-2 15 0,3 1 2 16,3 2 12-16,6 0 16 0,1 3-1 0,6 0-53 15,4 2-16-15,8 0 0 0,3 1 0 0,5-5 0 16,10 3 0-16,5-3 0 0,7-3 0 0,4-1 0 16,14 3 0-16,4-6 0 0,1-2 0 0,0-4 0 15,-11-3 0-15,-2-4 0 0,-2-4 0 0,1 3 0 16,-3-1 0-16,-1-3 0 0,-4-4 0 0,-6 1 0 16,-5 1 0-16,0-4 0 0,-5 1 0 0,-2-1 0 0,-2 3 0 15,1-3 0-15,-2 1 0 0,-4 1 0 0,0 2 0 16,0-3 0-16,-2 2 0 0,2 1 0 15,-4 2 0-15,3-3-158 0,-3 3-321 0,0 0-76 16,0 0-84-16,-15-2-421 0,15 2-1149 0,-21 1 508 0</inkml:trace>
  <inkml:trace contextRef="#ctx0" brushRef="#br0" timeOffset="178517.9">30417 12474 355 0,'4'-8'454'0,"-1"0"-1"0,-1 4 8 0,-2-1-11 16,3 0-14-16,-3 1-21 0,0 1-22 0,0 3-24 15,0 0-23-15,0 0-4 0,0 0-4 0,-13 18-10 16,5-4-6-16,1 4-18 0,-4 7-16 0,1 0-13 15,1 4-25-15,0-1-10 0,3 1-27 0,-3 5-17 16,1-6-16-16,3 2-26 0,1-1-14 0,0 0-9 16,8-4-18-16,-4 0-10 0,0-5-8 0,4-1-48 0,0-3-47 15,1-1 0-15,-2-4 0 0,4-3 0 0,-2-1 0 16,2-3 0-16,-2-1 0 0,3-3 0 0,4-1 0 16,-3-3 0-16,2-2 0 0,1-6 0 15,-1-2 0-15,0-1 0 0,2-7 0 0,0-2 0 0,-1-1 0 16,1-2 0-16,-6 8 0 0,1 1 0 0,0 1 0 15,-4 7 0-15,-1 0 0 0,1 4 0 0,-1 1 0 16,2 3 0-16,-5 2 0 0,9 6 0 0,-5 3 0 16,4 2 0-16,-2 5 0 0,4 1 0 0,3 7 0 15,4-2 0-15,0 2 0 0,-1-4 0 0,2 0 0 16,2-3 0-16,-7-6 0 0,4 0-13 0,-1-2-66 16,-7-1-1-16,0-3 9 0,0-1 5 0,-2-4 2 15,0 0 9-15,-3-4-2 0,1 1 15 0,-2-4-4 16,-2-1 6-16,0-3 3 0,2 1 2 0,-3-2 6 15,0-1 5-15,0-5 1 0,-3-4-1 0,2 3 3 16,1 1 4-16,0-1 2 0,0 1 0 0,1 8 28 16,3-2 7-16,0 4-12 0,1 1 1 0,-1 1-6 15,1 3-3-15,4-1 3 0,6 3 3 0,2 0 0 16,5 0 3-16,7 3-15 0,2 1 10 0,-1-3 2 16,5-2 2-16,1 0-9 0,-3-2 2 0,0-3-7 15,-1 1 10-15,1-5 1 0,-6 3-1 0,0-3 0 16,-4-5 1-16,-8 4-9 0,1-1 5 0,-5-2 7 0,-1-3 7 15,-3 0-1-15,-1-9-2 0,-1 3 5 16,-1-3-5-16,1-1 2 0,-4 2 0 0,-2-1 8 16,-1 2 2-16,-3 8 11 0,2 7 2 0,1 0 5 0,-1 4-10 15,0 2-5-15,0 2-4 0,3 2-10 16,-12 11 4-16,2 4-2 0,0 11 5 0,-3 5 2 16,1 1 1-16,-2 12-4 0,-1 5 1 0,3-4-9 15,2-10 4-15,1 11-10 0,4-12 12 0,3-3-8 0,0 1-1 16,6-2-2-16,-4-1 3 0,5-2-15 0,-1-9 20 15,1-1-4-15,0-5-1 0,0-1-3 0,-1-4 7 16,5-1-1-16,-1-2-17 0,1-1 19 16,-3-3 2-16,3-4-2 0,4 0-5 0,-3-1-2 15,4-4 3-15,-4 1-2 0,2-5-1 0,2-1 1 0,-2-2 0 16,-1-1 0-16,6-7-5 0,-3 4 0 0,-2 4 3 16,1 2-6-16,-4 2 0 0,0 5 0 0,0 1 0 15,-4 3-1-15,3 3-7 0,3 2 5 16,-4 2 5-16,2 4-2 0,2 6-2 0,1 0 5 0,-3 0-3 15,2 2 1-15,-1 1-12 0,1-1 6 0,-1 0-9 16,3-1-5-16,-3-2-1 0,1-3-1 0,0 0-3 16,1-2 0-16,-3-2 0 0,0-4 5 0,5 0-3 15,-3-1 7-15,-4-2 1 0,6-2 6 0,-3-1-6 16,-1 0 7-16,1-3-2 0,1-1-2 0,-1 1 1 16,3-5 3-16,-2 0 3 0,1-3-4 0,-1 1 2 15,1 0 4-15,-3-2-2 0,3 1-1 0,-5 5 4 16,-1 0 10-16,2 3-6 0,-4 4-9 0,-1-2 0 15,-1 4 4-15,-2 1 4 0,0 0 0 0,2 14 7 16,-2-6-2-16,-4 3 1 0,2 3-10 0,1-3 9 16,-1 6-1-16,2-4 2 0,0 3-8 0,3-5 5 15,-1 0-1-15,4 1-4 0,1-6 6 0,1 2 0 16,3-2 6-16,1-3-16 0,-1-1 11 0,2-4 2 16,0 0-3-16,0-1 2 0,2-5 2 0,-4 1-4 0,-3-3 2 15,1 1 0-15,-1-5-3 0,1 0-7 16,-7-1 11-16,0-1 4 0,-2-1-11 0,-3-3-1 15,-3 2 1-15,-3 0 0 0,-5-5-3 0,1 7-8 16,0 2 2-16,-2 2 4 0,-2 2 0 0,-1 2 7 0,3 5-7 16,-5 3 0-16,5 2 4 0,-1 5-7 0,0 0-3 15,6 1 4-15,1 1 0 0,3 2-6 16,2-1 12-16,5 1 0 0,4 0-4 0,2 0 5 16,6 1-4-16,1-1 0 0,2-4 5 0,4 0-2 0,0-2-3 15,9-3 1-15,2-1-9 0,-3-1 13 0,3-1 1 16,-1-1 3-16,0-3-7 0,-3 1 2 15,2-4-1-15,-2 1 5 0,1-1-1 0,0 3 7 0,-6-1-8 16,0 1-1-16,3-1 2 0,-4 3-2 0,0 2 5 16,-3 1-6-16,3 1 4 0,-2 4-11 0,-4 3 6 15,0 0 3-15,-2 4-7 0,-4-3-2 0,3 6 2 16,-6 1-1-16,1-1 3 0,-6-1-3 0,0 2-11 16,-3-4-3-16,-2 3 0 0,-1 0 0 0,-6-3 0 15,-3 3-10-15,1-2 8 0,2-4 4 0,-2 1 3 16,-1-3-1-16,3-3 6 0,-1 2 0 0,-2-1 1 15,1-3 3-15,1-1 3 0,5-1-2 0,-2-1 1 16,3 1 4-16,6 0 11 0,-13-1-6 0,13 1-1 16,-4-3-3-16,4 3 8 0,0 0-7 0,0 0-1 15,15-3 4-15,-2 1-4 0,1 0-1 0,7 1 2 16,6-3-2-16,-6 3-3 0,11-7 1 0,-1 3-8 16,4-1 17-16,-5-3-13 0,2 0 3 0,0 1-22 15,-4-3 1-15,0 0 2 0,-2 0 2 0,1-1-1 16,-9 1 8-16,-2-1 5 0,0 2-2 0,0-2 14 15,-2-3-1-15,-5 2 1 0,1-1-5 0,-6 2 2 16,0-1 2-16,0 2 14 0,-7 1-3 0,3 2-6 16,-2 1-2-16,-5 4 0 0,1-1 3 0,-7 5-8 15,-3 3 6-15,0 2-5 0,-2 2-5 0,1 5 4 0,-5 4 9 16,8-4-1-16,0 3-6 0,3 1 0 0,4 0-2 16,4 0 16-16,3-2-4 0,4 1 4 0,5-1 3 15,5 0-1-15,8-1-1 0,5-1-7 0,5-4 16 16,3-3-6-16,1-2-11 0,4 2 7 0,-2-6-4 15,1-4-8-15,-4 1-12 0,-3-4-10 0,1 1-19 16,-1-2-11-16,-12 4-19 0,0-2-33 0,-20 6-41 16,27-12-43-16,-27 12-46 0,14-10-51 0,-14 10-52 15,0 0-64-15,0 0-78 0,0 0-92 16,-50-9-314-16,13 11-952 0,-22 7 422 0</inkml:trace>
  <inkml:trace contextRef="#ctx0" brushRef="#br0" timeOffset="179699.8">24403 13132 130 0,'6'-9'282'0,"-4"2"2"0,3-2-2 16,0-4-5-16,1 4 11 0,-2 0 11 0,-1 4-2 16,-1 0 18-16,3 1-8 0,-5-1 2 0,0 2-12 15,0 3-18-15,0 0-11 0,-14 7-8 0,5 1-3 16,-7 6-7-16,-4 4-11 0,-1 4-10 0,0 2-14 15,2 3-12-15,-4 2-9 0,7 0-11 0,-4 3-21 16,5 0-5-16,2 1-17 0,4-2-16 0,2-1-11 16,4 0-2-16,3-1-16 0,8-2-9 0,3-4-13 15,6 0-5-15,2-5 2 0,9-3-14 0,2-4-7 16,2-1-1-16,1-6 1 0,3-4-12 0,2-1 3 16,0-7-1-16,1 1-9 0,-2-5-3 0,-4-1-3 15,0-5-4-15,-1-3-1 0,-5-4-6 0,-4-3-1 0,6-10-10 16,-12 5 6-16,1-10-10 0,0-1 4 15,-8-5-5-15,-4 1-2 0,1-3-4 0,-1 2 2 16,-5 3 3-16,-2 0 10 0,0 12-9 0,1 7-5 0,-3 6 5 16,1 4 2-16,-1 5-1 0,2 1-1 0,0 3 0 15,-2 2 0-15,2 5-3 0,1 1 10 16,0 0-5-16,-5 18 7 0,2-2-1 0,0 2 5 16,1 9 3-16,-2 9 4 0,-1-1-3 0,0 0 3 0,-2 13 4 15,0 1-4-15,-2-3 8 0,1-2-3 16,2 1-7-16,-2-9-1 0,2-1 3 0,-2 0-7 15,3-1 1-15,0 1 0 0,2-6 3 0,1-1-2 0,4-3-2 16,1-5-1-16,-2-8 6 0,7 3-3 0,-2 0-5 16,1-5 3-16,0-2 1 0,1-2 1 0,1-4-8 15,2-1 1-15,-2-3 10 0,2-4 2 0,5 0-13 16,-2-6-7-16,3-1 13 0,-4-3-2 0,3-5-4 16,-2-3-9-16,4-1 10 0,-5 0 2 0,1 1 2 15,-4 8-3-15,-1 0-1 0,0 1-2 0,-1 6 3 16,-3 0-6-16,-1 5-7 0,1 0 7 0,1 3-8 15,-6 1 10-15,9 5-1 0,-2 2 11 0,-2 3-4 16,2 3 0-16,0 4 1 0,-1 0-2 0,2 3-4 16,1-3 4-16,-3 1-2 0,3 6 4 0,0-5-2 15,1-2-2-15,-1-3 0 0,2-1 6 0,1-1 0 16,-4-2-8-16,-2-4 2 0,2-1 1 0,2-1 4 16,-1-1-8-16,0-2 3 0,1 0 4 0,1-2-4 15,-4-2-5-15,3-1 5 0,-2-2 7 0,1-2-4 0,-1-1-4 16,-1-2-4-16,2-2 0 0,-1-4 0 15,0 1 0-15,-1 1 0 0,-2 4 0 0,1-1 0 0,-3 6 0 16,1-3 0-16,0 3 0 0,-4 3 0 16,0 3 0-16,0 0 0 0,1 12 0 0,1-3 0 0,-4 5 0 15,2 3 0-15,0 2 0 0,0 0 0 0,2 1 0 16,5 5 0-16,-2-9 0 0,3 1 0 0,1-1 0 16,2-5 0-16,1-3 0 0,3 1-124 0,-2-5-161 15,6-5-76-15,-1-1-72 0,0-5-68 0,-3-1-80 16,-1-4-404-16,-1-1-1066 0,0-2 472 0</inkml:trace>
  <inkml:trace contextRef="#ctx0" brushRef="#br0" timeOffset="179833.08">25576 13171 434 0,'-6'-8'444'16,"-1"3"-16"-16,2 2-30 0,0-4-34 0,0 7-46 15,5 0-27-15,0 0-42 0,0 0-62 0,1 11-75 16,3-4-80-16,4 5-88 0,2 3-86 0,9 6-69 15,-6 0-264-15,2 5-514 0,-2-3 227 0</inkml:trace>
  <inkml:trace contextRef="#ctx0" brushRef="#br0" timeOffset="180566.59">25751 13646 116 0,'4'5'430'0,"-3"1"30"0,7-2 11 0,-7-3 8 15,4-1-7-15,-5 0-12 0,17-5-26 0,-4-1-16 16,2-4-24-16,-1 0-23 0,3-4-23 0,3-3-23 15,1-2-20-15,-3-3-17 0,3-1-14 0,-5-1-7 16,0-5-27-16,-2 1-21 0,3-5-15 0,-8 2-17 16,0-2-15-16,-3-2-24 0,-1 1-11 0,-1-13-16 0,-4 14-14 15,0 2-3-15,-4 4-6 0,-2 3-5 16,-3 8-44-16,4 6-49 0,-3 2 0 0,0 4 0 16,-3 7 0-16,0 3 0 0,-5 7 0 0,1 12 0 15,-2 3 0-15,5 6 0 0,0 1 0 0,-1 11 0 0,8 3 0 16,4-13 0-16,3 0 0 0,1 0 0 0,6 0 0 15,6 7 0-15,-1-12 0 0,4-4 0 16,1 0 0-16,3-1 0 0,1-6 0 0,1-2 0 0,3-5 0 16,0-3 0-16,0-1 0 0,1-5 0 0,-6-1 0 15,8-5-24-15,-11-1-259 0,8-2-48 0,5 1-43 16,-6-2-27-16,1-2-22 0,-8 1-30 0,8-3-12 16,-2 0 1-16,-2-3 1 0,-5 4 18 15,1 0-233-15,2 1 591 0,-2-2-177 0,5-1 74 0,-6 3 68 16,-1-2 46-16,-2 2 55 0,2-3 40 0,-2-1 42 15,0 1 30-15,-4-1 28 0,1 0 25 0,1 0 34 16,-4 0 21-16,0 1 15 0,-4 0 23 0,-1 0 12 16,-3-2 9-16,-1 4 4 0,-4-2 1 0,3 1-6 15,-4 2-6-15,-5 1-6 0,1 3-4 0,-3 2-5 16,-3 3-13-16,-3 4-17 0,-2 4-9 0,-5 5-20 16,5 2-12-16,-2 5-12 0,3 1-20 0,-4 3-9 15,10-2-13-15,3 2-4 0,1-7-17 0,0 1-15 16,5-1 0-16,-1 0-13 0,5-6-1 0,1 3-3 15,3-5-35-15,0-3-23 0,4 0 0 0,2-3 0 16,0-1 0-16,3-5 0 0,5-4 0 0,-1-1 0 0,2-2 0 16,0-1 0-16,2-6 0 0,0-1 0 15,-1-3 0-15,1 1 0 0,-2-4 0 0,-5-1 0 16,4-5 0-16,0 3 0 0,-5-5 0 0,-3-2 0 16,1-1 0-16,-2-1 0 0,1 4 0 0,-2-4 0 0,-3 2 0 15,-2 6 0-15,0 1 0 0,-3 10 0 16,-2 6 0-16,1 2 0 0,0 5 0 0,-3 4 0 15,4-1 0-15,-11 16 0 0,0 6 0 0,1 6 0 16,1 3 0-16,0 16 0 0,4-11 0 0,1 13 0 0,0 2 0 16,4-5 0-16,4-14 0 0,1 0 0 0,3 1 0 15,5-3 0-15,-3-3 0 0,5-4 0 0,3-3 0 16,3-3 0-16,2-2 0 0,-3-7 0 0,0-2 0 16,1-3-68-16,1-3-313 0,-1 0-55 0,0 0-87 15,-1-4-108-15,-2 2-395 0,-1-2-1111 0,-3 0 492 16</inkml:trace>
  <inkml:trace contextRef="#ctx0" brushRef="#br0" timeOffset="180900.45">27691 13293 3540 0,'18'-23'266'0,"0"4"-63"0,0-3 36 0,-5 11 40 0,-3 2 13 16,-2 0 5-16,-3 3 1 0,0 2-25 15,0 0-43-15,-1 1-12 0,-2 2 14 0,-2 1 1 16,0 0 9-16,-5 16 4 0,0-4 1 0,-1 4-8 0,-2 1-5 16,-3 8-16-16,0 2-53 0,2 2-165 0,3 0 0 15,-3-2 0-15,5 3 0 0,-1-1 0 0,1-1 0 16,3-2 0-16,1 0 0 0,-4-6 0 0,5-2 0 15,2 1 0-15,-2-6 0 0,-1-2 0 0,4 0 0 16,-4-5 0-16,5 0 0 0,-5-3 0 0,4 0 0 16,-4-3 0-16,0 0-142 0,5-10-261 0,-1 5-55 15,-4-5-43-15,-4-7-52 0,4 0-470 0,0-12-1108 16,-1 0 492-16</inkml:trace>
  <inkml:trace contextRef="#ctx0" brushRef="#br0" timeOffset="181283.21">27668 13082 121 0,'-5'-4'325'0,"1"-1"3"0,-2 0 5 0,3 2 30 0,-2 0-12 16,3 0 13-16,0-1-8 0,2 4-15 0,-5-2-9 15,5 2-3-15,0 0-9 0,0 0-5 0,0 0-14 16,25 6-18-16,-13 0-14 0,6 2-21 0,7 4-18 16,1 1-6-16,4 0-25 0,-1 2-16 0,3-1-15 15,0 5-20-15,3 0-11 0,-5-1-16 0,14 8-4 16,-1 0-11-16,-14-5-6 0,0 0-21 0,-4 2-10 15,-2-2-2-15,0 2-19 0,-10-1 4 0,2 0-2 16,-2-1-7-16,-6-2-5 0,0-2-6 0,-7 0 3 16,-4 1 1-16,-3-1-9 0,-2 0-5 0,-12 1-1 15,3 0 0-15,-3-1-1 0,-5-3 11 0,1-1-10 16,-5-1 1-16,1-2 6 0,-7 0 11 0,2-1-9 16,0-2 4-16,-2 0 7 0,-2-2 3 0,2 0 2 15,-2-4-4-15,5 2 3 0,0-1 3 0,3-1-2 16,1-2-44-16,10 1-2 0,-1 0 0 0,3 1 0 15,4-1 0-15,1 0 0 0,2 0 0 0,2 0 0 16,3 0 0-16,1 1 0 0,4-1 0 0,-10 0 0 0,10 0 0 16,0 0 0-16,-5 2 0 0,5-2 0 0,0 0 0 15,0 0 0-15,0 0 0 0,0 0-211 16,0 0-112-16,0 0-86 0,0 0-105 0,0 0-128 0,0 0-374 16,0 0-1099-16,0 0 486 0</inkml:trace>
  <inkml:trace contextRef="#ctx0" brushRef="#br0" timeOffset="183215.66">25013 13998 73 0,'-2'-4'298'0,"1"0"-10"15,1 1 2-15,0 3-23 0,0-8-20 0,0 8-25 16,-1-4-15-16,1 4 6 0,0 0-17 0,0 0 0 15,0 0 10-15,0 0 6 0,0 0 15 0,-9 12 9 16,6-6 1-16,-3 3-1 0,-3 7 1 0,-3 0-4 16,-3 6-1-16,1 6-9 0,-1-1 17 0,-1 1-16 15,6 1-13-15,-3 3-15 0,0-2-20 0,10 0-21 16,0 1-15-16,6 0-8 0,0-4-13 0,5 6-9 16,5-7-12-16,2 2-15 0,2-3-5 0,5-5-24 15,-1-2-30-15,0-1-37 0,2 1-49 0,-5-8-53 16,-3-1-54-16,2-5-77 0,-4 2-69 0,-3-1-74 15,1-5-80-15,-7-2-371 0,1 0-910 0,-1-4 403 16</inkml:trace>
  <inkml:trace contextRef="#ctx0" brushRef="#br0" timeOffset="183532.67">25327 14069 361 0,'1'-3'407'0,"3"-1"-2"15,-4-2-16-15,0 6-25 0,0-4-30 0,0 4-35 16,0 0-20-16,0 0-9 0,1 15-17 0,-1-2-19 16,0 4-17-16,2 1-23 0,-2 0-14 0,2 3-19 15,-1 4-15-15,6 1-13 0,-6-1-15 0,4-5-10 16,-1 3-11-16,5-3-11 0,-4-5-7 0,3 0-9 16,-3-4-6-16,0-2-5 0,4-1-7 0,-1 0 4 0,-2-5-9 15,4-1-3-15,2-2-1 0,-1-5 7 16,3 1-1-16,0-4 5 0,2-5-4 0,-2 2-5 15,2-4 0-15,-3-2-5 0,-4 1-1 0,5-7-4 16,-4-4-2-16,2 4-5 0,-7 4-5 0,1-5-1 0,2 5-8 16,-3 0-16-16,-1 2-10 0,4 6-26 0,-6 1-36 15,1-1-46-15,-1 6-65 0,2 2-31 16,0 1-34-16,-4 2-34 0,7 5-40 0,-2 1-41 16,-2 7-336-16,2 3-760 0,-2 3 336 0</inkml:trace>
  <inkml:trace contextRef="#ctx0" brushRef="#br0" timeOffset="184633.71">25712 14368 11 0,'3'5'301'0,"1"-1"0"16,-2 1 2-16,0-4 3 0,-2-1 5 0,4 2 1 15,-4-2-20-15,0 0-19 0,11-6-22 0,-5 4-18 0,0-2-17 16,3-2-14-16,-3-1-13 0,3-3-13 0,-1 2-13 16,-3-2-11-16,8 2-5 0,-7-5-6 15,2 2-6-15,0-5-5 0,-2 5 3 0,-2 0-13 0,-2-4-8 16,0 0-5-16,-1-1-11 0,-2 4 3 0,-1 2-1 15,0 0-5-15,-1 1-9 0,-1 4-5 0,-2 1-10 16,1 2-8-16,-3 3-8 0,3 4-5 0,-4 1-7 16,3 9 0-16,-2 0-10 0,0 3-3 0,5 4-2 15,0 3 0-15,-1-1-3 0,8-4-5 0,-3-2 1 16,4 1-2-16,-1-2-3 0,5-2-2 0,0-3 3 16,4-5-5-16,0 3-1 0,1-7 5 0,4 0-1 15,-4-4-2-15,4-2-3 0,0-1 4 16,-1-4 0-16,1-2-4 0,-2 2-1 0,-1-5-1 0,0 2-1 15,-4-1-2-15,0-3 6 0,3 0-1 0,-5 1 2 16,-4-2 1-16,4 0-2 0,-4-2 11 0,-2 3 7 16,1 4 2-16,-2 1 5 0,2 2-5 0,-1 2-6 15,-2 0-5-15,0 1-3 0,-1 5 1 0,0 0-14 16,12 7 10-16,-9 1 4 0,3 1-4 0,1 8-4 16,2 0 2-16,0-3 1 0,3 2-6 0,0-1 2 15,1 0 0-15,1-1 2 0,0-1-4 0,0-3 1 16,4-1 2-16,1-1-2 0,-3-5 2 0,3 0-1 15,0-3-1-15,-1-3 3 0,0 1 0 0,1-5-4 16,-1-1-1-16,-3 0 1 0,2-2 3 0,-4-2-6 16,3-1 6-16,-3-1-11 0,-4-2 3 0,0 1 8 15,-3-3-2-15,2 1-2 0,-3-10 1 0,3 2-3 16,-7 0 0-16,0 0 3 0,3 1-3 0,-5 0 0 16,-2 3 1-16,3 3 18 0,-2 5 20 0,-3 2 7 15,2 2-4-15,-1 3-6 0,4 1-8 0,-5 4-1 16,5 1-2-16,0 0 1 0,-5 18-5 0,-3-1-1 15,7 2-2-15,-3 9 0 0,3 0 0 0,1 3-5 0,-1-3-2 16,2 2-4-16,4-1-1 0,0 2 2 16,0-3 3-16,3-2-6 0,1-3 0 0,1-5 1 15,-1-1 1-15,1-4-6 0,4-1-3 0,-5-2-3 16,2-3-2-16,0-1 1 0,2-4-9 0,0 0 6 0,-1-4 1 16,7-3-2-16,0-1-2 0,-2 3-9 15,0-6 1-15,2 1 1 0,0-1 1 0,-1-3 0 16,4-3 2-16,-9 0-1 0,2 3 5 0,-3-5 2 15,-1 1-1-15,-1-8-4 0,-3 6 6 0,-3 0 5 0,-1 0-4 16,1 4 2-16,-1 1 6 0,-1 4-5 0,-2 3 11 16,0 1-4-16,-5 2 4 0,5 3-3 0,0 0 5 15,-9 9-6-15,4 1 3 0,1 1-1 16,2 4 1-16,0 2-4 0,4 0-2 0,-1 0 0 16,2 2 0-16,2-2 5 0,2-3-1 0,3-2-3 0,2 0 2 15,3-2 0-15,-1-4-1 0,4-1 3 0,0-3-3 16,1-1 1-16,1-2-2 0,0-3 2 15,0-1-1-15,-2-1 0 0,0-3-1 0,0 1 1 16,-4-5 0-16,0 1 0 0,2-1 6 0,-5-1-3 0,3-1-3 16,-2-3 1-16,-3-4-1 0,-2 6 1 0,0-4 0 15,-5 3 4-15,1 0 6 0,1 1 4 0,-3 6 4 16,-1 1 0-16,0 2 1 0,0 2 1 0,-1 3-7 16,1 2 3-16,0 0-8 0,0 0 2 0,-17 14 1 15,4-2-2-15,8-1-5 0,-4 3-1 0,0 3-3 16,4-2 0-16,-4 1 5 0,0 0-8 0,0-3 3 15,4-1 3-15,-3-1-5 0,3-4-11 0,1-2 13 16,1 1-6-16,0-2 10 0,3-1 0 0,0-3-5 16,0 0 3-16,0 0-1 0,0 0-3 0,0 0-3 15,0 0 2-15,3-17-3 0,-1 13 1 0,7-5-15 16,-5 4 15-16,-1 2-6 0,3-1 1 0,0 3 4 16,3 1-18-16,-9 0 15 0,17 5-1 0,-7-3 4 15,-1 4-18-15,8 3-11 0,-3-1-16 0,-1 3-19 16,2-3-26-16,3 2-23 0,-4-2-27 0,1 2-21 15,-3-3-26-15,-1 0-22 0,1-2-32 0,-3 1-16 16,-4-3-8-16,-1 2-2 0,-2-4-16 0,-2-1-11 16,2 2-14-16,-2-2 1 0,0 0-2 0,-20-3-15 15,4 0-12-15,-6-1-178 0,-5-1-558 0,0 1 248 16</inkml:trace>
  <inkml:trace contextRef="#ctx0" brushRef="#br0" timeOffset="184783.39">26633 14134 287 0,'-22'-8'381'15,"8"0"12"-15,3 1-4 0,2 1-14 0,1 5-22 16,4-2-28-16,3 0-27 0,1 3-18 0,10-2-33 16,2-1-18-16,10 3-22 0,8-3-24 0,6 3-17 15,-3 0-36-15,2-1-40 0,4-2-65 0,-2 3-75 16,-1-1-71-16,-4-1-78 0,0-1-88 0,-4 0-331 16,-6-2-668-16,-2 0 297 0</inkml:trace>
  <inkml:trace contextRef="#ctx0" brushRef="#br0" timeOffset="185083.05">27372 13853 293 0,'10'-3'388'0,"3"1"-4"0,0 0 25 0,-2 2 0 16,8 0-2-16,2 4-6 0,-1 0-15 0,11 7-7 16,-3 0-20-16,1 3-16 0,3 2-24 0,-1 4-19 15,-2 0-20-15,-2 2-35 0,-3 4-22 0,-2-1-20 16,-4 5-28-16,-3 1-8 0,-2 1-18 0,-6 1-12 15,-3-1-12-15,-4-2-12 0,-4 2-17 0,-3-1-11 16,-3-3-6-16,-8 0-8 0,-4 0 0 0,-1 0-6 0,-14 5-6 16,10-7 13-16,-2-4-6 0,0-1-2 0,2-5 13 15,-3-1-7-15,7-2 7 0,4-5-13 16,3-3-7-16,-1 2 1 0,7-3-6 0,3-1-7 16,1-3 2-16,0 2-23 0,1-2-24 0,5 0-29 0,-8 2-48 15,8-2-49-15,0 0-60 0,0 0-65 16,0 0-78-16,-1-7-83 0,-1 3-114 0,1 0-468 15,1 4-1075-15,0-8 476 0</inkml:trace>
  <inkml:trace contextRef="#ctx0" brushRef="#br0" timeOffset="187650.54">28813 13899 76 0,'0'0'413'0,"0"0"4"0,4-2-9 0,-4 2-13 16,0 0-28-16,0 0-36 0,8-4-30 0,-3 1-24 15,0 0-10-15,0-1-16 0,9 1-17 0,-1-7-17 16,5-1-17-16,1-1-15 0,3-3-15 0,0-2-8 16,-1-2-14-16,1 0-6 0,-3 0-3 0,0-3-10 15,-1 0-9-15,-1-1-4 0,-4 3-3 0,-1-4-10 16,-3-1-11-16,-2 2-6 0,-1-4-7 0,1 1-11 16,-2-2-4-16,-4 1-5 0,-4 1-10 15,3-2-2-15,-1 9-2 0,-4 2-3 0,4 3-5 0,-2 5-3 16,1-1 0-16,-1 4-8 0,0 3-5 0,1 3 0 15,2 0-3-15,-9 12-4 0,4 2 1 0,0 4-1 16,1 10 3-16,-1 3-3 0,2 1-3 0,-1 2 2 16,3 2 1-16,-3-1 3 0,-2 1-1 0,2 12-2 15,4-16 0-15,-4 2 0 0,4 0-3 0,0-3 1 16,0-2-4-16,0-1-2 0,0-9 2 0,0 0 1 16,0-3-3-16,3-5 3 0,-2-1 1 0,-1-1 14 15,0-2 17-15,3-3 23 0,-3 0 3 0,0-4-4 16,0 0-6-16,0 0 5 0,12-13-18 0,-8 3 1 15,3-2-5-15,-2-5-7 0,2 0 4 0,2-7-6 16,0 0-6-16,2 0-2 0,-1 2-4 0,1-2-1 16,-2 7-5-16,1 1 0 0,1 4 0 0,-5 4-5 15,3-2-9-15,-3 6 2 0,-1 1 1 0,3 3-4 16,-3 3 3-16,4 1 0 0,-4 2 3 0,6 7-6 16,1 2 1-16,-3 0 2 0,0 2 1 0,5 6 1 15,-1 0 0-15,2-1-5 0,-4-4 1 0,3 1 3 16,0-3-1-16,0-1-3 0,1-1 30 0,1-2-4 15,1-1 3-15,3-4-12 0,1-1 0 0,-2-2-13 16,-1-1-3-16,3-2-2 0,-1-2-1 0,-1-1 1 16,3-3-4-16,-2-1 5 0,4-5-1 0,-3 3 2 15,-5-4-3-15,4-5 2 0,3 0-1 0,-5-3-8 16,1 0 13-16,-1-3-2 0,-1 0 3 0,-3-3-8 0,-3-1 2 16,-3-1-1-16,-1 5 3 0,-4 3 2 0,-2 4 1 15,1 0 4-15,-4 4 1 0,1 2 0 16,-4 2 5-16,0 2-9 0,-4 1 5 0,1 5-5 15,-1 1 0-15,-2 7 1 0,-3 2 1 0,0 3 3 0,1 3-4 16,-5 3 9-16,5 3-7 0,-2 2 3 0,6-1 1 16,1 0 2-16,3-4-7 0,1-1-2 0,2 0 3 15,-1-3-5-15,3 3 3 0,3-6-8 16,-1 0 9-16,2-3 3 0,-1-1 2 0,-1 1 1 0,3-6-15 16,-1 2 15-16,1-2-7 0,4-2 3 0,-1-2-7 15,-2-2 12-15,1-1-4 0,0-1 1 0,2-5-3 16,0 2 7-16,0-8-15 0,0 0 12 0,0 0-4 15,0 0-3-15,0-4 6 0,-5 4-4 0,1-1 3 16,0 3 0-16,-1 1 4 0,-1 9-10 0,-1-4-15 16,1 5 17-16,0-1-3 0,-3 4 2 0,0 0-21 15,0 0 19-15,13 15 5 0,-10-7-7 16,1 3 3-16,-4 2-1 0,5-1 4 0,4 3-3 0,-4 1 3 16,2 0 3-16,1-5-3 0,-3 1-10 0,4-3-6 15,-2 0 5-15,0-3-5 0,2-3 6 0,0-2 5 16,-2 0 0-16,3 1 0 0,1-5-3 0,-2-1 6 15,4-2-6-15,2-3-3 0,-2 0 9 0,2-2-8 16,1-4 4-16,-1 1 0 0,6-4 1 0,-2-2 4 16,6 1 4-16,-2 2-9 0,0 0-6 0,3 1 5 15,-2 3 2-15,3 4 2 0,-7 3-6 0,1 3 4 16,-1 5 4-16,3 1-4 0,-3 2-2 0,6 4 6 16,-8 1-8-16,0-2 7 0,4 8 7 0,1 2-19 15,-10-4 5-15,-2 2 0 0,-1 0 6 0,-1 0-8 16,-4 0 11-16,2 2-3 0,-6-6 1 0,-2 5 4 15,-2-7-3-15,-8 5-1 0,0-2 3 0,-4 2-2 16,0-5 0-16,-2-1-24 0,-7 0 11 0,6 0-22 16,-1-2-23-16,0 0-31 0,2-2-41 0,4-3-55 15,3 0-56-15,1-2-82 0,5 0-95 0,4 0-94 16,0 0-474-16,9-10-1062 0,10 6 470 0</inkml:trace>
  <inkml:trace contextRef="#ctx0" brushRef="#br0" timeOffset="188149.5">31496 13731 196 0,'13'-16'386'0,"-3"1"-5"0,-1-2-16 16,-4 0-10-16,0 0-11 0,-2-1-13 0,-3 1-12 15,-4 4-23-15,-1 1-25 0,-4-1-18 0,0 3-17 16,-1 6-13-16,-8-3-13 0,0 7-17 0,-4 2-3 0,-5 5-14 15,-1 6-12-15,-2 5-14 0,-1 4-14 16,-5 11-13-16,11-7-9 0,-1 0-13 0,5 1-5 16,2-2-12-16,6 2-3 0,3-3-5 0,5-4-4 15,1-1-7-15,4-4-3 0,2-3-1 0,4-1 5 16,2 3 11-16,-2-11 1 0,4 4-3 0,3-2-5 0,1-4 3 16,-1-1-3-16,1-1 3 0,3-6-5 15,-1 1 3-15,1-5-4 0,-3 0-2 0,0-1 5 16,0-2-9-16,1-1 2 0,-1 0 1 0,0-6-10 15,0 6 5-15,-2-2-23 0,2-4 23 0,-5 5-3 0,1-1-7 16,-1 7 2-16,-8 1-4 0,6 4-9 0,-2-1 1 16,-1 2-11-16,-4 4-6 0,4 1 1 0,-4-1-4 15,1 9 8-15,-1 0-10 0,1 4-2 16,-1 2-3-16,1 10 10 0,2-7-11 0,-2 2-3 0,4-2-1 16,0 0 10-16,3-4-6 0,-3 1-1 0,3 0 0 15,1-4 6-15,0-2-6 0,-1 1 0 0,3-3 16 16,-2-2 10-16,4 1 3 0,1-6 2 0,1 0-2 15,-1-1-33-15,3-1-6 0,-1-5 0 0,1 1 0 16,1 1 0-16,-3-5 0 0,1 1 0 0,-1-2 0 16,0-1 0-16,-1 2 0 0,-5 1 0 0,-1 1-178 15,-2-2-92-15,-3 2-122 0,-2 3-143 0,-5-1-601 16,-1 4-1231-16,5 2 544 0</inkml:trace>
  <inkml:trace contextRef="#ctx0" brushRef="#br0" timeOffset="189599.68">22067 15320 187 0,'-4'4'324'0,"-4"-3"-11"0,3-1-8 0,-1 4-3 16,-1-4-21-16,0 2-3 0,0-1-6 0,1-1-11 15,-1 2-8-15,0-2-6 0,1 2-8 0,0 0-11 16,6-2-5-16,-10-2-13 0,10 2-7 16,-9-3-11-16,7 1-12 0,2 2-14 0,-3-7-14 0,3 1-10 15,1-4-5-15,3-1-8 0,3 1-8 0,0-7 21 16,5-6-1-16,-2 0-1 0,0-2 3 0,3 0-16 15,4-5-8-15,-6 2-7 0,3-4-13 0,4-12-5 16,-8 11-9-16,-1-2-10 0,3-11 1 0,-5 0-4 16,1 11-23-16,-5-1 8 0,-1-12-4 0,1 13-2 15,-6 5 4-15,2 2-6 0,0 11 26 0,-2 2-6 16,2-1 1-16,-3 8-14 0,-2 3 0 0,2 4-16 16,4 1-3-16,-12 14-6 0,3 2-15 0,0 9 11 15,-1 5 3-15,-1 16-4 0,3-10-7 0,0 12-5 16,3 1 7-16,-4 0-1 0,5-2 1 0,1-1-10 15,6 0 4-15,-3-11 1 0,0-1-11 0,9 1 7 16,-4-5-6-16,3-3 4 0,2 2-4 0,1-6 3 16,0-7 2-16,-1 1 1 0,3-6-12 0,2-2 4 15,-4-3 2-15,0 0 2 0,2-6-3 0,0-3 4 16,4-4 4-16,-5 1-10 0,-3-3 6 0,4-4-1 16,-4-2 2-16,-1-2-6 0,0-1-3 0,-3-7 3 0,-1-3-1 15,0 2-5-15,-4 0 5 0,0 5-12 16,0 4 2-16,-2 2-9 0,2 4 13 0,-2 1-3 15,2 3-2-15,-2 3-1 0,4 2 1 0,-2 2 2 16,0 0-3-16,7 10 1 0,-1-2 1 0,-1 4 3 0,5 2-5 16,2-2 3-16,3 4 2 0,6 2 7 0,6 1-12 15,-2-2-2-15,5-2 13 0,1 0 1 16,3-5-4-16,-1-2 5 0,0-3-3 0,3-4 1 16,1 1 2-16,-3-4-5 0,2-1 1 0,-4-1 0 15,0-5 0-15,-5 1 0 0,4 0 10 0,-6-4-3 0,-7 0-5 16,0 1-2-16,-4-2-9 0,0-2 16 15,-5 1-7-15,0-1 5 0,-5-2 4 0,0-1-9 16,-6 2 6-16,2 4-1 0,-5 0-3 0,0 1 0 16,-2 5-7-16,-4-1-1 0,1 3 10 0,0 6-7 0,-2 1 6 15,-6 5-11-15,1 1 3 0,3 4 3 0,-6 5-3 16,5 4 1-16,0-2-14 0,3-3 12 0,4-1 11 16,3-1-11-16,0 4 2 0,4-4-4 15,1-6 0-15,1 4 10 0,7-3-6 0,-3-2 9 0,0-2-5 16,7-2 10-16,-5 1-15 0,2-3 4 0,2-3 10 15,0 1-1-15,-1-2-15 0,-1-2 14 0,3 0 3 16,-1-2 0-16,-2 0-7 0,3-2 2 0,-3 1-1 16,0-3 1-16,1 2 1 0,-4-3-5 0,3 1 10 15,0 2-12-15,-5 2 7 0,2 1-2 0,-1 2-25 16,-3 0 12-16,-2 3 2 0,6 2 2 0,-2 2 0 16,1 5-1-16,1-1 6 0,-1 2-2 0,6 5-1 15,-2-2-2-15,-2-3-20 0,4 5-18 0,0-1-31 16,3-2-44-16,0-2-39 0,-4-1-50 0,8-3-68 15,0 2-67-15,-4-7-57 0,4-2-82 0,0-2-464 16,-7 0-1022-16,1-1 452 0</inkml:trace>
  <inkml:trace contextRef="#ctx0" brushRef="#br0" timeOffset="190283.48">23457 15073 178 0,'3'-4'478'0,"-2"0"3"0,2 0-10 0,-2 1 0 16,-1 3-22-16,0-4-18 0,0 4-32 0,0-5-25 16,0 5-38-16,0 0-26 0,0 0-20 0,0 0-17 15,-15 10-17-15,8-1-12 0,-3 3-25 0,1 3-20 16,-1 2-16-16,-2 6-15 0,3 0-21 0,1-5-15 16,1 7-10-16,4-7-13 0,2 0-10 0,5-1-13 15,0 0-9-15,2-2-12 0,7-4-10 0,0 0-7 16,2-1-10-16,2-4-10 0,4-5 0 0,0-1-10 15,6-5 0-15,0-6-6 0,-2 3 4 0,2-5-6 16,-3 1-10-16,-6 1 12 0,3-7-1 0,0 0-3 16,0-2-4-16,-2 0 0 0,0-3 6 0,-3 0 0 15,-5-4-5-15,0 1 7 0,1-5-4 0,-2-1-2 16,-5 1-3-16,0-2 22 0,-1 3-3 0,-4-2 4 16,0 3 2-16,0 9 15 0,-5 2 12 0,3 7 3 15,2 2-6-15,-2 3-8 0,-3 5 0 0,5 1 1 16,-10 7-8-16,2 2 12 0,1 9-7 0,1 10 0 15,-4 1 2-15,4 3-5 0,1 1 0 0,-2 2 3 16,3-1-38-16,2 2-4 0,2-2 0 0,-1-2 0 16,3-1 0-16,1-3 0 0,2-3 0 0,0-7 0 15,0-2 0-15,-1-5 0 0,5 1 0 0,-1-4 0 16,1-2 0-16,3-1 0 0,-3-4 0 0,0-2 0 16,5-3 0-16,-2 1 0 0,4-5 0 0,0 0 0 15,0-3 0-15,4-5 0 0,-4 2 0 0,3-4 0 0,2-1 0 16,-3-3 0-16,0-2 0 0,-2 0 0 15,2 1 0-15,-3-1 0 0,-6 9 0 0,-1-1 0 16,1 8 0-16,-5-3 0 0,0 6 0 0,-3-1 0 16,0 4 0-16,-1 2 0 0,0 0 0 0,0 0 0 0,-23 13 0 15,13-1 0-15,-3 1 0 0,-1 2 0 0,1-1 0 16,-3 1 0-16,3 0 0 0,-1 1 0 0,1-1 0 16,0 0 0-16,3 0 0 0,2-5 0 15,1 2 0-15,0 0 0 0,1-1 0 0,5 0 0 0,-1 0 0 16,4 1 0-16,2-2 0 0,2 6 0 0,4-3 0 15,0 0 0-15,3 0 0 0,6 8 0 0,-5-5 0 16,6 2 0-16,0 0 0 0,-6-4 0 0,4-1 0 16,-4-1 0-16,1-2 0 0,-2-1 0 0,0 0 0 15,-4-2-208-15,0-3-84 0,1 2-101 0,-5-3-103 16,2 2-125-16,-2-3-410 0,0 3-1116 0,0 0 494 16</inkml:trace>
  <inkml:trace contextRef="#ctx0" brushRef="#br0" timeOffset="191733.41">24604 15278 185 0,'-2'-2'364'0,"2"2"4"0,0 0-1 16,0 0-6-16,0 0-16 0,0 0-3 0,0 0-22 15,0 0-8-15,0 0-10 0,13 11-16 0,-5-9-9 16,-3-2-18-16,3 1-13 0,-1-2-21 0,2-1-23 16,3-1-19-16,-2-1-17 0,1-3-14 0,1 3-12 15,-2-4-12-15,0 0-16 0,-1-1-8 0,2 0-8 16,-4-4-6-16,0 0-13 0,-5 2-5 0,2 0-3 16,-4-1-8-16,-1 2-7 0,-3 1-4 0,-4 1-7 15,1 3-7-15,-4 0 0 0,-4 2-1 0,3 3-8 16,-7 3-1-16,3 3 5 0,-1 2 7 0,-1 4 10 15,2 1 0-15,-1 8 4 0,3-6-1 0,2 10 5 16,5-6 0-16,0 4 4 0,6 4-2 0,5-9 8 16,1 1-11-16,5 6 1 0,3-9 1 0,11 2-1 15,1-1 1-15,1-7-7 0,2-2-2 0,8-5-7 16,-4 1-23-16,3-4 18 0,1-2-12 0,-1-2 7 16,4-5 1-16,-1 1-8 0,-3-4-5 0,-2-1-2 15,1 0 1-15,-2-3 3 0,-4-3-3 0,3 1 4 16,-7-4-9-16,-1 1 5 0,-2 1-3 0,-3-3-2 15,-3 1-5-15,-5 5-2 0,-2 1 11 0,0 0-5 16,-5 5 5-16,-1 1 6 0,0 1-5 0,-6 3-4 0,2 2 10 16,-5 2-8-16,0 2-2 0,-6 3-2 0,-1 5-11 15,-5 1 2-15,3 3 7 0,-8 6-2 16,4-1-2-16,0 4 3 0,5 0-6 0,2-5-7 16,1 0 7-16,5 2 8 0,0 2-12 0,3-4 10 15,0 0-5-15,2-3 1 0,2-4 4 0,4 1-4 16,2-1-8-16,1-2 23 0,-2-4-22 0,8 0 16 0,-4-4-4 15,5-1-2-15,1-2-1 0,2-6 1 16,-3 2 2-16,0-4 6 0,2-4-16 0,-2 2 0 16,2-7 0-16,1 0 0 0,-3-6 0 0,-1 2 0 0,-1-3 0 15,-3 0 0-15,0-4 0 0,3 0 0 0,-5-1 0 16,1 0 0-16,-4-1 0 0,1 6 0 0,-5 3 0 16,0 9 0-16,-4 4 0 0,3 2 0 15,-3 7 0-15,0 3 0 0,-5 5 0 0,2 4 0 0,-5 8 0 16,1 8 0-16,-3 4 0 0,1 3 0 0,3-1 0 15,-1 3 0-15,8 0 0 0,0 0 0 0,2 0 0 16,3 0-1-16,3-1-6 0,4 2 12 0,4-7-9 16,-1-1-1-16,6-2 4 0,3-3-19 0,-3-4 10 15,1-8 9-15,4-2-7 0,-5-2 5 0,6-2 2 16,-2-3 9-16,6-2-11 0,-7-4 0 0,6-2 3 16,-1-4-1-16,-8 0 4 0,0-1-8 0,1-6 2 15,1-4 9-15,-3 1-6 0,-2 1-6 16,-1-2 11-16,-7-3 2 0,1 6-4 0,-1 3 5 0,-4-1-15 15,-3 5 19-15,-1 0-5 0,-1 0 2 0,-1 7-9 16,-2-2 3-16,-3 4 4 0,0 3-10 0,-4 2 7 16,-4 5 1-16,0-2-5 0,3 7-1 0,1-5 2 15,-2 4-1-15,5 2 0 0,0-2 0 0,0 2 0 16,4-1 0-16,4-1 0 0,-2 0 0 0,2 1-2 16,5-2 3-16,1 0-2 0,-1-3 0 0,6 2 3 15,-1-8-1-15,-1 0-1 0,3-1 0 0,2-1 0 16,-1-3 0-16,0-2-2 0,0 2 2 0,1-2 2 15,-1-4-2-15,1-1 0 0,3 2 0 0,-5-4 0 16,-1 4 0-16,4-3 0 0,-7 3 0 0,4 0 0 16,-4 3 0-16,0-2 0 0,-3 4 0 0,0-1 0 15,1 0 0-15,-4 4 0 0,-1 1 0 0,0 0 0 16,0 0 0-16,4 10 0 0,-4-2 0 0,-4 2 0 16,3 3 0-16,-3 5 0 0,0 0 0 0,1 12 0 15,0-4 0-15,0 5 0 0,2 0 0 0,-3 0 0 16,4 1 0-16,-5 0 0 0,5 2 0 0,-4 0 0 15,1 0 0-15,0-2 0 0,1 1 0 0,0 0 0 16,2-4 0-16,-2-1 0 0,-2-4 0 0,1-3 0 16,-3-2 0-16,1-2 0 0,0-6 0 0,1 1 0 15,-1 0 0-15,-3-5 0 0,1 2 0 0,-9 0 0 16,4-4 0-16,-5 1 0 0,1-6 0 0,-3 1 0 0,-8-5 0 16,4 1 0-16,5-1 0 0,-1-3 0 0,2-3 0 15,0-1 0-15,4-1 0 0,1-3 0 16,6-2 0-16,2 0 0 0,3-4 0 0,6-5 0 15,9 0 0-15,3-1 0 0,4-1 0 0,4-2 0 16,10-5 0-16,5 0 0 0,1-2 0 0,6 0 0 0,-2-1 0 16,6-1 0-16,-2 2 0 0,1 1 0 15,-1 2 0-15,-4 3 0 0,1 4 0 0,-15 4 0 16,-3 3 0-16,-1 1 0 0,-4 0 0 0,-3 1 0 16,-6 5 0-16,-2 0 0 0,-6 2 0 0,-1 0 0 15,-3 1 0-15,-2 1 0 0,-2 1 0 0,-2 1 0 16,-3 2-14-16,-2-1 8 0,-3 5 1 0,1 0 1 0,-8 4-1 15,1 5 5-15,-8 5-3 0,2 2 0 16,0 4 7-16,-2 0-8 0,9 4 8 0,2-2 0 16,2 3-4-16,4 0 22 0,3 3-12 0,6-1-10 0,6 2 0 15,3-5 0-15,4 2 0 0,6-4 0 0,3-3 0 16,1-2 0-16,8 0 0 0,-3-4 0 0,6-2 0 16,3-3 0-16,-1-4 0 0,-4 1 0 15,3-2 0-15,-3-4 0 0,-4-1 0 0,-2 0 0 0,-4-2 0 16,-10 1 0-16,-1-1 0 0,-2 1 0 0,0-1-140 15,-4-2-216-15,-5 2-142 0,0 1-164 0,0 4-428 16,-11-6-1179-16,-1 1 522 0</inkml:trace>
  <inkml:trace contextRef="#ctx0" brushRef="#br0" timeOffset="193484.44">27351 15593 385 0,'-5'-3'397'0,"0"1"6"0,1-3-14 16,3 1-35-16,-2 0-38 0,1-1-43 0,4-4-14 0,2-1-20 15,1-1-15-15,4-2-1 0,4-4-4 16,2-6-13-16,2-1-7 0,0 0 0 0,4-3-7 16,-3 0-6-16,5-2-8 0,-4 0-8 0,7-11-12 15,-11 7-12-15,3 2-11 0,7-12-10 0,-5-2-12 0,-3-2-12 16,-3 2-8-16,-5 10-9 0,1-11-4 0,-5 11-13 15,-1-1-5-15,-2 2-3 0,-2 4-1 16,-2 4 4-16,0 10 9 0,0-1 2 0,-1 7-4 16,1 1-7-16,-1 3-12 0,2 3-1 0,1 3-8 15,0 0-7-15,-15 17-1 0,10 1-4 0,-2 14-13 0,1 2 12 16,-1 14 0-16,4 0-5 0,3 0 0 0,-3 3-6 16,2-2 6-16,2-1-6 0,3 0-1 15,-2 0-2-15,5 1 1 0,-2-1 3 0,-1-13-9 16,1-6-2-16,-1 1 0 0,3-5 0 0,2-7-14 0,-1-4-11 15,-2-1 1-15,1-4 6 0,2-2 4 0,0-2 0 16,-2-4 1-16,5-1 5 0,-1-4-2 0,1-4 0 16,0-2 2-16,1-5 1 0,5-5-1 0,-5 4 3 15,1-11 4-15,-4 2-7 0,-1 0 2 16,-1-1 1-16,-1 2 1 0,-1 6 1 0,-2 3 5 16,-1 4 8-16,0 2 4 0,0 2-10 0,-1 2-5 0,1 2-1 15,-3 3-2-15,0 0 6 0,11 9 0 0,-7 3-1 16,2 2 1-16,1 1 1 0,2 4-4 0,2 6 5 15,-2-2-2-15,5 2-5 0,-1-3 5 16,1-7-2-16,-1 1-8 0,0-4 6 0,3-2 4 16,-2-1 9-16,-1-3-5 0,0-2-6 0,5-2 0 0,-5-1 2 15,2-2-3-15,-4-2 4 0,3 0-1 0,-3-3-3 16,0-1 11-16,-1-2 11 0,-3-1 3 0,-1-5 7 16,-1-1-2-16,-3 0 9 0,-5-3 2 0,-3 0-13 15,0 1-3-15,-8-7-6 0,4 9 12 0,-8-2-16 16,-5 1 3-16,-1 4-2 0,-3 1-5 0,0 4-29 15,-1 1-32-15,0 2-53 0,0 3-68 0,5 2-88 16,4 1-72-16,-2 2-88 0,2-1-100 0,-1-1-481 16,6 0-1076-16,1 3 477 0</inkml:trace>
  <inkml:trace contextRef="#ctx0" brushRef="#br0" timeOffset="193749.86">27464 15137 3457 0,'-17'-10'245'0,"-1"0"-84"0,2 1-28 0,5 2 66 16,1 0-6-16,4 1-9 0,2 1-19 0,3-2-20 15,5 1-21-15,6-2-11 0,1 4-10 0,10-2-7 16,4-2-5-16,6 7-4 0,-2-3-7 0,8 1-10 0,-3 1-6 16,3-2-4-16,-3 1-6 0,3 2-8 15,-1 2-1-15,-4 1-6 0,1-1-3 0,-5-1-4 16,-6 0-3-16,-3-1-1 0,-2 2-5 0,-3 0-15 15,-3-2-25-15,-2 2-45 0,0-1-42 0,-1-1-53 0,-3 1-58 16,-5 0-62-16,9 1-86 0,1-1-92 0,-10 0-289 16,13 3-805-16,-4 0 356 0</inkml:trace>
  <inkml:trace contextRef="#ctx0" brushRef="#br0" timeOffset="194666.72">28799 15362 3147 0,'4'1'307'0,"-4"-1"-139"0,0 0-46 16,10 2 33-16,-10-2 65 0,4 1 23 15,-4-1 18-15,0 0-21 0,0 0-13 0,5-4-10 16,-5 4-3-16,4-3-3 0,-4-1-13 0,4-4-13 0,0 0-16 15,1-4-11-15,4-3-17 0,0-2-17 0,5-6-3 16,0 1-20-16,-2-4-8 0,3 0-11 0,-4 0-7 16,5 0-8-16,-5-1-9 0,3-2-2 0,-2 1-5 15,-3-2-2-15,3 1-8 0,-3-2-1 0,-5 0-9 16,5 2-1-16,-4-1-1 0,0 2-10 0,-1 2-1 16,-3-1 3-16,-2 12-3 0,2 3-3 15,-1 1-2-15,-1 4-2 0,2 3-11 0,-1 4-5 16,0 0 8-16,-6 14 3 0,1 2-19 0,-1 12 22 0,-1 3-7 15,3 4 13-15,-3 11-7 0,2-10 3 0,2 11 5 16,-5-1-5-16,6-2 2 0,4-10 0 0,-2-4 2 16,4 4-4-16,0-7 5 0,2 0-11 0,-1-8 7 15,3 1-6-15,-1-4 3 0,-1-5 0 0,0-1 7 16,3-6-4-16,3-1 4 0,2-7-20 0,0-2 20 16,4-5-9-16,-4-1 9 0,9-7-6 0,-4-1 2 15,0-2-3-15,2-2 0 0,-3-5-5 0,-1 2-1 16,0-7-7-16,-3 2-5 0,5-17 2 0,-2 1-4 15,-2-1-2-15,-5 4 2 0,-3 10-5 0,-1 5 0 16,-1 3 12-16,-2 10-5 0,-1 1 0 0,0 6-6 16,0 7 3-16,-3 1 0 0,1 2-6 0,-3 15 8 15,0 3-2-15,0 11 4 0,-1 5 4 0,2 15-4 16,-3-2-2-16,1-2 7 0,0 3 1 0,0 1 0 16,0-2-1-16,2-13 5 0,-1 0-4 0,1-2 1 15,5-2-1-15,1-4 8 0,0-7-8 0,-3-7 1 16,4 2-1-16,-2-6 4 0,0-1 0 0,0-3 7 15,4-2 2-15,-1-3-6 0,2-5-2 0,1-2-1 16,1 0 1-16,0-6-2 0,-1 0 5 0,3-2-6 16,-1-1 4-16,-2 0-11 0,1-2 10 0,3-4 2 15,-3-2 1-15,0 8-8 0,1 2 0 0,-5 4 4 16,-2 3-6-16,5 0 11 0,-3 3-12 0,-2 5-3 16,4 3 5-16,2 2 1 0,-5 4-4 0,5 5-1 15,-1 0 2-15,2 4 4 0,3 6-5 0,1-1 5 16,0 0-2-16,2 0 1 0,-2-1-1 0,1-6-1 15,2 4 3-15,3-2 3 0,-8-7-4 0,6-1 3 16,3-2 0-16,5-3 3 0,-5-1-6 0,7-4 5 16,-9-2-3-16,1 0 1 0,-1-4 2 0,-1-4 4 0,-1 0 1 15,3 0-4-15,-5-3-3 0,2-5 3 16,1-2-4-16,-7 4 2 0,3-8 2 0,-5-3 0 16,-2 2-4-16,-1-3 2 0,0 1 1 0,-4 2-2 15,-1 4 5-15,-2 3-4 0,-2 6-4 0,-2 1 4 16,1 2-4-16,-2 4-9 0,-2 2 10 0,-1 4 0 15,0 6 3-15,-2 1-8 0,0 5 2 0,-1 3 4 16,3 2-5-16,3 1 6 0,2 0 1 0,4 10 0 16,4-5-1-16,5 0-2 0,0-6-1 0,7 1 1 15,-3-4-21-15,9 1-37 0,-5-6-39 0,2 0-46 16,1-4-44-16,-4-3-44 0,2-3-56 0,-9-1-74 0,-3-1-87 16,-1-8-84-16,-10 1-380 0,-5-6-987 15,-9-3 437-15</inkml:trace>
  <inkml:trace contextRef="#ctx0" brushRef="#br0" timeOffset="194833.6">28925 14971 4401 0,'-21'-3'365'16,"7"2"-183"-16,4 1-56 0,5 0 28 0,1 1 35 16,4-1 10-16,0 0-18 0,51-2-23 0,-11-1-36 15,17 0-9-15,2 2-13 0,4-1-35 0,-7 0-74 16,1 0-89-16,-6-3-116 0,-21 1-158 0,-11 1-572 0,-1 0-1023 15,-13 2 453-15</inkml:trace>
  <inkml:trace contextRef="#ctx0" brushRef="#br0" timeOffset="196251.61">20716 16237 366 0,'1'-7'395'16,"2"-1"-10"-16,-1 2 0 0,1-3-19 0,-1-4-13 0,2-5-14 16,-4 0-16-16,2 3-9 0,-2-5-6 0,-2 3-13 15,2 2-10-15,-5-2-4 0,1 0-17 16,-1 5-21-16,0 3-15 0,-4 0-17 0,1 0-13 15,-1 2-19-15,-2 1-18 0,0 4-13 0,-1 2-17 16,-2 3-16-16,-1 4-7 0,-2 1-13 0,0 4-6 0,3 0-14 16,4 2-3-16,-8 6-8 0,5 4-7 0,2 0-4 15,3-6-10-15,2 0-5 0,3 0-1 16,1-6-6-16,2 3-4 0,2-4-5 0,0 0 7 16,-1-4-6-16,5 0-5 0,-1-1 7 0,6-4-2 15,0 0 0-15,-2-3-6 0,5-2-7 0,-1-3 5 16,-2 0 0-16,6-7-2 0,-2 1 1 0,-1-1 0 0,2-1 1 15,-1-7-2-15,-5 6-2 0,4-8 5 16,-5 5 6-16,5-5 3 0,-5 6 6 0,-4 4-1 16,1 2-7-16,-1 2 8 0,0 0-14 0,1 3-8 15,-3 3 4-15,1-1-1 0,-1 4-6 0,-3 0 2 16,12 5-3-16,-6 5 4 0,-2 0-3 0,5 7-2 0,-4 3 1 16,4 6 5-16,-4 0-4 0,3 0 2 15,1-1-5-15,-4-6 0 0,0-2-1 0,0-1-1 16,0 0 2-16,-2-5-1 0,1-3-1 0,0 1 0 15,-2-4 1-15,1 0 11 0,2-2-7 0,-2-2-3 16,-3-1 9-16,11-2-2 0,-7-4-4 0,2-3 1 16,2 0-3-16,2-3 5 0,-1-3-5 0,1-1 5 15,0 0-4-15,3-9-1 0,1 0 2 0,-1 1-9 16,-2 9 4-16,-2-1 1 0,-1 2-5 0,6 2-2 16,-6 4 3-16,1 1-3 0,1 4-3 0,-4 3 13 15,6 1-15-15,-2 4 2 0,0 1-4 0,-2 3 4 16,2 7 9-16,0 1-6 0,-1 2 6 0,3 4-1 15,-3-5 1-15,-2 0-1 0,0-1-2 0,1-1-3 16,-1-1 2-16,-1-3-2 0,2-1 2 0,-4-2 5 16,1 0-2-16,-1-4 2 0,2 2 2 0,-2-4 2 15,1 2 1-15,-1-3 2 0,0-2-5 0,4 0-3 16,-8 0 6-16,14-7-4 0,-8 1 2 0,3 0 1 0,1-2-3 16,1-2 3-16,-1 2-1 0,4-2-5 15,-4 3-4-15,-1-3 4 0,2 2-2 0,0 2 0 16,-1 0 2-16,0 2 3 0,-1 0-6 0,0 1 1 15,2 1-7-15,-3-1 4 0,-1 1 3 0,-1 1-6 16,4 0 4-16,-2 2 8 0,-8-1 0 0,14 1-10 16,-8-1 5-16,3 0 4 0,0 0-3 0,4 0-2 15,-4 0 4-15,4 0 6 0,1 0-10 0,-1-2 7 16,2-1-1-16,0 0-8 0,3-4 7 0,-4-1 3 16,3-2-9-16,-6 5 2 0,3-2-4 0,-1-6 3 15,-4 0-3-15,1 0 1 0,-1-1-1 0,-2-2-4 16,-5 0 8-16,2 1 0 0,-4 3-2 0,-4 0 2 0,2 1-1 15,-5 3-3-15,2 1 1 0,-5 0-7 16,2 5 8-16,-1 2-2 0,-1 2-1 0,-4 5 12 16,6 1-6-16,1 3 4 0,-2 4 8 0,6 3-2 15,-1 2 6-15,8 6 4 0,1 0-11 0,4 1-2 16,1-3-1-16,2-1 2 0,3-1-1 0,-1 0 0 0,4-3 5 16,-2-6-5-16,-2 0 0 0,-1 0-1 15,2-1-4-15,-2 1 2 0,-3-5 0 0,-1 0 17 16,-2 0-17-16,-3-2 6 0,1 0 7 0,-3 1 9 15,0-1-2-15,-6 0 1 0,2 1-6 0,-5 0-1 16,-3 1 1-16,-1 0-28 0,-1-3-40 0,1-1-44 16,-3-1-80-16,2 0-99 0,3-3-137 0,0 0-181 0,9 0-480 15,-9-9-1160-15,9 9 514 0</inkml:trace>
  <inkml:trace contextRef="#ctx0" brushRef="#br0" timeOffset="198382.87">22275 16047 133 0,'0'-6'380'0,"0"2"-11"0,-2 0-8 0,2 4-3 16,0-7-17-16,-2 3-15 0,2 4-15 0,-5-4-16 16,-1 2-9-16,-1 2-6 0,7 0-5 0,-20 5-4 15,8-3-9-15,-4 5-8 0,2 1-11 0,-2 1-10 16,2 1-11-16,-1 2-13 0,1 3-10 0,-1 7-23 16,-1 0-16-16,2 0-11 0,9-3-20 0,-3-2-10 15,3 1-10-15,3-2-12 0,4 1-8 0,0 0-5 16,4-1-10-16,-1-5-8 0,4 4-8 0,4-5-1 15,0 2-13-15,3-4 1 0,1-1-6 0,3-3 2 16,1 1-11-16,1-4 4 0,4-1-6 0,2-3-2 16,-1-1-7-16,1-2-2 0,-1-2-8 0,1 0 1 15,-8 0-5-15,5-3-1 0,-1-4 0 0,-6 5 2 16,0-2 2-16,5-6-3 0,-6 0-2 0,-5 2 8 16,4-7-3-16,-5 1-6 0,0 4 1 0,-5-3-4 15,-1 4 5-15,-2 0-5 0,-2 5 1 0,-1 2 4 16,0 0-4-16,-3 1 1 0,1 2 1 0,-3 4-5 15,-2 0 2-15,-2 2-2 0,-1 4 3 0,0 1-1 16,-2 4-1-16,-2 3 2 0,0 10 5 0,-5 3-5 16,9 0 1-16,-1-2-2 0,3 4 0 0,3-2-4 15,3-5 8-15,0 0-2 0,4 1 1 0,2-1-5 16,3 0 2-16,-1-2 5 0,7-1 7 0,0-5-5 16,4 1 0-16,0-1-4 0,2-5 8 0,4 0-12 15,-2-2 8-15,7-3-4 0,-1-2 0 0,3-2 5 16,-3-3-3-16,1-2-2 0,0-3 6 0,-1-3-9 15,-4-1-3-15,3 2 9 0,-3-6 1 0,-3 0-1 16,-1-2 2-16,-1-4-3 0,-1 0-1 0,-2-2 2 16,-4 4 6-16,1-2-9 0,-7 6 1 0,-1 0-1 15,0 2 1-15,-3 5 5 0,-1 3-7 0,-2-1 1 16,-2 1-7-16,-4 4 5 0,3-1 0 0,-4 6-5 16,0 0 5-16,0 3-4 0,-1 4 1 0,1-2-2 15,-1 4 3-15,1 0-2 0,1 6-2 0,3 2 4 16,1-1-3-16,2 4 1 0,0-2 4 0,2 2-2 15,3-1 1-15,3 1-3 0,5-5 1 0,-1 0 0 16,3 1 0-16,-1 0 5 0,1 0-2 0,5-2 0 16,-4-2-5-16,4 2-5 0,-1-3-8 0,-1 0 1 15,-2 1 2-15,0-3-2 0,-3 0 2 0,-4-2 2 16,1-1-1-16,0 1 10 0,-5-1-3 0,-1 1 0 16,-2-3 3-16,-2 1-2 0,-1-1 0 0,-6 3 0 15,2-4-1-15,-3 1 6 0,-3-1-5 0,2 1 6 16,-2-1 0-16,-1-3 2 0,1 0 4 0,-1 0-5 15,4-1-1-15,1-1 3 0,0-1-5 0,4 1 0 16,1-1-21-16,4-2-7 0,0-1-26 0,4 0-28 16,2-2-28-16,8-3-31 0,3 0-26 0,9-6-33 15,0 0-25-15,5 2-11 0,-2-4-2 0,2-4 0 16,1 2 6-16,14-6 12 0,-8-2 20 0,-8 5 24 16,-2-1 17-16,-4-4 23 0,1 0 27 0,-3 1 25 15,0-1 24-15,-4-2 34 0,-1 0 33 0,-6 6 21 16,-1-4 27-16,-1 4 40 0,-5 7 23 0,-1 2 19 15,-1-1 24-15,0 6 15 0,-2-2 8 0,-2 9-5 16,2-4-13-16,-2 5-9 0,2 3 4 0,0 0 3 16,-11 14 3-16,6-3 6 0,-2 6-5 0,3 2-8 15,-4 6-2-15,6 2-15 0,-2 2-1 0,0 0-10 16,0 5 0-16,3-3-9 0,2 2-11 0,-1 0-14 16,0 2-1-16,5 0-14 0,-1-1-12 0,1-4-2 15,4-1-2-15,3 2-5 0,-2-4-10 16,4-1-9-16,3-4-5 0,-1-4 3 0,0-4-3 0,1-4-19 15,0 0-17-15,2-3 0 0,-1-4 0 0,-3 0 0 16,1-6 0-16,2 1 0 0,-3-4 0 0,3-2 0 16,-4 0 0-16,0-2 0 0,-1-5 0 0,-2-1 0 15,-2 0 0-15,-2-3 0 0,-1 1 0 0,4-7 0 16,-5 7 0-16,-1 2 0 0,0-1 0 0,-4 6 0 16,3 1 0-16,-3 1 0 0,0 3 0 0,0 2 0 15,0 4 0-15,0 0 0 0,-11 1 0 0,5 5 0 16,0 2 0-16,-1 2 0 0,2 5 0 0,1 0 0 15,0 2 0-15,3-1 0 0,-2 2 0 0,2 1 0 16,1-2 0-16,4 0 0 0,-1-3 0 0,2-1 0 16,3-1 0-16,2-2 0 0,-1-3 0 0,2 0 0 15,-1-3 0-15,3-1 0 0,1-3 0 0,0 0 0 16,-5-4 0-16,5 1-30 0,-6-3-5 0,0 2 4 16,-2-4 7-16,-3 1 0 0,2-2 4 0,-5-1 0 15,0 0 2-15,-2-7-1 0,-4 1 3 0,-3 0 2 16,5 1 5-16,-5-3 1 0,-1 2-3 0,2 1 2 15,-1-1 3-15,4 2 10 0,-5 3 15 0,5 1 9 16,1 0 8-16,0 1 7 0,4 3 3 0,0-1-1 16,0 1 10-16,5-3-37 0,3 1-18 0,6 2 0 15,0-2 0-15,8 5 0 0,0 0 0 0,3-2 0 16,5 6 0-16,-1 4 0 0,-1-3 0 0,4 5 0 16,-4 5 0-16,0-1 0 0,-2 5 0 0,-3-2 0 15,-9-1 0-15,2 2 0 0,-4 1 0 0,-2-2 0 16,0 1 0-16,-2 3 0 0,-7-2 0 0,1 0 0 15,-2-4 0-15,-3 3 0 0,-5 0 0 0,3-3 0 16,-6-4 0-16,1 1 0 0,-1-2 0 0,0-2 0 16,-1 2 0-16,1-4 0 0,2 0 0 0,-1-4 0 15,2-1 0-15,-1-1 0 0,5-2 0 0,-1-2 0 16,8-4 0-16,-2-1 0 0,4-3 0 0,7-1 0 16,-1-1 0-16,10-2 0 0,-3-1 0 0,4 2 0 15,3 4 0-15,-9 2 0 0,11 1 0 16,-8 3 0-16,8-3 0 0,-9 4 0 0,3 1 0 0,-5 0 0 15,-2 3 0-15,-3-1 0 0,1 0-12 0,-4 3-192 16,-2-1-44-16,-6 2-52 0,6 0-54 0,-6 0-77 16,0 0-84-16,0 0-89 0,-24 7-317 0,10-5-997 15,-5 2 441-15</inkml:trace>
  <inkml:trace contextRef="#ctx0" brushRef="#br0" timeOffset="198534.08">23710 16120 444 0,'-7'-8'493'16,"-4"2"10"-16,4 0-9 0,4 0-28 0,4 0-37 16,2 2-34-16,5-4-38 0,3 1-35 0,8 0-33 15,8-1-34-15,0 2-54 0,2-1-68 16,3 4-86-16,2-2-109 0,-5 4-115 0,3-2-135 0,-3-1-402 16,3 4-772-16,0 1 343 0</inkml:trace>
  <inkml:trace contextRef="#ctx0" brushRef="#br0" timeOffset="199249.9">25162 16198 3362 0,'4'-11'146'0,"-4"0"-15"16,0 4-23-16,1 2-7 0,-1-4 18 0,0 6 8 0,0-1-17 15,0 1-14-15,0 3 2 0,0 0 7 0,0 0 7 16,-18 14 7-16,7 0-2 0,-1 2-3 0,-2 1-1 16,-2 4-5-16,-1 4-9 0,2-2-6 0,1 0-10 15,0 0-8-15,0 1-5 0,9-6 13 16,-3 0-9-16,3-1-6 0,3-5-13 0,2 3-1 0,4-3-3 16,1 0-3-16,3-5-14 0,3 0 4 0,2-5-1 15,0-1-1-15,-1-3-5 0,0 0-8 0,6-8 7 16,-7 4-1-16,1-6 13 0,1-2 5 15,-5-4 8-15,-6 0-1 0,7-8 8 0,-9 1-1 16,0 7-6-16,0-13 10 0,-4 2-6 0,3-3 2 16,-4-1 3-16,0 6 4 0,2-6 4 0,-1 8 3 0,4 5 4 15,3 4-4-15,1-1-7 0,0 5-2 0,3 2-5 16,5-2 4-16,2 5-8 0,3-1-4 0,0 5-9 16,1 1-10-16,3 2 20 0,-1 2-8 0,1 4-2 15,-2 1 2-15,5 6 3 0,-9-2 1 16,7 9 10-16,-4-2 12 0,1 2-41 0,-7 6-31 15,-3 3 0-15,-2 0 0 0,-3 0 0 0,0 4 0 0,-3 3 0 16,-1 9 0-16,-5-8 0 0,1 12 0 0,-3-1 0 16,-2-2 0-16,-2 0 0 0,4-10 0 0,-3 12 0 15,-2-2 0-15,-1-2 0 0,-1 4 0 16,8-12 0-16,-6 9 0 0,7-13 0 0,2 2 0 16,1-2 0-16,0-3 0 0,0-2 0 0,4-6 0 15,4 3 0-15,-1-5 0 0,1-5 0 0,1-5 0 0,-1 2 0 16,8-8 0-16,-5 1 0 0,4-4 0 15,0-2 0-15,0-2 0 0,-2-3 0 0,1-3 0 16,-1-3 0-16,4 0 0 0,-3-4 0 0,-2-7 0 16,0 0 0-16,-6-3 0 0,0-1 0 0,-4-2 0 15,-4-2 0-15,-4 1 0 0,-5-2 0 0,-4-12 0 16,-1 13 0-16,0-1 0 0,0 5 0 0,-2 2 0 0,-1 4 0 16,-2 0 0-16,4 4 0 0,2 7 0 15,6 3 0-15,2 0 0 0,3 2 0 0,0 3 0 16,4-1 0-16,1 3 0 0,1 1 0 0,0 0 0 15,14-1 0-15,-1 1 0 0,7 1-148 0,8 0-102 0,7-1-40 16,1-2-60-16,-5-2-78 0,5 3-76 0,-1-3-534 16,-1 0-1123-16,-1-1 498 0</inkml:trace>
  <inkml:trace contextRef="#ctx0" brushRef="#br0" timeOffset="200000.47">26198 16211 2950 0,'8'-16'376'0,"1"2"-78"0,1-2 0 0,-2 1 5 16,-3 4 14-16,0 2 9 0,-2 2-21 0,2-1-26 15,0 5-41-15,-4-3-5 0,-1 6-14 0,4-4-15 16,-4 4 7-16,0 0-8 0,0 0 8 0,8 13-6 15,-7-1-5-15,3 6-12 0,0 6-15 0,-3 2-10 16,2-1-16-16,2 3-12 0,-3 0-126 0,1 1-9 16,-1 0 0-16,1-1 0 0,1 1 0 0,-2-2 0 15,0-8 0-15,0 0 0 0,-2-1 0 0,0-3 0 16,-2-2 0-16,-1-2 0 0,2-1 0 0,0-5 0 16,-2 0 0-16,0-1 0 0,1-1 0 0,2-3 0 15,-8 0 0-15,8 0 0 0,-7-10 0 0,0 2 0 16,6-4 0-16,-3-4 0 0,0-2 0 0,0-9 0 15,1-1 0-15,0 0 0 0,2 0 0 0,2-7 0 16,-1-2 0-16,5-12 0 0,-1 4 0 0,1 10 0 16,3-12 0-16,-2 16 0 0,-1 1 0 0,4 1 0 15,-1 3 0-15,0 6 0 0,0 5 0 0,-1-1 0 16,4 3 0-16,0 5 0 0,1 1 0 0,1 3 0 16,1 2 0-16,4 2 0 0,0 2 0 0,-4 3 0 15,4 3 0-15,-3 2 0 0,2 2 0 0,-4 3 0 16,-1 2 0-16,1 6 0 0,-6-4 0 0,0-1 0 15,-3 6 0-15,-3 1 0 0,-2-6 0 0,-4-1 0 16,-6 6 0-16,-1 0 0 0,-3-3 0 0,2-6 0 16,-6 4 0-16,-2-3 0 0,-2-1 0 0,4-7 0 15,1-1 0-15,0 0 0 0,5-4 0 0,1 3 0 16,5-5 0-16,0 2 0 0,0-2 0 0,7-1 0 16,0 0 0-16,0 0 0 0,0 0 0 0,0 0 0 15,0 0 0-15,22-13 0 0,-3 9 0 16,2 0 0-16,7-1 0 0,2 2 0 0,0 1 0 15,-1 1 0-15,6-1 0 0,-8 4 0 0,3 2 0 0,-3 3 0 16,0 2 0-16,-7 0 0 0,-3 2 0 0,2 0 0 16,-2 5 0-16,-6-2 0 0,1 3 0 0,-2 1 0 15,-4 0 0-15,-2 0 0 0,-3 1 0 0,-1 0 0 16,-2-1 0-16,-6-2 0 0,-2 0 0 0,-5-2 0 16,-6 3 0-16,-3-5 0 0,-3-2 0 0,-2 1 0 15,0-4 0-15,0 0 0 0,-4-4 0 0,2-2 0 16,3-1 0-16,0-3 0 0,6 2 0 0,3-6 0 15,1 1 0-15,0 1 0 0,8-1 0 0,0 1 0 16,-3 0 0-16,4-1 0 0,1 0 0 0,3 1 0 16,-1 2 0-16,2-1-440 0,4 4-169 0,-10-4-582 15,5 3-1290-15,5 1 572 0</inkml:trace>
  <inkml:trace contextRef="#ctx0" brushRef="#br0" timeOffset="200933.77">27428 16229 54 0,'2'-10'458'15,"0"-1"0"-15,0 2-5 0,-2 0-12 16,2 0-21-16,-2 1-27 0,0 4-27 0,1 1-31 0,-1 3-33 16,0 0-27-16,0 0-9 0,0 0-3 0,-9 15-2 15,4-5-9-15,0 10-19 0,0-1-16 0,-2 7-12 16,2 3-19-16,3 1-15 0,0-1-9 0,1-1-21 15,4-2-4-15,3 2-8 0,3-2-16 0,0-1-4 16,5-3-17-16,-1-8-10 0,3 1 0 0,1-6-7 16,2 0-10-16,8-2-1 0,0-4-11 0,-8-1 2 15,5-5-8-15,2-5-4 0,-7 1 2 0,5-7-8 16,-1 1-3-16,0-3-3 0,-10 1-5 0,5-5 0 16,-9 1-2-16,2-3 0 0,0-4-4 0,-5 1-7 15,-3-2 1-15,-3 2 2 0,0 0-4 16,-3 7 2-16,-1 2 0 0,-1 1 2 0,1 8-5 0,0 1-5 15,-3 2 0-15,0 3-3 0,7 1 5 16,-15 10-5-16,5-1 5 0,2 7-6 0,-1 3 6 0,0 4-14 16,4 5 12-16,3-3 2 0,4 0-7 0,8 0 6 15,1-1-16-15,5 0-21 0,3-4-18 0,4-2-46 16,-1-3-45-16,-4-5-50 0,2-3-56 0,7-1-49 16,-6-3-79-16,-1-6-69 0,1-2-114 15,-5-2-357-15,-8-2-989 0,-2-3 438 0</inkml:trace>
  <inkml:trace contextRef="#ctx0" brushRef="#br0" timeOffset="201099.71">27450 15976 3955 0,'-5'-5'234'0,"1"0"-93"0,1 1-20 0,-1 2 28 15,4-2 23-15,0 4-14 0,0 0-22 0,3-6-30 16,-3 6-18-16,10 1-24 0,-10-1-47 0,13 3-56 0,-3 3-102 15,-5 0-125-15,4 1-155 0,0 1-325 16,-4 4-808-16,0-4 357 0</inkml:trace>
  <inkml:trace contextRef="#ctx0" brushRef="#br0" timeOffset="201616.12">28650 16103 3043 0,'14'-16'299'0,"-4"3"-105"0,-1-2-11 16,-3 7 101-16,-1-3 20 0,2 4-5 0,-3 1-25 16,-2 0-28-16,1 1-28 0,-2 2-6 0,0-2-12 15,1 2-9-15,-2 3-10 0,0 0 3 0,0 0 11 16,-12 13-7-16,6-2-2 0,-3 5-13 0,0 7-4 15,-3 4-14-15,1 3-14 0,2 3-4 0,-3-2-16 16,2 4-15-16,0-1-10 0,-3 13-7 0,3-12-12 16,2-2-31-16,3-3-46 0,-3 1 0 0,3-6 0 15,-3 2 0-15,6-11 0 0,-2-3 0 0,3-4 0 16,-1 1 0-16,2-6 0 0,0 0 0 0,0-4 0 0,0 0 0 16,0 0 0-16,5-16 0 0,-3 3 0 15,2-2 0-15,-3-4 0 0,6-9 0 0,-5 0 0 16,3-2 0-16,-1-2 0 0,-3-2 0 0,6-13 0 15,-2 12 0-15,1-10 0 0,-2-1 0 0,1 12 0 16,4-1 0-16,-5 1 0 0,0 6 0 0,2 3 0 0,-3 8 0 16,-2 7 0-16,3 1 0 0,-3 3 0 0,3 3 0 15,1 0 0-15,-5 3 0 0,15 12 0 16,-5 3 0-16,-1 2 0 0,4 8 0 0,-1 4 0 16,3 2 0-16,-3 2 0 0,6 10 0 0,-2 6 0 15,-2-16 0-15,0 10 0 0,3-8 0 0,-7 0 0 16,2-4 0-16,-2-1 0 0,-1-1 0 0,-4-3 0 0,-1-8 0 15,-1-1 0-15,-3-5-192 0,1 0-38 16,-2-2-38-16,-1-4-76 0,-3-3-87 0,0 0-76 16,-4-3-98-16,-4-3-331 0,4-1-1014 0,-8-3 449 15</inkml:trace>
  <inkml:trace contextRef="#ctx0" brushRef="#br0" timeOffset="201751.78">28546 16361 3207 0,'-6'-2'335'16,"-2"1"-152"-16,8 1 24 0,-4-2 56 0,4 2-7 15,0 0-31-15,0 0-32 0,22 0-42 0,-2 1-25 16,7-1-18-16,5-1-10 0,-2-1-35 0,5 0-61 16,-3-3-82-16,4-3-132 0,0 1-132 0,-8-3-454 15,4 2-863-15,-3-1 383 0</inkml:trace>
  <inkml:trace contextRef="#ctx0" brushRef="#br0" timeOffset="201983.01">29051 15912 3975 0,'-4'-12'268'0,"4"0"-37"0,-1 4 48 16,-3-2-5-16,3 6-19 0,-2 0-19 0,3 4-5 16,0 0-5-16,0 0-5 0,18 9 1 0,0 2 1 15,5 7 0-15,3 2 0 0,3 4-9 0,11 12-9 16,-2 0-15-16,-2-1-15 0,-3 6-14 0,3 0-16 16,-4 5-131-16,-7-7-14 0,-7-6 0 0,-4 0 0 15,-4 2 0-15,-6 1 0 0,-6 0 0 0,-5-1 0 16,-7-2 0-16,-11 10 0 0,-7-5 0 0,-7-2 0 15,-3 2 0-15,-5-5-212 0,-8-1-124 0,4-5-103 16,-35 13-93-16,26-16-580 0,-24 10-1205 0,21-19 532 16</inkml:trace>
  <inkml:trace contextRef="#ctx0" brushRef="#br0" timeOffset="202617.99">26947 15773 121 0,'0'0'348'0,"-1"6"-15"0,1-6-30 0,0 5-9 15,0-5-15-15,0 7-14 0,0-5-12 0,0-2-14 16,3 6-14-16,-3-6-30 0,0 0-6 0,1 6-41 16,-1-6 1-16,1 6-8 0,-1-6-22 0,3 2-7 15,-3-2-5-15,0 0-15 0,5 4-12 0,-5-4-1 16,0 0-3-16,10 1-15 0,-10-1-4 0,8 0-10 16,-8 0-15-16,6-1-6 0,-6 1 2 0,12-4-8 15,-7 3-3-15,-1-1-1 0,-4 2 4 0,11-5-4 16,-8 2-1-16,-3 3-15 0,6-3 36 0,-6 3 6 15,5-1 18-15,-5 1 7 0,0 0 6 0,0 0-2 16,0 0-1-16,0 0 9 0,0 0 8 0,-18 14 1 16,7 0 17-16,-2 1 7 0,-2 5 12 0,-2 2-2 15,2 3 2-15,2 4-10 0,-1 6 1 0,1 12-4 16,-1 3-4-16,9 1-4 0,2 1-7 0,6 1-8 16,6 1-7-16,4 0-2 0,2 1-3 0,4-2-5 15,6-1-10-15,4-4-6 0,4 0-5 0,8 0-5 16,1-5-4-16,5-3-4 0,1-3-8 15,0-6-26-15,-3 0-25 0,2-4-48 0,-15-10-55 0,2-2-63 16,-1 0-78-16,-4-4-116 0,3-3-132 0,-13-1-413 16,-1-6-1003-16,4 1 445 0</inkml:trace>
  <inkml:trace contextRef="#ctx0" brushRef="#br0" timeOffset="203316.21">30229 16513 286 0,'4'-2'477'0,"-1"-2"-4"15,-1 2-17-15,2-1-31 0,-4 3-28 0,1-3-39 16,-1 3-33-16,0 0-31 0,0 0-31 0,0 0-22 16,0 0-24-16,0 0-22 0,0 0-16 0,-3 12-22 15,0-7-12-15,2-1-16 0,-2 2-13 0,2-2-12 16,0 2-10-16,-1-2-9 0,2 0-6 0,2 0-11 15,-1 0-2-15,1-2-5 0,-2-2-3 0,9 2-6 16,-2-3 0-16,-7 1 8 0,20-2 3 0,-11-3-1 16,0 0 6-16,3 0 3 0,-3 0-3 0,-2-2 3 15,0 3 1-15,-1-3-4 0,-1 1-4 0,-4 1-6 16,2-1-4-16,-2 1-7 0,-1 0-10 0,0 5-43 16,-4-4-67-16,4 4-100 0,-10 2-129 0,0 1-185 15,-3 3-459-15,-1 3-1024 0,1-3 452 0</inkml:trace>
  <inkml:trace contextRef="#ctx0" brushRef="#br0" timeOffset="205850.58">19228 16699 279 0,'-5'-2'388'0,"-2"1"-9"0,0-2 0 16,-4 2-19-16,11 1-24 0,-16 4-23 0,6-1-16 15,1 3-26-15,1 0-18 0,2-1-25 0,2 2-23 16,-2 2-14-16,6-2-18 0,-1 4-10 0,4-5-23 16,2 1-5-16,1-1-9 0,3-2-8 0,5-1-11 15,4-2-7-15,1-1-9 0,0-2-7 0,4-3-7 16,-3-2-10-16,6-4-4 0,-8 3-3 0,1-2-6 16,-2-2-1-16,-1 1 4 0,-2-2-1 0,-1 1-5 15,-5 3 7-15,-3-1-6 0,-4-1-5 0,2 2-5 16,-6 0-4-16,-2 4-8 0,-3 1-13 0,-1 0-35 15,-5 4-43-15,1 4-85 0,-3 3-94 0,-8 7-107 16,3 3-128-16,1 2-301 0,-2 3-840 0,1 6 372 16</inkml:trace>
  <inkml:trace contextRef="#ctx0" brushRef="#br0" timeOffset="206199.56">18973 17166 238 0,'-7'-3'402'15,"1"-1"-11"-15,0 1-22 0,1 1-29 0,-1 0-28 16,6 2-26-16,-9 1-26 0,9-1-24 0,-7 6-20 16,2-2-17-16,1 1-17 0,3 0-22 0,-2-1-13 15,2 2-19-15,2 0-4 0,-1-1-13 0,1 0-15 16,3-3-5-16,0 3-12 0,3-2-9 0,-1 0-1 15,1-3-11-15,1 0-2 0,3-1-2 0,1-2-18 16,1 0 9-16,-2-2-7 0,0 2-1 0,1-4 0 16,-8 3-4-16,3-3-5 0,-1-2 7 0,-3 1 2 15,-3-1 11-15,-2 0 0 0,-3 0-3 0,-4 3-1 16,-1 0-6-16,-3 2-3 0,-2 1-8 0,1 3 0 16,2 2-4-16,-6 6-11 0,3 0-46 0,1 4-59 15,5 3-57-15,0 0-66 0,4 2-65 0,2 1-77 16,5 8-345-16,4-7-761 0,2-2 337 0</inkml:trace>
  <inkml:trace contextRef="#ctx0" brushRef="#br0" timeOffset="206483.62">19365 17194 121 0,'1'-6'426'15,"-1"0"0"-15,2 1-15 0,-2 1-24 16,0 0-46-16,0 4-26 0,0 0-31 0,0 0-30 0,0 0-19 15,0 0-22-15,0 0-20 0,3 15-15 16,-3-8-19-16,4 1-17 0,-2-1-13 0,-1 0-12 16,0-1-11-16,4-1-10 0,2 1-9 0,-1 1-11 0,2-3-8 15,-3-3-1-15,4 0-6 0,-9-1-9 0,15-3 0 16,-6 0-11-16,1-3 3 0,-1 0-10 0,2-1 3 16,-3-2-8-16,0 1 4 0,-3-2 21 15,0 1 3-15,2-1 8 0,-10-1-1 0,3 2-5 16,-5 0-6-16,1-3-6 0,-5 4-4 0,-3 2-9 15,-4-2-1-15,-4 5-22 0,-1 2-52 0,3 2-72 16,-1 3-87-16,-3 12-91 0,6-7-114 0,-2 4-376 0,9 2-846 16,0 3 375-16</inkml:trace>
  <inkml:trace contextRef="#ctx0" brushRef="#br0" timeOffset="206766.85">20078 16911 4527 0,'13'-33'347'0,"-3"7"-95"15,-1 1-133-15,-5 8-36 0,2 0 33 0,2 7 21 16,-5 1 0-16,0 4-21 0,1-1-9 0,0 6 2 16,-4 0 7-16,9 11 3 0,-4 2-5 0,-1 4-6 15,0 10 1-15,-3 5-12 0,3-5-3 0,-5 2-10 16,-2 3-7-16,-1 0-9 0,-1 0-11 0,3 1-1 15,-1-7-3-15,-2 5-22 0,1-5-22 0,3-1-35 16,-2-8-41-16,-1-1-43 0,3-5-52 0,-1-2-36 16,4-2-53-16,-4-3-84 0,0 0-55 0,2-4-62 15,-6 0-55-15,6 0-284 0,-6-9-857 0,3 2 380 16</inkml:trace>
  <inkml:trace contextRef="#ctx0" brushRef="#br0" timeOffset="207235.84">20050 16966 114 0,'-5'-30'240'0,"2"2"32"16,0 3 4-16,3 6 23 0,1 0 22 0,1 2 20 15,5 1-4-15,1 2 5 0,3-2-1 0,0 3-13 16,7 0-13-16,-1 0-12 0,2 3-19 0,8-3-16 16,-4 3-20-16,8 1-26 0,-3 3-20 0,0 2-21 15,0 1-18-15,-9 2-13 0,0 5-13 0,3 0-23 16,-4 2-10-16,-4 2-5 0,-5 1-13 16,4-1-8-16,-9 4-9 0,2 2-7 0,-3 6-6 0,-3-1-8 15,-4 0-2-15,-5 5-5 0,-4 0-4 0,0-1-1 16,-3 0-3-16,-4-4-3 0,1 2-5 0,-4-3 1 15,9-4-5-15,1-3-2 0,-3-1-2 0,5-3 1 16,1 0-1-16,3-2 1 0,0-1 1 0,3-3 24 16,1 1-12-16,-1-1-2 0,4-1-6 15,0 0-6-15,0 0 1 0,0 0-1 0,22-18-4 0,-7 11 4 16,2 1 0-16,4-2-9 0,-2 3 2 0,1 1-5 16,1 0-3-16,7 4 3 0,-3 1 1 0,0 2-5 15,-3 2 5-15,-2 4-3 0,6 0-2 16,-9 4-1-16,4 4 2 0,-8-6-4 0,1 6 5 0,-5 0-3 15,0 0 0-15,-3 1 0 0,1 2 0 16,-5-2 1-16,-2-1-1 0,-5 0-1 0,-1 1 7 0,-3-2-5 16,-4-1 5-16,-3-2-5 0,0 0 4 0,-8-1 4 15,-2-4-9-15,6-1 12 0,-1-4 9 0,-5-1 12 16,5-2 5-16,3-4 7 0,-1-2 4 16,6 4-7-16,-2-4 1 0,2-2-5 0,2 2-6 0,3-3 1 15,0-1-10-15,3 0-1 0,3 2-11 0,0 1-19 16,4-1-17-16,0 3-23 0,3 0-34 0,0 2-36 15,3 2-37-15,-8 1-50 0,21 4-55 0,-12 1-47 16,2 3-57-16,-1 4-62 0,-2-2-68 0,-3 4-349 16,5 2-913-16,-5 1 404 0</inkml:trace>
  <inkml:trace contextRef="#ctx0" brushRef="#br0" timeOffset="208250.44">21323 17003 2548 0,'11'-17'183'16,"0"-1"-38"-16,-2 5-48 0,-2 2 25 0,-2 4 32 16,-1 0 15-16,-2 0-3 0,0 2-12 0,-1 1-26 15,-1 4-9-15,2-5-9 0,-2 5-9 0,0 0 12 0,0 0-4 16,0 0-8-16,-9 17-2 0,5-11-4 15,1-1-8-15,3-5-8 0,-5 7-1 0,3-3-9 16,0-1-2-16,0 0-10 0,2-3 2 0,0 5-1 16,0-5 4-16,0 0 3 0,-1 3 6 0,1-3-2 15,0 0 0-15,0 0-4 0,6-12-1 0,-5 6-4 16,2-1 1-16,-3 0-4 0,1 1-3 0,-2 1-4 16,-2-3-2-16,1 2 2 0,-3 0-5 0,-1 2-5 15,0 0-7-15,-3 2 2 0,-4 3 1 0,-13 6 8 16,9 3 11-16,-5 1 4 0,3 4 0 0,-2 7-5 15,2 1-3-15,3 3-1 0,-2 1-5 0,4 4-3 16,5-2-7-16,4 3-2 0,2-1-4 0,4-2-5 16,5-1 4-16,4-2-5 0,5-1-3 0,5-2-1 15,7-6 1-15,-1-3-3 0,6 0-3 0,0-7-2 16,5-3-6-16,1-3-3 0,-2-3-7 0,4-2 4 16,-3-3-3-16,-2-3-2 0,3-1 2 0,-5-3-1 15,-4-1 3-15,-1-3 1 0,-6 0 0 0,-4 0 0 16,-3-3-1-16,-4 4 2 0,-6 0 1 0,-1-1 1 15,-3 2-3-15,0 1 0 0,-3 3 4 0,0 3-2 16,-3-1 0-16,-1 6 3 0,-1-2-7 0,-3 5 3 16,1 1-5-16,0 4 7 0,-1 1-3 0,1 4 3 15,-3 0 1-15,2 4-3 0,0 1-1 0,4 0 0 16,-1 4 0-16,3-3-1 0,1-2 1 0,1-1 1 16,4 1-7-16,1-4 7 0,-3 1-3 0,4-3 4 15,-1-2-2-15,1 2 3 0,2-3-1 0,-3-1 1 16,3 0 3-16,0-3-2 0,2 0 2 0,-8 0-3 15,14-6 6-15,-10 2-3 0,5 0-3 0,-3-5 0 16,2 2-2-16,-3-3 1 0,3 1 2 0,-2-2-2 16,2-4 3-16,-3 6 1 0,0-1-4 0,-2 2 3 15,2 2-6-15,-4 0-2 0,1 1-7 0,1 2 2 16,1 2 1-16,-4 1 3 0,0 0 2 0,9 5-2 16,-5 1-1-16,1 3 4 0,-3 1 0 0,3 3-2 15,1-2 1-15,-3 5-2 0,1 0 0 0,1-4 1 16,-1 1 6-16,4-4-1 0,-3 1-1 0,-1 0 0 15,4-3-4-15,-3 0 1 0,2-3 2 0,-2-2-2 16,3-2 3-16,-1-1 0 0,5 0 0 0,-3-4-2 16,-4 0 0-16,4-2 0 0,5-5 2 0,-5 1 2 15,4-1-2-15,-3 0 1 0,3-3 0 0,0-1-2 16,0 1 3-16,1 1 0 0,-3 1-3 0,1 1 0 16,-1 4 0-16,-3 1 0 0,0 1 5 0,0 5 2 15,-3 1 7-15,-5 0 7 0,13 4 3 0,-9 0 3 16,0 6 2-16,-3 1 0 0,4 1-8 0,-3 4 2 15,-4-4-4-15,2 5-2 0,-2 0-3 16,-2-6-3-16,4 1 1 0,0 0 1 0,1-4-15 0,-2 1 2 16,2-4-4-16,2 1 3 0,-1-3 0 0,-2-3 1 15,0 0-4-15,9 0 4 0,-9 0-3 0,9-8 4 16,-1 1 1-16,2 0-3 0,-1 0 1 0,4-5-3 16,1 1 6-16,-2-2-9 0,0 2 7 0,-3 3-6 15,0 0 1-15,2 3-1 0,-4 2-4 16,-2-1 6-16,3 3-1 0,-1 1 3 0,0 3 2 15,-2-1-1-15,0 3-1 0,2 2 3 0,1 0-4 0,-3 2-8 16,3 1-37-16,-5 0-57 0,3 2-72 0,2-3-92 16,-4-3-101-16,-2-2-105 0,-2-4-503 0,1 5-1058 15,-1-5 468-15</inkml:trace>
  <inkml:trace contextRef="#ctx0" brushRef="#br0" timeOffset="208433.04">22593 16874 3268 0,'2'-5'302'16,"0"-2"-73"-16,-2 7-75 0,4-8 3 0,-3 6 10 15,-1 2-8-15,7-1-19 0,-7 1-25 0,6 8-21 16,-1-3-16-16,1 2-28 0,3 8-75 0,-1-6-82 16,2 5-113-16,-5 1-121 0,-1-2-363 0,-1 1-761 15,3 3 336-15</inkml:trace>
  <inkml:trace contextRef="#ctx0" brushRef="#br0" timeOffset="208767.04">22699 17284 166 0,'2'5'423'0,"0"-2"20"15,2-1 14-15,-4-2 8 0,0 0-6 0,10-5-19 16,-2 1-17-16,-2-3-25 0,2 0-29 0,2-3-26 16,2 1-23-16,1-6-20 0,-1 2-29 0,1-2-18 15,0 1-20-15,6-7-17 0,-2 1-26 0,-4 4-13 16,4-5-19-16,-3-6-13 0,4 3-17 0,-5-4-6 15,2 4-15-15,-10-3-9 0,8-1-10 0,-3 3-6 16,-2-1-17-16,-4 7 1 0,-3 2-12 0,2 5-1 16,-3 0 0-16,0 1-4 0,0 4-9 0,0 3-8 15,0 4 5-15,0 0-9 0,0 0 0 0,-16 16-2 16,11 0-4-16,-1 9 1 0,2 3-6 0,4-1 3 16,-5 5-2-16,2 2 8 0,2 0-7 15,1 1 7-15,0-2-8 0,0 1 2 0,1-3-4 16,3-1-3-16,4-1 1 0,-2-3 4 0,2-1-18 0,0-8-19 15,-2-1-20-15,4-1-16 0,-2-5-23 0,0-1-21 16,-2-2-25-16,3-4-26 0,-4 0-41 0,4-2-48 16,0-4-49-16,-1 0-65 0,-3-1-74 15,-1-4-90-15,-1-3-399 0,-1 0-993 0,-2 0 439 16</inkml:trace>
  <inkml:trace contextRef="#ctx0" brushRef="#br0" timeOffset="208901.96">22873 17097 141 0,'-7'-3'382'0,"7"3"1"0,-9-3 16 0,9 3 10 16,-3-3 1-16,3 3-12 0,0 0-23 0,19-2-37 16,-7 2-31-16,11-1-31 0,-2-3-43 0,10 2-64 15,0 0-111-15,1 0-122 0,-5-3-165 0,-2-1-436 16,6 1-719-16,0 4 319 0</inkml:trace>
  <inkml:trace contextRef="#ctx0" brushRef="#br0" timeOffset="209649.69">23719 16776 170 0,'0'-4'385'0,"3"-2"0"0,-2 2 0 0,0-1-9 16,1 2-12-16,-2 3-17 0,0-4-3 0,0 4-1 15,0 0-3-15,0 0-8 0,0 0-6 16,0 0-9-16,0 16-17 0,-3-12-27 0,4 8-21 16,-3-2-23-16,1 3-20 0,-1 6-18 0,2 6-18 15,-1-5-21-15,2 5-13 0,-1 0-7 0,2 3-19 16,-4-2 0-16,1 2-14 0,1-3-4 0,-1-6-14 0,1 0-4 16,2 2-19-16,-2-3-10 0,2-6-9 15,-4-1-4-15,2-2-8 0,0-3 1 0,-1 0-2 16,1-1-5-16,1-2 4 0,1 1 0 0,-2-4-5 15,0 0-1-15,0 0-3 0,0 0-1 0,10-12-3 16,-4 3-4-16,6-3 3 0,3-3 6 0,-2 3-6 0,8-6 5 16,-5 7 5-16,0 0 1 0,1 3 5 0,2 0 0 15,2 2-1-15,-9 2-6 0,1 3-1 16,5 0-2-16,-6 3-1 0,0 3 3 0,-3 0-1 16,-1 2-7-16,0 2 0 0,-5 1 1 0,1 1 4 0,-2 2-13 15,-4 0 9-15,-2 3-1 0,-1-1-9 0,-3 0 5 16,-4 1-8-16,2-1-3 0,-4-3-3 0,-2-1-2 15,0 1 9-15,0-3-11 0,-9 2 3 16,4-4 6-16,2 0-3 0,5-5 5 0,1-1-9 16,3-2-3-16,-3 1 13 0,4-2-5 0,-2-3 6 15,2 0-4-15,2 1 4 0,4 0 7 0,-2 0 8 0,3 0-6 16,1 1 4-16,1 3-5 0,-1-5-3 0,1 5-2 16,0 0-2-16,0 0 2 0,0 0 12 0,19 8-11 15,-10 0 3-15,-1-2 1 0,4 1 2 16,1 2-3-16,1 1-4 0,0 0 3 0,4-3-3 15,0 2 5-15,4-2-4 0,5-1-9 0,1-2 0 0,1-1-4 16,0-4-8-16,2-1 8 0,1 0-8 0,-4-3 1 16,2-3-1-16,-2-1 7 0,-3 0-2 0,1-5 4 15,-2 1-4-15,-5 4 5 0,-5-1 3 16,3-3-2-16,-3 0 4 0,-2-3-7 0,0-1 5 16,-4 1-3-16,0-2-8 0,-1 0 14 0,-4-1-6 15,-2 4 10-15,2-1-1 0,-3 3-5 0,0 5 1 0,-3 0-6 16,2 4-1-16,-3 2 0 0,4 2 4 0,0 0-3 15,-19 12 3-15,10-3 1 0,-4 8-6 16,4-1 5-16,0 7 0 0,3 4 2 0,2-2-4 16,2-7-11-16,4 9-29 0,3-2-48 0,5-5-40 15,3 1-56-15,6-1-69 0,4-3-62 0,-1-5-78 0,-1-5-78 16,7 1-101-16,2-7-297 0,-2 0-946 0,3-2 419 16</inkml:trace>
  <inkml:trace contextRef="#ctx0" brushRef="#br0" timeOffset="210066.53">25052 17276 132 0,'6'-2'443'0,"2"-1"17"16,-3-2-7-16,1 0-18 0,-3 0-19 0,4 1-25 16,-5-4-22-16,-1 1-32 0,-2 0-25 0,-3-1-18 15,1 2-20-15,-2-3-24 0,-3 2-25 0,-1 1-20 16,-4 2-21-16,3 1-20 0,-3 0-8 0,-5 3-22 15,-2 4-10-15,-1 1-14 0,-2 7-11 0,4-1-8 16,-3 4-10-16,-1 3-7 0,0 4-6 0,4-1-8 16,5 0-6-16,3-4-8 0,1 0-6 0,6-2-2 15,1-3-5-15,2 1-5 0,3-3-3 0,1-1 3 16,2 0-5-16,1-3-6 0,5-1-1 0,-4-5-1 16,5 0-3-16,-1-2 4 0,2-2-6 0,1-3 9 15,0 0-11-15,4-1 2 0,-4-2-2 0,0-1-1 16,-2 1-1-16,3-2 2 0,-3-1-2 0,-3 4-2 15,-1-1 2-15,-1 1 3 0,-2-1 5 0,0 3 1 16,-2 1-1-16,1 3-6 0,-1-1 1 0,-3 4-6 16,0 0-1-16,0 0 9 0,10 10-1 0,-8-5 3 15,-2 7-8-15,2-2 2 0,1 3 9 0,1 3-16 16,0-1 4-16,-1-4-16 0,4 1-13 0,-2-1-33 16,1-1-31-16,1 0-41 0,0-5-43 0,6-2-55 15,-4 0-47-15,-2-3-51 0,5-1-60 0,1-2-74 16,-3-2-341-16,3-3-867 0,1 1 384 15</inkml:trace>
  <inkml:trace contextRef="#ctx0" brushRef="#br0" timeOffset="210983.4">25424 17259 12 0,'5'-3'326'0,"-5"3"-8"0,0 0-2 16,0-4 4-16,0 4-14 0,1-4 6 0,-1 4 2 0,2-5-18 15,-2 5-3-15,1-5-10 0,-1 5-11 16,0-4-8-16,3 1-17 0,-3 3-16 0,2-4-17 15,-2 4-22-15,3-2-17 0,-3 2-21 0,5-1-15 16,-5 1-14-16,0 0-11 0,9 3-6 0,-7 0-9 16,3 3-10-16,-3-1-8 0,0 6-6 0,0-3-9 15,-2 5-4-15,0-2-10 0,-2 1-5 0,0-1-4 16,0 2-3-16,0-2-5 0,-1-1-2 0,1-1-2 16,-2 0-5-16,1-2 2 0,0-1-6 0,1-1-2 15,2 1 0-15,-2-2 2 0,2 0 26 0,0-4 4 16,0 0 12-16,0 0-11 0,0 0-1 0,0 0 0 15,0 0-9-15,9-11 3 0,0 4-5 0,-2-1-2 16,-3-2-5-16,5 0-5 0,1 1 6 0,1 0-6 16,-1-1-7-16,1 2 8 0,-2 1 2 0,4-1 0 15,-3 3 2-15,-1 1-1 0,0 2 3 0,-4 0 5 16,-5 2 1-16,18 7 12 0,-9-1-7 0,-1 1-2 16,-3 1-3-16,0 0-3 0,3 4-5 0,-4-2-6 15,-2 1 1-15,4-2-20 0,-1 2-23 0,4 0-27 16,-2-1-36-16,4 4-42 0,-2-9-54 0,7 4-57 15,1-6-61-15,5 1-72 0,6-4-75 0,4 0-86 16,-14 0-343-16,17-3-939 0,-2 0 417 0</inkml:trace>
  <inkml:trace contextRef="#ctx0" brushRef="#br0" timeOffset="211466.41">26683 17054 269 0,'10'-6'519'0,"-5"2"13"16,2-1 2-16,-1 3-14 0,-2-2-25 0,-4 4-30 15,5-3-43-15,-5 3-28 0,0 0-8 0,0 0-28 16,-13 18-13-16,4-7-29 0,-2 5-17 0,-6 4-27 16,3 6-26-16,-4 0-24 0,-3 0-21 15,4 1-20-15,-5 0-16 0,2 4-19 0,-3-4-15 16,2 0-8-16,1-2-15 0,-1-1-14 0,5-2-7 0,0-1-12 15,6-9-5-15,1-2-7 0,0-1-4 0,4-3-8 16,0-1-8-16,3 0-43 0,0-3 0 0,2-2 0 16,0 0 0-16,0 0 0 0,12-14 0 0,-5 3 0 15,2-2 0-15,4-4 0 0,1-6 0 16,3-1 0-16,2-4 0 0,0-1 0 0,-2-4 0 0,6-6 0 16,-4 6 0-16,3-9 0 0,1-1 0 0,1 0 0 15,-5 12 0-15,4-11 0 0,-5 12 0 0,-4 5 0 16,1 1 0-16,-7 12 0 0,-1 4 0 15,-2 0 0-15,1 4 0 0,-2 1 0 0,-4 3 0 16,10 10 0-16,-4 5 0 0,1 3 0 0,-2 6 0 16,1 4 0-16,-1 2 0 0,1 3 0 0,-1 2 0 15,0 1 0-15,2 8 0 0,-3-8 0 0,3-2 0 0,0 3 0 16,2-3 0-16,0 1 0 0,0-2 0 16,1-2 0-16,-1-3 0 0,3-1 0 0,-1-3 0 15,-6-7 0-15,1-2-7 0,-4-5-192 0,2 1-40 16,0-3-36-16,-3-1-39 0,-1-5-64 0,-1 0-60 15,1-2-69-15,0 0-76 0,-18-8-293 0,1 1-948 16,-1-4 420-16</inkml:trace>
  <inkml:trace contextRef="#ctx0" brushRef="#br0" timeOffset="211618.22">26476 17313 116 0,'-10'-1'344'0,"10"1"14"0,-9-3 21 15,9 3 20-15,-3-2 3 0,3 2-10 0,0 0-18 16,0 0-29-16,23-4-30 0,-4 4-30 0,4 1-27 15,5-3-24-15,3 1-25 0,4 1-21 0,3 0-47 16,-1 0-66-16,1-3-91 0,1-1-111 0,-3 1-123 16,4-3-143-16,-8-1-279 0,0 0-727 0,-1-3 322 15</inkml:trace>
  <inkml:trace contextRef="#ctx0" brushRef="#br0" timeOffset="212099.71">27278 17106 345 0,'6'-6'465'0,"-4"-1"17"0,2 2 8 0,-3 0-9 16,3-1-22-16,-4 6-38 0,4-4-33 0,-4 4-12 16,0 0-12-16,0 0-23 0,11 14-9 0,-4-2-22 15,-2 6-9-15,0 0-18 0,1 8-29 0,1 1-21 16,-3 1-17-16,-2-1-27 0,2 1-22 0,-1-1-8 16,-2 0-21-16,0-2-14 0,1-5-11 0,-2-3-13 15,-2 1-19-15,4-7-16 0,-4 0-14 0,2-3-24 16,2-1-3-16,-1 0-7 0,-2-2-3 15,1-5-2-15,1 9-12 0,-1-9-17 0,0 0-4 16,0 0-9-16,0 0-2 0,0 0-3 0,0-25 4 0,0 13-6 16,-1-6 1-16,-1-2 4 0,2-5-7 0,2 0 13 15,-2-4-2-15,0-2 6 0,-2-2-2 0,1 1 6 16,4 0 3-16,-2-14 0 0,0 15 0 0,5 0 13 16,-2 1 5-16,0-4 18 0,1 8 10 15,3 1 13-15,-2 7 7 0,3 1 0 0,0 2-11 0,-1 7-1 16,2-2-4-16,2 4-8 0,5-1-3 15,1 2-2-15,1 4-5 0,-1 2 5 0,5 1-11 16,-1 2 4-16,-4 2-4 0,1 1 2 0,0 4-4 0,3 6-3 16,-7-3-1-16,-6 0-5 0,0 1 7 0,1 1-5 15,-6 1 12-15,-4-4-17 0,-4 2 6 16,-1 1 5-16,-9 0 0 0,-1-2-10 0,-11 3 4 16,2 0 2-16,-4-5 7 0,-4-1-10 0,0-1 5 15,3 0-7-15,1 0 0 0,1 0-19 0,1-2-45 16,7 1-54-16,1-2-71 0,3 0-88 0,6-3-86 15,1 1-87-15,8-3-96 0,0-2-432 0,4 8-1059 0,6-2 469 16</inkml:trace>
  <inkml:trace contextRef="#ctx0" brushRef="#br0" timeOffset="212233.25">27722 17330 2849 0,'5'2'358'16,"5"-2"-122"-16,-2 2-16 0,-8-2 18 0,13-1 24 15,-13 1 12-15,11-1-4 0,-11 1-18 0,8-1-24 16,-8 1-16-16,6-4-18 0,-2 2-25 0,-4 2-22 15,0 0-51-15,0 0-85 0,0 0-99 0,10 4-108 16,-10-4-141-16,0 5-180 0,0-5-296 0,0 0-881 16,-8 15 389-16</inkml:trace>
  <inkml:trace contextRef="#ctx0" brushRef="#br0" timeOffset="212715.83">26320 17675 129 0,'-11'3'235'0,"3"-3"-17"16,-3 1 1-16,4 0 2 0,-1-1-12 15,2 1 8-15,6-1-1 0,-9-1 3 0,9 1 1 16,-9 3 12-16,9-3 0 0,-4-4 8 0,4 4 2 0,0 0 5 16,0 0 2-16,-9 0-6 0,9 0-7 0,0 0-7 15,0 0-5-15,0 0-5 0,0 0 3 0,0 0-10 16,23 5-7-16,-1-4-13 0,5 1-10 0,9 3-17 15,15-6-8-15,9 4-10 0,0-3-15 16,6 4-5-16,33-5-2 0,-5 1-11 0,-27 2-13 16,25 0-7-16,0-1-7 0,-30-2-9 0,3-2-4 0,26 2-5 15,-31 1-5-15,-3-5-12 0,-1 3-1 0,-4-2-1 16,-15 3-15-16,-5-3 2 0,-2 4 4 0,-10-1-9 16,-3 2-10-16,-5-2-9 0,-3 0-16 15,-1 0-27-15,-2 1-32 0,-6 0-56 0,0 0-65 16,0 0-74-16,0 0-66 0,-14 6-45 0,2-5-49 15,-8 1-52-15,-1 2-51 0,-10 3-285 0,0-4-871 0,2 2 386 16</inkml:trace>
  <inkml:trace contextRef="#ctx0" brushRef="#br0" timeOffset="-214230.65">10871 2751 113 0,'11'-16'338'0,"0"3"3"0,-7 4-3 15,1 0 10-15,-1 0-18 0,0 4-15 0,-3 0-15 0,2 1-23 16,-1 2-34-16,-2 2-36 0,0 0 2 0,0 0-1 15,-6 11-10-15,-1-2-5 0,-2 7-5 16,-2 8-10-16,-2 5 6 0,-2 2-7 0,1 1-10 16,-4 15-7-16,-3 10 0 0,6-2-11 0,-3 0-11 15,-2 0-9-15,3 1-16 0,3 1-8 0,3-1-8 0,-1-2-11 16,3 0-6-16,5-1-6 0,2 1-11 0,4-6-3 16,3-14-5-16,2 13-5 0,2-14-6 0,4 13 0 15,-1-17-3-15,4 1-6 0,-1-1 0 16,2-6-1-16,3-3-7 0,-5-2 0 0,-3-5-3 15,-2-4 2-15,-2-5-5 0,-3 2 2 0,-1-1-1 16,1-1 4-16,-1-3 0 0,-4-1-2 0,0 0-4 0,0 0-19 16,0 0-28-16,0 0-49 0,0 0-66 0,-8-19-75 15,3 8-107-15,0 3-131 0,-7-17-484 16,5 8-1017-16,0-1 451 0</inkml:trace>
  <inkml:trace contextRef="#ctx0" brushRef="#br0" timeOffset="-213812.16">11172 3139 400 0,'-7'-11'416'0,"0"3"5"0,-1 0-4 16,0 2-25-16,3 4-28 0,-4 2-21 0,3 3-27 16,-4 3-17-16,-2 8-17 0,1 1-10 0,-1 8-23 0,1 3-25 15,3 0-22-15,-1 0-21 0,-2 2-17 16,-1-3-17-16,4 0-8 0,2-1-10 0,-3-6-21 15,4-3-7-15,1-4-10 0,0-2-13 0,3 3-5 16,-3-8-2-16,4 2 17 0,-2-2 27 0,0-1 17 16,2-3 12-16,0 0-15 0,0 0-10 0,8-18-7 0,-2 2-12 15,2-2 1-15,6-8 5 0,-4 1-17 16,2-4-1-16,1-3-4 0,-2-2-9 0,3 0-13 16,2-12-4-16,-1 2-4 0,-5 9-5 0,-1 3 0 15,0 3 2-15,-1 5-8 0,-4 6-8 0,-1 7-7 16,1 3-7-16,-1 1-12 0,-2 2-5 0,2 4 5 0,-3 1-3 15,7 9 1-15,0 9 0 0,-1 8 0 16,1 1-5-16,1 4 4 0,-1 3-2 0,-1 0 5 16,3 1-1-16,1 10 1 0,-2-10-1 0,1 10-14 15,0-12 5-15,1-3-17 0,-1 0-8 0,-1-2-19 16,-2-9-19-16,2 7-30 0,-3-2-34 0,-1-7-38 0,-3-6-43 16,2-1-31-16,-3 1-42 0,-3-6-51 15,-1 2-54-15,-6-3-61 0,-3-1-51 0,-5-1-328 16,-2-5-896-16,-2-1 397 0</inkml:trace>
  <inkml:trace contextRef="#ctx0" brushRef="#br0" timeOffset="-213264.38">11039 3384 185 0,'-5'-7'294'0,"1"-3"16"0,-1 4 1 15,5 0-2-15,-4 1 9 0,5-1 7 0,2 3-3 16,2-3-10-16,3 2-12 0,3-1-23 0,1 0-29 16,4-1-20-16,5 0-27 0,-1 0-18 0,7-2-16 15,4-2-18-15,-1 3-31 0,1-4-29 0,-4 1-23 16,1 1-28-16,-5-1-27 0,-3 1-13 0,-4 3-14 15,-1-4 7-15,-5 5 10 0,2-3-3 0,-6 1-1 16,-1 1 14-16,3 1 14 0,-2 0 30 0,-2 3 23 16,-3 0 14-16,-1 2 3 0,6-3 5 0,-4 0-10 15,-2 3-7-15,0 0-8 0,0 0 8 0,4 7 25 16,-4 0 0-16,0 4-6 0,0-1-7 0,0 5-6 16,1 2 2-16,-2 1 0 0,1 0-2 0,0 0-8 15,3 0-4-15,-1 1-9 0,-2-2-4 0,4 0-5 16,-3-6-5-16,3 1-14 0,-4 1-4 0,1-4 0 15,-1-2 4-15,1-1-5 0,2-1-5 0,-2 0 3 16,2-2 2-16,-3 1 8 0,0-4 25 0,0 4 20 16,0-4 0-16,0 0-10 0,0 0-16 0,-3-15-11 15,2 3-1-15,1-1 1 0,-3-5-3 0,2-7-11 16,-5 0-7-16,3-6-1 0,2 2-1 0,-1-4-6 16,0-4-2-16,1-8-6 0,-3 9 4 0,4 4 6 15,4 3 10-15,-4 3 16 0,1 8-12 0,-1 6 8 16,4 1-11-16,-4 0-5 0,4 3 4 0,2-1-14 15,2 3-7-15,1 1 2 0,2 2 1 0,2-2-9 16,-1 5-5-16,2 0 4 0,2 6-5 0,1-1 6 16,-4 0-3-16,2 4-2 0,-1 1-14 0,1 0 2 15,-3 3-9-15,-3 0 2 0,1 2 8 0,-6-1-3 16,-3 1 15-16,3 2-16 0,-9-5 10 0,2 6 2 16,-2-3-3-16,-5 2 8 0,-3 0 8 0,1-2 2 0,-5-2-13 15,-3 3 7-15,2-4-8 0,-8 2-24 16,8-5-22-16,0 1-25 0,-1-1-38 0,0-5-40 15,4 0-51-15,4-2-62 0,1-2-90 0,1 0-121 16,4-2-117-16,2-4-386 0,5-2-1057 0,4-2 468 16</inkml:trace>
  <inkml:trace contextRef="#ctx0" brushRef="#br0" timeOffset="-212929.79">11627 2709 208 0,'0'-5'436'0,"4"0"13"0,-2 0-3 16,3-1-12-16,3 3-9 0,1-1-18 0,5 3-24 15,5 2-14-15,-1 5-19 0,10 1-20 0,0 4-11 16,-1 4-24-16,4 3-19 0,-2 1-17 0,8 12-17 16,3 1-13-16,-3 5-19 0,0 7-14 0,-3-2-11 15,-3 0-13-15,-3 5-16 0,-1 2-8 0,-6 4-12 16,-5 0-10-16,-4 2-8 0,-7 0-11 0,-3-3-11 15,-5 2-7-15,-5-5-7 0,-10-1 8 0,0 1-19 16,-9 4-4-16,-5-3-9 0,-2-7-3 0,-5 1-3 16,0-1-6-16,2-3-8 0,1-7-2 0,0 3-36 15,8-13 0-15,2-1 0 0,4-2 0 0,0-3 0 16,5-4 0-16,6-2 0 0,-1-3 0 0,7 0 0 16,1-5 0-16,-1 1 0 0,1 0 0 0,-1-1-182 15,5-3-87-15,-9 3-108 0,9-3-141 0,0 0-624 16,0 0-1235-16,0 0 547 0</inkml:trace>
  <inkml:trace contextRef="#ctx0" brushRef="#br0" timeOffset="-125979.8">20970 10564 72 0,'4'-2'172'0,"-4"2"-3"0,0 0-1 16,0 0-3-16,0 0-2 0,1-4-3 0,-1 4 0 15,0 0-10-15,3-2 0 0,-3 2-5 0,0 0-1 16,0 0-1-16,0-6-1 0,0 6-8 0,0-4 0 16,0 4-5-16,0 0-7 0,0 0 8 0,-4-4-13 0,4 4-9 15,-2-3-8-15,2 3-2 0,-2-6-5 16,2 6-8-16,0 0-5 0,-4-5 3 0,3 3 2 15,-3-2-9-15,2 1-2 0,2 3 12 0,-8-7-4 0,6 4-8 16,-2-1 12-16,0 1-8 0,1-1 0 0,-3 0-6 16,0 1-3-16,1-1 0 0,-1 0-7 15,1 0-2-15,-1-1-6 0,1 2-10 0,-3-1 3 16,0-1-4-16,2 3-3 0,-2-2-3 0,1 2-5 0,0-2 5 16,1 2-8-16,-2 0-3 0,3 0-3 0,-5-2 3 15,2 2-8-15,2 0 2 0,-1 1-3 16,0-2-1-16,-1 1 4 0,3 1-6 0,-3 0 6 0,2-1-7 15,-2 1 8-15,1 0-1 0,0-1 4 0,1 1-1 16,-2 0-2-16,0-1-5 0,3-1 3 0,-2 2 3 16,-1-1-4-16,0 2 8 0,1-1-1 0,-4 0-8 15,3-1 0-15,-3 1-4 0,1-1 2 0,-1 1 1 16,0 0-4-16,1 0 0 0,-1-1 1 0,0 2-1 16,0 0-4-16,2 0-3 0,1 0 2 0,-1-1 3 15,0 1-3-15,-1 0-1 0,1 0 0 0,-2-2-2 16,3 2-1-16,0 2 0 0,1-2 1 0,-2 0 0 15,0 0-1-15,-2 0 1 0,0 0-5 0,1 0 1 16,0 1 0-16,-2-1 7 0,3 0-12 0,0 2 11 16,-1-1-7-16,1-1 6 0,-1 2-6 0,-3 0 5 0,4-2 0 15,0 3-4-15,0-3 5 0,2 0-7 16,0 1 6-16,-1-1-2 0,3 1 7 0,-3 0 7 16,0 0 0-16,1 0-1 0,0-1-6 0,0 3 4 0,1-2-3 15,-2-1-1-15,2 1-1 0,-2 0-5 0,1 0 5 16,-1 1-3-16,0 0 4 0,-2 1-3 15,4-2 0-15,-2 2-1 0,0 0 0 0,1-1-2 16,-2 2-1-16,0 0 1 0,1-1 1 0,-1-1-2 0,4 2 3 16,-3-2-2-16,-1 3 0 0,-1 0-4 0,2 0 4 15,-1 1 1-15,4-2 2 0,-5 0 2 0,1 2 4 16,0 0-2-16,-1 0 6 0,2 0-3 0,-1 0 4 16,-2 2-1-16,2-4 8 0,0 3-8 0,1 1 1 15,-3-4-1-15,2 4 1 0,1-3-1 0,-2-1-4 16,5 2 3-16,-3-2-2 0,3 1-1 0,-5 2 1 15,5-3-1-15,-2 2 0 0,2-1 3 0,0 0 0 16,1 0-8-16,-5 2 6 0,4-2 1 0,0 1 0 16,0 2 0-16,-1-1 4 0,-1-1-2 0,2 2 2 15,0-1-2-15,1 0 1 0,-2 3 1 0,1 0 3 16,-2 2 5-16,1-2 2 0,0 2 1 0,2-1-4 16,0 0 2-16,0 1-1 0,-1 0-1 0,1 5-1 15,2-5-2-15,-2-1 0 0,1 4-1 0,1-3 3 16,-1 4-5-16,0-4 2 0,3 0 2 0,2 2-7 15,-2-2 1-15,1 1-2 0,-1-1 3 0,1 0-5 16,1 0 0-16,-1 2 2 0,0-2-2 0,2 1-2 16,-1 0-1-16,0 3 3 0,-1-5-4 0,0 4 1 0,2-2 2 15,-2-1-4-15,0 0 4 0,2-1-5 0,-2 1-5 16,0 0 5-16,1 0-1 0,0-1 7 0,-2 0-9 16,3-1 2-16,-2-1-4 0,-2 0 1 0,2 3-1 15,-1-5 3-15,1 6-6 0,-2-4 3 0,1 0 1 16,0 1-2-16,1-4 1 0,-1 1 0 0,2 3-1 15,-2-4-2-15,0 4 2 0,1-3-2 0,0-1 2 16,-1 0-1-16,3 1 3 0,-3-1 2 0,1 2-5 16,0 0 5-16,1-3-4 0,0 1 1 0,-2 2 2 15,3-3-2-15,-2 3-3 0,4-2 4 0,-1 2 1 16,-2-1-1-16,2 1 0 0,0-1-1 0,1-1 3 16,-1 1-3-16,2 0 2 0,-1-2 2 0,3 2 2 15,-1 2-10-15,0-3 6 0,0 0 2 0,4-2-1 16,-2 4 0-16,0-1-5 0,1-1 2 0,1 2 0 15,-1-4 3-15,-1 2-5 0,0 0 2 0,2 0 3 16,-2 1 0-16,1-3 0 0,2 1-1 0,-2 0 0 16,2-1 0-16,-1 0-1 0,-1-2 1 0,1 5-1 15,6-3 2-15,-9 1-4 0,2-3 1 0,0 2 1 16,-1-2 0-16,3 0-1 0,-2 1-4 0,-1 3 5 0,0-4 0 16,1 0-1-16,0 2-2 0,2-2 3 0,-1 2-3 15,1-2 0-15,-3 0 0 0,5 1 3 16,-8-1 0-16,8 0-2 0,-1 0 0 0,-4-1 2 0,3 1 2 15,-1 0-4-15,-1 0 1 0,4-2-1 0,-6 1-4 16,4-1 4-16,-5 1-2 0,1 0-1 0,0-1 4 16,-2 2 1-16,4-2-1 0,-10 0-2 15,13 0 6-15,-7-2-8 0,3 1 5 0,-9 1-1 0,12 1-2 16,-2-1 0-16,-1 2 0 0,-1-4-1 16,2 1 1-16,1 2 1 0,-2-1-1 0,0-1 0 0,3 0 3 15,-6 1-6-15,7 0 3 0,-4-1 4 0,5 0-6 16,-4 1 0-16,0-1 3 0,2 1 1 0,-4-2-3 15,3 0 2-15,-1 2-4 0,1-2 0 0,-5 1 3 16,7-2 3-16,-6 2 1 0,2-4-5 0,0 3 1 16,1-2 0-16,0 2 8 0,1 1-8 0,-1-2 0 15,0-1 0-15,1 0-2 0,0 0-2 0,-2 1 4 16,1-3 3-16,-1 4-3 0,0 1 2 0,1-4-1 16,-2 3-1-16,-3-3-1 0,8 1 4 0,-7-1-3 0,3-2-3 15,-2 4 6-15,-1-1-2 0,2 0-2 16,-2-4 0-16,4 2 3 0,-4 1-4 0,4-3 3 15,-4 1 0-15,3 0 0 0,-1-2-2 0,1 1-1 16,0-2 4-16,-2-1 0 0,1 1 0 0,2 1-1 0,-1-1 1 16,-2 0 0-16,1 0-3 0,0 1 2 15,-2-1-3-15,1-1 3 0,-2 3-2 0,4-4-1 16,-3 2-3-16,1 0 5 0,-1 0 3 0,-2 0-4 16,6 1 2-16,-5-3 1 0,2 1-1 0,-3 0 5 0,3-5-9 15,-2 6 1-15,0-6 1 0,2 1 1 0,1 0 8 16,-5 3-10-16,4-4-3 0,-2 2 5 15,-3 3 7-15,1-2-10 0,-2 2 3 0,2-1 0 0,-2 0-2 16,0 0 5-16,3-1-5 0,-4 2-1 0,1-1 3 16,-1 1-1-16,3 0-1 0,-4-1 1 0,1 2 1 15,0-1 0-15,1 0-1 0,-4-1 2 0,2 0-3 16,1 1 3-16,-2 0-3 0,2 2 2 0,-3-2-4 16,0-1 2-16,3 2 4 0,-2-3-5 0,-1 3 0 15,2-1 3-15,-3-2 0 0,2 3-3 0,-3-1 4 16,2 3 1-16,1-2-4 0,-1-2 7 0,-2 2-3 15,2 1-2-15,1-2 1 0,-2 2-3 0,0-1 5 16,0 3-3-16,0-3-1 0,2 0 2 0,-3 1-6 16,2-1 7-16,-2 2-4 0,0-2 4 0,1 0-5 15,-2 2 1-15,2 2 0 0,0-3-3 0,-1 0 3 16,0 0 3-16,-2 0-1 0,1 2 0 0,-2-2 2 16,7 0-1-16,-4 1 1 0,-2-1-2 0,2 3 0 15,-1-2 0-15,2 1-3 0,-1 0 3 0,-1-1 0 16,3 2 6-16,-6-1-9 0,4 0-3 0,-1 1 0 15,-1-1 5-15,-3 0-1 0,1 0 2 0,1 1 1 16,-1-1-1-16,-2 2-2 0,0-1 0 0,0-1 0 16,2 2 2-16,-3-1-3 0,1 0 0 0,0 0 14 0,-1 2-13 15,2-3-2-15,-3 2 2 0,3 0-2 16,-4 0 6-16,5 0 0 0,0 2-4 0,-4-1 0 0,3-2 0 16,-1 2-1-16,-1 1 1 0,3-2 2 0,-1 2 0 15,-3 0 0-15,3-1 0 0,-4 2 2 0,4-1-3 16,-2 1 0-16,1 0-1 0,-6-1-2 0,3 3 5 15,5-2 7-15,-4 0-8 0,3 1 2 0,-1 0-5 16,0 0 4-16,1 0-1 0,1 1-3 0,3-1 6 16,-1-1-5-16,-3 2-4 0,4 2 3 0,-2-4 6 15,-1 4-1-15,2-2-2 0,-2 1-5 0,-2-1 1 16,0 0 6-16,-1 1-1 0,2-1-3 0,-4 2-2 16,1-2 3-16,3 1-1 0,-3 1 0 0,-1-2 3 15,4 0 7-15,-3 2-8 0,3-2 1 0,-3 1-3 16,3 1 1-16,4-2 1 0,-6 1 0 0,2 1 2 15,-2 1-4-15,3-1 1 0,0-1-3 0,2 1 4 16,-2 0 0-16,0-2 1 0,0 2 2 0,-4 0 0 16,4 2-6-16,-1-2 3 0,1 0 3 0,0 0-6 15,0 0 5-15,-4 2-4 0,3 1 2 0,1-2 3 0,-5 1-2 16,5 0-2-16,-2 1-2 0,-1 0 2 0,1-2 2 16,2 5 0-16,-3-3-4 0,3 1 2 15,0 1 2-15,-2 0 0 0,2 1-1 0,0-1-3 16,-1 0 3-16,1 1 1 0,1 1-1 0,-2 0 0 0,2 1-2 15,2 0 9-15,-2-2-8 0,-2 3 2 0,4-1-1 16,-3-2-3-16,2 2 5 0,0 0 0 0,0 0-2 16,1 1-2-16,-1-2 2 0,1 2 4 0,0-1-5 15,1 1 2-15,-2-1-4 0,1 4 3 0,1-2 1 16,1-1 0-16,-3 1 3 0,4 0-4 0,-3 2 6 16,3-2-6-16,-3 5 3 0,1-3-3 0,2 3 2 15,0-3 2-15,-1 3 1 0,2 0 1 0,-1-1 4 16,2 0 1-16,-2 1-1 0,1-1 7 0,-1 1-6 15,3-1 3-15,-3 0 0 0,2 1 0 0,1 0-2 16,-1-1-1-16,1 1-2 0,0 1 3 0,1-1 4 16,-2-1 0-16,2 1-2 0,0-2-2 0,1-3 2 15,-1 5 3-15,3 0-2 0,-3-2 1 0,2 1-6 16,-2-3 3-16,4 4 4 0,-2-2-5 0,-1 1 0 16,3-1 4-16,-2 0-2 0,1-3 14 0,-2 1-12 0,3 2-6 15,-2-5-4-15,1 1 8 0,1 1-2 16,-1 1 2-16,0-2-1 0,1 0-7 0,-1 0-1 15,2-2 5-15,-2 3-2 0,1-2-2 0,0 1-1 0,0-1 2 16,0-1 0-16,4 0 0 0,-4-1 6 0,4 1-5 16,1-1 0-16,-1 0-2 0,4 4 5 15,0-6-2-15,-4 0 2 0,6 4-5 0,2-3-6 16,-7 1 6-16,6-1 8 0,-4 1-9 0,4-1 1 0,0 2 0 16,-2-1-6-16,-1-1 3 0,2 0 3 0,-1-2-2 15,-3 0 4-15,1 0-6 0,1-1 5 16,1 1-6-16,4 1 2 0,-4 0-2 0,0-2 6 0,3 2-5 15,-4-4-1-15,-1 2 4 0,0-1-3 0,1 0-4 16,1 0 6-16,0 2-5 0,-3-3 0 0,3 0 3 16,-1-1 6-16,8 3-10 0,-10-3 5 0,2 1 1 15,1 2-5-15,-4-3 1 0,3 0 4 0,0-1-5 16,-2 0-2-16,3 2 6 0,-1-1-6 0,0-1 5 16,0 0-3-16,2 0 2 0,-4-1 1 0,2 1-2 15,1-2 0-15,-1 2 6 0,1 0 1 0,-4 0-6 16,7 0-2-16,-7-1-1 0,3-2 8 0,2 0-6 15,-2 1 0-15,1-1 4 0,-1 0-5 0,2 0 1 16,-3-2-5-16,6-1-1 0,-2 2 4 0,0-1 0 16,-4 0 14-16,6-3-15 0,-7 3-5 0,6-2 9 0,-5 1-1 15,-2-1 0-15,7-2 2 0,-6 3 4 16,3 1 0-16,-5-2 1 0,2-2-7 0,-1 2 1 0,-1-1-2 16,0-1 9-16,2-4-3 0,-1 5-5 0,-1-4-7 15,3-2 14-15,-1-1-1 0,0 2 7 0,1-3-10 16,-3 2-3-16,0-1 0 0,4 0-4 0,-7-1 7 15,3 1 0-15,-2-2-8 0,0-1 12 16,0 2-11-16,-2 0-2 0,0 1 8 0,-4 2-7 0,4-3 27 16,-2-2-13-16,-3 1-1 0,0-1 8 0,4 1-10 15,-2-2 1-15,1 0 1 0,-3-5-4 0,0 4 8 16,0 1-11-16,1-8 18 0,-1 1-16 0,0 0-2 16,3-1 7-16,-2 2-5 0,-1 0 0 0,0 7-7 15,1-1 2-15,-1-8 2 0,2 9 3 0,-4 0-9 16,2 0 7-16,-2 1 8 0,-1 0-2 0,-1 3-12 15,-1 2 1-15,1-1-2 0,-1 2 13 0,0-1-11 16,0 1 1-16,0 2 8 0,-4-4-8 0,3 3 1 16,-1 0 11-16,-2 1-9 0,-1-4-6 0,-3 2 4 15,0 1-4-15,-1-1 6 0,1 2-4 0,-2-2 0 16,0 2 4-16,0-2-3 0,-2 6 1 0,-2-4-1 16,0 1 0-16,-2 0-1 0,2 2 1 0,2-1 1 15,-2 1 3-15,0 1-4 0,-1 1 5 0,0-1-7 16,8 3 4-16,-1-2 1 0,0 1-5 0,0 1 10 0,3 1-7 15,1-2-1-15,-1 3 5 0,2-1-7 16,3 0-1-16,5 1 1 0,-10-1 12 0,1 1-9 16,9 0 2-16,0 0-2 0,-10 0 0 0,10 0 3 15,-7-1-1-15,7 1 1 0,0 0-1 0,-6 0 8 0,6 0-10 16,0 0-4-16,0 0 6 0,0 0 5 0,-9 0-8 16,9 0 3-16,0 0-4 0,0 0 5 0,-8 1 1 15,8-1-2-15,-1 5 0 0,1-5-7 0,-4 1 5 16,4-1 3-16,-5 2-3 0,5-2 1 0,-4 1 1 15,4-1 3-15,-5 3-7 0,5-3-17 0,0 0-22 16,-1 4-12-16,1-4-21 0,0 0-24 0,-4 3-37 16,4 1-42-16,0-4-61 0,-2 3-57 0,0-1-68 15,-2 2-80-15,3 0-90 0,-5 0-371 0,3 0-980 16,-1 1 433-16</inkml:trace>
  <inkml:trace contextRef="#ctx0" brushRef="#br0" timeOffset="-116428.09">19075 12965 53 0,'0'0'115'0,"6"-3"4"0,-6 3-2 15,4-1-1-15,-4 1 8 0,0 0 4 0,7-2 5 16,-7 2-2-16,5-1 2 0,-5 1 6 0,4-3-3 16,-4 3-3-16,0 0 2 0,0 0-4 0,0 0 0 15,0 0-11-15,1-4-7 0,-1 4-9 0,0 0-2 0,0 0-8 16,0 0-8-16,0 0-5 0,0 0-8 15,-10-4-5-15,10 4-7 0,-4-3-4 0,4 3-3 16,0 0-2-16,-4-2-6 0,4 2 2 0,-4-1-1 0,4 1-2 16,-5-5 0-16,5 5-3 0,0 0 5 0,-4-4-2 15,0 1 3-15,2-1-9 0,-5 2 0 16,3-2-6-16,-1 1 5 0,-3 1 1 0,1-1 3 16,-1-2-1-16,3 3-3 0,-5-2-1 0,1 2 5 0,0-3 0 15,0 2-1-15,2 0 0 0,-1-1 17 16,0 2-17-16,-1-1 16 0,3 0-14 0,0-1-3 0,-1 2-4 15,1-1 3-15,-3 0-2 0,2 1-3 16,1-1-5-16,-2 1-3 0,1-1 9 0,-1 1-9 0,0-1 2 16,-1 0 0-16,-1 2-2 0,1-2-1 0,1 2-5 15,-3 0-6-15,2-1 7 0,-2-1 0 0,-1 2-3 16,4 0 1-16,-2-2-8 0,0 3 2 0,2 0 0 16,1-1-1-16,-4 1-1 0,4 0 2 0,-1-1-22 15,-1 2 14-15,0-1 1 0,2 0 2 0,-1 0-7 16,0 0 5-16,-4 0 0 0,1 0 5 0,5 1-10 15,-4-1 3-15,2 0-7 0,0 0 11 0,0 0-1 16,1 0-5-16,-1 0 3 0,1 0 0 0,7 0-2 16,-16 0-1-16,9-1-4 0,-2 1 7 0,1-1 2 15,0 1-7-15,1 0 2 0,7 0-1 0,-13 0 0 16,4 0 7-16,0-1 0 0,4 1 2 0,-5 1-1 16,1-2 5-16,1 0 2 0,2 1-5 0,6 0-15 15,-17 0 13-15,12-2-1 0,-3 4 0 0,3-1 0 16,-3 0 0-16,2 0 8 0,-3-1-9 0,4 1-5 15,-3 2 2-15,-2-2 0 0,5 1 2 0,-3 0 4 16,-1 0-3-16,1-1 1 0,1 0 3 0,-2 3 3 16,1-2 3-16,0-1-6 0,-1 2 3 0,1-1 10 15,0 1-11-15,-2 0 4 0,5 0 6 0,-3 0-9 16,3 1-3-16,-3-2 8 0,2 1-1 0,0 1 2 0,-2 0-1 16,-1 0 0-16,4-2 3 0,-3 2 2 0,3 0 1 15,-4-1 5-15,4 2-6 0,-4-1-9 16,1 4 12-16,2-1-1 0,-4-1 0 0,2 0-2 0,-1 1-4 15,-1 1 4-15,2 0 2 0,-1-1-1 0,0 1 1 16,1 1-1-16,0 0-1 0,0 1-2 0,-1-2-5 16,3 2 2-16,-2-1 1 0,0-1 1 15,3-1-6-15,-2 3 6 0,2-2-4 0,-2 0 1 0,2-1-5 16,1 3-3-16,-3-3 2 0,3-2 2 0,0 4 0 16,0-2 1-16,0 2-4 0,-1 0 6 0,1 2-3 15,-2 0 5-15,2-1 0 0,0 1-5 16,3 0 2-16,-3 1 1 0,0 0-8 0,0-1 4 0,3 2-2 15,-3 1-1-15,-5 1 2 0,8-2-5 0,0-1 2 16,-2-2 6-16,2 3-8 0,-3-1-6 0,4-1 5 16,-2 2-1-16,-1-1 4 0,3 0-3 0,-3 0-4 15,2 0 4-15,1 0-3 0,0 0 4 0,0 0-6 16,0 2 3-16,-2 2 1 0,2-4-1 0,-2 1-2 16,2 2 3-16,2 2-8 0,-2 0 4 0,-2-2 1 15,2-2 2-15,2 4-1 0,0-4 0 0,-2 2-5 16,0-4 5-16,4 6-3 0,-4-4 1 0,0-1 3 15,1-1-2-15,3 1 0 0,-4 0-2 0,4 0-3 16,-3-1 3-16,3 0 1 0,-3-2-2 0,3 4 4 16,1-1-4-16,0-2 1 0,-1 1 1 0,0 0-1 15,1 0 0-15,-1-1 5 0,0 1-5 0,2 0 1 16,-2 0 1-16,1 0-1 0,2-2 1 0,-1 2-4 16,0-2 2-16,-1 1-3 0,1 1 5 0,-1-3 0 15,1 3-2-15,-1-2 1 0,2 0-4 0,0 0 0 0,0 0 3 16,2-2 0-16,-1 3 2 0,0-2-4 0,1-1 3 15,1 1 1-15,-2-1-2 0,1 1-3 16,1 0 2-16,3-1 0 0,-4 1 0 0,0-2 0 16,0 1 1-16,1 1 0 0,-1-4 1 0,1 4 1 0,-1-1-5 15,3-2-2-15,-1 2 5 0,-2-1-2 0,1-3 1 16,3 3 2-16,-3-2 5 0,1 1-6 0,1 0-1 16,1-1-1-16,1 0 0 0,-4 0 0 15,3-1 3-15,1 0-1 0,-1 0 0 0,1 1-1 0,-1-2 1 16,-2 1 1-16,2 0-3 0,-1 1 2 0,0-2 1 15,0 0 0-15,-2 1 1 0,3-2-4 0,-3 3 2 16,4-3 1-16,-4 1-2 0,1 1 4 0,1-1 0 16,0-1-2-16,3 0 0 0,-2 2-3 0,6-2 0 15,-2 0 2-15,-3 1-1 0,4-2 1 0,-4 1-3 16,-1-2 3-16,1 1 3 0,2 0-3 0,3 0 6 16,-8-2-7-16,2 2 3 0,3 0-4 0,-3-1 0 15,-2-1-1-15,2 0 5 0,1 1 1 0,-5 1-3 16,4-1 0-16,-3-1-2 0,3 1 4 0,-4-2 4 15,5 2-5-15,-4-1-1 0,4-1-1 0,-1 1-1 16,-1-1 1-16,2 0 4 0,-1 0-3 0,0 1-2 16,0-1 3-16,1-4 0 0,-3 3-3 0,0-1 5 15,3 0-3-15,-4 0 2 0,4-1 1 0,-2 3-4 16,-2-2 0-16,0-1 1 0,-1 1 3 0,2-4 7 16,-1 2 1-16,-1 3-5 0,0-4 4 0,0 0-2 15,-1 5-2-15,1-6 4 0,0 3-4 0,0-4 4 0,0 3-4 16,0-1-1-16,-2-1 1 0,4 1-4 15,2-3-1-15,-4 2 3 0,1-1 1 0,-2-1-2 16,-2 2 7-16,3-1-8 0,0-5 2 0,-4 4-1 16,4 2 3-16,-1-3 11 0,-5 2-2 0,3 1 4 15,-1-3-3-15,-1 2 1 0,1-2-2 0,-1 1-1 16,2 1-1-16,-2-2-1 0,1 0 0 0,1-4 0 16,-2 1 0-16,1 6-2 0,3-4 5 0,-6-2-9 15,2 3-2-15,0-3 2 0,0 1 1 0,-1-3-4 16,-1 2 1-16,-1 3 1 0,1-5-1 0,-4 2 6 15,1-3 1-15,-1 0-3 0,0 5 4 0,-2-5 0 16,3 1 0-16,-4 0 0 0,1 1-3 0,-3-1 1 16,2-1-3-16,1 2 1 0,-3-3 0 0,1 3 2 15,-1-1-7-15,0 0 0 0,0 3 1 0,1-1-1 16,-1 1 0-16,0 2-6 0,1-2 3 0,-1-1 2 0,1-1 2 16,-1 4-4-16,1-1 3 0,-2 0-1 0,3 1 1 15,1 0-3-15,-2-3 2 0,-3 5-3 16,1-5 0-16,3 2 1 0,-3-1 3 0,0-4-3 0,1 1 0 15,-2 8 2-15,3-6-5 0,-4-2 4 0,1 4 0 16,0-1-2-16,-1 0 2 0,-1 2 1 0,2-3-2 16,3 4 0-16,-2-1 0 0,-1-1 9 0,-1 1-10 15,0-3 1-15,4 7 1 0,-1-2-2 0,-2 1 0 16,-1-1 1-16,1 2-2 0,0-1 0 0,1 1 7 16,-2 1-6-16,-1 0 1 0,-1 1-3 0,3 0 2 15,-2 1 0-15,-1 0-2 0,1 0 0 0,-1 2 3 16,-6-1-2-16,5 2 5 0,1-1-3 0,-5 1 0 15,4 0 1-15,1 0-2 0,0 0-1 0,-2 0 4 16,1 1 0-16,-1-3-4 0,4 2 7 0,-4 1-8 16,2 0 1-16,1 0 1 0,-7-3 3 0,8 2-3 15,-4 1 4-15,-2-3-1 0,1 0-1 0,-2 2 1 16,1 2-5-16,-5-2 5 0,5 2-1 0,-5-3-2 16,9 2 2-16,-9 1 0 0,1 1-2 0,-1 1 2 15,-2 1-2-15,4-2 1 0,-10 2 0 0,7 1 0 16,0 0-3-16,-2 1 3 0,3-2 1 0,0 6-2 15,2-4 2-15,-1 2 1 0,3 0 1 0,1 1 0 16,-2 1-5-16,3 2-2 0,4-4 4 0,-2 4 0 16,0-3 0-16,8 2 0 0,-3 0 3 0,3 0-4 15,1 1-1-15,0 5-5 0,3-1-11 0,2-2-27 16,-1-1-25-16,4-1-26 0,-3 1-22 0,3-2-33 16,3-1-23-16,-5 0-18 0,2-3-15 0,0 0-7 15,-3-1-25-15,-1 1-28 0,0-3-32 0,-1 3-34 16,1-2-84-16,-5 1-243 0,-3-1-714 0,-1 1 317 15</inkml:trace>
  <inkml:trace contextRef="#ctx0" brushRef="#br0" timeOffset="-110747.23">19038 12935 111 0,'3'-3'243'16,"-1"0"-15"-16,-2 3-19 0,0 0-12 0,4-5-14 16,-4 5-11-16,2-1-5 0,-2 1-5 0,4-2-1 15,-4 2-12-15,1-4 3 0,-1 4-12 0,3-5-4 0,-3 5-13 16,0 0-8-16,-4-6-4 0,4 6-16 16,-6-5-10-16,2 3-4 0,-4 0-4 0,3-2-6 15,-3 0-8-15,1 2-2 0,-1-3 1 0,-5 3-3 16,2-2 6-16,-1-1-6 0,2 0 2 0,0 1 4 0,0-1 0 15,1 0 2-15,-3 0-5 0,1-1 3 16,1 0-12-16,-3 0-2 0,3 2 1 0,-2-2 4 16,-2-1-12-16,1 5-1 0,-1-3 6 0,-2 0-13 15,-1-1 8-15,0 4-8 0,-1 0-4 0,6-1 5 0,-6 0-4 16,-3 2-1-16,3 0 3 0,-2-1-2 0,0 2-2 16,-1 0-2-16,2 3 5 0,0-2 3 15,-2-1 6-15,-2 3-7 0,2-1 9 0,-1 1 3 16,1-2-2-16,0 4 1 0,0 0-3 0,1-1 7 0,-2 0-4 15,0 0-2-15,3 3-2 0,-2-2-1 0,1 1-5 16,1-1 1-16,0 1-2 0,4 0 1 0,-2 1-8 16,-1-1 5-16,3 0-2 0,-1 3-4 0,1-4-3 15,4 2 0-15,0-1 3 0,-3 1 2 0,4-2-4 16,-1 3 2-16,0-1 3 0,2 2-3 0,-2-1 2 16,1-2-2-16,-3 5 1 0,-1-3 1 0,1 4 0 15,2 0-1-15,-1 0 0 0,2 2 4 0,-3 1 2 16,3 2-3-16,-2-3-1 0,2 1-1 0,-3 2 3 15,-1 1-3-15,5-2 2 0,-1 1 7 0,-1-2-9 16,0 4 5-16,1 2 7 0,0-4-9 0,0 1 0 16,2 0-1-16,0 0-5 0,0 6-4 0,1-5 6 15,3-1-9-15,-1 1 2 0,-1 6-2 0,1-7-2 16,1 1 1-16,1-1-3 0,-2 7 5 0,4-7 0 16,-2 2-6-16,1-1 1 0,-1-1 1 0,6 2-5 15,-3 0 2-15,0-3 1 0,0 3-4 0,-3-1 1 16,6-1-3-16,-1-1 0 0,0 2-2 0,0-1-1 15,1 0 1-15,-1 2 5 0,2-1-5 0,-1 0-1 16,5 6 0-16,-5-7-3 0,1-2 2 0,0 1 1 16,1-1-3-16,1 1 0 0,2 2-1 0,-3-3 0 0,1 1-1 15,1-1 5-15,-2-1-6 0,3-1 4 16,-2-1-3-16,0 0 1 0,1-3 1 0,-1 5-3 16,2-3 1-16,-2-1 1 0,1 3-1 0,5 0 1 0,-3-2 5 15,-1-2-2-15,6 4-2 0,-4-3 1 0,-1-2-2 16,-1 0 5-16,2 0-1 0,-1-1 0 15,3 0-2-15,-4 0 0 0,3-2-1 0,0 1 2 16,1 0-3-16,-1 0 3 0,2 1-1 0,-1-3-1 16,2 5 3-16,-2-4-5 0,5-2 2 0,0 2 1 0,-2-2 0 15,4 0-3-15,0 1 1 0,-1-2 5 0,0 1-6 16,-1-1 3-16,2 0-1 0,0-2-4 0,-2 3 2 16,0-2 1-16,2 1 0 0,-6-3-1 15,4 1 2-15,2 0-1 0,0-1 2 0,-2 2-5 0,2-2 5 16,-2 1-6-16,1-2 6 0,1 2-2 0,-1-1-2 15,1-1-2-15,-2 1 2 0,0 0-2 0,0-2 1 16,2 2 1-16,-6 0 0 0,6-1 10 0,-1 1-12 16,-6-1 5-16,7-2 0 0,-6 2 0 0,-1-1-6 15,7-1 3-15,-1 0 2 0,-1 1-1 0,-2-1-3 16,2-1 3-16,-1 2 0 0,1-3 2 0,-3 2-1 16,3-2-2-16,-2-2-2 0,2 2 3 0,-1-3 3 15,1 2-7-15,1 2 3 0,-3-5 3 0,3 3 5 16,-5-1-9-16,0 0 3 0,2-1-1 0,0-2 0 15,1 2-2-15,-1-2 2 0,-1 0 2 0,-2 2-2 16,0-4 1-16,-1 0-3 0,1 0 2 0,0-1 1 16,-1 0-1-16,-2 0 1 0,3-2-2 0,-3-1 0 15,0 1 1-15,2-2-1 0,3-5-3 0,-7 6 7 16,4-7-3-16,-1 5 3 0,-1-1-1 0,0-6 0 16,3 8 1-16,-10 0-3 0,7 0 1 0,-2 0 1 15,-1-1 17-15,2 1 3 0,-3 0 4 0,0 1-7 16,-4-1 14-16,3 0-7 0,-1 1-4 0,-1-2-2 15,0 1 1-15,-2 1-2 0,0-2-4 0,1 1-1 16,0-1 7-16,-1-1-8 0,-1 0-5 0,2 1 5 16,-2-7-6-16,1 7 1 0,0-1-6 0,-1 0 5 0,-1 0-2 15,2 2 1-15,-1-3-8 0,-2 3 6 16,0-1-1-16,-1 1-2 0,0 2 1 0,-1-2 8 16,-3 2 0-16,2 0 0 0,-2 0 3 0,-1 0-4 15,0-1 3-15,0 2 0 0,0-1-3 0,-5 2 3 0,3-1-4 16,-3 0-1-16,0 1 1 0,-2-1-3 15,2 4 5-15,1-2-11 0,-3 0 1 0,2 0 3 16,-4 2-1-16,0 1 1 0,4-1-1 0,-4 2 4 16,0 1-8-16,0-1 2 0,0 2-1 0,0 0 2 0,-1-1 1 15,3 3-3-15,-1 0 7 0,-1-1-6 0,4 3-3 16,0-1 2-16,5 1 5 0,-2 0-1 0,-1-1-3 16,-2 2 1-16,5 0 3 0,0-1-7 15,1 0 5-15,2 2 1 0,6 0-6 0,-11 0 2 0,8-2-2 16,3 2 2-16,0 0 1 0,0 0-15 0,-8 4-14 15,8-4-19-15,0 0-35 0,0 0-35 0,0 0-58 16,0 9-78-16,2-7-73 0,-2-2-71 16,-2 7-103-16,0-3-459 0,2-4-1039 0,-8 14 460 0</inkml:trace>
  <inkml:trace contextRef="#ctx0" brushRef="#br0" timeOffset="-104813.75">20904 10435 149 0,'0'0'264'15,"0"0"-13"-15,0 0-16 0,1-5-11 0,-1 5-16 16,0 0-8-16,0 0-17 0,0 0-17 0,-3-5-11 16,3 5-10-16,-1-6-6 0,1 6-5 0,-2-5-5 15,2 5-3-15,-4-3-2 0,4 3-2 0,-3-3-1 16,3 3-4-16,-2-5-9 0,1 2 7 0,-2-1-16 16,-1 2-11-16,4 2 0 0,-5-5-9 0,2 0 6 15,-1 0-13-15,-3 3-6 0,2-3-14 0,0 0-5 16,-3 2 1-16,-1-2-15 0,0 0 12 0,0-1-2 15,-1 1-2-15,-3-1 0 0,0 2 8 0,3-1 1 16,-3 0 0-16,1 0 3 0,0 1-1 0,-1-3-3 16,-4 0 3-16,5 4-3 0,2-2 1 0,-3 2 0 15,1 1-3-15,1-2-7 0,-2 2-1 0,2-1 2 16,-2-1-1-16,1 0-10 0,1 2 12 0,-2-1-3 0,1 0-9 16,1 1 13-16,-2 0 2 0,-1 0 0 15,1-1 0-15,1 1 0 0,0-2 0 0,-2 2-2 16,1 0-2-16,1 1 1 0,-1-1-2 0,-1 1-3 15,0-1-2-15,0 1-2 0,2 1 0 0,-2-1-3 0,4 2 1 16,-2-1-4-16,0 0-3 0,1 1-1 0,2 1-4 16,1-1 0-16,-3 1-2 0,1-1-1 0,2 0 4 15,-2 2-9-15,0 2 3 0,0-4 0 0,1 2 2 16,0 1 1-16,-3-2 2 0,2 3 0 0,2 0 2 16,-1-1-1-16,-1 1 0 0,1 0-1 0,0 1 4 15,2 0-1-15,-1 0-3 0,-1-2 1 0,1 3 2 16,-2 0-3-16,5-1-2 0,-3 0-2 0,1 2-2 15,-1-1 7-15,2 1-8 0,-1 0 4 0,-1-1-6 16,0 1 4-16,3 2 3 0,-3-3-9 0,3 6 0 16,-2-8 0-16,1 5 1 0,0 0-1 0,-1-3 2 15,2 1-1-15,-1 2 0 0,1-2-7 0,0 2 3 16,-2-1 2-16,2 0-7 0,0 0 5 0,1 1 0 16,-5 1-5-16,5 0 2 0,-1 1 4 0,0-1-2 15,-3 4-2-15,2-1 2 0,-2 1-4 0,3 0 4 16,1-4-3-16,-1 1 2 0,1 5 3 0,-1-1-6 15,0 1 0-15,1-2 2 0,0 2-1 0,1-2-1 16,0 2 2-16,0-1 1 0,2 1-2 0,-3-2 1 16,1 0-2-16,1 2 5 0,2-2-4 0,-1 2 0 15,1 0 4-15,1-2-1 0,-1 3 0 0,2-2 7 16,-2 0-7-16,3-1 3 0,-3 2 1 0,0-2-2 16,0-2 0-16,2 3 2 0,-2-3-2 0,2-3 2 15,-2 2-2-15,1 0 0 0,-1 0 2 0,3-1-3 0,-3 0 0 16,1-1-1-16,-1 0 2 0,0 1 4 15,0-2-7-15,2 5-1 0,0-6 0 0,-2 3 4 0,1-1-2 16,2 0 1-16,-3 1 0 0,1 0 2 0,1 0-2 16,0 0 0-16,2-2 0 0,-4 2 0 0,6-2 3 15,-4 3-6-15,1-2 3 0,1 1-2 0,-1 0 2 16,-2 1 1-16,4-5-3 0,-2 4 2 0,1-3 0 16,-2 3 2-16,3-5 2 0,-1 1-2 0,1-1 2 15,2 4-2-15,-2-3 0 0,4 2-1 0,-3-2 2 16,2-2 1-16,-3 2 5 0,3-1-7 0,-1 0-3 15,1 1-1-15,2-1 3 0,-1 0-3 0,0 0 1 16,-1 0 4-16,-1-3-4 0,1 1-2 0,0 2 2 16,-2-3 1-16,3 4-4 0,1-2 2 0,-1-1-1 15,-2 2-1-15,-1-2-3 0,4-2 2 0,-2 2 2 16,-2 1 0-16,-2-2-1 0,1 1-1 0,4-2 3 16,-4 2 0-16,2 1-4 0,-1-3 4 0,2 2-1 15,-1-2 4-15,1 0-6 0,-2 2 0 0,3-1-2 16,-2-1 4-16,3 0-1 0,-2 1-2 0,3-1 1 15,-2 0 1-15,0 2-1 0,2-1 4 0,0-2-2 16,0 0-2-16,3 0 3 0,-3 0-2 0,1-1 1 16,1 2-2-16,2-1 5 0,-6-1-6 0,4 1-1 15,0 0 1-15,-3-1 1 0,2-1 3 0,-1 1-1 16,-1 0-4-16,1 0 2 0,1 0 5 0,-1 0-5 16,1-1 2-16,1 0-4 0,-1-1 2 0,0 1 0 15,0 0-2-15,-3 1 1 0,5-1 0 0,-4 0 0 0,3 0 2 16,-3-1 0-16,-1 1-1 0,5-1 1 15,-5 1-1-15,1-1 0 0,2-1-1 0,-2 0 1 16,2 2 3-16,-2 0-4 0,0-1 3 0,-1-4 0 0,2 6-2 16,2-1 0-16,-5-1 0 0,3-2-3 0,-3 2 3 15,2-1 0-15,0-3 3 0,0 5 0 16,-3-1 0-16,3-3-3 0,-3 0 3 0,-1-1 0 0,3 3-1 16,0-2 1-16,-1-1 0 0,-2 1 6 0,4-4 2 15,-1 1 1-15,-1-1-2 0,1-1 3 0,-1 2 1 16,2-2 0-16,-3-1-3 0,1 1-3 0,-1 1 0 15,1-1 6-15,1-4 7 0,-1 3 5 0,-3 0 0 16,4 2 4-16,-4-2-5 0,-1-1 4 0,1 1-9 16,-1-1 7-16,2 3 6 0,-2-3-8 0,1 1 3 15,-1 0 3-15,0-1-5 0,1 1 1 0,-2-1-7 16,-2 0 0-16,4 0 1 0,-4-3-5 0,3-2 0 16,0 5-5-16,0-5 3 0,0 2 4 0,-4 2-7 15,2-4 0-15,-2 6 6 0,2-6 0 0,-4 5 1 16,4-2 3-16,-4 4 2 0,2-2-1 0,-1-2-2 15,0 4 5-15,-2-2-8 0,3-2 3 0,-1 3-3 16,-2-2-2-16,2 3-1 0,-3-1 2 0,4-7-9 16,-4 8-3-16,3 1 2 0,-4-3 8 0,5 1-7 15,-1-2 2-15,-2 3-3 0,2-2-3 0,1-1-3 16,-3 2 8-16,2 0 4 0,-2-1-7 0,2 2 4 16,0-1 0-16,-3 0-5 0,1-1 2 0,2 1-5 15,-1 2 12-15,0-2 1 0,-4 1-8 0,6 0 3 16,-4 0-8-16,0 0 1 0,3 1 3 0,-3-2-10 15,-1 3 12-15,1-4 0 0,-2 3-10 0,2-1 2 16,0 0 6-16,-1 0-6 0,-1 1 0 0,-1-1 1 16,-1 0 9-16,1 1-8 0,1-1 1 0,-2 2 0 15,-1 0-5-15,0 0 8 0,0 0-5 0,-1 0 3 16,2 0-3-16,-1 0-7 0,3 0 7 0,-4 1-1 0,1 0-4 16,0 0-3-16,-4-1 8 0,4 2 2 0,0 2-1 15,-1-4 4-15,-2 2-8 0,2-1 7 0,-3 2-2 16,2-1-2-16,-1 2-3 0,1 0 3 15,-1 0 6-15,0 0-8 0,0 1-1 0,0 1-1 0,0 0 4 16,2 0-1-16,-2 1-3 0,1 0 8 0,0-3-2 16,2 4-3-16,3 0-1 0,-4-1 2 0,2 1-1 15,-1 1 2-15,2-1-2 0,1 1 0 0,6-1 7 16,-14 0-5-16,8 0 0 0,6 0-2 0,-10 0-5 16,6 3 6-16,4-3-2 0,-8 0 2 0,8 0 0 15,-9-3 5-15,9 3-8 0,-9 3-2 16,9-3 1-16,-9-3 0 0,9 3 6 0,-11 0-3 0,7-1 8 15,4 1-4-15,-8-1 5 0,8 1-6 0,0 0-13 16,-7 1 8-16,7-1 7 0,0 0-7 0,-7 1 3 16,7-1 6-16,0 0-8 0,0 0 6 0,0 0-9 15,-7 0 2-15,7 0-8 0,0 0-15 0,0 0-20 16,0 0-7-16,0 0-31 0,0 0-31 0,0 0-40 16,0 0-64-16,0 0-91 0,0 0-87 0,-8 3-116 15,8-3-515-15,0 0-1113 0,0 0 493 0</inkml:trace>
  <inkml:trace contextRef="#ctx0" brushRef="#br0" timeOffset="-78080.05">21673 11390 17 0,'27'39'83'0,"-1"0"-5"0,2 7-8 0,0 0-9 16,3 0-3-16,-1 7-9 0,12 21-7 0,-14-23-8 16,-2 2-32-16,21 24-17 0,-16-25-66 0,-4 3-86 15,11 22 39-15</inkml:trace>
  <inkml:trace contextRef="#ctx0" brushRef="#br0" timeOffset="-76947.08">22133 12740 117 0,'-33'18'132'15,"2"0"-10"-15,1 4-16 0,3 3-11 0,3-1-23 16,1 3-19-16,5 0-19 0,-4 5-7 0,4-1-10 15,0 13-8-15,0 1-3 0,4-12-2 0,2 13-2 16,1 0-8-16,3-12 0 0,3 13-10 0,-3-1 1 0,4-11 8 16,1 0 0-16,3 0 2 0,-1 1 8 15,1-1 3-15,2 1 4 0,-3 10 2 0,2-14 15 16,1 0 0-16,2 0-8 0,-1 0 21 0,4-1-1 16,0 1 0-16,2 0 1 0,-1-1-2 0,6-2 2 15,0-2-1-15,0 1-1 0,7 1 10 0,-1 1 0 16,4-5-11-16,2 1 3 0,2-1-5 0,12 5-1 0,-10-10-2 15,1-1-3-15,2 2-16 0,0-3 15 16,1-3-10-16,-4-1 0 0,2-1 2 0,0 1-7 16,0-3-7-16,1-3-7 0,1 3 6 0,-4-5-3 0,0 0-7 15,-1 0 7-15,-1-2-13 0,0-1 2 0,-1-3 7 16,4 4-15-16,1-4 3 0,-4-2-5 0,1 0-6 16,3-2 6-16,0 0-12 0,-1-4-2 0,2 1-16 15,0-7 1-15,2 2-5 0,2-3-4 0,-3-2-6 16,2-1-1-16,6-9-6 0,-8 9-8 0,-2-3-2 15,2 2 3-15,-2-2 5 0,10-9 10 0,-11 10 24 16,1-3 28-16,-4 0 16 0,2 2 7 0,-3-5 13 16,-1 5 11-16,-2-7 5 0,-1 4-1 0,-1 0 5 15,-4 0 6-15,-2 0 4 0,-1-4-3 0,-1 1-2 16,-3 0 2-16,-1 1-4 0,-1-2-12 0,0 0 6 16,-4-4-5-16,1 0-3 0,-3 0-3 0,-1 1 3 15,-2-4-8-15,3 1 7 0,-6 0-5 0,0 2 7 16,-3 0-6-16,-1 0-2 0,-3 2 3 0,-3-1-4 15,0 1-1-15,-3 2-4 0,0 0 4 0,-1-1-3 16,-3 1-2-16,-1-1-6 0,-5 3 0 0,2 1 2 16,-3-2-15-16,-2 5 6 0,-2-2-7 0,0 2 12 15,-11-5-7-15,9 9 3 0,-2 2-7 0,-1-2-13 16,1 1-3-16,-15-1-13 0,13 5-8 0,-16-3-10 16,2 3-3-16,3-1-8 0,11 6-9 0,-13 1-2 15,0 1-6-15,10 5-1 0,1-2 3 0,-12 2-7 16,11 1-3-16,-1 0-11 0,0 5-63 0,3 0-168 15,0 3 546-15,-12 3-275 0,11 1 22 0,4 3 26 16,1-1 0-16,-3 2 4 0,-6 6 10 0,7-4 1 16,4-1-6-16,0 4 4 0,-15 5-3 0,9 3 1 15,7-4-3-15,-9 6 1 0,2 3 5 0,4 1-8 16,0-1-10-16,2 2 7 0,8-7-4 0,-4 12-9 16,2 2-2-16,3-2-15 0,8-8-20 0,2 1-37 15,-3 1-95-15,9 0 42 0</inkml:trace>
  <inkml:trace contextRef="#ctx0" brushRef="#br0" timeOffset="-76481">22376 13990 135 0,'9'-1'233'0,"-1"1"2"16,-2-1-5-16,-1 1-2 0,-5 0-8 0,9-3-12 15,-9 3-11-15,0 0-12 0,9 0-10 0,-9 0-14 16,0 0-9-16,5 0-8 0,-5 0-7 0,0 0-20 16,0 0-15-16,5-2-5 0,-5 2-8 0,0 0-16 15,5-3-6-15,-5 3-7 0,0 0-6 0,7-2-6 16,-5 0-3-16,-2 2-6 0,5-1-3 0,-1-2-4 16,-4 3-5-16,4-3 0 0,-2 0-3 0,-2 3-3 15,3-4-4-15,-3 4 5 0,5-3-5 16,-5 3-8-16,3-5 2 0,-1 4 2 0,-2 1-6 0,2-5-1 15,-2 5 4-15,2-4-4 0,-2 4 3 0,0 0-4 16,-2-7-1-16,2 7 1 0,2-2 0 0,-2 2 1 16,0 0-1-16,0-3-1 0,0 3 6 0,0 0-7 15,0 0-2-15,0-6-1 0,0 6-1 0,0 0 4 16,0 0-3-16,0 0 0 0,0-4 3 0,0 4 1 16,0 0-5-16,0 0-2 0,0 0 3 0,0 0 2 15,0 0-4-15,0 0 4 0,0 0-2 0,0-5-4 16,0 5 6-16,0 0 0 0,0 0-3 0,0 0 2 15,2-2 4-15,-2 2-3 0,0 0-4 0,2-6 1 16,-2 6-10-16,1-3-15 0,-1 3-30 0,0 0-37 16,2-5-56-16,-2 5-68 0,0 0-92 0,0 0-179 15,-5-5-528-15,5 5 234 0</inkml:trace>
  <inkml:trace contextRef="#ctx0" brushRef="#br0" timeOffset="-59247.17">22931 12289 140 0,'0'0'369'16,"0"-3"-10"-16,0 3-8 0,-2-5 6 0,2 5-17 15,0 0-1-15,2-5-14 0,-2 5-15 0,0 0-16 16,0 0-12-16,0 0-20 0,0 0-21 0,0 0-17 16,0 0-22-16,0 0-21 0,0 0-11 0,0 0-1 15,0 0-12-15,0 0-5 0,0 15-12 0,-2-3-11 16,2-4 9-16,-2 5-8 0,-2 4-15 0,2 0-9 16,0-2-15-16,0-2-1 0,2 1-10 0,2-2-10 15,-2-2 2-15,4 3 2 0,-3-4 7 0,4 1 10 16,-1-4 10-16,5 2 1 0,0-4 14 0,5-3-3 15,3-1 9-15,3 0-3 0,-2-7-5 0,9-1-4 0,0-1-2 16,2-3-6-16,3-4-7 0,-1-1-5 16,2-1-7-16,2-1-4 0,12-8-10 0,-5-8-32 15,1 5-37-15,1-5 0 0,-3 4 0 0,1 3 0 0,-11 4 0 16,-1 3 0-16,-3 1 0 0,0 1 0 0,-4 5 0 16,0-1 0-16,-6 8 0 0,-7 0 0 0,-2 1 0 15,-2 2 0-15,3 1 0 0,-3-1 0 0,-2 2 0 16,-1-1 0-16,1 1 0 0,-4 2 0 0,0 0 0 15,7 0 0-15,-7 0 0 0,8 3 0 0,-8-3 0 16,6 6-90-16,-3-4-125 0,-2 1-68 0,2 0-82 16,-3-3-94-16,0 7-129 0,-4-2-445 0,-3 1-1117 15,-3 1 495-15</inkml:trace>
  <inkml:trace contextRef="#ctx0" brushRef="#br0" timeOffset="-16743.89">17534 15683 259 0,'0'0'284'0,"7"-2"-5"0,-7 2-4 0,0 0-10 15,0 0-14-15,0 0-23 0,4-2-15 0,-4 2-15 16,0-3-4-16,0 3-11 0,5-7-7 0,-5 7-4 15,3-4 5-15,-3 1 2 0,0 3-4 0,1-6-3 16,-1 2-6-16,0 4-6 0,0-7-7 0,-1 5-11 16,-2-3-6-16,3 1-11 0,-4 0-5 0,3-1-4 15,-3 0-4-15,-2 0-8 0,1 1 2 0,-3-2-5 16,0 1 3-16,5 1-9 0,-5-1-5 0,4 1-1 16,-3-3-1-16,0 5-5 0,3-4-4 0,-3 3-6 15,2-2-4-15,-3 1-7 0,0-2-3 0,-1 3-3 16,0-3-7-16,-1 2-3 0,-3 0 1 0,2 0-5 15,-1 0 3-15,0 1-3 0,-1-1-5 0,-1-1-1 16,1 3-5-16,-5-2-1 0,0 2-3 0,2-5 1 16,0 4 0-16,2 2-2 0,1-2-4 0,-2 1-2 15,2 0-1-15,-5-2-5 0,3 3 3 0,0-1 5 16,2 1-9-16,0 0-3 0,-1-1 0 0,1 1-2 16,-1-1 2-16,1 0-5 0,2 1 4 0,-2 0-2 15,0 2 4-15,3-1-6 0,-3 0 1 0,1 1 2 0,0-1 5 16,-1 1-2-16,1 0 5 0,-3 2 5 15,-5-2-5-15,7 1-1 0,-1 1 0 0,5 1 5 16,-6-1-1-16,2-3-1 0,-5 4 1 0,5-1-1 16,1-2 2-16,-2 3-2 0,2 0-9 0,-4 0 5 15,4-1-3-15,2 3-1 0,-2 0-3 0,-1-2 1 16,1 1 1-16,3 1 2 0,0 1-5 0,1 0 2 16,-3 0 0-16,-1-1 3 0,2 1 1 0,2 2 2 15,-1-2 3-15,0 0-3 0,-1 1 0 0,1 0 1 16,0 1 0-16,-1 0 8 0,1 1-3 0,-1 0-2 0,0-2 4 15,-2 6 1-15,3-7-6 0,-1 4 2 16,0 1-7-16,-1 2 2 0,5-3 4 0,-3-1-5 16,0 3 3-16,0 1 3 0,7-2-7 0,-6 2 0 15,3 2-4-15,1-3 3 0,0 0 2 0,-1 1-3 16,1 1 2-16,-2-3-2 0,5 0-8 0,-3-1 1 16,0 0 2-16,0 0 8 0,0-1-10 0,0 1 11 15,3-1-12-15,-4 0-1 0,0 0-6 0,1 0 6 16,0 1-3-16,0-3 11 0,1 3-1 0,0-3 2 15,-1 1-6-15,0-1-1 0,-1 2 1 0,2-1-6 16,-1 1 23-16,0-2-20 0,1 0-4 0,-1 0 0 0,0 1 2 16,2 3-2-16,-2-2 6 0,2 1-5 0,-2 1 0 15,3-3 5-15,-2 2-8 0,2 0-3 16,-2-3 10-16,2 3 1 0,-2-1-1 0,2 1-3 16,1-1 3-16,-1 0-2 0,1 1-2 0,1-2 2 15,-1 2 0-15,3 1-4 0,-2-3 7 0,1 3-3 16,0-1-2-16,0-2 1 0,0 4-1 0,0-2 0 15,2-1 1-15,0 1 2 0,-1-1-6 0,0 1 6 16,2-2-4-16,-1 0 0 0,1-1 2 0,-2 2 7 16,4-2-5-16,-3 1 2 0,0 0-7 0,1-1-2 15,-1 0 6-15,1 1-4 0,-1 0 3 0,4-3 2 0,-1 4 1 16,-3-3-3-16,5 1 3 0,1 1-7 0,-5-2 1 16,6 0 2-16,-1 0-2 0,3 1 2 15,-3-1-9-15,1 0 4 0,1 0-5 0,-1-1-1 16,3-1 5-16,3 0-5 0,-4 1-2 0,2-2 4 15,3 2 0-15,-6-4-1 0,0 3 2 0,6-1-3 0,-4-3 11 16,3 2-5-16,-3-2-6 0,4 1 8 0,-4-1-3 16,-1 1 5-16,4-1 5 0,-2 2-5 0,4-3 3 15,-6 0-3-15,6 0-5 0,0 1 7 16,0 0-3-16,-6-2 1 0,5 1-4 0,1 0 2 16,-2-4 5-16,-2 3 0 0,3 0-3 0,-3-1-1 0,3 2 3 15,-4-3 3-15,3 2-2 0,-3 1 0 0,2-4-2 16,2-1 2-16,1 3-3 0,-7 0 2 0,5-1-2 15,2 0 0-15,-5-1 13 0,2-1-3 16,1 1 5-16,-4-2-6 0,3 2 4 0,-3-1-2 16,0-1 3-16,0 1-1 0,-2 0-3 0,3-2 0 0,0 0-4 15,4 0 6-15,-5-3-6 0,-4 3-1 0,5 0 3 16,0-3-4-16,-3 2 8 0,0-1-6 0,-2 0 2 16,2 0 8-16,-1 0-6 0,2-1 0 15,-2 0 2-15,0-1 2 0,-1 1-2 0,0 0-2 0,0-4 2 16,0 6-1-16,-1-3 5 0,-1-4-5 0,2 2 2 15,-2 2 3-15,3-3-1 0,-5 4-10 0,4-3 6 16,-4 1 13-16,3-5 1 0,1 4 6 0,-4 1 4 16,0-3-5-16,0 5 2 0,0-6-13 0,2 1 17 15,-5 2-24-15,2 3 18 0,1-3-6 16,-1-2-2-16,0 0-1 0,0-1 7 0,2 5-6 0,-3-3-18 16,-2 1 17-16,1 1-1 0,0-2-17 0,-1 3 16 15,0-5-6-15,-1 0 4 0,-1 3-10 0,0 1-4 16,-1 1 0-16,1-2 0 0,-1 1 0 0,-3 1 0 15,1-1 0-15,0 1 0 0,0 0 0 16,-1 2 0-16,1-1 0 0,-1 0 0 0,-3-2 0 0,3 2 0 16,-2 0 0-16,-1-1 0 0,-1 2 0 0,0-2 0 15,1 2 0-15,-2-4 0 0,-4 0 0 0,-1 1 0 16,1 1 0-16,-2 1 0 0,0-1 0 0,-3 0 0 16,-1 0 0-16,-4-1 0 0,4 3 0 15,-5-3 0-15,0-1 0 0,3 5 0 0,-5 0 0 0,9-1 0 16,-2 1 0-16,-3-3 0 0,5 4 0 0,1 0 0 15,-3-3 0-15,6 1 0 0,-4 2-17 0,4-3-113 16,-4 3-65-16,5-2-77 0,2 3-117 0,-2 0-149 16,0-2-571-16,-1 2-1200 0,3 1 531 15</inkml:trace>
  <inkml:trace contextRef="#ctx0" brushRef="#br0" timeOffset="-15047.17">16212 16263 68 0,'0'0'111'0,"0"0"2"0,0 0 6 0,0 0-18 16,0 0-1-16,0 0-4 0,0 0-3 0,0-3-7 16,0 3-5-16,0 0 1 0,0 0-1 0,0 0 0 15,0 0 2-15,-10 12 0 0,6-5-5 0,-4-1-2 16,-3 4-8-16,1 1-2 0,-3 2-12 0,-2 2-1 16,-1 6-10-16,-5-2-4 0,2 2-4 0,-1 0-3 15,-3 2 4-15,-5 3-12 0,1 1 1 0,1-1-7 16,-10 8 4-16,1 2-8 0,-2-2-7 0,10-8 2 15,-14 5 17-15,6 4-7 0,5-11-12 0,-8 7-1 16,1 1-12-16,6-9-10 0,-6 9-1 0,10-6-4 16,-1-3-5-16,1 4 7 0,1-3-3 0,-1-1 2 15,4 1-1-15,-3-1-6 0,-1 2 1 0,-1-2 4 16,5 2-1-16,-2 0 7 0,-6-1-4 0,6-1 6 16,-1 0 2-16,0-1-2 0,2 0 13 0,-3-1-12 15,3 3-18-15,2-5 1 0,-4-1 2 0,4 0 4 16,0-1 2-16,-1-2 2 0,6-1 8 0,3-1-7 15,0-2 7-15,1-4-5 0,4 1 10 0,-1-2 7 16,2 2 5-16,3-4 4 0,0-1 7 0,1 1 3 16,-2-1 3-16,2 0 4 0,2-1-2 0,-2 0 5 15,4-2-7-15,-5 4 3 0,5-4 0 0,-4 2-5 16,4-2 5-16,-4 3 1 0,4-3-5 0,0 0 0 16,-5 3-11-16,5-3-4 0,0 0-20 0,-3 2-11 15,3-2-24-15,0 0-36 0,0 0-61 0,0 0-120 16,0 0-286-16,0 0 127 0</inkml:trace>
  <inkml:trace contextRef="#ctx0" brushRef="#br1" timeOffset="-207106.9">6832 9796 156 0,'1'-5'209'0,"0"3"-5"0,2-3-7 15,-2-1-5-15,-1 2-6 0,0 1-15 0,-1-2-7 16,1 5-10-16,-1-11-12 0,-2 7-14 0,0-1-2 0,0 0-10 16,-6-1-15-16,1-1-5 0,-1 1-6 0,-2-1-6 15,-2 2-10-15,-5-1-2 0,-4-1-8 16,3 2-2-16,-9-1-8 0,-1-2-5 0,-3 4-5 15,2 0 6-15,1 1 0 0,-1-2-2 0,1 2 5 0,3 0-5 16,-3 1-5-16,-1 1 3 0,1-1 5 16,1 1 3-16,0 0-10 0,-1-1-5 0,-1 1-2 0,2 2 1 15,-3 2-4-15,2-2-2 0,0 2-3 16,-1 2-1-16,3 0-5 0,-2 0-7 0,1 1 4 0,2 1 6 16,-2 1-15-16,-1 1-2 0,1-3 3 0,0 3 2 15,-1 0-6-15,3-2 11 0,-1 3-3 0,0 1 2 16,3-2 2-16,-3 3 1 0,8-3-4 0,-7 1 1 15,8 0-4-15,-6 2 5 0,6-3-3 0,0 2 2 16,-5 2-1-16,5-2-2 0,0 0-4 0,1 2 5 16,1 0-1-16,-2 0 8 0,4 2-4 0,-5 2 1 15,6-3-6-15,-2 2 9 0,5 0-8 0,-4 5 12 16,1-5-12-16,1 5 2 0,1-5-4 0,2 2 5 16,-3-1 0-16,1 7 5 0,3-6 3 0,-1 0-7 15,2 1 18-15,-1 5-23 0,-1-6 2 0,2 6 1 16,-1-1-5-16,0 1-2 0,2 1 5 0,-1-1-8 15,1 0 7-15,-1 0-9 0,5-4-2 0,-2 6 9 16,0 0-4-16,2 3 0 0,2-2-11 0,0 4 9 16,2-3-4-16,2 2 0 0,1 0 8 0,0 0-6 15,3-1-6-15,-2 0 10 0,2 1 3 0,1-3 7 16,2 1-21-16,0 1 5 0,-2 1 2 0,2-2-6 0,-1-2 9 16,3 0-2-16,-4 1 2 0,0 1 0 15,5-2-7-15,-5 0 1 0,5 2-2 0,0-4 4 16,-1 2-6-16,6 1 5 0,-1-2 2 0,0-3 0 15,2 3-1-15,0-3-3 0,1 1 7 0,2 0-7 16,-1 0 7-16,1 0-9 0,1-1 3 0,3 0 0 16,0-2-3-16,1 4-4 0,-1-5 13 0,1 0 1 15,0 1-6-15,2 1 8 0,-5-1-11 0,4-1 0 16,-2 0 6-16,0 1-8 0,1-2 0 0,-1-2 9 0,-1-1-7 16,-1 1 7-16,2 0-2 0,1-3-3 15,0 0 3-15,-1-2-6 0,1-1 1 0,-1-1 7 16,-9-2-1-16,2-1-2 0,10-1 0 0,-2 1 4 15,-8-3-2-15,2-1 0 0,0 0 1 0,1-4-3 0,-3 2 5 16,7-2-7-16,1 0 1 0,2-2 2 0,-8 0-5 16,-1 0-7-16,-1-2 4 0,9-3-3 15,-3 0 8-15,2 0-18 0,-2-4 3 0,1 3-1 16,-4-3 0-16,5 0-6 0,-4 0 10 0,3-3-5 0,-1-1 0 16,-2 3 9-16,0-3-7 0,3 1 0 0,-4-5 0 15,-1 2 1-15,-2 2 5 0,2-3-1 16,-5-1-3-16,2 2 6 0,-6 4-2 0,4-8 1 0,1 2 12 15,-5-1-17-15,1-1-5 0,4 0 3 0,-5-1 0 16,2 0 1-16,-2-1-4 0,2-1 4 0,-2 3-1 16,0-3 3-16,-3 1 3 0,2 0 2 0,0-2-3 15,0 1 3-15,-1 2 1 0,-4-3 6 0,3 1-7 16,-5-1 11-16,4 1-4 0,-4 1 4 0,-1-3 3 16,1 2-7-16,-4-2 23 0,3 1-15 0,-1-1-3 15,-2 3-1-15,-1-4 3 0,-1 3 6 0,-2-2-9 16,2-1 1-16,-3 4-5 0,0-5 3 0,0 4 2 15,-1-4 4-15,0 1-5 0,0 0-2 0,1-1 6 16,3 0 2-16,-3 2-8 0,-2-2-3 0,-1 2 11 16,1-1-1-16,-3 0 3 0,0 3-2 0,-1 0-3 15,0 1 1-15,-3-1 6 0,-4 1-5 0,2 1-3 16,-4-1 6-16,1 0-10 0,-4 3-1 0,-1 1 8 16,-5-1 7-16,-5 2-19 0,1 2 3 0,-1 0 3 15,-16-7 7-15,3 6-8 0,-2-1 1 0,9 9-10 16,-13-4 7-16,3 2 0 0,-2 1-4 0,-1 0 10 15,15 5-12-15,-3-2 1 0,3 2 0 0,-4 3 1 16,5-4-2-16,-3 2 2 0,1 0 0 0,4 0 1 16,0 2-30-16,3 2-45 0,4-1-39 0,7 2-71 15,-1 1-89-15,4 3-105 0,4-2-209 0,0 0-637 16,0 3 283-16</inkml:trace>
  <inkml:trace contextRef="#ctx0" brushRef="#br1" timeOffset="-205510.98">10992 9479 104 0,'-11'-7'191'0,"-1"2"-5"0,1 1-5 16,-1-4-9-16,1 3-8 0,1-2-7 16,-1 1-7-16,3 1 6 0,-2-3-12 0,-2 1-9 15,2 0-1-15,1-1-14 0,-7 0-9 0,4 1-3 16,-3-1-7-16,-2 1-7 0,-1 1-6 0,0 0-7 0,-3 2-9 16,-2 1-4-16,-6-3-15 0,0 3-1 0,1 1-2 15,-3 1-8-15,4 1-2 0,-1 1 1 16,-3 0-5-16,2 0-4 0,0 5-1 0,-2-3-1 0,3 3 2 15,-4 0 5-15,1 1 5 0,2 2 0 0,0 2 4 16,-2 0 7-16,2 1-6 0,-1 5 0 0,2-1 6 16,0 0-3-16,-1 3-2 0,2-1 4 0,-1 1-9 15,2 0-6-15,-1 2 7 0,3-1-7 0,-3 4-2 16,4-4-8-16,-4 3 2 0,5 0 3 0,1 3-8 16,-1 0 0-16,0 0-4 0,3 2 0 0,0-2-5 15,1 3 6-15,-1 0-8 0,2 2-1 0,2 0 5 16,0 0-7-16,1-2-4 0,1 0 18 0,0 0-15 15,4 0-3-15,1 3 17 0,2-3-18 0,-2-1 0 16,5 3-4-16,-1-2 2 0,-1 2 0 0,-1-2 1 16,5-1 2-16,-2 0 8 0,1-2-13 0,1 2 2 15,3-2-1-15,1 2 10 0,2-2-12 0,-1-1 1 16,4 1 4-16,4 1 3 0,1-1 7 0,2-1-1 16,3 0 5-16,4 0 3 0,-3 2 0 0,3-2 8 15,2 1-10-15,3 0 12 0,0-2-4 0,2 1-19 0,1-1 11 16,0-1-1-16,7 8-1 0,-6-10 2 15,10 9-1-15,-9-9-2 0,0-1-2 0,1-1-8 16,9 10 2-16,-14-6 4 0,3-2-7 0,-4 1 8 0,2-1-2 16,1 0 7-16,-1-1-18 0,-5 1 21 0,3-1-13 15,-1-2-1-15,-3 3-6 0,-4-3 4 0,4 1-8 16,-10-3 1-16,5 3 7 0,-6-6-1 16,1 2-2-16,0 1-5 0,0 2 10 0,-2-2-5 0,0 0-4 15,1-3 2-15,1 0 2 0,2-2-5 0,1-3 2 16,0-1 6-16,0-1-6 0,1 0 4 15,1-2-1-15,3-3 0 0,0-1 14 0,8 0-14 0,-4-4-1 16,6 0-1-16,0-2 0 0,-1 2 1 0,-2-2 1 16,3 2-5-16,-1 0-3 0,-4-4 5 0,1 2-9 15,-4 2 2-15,5-3-5 0,-1 3-1 0,-8-2-2 16,3 1 4-16,5-1-6 0,-7 0-1 0,2-3-1 16,6 2 8-16,-9 1-6 0,8-5-2 0,-1-3 7 15,-2 1 5-15,3 0 4 0,-3-1-7 0,0-1 4 16,-1 0 4-16,3-5-6 0,-3-1 5 0,0 2-3 15,-1-2-1-15,-2-1 7 0,2 0-1 0,-3-3-11 16,4 2 0-16,0-2-1 0,1-1 3 0,-6 2-2 16,5-2-3-16,-2 0 5 0,-2 0 6 0,0-2 0 15,-2 1-6-15,-1-2 5 0,-3-1 2 0,1 2 9 0,0-3-12 16,-4-1-3-16,-1-1 6 0,2 1 1 0,-5 0-1 16,4-2 0-16,-5-1 0 0,3 0-6 15,-3 0 7-15,1-10-3 0,-3-1-1 0,-3 12 7 16,-3-1-3-16,-2 0-3 0,-1-1 3 0,-2 2 1 0,-1 2-6 15,-3-1 0-15,-1 1-1 0,-3 3 6 16,0-1-3-16,-2 1 3 0,-3 3 4 0,0 1-9 16,-2 0 3-16,-4 2 0 0,1 1 11 0,3-3-10 0,-2 3 2 15,-3 1 4-15,-2 2-1 0,1-1-2 0,-3 0-5 16,1 1 0-16,-1-2 6 0,-14-3-5 0,13 8 2 16,-3 1-2-16,-10-7 8 0,8 8-12 15,-9-3 9-15,9 5-2 0,-10-5-3 0,11 4-3 0,1 4 3 16,2-1 0-16,-3 0 18 0,1 4-16 0,1-1-2 15,2 2-18-15,0 1-29 0,-2 0-40 0,7 1-48 16,-1 1-57-16,8 2-68 0,3-3-63 0,1-1-214 16,5 2-586-16,3-3 260 0</inkml:trace>
  <inkml:trace contextRef="#ctx0" brushRef="#br1" timeOffset="-205343.09">11408 9625 204 0,'0'0'265'0,"-9"-4"-78"15,4 0-95-15,-3 2-120 0,-4-4-92 0,-2 0-130 16,-2-3 57-16</inkml:trace>
  <inkml:trace contextRef="#ctx0" brushRef="#br1" timeOffset="-203258.82">4764 6290 180 0,'0'-6'213'0,"0"6"2"0,1-5-4 0,3 0-7 0,-4 2-7 16,0 3-12-16,0-5-6 0,0 5-15 0,3-3-7 15,-3 3-9-15,0 0-9 0,0 0-8 16,0 0-9-16,0 0 9 0,0 0-4 0,6 10-6 16,-2-2-6-16,-2 1 0 0,1 3-13 0,2 3-6 0,0 4-11 15,-2-2-6-15,2 1 1 0,-1-1-14 0,1-2 7 16,-1-4-12-16,2 2 6 0,-1-6 16 0,-1-1 28 16,2-3 12-16,7-4 9 0,-1-3 3 15,3-7-9-15,9-10-11 0,3-1-7 0,10-13-11 0,-1-1-11 16,3-8-8-16,2 2-12 0,-3-4-2 0,6 2-33 15,-3-1-50-15,22-23-72 0,-21 28-67 0,0 1-61 16,3 2-99-16,-8 2-402 0,4 7-778 0,-16 11 345 16</inkml:trace>
  <inkml:trace contextRef="#ctx0" brushRef="#br1" timeOffset="-199591.91">4911 9690 253 0,'0'0'322'0,"-4"-3"-25"16,4 3-12-16,-2-2-17 0,2 2-12 0,0 0-13 16,0 0-21-16,-4-3-17 0,4 3-6 0,0 0-29 15,0 0-13-15,0 0-12 0,0 0 5 0,0 0-17 16,0 0-19-16,0 0 25 0,0 0 2 0,0 0-3 16,0 0 0-16,10 13-3 0,-4-7-5 0,-2 3-4 15,2 0 1-15,1 3-4 0,-2-1-7 0,4 3-9 16,-3 1-2-16,3-1-6 0,-1-3-9 0,-3 1-8 15,0-3-5-15,4-1-6 0,-2 0-1 0,-5-2 1 16,6-1 16-16,-2-3 9 0,3-2 3 0,3-2 8 16,5-6-15-16,10-11-10 0,9-15-11 0,5-7-37 15,18-22-63-15,-3-2-86 0,1-3-106 0,-22 21-136 16,5-33-552-16,2 3-984 0,-23 22 436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4T13:10:33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1556 2757 70 0,'-11'-29'419'0,"3"-1"-2"0,4 2-7 15,-1 9-5-15,0 3-11 0,4 0-18 0,-2 4-29 16,3 4-36-16,0 0-28 0,-1 4-37 0,2-2-24 0,2 5-16 16,-3 1 1-16,11 5-13 0,2 5-2 0,0 4-20 15,1 10-1-15,4 5-3 0,-6 4-8 0,1 13-17 16,0 4-16-16,-4-1-6 0,-4 1-9 15,-1 3-15-15,0-2-5 0,-4-15-10 0,-5 11-6 16,3-13-17-16,-3-4 5 0,1-2-11 0,-1-4-6 16,3-9 1-16,-1-3-5 0,2-3 0 0,-1 0 15 0,1-4 23 15,0-1 20-15,1-4-6 0,0 0-17 0,0 0-6 16,-10-18-5-16,6 2-10 0,1-9-13 0,1-3-1 16,1-1-2-16,-1-6-6 0,1 0 6 15,1-14-15-15,-3-2-1 0,2-2 0 0,1 4-9 16,-4 2-3-16,2-5-4 0,2-1 6 0,-3 19-4 15,3 5-3-15,3 4-2 0,-1 9-8 0,0 4-8 16,0 6-10-16,5 1 3 0,2 5 1 0,7 8-9 0,5 7 0 16,3 3 7-16,0 7 2 0,-1 4 1 0,9 10 5 15,-1 2 0-15,-1-1 1 0,-2 2-13 16,1-2-10-16,0 3-11 0,-2 0-3 0,1-3 4 16,-6-11-4-16,-1 0-10 0,0-2-4 0,-1-4 1 15,-2 0-4-15,-5-9 3 0,-1 0 4 0,-4-6 15 16,0 0 3-16,-3-3 24 0,-2-3 28 0,2-2-6 15,-5 0-2-15,1-9 7 0,-1-3-4 0,-1-5 2 16,-4-9 1-16,2-3-4 0,2-4-1 0,-5-13 3 16,-1-1-4-16,-2-2-3 0,4-4-3 0,4-1 5 15,-6-1-3-15,6 0 0 0,0 8-5 0,-2 12-3 16,5 5 6-16,-1 5-6 0,0 7 3 0,-1 5-2 16,0 2-8-16,3 6 3 0,1 1-7 0,2 4-16 15,5 4-28-15,1 4-52 0,3 5-52 0,7 7-51 16,0 3-54-16,-3 3-63 0,-1 0-53 0,1 1-63 15,-5 0-335-15,3 1-848 0,-1 2 375 0</inkml:trace>
  <inkml:trace contextRef="#ctx0" brushRef="#br0" timeOffset="883.66">2402 3038 65 0,'0'0'382'15,"0"0"9"-15,-6 6 2 0,6-6-15 0,0 0-22 16,0 0-26-16,0 0-28 0,-4-17-38 15,5 6-24-15,8 1-22 0,-1-6-21 0,2 1-19 16,2 1-23-16,3-6-10 0,-1 3-16 0,1-2-15 16,-2 2-6-16,-3 1-11 0,-1-1-9 0,0 1-13 15,0-1-4-15,-4 0 11 0,-1 1 1 0,-3 4-1 0,-1 3-8 16,-1 1-8-16,-3 4-5 0,-1 0-10 0,-4 4-9 16,-4 1 3-16,-1 6-14 0,-2 6-1 15,-1 6-8-15,-2 2 2 0,1 3-3 0,3 2 0 16,3 2-3-16,-2 4-1 0,12 0 6 0,-1-3-15 15,7-1 3-15,1 0 3 0,9-2 0 0,-1-4 0 16,3-7 3-16,7 3-6 0,3-7 4 0,5-4-4 16,-2-5 5-16,4-3-5 0,3-4-4 0,-4-2 4 15,4 0-1-15,-3-4-1 0,2-3-1 0,-5-1 9 16,-2-2 17-16,-1 1 25 0,-1-4 12 0,-7-1 10 16,0-2 4-16,-2-2 11 0,-3 1-2 0,-1-3 6 15,-2 3 2-15,-2 0-1 0,-4 8 2 0,-1 0 3 16,-1 4-1-16,0 2-3 0,0 3-3 0,-3 2-25 15,0 2-9-15,0 3-8 0,0 0-2 0,0 0-8 16,-15 21 1-16,4-3-12 0,-3 6-5 0,3 0-2 16,-5 5 1-16,4 3-4 0,-4-1-6 0,5-4 0 15,-2 1-12-15,3-4-5 0,0-2-3 0,3-6-9 16,2-7-6-16,0 1-6 0,5-4-7 0,-4 1 6 16,3-2 3-16,1-5 1 0,-1 5-22 0,1-5-21 15,0 0-3-15,0 0-4 0,-7-24-1 0,6 12 7 16,-2-6 5-16,2 0 4 0,0-1 1 0,-2-6 6 15,2-1 3-15,-2 0 6 0,2 1 5 0,1 8 6 16,-4 5 14-16,3-1 14 0,1 3 13 0,-1 0-2 16,-2 6-5-16,3-1-3 0,0 3-3 0,0 2 10 15,0 0 5-15,0 0-3 0,0 0 3 0,5 20-2 16,3-9 0-16,-3 3-3 0,3 3-3 0,-2 0 3 16,7 0-2-16,0 4 1 0,-3-3 1 0,4-1-4 15,-1-2-2-15,3-1 2 0,-3-1 0 16,2-4-13-16,-2 1-15 0,0-1-8 0,-1-3-11 15,-3-3-29-15,1 3-28 0,-3-2-33 0,1-2-30 16,-4-1-34-16,-4-1-47 0,14-5-21 0,-10-2-24 16,-2 4-22-16,6-9-8 0,-4-2 5 0,5-6 14 0,-3-5 11 15,2-4 26-15,0-1 27 0,2-15 31 0,0-5 21 16,0 1 54-16,3 1 50 0,-7 2 50 0,1 12 54 16,-5 1 32-16,2 4 38 0,-1 4 44 15,-2 9 49-15,-1-1 31 0,1 6 18 0,3 3 12 16,-4 1-10-16,1 1-22 0,-2 2-25 0,0 1-18 15,1 3 7-15,0 0 7 0,-4 15-5 0,4-2-12 16,-3 4-12-16,2 9-4 0,4 2-12 0,-2-1-12 16,3 6-4-16,-2-3-14 0,3 3-10 0,2 1-11 15,1-1-7-15,3-3-9 0,-3 2-8 0,1 4-7 16,2-5-17-16,-5-2-16 0,2-1-20 0,0-4-25 16,-2 1-24-16,2-10-25 0,-7-4-40 0,3 0-38 15,-5-4-12-15,1 0-5 0,0-7-31 0,0 7-52 16,0-7-44-16,-13 3-31 0,5-5-23 0,8 2-12 15,-19-10-17-15,8-2-13 0,2-3-270 0,-7-5-704 16,2-3 312-16</inkml:trace>
  <inkml:trace contextRef="#ctx0" brushRef="#br0" timeOffset="1000.99">3114 2984 1779 0,'-6'-15'-59'0,"2"3"41"0,1 1 63 0,-1 2 49 15,1-2 36-15,0 5 23 0,3-2 19 0,3 3 15 16,0-3 21-16,1 0 4 0,4 1-4 0,2 0 0 16,5 0 5-16,2-1-19 0,1 0-15 0,2 1-11 15,-2-1-23-15,9-2-18 0,0 3-27 0,4-2-57 16,-5 0-71-16,-5 4-105 0,-1-1-130 0,2 4-415 15,-3-2-734-15,0 2 325 0</inkml:trace>
  <inkml:trace contextRef="#ctx0" brushRef="#br0" timeOffset="2350.96">3789 2943 378 0,'2'-11'508'16,"2"2"3"-16,0-5-12 0,2 4-11 0,2-5-14 16,1-2-30-16,0 2-30 0,1-3-36 0,3 2-30 15,7-3-35-15,-4 5-27 0,2 2-27 0,-4-2-29 16,4 6-22-16,-2-2-22 0,5 7-21 0,-1 2-15 15,-1 1-17-15,3 3-15 0,-3 7-12 0,8 2-15 16,-5 6-15-16,-2 0-19 0,-2 2-10 0,-5 3-12 16,-3-1-16-16,0 3-14 0,-5-6-14 0,-3 1-13 15,0-1 0-15,0 2-6 0,-4-3 0 0,2-3 6 16,-2-2 2-16,0-2-2 0,0-3 3 0,2-1 6 16,-2-1 7-16,4 0 3 0,-4-1 16 0,2-5 2 15,0 0-1-15,0 0-4 0,0 0-5 0,4-17 6 16,-1 6-4-16,1-3 2 0,0-3-5 0,2-1 2 15,0-1-2-15,1 1-3 0,0-1 7 0,0 1-7 16,-1 2-2-16,1 7-2 0,-2 0-2 0,-3 2 1 16,3 3-5-16,1 2 0 0,1 2-1 0,3 5 2 15,-1 3 0-15,3 5-4 0,-1 2-10 0,1 9-9 16,-2-3-24-16,3 5-31 0,-2-4-31 0,1-4-14 16,-2 5-10-16,-1-5-13 0,1 0-13 0,-1-6 7 15,-1 0 17-15,-3-3 5 0,3-1 20 0,-3-5 13 16,0 1 12-16,1-4 8 0,-6 0 18 0,17-7 21 15,-9 0 19-15,-1-2 17 0,5-7 20 0,-5 2 2 16,2-4 10-16,3 2 5 0,-2-7 11 0,0-2-9 16,-2 7 8-16,2 2-3 0,-3 0 8 0,-1 2-1 15,0 3-7-15,1 5-6 0,-2 0-8 0,0 0-4 16,0 5-10-16,-1-3 8 0,-4 4 0 0,13 4 1 16,-8-2-5-16,1 6-4 0,1 0-1 0,-1 0 1 15,0 4-2-15,1-1 0 0,-3-2-6 0,-1 4-12 16,4-2-6-16,-1-3-12 0,-1 2-8 0,0-3 7 15,1-3 3-15,-1 1 8 0,5-1 2 0,-4-2-3 16,4 0-2-16,2-5 10 0,-2 2 10 0,3-4-12 16,2-3 10-16,-2 0 11 0,5-4 5 0,-3 1-7 15,1-1 16-15,4-4 7 0,-5 4 10 0,0-2 14 16,-2 2 3-16,-1 4 2 0,-5 2 1 0,3-2-7 16,-4 1-4-16,-2 3-6 0,1 2-7 0,-5 2-3 15,0 0 0-15,4 7-1 0,-4 0-2 0,0 4-3 16,0 2-2-16,-4 4-2 0,4 1-1 0,0 1-1 15,0-1 3-15,-3 0-2 0,6-1-4 0,1-5-4 16,-1 3 3-16,4-4-4 0,-2 0-4 0,3-4 0 16,2 0-4-16,3-4-3 0,-3-1 2 0,3-3-6 15,1-1-5-15,-1-4 4 0,2-3 1 0,-5 4-3 16,3-7 4-16,-3-1 0 0,-2 2 0 0,-2-3 0 16,-2-2-8-16,0-2-2 0,-5-1-12 0,-2-1 0 15,-2 2 2-15,-5-5-3 0,-2 1 5 16,2 4 1-16,1 3 3 0,-2 2-2 0,-2 2 2 0,3 4-5 15,1 0 5-15,-1 4 4 0,2 3-14 0,0 1 11 16,2 1 0-16,-2 4 4 0,7 1 5 0,1 1 1 16,1-1-1-16,-1 3 10 0,9-2-1 0,-1 0 6 15,2 0 6-15,6 0 3 0,0-2 3 0,3 0 6 16,0-2-1-16,2-3 4 0,-1-1 5 0,1-1 3 16,6 1 5-16,-7-2 5 0,-1-2 6 0,-1 1 4 15,0 0-1-15,-5-2-2 0,1 4-7 0,-2-3-5 16,0 3-7-16,2 1-3 0,-2 1-6 0,3 1-8 15,0 2 4-15,3 3-4 0,-5 0 2 0,1 1-6 16,-1 3-8-16,-7-3-9 0,7 6-10 0,-4 0-7 16,-4-5-4-16,0 2-5 0,3-3-11 0,-3 2-4 15,-4-3-1-15,3 0 5 0,-2-3 7 0,2 1 5 16,-2-1 16-16,-1-1-1 0,-1-3 6 0,5 3 2 16,-5-3-3-16,0 0 2 0,0 0 5 15,11-9 0-15,-7 4 0 0,0 1 2 0,1-5 0 0,2 1 1 16,1 1 2-16,0-1 4 0,1 1-2 15,5 0-3-15,-4 0 1 0,5-2 0 0,1 3 1 0,2-2 0 16,-4 3 3-16,-1 3 2 0,5-5 1 0,-5 1 1 16,7 2 0-16,2-1 6 0,-2-1 0 0,1 1 8 15,-1 2 8-15,-1-3 2 0,0 0 7 0,0-1-1 16,1 1 7-16,-6 1 2 0,-4 0-4 0,7-5-5 16,-7 2-3-16,0-1-4 0,-1 0 0 0,-3-2-1 15,1 0-6-15,-3 2-5 0,-3-2-1 0,-1-1-5 16,0 3 1-16,-4-1-6 0,2 5-1 0,-1-1-7 15,-2 2-3-15,-3 1-4 0,2 5-1 0,-1 2 0 16,1 4 4-16,-3 6 2 0,2 3 5 0,0 2 8 16,3 6 3-16,2 1-1 0,-1-1 3 15,3-6 7-15,4 6 0 0,5 1 2 0,-1-7 5 0,3 4-5 16,2-8 1-16,1 1-4 0,3-4-1 0,-2-1-7 16,2-3-22-16,0-2-25 0,0-1-50 0,2-4-64 15,0-3-85-15,-7-2-119 0,2-2-151 16,-1-1-356-16,-7-1-926 0,2-7 410 0</inkml:trace>
  <inkml:trace contextRef="#ctx0" brushRef="#br0" timeOffset="3050.81">6631 2516 2738 0,'-2'-18'113'16,"2"-3"20"-16,0 1 36 0,0 4 52 0,2 1 9 16,-2 2 4-16,0 2 16 0,-2 1-4 0,4 2-18 15,-2 2-13-15,0 1-28 0,0 1-23 0,0 4-20 16,0 0-7-16,0 0 0 0,-4 27 2 0,4-9-4 15,-1 15-7-15,0 1-8 0,-1 13-2 0,0 3-8 16,4 2-12-16,-2-1-4 0,0-2-11 0,6-2-5 16,-1 6-10-16,6-5-3 0,-2 0-5 0,4-3-2 15,-2-10-6-15,5-3-5 0,-1-4-7 0,-1 0-1 16,7-6-3-16,-9-7 4 0,10 1-9 0,-4-6 0 16,-1-2 2-16,-1-3-5 0,2-1-2 0,-4-3 0 15,-1-3-11-15,3-6 8 0,1 0-3 0,0-4 0 16,-3-1 0-16,0 0-3 0,-4-6 3 0,3-6-6 15,2-1 8-15,-7 1-11 0,1 0-2 0,-4 6 3 16,-3 0-10-16,1 2 11 0,-2 7-5 0,2 1 5 16,-3 3-6-16,1-1-7 0,-1 3-7 0,0 4 2 15,0 0-1-15,0 0 1 0,-11 18-1 0,7-5 4 16,0 1 1-16,4 2-7 0,0 0-1 0,4 2-2 16,2 0 11-16,-1-4-6 0,4 2-2 0,3-4 0 15,-1 1 0-15,3-2-5 0,-1-5 3 0,-3 0-4 16,3-1 5-16,0-3 0 0,-4-1 2 0,1 1 3 15,-1-4-6-15,-1 0 9 0,-2-1-2 0,-2-4-2 16,2 0-10-16,-2-4-13 0,-4 4-20 0,-4-6-35 16,-2-4-43-16,-4 1-51 0,-7-8-63 0,-5 2-76 15,-5 0-80-15,1-6-110 0,-17 3-406 0,3-5-986 16,-5 4 437-16</inkml:trace>
  <inkml:trace contextRef="#ctx0" brushRef="#br0" timeOffset="3217.11">6603 2752 28 0,'0'0'452'0,"-4"-6"24"0,4 6 15 16,-2-2-6-16,2 2-13 0,0 0-25 0,-3-5-46 15,3 5-43-15,6-5-33 0,8 3-34 0,8-2-27 16,9 1-52-16,3 3-66 0,5-2-86 0,19 1-115 16,1 1-141-16,9-1-175 0,-3-3-344 0,-2 3-774 15,-2-1 343-15</inkml:trace>
  <inkml:trace contextRef="#ctx0" brushRef="#br0" timeOffset="3650.35">8182 2664 3265 0,'4'-3'383'16,"0"2"-95"-16,1-3-24 0,2 2-27 0,-1-1-28 15,-1 2-33-15,-5 1-19 0,5-1-17 0,-5 1-19 16,8 0-6-16,-8 0-13 0,13 5-9 0,-8-4-12 15,0 3-5-15,-1-1-7 0,1 1-6 16,0-1-9-16,-1 2-2 0,3 0-7 0,-1 0-6 0,-2 1-4 16,1-2-3-16,2-1-8 0,1-1 2 0,-3 1 1 15,0-2 1-15,-5-1-3 0,0 0-2 0,14-4-2 16,-9 0 1-16,-1-1-4 0,-1-4-1 0,-2-3-3 16,2 2-1-16,-5 0 2 0,1-2-1 0,-4-2 0 15,-4-2 1-15,1 8 2 0,-3-3-3 0,1 4-4 16,-2 3 1-16,-1 1-3 0,-8 6 0 0,-6 5-1 15,-4 6-1-15,0 3 5 0,2 2 0 0,1 3-1 16,-1 3 3-16,-6 13 0 0,15-14 8 0,-1 5 5 16,6 0 6-16,2-2 5 0,0 1 5 0,8 2 1 15,5-3 2-15,5 2-3 0,5-5-4 0,6-2 1 16,4-2 2-16,7-2-8 0,2-4 0 0,3-2 0 16,2-3-3-16,3-2-6 0,-3-7 0 0,2 1 1 15,1-4-9-15,-6 0 1 0,1-2 2 16,-4 2-1-16,-8-4 0 0,-2 1 0 0,-1-2-3 15,-6 3-19-15,-2-1-14 0,-1-3-25 0,-4 6-50 16,1-1-78-16,-3-4-81 0,-2 4-103 0,0 4-119 0,-1-8-505 16,1 8-1060-16,0 0 470 0</inkml:trace>
  <inkml:trace contextRef="#ctx0" brushRef="#br0" timeOffset="3801.2">8931 2956 146 0,'4'-1'557'0,"-4"1"-16"0,3-2-45 0,-3 2-49 0,0 0-44 16,0 0-48-16,0 0-74 0,0 0-90 0,8-5-110 15,-8 5-123-15,0 0-144 0,0 0-359 16,0 0-591-16,0 0 261 0</inkml:trace>
  <inkml:trace contextRef="#ctx0" brushRef="#br0" timeOffset="5316.46">1625 3660 107 0,'-4'-3'344'0,"2"1"1"0,2 2 9 15,-4-5-4-15,4 5-6 0,0 0-11 16,-5-4-23-16,5 4-18 0,0 0-25 0,0 0-28 16,-4-1-25-16,4 1-26 0,0 0-14 0,0 0-8 0,-5 7-9 15,4 0-10-15,1-3-16 0,0 2-21 0,0-1 0 16,1 2-11-16,1 0-8 0,5 1-10 0,3 0-1 15,4 3-11-15,3-2-7 0,2-2-5 0,10 0 3 16,5 0-8-16,-2-9-10 0,3 7 3 0,5-8-8 16,-1-1-1-16,18 0 1 0,-2-5-7 15,-3 2-2-15,0 0-4 0,-12 2-5 0,15-6-1 16,-1 1 1-16,-3 0 3 0,1-4-7 0,2 2 1 0,-17 2-5 16,-1 0 4-16,1-1 3 0,-4 2-3 0,0 0-1 15,-2 5-1-15,-3-2-3 0,-7 6-3 0,-2 0 1 16,1 4 0-16,-2 1-8 0,1 2 10 0,-3 2-3 15,1 3 3-15,0 0-1 0,6 6 2 16,-4 0 0-16,3-1-4 0,2 2 2 0,0-1-3 0,6-5 4 16,-1-1-2-16,4-1 0 0,2-5 5 0,3-2-3 15,16-1 3-15,0-6-3 0,3 1 0 16,1-7-1-16,3-1 2 0,4-4-3 0,-6 4-6 0,4-2 3 16,-1-7 3-16,-7 1 0 0,7-2-5 0,-5 1 4 15,-1-3-4-15,-2-2 0 0,-3-3 1 16,-4 3-2-16,3 4-4 0,-14 5-1 0,-4 3 2 0,-4 4-2 15,-6 4-4-15,-2 2 1 0,-1 4 1 0,1 3 2 16,-4 1-3-16,0 5 4 0,0 3 0 0,-6 2 2 16,10 6 1-16,-5-1 0 0,3 2-4 0,-2 0 0 15,5-4 2-15,3 1-1 0,4 2 3 16,3-1 3-16,3-5 0 0,12 5 2 0,3-7-5 16,8-1 0-16,-4-7 3 0,7-2 3 0,0-3-5 0,4-2 2 15,1-4 1-15,27-6-3 0,-28 1-4 16,2 1 2-16,24-8 0 0,-30 6-2 0,5-2-1 0,-1-2-1 15,24-11 1-15,-32 10 2 0,3-1-2 16,-4-4 0-16,3 3 4 0,-6 2 1 0,-15 2-8 16,-3 4 3-16,-3 1-3 0,-9 6 1 0,-2 3-1 15,-1 0-1-15,-4 0 1 0,0 3-4 0,-1 4 6 16,-5 2 6-16,1 0-6 0,3 5 0 0,-4-2 3 0,3 1 0 16,-1 0 0-16,-2 1 0 0,5-2 1 0,0 0 1 15,-1-2 1-15,6-1 0 0,1 0-6 16,7-5 6-16,4-1 5 0,1-2-5 0,1-2 1 15,-1-1 3-15,21-7-6 0,-16 1 2 0,13-3 1 16,2-4-2-16,3 1 4 0,0-6-4 0,2 0 0 0,0-5-1 16,3 1 0-16,0 2 3 0,-2-1-4 0,-1 3-1 15,-5 4 3-15,-15 6-5 0,0 2 0 16,-6 2 1-16,1 2-4 0,-12 3 1 0,2 1-2 16,-3 1 6-16,0 4-1 0,-3 0 0 0,0 2 1 15,-4 0-1-15,1 3 3 0,1-1 1 0,-5 1-3 0,3 2 2 16,-4-4 0-16,1 3 0 0,0-4 1 15,5 7 3-15,-5-4-1 0,6 0-5 0,1 1 5 16,1-3 6-16,1-1-4 0,3 1-1 0,6-1 0 16,1-1 0-16,1-3-4 0,2-1 5 0,1-4-2 15,1-1 4-15,5-1-6 0,15-2 3 0,-2-1-1 16,-13 0 0-16,15-5-3 0,-1 0 0 0,0 2 0 0,2-2 0 16,0 1-2-16,1 3 3 0,1-2-4 15,-5 3 3-15,-11 1 6 0,-3 3-1 0,1-2 7 0,-8 3 1 16,-1-1 0-16,-9 2 1 0,-3-1-1 15,-3 1 5-15,-1 1 7 0,-2-2-2 0,-3 2 1 16,-2 0-2-16,-6 0-2 0,9 0 0 0,-4-1-3 16,-5 1-3-16,8-1 0 0,-8 1-11 0,8 1-18 0,-3 0-32 15,-5-1-54-15,14 1-75 0,-9 0-121 16,-5-1-135-16,13 0-442 0,-13 0-946 0,0 0 418 16</inkml:trace>
  <inkml:trace contextRef="#ctx0" brushRef="#br0" timeOffset="27799.99">1928 4696 39 0,'0'0'115'0,"10"-1"6"0,2 1 26 0,-3-2-6 16,0 0 22-16,-3 2 8 0,3-2 13 0,0 1 15 15,-3 1 2-15,-6 0 1 0,13 0 6 0,-9 0 5 16,2-1 3-16,-6 1 4 0,8-3 10 0,-4 1-1 16,-4 2-7-16,6-2-12 0,-4 0-12 0,0-3-15 15,-1 1-16-15,1-1-19 0,-1 0 1 0,-1-2-11 16,0 0-8-16,-1 1-9 0,-3-3-14 0,1 3-7 16,-3-2-11-16,-3 1-5 0,-4 4-9 0,-2-4-7 15,-4 5-9-15,-9 3 4 0,-2 3-3 0,-1 2-8 16,12-1-4-16,-9 7-3 0,1-1-5 0,7 1-6 15,1 3 0-15,2-3-3 0,7 2-6 0,-3 3-2 16,8 1-2-16,1 0-1 0,7-2 1 0,3 1-1 16,12 3-5-16,1 3-1 0,5-5 1 0,5 1-5 15,1-2 1-15,3 1-1 0,15 5-3 0,-16-3-3 16,0 1-14-16,-2-2-5 0,-3 3-6 0,-3 0-4 16,-2 0-5-16,-4-1 6 0,-4 1-3 0,-8-2-1 15,-3-1 3-15,-8 5 1 0,-4-1 7 0,-6-2 3 16,-5 0 3-16,1-4 6 0,-6 1 3 0,-5-2 21 15,2-3 6-15,-1-1 21 0,-2-6 11 0,3 0 16 16,5-4 5-16,3 0 5 0,0-4 14 0,1-2-9 16,8-1-6-16,-1-1-4 0,5-5-16 0,1 1-7 15,4-2-4-15,2-4-11 0,5 0-9 0,4-1-18 16,9-4-18-16,2 3-23 0,3-3-21 0,5 3-23 16,3 2-15-16,1 0-14 0,1-1-12 0,4 2-11 15,-2 0-5-15,1 2-1 0,-1-2 7 0,-1 3 8 16,-5-3 11-16,0 1 13 0,0 1 7 0,-5 0 5 15,-8 5 32-15,1 0 14 0,-3-3 22 0,-4 3 20 16,-2-2 22-16,-2 2 8 0,2 0 19 0,-4 2 21 16,-2 0 15-16,2 2 2 0,-1 0-6 0,-2 1-7 15,3 1-14-15,-4 2-11 0,0 0-3 0,0 0-7 16,5 10-4-16,-6-1-6 0,-3 5-5 0,1-1-3 16,6 4-4-16,-2 1 1 0,2 0-2 0,-2 2-5 15,2-1-6-15,-1-2 3 0,2-2-1 0,4-2-1 16,-2 0-3-16,0 0 2 0,1-6-2 0,2 1 1 15,0-2 0-15,-3-3 2 0,2-2 0 0,6-1-1 16,-4-3-2-16,-1-1 0 0,4-2 1 0,0-4 7 16,-2 2 13-16,-1-2-4 0,3-5 2 0,-3 3-3 15,3-3-3-15,-4-1-4 0,1 2 9 0,-5 2-5 16,3 5 3-16,-4-3-5 0,1 4-4 0,0 1-7 16,0 3-3-16,-5 2-2 0,0 0-1 0,12 9 3 15,-7-1 0-15,-3 1-1 0,1 6 0 0,2 0-2 16,1 3 1-16,-3 2-4 0,0-2-13 0,-1-1-10 15,1-1-9-15,-1 0-4 0,1-3-4 0,1-4 1 16,-1 0 2-16,0-3 5 0,1-1 7 0,-2 0 8 16,3-4-1-16,-5-1 0 0,12-4 2 0,-2 0 1 15,0-2 3-15,-2-4-1 0,6-1 2 0,2-3 0 16,-3-2 7-16,3 4-4 0,3-7 0 0,-5 4 5 16,4 2-6-16,-4 4 1 0,1-2-1 0,-4 6-2 15,1 0 5-15,0 3-6 0,-2 3 6 0,2 1-2 16,-3 3 2-16,-2 3 4 0,2-1 2 0,0 1-2 15,-2 3-3-15,-1 1 4 0,0 1-10 0,1-1-23 16,0 3-27-16,1-4-38 0,-3-2-33 0,-1-2-42 16,1-2-42-16,-4 0-21 0,2-2-33 0,-3-3-63 15,4 5-66-15,-4-5-331 0,0 0-787 0,0 0 348 16</inkml:trace>
  <inkml:trace contextRef="#ctx0" brushRef="#br0" timeOffset="27950.34">2841 4693 3456 0,'-9'-13'280'0,"-3"1"-162"16,2 3 44-16,5 1 65 0,-3 2 2 0,4 0-34 15,-1 2-46-15,0 2-38 0,1-1-35 0,4 3-68 16,0 0-54-16,-1-5-78 0,1 5-83 0,0 0-120 16,0 0-392-16,5 14-776 0,-5-14 343 0</inkml:trace>
  <inkml:trace contextRef="#ctx0" brushRef="#br0" timeOffset="28252.96">3450 4825 169 0,'4'-7'453'0,"0"-2"5"0,-3 2 6 0,-1 1-4 0,0-3-6 15,0 3-21-15,0 0-33 0,-1 1-32 16,-3 3-40-16,4 2-33 0,-9-2-19 0,0 7-21 16,-5 4-17-16,1 4-18 0,-9 6-16 0,-2 5-13 0,5 0-13 15,0 4-8-15,-4-2-12 0,7 3-6 0,4 1-17 16,2 0-13-16,2-4-7 0,4 1-5 0,5-2-11 16,3-6-11-16,5 1-10 0,4-9-4 15,3 3-2-15,13-1-9 0,1-5-21 0,3-4-18 16,3-8-40-16,0-1-44 0,1-1-52 0,0-6-62 0,-2-3-74 15,-3-2-66-15,-3-3-86 0,-1-4-95 0,-7-1-427 16,-2-1-997-16,-4 2 441 0</inkml:trace>
  <inkml:trace contextRef="#ctx0" brushRef="#br0" timeOffset="28600.97">3788 4997 46 0,'5'8'312'16,"-3"0"12"-16,1-3 3 0,-1 1 1 0,2 2-1 0,-1-4-9 15,2 2-9-15,-1 0-14 0,2-3-23 16,-3 0-19-16,0 1-22 0,5-1-18 0,-2-1-24 16,2-2-17-16,1 0-13 0,0-3-17 0,0 0-15 15,0-1-11-15,4-1-14 0,-3-2-14 0,-1 0-14 0,1-2 0 16,2 1-15-16,-5-3-2 0,1-4-7 0,-2 3-3 16,-2 2-2-16,-3-3 2 0,1 1 8 15,-6 1 16-15,1 1 8 0,1-2 12 0,-6 3-5 0,3 3-4 16,-1 1-6-16,-6 2-4 0,1 1-4 15,-5 5 9-15,1 1 2 0,-3 6-2 0,4 1 6 0,-1 3 4 16,-5 7 5-16,5 0 1 0,1 0 17 0,5-2-6 16,3 5 7-16,-1-4-1 0,7-1 2 0,2 0-10 15,5-1-4-15,2-1-10 0,4-2-13 16,11 0 7-16,1-4-18 0,1-2-24 0,5-3-30 16,-2-4-39-16,6-4-45 0,-2-5-57 0,-1-2-66 0,-5-1-84 15,-3-2-108-15,-7-2-149 0,-2 1-435 0,-7-3-1055 16,-4 0 467-16</inkml:trace>
  <inkml:trace contextRef="#ctx0" brushRef="#br0" timeOffset="30600.84">5831 4429 216 0,'0'-4'487'0,"0"2"-28"0,4 0-32 16,-4 2-31-16,2-4-30 0,-2 4-20 0,0 0-19 0,0 0-34 15,-3 13-20-15,0-4-22 0,2-2-24 16,-2 3-23-16,3 1-17 0,-1 3-20 0,1-3-15 16,0-1-16-16,0 1-9 0,1-3-10 0,-1 1-15 15,0-2-4-15,4-2-9 0,-4 0-6 0,0 0 10 0,3-3 7 16,-3-2 19-16,0 0-4 0,0 0-10 0,11-8-4 15,-6 3-5-15,-5 0 2 0,4-4 0 0,-4 1-13 16,3-2-11-16,-6 0-8 0,3-3-6 16,-4 4-6-16,-1-1-6 0,-5 3-15 0,2 0 3 0,-2 1-4 15,-9 1-7-15,-2 5 5 0,-7 3-9 0,-1 7-1 16,-2 5-2-16,-2 6 2 0,-9 9-6 0,2 5 1 16,4 0-3-16,3 4-2 0,10-10 8 0,-2 15 1 15,9-12-2-15,-3 10 3 0,10-8 6 0,4 0 2 16,0-2 9-16,6-1-11 0,4-1-1 0,4-1 7 15,8-5-4-15,3-1 1 0,5-3-4 0,4-2 1 16,5-2-4-16,1-6-2 0,2-3-5 0,18-3 7 16,-17-4-4-16,1-2 0 0,-1-1-3 0,-1-2 2 15,-6-1 1-15,-2-3 2 0,-8 3-8 0,-3 0 7 16,-2 0 6-16,-4 0 13 0,-3 0 4 0,1 1-1 16,-4 1-8-16,-3 0-3 0,2 0-27 0,0 2-58 15,-4 0-69-15,-1 2-110 0,4-6-138 0,-3 4-176 16,-1 2-549-16,0 0-1188 0,0 0 526 0</inkml:trace>
  <inkml:trace contextRef="#ctx0" brushRef="#br0" timeOffset="33233.74">6953 4710 177 0,'-1'3'422'0,"-2"-1"-4"15,3-2-3-15,0 0 8 0,-6 3-15 0,6-3-19 16,0 0-30-16,0 0-25 0,0 0-23 0,0 0-15 16,13-9-20-16,-3-4-20 0,5 2-15 0,-1-5-16 15,5-5-17-15,-2-3-17 0,4 1-15 0,-4-1-9 16,0-1-12-16,-2 1-14 0,-2-3-4 0,0-1-14 16,1 2-6-16,-4 2 1 0,-2 1 0 0,2 4 6 15,-6 2 1-15,0 2 6 0,-3 2-7 0,2 4-11 16,-2 2-9-16,-1 1-11 0,0 3-13 0,0 3-5 15,0 0-18-15,-8 10 5 0,3 4-17 0,-5 12 4 16,1 2-10-16,0 7-1 0,-5 9-9 0,5 4 2 16,0-4 1-16,1-8-6 0,0 11 0 0,1-11-5 15,3 0-2-15,4-1-2 0,0-1-4 0,0 0-1 16,4-4-3-16,-3-5 5 0,2-6-11 0,0-2 2 16,-1-1-1-16,3-6 7 0,-2-2 0 0,0 0 3 15,0-4-1-15,2 0-1 0,-1-3-3 0,-4-1-9 16,0 0 0-16,15-11 0 0,-7 1 0 0,2-2 0 15,3-4 0-15,-4 1 0 0,6-7 0 0,-3 8 0 16,-1 0 0-16,2 2 0 0,-4 1 0 0,4 0 0 16,-2 5 0-16,-2 2 0 0,4 3 0 0,-2 1 0 15,1 4 0-15,2 3 0 0,-1 2 0 0,1 6 0 16,0-1 0-16,4 4 0 0,1 0 0 0,7-1 0 0,-1-1 0 16,4-3 0-16,0-2-15 0,0-3-16 15,3-3-8-15,1-5 1 0,0-1 0 0,3-5 6 0,-4-1 5 16,0-5-3-16,-2-2 3 0,0-3 5 15,-3-4 8-15,-4 0 2 0,-1 2 3 0,-4-2-1 0,-5-3 7 16,-2 1 14-16,-5 4 12 0,-2 0-13 0,-3 1 17 16,1-1 1-16,-5 2 14 0,1 3 1 0,-1 1-5 15,-3 4 5-15,-1 1-4 0,2 4-5 16,-2 2-25-16,-4 5-9 0,-1 1 0 0,-1 9 0 0,-3 2 0 16,1 6 0-16,-3 1 0 0,3 4 0 0,-2 0 0 15,7-1 0-15,1 2 0 0,-2-1 0 16,5-2 0-16,5-4 0 0,-1-2 0 0,4-2 0 15,-2 1 0-15,5-6 0 0,-1-2 0 0,0-3 0 16,3-1 0-16,0-3 0 0,2 1 0 0,-3-6 0 0,6 0 0 16,-3-3 0-16,4-5 0 0,-3 2 0 0,0-5 0 15,-1 0 0-15,2-2 0 0,-3-1 0 0,1-1 0 16,-1 0 0-16,-2 0 0 0,-1 1 0 0,-2 7 0 16,1 0 0-16,-2 4 0 0,1 2 0 0,-1-1 0 15,-2 5 0-15,0 0 0 0,0 0 0 0,7 13 0 16,-6-2 0-16,0-1 0 0,0 4 0 0,1 1 0 15,0 1 0-15,2-3 0 0,-1-2 0 0,1 0 0 16,1-1 0-16,0-1 0 0,-1-2 0 0,1-2 0 16,-1-1 0-16,2-2 0 0,-1-1 0 0,0-1-15 15,4-3 7-15,0-3-6 0,0 1-2 0,1-2 5 16,3-4 8-16,-1-2-1 0,-1-1 0 0,6-8-4 16,2 3 9-16,1-1-6 0,0-2-10 0,1 4 11 15,-4 5 6-15,5-1-1 0,-5 3 7 0,5 3 4 16,-5 1-14-16,3 6 10 0,1 0 2 0,0 5 1 15,1 4 4-15,-5 2-5 0,4 5 1 0,-2 2-5 16,-2 4 4-16,1 0-6 0,-9 3-4 0,-1 4 0 16,-2-9 0-16,-6 1 0 0,1-1 0 0,-2 6 0 15,-3-7 0-15,-1-2 0 0,0 0 0 0,-8-3 0 16,3-5 0-16,-4 5 0 0,1-6 0 0,-3-1 0 16,-1-3 0-16,4-1 0 0,0-4 0 0,1 2-69 15,1-3-99-15,5-2-106 0,1-3-129 0,0-3-171 0,6 0-544 16,2-6-1210-16,5-3 536 0</inkml:trace>
  <inkml:trace contextRef="#ctx0" brushRef="#br0" timeOffset="34184.94">9452 4687 271 0,'3'-9'510'0,"-3"1"-14"0,0 1-7 16,-1-1-8-16,-4 3-15 0,1-2-25 0,-1 2-30 0,-4 2-35 16,1 3-36-16,-1 4-31 0,-4 6-14 0,-2 1-22 15,-4 11-10-15,4 2-19 0,-4 4-24 0,6 2-15 16,3 1-24-16,-2 1-16 0,7-2-21 0,1-1-7 15,3-1-19-15,6-1-12 0,0-9-11 0,8 4-7 16,1-10-1-16,4 0-10 0,9-3-12 0,1-6-1 16,4-5-9-16,2-4-1 0,-2-4-5 15,3-3-7-15,-2-3-5 0,0-3-1 0,0-2 0 0,5-10-6 16,-12 5 1-16,10-9-1 0,-5-3-5 0,-4-4 8 16,-4 0-1-16,-4-4-2 0,0-1-3 0,-2-6 2 15,-3 1 5-15,-7 0-4 0,1-1-6 0,0 4 4 16,-6 12 23-16,2 7-20 0,-4 4-31 0,-3 8 0 15,6 6 0-15,-6 2 0 0,2 6 0 0,-4 7 0 16,5-3 0-16,-11 19 0 0,-1 6 0 0,1 8 0 16,-5 11 0-16,0 4 0 0,4 3 0 0,3 0 0 15,0 1 0-15,3-6 0 0,1 6 0 0,4-5 0 16,2-11 0-16,4-4 0 0,1-2 0 0,6-1 0 16,-3-1 0-16,4-6 0 0,-2-6 0 0,1-1 0 15,0-3 0-15,1-5 0 0,-4 0 0 0,2-3 0 16,-3-3 0-16,3-1 0 0,0-4 0 0,-1-3 0 15,3-2 0-15,-3-3 0 0,2-3 0 0,-2-2 0 16,4-6 0-16,-2 5 0 0,1-5 0 0,-5 6 0 16,3 1 0-16,-4 5 0 0,-3 3 0 0,2 1 0 15,-2 0 0-15,0 5 0 0,-1 2 0 0,-3 0 0 16,10 6 0-16,-8 3 0 0,3 1 0 0,-1 5 0 0,1 0 0 16,-1 3 0-16,1-1 0 0,2-2 0 15,-1 0 0-15,-1-3 0 0,3-1 0 0,-2-2 0 16,3-1 0-16,-1-1 0 0,-3-4 0 0,4-1 0 15,0-2 0-15,-3 0 0 0,7-5 0 0,-2 0 0 0,1 0 0 16,3-7 0-16,1-2 0 0,-3-1 0 0,6-3 0 16,0-1 0-16,-2-5 0 0,2 4 0 0,1 1 0 15,-7 3 0-15,-3 4 0 0,4 1 0 0,-5 4 0 16,-1 0 0-16,-3 5 0 0,4 3 0 0,-4 2 0 16,0 5 0-16,2 6 0 0,-4 1 0 0,0 3 0 15,2 2 0-15,-5 0 0 0,2 4 0 0,0-3 0 16,4-4 0-16,-1-2 0 0,0-3 0 0,2-3 0 15,0-3 0-15,1-4-14 0,2-3-136 0,3-5-14 16,1-6-13-16,0-4-23 0,4-7-6 0,-3-3-24 16,-2-4-35-16,1-4-41 0,-1 7-25 0,0-18-39 15,2-4-37-15,-3 2-36 0,-1-2-36 16,-4-4-263-16,-1 4-804 0,0 1 357 0</inkml:trace>
  <inkml:trace contextRef="#ctx0" brushRef="#br0" timeOffset="34283.65">10709 4296 1973 0,'0'-25'4'0,"-1"8"49"0,-2 6 42 15,1 2 41-15,-3 3 41 0,0 4 27 0,-2 1 17 16,7 1 2-16,-14 7 14 0,7-2-13 0,0 6-7 15,2-2-20-15,-2 4-17 0,0 2-18 0,3-1-32 16,2 3-71-16,-1 0-139 0,2 0-181 0,1-4-432 16,0-2-749-16,1 1 333 0</inkml:trace>
  <inkml:trace contextRef="#ctx0" brushRef="#br0" timeOffset="35068.41">10962 4839 5632 0,'-5'6'412'0,"0"-5"-74"16,2 1-14-16,3-2-38 0,0 0-101 0,0 0-50 15,-7-9-32-15,7 9 3 0,7-12-19 0,0 4-17 16,0-1 5-16,5-5-12 0,-2 2-7 0,4-1-8 16,0-1-3-16,3-7-11 0,2-1-7 0,-5-4-12 15,7 1-20-15,-2-5-7 0,3-15-10 0,1 3-12 16,-4-3-4-16,1 1-7 0,-8 10-1 0,3-11 40 15,-9 12-7-15,2-1 2 0,-5 8 4 0,-1 8 15 16,-2 1 10-16,1 6-5 0,-2 6 8 0,-1 1-8 16,-5 2-6-16,7 2 11 0,-19 11-2 0,5 2 0 15,-5 9 9-15,2 3-5 0,2 3 5 0,0 6-4 16,0 10 14-16,4-10-7 0,2 10 13 0,4-7-7 16,1-1-5-16,8-1-28 0,-2 0-1 0,5 0 0 15,3 1 0-15,2-2 0 0,4-4 0 0,5-2 0 16,0-3 0-16,6-3 0 0,-4-3 0 0,7-3 0 15,-1-4 0-15,0-4 0 0,2-1 0 0,0-5-27 16,-1-3-1-16,-1-3 4 0,0-2 7 0,-1-2-2 16,-1-5-2-16,0-1 3 0,-1-3 5 0,0-2 8 15,-2-5-9-15,2 0 8 0,-2-3-11 0,-1 1 14 16,-1-3-2-16,-2 0-1 0,-1 3 5 0,-3 2-2 16,-5 7 24-16,-4 2 10 0,-1 5 13 0,-1 0-4 15,-1 5 0-15,-2-1-5 0,-5 2-19 0,3 4-16 16,0 0 0-16,-23 11 0 0,9-2 0 0,-10 12 0 15,-2 1 0-15,3 1 0 0,1 4 0 0,-2 0 0 16,5-2 0-16,0 2 0 0,1-2 0 0,2-2 0 16,9-4 0-16,0-1 0 0,4-2 0 0,0-4 0 15,3-3 0-15,3-1 0 0,0-2 0 0,6-1 0 16,3-2 0-16,1-4 0 0,4-3 0 0,1-5 0 16,-1-3 0-16,7-4 0 0,-5-6 0 0,2-4 0 15,-2 1 0-15,-1-6 0 0,-4-3 0 0,6-13 0 16,-4 2 0-16,0-5 0 0,-2 1 0 0,-2-3 0 15,1 2 0-15,-3-3 0 0,-5 6 0 0,-4 13 0 16,2 2 0-16,-3 7 0 0,0 10 0 0,0 0 0 16,0 8 0-16,0-4 0 0,0 8 0 0,-4 2 0 15,4 1 0-15,-11 6 0 0,4 8 0 0,-6 6 0 0,1 5 0 16,0 5 0-16,3-1 0 0,0 3 0 0,1 14 0 16,7-12 0-16,-5 11 0 0,5-10 0 15,2 3 0-15,1-2 0 0,10 9 0 0,-6-9 0 0,3-5 0 16,3 3 0-16,1-5 0 0,3-3 0 0,-3-1 0 15,3-5 0-15,1 0 0 0,1-7 0 0,-4-5 0 16,4 1 0-16,4-3 0 0,-4-3 0 0,1 1 0 16,0-4 0-16,-5-4 0 0,3 1 0 0,-1-3 0 15,-3 0 0-15,-3 1 0 0,-1-1 0 0,0 0 0 16,-4 0-330-16,0-1-151 0,-6 4-85 0,-3-3-104 16,-1 4-354-16,-4-5-1110 0,4 4 491 0</inkml:trace>
  <inkml:trace contextRef="#ctx0" brushRef="#br0" timeOffset="36318.93">13155 4489 171 0,'8'-8'408'0,"-2"0"-4"0,-1-1 6 16,-1 1-10-16,0 1-5 0,0 0-16 0,-4 1-18 16,0 0-9-16,0 0 14 0,0 2-18 0,-3-1-11 0,3 0-23 15,-1 1-19-15,1 4-22 0,0-4-28 16,0 4-13-16,0 0-26 0,0-5-27 0,0 5-14 15,0 0-21-15,0 0-17 0,0 0-8 0,0 0-6 16,0 0-18-16,0 0-24 0,0 0-6 0,0 0-15 0,0 0 11 16,0 0-2-16,0 0-9 0,-4 10 1 0,4-10-21 15,0 0 17-15,0 0-6 0,4 6-3 16,-4-6-6-16,4 2-1 0,-4-2 2 0,0 0-10 16,0 0-1-16,4 3-9 0,-4-3 4 0,0 0-6 0,2 2 1 15,-2-2-8-15,0 0 8 0,0 0-13 0,0 3-7 16,0-3 2-16,0 0 5 0,0 0-3 15,3 4 1-15,-3-4-11 0,0 4 9 0,0-4-1 16,1 3-8-16,-1-3-2 0,5 4 1 0,-5-4 0 0,4 3 1 16,-4-3 0-16,4 4 6 0,-4-4-2 0,4 2 0 15,-4-2 4-15,1 2-3 0,-1-2-1 0,0 0 4 16,0 0 0-16,0 0 1 0,3 3 0 0,-3-3 4 16,0 0-9-16,0 0 6 0,0 0 1 15,0 0-2-15,0 0-7 0,0 0 16 0,9-2-3 0,-9 2-6 16,10-4 6-16,-5 1 6 0,-1 0-6 0,2-1 0 15,3-3 3-15,-3 1 2 0,1-2-14 0,-1 0 18 16,-1 3-6-16,2-5 2 0,-4 2 3 0,-1-2 5 16,-1 0-1-16,0-1-2 0,-5 4 1 0,1-1 3 15,-4 3-8-15,-2 2 6 0,-2-1-1 0,-8 3-3 16,0 3 2-16,-6 5 6 0,-5 7 6 0,0 1-4 16,1 3-4-16,-12 11 2 0,3 3-3 15,-1 1-1-15,6 4 0 0,0 1-1 0,5 1 0 0,2 0-2 16,7-7 3-16,-3 10 1 0,11-11-12 0,2 2-5 15,4 2 14-15,6-4-3 0,3 2 9 0,2-5-19 16,7 0 25-16,2-3-5 0,8-1-1 0,1-4-7 16,5-5-2-16,1 0 1 0,5-4 4 0,-2-6 2 15,5-1-6-15,-2-3 4 0,-2-1-6 0,-3-2 3 16,0-5-7-16,-3-1 11 0,-2-3-4 0,-7 0-3 16,0-6-1-16,-1-4 2 0,-3 0 7 0,-1-2-10 15,-3 1 3-15,-4-3-6 0,-2 6 11 0,-5 0-15 16,-3 0 1-16,-2-1 1 0,-3 5-9 0,0 0-10 15,-6 5 19-15,-1 0-1 0,-3 4 0 0,-1 2-3 16,-2 3 0-16,-7 2 3 0,6 4-1 0,1 0-5 16,0 2-1-16,1 0 3 0,3 2 0 0,-1 0 6 0,4 0 1 15,4-2-22-15,2 0 27 0,3 2-10 0,3-1-1 16,2-3 7-16,1 3-9 0,4-3 7 16,4 0-3-16,4 0 1 0,1-4 2 0,5 0 5 15,1 0-7-15,0-2-1 0,1 0 1 0,-4-5 2 0,2 1-6 16,3-3 5-16,-7 3 2 0,0-1 6 15,-4-1-5-15,-2-2 6 0,1 2 6 0,-2 1 11 16,-1-1 8-16,-3 1 13 0,2 1 4 0,-3 0 9 16,-1 1-23-16,1 2-37 0,-3 2 0 0,3-4 0 15,-1 1 0-15,-2 3 0 0,0 0 0 0,0 0 0 0,3 16 0 16,-2-6 0-16,-2 3 0 0,3 5 0 0,-2 8 0 16,-1-1 0-16,2 3 0 0,-1 1 0 15,4-1 0-15,-6 1 0 0,4 4 0 0,-2-1 0 0,2-4 0 16,-1-1 0-16,1 1 0 0,0-4 0 0,3 3 0 15,-3-9 0-15,-2-1 0 0,4 0 0 0,-1-1 0 16,-1-7 0-16,-2 2 0 0,1-1 0 0,1-6 0 16,0 2 0-16,-2-1 0 0,4-1 0 0,-4-1 0 15,4-1 0-15,-4-2-232 0,0 0-104 0,10-9-89 16,-10 9-65-16,5-15-85 0,-5 5-448 0,2 2-1107 16,1-2 491-16</inkml:trace>
  <inkml:trace contextRef="#ctx0" brushRef="#br0" timeOffset="37221.37">14551 4807 53 0,'0'0'538'15,"0"0"-12"-15,0 0-29 0,0 0-23 0,0 0-14 16,0 0-19-16,5-9-27 0,-5 5-20 0,0-1-17 16,-1-1-24-16,-3 0-24 0,4-2-27 0,-1-3-23 15,-2 0-22-15,3-1-13 0,-6-5-2 0,-1 2-17 16,2-4-13-16,-5-5-10 0,1 5-16 0,0-8-17 16,-5-1-12-16,1 3-7 0,4-4-18 0,-7-2-13 15,3 4-14-15,0-5-9 0,2 1-7 0,-1 2-17 0,2-1 2 16,-3 4-51-16,8 2-23 0,-1 8 0 15,3 4 0-15,1 2 0 0,0 3 0 0,1 2 0 16,2-1 0-16,3 5 0 0,2 0 0 0,-6 1 0 16,17 6 0-16,-7-1 0 0,4 6 0 0,-3 2 0 15,1 1 0-15,-2 3-20 0,-2 3-54 0,-3-2 9 16,0 1 6-16,-3 6 7 0,-4 3-3 0,-4-2 10 16,-7 4 6-16,0 0 8 0,-4 1 6 0,-3-3-1 15,-3-1-2-15,-1 1 9 0,1-3 4 0,-4 0 10 16,9-2 3-16,-1-2 9 0,4-7 2 0,7-4 0 15,3-1-1-15,-1-1 14 0,2-3 7 0,4 1 8 16,4-1 18-16,3-1-12 0,9-2 7 0,14-3-6 0,2-1-6 16,4-2 2-16,1-1-15 0,15-4 0 0,1 2 3 15,-12 1-5-15,8-5-3 0,-11 3 5 16,-3 1-9-16,0 3-9 0,-7-6-7 0,3 2 0 0,-12 1-17 16,1 1-54-16,0-2-42 0,-10 4-71 15,0 1-93-15,0-4-97 0,-3 3-126 0,0-1-155 0,-1 2-345 16,2-4-1084-16,-1 2 480 0</inkml:trace>
  <inkml:trace contextRef="#ctx0" brushRef="#br0" timeOffset="37966.68">15677 4496 343 0,'-2'-8'486'0,"1"3"-14"0,1-4-5 0,-4-1-8 16,2-1-3-16,-1 1-17 0,1-2 24 0,-2 2-42 15,4-4-14-15,0 2-30 0,4 2-34 0,-2-1-37 16,1 0-13-16,1 0-46 0,1 1-4 0,0 2-29 16,1 0-17-16,3 2-16 0,1 1-20 0,2 4-18 15,-1 1-12-15,1 2-11 0,3 7-17 16,-1 1-4-16,2 6-10 0,-1 4-17 0,0 7 1 0,-2-1-8 0,-1 0 1 15,-4 5-12-15,-1-5-3 0,-4 3-8 16,2-1-27-16,-4-2-5 0,-2-1-7 0,-2-6-2 0,1-2 3 16,-1 1-10-16,2-6 7 0,-2-2-18 0,0-1 8 15,2-2 9-15,-1-1 3 0,2-1 3 0,-4-2 9 16,4-3-8-16,0 0-19 0,0 0 12 16,0 0 9-16,9-19-5 0,-4 5 3 0,0-3 3 0,5 1-2 15,2-8 0-15,-2-1-5 0,2 1 7 0,-5 6-8 16,1 3-3-16,2 0 0 0,0 1 0 0,-5 6 0 15,-1 1 0-15,0 3 0 0,-1 1-5 0,3 1 7 16,-6 2-2-16,10 6 2 0,-6 3-13 0,-1 0 15 16,3 7-5-16,-3 2-4 0,3-1 13 0,0 0-9 15,-2 1 6-15,1-1-4 0,0-4-3 0,3 1-7 16,2-5 0-16,-6 1-7 0,4-4 1 0,-3 0 6 16,4-2 3-16,1-2 2 0,-2-3 1 0,2-4 0 15,1-1 1-15,4-2-1 0,0-4 5 0,-5 0-4 16,8-7 4-16,-4 3 8 0,3-6 2 0,-5 0-3 15,1 0 3-15,1 7 0 0,-6 1 13 0,1 2-25 16,-3 5 0-16,1-3 0 0,-5 4 0 0,2 2 0 16,-1 1 0-16,-3 3 0 0,0 0 0 0,2 12 0 15,-2-2 0-15,0 6 0 0,3 2 0 0,-3 1 0 16,1 6 0-16,3-5 0 0,1-2 0 0,0 1 0 16,4 1 0-16,1-4 0 0,4 0 0 0,0-3 0 15,6-2 0-15,-1-5 0 0,-1-1 0 0,1-3 0 16,0-2 0-16,0-3 0 0,0-5 0 0,-2 1 0 15,-2-3 0-15,-2 1 0 0,-3-4 0 0,2-3 0 16,-5-2 0-16,-1 0 0 0,-4-7 0 0,-1 6 0 16,-2-6 0-16,-5-2 0 0,-1 8 0 0,-2 2 0 15,-1 0 0-15,-1 3 0 0,-6 4 0 0,0 2 0 16,1 4 0-16,-3 3 0 0,-2 4 0 0,0 3-127 16,1 2-169-16,-3 6-109 0,0 3-117 0,8 4-130 15,2-6-380-15,4 1-1117 0,4-4 494 0</inkml:trace>
  <inkml:trace contextRef="#ctx0" brushRef="#br0" timeOffset="39033.69">17633 4242 298 0,'3'-11'575'0,"-2"-1"-33"0,-1 2-18 16,0 2-45-16,-5 1-34 0,-4 0-33 0,0 3-35 16,-1 3-36-16,-4 2-26 0,1 0-34 0,-6 4-25 15,2 5-30-15,-2-1-24 0,1 3-18 0,4 0-15 16,-5 6-20-16,6-4-11 0,4 0-19 0,1 1-10 16,2 2-8-16,4-1-15 0,3 3-14 0,3-1 4 15,4 8-10-15,2-8-6 0,5 5-6 0,2-3-4 16,2 5-5-16,0-2-5 0,-1-1-6 0,1 3 1 15,2-2-6-15,-6-1 0 0,2-1-9 0,-6 1 2 16,-2-5-11-16,-5-1 5 0,-2-2 4 0,-2-3-2 16,-4 2 1-16,-2-2 0 0,-8-1 2 0,-1 0-4 15,-4-3 9-15,-2 0 7 0,2-4-13 0,-11-2 14 16,2-3 2-16,5 0-3 0,3-5 4 0,2-1-17 16,-1-3 17-16,5 2-7 0,1-3-7 0,8-1 3 15,1-3-2-15,7-1 0 0,3-3-6 0,9-3 0 16,5-2-5-16,4 2 1 0,3-4 0 0,2 6-7 15,3 2 1-15,-4-2 2 0,3 7 0 0,1 3-21 16,-4 0 15-16,-6 6-5 0,6 3 1 0,-8 0 0 16,-2 6-1-16,-2 2 0 0,0 1 3 0,-3 5-1 15,-2 3 7-15,-3 3-1 0,-3 1-6 0,2 0 3 16,-6 1 3-16,-2 5-2 0,-1-1-3 0,2-5 4 0,0 0-3 16,-2-2 2-16,-1-3-4 0,6-2 4 15,-6-3-9-15,7 0 2 0,-3-2 6 0,3 0 1 16,4-4 1-16,-2 0-8 0,0-3 13 0,5-3-4 15,1-1-1-15,-1-2-13 0,4-3 18 0,0-4 15 0,1-1-3 16,-1 2 9-16,4-9-6 0,-1-1 3 0,0 1-2 16,-4 0 13-16,0 6-4 0,-5 1 9 0,-2 4-2 15,1-1 4-15,-4 6-3 0,0-1-8 16,0 0-14-16,-2 4-5 0,-2 2-17 0,0 0 0 16,7 11 0-16,-3-4 0 0,-2 5 0 0,2 3 0 0,2 1 0 15,2 1-6-15,1-2-34 0,4 2-11 16,2-1-1-16,4 2 3 0,-2-8-1 0,10 1-5 15,1-1 11-15,-9-5 2 0,5-4 7 0,-4-2 3 16,3-3 1-16,-3-3 4 0,-1 1 9 0,-1-6 1 0,1-6 6 16,-1-1 3-16,-8 2 7 0,7-8 10 0,-7-2 1 15,0-3 2-15,-2 1 1 0,0-3-1 16,-4-3 5-16,2-10 0 0,-1-2 1 0,-2-1 0 16,-1 12 18-16,-2-11-4 0,1 12 11 0,-1 3 13 0,2 3 4 15,-4 10 14-15,2 6 16 0,2 2-38 0,-4 1-52 16,2 6 0-16,-1 0 0 0,1 4 0 0,0 0 0 15,1 18 0-15,-2 0 0 0,0 7 0 0,2 4 0 16,-2 2 0-16,2 5 0 0,0-1 0 0,-1 0 0 16,3 11 0-16,-2-12 0 0,10 13 0 0,-11-15 0 15,1 3 0-15,0-6 0 0,0-2 0 0,-1-5 0 16,0-6 0-16,2-4 0 0,-2 0 0 0,0-3 0 16,0-2 0-16,1 0 0 0,-1-4 0 0,0-3 0 15,0 4 0-15,0-4 0 0,0 0 0 0,5-11 0 16,-1 2 0-16,1-1 0 0,-1-1 0 0,5-6 0 15,2 0 0-15,-2 2 0 0,3-1 0 0,0 2 0 16,0 4 0-16,3 0 0 0,-4 2 0 0,1 2 0 16,2 3 0-16,2 2 0 0,-2 2 0 0,4 1 0 15,-2 4 0-15,0 3 0 0,0 1 0 0,-2 5 0 16,-1 1 0-16,-3 0 0 0,-1 0 0 0,-2 0 0 16,-5 1 0-16,-2-5 0 0,-2 4 0 0,-5-6 0 15,-4 4-20-15,-2-3-3 0,-2-2 2 0,-1-1 1 16,0 0 3-16,-6-5 6 0,7 0-2 0,-6-1 6 15,7 1 3-15,0-7 0 0,1 1-31 0,4 1-41 16,-1 0-51-16,1-6-61 0,5 1-67 0,-1-1-73 0,6-2-74 16,3 0-64-16,9-6-64 0,1 1-411 0,9-8-1020 15,7-1 452-15</inkml:trace>
  <inkml:trace contextRef="#ctx0" brushRef="#br0" timeOffset="39934.18">19157 4132 145 0,'4'-16'420'15,"0"-1"53"-15,-2 2 0 0,-2 2-1 0,-2 0 9 16,-1 1 12-16,0 0-1 0,1 5-20 0,-1-2-18 16,2 5-44-16,-2-2-44 0,2 3-50 0,1 3-22 15,0 0-23-15,-6 12-27 0,1 2-22 0,2 5-14 0,1 8-15 16,0 3-13-16,2 4-22 0,0 2-19 0,3 10-12 16,-1-1-10-16,0-8-16 0,4-3-10 15,-1 2-7-15,1-2-3 0,2 12-19 0,1-16-15 16,0 2-10-16,0-8-3 0,0 0-12 0,-1-6-17 0,-1-8 2 15,0 2-7-15,0-4 0 0,2-1 0 0,-2-3 0 16,0-2 0-16,1-1 0 0,2-2 0 0,3-2 0 16,-4-1 0-16,5-1 0 0,-1-6 0 15,2-1 0-15,1 1 0 0,-4-5 0 0,5-3 0 0,-1-6 0 16,0 3 0-16,-2-3 0 0,-1 1 0 0,-6-2 0 16,2 7 0-16,-5 2 0 0,-3-1 0 15,3 2 0-15,-4 5 0 0,-2 2 0 0,0 0 0 0,1 2 0 16,-3 4 0-16,-3-1 0 0,4 3 0 0,3 1 0 15,-13 5 0-15,8-1 0 0,-1 3 0 0,1 2 0 16,2 1 0-16,3-2 0 0,0 3 0 0,3-3 0 16,2 3 0-16,2 0 0 0,8-1 0 0,-2-1 0 15,6 0 0-15,-2-2 0 0,0 0 0 0,2-3 0 16,-2-1 0-16,-4 1 0 0,-1-2 0 0,0 0 0 16,-2 1-3-16,-4 0-14 0,2-2 2 0,-2 0 10 15,-2 1-16-15,0 3 15 0,-1 0 6 0,-1 0-8 16,-4 4 5-16,0 3 2 0,0-1 1 0,-3 2-14 15,2-1 10-15,-2 3 8 0,0-2 3 0,1-2-7 16,2 1-10-16,2-2 10 0,0 2-1 0,1-4-4 16,1-1 10-16,6-1 1 0,2-1 0 0,3-2-3 15,9-2-2-15,-1 0 4 0,10-4 9 0,-3 0-9 16,7-4-2-16,-2-3 1 0,-5 0 7 0,4-2 9 16,1-5-1-16,-1-2-19 0,-2-2 0 0,-1-2 0 15,-2 0 0-15,0-1 0 0,-5 0 0 0,-1 1 0 16,-5 1 0-16,0 1 0 0,-6 7 0 0,-2 3 0 0,-5-2 0 15,0 4 0-15,-3 3 0 0,-1 2 0 16,-3 2 0-16,4 2 0 0,-19 5 0 0,6 2 0 16,-5 4 0-16,4 2 0 0,-2 2 0 0,-6 5 0 15,5 1 0-15,2 2 0 0,4 2 0 0,3 1 0 0,2-7 0 16,3 5 0-16,6-3 0 0,2-4 0 0,1-1 0 16,3-1 0-16,3-1 0 0,3-5 0 15,4 2 0-15,-1-5 0 0,10 2 0 0,1-6 0 16,2-1 0-16,-3-2 0 0,4-6 0 0,0-1 0 15,-2 0 0-15,0-5 0 0,-4-1 0 0,3-1 0 0,-2-6 0 16,1-1 0-16,-6 0 0 0,1-5 0 0,0 0 0 16,-5-2 0-16,-2 1 0 0,-5-4 0 0,-4 3 0 15,-2-1 0-15,-3 5 0 0,-6 6 0 16,-1 2 0-16,-2 6 0 0,0 2 0 0,-4 3 0 0,-4 5 0 16,-5 3 0-16,0 4 0 0,-4 8 0 0,4 4 0 15,3 1 0-15,3 6 0 0,4 1 0 16,3 4 0-16,7-1 0 0,7 2 0 0,2 3 0 15,5-3 0-15,0 0 0 0,5-5 0 0,3-3 0 0,0 0 0 16,3-4 0-16,3-2 0 0,0-5-13 0,4-1-79 16,-4-5-9-16,2-2-20 0,-11 0-28 0,3-4-32 15,-3-3-22-15,-2-2-44 0,-5 0-51 0,-3-1-48 16,-4 0-53-16,-5-3-77 0,0-1-452 0,-9-4-1005 16,-5 0 445-16</inkml:trace>
  <inkml:trace contextRef="#ctx0" brushRef="#br0" timeOffset="40233.78">18934 4231 106 0,'8'-7'556'0,"4"3"-33"15,9 1-35-15,11 0-23 0,4-2-19 0,2 1-24 16,20-2-38-16,-1 1-32 0,1-1-36 0,-6 2-34 16,8 2-30-16,-3-2-21 0,-5-2-26 0,-1 4-16 15,-14 0-23-15,-1-1-14 0,-7 2-11 0,0-1-17 16,-8-2-14-16,-8 3-6 0,-2-2-8 0,1 1-12 16,-4 0-34-16,-6 0-19 0,7 0-47 0,-5-1-57 15,-3 0-81-15,-1 0-98 0,0 3-122 0,0 0-151 16,-10-6-289-16,4 4-882 0,6 2 391 0</inkml:trace>
  <inkml:trace contextRef="#ctx0" brushRef="#br0" timeOffset="43450.89">1860 6734 309 0,'-7'6'398'0,"3"0"15"0,1-3 7 0,-1 1 0 0,2-3-10 16,2-1-36-16,0 0-32 0,0 0-14 0,5-20-3 15,3 6-10-15,-1-4-12 0,6-6-17 0,0-1-18 16,2-1-14-16,-2-3-22 0,2-1-9 15,1-1-16-15,-2-2-12 0,-2-1-14 0,1-12-18 16,1 0-14-16,-7 1-9 0,-3 10-17 0,-3-1-14 16,-1-13-4-16,-1 2 4 0,-7 17-2 0,-2 1 0 0,-3 3-8 15,0 3-7-15,-1 7-7 0,1 5-6 0,-2 1-9 16,-2 5-8-16,2 2-6 0,0 3-11 0,1 3 2 16,2 1-12-16,2 0-10 0,3 5-2 0,1 3-3 15,5 0-9-15,6 7-3 0,4-2-5 16,6 2 0-16,7-1-14 0,3-1 6 0,2-3-7 0,5-2-2 15,-2-2-4-15,0-2-9 0,0 1 2 0,0-3-1 16,-4 1 2-16,-7-1 1 0,0 0-4 0,-2 0 6 16,1 2 0-16,-8 0-2 0,-2 4 7 0,-2-2-2 15,0 6 2-15,-3 3 2 0,-3 0 3 16,-5 5-1-16,1-4 7 0,-1-1-6 0,0 6 5 0,1-6-1 16,-1-1 3-16,1 0-2 0,0-1 1 0,3-1 0 15,0-6-3-15,-2 1 4 0,7-1-7 16,-3-2 12-16,7-1-5 0,-3-2 5 0,5-1-2 15,4-3 1-15,2-2 8 0,5-3-2 0,0-2-3 16,8-4-4-16,-6-3 0 0,3 3 6 0,-2-6 0 16,-6 4 1-16,-4-1-4 0,0-3 1 0,4-4 2 0,-5 2 3 15,-6 1-3-15,4 0-3 0,-6 2 7 0,4 0 14 16,-6 4 12-16,0 3-4 0,0 2 17 0,-1 1-14 16,-2 0 0-16,0 5-12 0,0 0-5 0,0 0 0 15,0 0-16-15,-9 21 10 0,5-6 0 16,-1 4-2-16,-1 0-5 0,2 1 5 0,3 4-3 0,-1-2 1 15,2-4-6-15,3 1-1 0,0-1 11 0,1-2-15 16,3-2-2-16,2 0 11 0,-1-5-3 0,1 0 1 16,3-3 1-16,1-2-5 0,5-2 1 15,0 1-1-15,-4-4 2 0,4-2-6 0,2 0 3 16,-3-5 5-16,-8 2 3 0,3-1-8 0,-6-4 0 0,3-3 10 16,-7 2-2-16,-2-5-3 0,-4-1 5 0,-3-1-5 15,-6-5-14-15,-6 0 10 0,0 2-2 0,-3-1 1 16,-2 3 3-16,-3-1 1 0,3 7 1 15,4 3-2-15,5 0 4 0,-3 3 7 0,9 1 10 0,-2 4-9 16,4 0-13-16,1-1 3 0,6 4-9 16,-5-2 3-16,5 2 12 0,0 0-3 0,0 0-3 0,33 8-6 15,-12-5 8-15,9 3-16 0,6-6-6 0,1 2-9 16,0-1-11-16,3 2-3 0,1-1-9 0,-4 0 3 16,-2 0 7-16,0 1 4 0,-3 3-3 15,-3 1 2-15,-2 3 3 0,-8-3 0 0,-6 4 11 16,0 0-9-16,-3 1 13 0,-1 3-4 0,-5 0 3 0,1 0 3 15,-5 3 1-15,0-2 6 0,-4 1-3 0,3-3 1 16,-3 2-3-16,4-4 4 0,-4-1 1 0,3-1 10 16,1-1-9-16,-1-1 3 0,1-1 1 0,0-2-2 15,1 2 4-15,0-3-4 0,3 0 6 16,0-2-4-16,1 1 5 0,-5-3 0 0,14-4 5 0,-4 1 0 16,4-2 1-16,-1 1-1 0,-4-5-5 0,5-1 5 15,-1-1-3-15,-4-3 0 0,4 0 1 16,-6-1 0-16,-3-3 2 0,0-2-2 0,1 2 1 0,-5-8-3 15,0 7 6-15,-2 0-4 0,-2 2-8 16,-1 1-1-16,-1 5 7 0,-3-3 1 0,-1 6-6 16,3-1 4-16,-2 0 0 0,1 4-5 0,-3-1 1 0,3 2 2 15,0 1-5-15,3 1 3 0,0 1-1 0,5 1-5 16,-9 0-15-16,9 0-13 0,0 0-1 0,0 0-9 16,0 0-15-16,0 0-9 0,15 5-12 0,-2-7-11 15,6 0-9-15,1-3-7 0,6-5-3 16,4 3 6-16,-1-4 3 0,-1-3 10 0,0-1 8 0,-5 1 10 15,2-1 9-15,-5-2 9 0,-1-2 6 0,-7 4 18 16,-3-4 32-16,-2 1 13 0,-2 1 15 0,-2 1 20 16,-2 3 14-16,-2 1 11 0,0-1 15 0,-2 3 7 15,-1 2-3-15,1 0-6 0,-2 5-10 16,-2 0-9-16,7 3-6 0,0 0-6 0,-19 13-5 0,9 1 2 16,2 2-13-16,-1 12 8 0,0 4 6 0,4-1-9 15,1 3 0-15,-1 1-4 0,6 12 5 16,-1-11-6-16,7 10 0 0,-2-11-11 0,5-3 13 15,-1-1-14-15,3-2 5 0,3-2-5 0,2-2-4 16,0-3-8-16,4-3 8 0,-1-3-12 0,4-4 16 16,-2-6-9-16,5 0 3 0,0-2 1 0,-4-5 2 0,-1-4-9 15,4-2-4-15,-6 1 4 0,4-7-5 16,-6 2 1-16,1-6 6 0,-5 0-1 0,-1-5 0 0,-2-1 5 16,-3-2 15-16,-4 5 8 0,-3 0 4 0,-1 0-3 15,0 2 15-15,-4 3-2 0,0 4-2 0,2 2-9 16,-2 4-3-16,-4 0-13 0,2 5-18 0,6 0-11 15,-15 8 0-15,2 4 0 0,4 2 0 0,2 4 0 16,0 0 0-16,3 8 0 0,3 1 0 0,3-1 0 16,7-8 0-16,0 4 0 0,9 0 0 0,1-4 0 15,7-2 0-15,2-4 0 0,4 0 0 16,2-7 0-16,4-2-34 0,15-4 3 0,-17-2 5 0,15-4-1 16,-13-3 9-16,1 2-6 0,-6-5 3 0,-4 1 4 15,2-4 4-15,-4 2 7 0,-2-4 9 0,-3-1 18 16,-5-2 15-16,-3-1 1 0,-5 5 9 0,-3-2-3 15,-2 0-12-15,-3 3-31 0,-3-1 0 0,-1 5 0 16,-3 4 0-16,-3-2 0 0,0 5 0 0,-3 2 0 16,1 4 0-16,-8 1 0 0,-3 8 0 0,-5 2 0 15,-1 4 0-15,1 4 0 0,4 0 0 0,-2 1 0 16,7 3 0-16,0-3 0 0,4 1 0 0,5-7 0 16,2 0 0-16,5-3 0 0,-2-1 0 0,4-4 0 15,3 0 0-15,2-2 0 0,4-1 0 0,3-2 0 16,5-6 0-16,1-2 0 0,2 1 0 0,-2-2 0 15,7-9 0-15,-4 0 0 0,1-4 0 0,-3-2 0 16,3-2 0-16,-4-2 0 0,0-1 0 0,-4-3 0 16,2-1 0-16,-5-3 0 0,5-13 0 0,-6 3 0 15,-2-3 0-15,-4 10 0 0,-4 3 0 0,0 2 0 16,-3 2 0-16,-2 2 0 0,1 12 0 0,1 3 0 16,-1 5 0-16,-3-1 0 0,1 7 0 0,6 2 0 15,-17 14 0-15,3 6 0 0,2 3 0 16,0 6 0-16,2 5 0 0,3 13 0 0,4 0 0 15,3 0 0-15,5-13 0 0,2 3 0 0,7 12 0 0,3-6 0 16,-2-12 0-16,1-2 0 0,4-5 0 0,-2 1-62 16,1-4-85-16,-5-7-18 0,3-2-15 0,-2-2-10 15,-6-6-1-15,3 0-4 0,-3-5-21 16,-9 1-22-16,10-6-25 0,-8-1-34 0,0-4-37 0,-5-1-41 16,-2-6-81-16,-10-3-358 0,-2-4-881 0,-6-3 389 15</inkml:trace>
  <inkml:trace contextRef="#ctx0" brushRef="#br0" timeOffset="43633.63">3462 6093 427 0,'-9'2'535'0,"1"-1"-5"0,-1-1-11 0,9 0-16 0,-10 3-33 16,10-3-23-16,0 0-19 0,0 0-36 0,0 0-33 15,0 0-39-15,51-8-26 0,-18-1-29 0,0 3-42 16,2-1-76-16,-3 2-84 0,0-1-105 0,4 1-109 15,-4 2-116-15,-3 0-127 0,-6-1-451 0,8 4-916 16,-2 0 406-16</inkml:trace>
  <inkml:trace contextRef="#ctx0" brushRef="#br0" timeOffset="44469.09">5485 6067 423 0,'4'-7'469'0,"-1"1"7"15,0 1 6-15,-2-6-7 0,-1 1-10 0,0 2-29 16,-2-5-26-16,-1 5-23 0,-1 2-27 0,-3-1-16 16,-1 0-31-16,-6 1-26 0,5 1-26 0,-5 3-23 15,1 2-30-15,-5 4-25 0,3 3-9 0,-3 2-24 16,-3 7-16-16,0 5-14 0,4 3 0 0,2 5-20 15,3-4-12-15,3 4-7 0,3-2-3 0,5-1-10 16,2-1-4-16,3-5-8 0,5 4-12 0,0-9-6 16,1 2-9-16,5-5 11 0,-3-1-7 0,1-5-6 15,3 1 8-15,2-5 1 0,-4-1 0 0,-1-3-8 16,1-1 3-16,-1-2-8 0,-1-1 5 0,-1-4 1 16,-1-3 15-16,0 4-4 0,-1-7 7 0,0-5-9 15,0-1 3-15,0-4-4 0,-5 7-6 0,1-9-25 16,-1 9-6-16,-2 1 0 0,1 0 0 0,1 8 0 15,-3 3 0-15,0 0 0 0,0 3 0 0,1 3 0 16,-2 1 0-16,0 0 0 0,6 17 0 0,-2-2 0 16,1 0 0-16,-1 4 0 0,6 1 0 0,-6-1 0 15,6 5 0-15,3-2 0 0,-4-4 0 0,5-1 0 16,-1-3 0-16,0-5 0 0,2 3 0 0,-4-7 0 0,6 1 0 16,1-5 0-16,-4-1 0 0,4-3 0 0,0-6 0 15,-3-2 0-15,0-1 0 0,1 0 0 16,-5-6 0-16,6-7 0 0,-3 0 0 0,-1-2 0 0,-4-5 0 15,1-1 0-15,-2-2 0 0,-2 0 0 0,0-14 0 16,2 4 0-16,-8 12 0 0,3 4 0 0,-2 4 0 16,-5 5 0-16,4 9 0 0,3 2 0 0,-3-1 0 15,1 7 0-15,-1 3 0 0,0 0 0 0,-4 14 0 16,4 3 0-16,-1 9 0 0,1 3 0 0,0 4 0 16,1 0 0-16,3 15 0 0,-2-2 0 0,5-1 0 15,-3-10 0-15,-2-2 0 0,2-2 0 0,-1-1 0 16,4-3 0-16,-2 0 0 0,0-2 0 0,-2-9 0 15,1-3 0-15,-1-4 0 0,-2 0 0 0,0-3 0 16,0 0 0-16,1-1 0 0,0 0 0 0,-2-5 0 16,0 0 0-16,0 0 0 0,9-10 0 0,-6 3 0 15,2-3 0-15,1-5 0 0,4-2 0 0,3-7 0 16,1 1 0-16,4-1 0 0,0 1 0 0,0 2 0 16,1 0 0-16,4-1 0 0,-4 6 0 0,4-1 0 15,4 3-318-15,-3 4-201 0,2-5-128 0,-2 4-472 16,2 0-1210-16,-2 0 535 0</inkml:trace>
  <inkml:trace contextRef="#ctx0" brushRef="#br0" timeOffset="45251.07">7446 5763 3229 0,'11'-12'178'0,"-5"2"-76"0,2 1 7 16,-1 1 54-16,-3 2 34 0,-1 0 12 0,-1 0 11 15,0 3 11-15,0 0-4 0,0 0 1 0,-2 3-7 16,3-5-22-16,-3 5-12 0,2-3-14 0,-2 3-15 16,0 0-20-16,0 0-3 0,0 0-14 0,-9-2-15 15,2 1-12-15,7 1-10 0,-19 3-6 0,9-3-5 16,-3 3-8-16,-5-2-6 0,4 0-8 0,-3 3-8 15,-3-2-3-15,-2 3-1 0,-5 2-11 0,-2 1 0 16,0 1-1-16,-3 4-2 0,-3 3-5 0,-12 5-4 16,15 1 1-16,-9 6-5 0,-2 0 1 0,6 4-2 15,2 5 0-15,12-10-2 0,1 2-3 0,3 0 4 16,6 2-6-16,5-2 6 0,5 1-6 0,4 0 1 16,8-4 3-16,5 2 3 0,9-4 3 0,5-2-2 15,14 2 2-15,7-4-8 0,0-6 3 0,3-6-4 16,-1-2 2-16,-1-2 0 0,-10-6-1 0,12-3-1 15,-15 2-2-15,0-3 3 0,-4-1 1 0,-13 0 0 16,4-7 4-16,-9 3-2 0,-1-3 4 0,-7 1-5 16,-5-4-1-16,-1-1-1 0,-6-1-1 0,-6-3-1 15,-4 1 4-15,-5 2 7 0,-3 1-15 0,-1 3 2 0,1 0-3 16,0 4 7-16,-4 2-14 0,5 4 2 0,3 0 2 16,1 1 1-16,6 1-1 0,-2 3-3 0,3 0-3 15,0 1 1-15,4 1 1 0,2 0-2 0,-1 2 1 16,3 1 2-16,3-1 4 0,2 1 1 0,1 2-3 15,4-2 6-15,3 0-5 0,1 1 5 0,6 0-5 16,4-4 3-16,-5 1-2 0,6-1-4 0,-3-3 6 16,-1 2-2-16,4-1 1 0,-2-1-2 0,-4-5 8 15,-5 5 4-15,1-5 6 0,-7 0 0 0,4 0 8 16,-4 0 14-16,-2 0 2 0,1-1 16 0,-6 1-1 16,2-1 1-16,0 2 10 0,-2 1-2 0,-1 1 4 15,-1-3-4-15,4 6-4 0,-5-2-11 0,5 2-23 16,-14 4-24-16,7 1 0 0,1 3 0 0,-2 8 0 15,-2 5 0-15,1 3 0 0,2 5 0 0,3-1 0 16,0 2 0-16,1 1 0 0,2 2 0 0,0-1 0 16,1-2 0-16,2 2 0 0,6-2 0 0,-3 0 0 15,3-2 0-15,-2-2 0 0,4-3 0 0,-2-6 0 16,1 0 0-16,-4-7 0 0,0 1 0 0,2-3 0 16,-1 0 0-16,0-4 0 0,-2 1 0 0,-1-1 0 15,0-1 0-15,0-2-54 0,-3-1-138 0,0 0-73 16,0 0-63-16,10-8-58 0,-8 3-68 0,-2 5-84 15,-2-10-458-15,0 4-1079 0,1 1 477 0</inkml:trace>
  <inkml:trace contextRef="#ctx0" brushRef="#br0" timeOffset="46067.38">8474 6316 291 0,'0'0'409'0,"0"4"22"0,0-4 20 15,0 0 17-15,0 0 5 0,0 0-26 0,-6 1-21 16,6-1-18-16,0 0-12 0,-13-7-27 0,5 1-14 16,3-2-17-16,-3-1-29 0,-1-3-19 0,-1-3-24 0,1-2-22 15,-2 2-13-15,-6-7-13 0,-1 0-24 16,2-5-14-16,-3 0-13 0,0-1-20 0,3-3-20 16,-3-1-5-16,1 3-12 0,-1 0-10 0,2 0-9 0,-1-2-12 15,8-2-25-15,0 4-54 0,2 1 0 0,4 0 0 16,2 10 0-16,-1 0 0 0,4 5 0 0,3 2 0 15,1 2 0-15,5 1 0 0,2 3 0 16,2 5 0-16,-1 4 0 0,6 5 0 0,5 5 0 0,-3 6-8 16,-3 1-59-16,-2 3-3 0,-3 2-1 0,-5 2 8 15,-1 1 1-15,-5 2 6 0,-9 2 10 0,-7 12 4 16,0-12 2-16,-1 1 5 0,-7 6 1 0,-3 0 5 16,4-13 10-16,6-1 11 0,-6-1 13 0,7-2 9 15,2-6 1-15,3-4 5 0,2-3-4 0,1 0 2 16,1-2-6-16,2-2 19 0,6 0 10 0,3-2 3 15,3-1 5-15,9-2-10 0,2-1-3 0,11-3 11 16,4-2-20-16,0-1-5 0,5-4 0 0,11-2 2 16,-14 3 3-16,13-2-13 0,-14 0-36 0,-2 4-27 15,1-2-38-15,-5 2-55 0,-3-2-71 0,3 2-96 16,-10 2-84-16,-2-1-104 0,0-1-137 0,-2 3-319 16,0-2-1033-16,2 1 456 0</inkml:trace>
  <inkml:trace contextRef="#ctx0" brushRef="#br0" timeOffset="47167.47">9430 5715 53 0,'10'-16'510'0,"-1"2"18"15,-3 2-2-15,-2 2 5 0,0 1 5 0,0 3-6 16,0 2-15-16,-2 1-47 0,-2-2-39 0,0 5-46 15,0 0-37-15,0 0-34 0,-9 16-35 0,3 0-25 0,-3 8-27 16,-2 6-17-16,-1-1-22 0,3 4-16 0,-5 2-23 16,4 11-15-16,5-15-8 0,1 4-11 15,4 2-12-15,1-6-12 0,4 3 4 0,-2-4-19 16,6-1-6-16,6-5-3 0,-3-6-15 0,7-2-15 0,-4-5-10 16,6-5-14-16,0-3-10 0,0-2 0 0,6-7-11 15,1-4 7-15,-4-3-9 0,1-5-4 16,-4-1 7-16,-1-3-6 0,-2-3 5 0,-1 0 5 15,-2-2-2-15,-3-4 2 0,-2-2 13 0,0-13-12 0,-3 11 1 16,-5 1 8-16,1 1 5 0,-2 2 15 0,-1 3 14 16,0 10-1-16,3 7 9 0,-3 2-43 0,-3 1-4 15,3 3 0-15,0 5 0 0,0 0 0 16,-5 13 0-16,1 4 0 0,0 2 0 0,-1 7 0 0,-1 3 0 16,-1 0 0-16,6 2 0 0,-3 2 0 0,3-4 0 15,-2 4 0-15,2-1 0 0,1-4 0 0,0 0 0 16,0-3 0-16,1-4 0 0,-1-5 0 0,4-4 0 15,-4-1 0-15,4 1 0 0,-4-6 0 0,4 1 0 16,-4-3 0-16,0-1 0 0,0-3 0 0,0 0 0 16,0 0 0-16,15-12 0 0,-11 3 0 0,4-2 0 15,2-4 0-15,0 1 0 0,0-2 0 0,1 4 0 16,-1-1 0-16,-2 3 0 0,-2 3 0 0,2 0 0 16,-2 2 0-16,-1 2 0 0,3 2 0 0,0 2 0 15,2 2 0-15,-1 3 0 0,2 3 0 0,0 4 0 16,2 0 0-16,-1 1 0 0,3 1 0 0,4 3 0 15,3-1 0-15,1-3 0 0,1-2 0 0,-4-4 0 16,0 0 0-16,8-4 0 0,0 0 0 0,-5-4 0 16,-1-4 0-16,5-1 0 0,-7-2 0 0,1-1 0 15,2-4 0-15,-4 3 0 0,-5-6 0 0,1 0 0 0,-2-1 0 16,-3-2 0-16,0-6 0 0,-2-1 0 0,-3 6 0 16,4-7 0-16,-8 0 0 0,-1-3-9 15,0 8 5-15,-1 3 3 0,-4 2-11 0,1 5 4 16,3 1-3-16,-4 2-4 0,1 6-3 0,0 2 1 0,4 0 10 15,-16 10-6-15,5 2 1 0,1 6-8 0,-1 4-3 16,4 4 15-16,2 2-3 0,1-1-3 0,6-1 4 16,1 0-5-16,1 0-1 0,3-8 3 15,3-2-2-15,1 0 9 0,5-1-4 0,-1-2 5 0,3-6 0 16,-3 2-9-16,7-4 7 0,-5-3 5 0,2-4-1 16,0 0 10-16,-2-4 1 0,-1 0-6 0,0-3 5 15,-1-2-11-15,-1 0 6 0,-1-1 0 16,-1-3-3-16,0-1 2 0,2-6-6 0,-1 0 8 0,-3 4-2 15,-1 0 11-15,-1 2-8 0,-2 1-2 0,2 5 6 16,-5 0-5-16,0 6 1 0,1-2-12 0,-2 5 2 16,-2 1-1-16,0 0 3 0,7 9-2 15,-3 2 0-15,-2-2 8 0,2 8-3 0,0 1-3 0,1 7 0 16,1-1-3-16,2-5 10 0,-3-1-11 0,7-1-4 16,-2-1 7-16,3-1-10 0,0-2-7 0,-1-4 9 15,6-1-2-15,0-5 8 0,1 1-3 0,2-4-1 16,-3-1 5-16,1-1 5 0,1-5 3 0,-2-2 3 15,-3-3 11-15,1 0 1 0,4-6-5 0,-4-3 27 16,-2 6-14-16,-3-3-6 0,-1-5 11 0,3-4-9 16,-5 1 3-16,-3 0-2 0,1-2-8 0,-3-1 0 15,-2 4 8-15,-2 7-5 0,-2 2 13 0,2 3-5 16,-4 1-1-16,0 6-1 0,-7 0-9 0,3 6-4 16,-1 6 0-16,-3 2-4 0,-6 9-6 0,2 6 0 15,-2 1 0-15,9 0 0 0,4 2 0 0,2 7 0 16,4-3 0-16,8 1 0 0,1 2 0 0,5-4 0 15,6-2-12-15,4-1-46 0,3-5-25 0,1-3-55 16,2-4-46-16,-1-2-48 0,-3-8-48 0,3-3-37 16,-9-1-38-16,0-2-57 0,-9-4-69 0,-2-2-460 15,0-6-1017-15,-8-1 451 0</inkml:trace>
  <inkml:trace contextRef="#ctx0" brushRef="#br0" timeOffset="47350.71">9598 5807 35 0,'-7'4'491'0,"6"2"13"0,2-2-15 16,6 3-23-16,5-3-27 0,10 0-21 0,8 3-31 0,5-4-37 16,6-1-33-16,16 3-35 0,3-4-56 0,1 1-92 15,4 1-123-15,-3-2-133 0,0 0-148 0,-2-5-424 16,4 2-750-16,1-4 332 0</inkml:trace>
  <inkml:trace contextRef="#ctx0" brushRef="#br0" timeOffset="47850.72">12322 5827 10 0,'5'-2'528'0,"-1"-1"-24"0,2 1-34 16,-6 2-21-16,4-2-22 0,-4 2 11 0,3 6-14 15,-3-1-25-15,-3 2-26 0,2 4-33 0,-7 6-34 16,3 0-20-16,0 2-33 0,1-1-29 0,-1 7-20 15,-3 0-22-15,3-7-19 0,4 9-13 0,1-9-15 16,0 0-20-16,5-2-19 0,-2 1-19 0,3-3-5 16,-1-1-14-16,3-6-10 0,-2 4 1 0,7-6-3 15,-4-1-5-15,6-3-4 0,-3-2-3 0,1-3-1 16,4 1 0-16,3-8-6 0,-4 3 9 0,9-8-1 16,-3-1 6-16,-1 0-2 0,2-2 1 0,-3 0 2 15,6 3-5-15,-7-3-1 0,4 0 2 0,-1 1-2 16,-2 2 7-16,-3 7-15 0,-2-2-6 0,-2 5 3 15,-1 2-5-15,2 2-5 0,-3 3-5 0,2 4 12 16,1-2-12-16,-5 6 0 0,6 3-7 0,-6 2 0 16,0 4 5-16,-2 2-8 0,1 3 7 0,-2 4-2 15,-4-2-14-15,-1-5-14 0,-3 0-6 0,1-2-6 16,-2 1-22-16,0-2-13 0,-3-5-13 0,0-2-25 16,-8 1-42-16,-3-4-36 0,-2 1-46 0,-3-3-49 15,-10-3-51-15,-5-2-81 0,0-6-103 0,-14-7-337 16,1-2-925-16,3-6 409 0</inkml:trace>
  <inkml:trace contextRef="#ctx0" brushRef="#br0" timeOffset="48017.4">12078 5609 4552 0,'-6'-14'397'0,"-1"-1"-78"0,3 3 32 0,-3 1-57 15,4 2-93-15,-1 0-57 0,3 2-30 0,-2 0-23 16,5 2-22-16,0 1-18 0,2-1-51 0,1 1-59 15,4 1-98-15,0 2-108 0,-2 1-127 0,5 3-143 16,-2-2-328-16,-2 2-934 0,2-2 413 0</inkml:trace>
  <inkml:trace contextRef="#ctx0" brushRef="#br0" timeOffset="50199.93">10433 5962 391 0,'-1'-3'389'0,"-2"-3"-2"15,1 3-3-15,-2-1-6 0,3 2-15 16,-2-1-7-16,3 3-14 0,-2-7-16 0,-1 5-13 16,3 2-16-16,0 0-12 0,0-5-14 0,0 5-1 15,0 0-23-15,-4-3-3 0,4 3-11 0,0-5-20 0,0 5-10 16,0-5-20-16,0 5-10 0,-4-5-8 16,4 5-4-16,-1-5-10 0,-3 3-5 0,4 2-14 0,0-6-3 15,-4 3-10-15,4 0 0 0,0 3-11 16,-5-5-7-16,5 5-8 0,-1-3 1 0,1 3-7 0,0-5-7 15,-1 1-8-15,1 4-9 0,0-5-10 0,-3 2 0 16,3-2-36-16,-1 1-17 0,1 0 0 0,-3 0 0 16,2-1 0-16,1 5 0 0,-1-6 0 0,-2 4 0 15,3 2 0-15,0 0 0 0,-1-4 0 0,1 4 0 16,-4-3 0-16,4 3 0 0,0 0 0 0,0 0 0 16,0 0 0-16,-4 10 0 0,-1-3 0 0,1 1 0 15,3 4 0-15,-1 1 0 0,2 2 0 0,0 2 0 16,0 2 0-16,2-1 0 0,-2 1 0 0,5 7 0 15,1 0 0-15,2-1 0 0,-3 0 0 0,3-7 0 16,1 1 0-16,-4-6 0 0,4 1 0 0,-1 0 0 16,0-5 0-16,0 1 0 0,0-3 0 0,1-1 0 15,1-1 0-15,-1 0 0 0,-1-3 0 0,1-2 0 16,-2-1 0-16,2-2 0 0,0-1 0 0,3-3 0 16,-2-2 0-16,-1-4 0 0,2-2 0 0,1-3 0 15,2-7 0-15,-4 0 0 0,3 0 0 0,0 1 0 16,-3 0 0-16,3-2 0 0,-4 1 0 0,-3 10 0 15,-2-1 0-15,4 2 0 0,-2 3 0 0,-1 0 0 16,-4 4 0-16,2 0 0 0,-1 1 0 0,0 1 0 0,-1 1 0 16,0 2 0-16,-1 2 0 0,3-5 0 0,-3 5 0 15,0 0 0-15,0 0 0 0,0 13 0 16,-1-3 0-16,1 2 0 0,-2 0 0 0,0 4 0 16,2-2 0-16,2 4 0 0,1 1 0 0,1-2 0 0,1 1 0 15,1-1 0-15,6 9 0 0,-2-3 0 16,0-5 0-16,8 1 0 0,1-1 0 0,-1-7 0 15,4 2 0-15,-2-5 0 0,7 0 0 0,4-5 0 0,-1 2 0 16,-2-2 0-16,3-7 0 0,-3-1 0 0,-10-2 0 16,9-4 0-16,-9 1 0 0,1-10 0 15,-1 0 0-15,-4-2 0 0,-3-1 0 0,-5 4 0 0,0-7 0 16,-2-1 0-16,-3 2 0 0,-2-1 0 0,-4 0 0 16,0 7 0-16,-3 1 0 0,-2 1 0 0,1 3 0 15,-1 1 0-15,-1 3 0 0,1 2 0 0,0 0 0 16,-4 1 0-16,4 5 0 0,-3 1 0 0,1 2 0 15,2-1 0-15,-3 5 0 0,3 2 0 0,2 0 0 16,0 6 0-16,3-2 0 0,-1 0 0 0,1 6 0 16,3-1 0-16,2 3 0 0,2-3 0 0,-1 1 0 15,7 0 0-15,-1 1 0 0,1-3 0 0,4 3 0 16,5 2 0-16,2 0 0 0,0-2 0 0,4-1 0 16,1 1 0-16,1-1 0 0,-2-1 0 0,-4-6 0 15,3 4 0-15,-6-1 0 0,-2 1 0 0,0-1 0 16,-5-1 0-16,0 3 0 0,-3-5 0 0,-2 3 0 15,-1-1 0-15,-6 5 0 0,-1-6 0 0,-3 7 0 16,-6-3 0-16,-1-1 0 0,1-1 0 0,-5 1 0 16,-4 0 0-16,3-5 0 0,4 0 0 0,-2-1 0 0,7-1 0 15,-1-3 0-15,3 1 0 0,3-4 0 0,0 0 0 16,5-1 0-16,0 0 0 0,-5-8-266 0,7-1-335 16,7 0-620-16,10-10-1323 0,3 0 585 15</inkml:trace>
  <inkml:trace contextRef="#ctx0" brushRef="#br0" timeOffset="51317.91">12390 5882 242 0,'4'-10'442'0,"-3"-1"-8"0,4 2 6 0,-3-2 3 0,1 1 11 16,-2 3-10-16,2-3-2 0,-2 7-10 15,2-4-16-15,-2 4-18 0,-1-3-21 0,1 5-31 0,-1 1-34 16,3-5-36-16,-3 5-28 0,0 0-33 15,0 0-4-15,4 20-18 0,-4-8-15 0,2 6-14 0,2 8-13 16,-1-2-13-16,0 3-15 0,1 2-12 0,1 1-12 16,2-1-12-16,3 0-8 0,-5-2-4 15,2 1-9-15,-2-7-8 0,-1-3-8 0,2-2-3 16,0-2-47-16,-5-1 0 0,3-2 0 0,-2-3 0 0,0-1 0 16,-1-1 0-16,2 0 0 0,-3-4 0 0,0 1 0 15,0-3 0-15,0 0 0 0,0 0 0 0,0 0 0 16,1-18 0-16,-1 7 0 0,0-1 0 0,4-6 0 15,0 0 0-15,1-7 0 0,4 0 0 0,0-2 0 16,6 6 0-16,-10 3 0 0,7 1 0 0,2 0 0 16,-1 4 0-16,-2 1 0 0,5 0 0 0,-2 6 0 15,0 1 0-15,-3 1 0 0,2 6 0 0,-1 0 0 16,0 2 0-16,1 0 0 0,1 7 0 0,0 0 0 16,-5 2 0-16,4 2 0 0,-3 0 0 0,-2 3 0 15,-2 5 0-15,1-6 0 0,-1 0 0 0,-1 0 0 16,0-2 0-16,-1-2 0 0,-1-2 0 0,1 1 0 15,-2-2 0-15,-2-2 0 0,5-1 0 0,-2-2 0 16,0 1 0-16,0-4 0 0,3 2 0 0,1-5 0 16,2-2 0-16,-3 0 0 0,4-3 0 0,1-3 0 15,1-4 0-15,3-2 0 0,2-6 0 0,-3-3 0 16,3 0 0-16,-3 0 0 0,-1 0 0 0,-3 1 0 16,-1 5 0-16,0 4 0 0,-4 0 0 0,0 1 0 15,-1 9 0-15,1-3 0 0,-3 0 0 0,0 5 0 16,-2 0 0-16,0 2 0 0,0 0 0 0,5 8 0 0,-5 1 0 15,-2 2 0-15,2 7 0 0,0 0 0 16,2 8 0-16,-2-1 0 0,3 0 0 0,0 2 0 16,0-3 0-16,6 1 0 0,-3-7 0 0,3 0 0 15,0 0 0-15,3-4 0 0,3 2 0 0,1-5 0 0,1-1 0 16,1-3 0-16,4 0 0 0,-2-5 0 0,2-3 0 16,-1 0 0-16,-1-5 0 0,8-2 0 15,-12-1 0-15,1-1 0 0,-1-4 0 0,-4 0 0 0,-1-4 0 16,-1-8 0-16,0 0 0 0,-5-3 0 0,-5 0 0 15,-4-1 0-15,-1 2 0 0,-5 0 0 0,-7 4 0 16,2 1 0-16,-7 3 0 0,-1 3 0 0,-1 2 0 16,-1 3 0-16,4 6 0 0,-2 2 0 0,4 3 0 15,-3 1 0-15,4 3 0 0,-1 3 0 0,6 1-42 16,-4 3-575-16,5 2-639 0,5-2-1359 0,5 4 601 16</inkml:trace>
  <inkml:trace contextRef="#ctx0" brushRef="#br0" timeOffset="52183.81">14466 5539 452 0,'6'-14'550'0,"-3"3"-21"0,0 1-16 16,-2 1-20-16,2 4-32 0,-2 1-39 0,-1 4-37 16,0 0-16-16,0 0-17 0,-9 24-35 0,4-2-22 15,-3 8-26-15,-2 4-19 0,5 1-18 0,-3 14-34 16,1-4-4-16,2 2-17 0,-3-1-24 0,8-12-17 16,-3 2-13-16,1 9-14 0,1-14-7 0,2 3-12 15,0-3-8-15,0-4-7 0,1-1-8 0,-1-9 5 16,-1-4-28-16,0-1 4 0,1-5-11 0,1-1 7 15,-2-1 0-15,0-2-4 0,0-3 0 0,0 0-7 16,0 0-2-16,5-16-9 0,0 3 12 0,1-4-3 0,-1-1-3 16,2-6-13-16,2-1 8 0,-1 0-2 15,1 7 5-15,3-7 3 0,2 5-17 0,-4 4 10 16,3 4-12-16,-4 4 0 0,5-1 3 0,-1 3-7 16,-3 5-3-16,9 2-10 0,-2 5 15 0,3 1-3 15,-3 3-1-15,-1 3-4 0,6 5 6 0,-9-1-8 0,2 7-11 16,-2 1-11-16,-5-9-8 0,-3 4-15 15,-3-2-12-15,-4-2-4 0,-2 1-2 0,-5 0 4 16,-4 0-3-16,-6 1 9 0,-4-4 7 0,-4 1 2 0,8-8 5 16,-9 0 6-16,1-2 5 0,4-4 5 0,4-3 5 15,-3 0 8-15,7-4 9 0,2 1 3 16,4 1-1-16,5-5-6 0,-1 1 4 0,10-3-2 0,4-3 1 16,13-4-5-16,4 3-16 0,7-4-24 0,14-1-27 15,4 1-26-15,0 4-20 0,6 1-16 0,-4-1-10 16,2-1-7-16,-1 4 24 0,-3-4 14 0,-14 5 10 15,-2 0 11-15,3-1 7 0,-9-1 20 0,2 1 27 16,-13 3 34-16,1-1 32 0,-5-1 20 0,-5 2 26 16,-1-1 20-16,-2 4 21 0,1-3 11 0,-6 5-5 15,-1-2-10-15,-4 0-4 0,1 4-12 0,-4 0-7 16,-6 3-4-16,0 2-4 0,-2 6-5 16,-7 7 16-16,-1 2-11 0,0 2 2 0,4 4-1 0,4 0 1 15,-2 6-14-15,3-4-9 0,2 1-10 0,1 0 7 16,7-7-9-16,-1 5-1 0,5-7-11 0,4-1 5 15,1-3-7-15,4-3 2 0,0-3-1 0,2 0 2 16,3-5-2-16,6-3-3 0,-1 0 1 0,2-4-4 16,0-5 8-16,-3 1-13 0,5-6 6 0,-5-4-3 15,-7 4-15-15,7-7-7 0,-4 1 0 0,-1-1 0 16,1-2 0-16,-5 0 0 0,-3 5 0 0,0 0 0 16,-1 4 0-16,0 1 0 0,-3 3 0 0,1 2 0 15,-2 5 0-15,0-3 0 0,3 5 0 0,-4 1 0 16,0 0 0-16,4 7 0 0,-1 0 0 0,0 4 0 15,0-1 0-15,3 5 0 0,-1 2 0 0,1 2 0 16,1-1 0-16,1-1 0 0,-1-1 0 0,5 0 0 16,-3-1 0-16,1-1-190 0,2-1-63 0,-6 0-48 15,6-8-20-15,-2 3-48 0,-2-2-42 0,3-2-56 16,-1-2-71-16,-3-2-353 0,5-3-964 0,-1 1 427 16</inkml:trace>
  <inkml:trace contextRef="#ctx0" brushRef="#br0" timeOffset="52835.81">15807 5896 80 0,'3'-11'384'0,"-2"-1"32"0,4 2 17 16,-5-1-6-16,-5 1 3 0,1 0 15 0,-4 2 6 0,3-2-13 15,-2 6-20-15,-5-2-24 0,3 4-43 16,-2 2-24-16,-3 2-32 0,-2 7-19 0,0 2-21 16,-1 2-24-16,-2 7-25 0,2 4-15 0,3 1-17 0,3-2-19 15,3 5-20-15,3 0-12 0,4-2-4 0,2 2-13 16,7-2-20-16,3-3-7 0,5 0-22 0,4-5-7 15,3-1-10-15,6-7-11 0,1 0-10 16,0-4 1-16,2-5-8 0,-1-4-4 0,1-2-2 16,-3-4-3-16,-2-2 9 0,1-5-5 0,3-3 4 0,-8-3 0 15,1-2-1-15,-2-2-9 0,-4-3 1 0,0-2 3 16,1-13-1-16,-5 11 4 0,0-14-5 16,1 0 0-16,-2-2-3 0,-1 1 0 0,-5 2 2 15,1 11 13-15,-3 4 12 0,0 4 14 0,0 8 14 0,-3 2 17 16,0 5 10-16,-1 2-8 0,-1 0-18 0,3 7-35 15,-3 2-21-15,0 1 0 0,0 0 0 0,-4 22 0 16,0 2 0-16,-2 4 0 0,2 5 0 0,0 2 0 16,3-1 0-16,-3 13 0 0,0-11 0 0,0 10 0 15,3-11 0-15,-3 0 0 0,-1 12 0 0,4-17 0 16,1 3 0-16,1-2 0 0,-1-3 0 0,2-3 0 16,1-10 0-16,-1-3 0 0,0 2 0 0,-1-9 0 15,3 5 0-15,0-5 0 0,-3-4 0 0,5-1 0 16,-6 0 0-16,12-6 0 0,-4-4 0 0,-2 1 0 15,6-5 0-15,1-2 0 0,2-8 0 0,2-2 0 16,-3 1 0-16,2 0 0 0,0-3 0 0,0 5 0 16,0-5 0-16,0 7 0 0,-7 5 0 0,-4 5 0 15,2 0 0-15,-4 2 0 0,0 2 0 0,0 3 0 16,-1-1 0-16,-2 3 0 0,0 2 0 0,0 0 0 16,-13 2 0-16,3 3 0 0,-5 5 0 0,1-1 0 15,1 3 0-15,-1 1 0 0,1 1 0 0,2 3 0 16,-3 5 0-16,2 2 0 0,6-6 0 0,1 1 0 15,5 1 0-15,1 6 0 0,9-2 0 0,2-1 0 16,4 1 0-16,5-4 0 0,4-1 0 0,2-3 0 0,2 1 0 16,3-3 0-16,3-2 0 0,-2-3 0 0,2-1 0 15,-2-2 0-15,-2-2 0 0,-2-3 0 16,-9 0 0-16,2-3-57 0,-4-2-261 0,2-3-83 16,-3 1-61-16,-7-2-74 0,6-5-60 0,-8 2-375 0,5-4-1051 15,-1 0 466-15</inkml:trace>
  <inkml:trace contextRef="#ctx0" brushRef="#br0" timeOffset="54284.52">16882 6031 66 0,'0'-3'305'0,"0"3"21"0,0 0 5 0,5-5 7 16,-5 5-7-16,0 0-15 0,0 0-3 0,1-3 14 15,-1 3 10-15,0 0 5 0,0 0-6 0,13 4-12 16,-8-3-19-16,3 2-16 0,0 0-14 0,3-2-33 16,-2 0-21-16,4-1-24 0,-2-1-17 15,1 1-19-15,0-3-12 0,0-1-22 0,0 1-3 0,-1-2-14 16,-1-1-13-16,-2-1-6 0,2 0-8 0,-5-2-14 15,-1 1-2-15,-3-2-17 0,-1 1-2 0,-1-2-9 16,-7 3-4-16,3-1-6 0,-5 3-3 0,-1-1-1 16,-3 5-6-16,-3-2-2 0,-2 5-3 0,-2 4 0 15,1 2-2-15,-4 5 4 0,-1 2-5 0,11-1-3 16,-1 1 3-16,3 3 0 0,2 6 0 0,1-5 1 16,7 2 3-16,2 4-3 0,7-6 3 15,-2-1-2-15,3 0 1 0,11 2-6 0,-5-7-5 0,9 1-12 16,-1-6-11-16,4 0-16 0,1 0-15 0,2-7-5 15,-1 0-9-15,4-2-11 0,-4-3-2 0,0-1-4 16,3-1-1-16,-4-5 3 0,-1 2 4 0,1-1 11 16,-2-1 2-16,0-5 5 0,-7 9 5 0,6-8 8 15,1-2 5-15,-2-1 1 0,-3 3 16 0,1-2 12 16,-1 0 19-16,-2 0 12 0,-5 5 22 0,-3 0 17 16,-3 0 11-16,-1 7 5 0,-2-6 0 0,-4 7-2 15,2-1-4-15,-6 1-5 0,-1 3-7 0,-4 1-2 16,0 4-3-16,-7 2 3 0,-4 4 0 0,-5 2-2 15,-1 4 1-15,3 2-5 0,-1 2 5 0,2 3-4 16,3 0-10-16,5-2-10 0,5-3 7 0,-2-1 0 16,6 1-4-16,2-6-1 0,0 2-4 0,3-3-2 15,3 0 2-15,3-2-6 0,3-2 4 0,0-2-10 16,4-1 15-16,2-3-17 0,2-1 1 0,2-2 9 16,0-5-6-16,-2 0-4 0,1-3 0 0,-3-1-3 15,0-2 0-15,1-9 0 0,-5 7-2 0,3-6-4 16,-2-3 3-16,-2 2-4 0,-1-4 1 0,-4-2-2 0,3-1-3 15,-4-1 1-15,-1-2-2 0,0-1-13 16,-2-3 11-16,-1 2-3 0,-1 3 4 0,-3 3-3 16,0 3 1-16,2 9-3 0,-2 3 1 0,0 6 4 0,-1 1-5 15,1 4 5-15,0 3 0 0,-3 6-5 0,-1 5 3 16,-2 7 3-16,2 8 9 0,-1 5 5 0,4 0 0 16,3 1-5-16,2 4-6 0,4 12 1 15,-1-14 8-15,5 1-4 0,3 9-3 0,-2-13 5 0,4-1 2 16,3-3-15-16,1 0-9 0,5-8-5 0,-3-1 7 15,-1-5-4-15,3-4 6 0,-1-2-5 0,7 0 2 16,-5-4 15-16,-3-4-9 0,3-2 2 0,-1 1 7 16,1-5-3-16,-3-2 5 0,4-5 3 0,-5 3 7 15,0 0 6-15,-4-5 0 0,5-2-6 0,-6 4 3 16,4-6 7-16,-8 3-16 0,1 2 0 0,-4-1 2 16,0 0-1-16,-3 2 0 0,0 3-1 0,-1 0-7 15,-4 2 4-15,-1 2-7 0,-5 2 0 0,-2 3 5 16,-3 1-7-16,-6 4 3 0,1 1 1 0,-1 2-8 15,0 3 7-15,4-1-5 0,-3 3 2 0,1 0-3 16,4 0-3-16,-1 0 11 0,8-2-6 0,-1 1-5 16,6-1 1-16,-1-1-2 0,0-1 0 0,6-3 9 15,-3 1-9-15,7-1 10 0,1-2 0 0,0-1-3 16,0 1 4-16,0-2-3 0,4-4 13 0,-3 1-10 16,2-1 6-16,-1-2 20 0,-3 1 16 0,1-1 10 15,0 1 9-15,-1-2 15 0,0 0-2 0,1 1-66 16,-4 1-9-16,2 0 0 0,-4 1 0 0,3 1 0 15,-4-1 0-15,1 2 0 0,-3 2 0 0,0 0 0 16,0 0 0-16,7 8 0 0,-7-1 0 0,2 2 0 16,-2 1 0-16,0 5 0 0,0 3 0 0,0 7 0 0,1 3 0 15,-1 1 0-15,4 0 0 0,-4-1 0 16,2 1 0-16,1 1 0 0,-2-2 0 0,4 1 0 16,-4 1 0-16,2-2 0 0,0 0 0 0,-1-2 0 15,2 3 0-15,-4-2 0 0,1-8 0 0,-1 1 0 0,0 0 0 16,-1-3 0-16,-1 1 0 0,-2 0 0 0,1 0 0 15,-3-3 0-15,0-4 0 0,-1-1 0 16,-1 1 0-16,1 0 0 0,1-2 0 0,-1-1 0 16,-3-2 0-16,-1 1 0 0,2-1 0 0,-2-1 0 0,2 0 0 15,-1-4 0-15,0 1 0 0,3-2 0 0,-2-1 0 16,4 1 0-16,-4-2 0 0,3-2 0 0,2-2 0 16,-4-1 0-16,4-2 0 0,7-2 0 0,-1-6 0 15,9-1 0-15,-1-11 0 0,8 1 0 0,6-15 0 16,7-1 0-16,1-1 0 0,2-5 0 0,17-16 0 15,-15 20 0-15,5 2 0 0,0 2 0 0,2-1 0 16,-3 8 0-16,-8 12 0 0,-4-2 0 0,-1 6 0 16,-2 1 0-16,-3 2 0 0,-5 3 0 0,-1 2 0 15,-3 0 0-15,-2-1 0 0,-3 6 0 0,0-3 0 16,-3 0 0-16,-1 3 0 0,-3-1 0 0,2 1 0 16,-2 0 0-16,-5 0 0 0,3 0 0 0,-3 0 0 15,-1 3 0-15,-3-1 0 0,2 0 0 0,-6 3 0 16,2 1 0-16,-2 1 0 0,0 4 0 0,-5 1 0 15,2 3 0-15,-2 2 0 0,2 1 0 0,1 4 0 16,1 1 0-16,-1 5 0 0,5-5 0 0,4 2 0 0,1 6 0 16,3-8 0-16,2 1 0 0,3-4 0 15,5 2 0-15,1 0 0 0,6-2 0 0,3-3 0 16,5 0 0-16,-5-4 0 0,8-2 0 0,1 1 0 0,0-3 0 16,-1-3 0-16,-6-3 0 0,-1 1 0 15,2-3 0-15,-3 1 0 0,-1 0 0 0,0-2 0 16,-8 0 0-16,3-5 0 0,-3 6 0 0,-2-2 0 15,-2 3 0-15,-1 0 0 0,-1-2 0 0,0 2 0 0,-4 4 0 16,0 0-212-16,-4-7-210 0,4 7-85 0,-9-1-100 16,1-3-468-16,-4 3-1162 0,12 1 514 0</inkml:trace>
  <inkml:trace contextRef="#ctx0" brushRef="#br0" timeOffset="56516.9">4023 7629 19 0,'-20'-20'412'0,"1"3"-10"0,7 2-5 0,-1-4-3 16,-1 6 12-16,2-1 5 0,-3 4 3 0,5-1-19 15,2 4-10-15,2 3-26 0,-2-1-30 0,4 1-38 16,-1 3-29-16,1 1-25 0,-5 3-26 0,4 4-21 15,-3 3-12-15,2 6-21 0,0 1-15 0,3-1-19 0,-2 4-6 16,2-2-19-16,2 0-5 0,2-1-7 16,3 1-6-16,3-8-15 0,-1 1-1 0,3-5-6 15,0 0-4-15,5-3-5 0,3-7 2 0,-3 0-6 16,1-3 5-16,4-5-14 0,-2 0 15 0,-2-2 5 0,-2-1 2 16,0 0-8-16,-3-1 18 0,-2 0-6 15,-1-1-11-15,-2 1 7 0,-3 3-18 0,-2 0-1 16,-3 4-5-16,0-2-11 0,-2 6-37 0,-6 1-40 15,1 3-51-15,-1 4-71 0,-4 5-90 0,-8 9-99 0,0 10-94 16,3 2-110-16,-2 1-372 0,-5 11-1018 0,9-9 450 16</inkml:trace>
  <inkml:trace contextRef="#ctx0" brushRef="#br0" timeOffset="56851.93">3759 8107 3877 0,'-9'-6'314'16,"-1"0"-107"-16,0 1-19 0,-3 1 7 0,2 2 64 15,-2 0-23-15,-1 3-46 0,4 0-45 0,-2 3-26 16,-1 0-4-16,7 1-11 0,-3 2-8 0,3 4-9 16,-1-1-10-16,2 1-9 0,4-1-3 0,1 1-8 15,0-1-6-15,1 1-7 0,4-3-1 0,2 1-5 16,-1-2-13-16,3-1 6 0,0-3 0 0,5-1-2 15,-4-2-2-15,4-3-3 0,-1 1 0 0,1-3 1 16,3-1-4-16,-7 0 18 0,0 0 13 0,-2-1 18 16,-2-4 9-16,-2 2 9 0,-1-2 10 0,-2 0 0 15,-4 0-1-15,0-1-4 0,-3 1-16 0,-3-2-5 16,-1 3-13-16,1 2-6 0,-2 2-3 0,-1 0-36 16,-1 4-60-16,2 2-55 0,-7 6-65 0,8-2-74 15,-2 3-69-15,6 2-78 0,-2 2-74 0,7-1-88 16,1 3-383-16,1-4-1010 0,7 0 446 0</inkml:trace>
  <inkml:trace contextRef="#ctx0" brushRef="#br0" timeOffset="57120.68">4188 8025 430 0,'2'-3'536'0,"-2"3"4"15,1-4-11-15,-1 4-24 0,0 0-38 0,0 0-41 16,0 0-33-16,0 0-35 0,0 0-28 0,-5 12-30 15,3-1-33-15,0-3-24 0,2 2-26 0,0 1-17 16,2-2-17-16,0 2-25 0,3-1-15 0,-1 1-8 16,3-4-21-16,1 0-20 0,1-1 8 0,-3-1-15 15,0-1-2-15,4-2-8 0,-3 1-2 0,-1-3-19 16,0 0 10-16,3-2-5 0,-1-1-3 0,-3-1 2 16,-1-1-10-16,1 0 3 0,-1-1-12 0,2-1-1 15,-3-3-6-15,-2-1-24 0,-1 0-38 0,0-1-45 16,-4 0-64-16,0-4-73 0,-1 3-103 0,-1 3-117 15,2-1-131-15,-4 0-402 0,2 3-1041 0,-2-2 461 16</inkml:trace>
  <inkml:trace contextRef="#ctx0" brushRef="#br0" timeOffset="57635.06">5984 7490 64 0,'4'-11'559'15,"1"0"11"-15,-1 2-13 0,-3 2-26 0,2 1-39 16,-3 1-45-16,1 3-52 0,-1 2-32 0,0 0-33 16,-4 13-28-16,1-1-30 0,-4 7-30 0,2 0-16 15,1 5-28-15,-1 2-22 0,0-1-11 0,1 2-23 16,2-3-15-16,-3-8-11 0,5 2-9 0,0-5-14 15,3-1-7-15,-1-3-10 0,-1 1-6 0,1-5-11 16,-2-1 3-16,3 1-9 0,-3-5 1 0,0 0-8 16,0 0-8-16,12-14 1 0,-9 3-5 0,1 1 1 15,-1-8-2-15,-2 0-3 0,-1-6-2 0,-5-2-1 16,1 1-2-16,-2 0 5 0,-2 5 11 0,-6-1-7 16,-1 1 3-16,-1 8-5 0,1 1 0 0,-5 4-2 15,-8 3-4-15,1 5 0 0,-7 5-1 0,3 6-1 16,-1 7-8-16,-6 14 2 0,4 9 1 0,-2 5 0 15,12 2 1-15,-3 6-9 0,0-2 6 0,12 2 5 16,2 1 4-16,8-3-9 0,8-3 30 0,2-13-7 16,9 8-1-16,9-4 1 0,-3-14-2 0,7-4-6 0,21 7 1 15,-13-14-5-15,14-1-9 0,4-6 4 16,2-4-2-16,-2-7 0 0,0-1-3 0,-12-3-17 16,-4-2-1-16,-1-3 0 0,-1 0 0 0,-5-3 0 0,-4 0 0 15,-3-3 0-15,-10 3 0 0,3-7 0 16,-9 4 0-16,-4-1-29 0,0 0-61 0,-3 0-25 15,0 5-54-15,-4 1-69 0,2 3-76 0,-1 2-84 16,-1 4-68-16,2-1-67 0,2 4-441 0,0 0-1054 0,0 0 467 16</inkml:trace>
  <inkml:trace contextRef="#ctx0" brushRef="#br0" timeOffset="58117.01">7009 7715 332 0,'12'-17'521'0,"-2"4"0"0,-1 0-18 0,-4 5-18 15,0 0-37-15,-1 4-42 0,0 4-39 0,-4 0-17 16,0 0-27-16,5 12-25 0,-5 0-12 0,-2 4-33 16,-2 9-15-16,1 0-34 0,1 0-12 0,-2 1-23 15,2-1-19-15,2 0-7 0,0-5-20 0,3 1-11 16,2-5-6-16,0-1-15 0,3-4-5 0,2-1-8 15,2 0-5-15,5-4-2 0,3-2-6 0,0-3 0 16,7-5-4-16,1 1 1 0,-1-4-6 0,0-4 4 16,-2 0 1-16,-2-2 12 0,3-3 2 0,-3 1 3 15,-4-4 8-15,-1-1-1 0,-6 3 1 0,3-5-11 16,-2-3 2-16,-2-4-4 0,-6 11 3 0,0-7-28 16,-3 4-48-16,-2 3 0 0,-2 2 0 0,0 4 0 15,-2 3 0-15,-1 1 0 0,-2 5 0 0,2 1 0 16,-1 0 0-16,6 2 0 0,-13 6 0 0,6 2 0 15,0-1 0-15,2 2 0 0,4 3 0 0,-2 0 0 16,6 1 0-16,0 2 0 0,4 0 0 0,3 2 0 16,4 0 0-16,9 1 0 0,-1 0 0 0,1-1 0 0,1-1 0 15,-1 2 0-15,-1-3 0 0,1 2 0 16,-8-4 0-16,-2 1 0 0,1-2 0 0,-5 3 0 16,-3-4 0-16,-2 1 0 0,-2 0 0 0,-4-1-74 0,-2-2-16 15,-3 0-21-15,-5-2-26 0,-2 0-36 16,-5-1-52-16,1-5-52 0,-13-1-72 0,-1-3-55 15,-1-4-100-15,-6-2-471 0,3-5-1055 0,-13-8 466 16</inkml:trace>
  <inkml:trace contextRef="#ctx0" brushRef="#br0" timeOffset="58283.91">6924 7371 467 0,'-3'-14'537'0,"-1"2"16"0,3 1-16 16,-4-2-41-16,1 3-29 0,3 2-28 0,-3 1-24 15,1 1-45-15,2 1-39 0,1 1-43 0,0 1-84 16,0 3-77-16,0 0-112 0,0 0-129 0,0 0-153 16,0 0-164-16,-1 14-308 0,6-8-802 0,3 0 355 15</inkml:trace>
  <inkml:trace contextRef="#ctx0" brushRef="#br0" timeOffset="59150.85">8455 7643 173 0,'10'-14'483'0,"-5"3"-7"0,4-3-1 15,-8 2-2-15,-2-5-2 0,-1 0-12 0,-5 3-20 16,-2 1-18-16,-5 2-20 0,0-1-15 0,-1 3-45 16,-2 0-25-16,3 4-41 0,-3 3-17 0,-3 3-25 15,2 4-25-15,1 3-19 0,-2 2-18 0,1 8-19 16,3-3-13-16,1 8-15 0,0 3-13 0,5-1-9 0,4 1-14 15,1-5-9-15,5-2 9 0,3 1-23 0,3-2-5 16,-1-1-19-16,7-4 14 0,0-2-7 16,3-2-3-16,1-2-2 0,2-3-3 0,-2 0-15 0,2-4 3 15,-3-2 9-15,-3 0 3 0,-3-2 2 0,3-3 13 16,1-1-19-16,-1 1-36 0,-4-1 0 0,1-6 0 16,0 1 0-16,-3 2 0 0,-1-7 0 15,2 0 0-15,-3-2 0 0,4 1 0 0,-5 3 0 0,0 0 0 16,-1 6 0-16,0 1 0 0,-3 3 0 0,4 1 0 15,-3-1 0-15,0 3 0 0,-1 3 0 0,0 0 0 16,8 12 0-16,-3 5 0 0,-1-1 0 0,1 1 0 16,0 3 0-16,3-2 0 0,1 8 0 0,-4-8 0 15,3-1 0-15,4 0 0 0,-5 1 0 0,3-7 0 16,1 0 0-16,1-1 0 0,-3-4 0 0,2-1 0 16,2-2 0-16,-1 0 0 0,-1-2 0 0,1-2 0 15,-2-2 0-15,4-3 0 0,-2-1 0 0,0 1 0 16,2-3 0-16,-2 0 0 0,-1-5 0 0,2 0 0 0,1-1 0 15,-1-2 0-15,2-3 0 0,-1-4 0 16,0 1 0-16,-2 7 0 0,-2 3 0 0,0 0 0 16,-3 6 0-16,-1 0 0 0,-2 3 0 0,4 2 0 15,-2 0 0-15,-1 4 0 0,3 1 0 0,-2 6 0 0,4 2 0 16,-2 6 0-16,-4 0 0 0,0 2 0 16,1-1 0-16,-1 1 0 0,-2-1 0 0,1 2 0 15,0-3 0-15,-3-1 0 0,2-2 0 0,-2-4 0 0,1 0 0 16,-1-3 0-16,0 1 0 0,0-3 0 0,0 1 0 15,1-5 0-15,-1-1 0 0,0 0 0 0,0 0 0 16,0 0 0-16,0 0 0 0,6-16 0 0,-3 5 0 16,3 1 0-16,0-8 0 0,3 5 0 0,-3-5 0 15,7-7 0-15,-2 4 0 0,-2 2 0 0,3 5 0 16,-2 0 0-16,2-2 0 0,-3 7 0 0,2 1 0 16,1 2 0-16,-1 0 0 0,-2 4 0 0,6 2 0 15,-2 0 0-15,1 2 0 0,-1 3 0 0,2 2 0 16,-1 3 0-16,-1 2 0 0,-2 0 0 0,1-4 0 15,-5 3 0-15,-1-2-37 0,0 0-278 0,2 0-102 16,-7 4-103-16,3-4-132 0,-4 0-390 0,-4-3-1128 16,4 0 498-16</inkml:trace>
  <inkml:trace contextRef="#ctx0" brushRef="#br0" timeOffset="59850.6">10436 7452 3143 0,'5'-20'211'15,"-1"2"-68"-15,1-2 42 0,0 2 61 0,2 1 4 16,-1 1-1-16,-1 5 20 0,-4 1 7 0,2 1-5 0,-2 2-7 16,1 1-30-16,0 3-30 0,-2 3-8 0,0 0-2 15,0 0 0-15,-9 20-2 0,-2 4-7 16,-1 4-1-16,-2 0-4 0,-3 3-11 0,3 2-5 16,-10 10-14-16,2 3-13 0,0-1-9 0,-3-5-12 0,3 3-59 15,7-13-57-15,-1-2 0 0,3-1 0 16,0-4 0-16,2 1 0 0,6-10 0 0,0-5 0 0,0 1 0 15,1-4 0-15,3 0 0 0,-3-5 0 0,4-1 0 16,0 0 0-16,0 0 0 0,8-21 0 0,-1 3 0 16,2-5 0-16,2-5 0 0,0-3 0 0,-2 0 0 15,8-15 0-15,-1 2 0 0,3 1 0 0,-5-4 0 16,4-1 0-16,-4-1 0 0,3-1 0 0,-2 4 0 16,2 13 0-16,-7 4 0 0,3 5 0 0,-4 7 0 15,-3 7 0-15,1 1 0 0,-1 6 0 0,3 3 0 16,0 4 0-16,1 7 0 0,0 3 0 0,3 7 0 15,-3 3 0-15,0 5 0 0,2 3 0 0,0-1 0 16,5 15 0-16,-5-12 0 0,7 11 0 0,0 0 0 16,-2-2 0-16,-1-10 0 0,4 12 0 0,-1-15 0 15,-5 2 0-15,1-4 0 0,-3-2 0 0,0-4 0 16,-2-8 0-16,1 1 0 0,-8-3 0 0,2-1 0 16,-2-6-200-16,-3 0-130 0,0 0-53 0,-7-3-47 15,-2-2-51-15,9 0-44 0,-33-8-449 0,2 2-1055 16,2-6 466-16</inkml:trace>
  <inkml:trace contextRef="#ctx0" brushRef="#br0" timeOffset="59984.5">10374 7720 284 0,'-15'-8'330'16,"2"4"20"-16,4 2 0 0,0 0 11 0,4 0-12 15,0-2-7-15,5 4 20 0,0-4 20 0,0 4 5 16,0 0-12-16,13-4-24 0,0 3-36 0,2-1-30 16,8 0-27-16,5-3-26 0,8 3-34 0,-4 0-53 15,2 1-67-15,0-4-81 0,1-1-104 0,-3 1-103 16,1-1-133-16,-3 0-153 0,-3-5-267 0,-5 0-826 15,1-4 365-15</inkml:trace>
  <inkml:trace contextRef="#ctx0" brushRef="#br0" timeOffset="60451.06">11081 7324 3384 0,'3'-6'274'16,"-3"3"-69"-16,-3-2 54 0,3 5-39 0,0-6-47 15,0 6-3-15,0 0 30 0,0 0 28 0,-11 14 2 0,7-1 5 16,0 1 4-16,3 4 2 0,-3 7 7 0,1 0-23 15,6 5-16-15,-2-2-14 0,3-2-21 16,5 4-16-16,-3 1-14 0,2-1-12 0,-3-2-19 16,4-3-2-16,0-1-25 0,-3-3-22 0,-1-5-30 0,1-7-38 15,-3 3-28-15,0-7-25 0,-2 2-14 0,2 0 6 16,-1-3-3-16,-2-2-30 0,0-2-23 0,0 0-20 16,0 0-10-16,-6-10-6 0,2-1 1 15,0-2 6-15,-1-5 16 0,0-1 13 0,-3-7 8 0,1 0 18 16,2-4 9-16,-3-5 17 0,0-11 17 0,2 0 27 15,2 11 20-15,3-10 25 0,-2 11 36 0,2 0 27 16,2 0 18-16,2 3 17 0,-2 0 17 0,2 6 11 16,2-2 9-16,-3 9 10 0,2 1-3 0,4 1-2 15,1 1-17-15,2 3-13 0,3 0-14 0,5 1-13 16,1 6-7-16,7 0-10 0,3 7-7 0,2 1-7 16,0 5-5-16,-1 5-49 0,-1 5-18 0,0 0 0 15,-5 6 0-15,2-1 0 0,-4-1 0 0,-5 5 0 16,-3-4 0-16,-2 2 0 0,-4-2 0 0,-4-4 0 15,-5-1 0-15,-2 1 0 0,-6 0 0 0,-2-2 0 16,-12 1 0-16,0-1 0 0,-6-4 0 0,-1 2 0 16,-2-5 0-16,-2 2 0 0,0-6 0 0,-1-1 0 15,6-4 0-15,5 3 0 0,4-4 0 0,-1 0 0 16,2 0 0-16,6-1-151 0,5-3-295 0,2 2-113 16,6-3-116-16,-1 5-385 0,15-10-1149 0,3 4 508 15</inkml:trace>
  <inkml:trace contextRef="#ctx0" brushRef="#br0" timeOffset="60583.94">11794 7580 301 0,'11'5'472'0,"-4"-1"39"0,-1 0 16 0,0-1-7 15,-1-1-7-15,-5-2-18 0,7 2-36 16,-7-2-34-16,9 4-62 0,-9-4-55 0,7 2-76 16,-3 0-98-16,2 0-118 0,-6-2-149 0,15 5-155 15,-11-2-522-15,2 5-876 0,1-3 387 0</inkml:trace>
  <inkml:trace contextRef="#ctx0" brushRef="#br0" timeOffset="61334">6580 8828 8 0,'-23'0'351'0,"6"-1"-35"0,-2 0-29 0,0-1-33 16,-3-1-17-16,3 2-10 0,0-1-13 0,2-1-18 15,1 2-12-15,0-3-29 0,-3 2-11 0,1-3-3 16,2 4 11-16,0 1-2 0,5-1-4 0,-2 1-6 16,-1 0-15-16,-4 0-10 0,0 0-19 0,5 1 20 15,-7 0 7-15,2 2-10 0,0-3 10 0,0 0-2 16,2 2 5-16,3-1-7 0,0-1 12 0,2 0 6 15,0-1 7-15,5-1-5 0,0 4-9 0,-2-1-17 16,8-1-10-16,0 0-11 0,-4-5-5 0,4 5-12 16,18-3-6-16,1 1-10 0,8-1-3 0,10-3-8 0,14 0-4 15,4 1-6-15,7-1-2 0,32-2-2 16,-30 3-2-16,32-7-1 0,1 5 2 0,4 1 0 16,5 1 15-16,1-2 14 0,7-1 9 0,5 3 1 15,9-6 5-15,10 2-5 0,5 2 2 0,12 0 1 0,2-2-6 16,5 3 13-16,7-4-5 0,16 1-1 15,3 1 0-15,1 1 1 0,7-5 16 0,9 5-1 16,-3-2-4-16,3 2 1 0,-4 0 6 0,4 1 3 16,-2-2 1-16,-5 0-4 0,-7-1 1 0,-4 0 6 0,-6 2-9 15,-3 2-93-15,-17-6 0 0,-9 6 0 0,-12-3 0 16,-13 0 0-16,-7 6 0 0,-18-4 0 0,-11-1 0 16,-36 3 0-16,-18 0 0 0,-3 1 0 15,-5-1 0-15,-8 0 0 0,-8 3 0 0,-4 0 0 0,1-1 0 16,-2-1 0-16,-7-1 0 0,0 1 0 0,-1 3 0 15,-6-6 0-15,2 2 0 0,-5 2 0 0,4-1 0 16,-2 2 0-16,0-1 0 0,7 2 0 0,-11-2 0 16,6 1 0-16,5 1 0 0,-8-1 0 0,8 1 0 15,0 0 0-15,-5 4 0 0,5-4 0 0,-2 3 0 16,2-3 0-16,0 0 0 0,2 7 0 0,-2-7 0 16,0 0 0-16,1 5 0 0,-1-5-537 0,0 0-739 15,0 0-1382-15,0 0 612 0</inkml:trace>
  <inkml:trace contextRef="#ctx0" brushRef="#br0" timeOffset="61501.74">12874 8685 5788 0,'3'9'628'0,"-2"1"-340"0,0-3-106 0,-1-3-78 0,3 2-34 16,-2-2-119-16,-1 0-126 0,1-2-132 0,-1-2-131 15,-2 7-578-15,2-7-1100 0,0 0 487 0</inkml:trace>
  <inkml:trace contextRef="#ctx0" brushRef="#br0" timeOffset="158634.51">1610 9654 115 0,'1'-20'392'0,"0"3"9"0,-1 1 9 16,2 3 6-16,-1 4-22 0,-1 3-25 0,0 0-36 16,0 2-35-16,0 4-25 0,0 0-14 0,0 0-1 15,5 22-9-15,-6-3-15 0,-3 9-12 16,1 0-14-16,2 5-14 0,1 0-13 0,-2 2-13 0,0 12-15 15,2-1-10-15,0 3-13 0,0-16-13 0,0 1-12 16,-1-1-18-16,1-3-6 0,1-1-5 0,2 1-7 16,-2-12-7-16,2 2-7 0,-2-3-8 0,0-6-3 15,-1-1-4-15,3-2-4 0,-2-3 4 16,-1 0 2-16,0-2-2 0,0-3-7 0,0 0 1 0,1-13-10 16,-1 0 0-16,0-3-1 0,0-10-4 0,-2-3-5 15,3-9-3-15,-2-12 6 0,1-2-5 0,-3-3 2 16,2 0 5-16,-2 2 21 0,2 5 12 0,1 15 17 15,0 1 13-15,0 6 22 0,0 8 13 0,1 3-8 16,1 3-6-16,-2 3-13 0,1 5-14 0,3 3-1 16,-4 1 2-16,9 8 3 0,-2 2 4 0,4 6-36 15,4 9-48-15,-1-1 0 0,5 6 0 0,-5 1 0 16,13 8 0-16,0 2 0 0,0 1 0 0,3 5 0 16,0 0 0-16,3-4 0 0,-1 0 0 0,3-2 0 15,-4 2 0-15,4-4 0 0,-3-2 0 0,-8-12 0 16,3 2 0-16,-3-2 0 0,2-6 0 0,-7-1 0 15,-1-5 0-15,-4-4 0 0,-5-2 0 0,1-1 0 16,-5-5 0-16,2-2 0 0,-2-5 0 0,-2-5 0 16,0-8 0-16,-4-8 0 0,-2-7 0 0,2 0 0 15,-5-19 0-15,2 1 0 0,-1-4 0 0,-2-33 0 16,6 32 0-16,-5-1 0 0,3 3 0 0,-2 6 0 16,2 17 0-16,1 4 0 0,2 1 0 0,0 9 0 15,0 8 0-15,0 0 0 0,0 3 0 0,0-1 0 16,4 6 0-16,1 2 0 0,-5 0-37 0,14 12-353 15,-3 0-92-15,3 3-102 0,-3 1-533 0,6 8-1209 16,1-1 535-16</inkml:trace>
  <inkml:trace contextRef="#ctx0" brushRef="#br0" timeOffset="158950.54">2626 10121 3549 0,'0'0'203'0,"0"0"-93"15,0 0 16-15,0 0 50 0,-13-10-4 0,12 5 0 16,-2-5-31-16,6 1-26 0,-2-2-20 0,4 0-13 16,3-5-7-16,4-1-12 0,3-4-2 0,2-1-6 15,2 0-6-15,0-2-1 0,-4 3-7 0,-1 6-2 16,-4-1-2-16,3 1-2 0,-8 4 9 0,0 2 14 16,-1 2 20-16,0 1 8 0,-3 0-5 0,-2 2-16 15,1 4-7-15,-8-1-6 0,8 1-1 0,-19 10-6 16,4 1 0-16,-6 5-1 0,2 6 3 0,2 2 0 15,1 2 0-15,3 2 2 0,-1-3 8 0,3 0-4 16,5-4-3-16,4-2 3 0,3 7-8 0,3-7-2 16,9 3 5-16,-3-8-7 0,5 0-3 0,3-4-2 15,8 1-5-15,3-4-2 0,7-2-16 16,-3-6-19-16,2-1-38 0,1-2-63 0,-6-4-74 0,3-3-93 16,-4-1-103-16,1-4-136 0,-3 1-383 0,-1-4-971 15,-4 1 429-15</inkml:trace>
  <inkml:trace contextRef="#ctx0" brushRef="#br0" timeOffset="159183.84">3385 9899 257 0,'1'-3'435'0,"-1"-4"34"0,1 1 18 16,2 1-1-16,-3 0-6 0,0 1-13 0,1 0-27 16,-1 4-33-16,0-5-39 0,0 5-33 0,0-4-38 15,0 4-30-15,0 0-10 0,0 0-12 0,-9 18-10 16,-3-7-27-16,1 5-22 0,-4 6-15 0,0 2-20 15,-4 0-14-15,2-1-15 0,0 0-22 0,-2 1-34 16,1-4-42-16,8-5-35 0,-5 1-50 0,8-7-52 16,1 0-66-16,2-4-49 0,0-1-55 0,-1-2-76 15,-4-2-79-15,9 0-65 0,-11-11-318 0,5 3-888 16,3-1 393-16</inkml:trace>
  <inkml:trace contextRef="#ctx0" brushRef="#br0" timeOffset="159369.63">3169 9871 208 0,'1'-7'349'15,"3"4"-13"-15,-4 3 4 0,0-4 41 0,0 4 20 16,0 0 7-16,3 11-2 0,-1-4-10 0,2 5-12 16,2 5-20-16,-1 1-28 0,-2 0-20 0,6 7-27 15,0-3-23-15,6 1-23 0,2 0-27 0,2 0-24 16,0-2-20-16,2-2-30 0,0-1-35 0,2-2-33 16,-5-6-58-16,0 0-50 0,-5-4-60 0,1 0-61 15,-4-4-54-15,3 0-61 0,0-2-59 0,-4-4-74 16,1-1-65-16,-2-3-262 0,-2-2-792 0,2 0 351 15</inkml:trace>
  <inkml:trace contextRef="#ctx0" brushRef="#br0" timeOffset="159550.81">3675 9672 140 0,'4'-15'384'16,"1"2"32"-16,-4 3 26 0,2-1 14 0,-2 7-14 16,-1-1-31-16,0 0-27 0,0 5-4 0,0 0-12 15,-6 13 3-15,-2 1-9 0,3 6-27 0,-4 5-17 16,4 1-11-16,1 4-36 0,-4 0-25 0,6 3-21 15,-1-2-23-15,2 3-12 0,1 2-30 0,0-5-24 16,0 0-40-16,4-1-38 0,-2-5-52 0,1 0-55 16,-2-6-57-16,3-3-67 0,-3-2-73 0,3-5-50 15,-4-2-66-15,0-1-61 0,0-3-88 0,0-3-313 16,0 0-891-16,0 0 394 0</inkml:trace>
  <inkml:trace contextRef="#ctx0" brushRef="#br0" timeOffset="159700.96">3639 9899 243 0,'3'-2'441'0,"-1"-4"9"16,2 4 20-16,1-1 26 0,-1-1 5 0,0 2-11 16,5-2-22-16,0-1-40 0,5 1-33 0,-1 0-40 15,6-2-44-15,1 2-25 0,6-4-32 0,2 1-60 16,0 0-82-16,-7 2-102 0,8-2-119 0,-1 1-132 16,0 2-166-16,1-2-452 0,2 2-928 0,1 0 411 15</inkml:trace>
  <inkml:trace contextRef="#ctx0" brushRef="#br0" timeOffset="161217.38">4797 10075 3159 0,'-10'-14'166'0,"-3"1"-15"0,0 1 26 0,7 1 66 15,-4-2 8-15,2-3-6 0,3 2 7 0,-4-4-13 16,4 1-11-16,5-2-1 0,0 1-10 0,5 1-15 16,1-1-9-16,2 3-9 0,1 1-5 0,0 1-9 0,5 1-4 15,1 1-14-15,5 5-12 0,0 1-11 16,1 3-1-16,-2 5-17 0,7 4-12 0,1 4-7 16,-5 3-6-16,2 7-12 0,-2 0-14 0,-5 6 4 0,-2 0-10 15,-1-1-13-15,-3 2 9 0,-3 0 3 0,0-3-20 16,-3 0-18-16,-4 0-1 0,-1-6 0 0,-2-1-16 15,-2 0 12-15,0-1-9 0,-1-1 0 0,1-5-2 16,3-2 0-16,-2-1 13 0,1 0 0 0,-1-3 12 16,-1-2-1-16,1-3 0 0,3 0 0 0,-7-6-15 15,4 1-8-15,1-5 0 0,2-1 0 0,2-7 0 16,1 0 0-16,1-10 0 0,2 1 0 0,2-2 0 16,-2 4 0-16,5-1 0 0,-6 9 0 0,4 2 0 15,-3 7 0-15,-1-2 0 0,0 4 0 0,0 2 0 16,4 3 0-16,-1 4 0 0,1 5 0 0,2 4 0 15,0 2 0-15,0 4 0 0,3 4 0 0,-2 2 0 16,-2-1 0-16,3 0 0 0,-7-5-47 0,7 3-10 16,-3-4-13-16,-1 0-7 0,-1-4-8 0,-1-3-5 15,0 0 3-15,-1-1 6 0,-2-2 10 0,0-3 10 16,0 1 3-16,2-5 8 0,-6 0 8 0,10-4 2 16,-2-1 3-16,0-6 5 0,2 1 3 0,-1-7 5 15,7-6 1-15,-2-2 1 0,3-1 5 0,1-5 1 16,-3 6-1-16,-2-3 1 0,5 6 3 0,-8 8 0 15,1 1 1-15,-4 4-3 0,1 0 1 0,-1 1 0 16,-1 4 2-16,1 2 2 0,-1 2 4 0,0 6 5 16,-1 0 4-16,0 2 0 0,1 8 3 0,-1-2-3 15,-1 3 2-15,1 0-3 0,0 1 2 0,-1 0 2 16,4-1-6-16,-3 0 2 0,1-2-2 0,2 1 0 0,1-3 1 16,0-2-1-16,0-2 2 0,0 0 2 0,0-3-6 15,4-3 5-15,-3-2 0 0,3 1-2 16,-2-5-1-16,6-4 2 0,-3 0 1 0,-1-5-1 15,2-1 5-15,2-7-6 0,-1-1-1 0,3-3-1 0,-5 4 3 16,-5 4 6-16,-1 6 10 0,-3 2-3 0,0-1 18 16,-1 3-15-16,0 3-6 0,-3-1-2 15,-1 4-4-15,0 0 6 0,0 0 4 0,3 11 3 16,-6-4 0-16,-1 4-1 0,3 5-1 0,0-4-2 0,-2 5-5 16,2-2 2-16,1-2 0 0,0 3-6 0,4-4 4 15,-2 0-4-15,6-1 7 0,-2-3-4 0,6 1-4 16,-3-5 0-16,4 2 4 0,-2-3-2 15,2-2 0-15,1-2 1 0,-1-2-3 0,5-2-4 0,-7 0 8 16,2-2-6-16,-2-4-2 0,1-4 8 0,-6 1-6 16,-1-4-5-16,1-7 4 0,-4 4-5 0,-2-7 11 15,-8-1-9-15,1-2-1 0,-6 3 5 0,0 5 3 16,-3 0-6-16,3 8 7 0,-2 5-5 0,4 2-3 16,-3 4 0-16,1 3-2 0,1 2-5 0,-2 2 6 15,-2 5 0-15,6-1 3 0,1 3 2 0,4 0 6 16,5 2-9-16,1 5 3 0,4-2 0 0,7-1 0 15,2-1 1-15,5-2-3 0,-1-2 2 0,10 2-1 16,3-4-1-16,1-2-2 0,1-1-10 0,-1-6 6 16,-1 2 0-16,2-3-5 0,-2-1 5 0,-2-1 0 15,-1-2-1-15,0 0 5 0,-8 1-4 0,1-2 5 16,-3 2-2-16,1 0 5 0,-7 1-5 0,-3 1 3 16,-2 2-11-16,2 3 7 0,-2-1 0 0,-1 6 6 15,-1 0 3-15,3 3 2 0,-5 2-6 0,3 3 4 16,-3 4-4-16,1-3 7 0,0 2-7 0,-1-1-7 15,3 1 3-15,-1 0-11 0,4-4 6 0,-5-3 1 16,1-1-2-16,-1-3 2 0,0-1 5 0,2-3 6 16,-2-1 9-16,2-2 6 0,-6 1-4 0,12-7 11 15,-2 1 3-15,-2-3 6 0,1-1 0 0,2-3-3 16,2-4-4-16,-4 1 3 0,9-6-2 0,-7 6-7 0,3 0 3 16,-2 3 0-16,-1 1-13 0,-2 3-1 0,0 2-2 15,3 4 0-15,-6-1-5 0,2 3-1 0,2 2-1 16,0 3-1-16,-1 2 9 0,0 1-10 15,1 1 7-15,3 6-8 0,-5-6 1 0,6 3 5 0,-4-1 1 16,7 2 1-16,-4-2-3 0,2 0 10 0,0-2-10 16,3-3 0-16,-5-3 0 0,6 1 0 15,-1-3 21-15,1-3-24 0,-3 0 10 0,1-4-1 16,0-2-4-16,1-2-4 0,0-3 5 0,-4 1 0 0,5-8-2 16,-5 1 5-16,1-2-5 0,-2-2 2 0,-5-2-5 15,-2 7 4-15,0 1 11 0,-3 1 12 0,-2 1 1 16,1 5 4-16,-2 4-4 0,-2 1-11 15,-2 2-6-15,-2 3 4 0,-1 2-2 0,-4 6-16 16,0 3 0-16,-2 1 0 0,3 5 0 0,0 5 0 0,2-1 0 16,2 6 0-16,3-1 0 0,3-1 0 0,4 1 0 15,1-7 0-15,8 0 0 0,3 4-29 16,6-5-66-16,1 1-35 0,-5-11-51 0,10 3-49 0,0-6-72 16,0-4-65-16,-5 0-75 0,4-3-89 0,-8-4-450 15,7-1-1063-15,-6-2 470 0</inkml:trace>
  <inkml:trace contextRef="#ctx0" brushRef="#br0" timeOffset="161684.45">7864 9591 3693 0,'-5'-16'218'0,"-2"1"-69"0,0-1 43 0,-3 3 72 16,4 3 6-16,-3 0-5 0,2 3-2 0,0 3-19 0,3-3-32 15,-1 6-23-15,1 1-10 0,-3 5-21 16,2 6-18-16,-4 5-6 0,0 11-14 0,4 4-15 15,0 3-8-15,1 10-9 0,-1 3-13 0,4 4-4 16,-2-5-14-16,3-11-15 0,3 13-14 0,-2 1-15 16,4-15-5-16,-1 0-5 0,3-5-7 0,-1 0-5 15,3-2 2-15,1-4-3 0,-1-5-6 0,-1-4 6 16,3-1 4-16,-1-6-6 0,1-2 5 0,3-3 8 16,-3-2 4-16,2-3 6 0,0-1 6 0,5-4 11 15,-3-1 9-15,5-9-6 0,-3-1 3 0,1-4-6 16,0 1 13-16,-3-3-3 0,-2 3 11 0,1-1 3 0,-5 8 13 15,0 2-12-15,-2 2 7 0,0 2-10 16,-4 1-14-16,-1 3 0 0,1 4-4 0,-3 1-3 0,0 0 4 16,4 8-13-16,-3 1-3 0,0 3 9 0,-1 3-4 15,1 4-8-15,2-1 3 0,2 0-2 16,0 8 0-16,1-8 0 0,2-1-4 0,4 0 0 16,-2-1-7-16,0-3-2 0,4-2-2 0,-4 1-6 0,2-5 3 15,-1-2-2-15,1-3 8 0,-2 1-7 16,0-3-2-16,-2-1-2 0,1-4 14 0,1 1 3 15,-2-2 7-15,-3-2 15 0,-1-2-24 0,-3 0-7 0,-2-6 0 16,-4 0 0-16,-7-1 0 0,1 0 0 0,-10-3 0 16,0 1 0-16,-6 2 0 0,-3-1 0 0,0 1 0 15,-5 2-113-15,1 2-173 0,-1-2-99 16,-1 2-104-16,2-1-117 0,1 2-446 0,-1-1-1140 0,4 3 504 16</inkml:trace>
  <inkml:trace contextRef="#ctx0" brushRef="#br0" timeOffset="161851.94">7601 9774 3462 0,'-6'-2'300'0,"-2"1"-100"0,4-3 11 0,4-1-8 15,0 1-22-15,4 0-15 0,6 0-18 0,3-2-19 16,10 3-21-16,9 2-11 0,5-3-14 0,19 3-33 16,6 1-57-16,-1 0-61 0,4-3-63 0,-1 6-73 0,-1-3-81 15,1-6-81-15,-3 2-348 0,-1 3-772 16,-1-1 343-16</inkml:trace>
  <inkml:trace contextRef="#ctx0" brushRef="#br0" timeOffset="162083.51">8763 9658 16 0,'9'-8'417'0,"1"1"-5"0,-2-2 24 15,0 0 31-15,-2 1-2 0,-4-3 8 0,2 4 16 16,-4-3 9-16,0 4 9 0,0-1-26 0,0 1-15 16,0 3-45-16,-2-1-43 0,2 4-43 0,0 0-22 15,0 0-16-15,-4 10-18 0,2 2-17 0,1 7-19 16,0 8-23-16,1 1-19 0,4 2-86 0,-2 4-115 15,2 1 0-15,1 14 0 0,4-2 0 0,-4-14 0 16,0 3 0-16,3 12 0 0,-3-14 0 0,4-3 0 0,-3-3 0 16,1 0 0-16,-2-10 0 0,-1-2 0 15,0-4 0-15,-3-2 0 0,-1-3 0 0,0-2-95 16,0-3-152-16,0-2-43 0,0 0-30 0,-17-11-24 0,7 0-17 16,-4-3-38-16,-4-8-41 0,0-4-35 0,0 2-43 15,-1-7-266-15,3-2-849 0,-1-13 376 0</inkml:trace>
  <inkml:trace contextRef="#ctx0" brushRef="#br0" timeOffset="162349.88">8694 9769 1300 0,'-4'-28'105'0,"0"0"61"0,-1 4 45 16,1 5 46-16,4 2 58 0,-1 1 47 0,-2 4 39 0,3 3 13 16,0-2-5-16,0 0 1 0,3 4-17 0,-2 2-12 15,3-1-36-15,5 0-31 0,0 3-21 0,5 1-30 16,5 4-18-16,0 0-28 0,9 5-19 0,1 4-16 16,1 3-19-16,2 2-14 0,0 2-19 0,0 3-15 15,6 11-10-15,-11-9-4 0,1 3-17 0,-1 3-9 16,-4-3-6-16,-2 3-50 0,-1-1-19 0,-1 2 0 15,-7-1 0-15,-2 0 0 0,-1-2 0 0,-5 1 0 16,-4-8 0-16,-4-4 0 0,-8 7 0 0,-4-2 0 16,-6 0 0-16,-1-3 0 0,-8 0 0 0,-2-7 0 15,-3 2 0-15,-13-3 0 0,-4 0 0 0,2-2 0 16,13-3 0-16,2 0 0 0,1-2 0 0,1 1 0 16,8-3 0-16,7-1 0 0,6 0 0 0,2 0 0 15,4-2-252-15,5-1-306 0,2 3-142 0,10-8-414 16,9 0-1207-16,11-7 535 0</inkml:trace>
  <inkml:trace contextRef="#ctx0" brushRef="#br0" timeOffset="162500.88">9484 10153 4350 0,'11'0'556'0,"-1"1"-191"0,-1 0-11 0,-4-1-4 0,2 1-7 16,-2-1-14-16,-5 0-16 0,6 1-37 0,-6-1-43 15,0 0-29-15,9-1-19 0,-9 1-50 0,8 1-61 16,-8-1-65-16,10 1-108 0,-5 1-149 0,-5-2-166 15,8 4-187-15,-7-2-518 0,-1-2-1213 0,0 0 536 16</inkml:trace>
  <inkml:trace contextRef="#ctx0" brushRef="#br0" timeOffset="163951.96">1813 10688 380 0,'-5'-5'461'15,"0"-1"-22"-15,-2 1-32 0,4 3-31 0,-3 0-40 16,6 2-27-16,-11 3-10 0,7 5-12 0,-1 5-8 15,4 3-22-15,0 2-24 0,4 11-17 0,9-2-21 16,2-1-19-16,2-2-14 0,9 4-19 0,0-8-10 16,6 1-15-16,11 7-5 0,-7-12-9 0,-1-2-8 15,17 1-5-15,-14-7-13 0,18 2-3 16,0-6-5-16,-2-1-12 0,2-5 0 0,2 0-5 0,-2 0 3 16,3-3-5-16,-1-1-5 0,-2 0-1 0,0-2-4 15,0-2-1-15,-6-2 2 0,-10 2-2 0,11-4-3 16,-13 3 2-16,3 0-4 0,-3 7-4 0,-4-6-3 15,-1 5-4-15,0 4-4 0,1 1-8 0,-4 2 2 16,0 5 1-16,0-2-3 0,-1 1 0 0,-10 5-1 16,9 0-2-16,-3 2-1 0,-5-3 2 0,6 3 0 15,-2 0-2-15,1 1-2 0,-6-4 1 0,6 3 1 16,0 0-3-16,3-2 2 0,4 0 0 0,2-3-4 16,5 2 4-16,16-3-1 0,-3 2 0 0,7-2 0 15,-2 0-3-15,5-2-1 0,2-4 1 0,4 5 0 16,-1-1 2-16,26-1-3 0,-32-1 0 0,2-1 0 15,5-2 4-15,-1 1-2 0,-4-2-3 0,0-2 2 16,0 1-3-16,-5 0 3 0,1 2 2 0,-1 3-7 16,-4 2 4-16,-13-2 0 0,13 3-5 0,-15-1 5 15,-1 1-5-15,2 2 4 0,10 4 1 0,-11-3-2 16,0-2-2-16,0 2 2 0,3-2-7 0,-6-1 11 16,3 1-2-16,-1-1-1 0,0-3 6 0,0 1-4 15,-1-4 6-15,-2-1-1 0,1-2 0 0,-2 1-1 16,4-3-1-16,-1-2-2 0,-3 1 2 0,2-7 0 15,-2-1 2-15,2 2-4 0,-1-3 1 0,2 0-2 16,10-7 1-16,-13 5 0 0,11-6-2 0,-11 5 0 16,15-4 0-16,-3 1 0 0,-8 4-2 0,-1 5 2 0,0-2-1 15,-2 4-2-15,2 0 0 0,-3 5 0 16,2 3-3-16,-3 1 6 0,1 1-2 0,-4 6-2 16,3 2 2-16,4 1-1 0,-4 2-3 0,1-2 6 15,2 2-2-15,2 0 1 0,1-2 0 0,14 0-1 16,2-2 3-16,1-3 5 0,0-2 11 0,4-4 3 0,0-4 1 15,1-4 2-15,1-1-1 0,2-2 1 16,-2-1-8-16,3-1 2 0,27-11 1 0,-31 12-1 16,1-4-4-16,0 1-4 0,25-11-13 0,-25 7 13 15,2 1 0-15,20-8-3 0,-23 7 3 0,-1-1-2 16,-3 0 2-16,6 2-3 0,-4 3-4 0,-3 7 4 0,-1 0 3 16,-17 4-3-16,3 6-4 0,11 3 5 15,-13-1-5-15,-1 1-9 0,18 7 5 0,-19-3 7 16,5 1 0-16,10 4 2 0,-14 0-6 0,17 6 3 0,-16-10-1 15,13 3 3-15,-13-4 12 0,16-2 10 0,-2 0 10 16,0-4 5-16,-12-2-4 0,13-4-14 0,-11 2 3 16,-5-5 5-16,18-2-5 0,-4-3-7 0,-1-3 4 15,-12 5-7-15,11-6 9 0,-12 6-16 0,14-6 9 16,-14 4 7-16,-1-2 1 0,14-4 3 0,-18 5-2 16,1 0-2-16,0 2 7 0,-2 2-8 0,-7 0-3 15,-2 6 5-15,-3 1-4 0,0-2 6 0,-1 5-3 16,0 0 5-16,-4 4-8 0,0-1 2 0,0 2-24 15,4 3-4-15,0-3 0 0,-1 2 0 0,2-2 0 16,0 3 0-16,1-1 0 0,0-2 0 0,0 1 0 16,3-4 0-16,-1 1 0 0,6-3 0 0,0 1 0 15,-5-2 0-15,5 1 0 0,-6-2 0 0,-2 1 0 16,-1-1-66-16,-6 1-254 0,-1-2-147 0,-1-1-181 16,-4 1-467-16,-4-3-1209 0,-3 6 535 0</inkml:trace>
  <inkml:trace contextRef="#ctx0" brushRef="#br0" timeOffset="-207479.68">2498 11830 271 0,'-4'3'424'0,"4"-3"-19"15,-10-1-24-15,10 1-19 0,-11-4-19 0,4 4-16 16,1-2-25-16,2-1-20 0,-5 1-18 0,0-2-6 0,-3-5-8 16,-4-1-5-16,3-2-14 0,-6 1-6 15,-2-6-3-15,-3-2-11 0,-4-2-4 0,0-1-9 16,1-2 5-16,0 0-12 0,0-3-22 0,-7-11 10 15,2 0-17-15,9 9-8 0,1-14-12 0,3 12-12 0,4 0-18 16,3-3-5-16,3 3-11 0,5 3-18 0,0 3-5 16,6 9-16-16,0 4-10 0,4 1-4 15,1 3-20-15,7 2 9 0,2 3-11 0,4 6-5 16,-2 3-6-16,6 8-10 0,-2 3-4 0,0 4-7 0,-7 4 3 16,-2 3-4-16,-3 1-8 0,-4 4 4 0,-6 14 2 15,-5-10-2-15,-5 9 3 0,-4-11-1 16,-9 8 4-16,-6-2-1 0,-2-2 2 0,-3-4 0 0,7-10 1 15,-3-1 3-15,2-1 2 0,4-3 3 0,-3-1 16 16,1-3-6-16,11-6 18 0,5-1-6 0,0-3 6 16,3-2-11-16,3 0 1 0,4-1-2 0,0-3 1 15,0 0-1-15,31-8-2 0,-4-2-5 0,9 1-1 16,2-1 6-16,14-7-11 0,-3 2-21 0,2 2 0 16,3 0-7-16,-2-1-11 0,-15 7-5 0,0-1-18 15,-1 2-3-15,-8 2-12 0,-6 0-15 0,-3 1-13 16,-7 1-10-16,-1 1-10 0,-3-1 1 0,-2 0-20 15,-1 2-36-15,-5 0-58 0,9-1-58 0,-9 1-61 16,0 0-77-16,-2 6-68 0,2-6-251 0,0 0-812 16,0 0 360-16</inkml:trace>
  <inkml:trace contextRef="#ctx0" brushRef="#br0" timeOffset="-207145.81">3234 11428 205 0,'4'-10'517'0,"0"0"19"0,-4 4-1 16,1 1-18-16,-1 0-23 0,3-1-41 0,-2 5-37 15,-1 1-45-15,0 0-13 0,0 0 1 0,10 12-16 16,-6-1-8-16,1 9-21 0,-1 5-22 0,0 3-24 0,-3 2-21 16,-1 1-22-16,0 0-20 0,0 2-27 0,1 1-17 15,-2-2-15-15,2-1-20 0,1-2-17 16,-2-3-34-16,1-8-49 0,-1-2-56 0,0-3-56 16,5-1-55-16,-4-4-48 0,-2-1-32 0,1-6-69 0,0-1-72 15,0 0-62-15,-6-13-58 0,2 1-53 16,-5-4-308-16,1-2-911 0,-2-7 403 0</inkml:trace>
  <inkml:trace contextRef="#ctx0" brushRef="#br0" timeOffset="-206862.27">3146 11375 54 0,'-1'-9'359'0,"-3"4"-20"0,3-1 3 0,-1 1 4 16,2 3 9-16,-1-4 1 0,1 6-7 0,3-3 6 16,-3 3-6-16,9-2-15 0,2 5-21 15,-1-1-6-15,3 4-18 0,5 0-20 0,9 4-19 0,-9-2-19 16,11 5-25-16,1 5-20 0,0-1-17 0,-2 2-20 15,4 2-11-15,9 10-14 0,-18-6-12 0,4 3-8 16,-3-1-10-16,3 13-8 0,-10-11-7 0,-2-1-10 16,-5 2-13-16,-3 1-9 0,-4-3-4 0,-5 1-8 15,-2 2 11-15,-6-9 12 0,-7 4-7 0,-2-3-11 16,-5-4 0-16,-7 0-4 0,2-3 1 0,-6-1 8 16,-3-3 17-16,3-2 12 0,-3 0 4 0,1-1-9 15,1-3 6-15,3-3-6 0,2 2-6 0,12-3 2 16,1 0-8-16,5 1-26 0,6-3-49 0,2 0-64 15,5 0-77-15,0 0-80 0,12-7-114 0,10 1-142 16,11-2-596-16,3-4-1182 0,18-2 524 0</inkml:trace>
  <inkml:trace contextRef="#ctx0" brushRef="#br0" timeOffset="-205995.89">4306 11493 4089 0,'0'-18'270'0,"-1"-2"-48"0,-3 2 4 16,0 0 55-16,-1 6-20 0,4 0-37 0,-4 2-34 15,5 3-49-15,-4 1-25 0,4 2-10 0,0 4-18 16,0 0 1-16,-2 18-5 0,4 4-7 0,3 8-6 16,3 1-5-16,2 15-8 0,-1 0-13 0,-4-11 4 15,4 9-5-15,-1-9-3 0,-3 0-7 0,0-5-2 16,4 2-12-16,-1-3-3 0,-3-4-7 0,-1-8-10 15,-2-5 12-15,1-1-4 0,-1-1-1 0,1-3 9 0,-1-2 5 16,1-1 17-16,-2-3 0 0,-1-1-1 16,8-7-2-16,-4 0 13 0,0-3 1 0,1-5 5 15,1-3-6-15,0-1 0 0,5-7-3 0,-2 0-10 16,1 0 12-16,-3 9-10 0,1 0 2 0,1 4-23 0,-4 4 11 16,4-2-8-16,-5 8-5 0,5 2-2 15,-3-1-1-15,6 7 7 0,-2 2-7 0,-2 3-2 0,3 5 4 16,-2 3-4-16,8 4 4 0,-3 2-15 15,-1-1 12-15,2-1-7 0,0 2 3 0,3-5 3 0,4-1-5 16,5-3-13-16,-11-3 13 0,11-2-4 0,3-2-6 16,-5-5-3-16,-1-3 2 0,3-3 3 0,0-3-3 15,0-1 7-15,1-2-6 0,-4-7 6 16,-1 0-3-16,-1-2 1 0,0-3-2 0,-4-3 4 16,-3-1 0-16,-1-2 1 0,-1 2 4 0,-4-3 6 0,-4 10 12 15,-5-2-8-15,1 3 12 0,-1 4 6 0,-1 3 2 16,-3 3-10-16,-1 3 0 0,-3 3-6 0,-1 3-1 15,-9 5-1-15,-1 4-8 0,3 6 9 0,-7 5-6 16,5 1 2-16,-3 1-4 0,4-1 0 0,4 2 2 16,0-1-11-16,4-6 2 0,3 1 0 0,4-2-8 15,2 0 11-15,4-6 1 0,0-1 3 16,1 0-4-16,5-3-1 0,-3-1 8 0,0-1-6 0,6-5 6 16,-3 0-6-16,3-3 1 0,4-4-5 0,-7 4 0 15,6-7-7-15,-4-1 8 0,0-1-4 0,0 0 0 16,-1-2 0-16,-1 0-10 0,-1-1 8 0,0 2-7 15,-4 5 0-15,0 1-7 0,0 3-3 0,-3 1-13 16,2 2 2-16,-4 1 3 0,8 7 2 0,-7-1 2 16,2 3 3-16,0 2 2 0,0 0-18 0,2 1-6 15,-1 1-5-15,0 2-10 0,-1-4 0 0,-1 0 2 16,2 1 3-16,0-5 7 0,-3-2 5 0,3-2-2 16,1 1 14-16,0-3 9 0,-5-1 2 0,12-4-1 15,-6-1 15-15,7-3 3 0,-4 1 6 0,1-5 6 16,7-2-10-16,3-5 15 0,-3 0-2 0,4-4-3 15,0 2 1-15,3 2-5 0,-1 1 4 0,1 3-4 16,-4 6 0-16,7-2 1 0,-6 4-1 0,1 3-2 16,-3 4-5-16,2 5-4 0,0 2 8 0,2 5-7 15,-1 4-1-15,-7-2 8 0,2 6-2 0,1 2-2 16,-5 1 0-16,-7 3 2 0,4-4-6 0,-6-1 4 16,0-2-16-16,-4-1 21 0,-4-3-1 0,-1 3-4 15,1-6 2-15,-6 3 0 0,0-3 2 0,-4 1-2 16,2-7-5-16,-1 0-44 0,-6 0-48 0,-2-1-84 15,2-6-108-15,-1 0-147 0,5-4-181 0,1 1-369 16,3-3-1065-16,5 2 472 0</inkml:trace>
  <inkml:trace contextRef="#ctx0" brushRef="#br0" timeOffset="-205446.89">6966 11743 3182 0,'8'-11'230'0,"-3"-4"-52"15,-4 3 7-15,0-5 72 0,-2 0-4 16,-4 1-28-16,1-2-15 0,-5 2-4 0,4 1-7 0,-3 6 12 16,2-1-7-16,1 2-15 0,0 4-22 0,-3-1-13 15,0 4-15-15,-2 4-16 0,0 5-6 16,-7 5-6-16,1 8-9 0,-1 1-12 0,2 6-8 15,-1-2-9-15,5 5-3 0,1-2-6 0,0 0-4 0,4 0-12 16,2-1-9-16,3-9-2 0,1-1-1 0,1-2-2 16,3 0 0-16,-1-6-2 0,1-1-5 0,0-3 16 15,2-2 7-15,-1-3 11 0,1-2-16 0,3-4 4 16,3-1 5-16,-3-3-6 0,2-5-15 0,3-1 9 16,-2-2-16-16,3-8 1 0,-2 2 5 0,1 0-3 15,-4 8 10-15,1-2-4 0,0 2 6 0,-6 5-13 16,3 1-10-16,-4 4 6 0,1 3-7 0,0 2-3 15,-5 0 1-15,13 11 0 0,-8-2-5 0,1 7-2 16,2-1 2-16,-1 4 0 0,0 2-17 0,2 1-28 16,0-4-53-16,0 0-48 0,0 1-54 0,1-4-58 0,5-1-74 15,-2-3-72-15,-3-4-76 0,8-2-93 16,-4-3-394-16,4-4-1036 0,2 0 459 0</inkml:trace>
  <inkml:trace contextRef="#ctx0" brushRef="#br0" timeOffset="-204596.59">8437 11565 218 0,'-5'-5'431'15,"1"-1"-27"-15,0 0-22 0,-1 0-1 0,4-1 1 16,-3 2 0-16,4-2-5 0,-4-1-15 0,1 4-7 16,2-3-9-16,-3 1-13 0,3 1-16 0,1-1-17 0,-4 2-8 15,0-3-35-15,-4 5-20 0,1 0-16 16,-5-1-10-16,-7 2-17 0,-1 4-5 0,-6 6-13 16,-1 2-13-16,-2 2-16 0,1 5-15 0,1 4-10 0,3-1-13 15,2 2-9-15,4 4-8 0,4 0-11 0,5 2-7 16,4 0-7-16,5-1-1 0,5-3-12 0,9-2 4 15,2 1-14-15,7-3 2 0,3-5-7 0,8-3-4 16,4-5-20-16,-2 0-15 0,2-4 0 0,13-4 0 16,-12-2 0-16,-1-3 0 0,-4-3 0 0,1-6 0 15,-3 0 0-15,-1-3 0 0,-1-3 0 16,-3-3-1-16,-1-4-1 0,-7-1-4 0,4-18 15 0,-4 1-9 16,0-7-4-16,-5-1 4 0,-1-2 0 0,0-3 1 15,0 3-4-15,-3-5 3 0,0 4 6 0,-4 5-6 16,-2 19 0-16,0 5 0 0,-3 9 0 0,2 8 0 15,-3 0 0-15,0 5 0 0,0 5 0 0,0 0 0 16,-5 23 0-16,-3 2 0 0,3 5 0 0,-5 14 0 16,6 5 0-16,0 2 0 0,0-2 0 0,4 4 0 0,2 0 0 15,2-1 0-15,1-2 0 0,6-1 0 16,-2-2 0-16,0-12 0 0,1-2 0 0,3 0 0 16,-3-4 0-16,4-2 0 0,-2-2 0 0,-3-9 0 0,1-5 0 15,-2-2 0-15,-1-3 0 0,0-3 0 16,2-3 0-16,-3-2 0 0,2-5 0 0,1-3 0 15,1-6 0-15,-1-2 0 0,2-8 0 0,-1-1 0 0,2-1 0 16,-3-2 0-16,2-3 0 0,1 3 0 0,-2 2 0 16,4 6 0-16,-7 7 0 0,-6 5 0 0,4 4 0 15,-1 3 0-15,2 3 0 0,-6 0 0 16,8 10 0-16,-3 0 0 0,-1 7 0 0,-1 1 0 0,-1 7 0 16,3 0 0-16,0 1 0 0,2-1 0 0,0 0 0 15,0-5 0-15,2-2 0 0,2-2 0 0,1-2 0 16,0 2 0-16,-3-11 0 0,0 3 0 0,4-2 0 15,1-6 0-15,0-2 0 0,-4-2 0 0,8-4 0 16,-5-4 0-16,2 1 0 0,-2-5 0 0,3-6 0 16,0-2 0-16,-2-2 0 0,2 0 0 0,-2-1 0 0,0 3 0 15,-5 8 0-15,-2 1 0 0,0 5 0 16,-2 3 0-16,-1 3 0 0,-1 3 0 0,-3 1 0 16,8 9 0-16,-7 2 0 0,2 5 0 0,2 4 0 0,-2 5 0 15,-1 0 0-15,2 3 0 0,1-3 0 0,-1 0 0 16,2-6 0-16,3-2 0 0,3 0 0 15,-2-5-6-15,3-3-193 0,-3-2-26 0,2-2-49 16,2-8-51-16,-2-1-54 0,0-3-49 0,1-7-60 0,-1-1-73 16,-3-3-324-16,4-8-958 0,-3 0 424 0</inkml:trace>
  <inkml:trace contextRef="#ctx0" brushRef="#br0" timeOffset="-204461.15">9770 11204 388 0,'-8'-6'405'0,"3"0"8"0,-3 0-22 0,2 3-35 15,-2 2-32-15,8 1-28 0,-13 8-35 0,11 0-18 16,-3 5-33-16,5-1-48 0,6 8-84 0,6 2-81 16,-2 3-98-16,4 3-104 0,3 0-113 0,1-3-166 15,3 5-523-15,-3 1 231 0</inkml:trace>
  <inkml:trace contextRef="#ctx0" brushRef="#br0" timeOffset="-203778.68">9969 11783 2494 0,'0'6'344'0,"-4"3"-50"0,3-3-21 0,-1-1 53 15,-1-3-23-15,-1 2-49 0,4-4-21 0,0 0-19 16,-9-10-18-16,8 3-13 0,2-2-14 0,2-8-4 16,-1-1-13-16,6-1-18 0,1 1-16 0,1-12-8 15,2 3-13-15,2 0-10 0,-4-5-8 0,5 2 1 16,-1-2-8-16,2 1-13 0,-2-1-6 0,-3 0-3 16,1 1-9-16,-3 1-6 0,1 1-3 0,-4 4 5 15,-2 10 5-15,-4 5-4 0,1 3-1 0,-1 0-4 16,-1 7-5-16,1 0-2 0,-14 8 9 0,3 4 7 15,-6 7 7-15,2 3 6 0,-3 6-1 0,4 1 11 16,-3 3 1-16,7 2-7 0,1 12-9 0,0-12 6 16,5 1-9-16,4 0-8 0,4-1 0 0,6-2-4 0,2 0-8 15,5-1 6-15,2-5-9 0,6-3 4 0,1-4-18 16,4-2-12-16,5-3-13 0,-2-5-2 16,2-5-4-16,-1-3-9 0,4-1-12 0,-2-4 10 0,1-3-7 15,-2-2 2-15,-2-4 10 0,-1-3-3 0,-1-1 2 16,-3-4 4-16,-3-2 6 0,-1-3-1 0,2 1 4 15,-8-4 1-15,1 1 6 0,-3 2 9 16,-6 0 13-16,-3 8 6 0,-3 1 8 0,-3 4 0 0,-3 4 2 16,-2 4-1-16,-2 3-9 0,-6 0-2 0,1 6 3 15,-8 5-4-15,-7 2 5 0,4 7-2 0,-5 7-2 16,2-3 8-16,3 3-12 0,3 2 4 16,1-1 1-16,3 1-7 0,1-2 3 0,2-1-6 0,8-8 4 15,2-4-7-15,3 5 3 0,1-7 7 0,4 1-8 16,0-2 3-16,3-3 1 0,4-4 15 0,0-3 15 15,3-2 7-15,1-4-11 0,1-3 5 0,3-7-4 16,-4-3 0-16,2 0-6 0,-2-4-4 0,-2-4 0 16,-2-1-14-16,0-2 11 0,2-17-6 0,-5 2-15 15,2 1-5-15,-5-3 0 0,4-3 0 0,-2 0 0 16,-3-3 0-16,-2 2 0 0,0 4 0 0,-4 12 0 16,-2 6 0-16,0 5 0 0,2 7 0 0,-1 6 0 15,-1 3 0-15,1 2 0 0,0 6 0 0,1 1 0 16,-5 12 0-16,2 4 0 0,-1 3 0 0,4 10 0 15,-1 6 0-15,5-2 0 0,1 14 0 0,-1-1 0 16,1 1 0-16,4 2 0 0,2-1 0 0,0-3 0 16,0-10 0-16,0 0 0 0,1-4 0 0,2 0 0 15,0-3 0-15,0-1 0 0,4-4-105 0,-6-7-59 16,-1-3-32-16,-3-2-29 0,1-4-19 0,0-1-40 0,-4-4-33 16,-1-2-38-16,-4 0-41 0,0 0-44 15,5-11-62-15,-5 0-326 0,-3-1-896 0,-3-5 397 16</inkml:trace>
  <inkml:trace contextRef="#ctx0" brushRef="#br0" timeOffset="-202179.19">11453 11516 140 0,'-7'-4'393'0,"5"-3"-9"15,-3 4-9-15,-1-1 12 0,3-3 0 0,-1 3-12 16,2-2 5-16,0 0-18 0,2 0-20 0,-1-3-16 16,2 0-13-16,3-2-18 0,0 3-12 0,1-1-10 15,4 0-7-15,0-1-31 0,1-1 0 0,-2 1-12 16,7-1-14-16,-3 5-27 0,-1 1-12 0,2-1-15 16,1 2-13-16,-2 2-19 0,-1 1-13 0,4 2-5 15,3 5-11-15,-1 1-9 0,-3 2-12 0,1 4 0 16,-2 1-13-16,2 9-6 0,-2 2 2 0,0-3-9 15,-7 3-12-15,2 2-4 0,-3-2 3 0,-1-6-5 16,1-1 0-16,-2 0-10 0,-2-1-1 0,0-1-5 0,2-6-2 16,-3 1 1-16,1 0-3 0,-1-6-4 0,0 3 3 15,0-3 3-15,0-3 4 0,0-2-7 0,0 0 5 16,0 0-9-16,9-9 7 0,0-1-3 0,-3 1-1 16,2-6-1-16,1-2-6 0,0 0 3 15,4-8 1-15,0 0 0 0,0 0-7 0,0-1 11 0,5 3-11 16,-9 7 1-16,0-1-1 0,5 4 0 0,-8 4 4 15,5 1-10-15,-4 1-1 0,2 4 5 0,-1-1-4 16,-3 5-8-16,4 3 10 0,-4 4 0 0,2 2-1 16,-1 6 21-16,0 2-15 0,1-1 5 0,-2 7-4 15,-1 3-6-15,-2-7 4 0,5 4 18 0,-3 0-20 16,-2-5-17-16,4-2 21 0,-1-1 1 0,2 0-2 0,-1-4 3 16,1-3 5-16,3 0-7 0,-1-2 4 15,2 0 0-15,2-5 2 0,0-1-2 0,2-1 4 16,-2-1 2-16,1-3 1 0,0-3-4 0,4-1-6 0,-4-4 2 15,3-2 4-15,-3-1-1 0,4-5-2 16,-7 4-3-16,6-6 6 0,-2-2-4 0,-6 6 8 16,2 0-6-16,-1 5-1 0,-5 6-6 0,1-4-2 15,-1 5-1-15,-4 4-4 0,3 1 2 0,-4 1 4 0,0 0 4 16,4 7-9-16,-4 4 3 0,1 1 0 0,2-2 5 16,-3 5-8-16,1 2 11 0,3 0-4 15,0-1 7-15,1-1-12 0,1 1 9 0,2-2 1 0,-3-3 4 16,3-2-10-16,1 1-4 0,-3-2-10 0,2-3 5 15,-3 1-1-15,3-4-2 0,-1 1 1 0,-2-3 6 16,-5 0-3-16,13-5 0 0,-8-1 5 0,3 0 5 16,-7-5-1-16,2 1 0 0,-3-6-3 0,-3-1 0 15,-4 0 0-15,4-3-1 0,-5-7 2 0,1 1 1 16,0 8 2-16,-2 0-1 0,2 1 1 0,-1 3 2 16,0 4 8-16,2 2 1 0,2 2 7 0,4 1-17 15,-4 0-5-15,4 5 3 0,4-5 2 0,6 7 3 16,2-1-1-16,9 0-4 0,10 2 1 0,0 4-18 15,7-5-11-15,13 2-11 0,1-2-11 0,0 1-12 16,1 0-13-16,0-3-1 0,-12 0-3 0,-3-3 7 16,1 6 7-16,-4-4 5 0,-4-3 5 0,-8 2 10 15,-3-1 4-15,-7 1 10 0,1 0 19 0,-5-2 3 0,-2 1 10 16,-3-1 9-16,-3 0 3 0,-1 0 7 0,0 4 7 16,-5-9 8-16,-2 7 7 0,1-2 1 0,-3 2-3 15,4-1 2-15,-3 0-4 0,0 2-1 16,-3 1-3-16,2 3-5 0,0 3-2 0,-4 2 2 0,4 2-9 15,-2 3 3-15,-6 10 0 0,7-6 0 0,-4 7-8 16,1 0 12-16,4-2-4 0,0 2-3 0,4-6 1 16,-1 0-4-16,2-2-4 0,0-3 3 0,4-1 5 15,0 1-7-15,0-2-6 0,3-1-1 0,-1-2 6 16,2-3-3-16,1-1 5 0,3-2-5 0,-1-2 7 16,1-2-7-16,1-1 2 0,2-4-3 0,4-2 0 15,-1 0 3-15,-2-3 1 0,5-3 3 0,-5 0-12 16,3-6 4-16,0-1 0 0,-2-6-1 0,4-2 0 15,-6-3 3-15,3-1-4 0,0-12 1 0,-2 2-4 16,-1-3 4-16,0-1-4 0,-1 4-1 0,-7 8 11 16,0 1 22-16,1 3 10 0,-4 3 5 0,1 11 2 15,-2 5-5-15,1 3-3 0,-1 4-21 0,-1 5-21 16,2 1 0-16,0 0 0 0,-11 27 0 0,7-1 0 0,0 1 0 16,2 7 0-16,2 2 0 0,-2 12 0 15,2-1 0-15,3-12 0 0,1 11 0 0,6 4 0 16,-1-6 0-16,1-8 0 0,-1-4 0 0,5-1 0 0,-1-4 0 15,2 1 0-15,-2-3 0 0,2-4 0 0,-2-6 0 16,-3-4 0-16,2-1 0 0,-2-3 0 0,-1 0 0 16,0-4 0-16,-1-4 0 0,-2 0-62 0,2-3-181 15,-1-3-68-15,0 0-78 0,-2-4-74 0,0-1-83 16,-2 1-484-16,5-7-1116 0,-2 0 495 0</inkml:trace>
  <inkml:trace contextRef="#ctx0" brushRef="#br0" timeOffset="-201845.89">13480 11592 81 0,'2'4'352'16,"-2"0"-4"-16,3 0-6 0,0-1-4 0,-2 1 5 15,-1-4 5-15,5 5-12 0,-1-2-17 0,2-1-19 16,0-1-25-16,5 0-21 0,-1-2-25 0,0-2-24 16,3 1-20-16,2 0-17 0,-6-3-18 0,4 0-14 15,5-4-11-15,-4 1-13 0,-3 0-13 0,0-1-8 16,-2 1-6-16,1-7-11 0,-5 1-6 0,3-3-3 15,-4 1-10-15,-2 0-3 0,-2 5-2 0,-2 2-1 16,-5-1-3-16,1 1 0 0,-4 1 3 0,-3 3 3 0,-8 3 0 16,6 3 2-16,-8 4 8 0,-4 2 13 0,2 6 18 15,0 6 17-15,4 4 9 0,0 0 16 16,3 2 4-16,0-1 0 0,8 2 5 0,2-8-1 0,2 2-6 16,6-1-7-16,1 0-9 0,8 5-13 0,0-7-4 15,4-1-11-15,9 1-7 0,3-3-11 0,1-2-6 16,3-1-29-16,4-5-28 0,2-2-31 0,-2-4-30 15,3-1-44-15,-4 0-37 0,-1-5-36 0,-3-2-59 16,-1-3-53-16,-8 1-53 0,-3 1-52 0,1-4-72 16,1-7-77-16,-8 2-369 0,2-6-977 0,-6 6 432 15</inkml:trace>
  <inkml:trace contextRef="#ctx0" brushRef="#br0" timeOffset="-201245.72">14469 11044 460 0,'1'-5'498'0,"3"-2"-3"16,-3 3-10-16,3-3-9 0,4-1-13 0,1 1-21 16,-3-2-29-16,6 4-23 0,-1-1-33 0,5-1-21 15,4 2-36-15,8-1-26 0,0 1-14 0,2 1-43 16,4 3-18-16,-2 0-20 0,3 3-28 0,-3-2-36 16,-2 1-44-16,0 0-58 0,-9-2-55 0,-3 1-52 15,-4 0-63-15,-1 0-43 0,-4-1-34 0,-4 1-33 0,-5 0-51 16,0 0-59-16,0 0-53 0,-19-5-317 15,-4 3-807-15,-8 1 357 0</inkml:trace>
  <inkml:trace contextRef="#ctx0" brushRef="#br0" timeOffset="-200945.13">14461 10974 169 0,'-6'1'296'0,"2"0"10"16,4-1 3-16,-8 1 7 0,8-1 5 0,-1 2 13 15,1-2-1-15,-2 4 0 0,2-4-5 0,0 6 0 0,0-1-3 16,0 2-12-16,2-1-5 0,-2 4-10 0,0 2-7 15,1 0-14-15,-1 5-11 0,2-2-4 16,0 5-29-16,-3-1-14 0,1 5-8 0,-1 1-16 0,3 1-3 16,-2 1-23-16,0 1-11 0,2-1-16 0,0-1-14 15,2 1-7-15,-3 0-8 0,4 0-6 16,0 0-28-16,1 0 10 0,0 1-1 0,3-2 3 0,1-3-13 16,-1-4-14-16,-1-2-63 0,3-2-1 0,1-2 0 15,-2-1 0-15,7 1 0 0,-3-4 0 0,5 1 0 16,0-2 0-16,2-3 0 0,0-3 0 0,9 3 0 15,0-5 0-15,1 0 0 0,0-3 0 0,-2-4 0 16,0 3 0-16,-1-6 0 0,-7 5 0 0,-4-1 0 16,-1-1-3-16,-2 0-248 0,-1-3-59 0,-4 1-60 15,-4-1-69-15,-5 0-78 0,3-2-100 0,-10 0-331 0,1 3-1026 16,-7-7 454-16</inkml:trace>
  <inkml:trace contextRef="#ctx0" brushRef="#br0" timeOffset="-200779.85">14510 11360 323 0,'-4'-6'558'15,"3"1"-29"-15,1 2-45 0,5-3-47 0,0 0-40 0,8 1-35 16,5-2-35-16,11 1-35 0,6 2-30 0,4 0-52 16,11 3-75-16,5-1-121 0,-3 2-127 15,-13 0-143-15,0 1-405 0,15-1-714 0,-19 0 316 0</inkml:trace>
  <inkml:trace contextRef="#ctx0" brushRef="#br0" timeOffset="-200245.73">15895 11552 132 0,'0'0'555'0,"0"0"-26"16,17-7-46-16,-12 4-34 0,1-1-6 0,-3 1 10 0,2 0-15 16,-1-1-24-16,1-2-27 0,-2-2-16 0,-3-3-47 15,0-1-34-15,1-1-21 0,-9-5-31 0,-1-6-29 16,-4-1-17-16,-3-2 15 0,-2-4-4 0,-2 1-41 16,-7-11 2-16,-3-1-20 0,2-2-12 0,0-5-14 15,4 4-10-15,-2-6-4 0,7 3-12 0,0-4-11 16,9 1-15-16,1 5 0 0,6 10-3 0,1 2-10 15,2 4-9-15,2 2-4 0,3 10-6 0,0 3-5 16,2 4-5-16,-2 3-2 0,8 2-14 0,-4 3 5 16,2 3-4-16,1 3-3 0,-2 3 2 0,6 5-2 0,-4 3 3 15,1 9-9-15,-4-7 0 0,-3 2 0 16,3 8-9-16,-8-6-19 0,-2 5 0 0,-3 3 2 0,-5-3-2 16,-6 5 6-16,-2-4-2 0,-4 2 0 0,-2 1 5 15,-9 7 1-15,6-8-4 0,-10 5 8 0,9-9 0 16,0-1 0-16,3 0 2 0,-1-4-1 0,2 0 6 15,7-6 2-15,1 1-1 0,5-6 2 0,2 2 11 16,4-2 21-16,3-1 13 0,2-1 8 0,3-1 1 16,9-1 5-16,16 0-10 0,3-1 2 0,5-2-32 15,17-3-15-15,-3-1 0 0,4-2 0 0,-2-2 0 16,0 0 0-16,-1 0 0 0,-1-3 0 0,-12 5 0 16,-2-1 0-16,0 0 0 0,-5-1 0 0,-4 6 0 15,-7-3 0-15,-5-2 0 0,-4 5 0 0,-3-3 0 16,-2 2 0-16,-3 1 0 0,-1-2-148 0,-3 3-154 15,0 0-99-15,0 0-113 0,-28 0-150 0,10 3-363 16,-5 0-1114-16,-4 6 493 0</inkml:trace>
  <inkml:trace contextRef="#ctx0" brushRef="#br0" timeOffset="-198963.21">1841 12926 2620 0,'-19'2'102'15,"0"-4"-9"-15,-2 0 23 0,4-1 40 0,0-2 20 16,-1 0-8-16,5 0 11 0,2-2 6 0,-1 0-1 16,4-1 3-16,2-1-2 0,1-2 2 0,5-1-8 15,0-3-6-15,5-1 3 0,4 0-8 0,4-7-7 16,-3 7-4-16,8-6-10 0,0 1-9 0,-4 9-5 15,10-4-6-15,0 4-7 0,-6 4-11 0,3 4-8 16,-1 3-8-16,-1 2-12 0,3 4-9 0,-3 4-6 16,3 7 0-16,1 2-10 0,-1 6-7 15,-4 0 2-15,0 2-7 0,-3 4 2 0,0 0-13 0,-2 3 3 16,1-4-4-16,-9 3-4 0,2 14-3 0,-4-14-4 16,0-3-5-16,-3 0 3 0,-3-2 0 0,0 0-5 15,0-9-4-15,-1-1 4 0,-1-7-3 0,2 0 3 16,2-2 5-16,-4-2 2 0,1-1-5 0,3-5 2 15,1 0-2-15,0 0-1 0,-4-13-2 0,6 2-6 16,1-7 7-16,4-7-10 0,-1-4 3 0,3-2 3 16,1-2-8-16,3 0 10 0,4-10-6 0,-3 10 1 15,0 7-8-15,-3 0 4 0,1 10-4 0,-2 1-1 16,-1 6-9-16,1 2 2 0,0 4-2 0,2 2 3 16,-2 6-1-16,7 2 2 0,-1 5 2 0,2 6 0 15,-4 4 2-15,4-1-2 0,-5 2 3 0,2 5-1 16,-3-5 0-16,-2 4 3 0,0-1-1 0,-2-8-2 15,0 0-2-15,-1 2 2 0,1-5-9 0,0 1-2 16,-1-3-4-16,-2-5 6 0,3 1-3 0,-4-4 7 16,1-3 2-16,1-1 1 0,2-2 2 0,3-3 0 15,-2-3 3-15,4-4-3 0,0-4-1 0,5-7 0 16,0-2-4-16,-2-2-6 0,1-3 1 0,1 0 0 16,-1-1 3-16,-2 2-5 0,-2 4 4 0,1 4-4 15,-5 6 1-15,-3 4-5 0,-1 4 0 0,0 2 1 16,2 4 2-16,-7 0 1 0,9 8 2 0,-4 4 3 15,1 3 3-15,6 8 2 0,-7 5 0 0,2 0 0 16,2-1 2-16,-1 1-1 0,1-1 8 0,0-2 0 16,6 0 3-16,-6-6 5 0,4-3-1 0,4-3 6 15,-2 2 5-15,3-5 6 0,-2-3 3 0,1-2 6 16,2-3 0-16,-5-3 8 0,4-2 8 0,0-2-1 16,-3-2 3-16,2-4 3 0,-3-3 5 0,-2-2 4 15,0-5-9-15,-1-5-5 0,-6 1 1 0,-4-2 3 16,-1-2-11-16,-5 0-3 0,-3-1-10 0,-7 1-9 15,1 4-1-15,-4 4-4 0,-5 3-4 0,-2 3-1 16,0 6-38-16,-4 4-56 0,1 5-72 0,-2 6-97 16,6 4-94-16,-3 4-112 0,6 0-126 0,1 6-459 15,5 2-1126-15,3 4 499 0</inkml:trace>
  <inkml:trace contextRef="#ctx0" brushRef="#br0" timeOffset="-198544.77">3864 12829 335 0,'4'-8'502'0,"0"1"-23"0,-3 3-30 15,3 1-16-15,0 1 2 0,-4 2-17 0,10 5-23 16,0 3-27-16,-2 3-13 0,4 4-21 0,-1 0-18 16,2 7-21-16,-2 0-32 0,2 1-24 0,-4 5-29 15,2-2-20-15,0 1-13 0,-2-1-21 0,2 0-17 16,-3-7-12-16,-2-3-11 0,1 1-14 0,-1-5-10 16,-1-2-5-16,1 0-9 0,-2-5 3 0,1 1 29 0,3-5 9 15,-4-1 1-15,-4 0 1 0,14-9-9 16,-9 0-6-16,4-6-8 0,1-10-13 0,-1 1-6 15,-1-3-11-15,2-4-66 0,-2 0-2 0,2-3 0 16,3-11 0-16,-2 1 0 0,-2 10 0 0,-1 0 0 16,2 7 0-16,-4 8-112 0,0 3-108 0,-2 6-84 15,1 5-42-15,0 5-25 0,-5 0-28 0,6 10-21 16,-3 5-22-16,-5 5-5 0,2 6 5 0,0 1-3 0,-1 3-263 16,2-2-766-16,3 3 340 0</inkml:trace>
  <inkml:trace contextRef="#ctx0" brushRef="#br0" timeOffset="-197444.81">4305 13111 129 0,'12'16'136'15,"-3"-6"26"-15,1-1 20 0,-4 0 26 0,2-5 22 16,2 1 15-16,2-3 14 0,-3 0 12 0,3-5 6 0,0 1-3 16,3-6-8-16,-3 0 3 0,3-2-13 0,4-11-2 15,0-1-4-15,-1 1-7 0,0-1-13 16,0-3-16-16,-4 0-13 0,-1 2-7 0,-3-4-2 16,-1 4-10-16,-4 4-3 0,-2 3-12 0,-2 1-9 0,-1 3-14 15,-1 1-17-15,-2 3-10 0,1 2-11 16,-2 2-7-16,-4 1-19 0,0 3-12 0,-2 5-9 15,-3 1-3-15,-2 4-8 0,1 4-3 0,-6 5-4 16,3 5-7-16,5 0 1 0,3 1-10 0,3 3 5 16,5-3-4-16,1-1 0 0,6 2-4 0,3-8-1 0,0-2-2 15,9-3 0-15,-3 2 1 0,6-9 2 0,-1 3-2 16,1-7-6-16,7-2 7 0,-8-3-2 0,1 1 1 16,-3-7-7-16,1 2 3 0,-4-6 0 15,-1-2 0-15,3-6 2 0,-1-3-4 0,-3 3 11 0,1-3-2 16,-1-2-1-16,-4 0 6 0,0-1 6 0,-1 5 4 15,1-2 0-15,-6 7 11 0,2 6-10 0,-1-1 0 16,-1 2-5-16,1 3-5 0,-2 3-17 0,1 0 3 16,1 4-4-16,-4 0-5 0,15 9 17 0,-9 1-12 15,1 1-3-15,0 4-2 0,3 4-4 0,2 3 2 16,-3 3-1-16,1-8 1 0,0 7 2 0,2 4-5 16,-1-4-2-16,5 0-2 0,-6-7-2 0,4-4 2 15,-2 0 2-15,3-1-9 0,-1-2-1 0,3-6 13 16,-1 0-7-16,-2-4 9 0,3-3-8 0,2 1 1 15,-4-6 2-15,-1-3-3 0,3-5 0 0,0-3-3 16,-2-3 17-16,-5 0-12 0,3-2-1 0,0-3 3 16,-3-4-3-16,-2 2 3 0,1-2-3 0,-6-5 3 15,1-9 3-15,0 9-4 0,-3 1 2 0,1 0-1 16,-2 4 0-16,-2 4-4 0,-1 9-1 0,1 5 3 16,0 4-5-16,-2 3-1 0,0 5 2 0,4 1 1 15,-11 12 1-15,3 6-3 0,0 10 3 0,-2 3 5 16,8 3 2-16,-2 1 8 0,1 12 3 0,6-1 1 15,2-1 1-15,4-11 4 0,7 13-4 0,5-4 0 16,-3-11-5-16,5-3 5 0,2-3 0 0,3-1-4 16,3-6-4-16,1-1 6 0,0-3-5 0,0-5 0 15,1-3 1-15,-1-6-4 0,0-1-8 0,-3-5 4 16,1-2 1-16,-1-2 0 0,-8-2 6 0,0-4-9 16,1-2 3-16,-3-6 10 0,-3-1-1 0,-5 1-7 15,1-3-3-15,-2-1-1 0,-4-4-4 0,0 5 3 16,1 1 0-16,-7 7 0 0,1 1 4 0,-2 5-2 15,-3 3 0-15,1 2-4 0,-4 5 9 0,-1 1-8 16,8 1 1-16,-19 10-1 0,10 0 0 0,0 5-2 16,-1 2 1-16,2 2-2 0,3-1 10 0,4 8-4 15,4 1-2-15,5-3 0 0,5-2 0 0,1-6 0 16,8 3 0-16,5-5 2 0,0-3-6 0,5-3-7 0,5-2-3 16,-1-3-10-16,4-3 7 0,10-3-3 15,-10-6 6-15,-3 2-4 0,-1-5 2 0,-2-1 2 16,-4-4 5-16,-1 0-1 0,-1-1 2 0,-2-1-1 15,-5-4 4-15,0 1 1 0,0-3 9 0,-5 1-9 0,-2 1 8 16,-4 4 11-16,-1 4 14 0,-5 3 9 0,2 2 8 16,-5-1-5-16,-1 8-8 0,-1-1-5 0,1 4 5 15,-12 1-5-15,0 5-5 0,-2 4-13 0,-7 8 11 16,0 0 2-16,-2 3-12 0,1-1 5 0,-1 3-9 16,0-1 6-16,4 0 1 0,0 1-8 0,2-3 1 15,6-5-5-15,-1-1 0 0,5-3 8 0,0-3 2 16,2-3-5-16,1 3 8 0,-1-3 0 0,2-3 1 15,3-2-4-15,0 0 3 0,0 0-7 0,0 0 0 16,4-17-1-16,0 8 6 0,0-3-4 0,2-1-9 16,1-3 0-16,-1 1 0 0,-1-3 0 0,4 1 0 15,-2 0 0-15,0 3 0 0,2 0 0 0,-5 5 0 16,1 1 0-16,-1 1 0 0,1 4-7 0,-1 2-5 16,-4 1 4-16,10 6 0 0,-5-1 6 0,3 5-8 15,2 6 9-15,-1 1-2 0,3 1-2 0,3 4 1 16,-1 7-13-16,5-4-25 0,-2 0-16 0,4-1-30 15,-1-6-26-15,-6-4-32 0,2-2-34 0,-3-2-33 16,-3-3-40-16,0-3-10 0,1-1-34 0,-6-3-23 16,-5 0-31-16,0 0-38 0,0 0-37 0,-12-14-25 15,-3 5-304-15,-2-4-815 0,-7 0 360 0</inkml:trace>
  <inkml:trace contextRef="#ctx0" brushRef="#br0" timeOffset="-197213.13">5474 12825 47 0,'-6'0'502'15,"6"0"-1"-15,0 0 3 0,0 0-12 0,14-5-13 16,-2 4-19-16,7-4-14 0,2 2-40 0,10-3-34 16,5 1-40-16,1-2-33 0,15 1-23 0,-13 1-31 15,13-1-18-15,-12 3-25 0,-4-1-23 0,-1-1-22 16,0-2-30-16,-4 4-26 0,-2-1-27 0,-9 2-29 15,-2-2-34-15,-5 1-28 0,-1 1-28 0,-5 1-37 16,0-1-46-16,-5 0-52 0,-2 2-50 0,0 0-45 16,0 0-59-16,0 0-74 0,-28-3-390 0,15 2-864 15,-6 2 383-15</inkml:trace>
  <inkml:trace contextRef="#ctx0" brushRef="#br0" timeOffset="-195727.98">7706 12926 270 0,'-7'-17'419'0,"-2"2"-3"0,1 2-9 16,-1 0-2-16,-3 2-2 0,1 2-20 0,2 4-9 15,-2-1-28-15,4 4-24 0,-6 1-18 0,3 4-19 16,-7 4-5-16,3 4-20 0,0 2-18 0,-6 7-17 15,3 3-15-15,2 0-25 0,-1 7-15 0,5 1-14 16,-2-1-21-16,8 0-11 0,1 0-10 0,3-3-14 16,3 0-7-16,7-3-6 0,-1-5-13 0,2-2-3 15,2-2-5-15,3-3-6 0,-1-3-5 0,4-2-3 16,-3-3-10-16,3-3 1 0,-5-3-5 0,1-1 1 16,3-5-4-16,-5-3-6 0,1-1 3 0,-5-3-9 15,-1-5 2-15,0-8-3 0,-6 2-3 0,-2-3-1 16,-4 0-1-16,-7-2-6 0,2 2 5 0,-4-4-3 0,-5 3-4 15,-3 1 1-15,7 4 10 0,-8 3 0 16,-1 1-1-16,9 6-3 0,0 7 0 0,1-2 1 16,4 3-3-16,4 0-6 0,-2 3-10 0,3 3 2 15,5 1 0-15,0 0 1 0,0 0-3 0,0 0 3 0,35 2-3 16,-8 0-8-16,9-1-3 0,0-2-8 0,5 1-2 16,9-3 5-16,1-3-2 0,-13-1 2 0,-1 2-4 15,3-4 2-15,-6 0 1 0,-3-1 14 0,-2-3-6 16,-3 2 3-16,-9 1 3 0,-2-2-2 0,0 0 4 15,-3-1 5-15,-6 3 2 0,2 1 9 0,-4-2 2 16,-2 5 8-16,-2-1 1 0,0 3-5 0,0 1-3 16,0 3-2-16,0 0 2 0,-10 15-3 0,1-1-3 15,3 4 4-15,-6 10-1 0,2 5 4 0,2 2 7 16,-2 11 5-16,3 5 2 0,1 1-9 0,2 6 4 16,3 0 8-16,1 0-5 0,-2 23-5 0,4-26-3 15,3 3 3-15,1 0-2 0,-2 2-3 0,2-2-4 16,0-4 6-16,-1-1-11 0,4-3-7 0,-3-2-2 15,2-13-16-15,-4-3-1 0,6 2-10 0,-2-3 1 16,-2-3 0-16,2-4 6 0,-3-9-4 0,0-1 6 16,1-7 0-16,-3-1 1 0,2-2 3 0,-1-5 6 15,-4 1-1-15,13-13-2 0,-7 2 3 0,0-6 9 16,1-9-5-16,-3-1-3 0,-3-3 7 0,-2-4-4 16,-3-2 8-16,-6-13-2 0,-6-2-6 0,1 3 2 15,-8-1-3-15,0 1 8 0,0 4-3 0,-4 2 2 16,8 12 2-16,-4 2-8 0,6 6 4 0,1 1-14 15,4 6-47-15,4 6-64 0,2 0-93 0,4 4-73 16,3 0-63-16,5 1-53 0,6 3-64 0,8-3-109 16,12 2-297-16,5 1-948 0,3-3 420 0</inkml:trace>
  <inkml:trace contextRef="#ctx0" brushRef="#br0" timeOffset="-194645.65">8910 12765 46 0,'-5'-25'502'0,"-3"-1"-6"0,0 8-12 0,2 0-19 0,-3 1-18 15,0 3-11-15,0 2-17 0,0 1-42 0,4 4-39 16,0 2-30-16,-2 1-31 0,1 4-29 0,6 0-28 16,-13 9-12-16,8 0-28 0,-1 5-23 0,1 1-12 15,-2 1-12-15,5 3-13 0,-1 0-11 0,5 1-8 16,-1-2-10-16,4 1-10 0,6 5-10 0,0-3-6 15,1-3-9-15,5 4-1 0,2-1-5 0,2 0-9 16,-2-2-4-16,1 5 0 0,0-3-6 0,-5-6 1 16,1 7-5-16,1-2-3 0,-7-3-3 0,-2 0-4 15,-1 0-3-15,-4 0 3 0,-2-3-2 0,-5 0-1 16,-7-1 1-16,-2 0-2 0,-3-3 3 0,-9 2-5 16,0-4 9-16,-3 1 8 0,-2-5 9 0,2-1 17 15,0-1 1-15,1-3 10 0,8-1 8 0,1-1 8 16,5 0-11-16,2-3 2 0,2-1-3 0,2 0-9 15,5-4-16-15,3-4 2 0,6-2-9 0,0 1-7 16,6-1-9-16,6-5-13 0,6 3-3 0,-3-1-4 16,4 0-11-16,-2 4-3 0,2-1 5 0,1 3-9 15,-3 2 1-15,0-3 0 0,-6 6 2 0,-1 1 0 16,-6 2-2-16,3 3-2 0,-3-1 7 0,-1 2-2 16,1 3 5-16,-3 2 2 0,-2-1-1 0,3 4 7 15,0 1 1-15,-5 1 0 0,4 2-1 0,-4 3 2 16,2 2 5-16,2 0-10 0,-6 2 18 0,5 1-15 15,-2-2 7-15,-1-5-8 0,0 1 1 0,1-2-2 16,1 1 3-16,-2-4 2 0,3-1 0 0,4 1-10 16,-1-2 2-16,1-4-1 0,2-1 3 0,1-2-1 15,-1-4 5-15,2-3-10 0,0 0 6 0,1-3-3 16,-3-1 1-16,1-3-2 0,0-5 8 0,-3 4-4 16,2-9 2-16,-1 5 2 0,-2-4-1 0,-5 8-4 0,4-1 4 15,-1 1 1-15,-2 6-2 0,-1 1 8 16,-4 1-12-16,2 4 5 0,-2 3-6 0,2 1 9 0,-3 1 5 15,0 0-2-15,0 19-1 0,0-7 19 16,0 3-17-16,0 11 0 0,1-6-8 0,3 4 10 0,0-5-1 16,8 7-6-16,1-4 4 0,5-1 2 0,0-4-4 15,0-7-2-15,1-2-10 0,3-4-7 0,6-1-2 16,1-10 0-16,-2-1 6 0,0-3-4 0,-3-3-1 16,-2-4 4-16,1 0 3 0,-4-1-1 0,-5-4 2 15,3-3-2-15,-4-3-1 0,-4 0 7 0,1-3-3 16,-5-3 0-16,1-14 5 0,1-1-1 0,-8 0-1 15,2-4-1-15,-5 6 0 0,3-3 2 0,-2 5 8 16,-2 13 18-16,1 4 5 0,-2 4 2 0,2 10 2 16,3 3 2-16,-2 0-6 0,2 6-9 0,-3 5 1 15,4 1 7-15,0 0-6 0,-6 19-1 0,3 0 11 16,6 10-6-16,-2 3 4 0,4 19 2 0,1-4-1 16,2 2-4-16,-3 0-4 0,5-4-1 0,-1 2-2 15,0-12-1-15,-2 1-2 0,-1-1-5 0,1-3-11 16,-1-1 0-16,3-4 0 0,-5-8 0 0,-2 0 0 15,1-2 0-15,-2-6 0 0,0-4 0 0,-1 1 0 16,0-4 0-16,-1 0 0 0,0-2 0 0,1-2 0 16,0 0 0-16,-9-7 0 0,6 2 0 0,2-2 0 15,-2-5 0-15,1 1 0 0,2-2 0 0,0 0 0 16,4 0 0-16,-1 1 0 0,4-3 0 0,-2 3 0 0,5 0 0 16,2 0 0-16,3 1 0 0,0 3 0 15,0 2 0-15,2 1 0 0,3 3 0 0,0 3 0 16,2 3 0-16,-3-1 0 0,0 4 0 0,0 2 0 0,-1 3 0 15,-1 0-3-15,-4 1-28 0,-1 0-4 0,-3 1-1 16,-1 1 11-16,-5-3 0 0,-3 4 0 0,-2-5-3 16,-3 2 8-16,-1-4 11 0,-7 4-2 0,-2-2-1 15,-5-3 0-15,-6 2-3 0,5-5 9 0,-7-2 6 16,9 1 0-16,1-3 2 0,-1 1-47 0,6-5-45 16,-1 3-43-16,2-1-69 0,5-2-79 0,3 0-80 15,0 0-81-15,5-5-80 0,3-1-449 16,9-2-1052-16,5-1 466 0</inkml:trace>
  <inkml:trace contextRef="#ctx0" brushRef="#br0" timeOffset="-193728.8">10466 12582 185 0,'3'-16'485'16,"-3"4"2"-16,1-1 1 0,-2 2-5 0,1 2 5 15,-1 2 0-15,1 0-25 0,-2 0-40 0,1 3-42 16,1 4-36-16,0 0-30 0,0 0-8 0,4 15-8 15,0 1-24-15,2 8-24 0,3 5-11 0,-1 2-19 16,-1 2-16-16,0 3-17 0,4 12-20 0,-2-12-16 16,-2 9-19-16,0-10 1 0,6-1-26 0,-7-3-9 15,2 3-4-15,2 0-16 0,-2-6-2 0,-2-2-8 16,5 0-9-16,-4-8-60 0,1-1 0 0,1-1 0 16,-4-6 0-16,6-2 0 0,-3-4 0 0,1 2 0 15,3-3 0-15,-2-3 0 0,0-6 0 0,4 2 0 16,-2-2 0-16,2-6 0 0,1 1 0 0,-2-4 0 15,3-5 0-15,-3-2 0 0,-3-1 0 0,2-2 0 0,-4-1 0 16,-2-2 0-16,-2-1 0 0,0 1 0 16,-4 1 0-16,-3 2 0 0,-1 7 0 0,-1 1 0 15,4 6 0-15,-4-2 0 0,-3 6 0 0,3 2 0 0,-4 2 0 16,-1 3 0-16,-2 3 0 0,3 2 0 0,1 2 0 16,0 0 0-16,1 5 0 0,3-1 0 15,2 5 0-15,1-6 0 0,4 2 0 0,5 0 0 0,3 1 0 16,5 0 0-16,-1-3 0 0,7 0 0 0,5-1 0 15,1-2 0-15,-1 1 0 0,0-5 0 0,-8 1 0 16,3 1 0-16,-2-1 0 0,-2-3 0 0,1 0 0 16,-9 1 0-16,2-1 0 0,-2 1 0 0,-1 0 0 15,-4 1 0-15,3 4 0 0,-2-3 0 0,-2 4 0 16,0-1 0-16,-3 3-3 0,2 0 6 0,-3 0-5 16,1-1-7-16,-1 3 2 0,0-2-2 0,0 0 5 15,4-3 6-15,-2 2-4 0,5-2 1 0,0-2 6 16,4 1-6-16,-1-4 4 0,4 0-8 0,3-2 3 15,2-1 3-15,2 0 4 0,6-5 1 0,1-1-3 16,-2-2 2-16,-6 1-10 0,6-3 2 0,-8 1 4 16,1 0 1-16,-2-2-2 0,-1-1 11 0,0 1-5 15,-4-2-6-15,5-1 0 0,-7-1 0 0,-1-2 0 16,-1 0 0-16,1-1 0 0,-7 3 0 0,2-2 0 16,-4 6 0-16,0 1 0 0,-4 2 0 0,2 0 0 0,-5 6 0 15,1-1 0-15,-3 4 0 0,0 3 0 0,-5 1 0 16,-1 10 0-16,1 0 0 0,0 5 0 15,3 4 0-15,1 1 0 0,5 0 0 0,3 4 0 16,4-3 0-16,1 2 0 0,6-2 0 0,2-2 0 0,-1-6 0 16,8 2 0-16,0-1 0 0,0-6 0 0,2-5 0 15,6 3 0-15,3-6 0 0,-2-2 0 16,1-4 0-16,3-4 0 0,-3-3 0 0,0-1 0 0,-1-1 0 16,0-3 0-16,-4-1 0 0,1-2 0 0,-2-2 0 15,0-1 0-15,-4-1 0 0,-2-4 0 0,-2 0 0 16,1-1 0-16,-6-1 0 0,-1-1 0 0,-4 0 0 15,1 0 0-15,-5 9 0 0,-4 1 0 0,2 2 0 16,-2 7 0-16,-3 2 0 0,1 1 0 0,0 6 0 16,-7 4 0-16,3 3 0 0,-6 4 0 0,5 2 0 15,-1 10 0-15,2 4 0 0,5-2 0 0,1 3 0 16,8 0 0-16,0-2 0 0,7 2 0 0,0-1 0 16,4-3 0-16,4-2 0 0,1-4 0 0,1-2 0 15,6-3 0-15,-3-2 0 0,6-5-139 0,-2-3-54 16,-7-2-20-16,1-1-29 0,1-4-23 0,-4-1-24 15,-2-3-27-15,-6 3-34 0,-2-2-43 0,-5-3-49 16,0-1-66-16,-8-1-300 0,-2 1-873 0,-7-2 387 16</inkml:trace>
  <inkml:trace contextRef="#ctx0" brushRef="#br0" timeOffset="-193445.71">10571 12715 28 0,'0'-4'587'0,"0"0"-6"0,5-1-14 16,5-1-39-16,6-4-20 0,3 4-25 0,9-3-29 15,5-1-40-15,4 3-39 0,17-3-32 16,1 2-32-16,-1 1-34 0,-2 1-26 0,-13 6-23 0,1-1-28 15,-4-2-26-15,1 1-44 0,-5 1-39 0,-10 1-30 16,-3-1-38-16,-4 1-37 0,-2-1-34 0,-8-1-39 16,4 4-49-16,-9-2-62 0,0 0-71 0,0 0-64 15,0 0-66-15,0 0-74 0,-29 2-304 0,10-2-840 16,2 3 371-16</inkml:trace>
  <inkml:trace contextRef="#ctx0" brushRef="#br0" timeOffset="-190861.94">13021 13006 331 0,'-10'-4'406'0,"6"0"-23"0,4 0-11 16,-1-2-13-16,2-3-17 0,3 0-23 0,2-3-19 15,3-4-37-15,-1-1-17 0,5 0-11 0,3-5-15 16,-3 0-18-16,2 1-13 0,2-2-15 0,-3-3-9 15,1 4-15-15,-2-6-13 0,0 2-13 0,-3-2-7 16,0-1-13-16,-2 5-7 0,-7-4-9 0,3 5-3 16,-5 3-1-16,-3 5-7 0,-1-1-7 0,-1 7-6 15,-3-1-9-15,-2 4 2 0,1 4-13 0,-4-1-7 16,0 6-1-16,-3 1 0 0,1 5-10 0,4 2-2 16,-2 2-2-16,4 2-4 0,6 1-3 0,3 1 0 15,6-1-5-15,1 1 4 0,11 6-3 0,2-5-1 16,4 1 0-16,3-4-1 0,3-3-1 0,2 0-2 15,-2-4-3-15,2-1-2 0,-3 0-4 0,-2 1-3 16,-3-5 3-16,-3 1-3 0,-2 0 0 0,-4-2 3 16,-1-1 1-16,-8 3-4 0,4-4 3 0,-4 2 0 15,-1 2 3-15,-3 1 4 0,-1 1 3 0,-4 1 6 16,-1 4 6-16,-5 0 10 0,1 3-1 0,1-1 3 16,-6 2-3-16,5 0-1 0,0 3 1 0,2-3 0 15,0 2-3-15,4 0-1 0,3 1-2 0,2-1-1 16,4-6 0-16,2 2-4 0,6-2 3 0,0-2-2 15,5-3 1-15,12-3 1 0,-3-2-4 0,3-2-4 16,1-2 7-16,-2-5-8 0,1-1-1 0,-4-4 2 16,0 1-3-16,-4-3 2 0,0-2-4 0,-4-1-1 15,0-2 6-15,-6 4-6 0,1-5 3 0,-6 3-1 16,-2 1 6-16,-2 0-7 0,-2 0 5 0,0 1 17 16,-1 5 8-16,-2 1-3 0,-1 2-4 0,1 1 1 15,-1 3-2-15,-1 3-10 0,3 1 5 0,-10 6 0 0,3 3-2 16,0 6-6-16,0 2 0 0,1 2 1 0,2 5-6 15,3 2 10-15,2 1-5 0,3-2-2 0,0 2 0 16,5 0-3-16,3-4-2 0,3 1 13 16,2-5-11-16,1-1 1 0,4-2-3 0,-3-5 12 0,7 0-15 15,-7-3 1-15,0-3-2 0,3-1 2 16,-2-3 5-16,1-2-1 0,-5-3-1 0,-2-1-1 16,-1 0-2-16,-1-3-1 0,-5-2 4 0,2-4-2 15,-1-3-4-15,-10-1 1 0,0-1 3 0,-3-1-2 0,-3-4-3 16,-7-4 7-16,-2 3-11 0,-3 0 4 0,-3 4-2 15,0 0 0-15,-1 3-5 0,1 0 2 0,6 8 6 16,2-1-4-16,-1 4 5 0,6 0 5 0,2 2-7 16,2 4-4-16,6-3-2 0,0 4 6 0,0-3-3 15,0 3 2-15,18 1 9 0,0 1-13 0,2 1 2 16,11-2 10-16,0 0-9 0,1 0-1 0,1 2 2 16,0-2-1-16,-1-1-2 0,1 1 3 0,0 1-3 15,-3 0 0-15,-2 3 1 0,0-3-3 0,-9-1 3 16,0 1 1-16,-1 4-5 0,-1-1-2 0,-3 0 6 15,-4 3-2-15,2-1-3 0,-3 0 4 0,-3 2-1 16,-1 0-1-16,-1 3 1 0,-1-2 0 0,-1 2 1 16,-2 0-2-16,0-1 7 0,-1 1-7 0,1 1-1 15,0-2 8-15,0 3-3 0,-1-5-7 0,2 4 6 16,2-1-3-16,-2-1 5 0,1-1-1 0,2-6 5 16,2 6-2-16,2-3 7 0,0-1-6 0,3 1-2 15,1-4 3-15,-1 2-9 0,3-3 0 0,1-1 3 16,2-1-11-16,-3-2 4 0,-1 0 7 0,-3-2-1 15,2-1 1-15,-2-2-3 0,-5-1-3 0,2-2 6 16,-5-2 1-16,0 1-5 0,-2-6 5 0,-7-1-3 0,2-1 3 16,-10-5-8-16,-1-1 1 0,-3 1 5 0,-3-1-1 15,3 2-1-15,-6-1 2 0,0 3-1 16,2 4-1-16,5 6 3 0,1 1-3 0,5 3-1 16,3-1 5-16,-1 4 2 0,6-1-5 0,-1 3 3 0,5 2-3 15,0 0 2-15,18-4 3 0,-1 4-4 0,11-3 2 16,2 2-1-16,4-1-2 0,1-2-9 15,5 0-4-15,-3-4-5 0,14-2-4 0,-13 1-6 0,1-1-1 16,-5-5 5-16,-3-3-4 0,0 1 1 0,-6-2 1 16,-2-1 7-16,-5-2 2 0,-1 1 1 0,-6-5 3 15,-3 1 4-15,-3-2-2 0,0 1 7 0,-5 0 0 16,-1 0 8-16,-2 0 7 0,1 9 6 0,-5 6 0 16,5-1 4-16,-2 2 2 0,0 0-5 0,2 5 1 15,-1 2-1-15,3 3 1 0,0 0 7 0,-9 15 9 16,5 0-3-16,2 3 15 0,-2 7-8 0,4 4 2 15,-1 4 12-15,-1-2 1 0,4 17 10 0,-4-12-1 16,6 9 2-16,-3-10-10 0,6 12 1 0,-4-13-2 16,3 0-12-16,-1 0 3 0,3 1-4 0,0-4-1 15,5-1-4-15,0-2-2 0,1-2-13 0,0-1 10 16,5-4 3-16,-2-2-8 0,6-4-1 0,1-1-3 16,0-3-18-16,-6-5-2 0,3 1 0 0,-1-10 0 15,-1 2 0-15,3-4 0 0,-2-1 0 0,0-3 0 16,-5 0 0-16,-1-4 0 0,5-8 0 0,-8 5 0 0,0-8 0 15,-2-2 0-15,-4 1 0 0,-5-1 0 0,1-2 0 16,-2 9 0-16,-5 1 0 0,0-1 0 16,-1 4 0-16,-2 2 0 0,0 5 0 0,0 2 0 15,0 5 0-15,-1 1 0 0,1 4 0 0,-1 3 0 0,2 4 0 16,4 0 0-16,0 6 0 0,7 2 0 0,-2-1 0 16,7 3 0-16,3 3 0 0,10-2 0 0,2-1 0 15,6-2 0-15,1-1 0 0,2-5 0 16,2 2 0-16,-1-5 0 0,3-2 0 0,0-4-2 0,1-1-5 15,-1-1-12-15,0-3 4 0,-2-1 3 0,2-3 2 16,-5-4 15-16,1 3-16 0,-6-5 3 0,0 1 10 16,-6-1-13-16,-3-3 3 0,-2 1 4 15,3-7-2-15,-5 3 5 0,-3-4 4 0,-1-5-5 0,-5 4 0 16,0-4-5-16,-8 8 8 0,0 1-10 0,-2 1 3 16,-2 5 2-16,-5 2 4 0,3 2-4 0,-9 4-3 15,2 3 8-15,-7 3-8 0,-3 8 2 0,-1 3 3 16,0 3 1-16,5 4 0 0,-3-1-1 0,7 3 2 15,5-1-6-15,4-3-2 0,4-2 4 0,3-1-1 16,0 1 3-16,7-1 8 0,0-4 0 0,5-4 7 16,1 2-1-16,4-3 3 0,8-1 6 0,-3-6-3 15,10-1 7-15,-9-5-1 0,7-3 13 0,-2-1-28 16,1-3-9-16,-5-2 0 0,-4 1 0 0,5-8 0 16,-7-2 0-16,2-4 0 0,-4-3 0 0,2-12 0 15,-5-3 0-15,-2 1 0 0,-6-4 0 0,2-1 0 16,-8-2 0-16,1-3 0 0,-1 5 0 0,-3 3 0 15,1 16 0-15,-3 0 0 0,1 7 0 0,2 10 0 16,-3-1 0-16,0 9 0 0,5 4 0 0,-5 4 0 16,3 12 0-16,-2 2 0 0,2 14 0 0,6 5 0 0,1 19 0 15,12-1 0-15,0 5 0 0,8-2 0 16,10 22 0-16,-3-26 0 0,-1-2 0 0,6-1 0 16,-1-3 0-16,0-5 0 0,0-2 0 0,-7-12 0 0,-4-1 0 15,2-1 0-15,-3-5-160 0,-7-5-26 16,1-4-17-16,-4-4-5 0,-2-4-19 0,-4-1-20 15,1-2-32-15,-5 0-30 0,0-11-38 0,-9 1-41 16,0-1-64-16,-10-10-413 0,-4 2-935 0,-4-3 414 0</inkml:trace>
  <inkml:trace contextRef="#ctx0" brushRef="#br0" timeOffset="-190696.48">14989 12526 379 0,'-19'-4'521'0,"9"1"-21"0,3 2-41 15,5 0-29-15,2 1-23 0,0 0-32 0,38 0-32 16,2 1-36-16,17 3-31 0,6 2-27 0,3-2-47 16,28 4-62-16,-28-2-102 0,28-1-114 0,-32 1-125 15,7-1-138-15,-6-1-330 0,-2 2-724 0,-6 0 321 16</inkml:trace>
  <inkml:trace contextRef="#ctx0" brushRef="#br0" timeOffset="-190011.55">17034 12772 189 0,'0'-11'442'16,"0"0"-26"-16,-3-2-19 0,-2 1-8 0,-2-4-7 15,-10-3-8-15,3 4-13 0,-3 1-16 0,1 0-20 16,-7 3-19-16,4 0-29 0,-3 5-26 0,5 2-23 15,-4 4-20-15,1 6-18 0,0 1-19 0,-7 7-16 16,3 4-11-16,2 1-14 0,3 3-13 0,0 2-9 16,3 0-5-16,6 0-10 0,4-1-11 0,2 3-9 0,4-9-3 15,1 0-8-15,4-3-8 0,4-3-3 0,0-2 3 16,3 0 7-16,3-2-2 0,-2-4 4 16,2-4 5-16,3 1-5 0,1-3 11 0,-6-2 1 0,4-3-8 15,-1-2 9-15,2-1 2 0,-4-2 6 16,0-1 1-16,0-5-11 0,-1 2-3 0,-1 1-2 0,-6-3 0 15,4 1-22-15,-5 0 16 0,2 2 1 16,-3 4-4-16,-2 3 1 0,1-1-6 0,-2 4-9 0,3 2-19 16,-4 3 4-16,0 1 8 0,0 0-24 0,1 17-15 15,0-5 0-15,-2 5 0 0,4 1 0 0,0 1 0 16,1-1 0-16,5 7 0 0,-2-7 0 0,3-1 0 16,1-1 0-16,2-1 0 0,1-3 0 0,0-2 0 15,2-3 0-15,0-1 0 0,-2-5 0 0,5-1 0 16,-2-4 0-16,1-2 0 0,-4-4 0 0,1-1 0 15,-1-2 0-15,0-2 0 0,0-6 0 0,-1 1 0 16,1-8 0-16,-5 3 0 0,0-3 0 0,0-2 0 16,0-5 0-16,0-10 0 0,1-1 0 0,-6-2 0 15,1-5 0-15,-1 0 0 0,0 1 0 0,-3-5 0 16,-1 3 0-16,0 4 0 0,-4 13 0 0,3 7 0 16,-3 2 0-16,0 10 0 0,3 2 0 0,-2 7 0 15,2 5 0-15,-1 4 0 0,2 0 0 0,-7 17 0 16,6 8 0-16,1 10 0 0,4 14 0 0,-3 0 0 0,5 2 0 15,-2 3 0-15,4-1 0 0,0 1 0 0,3-1 0 16,-2-1 0-16,3-4 0 0,2-2 0 16,-4-10 0-16,-1-6 0 0,2-2 0 0,1 0 0 15,1-5 0-15,-3-5 0 0,0-5 0 0,2 1 0 0,-2-7 0 16,1-1 0-16,2-4 0 0,-1 1-124 0,2-6-60 16,-3-1-35-16,2-1-41 0,6-6-50 15,-6-1-30-15,-3-3-48 0,-5 0-56 0,2-11-71 0,-10-4-387 16,3-1-976-16,-5 0 432 0</inkml:trace>
  <inkml:trace contextRef="#ctx0" brushRef="#br0" timeOffset="-189812.21">17017 12407 137 0,'-29'-2'434'16,"10"2"39"-16,0-2 17 0,7 3-2 0,1-2-8 16,3 1-9-16,8 0-4 0,0 0-14 0,0 0-30 15,0 0-34-15,50 4-35 0,-17-1-45 0,18-2-21 16,0 0-34-16,7-1-23 0,-1 1-16 0,3-2-29 15,-1 0-35-15,-5-2-35 0,-3 0-41 0,-13 1-40 16,-2-3-31-16,-7 1-32 0,-8 0-21 0,-3 0-16 16,-7 0-14-16,-2 0-17 0,-5 2-20 0,0-1-13 15,-4 3-24-15,-5-6-30 0,-4 4-59 0,-1 1-53 16,-7-1-102-16,-5 1-452 0,-1 4-919 0,-5-1 406 16</inkml:trace>
  <inkml:trace contextRef="#ctx0" brushRef="#br0" timeOffset="-189012.06">1755 13946 72 0,'-6'-3'421'0,"1"-1"-4"0,4 2-5 0,-4 1-26 16,5 1-34-16,-4-2-36 0,4 2-10 0,0 0-4 15,0 0-16-15,0 0-17 0,27 3-11 0,-8-1-17 16,10 0-19-16,4-4-25 0,7 0-17 0,0 1-17 16,11 0-19-16,-13-1-23 0,2-2-44 0,-2 1-62 15,-2 0-48-15,-4-3-74 0,-12 3-61 0,1-4-47 16,-9 5-55-16,-5 1-79 0,-5 2-321 0,-2-1-724 15,0 0 320-15</inkml:trace>
  <inkml:trace contextRef="#ctx0" brushRef="#br0" timeOffset="-188662.81">1776 13980 8 0,'-6'-1'372'0,"1"-1"26"0,-2 0 12 0,7 2 18 0,-5-4-6 15,1 3-20-15,4 1-31 0,0 0-28 0,-5-2-26 16,5 2-28-16,0 0-25 0,0 0-22 0,0 0-7 15,-9 5 2-15,8 0-6 0,1 2-18 0,-4 3-16 16,4 1-17-16,0 4-7 0,-1 2-13 0,-2 2-13 16,3 1-15-16,4 8-11 0,-1 0-11 0,-1-2-13 15,-2 3-3-15,4 0-9 0,1-4-3 0,-3 4-14 16,1-4-4-16,1 1-4 0,1-3-3 0,-1 1-4 16,-1-4-9-16,2-2-4 0,2 1 2 0,0 5-6 15,0-8-4-15,2 0-2 0,4 0 5 0,1-3 1 16,5-1 1-16,0-5 0 0,7 6-1 0,5-6-7 15,-2-2-2-15,3-1-1 0,0 0-1 0,0-2-5 16,1-2-1-16,-1-5-10 0,-6 3-15 0,-3-1-9 16,-4 1-7-16,0 2-15 0,0-5-13 0,-1 1-19 15,-9 1-25-15,3-1-28 0,-6 2-32 0,-1-4-43 16,3-1-59-16,-7 1-67 0,-2 1-58 0,1 5-54 16,-8-13-70-16,-2 7-321 0,0-3-896 0,-1 1 397 15</inkml:trace>
  <inkml:trace contextRef="#ctx0" brushRef="#br0" timeOffset="-188410.87">1882 14297 313 0,'-5'-4'465'16,"2"-1"9"-16,2 1-11 0,1 0-30 0,0 4-28 15,9-7-13-15,5 3-23 0,5-3-20 0,12 2-21 16,1 1-28-16,4-1-14 0,2 1-26 0,13-3-18 15,0 4-25-15,2-5-24 0,-16 4-17 0,1 1-18 16,-1 0-13-16,-1-2-26 0,-3 3-23 0,-7-1-20 16,-6 1-17-16,-7-1-22 0,0 2-13 0,-4 1-12 15,-3 0-13-15,2-1-12 0,-8 1-33 0,0 0-55 16,0 0-69-16,0 0-64 0,0 0-70 0,0 0-85 16,-23 13-467-16,14-8-927 0,-1-3 410 0</inkml:trace>
  <inkml:trace contextRef="#ctx0" brushRef="#br0" timeOffset="-187112.28">3343 14139 16 0,'-4'-18'357'0,"3"2"4"0,-1 4 7 0,2 2 5 15,2-1-12-15,-2 5-3 0,0-2-21 0,1 4-26 16,-1 1-36-16,0 3-14 0,0 0 2 0,0 0-2 15,0 0 4-15,10 21-6 0,-6-1-4 0,2 6-9 16,-2 4-5-16,3 5-3 0,0 12-5 0,1 0-7 16,-3 2-4-16,2-2-12 0,1 3-4 0,-3 2-17 15,2 2-5-15,-2 1-21 0,-4-3-17 0,2 1-8 16,-3-2-17-16,1-5-12 0,2 1-8 0,-2-12-15 16,4-3-10-16,-5-2-8 0,0-2-25 0,1-9-39 15,2-2-41-15,-2 0-38 0,-1-6-43 0,0-3-42 16,0-1-64-16,-1-4-85 0,-3-2-81 0,4-1-62 15,-14-9-58-15,5 3-39 0,-5-7-303 0,1-3-922 16,0-6 409-16</inkml:trace>
  <inkml:trace contextRef="#ctx0" brushRef="#br0" timeOffset="-185746.02">3256 14468 69 0,'-4'-27'293'0,"5"8"11"0,-2 0 9 0,6 1 19 15,-1 0 9-15,4 1-9 0,-2 0-16 0,5 3-26 16,4 1-19-16,2 1-21 0,1 2-21 0,9-2-15 0,0 2-19 15,5 3-19-15,-1 6-21 0,2 1-17 0,-1 1-12 16,-3 4-10-16,-2 3-15 0,-1 2-6 0,-10 0-13 16,2 2-8-16,-5 2-7 0,-3 1-5 15,-1 1-6-15,-5 1-6 0,-5 3-4 0,-6-4-9 16,-7 6-2-16,-1 1 0 0,-7-2-4 0,0-3-5 16,-1 0 2-16,-2 0-6 0,-1-7 4 0,2 3 3 0,6-6 7 15,-1-2 12-15,7 0 7 0,1-3 9 0,2-3-1 16,1 0 1-16,8 0-12 0,0 0-2 15,-5-2-7-15,5 2-5 0,17-11-5 0,2-1 0 0,9-1-2 16,4 0-9-16,1-2-15 0,3-1-3 16,11-4-4-16,-11 6-6 0,13-7-3 0,-12 6 0 15,-3-2 1-15,2 3-2 0,-4-3-1 0,-3 2 5 16,1 4 1-16,-6 0-1 0,-7 2 6 0,-6 4 6 0,-1 2 8 16,-1-1 1-16,-2 3 2 0,-7 1-2 15,10 1-1-15,-10-1 2 0,4 8 8 0,-4 2-1 0,0 3-3 16,-3 0 2-16,1 4-4 0,0 1-5 15,0 2 2-15,2 5 3 0,-1-7-4 0,1 0-5 0,1-2 1 16,4 1 0-16,0 0-2 0,-2-7 2 0,-1-1-1 16,7 0 2-16,0 0 0 0,0-4 1 0,4-5-1 15,0 0 4-15,-1-3-4 0,5-2-3 0,1-6 2 16,0 0 2-16,-4-1-5 0,0-2 1 16,-3-3 0-16,-2-1 0 0,0-7-2 0,-1 0 0 15,-8-2 1-15,-5 3-1 0,-4-3-4 0,-3 0 1 0,-3 4 2 16,1 3-8-16,0 4 4 0,-4 3-2 15,0 7 1-15,2 0 0 0,3 5-5 0,-3 1 1 16,6 4-1-16,-2 2 4 0,1 3-4 0,2 4 1 16,3 5 0-16,3 0-4 0,3 0 1 0,7 0 5 15,3 0-1-15,0-1 3 0,9 2 2 0,3-2-1 16,1-1 5-16,0-3-5 0,-4-8 3 0,11 0-3 0,-2-2 2 16,-1-2 2-16,2-2-1 0,-1-2 4 15,0-2 0-15,-1-3 21 0,0-2 5 0,-5 3 6 16,-4-2 1-16,1-3 4 0,-3 2-4 0,3-10 3 15,-3 8 3-15,-1-1-2 0,-6 0 2 0,-1 3-7 16,-1 2 3-16,1-1-10 0,-4 5-16 0,-3 1-1 0,3 2-2 16,-4 1-3-16,9 6 4 0,-8 1-6 15,-1 4-4-15,3 6 1 0,-2 1 0 0,-1 1-1 16,1-1 3-16,3 1-2 0,0 0 0 0,0-1-3 16,1-1 0-16,1-1 5 0,2-1 0 0,1-6-2 15,0 0-1-15,1-2-1 0,-1-2 1 0,1-1 2 16,3-1 0-16,-1-2 0 0,0-2 2 0,0-5-1 15,1 4-3-15,2-7 6 0,0 0-4 0,-1 0-5 16,-1-3 3-16,1-2-3 0,-1-1 2 0,1 1 1 16,-2-2 0-16,-1 0-3 0,0 1-3 0,0 2 0 15,-6 5 0-15,1 1-2 0,1 2-4 0,-2 3-3 16,-5 2 5-16,11 1-2 0,-11-1 5 0,8 9-4 16,-2-1 1-16,-3 4 0 0,-1 0 5 0,2 3-3 15,0 1 5-15,-1 1 1 0,-2-5-4 0,3 2 1 16,0-2-2-16,2-2 7 0,-1-1-4 0,-4-2 1 15,3-1 1-15,1-2 2 0,3-2 8 0,0 0-8 16,-8-2-1-16,19-4-2 0,-8-2 4 0,1 1-3 16,-3-4 2-16,1 0-1 0,3-5 6 0,-3 1-6 0,4-2-5 15,-1 1 0-15,1 0 1 0,-3 0 2 16,1 1-2-16,2 4 0 0,-5 0 1 0,1 3 7 16,2 4 0-16,-3 2-14 0,-2 0 4 0,6 2 1 15,-4 3 2-15,0 5 2 0,1-4-2 0,3 6 2 16,1 1-2-16,-4-1 4 0,1-2-1 0,2 2-1 15,2-1 5-15,-1-1-3 0,1-2-1 0,4-3 1 16,-2-1 3-16,-3-1-10 0,3-5 2 0,2-1-3 16,-4-2-2-16,4-2 2 0,-1-4-2 0,-4-3 6 15,6-4 2-15,-5 4-7 0,1-10 6 0,-2 1-2 16,-1-1 1-16,1-4 3 0,-4 0-4 0,2-6 4 16,-3-11-4-16,1-1 10 0,0 2-6 0,-1-6-7 15,-5 2 4-15,5 2 5 0,-8 13 4 0,3 6 20 16,1-1 3-16,-5 11 3 0,0 5 2 0,1 2-10 15,-1 6-3-15,0 4-9 0,0 0 2 0,0 0-1 16,3 42 2-16,-7-11-8 0,5 4 4 0,-2 11-3 16,1 5-7-16,0 1 11 0,0-5-8 0,1 0-1 15,-1-9-1-15,3-3 7 0,-3-3-10 0,5-2-1 16,-1-2-8-16,1-9-9 0,-1 0 8 0,2-2-3 16,1-7 3-16,-2-1 0 0,3-3 4 0,-6-3-3 15,-2-3 1-15,19-3 4 0,-7-1 2 0,0-3 0 16,3-2-2-16,1-4-1 0,2-6-2 0,4 0 4 15,-2 0 3-15,2 0-3 0,-2 1 3 0,2 2-6 16,4 1 5-16,-11 6 2 0,4 3-7 0,-2 1 0 16,2 4 0-16,-2 3-2 0,2 3 5 0,-1 5 2 15,-3 1-9-15,0 2 2 0,2 7 0 0,-8-3 0 16,6 6 5-16,-6 2 2 0,-5-7 2 0,1 6-4 16,-2-5-2-16,-6 0-2 0,-2-2-7 0,0 2 0 15,-3-5-15-15,-2 1-22 0,-4-1-23 0,1-3-27 16,-6 2-38-16,0-6-59 0,0-1-67 0,-11-1-56 15,0-3-77-15,-1-7-101 0,-2 2-419 0,-5-4-990 16,3-1 437-16</inkml:trace>
  <inkml:trace contextRef="#ctx0" brushRef="#br0" timeOffset="-185580.1">5555 14172 3272 0,'1'-11'242'0,"3"1"-82"16,-1-1 1-16,3 1 77 0,0 1 7 0,2 0-25 15,2 0-39-15,7-1-44 0,5 2-27 0,-4-3-11 16,8 4-12-16,1-3-35 0,-5 4-42 0,3-1-68 16,-4 1-89-16,-10 1-100 0,1 1-135 0,-7 0-348 15,-5 4-792-15,0 0 351 0</inkml:trace>
  <inkml:trace contextRef="#ctx0" brushRef="#br0" timeOffset="-185429.03">4644 13983 3798 0,'-35'-3'293'0,"7"2"-89"0,9 0-23 16,6 0 34-16,-2 1-10 0,10-1-36 0,-2 0-35 15,7 1-32-15,0 0-23 0,0 0-22 0,0 0-80 16,31 4-101-16,-16 2-118 0,2-1-138 0,5 1-398 16,5 4-844-16,-1-2 374 0</inkml:trace>
  <inkml:trace contextRef="#ctx0" brushRef="#br0" timeOffset="-184678.07">6687 14459 303 0,'0'-4'455'0,"3"-4"-9"0,-3-1-17 15,1 0-13-15,-1-1-20 0,4-4-26 0,-3 5-21 0,3-9-16 16,0 1-21-16,-3-1-14 0,3-1-27 16,1-7-17-16,-1-1-7 0,-4 0-24 0,8-1-20 15,-3-5-18-15,-2 4-13 0,3-3-15 0,-2-3-12 16,-2 3-11-16,2-4-17 0,2-11-7 0,-3 16-8 16,3-14-7-16,-2 12-15 0,-1 5-5 0,-3 10 1 15,1 6 2-15,-1-1-9 0,1 5-17 0,-2 3-13 16,1 2 3-16,0 3-5 0,0 0 1 0,-5 27-6 15,1-1 5-15,-4 6-9 0,7 4-1 0,-4 10-1 0,1 1 7 16,4 1-9-16,-1 1-8 0,2 0-1 0,-2-15 3 16,5 1 3-16,-3-1-9 0,7-1 2 0,-1-4-5 15,2-1-2-15,3-6-2 0,-1-5 6 16,1-1 9-16,-1-3-15 0,3-5 2 0,-1-2 9 0,1-3-2 16,4-2-4-16,1-3-2 0,0-3-5 0,1 0 31 15,-4-5-7-15,3 1 4 0,-2-5 4 0,3-5-13 16,-3 0 3-16,-1-2-5 0,0-1 1 15,-1 1-5-15,-8 3 2 0,0 0-13 0,2 3 11 16,-2 4 10-16,-1 2-5 0,-5 4-7 0,3 1 0 0,0 4-9 16,-4 0 13-16,1 12-13 0,2 0-10 0,-3 6 11 15,1 7-8-15,-1 2 10 0,4-1 5 16,1 3 1-16,0-5-1 0,4 1-2 0,4 2-7 0,0-2 3 16,1-2-4-16,6-3 3 0,-7-4-1 0,4-3 3 15,-5-4 7-15,5 0-7 0,0-3 2 0,-3-4 11 16,-2 1-3-16,1-6-7 0,0 2 6 0,-4-5 2 15,1 0 9-15,-1-2-3 0,-5-2 4 0,1-4-29 16,-2 0 0-16,-2-2 0 0,-6-2 0 0,-3-2 0 16,-5-1 0-16,-2-4 0 0,-3 0 0 0,-6 0 0 15,1-1 0-15,-4 0 0 0,-10-8-24 0,6 12-191 16,-2 2-91-16,1 0-125 0,-16-1-151 0,14 6-524 16,1 1-1198-16,-1 5 530 0</inkml:trace>
  <inkml:trace contextRef="#ctx0" brushRef="#br0" timeOffset="-184494.59">6686 14129 3400 0,'-9'-3'304'15,"-1"2"-66"-15,4-4 60 0,-1 1 46 0,-2-2 12 16,5 0-23-16,-1-1-44 0,10-1-36 0,0 2-36 16,7-8-21-16,7 4-11 0,9 1-36 0,4 1 1 15,1-2-17-15,2 4-24 0,2 2-66 0,-2 0-76 16,0 1-113-16,5 1-145 0,-7 1-197 0,0 3-519 15,-1 0-1090-15,-4 1 482 0</inkml:trace>
  <inkml:trace contextRef="#ctx0" brushRef="#br0" timeOffset="-183546.93">7991 14397 147 0,'-4'0'514'0,"-1"1"11"0,5-1-8 16,-9-1-19-16,9 1-24 0,-4-6-37 0,4 1-40 15,1 1-7-15,3-9-34 0,4-2-35 0,-2-2-23 16,8-7-29-16,-1-1-37 0,4-1 2 0,-3 0-20 16,1-4-12-16,2-1-22 0,-1 0-10 0,6-11-23 15,-8 8-3-15,0 0-16 0,5-9-15 0,-3 11-6 16,-1-15-2-16,0 0-22 0,-7 14 8 0,1-2-17 16,-1 2-1-16,-3 1-13 0,-4 4 8 0,0 10-3 15,2 8-2-15,-2 0-22 0,2 5 2 0,-6 3-1 16,3 2-5-16,-5 10 0 0,-4 8-5 0,4 10-6 0,0 6 10 15,0 14-13-15,2 1 0 0,2 2 5 16,2-1-11-16,3 3 5 0,0-4-2 0,0 0-3 16,6-3-1-16,4-2 1 0,-2-13-1 0,5-3-14 15,0-3-2-15,2-3 0 0,0-4 0 0,3-3 0 0,-5-3 0 16,-1-7 0-16,2 0 0 0,4-3 0 0,-7-5 0 16,3-3 0-16,0-3 0 0,-1-2 0 0,-3-4 0 15,4-6 0-15,-6-3 0 0,1-2 0 16,-3-1 0-16,-2-3 0 0,2-2 0 0,-7-3 0 0,2-2 0 15,0-12 0-15,-1 13 0 0,-1-11 0 0,-1 11 0 16,-1 2 0-16,2 9 0 0,-6 7 0 0,3 6 0 16,0 5 0-16,-1 4 0 0,-3 3 0 0,4 0 0 15,-7 21 0-15,1 3 0 0,1 6 0 0,-4 4 0 16,7 2 0-16,-1 11 0 0,1 2 0 0,0 3 0 16,4-17 0-16,0-1 0 0,2 0 0 0,4-3 0 15,-2-2 0-15,3-5 0 0,-2-7 0 16,1-2 0-16,0-4 0 0,-3-3 0 0,0-4 0 0,3-2 0 15,-2-2 0-15,2-2 0 0,0-1 0 0,-2-6 0 16,3-2 0-16,0-3 0 0,0-3 0 0,0-7 0 16,1-2 0-16,-2-1 0 0,0 1 0 0,0 1 0 15,-1 1 0-15,-2 6 0 0,0 2 0 0,-1 5 0 16,-2 5 0-16,2 0 0 0,1 3 0 0,-1 3 0 16,-4 0 0-16,7 10 0 0,-1 3 0 0,0 3 0 15,1 4 0-15,4 2 0 0,2 2 0 0,1-1 0 16,4-2 0-16,-3 1 0 0,6-2 0 0,-3-2 0 15,-1-7 0-15,7 1 0 0,-4-3 0 0,6-3 0 16,-7-3 0-16,-1 0 0 0,2-4 0 0,-2-3 0 16,1-1 0-16,0-2 0 0,-2-5 0 0,1 1 0 0,-3-2 0 15,2-3 0-15,-1-5 0 0,0-2 0 16,-2-2 0-16,-3-3 0 0,-2 1 0 0,2-5 0 16,-4 1 0-16,-2-1 0 0,-4 1 0 0,-2 0 0 15,-1 12 0-15,-1 4 0 0,-2 3 0 0,-1 5 0 16,0 3 0-16,-1 3 0 0,-5 6 0 0,-3 5 0 15,-4 11 0-15,6 0 0 0,-1 6 0 0,8 1 0 16,7 5 0-16,1-3 0 0,7 1 0 0,4-2 0 16,5 0 0-16,4-4 0 0,7-1 0 0,-1-2 0 0,7-4 0 15,-3-5-96-15,-2-3-91 0,0-2-43 0,-7-7-37 16,-3-2-46-16,-8-1-61 0,-2-5-68 0,-4-1-96 16,-7-4-420-16,-7 1-1037 0,-6-11 459 15</inkml:trace>
  <inkml:trace contextRef="#ctx0" brushRef="#br0" timeOffset="-183379">8175 13905 533 0,'-13'1'549'16,"5"-1"-10"-16,3 3-13 0,3 0-9 0,2-3-34 0,6 5-41 16,13 0-48-16,12 0-38 0,7 1-31 0,15-2-59 15,2 5-88-15,3-5-142 0,3-1-191 0,-3 1-263 16,-5-7-345-16,-1 4-824 0,-12-3 365 15</inkml:trace>
  <inkml:trace contextRef="#ctx0" brushRef="#br0" timeOffset="-182179.06">10354 14302 107 0,'14'-23'526'16,"-9"4"-2"-16,8-5-23 0,-8 0-21 0,-4-1-12 16,-1 7-18-16,0 0-28 0,-2 0-19 0,-5 3-31 15,2-1-17-15,-5 3-24 0,-3 7-26 0,2-2-29 16,-2 6-21-16,0 3-14 0,-6 7-19 0,0-1-12 15,-3 12-22-15,2 3-15 0,-1 3-17 0,6 4-9 16,-2 2-23-16,6-2-3 0,2 0-18 0,2 0-8 16,6-2-24-16,5-1 5 0,0-2-4 0,2-5-7 15,3-2-10-15,5-4 0 0,-1-1-5 0,4-4-18 16,0-1 6-16,0-6-2 0,2-2-1 0,-1-2-9 16,1-2-1-16,0-4-25 0,-2-3 0 0,3-6 0 15,-7 3 0-15,5-5 0 0,-9-3 0 0,3-1 0 16,-4-1 0-16,-1-3 0 0,-3-1 0 0,-2 1 0 0,0 0 0 15,-4 1 0-15,4 9 0 0,-4-2 0 16,1 9 0-16,1 2 0 0,-1 2 0 0,0 4 0 16,1 3 0-16,0 0 0 0,0 0 0 0,-4 22 0 15,5-4 0-15,-1 7 0 0,1 1 0 0,2 6 0 0,-1-4 0 16,1 1 0-16,3-1 0 0,2-2 0 0,3-1 0 16,-4-7 0-16,2-2 0 0,-2 2 0 0,0-7 0 15,-1-3 0-15,1 1 0 0,0-4 0 16,-2-2 0-16,2-2 0 0,-1-1 0 0,-6 0 0 0,12-5 0 15,-3-3 0-15,-3 0 0 0,1-3 0 0,1-2 0 16,1-1 0-16,0-2 0 0,-1-3 0 0,6-5 0 16,-2-1 0-16,-1-1 0 0,-1-4 0 0,-1 7 0 15,-2 5 0-15,1 3 0 0,-2 4 0 0,-1 0 0 16,0 4 0-16,-1 2 0 0,1 1 0 0,-1 6 0 16,1 3 0-16,0 3 0 0,0 6 0 0,0 3 0 15,0 1 0-15,0 6 0 0,0 1 0 0,-3 2 0 16,0-2 0-16,2 1 0 0,-3-6 0 0,2-2 0 15,-3 1 0-15,5-4 0 0,-4-3 0 0,4-1 0 16,-1-2 0-16,-4-2 0 0,1-1 0 0,2-3 0 16,-3-1 0-16,0-2 0 0,0 0 0 0,13-7 0 15,-11 0 0-15,2-1 0 0,3-2 0 0,-1-4 0 16,3-1 0-16,-1-2 0 0,6-7 0 0,-12 5 0 16,11-7 0-16,0 1 0 0,-3 1 0 0,-1 6 0 15,1 4 0-15,-1-2 0 0,-2 8 0 0,-1-2 0 16,0 5 0-16,2 2 0 0,-3 1 0 0,-5 2 0 15,17 10 0-15,-10-2 0 0,0 8 0 0,4 1 0 16,-1 7 0-16,-2 0 0 0,5 1 0 0,-3-1 0 16,0 0 0-16,2 1 0 0,1-2 0 0,-2 0 0 0,2-9 0 15,-4 2 0-15,2-2 0 0,5-4 0 16,-1-3 0-16,2-1 0 0,-1-4 0 0,5-1 0 16,-1-2 0-16,-4-3 0 0,4-2 0 0,-2-3 0 15,1-1 0-15,-1-3 0 0,2-3 0 0,-2-4 0 16,-2-1 0-16,-1-2 0 0,-2-1 0 0,-3-2 0 0,0-3 0 15,-3-2 0-15,-2 1 0 0,-4 0 0 16,0 2 0-16,-2 4 0 0,0 7 0 0,-2 0 0 16,1 6 0-16,-1 2 0 0,0 3 0 0,0 1 0 0,-3 3 0 15,6 2 0-15,-10 6 0 0,7 2 0 0,-1 2 0 16,1 4 0-16,2 3 0 0,2 2 0 0,2 6 0 16,2-5 0-16,5 6 0 0,3-4 0 0,3 1 0 15,1 1 0-15,3-2 0 0,1-1 0 0,1 0 0 16,-6-3 0-16,5 0 0 0,-6-3 0 0,-1-5 0 15,-4 0 0-15,-1-2 0 0,-2 0 0 0,-5-2 0 16,-2 1 0-16,-1-2 0 0,-4 1 0 0,-6 1 0 16,-1-1 0-16,-6 1 0 0,-3-1 0 0,-5 1 0 15,-1-3 0-15,6 2-67 0,-6 0-113 0,6-1-92 16,2-2-125-16,1 0-174 0,4-1-547 0,2 2-1210 16,7-3 535-16</inkml:trace>
  <inkml:trace contextRef="#ctx0" brushRef="#br0" timeOffset="-180763.22">12176 14255 2232 0,'7'-16'179'0,"-4"0"-24"0,0 4 20 15,-2 1 37-15,3 2 49 0,-3-1-23 0,-1 2-13 0,0 3 1 16,-1 0-17-16,-1 1 3 0,-4 2-1 0,-1 2 1 16,-2 2 10-16,-4 3 14 0,-2 3-4 15,-3 2-4-15,-8 7-6 0,2 1 0 0,-1 2-5 16,0 3-19-16,2 0-4 0,-1 0-35 0,1 0-9 0,8 0-6 16,-2 2-21-16,4-2-16 0,3 0-6 0,6-3-9 15,4-5-9-15,4 2-7 0,5-2-13 16,4-3 7-16,6 0-16 0,8-3-3 0,3 1-15 0,7-4 8 15,-1-2-9-15,4-7-4 0,1-1 3 0,6-6-14 16,-10 2-20-16,-1-6 0 0,0 0 0 0,-2-2 0 16,-3-3 0-16,-3-3 0 0,-2-2 0 0,-2-1 0 15,-4-4 0-15,-6-1 0 0,-1-2 0 0,-4-2 0 16,-2 4 0-16,-4 0 0 0,1 3 0 0,-4 7 0 16,-5 6 0-16,1 4 0 0,-1 2 0 0,-1 4 0 15,-1 4 0-15,-5 4 0 0,-1 5 0 0,0 7 0 16,-1 8 0-16,-1 6 0 0,4-3 0 0,2 6 0 15,2-1 0-15,7 1 0 0,1-2 0 0,4 0 0 16,5-2 0-16,6 0 0 0,-2-7 0 0,7 2 0 16,2-4 0-16,-1-2 0 0,5-3 0 0,1-3 0 15,3-4 0-15,-4-7 0 0,5 1 0 0,-4-8 0 16,-2-1 0-16,0-3 0 0,-3-4 0 0,0 1 0 16,0-3 0-16,-5-3 0 0,-1-1 0 0,-6-3 0 15,3-4 0-15,-5 0 0 0,-4-5 0 0,0 0 0 16,-5-1 0-16,0 0 0 0,-5-1 0 0,-1 5 0 15,-1 2 0-15,1 10 0 0,-3 2 0 0,3 5 0 0,-2 4 0 16,-1 1 0-16,2 4 0 0,-3 6 0 16,4 2 0-16,0 5 0 0,2 4 0 0,3 3 0 15,2 7 0-15,8 1 0 0,-2 1 0 0,5-2 0 16,5 0 0-16,-2 1 0 0,3-2 0 0,0 3 0 0,0-6 0 16,1 1 0-16,-3-2 0 0,1 0 0 15,-7-4 0-15,-1-3 0 0,1 2 0 0,1 1-3 16,-5-4-17-16,-2-2-1 0,-4-3-1 0,-1 0 10 15,-6 0-1-15,-2-2-3 0,0-2 8 0,-2 1 4 16,-6 0-4-16,-2-4 9 0,1-1-10 0,0 0-26 0,4 0-21 16,4-1-28-16,-3-1-22 0,3-2-35 15,4-1-43-15,2-4-37 0,2-1-44 0,4-1-29 16,4 1-4-16,6-5-30 0,-1-4-14 0,11-4-7 16,2-2-5-16,3-2 2 0,14-9 18 0,-4-2 29 0,0-4 33 15,0-5 18-15,0-1 47 0,-2-5 37 0,8-19 49 16,-17 24 42-16,-2 3 54 0,-5 3 49 0,-5 8 49 15,-2 4 44-15,-5 1 32 0,3 6 54 0,-3 7 31 16,-6 4 19-16,2 1 3 0,-5 5-22 16,1 2 2-16,1 4 7 0,0 0 2 0,-18 24 0 0,8 0-8 15,1 3 1-15,-1 5-11 0,4 3-9 0,-3 11-10 16,5 3-19-16,0-2-8 0,1 2-24 0,5-4-10 16,0 2-16-16,2-11-17 0,0 0-10 0,4-2-9 15,7 9-8-15,-2-11-2 0,6-3-11 0,-2-4-10 16,4 0-3-16,6-4-6 0,0 2-8 0,-2-5-19 15,1-4-8-15,1-4-4 0,-7-5-2 0,2-2-12 16,-3-5-2-16,0-5 0 0,-2 1 0 0,2-6 0 16,-4-1 0-16,2-9 0 0,1 0 0 0,-4-2 0 15,-1 0 0-15,-2-2 0 0,0-3 0 0,-1 0 0 16,-4 4 0-16,-2 6 0 0,-2 3 0 0,0 4 0 16,-2 3 0-16,-2 2 0 0,1 5 0 0,-3 0 0 15,4 2 0-15,-9 8 0 0,3 3 0 0,0 2 0 16,-2 3 0-16,3 2 0 0,0 1 0 0,1 2 0 15,4 2 0-15,0-2 0 0,4-3-6 0,-1-1-22 16,4-1-12-16,2-1-3 0,0-2 1 0,2-3-2 16,0-3-2-16,1-1 3 0,0 0 7 0,-1-4 6 15,2-3 7-15,-4 0-2 0,0-4-4 0,1-1 12 16,-6-3-2-16,1 0 4 0,-4-2 1 0,2-4 1 16,-7-1 4-16,4-2-4 0,-4-1 3 0,0-5 2 15,-2-1 20-15,1 0-9 0,1 5 19 0,2 1 1 16,-1 1 24-16,3 1 13 0,0 1 13 0,1 5 14 15,3-3-12-15,4 6 0 0,-1-3 1 0,5 5-76 16,2 1 0-16,4 3 0 0,4 1 0 0,4 2 0 16,4 5 0-16,-2 2 0 0,-1 6 0 0,1-3 0 0,-1 4 0 15,1 3 0-15,-6-1 0 0,-4 2 0 16,-1 1 0-16,-6-2 0 0,1 4 0 0,-1 2 0 16,-7-7 0-16,-2 1 0 0,-6-3 0 0,2-3 0 15,-1 1 0-15,-3-4 0 0,1 0 0 0,-4-2 0 0,0-2 0 16,0 1 0-16,-1-3 0 0,2-4 0 15,0 0 0-15,3-3 0 0,1-2 0 0,4 0 0 16,-1-5 0-16,2-1 0 0,3-3 0 0,12-7 0 0,-5 7 0 16,3-10 0-16,4 5 0 0,-1-2 0 0,4 3 0 15,2-1 0-15,-1 5 0 0,-3 4 0 0,5-2 0 16,-3 6 0-16,-3-2 0 0,-8 5 0 0,7-3 0 16,-6 3 0-16,1 1 0 0,-6 1-66 0,-1 1-293 15,-4 0-59-15,-1 1-64 0,0 0-81 0,-17-3-488 16,-1-3-1138-16,-12 6 503 0</inkml:trace>
  <inkml:trace contextRef="#ctx0" brushRef="#br0" timeOffset="-180595.95">13458 14086 369 0,'-9'-6'563'0,"-1"-2"6"15,6 3-25-15,0-3-43 0,7 3-34 0,-2 0-38 16,9-4-37-16,1 3-49 0,9 2-35 0,7-1-57 15,4 0-86-15,-2 1-119 0,4 2-143 0,3 0-147 16,-3 3-171-16,4-5-284 0,-4 4-756 0,3-1 334 16</inkml:trace>
  <inkml:trace contextRef="#ctx0" brushRef="#br0" timeOffset="-179912.22">15167 14253 3139 0,'24'-13'127'0,"-5"6"-41"16,7-4 36-16,1-1 18 0,-3 1 22 0,0-2-14 16,-6 6 19-16,-2-2 27 0,0 1 12 0,-7 2 13 0,0 2 0 15,0 0-6-15,-4 1-15 0,-1 1-14 0,-4 2-16 16,0 0-13-16,0 0-16 0,-13 11-9 0,-1-3-10 15,-3 5-4-15,-2 5-9 0,0 4-2 0,0-1-16 16,-2 2-7-16,4 2-7 0,1-2-12 0,0 3-5 16,3-4-6-16,5-4-7 0,3-2-6 0,0 2-2 15,9-5 2-15,-2-1-5 0,2-3-2 0,5 0-5 16,0-4 8-16,2-1-11 0,-1-2 1 0,0-2 0 16,2-4-7-16,0 1-3 0,-2-5 3 0,3-5-1 15,-1-1-1-15,-2-4 8 0,-1-7-15 0,-3-2 1 16,-1-2 9-16,-1-3-17 0,-3-3 1 0,2-13 2 15,-3 2 1-15,0-2 1 0,0 1-2 0,0-2-1 16,5 2-4-16,-4 0 3 0,3 14 5 0,4 3-2 16,-2 4 9-16,3 6 7 0,0 5 0 0,0 2 2 15,4 5-14-15,0 3 8 0,6 3-2 0,0 8 1 16,6 4 1-16,2 8 6 0,0 4 6 0,5 12-8 16,-8-5 2-16,6 12-2 0,-5 2 4 0,-3 1-2 15,1 4 13-15,-5-3-5 0,0 3 10 0,-5-1-3 16,-2-1-2-16,-6 0 7 0,-1-10-6 0,-4 16 10 15,1-2-48-15,-2-1 0 0,1 2 0 0,-4-2 0 16,-1-1 0-16,-4-1 0 0,4 1 0 0,0-11 0 16,2-1 0-16,0-2 0 0,3 1 0 0,0-4 0 15,3-5 0-15,1-2 0 0,4-7 0 0,2-3 0 16,-3-3 0-16,2-2 0 0,3-4 0 0,1-3 0 16,6-4 0-16,-2-3 0 0,-2-2 0 0,1-4 0 15,-3-4 0-15,2-7 0 0,-6-3 0 0,-2-4 0 16,-4-5 0-16,-6 0 0 0,-2-13 0 0,-6 2 0 0,-4-3 0 15,-1 5 0-15,0 11 0 0,-4 0 0 0,2 2 0 16,-1 2 0-16,-3 3 0 0,6 2 0 0,2 7 0 16,2 2 0-16,3 4 0 0,3 1 0 0,3 3 0 15,3-1 0-15,5 3 0 0,7-2 0 0,3-1 0 16,12 1 0-16,5 0-124 0,3 3-184 0,16-5-78 16,1 1-67-16,3-2-79 0,3-2-91 0,0-4-339 15,-1 0-1040-15,-3-5 461 0</inkml:trace>
  <inkml:trace contextRef="#ctx0" brushRef="#br0" timeOffset="-179679.38">16525 13851 149 0,'-3'-17'442'0,"5"-1"9"16,-1 5 10-16,2 1 0 0,-3 1 2 0,2 0-6 16,4 6-19-16,-1-3-28 0,1 4-23 0,3 2-21 15,-3 2-23-15,6 5-17 0,3 6-23 0,-3 0-8 16,4 11-27-16,-3 2-17 0,-3 3-15 0,3 3-25 15,-8 4-19-15,3-1-19 0,-4 2-20 0,1 10-11 16,-4-8-14-16,4-3-18 0,-1 1-14 0,4-3-17 16,-7-2-29-16,3-1-34 0,-3-7-45 0,2-4-44 15,-2-2-55-15,-1-2-58 0,0-3-60 0,-1-4-41 16,-2-1-61-16,2-4-57 0,-7 1-77 0,8-3-64 16,-15-7-309-16,6 0-925 0,-4-4 409 0</inkml:trace>
  <inkml:trace contextRef="#ctx0" brushRef="#br0" timeOffset="-179379.23">16414 13779 2985 0,'-9'-17'208'0,"0"3"-22"15,6 0 27-15,1 5 24 0,2-2-21 0,3 4-27 16,8 1-2-16,-2 1 3 0,4 3-3 0,10 2-3 16,5 3-5-16,4 5-15 0,5-1-11 0,3 3-11 15,10 6-10-15,3 1-9 0,0 3-4 0,-5 4-23 0,-2 2-2 16,0 2-9-16,-1 1-13 0,-4 5-16 15,-14-9 6-15,8 9-11 0,-12-6-1 0,5 12-9 16,-8-9-3-16,-9-1-7 0,1-2 0 0,-6-1 4 0,-3 0 4 16,-3-7 8-16,-8 6 8 0,0-7 5 15,-8 1 14-15,-5-3 1 0,-2-3 1 0,-9-2-10 16,2 0-2-16,-9-4-5 0,-16 0-3 0,3 0-4 16,-2 1-5-16,2-2-11 0,-2-4-2 0,15 2-4 0,0-1 3 15,4-3-22-15,0 3-51 0,3-1-60 16,4 0-73-16,6-2-83 0,8 0-106 0,5 0-141 0,0-1-533 15,9 0-1123-15,0 0 497 0</inkml:trace>
  <inkml:trace contextRef="#ctx0" brushRef="#br0" timeOffset="-179211.99">17333 14468 453 0,'9'2'540'16,"-1"1"7"-16,-2-2-10 0,-1 0-21 0,-5-1-38 0,9 2-36 15,-5 1-42-15,1-1-42 0,-1 0-66 0,2 0-88 16,-2 1-125-16,-1-1-160 0,-3-2-207 0,0 0-459 16,0 0-808-16,-13 8 358 0</inkml:trace>
  <inkml:trace contextRef="#ctx0" brushRef="#br0" timeOffset="-178445.82">1271 15235 28 0,'-4'-10'487'0,"2"1"8"16,-5 1-4-16,2 4-11 0,0-1-37 0,-4 5-29 16,1 3-25-16,-2 4-21 0,-5 6-21 0,-3 7 0 15,-2 7-12-15,-1 4-20 0,-4 13-16 0,-1 4-6 16,-1 1-11-16,-1 4-15 0,-14 25-8 0,15-24-28 16,-10 24-18-16,14-25-8 0,-6 23-16 15,8-18-15-15,2-1-26 0,6 26-6 0,8-24-19 0,2-1-7 16,7 1-13-16,8-1-11 0,7-3-16 0,9-1-36 15,5-3-40-15,7-3 0 0,2-2 0 0,7-5 0 16,-2-3 0-16,4-7 0 0,0-5 0 0,0-3-65 16,-2-5-72-16,1-3-40 0,-17-6-47 0,3-3-57 15,-3-5-63-15,-5-2-83 0,-6-2-97 0,-5-4-478 16,-1 1-1086-16,-3-3 480 0</inkml:trace>
  <inkml:trace contextRef="#ctx0" brushRef="#br0" timeOffset="-177846.08">1911 15591 73 0,'3'-15'501'16,"-3"-1"3"-16,0 4 0 0,0 0-14 0,-3 3-20 16,3-2-14-16,-1 3-41 0,1 0-40 0,0 5-44 15,-1 0-33-15,1 3-25 0,0 0-4 0,1 26-14 16,-1 0-10-16,0 4-11 0,0 5-13 0,0 13-25 16,1-2-6-16,-1 0-20 0,0 1-9 0,3 0-15 15,-3-12-16-15,0-1-9 0,1 1-14 0,3 14-11 16,-4-17-3-16,4-1-15 0,-5-2-17 0,2-3-22 15,-1 1-38-15,0-9-36 0,0-3-41 0,-1-5-43 16,-2-2-44-16,-1-3-78 0,-1-5-99 0,5 0-92 16,-19-10-79-16,5 1-420 0,2-7-1010 0,-4-5 447 15</inkml:trace>
  <inkml:trace contextRef="#ctx0" brushRef="#br0" timeOffset="-177595.79">1836 15491 259 0,'14'-22'374'15,"0"8"16"-15,4-5 13 0,-1 5-13 0,-1 3-21 16,6 7-15-16,0-1-27 0,3 3-17 0,3 4-25 16,-6 3-10-16,5 3-16 0,-2 0-14 0,-4 3-12 15,2 3-23-15,-1 4-16 0,-7 3-17 16,-1 3-10-16,-5-2-13 0,-3 4 1 0,-3-1-2 16,-8 2 3-16,-5-1-9 0,-7-1-4 0,-1 1-22 15,-5 0 1-15,-4-2-13 0,-1-1-11 0,-2-3-8 0,-1 0-8 16,-1-1-8-16,3-1-4 0,-1-5-30 0,7 1-44 15,4-3-83-15,2 0-115 0,8-4-88 16,3 3-116-16,5-1-134 0,3-3-361 0,5 4-977 16,4-2 432-16</inkml:trace>
  <inkml:trace contextRef="#ctx0" brushRef="#br0" timeOffset="-176977.71">2323 16230 204 0,'-13'-8'487'0,"8"-1"-6"0,2 1-13 0,2-3-26 16,2-1-27-16,7-5-26 0,-4 0-34 0,5-1-23 15,6-6-20-15,2-1-20 0,1-1-26 0,-3-2-18 16,6-1-18-16,-2-3-20 0,4-11-18 0,-1-1-22 16,-3-4-15-16,-3 0-12 0,2-1-17 0,-8-1-12 15,3 0-14-15,-4 5-9 0,-4 13-6 0,-1-1-9 16,0 3-6-16,-2 5-13 0,1 6-5 15,-6 7-5-15,1 3-9 0,-2 1-2 0,-4 5-7 0,8 3-3 16,0 0-4-16,-28 21 5 0,14 1-6 16,-4 4-2-16,2 4 4 0,2 3 4 0,-3 13 9 0,2 0 8 15,4-2 1-15,5-8 7 0,-2 9 0 0,6-11-5 16,2 3 6-16,2 0-14 0,6-3 3 0,1 0-4 16,1 1-6-16,8-5 2 0,0-4 3 15,4-2-6-15,1-2-2 0,2-3-6 0,3-2 4 16,2-4 5-16,-3-8-3 0,2-1-9 0,1-3-2 15,-1-5-3-15,-1-1 2 0,0-4-1 0,-1-2 4 16,-3-4 3-16,-2-1-9 0,0-4 1 0,-6 0-6 16,-2-5 4-16,-1-2 0 0,-4 2-3 0,-3-6 4 15,-2 1-6-15,-4-1 0 0,-1 1-3 0,-2 2-1 16,-2 0-1-16,0 11 0 0,-4 2-4 0,2 4-5 16,-2 3 0-16,-4 3 2 0,1 3-3 0,2 3 0 15,-1 3 4-15,-1 3-5 0,3 4-2 0,4 2 6 16,-4 4 1-16,7-1-3 0,2 2 3 0,1 2-2 15,9 5 5-15,2-2 4 0,3-4-18 0,5 1-10 16,3 2-7-16,2-4-11 0,-1-1-3 0,0-1-5 16,3-1 1-16,-4 0 2 0,0 0 2 0,-5-4 5 15,2-1 1-15,-9-2 7 0,6 4 2 0,-5 0 2 16,-4-4 8-16,-1 5-2 0,-3-4 15 0,-8 1 18 16,-2 2 17-16,0-4 11 0,-3 2 14 0,-8-2 1 15,2 2 4-15,-4-2-2 0,-2-1-1 0,2 0-6 16,-3-1-7-16,4-1-8 0,-1 0-1 0,0-4-14 15,5 0-33-15,0-1-56 0,1-1-78 0,1 1-108 16,4 0-131-16,8 0-162 0,-12-7-505 0,10 2-1141 16,2 5 505-16</inkml:trace>
  <inkml:trace contextRef="#ctx0" brushRef="#br0" timeOffset="-175912.18">3581 16197 111 0,'2'3'396'15,"2"-2"-1"-15,2 0 3 0,-6-1-12 0,13-5-10 16,-4-3-15-16,5-2-13 0,1-3-14 0,2-1-19 16,7-3-16-16,1-2-18 0,-1 1-20 0,5-4-19 15,-1 0-18-15,-1-1-31 0,-4-3-11 0,-1-2-19 16,10-11-12-16,-13 10-17 0,10-10-14 0,-11 7-11 16,-2-1-9-16,0 2-16 0,-4 2-7 0,-3 3-5 15,-8 7-7-15,2 0-15 0,-5 7-2 0,1 5-4 16,-3 3-4-16,-2-2-10 0,-1 8 0 0,-4 4-7 15,5 1-1-15,-5 10-5 0,0 7-3 0,2 1-2 16,4 3-1-16,1-1-2 0,4 3 4 0,2 2-4 16,7-3-4-16,5-1 6 0,4 2-5 0,5-1 3 15,2 0-3-15,0-5-1 0,-2 0 1 0,0 0-1 16,0-1-2-16,0-4 0 0,-9-5 0 0,-1-1-2 16,-5-3 3-16,-2-2 2 0,-5 1 1 0,1-3-2 15,-7 0 2-15,-5 0-3 0,-6-1-4 0,-7-1 7 16,-6-3-4-16,-2-1 4 0,-1-1-4 0,-1 0 7 15,2-2 11-15,2-3 12 0,1 3 11 0,7 2 5 16,7 0-1-16,5 1 5 0,-1-2-8 0,1 2-2 16,5-1-12-16,4 1 5 0,0 0-6 0,0 0-4 15,10 11-1-15,7-6-1 0,1 1-1 0,11 2-3 16,0-1 0-16,3 1-3 0,2-3-5 0,2-3 2 16,-2-1-9-16,2-1-4 0,0-1-2 0,-3-3-2 15,3 0 4-15,-2-1-6 0,-2-7 2 0,-1-1 0 16,-2-1 3-16,0 0 3 0,-5-4 1 0,-3 1-4 15,-5 3-4-15,2-7 4 0,-6-1 3 0,-3 4-3 16,-1-7-3-16,-8 0 3 0,1 6 3 0,-2 0-3 16,-3-1 1-16,-1 2 1 0,-5 2-5 0,0 3 2 15,-1 4-4-15,0 5 4 0,-2 1-9 0,-1 2 9 16,0 5 2-16,0 5 3 0,-8 7 1 0,8-1 3 16,3 8-1-16,-1 2 1 0,8 2-3 0,3-1 6 15,5 1-3-15,2 0 1 0,7-2 5 0,6 0-3 16,4-3-4-16,5-1 3 0,3-1 0 0,2-6-1 15,4-4-3-15,-2 1 1 0,3-9 3 0,0-2 0 16,-1 0-7-16,0-6 7 0,-2-1-3 0,0-5-1 16,-3-2 4-16,-4-3 6 0,-2-2-4 0,-3-1 21 15,-2-2-2-15,-5 1-2 0,-3-3 0 0,0-2 2 16,-5 0-3-16,-7-4-6 0,3 2-3 0,-7 0 6 16,1 2-5-16,-5-1-6 0,1 8-2 0,-3 2 3 15,0 6-10-15,-4-2 7 0,-1 7-14 0,3 4 9 16,-7 4 1-16,1 5 5 0,-2 6 1 0,0 7 1 15,1 4-3-15,4 5 4 0,5 1 5 0,0 3 3 16,9 1-8-16,4 0-1 0,5 1 3 0,5-3 2 16,5 0-1-16,13 5-8 0,4-3-6 0,-4-11-17 15,11-1-22-15,7-4-29 0,-13-8-29 0,1-7-49 16,13 0-68-16,-12-3-72 0,-3-6-109 0,-6 4-132 16,2-7-529-16,-2 1-1140 0,-2-4 505 0</inkml:trace>
  <inkml:trace contextRef="#ctx0" brushRef="#br0" timeOffset="-174762.11">6199 15553 291 0,'8'-18'420'16,"1"-5"-1"-16,-5 4 4 0,-2 2-4 0,-1 5-10 15,-1 2-17-15,-1 0-28 0,-4 2-27 0,1 4-20 16,-2 4-9-16,-4 4-15 0,-2 1 3 0,-2 9-9 16,-3 7-14-16,0 3-9 0,0 8-5 0,-2 12 3 15,2 0-8-15,3 2-26 0,5 3-13 0,5-2-19 16,0 1-13-16,4-13-21 0,4 13-8 0,0-3-14 15,1-10-16-15,3 1-14 0,6-2-5 0,-5-3-16 16,2-3-10-16,3-5-3 0,-2 0-33 0,-3-9-43 16,0-7 0-16,-3 1 0 0,1-4 0 0,-1-3 0 15,3-1 0-15,-4-6 0 0,0-2 0 0,0-2 0 16,3-4 0-16,-3-5 0 0,0-6 0 0,-1 0 0 16,2-2 0-16,2 0 0 0,-2 0 0 0,2-2 0 0,1 2 0 15,-4 9 0-15,2 0 0 0,-1 7 0 16,-1 2 0-16,0 3 0 0,-1 3 0 0,1 2 0 15,-5 1 0-15,13 10 0 0,-5-2 0 0,-2 8 0 16,0 2 0-16,2-1 0 0,1 7 0 0,3-2 0 16,0 5 0-16,-2-2 0 0,6-3 0 0,-1 0 0 0,2-2 0 15,-2-7 0-15,0 0 0 0,2-4 0 16,2 1 0-16,-2-4 0 0,2 1 0 0,3-5 0 16,-8 0 0-16,5-4 0 0,-1 0 0 0,1-5-32 15,-4 0-6-15,1-5 6 0,-3 0 10 0,0-2 1 16,0-2-2-16,4-5 1 0,-7-2 2 0,-1-3-1 15,0 0 7-15,-4-2-1 0,-1 1 3 0,0 2 3 16,-4-1 0-16,-1 10 3 0,-2 4-3 0,3 2 6 16,-4 1-13-16,0 3-2 0,-2 4 13 0,-3 4-3 15,1 5 2-15,-2 3 6 0,0 6 3 0,1 1 3 16,0 6-1-16,0 2-1 0,5 1 0 0,4-2 3 16,2 3-2-16,4-1 1 0,5 0 5 0,5-4 10 15,3 0-25-15,2-4 14 0,3-7-2 0,3 2 0 16,1-3-4-16,0-2 5 0,2-5 1 0,1-3 1 15,-3-3-11-15,3-5-3 0,-4-2-2 0,-2 2 4 16,-7-4-5-16,1 1 6 0,-5-3 6 0,0-1-4 16,-2-8-4-16,-2 5 5 0,-5-1 1 0,-1-7-14 15,-4-1 13-15,-3-2-1 0,-3 2-4 0,-5 0 1 16,-1 2-1-16,-4 3 0 0,3 5-1 0,-3 5-1 16,2 4-1-16,-2-1 4 0,3 7 7 0,-1 2-19 15,5 2 4-15,-1 6 0 0,2-2 5 0,2 6 6 16,3 0-11-16,3 3 2 0,4 1 1 0,9 0 5 15,2 5 6-15,5-3-6 0,3 0 6 0,2 0-11 16,0-3-14-16,4-2-9 0,1-3-6 0,-3 1-5 16,1-3-3-16,-10-4-2 0,1 3 2 0,-5-3 6 15,-4-1 0-15,1 3 10 0,-4-2-3 0,-2 3 2 16,-1-2 0-16,-1 4 5 0,-4 0 5 0,-1 2 13 16,-2 1 3-16,0 0 6 0,3 3 10 0,-4 1-1 15,1-4-2-15,2 2-4 0,-1-4 11 0,3 1 2 16,2-3-2-16,1-2 1 0,5 2 2 0,1-2 0 15,3-1-4-15,5-2-2 0,5 1-2 0,5-1 1 16,1-5 3-16,3-3-3 0,-2 1-2 0,3-2-3 16,-1-3 1-16,-2-1 4 0,2 0 3 0,-4-4-5 15,-3 2-2-15,0-5 13 0,-2-4-26 0,-2 2 9 16,-1 0 2-16,-2-4-6 0,1 0 2 0,-4 0 2 16,0-2-3-16,-4 0-3 0,-1 0 5 0,-4 6-4 15,-1-5-5-15,-4 7 3 0,-4 1 2 0,2 6-4 16,-6 1 0-16,-1 3-2 0,1 2 5 0,-3 4 0 15,0 5 6-15,-6 4-9 0,0 4 11 0,-2 4-1 16,1 3 4-16,0 2-3 0,7 1 7 0,1 3 6 16,2 0-1-16,8-1 11 0,6 1 5 0,6-2-7 15,2-3 1-15,5-2 1 0,3 2-5 0,6-4-4 16,4-4-5-16,0-1 6 0,4-3 0 0,-1-3-13 16,1-1-11-16,-1 0-18 0,1-7-30 0,-3-1-31 15,-5 1-38-15,-9-3-48 0,-1 3-71 0,-1-5-90 16,-10 1-111-16,-2 2-134 0,-3-3-451 0,-6 0-1109 15,4 7 490-15</inkml:trace>
  <inkml:trace contextRef="#ctx0" brushRef="#br0" timeOffset="-174545.55">8321 16265 103 0,'11'2'538'0,"-1"2"-10"0,-1 0-17 0,3 1-32 16,-5 3-34-16,2 1-28 0,-1 0-39 0,-2 3-31 16,2 2-30-16,-7-2-30 0,2 5-27 0,-7-2-24 15,1 3-28-15,-12 7-22 0,5-8-50 0,-8 2-81 16,-7 0-92-16,0-1-112 0,-8-1-132 0,-4-1-150 16,-13 0-325-16,-9-3-818 0,2-1 361 0</inkml:trace>
  <inkml:trace contextRef="#ctx0" brushRef="#br0" timeOffset="-173845.7">9431 15638 175 0,'10'-15'517'0,"-2"-1"10"16,-2 0 4-16,-2 5-6 0,0 6-13 0,-3-1-33 16,2 0-48-16,1 3-43 0,-4 3-25 0,0 0 7 0,2 11-5 15,-2 5-12-15,0 9-19 0,-1 5-15 0,-4 0-18 16,1 4-20-16,-1 3-21 0,4 8-21 16,-2 1-22-16,1-11-22 0,2 1-20 0,3 9-16 15,3-11-16-15,0 0-111 0,0 0-32 0,2-3 0 16,-2-6 0-16,6 0 0 0,-3-7 0 0,-4-6 0 0,0-2 0 15,-1-1 0-15,0-3-234 0,-3-5-98 16,-1-1-90-16,0 0-63 0,0 0-82 0,-13-25-459 16,3 8-1110-16,-4-5 491 0</inkml:trace>
  <inkml:trace contextRef="#ctx0" brushRef="#br0" timeOffset="-173645.85">9363 15678 2849 0,'-1'-18'239'0,"2"3"-42"0,-1 3 7 16,3-3 59-16,0 3 20 0,0 0-1 0,5 1-18 15,-3 0-16-15,3 2-32 0,2 0 3 0,5 0-9 16,3 0-7-16,10 3-9 0,3 0 0 0,4 1-20 16,3 1-19-16,0 2-11 0,16 4-18 0,-17-4-5 15,0 5-19-15,0-4-18 0,0 5-42 0,-2-1-39 0,-5-1-36 16,-3 2-43-16,-8-2-36 0,-5 3-27 16,-2-2-33-16,-7 2-23 0,0-1-39 0,-5 2-44 15,-5 1-64-15,-7 1-83 0,-13 1-410 0,-4 3-906 16,-6 1 401-16</inkml:trace>
  <inkml:trace contextRef="#ctx0" brushRef="#br0" timeOffset="-173479.26">9230 15949 312 0,'-3'5'442'16,"1"-1"31"-16,2-4 17 0,7 4 3 0,-1-4-15 16,5 0-19-16,2 0-15 0,8 0-21 0,10-2-25 15,1 0-14-15,2 0-32 0,2 1-29 0,2 0-31 16,3 0-27-16,14 3-25 0,-4-3-29 0,-13 2-62 15,2 0-86-15,-4 3-98 0,-2-2-120 0,-3 1-148 16,0 0-189-16,-4 0-459 0,-7-1-1031 0,-2 2 456 16</inkml:trace>
  <inkml:trace contextRef="#ctx0" brushRef="#br0" timeOffset="-172960.56">10537 15780 2551 0,'6'-4'258'0,"0"-2"-64"0,-2 3-2 16,0-1 20-16,1 2 11 0,-1-2 6 0,0 2-7 15,-4 2-6-15,1-4-14 0,-1 4-10 0,0 0-4 16,0 0-5-16,0 0 6 0,0 0 2 0,0 0 15 16,4 10-9-16,-4-3-8 0,0 2 5 0,0 2-12 0,1 6-6 15,3 1-25-15,-4 0-10 0,0 6-14 16,4 0-23-16,-2-5 0 0,1 2-10 0,1-2-10 16,1-1-11-16,4 1 0 0,-3-3-16 0,2-1-1 15,1-1-14-15,0-1-3 0,1-6-6 0,-1-2-9 16,0-3 15-16,4-2-11 0,-2-2-2 0,2-2-2 0,-3-2 0 15,3 0 0-15,0-6-8 0,0-1 5 16,3-3-15-16,-6-1 11 0,8-2-13 0,-5 5 6 16,0 0 4-16,6-4-9 0,-2 4 3 0,-2 2 0 15,2 2 1-15,-3 2-16 0,-3 2 8 0,3 3-1 16,0 2 2-16,-1 2 2 0,5 5-11 0,1 4 8 16,4 4-3-16,-9-1-3 0,3 3-8 0,1 6 15 15,-3 0-2-15,-1 6-6 0,-4-10 6 0,-3 1-5 16,-1 5-4-16,-1 0 6 0,-5-6-5 0,-4 0 3 15,-2-2-4-15,-7 1-8 0,0-4-19 0,-4-2-23 16,-8 0-26-16,-2-1-43 0,-2-4-51 0,-3-3-63 16,3-1-81-16,-3-4-98 0,1-7-120 0,-1-2-455 0,1-2-1078 15,5-5 478-15</inkml:trace>
  <inkml:trace contextRef="#ctx0" brushRef="#br0" timeOffset="-172812.85">10763 15606 3703 0,'2'-29'253'0,"2"2"-20"0,0 7 20 0,-4 2 43 16,-3 0-17-16,6 6-34 0,-2 0-40 0,-1 3-37 16,2-1-27-16,0 4-13 0,2 1-14 0,-3 3-42 15,-1 2-72-15,13 0-108 0,-8 3-129 0,3 3-157 16,-2 2-499-16,12 2-965 0,-2 4 428 0</inkml:trace>
  <inkml:trace contextRef="#ctx0" brushRef="#br0" timeOffset="-170929">12055 15737 2280 0,'1'-11'95'0,"4"0"62"0,0 0 56 0,1 1 26 16,0 0 12-16,0 3 11 0,3-3 8 0,-5 5 8 16,0 1-1-16,-2-3-1 0,1 4-18 0,-2 0-26 15,-1 3-10-15,0 0-5 0,7 7-4 0,-6 3 7 16,4 6-13-16,-4 1-7 0,2 3-15 0,-2 9-12 16,2 0-12-16,-2 0-19 0,4 3-16 0,2 2-12 15,-2-2-3-15,1-2-23 0,-1 2-3 0,4 0-11 16,0-7-6-16,-1 1-29 0,-1-2-11 0,-2-6-10 15,-1-6-1-15,-1-6-8 0,0 5 0 0,-1-5 8 16,-1-1-5-16,1-4 3 0,-2-1-3 0,0 0-1 16,6-16-2-16,-2 8-4 0,-3-9 7 0,4 0-3 15,0-1 1-15,4-7-2 0,3-1 0 0,-1-2-9 16,3 2 7-16,4 1-2 0,-3 2-3 0,2 3-2 16,-3 5-5-16,-1 2 4 0,5 5-7 0,-8 0 4 15,2 6 5-15,-1 3-9 0,-2 3 6 0,0 4 0 16,0 1 1-16,1 5 0 0,-2 3 1 0,1 2-2 15,-2 3-1-15,0 4 2 0,-1 0-8 0,1-3 4 16,0 5-35-16,-2-4-34 0,3-5-34 0,1 6-38 16,-1-7-50-16,3-3-42 0,1 1-45 0,0-2-46 15,5-3-28-15,-3-2-29 0,5-4-16 0,-1-1-1 16,1-6 2-16,2 1 30 0,1-4 26 0,6-5 44 16,-2 0 29-16,1-4 34 0,-2-4 44 0,0 0 47 15,-1 1 47-15,-1-2 49 0,-1-1 41 0,1-2 35 16,0 1 34-16,-4 1 26 0,-2-4 30 0,-8 8 25 15,1-2 36-15,-5 1 4 0,-1 1 26 0,0 4 16 16,-5 3 5-16,-3-1 3 0,-3 3 11 0,1 2-3 16,-8 2 0-16,1 6-6 0,-6 2 0 0,2 3 3 15,-6 4-17-15,0 6-12 0,2 0-19 0,3 2-16 16,-1 3-22-16,6 0-11 0,0 4-15 0,3-3-4 16,3-5-15-16,6 0-12 0,1 0-6 0,1 0-13 15,6-2-6-15,-2-4-1 0,3-5-10 0,3 3-15 16,1-5 6-16,3-4-9 0,0-3 3 0,3-2 1 15,-5 2-11-15,3-6 2 0,1-6-13 0,-2-2 9 16,3-5-5-16,-4 4-5 0,3-6-3 0,-3-1 4 16,-1-1-5-16,0-1 0 0,-3 3 3 0,-5 4-5 15,3 0 6-15,-2 6-3 0,-3 0-2 0,0 3 2 16,0 5-4-16,-3 0-6 0,0 4-4 16,0 0 0-16,0 0-2 0,-1 17 3 0,-1-5 6 0,0 5 1 15,1 2-2-15,-1 8-6 0,4-1 7 0,-1 0-6 16,3-1-6-16,1 0-10 0,1-7-2 0,1-1-13 15,3 0 5-15,-2-2-8 0,1-5 6 0,1 0-2 16,1-6 10-16,1-1-1 0,0-3 4 0,0-2-3 16,1-1 5-16,-2-2-1 0,2-5 3 15,5-1 4-15,-5 0 1 0,2-5 8 0,-2 2 3 0,5-8 5 16,-5 1 7-16,2-3-6 0,-1 1 6 0,-3 5-6 16,0 3 3-16,-2-2 25 0,0 2-13 0,-1 4 7 15,-4 3-4-15,0 2-4 0,-1 3-10 0,-3 3 4 16,0 0-3-16,0 0-4 0,16 14-1 0,-12-4 3 15,1 1-11-15,0 7 16 0,3 1-9 0,2 5-7 16,2-2-10-16,-6-2-18 0,11 0-10 0,-7-3-20 16,4-3-8-16,-2-2-20 0,-2 3-7 0,6-10-6 15,-7 3 4-15,0-3 3 0,1-4 5 0,-2-1 7 16,-1-4 8-16,0-2 4 0,-2-1 9 0,-1-1 5 16,1-6 1-16,-5 2 10 0,2-4 7 15,-4 0 1-15,0-4 5 0,-2-5 15 0,1-1 12 0,5 2 14 16,-4-1 5-16,2 7 23 0,0 6 1 0,4-4 4 15,-1 4 2-15,3 3 1 0,1-1-3 0,9 2-2 16,1 0-6-16,12 4-2 0,1 1-10 0,2 2 3 16,2 1-5-16,6 1-4 0,12 1-8 0,-11-1 4 15,-1 0-5-15,-1-1-3 0,-3 2-6 0,2-2 7 16,-7-1-5-16,-12 0 1 0,3 0-2 0,-3-3-4 16,-8 1 5-16,0 0-1 0,-4-1-2 0,-3-1 2 15,-1 1-4-15,-3 1 3 0,0-2-5 0,0 5 1 16,-10-3 2-16,10 3-6 0,-13 5 6 15,2 2-4-15,0 1 7 0,1 7 4 0,-3 1 2 16,-1 5 3-16,2 4-4 0,2 1-1 0,7-1 1 0,0 4-1 16,-1-3-2-16,8-1 0 0,-3-5-3 0,8-1 5 15,1 2 0-15,-1-4-2 0,8-5-1 0,0 0 13 16,-1-6-10-16,3 0-8 0,0-5 1 0,8-1 8 16,-4-4-6-16,2-1 2 0,-5-1-2 15,7-6 1-15,-3 1 7 0,-2-3 3 0,-4 1 15 0,5-5 14 16,-3 1-2-16,2-1-9 0,-6 7 9 0,1-3 4 15,-3 3 1-15,-1 1-4 0,-4 2-3 0,1 3 1 16,-2 2-11-16,-2 2 3 0,2 2-18 0,-2 2 8 16,-2 0-10-16,-1 9 8 0,-1-2-5 0,1 5-10 15,-3 2 6-15,0 1-6 0,0-2-15 0,-3 2-7 16,1 0-17-16,-1-2-6 0,3-1-9 0,-1-4-11 16,1-1 1-16,0-5 2 0,0 1 6 0,1-2 7 15,2-1 4-15,-3-3 0 0,10 0 7 0,-2-4 2 16,3-1 8-16,-2-2-1 0,4 1 3 0,1-4 1 15,4-3 2-15,5 1 3 0,2-1 5 16,3 1-1-16,-1 0 6 0,-1 1-4 0,-7 5 12 0,1-1 6 16,1 4-1-16,-3 2-5 0,2 1 5 0,-3 4-4 15,-2-2 10-15,-1 5-7 0,4 4-3 16,-9-4 4-16,6 5-3 0,1-1 2 0,-2-2-3 0,0 3 6 16,0-4-7-16,-3-1-3 0,1 0 5 15,5 1 4-15,-5-5 6 0,7 1-8 0,-1-3-3 0,-5 0-8 16,4-4 12-16,-1-4-4 0,2 1 1 0,-4-1-8 15,3 0 7-15,-3-2 1 0,1-5-3 0,-3 0 4 16,1 1 3-16,-2-2-1 0,-2-3 6 0,0-6-14 16,-1-1-3-16,-5 6 0 0,0-8 6 0,-3 1-11 15,-3 0 3-15,-4 1 1 0,3 7 1 16,-2-2-5-16,-6 4 1 0,-1 0 8 0,-1 2-7 0,-1 6-6 16,2 1 5-16,0 3 2 0,2 5 2 0,-2 3 2 15,-3 5 6-15,5 4 13 0,2 3 13 16,3 1 6-16,2 8-3 0,4 2-5 0,0 1 2 0,12 3 2 15,-1-1-9-15,2 1-2 0,5 1-4 0,-2-4 5 16,4 4-13-16,1-3 2 0,-4 4 7 0,3-3-5 16,-1 3 0-16,2 7-1 0,-7-9-4 0,-2 3 0 15,-5-1-4-15,2 1 1 0,-4 1-3 0,-5-3-17 16,0 15-13-16,-5-15-4 0,-4-2-6 16,4 1 2-16,-4-4-4 0,-4 0-2 0,5-1 2 15,-2-8-1-15,0-1 6 0,1-3 1 0,2-3 4 16,0-3 7-16,-3 1-1 0,-1-8 7 0,-1-1 1 0,-3-3 10 15,-2-6-1-15,-1-3 6 0,0-7 0 0,-1-5 0 16,-4-3 1-16,4-4 1 0,-5-13-5 0,3-2 0 16,2-2-22-16,4 3-49 0,1-4-45 0,5 2-43 15,5 0-51-15,4 0-54 0,8 0-64 16,-1-2-70-16,9-1-81 0,-4-3-419 0,10 3-974 0,4-3 431 16</inkml:trace>
  <inkml:trace contextRef="#ctx0" brushRef="#br0" timeOffset="-170795.73">14832 15383 208 0,'-4'0'225'0,"4"0"-100"16,0 0-123-16,0 0-96 0,0 0-101 0,0 0 45 15</inkml:trace>
  <inkml:trace contextRef="#ctx0" brushRef="#br0" timeOffset="-169496.05">2607 16768 178 0,'-8'-12'433'0,"4"1"20"0,3 3 9 0,-3-2 2 16,-1 2-1-16,5 2-3 0,-4-1-12 0,4 2-28 0,-1 1-26 15,1 0-35-15,0 4-44 0,1-5-26 16,-1 5-7-16,0 0 8 0,9 15-30 0,-4 1-13 16,7 8-10-16,-3 2-19 0,-3 3-23 0,3 3-14 15,4 2-17-15,2 15-21 0,-4 0-12 0,0-2-9 16,-2 1-17-16,-2-1-8 0,0-2-9 0,-2-12-20 15,-3-3-20-15,4 0-15 0,-4-2-6 0,-1-10-13 16,2-2-4-16,-2-4-9 0,-1-1-10 0,0-5 4 16,-1-1 8-16,1-1 0 0,-1-2 1 0,1-2-10 15,0 0 0-15,-8-12-5 0,5 1 10 0,2-6-6 16,-1 1 3-16,2-11 2 0,-2-1-3 0,2 0-6 16,2-1 10-16,3 1-5 0,2-1 2 0,4 5 11 15,-4 8-22-15,4-2 11 0,2 3-9 0,3 3-2 16,-1 5-1-16,3 1 6 0,5 4-5 0,-1 3 2 15,6 3 12-15,1 8-4 0,2 2 5 0,-7 2-8 16,2 4-3-16,-3 0-6 0,-4 0 2 0,-1 6-26 16,-2-5-13-16,-4 5 3 0,-3-2-7 0,-3 0 10 15,-4-3 4-15,-5-1 5 0,-8 4-5 0,-4-3 10 16,-5-3 0-16,-3 3 3 0,0-6 6 0,-3-4 3 16,-2-3 2-16,0-2-3 0,0-5 13 0,0-2 6 15,6 0 20-15,3-2 14 0,0 0 21 0,6-3 5 16,-1 1-1-16,5-2 2 0,4-1-7 15,1-1-10-15,3-2-3 0,6 2-3 0,4-4-2 0,14-3-9 16,0 2-2-16,3-1 3 0,2 2-11 0,5 2-18 16,-1-1-23-16,4 0-16 0,-3 5-19 15,0-1-19-15,0 2-13 0,1 2-14 0,-4 1-18 0,-2-1-14 16,0 4-11-16,-7-1-6 0,-2-1-1 0,-1 1 1 16,-1-1 11-16,4 0 19 0,-5-2 11 15,-2 1 18-15,4-4 0 0,-6 1 14 0,5-4 17 16,0 0 10-16,-2-2 17 0,-1-3 7 0,0 1 22 0,-1-3 11 15,-3 2 11-15,-5-2 16 0,3 0 11 0,-4 0 18 16,-3 3 15-16,-1 1 18 0,-5 2-1 16,1 0 3-16,-2 4 3 0,-5 2 8 0,-1 4 1 0,0 1 5 15,-7 6 0-15,4 4 4 0,-2 2 1 16,-2 9-3-16,1 4-10 0,4 0-7 0,3 4-1 16,1 1-18-16,7-1-9 0,-1 0 0 0,5-4-8 15,3 0-5-15,1-7 1 0,3-1-13 0,2 1 0 16,1-4 1-16,0-6-5 0,1-1 1 0,-3-2-8 0,5-2 16 15,-1 0-13-15,0-4-1 0,1-3-4 16,-5-2 3-16,5-1-6 0,-5-1-1 0,4-5-2 16,-3-1 4-16,-1-2-7 0,4 0-7 0,-3 1 12 15,-1-3-11-15,-1 4-3 0,-3 3-1 0,2 1 9 16,0 0-27-16,-1 5 6 0,3 0-1 0,1 3-1 16,-2 2-3-16,2 1 4 0,2 4-19 0,-2 1-13 15,-1 3-22-15,4 5-37 0,-2 0-45 0,-2 2-39 16,5 0-58-16,-5 0-50 0,0 1-64 0,4-3-71 15,-3 3-66-15,-1-3-468 0,0-3-1039 0,-1-2 460 16</inkml:trace>
  <inkml:trace contextRef="#ctx0" brushRef="#br0" timeOffset="-168846.21">4035 17051 28 0,'7'-17'452'15,"-5"7"1"-15,1-1 2 0,1 0 1 0,-3 5-11 0,2-2-19 16,-3 8-23-16,-3-5-22 0,3 5-19 0,0 0-11 16,0 0-18-16,-18 16-10 0,10 0-2 0,-2 2-42 15,4 6-19-15,-4 4-27 0,-4-1-19 0,5 4-18 16,1-2-18-16,3 1-23 0,1-2-14 0,-1-2-18 16,4-6-13-16,7-2-6 0,0 1-10 0,7-6-13 15,-1-5-6-15,-1-2 0 0,10-4-14 16,-1 0-13-16,11-7-17 0,-3-3-3 0,3-3-5 15,-1-4-13-15,-2-2-1 0,0-5 0 0,-5-2-1 0,-2-1 0 16,-1-2-3-16,1-2 1 0,-7-5 4 0,-4 0-5 16,4-11-2-16,-10 10 8 0,-1-12-7 0,-2 13-1 15,-2-1-1-15,-6 3-6 0,6 2 8 16,-3 11 2-16,3 2 10 0,-2 5-1 0,-1 5-1 16,3 1-1-16,1 6 2 0,0 0 8 0,0 0 4 15,-11 36-2-15,8-4 22 0,2 3-1 0,1 14 3 16,0 3 4-16,0-3-2 0,0 0-51 0,-4 1 0 15,4 1 0-15,-3-4 0 0,3-15 0 0,4-2 0 16,-1-4 0-16,-2-6 0 0,3-2 0 0,-3-6 0 16,3-2 0-16,-1-3 0 0,0-2 0 0,1-4 0 15,-4-1 0-15,17-6 0 0,-7-3 0 0,-1-4 0 16,5-7 0-16,0-3 0 0,-2-2 0 0,4-2 0 16,-2-1 0-16,0-4 0 0,-1-1 0 0,-4-3 0 15,5-10 0-15,-5 15 0 0,-5-1 0 0,2 6 0 16,-3 7 0-16,2 6 0 0,-4 2 0 0,2-1 0 15,-3 3 0-15,-3 5 0 0,3 4 0 0,0 0 0 16,0 0 0-16,0 0 0 0,-24 18 0 0,14-7 0 16,-2 6 0-16,3 2 0 0,-2 4 0 0,-2 2 0 15,4 1 0-15,0-2 0 0,3 4 0 0,5-9 0 16,-1 7 0-16,5-1 0 0,3-7 0 0,0 2 0 16,7 0 0-16,1-2 0 0,6 1 0 0,1-1 0 15,6-5 0-15,1 1 0 0,-1-4 0 0,-1-1 0 16,3-3 0-16,-2 4 0 0,-7-6 0 15,-3 0-20-15,-3-2-208 0,0-1-51 0,0 2-53 16,-9 0-57-16,8-1-71 0,-3 3-71 0,-6-3-461 0,4 1-1075 16,-8-3 475-16</inkml:trace>
  <inkml:trace contextRef="#ctx0" brushRef="#br0" timeOffset="-167513.14">4925 17267 374 0,'0'0'404'0,"0"0"11"0,0 0 2 16,6-4-12-16,-6 4-12 0,0 0-21 0,0 0-19 16,18 4-20-16,-9-1-26 0,3-3-27 0,-1 0-25 15,2 0-22-15,5-4-22 0,-4 0-21 0,4 0-17 16,-2-1-15-16,-3-1-18 0,-3-1-7 0,1 1-6 16,-1-2 3-16,-4 0-7 0,-2-3-9 0,-3 1 4 15,1-1-14-15,-5-2-10 0,-3 3-9 0,-6-2 3 16,-1 2-12-16,-2 0-5 0,-4 5-5 0,1 1 0 15,-3 4 1-15,0 0-5 0,-1 2 0 0,-6 8-4 16,11-1 2-16,0 2-9 0,2 4 10 0,4 2-12 16,1 5 8-16,7 4-1 0,4-2 2 0,5 1-4 15,5 0 0-15,6-1-2 0,6-4 4 0,3 2 2 16,8-3-18-16,1-4-4 0,18 3-2 0,-2-5-9 16,0-4-2-16,1-4-8 0,-13-2-14 0,17-6-8 15,-6-4-7-15,-9 3-1 0,9-5-3 0,-16 0 8 16,-1-2 0-16,1 3-2 0,-1-6 6 0,-5-1 1 15,-2 1-7-15,-2-3 5 0,-8 3 6 0,-4-2-4 16,-3-1 3-16,0-2 1 0,-4 0-7 0,-4 0 9 16,-2 0-4-16,-3 2 2 0,-1-1-13 0,-5 3 15 15,0 1 5-15,-6 4-7 0,5 6 0 16,-3 1-1-16,0 2-1 0,-6 5 10 0,4 3 8 0,-1 3-4 16,-2 6-8-16,-3 7 14 0,4 0-6 0,1 3-2 15,5-1 5-15,3-1-5 0,4-3 6 0,2-3-12 16,3 0 1-16,3-3 2 0,2-4-1 0,3 0 2 15,3 2 9-15,0-8-11 0,8 0 1 16,-6-4 1-16,8-5 2 0,-2-2-2 0,9-5 3 16,-4-3-4-16,-2-1 2 0,0-6 7 0,-3-1-8 15,-2-2-1-15,-3-3-4 0,-1-2 7 0,-3-2-1 16,-5-1-4-16,3-2-5 0,-4-13 2 0,-4 11-7 0,-3 0 8 16,-2 2 5-16,-3-15-2 0,-3 4 15 15,-1 12-10-15,2 5-6 0,-2 5-6 0,4 8-1 16,1 6-9-16,1 5 0 0,-1 1 2 0,7 3-8 15,-16 13 14-15,11 6-4 0,-3 9 3 0,7 18 0 16,-2 2 6-16,6 4-11 0,3-1 6 0,2 5-2 16,5-5 0-16,-1 1 5 0,6-3 3 0,3-4-8 15,2-1 6-15,-3-15 7 0,2-3-14 0,6-3 7 16,-1-2-1-16,6-5 4 0,3-5 0 0,-2-4-8 16,2-6-6-16,0-3 4 0,-3-3-1 0,-1-7-1 15,-4-1 3-15,-2-3 4 0,-1-2 0 0,-5-1-1 16,-3-3-1-16,0-3 8 0,-6-1-8 0,-3-3 1 15,-3 0-2-15,-2-2 2 0,-6 1-1 0,2 0 1 16,-7 5 2-16,2 6-5 0,-7 2 8 0,3 3-7 16,-3 5-3-16,-1 3-1 0,-6 5 20 0,2 3-17 15,-6 10-2-15,-3 0 2 0,1 4 0 0,4 3 1 16,2 1-3-16,0 2 2 0,4 1-2 0,2-1 9 16,8-6-10-16,-1 0 1 0,6-4 5 0,2-2-9 15,1-1 10-15,4-2 1 0,3-2-1 0,5-1 0 16,0-4-1-16,4-3-2 0,0-3 0 0,1-1 5 15,7-5-3-15,-7 1-2 0,4-2 4 0,1-2-1 16,-6 3 1-16,-3-1 2 0,1 3-1 0,-4-1 6 16,-3 4 4-16,0-1 4 0,-1 4-10 15,-3 0-3-15,-5 4 12 0,0 0-5 0,22 7 3 0,-17 3 2 16,0 6 5-16,3 3-9 0,2 6 5 16,-2 7-4-16,-3 1 6 0,9-1-4 0,-8 2-1 0,1 1-4 15,-2 11-1-15,-1-10-5 0,-1 0 16 0,0 0-8 16,1-1-5-16,-2 1-9 0,-1-1 16 15,-1 0 0-15,0-1-3 0,-2-4-5 0,-4 0 0 16,-1-3-2-16,0-2 3 0,-3-7 3 0,-1-1-1 16,0-4 9-16,-6 3-11 0,0-6-2 0,-7 1-4 15,-1-2-6-15,-4-3-1 0,3-5 3 0,-1-1 2 16,6-2-10-16,1-3 9 0,2-2 6 0,0-4 2 16,5-3-9-16,-2-11 4 0,6-1 1 0,5-4-5 0,5-1 3 15,7-1-9-15,4-2 6 0,4 2 8 16,14-7-4-16,-1 2-2 0,3 2-3 0,-4 11 8 15,10-6-1-15,-7 11-4 0,4 0 0 0,-3 4 1 16,1-3 1-16,4 2 5 0,-5 1-4 0,1 0 7 16,-4 0-7-16,2-1-3 0,-5 1 6 0,2 0-2 15,-3-2 3-15,-2 3 0 0,0-2-1 0,-10 3 2 16,2-2-3-16,-2-1 4 0,-4-2-4 0,1 0-5 16,3-4 9-16,-9 4-3 0,1-8 0 0,-1 1-2 15,-5 6 4-15,-2-2-1 0,2 4-5 0,-7 1 5 16,3 4 1-16,0 2 19 0,-4 4-30 0,0 5 1 15,9 1 2-15,-23 5 9 0,8 6 7 0,-2 4 9 16,2 7 14-16,-2 6 17 0,4 4 3 0,4 3-12 16,1-3-43-16,5 3 0 0,3-4 0 0,1 1 0 15,6 0 0-15,1-4 0 0,5-3 0 0,1 0 0 16,3-7 0-16,2-4 0 0,3-3 0 0,1-4 0 16,5-2 0-16,0-2 0 0,0-4 0 0,-6-1 0 15,-5-3-311-15,-1 0-111 0,-7-3-155 0,0 2-571 16,-1-5-1241-16,-5 4 549 0</inkml:trace>
  <inkml:trace contextRef="#ctx0" brushRef="#br0" timeOffset="-166463.12">7762 16956 374 0,'10'-26'512'0,"-1"9"-2"16,-4 5-3-16,2 1-12 0,-6 3-25 15,3 2-36-15,-3 1-23 0,-1 4-32 0,0 1-13 0,0 0-13 16,-9 16-8-16,3 0-28 0,-6 9-27 0,2 4-13 15,1 1-23-15,-4 2-16 0,4 1-22 0,2 3-24 16,-5 11-23-16,6-13-8 0,3-2-15 0,-1 2-14 16,1-1-27-16,0-6-14 0,0 0-16 15,3-8-24-15,0-2-15 0,0-5-12 0,2-2 0 16,-1-2-8-16,-1-4-4 0,1-1 2 0,-1-3-13 0,0 0 11 16,0 0-6-16,4-19 3 0,-1 7-6 0,1-3 4 15,0-11 3-15,3 2 1 0,-2-2-8 0,5-1 4 16,2 5 0-16,2-2-4 0,-1 7 3 15,1 4-8-15,0 0-5 0,5 3 3 0,-1 4 3 16,4 3-2-16,-2 4-1 0,-1 5-9 0,2 1 10 16,-3 4-7-16,2 7-3 0,-1 1-11 0,-7-1-5 0,2 5-2 15,-5 0-9-15,-4 4-15 0,-5-2-3 0,-4 0 0 16,-4 0-1-16,2-6 2 0,-8 3 3 0,-3 1 2 16,-4 0 3-16,-2-5 5 0,-3-2 7 15,2 0-1-15,-3-2 7 0,0-3 3 0,8-4 4 16,1-1-2-16,0-3 7 0,5-1 8 0,3 0 4 15,1-4 11-15,9 2-6 0,-9-5 1 0,9 0-2 0,5-4-5 16,4-2 1-16,9-3 2 0,6-5-6 0,5 0-11 16,4-3-7-16,10-8-4 0,-2 2 0 15,-9 6 1-15,0 1 4 0,-1 0 2 0,-3 0 4 0,-3 6-2 16,-2-2 4-16,-7 7 9 0,-6 3 12 16,-1 2 13-16,-4 1 3 0,0 4 5 0,-5 0 11 15,0 0 13-15,0 0 7 0,-8 15 21 0,1-4-10 16,-3 4-6-16,-1 3 0 0,-3 4-3 0,2 2-8 0,0-1-2 15,5-4-4-15,0 0 3 0,6 1-10 0,1-4-9 16,1 1 1-16,8-1 1 0,-1-5-7 16,6 0-6-16,3-4 5 0,4-2-8 0,-1-3 2 15,9-4-2-15,0-3-12 0,-2-1 6 0,2-5-2 16,-2-2 2-16,-2-2 1 0,-4-2-2 0,-2-2-3 16,0-1 5-16,-6-4-2 0,0 3-6 0,-6 2 6 15,1 1-2-15,-4 1 5 0,-4 5 8 0,0-1 8 16,0 5-7-16,0 0-4 0,0 8 10 0,-3-7-6 15,3 7-3-15,0 0-4 0,0 0 1 0,-9 23-2 16,9-6 0-16,0 2-4 0,4 0 0 0,1 5 3 16,2 1-4-16,3-7-1 0,4 3 0 0,-1-6-15 15,6-3-3-15,5 2-6 0,2-5-6 0,2-1 1 16,-2-6-3-16,3-3 12 0,-1-4-4 0,-1-4-3 16,-1-2 11-16,-2-3 0 0,-2-4 5 0,-2-2 1 15,0-1 4-15,0-7-3 0,-2 2-2 0,-2-6 5 16,-2-3-4-16,4-11 4 0,-9 11 3 0,5-12-2 15,-4-4 2-15,-2-3-4 0,1 4 4 0,-4 0 3 16,-5 4 3-16,-5 14 15 0,5 3 11 0,-4 4 9 16,2 8 8-16,-2 6-6 0,0-1-1 0,0 7-1 15,4 5 5-15,-13 3-4 0,8 8 8 0,0 7 7 16,-4 13-2-16,0 17-51 0,5-2-3 0,0 10 0 16,3-3 0-16,1 3 0 0,4 1 0 0,1-2 0 15,0-4 0-15,5-5 0 0,2-2 0 0,-3-12 0 16,4-4 0-16,0-3 0 0,3 0 0 0,-3-11 0 15,2-3-74-15,2-6-61 0,-3-1-37 0,3-3-22 16,4-3-28-16,-3-5-40 0,0-4-47 0,-3-2-62 16,2-11-70-16,-4-3-81 0,-12-6-394 15,0 0-990-15,-1-1 438 0</inkml:trace>
  <inkml:trace contextRef="#ctx0" brushRef="#br0" timeOffset="-166329.22">8636 16988 286 0,'-29'0'388'0,"3"3"11"0,8 1 33 0,9-1 31 0,6 1 1 15,0 0-12-15,3-4-25 0,17 12-37 16,12-4-38-16,8 2-35 0,18 0-56 0,4-2-75 16,0 1-101-16,2-8-131 0,3-1-135 0,-4-1-158 15,1 0-384-15,3-2-783 0,-8-2 346 0</inkml:trace>
  <inkml:trace contextRef="#ctx0" brushRef="#br0" timeOffset="-165028.85">9795 17294 80 0,'6'10'454'0,"-1"-1"0"0,2 1 18 0,1-1 15 16,0-1 7-16,1 0-18 0,-3-4-12 15,0 0-8-15,-1-1-14 0,3 0-22 0,1-3-22 16,0-3-19-16,0 0-24 0,1-4-32 0,4-5-27 0,-1-2-26 16,2-6-23-16,2 0-23 0,0-4-29 0,-3 1-18 15,1-5-8-15,-1 0-22 0,3-3-16 0,-4-1-15 16,-3 0-51-16,9-13-65 0,-8 10 0 0,-4 0 0 16,-1 2 0-16,-5-3 0 0,2 1 0 0,-2 0 0 15,1 4 0-15,-2 4 0 0,-2 6 0 16,-2 6 0-16,1 5 0 0,-1 5 0 0,1 3 0 0,3 2 0 15,0 0 0-15,-22 21 0 0,12 6 0 0,0 4 0 16,0 17 0-16,3 5 0 0,2 2 0 0,3-1 0 16,2 0 0-16,5 2 0 0,0-4 0 15,1-4 0-15,5 1 0 0,-1-15 0 0,0-5 0 16,5-2 0-16,-2-2 0 0,-3-10 0 0,3-4 0 0,0-7 0 16,1 2 0-16,-4-9 0 0,3-2 0 15,5-5 0-15,-4-4-10 0,4-6-23 0,-2-5-3 0,0-2 5 16,-1-3 5-16,0-15 5 0,1-1-2 0,-5-1 2 15,2-3 1-15,-3-1 4 0,-1 1 5 0,-5-3 1 16,3 1 0-16,0 1-1 0,-2 3 10 16,-5 14-1-16,1 6 7 0,2 11 1 0,-3 5-6 15,0 6-3-15,0 3-2 0,0 3 3 0,0 0 11 16,-9 31-4-16,0-2 7 0,4 18 1 0,1 6-2 0,4 0 9 16,-4 2-7-16,3 1-7 0,1 0 5 15,0-1-1-15,3-3 4 0,-1-6-4 0,2-12-4 16,0-1-7-16,2-4 5 0,3-5-14 0,-4-10 2 15,3-3-1-15,-3-2-1 0,4-4 5 0,0-4-1 16,0-3 3-16,5-4-3 0,-1-4 9 0,0-1-9 16,4-9 7-16,-1-4 3 0,0-4 0 0,2-1-11 15,-2-2 5-15,0 1-1 0,-2-2 1 0,4 3-1 16,-5 4 0-16,2 3 1 0,-6 8 1 0,4-1-3 16,-3 9 2-16,-2 1-11 0,2 7 3 0,-10-2 14 15,17 10 2-15,-10 1 7 0,1 6-6 0,1 0-3 16,3 4 2-16,0 4 3 0,4 0-8 0,-1 0 6 15,0-4-1-15,10 0-7 0,-1-2-2 0,4-2-15 16,2-3-8-16,-4-4-5 0,9-3-9 0,-2-3 7 16,0-3-4-16,3-2 2 0,-9-6 6 0,6 0 1 15,-7-3 2-15,-1-4-3 0,-7 2 8 0,3-7 6 16,-1-1 0-16,-5-2 5 0,-1 0-1 0,-2-3-4 16,-2 0 2-16,-5-3 4 0,-5 0 1 0,0 9 3 15,-4 1 7-15,-1 0 4 0,-5 3-2 0,1 6 10 16,-4 3 5-16,-5 4-1 0,-10 6 16 0,2 4 3 15,1 8 10-15,-2 3-6 0,3 4-4 0,0 6-1 16,6-4-2-16,0 3-4 0,0 0-3 0,9 0-7 16,4-2 0-16,1-2-4 0,4-5 4 0,4-1-7 15,1-5 5-15,2-3-2 0,5-2-1 0,1-3-5 16,5-1 2-16,0-4 1 0,1-2 4 0,0-4-3 16,0-3-5-16,-1-1 0 0,5-6-1 0,-1-2-1 15,-7 3 6-15,2-5-13 0,-3 4 0 0,-5 2 0 16,1 1 0-16,-2 2 0 0,-2 2 0 0,-2 3 0 15,-3 2 0-15,-1 4 0 0,0 0 0 0,0 0 0 16,3 13 0-16,-6 2 0 0,2 3 0 0,0 1 0 16,1 1 0-16,1 3 0 0,4 2 0 0,-1-7 0 15,1 0 0-15,4-2-15 0,0-4-27 0,-1-3-6 16,2-1 2-16,4-2-5 0,-1-3 8 0,1-3 4 16,0-2-3-16,0-3 7 0,3-4-2 0,-1-1 11 15,0-5 5-15,4-6-3 0,-5-4 8 0,3-4-1 16,0-1-1-16,-1-1 5 0,-1-14 3 0,1 1 0 15,-1-3 2-15,-1 0-2 0,-4-1 5 0,-1-1-3 16,-3 2 2-16,-1 14 9 0,-2 1 15 0,2 8 16 16,-6 5 1-16,4 3-3 0,-4 7 2 0,-2 4-9 15,2 5-1-15,0 0-4 0,0 0 12 0,-18 22-6 16,9 4 4-16,1 5 7 0,-2 16 1 0,1 2-8 16,2 2 0-16,-1-4-1 0,1 1-5 0,2-2-3 15,0-10-4-15,1-1-16 0,4-1-5 16,-1-2-9-16,1-3-2 0,1-5-16 0,2-9 0 15,-1-4 6-15,2-1 6 0,1-5-1 0,2-3 2 0,1-1 2 16,-8-1 2-16,27-9 1 0,-7-1 6 0,-4-2-4 16,7-5 4-16,0 1-14 0,4-2-13 0,-4-1-17 15,4 2-20-15,-5 1-29 0,1 3-33 0,-7 2-37 16,0 0-52-16,0 0-40 0,-3 3-70 16,-7-1-53-16,-3 5-69 0,-1-3-92 0,-2 7-307 15,-11-11-924-15,-6 5 409 0</inkml:trace>
  <inkml:trace contextRef="#ctx0" brushRef="#br0" timeOffset="-164879.22">10147 16933 430 0,'-3'-3'536'0,"3"3"-19"0,0 0-41 0,44-7-44 0,-7 6-42 15,18-7-38-15,2 2-33 0,3 2-35 16,-2 2-56-16,1 1-108 0,0 0-142 0,-7-4-184 15,-19 3-437-15,5-3-696 0,-3-4 307 0</inkml:trace>
  <inkml:trace contextRef="#ctx0" brushRef="#br0" timeOffset="-163745.84">12019 16696 166 0,'-5'-12'442'16,"4"0"11"-16,-1 0-9 0,2 0-8 0,3-2-18 15,-2 2-19-15,2 1-15 0,-1-1-15 0,1 7-11 16,-3 0-15-16,1-1-25 0,2 2-16 0,-3 4-2 15,0 0-11-15,0 0 6 0,-3 17-9 0,1 2-12 16,-2 9-16-16,1-1-18 0,1 7-20 0,0-1-5 16,1 17-19-16,1-6-23 0,1-10-17 0,2 12-7 15,0-13-24-15,-2 3-10 0,-1-1-47 0,5-1-68 16,-4-3 0-16,-1-2 0 0,3-2 0 0,-3-7 0 16,-3-3 0-16,2-6 0 0,1 2 0 0,0-5 0 15,0-4 0-15,-1 2 0 0,1-6 0 0,0 0 0 16,0 0 0-16,-4-14 0 0,4 4 0 0,2-5 0 15,0-3 0-15,3 0 0 0,0-6 0 0,3-2 0 16,-1 8 0-16,5-5 0 0,-3 7 0 0,1-1 0 16,5 3 0-16,-1 2 0 0,7 2 0 0,-3 4 0 15,5 2 0-15,5 4 0 0,-1 6 0 0,1 3 0 16,-2 2 0-16,0 7 0 0,1-3 0 0,-4 2 0 16,-4 6 0-16,0-4 0 0,-3 4 0 0,-5 1 0 15,-6-7 0-15,0 0 0 0,-3 0 0 0,-7-1 0 16,-2 2 0-16,-2-2 0 0,-6-3 0 0,-2-1 0 15,-7 3 0-15,-3-3 0 0,-1-4 0 0,-1-2 0 16,8-4 0-16,-1-1 0 0,3 1 0 0,3-6 0 16,3 0-9-16,3-1-9 0,3-1 7 0,6-3-2 15,2 2-2-15,6-5 2 0,10-1-20 0,9-4-21 16,2 3-26-16,7-2-31 0,3 3-23 0,12-3-25 16,1 0-14-16,5-1-7 0,-3 1-5 0,-2-1 5 15,-4 2 4-15,-11 1 21 0,-2 0 15 0,-3 1 14 16,1-2 10-16,-4 1 11 0,-10 2 27 0,-4 0 21 15,0 0 24-15,-9 2 23 0,-2-1 25 0,-3 2 15 16,-3-1 14-16,1 6 18 0,-8 1 19 0,-2 3 13 16,12 0 14-16,-35 6 17 0,11 6 7 0,-3 3 12 15,3 2-9-15,1 4-3 0,1 3 8 0,3 1-18 16,4 1-7-16,1 1-13 0,2 0-1 0,2-1-17 16,5-6 1-16,5-1-21 0,0-1 4 0,6-1-6 15,2-7-8-15,0-1-2 0,3-3-3 0,1 0-8 16,2-4-6-16,5-6 4 0,-1-2-10 0,-2 1-9 15,2-6-20-15,-2 0 0 0,0-3 0 0,-2-1 0 16,4-5 0-16,-5 5 0 0,-4-3 0 0,1 1 0 16,-1 0 0-16,-2 3 0 0,-2 2 0 0,1 4 0 15,-1-2 0-15,-2 6 0 0,0-1 0 0,-3 5 0 16,6-1 0-16,-6 1 0 0,6 9 0 0,2 0 0 16,-3 3 0-16,1 5 0 0,2 0 0 0,1 1 0 15,0 6 0-15,2-2 0 0,-6-4-97 0,4 0-179 16,0-1-80-16,-4-1-73 0,-1-3-79 0,5-2-91 15,-6-3-389-15,3 1-1070 0,-5-3 474 0</inkml:trace>
  <inkml:trace contextRef="#ctx0" brushRef="#br0" timeOffset="-163127.02">13509 17074 4018 0,'-9'-11'295'0,"-1"2"-70"0,0 0 4 16,-2 3 37-16,2 0 3 0,-3 3-27 16,2 2-21-16,-2 3-14 0,-1-1-1 0,-3 4-9 15,0 4-6-15,1 3-9 0,-3 7-1 0,0 3-12 0,1 1-12 16,3 1-8-16,2 3-15 0,1 2-16 0,1-2-18 16,3 0-9-16,8-2-18 0,0-5-20 15,3-5-24-15,3-2-11 0,4-2-14 0,6 0-16 0,0-6-15 16,4 0 4-16,6-7-16 0,2 0 6 15,-1-5 1-15,4-4 0 0,-4-3 8 0,0-4-9 16,-3-1 12-16,-1-6-1 0,-3 0 2 0,1-1 7 0,-5-4-1 16,0-4 2-16,-1-11 3 0,-5 9-3 15,-2 0 0-15,-2-14 4 0,1 5-1 0,-6-2-2 16,-1 17 10-16,0 2 9 0,0 9 11 0,0 4 4 16,0 4 0-16,0 2 2 0,-1 6-11 0,1 3 12 15,0 0 10-15,0 0 1 0,-7 32 24 0,6-4-1 16,1 8 7-16,0 13 4 0,1 4-1 0,-1-2-24 15,0 1-46-15,0 6 0 0,3-8 0 0,-7-2 0 16,4-12 0-16,1-2 0 0,-2-4 0 0,2-4 0 16,2-6 0-16,-2-3 0 0,3-5 0 0,-4-3 0 15,4-1 0-15,-3-5 0 0,6-2 0 0,-1-2 0 16,-6 1 0-16,13-10 0 0,-4 0 0 0,2-4 0 16,5-6 0-16,-3-5 0 0,2-2 0 0,-4-4 0 15,1-2 0-15,0-1 0 0,6-12 0 0,-10 14 0 16,1-2 0-16,1 4 0 0,-5 5 0 0,-1 8 0 15,1 5 0-15,-5 0 0 0,2 2 0 0,-2 7 0 16,0 3 0-16,0 0 0 0,0 0 0 0,-16 17 0 16,7-2 0-16,2 3 0 0,-2 7 0 0,0 5 0 15,-2-1 0-15,4 1 0 0,0 3 0 0,2-4 0 16,1 0 0-16,3-1 0 0,5-3 0 0,0-1 0 16,3-6 0-16,5-2 0 0,3 0 0 0,8-1 0 15,4-4 0-15,5 0 0 0,-5-4 0 0,2-5-198 16,3 3-159-16,-1-5-50 0,-3-5-56 0,0 0-65 15,-2-3-67-15,-10 0-346 0,1-5-1019 0,-2 2 451 16</inkml:trace>
  <inkml:trace contextRef="#ctx0" brushRef="#br0" timeOffset="-161846.08">14171 17268 76 0,'-2'-2'264'0,"2"2"40"16,-4-6 5-16,4 6 19 0,-4-4 28 0,4 4-8 16,0 0 9-16,0 0 10 0,0 0 0 0,0 0-7 15,0 0-20-15,0 0-13 0,0 0-16 0,26 4-24 16,-17-2-19-16,5-1-16 0,0-1-29 0,4-1-25 15,2-1-18-15,-1 0-15 0,-1-2-15 0,1-2-17 16,-2 1-9-16,1-4-16 0,-3 0-2 0,-1 0-15 16,-5 0-8-16,0 0-1 0,-4-2-10 0,0 0-10 15,-1-1-10-15,-4 1 4 0,-2-1-8 0,-2 2-11 16,-1 1-6-16,-4 2-6 0,0 1-5 16,-3 3 6-16,-6 0 1 0,-2 5-6 0,1 2-1 0,-2 4-1 15,2 6 13-15,-4 3 0 0,3 3 1 0,4 2 2 16,1 3 10-16,3 0-3 0,6 1 7 0,0-2-9 15,6-6 8-15,5 1-8 0,4-1-1 16,5 4 0-16,2-10-9 0,11 6 1 0,1-3 1 0,-1-5-8 16,10-4-4-16,0 0 4 0,2-5-19 0,13-1 0 15,-11-2 0-15,10-5-5 0,-13 1 13 0,1-5-13 16,9-5 6-16,-12 4 1 0,-4-3-5 0,0-3 3 16,-4-1-1-16,-4-2-4 0,-1-2 9 15,-6 0 4-15,0-1-2 0,-6 1-7 0,-2-1 1 16,0 6 1-16,-8 3-6 0,0 3 2 0,-1 1 1 0,-2 3-7 15,-6 4 3-15,2 0 4 0,-7 3-1 0,-5 6 7 16,-2 3 5-16,-5 6 3 0,0 4 5 0,-1 3-13 16,1 2-9-16,1 4 0 0,-1-1 0 0,6 2 0 15,0-5 0-15,6 2 0 0,3-6 0 16,4-2 0-16,3-4 0 0,3-1 0 0,3-3 0 16,3 1 0-16,4-3 0 0,1-3 0 0,5-3 0 15,2-3 0-15,2-3 0 0,2-1 0 0,5-8 0 16,0 0 0-16,-5-7 0 0,-1-3 0 0,1 2 0 15,-5-6 0-15,3-5 0 0,-8 0 0 0,4-11 0 16,-7 9 0-16,0-12 0 0,1 1 0 0,-7-5 0 16,-2 3 0-16,-1 1 0 0,-4 16 0 0,0 2 0 15,-2 3 0-15,1 9 0 0,0 4 0 0,-2 5 0 16,2 4 0-16,-1 1 0 0,6 3 0 0,-15 15 0 0,8 4 0 16,1 10 0-16,-2 15 0 0,6 6 0 0,2 0 0 15,2 4 0-15,3-2 0 0,2-4 0 16,2 0 0-16,-2-12 0 0,7 9 0 0,-5-14 0 15,7-2 0-15,0-5 0 0,2-2 0 0,-1-4 0 16,6-3 0-16,-4-5 0 0,7-4 0 0,-5-5 0 16,11-1 0-16,0-2 0 0,-1-6 0 0,-4 0 0 15,2-4 0-15,-1-4 0 0,-2-2 0 0,-2-3 0 16,0-3 0-16,-2-2 0 0,-7-4 0 0,3 1 0 16,-1 0 0-16,-8 0 0 0,-3 2 0 0,-3 1 0 15,-3 11 0-15,-3-2 0 0,-3 5 0 0,-1 4 0 16,-4 1 0-16,-1 4 0 0,-4 4 0 0,-1 3 0 15,-6 2 0-15,0 7 0 0,1 1 0 0,1 4 0 16,3 1 0-16,0 1 0 0,6-3 0 0,2-2 0 16,4 1 0-16,1-2 0 0,5-2 0 0,1 0 0 15,4-5 0-15,3 2 0 0,-1-4 0 0,6-2 0 16,-1-1 0-16,5-2 0 0,-4 0 0 0,8-4 0 16,-3 0 0-16,-2-3 0 0,3-1 0 0,-1 1 0 15,0-2 0-15,-2 2 0 0,-4-1 0 0,-1 4 0 16,-2-2 0-16,-2 2 0 0,1 3 0 0,-2 0 0 15,-6 1 0-15,13 6 0 0,-5 1 0 0,-2 9 0 16,-1 0 0-16,3 8 0 0,-2 3 0 0,-1 0 0 16,0 5 0-16,1 1 0 0,-3 1 0 0,1 2 0 15,0 0 0-15,-1 10 0 0,-1-9 0 0,4 8 0 16,-3-13 0-16,-3-1 0 0,-3 2 0 0,2-2 0 16,1-7 0-16,-6 1 0 0,3-7 0 0,0-7 0 15,-1 0 0-15,-3-2 0 0,2-4 0 0,-6-1 0 16,-1 0 0-16,-1-3 0 0,-4-2 0 0,-10-1 0 15,-4-6 0-15,3 0 0 0,1-3 0 0,-1-1 0 16,2-2 0-16,3-4 0 0,7-5 0 0,6-3 0 16,-1 3 0-16,6-5 0 0,4-2 0 0,10-1 0 15,2 0 0-15,7 2 0 0,4 0 0 0,14-7 0 16,2 4 0-16,3 3 0 0,5 2 0 0,0 2 0 16,1 3 0-16,2 2 0 0,-2 0 0 0,-1-1 0 15,-10 8 0-15,-4-4 0 0,2 1 0 0,-3-2 0 16,0 0 0-16,-4-5 0 0,-2 4 0 0,-2-1 0 15,-2 0 0-15,-9 3 0 0,0-7 0 0,-2 0 0 16,-5 5 0-16,-1 0 0 0,-4 1 0 0,-3 2 0 16,-3 2 0-16,-7 0 0 0,3 7 0 0,-3 3 0 15,-5 2 0-15,1 9 0 0,-9 9 0 0,3 3 0 16,0 6 0-16,6 6 0 0,2 2 0 0,0 14 0 16,7-11 0-16,0 9 0 0,7-12 0 0,5 2 0 15,1-5 0-15,5-3 0 0,4 0 0 0,3-3 0 16,2-6 0-16,4-1 0 0,-4-9 0 0,8-1 0 15,1-4 0-15,2-3 0 0,-1-3 0 16,-9-3-174-16,2-8-162 0,4-1-137 0,-7-6-220 16,1-1-394-16,-4 0-1175 0,-1-3 520 0</inkml:trace>
  <inkml:trace contextRef="#ctx0" brushRef="#br0" timeOffset="-161313.17">17214 17083 121 0,'3'-11'519'0,"1"0"-4"0,-3-1-7 0,2 0-5 15,-1 1-9-15,3 0-18 0,-4 1-25 0,2 7-37 16,-2-2-36-16,0 2-39 0,1-1-39 0,-2 4-30 16,0 0-22-16,0 0-12 0,-3 21-27 0,2-10-20 15,1 6-20-15,-4 2-17 0,2 0-15 0,-1 8-8 16,3-1-19-16,-1-5-12 0,2 2-21 0,0-2-13 15,3-4-6-15,-1-2-9 0,0 1-15 0,3-4-4 16,0-5-5-16,3 1-1 0,-1-5 0 0,3 0-6 16,2-3-1-16,-2 0-2 0,6-6-2 0,1-3 0 15,0 1 5-15,5-7-12 0,0 2 2 0,1-4 4 16,3-1-1-16,-3 0 0 0,7 0-7 0,-4-1 3 16,-2 2 4-16,2 4-2 0,3 0-12 0,-10 8 2 15,0-1 1-15,1 6 2 0,-1 0-1 0,-2 6 4 16,0 1 0-16,-4 7 6 0,-1 2-3 0,-3 6 2 15,2 3 3-15,-6-1-2 0,-5-3-6 0,2 5 2 16,-6 0-8-16,2-6-5 0,-5-1-30 0,-2-1-45 16,-4-3-53-16,-8 4-73 0,3-6-69 0,-7-4-71 15,-7-2-80-15,1-4-103 0,-11-3-396 0,5-7-1002 16,-14-4 443-16</inkml:trace>
  <inkml:trace contextRef="#ctx0" brushRef="#br0" timeOffset="-161163.03">17079 16702 295 0,'6'-17'480'0,"-2"7"0"0,1 1-31 15,0-1-43-15,5 6-41 0,-1 1-43 16,2 2-26-16,1 4-65 0,8 2-119 0,-4 4-138 16,-2 3-177-16,4-1-332 0,1 9-579 0,3 0 256 15</inkml:trace>
  <inkml:trace contextRef="#ctx0" brushRef="#br0" timeOffset="-160195.78">17991 17223 3696 0,'8'-17'320'15,"-2"-2"-62"-15,1 0-24 0,4-5 67 0,2-2-4 16,-2 2-44-16,4 2-29 0,-1 0-8 0,1-1-19 15,2 1 7-15,0 3-15 0,0 6-23 0,-2 0-7 16,3 4-20-16,1 1-15 0,1 5-9 0,-1 0-8 16,1 4-8-16,-2 9-9 0,6 1-9 0,-6 2-9 15,2 6-9-15,-3 2-4 0,0 1-15 0,-3 2 6 16,-4 3-9-16,-5-3 0 0,3 1-21 0,-7-5-12 16,-2-1-15-16,-3 1-11 0,0-1-5 0,2-4-2 15,-6-2-7-15,3-1 4 0,-3-5-2 0,0 1-1 16,0-1 7-16,-1-4 3 0,2-2 8 0,1-1-2 15,6 0 3-15,-10-4 6 0,9-2 1 0,1-2 5 16,1-3 0-16,5-4 0 0,4-3 14 0,3-4-6 16,1 0 0-16,8-1 4 0,2 0 0 0,3-2-2 15,-1-1 2-15,-1 2-7 0,2 5 7 0,-4 0-1 16,1 5 0-16,-11 3 2 0,1 4-3 0,-4 5 2 16,-2 2-10-16,-8 0-1 0,14 5 4 0,-9 4 0 15,-1 0 0-15,-3 4-2 0,2 6-4 0,-6 1 2 16,3 0 7-16,-1 5-6 0,-3 2-6 0,3-2-4 15,-2-6-12-15,3 0-11 0,-1-1-6 0,5-1-7 16,-3-1-3-16,3-4 5 0,1-5 4 0,-1 0 3 16,6-1 7-16,-2-2 0 0,2-4 4 0,2 0 3 15,0-4 2-15,6-2 1 0,-1-5 1 0,1-1-1 16,4-4 12-16,1-2 2 0,2 2 1 0,-5-4 4 16,4 0 13-16,-1 0-3 0,-2 2 4 0,0-3 13 15,-10 8 3-15,1 1 8 0,-3 4 2 0,-2 2-5 16,-2 2-6-16,-3 2 3 0,-2 2-9 15,0 0 1-15,0 0 6 0,-4 18-10 0,-1-8 6 0,-4 6-7 16,3 2 2-16,0 2-8 0,1-2 1 0,3 7-4 16,2-6-7-16,1 0-11 0,3 0-7 0,2-2-6 15,1-3-7-15,4 0-6 0,-1-2 2 0,4-4 0 16,-1-1 3-16,0-3 3 0,2-2-4 0,-2 0 2 16,1-4 4-16,-1-3 8 0,-2-1-5 0,0-3 5 15,-5-2-1-15,3-5 0 0,-3-1 1 0,-4-1 8 16,-5-1-6-16,-2-7 2 0,-4-1 4 0,0-1-3 15,-6 0 1-15,-5 2 3 0,4 1 7 0,-3 0-6 16,-2 5 2-16,1 2 1 0,4 5 5 0,3 0 0 16,4 6-1-16,1-1 3 0,0 5 2 0,3 3-4 15,5 0-1-15,0 0 4 0,0 0-6 16,24 13 4-16,2-5-5 0,3 0 3 0,5 0-1 16,1-2-3-16,4-3-2 0,-1-2 2 0,2-4-4 0,-1 2-4 15,-3-7 0-15,2-1 0 0,-5-3-2 0,-2-5 1 16,-1-2 4-16,-2-5-4 0,-3-2 3 0,-2-5-2 15,4-7 0-15,-4-5 3 0,-2-1-2 0,-10-3 0 16,3-3-1-16,-2-4-3 0,-6 4 10 16,-2 2-5-16,-3 14 0 0,-3 8 2 0,-2 7-2 15,1 3-1-15,-3 6 3 0,1 6-2 0,-2 4 2 16,7 0 12-16,-25 26 8 0,8 3 11 0,-2 16 3 0,2 5 3 16,3 0 9-16,4 2-4 0,6 4 9 15,-3-1-5-15,4 2-1 0,3 1 4 0,6-4-2 16,2-4-4-16,5 0-5 0,-3-15 7 0,0 0-3 15,3-2-1-15,5-4-8 0,-4-2-7 0,8-5-14 16,-1-3-7-16,4-6-21 0,-2-1-37 0,-3-8-29 16,1-2-31-16,-1-3-34 0,-1-4-44 0,-1-5-60 0,0-1-64 15,-3-3-63-15,-1-9-81 0,-4-1-480 16,-5-3-1022-16,-5-4 453 0</inkml:trace>
  <inkml:trace contextRef="#ctx0" brushRef="#br0" timeOffset="-160013.04">19225 16699 2960 0,'-30'-1'351'0,"12"-1"-58"0,6 2 8 0,1 0 27 16,11 0 2-16,0 0-25 0,0 0-18 0,0 0-22 15,45 1-29-15,-7 3-18 0,16-1-16 0,1 6-17 16,1-4-16-16,-1-1-19 0,0 2-8 0,-2-1-35 16,-1-1-44-16,1-2-57 0,-17 0-90 0,-9 0-107 15,-10 0-113-15,-12 0-145 0,-5-2-530 0,0 0-1060 16,-40 12 470-16</inkml:trace>
  <inkml:trace contextRef="#ctx0" brushRef="#br0" timeOffset="-159427.83">11706 17909 73 0,'3'-11'419'0,"-1"2"2"0,7-4 6 15,-6 4-2-15,-1 2-1 0,-2 1-7 0,4 1-12 16,-4-1-20-16,0 6-25 0,5-7-28 0,-5 7-31 16,0 0-10-16,0 0 8 0,3 17-7 0,-2 1-5 15,-1 8-6-15,4 6-19 0,-4 1-16 0,2 13-12 16,-4 0-10-16,4-10-17 0,1 0-25 0,4 9-11 15,0-9-22-15,-2-1-7 0,0 1-24 0,3-4-9 16,1-2-24-16,-3 0-33 0,3-6-22 0,-6-8-42 16,1 0-49-16,-4-16-41 0,2 20-30 0,-2-20-61 15,0 0-68-15,0 0-66 0,0 0-66 16,0 0-50-16,0 0-35 0,-45-33-56 0,29 11-319 16,-1-2-923-16,2-3 409 0</inkml:trace>
  <inkml:trace contextRef="#ctx0" brushRef="#br0" timeOffset="-159194.79">11696 17916 154 0,'6'-18'286'0,"7"4"17"0,5 3 18 0,6-3 3 16,2 2-4-16,-2 2 1 0,5 2-5 0,2-2 0 15,0 7-27-15,2 0-24 0,-1 3-18 0,1 2-21 16,-1 0-15-16,-4 3-22 0,-6 0-17 0,2 4-16 16,-5 2-11-16,-3 1-7 0,-6 5-3 0,-4-1-1 15,-3 1 5-15,-6 1-1 0,-9 5-5 0,-4 0 0 16,-7-2-1-16,-5-1-6 0,-1-2-1 0,-5-1-6 15,3-2-16-15,-19 3-11 0,20-6-10 0,5-1-3 16,4-3-12-16,3-2-24 0,18-6-49 0,-21 8-67 16,21-8-86-16,0 0-76 0,0 0-81 15,-5 3-69-15,5-3-70 0,0 0-354 0,39-10-875 16,-20 6 387-16</inkml:trace>
  <inkml:trace contextRef="#ctx0" brushRef="#br0" timeOffset="-157895.77">12295 17991 5 0,'5'-3'348'0,"-5"3"-2"16,9-3-6-16,-9 3-8 0,0 0 0 0,8 6 14 16,-7 0-1-16,-1 5 0 0,1 1-13 0,-2 3-9 15,1-15-17-15,-4 38-20 0,3-19-26 0,2 0-24 16,-1 0-19-16,-1 0-22 0,5-1-18 16,-2 0-17-16,5-1-16 0,-2-3-9 0,8-1-10 15,-13-13-15-15,19 14-12 0,-19-14-9 0,27 5-8 16,-27-5-10-16,32-4-5 0,-32 4-9 0,34-13-7 15,-16 2-3-15,-3 1-6 0,-2-4-5 0,0-2 0 16,-5 0-6-16,-1-2 2 0,1-6-6 0,-7 4-4 0,-1-5 0 16,-1-2-2-16,-8 3-3 0,0-3-1 15,-4 4-2-15,2 7-1 0,-2 3 6 0,3 6-4 0,-3 1-2 16,0 5-2-16,0 1 3 0,0 5 6 16,0 5 0-16,-1 2 1 0,2 5 1 0,3 1-3 15,5 7-3-15,-2-1 4 0,6 2 3 0,6-1-7 16,1-7 3-16,-1-1-6 0,6-1 3 0,2-3 0 15,0 0 2-15,6-3-6 0,-2-3-1 0,3-2 4 16,-21-5-7-16,52 2 1 0,-32-3 1 0,-20 1 0 16,55-12-6-16,-36 5 3 0,8-4 3 0,-10 2-1 15,9-3 7-15,-9 2 6 0,10-5 4 0,-13 5 2 16,3-1-5-16,-3 1 0 0,-5 2 3 0,1 1-6 16,-1 0-3-16,-1 5-4 0,-2 2 2 0,-6 0-3 15,13 8 1-15,-9-3 6 0,0 4-10 16,-4-9 2-16,0 0 8 0,2 38-11 0,-3-22 1 15,0-1 10-15,1 2-16 0,0-17 1 0,-2 22 1 0,2-22 0 16,3 18-10-16,-3-18 0 0,0 0 2 0,0 0 2 16,6 13 5-16,-6-13 3 0,0 0-8 0,0 0 2 15,0 0-3-15,0 0 0 0,0 0 2 16,48-35-3-16,-39 27-1 0,3-4 4 0,1-2-2 16,1 2 0-16,-2-1 1 0,0 1-3 0,2 3-2 15,-2 1 0-15,1 1 3 0,-3 3 0 0,2 1-3 16,-2 1 5-16,0 3-4 0,-1 4-1 0,0 1 2 15,-9-6-1-15,0 0 3 0,18 28 0 0,-13-18 4 16,0 6-1-16,1-2-2 0,-1 2 1 0,-5-16 0 16,8 23-17-16,-8-23-5 0,9 20-11 0,-9-20-2 15,13 10-4-15,-13-10 4 0,19 6 2 0,-19-6 1 16,0 0 5-16,0 0 0 0,42-14 4 0,-42 14 2 16,21-15 2-16,-10 2 7 0,4-1-4 15,-2 1 2-15,1 0 6 0,-2 1 4 0,-2-1 13 16,0 5 9-16,7-3 7 0,-8 2 8 0,0 4 7 15,2 2 1-15,-2-1 6 0,0 3 2 0,-9 1 3 0,19 6-10 16,-10-1-1-16,-9-5-7 0,0 0 3 0,28 20 7 16,-15-11-20-16,-13-9-2 0,18 16 1 15,-1-6 1-15,-5-2-18 0,-12-8-11 0,30 12-8 16,-14-10-6-16,-16-2 3 0,36 2-7 0,-36-2-1 16,32-6 3-16,-32 6 1 0,32-13-2 0,-15 3 5 15,-2 0 3-15,-2-4 3 0,1-1-4 0,3-6 4 16,-2-1 3-16,-1-6 0 0,-1 0 2 0,2-2-1 15,-5 0 0-15,2-4 6 0,-5-2-3 0,5-13 3 16,-6 14 7-16,-2 2 12 0,0 5 9 0,-3 0 9 16,-1 13 1-16,0 4-7 0,0 7 7 0,0 4-4 15,0 0-1-15,0 0 12 0,-24 23 11 0,16 4 4 16,-1 6 0-16,0 16 0 0,2-4 4 0,4 3-10 16,-3-2 3-16,3-12-16 0,3 12-1 15,1-14-3-15,1 1-3 0,2-5 1 0,3-3-10 16,0-6-24-16,3-3 0 0,0-2 0 0,-1-5 0 15,-9-9 0-15,28 8 0 0,-28-8 0 0,31-2 0 0,-31 2 0 16,36-12 0-16,-18 3 0 0,1-1 0 0,3-4 0 16,-5 2 0-16,0 1 0 0,-2-2 0 0,-2 2 0 15,1 2 0-15,-5 0 0 0,1 3-3 16,0 0-6-16,-2 3-7 0,-4 0 1 0,-4 3 1 16,13 3 5-16,-7 0 1 0,-6-3 0 0,0 0-5 15,18 24 6-15,-10-13 0 0,1 5 4 0,-2-2 5 16,2 0-10-16,1 2 13 0,3-3-11 0,0-1-12 15,1 0-13-15,3-3-18 0,-2 0-6 0,-15-9-6 16,41 6 2-16,-22-1 0 0,-19-5 2 0,44-2 10 16,-44 2 8-16,43-9-2 0,-26 1 11 15,1 1-3-15,-3-4 5 0,0 1 4 0,-4-6 2 0,1 0 0 16,-3-1 7-16,1-8 2 0,-1 0 1 16,-5-3-5-16,-4 3 6 0,4 3-2 0,-3 3 6 0,-2 5 4 15,-2 0 3-15,3 5 6 0,-1 3 2 16,1 6 13-16,-5-3 5 0,5 3 16 0,0 0 2 15,-14 28 15-15,10-10 3 0,-5 9 18 0,5 3-3 0,-2-1 5 16,-2 3-6-16,6 1-5 0,-1 1-17 0,-2-1 7 16,4 3 3-16,-2-1-21 0,-4 0-34 15,3-1-9-15,0-2 0 0,-1-2 0 0,2-3 0 16,-1-8 0-16,1-1-111 0,-4-2-57 0,2-5-55 16,5-11-53-16,-6 17-60 0,6-17-57 0,0 0-63 15,0 0-70-15,-19 8-425 0,19-8-1030 0,0 0 457 16</inkml:trace>
  <inkml:trace contextRef="#ctx0" brushRef="#br0" timeOffset="-157729.45">13907 17963 2780 0,'-8'-8'241'0,"6"0"-120"15,2 1-38-15,0 7 34 0,6-13 8 0,7 9-25 16,5-5-23-16,9 2-14 0,3-2-17 0,2 5-24 15,0 0-45-15,0 0-56 0,-5 1-56 0,-8 0-72 16,0 1-89-16,-6 1-211 0,-7-2-547 0,-6 3 242 16</inkml:trace>
  <inkml:trace contextRef="#ctx0" brushRef="#br0" timeOffset="-157596.06">13150 17766 3644 0,'-56'-5'310'0,"6"-2"-151"0,21 1-9 0,7 4 27 15,4 0-16-15,5-1-28 0,4 3-30 16,9 0-23-16,0 0-23 0,0 0-76 0,0 0-126 16,26 11-169-16,1 0-436 0,6 2-812 0,6-1 360 15</inkml:trace>
  <inkml:trace contextRef="#ctx0" brushRef="#br0" timeOffset="-156946.55">15129 18273 377 0,'0'0'592'0,"47"-4"13"16,-47 4-7-16,0 0-15 0,34-4-20 15,-34 4-21-15,18-4-43 0,-18 4-46 0,0 0-49 16,26-8-40-16,-26 8-31 0,0 0-37 0,16-12-36 15,-16 12-36-15,15-15-41 0,-7 6-27 0,-8 9-31 16,17-23-7-16,-7 6-47 0,2 0-19 0,1-5-14 16,3 1-7-16,-2-2-9 0,-1-1 0 0,-3-2-15 15,7-3 15-15,-7-1-12 0,3 0 1 0,-4 0-9 16,0-1 7-16,0 7-7 0,-4 6 0 0,-3 4 0 16,3 4-6-16,-3 2 0 0,-2 4 1 0,0 4-2 15,0 0 6-15,0 0 0 0,-13 25 8 0,4-2 10 16,0 7 1-16,-1 3 7 0,-2 12-5 0,3-11 1 15,-1 12 5-15,5-12-3 0,0-1 19 0,2 1-14 16,7-4-10-16,-1-1-1 0,3-5-2 0,7 1 0 16,0-8 0-16,-2-4-2 0,6-2 1 15,1-5 7-15,1-1-7 0,-19-5 7 0,38 2-11 16,-38-2 4-16,41-7 1 0,-24-2-3 0,-2-2-11 16,3 1 5-16,-1-3-5 0,2-5 2 0,-5 2 10 15,-4 1-8-15,1-3 1 0,-2 2-12 0,0 0 6 16,-2 4 7-16,-2 3 4 0,-3 1-6 0,2 4 1 15,-2-2-5-15,-1 5 2 0,-1 1-5 0,0 0-5 16,0 0 12-16,0 0-3 0,0 0-1 0,-5 45 13 16,5-27-4-16,2 2-3 0,3 4-9 0,1-3 0 15,4-6 0-15,5 8 0 0,4-2 0 0,-1-4 0 16,8 0 0-16,-2-4 0 0,1-3 0 0,2 0 0 16,-7-7 0-16,-20-3 0 0,35 2 0 0,-35-2 0 15,0 0 0-15,41-10 0 0,-41 10 0 0,9-12 0 16,-9 12 0-16,-5-22 0 0,5 22 0 0,-22-25 0 15,2 7 0-15,-2 3 0 0,-5 0 0 0,-2 0 0 16,-3 4 0-16,0 1 0 0,0 3 0 0,0 0-1 16,-1 3-139-16,-2 4-65 0,1 0-80 0,34 0-85 15,-46 5-91-15,27 0-99 0,19-5-469 16,-31 7-1113-16,31-7 492 0</inkml:trace>
  <inkml:trace contextRef="#ctx0" brushRef="#br0" timeOffset="-156696.14">15155 18020 247 0,'-5'-11'589'0,"1"1"25"16,4 2-11-16,4-2-8 0,1 1-3 0,13-1-20 16,4 0-36-16,10 2-37 0,2 1-45 0,6 1-39 15,15 2-35-15,-4 1-27 0,7 1-39 0,-1 2-35 16,-2-2-18-16,0 5-37 0,-17-2-19 0,15 1-28 15,-15-1-32-15,-5-1-24 0,-2 0-105 0,-8-1-16 16,-5 1 0-16,-4 0 0 0,-3-1 0 0,-3-1 0 16,-8 2 0-16,3-7-158 0,-3 7-96 0,0 0-86 15,-27-5-74-15,9 1-95 0,-9 3-104 16,-1 2-372-16,-4 1-1065 0,0 1 472 0</inkml:trace>
  <inkml:trace contextRef="#ctx0" brushRef="#br0" timeOffset="-154979.3">17242 18255 380 0,'8'-24'483'0,"-8"24"-7"0,5-27-7 0,-5 11-6 16,0-1-24-16,-4 1-23 0,-1-2-25 0,-1 1-26 15,-8-4-19-15,2-1-22 0,1 7-10 0,-3 0-19 16,-3 2-12-16,-6 0-32 0,5 5-14 0,0 3-28 16,-1 3-7-16,0 4-26 0,2 4-20 0,-7 7-8 15,2 4-20-15,3 2-2 0,1 5-2 0,3 0-33 16,5 2 0-16,1 1-16 0,2 1 1 0,1-1-18 15,2 2 4-15,9-3-15 0,0-6 5 0,2-2-11 16,-1 0 1-16,6-4-6 0,-1-3-6 0,3-1 5 16,-14-10-8-16,25 12 4 0,-25-12-8 0,25 2 4 15,-25-2 0-15,0 0 0 0,37-11-8 0,-37 11 3 16,24-18-8-16,-12 7 23 0,-2-5-37 0,-1 3 0 16,0-3 0-16,0-1 0 0,-4 0 0 0,0-2 0 15,-5 1 0-15,7-3 0 0,-4 3 0 0,-4 3 0 16,2 1 0-16,1 6 0 0,-1-2 0 15,3 7 0-15,-4 3 0 0,0 0 0 0,0 0 0 16,0 0 0-16,0 0 0 0,1 43 0 0,0-22 0 16,2 6 0-16,1 1 0 0,2-3 0 0,-3 1 0 15,6-1-30-15,2-3-3 0,-2-4-5 0,3-3 3 16,2-2 4-16,-3-5 0 0,-11-8 9 0,24 12 1 16,-24-12 0-16,27 3-2 0,-27-3 7 0,0 0 4 15,37-14-5-15,-23 5 6 0,-14 9-3 0,22-22 1 16,-11 9 4-16,0-2 5 0,-2-2-4 0,1 0 5 15,-1-1-7-15,-1-6 3 0,-1 6 1 0,1 1 6 16,3 4 7-16,-3 2 1 0,-8 11 1 0,8-17-4 16,-8 17 5-16,0 0 2 0,16-7 7 0,-16 7 3 15,0 0 5-15,0 0 4 0,22 29 6 0,-22-29-9 16,9 28-9-16,-5-11 12 0,0 1-14 0,-3 0-6 16,4-1 4-16,-1 0-18 0,-3 0-9 0,4-1-10 15,-5-16-6-15,4 18-7 0,-4-18 5 0,4 15 2 16,-4-15 5-16,0 0 6 0,0 0 1 0,0 0 4 15,0 0-2-15,0 0-2 0,0 0 6 16,0 0 2-16,56-30-3 0,-45 16 5 0,1-2-2 16,0-2-6-16,-2 2 2 0,5-7 13 0,-4 8-9 15,2-1 2-15,0 4-3 0,1 0 3 0,0 2 0 16,-14 10-5-16,18-11 6 0,-18 11 4 0,0 0 5 16,0 0 7-16,0 0-2 0,39 18 6 0,-39-18-1 15,10 27-3-15,-5-9 2 0,1 1 0 0,1 0-3 16,-2-1 3-16,5 6-7 0,-3-6 3 0,3-1 25 15,0-1-21-15,-2-3-7 0,4-4 19 0,4-1-21 16,-16-8 2-16,33 8 21 0,-14-6-20 0,-19-2 0 16,40-6-1-16,-21-1 0 0,1-1 20 0,0 0-9 15,3-7-6-15,-1-1 19 0,-5 3-12 0,-3-2-11 16,4-6 3-16,-3-1 5 0,-3 0-15 0,-2-2 3 16,-1-2-3-16,0 0-1 0,-5 0 8 0,-5 7-4 15,-2 0-2-15,-1 2-6 0,-1 1 7 0,1 5-9 16,-6 2 7-16,2 2-4 0,-2 2-1 15,-2 5 3-15,1 0-4 0,2 5 2 0,2 2 1 16,7-7 16-16,-11 23-19 0,8-6 3 0,4-1-3 16,5 4-11-16,4 5-16 0,4-2-1 0,4 3-19 15,-1 0-11-15,2-1-15 0,2-3-12 0,-1-1-4 16,-1-1-4-16,-5-5 6 0,0-1 6 0,-2 0 8 16,-2-1 9-16,-10-13 9 0,8 21 7 0,-8-21 13 15,-4 15 7-15,4-15 10 0,-15 14 10 0,-5-7 5 16,0 0 5-16,-7 0-3 0,-1-1 2 0,-3-4 1 15,7 1-7-15,24-3-45 0,-40-1-68 0,40 1-81 16,-28-5-98-16,28 5-109 0,-7-12-105 0,7 12-369 16,0 0-958-16,23-32 424 0</inkml:trace>
  <inkml:trace contextRef="#ctx0" brushRef="#br0" timeOffset="-154329.1">18579 18154 125 0,'4'-10'437'15,"0"-3"32"-15,-2 4 0 0,0 0 1 0,0 4-5 16,-2-2-28-16,0 7-32 0,0-4-35 0,0 4-18 16,0 0-12-16,0 0-12 0,0 0-12 0,-23 41-17 15,19-24-23-15,-1 2-28 0,1 8-12 0,-2 1-28 16,6-4-22-16,1-4-16 0,4 4-13 0,-2-5-19 16,3-3-10-16,1 1-9 0,3 0-19 0,7-6-8 15,-1-2-28-15,7-1-21 0,4-2-11 0,5-6-10 16,-1 0-1-16,-2-3-3 0,2 1-15 0,-1-2 3 15,1-3-3-15,0-1 2 0,-3-2-3 0,-4-2-1 16,-2-4-2-16,-4 4 3 0,1-6 7 0,-6 2-3 16,3-5-1-16,-7 4 2 0,0-7 7 15,-4 4-8-15,0 2-8 0,-5-1 6 0,0 1 20 16,-5 4-15-16,2 3 20 0,-3 3-17 0,1 4 5 16,-4 2 8-16,-1 4 14 0,10-2 9 0,-30 17 3 15,17-3 5-15,-6 8-4 0,6 3-1 0,1-1-4 16,3 5 3-16,5-2-12 0,3-1-5 0,4-2-33 0,2 0 0 15,1-5 0-15,3-2 0 0,1-3 0 16,6-3 0-16,-1-1 0 0,3-4 0 0,2-2 0 16,-20-4 0-16,49-1 0 0,-49 1 0 0,46-10 0 15,-19 0 0-15,-3-2 0 0,-6 0 0 0,-3-2 0 16,8-4 0-16,-7-3 0 0,0-2 0 0,-3-1 0 16,-3-1 0-16,-1-3 0 0,-4 2 0 0,3-2 0 15,-4 2 0-15,-4 7 0 0,0 0 0 0,-4 3 0 16,3 7 0-16,1-1 0 0,-3 3 0 0,6 0 0 15,-3 7 0-15,0 0 0 0,0 0 0 0,0 0 0 16,0 0 0-16,20 34 0 0,-7-19 0 0,2 1 0 16,4 5 0-16,-1 0 0 0,3 1 0 0,-2 0 0 15,5-1 0-15,-6-1 0 0,-9-4 0 16,0 0 0-16,2-1 0 0,-3 0 0 0,-4-4 0 0,-4-11 0 16,8 24 0-16,-8-24 0 0,-7 18 0 0,7-18 0 15,-18 20 0-15,8-13 0 0,-7 1 0 0,17-8 0 16,-38 8 0-16,20-4 0 0,18-4 0 0,-30 3 0 15,30-3 0-15,0 0 0 0,-31-2 0 16,31 2 0-16,0 0-66 0,0 0-134 0,-4-23-49 16,4 23-53-16,16-26-55 0,0 3-52 0,1 3-50 15,7-6-22-15,11-12-32 0,-5 0-347 0,1-2-931 16,-2-2 413-16</inkml:trace>
  <inkml:trace contextRef="#ctx0" brushRef="#br0" timeOffset="-153595.78">19625 17979 1980 0,'17'-48'-3'0,"-6"13"61"0,3 4 44 15,-5 1 37-15,-2 5 51 0,-3 1 39 0,0 8 46 16,-4 4 31-16,0 2 28 0,1 4-11 0,-1 1-15 15,0 5-11-15,0 0 9 0,0 0 18 0,0 0 7 16,5 27-5-16,-1-1-13 0,0 2-11 0,-3 2-15 16,3 2-12-16,5 17-28 0,1-5-21 0,-1 2-19 15,0-13-25-15,-1 2-15 0,5 0-17 16,-4-4-140-16,-2 0-10 0,3-1 0 0,-4-3 0 0,-1-8 0 16,0-3 0-16,-3-5-128 0,-2-11-127 0,2 18-50 15,-2-18-55-15,0 0-48 0,0 0-44 0,-12 14-31 16,12-14-12-16,0 0 10 0,0 0 15 15,0 0-255-15,0 0 628 0,-41-45-210 0,34 29 58 0,-1-11 84 16,0 9 58-16,6-1 70 0,-1-2 65 0,2 4 56 16,-2-1 60-16,3 2 50 0,4 0 39 15,0 4 41-15,0 0 22 0,4-2 14 0,2 5 4 16,4-3-3-16,-1 2 0 0,2 1-18 0,0 1-20 16,7 1-14-16,-3 0-19 0,10 3-20 0,-8 0-19 15,-2 1-9-15,4 0-19 0,-5 3-18 0,4 0-17 16,-2 0-13-16,-4 2-13 0,-1-2-9 0,-4 0-12 15,-3 2-10-15,2-1-10 0,-1 1-7 0,-5 3-10 16,1 0-8-16,-5 2 4 0,-2 3-6 0,-1 2-14 16,0 6-16-16,3-18-14 0,-10 35 0 15,3-17 0-15,2 2 0 0,1-2 0 0,0 0 0 16,1 1 0-16,3-3 0 0,-1 2 0 0,1-18 0 0,3 25 0 16,-3-25 0-16,7 17 0 0,-7-17 0 0,17 9 0 15,-17-9 0-15,22 7 0 0,-22-7 0 0,0 0-3 16,0 0-35-16,39-8 4 0,-39 8 7 0,17-12-1 15,-17 12-3-15,11-16 11 0,-11 16 1 16,12-23 0-16,-11 11 9 0,2-4-3 0,-1-1 3 16,-2-2 5-16,0 0 6 0,0 1 4 0,-2 0 20 15,3 0 19-15,-1 4 19 0,0 4 14 0,1-2-35 16,2 0-42-16,-2 6 0 0,5-4 0 0,3 3 0 16,-1 1 0-16,5 2 0 0,0 3 0 0,3 1 0 15,2 5 0-15,1 0 0 0,6 6 0 0,-8-2 0 16,5 7 0-16,2 3 0 0,-7-1 0 0,1 3 0 15,-4 0 0-15,-4-3 0 0,-1 0 0 0,0 0 0 16,-4 0 0-16,-2 0 0 0,-1-2 0 0,-2 0 0 16,0-16 0-16,-2 23 0 0,2-23 0 0,-9 22 0 15,9-22 0-15,-9 15 0 0,9-15 0 0,-9 9 0 16,9-9 0-16,0 0 0 0,0 0 0 0,0 0 0 16,0 0 0-16,0 0 0 0,0 0 0 0,0 0 0 15,-19-41 0-15,24 24 0 0,8-7 0 16,1 1 0-16,5-4 0 0,-1 1 0 0,3-1 0 0,1-1 0 15,3 3 0-15,-1 0 0 0,-4 5 0 16,2-2-360-16,2 4-94 0,-2 1-85 0,-5 6-116 16,10-3-376-16,1 7-1116 0,-3-1 494 0</inkml:trace>
  <inkml:trace contextRef="#ctx0" brushRef="#br0" timeOffset="-153345.75">21195 17681 165 0,'-5'-11'592'0,"-3"2"33"0,4 3-7 16,3 0-20-16,1 6-18 0,-5-8-24 0,5 8-28 15,0 0-37-15,0 0-33 0,0 0-35 16,19 34-43-16,-7-7-25 0,-2 5-31 0,3 0-38 16,-2 3-22-16,2 13-26 0,0-2-25 0,-3 1-18 15,3-3-29-15,-8-10-30 0,3-3-136 0,-5 0 0 16,1 3 0-16,-2-8 0 0,-4 1 0 0,4-8 0 15,-5-3 0-15,-2-1-148 0,5-15-111 0,-10 23-62 16,2-15-52-16,8-8-58 0,-24 6-56 0,24-6-63 16,-44-8-387-16,20-4-1016 0,-3 1 450 0</inkml:trace>
  <inkml:trace contextRef="#ctx0" brushRef="#br0" timeOffset="-153045.86">20822 17674 339 0,'4'-19'404'0,"1"1"13"15,5 1 7-15,4 3-7 0,0-1 0 0,2 1 4 16,10 2-18-16,3 2-21 0,1 0-13 0,3 7-8 16,1 2-6-16,4 2 7 0,2 1-39 15,-5 9-14-15,15 4-20 0,0 1-17 0,-6 6-21 16,-1 4-21-16,-3 6-21 0,-2 0-23 0,-6 4-17 16,0 3-17-16,-4-1-17 0,-5 4-11 0,-6-12-8 15,-1 14-19-15,-7-10-8 0,0-1-11 0,-6-1-8 16,-3-1-49-16,-6-2-21 0,-4 0 0 0,-1-6 0 15,-7 3 0-15,-3-6 0 0,-4-2 0 0,-3-1 0 16,-7 0 0-16,-2-4 0 0,-18 1 0 0,-1-5 0 16,18-3 0-16,-18-3 0 0,2 0 0 0,14-3 0 15,3 0 0-15,1-1 0 0,8-1 0 16,0-2 0-16,8-1 0 0,20 5 0 0,-30-7-116 0,30 7-226 16,-13-11-101-16,13 11-123 0,0 0-555 0,22-25-1215 15,-4 13 538-15</inkml:trace>
  <inkml:trace contextRef="#ctx0" brushRef="#br0" timeOffset="-152628.23">21544 16980 252 0,'10'-13'380'0,"1"5"18"16,6 0-12-16,0 0-20 0,2 5-14 0,4 4-28 15,5 7-23-15,-1 3-18 0,3 3-9 0,-2 7-9 16,2 2-15-16,9 15-14 0,-4 0-13 0,0 4-5 16,-4 3-13-16,-1 0-4 0,-2 3-11 0,-1 3-9 15,-4-1-9-15,0 3-4 0,-5 6-9 0,-5-4-10 16,-3 29-6-16,-5-25-6 0,-2 25-9 0,-6-25 0 15,-2 24-3-15,0-25-10 0,-8 1 3 0,-2 0-10 16,-9 21-6-16,3-30-7 0,-2 1 3 0,-5 1-13 16,-2-5-10-16,-1-3 5 0,-8-2 2 0,-2-4 19 15,-6-3-17-15,0-7 10 0,-3-1-22 16,0-6-4-16,4-1-43 0,9-8-1 0,1-2 2 0,3-4 11 16,5 1-19-16,-1-1-2 0,10-4 3 0,19-2-27 15,0 0-54-15,-40-7-64 0,40 7-71 0,-18-8-85 16,18 8-69-16,-8-20-100 0,8 20-103 0,-1-28-464 15,5 11-1103-15,0 1 489 0</inkml:trace>
  <inkml:trace contextRef="#ctx0" brushRef="#br0" timeOffset="-152112.89">21786 18229 361 0,'0'0'417'0,"0"0"-11"0,0 0-1 0,0 0-14 0,0 0-19 16,0 0-30-16,0 0-26 0,0 0-19 15,0 0-25-15,0 0-22 0,0 0-20 0,0 0-24 0,0 0-20 16,0 0-16-16,0 0-19 0,0 0-13 15,0 0-9-15,0 0-13 0,0 0-17 0,0 0-6 16,0 0-15-16,0 0-11 0,0 0-5 0,0 0-8 16,0 0-3-16,0 0-9 0,0 0-3 0,0 0-4 15,0 0-4-15,0 0-1 0,0 0-4 0,0 0-4 16,0 0 1-16,40-6-4 0,-40 6-1 0,0 0-2 16,0-18-4-16,0 18 2 0,0 0-9 0,0 0 5 15,0 0 0-15,0 0-3 0,-26-16 0 0,26 16-9 16,0 0-51-16,0 0-54 0,0 0-71 0,0 0-82 15,0 0-111-15,0 0-472 0,-37 29-913 0,37-29 405 16</inkml:trace>
  <inkml:trace contextRef="#ctx0" brushRef="#br0" timeOffset="-151930.23">22837 18164 4846 0,'0'0'462'0,"0"0"-181"0,22-10-141 0,-18 5-47 15,-1 1-35-15,0-1-5 0,-3 1-17 0,-1-1-15 16,1 5-45-16,-9-8-83 0,3 5-130 16,6 3-210-16</inkml:trace>
  <inkml:trace contextRef="#ctx0" brushRef="#br0" timeOffset="-150694.74">19131 18697 244 0,'0'0'350'0,"0"0"2"0,0 0 2 0,0 0-12 0,0 0 1 16,0 0-7-16,31-34-2 0,-31 34-9 0,15-15-5 16,-6 7-11-16,-9 8-22 0,0 0-24 15,19-11-22-15,-19 11-28 0,0 0-20 0,14-8-21 16,-14 8-15-16,0 0-13 0,0 0-12 0,0 0-16 16,29 27-9-16,-18-17-11 0,0 5-12 0,1 0-21 15,2-2-13-15,0 2-13 0,8-1-20 0,0 1-11 16,1-2-13-16,5-4-7 0,0 0 1 0,-3-3-8 15,7-3 0-15,-1-1 0 0,1-4 4 0,1 0 1 16,-1-3-3-16,0-2 9 0,1 0 2 0,-2-1 5 16,4-1 11-16,-3-1 7 0,-2-4 8 0,1 3 3 15,0-2 4-15,-1-1 5 0,1 2 0 16,-3-2 10-16,-3 5 7 0,4 2 6 0,-9-1 7 0,-1 4-2 16,-19 4-4-16,32-5-4 0,-32 5-4 15,0 0-1-15,37 4-11 0,-37-4-1 0,23 10-2 16,-10-2 7-16,-13-8-14 0,19 15-7 0,-19-15 6 15,23 12-5-15,-6-4-2 0,-17-8-4 0,24 11-2 16,-24-11-2-16,33 5 4 0,-10-3-1 0,8-2-4 16,-31 0-2-16,56-4 10 0,-28-5-9 0,0 5-4 0,3-4-2 15,-4 4 7-15,2-2-4 0,-3-4 0 0,1 1-1 16,1-1 3-16,1-1-6 0,-1 0-1 16,-2-1 8-16,-2 1 7 0,-6 4 13 0,1-2 7 15,-19 9 9-15,23-7-2 0,-23 7-2 0,0 0 0 16,0 0-6-16,0 0 2 0,0 0 2 0,0 0-4 15,0 0-6-15,31 18-2 0,-31-18 2 0,1 14-6 16,-1-14 0-16,0 0-5 0,5 21 3 0,-5-21-4 16,4 16-2-16,-4-16-7 0,18 13-10 0,-18-13 1 15,23 8-10-15,-6-2-3 0,-17-6-4 0,37 3 2 16,-37-3-1-16,38-3-6 0,-38 3 9 0,47-9 1 16,-24 7-3-16,3-5 1 0,-7-1 9 15,9 0-7-15,-2-2 7 0,-6 4-5 0,-1 1 6 16,-19 5-1-16,32-8 1 0,-32 8 3 0,23-7 8 15,-23 7 2-15,23-4 3 0,-23 4-3 0,0 0-6 16,0 0 3-16,22-3-6 0,-22 3-38 0,0 0-61 16,0 0-79-16,0 0-95 0,0 0-101 0,0 0-109 15,0 0-529-15,23-5-1094 0,-23 5 485 0</inkml:trace>
  <inkml:trace contextRef="#ctx0" brushRef="#br0" timeOffset="-150561.36">21649 18522 2973 0,'0'0'339'0,"0"0"-106"0,0 0-37 16,0 0-46-16,0 0-38 0,0 0-31 0,-10-33-38 15,10 33-74-15,0 0-132 0,0 0-493 0,-17-9-710 16,17 9 314-16</inkml:trace>
  <inkml:trace contextRef="#ctx0" brushRef="#br0" timeOffset="-146612.25">20694 952 228 0,'0'13'223'0,"1"6"23"16,5 6-19-16,-4 4 3 0,3 3-13 0,2 0-31 15,0 13 4-15,0-10-33 0,-3 1 3 0,3 15-20 16,2 3 5-16,-4-4-6 0,4 5-6 0,-5-2-12 15,1 1-10-15,0 5-2 0,-5 1-9 0,1 0-3 16,2-3-3-16,-3 2 0 0,-5 23-9 0,-3-30 2 16,3 5-5-16,-2 1-6 0,-2 23 25 0,-2-23 17 15,6 0-8-15,-4 25 2 0,2-25-6 16,0 2-11-16,0 23-10 0,0-24-5 0,-2 22 1 0,-1-24-1 16,4 3-9-16,-6 26 1 0,1-5-3 0,2-22-10 15,-4 22-1-15,-5 2-1 0,1-2-7 0,6-26-3 16,-6 26-3-16,5-24-3 0,-4 26 4 15,2-24-7-15,-4 31 5 0,4-5 1 0,-1-3 2 16,1 0 1-16,1 1 1 0,-2-1-3 0,7-25 1 16,-5 29-4-16,-1-3 0 0,9 5 3 0,5-1-8 15,0-1 3-15,3-1 0 0,-3 0-5 0,2-2-7 16,2-23 1-16,9 26-2 0,-3-3-3 0,3 0-6 16,-3-23 3-16,7 28-5 0,-5-4 1 0,1 0 0 15,-1-24-4-15,4 27-1 0,-2-29 2 0,-1 25-5 0,0-23 1 16,-2 24-4-16,-2-25-2 0,12 23 4 15,-11 2 0-15,-2-26 1 0,2 25-1 0,-5-23-1 16,4 22-3-16,-4-24-6 0,3-1 10 0,-2 25-2 16,-2-22-1-16,4 23 6 0,-4-23-2 0,1 25 5 15,7-5 7-15,-4-22 0 0,4 23 2 0,-4-24 3 16,1 3 1-16,9 19-2 0,-5-22-3 0,6 25 1 16,-2-27 1-16,3 29 2 0,-4-29-2 0,8 24-4 15,-10-24-1-15,7 25-3 0,-5-23-6 0,-3-2 5 16,2 5-1-16,3 22-1 0,-4-27 1 0,-1 4 1 15,6 22 4-15,-10-23 4 0,9 21-2 0,-12-21 0 16,3-1 1-16,3 25-1 0,-3-25-2 0,-3 2-3 16,-1 0-5-16,0 0 7 0,-1 23 1 0,-1-24-2 15,-1 2 7-15,1 25-3 0,-1-26 0 0,1 24 1 16,-6-25 1-16,1 25-1 0,2-26-3 0,-4 24 10 16,4-27-1-16,-4 6-6 0,2 24 1 15,0-1 10-15,2-26-11 0,0 24-2 0,-1-20-5 16,2 23-1-16,-2-24 1 0,-1 25-1 0,0-27-1 15,6 26-2-15,-5-26-2 0,3 25-1 0,2-2 0 0,-4-22 1 16,5 23 0-16,0-1 0 0,3 1-3 0,-7-23 0 16,1 0 1-16,3 23-5 0,-1-22 1 0,2 20-1 15,-1-19 2-15,-1 24 2 0,1 0-1 16,0-3-8-16,-2-23 6 0,-2 23-3 0,4-22 6 16,-5 0-2-16,-1 26 1 0,1-27 1 0,0 22-2 15,2 4 5-15,-3-29-8 0,-3 24-4 0,-1-20 0 16,0-1 2-16,-3 26 1 0,3-27-1 0,3 3 1 0,-5-2 0 15,-5 24-1-15,5-28-1 0,1 3 4 16,-2 25-2-16,4-25 0 0,-1 3 0 0,0 21 0 16,1-26-3-16,-1 5 3 0,4-3 0 0,-7 3-3 15,7 20 3-15,-2-26-6 0,1 3 3 0,3 2 10 16,-2 0-11-16,2 24 4 0,-2-26 0 0,1-1 1 16,4 23-4-16,-7-27 7 0,4 4-8 0,-1-2 4 15,2 0-2-15,-1-1 5 0,-2 4-5 0,2-4-3 16,0-1 1-16,-2 0 4 0,2 3-2 0,-1-4-2 15,0 1 9-15,0 0-5 0,-1-2-2 0,-2 1-2 16,-2-1 4-16,1 0-1 0,4-3-6 0,-5 0 2 16,5-1 2-16,-4-1-1 0,-1 0 1 0,0 0 2 15,-3 1 2-15,3-1 0 0,0 1-5 0,-1-10 2 16,-2 11 0-16,-3-4-2 0,2 3 4 0,2-13-3 16,-2 12 0-16,2-10 3 0,-1 8-4 0,1-10 4 15,0-2-1-15,2-1 2 0,2 0-6 0,1 2-1 16,-3-2-3-16,3-3 3 0,2-1-4 0,0 0 0 15,2-3 4-15,-1-5-6 0,1 7-7 0,0-1 5 16,-1-1-3-16,0-6 0 0,1-1 4 0,-2-3-2 16,1-4-1-16,-1 6-2 0,0-4 2 15,1-3-1-15,2 0 1 0,-3-2-6 0,2-1 5 0,1-1-2 16,-2-2 0-16,-1-3 2 0,14 5 0 0,-5-4 2 16,3 0-2-16,2-1 6 0,7 2 0 15,1-4 2-15,6 2-2 0,-1-1 3 0,1 0-1 0,5 0 3 16,1-1 3-16,0 0-2 0,7-2 0 0,-4 3 0 15,0-1 3-15,2 0-2 0,-2-1 2 0,2 1-1 16,-2 1-4-16,-1-2 5 0,1 0-1 0,-1 1 1 16,-2-1-3-16,2 0 2 0,-3 2 1 0,5 1-1 15,-5-3 0-15,3-1-1 0,-2 4 4 16,-2 1-1-16,0-2-1 0,-4 1 1 0,-9 0-1 16,5 0 3-16,-6 0 0 0,3 1-4 0,-3 2 1 0,-5 0-1 15,-1 2 0-15,-3 0 0 0,0 1-2 0,-4 3 5 16,-1-2 12-16,1 2-3 0,-2 2 1 0,-1 1 4 15,-4 4 6-15,-2 1-1 0,4 2-3 16,-3 7 6-16,2 0 1 0,-3 3 0 0,3 0-3 16,-2 4 0-16,2 1 0 0,1 1-3 0,0 1 3 15,0 12-7-15,4 1 2 0,-1-1 1 0,3-1-4 16,0 4 7-16,-2 1-9 0,3 1 6 0,0 1-7 0,1-1 8 16,7 1 1-16,-3 2-6 0,2-3 8 0,-1 0-1 15,6-1-5-15,0 1-2 0,-1-2 2 16,3 1-3-16,0-2 4 0,3-3-4 0,-2 2 1 15,2 1-1-15,-10-4-4 0,8 2 2 0,-8-1 2 16,4-1-10-16,-4-1 2 0,0 2 0 0,-2-3 2 16,-3-9-2-16,3 11 3 0,-4 0 1 0,-3-13 3 15,-1 3-3-15,-1 12 1 0,-3-13 0 0,0 14-1 16,-4-14-3-16,-1 13 2 0,1-12 0 0,-3 10-1 16,-2-11-1-16,-1-2 19 0,-5 13 0 0,5-16 1 15,-2 0-14-15,1 0-5 0,-1 1-23 0,-1-6-14 16,4 1-46-16,-1-1-29 0,4-7-34 0,-2-3-41 15,7-3-26-15,1-12-37 0,1 18-50 0,-1-18-59 16,0 0-87-16,0 0-471 0,0 0-986 0,0 0 437 16</inkml:trace>
  <inkml:trace contextRef="#ctx0" brushRef="#br0" timeOffset="-145529.58">22502 921 152 0,'-7'-1'404'0,"-1"0"-41"15,-3 3-15-15,-1 3-33 0,1 3 0 16,-2 1-20-16,-1 4-18 0,-4 7-18 0,-1-1-24 16,1 5-31-16,5-1-8 0,4-5-19 0,-2 7-16 15,4-6-23-15,5-1-5 0,-2 0-11 0,4-7-2 16,1 1 13-16,3 0 2 0,4-5-1 0,3 0 2 15,2-3-11-15,1-3-5 0,4-3 0 0,2-3 0 16,-3-2 1-16,0-2-2 0,-1-2 1 0,0-2-9 16,-5 1-1-16,3-2-13 0,-7-2-7 0,0-1-6 15,-7 2-14-15,0-2-4 0,-1 2-10 0,-3-2-11 16,-5 5-36-16,-5-2-47 0,-1 6-60 0,-2-1-64 16,-1 8-76-16,-1 4-96 0,-1 3-103 0,-6 6-401 15,3 3-909-15,1 6 402 0</inkml:trace>
  <inkml:trace contextRef="#ctx0" brushRef="#br0" timeOffset="-145212.05">22092 1549 63 0,'-6'0'545'0,"-6"0"-33"16,2 2-24-16,0 0-13 0,-3 4-21 0,-1 1-29 15,-1 1-35-15,1 3-36 0,5-2-34 0,-3 3-30 16,3-1-32-16,0 3-24 0,3 3-20 16,3-2-24-16,3-1-20 0,2-2-11 0,3 3-18 0,3-2-16 15,4 0-22-15,4-6-4 0,3 0-11 0,-1-3-8 16,9-1-12-16,-4-3-9 0,3-3-2 0,-5-1-3 16,-2-3-5-16,-1 0-3 0,-4-2-9 15,0-2 9-15,-6 0 2 0,-2 2 3 0,-3-4 2 16,-2-3-9-16,-4 0 0 0,-2 5-2 0,-1-5-4 15,-7 4-5-15,0 1-9 0,-3 3 0 0,4 3-2 16,-7 3-19-16,1 4-43 0,3 3-55 0,-2-1-59 0,7 4-62 16,2 1-76-16,3 1-81 0,3 3-88 15,4-2-437-15,5-1-974 0,5 2 431 0</inkml:trace>
  <inkml:trace contextRef="#ctx0" brushRef="#br0" timeOffset="-144896.03">22550 1607 408 0,'1'-9'493'0,"3"1"0"16,-4 3-11-16,0 1-21 0,3-4-34 0,-3 5-34 15,2-1-38-15,-2 4-41 0,0 0-26 0,0 0-31 16,0 0-24-16,0 0-21 0,-9 15-24 0,8-8-16 16,-3 0-18-16,4 3-16 0,0 1-11 0,4-1-11 15,0-1-10-15,3-2-8 0,2 0-10 0,0-2-11 16,3 1-1-16,2-3-10 0,-1 0-7 0,6-5-1 15,-8 0-6-15,7 0-1 0,-5-2 7 0,4-2 12 16,-1-1 2-16,-6-1-7 0,3-3-2 0,-3 3 3 16,-2-3-4-16,-4 0-2 0,0-7-7 0,-7 5-4 15,-1-3-4-15,-2-1-10 0,-7 0 2 0,-4-3-3 16,-3 2-34-16,0 7-40 0,0 3-58 0,-1 3-62 16,-6 2-76-16,8 4-60 0,-3 5-59 0,4 3-61 15,4 2-78-15,-4-4-359 0,13 4-924 0,5 0 409 16</inkml:trace>
  <inkml:trace contextRef="#ctx0" brushRef="#br0" timeOffset="-143710.81">24042 1170 16 0,'3'-4'310'0,"-3"4"-9"0,0 0 0 15,0 0-10-15,0 0-18 0,0 0-10 0,0 0-12 16,1-4-20-16,-1 4-22 0,0 0-9 0,0 0-17 15,0 0-13-15,0 0-13 0,0 0 3 0,0 0-12 16,0 0 2-16,0 0-3 0,0 0-5 0,0 0-5 16,-19 11-5-16,14-9-2 0,5-2-1 0,-11 2-3 15,3-1-6-15,-4-1-8 0,2 0-5 0,-1-1-12 16,1-1-1-16,-3-2 0 0,1-1-1 0,3 2 7 16,0-2 2-16,0-4-8 0,2 4-6 0,2-4-8 15,1 1-5-15,1-3-7 0,3-1-8 0,0-4-3 16,3 1-8-16,-1 2-4 0,3-2-3 0,-1 3-2 15,3-2-3-15,0 3-5 0,0-1-3 0,-1 5 1 16,2-1-9-16,-2 4-1 0,2 3-8 0,-2 1 3 16,3 2-3-16,1 5 0 0,3 6-1 0,-4 4-1 15,1 8 2-15,-5 0 0 0,7 3 0 16,-7 1-2-16,4 2-1 0,-4-1 2 0,0 1-1 16,-1 1-5-16,-4 0 2 0,0 0 2 0,-1-1-1 15,-2-3 0-15,-6 0 0 0,0-3 2 0,0-1 0 16,-3-2 1-16,-6-1-2 0,-3-2 2 0,1 0 1 15,-3-5-4-15,-5-2 3 0,1-1-2 0,-4-5 2 16,3-3 1-16,8-2 2 0,-1-1-2 0,1-1 5 16,0-3-4-16,3 0 1 0,5-2 5 0,6-1-3 15,-4-7-3-15,2 0-1 0,4-2-2 0,5-1-1 16,4-4-1-16,6-5-1 0,1 4 3 0,4 2-7 16,-2 5 2-16,0 2-7 0,2 3 0 0,1 1-1 15,1 3-1-15,-3 3-6 0,3 3 3 0,-5 4-2 16,6 5 4-16,-1 1 1 0,1 6-3 0,-5-2-6 15,0 1-16-15,4 4-17 0,-1 1-37 0,-2 3-33 16,1-3-48-16,-2-5-49 0,-2 0-46 0,5-4-46 16,-3 0-40-16,1-7-36 0,3-3-57 0,-2 1-294 15,-4-5-791-15,0 0 351 0</inkml:trace>
  <inkml:trace contextRef="#ctx0" brushRef="#br0" timeOffset="-143096.79">24337 1140 8 0,'3'-29'324'0,"1"3"42"15,-1 8 5-15,-1 1 5 0,-1 4-4 0,1 3 0 16,-2 4-18-16,0-1-27 0,1 2-35 16,0 3-31-16,-1 2-16 0,0 0-2 0,0 0-20 15,9 16-11-15,-6-5-13 0,0 5-16 0,-1 1-15 16,-1 1-15-16,1 1-13 0,1 5-12 0,-3-5-12 0,-2 0-13 16,2-2-13-16,-1 2-4 0,1-3-9 15,-2-3-9-15,2-2-4 0,-1-2-7 0,0-4-5 16,1 1 1-16,0-2-1 0,0-4-1 0,0 0-5 15,0 0-2-15,0 0-8 0,0 0-5 0,11-11-2 16,-4 1-6-16,0 0-5 0,4-6 5 0,1-1-6 16,2-4-2-16,2-1-2 0,0 1-3 0,-2 5 2 15,-5 2-5-15,-1 4-3 0,2 2-1 0,-1 1-7 16,0 2-7-16,-1 2 5 0,-2 3 2 0,3 3-1 16,-4 2 3-16,0-1 4 0,-1 5-7 0,4 0 2 15,-2 2-1-15,2 1 3 0,2 4 6 0,2-3-11 16,-1 0 15-16,3-2-9 0,0 2 8 0,4-4-4 15,0 0 0-15,5-3 2 0,-1-1 2 0,-3-2-5 16,9-3 4-16,-8-3-4 0,0 0 3 0,-2-4-5 16,-1 3 5-16,1-6 0 0,0-1 2 0,-5 0 0 15,2-3-3-15,-2-2 1 0,0 2 0 0,-4-2-2 16,-1-2-2-16,-2 0 3 0,0-5 1 0,-2 7-5 16,-3 5 3-16,-1 0 0 0,0 1 3 15,-1 5-7-15,-3-1-3 0,-3 4 4 0,-2 3-1 16,-3 4-6-16,-3 2 4 0,-1 4 1 0,1 1-1 15,2 3 2-15,-2-1 0 0,0 7 2 0,3-5-1 0,3 0-1 16,-1 1-1-16,4-1 2 0,-1-2 2 0,4-3-1 16,1-2-2-16,4 0 7 0,1-4 0 15,6 2 2-15,1-2-2 0,1-4 4 0,3 0 2 16,2-3 11-16,2-3 9 0,0 1 16 0,-4-4 10 16,0-2 1-16,4-1 7 0,-4-3-1 0,3-8 7 15,-8 4-8-15,2-7-1 0,-3-1-10 0,-4-4-5 16,-2 1-6-16,-4-7-6 0,0 1 3 0,-3-11-15 15,-2 1-25-15,-7-4-8 0,6 15-45 0,-5 1-46 16,-1 6-57-16,5 7-79 0,-2 6-94 0,-5 5-124 16,16 9-135-16,-30-3-337 0,30 3-1001 0,0 0 443 15</inkml:trace>
  <inkml:trace contextRef="#ctx0" brushRef="#br0" timeOffset="-141944.96">25567 1230 3601 0,'14'-10'122'16,"-5"-2"21"-16,4-1 62 0,-5 1 25 0,-1 5-2 16,0-3-19-16,-3 6-18 0,-2-1-16 0,0-1-24 15,-1 3-14-15,-1 3-11 0,0 0 2 0,0 0-6 16,-23 15-6-16,6-2-9 0,-6 5-8 0,1 5-5 15,1 2-11-15,3-2-1 0,2 6-11 0,-3 1-10 16,5-2-6-16,3 3 3 0,3-2-6 0,4-3-7 16,4-7-7-16,1 6 2 0,6-7-4 0,3-1-2 15,3-3 3-15,2-1-3 0,3-4-6 0,1-2 0 16,3-3-2-16,2-3-2 0,3-2-4 0,0-5 1 16,-5 0-3-16,3-5-1 0,1-1-4 0,-3-4 3 15,0 1-6-15,-4-5 4 0,0-5 0 16,-1 6-7-16,-4-2-2 0,4-3 2 0,-5 3 1 15,-6 5 13-15,2 3 5 0,-4 2 0 0,-1 2-9 0,0 3-5 16,-1 3-3-16,-3 3 1 0,0 0-1 0,0 0-7 16,-9 16-1-16,1-1 0 0,0 4 3 15,1 6 4-15,0 0-8 0,1 0 11 0,5 2-9 16,2-8-4-16,3 0 2 0,0-1 1 0,2 0 1 16,2-5 11-16,1-2-9 0,1 2 1 0,0-5 0 15,1-5 4-15,1 1-1 0,0-3 1 0,3-1 4 16,-2-2-1-16,3-7-3 0,-7 2-8 0,0-2-2 15,4-5-1-15,-8 2 4 0,3-4-11 0,-6-4 2 16,1-5 6-16,-1 5-12 0,-4-7 1 0,-2 9-5 16,-1-7 0-16,-3 7-8 0,-1 1 2 0,0 0 1 15,4 8-2-15,-2-1-4 0,0 3-6 0,-3 2-11 16,2 3-2-16,2 1-1 0,-2 1 7 0,8 0 1 16,-11 8 6-16,10-2 0 0,-1-1-2 0,4 3 10 15,3-1 1-15,3 3 3 0,3-3 2 0,5 1 4 16,2-2 3-16,1 1 5 0,2-1 0 0,6-3 0 15,1 0-1-15,-6-2 4 0,0-1 1 0,-1 0 11 16,-1-3 9-16,0 2 9 0,-6 0 3 0,3-1 3 16,-5-1 3-16,3 0 1 0,-6 3 1 0,0-2-6 15,-1 1-4-15,-8 1-7 0,15 1-4 0,-15-1-7 16,9 7 0-16,-2-3-1 0,-5 5-2 0,6 3 4 16,-6 0-1-16,4 6-2 0,-4-3-1 0,1 2 6 15,-1-5-11-15,1 4-8 0,1-7-2 0,-1 3-3 16,0-5-1-16,-1 0 3 0,4-3 2 15,-3 0 4-15,7-1 1 0,-2-3 2 0,3-3 5 16,0-2-3-16,1 0 4 0,2-6-3 0,0 2-3 16,1-4 0-16,0 0-3 0,1 1 3 0,-5-1-2 15,5 0 3-15,-5-1-1 0,2 2 0 0,-2-1 1 16,-3 4 0-16,0 0 8 0,-2 2-1 0,0-1-2 0,-2 3-3 16,0 4-7-16,-4 1 0 0,0 0 1 15,0 0 1-15,0 0-3 0,9 17 3 0,-11-7 0 16,0 6 2-16,1-4 0 0,-1 6-15 0,0-1-14 15,1-1-6-15,2 1 0 0,1-4-7 0,0-1-2 16,1-2 4-16,3-1 1 0,3-1 1 0,1-3 6 16,3-2 1-16,6-3 2 0,0 0 5 0,0-4 4 15,2-1 0-15,-1-3 0 0,-2-2 6 0,8-3 1 16,-1-1-1-16,-4 4 4 0,2-7 4 0,1 2 3 16,0-3 4-16,-7 4 5 0,2-2 15 0,-6 2 9 15,1 1 4-15,0 2 15 0,-6 6 9 0,-2-1-16 16,-2 2-15-16,0 0-3 0,-4 4-4 0,0 0-3 15,0 0 4-15,-1 16-1 0,-3-6-3 0,-3 5 1 16,1 4-4-16,1 0-2 0,1 2 3 0,-1 2-4 16,5-4 4-16,1 0 2 0,5-2-3 0,-1-2-4 15,3 1 6-15,3-3-5 0,4-2-1 0,1-4 8 16,2 0-1-16,0-4 12 0,1-3 20 0,0-2 3 16,2 0 2-16,-2-4 10 0,8-5 4 15,-13 1 2-15,1-4-7 0,-2 0 14 0,-4-3-21 0,0-8 3 16,-5-4-10-16,-4 3-9 0,-1-3-5 0,-7-2-5 15,-6-4 2-15,-5-8-12 0,-6-1-6 0,-4 4-4 16,2-1-13-16,4 11-21 0,3 4-26 0,-2 3-40 16,0 2-55-16,6 9-67 0,-1 4-71 0,0 3-85 15,1 1-89-15,4 6-90 0,-2-2-374 16,5 3-999-16,4 2 443 0</inkml:trace>
  <inkml:trace contextRef="#ctx0" brushRef="#br0" timeOffset="-141612.95">27245 1027 2795 0,'10'-22'281'16,"2"-3"-41"-16,-6 7 34 0,2 0 17 0,-3 3-46 15,3 1-19-15,-8 14-6 0,10-17-9 0,-10 17-34 16,5-11-20-16,-5 11-12 0,9-5-11 0,-4 7-11 16,3 5-14-16,2 1-7 0,-1 6-7 0,-1 1-17 15,1 1-3-15,-4 1-8 0,1 1-11 0,-1 1-17 16,-1-2-15-16,0 2-9 0,0-2-13 0,-2 0-16 15,1-1-10-15,-1-4-1 0,1-3 0 0,-3 0 4 16,1-2 8-16,1 0 1 0,-1-3 10 0,1-1 6 16,2-1 0-16,-4-2 11 0,14-3 4 15,-5-1 16-15,0 0 11 0,4-5 3 0,2-3 7 16,1 0-5-16,4-4 9 0,-5 5 1 0,1-3-2 0,-2 3 0 16,-5 1-11-16,-1 3 0 0,0-2-14 0,-4 7-9 15,0 1-2-15,-4 1-4 0,0 0-7 0,8 8-39 16,-6-1-41-16,-2 4-42 0,-1 1-59 0,1 4-62 15,1 1-75-15,-1-1-85 0,0 2-101 16,2-2-338-16,1 2-899 0,5-2 397 0</inkml:trace>
  <inkml:trace contextRef="#ctx0" brushRef="#br0" timeOffset="-141246.08">28040 1283 2989 0,'9'-9'298'0,"1"2"4"0,-3 0 28 15,2 0-41-15,-6 3-53 0,1 1-57 0,0 1-52 16,-4 2-26-16,8-2-8 0,-8 2 6 0,4 9-5 16,-2-4-8-16,-2 6-5 0,5 1-5 0,-1 4-8 15,1 2-13-15,-1 1-19 0,1-1-7 0,-3 1-25 16,4-3-15-16,-2 0-6 0,3-2-5 0,-1-3 1 16,0-2 5-16,0 0 2 0,2-1 4 0,-2-4 2 15,3 0 2-15,2-1 15 0,-1-7 7 0,1 0 13 16,1-2 23-16,3-5 9 0,0 0 19 0,-1 1 6 15,3-1 7-15,0 0 10 0,-1-1-3 16,6-8-8-16,-1 6-1 0,-1 3 2 0,-6 1-4 16,5 2-18-16,-6 2-9 0,0 4-7 0,-2-1-13 15,2 2-3-15,-2 1-3 0,2 5-5 0,0-2-4 16,-3 6 0-16,2 4-1 0,-1-1-4 0,-2 2-2 0,0 1-15 16,-2 4-7-16,0-1-19 0,-2 1-24 0,-1-1-25 15,-3-3-35-15,-1 0-26 0,-1-2-16 16,-3-3-22-16,-3-2-14 0,-3-2-34 0,-5 2-34 15,-4-5-41-15,0-3-62 0,-9-4-102 0,-3-4-288 16,-6-1-805-16,4-8 356 0</inkml:trace>
  <inkml:trace contextRef="#ctx0" brushRef="#br0" timeOffset="-141079.74">28081 1042 3843 0,'8'-28'193'0,"-2"9"39"0,2 1 33 15,-6 3-50-15,2 0-49 0,-4 15-35 0,7-21-15 16,-7 21-28-16,3-13-21 0,-1 10-28 0,-2 3-69 16,0 0-101-16,2-9-151 0,-2 9-173 0,0 0-289 0,0 0-804 15,0 0 357-15</inkml:trace>
  <inkml:trace contextRef="#ctx0" brushRef="#br0" timeOffset="-140395.97">21458 3043 49 0,'0'0'455'16,"0"0"-34"-16,-1-8-16 0,2-1-21 0,3-2-20 15,5-4-20-15,8-6-26 0,1-3-26 0,3-1-15 0,5 2-21 16,9-12-53-16,2-1-15 0,1 0-20 0,4-5-8 15,-2-2-4-15,-1 0-12 0,-5-4-12 16,0-2-14-16,-7 0-8 0,-3 5 7 0,-10 15-3 16,-2-2 15-16,-6 4 7 0,-3 8-2 0,-2 2-13 15,-1 6-11-15,-4 2-9 0,-1 5-11 0,-3 1-9 0,-4 4-9 16,0 6-8-16,-2 3-6 0,-4 4-3 0,-1 8-4 16,2 2-6-16,3 2-11 0,3-1 0 15,0 3-1-15,5-1-2 0,2 2-2 0,6-3-4 0,4 1 1 16,3-1-2-16,3-3-2 0,0-2-6 15,4 3 3-15,0-5-6 0,-3-5 3 0,-3-1-6 16,4 2-7-16,-2-3 3 0,-2 1-3 0,-2-5 1 0,-2 3 1 16,-2-3-3-16,-1 2 4 0,-3-4 2 0,-2 1 12 15,-3 2 14-15,0-1 11 0,-4 0 0 16,-4-1-3-16,-1 1 0 0,-4-2 0 0,2-1-11 16,2-2 1-16,-2 2-13 0,2-3-28 0,0-1-33 15,3 1-45-15,0 0-65 0,11-2-102 0,-9-2-118 0,7-3-125 16,2 5-458-16,4-11-1036 0,5 5 459 0</inkml:trace>
  <inkml:trace contextRef="#ctx0" brushRef="#br0" timeOffset="-138562.99">22391 2680 295 0,'9'-13'452'0,"-5"2"-13"15,2-1-15-15,-4 1-5 0,-1 2 1 0,-1-1-2 16,-1 1-22-16,-2 3-32 0,-2-1-30 0,0 6-26 15,-1 0-27-15,-6 3-25 0,-4 6-11 0,0-1-16 16,-2 5-24-16,3 2-16 0,-5 3-16 0,3 2-22 16,5-3-11-16,2 2-11 0,-2-4-16 0,4 4-12 15,4-3-10-15,3-5-6 0,2 1-6 0,0-1-9 16,3-3-1-16,1-2-7 0,2 0-5 0,3-3-6 16,1 0-3-16,-2-4-7 0,4 0-3 0,-3-3-2 15,-1-1-7-15,1 0 5 0,-2-2-10 0,1-1 5 16,1 0-4-16,-3-5-4 0,-2 3 5 0,0-4-2 15,0 0-5-15,-1 5 20 0,-2-1 1 0,0 5 1 16,-1-1-7-16,0 2-10 0,0 0-9 0,-1 3 0 0,0 2-5 16,0 0-1-16,-3 16-3 0,1-4-2 15,1 5 4-15,0 4 9 0,1-3-24 0,1 1-12 16,2-3-12-16,2 3-10 0,4-2-8 0,-2-3 4 16,7-2-7-16,1-3-8 0,2-3-5 0,3-3-1 15,1-3 10-15,6-5-5 0,4-1 7 0,-3-6 5 0,0-2 2 16,-3-2 9-16,1-2 4 0,-3-2 1 15,0-3 2-15,0-2 4 0,-1-1 4 0,-4-2 4 16,-2-2 7-16,-3-2 2 0,4-3 5 0,-3-11 0 16,-4 12 1-16,0-11 4 0,-1-2 7 0,-6 17 2 15,-1 2 10-15,0 1 18 0,-1 9 0 0,-1 6 3 16,0 2-13-16,0 3-9 0,-3 4-4 0,3 3 3 16,0 0-9-16,-15 23 3 0,5-5 0 0,-2 9-4 15,-2 2 2-15,-4 15 4 0,6-10-3 0,0 11 3 16,4-9-4-16,3-1-2 0,-1 1-2 0,3 0 1 15,3-1 1-15,5-7 0 0,3 0 2 0,1-3-1 16,0-7-2-16,4-2 4 0,-2-1-3 0,7-3 2 0,-2-3 8 16,1-1-7-16,-1-1 5 0,2-7-7 15,-2-3 0-15,-2 0 4 0,3 0-2 0,-2-4 1 16,-2-1 10-16,1-3-5 0,-4-3 1 0,4 0 8 16,-5-3-1-16,2 0-4 0,-4 0 2 0,1 2 2 15,-7 5 12-15,6 2 0 0,-2-1-8 0,-3 5-12 16,0 0-12-16,-2 4-3 0,0 0 6 0,0 0 1 15,2 12 1-15,-2-5-2 0,0 3-5 0,1 2-8 16,1 0-14-16,-2 0-6 0,3-1-7 0,2 5 2 16,-1-5-7-16,1 0 2 0,-1-1 3 0,3-1 1 15,2-3 7-15,0-1 3 0,-2-2 3 0,2-2 4 16,3 0 1-16,-1-2 0 0,1-1 8 0,-1-1-1 16,2-1 6-16,5-3 4 0,2 0 0 0,-3-1 2 15,7-7 2-15,0 3-3 0,3-3 4 0,0-1-4 16,-2 4-2-16,1-1-1 0,-4 4-3 0,2 2 1 15,-6 3 1-15,0 2 0 0,-5 3-3 0,0 2-6 16,-2 2 7-16,-1 3 0 0,3 5 1 0,-5 2-3 16,1 2 6-16,-2-2 1 0,-2 2-4 0,-1-2 1 15,-2 3-6-15,-2-1 0 0,-4-1-15 0,-1-5-5 16,-4 3-6-16,1-4-9 0,-3 1 1 0,-2-4 3 16,3 0 6-16,-2-5 2 0,1-1 2 0,-1 2 5 15,4-3 7-15,-2-3-1 0,4 1 4 0,1 1 1 16,1-5 0-16,1 1-1 0,6-2-3 0,2-3 1 15,3-1-7-15,7-4-6 0,6-6-2 0,1 2-11 16,5-5 1-16,1-1-7 0,12-11-7 0,-3-1-9 16,6-3-8-16,-5-2 8 0,-4-1 3 0,3-4 5 15,-5 3 4-15,-4-2 3 0,-1 3 5 0,-8 10 21 16,-6 0 19-16,1 4 25 0,-5 4 24 0,-4 7 20 16,-1 3 11-16,-3 3 12 0,2 3-10 0,-1 0-14 15,0 6-11-15,-4 0-8 0,2 3-4 0,-7 10-2 16,-1 5-3-16,-2 11 2 0,-3 1 1 0,0 7 2 15,1 14 5-15,1 3 7 0,1 2 2 0,1 3 10 16,-1-3-13-16,0 2 15 0,2 0-5 0,0-2 5 16,1-1-2-16,4 3-3 0,-5 1-4 0,5-1-8 15,0 0-1-15,4-3-2 0,1 1-11 0,1-4 1 16,-1-2 2-16,1-12-10 0,5-2 5 0,0 0-1 16,3-3-9-16,-2-4-10 0,3-4-5 0,-1-7-7 15,2-2-6-15,2-3-2 0,1-4-1 0,-2-5-6 16,0-1 1-16,4-5-3 0,0-4 2 0,-3-1 1 15,-4-8-4-15,2-6 7 0,-3-2-11 0,-2-4 0 16,-8-3 1-16,-4-13-3 0,-1 0 0 0,-9-3 5 16,5-1 4-16,-10-1-11 0,2 3 15 0,-2-1-5 15,6 15-7-15,-2-9 7 0,2 13-2 0,3 3 3 16,1 0 3-16,3 8 5 0,1 4-1 0,2 4 0 16,2-2-3-16,2 2-2 0,7 2-3 0,0 0-1 15,8 1 2-15,-1 1 2 0,6 2 6 0,8 0-4 16,3-1 0-16,-2 3 2 0,0-3-1 0,2 3 6 15,-2-1-7-15,-7 2 3 0,-4 1 1 0,0-1 0 16,-6 1-3-16,-2 0-1 0,-1-1 1 0,-2 2-13 16,-4 2 6-16,0 0 6 0,-2 1 15 0,-4 3-3 15,-2 0 1-15,0 3 5 0,-2 2-5 0,1-1-4 16,-2 0 4-16,0 2-2 0,2-1-5 0,1 0 6 16,1 2-1-16,2-2 4 0,2-1 3 0,2 0-2 15,1-2 2-15,4 2-1 0,1-3-4 0,5 2-6 16,4-3-4-16,0-2 0 0,5 0 4 0,-1 0-2 15,0-4 2-15,7 1 2 0,-8-2 4 0,-1-2-6 16,0 2-6-16,-2-3 6 0,0-3 3 0,0-1-3 16,-3-2 3-16,2-3-3 0,-4 1 3 0,0-1-1 15,-1-3 7-15,-1 0-13 0,-1-2 6 0,-4 0-4 16,4-1 2-16,-6 1 2 0,0 4 3 0,-1 2 10 16,-2 1 1-16,-1 5-4 0,1 0-4 0,-3 1-7 15,-1 4-2-15,3 1 2 0,0 0-3 0,-14 13-3 16,6-4 5-16,1 5 9 0,2 2-8 0,2 2 3 15,3-1 0-15,4-1 1 0,2 1-3 0,9 4-6 16,2 0-6-16,5-5-7 0,2 1-3 0,5-4 1 16,6-2-4-16,-2-2 7 0,3 0-1 0,3-5-3 15,-1 0 4-15,-3-1 3 0,1-6 3 0,5 0-1 16,-7-2 5-16,-2-2 8 0,-3-3 11 0,-4-1 0 16,2-3 1-16,-6-3-3 0,-2-3 7 0,-1 0-2 15,-7-3-2-15,3 0 1 0,-2-2-2 0,-2 0-4 16,-2 5 6-16,-3 3-5 0,-1 0 2 0,-3 8-4 15,0-3 1-15,0 7-5 0,-2-1-5 0,-3 5 0 16,-2 1 1-16,6 0-6 0,-22 10 4 0,6 4-1 16,-5 5-5-16,2 0 4 0,1 2 1 0,0 5-1 15,2-3 1-15,4-1 3 0,4 2-4 0,6-6 7 16,3 0-15-16,2-1-1 0,3 0 3 0,4-4 0 16,4-1 1-16,3-5 7 0,2-2-2 0,0-1-1 15,3-3 8-15,0-4 8 0,-1-1-9 0,-3-6 5 16,2 1 14-16,-6-6 4 0,0-1 8 0,1-6 3 15,-5-2 3-15,-5-3 0 0,-3-1-9 0,-2-6 4 16,-6-2-1-16,-2-12-20 0,-5 0 6 0,-8-4-4 16,0 3-23-16,-8-5-27 0,-11-19-32 0,8 28-56 0,-5 3-94 15,-2 9-132-15,-5 5-170 0,12 12-583 16,-3 4-1192-16,-1 8 527 0</inkml:trace>
  <inkml:trace contextRef="#ctx0" brushRef="#br0" timeOffset="-138145.95">23043 2317 289 0,'-6'0'618'0,"2"2"-11"16,4-2-26-16,-5-5-55 0,5 5-46 0,8-7-36 15,3 1-43-15,17-4-37 0,4 4-36 0,6 1-34 16,15-1-27-16,3 2-38 0,-1 1-54 0,2 0-56 16,2-1-62-16,-2 1-62 0,-2 0-79 0,-2-2-68 15,-2-1-75-15,-20 2-83 0,3-4-86 16,-7 1-372-16,-9 0-831 0,-5 2 367 0</inkml:trace>
  <inkml:trace contextRef="#ctx0" brushRef="#br0" timeOffset="-137712.65">26063 2051 302 0,'-2'-12'505'0,"-1"3"-17"0,2 2-21 15,1 0-14-15,-4 4-23 0,1-2-29 16,1 3-35-16,-2-1-17 0,-5 3-21 0,-1 4-4 16,-6 4-10-16,-1 2-15 0,-4 9-11 0,1 5-11 15,-3 6-7-15,-2 10-9 0,2 6-15 0,3 1-5 0,3 5-8 16,3 4-11-16,3 3-8 0,-1 25 0 0,3-3-15 16,9-27-9-16,-1 3-13 0,2-1-44 0,-1-1-133 15,3 0 0-15,-1 1 0 0,-2 2 0 16,0-10 0-16,3-1 0 0,-2-11 0 0,-2-1 0 15,1-2 0-15,-3-2 0 0,3-3 0 0,-1-2 0 16,-3-7 0-16,-1-3 0 0,5-8-322 0,-4 2-128 0,-1-6-121 16,-2-3-571-16,7-1-1236 0,-21-8 547 0</inkml:trace>
  <inkml:trace contextRef="#ctx0" brushRef="#br0" timeOffset="-137179.16">25464 2792 3523 0,'-7'-17'257'0,"5"1"-5"0,2 5-47 15,1 1-13-15,2-4-32 0,3 4-26 0,7-2-19 16,5 0-7-16,7 0-9 0,3 3-2 0,4 0-11 16,8 3-9-16,12-3-4 0,0-1-11 0,1 1-10 15,1 0 1-15,-16 1-6 0,1 1-2 0,1-3-5 16,-7 2-3-16,2-3-2 0,-11 1-5 0,1-1-3 16,-5 1-1-16,-6 0 12 0,-2 5 13 0,-3-2-3 15,-3 3 0-15,0-1-5 0,-3 3 1 0,-2-2-7 16,-1 4-9-16,0 0-2 0,0 0-3 0,-24 9-3 15,10 4 2-15,1-2 2 0,-2 10 4 0,-2 3-1 16,4 0-3-16,3-1 5 0,6-4-5 0,-1 5-3 16,1 1 4-16,7-7-5 0,-2 1 2 0,7-3 6 15,0-1 3-15,-1-5 3 0,5 2 6 0,-2-5 5 16,1 0 17-16,1-5 8 0,1-1 8 0,-2-2 1 16,1-1 3-16,0-4-2 0,1 1 9 0,-4-5 3 15,3-2-3-15,-1-4-5 0,3 1 0 0,-6-3 2 16,2-8-3-16,4-1-6 0,-1 3 4 0,-4-2 4 15,1 0-2-15,2 4-4 0,-3 2-33 0,-1 5-46 16,-2 4 0-16,1 0 0 0,1 2 0 0,2 2 0 16,0 3 0-16,1 1 0 0,1 5 0 0,1 2 0 15,4 6 0-15,-2 3 0 0,7 6 0 0,-7 1 0 16,3 4 0-16,-5-2 0 0,1 2 0 0,-6 2 0 16,-3-7 0-16,0-1 0 0,-4-1 0 0,-2 0 0 15,0 0 0-15,-2-5 0 0,-1-3 0 0,2 2 0 16,-2-4 0-16,1-2 0 0,-2-2 0 0,5-3 0 15,0 0 0-15,0 0 0 0,0 0 0 0,-19-12 0 16,19 2 0-16,1-4 0 0,3-1 0 0,5-5 0 16,4-3 0-16,1-3 0 0,5 1 0 0,4 0 0 15,4-2 0-15,9-5 0 0,-6 9-96 16,11-8-301-16,4 4-113 0,1 5-140 0,2-3-440 0,-12 11-1180 16,3 0 521-16</inkml:trace>
  <inkml:trace contextRef="#ctx0" brushRef="#br0" timeOffset="-136944.46">27589 2177 3314 0,'8'-18'309'0,"-2"-1"24"0,3 2 37 0,-3 3-27 16,-3 4-23-16,0-1-30 0,-1 2-44 0,-2 4-43 16,0 1-38-16,0 4 13 0,0 0 28 0,-6 15 3 15,1 1 9-15,1 13-9 0,-3 7-6 0,2 11-15 0,1 4-17 16,2-1-19-16,3 0-7 0,0 2-14 15,3-2-12-15,0-2-10 0,1 0-49 0,0-12-60 16,-1-2 0-16,-1-3 0 0,1-2 0 0,-3 0 0 16,1-10 0-16,-2-1 0 0,-2 0-166 0,1-6-80 15,-3-1-54-15,-1-5-66 0,-4-1-85 0,-2-4-81 16,0-3-490-16,-6-8-1107 0,3-1 489 0</inkml:trace>
  <inkml:trace contextRef="#ctx0" brushRef="#br0" timeOffset="-136628.17">27345 2182 3382 0,'-12'-23'281'0,"2"4"-7"0,8 9 57 16,-5 0-22-16,6-5-26 0,-2 9-15 0,2-4-26 15,0 3-36-15,3 3-31 0,2 0-4 0,5 0-8 16,4 3-6-16,8 3-11 0,9 5-8 0,1 3-12 16,5 4-9-16,1 3-9 0,10 3-22 0,3 10 8 15,-4 3-16-15,4 3-7 0,-3 2-6 0,0 0-17 16,-2 0 3-16,-4 2 3 0,-5 1-8 0,-4 0-11 15,-10-13-3-15,-1 2 1 0,-4 2-7 0,-6-2-3 16,-3 0 1-16,-4-3 0 0,-6-1-3 0,-4 0-2 16,-7-9-1-16,-6 3-4 0,-7-1 11 0,-8-3-4 15,-15 1 10-15,-2 1-6 0,-2-4-5 0,-2-2 2 16,1-2-7-16,3 1 4 0,2-4 1 0,12 2-3 16,4-1 6-16,-3-1-7 0,6-1-4 0,3-1 1 15,10-2-6-15,3 0-23 0,4-2-18 0,3-1-32 16,7 0-102-16,-9-7-112 0,9 7-185 15,0 0-701-15,24-21-1264 0,-2 7 560 0</inkml:trace>
  <inkml:trace contextRef="#ctx0" brushRef="#br0" timeOffset="-136462.27">28163 2844 390 0,'0'0'635'0,"6"2"-30"0,-6-2-40 15,0 0-52-15,0 0-59 0,5 0-43 0,-5 0-59 0,8 3-67 16,-7 1-106-16,6 1-129 0,-3 1-131 0,-1 1-144 16,0 4-142-16,-2-2-261 0,-5 3-680 15,1-3 301-15</inkml:trace>
  <inkml:trace contextRef="#ctx0" brushRef="#br0" timeOffset="-136246.02">26964 3381 4281 0,'-20'3'604'15,"6"-2"-187"-15,2 1-62 0,8-2-62 0,2 0-38 0,2 0-29 16,0 0-12-16,34-6-14 0,-2 2-11 0,5 2-13 16,19 0-3-16,6-4-23 0,-1 5-15 15,4-1-18-15,26 5-24 0,-33-3-31 0,-5 0-34 16,2-4-48-16,-14 4-73 0,-4 0-76 0,-4-2-81 0,-1 0-90 15,-11 0-98-15,-5 0-99 0,-3 2-484 0,-8-2-1104 16,-1 2 488-16</inkml:trace>
  <inkml:trace contextRef="#ctx0" brushRef="#br0" timeOffset="-136063.08">27066 3492 3114 0,'-37'7'451'0,"9"-4"-20"0,8 1-30 0,4 1-23 0,2-3-30 16,5 1-1-16,3-2 4 0,0-1-9 15,6 0-16-15,0 0-9 0,0 0-16 0,30 2-28 0,1-1-26 16,10-1-24-16,20 1-20 0,3 3-65 16,25-1-138-16,-27-3 0 0,0-1 0 0,5 1 0 0,-4-3-220 15,-2-1-126-15,-9 3-129 0,-13-2-141 0,-7 0-473 16,-2-1-1180-16,-12 0 522 0</inkml:trace>
  <inkml:trace contextRef="#ctx0" brushRef="#br0" timeOffset="-120677.99">21907 4187 381 0,'3'-16'436'0,"-2"3"13"0,3 1-9 16,-2-4 12-16,1 3-7 0,-1 1-5 15,2 1-6-15,-4 2 1 0,3-1-8 0,-2 4-18 16,2 0-15-16,-2 1-34 0,0 0-23 0,-2 2-38 15,1 3-32-15,0-4-27 0,0 4-23 0,0 0-8 0,-4 27-10 16,-1-8-13-16,-4 13-8 0,-4 12-16 0,-1 8-13 16,4 0-6-16,-3 6-40 0,2 23-103 0,3-26 0 15,2 6 0-15,-1-2 0 0,3 0 0 16,-1 2 0-16,5-6 0 0,0 2 0 0,0-8 0 0,1-13 0 16,-1-2 0-16,0-2 0 0,2-8 0 0,2-3 0 15,-4-6 0-15,-2-3-136 0,2-3-121 0,0-5-27 16,2-4-44-16,-2 0-31 0,0 0-27 0,2-14-16 15,-1-2-3-15,7-8 2 0,-4-3 8 0,7-4-1 16,2-15 20-16,4 0 20 0,-2-3 31 0,4-6 39 16,11-22 35-16,-7 21 54 0,-1-1 45 0,18-18 53 15,-18 19 64-15,-3 2 56 0,-1 6 51 0,0 0 39 16,-3 17 44-16,-4 4 42 0,-5 8 32 0,2 4 27 16,-2 3 3-16,-2 4-11 0,-2 1-18 0,1 4-11 15,-3 3 19-15,0 0 4 0,-3 19-4 0,0-2-8 16,-5 10-11-16,4 2-12 0,-2 6-18 0,1 1-4 15,-2 11-16-15,1 1-8 0,2 2-19 0,4 2-12 16,-1-3-7-16,2 0-13 0,-1 1-18 0,3-2-10 16,-2-14-52-16,-1 1-44 0,2 1-53 0,-4-3-57 15,2-2-47-15,2-7-61 0,-4-5-71 0,-2-1-60 16,-2-2-70-16,2-4-91 0,-5-5-296 0,-4-2-887 16,0-3 392-16</inkml:trace>
  <inkml:trace contextRef="#ctx0" brushRef="#br0" timeOffset="-120096.35">21772 4782 2761 0,'-16'-12'268'16,"3"0"4"-16,4 5 0 0,1-1 9 0,1-1-25 16,2 3-28-16,3 0-37 0,0 1-15 0,4-1-23 15,3 0-4-15,4 0-11 0,7-4-15 0,10 2-8 16,0 1-11-16,3-1-8 0,5-2-13 0,3 2-7 16,14-4-12-16,-12 6 2 0,9-8-9 0,2 3-5 15,-13 3-7-15,-1-4-5 0,2-2 1 0,-6-1-7 16,0-3 0-16,-6 1-6 0,-3 1-3 0,-9 2 0 15,-4 0-5-15,-1-2 3 0,-9 4-1 0,0 3 2 16,-8-1 1-16,-2 2 4 0,-3 2 2 0,-5 3 0 0,-1 6-2 16,1 3 2-16,-12 10 1 0,3 2-1 0,3 7-1 15,1-1-8-15,6 6 8 0,2 0-3 16,4 1-1-16,6 3-4 0,0-4 6 0,13 1-6 16,2-1 4-16,2-4-1 0,4-3-3 0,5-2 0 0,3-5 4 15,3-3-6-15,2-3 3 0,1-6 1 0,0-2 4 16,-2-6 9-16,2-1-8 0,-10-2 27 0,-1 1 4 15,6-7 13-15,-9 0-7 0,0-1 11 16,-1-1-7-16,0-5-6 0,-6 3-6 0,1 0-16 16,-1-7 17-16,-1 7-4 0,-2-3-3 0,-2 4-10 0,-4 4 13 15,4 2-10-15,-3 2-5 0,-1 1-18 0,0 5 6 16,0 2-4-16,0 0 1 0,0 13-8 0,0-1-1 16,0 7-3-16,-1-1-1 0,1 6 4 15,0-3-12-15,1 3 0 0,-1-5-37 0,4 0 4 0,0-2 3 16,-3-1-10-16,3-6 5 0,0 1-5 0,1-4 10 15,-1-2 1-15,2-1 7 0,2-4-2 0,-2-1 7 16,6-2-4-16,-2-1-2 0,2-2 3 0,4-6 1 16,0 2 3-16,0-2-2 0,8-9 3 0,-3 4 0 15,-2-3-1-15,5 0-1 0,-4 2 4 0,-4-2 3 16,-3 7 4-16,1 0 6 0,-6 5 14 0,-1 2-7 16,0 1-2-16,-2 3 1 0,-5 2 2 0,4 8 2 15,-2 0 3-15,-1 2-7 0,-1 7 2 0,0 1 2 16,0 0-2-16,2 0-25 0,0 0-44 0,0-1-46 15,2 0-33-15,-1-5-44 0,2 4-48 0,0-9-52 16,2 1-64-16,-1-6-54 0,2-1-59 0,3-3-59 16,2-3-342-16,1-2-929 0,-4-2 411 0</inkml:trace>
  <inkml:trace contextRef="#ctx0" brushRef="#br0" timeOffset="-119712.7">23177 4523 2770 0,'5'-10'289'16,"-1"-2"11"-16,-1 2 36 0,-2 2-2 0,-2-2-66 15,1 2 4-15,-7-1-2 0,6 5-21 0,-4 0-22 16,-4 2-11-16,1 2-8 0,-2 3-6 0,-6 6-12 16,1 4-14-16,-2 7-21 0,-4 3-5 0,8 4-11 15,2 3-26-15,1 2-3 0,3 3-16 0,6-2-9 16,2 2-11-16,5-1-26 0,5-4-22 0,3-2-12 16,6-5-9-16,7 2-6 0,1-11-7 0,4-2 4 15,17-2-2-15,-11-6 6 0,13-6-3 0,-11-2 1 16,11-8 2-16,-15 1-1 0,0-4 4 0,-4 0-6 15,0-5 8-15,-3-1-4 0,-5-2 4 0,-1-6 1 16,-5 0 3-16,0-2 7 0,-5 0-18 0,0-3 11 16,-6 3 8-16,-3 3 2 0,-5-1-3 0,-2 10 13 15,-3 5-4-15,-2 3-7 0,-3 4-2 0,-6 3-1 16,-2 4-1-16,-3 9-1 0,-3 5 3 0,0 0-1 0,-1 4-17 16,3 6 12-16,5-1 1 0,-2 1 1 15,6 1-2-15,-1 2 2 0,10-1-3 0,1 1-3 16,4-2 12-16,5-1-8 0,2-6 0 0,5 5 2 15,1-8 0-15,3 1-30 0,5-2-23 0,6 0-36 0,1-6-52 16,-1 1-62-16,1-5-103 0,0-1-108 0,-8-3-131 16,1 0-468-16,9-3-1083 0,-11 0 479 0</inkml:trace>
  <inkml:trace contextRef="#ctx0" brushRef="#br0" timeOffset="-119544.55">23995 4834 3878 0,'8'0'428'0,"-2"0"-105"0,-2 2-19 16,1-1-68-16,-5-1-32 0,5 1 12 15,-2 0 35-15,-3-1 5 0,-3 11 2 0,0-1 7 16,0 1-5-16,-1 1-4 0,-6 5-14 0,4 1-20 16,-5 3-19-16,2-3-23 0,-2 7-16 0,2-1-119 0,0 1-45 15,-5 0 0-15,5-3 0 0,0-4-21 0,-5 6-264 16,5-8-136-16,-2-2-168 0,-1 2-558 0,-2-5-1240 16,-3-2 549-16</inkml:trace>
  <inkml:trace contextRef="#ctx0" brushRef="#br0" timeOffset="-119094.72">24951 4177 4168 0,'2'-19'292'0,"0"3"-18"0,-2 5 60 0,0 4 16 16,3 3-52-16,-3-3-55 0,1 3-44 0,-1-1-36 15,0 5-11-15,0 0 18 0,0 0 19 0,-5 21-5 16,0 3 1-16,-2 5-9 0,2 0-12 0,0 5-12 16,1-1-13-16,3 2-19 0,1 11-5 0,0 3-8 15,5-1-90-15,-1 0-17 0,1-2 0 0,-1-15 0 16,1-1 0-16,0-1 0 0,5 1 0 0,-3-8 0 15,-2 4-74-15,-1-12-155 0,-3-4-53 0,2-5-39 16,-2 1-42-16,0-4-45 0,-1-2-52 0,0 0-53 16,0 0-411-16,-5-20-1000 0,-3 5 442 0</inkml:trace>
  <inkml:trace contextRef="#ctx0" brushRef="#br0" timeOffset="-118795.93">24735 4171 322 0,'-18'-25'380'0,"4"1"41"16,5 6 15-16,4 3 10 0,1 4-3 0,-2 2-11 15,6-1-24-15,-2 1-27 0,4 1-33 0,4 0-24 16,11 4-25-16,5-2-23 0,7 2-21 0,8 5-17 16,17 6-24-16,-3 2-7 0,4 5-17 0,1 8-7 15,-1 4-15-15,-4 4-16 0,-1 5-11 0,-1 2-3 16,-6 4-26-16,-2 3-11 0,-8 2 0 0,-2 0-11 16,-7-2-11-16,-10 7-3 0,-6-6-7 0,-7-10-7 15,-6 0-4-15,-13 10-3 0,0-14-2 0,-14 8-9 16,-10-6-11-16,-4-3 4 0,-7-4-7 0,-4-2 7 15,1-8-4-15,-1-2-10 0,3-3 5 0,0 0-5 16,14-6-5-16,5-1 17 0,0-4 7 0,6 1 1 16,7-2 3-16,8-1-14 0,1 1-3 0,4-1-29 15,4-3 0-15,4 2-87 0,10-4-59 0,-4 3-92 16,13-3-115-16,1-1-130 0,12 4-147 0,1-7-413 16,2 6-1129-16,0-4 499 0</inkml:trace>
  <inkml:trace contextRef="#ctx0" brushRef="#br0" timeOffset="-118412.2">25926 4505 4062 0,'18'-23'318'16,"0"-2"1"-16,-9 9 53 0,1 2-3 0,-6 3-45 16,0 1-39-16,-3 2-15 0,3 2-49 0,-3 1-43 0,-1 3-14 15,0 2-16-15,0 0-11 0,-13 14-20 16,3 2-13-16,-2 5-10 0,1 4-13 0,-3 5-6 15,5-1-4-15,2-1-9 0,-1 4-17 0,7-4-31 16,1-3-4-16,1-5-3 0,2-2-6 0,5-1-2 16,1-1-1-16,-1-5-13 0,4-4 12 0,0-2 5 15,6-1-4-15,3-6-9 0,-1 1 14 0,7-5 7 0,2-2-3 16,-1-3 15-16,2-3 2 0,1-2 7 0,-1-2 4 16,-2-4 0-16,3 3 1 0,7-11-6 0,-7 6 6 15,-2 1 6-15,-2 4 0 0,0 3-20 16,-9 6-22-16,0 1 0 0,0 4 0 0,-4 4 0 0,-4 5 0 15,3-1 0-15,2 11 0 0,-6 0 0 0,3 3 0 16,-2 7 0-16,-4 0 0 0,-2 2 0 0,-1 1 0 16,-2-1 0-16,-2 0 0 0,-3-5 0 0,-3 3 0 15,4-5 0-15,-6-2 0 0,-3 0 0 0,2-4 0 16,-4 0-127-16,-9 1-60 0,-3-4-51 0,-2-4-50 16,0-4-58-16,-3-2-85 0,1-3-92 0,-3-7-486 15,-1-4-1093-15,1-2 485 0</inkml:trace>
  <inkml:trace contextRef="#ctx0" brushRef="#br0" timeOffset="-118262.4">26256 4098 438 0,'8'-11'483'0,"-2"2"-32"0,2 1-44 16,-3 2-52-16,2 1-26 0,0 2-36 15,2-1-56-15,4 4-94 0,1 4-134 0,-1-1-150 0,2 4-360 16,5 1-543-16,0 0 240 0</inkml:trace>
  <inkml:trace contextRef="#ctx0" brushRef="#br0" timeOffset="-117780.28">27595 4429 92 0,'2'-25'517'0,"-1"6"-18"16,-2 0-23-16,1-1-15 0,-3 1-9 0,-1 3 1 16,0 4-16-16,1 3-39 0,-5 1-43 0,0 5-33 15,-3 3-32-15,-3 3-30 0,-12 7-26 0,-1 7-26 16,-3 5-16-16,-7 11-20 0,1 0-16 0,0 2-16 0,4 7-14 16,4-4-9-16,-1 0-12 0,13-10-15 15,0-1-10-15,5-4-4 0,4-3 1 0,2-2-15 16,1-3-7-16,6-3 1 0,5-2 1 0,-2-2 11 15,3-3-2-15,2-3 18 0,6 0 1 0,1-5 0 0,3 0 3 16,2-5 0-16,5-2-4 0,-1-2-4 0,-3-2-3 16,2-5 9-16,-1 1-10 0,-1-2-3 0,-1-4 0 15,-1-1-10-15,0 2-63 0,-3-1 0 16,3 1 0-16,-10 7 0 0,1 3 0 0,-6 4 0 16,2 0 0-16,-2 1 0 0,-2 5 0 0,-3 3 0 0,-1 0 0 15,3 13 0-15,-6-1 0 0,1 8 0 0,0 5 0 16,0 3 0-16,2-1 0 0,-1 2 0 15,2-3 0-15,1 1 0 0,2-7 0 0,4-1 0 16,1-2 0-16,2-1 0 0,5-3 0 0,2-2 0 0,1-3 0 16,1 0 0-16,8-5 0 0,-6-3 0 0,5-2 0 15,0-4 0-15,-6-1 0 0,-1-1 0 0,-3-3 0 16,1 0 0-16,-5-4 0 0,4-8 0 0,-6 0 0 16,-2-3-285-16,-7-1-237 0,-4 10-180 0,-3-1-412 15,-6 0-1206-15,-9 1 533 0</inkml:trace>
  <inkml:trace contextRef="#ctx0" brushRef="#br0" timeOffset="-116679.56">28100 4344 344 0,'0'-6'436'0,"3"2"2"0,-3 4-1 0,-3-7 2 16,3 4-3-16,0 3-10 0,0-6-14 15,0 6-19-15,-2-3-35 0,2 3-15 0,0 0-30 16,0 0-30-16,2-4-25 0,-2 4-30 0,0 0-24 15,0 0-19-15,0 0-6 0,0 16-9 0,0-5-4 0,0 4-10 16,0 6-13-16,-2-2-11 0,-1 9-2 0,2 0-16 16,-2 1-4-16,-1 2-8 0,2-3-9 0,-3 0-9 15,2-2-14-15,-3-7-1 0,2 5-3 16,3-7-8-16,-4 0-6 0,2-6-5 0,1-2-5 0,2 1-12 16,-2-2 10-16,0-3-6 0,2 0-1 0,-3 0-2 15,3-2 20-15,0 1 5 0,0-4-56 0,-1 4 0 16,1-4 0-16,0 0 0 0,0 0 0 0,0 0 0 15,6-16 0-15,2 4 0 0,1-3 0 0,2 0 0 16,-2-3 0-16,8-5 0 0,-2-4 0 0,4-2 0 16,-2 4 0-16,-2 1 0 0,2 1 0 0,-4 10 0 15,-3-1 0-15,-5 4 0 0,4 3 0 0,-4 2 0 16,-1 1 0-16,1 4 0 0,0 0 0 0,0 6 0 16,4 1 0-16,-4 3 0 0,3 7 0 0,-3 0 0 15,2 1 0-15,1 0 0 0,0-1 0 0,-1 1 0 16,3-1 0-16,-3 0 0 0,2-3 0 0,0 1 0 15,5-3 0-15,-5 0 0 0,-1-6 0 0,6 3 0 16,-4-3 0-16,4-5 0 0,-2 3 0 0,-2-4 0 16,4 0 0-16,-4-4 0 0,1 3 0 0,0-5 0 15,-1-1 0-15,1 1 0 0,-1-3 0 0,1-3-305 16,-2-3-183-16,1 2-117 0,1 0-528 0,3-2-1226 16,-2 5 543-16</inkml:trace>
  <inkml:trace contextRef="#ctx0" brushRef="#br0" timeOffset="-116179.47">29532 4105 3885 0,'11'-25'236'16,"1"-2"80"-16,-6 12-14 0,-1 5 28 0,0-1-58 15,-3 6-63-15,-1-3-59 0,1 7-28 0,-2 1 0 0,0 0 27 16,-2 21 3-16,-2-1-17 0,-2 9-8 15,-3 4-4-15,-5 11-6 0,1 5-11 0,-4 0-1 16,4-4-16-16,-2 4-2 0,2-2-13 0,3 4-4 16,-3-17-9-16,0 10-4 0,5-14-14 0,-1 0 4 0,0-3 1 15,-2-4 3-15,4-6-6 0,0-6-9 16,4 1-2-16,-1-5 11 0,1 2 31 0,0-5 33 0,1-1 25 16,1-1-7-16,1-2-127 0,0 0 0 15,0 0 0-15,5-22 0 0,0 7 0 0,4-8 0 0,2-1 0 16,-2-3 0-16,2-2 0 0,3-4 0 0,-2 1 0 15,10-11 0-15,-8-2 0 0,8-2 0 16,-3 2 0-16,-1-7 0 0,-1-1 0 0,2 2 0 16,0 3 0-16,-6 15 0 0,-2 6 0 0,-3 9 0 15,-2 0 0-15,-2 7 0 0,1 5 0 0,0 2 0 0,-3 4 0 16,-2 0 0-16,7 16 0 0,-3 2 0 0,0 11 0 16,1 2 0-16,0 2 0 0,0 2 0 15,-1 0 0-15,1 13 0 0,4-3 0 0,1 1 0 16,-1-13 0-16,2 15 0 0,0-2 0 0,-2 2 0 0,1-16 0 15,3-1 0-15,-3 0 0 0,3-2 0 0,2-2 0 16,-3-4 0-16,-2-6 0 0,0 0 0 0,-5-6-90 16,1-4-151-16,-4-1-6 0,3-3-21 0,0-2-46 15,-5-1-36-15,0 0-33 0,0-12-28 0,-2 1-34 16,-5-4-30-16,2-5-354 0,-9-4-896 0,-4 3 397 16</inkml:trace>
  <inkml:trace contextRef="#ctx0" brushRef="#br0" timeOffset="-116044.64">29594 4473 162 0,'-30'-14'172'0,"4"2"38"0,8 4 33 0,0 0 42 15,8 2 50-15,0 1 31 0,2-2 14 0,0 3-8 16,4-2-4-16,4 0-26 0,3 0-30 0,5 0-24 16,8-1-32-16,2-1-23 0,12 5-25 0,2-2-18 15,2 3-30-15,3-3-60 0,4 1-62 0,-5-1-71 16,2-3-69-16,-1-3-76 0,-1 1-70 0,2-1-81 16,-3-4-63-16,-3-3-231 0,0-3-676 0,-4 1 300 15</inkml:trace>
  <inkml:trace contextRef="#ctx0" brushRef="#br0" timeOffset="-115594.74">30159 4086 142 0,'14'-15'226'15,"0"1"42"-15,-1-1 25 0,-7 6 40 0,1 0 34 16,-1 1 11-16,-2 6-3 0,1-2-16 0,-1-1-17 16,-3 2-23-16,2 0-28 0,-3 3-9 0,0 0 8 15,0 0-11-15,-10 21-11 0,5-6-17 0,-3 10-15 16,-1 2-18-16,1 2-14 0,-1 3-18 0,3 1-19 16,3 0-14-16,2 1-11 0,1-1-11 0,4 1-13 15,-3 0-6-15,6-2-13 0,-2 0-16 0,3 0-16 16,-1-4-24-16,-1-1-21 0,0-9-16 0,-1-1-21 15,2-6-22-15,-4-1-8 0,1-1 4 0,-3-3 9 16,1 0 8-16,-2-4 2 0,0-2-5 0,0 0-11 16,0 0-5-16,-1-14 4 0,1 2-2 0,-2-6 3 15,-4-8 4-15,3 0 3 0,-4-5 3 0,4-1-5 16,0-2 10-16,0-14 2 0,5 0 0 0,-1-1-2 16,-1-5 4-16,4 1 3 0,2-3-2 0,-2 4 6 15,2-1 4-15,2 5 16 0,-2 0 16 0,1 14 17 16,-3 3 11-16,-1 6 26 0,1 6 1 0,-1 2-3 15,-1-1 2-15,2 7 7 0,-2 2-6 0,3-1-18 16,0 5-3-16,2-1-3 0,4 0-16 0,6 5-8 16,4 4-9-16,7 5-15 0,4 3-15 0,-2 5-7 15,-1 6-7-15,-4 4-4 0,11 13-1 0,-8-1-1 16,-1 4 0-16,-14-11 4 0,0 3-4 0,-7-3 6 16,-2 0-1-16,-7 0 6 0,-7-4 4 0,-8-2 1 15,0-2 4-15,-6 0 14 0,-3-5 9 0,-5-4 7 16,-2-4 8-16,-2 2 1 0,-5-4-6 0,4 0-5 15,-3-4 5-15,5 4-18 0,1-4-28 0,1 1-71 16,6 0-83-16,11-2-99 0,3 1-97 0,0 0-103 16,9 0-471-16,4 0-1023 0,0-4 452 0</inkml:trace>
  <inkml:trace contextRef="#ctx0" brushRef="#br0" timeOffset="-115446.27">30793 4668 4102 0,'-4'3'350'0,"0"1"-92"0,3 1-73 16,-3-3-59-16,0 1-54 0,4-3-63 0,-5 2-59 15,5-2-79-15,-5 2-105 0,1 2-182 0,4-4-297 16,0 0-771-16,-14 0 342 0</inkml:trace>
  <inkml:trace contextRef="#ctx0" brushRef="#br0" timeOffset="-112096.61">21329 5924 484 0,'-3'-8'509'0,"1"2"-24"0,0 4-33 16,-1-4-34-16,2 3-32 0,0-1-43 0,1 4-33 15,0 0-6-15,-4 13-2 0,2-2-1 0,2 15-18 16,0 6-17-16,0 4-16 0,2 11-16 0,-1 5-20 15,2-1-23-15,-1-1-14 0,0 1-22 0,5 0-14 16,-2-3-8-16,2 0-15 0,-2-14-22 0,2-2-1 16,1-3-10-16,0-1-9 0,-1-6-5 0,-1-5-15 15,-3-4-12-15,1-2-13 0,-1-1-8 0,-1-3-3 16,-1-4 2-16,-1 0-22 0,0-3-18 0,0 0-21 16,0 0-14-16,-6-24-15 0,1 7-10 0,1-1-2 15,-5-9-3-15,-2-3 5 0,1-2 7 0,2 0 7 16,0-4 4-16,-6-14 3 0,5 4 8 0,1-3 6 15,-2 0 14-15,5 4 21 0,0 12 18 0,5 4 21 16,-4 3 18-16,3 8 13 0,1 6 9 0,1 1 1 16,-3 2-7-16,4 0-3 0,2 4-9 0,0 2-2 15,0 2 4-15,8 2 0 0,0 5 11 0,5 6-6 16,2 6 6-16,3 4-7 0,-1 3-2 0,1 0-10 16,10 16 4-16,-1-4-6 0,1 2-3 0,0 4-8 15,3-4-7-15,-2 0 2 0,2 0 0 0,-2 0-7 0,2-2 3 16,-11-9 1-16,3-3-11 0,-5-1-3 15,3-2-11-15,-4-4-3 0,-6-6 4 0,0 1 1 16,-6-6-2-16,-1-1 6 0,-2-3 1 0,-1-1 1 16,-1-2 2-16,-4 0 10 0,9-7 19 0,-9-1-4 15,0-5-3-15,-1-4 4 0,-3-8 4 0,-1-2-9 16,0-5-2-16,-7-2-9 0,7 0 0 0,-4-14 1 16,0-2-4-16,-1 3-8 0,5-6-3 0,-1 19 9 0,-1 0-5 15,0 2-5-15,3 3-4 0,1 3 1 16,1 8-23-16,-1 6-9 0,1 0-33 0,0 2-55 0,1 4-73 15,1 1-94-15,0 2-64 0,0 3-58 16,0 0-72-16,0 0-88 0,14 13-350 0,-4-3-991 16,-1 6 438-16</inkml:trace>
  <inkml:trace contextRef="#ctx0" brushRef="#br0" timeOffset="-111612.84">22188 6466 3595 0,'4'4'204'0,"-2"-2"12"0,0-1 82 15,-2-1-22-15,0 0-37 0,0 0-32 0,0 0-19 0,9-9-8 16,-7 4-11-16,1-2-1 0,2 1-11 0,3-5-11 16,3 0-18-16,1-2-7 0,2-3-16 0,1-1-5 15,-1 3-13-15,0 0-9 0,-1-2-4 16,-3 0 1-16,-1 1-20 0,1-3-2 0,-2 4-1 0,-4 4-8 16,-4-2 3-16,0 2-10 0,-3 6-4 0,-2-2 1 15,-5 2-6-15,-3 4 2 0,-1 2-10 0,-2 5 7 16,-9 5-9-16,2 6 2 0,0 3 10 15,2 3-13-15,3 1 2 0,4 1-2 0,0 1 0 0,6 0-7 16,4 0 1-16,4-1-1 0,5-2-6 0,5-6 11 16,3-2 0-16,6 2-5 0,6-2 1 0,3-5-2 15,2-3 0-15,5-2 4 0,2-2-5 0,-3-4-4 16,2-3-7-16,0 0 1 0,-1-1 1 0,-2-7-2 16,-4 1-2-16,2-3-2 0,-3-1 4 0,-3-2 0 15,-2-2 2-15,-2-3 1 0,-1-2-1 0,-2 0 7 16,-4-2 9-16,0 2 8 0,-2 0 13 0,-3 5 16 15,-1 2 16-15,-1 2 16 0,-2 3 8 0,-2 1 9 16,1 0 7-16,-3 4-11 0,2 0-97 0,-1 2 0 16,-1 1 0-16,-1 3 0 0,0 0 0 0,0 0 0 15,-10 17 0-15,4-7 0 0,-2 7 0 0,-2 1 0 16,1 0 0-16,-3 8 0 0,-2 2 0 0,4-4 0 16,-3 3 0-16,6-1 0 0,0-7 0 0,2-1 0 15,1-1 0-15,2-5 0 0,-1 0 0 0,1-2 0 16,2-4 0-16,0 2-55 0,-2-3-235 0,1-3-65 0,1-2-58 15,0 0-46-15,0 0-55 0,-6-18-38 0,2 5-374 16,-3-2-1003-16,2-4 444 0</inkml:trace>
  <inkml:trace contextRef="#ctx0" brushRef="#br0" timeOffset="-111428.9">22596 6334 537 0,'-4'-12'238'0,"-1"1"40"16,2 2 25-16,1 3 19 0,-1 0 5 0,3 1-8 16,-2 1 0-16,2 4 21 0,0 0 16 15,0 0 4-15,0 0-4 0,0 0-13 0,15 9-8 16,-6 0-18-16,1 3-9 0,5 4-18 0,1 4-35 0,0 2-25 15,2 0-14-15,2 1-33 0,1-1-14 0,-3 2-6 16,5 0-38-16,-4-2-41 0,1-1-38 0,-1-3-43 16,2 0-58-16,-10-3-61 0,0-4-60 15,-1-3-67-15,1-2-47 0,-4 2-39 0,-2-3-42 0,2-1-36 16,-1-3-35-16,3-1-341 0,-9 0-847 0,15-8 376 16</inkml:trace>
  <inkml:trace contextRef="#ctx0" brushRef="#br0" timeOffset="-111213">23135 6172 165 0,'7'-31'337'0,"0"2"16"0,-3 4 27 0,-3-3 15 0,-1 10 13 16,0 2 14-16,0 5 11 0,-1 0-5 0,-2 4-17 15,2 0-24-15,1 2-43 0,0 2-29 0,0 3-36 16,0 0-13-16,-9 16-11 0,8 0-3 0,-1 7-8 16,0 8-22-16,2-2-20 0,4 6-16 0,-4 1-18 15,3-1-18-15,2 1-8 0,1 13-2 0,-5-14-30 16,-1-3-15-16,4 1-35 0,0-2-40 0,-4-1-45 15,4-2-55-15,-4-1-58 0,-3-8-53 0,3-3-74 16,0-1-61-16,-1-4-54 0,-2-2-57 0,2-3-81 16,-3-4-351-16,-1-2-940 0,5 0 416 0</inkml:trace>
  <inkml:trace contextRef="#ctx0" brushRef="#br0" timeOffset="-111062.1">23056 6340 98 0,'-1'-5'481'0,"1"2"27"0,0 3 1 15,-2-6-17-15,2 6-18 0,3-5-15 0,-3 5-26 16,2-5-30-16,4 3-40 0,1-1-36 0,6 0-23 16,6-1-45-16,4 0-36 0,7 1-70 0,3 1-102 15,0-2-132-15,4 2-129 0,0-3-170 0,1 3-431 16,-2 0-880-16,-5 1 390 0</inkml:trace>
  <inkml:trace contextRef="#ctx0" brushRef="#br0" timeOffset="-109663.04">23850 6484 39 0,'7'-13'485'15,"2"-1"-18"-15,2-1-12 0,-1 0 5 0,-1 0 2 16,-2-1-9-16,2-2-9 0,4 3-19 0,-4-1-27 16,4 1-13-16,-4-1-21 0,1 4-26 0,1 0-34 15,0-1-34-15,0 7-25 0,3-1-22 0,-4 3-28 16,3 2-19-16,4 2-18 0,2 4-20 0,-1 5-10 16,6 5-9-16,-3 3-18 0,-2 2-12 0,-1 3-5 0,-4 1-7 15,-2 1-14-15,-4 0-13 0,-3 2-16 0,-3-7-13 16,-2 1-7-16,-2 5-8 0,-2-7-1 15,-1 0-4-15,-1-3-10 0,-4 1 0 0,1-3 1 16,0-2 4-16,0 0 5 0,1-4-2 0,1-1 4 0,0-3 1 16,2 0 3-16,-1-3 0 0,6 0-2 0,-7-6 7 15,6 0-14-15,2 0 6 0,3-7-3 16,5-4 3-16,3-9 2 0,3 1-2 0,1-1 3 0,4 0-1 16,-4 0 0-16,2 5 8 0,-5 5-7 0,1 2 6 15,-1 3 1-15,-7 2-13 0,7 6 4 0,-7 2 0 16,2 2 9-16,1 5-13 0,0 3 4 0,-4 6 0 15,1 4-1-15,1 8-2 0,-3 0 9 0,2 1-10 16,-4 2 5-16,4-3 2 0,-1 1-17 0,0-4-10 16,0 2-8-16,1-10 3 0,2 1 4 0,0-3 0 15,0-4 4-15,0-3 5 0,-1 0-2 0,0-5-2 16,6-2 9-16,-1-4 6 0,-1 0-2 0,4-5 1 16,-2-2 6-16,1-1 6 0,-1-2-2 0,0-3 5 15,2-7-11-15,1 0 11 0,-2 0-9 0,-3-3 1 16,3 1 18-16,0 1-11 0,-5 7 2 0,0 0-4 15,-4 1 10-15,0 6-2 0,-1 1-1 0,0 3-11 16,-3 1 5-16,3 3-5 0,-4 3 1 0,5 1-7 16,-5-1-2-16,1 12 5 0,2 1 3 0,-3 2-7 15,3 3-2-15,-1 0 7 0,0 0-2 0,1-2 3 16,1 4-5-16,0-3 3 0,5-4-1 0,-4 1 6 16,0-4-4-16,4 3 1 0,4-5-6 0,-4-3 5 15,1-2 1-15,2 0-3 0,-2-3 7 0,3-1 1 16,1-2-1-16,-3-1-6 0,6-5 3 0,-2 1-3 15,4-3 18-15,-6-2-14 0,2-2 2 0,7-4 12 0,-7-2-1 16,3 1 5-16,-2-1-2 0,-6 6 2 16,0 2 5-16,-3 5-16 0,0 0-15 0,-3 3 0 15,-1-1 0-15,0 5 0 0,-3 1 0 0,0 0 0 0,4 10 0 16,-4 0 0-16,-1 2 0 0,-2 4 0 0,0 2 0 16,-1 2 0-16,0-4 0 0,3 4 0 15,-2-1 0-15,3-1 0 0,4-1 0 0,-1-2 0 0,2-2 0 16,1-4 0-16,0 0 0 0,2-4 0 0,1 0 0 15,4-3 0-15,-2-2 0 0,2-1 0 0,-1-2 0 16,-1-1 0-16,3 0 0 0,-5-3 0 0,-2-1 0 16,1-3 0-16,-3-3 0 0,-1-3 0 0,-4 0 0 15,0-2 0-15,-4 1 0 0,-2-9 0 0,-7 2 0 16,4 3-14-16,0 5-11 0,-3 1-4 0,-1 3 9 16,-1 1-4-16,2 5 0 0,2 1 9 0,0 1-3 15,1 2-2-15,1 1-7 0,1 1 6 0,2 1 0 16,5 0 14-16,0 0-3 0,-7 3 1 0,7-3 5 15,13 6-1-15,0-4-1 0,5 0 9 0,3 1-12 16,7-3 6-16,0-2 1 0,4-1-1 0,2-1 6 16,-5-1-9-16,3-1 3 0,-3 1 9 0,-2-3 1 15,-4 3 1-15,-3 2 2 0,0-1-2 0,-1 4-4 16,-5 1-5-16,4 3-1 0,-7 2 8 0,2 5 4 16,1 2-5-16,-2 2 3 0,2 7-7 0,-4 3-6 15,-2-1 9-15,-4 0 3 0,-2-4-8 0,3 4-13 16,-4-4 1-16,1-2-16 0,0 0-12 0,0-2-15 15,0-5 8-15,-2 0 6 0,2-4 4 0,-2-1 11 16,1-3-2-16,1-1 5 0,-2-2 4 0,0 0 5 16,0 0-2-16,8-8 6 0,-2 2 14 0,-2-5-9 0,1 2 5 15,-1-4 0-15,1-3-8 0,3-3 3 0,0 3-2 16,3-6 5-16,-1 7-2 0,2-2 7 16,-2 4 4-16,3 1 0 0,-2 3-7 0,0 4-2 15,1 1 7-15,1 1 3 0,5 4-1 0,-5 1-2 0,5 2 7 16,2 1-7-16,-1 1 6 0,8 3 1 0,-9-2-1 15,4 0-6-15,6 0 5 0,1 0 3 16,-1-2-11-16,4 0 7 0,-2-2 3 0,0-2 1 16,2-2 0-16,-2-3-5 0,-1-2 3 0,-2-2 2 0,-4-2 0 15,-4 0-19-15,-5-2 14 0,9-5-1 0,-5-4-1 16,-4-1-1-16,-4 1 0 0,-1-2-2 0,0-2-2 16,-9-2 4-16,0 1-6 0,-1 2 3 15,-7-1 4-15,6 8-6 0,-5-1-4 0,0 5 0 0,0 4 6 16,-2 2-10-16,-1 5-1 0,-3 2 3 0,3 3-2 15,-6 7 3-15,1-1 1 0,3 6 14 0,2 0-1 16,-1 8 3-16,4 1-5 0,3 6 16 0,4-3-2 16,2 0-8-16,6-1 6 0,1-1 11 0,4 1-23 15,3-4 4-15,-3 1-6 0,8-4-27 0,0-1-19 16,1-4-37-16,-4-3-45 0,1-2-52 0,5 1-74 16,-3-4-67-16,-3-1-74 0,-2-2-104 0,-5-3-490 15,3-2-1065-15,-3 1 471 0</inkml:trace>
  <inkml:trace contextRef="#ctx0" brushRef="#br0" timeOffset="-109196.64">27287 5984 465 0,'3'-13'512'0,"-3"6"-9"0,0 2-15 0,1-3-21 0,-1 3-29 15,0 3-38-15,0 2-11 0,0 0-5 0,0 0-8 16,0 12-17-16,0 0-17 0,0 5-8 0,-1 8-10 16,-2 5-20-16,2 2-15 0,1 5-18 0,0-3-19 15,0 12-24-15,0-11-31 0,1 9-11 0,3-7-16 16,1-3-17-16,3-2-16 0,-3 1-14 0,0-2-25 15,4-2-96-15,-2-4-2 0,-1-7 0 0,-1-3 0 16,-1-2-65-16,-3-4-94 0,3-1-41 0,-3-1-35 16,1-3-61-16,-2-3-70 0,0-1-66 0,0 0-71 15,-12-8-72-15,4-3-319 0,-2-4-968 0,1-2 429 16</inkml:trace>
  <inkml:trace contextRef="#ctx0" brushRef="#br0" timeOffset="-108995.74">27275 6069 354 0,'2'-12'380'0,"2"0"27"0,1 2 20 0,-5-1 14 16,4 2 2-16,-3 3 9 0,-1-4-10 0,4 4-14 16,-3 0-18-16,2 0-23 0,-2 2-40 0,4-2-34 15,-1-1-30-15,1 5-11 0,7-1-35 0,-1 0-24 16,7-2-30-16,1 3-14 0,2 0-36 0,-1 4-24 16,8-4-35-16,-1 4-47 0,1 0-46 0,0 4-57 0,-8 0-64 15,-1-1-63-15,2 1-53 0,-6 2-49 16,-4 1-55-16,-2-2-50 0,-3 0-59 0,-4 2-314 15,-4-2-847-15,-3 3 376 0</inkml:trace>
  <inkml:trace contextRef="#ctx0" brushRef="#br0" timeOffset="-108811.08">27310 6244 266 0,'-6'6'321'0,"-2"1"21"0,3-3 15 0,0-1 19 16,5 0 12-16,-2 1 25 0,2-4 1 0,3 7-12 15,4-6-27-15,-1 0-24 0,4 0-28 0,2 2-27 0,6-2-30 16,1 1-25-16,4 0-25 0,4-1-27 0,4-1-18 15,-3 2-27-15,2 2-39 0,-2-3-41 0,-7 1-47 16,-2-1-52-16,0 1-65 0,-7-2-61 16,-2 1-42-16,-2 1-51 0,-3 1-25 0,-1-1-16 0,-3 2-23 15,-2-1-20-15,-3 2-25 0,-5 1-253 0,-7 4-666 16,-1-1 295-16</inkml:trace>
  <inkml:trace contextRef="#ctx0" brushRef="#br0" timeOffset="-108678.21">27434 6445 820 0,'-20'16'61'0,"1"1"29"0,1-5 14 0,6-1 41 16,-2 1 29-16,5-3 11 0,3 1 10 0,-3-2 9 0,4 1 19 15,1-2 4-15,3 1 2 0,-2-2 4 0,3 1-1 16,3-2-2-16,1-1-11 0,2 3-18 0,4-1-18 16,2-3-11-16,6 2-22 0,1-3-15 0,9 3-34 15,5-3-31-15,-1-2-77 0,1 0-67 0,2-1-68 16,-1-1-84-16,1-3-107 0,-1-3-301 0,-2 4-687 16,-1-3 305-16</inkml:trace>
  <inkml:trace contextRef="#ctx0" brushRef="#br0" timeOffset="-108513.2">28159 6499 188 0,'9'-6'484'0,"-4"-1"15"0,0 2 0 0,0-1-4 15,-1 1-5-15,0-1-9 0,1 0-17 0,-1 0-42 16,-3 2-34-16,3 1-40 0,0-1-33 0,-3 1-44 16,4-1-46-16,-1 2-70 0,4 1-75 0,-3 0-97 15,0-1-116-15,1 2-127 0,-6 0-120 0,6-1-456 16,-6 1-906-16,0 0 402 0</inkml:trace>
  <inkml:trace contextRef="#ctx0" brushRef="#br0" timeOffset="-107230.22">21659 6977 81 0,'-8'-8'354'0,"3"4"-3"0,1 1 12 0,-1 1 1 0,-1-4-3 16,4 4-27-16,2 2-42 0,-6-2-27 0,6 2 2 15,-1 9 6-15,1 0-11 0,0 3-17 0,5 5-14 16,-1 3-11-16,7 4-17 0,1 3-9 0,6 0-24 16,1-1-15-16,7 1-12 0,4-3-12 0,11 6-4 15,6-8-10-15,7 0-5 0,1-7-5 0,3-6-4 16,0-5-9-16,4 0-2 0,2-8-10 0,26-1 4 16,-27 0-3-16,0-3-6 0,-4-3-2 0,2-2-1 15,-5 0-7-15,1-3-8 0,-4-1-3 0,2-3-1 16,-4 0-6-16,1-1-5 0,-3-4 0 0,-2-1 1 15,3 0-4-15,-6-1 0 0,-1 3 0 0,-7 5 4 16,-2 2-9-16,-2 2-5 0,0 5-3 0,-3 5-7 16,0 2 2-16,-9 4-4 0,8 10 3 0,-3 1-7 15,-3 5 3-15,0 4-8 0,1 3 3 0,-1 1 0 16,1 4-4-16,-1-2 4 0,10 8-9 0,-7-8 6 16,2-2-6-16,14 4-5 0,-9-7-1 0,2-5 0 15,14 0 3-15,-12-6 8 0,4-4-10 0,-3-1 1 16,17-4-3-16,-16-3-2 0,1-4 5 0,13-3-3 15,-15-2 3-15,16-7-2 0,-19 4 0 0,12-7 3 16,-13 3-1-16,12-11 0 0,-3 1-3 0,-1-2 5 16,0-1 6-16,-4-4-5 0,-7 13-5 0,0-2 3 0,2 3-1 15,-1 7-5-15,-6 1-2 0,-5 4 3 16,1 7-2-16,-4 1 0 0,0 6 9 0,-1 2-9 16,2 4 1-16,-3 3 1 0,2 5 3 0,-2 2-5 15,2 0 7-15,1 1 1 0,-4 0-8 0,4-1 6 0,0-2-1 16,0-1 3-16,3-2-4 0,2 0-2 0,0-2 14 15,7-4-10-15,-2-2 3 0,4-2 1 16,0-1-5-16,2-2 14 0,3-4-13 0,-5-3-3 16,0 2 6-16,1-4 4 0,-1 0-4 0,0-3 2 0,0-3-3 15,0-4 1-15,0 0 0 0,-1 1-5 0,-1-6 6 16,14-3 2-16,-11 3-6 0,0-1-3 0,8-7 7 16,-9 6-5-16,0 2 4 0,-1 0-3 15,-2 4 5-15,-1 4 1 0,-1 2-10 0,-9 6 6 0,1 0-1 16,-6 6-2-16,1 1 2 0,-2 3-5 0,-1 1 1 15,1 6 2-15,-1 2-7 0,3 5 14 0,-5-2-9 16,0 0 4-16,5 6-5 0,-5-6-4 0,8 5 2 16,-6-9 1-16,3 2-3 0,2-2 1 0,0-3 1 15,2-1 1-15,9 1 0 0,0-4-1 0,1-4 0 16,-1-2 3-16,-2-2 1 0,7-2 0 0,-4-2-3 16,3-4 6-16,4 0-1 0,-2-1 1 0,-1-1-2 15,-2-3 1-15,2 1-2 0,0-2 5 16,-1 0-4-16,-2-1 0 0,3 1 1 0,-2 1 3 0,-5 4-6 15,-2-5-1-15,-4 8-4 0,-6 5 2 0,6-1 0 16,-6 4 3-16,1 1-3 0,4 4 4 0,1-1-2 16,-2 4-1-16,3 0 2 0,-1 1 3 0,7 2-1 15,-3 0 5-15,3 0-5 0,-1-2 1 0,3-2 3 16,0 1-5-16,2-3 5 0,-1-2 3 0,2 0-1 16,-1-2-5-16,-1-1-1 0,1-2 5 0,2-2 0 15,-4-2-1-15,-8 3-1 0,0-2 0 0,-3 1 1 16,2-4 1-16,-3 1-15 0,-3 2-21 0,0-4-33 15,-3 1-47-15,-3-1-63 0,4-2-98 0,-6 1-108 16,0-2-121-16,0 3-454 0,-2 0-1035 0,-3 2 459 16</inkml:trace>
  <inkml:trace contextRef="#ctx0" brushRef="#br0" timeOffset="-104778.99">22204 8059 157 0,'0'-10'510'0,"-3"4"-32"15,2 2-42-15,-1 0-28 0,2 4 6 0,0 0-5 16,0 0-3-16,2 16-14 0,-1-4-21 0,-1 7-13 15,5 9-26-15,-1 2-25 0,4 6-29 0,-2 1-22 16,4 11-24-16,-1-1-18 0,3 2-8 0,-1-5-43 0,-2-9-16 16,5 11-13-16,-9-13-1 0,4 1-18 15,-4-4-20-15,3-3 1 0,-3 0-25 0,-1-9-30 16,-3-1-37-16,3-6-46 0,-4 0-43 0,1-5-48 0,-1-1-80 16,-1-3-88-16,1-2-66 0,0 0-66 0,-13-18-69 15,2 4-347-15,1-11-918 0,-1-3 407 16</inkml:trace>
  <inkml:trace contextRef="#ctx0" brushRef="#br0" timeOffset="-104576.87">22223 8045 38 0,'0'-19'377'0,"0"4"13"0,-2 4 10 15,2 1-4-15,0 2-24 0,0 3-22 0,2-1-4 16,-1 3 8-16,-1 3 5 0,6-3-4 16,-6 3-10-16,13 3-21 0,-3 0-26 0,3 1-24 0,6 1-25 15,2 1-22-15,8 1-27 0,4-2-14 0,3 2-19 16,2-5-19-16,2-1-36 0,-4 2-40 15,1-3-49-15,-5 1-61 0,-3 1-64 0,-7-1-56 0,-5 0-64 16,-5 1-38-16,-5 0-12 0,-5 1-19 0,-3 2-23 16,-5 3-20-16,-8 3-8 0,-12 5-2 0,-7 2-9 15,-16 5-203-15,1 2-601 0,-5-1 265 0</inkml:trace>
  <inkml:trace contextRef="#ctx0" brushRef="#br0" timeOffset="-104429.2">22317 8226 1665 0,'-46'27'-39'0,"14"-7"34"16,3-1 30-16,3 0 40 0,12-6 29 0,-1 2 31 15,6-1 21-15,3-3 16 0,2 0 26 0,1-1 21 16,6-6 15-16,1 2 6 0,6-1 3 0,3-4-8 15,6 2-16-15,4-2-11 0,5-2-19 0,5-2-16 16,0 1-19-16,3-2-14 0,-3-2-12 0,-2 0-29 16,1 0-35-16,-4 4-57 0,-7-2-57 0,-2 1-55 15,-8 4-49-15,2-2-55 0,-4 2-36 0,-3 0-48 16,-2 1-67-16,-5 3-187 0,-2 1-604 0,-2 4 267 16</inkml:trace>
  <inkml:trace contextRef="#ctx0" brushRef="#br0" timeOffset="-104279.2">22317 8660 154 0,'-10'18'306'0,"6"-1"18"0,3-1 4 16,2-3 10-16,3 2 9 0,1-4 4 0,8 3 4 16,0-3-9-16,5-2-15 0,7 1-15 0,4-3-25 15,3-2-27-15,4-1-29 0,1-1-19 0,3-1-32 16,0-3-42-16,10 0-54 0,-12-3-76 0,14-4-94 16,-16 3-93-16,-3-3-115 0,4 2-116 0,-1-4-257 15,-3 1-717-15,-1-4 317 0</inkml:trace>
  <inkml:trace contextRef="#ctx0" brushRef="#br0" timeOffset="-103861.95">23618 8042 1 0,'-14'-27'523'16,"1"5"1"-16,3 7-6 0,-4 2-19 0,5 4-22 15,-1 0-21-15,-1 5-33 0,0 4-29 0,0 3-25 0,-2 9-15 16,-2 10-21-16,1 6-13 0,3 6-18 16,0 13-29-16,5 2-19 0,2 4-20 0,1-4-28 0,8 4-17 15,-1 1-19-15,6 1-16 0,-2-2-18 0,1-1-8 16,4-5-8-16,-7-12-13 0,4-3-12 0,-2 0-18 16,2-4-14-16,-1-4-12 0,-4-8-7 0,2-2-2 15,-2-4-9-15,-2-4 7 0,1-1-15 0,0-3 4 16,-4-2-6-16,0 0 4 0,9-12-10 0,-4 2 2 15,2-5-1-15,-1-2-7 0,-1-6 3 0,3-5-5 16,-2 2-2-16,3-4 0 0,-4 4-8 0,4-1 8 16,-2 9 4-16,-5 2-3 0,3 5 9 0,-1 4-5 15,0-2-7-15,-3 4-10 0,3 4 2 0,4 2 2 16,-4 4 0-16,3 2 3 0,0 3-1 0,2 4-1 16,2 3 5-16,-1-1-5 0,6 6 6 0,0 1-27 15,3-1-15-15,-1-2-18 0,1-1-31 0,-1 2-41 16,4-3-59-16,-7-6-66 0,2-3-79 0,2 1-62 15,-2-3-68-15,2-2-74 0,-4 0-417 0,5-2-1030 16,-1 0 456-16</inkml:trace>
  <inkml:trace contextRef="#ctx0" brushRef="#br0" timeOffset="-103346.3">24361 8428 329 0,'-7'-17'381'0,"-5"1"2"16,-4-7 11-16,1 10 7 0,-7-1-6 0,-5 3-2 15,8 6-20-15,-4 5-18 0,3 3-26 0,-6 7-27 16,2 1-19-16,2 6-35 0,4 5-14 0,-1 3-29 16,6 3-24-16,-2 1-16 0,7 3-15 0,6-2-17 15,-1-1-12-15,3-1-14 0,8 0-23 0,0-2-16 0,2-9-9 16,3-2-9-16,1-2-6 0,2-4-4 16,1-2-3-16,0-2-3 0,-2-4-3 0,-2-2 3 0,3-4 0 15,0-2 11-15,0-2 5 0,-6-4 15 16,2-1 2-16,3-7 7 0,-3-3 4 0,-2 1-1 0,0-3-5 15,-2-1 6-15,-3 3 5 0,1 5 7 16,-2 9-3-16,-4-2 4 0,4 5-25 0,-3 1 3 0,1 3-17 16,-2 3-6-16,0 0-4 0,0 0-12 0,5 16 6 15,-3-2-6-15,1 2 0 0,2 1-25 0,2 2-11 16,1-1-3-16,0 0-15 0,1 4-5 0,0-4 1 16,0-4-7-16,0 1 6 0,1-5-2 0,-2-2 1 15,-1-1 7-15,2-3 0 0,0-1 6 0,-2-3 4 16,0-1-5-16,3-2 4 0,-2-1 10 0,1-3-1 15,0-1 5-15,5-4 5 0,-1-4-1 0,9-1 4 16,-2-2-5-16,1-3 2 0,1 2 4 0,5-2 2 16,-3 2-4-16,1 0-5 0,-1 3 0 0,-1 3 4 15,-2 5-1-15,-2 4-6 0,2 1-1 0,-1 5 3 16,-1 2-4-16,-1 1 3 0,-3 5 0 0,4 3-5 16,-6 1 6-16,1 3-3 0,-4-1 5 0,-2 2-15 15,-2 1 14-15,-2-1-3 0,-4 1 1 0,-4 0-6 16,-2-1 9-16,-2-3-10 0,-1 2-15 0,-5-1-18 15,0-1-32-15,-2 0-40 0,-2-2-52 0,0-3-64 16,4 1-64-16,-3-1-72 0,6-2-77 0,2-2-93 16,1-2-329-16,7-3-932 0,1 0 412 0</inkml:trace>
  <inkml:trace contextRef="#ctx0" brushRef="#br0" timeOffset="-102946.12">25806 8432 352 0,'9'-18'447'0,"-2"3"-27"16,-2-1-2-16,-3-2-1 0,-4 2-4 0,-6 1-4 15,-1 3-20-15,0 3-25 0,-5 1-26 0,1 3-35 16,-6 5-23-16,-1 5-22 0,-5 5-32 0,-3 9-14 16,4 4-20-16,-3 5-20 0,-1 9-19 0,9-8-15 15,2 2-16-15,3 0-10 0,4-2-11 0,7-2-11 0,2-1-10 16,2-7-7-16,3-1-9 0,3-3-4 0,0-4-3 15,5-4-6-15,-1-1-2 0,2-2-9 16,2-3 0-16,1-3 2 0,2-3-5 0,-2 0 21 0,2-5-1 16,-2 1 4-16,-1-4 8 0,0-1 0 0,-1 0-1 15,0 0 2-15,0-3 5 0,-3 1 2 0,0 2-7 16,-1-1 7-16,-2 7-3 0,-3 1-8 0,0 2-14 16,2 3-4-16,-2 3 1 0,-5-1-8 0,10 8-9 15,-5 3-2-15,-1 0-7 0,1 6 1 0,3 0 4 16,-3-1-10-16,1 1-2 0,-1 1-20 0,2-1-12 15,0 2-18-15,1-5-24 0,1-1-22 0,-1-2-25 16,0-1-37-16,3-2-36 0,-3-4-48 0,4 0-52 16,-3-2-56-16,1 0-53 0,3 0-73 0,-8-4-91 15,4 0-336-15,-1-4-960 0,-2 0 425 0</inkml:trace>
  <inkml:trace contextRef="#ctx0" brushRef="#br0" timeOffset="-101979.66">26964 8243 256 0,'10'-4'423'16,"1"-1"8"-16,0-2 13 0,-5 1 9 0,2 0 1 15,-1-2-17-15,-4-2-25 0,1 1-37 0,-4-1-26 16,-2-2-21-16,-2 4-22 0,-3-1-24 0,0 2-23 16,-5 3-12-16,-1 1-24 0,-6 3-16 0,-1 7-4 15,-7 4-25-15,0 2-9 0,0 6-14 0,3 4-19 0,2 2-10 16,3 5-13-16,5 2-7 0,4-2-14 15,7 3-13-15,6-3-4 0,6-3-3 0,5-3-11 16,7 1-6-16,6-6-3 0,4-2-3 0,2-3-9 16,2-6-9-16,17-6-8 0,-14-6-4 0,2-5-7 15,11-5 3-15,-15 0-5 0,-3-3 1 0,-1-3 2 16,-4-3 0-16,-1-1-3 0,-5-3-2 0,0-2 1 16,1-14 5-16,-9 11-7 0,-3-3 1 0,-2-13-3 15,-2-5 3-15,-2-1-1 0,1-1-3 0,-5 2-2 0,1 1-4 16,-1 5 1-16,0 15 22 0,-1 6 5 15,-1 9-9-15,1 6-9 0,0 4-4 0,0 5-2 16,0 2 3-16,-3 14 3 0,2 6 11 0,0 12-23 16,-2 15 4-16,6 0-4 0,-6 6 8 0,3-2 3 0,-1-1-6 15,1 0-5-15,1 2 10 0,2-5 1 0,-3 1-9 16,1-12 11-16,3-2-6 0,0-2 1 0,0-3-1 16,1-2-3-16,-3-11 0 0,1 1 4 0,-2-7-11 15,2-1 21-15,-2 0-2 0,0-6-9 0,2-1 11 16,-3-2-2-16,0 0 4 0,0 0-10 0,7-14 1 15,-5 1-6-15,0-4 5 0,3-1-1 0,1 0 1 16,4-7-3-16,-1 1 6 0,0 1-2 0,-2 6-9 16,3 3 3-16,-1-1-7 0,-1 6 0 0,1 3 3 15,1 1-1-15,-2 4-9 0,0 2 7 0,3 5-8 16,-2 3 3-16,0 3 0 0,1 3 6 0,-3 1-2 16,2 9-2-16,-4-6 11 0,1-1-15 0,2 5-9 15,-2-5-10-15,1-1-1 0,1-3-5 0,1 0 5 16,0-5 3-16,-1-2 2 0,2 2 3 0,0-5 5 15,2-3 3-15,-1-3 8 0,2 0-6 0,1-2 0 16,0-6 5-16,4-1-1 0,-5 1 12 0,2-5-13 16,3-5 3-16,0-2 6 0,-1 0-2 0,1-1 11 15,-4 0 7-15,2 3 2 0,-5 4-1 0,-4 5 6 16,0 7-8-16,-1-5 4 0,-3 5-6 0,-1 3 0 16,-2 1-9-16,0 0 12 0,9 13 8 0,-9-3-2 0,0 6 0 15,0 1-1-15,-4 2-8 0,6-1 7 16,-2 2-26-16,2-1-28 0,7-2-41 0,-4-1-55 15,4 1-62-15,-1-6-82 0,6 0-59 0,1-2-108 16,6-5-107-16,-10-1-421 0,3-6-1053 0,-4-1 465 0</inkml:trace>
  <inkml:trace contextRef="#ctx0" brushRef="#br0" timeOffset="-101830.2">28246 7999 4061 0,'-6'-28'224'0,"-6"4"-45"16,3 8 1-16,0 0 0 0,4 5-38 15,0 3-40-15,1 3-32 0,-1 4-16 0,5 1-11 0,0 0-5 16,-1 16-38-16,5-1-70 0,7 10-74 16,1 1-67-16,4 7-66 0,0 0-58 0,5 8-77 0,-8-8-226 15,4 13-690-15,-5-2 305 0</inkml:trace>
  <inkml:trace contextRef="#ctx0" brushRef="#br0" timeOffset="-101212.18">28337 8525 112 0,'-2'20'313'15,"-1"-4"22"-15,1-4 28 0,4-3 30 0,-4 0 22 16,2-3 27-16,0-2 28 0,0-2-7 0,0-2-37 15,0 0-29-15,0 0-39 0,16-17-33 0,-4 4-31 16,3-7-31-16,-2-2-20 0,4-5-30 0,1 1-19 16,-1-4-15-16,2-3-21 0,2-7-19 0,0-4-4 15,-6 10-22-15,3-13-11 0,-6-1-11 0,-1-3-4 16,-6 2-17-16,0 1-9 0,-5 2 2 0,0 15-8 16,-6 4-7-16,2 8 0 0,-2 3-13 0,1 5-7 15,-2 7-7-15,-4 6-5 0,-1 4 1 0,-4 8-3 16,-4 9 0-16,3 6-4 0,0 4 3 0,-5 14-3 15,7-1 9-15,6 0-11 0,5 1-2 0,4 0 0 16,9-1 0-16,5 0 2 0,4-2-5 0,4-13 8 16,8 7-14-16,6-4-5 0,1-3-9 0,-5-12 1 15,14 2-3-15,-7-9-2 0,-2-2 2 0,1-6 1 16,0-2 8-16,3-1-6 0,-5-6 5 0,4-1 5 16,-7-6-4-16,1-1 4 0,-7-4 2 0,1-2-3 15,-6-3 7-15,0-4 4 0,-2-1 2 0,-3-1 2 0,-4-4-8 16,-2 1 7-16,-3 3 13 0,1 0 1 15,-8 8 1-15,-1 4 1 0,-1 4-4 0,-6 3 4 16,1 6-12-16,-7 2 9 0,-6 6-16 0,-13 8 5 0,0 6-2 16,4-1-3-16,-8 14 4 0,2 4 4 0,4 6-7 15,7-13 1-15,8-1-2 0,0 0 1 16,4-2-5-16,6 0 0 0,0-8 0 0,9-5 1 16,0-2-2-16,2-3 12 0,6-1 0 0,-1-4-7 0,10-3 7 15,-1-3-3-15,1-2 6 0,4-8 5 16,0 1 8-16,0-4 12 0,-5-7 12 0,0 0 3 0,0-3 9 15,-2-3-2-15,-4-1-4 0,0-2 3 16,-2-3-29-16,0-14-31 0,1-1 0 0,-5-1 0 0,3-5 0 16,-3 1 0-16,2-3 0 0,-5-4 0 0,4 7 0 15,-4 6 0-15,-1 14 0 0,-1 8 0 0,-1 9 0 16,0 5 0-16,-2 6 0 0,2 6 0 0,-2 1 0 16,0 15 0-16,0 11 0 0,4 6 0 0,-3 16 0 15,3 4 0-15,5 1 0 0,-6-1 0 0,3 2 0 16,0-1 0-16,2 1 0 0,2-3 0 0,-1-2 0 15,4-1 0-15,4-3-21 0,-7-15-165 0,1 1-55 16,-3-5-69-16,2-2-75 0,-5-7-99 0,3-1-128 16,-3-5-380-16,-1-1-1075 0,0-5 475 0</inkml:trace>
  <inkml:trace contextRef="#ctx0" brushRef="#br0" timeOffset="-100560.99">30357 7962 352 0,'4'-17'492'0,"-4"1"8"0,1 5 14 15,2 0 10-15,-2 1 0 0,-1 3-1 0,4 1-13 16,-4 0-45-16,0 2-31 0,1 1-40 0,-1 3-31 16,0 0-23-16,0 0-5 0,-5 20 9 0,1-1-20 15,3 10-20-15,-3 6-20 0,0 12-17 0,-1-1-18 16,3 2-100-16,-1 0-149 0,7-1 0 0,-3 0 0 15,8 3 0-15,0 0 0 0,3-3 0 0,-5-12 0 16,4-2 0-16,-2-3 0 0,1-3 0 0,-1-2 0 16,-3-8 0-16,-1-6 0 0,-1-1 0 0,-3-3 0 15,4-2 0-15,-2-5-60 0,-3 0-435 0,0 0-82 16,-4-21-88-16,-2 5-401 0,-3-8-1154 0,1 6 510 16</inkml:trace>
  <inkml:trace contextRef="#ctx0" brushRef="#br0" timeOffset="-100346.05">30346 7885 211 0,'-3'-10'490'16,"3"-2"11"-16,0 5 13 0,-1 0 7 0,-2 1-6 15,3 1-15-15,0-1-24 0,3 1-46 0,-2 2-24 16,8 0-32-16,0-1-30 0,1 1-17 0,4 0-31 16,6 0-21-16,0 3-27 0,0-1-26 0,1 0-22 15,10 2-26-15,-1-2-10 0,2 2-10 0,0 2-16 16,0-2-27-16,-1-1-6 0,1 0-30 0,-4 1-30 15,-7-2-38-15,1 1-41 0,-3 0-49 0,-1 1-63 0,-5-1-64 16,-4-1-75-16,-3 1-73 0,-2-1-87 16,-4 1-110-16,0 0-397 0,0 0-1030 0,-32-2 456 15</inkml:trace>
  <inkml:trace contextRef="#ctx0" brushRef="#br0" timeOffset="-100178.83">30204 8168 237 0,'5'5'438'0,"1"-4"-1"0,8 0-12 0,-1 2-14 16,9-3-28-16,-2 1-31 0,15-1-35 0,2 3-32 15,0-2-26-15,0 2-50 0,0-1-70 0,5-4-99 0,8 1-107 16,-18-2-132-16,4 3-160 0,-7-4-193 16,-7 1-597-16,-2-1 265 0</inkml:trace>
  <inkml:trace contextRef="#ctx0" brushRef="#br0" timeOffset="-98495.92">22117 10153 84 0,'-8'8'373'0,"0"0"3"0,-2-2-1 0,1 0 27 15,-4-2 14-15,3 2 6 0,-3-3-7 0,-1 1-8 16,2-2-12-16,-8-1-18 0,8-1-21 0,-9-1-30 16,1-2-19-16,-7-3-22 0,1-3-18 0,3 2-22 15,-1-4-22-15,-2-4-20 0,2-1-23 0,-1-2-12 16,-2-3-14-16,1-1-20 0,-2-2 1 0,1-2-9 15,-6-10 7-15,1 1-18 0,10 6-10 0,-7-13 4 16,5 1 3-16,6 9-18 0,0-15-4 0,1 0-12 16,11 2-6-16,3 9-5 0,3 0-13 0,4 2-43 15,4 4-11-15,3 4 0 0,6 1 0 0,2 2 0 16,2 7 0-16,4 5 0 0,3 0 0 0,0 8 0 16,0 4 0-16,-1 3 0 0,0 6 0 0,0 4 0 15,-7 1 0-15,1 5 0 0,-8 2 0 0,-1 3 0 16,-4 4 0-16,-5 2 0 0,-8 3 0 0,-3 1 0 15,-9 9 0-15,-8 8 0 0,-6-8 0 0,-5 3 0 16,-2-1 0-16,-4-1-6 0,0-2-8 0,-1-6 8 16,9-2 3-16,8-9 6 0,2-3 3 0,11-8 6 0,3-2-4 15,2 0-8-15,5-3 0 0,5-3 0 0,3-1 0 16,7 0 0-16,4-2 0 0,16-3 0 0,3-2 0 16,16-4 0-16,1-2 0 0,2-1 0 0,0-2 0 15,1 2 0-15,-1-3 0 0,5-2-109 0,-5 2-95 16,1-3-91-16,-1 2-91 0,-6-1-113 0,-8 6-140 15,-4-5-372-15,-1 5-1093 0,-1-5 484 0</inkml:trace>
  <inkml:trace contextRef="#ctx0" brushRef="#br0" timeOffset="-98078.77">22923 9610 138 0,'1'-6'573'15,"4"1"-18"-15,-5 0-37 0,0 5-30 16,0 0-5-16,0 0-1 0,-6 21 10 0,0-3-27 16,1 7-24-16,1 6-18 0,-1 4-19 0,3 12-26 15,-3-1-22-15,10 2-27 0,-5 4-35 0,5-4-29 0,1 0-26 16,-3-2-21-16,5-12-20 0,3 0-21 0,-3 0-22 16,1-3-35-16,1-2-120 0,-1-4 0 0,0-1 0 15,-2-8 0-15,-1-5 0 0,-2-2-87 0,-3-5-45 16,2-3-52-16,-3-1-43 0,0 0-42 0,-7-18-36 15,1 4-28-15,-2-5-9 0,-6-8-5 0,-1-2 0 16,-2-3 8-16,-6-13 12 0,0 3 19 0,5-6 25 16,-1 0 27-16,3-5 28 0,5 2 31 0,1 3 42 15,0 1 54-15,5 13 50 0,2 4 45 0,2 3 27 16,1 7 39-16,0 0 25 0,3 2 31 0,3 0 21 16,1 4 19-16,3-1 10 0,2 4 11 0,5-3 8 15,7 1-1-15,2 1-4 0,2 4-10 0,6-2-13 16,1 3-15-16,2 2-13 0,3 0-11 0,-1 2-15 15,-1 0-12-15,1 3-31 0,-3-1-39 0,-2 0-51 16,-6 3-66-16,-6 1-65 0,-3-1-59 0,-5 3-39 16,-7 2-39-16,-1 1-59 0,-6 2-377 0,-10 3-796 15,-2 3 353-15</inkml:trace>
  <inkml:trace contextRef="#ctx0" brushRef="#br0" timeOffset="-97928.84">22749 10078 351 0,'0'7'421'16,"0"0"3"-16,5-5-14 0,3 4-19 0,6-4-22 0,3-1-14 16,12-1-32-16,4-2-31 0,6-3-30 0,13 3-31 15,3 0-62-15,-1-1-104 0,-3-2-124 0,-10 3-129 16,11 1-145-16,3 1-248 0,-17-2-629 16,-2 2 279-16</inkml:trace>
  <inkml:trace contextRef="#ctx0" brushRef="#br0" timeOffset="-96496.12">24141 10040 3955 0,'3'-10'319'0,"-5"4"-55"0,1 0 16 0,-2 2 12 16,0 1-27-16,-4-1-32 0,2 3-30 0,0-1-8 15,5 2-7-15,-9 3-2 0,3 4 0 0,1 5 0 16,-2 3-17-16,7 3-12 0,0 1-13 0,4 7-19 15,4 1-9-15,-1-1-6 0,1 1-13 0,-2-3-7 16,7 0-10-16,0-2-29 0,0-6-11 0,-2-1-6 16,5-3-23-16,0-2 0 0,1-2-10 0,2-6 2 15,-3-1-1-15,5-3-3 0,-3-7 5 0,2 1-4 16,2-6 1-16,-1-2 1 0,1-4 0 0,-2-2-18 0,-2-4 16 16,1 1 1-16,-3-4 1 0,6-14 2 15,-5-2-5-15,-2 1 2 0,-2-2-2 0,-2-4 6 0,-3-1 4 16,0-2-7-16,-3 3-2 0,1 0 7 0,-1 18 20 15,-4 2-1-15,-1 5 27 0,2 7 9 16,-2 7-53-16,0 1-9 0,-2 6 0 0,1 4 0 0,1 0 0 16,-7 18 0-16,0 0 0 0,0 11 0 0,-1 3 0 15,0 3 0-15,3 13 0 0,-1 2 0 0,-1 0 0 16,6 2 0-16,1-4 0 0,1-2 0 0,2-10 0 16,1-1 0-16,2 1 0 0,3-4 0 0,0-2 0 15,-1-3 0-15,3-6 0 0,-1-4 0 0,-3-2 0 16,1-5 0-16,3-1 0 0,-5-3 0 0,5-5 0 15,-4-1 0-15,5-3 0 0,-1-1 0 0,-4-5 0 16,4 0 0-16,-2-6 0 0,1-2-3 0,0-1-5 16,2 0 2-16,-3 3 5 0,6-1-1 0,-2 1 8 15,0 1-3-15,0 2 6 0,-4 5-7 0,1 0-2 16,-1 3 0-16,2 3 0 0,2 1 0 0,-1 2 0 16,2 4 0-16,0 3 0 0,0 2 0 0,1 2 0 15,0 1 0-15,-3 2 0 0,-2 1 0 0,-1-1 0 16,-4 0-12-16,0 2-24 0,-1-2-10 0,-1-4-35 15,-6-1-1-15,2 3 6 0,-4-4 3 0,-7-1 10 0,3-2 4 16,-4 0 5-16,2 0 8 0,-2-3 4 16,-1-1 3-16,3-3 10 0,-2-1 0 0,1 1 6 15,5-2 12-15,0 1 8 0,1-1 14 0,0-1 1 0,2 2-5 16,4 1 1-16,-4-2 2 0,4 2-7 0,0 0 6 16,10-5-3-16,-4 5 10 0,5 0-7 15,3-1 1-15,2 0-3 0,6-1 1 0,6 1-3 0,4 1 3 16,0-3-2-16,0-2 6 0,0-2-11 0,1-3 7 15,-1 3 0-15,1-4-15 0,2-2 4 0,-7 3 1 16,3-3-2-16,-6-2 1 0,-3-1 4 0,1-1 3 16,-8 4-1-16,2-2-1 0,-2-5 0 0,-2-2 2 15,0 0-1-15,-4-3-4 0,-9 5-2 0,1-5 2 16,2-4 4-16,-6 5 5 0,-1 7-12 0,-1 7-1 16,0 0 1-16,-1 5 2 0,-6 0 3 0,3 5-1 15,-5 7-4-15,-1 7-1 0,-4 8 12 0,1 0-3 16,1 3 0-16,6 2-4 0,2-1 3 0,0 4-4 15,5-1 1-15,4-2-2 0,2 1 13 0,6 1-12 16,4-5 5-16,-1-7-3 0,7 2 8 0,-3-7-12 16,4-1 5-16,12-2 5 0,-3-4-1 0,-6-2-6 15,9-6-5-15,-1-1 3 0,-1-3 7 0,-1-2-8 16,1-5 2-16,-5-2 2 0,-1-2-5 0,-1-2 2 16,1-3-1-16,-1 0 5 0,-3-2-1 0,-1-2-1 15,-2-4-3-15,0 1 4 0,4-13 1 0,-7-3-2 0,-3 11 5 16,-1 2-11-16,-5 3 6 0,-1 6 9 15,-3 6 9-15,0 6 4 0,2 2-14 0,-4 4 1 16,0 4-7-16,-3 2-2 0,5 0 6 0,-10 13 2 0,2 4-7 16,-1 5-1-16,2 9 3 0,2 1 9 0,1-1-8 15,3 2 1-15,1-3 10 0,2 2-15 16,8-3 2-16,-1 2-9 0,4-6-11 0,2-1-7 0,7-2-6 16,-3-6-11-16,4 0 0 0,-4-8-13 0,1-1 3 15,1-6 4-15,1 1 0 0,-1-5 5 0,0-1 4 16,-2-6-5-16,4-1 4 0,-5 0 3 0,-2-4 7 15,3-6 1-15,-3 0 4 0,0-5 1 0,-5 1 0 16,3-2 4-16,-3-9 5 0,2-11-1 0,0 1 2 16,-1-1 2-16,-5-2-1 0,1 2 4 0,1-5-4 15,-4 3 9-15,-5 17 16 0,3-1 13 0,-1 6 16 16,-2 11 7-16,-2 5-6 0,2 5 4 0,-3 5-15 16,3 1-3-16,-5 13 8 0,1 6 1 0,-3 12 10 15,0 3 10-15,-2 15 0 0,0 4-5 0,0 1 12 16,2 5-6-16,-6 23 2 0,7-28-9 0,-2 4-3 15,-4 2-7-15,5-1-7 0,0 0 9 0,3-5-4 16,1-3-16-16,-1-2-16 0,1-13-4 0,6-3-14 16,-1-4-8-16,1 0-2 0,1-9 5 0,1 0-12 15,3-4 11-15,-2-6 5 0,4-2-8 0,-1-2 5 16,3-5 1-16,5-4-4 0,1-1 4 0,0-2-6 16,0-4 2-16,0-8 3 0,1-5-8 0,0 0-7 15,-2-4 3-15,-3-3-3 0,-4-1 2 0,-5-3 2 16,-2-1 7-16,-2 0-3 0,-6 0 2 0,-1 4 3 15,-6 2 3-15,-2 0 3 0,-2 5-1 0,-4 3 6 16,1 3 19-16,1 5 1 0,-1 3 4 0,1 2 2 16,0 3 4-16,-1 0 7 0,8 1-6 0,2 0-1 15,1 4 0-15,3 0-5 0,5 0 9 0,0 0 0 16,0 0 4-16,15 8 0 0,-2-6-6 0,9 1-6 0,7-2-15 16,0-1-15-16,1-1-14 0,-1 1-26 15,-2-3-24-15,-5 1-36 0,-4 0-36 0,-5 0-45 16,-2-1-53-16,-1-2-46 0,-7 2-56 0,-2 1-65 0,-1 2-77 15,-14-8-406-15,0 5-969 0,-8-2 428 0</inkml:trace>
  <inkml:trace contextRef="#ctx0" brushRef="#br0" timeOffset="-96261.56">24748 9965 383 0,'8'3'515'16,"-2"-4"-17"-16,7 1-30 0,0-8-29 0,0 6-30 16,6-4-21-16,-3-1-39 0,5 2-44 0,0-5-58 0,-3 3-64 15,1-1-83-15,-1 0-93 0,-1-2-98 16,-4 4-125-16,-3-2-139 0,-2-1-251 0,-4 0-655 15,-6 3 291-15</inkml:trace>
  <inkml:trace contextRef="#ctx0" brushRef="#br0" timeOffset="-96062.14">24069 9735 173 0,'-14'-5'559'16,"4"1"-27"-16,0 1-41 0,2-1-45 0,3 2-46 0,-3-1-34 16,3 1-53-16,-1 0-82 0,3-1-108 0,3 3-119 15,-3-2-124-15,3 2-137 0,0 0-287 0,2-6-589 16,-2 6 261-16</inkml:trace>
  <inkml:trace contextRef="#ctx0" brushRef="#br0" timeOffset="-93680.27">27275 9907 19 0,'3'-10'413'0,"3"-6"5"0,-3 2 6 16,5-3 7-16,-3 0 12 0,3 2-6 0,-2-1-1 16,-2 5-19-16,1 2-13 0,-5 0-15 0,3 3-5 15,-2 0-23-15,2 0-15 0,0 5-39 0,-3-2-30 16,0 3-28-16,0 0-21 0,0 0-13 0,-6 21-24 16,1-2 0-16,-3-1-15 0,4 11-24 0,-1 0-27 15,0 3 2-15,5-2-13 0,0 0-11 0,5 1-5 0,-5-3-19 16,9 0-4-16,0-2-8 0,5-4-15 0,-5-5-9 15,4-1-43-15,0-4 0 0,1-2 0 16,0-5 0-16,1-2 0 0,4 1 0 0,-3-7 0 0,2-1 0 16,-2-2 0-16,2-5 0 0,0 0 0 0,0-5 0 15,2-2 0-15,-3-2 0 0,1 2 0 0,0-5 0 16,-2-1 0-16,5-2 0 0,-3 2 0 0,2 3 0 16,1 3 0-16,-5 6 0 0,3 2 0 0,1 3 0 15,-1 3 0-15,1 4 0 0,1 5 0 0,4 4 0 16,-3 6 0-16,-2 5 0 0,-2 0 0 0,1 3 0 15,-6 0 0-15,-3 1 0 0,-5-5 0 0,-1 0 0 16,-1 3 0-16,-3-3 0 0,-4 0 0 0,-6 4 0 16,-2-6 0-16,-2-1 0 0,-7-1 0 0,-6 1 0 15,-3-7 0-15,0-1 0 0,-5-3-163 0,3-7-80 16,-1-1-72-16,-2-2-68 0,3-6-70 0,2-1-90 16,-1-4-473-16,6 0-1100 0,3-5 487 0</inkml:trace>
  <inkml:trace contextRef="#ctx0" brushRef="#br0" timeOffset="-93546.11">27603 9585 213 0,'-1'-25'474'15,"-3"7"-3"-15,1 0-10 0,0 2-19 0,-1 2-38 16,1 3-39-16,1-3-39 0,2 2-73 0,1 3-115 0,7-1-146 16,3 5-156-16,6-2-399 0,11 6-609 0,1 2 270 15</inkml:trace>
  <inkml:trace contextRef="#ctx0" brushRef="#br0" timeOffset="-93262.6">28537 9596 477 0,'3'-5'674'0,"1"0"-2"0,-2 2-22 15,1 0-40-15,-1 1-44 0,-2 2-32 0,0 0-16 16,4 13-24-16,-4 2-35 0,-5 12-34 0,4 4-35 15,-2 5-29-15,5 14-37 0,0 4-28 0,-1 5-27 16,3 1-28-16,0-1-21 0,-1 1-209 0,4 20-11 16,-6-22 0-16,5-3 0 0,-4-3 0 0,2-3 0 15,-4-13 0-15,1 11 0 0,-1-13 0 0,0-5 0 16,0-3 0-16,0-8 0 0,3 0 0 0,-3-4 0 16,0-5-167-16,-3 2-126 0,3-8-59 0,-1 1-55 15,1-4-45-15,0 0-48 0,-9-9-34 0,5-2-381 16,-5 2-991-16,4-8 440 0</inkml:trace>
  <inkml:trace contextRef="#ctx0" brushRef="#br0" timeOffset="-91728">28523 10249 502 0,'0'-59'145'0,"2"1"39"16,-2 1 34-16,-2 8 23 0,2 15 22 0,2-1 21 15,-1 1 24-15,3 5 22 0,1 3 13 0,-1 8 15 16,1 0-4-16,1 4-16 0,1 0-21 0,5 1-26 16,1 7-20-16,2-2-23 0,6 3-23 0,2 4-21 15,8 3-19-15,-3 3-21 0,0 6-15 0,2 1-13 16,-2 5-11-16,-2 2-16 0,-7 6-8 0,3-2-16 15,-8 2-6-15,-4 1-12 0,-3 2-17 0,-6 0-12 16,-9-5-1-16,2 3-6 0,-7-5 1 0,-1 2-10 16,-8-2 1-16,-1-3-1 0,0-4-2 0,1 1-4 15,5-6 4-15,1-2-3 0,2-2 6 0,4-3 5 16,2 1 1-16,1-3-1 0,7 0-7 0,-8-6-1 0,8 0-4 16,7-6-1-16,6-1 0 0,5-7-6 15,7 1-7-15,0-2 2 0,3-1-13 0,4 1 5 16,0 0-5-16,0 0-2 0,0 0 2 0,1 4-1 15,-1-1 2-15,-5 5 0 0,1 2 0 0,-5-2 1 0,-5 6-2 16,-5 3 4-16,-2 1-3 0,-3 2 9 0,-1 1 5 16,-1 3 5-16,-4 1 4 0,-2 3 13 0,2 4-6 15,-4 7 3-15,0-3 1 0,-1 3-1 16,-3 0-6-16,2-1 0 0,2 2-1 0,0-1-2 16,5 1-2-16,-2-3-1 0,3 1 4 0,1-5-3 0,0-2 12 15,4 0-17-15,3-2 4 0,0-1-5 0,1-4-1 16,1-2 0-16,4-2 2 0,1-1-3 0,-2-3 3 15,-2 0-2-15,1-4 2 0,-4-2-4 16,1-2 6-16,-1-4-4 0,-5-1-5 0,-2-1 8 0,-1-7-3 16,-2 0-8-16,-4-3 2 0,-2-1 7 0,-2 4-6 15,-3-1-4-15,-2 9 8 0,0 3-7 0,-4 1 0 16,-2 6 0-16,0 2 4 0,-1 4 5 0,-3 2-10 16,2 5-1-16,1 2 4 0,0 4-2 0,5-1-5 15,-3 12 1-15,7-7 1 0,4 1 5 0,2 2-4 16,6-7 6-16,2 8 0 0,4-4-2 0,5-5 2 15,0 0 1-15,12 0-1 0,2-3 0 0,2-6 2 16,2-2-2-16,0-1 0 0,0-1 4 0,0-4-5 16,-2 0 1-16,0-4 2 0,-2-2 12 0,-4 1 4 15,3 2 15-15,-9-2 0 0,3-6-3 0,-7 3 2 16,9-2 4-16,-12 3-5 0,1 2 5 0,-4 4 11 16,-2 1-10-16,-2 2-12 0,3 1 0 0,-5 3-15 15,-2 1 4-15,5 6-2 0,-7 2 5 0,1 2-9 16,-1 2 3-16,-3 6-1 0,1 8 0 0,0 1-5 15,1-6 6-15,-2-2-17 0,4-1-2 0,1 0-14 16,0-1 2-16,4-2 6 0,-2-3 2 0,4-3 3 16,2-1 5-16,-4-2-5 0,4-2 2 0,3-3-2 15,3-1 3-15,3-2 2 0,-2 0-4 0,2-6 4 16,1 1-6-16,1-2 10 0,-2 0-3 0,0-1 0 16,-1-1-2-16,2-1 1 0,2-8 4 0,-6 8-3 15,-1-3 3-15,4 1 0 0,-11 5-9 0,3 1-3 16,1 2 6-16,-5 2-13 0,1 1 6 0,1 5 2 15,-7-2-4-15,10 5 2 0,-7-1 6 0,-2 4-1 16,3 1 4-16,-3 1-17 0,3 2-7 0,-1 0-16 0,-1 0-17 16,0-2-15-16,0 1-9 0,-2-4-18 0,3-1-5 15,-1 0 7-15,2-2 10 0,0 0 2 16,0-1 6-16,1-2 6 0,1-1 8 0,-6 0 5 16,14-5 8-16,-2 2 1 0,-2-2 8 0,3-2 3 0,1-3 4 15,4-2 12-15,-2 1 9 0,4 1 10 16,-3 0 9-16,1 0 3 0,-1 3 5 0,-2 0 6 15,-2 4-1-15,0 2 11 0,-2 0-7 0,1 3 2 16,-2 1-3-16,-2 3-4 0,2-3 2 0,-1 3 0 0,0 3-3 16,-3-2-3-16,4 0-14 0,-1-1-9 0,0 0-5 15,3 0-9-15,-1-2-7 0,3-1-5 0,-1-3-9 16,1-1-13-16,0-1-5 0,4-3-3 0,1-2-4 16,-3-3 7-16,-1-2 9 0,2 0 3 0,2-5 4 15,-3 2 8-15,-5-1 4 0,5-8 3 0,-2 1 4 16,-5-3 17-16,1-1 5 0,-2-2 2 0,1-2 8 15,4-18 7-15,-4 2 8 0,-4 0 8 0,0 0 17 16,-2 11 21-16,-6 5 22 0,3 5 13 0,-4 7 3 16,3 6-5-16,0 6-16 0,-2 1 0 0,-1 6-16 15,4 0-1-15,-9 16-1 0,-1 11 9 0,1 1-16 16,0 6 2-16,4 13-9 0,-2 1-10 0,5-12 0 16,4 11-4-16,-2-12 0 0,7-1-10 0,-2 1-20 15,0-4-6-15,7 0-8 0,-1-4-5 0,-3-3-6 16,2-9 3-16,2 1 5 0,1-5-1 0,-3-3 4 15,0-3 2-15,1-2 1 0,1-1 0 0,2-2 5 16,-2-2-1-16,0-1 6 0,0 1 1 0,4-6 4 16,-2-1 0-16,3 2 0 0,-7 0-2 0,3 2 0 15,0-1-1-15,-3 1-7 0,-1 2 7 0,1 0-8 16,1 2 3-16,-4-1-5 0,6 5 2 0,-7-2 1 16,3 4-2-16,-1 2-7 0,2-1-6 0,-3 2-11 15,0-1-15-15,2 1-16 0,-1 0-19 0,-2 0-7 16,3 0-10-16,3-2-5 0,-1-1 1 0,-4-1-10 15,7-2 7-15,-3 1-4 0,7 1 15 0,-8-2 13 16,2-1 4-16,-1 2 7 0,2-2 11 0,1 1 8 0,-1 0 9 16,5 0 9-16,-2-1 11 0,3 2 6 0,-2-1 5 15,2-3 8-15,4 2 3 0,-2-1 0 16,-1 0 1-16,3-3 0 0,-2-1-1 0,-1-2 6 16,0-1 9-16,4-5 3 0,-5 2-2 0,-3-1 1 0,4-8 11 15,-6 5 8-15,2-6 9 0,-7 4 8 0,4-2 3 16,-4-5 14-16,-3 5-3 0,-2-1 1 15,-4 1 10-15,1 0 2 0,-4 0 0 0,-1 2 24 16,0 5 0-16,1 4-13 0,-2 1-12 0,0 4-2 0,0 2-9 16,5 0-20-16,-20 11 8 0,11 4-3 0,-5 11-5 15,5 4-5-15,-2 0-1 0,1 17 0 0,-1 3-6 16,2 0 2-16,-3-2-6 0,3 2-5 0,1-3 0 16,2 3-7-16,-1-6 1 0,1-8-3 0,4-4-5 15,-3 2-8-15,5-2-27 0,-3-2 5 0,2-2-15 16,1-9-47-16,0 1-39 0,0-4-43 0,-1-4-56 15,-2-2-61-15,1-4-81 0,-1-3-80 0,2-2-93 16,1-1-384-16,0 0-987 0,-16-8 437 16</inkml:trace>
  <inkml:trace contextRef="#ctx0" brushRef="#br0" timeOffset="-91561.81">30617 9728 233 0,'-5'-5'461'0,"6"1"-41"0,3 0-41 16,6 1-38-16,9-1-38 0,10 1-36 0,3 1-71 15,4-2-107-15,-4 2-113 0,0-2-128 0,-5-3-268 16,0-2-453-16,-9 4 202 0</inkml:trace>
  <inkml:trace contextRef="#ctx0" brushRef="#br0" timeOffset="-91413.22">29585 9540 4745 0,'-37'6'375'0,"9"-1"-209"15,9-4-92-15,7 2-8 0,-2-1-29 0,9 2-8 16,0-2 1-16,1 0-52 0,-1 1-41 0,5-3-74 16,0 0-106-16,10 4-135 0,-10-4-403 0,8 2-844 15,-7 2 374-15</inkml:trace>
  <inkml:trace contextRef="#ctx0" brushRef="#br0" timeOffset="-90045.96">22091 11268 173 0,'-20'-31'322'0,"0"-1"-5"16,-2-10-18-16,3 12-3 0,3-1 2 0,4 0-7 15,0-3-1-15,1 3-11 0,4 1-5 0,0 3-2 16,4 0-7-16,0 11-4 0,2 3-21 0,2 0-20 16,-1 4-26-16,5 2-23 0,-2 5-13 0,-3 2-7 15,0 0 15-15,12 20 4 0,-5 8 2 0,-1 7-6 16,1 13-14-16,-5 3-11 0,1 0-11 0,2 1-5 16,-4 2-5-16,3-1-14 0,-9 3-7 0,1-4-13 0,3 5 0 15,-2-5-16-15,2-5 2 0,1-11-13 16,1-2-1-16,2-4-15 0,2-2-2 0,0-3 9 15,0-9-13-15,4-1-4 0,3-3-1 0,-3-4-3 0,-1-4-4 16,6-2 2-16,-1-2-4 0,6-7-1 0,-1-2-1 16,7-6 0-16,-5-3-3 0,3-4-2 0,-5 1-7 15,-1-4 5-15,0 0-13 0,-4-8 4 0,3 1 4 16,-4 2-3-16,-3 4-1 0,-4 8 2 0,2 0-5 16,-3 8-1-16,-2 1-10 0,-1 4 1 0,2 4-2 15,-3 1 4-15,0 0-3 0,1 26 5 16,1 0 3-16,0 2 0 0,-2 4 9 0,1-4-4 0,3 1-4 15,-4 2 3-15,5 0 0 0,4-2 3 0,-4-5 0 16,7 2-1-16,-2-8-3 0,2-2 7 0,0-3-2 16,2-2 0-16,2-3 2 0,0-2-4 0,-3-2 9 15,1-4-5-15,-1-4 0 0,-1 0 5 0,0-4-5 16,-5-1-4-16,0-1 3 0,2-8-2 0,-5-2-3 16,-4-7 4-16,-9 2-6 0,4-4-2 0,-6-2-1 15,-8-12 8-15,4 13-3 0,-5 1 8 0,-3 6-11 16,1 1 0-16,-1 6 0 0,4 5-6 0,1 3-1 15,-4 6 1-15,10 3-4 0,-4 2-3 0,3 3 4 16,1 7 7-16,4 4-1 0,4 2 1 0,4 9 3 16,7-2-5-16,2 0 4 0,7-3 2 0,5-1-5 15,0-4 0-15,9 0 5 0,0-4-1 0,2 1 2 16,5-6-3-16,-1-4 0 0,0-4 2 0,1-1-4 16,-2-3 8-16,-3-3-1 0,1-1-2 0,-4-3 3 15,-1-1-2-15,-5-2-3 0,-4 3 4 0,-3-4 0 0,-1 0 2 16,-5-3-2-16,-1-1 7 0,-1-9 6 0,-2 8 8 15,-3 1 3-15,-2 3 10 0,-1 4 1 16,0 5-9-16,0 0-3 0,-3 1-5 0,1 3-6 16,2 2-2-16,0 0-1 0,-15 13 0 0,7 4 7 0,0 8-8 15,1 0-6-15,0-1 4 0,6 2-5 0,2 1 2 16,6-3 0-16,-3-5-3 0,7 4-6 0,-3-5 9 16,2-4-5-16,0-2 11 0,6 1-12 15,1-3 4-15,0-4-3 0,3-1 7 0,-2-4-4 0,0 0-3 16,0-3 1-16,-2-2 2 0,-3 0 5 0,0-2-13 15,4-2 8-15,-7-4 0 0,-1 3 1 0,5-6 2 16,-5-1-6-16,0 0-2 0,-1-5 5 0,-2 6-8 16,-2-3 4-16,0 8-2 0,-2-1 8 0,0 4-13 15,-1 1 4-15,0 2-7 0,-1 4 1 0,0 0 0 16,0 0-3-16,0 17 6 0,0-5-1 0,0 6 0 16,4 2 4-16,2 5-6 0,3-2 1 0,0 1 9 15,5-3-7-15,-3-4 2 0,8 1-1 0,-3-6 1 16,3-1 2-16,2-3 2 0,1-3-5 0,-1-5 18 15,2 0-15-15,-3-2 0 0,1-5 9 0,-5-1-5 16,0-2-8-16,-3-1 9 0,1-3 5 0,-4 0-6 16,-2-3 3-16,-2-1-4 0,-3-6-2 0,-2-3 2 15,-1-2-30-15,-4-3-27 0,-2 0-35 0,-3 2-57 16,-4 0-57-16,-6 3-69 0,-1 4-67 0,-6 4-65 16,-3 2-74-16,-5 5-97 0,-4 1-303 0,-16-2-949 15,2 4 421-15</inkml:trace>
  <inkml:trace contextRef="#ctx0" brushRef="#br0" timeOffset="-89879.14">22197 11329 4265 0,'-9'-3'304'16,"3"0"-73"-16,-2 1 11 0,4-1-19 0,3-1-51 16,2 0-37-16,4-1-28 0,6 1-9 0,8-2-12 0,11-1-10 15,6 4-8-15,18-2-35 0,0 0-60 0,2 5-85 16,4-2-105-16,-1 9-111 0,3-5-109 15,1 3-384-15,1 1-887 0,-4 4 393 0</inkml:trace>
  <inkml:trace contextRef="#ctx0" brushRef="#br0" timeOffset="-88762.18">23963 11544 236 0,'2'-11'560'0,"-2"1"-20"15,-2-2-33-15,0 0-25 0,-2-2-10 0,-3 3-12 16,1-1-14-16,-3-1-11 0,2 4-46 0,-4-2-30 16,2 2-28-16,0 2-29 0,-1 2-30 0,-4 4-27 15,3 1-19-15,-7 6-27 0,-4 9-15 0,-5 1-24 16,4 6-7-16,2 1-18 0,2 4-14 0,2 1-15 16,3-1-9-16,2 1-9 0,4-1-9 0,7-5-7 15,1-4-9-15,3 1-1 0,3-3-7 0,6-2-4 16,-3-4-1-16,11-2-21 0,-7-3 9 0,5-4-1 15,0-1-10-15,2-3 11 0,-5-2-7 0,3-5-6 16,-1 1 3-16,-2-3-27 0,-3-3-1 0,2 3 0 16,-5-4 0-16,-2 0 0 0,2-1 0 0,-2-2 0 0,-5-6 0 15,1 6 0-15,-1 0 0 0,0-2 0 0,-1 5 0 16,-2 4 0-16,-1 3 0 0,1 3 0 0,0 0 0 16,1 6 0-16,0 0 0 0,0 0 0 0,-4 15 0 15,4 1 0-15,1 2 0 0,2 0 0 0,1 7 0 16,1 0 0-16,1 0 0 0,2-2 0 0,-2-5 0 15,5-1 0-15,-3-1 0 0,1-6 0 0,0 0 0 16,-1-1 0-16,2-5 0 0,-1 0 0 0,-2-3 0 16,0-2 0-16,6-3 0 0,-7 1 0 0,5-3 0 15,-4-3 0-15,2 0 0 0,0-1 0 0,-2-2 0 16,10-8 0-16,-1-2 0 0,-1-1 0 0,3-2 0 16,-1 0 0-16,0 2 0 0,1-3 0 0,0 5 0 15,-4 7 0-15,0 1 0 0,-1 1 0 0,0 6 0 0,-3 0 0 16,-1 2 0-16,-1 4 0 0,-2 1 0 15,3 5 0-15,-4 4 0 0,3 6 0 0,-2-1 0 16,2 9 0-16,-3-5 0 0,0 6 0 0,5-1 0 0,1 1 0 16,0-3 0-16,1-4 0 0,0 3 0 0,4-6 0 15,-1-1 0-15,0-4 0 0,6-1 0 0,-2-2 0 16,0-3 0-16,11-1 0 0,0-3 0 0,-3-3 0 16,1-2 0-16,0-2 0 0,-1-2 0 0,0-3 0 15,-1-2 0-15,-5-2 0 0,2-1 0 0,-1-3 0 16,-3 0 0-16,0-6 0 0,-3-2 0 0,-1-1 0 15,-5 0 0-15,0 2 0 0,-2 4 0 0,-7 3 0 16,2 5 0-16,-7-1 0 0,0 7 0 0,0 0 0 16,-2 4 0-16,-7 4 0 0,0 1 0 0,-6 6 0 15,-5 10 0-15,1 3 0 0,-1 3 0 0,2 6 0 0,2 1 0 16,2-1 0-16,-3 3 0 0,7-1 0 16,2-3 0-16,3 0 0 0,-1-4 0 0,9-7 0 15,-1 1 0-15,4-8 0 0,2 1 0 0,1-2 0 16,0-3 0-16,7-3 0 0,-1-2 0 0,2-2 0 0,5-4 0 15,-4-2 0-15,4-4 0 0,0-7 0 0,-4 5 0 16,1-8 0-16,1-1 0 0,-4-3 0 0,2-5 0 16,-3-3 0-16,0-1 0 0,-1 2 0 0,2-15 0 15,-1-2 0-15,-6 1 0 0,2-1 0 0,-6-3 0 16,0 5 0-16,-1 12 0 0,0 7 0 16,-1 10 0-16,1 2 0 0,-4 7 0 0,4 6 0 0,-4 5 0 15,4-1 0-15,-10 25 0 0,5 1 0 0,0 8 0 16,-3 13 0-16,4 3 0 0,3 2 0 0,1-1 0 15,0 0 0-15,5 3 0 0,3-5 0 0,1-3 0 16,2-13 0-16,1-2 0 0,-2-2 0 0,4-7 0 16,-1-6 0-16,0-2 0 0,-3-7 0 0,-1 0 0 15,2-3 0-15,0-4 0 0,0-2 0 0,1-4 0 16,1 0 0-16,-2-2 0 0,1-4 0 0,2-3 0 16,3-6 0-16,1-4 0 0,0-1 0 0,-1-2 0 15,-2 0 0-15,6 0 0 0,-3 3 0 0,3 1 0 0,0 2 0 16,2 3 0-16,-5 1 0 0,-2 9 0 15,2 0 0-15,1 5 0 0,-1 3 0 0,0 2 0 16,1 3 0-16,-2 5 0 0,1 1 0 0,-3 3 0 0,6 5 0 16,-5 4 0-16,0 2 0 0,-5 0 0 0,-1 1 0 15,-3-1 0-15,-5-3 0 0,-4-2 0 16,0-1 0-16,-3 0 0 0,-5 0 0 0,0-5 0 0,-3 0 0 16,-1 0 0-16,0-3 0 0,-3-4 0 0,4 1 0 15,-6-5 0-15,1 1-56 0,-1-3-288 0,0-3-105 16,9-1-151-16,-2-1-524 0,2-2-1218 0,2-3 540 15</inkml:trace>
  <inkml:trace contextRef="#ctx0" brushRef="#br0" timeOffset="-87912.28">26301 10974 16 0,'-4'-32'473'0,"0"5"6"16,-1 3-8-16,-1 7 6 0,2 4-2 15,0 2-9-15,0 5-21 0,0 0-47 0,-1 6-35 0,5 0-3 16,-10 13-4-16,2 5-21 0,-1 11-8 0,3 7-14 16,-3 13-20-16,4 4-11 0,1 1-25 15,-4-4-25-15,11 2-25 0,-6 1-18 0,3 0-20 0,-1-7-15 16,5 7-13-16,2-4-14 0,2-4-12 0,1-10-13 16,-3-4-10-16,7-2-15 0,0-4-77 0,-3-8 0 15,2-2 0-15,-1-3 0 0,-1-2 0 0,2-6 0 16,-1-3 0-16,1-2 0 0,3-8 0 0,-1 1 0 15,0-5 0-15,-5-3 0 0,4-8 0 0,1-5 0 16,-5-5 0-16,-1 0 0 0,3-12 0 0,-2 1 0 16,-1-5 0-16,1 1 0 0,2 4 0 0,-7 11 0 15,4 2 0-15,-4 9 0 0,2 5 0 0,-4 8 0 16,-2 4 0-16,3 5 0 0,-3 1 0 0,1 12 0 0,-1 5 0 16,0 10 0-16,-1 6 0 0,2 0 0 0,1 13 0 15,-1 5 0-15,3 1 0 0,0-4 0 16,0 2 0-16,1-4 0 0,1-15 0 0,-1 1 0 0,1-2 0 15,2-5 0-15,-3-6 0 0,2-3 0 0,-4-6 0 16,3-1 0-16,-4-3 0 0,3-3 0 0,-1 0 0 16,1-5 0-16,0-2 0 0,-2-3 0 0,3-2 0 15,-2-3 0-15,3-4 0 0,1-8 0 0,0-1 0 16,-2 1 0-16,2 2 0 0,1 3 0 0,0-6 0 16,-4 8 0-16,3 3 0 0,-4 6 0 0,1 1 0 15,0 4 0-15,0 4 0 0,-5-1 0 0,12 13 0 16,-7-1 0-16,2 3 0 0,1 4 0 0,1 4 0 15,2 2 0-15,0-2 0 0,0 2 0 0,6 0 0 16,-2-5 0-16,4 0 0 0,4-3 0 0,-1-4 0 16,-4-6 0-16,1-2 0 0,2-3 0 0,7-2 0 15,-8-2 0-15,2-1 0 0,-2-6 0 0,-1 0 0 16,1-6 0-16,-4 1 0 0,6-5 0 0,-7-1 0 0,3-3 0 16,-4 1 0-16,0-7 0 0,-1-4 0 0,-4 0 0 15,0 0 0-15,-5-1 0 0,-4 2 0 16,0 5 0-16,-3 1 0 0,-2 11 0 0,-1 4 0 0,1 1 0 15,-4 6 0-15,-2-1 0 0,-1 6 0 0,1 5 0 16,-4 3 0-16,5 3 0 0,-2 4 0 0,2 10 0 16,5-1 0-16,5 0 0 0,1-5 0 0,7 10 0 15,2-5 0-15,7 4 0 0,3-5 0 0,6-1 0 16,1-5 0-16,-2-4 0 0,2 1-127 0,1-6-199 16,-9-6-60-16,-6-2-73 0,1-2-76 0,-5-2-525 15,-4-6-1148-15,-2 0 508 0</inkml:trace>
  <inkml:trace contextRef="#ctx0" brushRef="#br0" timeOffset="-87762.31">26146 11257 297 0,'-21'3'542'0,"8"-1"-24"0,0-1-48 16,8 4-37-16,2-2-42 0,8 2-39 0,8-1-34 0,16 4-58 15,9-1-82-15,20-3-131 0,9 1-138 16,35-2-178-16,-5-4-306 0,0-1-622 0,-1-3 275 15</inkml:trace>
  <inkml:trace contextRef="#ctx0" brushRef="#br0" timeOffset="-86645.04">28201 11364 114 0,'9'-18'486'0,"-2"-7"-26"15,0-1-10-15,0 7-12 0,-4-6-21 0,-1-1-6 16,-1 5-16-16,0-4-18 0,-2 6-10 0,-2 2-14 16,-2 1-21-16,-1 7-23 0,0 1-31 0,-5 6-18 15,2 3-17-15,-10 4-12 0,1 6-8 0,-1 6-18 16,-4 5-15-16,1 6-21 0,6-1-10 0,-1 2-20 16,4 2-20-16,6 0-2 0,0 0-15 0,5 0-14 15,6 1-6-15,2-3-13 0,3-1 4 0,4-4-11 16,-1-2-9-16,1-7-8 0,1-1 0 0,-1-2-5 15,-3-3 2-15,4-3-5 0,-1-4-4 0,1-2-2 16,-5-3-5-16,4-1 12 0,-3-2-18 0,-1-3-2 16,0-1-2-16,4-7 4 0,-4 2-11 0,-1-5-9 15,0-4 0-15,0-1 0 0,-2-3 0 0,0 3 0 0,-2-1 0 16,-2 8 0-16,3 2 0 0,-4 5 0 0,2 2 0 16,-3 3 0-16,1 2 0 0,-1 4 0 15,0 0 0-15,1 15 0 0,-1-2 0 0,0 6 0 0,-1 7 0 16,1 4 0-16,1 0 0 0,1 2 0 0,0-1 0 15,2-1 0-15,1-2 0 0,-2-2 0 0,3-8 0 16,-1 0 0-16,0-4 0 0,-1-3 0 0,1-1 0 16,1-2 0-16,-1-4 0 0,0-2 0 0,1-2 0 15,-6 0 0-15,10-6 0 0,-2-2 0 0,-2-3 0 16,-2 0 0-16,4-4 0 0,-2-2 0 0,2-8 0 16,1-1 0-16,-3-1 0 0,5-1 0 0,-1 1 0 15,-3-1 0-15,4 1 0 0,-6 11 0 0,-1 2 0 16,1 3 0-16,-2 2 0 0,0 3 0 0,0 1 0 15,-1 5 0-15,-2 0 0 0,8 9 0 0,-4-1 0 16,0 4 0-16,3 6 0 0,-2 6 0 0,0 1 0 16,2-1 0-16,-1 2 0 0,4-2 0 0,-4 1 0 15,1-6 0-15,0-2 0 0,0-3-35 0,-2-2-15 16,-1-1 5-16,1-1-1 0,-1-4 10 0,1 2 8 0,0-4 5 16,-2-1-1-16,-1-3 12 0,-2 0-10 15,0 0 2-15,13-6 3 0,-10 0-3 0,3-1 5 16,2-4 4-16,1-7 1 0,0 1-2 0,6-7 4 15,-1-1 0-15,3 1 1 0,-4 0 2 0,3 1 1 0,0 2 1 16,-3 6-6-16,-2 3 7 0,-1 4 0 0,0-2 5 16,-5 8-3-16,4-2-3 0,-3 4 6 15,1 1 7-15,-2 4 5 0,0 4 2 0,-1 0-4 16,0 7 5-16,0 0 3 0,-3-3-3 0,4 5-3 0,0 1-8 16,2-2 6-16,-1 1 3 0,3-3 3 0,4 2-7 15,2-4-2-15,2-2 4 0,-1-4-1 0,4-1-5 16,1-2-1-16,-1-4-1 0,1 1 10 0,2-3 1 15,5-4-6-15,-7 0-4 0,-1-3-8 0,4-4 13 16,-2-3-1-16,-3-5 10 0,0 1 4 0,-2-2-16 16,-2-6 6-16,2 3-4 0,-5-4-1 0,-1-1 7 15,-2-2-8-15,1 1 3 0,-5 2 4 0,-1 4-21 16,-5 4 11-16,-2 6-6 0,-2-1 0 0,0 5 0 16,0 3 0-16,-3 2 0 0,3 4 0 0,0 3 0 15,5-1 0-15,-14 9 0 0,6 2 0 0,7 0 0 0,-3 5 0 16,8 4 0-16,-3 6 0 0,7-1 0 15,2 4 0-15,3-1 0 0,1-3 0 0,0 6 0 16,2-2 0-16,-1 0 0 0,-2-1 0 0,-1-2 0 16,-1 1-10-16,-6-8 7 0,-1 0-6 0,-4-2-3 0,-3 0 8 15,-2-2 4-15,-4-2-8 0,-4-1 5 16,0 0-14-16,-4-6-24 0,0 2-34 0,-1-3-46 16,1-1-63-16,2-1-73 0,6-3-74 0,0 0-86 15,5-2-91-15,4 2-108 0,-3-5-314 0,10 0-1006 0,3-4 445 16</inkml:trace>
  <inkml:trace contextRef="#ctx0" brushRef="#br0" timeOffset="-85396.11">29785 11319 3365 0,'6'-16'348'0,"-3"0"-110"0,-2 4 45 0,-2 0 23 0,-2 1-12 16,-1 1-32-16,0 1-28 0,-2 4-12 15,-1 2-28-15,-4 0-6 0,-2 6 0 0,-2 4-3 0,-2 5-8 16,-2 5-5-16,0 4-14 0,1 3-6 0,3 1-13 15,-1 5-14-15,6 1-15 0,3-1 3 0,3 1-24 16,5 0-4-16,5 1-9 0,3-2-12 0,2-1 2 16,6-3-10-16,4-2 0 0,3-3-10 0,3-2 1 15,1-4-7-15,4-3-12 0,-1-3-2 16,3-5 2-16,-2-4-3 0,-4 0-19 0,3-4-6 0,-9-2 0 16,3-4 0-16,-7 1 0 0,1-2 0 0,-1-10 0 15,1 3 0-15,-1-4 0 0,-5-3 0 0,0-3 0 16,-3-1 0-16,-1-1 0 0,-1-2 0 0,-6 1 0 15,3 0 0-15,-2 1 0 0,-3 4 0 0,-3 8 0 16,2 2 0-16,-4 6 0 0,1 2 0 0,-1 5 0 0,-3 2 0 16,-3 3 0-16,-1 4 0 0,-2 6 0 15,2 3 0-15,1 8 0 0,2 0 0 0,4 5 0 16,5 2 0-16,2 0 0 0,8-2 0 0,5 0 0 0,2-3 0 16,4 0 0-16,4-6 0 0,3 0 0 15,3-4 0-15,-1-6 0 0,1 0 0 0,2-5 0 16,-3-3 0-16,-1-2 0 0,-1-3 0 0,-6-2 0 15,3-5 0-15,-7 1 0 0,4-7 0 0,-3-2 0 0,-7 3 0 16,4-7 0-16,-4-4 0 0,-1-1 0 0,-1 1 0 16,-2-2 0-16,-4-1 0 0,-2 0 0 15,-2 0 0-15,-2 6 0 0,-5 4 0 0,2 4 0 0,-5 1 0 16,3 6 0-16,-3 3 0 0,-1 2 0 0,1 1 0 16,3 3 0-16,-3 3 0 0,4 4 0 0,1 2 0 15,1 3 0-15,4 6 0 0,4 1 0 0,5 7 0 16,7 2 0-16,-2 1 0 0,4-1 0 0,3 0-37 15,0-1-36-15,1 3-3 0,0-8-1 0,-3 4 4 16,-2-6 9-16,-2 2 4 0,-6-7 4 0,-3-4 11 16,-1 0 1-16,-3 0 15 0,-4-2 17 0,-1-1 7 15,-5-1 11-15,-5-1-3 0,0-4 10 0,-4 0-4 16,-3-2 3-16,1-2-5 0,1-2 2 0,0 1-7 16,9-1-17-16,-5 0-8 0,9-3-25 0,1 4-37 15,0-6-33-15,4 1-26 0,8 0-19 0,3-3-26 16,9-6-23-16,4 1-10 0,3-3-17 0,5 5-7 15,1-7-6-15,13-5 15 0,-4 1 15 0,-1-2 16 16,0-3 18-16,-4-2 23 0,1-5 15 0,-2 0 42 16,-5-3 24-16,-2-1 33 0,-2 1 44 0,-7 10 45 0,-3-2 32 15,-3 4 46-15,-1 2 34 0,-6 9 36 16,-4 6 27-16,0 0 11 0,-2 0-13 0,-2 5-17 16,0 3-5-16,-7 5 1 0,-1 3 3 0,-6 6-3 15,-2 9-5-15,-2 0-13 0,0 7-14 0,2 1-13 16,-1 2-10-16,4 1-8 0,0 3-17 0,5 1-19 0,5-1 5 15,2-1-13-15,4 0-8 0,3 1-9 0,5 0 0 16,3-3-7-16,0-2-10 0,6-5-17 16,4-1-17-16,1-6 2 0,0-6-9 0,0 3-2 15,-2-10 2-15,-4-3-2 0,1 1 3 0,-3-5 2 0,2-1 4 16,-1-2-7-16,-2-4 2 0,-3-3-6 0,2 1 1 16,-4-6 3-16,2 1-4 0,2-6 7 15,-4 1-10-15,-1 3 4 0,-4 1-5 0,0 1 0 16,0 6 0-16,-2 0 0 0,-2 5 0 0,0 1 0 0,2 0 0 15,-3 5 0-15,0 0 0 0,0 0 0 0,-5 17 0 16,2-4 0-16,3 3 0 0,-2 1 0 0,0 9 0 16,4-6 0-16,-1 0 0 0,1-1 0 15,1-1-38-15,2 0-10 0,3-3-4 0,-1 1-4 0,-4-6 2 16,-1-4 7-16,2 1 6 0,0-3-2 0,-1-3 13 16,-1 0 5-16,-2-1 10 0,8-6 12 0,-6 2 10 15,2-3 4-15,0-3 17 0,-3-1-6 0,7-6 17 16,-4-5 0-16,2-2 17 0,2-1 4 0,1-1 0 15,1-1 1-15,0 3 8 0,-1-1-69 0,5 2 0 16,-5 6 0-16,4 3 0 0,1 1 0 0,0-1 0 16,1 6 0-16,-3 3 0 0,0 1 0 0,2 3 0 15,-3 2 0-15,8 3 0 0,-5 4 0 0,4 2 0 16,-4 2 0-16,3 2 0 0,-7 1 0 0,3 2 0 16,0 7 0-16,-4-6 0 0,-2 0 0 0,-2 1 0 15,1-1 0-15,-4 0 0 0,-2-2 0 0,1-1 0 16,-2-5 0-16,0-1 0 0,-3-1 0 0,0-5 0 15,-1 1-7-15,-3-3-22 0,5-1 16 0,3 0 21 16,0 0 6-16,-13-6 10 0,10-1-21 0,3-2-3 16,3 0 0-16,2-3 0 0,4-3 0 0,6 0 0 0,6-4 0 15,3-1 0-15,3 1 0 0,2 1 0 16,3 1 0-16,-1 4-74 0,-2 5-48 0,-1-3-53 16,-9 4-57-16,-3 1-61 0,-5 1-37 0,-3 3-55 15,-6-3-66-15,-2 2-75 0,0 3-409 0,-20-4-1010 0,0 0 446 16</inkml:trace>
  <inkml:trace contextRef="#ctx0" brushRef="#br0" timeOffset="-85246.12">31187 11179 3200 0,'-34'-7'446'0,"7"-2"-85"0,10 4-10 0,5 1-33 16,6-1-53-16,2 0-32 0,8-2-17 0,5 1-11 16,9-3-12-16,17 1-1 0,2 2-13 15,18-1-17-15,0 2-16 0,4 3-11 0,-4-1-47 16,-4 2-21-16,-15 4-60 0,-5-1-67 0,-10 0-84 0,-3-1-109 15,-6 1-85-15,-10 1-130 0,-2-3-450 0,-14 7-993 16,-4-2 441-16</inkml:trace>
  <inkml:trace contextRef="#ctx0" brushRef="#br0" timeOffset="-84162.2">22461 12898 196 0,'-7'-19'304'0,"-3"2"-5"0,-3 1-3 0,2-1-2 16,-2 3-5-16,-1 2-8 0,2 0 12 0,-4 1-9 16,0 4-2-16,5 1-9 0,-5 4-8 0,0 2-7 15,-1 3-1-15,-1 4-3 0,2 5-11 0,-1 1-3 0,-3 8-14 16,0 2-17-16,3 1-15 0,1 0-15 16,2 5-18-16,4 0-16 0,2 0-16 0,4 0-5 15,7-5-16-15,1 1-8 0,6-3-7 0,8-1-9 16,1-5-10-16,7 0-6 0,2-5-4 0,6-6-8 15,-6-2-11-15,4-6 3 0,0-1-5 0,-4-4 1 16,-1-5-4-16,-10 1-8 0,-1-2-2 0,-3-8 1 16,-4 4-6-16,-4-7 0 0,-7-1-1 0,-3-5 3 15,-7 2 12-15,1-1-4 0,-7-3 3 0,-2 2 5 0,-5-12 5 16,-2 2 11-16,7 12 0 0,-1-1 18 0,6 3 12 16,0 2-2-16,3-2-5 0,3 9-2 15,5 3-8-15,4-2-6 0,4 0-8 0,3 6-7 0,7-2-6 16,10-1 0-16,4 1-6 0,4 4-7 0,5-1-21 15,1 7-11-15,-2-2 0 0,4 5 0 0,-2 1 0 16,-5 5 0-16,-1 3 0 0,-2 5 0 0,-7 3 0 16,-3 2 0-16,-1 3 0 0,-6 6 0 0,-4 1 0 15,-3 3 0-15,-2 3 0 0,-4 11 0 0,-4-10 0 16,-4 12 0-16,1 0 0 0,-1 1 0 0,3 3 0 16,-5 0 0-16,4 0 0 0,-5 1 0 0,6 0 0 15,-1 3 0-15,3-1 0 0,3-2 0 0,-1 0 0 16,1 1 0-16,1-7 0 0,2-11 0 0,3 10 0 15,-3-13 0-15,3-1 0 0,3 0 0 0,0-3 0 16,1-1 0-16,3-2 0 0,-3-8 0 0,2-4 0 16,2 0 0-16,1-4 0 0,1-3 0 0,2-2 0 15,1-3 0-15,-3-2 0 0,3-3 0 0,-3-2 0 16,2-3 0-16,-3-3 0 0,0-2 0 0,-6-4 0 16,-1-3 0-16,-2-6 0 0,-6-2 0 0,-6 1 0 15,-6-3 0-15,-4-1 0 0,-10-10 0 0,-4 2 0 16,-7 3 0-16,1 2 0 0,4 12 0 0,1-2 0 15,-3 5 0-15,-1 0 0 0,4 3 0 0,2 3 0 16,1 2 0-16,11 4 0 0,7 2 0 0,4 2 0 16,3-2 0-16,3 3 0 0,9-4 0 0,9 3 0 15,10-2 0-15,7-2 0 0,2 3 0 0,15-4 0 16,-2-1-85-16,1 2-240 0,4-5-59 0,-17 4-64 16,2-2-73-16,9-6-83 0,-15 0-367 0,-5-1-1052 15,0-2 466-15</inkml:trace>
  <inkml:trace contextRef="#ctx0" brushRef="#br0" timeOffset="-83679.16">23645 12683 432 0,'3'-4'605'0,"-1"1"-18"15,-2 3-44-15,0-5-50 0,4 2-38 0,0 1-28 16,4 1-25-16,6-2-37 0,7 2-36 15,11 1-26-15,5 0-33 0,-1-2-27 0,4 2-38 16,-1 1-43-16,1 0-47 0,-3-1-57 0,0-1-55 0,-5 0-59 16,-4-1-46-16,-5-1-49 0,-10 1-35 0,0 1-28 15,-7-1-29-15,-5 2-30 0,-1 0-24 0,0 0-10 16,-21-5-12-16,0 3 15 0,-10 2 22 16,-2 1 27-16,3 0 24 0,-5 1 44 0,2-1 20 0,1 1 24 15,0 3 41-15,0-2 30 0,12-1 23 16,-1 0 47-16,2 2 35 0,4-2 30 0,2 1 22 15,3-1 18-15,2 1 16 0,2 0 21 0,-1 2 14 16,3 0 25-16,2 0 19 0,-2 0 15 0,4 2 18 0,-3 4 15 16,1 1 20-16,1 3 10 0,-2 1 2 0,-1 3 12 15,2 0-8-15,-2 10 6 0,0-4-4 0,2 3-10 16,-5-2-4-16,3 2-16 0,-1 8-11 0,4-5-5 16,1 1-27-16,-3 0-20 0,7-2-18 0,1 4-18 15,2-3-12-15,5 0-16 0,2-3-13 0,4-4-99 16,2-1-15-16,4-2 0 0,5-2 0 0,3-6 0 15,0-1 0-15,0-3 0 0,3-7 0 0,-5 1 0 16,1-3 0-16,-2-4 0 0,-7-3 0 0,-3 0 0 16,-1-4 0-16,-3 1-154 0,-2-4-66 0,-5 0-47 15,0 0-50-15,-5-6-52 0,-3 5-36 0,-6-1-54 16,2 0-52-16,-6 2-405 0,-4 1-990 0,0 1 438 16</inkml:trace>
  <inkml:trace contextRef="#ctx0" brushRef="#br0" timeOffset="-83528.98">23714 13047 194 0,'0'0'439'0,"-8"-6"17"16,5 2-23-16,1 1-27 0,1-1-31 0,2-1-12 15,7-2-9-15,2 1-18 0,5-2-26 0,6 0-28 16,7 0-27-16,4 0-29 0,3 3-27 0,16-5-46 16,-12 6-62-16,14-3-93 0,0 0-99 0,2 2-95 0,-3-2-109 15,1 1-407-15,-2 0-770 0,-14 4 340 16</inkml:trace>
  <inkml:trace contextRef="#ctx0" brushRef="#br0" timeOffset="-83096.19">25273 12839 205 0,'7'-2'609'0,"-2"0"-13"16,1 0-38-16,-2 2-38 0,-4 0-16 0,0 0-11 0,10 5-11 15,-5 1-24-15,-1 2-39 0,0 3-31 16,-1 4-33-16,-1 1-36 0,-2 4-33 0,4-1-28 16,-4 9-22-16,5-1-22 0,-4-1-19 0,7 1-23 0,-2-1-14 15,1-7-22-15,4 4-11 0,2-6-8 0,0-3-16 16,2 0-10-16,1-3-6 0,3-2-8 0,1-3-43 16,-1-3-34-16,3-2 0 0,0-2 0 0,-2-1 0 15,7-5 0-15,-5 1 0 0,3-4 0 0,-8 0 0 16,9-6 0-16,-5-2 0 0,2 0 0 0,-3-2 0 15,-1 0 0-15,1-2 0 0,-5-1 0 0,-2-1 0 16,1-2 0-16,-2 0 0 0,-3 0 0 0,-7 7 0 16,1 1 0-16,-3 2 0 0,-3 4 0 0,3 1 0 15,-5 4 0-15,-4 4 0 0,0 3 0 0,-1 5 0 16,-8 7 0-16,-4 5 0 0,3 6 0 0,1 3 0 16,4 3 0-16,3 0 0 0,3 1 0 0,6 1 0 15,3 1 0-15,5-3 0 0,6 1 0 0,4-1 0 16,7-2 0-16,4-6 0 0,4-3 0 0,1-6 0 15,1-2 0-15,0-6-30 0,-1-2-210 0,-2-6-40 16,0-4-58-16,-2-3-46 0,-11 0-45 0,-2-4-66 0,-4-1-89 16,-5-10-319-16,-5 0-976 0,-5-7 432 15</inkml:trace>
  <inkml:trace contextRef="#ctx0" brushRef="#br0" timeOffset="-82912.07">25370 12494 4420 0,'-10'-3'373'0,"4"-1"-129"0,-3-1 34 0,2 1-12 0,2 0-54 16,-1-1-50-16,2 0-33 0,0 1-22 15,0 0-17-15,3 2-10 0,-1-4-8 0,0 3-30 0,-2-1-54 16,3 0-87-16,-3 2-112 0,4 2-101 0,-14 0-100 16,3 1-115-16,-7 1-290 0,0 1-886 0,-2 3 392 15</inkml:trace>
  <inkml:trace contextRef="#ctx0" brushRef="#br0" timeOffset="-82579.66">24965 12463 3800 0,'11'-7'271'15,"-2"0"-53"-15,-1 1 59 0,-4 2-34 0,0 2-36 16,-1-2-53-16,-3 4-7 0,0 0 6 0,0 0 16 16,-21 10 17-16,7 2 17 0,-9 7 11 0,0 7 6 15,-7 11 18-15,-4 5-3 0,2 1 0 0,0 1-6 16,-1 2-1-16,1 6-11 0,-1-4-11 0,0 6-65 16,3 1-141-16,-4 20 0 0,13-24 0 0,7 0 0 15,9-1 0-15,9 3 0 0,6 0 0 0,9-3 0 16,11-3 0-16,8-2 0 0,4-1 0 0,7-7 0 0,1-2 0 15,3-8 0-15,2-2 0 0,4-9 0 16,-1-2 0-16,-5-6 0 0,-12-2 0 0,-5-3 0 16,1-5-318-16,-2-1-122 0,-6-2-49 0,-1 2-63 15,0-7-65-15,-5-1-346 0,0-2-1042 0,-2 2 460 0</inkml:trace>
  <inkml:trace contextRef="#ctx0" brushRef="#br0" timeOffset="-82312.01">26756 12780 4742 0,'7'-14'444'0,"-1"-4"-132"0,-3 6 3 0,1-1 22 16,0 2-14-16,-1 0-30 0,-3 1-23 0,1 3-25 16,-1 1-26-16,0 3-17 0,1-1-19 0,-1 4-17 15,0 0-26-15,0 0-140 0,0 26 0 0,4-1 0 16,-3 4 0-16,3 4 0 0,-3 3 0 0,6 10 0 15,2 2 0-15,-2-1 0 0,1 0 0 0,-3-12 0 16,-1-2 0-16,2 0 0 0,-1-4 0 0,-1-4 0 16,0-7 0-16,0-3 0 0,-3-2 0 0,2-4 0 15,-3-1-229-15,0-4-168 0,-3-1-45 0,3-3-47 16,0 0-47-16,-14-7-58 0,4-2-324 0,-5-4-994 16,-4-7 440-16</inkml:trace>
  <inkml:trace contextRef="#ctx0" brushRef="#br0" timeOffset="-81979.14">26449 12671 241 0,'-9'-17'436'16,"0"0"21"-16,2 5 7 0,1 2-6 0,1 0-6 15,0 2-12-15,4 0-18 0,1 4-25 0,1-1-20 0,9 0-25 16,3 2-23-16,6 2-19 0,4 3-18 16,8 5-35-16,3-1-22 0,15 7-18 0,2 4-21 15,4 3-24-15,0 2-12 0,-1 0-13 0,2 3-15 0,-5 0-18 16,-2 1-9-16,-1 0-14 0,-18-5 0 15,13 5-16-15,-15-4-12 0,-1 1-2 0,-3 0-10 16,-3 3-6-16,-6-6-10 0,-7-2 4 0,-4 0-3 16,-4 4 6-16,-4-3 5 0,-8 5-18 0,-4-1-3 0,-6-3-4 15,-4 1-1-15,-2-3 0 0,-4-3-15 16,-4 1 10-16,-2-2 0 0,-13-1-4 0,-1 1 5 0,-1-4-3 16,16-1 3-16,-1 1-10 0,3-2 6 15,2 0 7-15,1 0-9 0,5-1 0 0,6-5-8 0,5 1-5 16,4-1-30-16,3 1-35 0,3-2-42 0,4-1-72 15,2 0-85-15,0 0-100 0,19-4-103 0,2 0-120 16,9-2-418-16,5-4-1090 0,1-1 482 0</inkml:trace>
  <inkml:trace contextRef="#ctx0" brushRef="#br0" timeOffset="-81662.16">27194 12366 153 0,'-4'-29'580'0,"3"11"-33"0,1 6-44 16,0-4-39-16,5 6-23 0,5 1-14 0,4 2-9 15,3 4-11-15,13 4-16 0,5 5-28 0,11 13-17 16,5 8-28-16,-1 4-17 0,1 5-22 0,-2 3-23 16,16 25-17-16,-25-22-44 0,-5 6-18 0,1 1-8 15,-4 5-11-15,-4-3-11 0,-1 2-21 0,-13-2-8 16,-1 0-7-16,-5 4-5 0,-10 0-7 0,-3-6 1 15,-5 0-3-15,-7-4-6 0,1-1-27 0,-7-3-64 0,-4 0 0 16,4-13 0-16,-6-1 0 0,-10 5 0 0,-2-3 0 16,-1-3 0-16,10-5 0 0,0-6 0 0,-2 2 0 15,1-2 0-15,-2 1 0 0,6-4 0 16,-1 2 0-16,7-3 0 0,5-3 0 0,0-1 0 0,9-3-403 16,4-1-162-16,-1 0-123 0,6-3-402 0,0 0-1179 15,19 1 522-15</inkml:trace>
  <inkml:trace contextRef="#ctx0" brushRef="#br0" timeOffset="-81495.67">28038 13354 202 0,'0'0'524'0,"7"3"14"0,-7-3 13 16,0 0 10-16,-5 5 2 0,5-5 9 0,-7 5-15 16,1-1-32-16,3-2-47 0,-4 1-46 0,7-3-41 15,-5 4-59-15,1-2-79 0,4-2-106 0,-5 2-111 16,5-2-142-16,-2 2-185 0,2-2-234 0,0 0-432 15,0 0-1037-15,0 0 459 0</inkml:trace>
  <inkml:trace contextRef="#ctx0" brushRef="#br0" timeOffset="-73096.12">21963 14040 394 0,'0'-7'410'0,"-2"1"5"0,0 0-6 0,1 3-15 0,-1-1-29 16,-2 2-35-16,4 2-27 0,0 0-13 15,-15 6-12-15,4 1-12 0,6 2-15 0,-6 5-26 16,4-5-18-16,2 7-16 0,0-3-23 0,1 3-10 16,0-4-16-16,4 0-15 0,0-1-11 0,4-2-11 0,1 0-4 15,2-6-5-15,3 3-9 0,1-5-7 16,1 0-5-16,1-1-7 0,3-4 3 0,1-2 3 0,-6 0 0 16,6-3 21-16,-4-2-7 0,-3 3 3 15,0-6-1-15,-9 2-4 0,5-2-4 0,-6 0-9 0,-2-3-8 16,-3 3 5-16,1-2-19 0,-8 2-7 0,1 5-22 15,-5 2-28-15,0 3-40 0,-12 7-52 16,0 2-57-16,0 6-72 0,1 3-58 0,-6 6-61 16,-5 12-66-16,11-6-67 0,-9 10-367 0,12-8-916 0,-7 9 406 15</inkml:trace>
  <inkml:trace contextRef="#ctx0" brushRef="#br0" timeOffset="-72762.15">21494 14605 374 0,'-1'-9'438'0,"0"2"3"0,-2 0 8 15,2 0 2-15,-3 2-26 0,0-1-29 16,3 1-43-16,-3 3-35 0,4 2-36 0,0 0-26 0,-13 8-26 16,4 0-22-16,3 2-20 0,-3 4-16 0,5-2-18 15,3 5-15-15,-2 1-16 0,6 0-16 0,-2 0-18 16,3-1-25-16,5-1-15 0,1 1 6 0,2-4-12 15,4-4-19-15,1 2-13 0,1-5-16 0,0-3-10 16,0-2-1-16,1-2 2 0,-6-2 0 0,-2 1 4 16,0-4-4-16,-2-1 8 0,-1-2 9 0,-4-2 11 15,1 0 6-15,-5-1 3 0,0-3 7 0,-5 5-5 16,-1-3-1-16,-1 2-1 0,-2 4-1 0,-1 1-7 16,2 1-1-16,1 3-14 0,-1 1-22 0,-1 4-39 15,3 2-44-15,3 3-85 0,-1 1-75 0,3 3-78 16,4 0-85-16,-1 5-330 0,7-2-820 0,2-1 363 15</inkml:trace>
  <inkml:trace contextRef="#ctx0" brushRef="#br0" timeOffset="-72478.63">21979 14627 78 0,'-11'-5'434'0,"-1"0"-3"0,1 2-13 0,0 1-22 16,3 2-38-16,-1 1-34 0,3 1-30 0,-2 3-29 15,6 1-32-15,-5-1-20 0,7 4-19 0,0-2-24 16,0 4-11-16,0-5-20 0,8 3-13 0,-3-2-9 16,5 0-12-16,2-1-21 0,-2-2 1 0,3 0-11 15,0-3 2-15,2 0-11 0,-2-3-10 0,6-3-3 16,-8 3-5-16,3-3-2 0,-5 1-2 0,0-4-6 16,-1-2 11-16,-2 1 10 0,-2-1 15 0,-3-1 1 15,-1-2-3-15,-1-3-2 0,-3 1-9 0,-6 2-2 0,2-2-5 16,3 4-7-16,-4 3-10 0,-1 2-36 15,-3 2-44-15,1 1-59 0,0 4-81 0,-1 1-85 16,-2 5-102-16,3 2-428 0,4-1-865 0,0 7 382 16</inkml:trace>
  <inkml:trace contextRef="#ctx0" brushRef="#br0" timeOffset="-70944.99">23258 14055 361 0,'-1'-6'428'0,"1"-4"16"0,-3 1-7 16,-2 4-11-16,-3-2-11 0,-4 4-21 0,-4 1-16 15,-2 2-9-15,-1 5-13 0,-12 3-14 16,4 5-13-16,1 4-19 0,-1 6-20 0,0 3-15 0,-5 13-32 16,5 0-14-16,-1 2-26 0,10-10-21 0,0 14-22 15,9-13-16-15,4 3-6 0,5-1-18 0,0-2-16 16,7-1-8-16,4-2-10 0,3-2-4 0,4-4-10 15,4 3-5-15,1-7-14 0,1-5-2 0,3-3-8 16,-1-2-9-16,-5-5-4 0,2-1-6 0,-1-6-15 16,-2 3 14-16,1-4-12 0,-3-3 0 0,0 3 0 15,-3-7 0-15,4 0 10 0,-6-3-6 0,0 2-7 16,-2-3-3-16,1 0 5 0,-5-3-3 0,2 0-2 16,-2 0-3-16,-1 0 1 0,0 0 1 0,-3 1 5 15,2 0-7-15,-3 8 2 0,-2-2 2 0,1 4-3 16,-2-1 2-16,1 2 14 0,-2 2-17 0,2 4-6 15,-2-4-1-15,2 4 12 0,0 0 3 0,-12 14-2 16,6-2 4-16,-1 4-2 0,2 1-3 0,1 2 1 16,1-2-3-16,1 1-2 0,2 0 5 0,0 2-7 15,4-2 0-15,0 1 14 0,1-1-14 0,3-4 2 16,3-1-4-16,-2 0 2 0,0-5-4 0,1-2 0 16,1-1-1-16,0-3 3 0,-1-2-11 0,2-1 16 15,-2-3 1-15,0-3-4 0,-1 0 0 0,2-5 0 16,-1-2 0-16,-4-2-12 0,-1 1 14 0,-1-2 0 15,-4-2-1-15,0-2-3 0,-4-3 4 0,-2-3-2 16,-3 3-1-16,-1-2-1 0,-2 9 3 0,2 1 1 16,-3 1-4-16,0 3-1 0,-1 2-5 0,5 5 1 15,-3 1-4-15,1 4 6 0,1 4 0 0,-1 2-3 16,2 2 11-16,1 2-15 0,2 0 0 0,2 4 5 0,1-4 10 16,3 1-8-16,3 4-2 0,2-4 1 0,4-2 7 15,4 2-4-15,3-3 0 0,3-2 0 16,-1-2-10-16,12-1 9 0,-1-3 10 0,-1-2-11 15,2-3 3-15,-2-1-6 0,-2 1 5 0,1-4-2 16,-1 0 0-16,-2-4 9 0,-3 5 2 0,-6-3-2 0,5 1-5 16,-3 2 0-16,-3-2-4 0,3 1 15 0,-10 4-4 15,0 2-4-15,-1 1-1 0,-1 0 3 16,-5 2-5-16,0 0 4 0,9 11 4 0,-6-3 12 16,-1 4-15-16,-2 4-1 0,0 1-4 0,0 0 5 0,0 1-2 15,2 0-6-15,0-6 1 0,1 6 0 0,1-7 2 16,2 2-7-16,0-3-2 0,2-3 2 15,2-2 7-15,4-1 3 0,-2-4-7 0,1-1 2 16,1-3 12-16,1-3-6 0,0-1-1 0,1-1-1 0,-2-1 4 16,-3-1-6-16,3-1-6 0,-2 1 11 0,1-5 4 15,-3 0-7-15,1 1 3 0,-3 2-7 0,-2-1-2 16,-1 4 3-16,3 1-4 0,-4 3 6 0,-3 0-11 16,3 2-1-16,0 2 1 0,-3 1 2 0,-1 1-7 15,0 0 11-15,9 10 1 0,-9-3 0 0,1 1-2 16,2 2 8-16,-2-1-6 0,-1 3 0 0,3 1 0 15,-2-4-13-15,3 2 2 0,-3-2-7 0,2 1-1 16,-2-4-7-16,3 0-1 0,-2-1-1 0,2-2 0 16,0 1 0-16,1-2-6 0,-1-1 16 0,-4-1-20 15,12 2-2-15,-5-6-1 0,3 2-4 0,2-3-5 16,-1 0-1-16,1-1-5 0,4-2 2 0,-1-2-2 16,-1 2 7-16,-3 0 6 0,3 1 3 0,-4 2 4 15,-4 1 3-15,1-1-2 0,-3 4 5 0,0 0 11 16,-4 1 9-16,5 6 8 0,-4-1 9 0,3 3-1 15,-3-1 7-15,2 3-2 0,-2 2 3 0,2-1-2 16,-2 2 5-16,4-2-7 0,5 3 3 0,-1-2-4 16,4 0 1-16,4-4 1 0,-1-1 0 0,4 0 3 15,0-7 9-15,9-2 0 0,-6-6 7 0,6 1 5 16,-4-6 3-16,-6 3 16 0,7-8 1 0,-4 2 13 16,-3-4-1-16,-3 1 7 0,-2-3 5 0,-1-2 2 0,-1 1-9 15,-5-1 9-15,-4-2-2 0,-3-1-7 16,-3 1 3-16,-2-3-15 0,-5 2-1 0,0-2-3 15,-3 4-11-15,-1 4-8 0,-4 1 4 0,0 0-36 16,0 9-2-16,-1 2 0 0,-3 3-34 0,2 5-69 0,-2 1-66 16,-5 6-85-16,8 1-87 0,-5 6-105 15,5 5-108-15,-4-2-495 0,10-2-1135 0,0 0 502 0</inkml:trace>
  <inkml:trace contextRef="#ctx0" brushRef="#br0" timeOffset="-70594.87">24738 13918 3362 0,'11'-25'308'0,"0"0"-38"0,-4 1 46 0,1 6-4 15,-1 2-7-15,1 2-35 0,-3 4-35 0,-1 0-49 16,0 3-41-16,1 5-15 0,1 1-5 0,-6 1-21 16,7 5-6-16,-5 3-12 0,4 3-6 0,-1 6-7 15,-3 1-7-15,1 8-3 0,-3-7-11 16,1 9-7-16,-1-5-14 0,-1-3-15 0,1-3-8 0,1 0-10 15,-2-5-2-15,1-2-2 0,1-4-1 0,0 2 4 16,1-4 3-16,1-3 1 0,-3-1 1 0,0 0 6 16,17-11 12-16,-12 3 11 0,5-5 3 0,2-1 8 15,-2-3 12-15,-1 0 9 0,1-7 5 0,-1 0 4 16,0 6 14-16,-1 1 5 0,-2 4 19 0,-2 3-3 16,-1 3-8-16,-1 1-15 0,2 1-11 0,0 4-8 15,-4 1-15-15,0 0 5 0,8 10-3 0,-6 1-6 16,2 0-9-16,-1 4 7 0,0 3-35 0,2-1-32 15,2 4-61-15,-1 2-77 0,1 4-87 0,2-9-104 16,-2 8-114-16,2-3-135 0,-4-6-421 0,2-3-1108 16,-2-3 491-16</inkml:trace>
  <inkml:trace contextRef="#ctx0" brushRef="#br0" timeOffset="-69979.99">25701 14116 4401 0,'2'-12'379'16,"1"0"-122"-16,1 3-1 0,-2-1 0 0,1 4-16 15,-1 1-32-15,0-1-22 0,0 2-33 16,0 2-24-16,-2 2-2 0,0 0-10 0,0 0-16 16,0 0-7-16,0 0-9 0,-2 16-7 0,0-13-8 0,-3 3-5 15,-3 3-3-15,-2-4-11 0,-2 4-6 0,-5-2 2 16,0 0-9-16,1-1 5 0,-1-2-11 0,-3-1 1 15,-1-3-4-15,6-3-2 0,-6 1-3 0,5-2 1 16,3-2-4-16,2 1-2 0,-1-2 13 0,2-2-17 16,3-1-5-16,2-2 0 0,5 1 7 0,2-1-3 15,0 0-1-15,2 0-5 0,2-3 10 16,2 5 4-16,0 0-5 0,-1 2-5 0,1 2 8 0,3 3-4 16,1 0-2-16,-3 4-3 0,2 3 8 0,2 2-6 15,0 5 4-15,0 2 6 0,-3 3 3 0,5 8-5 16,-2 3 11-16,0 0 3 0,-2 4-10 0,-2-1-11 15,0-1 4-15,-2 5-17 0,-5-1-1 0,0-2 0 16,-4 0 0-16,0-1 0 0,-5-3 0 0,-4 3 0 16,1-4 0-16,-9-1 0 0,-1-1 0 0,-4 0 0 15,-3-4 0-15,-4 0 0 0,2-4 0 0,0-5 0 16,-3-1 0-16,1 0 0 0,2-6 0 0,-1-4 0 16,2 0 0-16,6-3 0 0,1-2 0 0,2-4 0 0,4 2 0 15,1-4 0-15,5-4 0 0,4 1 0 16,3-3 0-16,6 0 0 0,1 0 0 0,4 0 0 0,3 2 0 15,1 0 0-15,2 2 0 0,2 3 0 0,0 5 0 16,0 2 0-16,0 3 0 0,1 4 0 16,3 3 0-16,-5 4 0 0,0 0 0 0,5 6 0 15,-3 4 0-15,1 0 0 0,-1 0 0 0,-2 3 0 0,0-3 0 16,0-1 0-16,0 2 0 0,-2-7 0 16,3-2 0-16,-3-1 0 0,1-2 0 0,2-2 0 0,-1-2 0 15,-3-3 0-15,1-2 0 0,0-1 0 16,4-1 0-16,-2-6-74 0,1 0-48 0,0-1-55 0,-3-2-77 15,0-3-95-15,3-1-118 0,1-5-138 0,-4 3-420 16,0-8-1108-16,2 1 491 0</inkml:trace>
  <inkml:trace contextRef="#ctx0" brushRef="#br0" timeOffset="-69562.36">26647 14311 4034 0,'9'-11'372'0,"-3"1"-122"0,2-1 18 0,-3 3-3 15,4-1-6-15,-1 1 31 0,-2 1-32 0,-2-1-12 16,3 4-21-16,-4 1-16 0,1-3-23 0,0 4-33 16,1 0-5-16,-5 2-12 0,0 0-11 0,8 10 0 15,-7-5-17-15,2 9-11 0,-2-1-10 0,0 1-2 16,1 4-12-16,-1 0-9 0,0 1-32 0,2-1-21 15,0-1-9-15,2 1-21 0,1-6-13 0,0-3-14 16,0 2 6-16,3-3 3 0,2-2-5 0,3-4 11 0,-2-2 5 16,1-1 0-16,5-4 4 0,0-2 5 15,0-3-8-15,0 0 12 0,-3-4 7 0,8-1-2 16,-2-5 12-16,0 0 6 0,0 0 4 0,2-2 1 16,-3 3 3-16,1 0-4 0,-5 4 6 0,2 3-5 0,0 4 1 15,-1 0-10-15,0 4 7 0,2 5-3 0,-2 3-2 16,-1 3-5-16,-2 5 2 0,-3 1 3 0,4 10-5 15,-2-1 1-15,-2 0-2 0,0 2 10 0,-5 1-19 16,-2-6-12-16,-1 0-18 0,-2 6-30 0,-5-7-46 16,-1 1-44-16,-4-3-35 0,-5-1-54 0,-1-5-63 15,-11 0-63-15,-3-1-80 0,1-4-98 0,-7-8-350 16,-2-1-974-16,1-5 430 0</inkml:trace>
  <inkml:trace contextRef="#ctx0" brushRef="#br0" timeOffset="-69412.1">26780 13996 3982 0,'6'-27'295'0,"1"-1"-76"0,-1 9-42 16,-3 3-7-16,1 7-16 0,-2-4-31 15,4 5-30-15,-4 2-23 0,0 1-21 0,0 3-29 0,0 0-56 16,-2 2-81-16,0 0-90 0,9 9-102 0,-5 1-137 16,0-1-261-16,0 3-765 0,-1 4 339 0</inkml:trace>
  <inkml:trace contextRef="#ctx0" brushRef="#br0" timeOffset="-68395.89">27684 14176 173 0,'0'-4'504'0,"2"-3"-7"0,-1 1-13 0,-1 1-7 15,4-2-8-15,0-1-13 0,0-1-36 0,2 1-37 16,2-2-33-16,-2 2-29 0,3 0-32 0,4-3-24 16,-3 1-25-16,4 2-24 0,-1 5-22 0,5-5-19 15,-1 6-14-15,0 2-21 0,2 1-14 0,-2 2-13 16,1 6-11-16,-2-1-22 0,-1 3 2 0,0 3-5 16,-4 1-12-16,1 0-5 0,-3 1-2 0,-4 1-13 15,3 0-17-15,-2 0-14 0,-2 1-10 0,-5-8-2 16,-2 7-9-16,2-5-3 0,-8-2 2 0,5-1 2 15,-1 0-1-15,1-3 0 0,-1 0 5 0,1-3 4 0,-1 0 5 16,5-3-3-16,-3 1 15 0,3-1 3 16,-6-7 1-16,9 1-2 0,-2-3 1 0,4-1-6 15,4-6 9-15,8-3 5 0,-2-4 0 0,2 0-11 16,5 0 3-16,0 3 2 0,0 0 3 0,-5 6 4 0,-2 3-1 16,3 0 3-16,-4 2-14 0,-2 3-1 15,-1 4 0-15,-1 3 3 0,2 3-4 0,-3 4 0 16,1 4-2-16,-1 3-2 0,-8 3 1 0,6 7-5 15,-3-6 2-15,1 6-2 0,-4-5-15 0,4 7 15 0,-4-8-1 16,3 0-8-16,0-2 0 0,0-2-6 0,0-1-8 16,0-3 5-16,1-2 4 0,2-1 0 15,0-5 3-15,2 2 5 0,3-5-10 0,0-5 10 16,-1 0-5-16,7-4-2 0,0-4 9 0,4-3-2 0,-2-4 6 16,3 0-12-16,-1-3 14 0,0-2 8 0,2-4-9 15,-3 2 12-15,0 3-12 0,-4 0 16 0,-4 8 10 16,-4 3 17-16,-1 2-4 0,0 5-12 0,-4 0-6 15,-3 5-3-15,-1 1-7 0,0 0-1 16,0 0 8-16,-9 24-2 0,0-7-8 0,-1 6-2 0,-1 2 2 16,4-1-3-16,-3 1-4 0,6 0 4 0,-1 0-4 15,6-7 4-15,3 0-3 0,3-1-2 0,3-1-6 16,1-2 5-16,3 0-2 0,4-4 4 0,1-5-7 16,1-1-8-16,0-2 2 0,0-2-7 0,0-2 7 15,-2-2-1-15,1-2-6 0,-5-2-10 0,-1-4-2 16,1-4 2-16,-7 0-1 0,1-3 4 0,-2-7-2 15,-6-2 2-15,4 2 0 0,-6-3-3 0,0 3 6 16,-4 6 4-16,2 1-11 0,-5 2 2 0,5 6 4 16,-6 2 1-16,1-1 1 0,2 7 2 0,-1 0-17 15,-1 2 21-15,1 2-7 0,1 2 5 0,1 2-2 16,1 2 9-16,3 2-4 0,1-1-5 0,6 1 0 16,0 0 3-16,2-1 3 0,4 1 2 0,7-4 4 15,1 1-8-15,1-3 10 0,3-3-5 0,5 0-3 16,0-6-6-16,-1 0 0 0,-7-2 1 0,0 0-5 15,-2-4 2-15,-3 0 3 0,5-7-4 0,-3-2 3 16,2 0-4-16,-10 4 6 0,4-8-3 0,-3 0 2 16,-1-4-4-16,-5 0 1 0,5-3 10 0,-5 0-4 15,-2 7-2-15,1 7-1 0,-2 2 0 0,-2 4-2 16,1 4-3-16,-1 5-3 0,1 3 5 0,0 0 7 16,-14 14-2-16,7 3 0 0,2 12-3 0,0 2 7 15,1 5-14-15,0 12 14 0,3-2 1 0,1-11-2 16,1 11 4-16,3-9-2 0,1-3-2 0,3-1 3 15,1-1 2-15,4-2-1 0,-3-3-1 0,-1-9 1 16,0 0 1-16,-3-3 7 0,3-2 10 0,-5-5 22 16,1-1 35-16,-1-5 7 0,-2-2-6 0,-2 0-4 0,3-9-14 15,-3 2 15-15,1-5-2 0,-2-5-11 0,-2-2-7 16,2-5-23-16,-3-4-30 0,4 1 0 16,0 0-55-16,0 9-91 0,0-3-89 0,3 3-104 15,1 0-128-15,6 4-129 0,0 0-464 0,6 2-1146 0,4 6 507 16</inkml:trace>
  <inkml:trace contextRef="#ctx0" brushRef="#br0" timeOffset="-67960.93">29605 13832 370 0,'17'-12'433'0,"-3"1"10"15,2 3 4-15,-6 5-1 0,-4-3-15 0,2 3-22 16,-6-1-27-16,5 0-27 0,-4 0-25 0,-1 2-22 16,-1-1-25-16,-1 3-24 0,0 0-35 0,-20 0-16 15,1 3-22-15,-2 2-21 0,-8 0-16 0,2 2-12 16,3 4-9-16,-2 2-17 0,3 0-14 0,4-3-7 15,6 3-14-15,3 1-5 0,-1 2-8 0,5 1-5 16,5-1 21-16,6 2 1 0,3 0-15 0,7 3-8 16,4-2-5-16,3 1-4 0,4 0-7 0,-1-2 2 15,2-1-10-15,-1 0-8 0,2 1-13 0,-4-1-1 16,-3-1-3-16,-4-3-3 0,-1 1-1 0,-3-1-3 16,-6 0-5-16,1-1 7 0,-7-4-3 0,-1 2 4 15,-4-1 1-15,-10 2 4 0,0-1-4 0,-6-3 11 16,-7 1-5-16,-1 0 4 0,-2-2-5 0,1-2-3 15,2 2-3-15,0-4 3 0,-1-1-17 0,9-1-22 16,6 0-39-16,-1-1-63 0,5-1-73 0,5-2-101 16,3-1-107-16,6-1-94 0,4-3-430 0,9-1-1016 15,15-6 450-15</inkml:trace>
  <inkml:trace contextRef="#ctx0" brushRef="#br0" timeOffset="-67145.89">30159 13991 3447 0,'10'-8'315'0,"-5"0"-100"0,-2-3-3 0,-3 2 2 15,-8 1 9-15,-2 2-7 0,-4-1-9 0,-5 3-9 16,0 4-24-16,-2 2-3 0,-7 2-8 0,8 3-13 16,-5 5-12-16,2 2-13 0,2 2-12 0,5-1-14 15,2 0-8-15,-4 6-7 0,11-3-11 0,0 0-6 16,4 2-9-16,1-2-3 0,6-1-10 0,1 0 3 16,4-2-6-16,0-2-5 0,4-3-3 0,2-1-4 15,1-3 0-15,-3-2-1 0,2-3-3 0,2-2-6 16,-1-3 4-16,2-2-8 0,-3-4-1 0,2-2 3 15,2-5-4-15,-3-5 1 0,1 2-5 0,-3-4 8 16,-1 2-6-16,-7 2 1 0,2 2-2 0,0 4-6 0,-4 3 2 16,-3 1-4-16,1 4-5 0,0 3-3 0,-4 0 1 15,2 3 3-15,0 0-5 0,-11 18 2 16,7-3 1-16,-4 3 3 0,2 6 0 0,-2 2-1 16,6-2 3-16,-1 1-4 0,6-7-9 0,-1 8 14 15,5-10 0-15,0 1 2 0,6-3 1 0,0 0-6 0,4-7-10 16,-1 3 12-16,1-7 4 0,2-2 0 0,0-3 8 15,2-1-27-15,0-6 23 0,-3 0-3 16,4-7-2-16,-2-3 3 0,-2-2-3 0,0-1 5 16,-1-4-10-16,-2-1 3 0,-1-5-3 0,3 1 7 0,-1-14-8 15,-2 11 3-15,9-16-17 0,-10-5-1 0,1 5 5 16,0-3-3-16,-2 3-2 0,-6 4 6 0,-1 13-6 16,-1 4 5-16,-3 2 1 0,1 12 0 15,-5 4-6-15,-1 4-10 0,-1 6 17 0,-4 3-4 0,-5 9 5 16,0 6 2-16,-4 9 0 0,2 5-1 0,0 14-1 15,4 3 0-15,5 6 2 0,5-5 0 0,3 5 6 16,0-6-2-16,2 3 2 0,1-4-3 0,6 0 0 16,-3-13 3-16,6-2-2 0,5-2-5 0,-3-4-7 15,7-3 4-15,-4-4-10 0,1-1 8 0,-4-7 9 16,2-4-1-16,-4-4 3 0,0-3-2 0,1-4 0 16,2-3-9-16,-2-3 14 0,0-2 1 0,4-9 1 15,-4-2-4-15,-1 0 3 0,1-4-3 0,-2-3 2 16,-1-3-10-16,2 0 6 0,-1-1 0 0,2 1 3 15,-4 4-1-15,0 0 1 0,-4 13-1 0,-2 6-7 16,0 3-3-16,-3 5 3 0,1 2 2 0,-2 0 0 16,2 17-3-16,-3 1 7 0,0 1-4 0,1 9-1 15,0-9 3-15,0 10-4 0,2-2 3 0,3 1-24 16,3-1 0-16,0-1 11 0,3-5-5 0,3-5 4 16,-4-3 4-16,3-3 1 0,1-4 3 0,3 1 0 15,-3-5 2-15,3-2 10 0,-1-1-4 0,3-2 8 16,-2-4 1-16,0-1 4 0,-2-2-1 0,3-1 4 15,-1-1-1-15,7-4-2 0,-3-1-2 0,1 3-1 16,-3 4-1-16,-2 4-4 0,-4 0-2 0,3 4-5 16,-3 3 2-16,4 6-1 0,-3-1 2 0,-4 4-3 15,1 2 4-15,-2 2-4 0,-1 3-14 0,2 0-20 16,-3 1-28-16,-1 1-43 0,-1-3-44 0,0 0-42 16,-2-4-33-16,-2 2-35 0,-1-3-26 0,-5-2-35 15,-3-2-67-15,1-5-56 0,-5 0-279 0,-1-4-786 16,-6-5 348-16</inkml:trace>
  <inkml:trace contextRef="#ctx0" brushRef="#br0" timeOffset="-66979.31">31104 13579 382 0,'-3'-21'535'0,"-1"2"-36"0,2-1-41 16,2 3-39-16,-2 6-34 0,1 0-40 0,1-2-37 15,-1 4-49-15,-2 2-88 0,3 3-109 0,-1 2-113 16,1 2-102-16,0 0-118 0,-9 11-287 0,0 2-605 16,-4 1 267-16</inkml:trace>
  <inkml:trace contextRef="#ctx0" brushRef="#br0" timeOffset="-66796.3">30448 13869 3924 0,'0'0'274'0,"-3"-6"-153"16,3 6 42-16,14-9 3 0,4 5-10 0,2 1-22 16,15-3-20-16,2 1-25 0,4 1-15 0,15-3-12 15,3 8-10-15,6-1-20 0,-5-1-39 0,2 2-49 16,0-6-64-16,-3-1-60 0,4 3-46 0,-2-2-88 16,2-6-70-16,-4 1-295 0,1-9-737 0,2-1 326 15</inkml:trace>
  <inkml:trace contextRef="#ctx0" brushRef="#br0" timeOffset="-66529.48">32026 13398 2196 0,'5'-11'95'0,"-1"-5"0"16,-6 5 33-16,-3-7 35 0,-4 4 3 0,-4 0 0 15,-3-2 18-15,-4-2 10 0,6 8-10 0,-1 3-5 16,-2 3-8-16,3 3-11 0,1 2 5 0,-5 4 3 16,-5 10 9-16,5 4-1 0,1 7 4 0,4 4-9 15,-4 2 8-15,0 13-9 0,4 1-5 0,5 5-14 16,-3 0-7-16,6-1-7 0,0 5-12 0,5 5 4 0,3 0-14 15,-1 22-11-15,2-26-13 0,9 24-7 16,-8-23-11-16,2-3-3 0,1 1-9 0,5-2-7 16,-4 1-2-16,5-4-4 0,0 1-8 0,-4-4-19 15,-3-13-24-15,-2 3-18 0,0-5-31 0,0 2-36 16,0-2-25-16,-2-4-33 0,-3-3-29 0,-3-8-40 0,1-4-31 16,-2-3-33-16,-4 0-26 0,3-4-21 0,-6-4-38 15,1-2-30-15,-1-1-32 0,-3-1-237 16,-2-7-719-16,2-1 318 0</inkml:trace>
  <inkml:trace contextRef="#ctx0" brushRef="#br0" timeOffset="-65795.99">31649 14355 267 0,'0'-19'331'0,"-1"-1"24"0,2 0 26 0,-1 3 18 16,0 0 7-16,0 6-4 0,5-7-9 0,-2 2-16 16,3-1-16-16,2 4-30 0,1-2-31 0,1 2-24 15,4 0-25-15,3 1-24 0,4-4-24 0,5 1-23 0,0-2-20 16,-1 2-14-16,3 1-15 0,2 0-12 0,-5 1-9 15,-1 1-13-15,-2-1-8 0,-4 2-14 16,-2 2-2-16,-2-1-6 0,0-1-8 0,-2 2-8 16,-3 0-6-16,-1 0-5 0,0 2-4 0,-1 0-3 0,-3 3-10 15,0 2-3-15,-3 1-4 0,-1 1-4 0,0 0-4 16,0 11 6-16,-5-1-3 0,1 8-5 0,0 2 3 16,1 5-1-16,1 1-2 0,2-5-1 0,4 5 4 15,0 2-4-15,1-4 1 0,4-6 2 16,0-2 1-16,4 0-3 0,0-2 2 0,2-2-4 0,-1 2 1 15,5-7 3-15,-2 0-2 0,-3-4 1 0,5-1 2 16,-2-1-1-16,-1-3-4 0,-3-2-2 0,4-3 7 16,-1 1-3-16,-2-4-1 0,3-2 1 15,-12 1-4-15,8-2 0 0,-7-3-1 0,-1-1 3 16,3-1-4-16,-4-1 2 0,1-1 0 0,-3-1 2 0,1 4-5 16,-3 1-3-16,0 5 2 0,0 3-8 0,-1 1-7 15,-1 3 3-15,2 4 0 0,-7-2 2 0,7 2-4 16,-9 8 4-16,4 1 0 0,2 1 1 15,2 6 1-15,0 1 2 0,1 0 0 0,2-1 4 0,3 5-2 16,3-4 1-16,6-1 2 0,-1-1-6 0,9 4-7 16,-3-7 10-16,3 1-4 0,-1-6-3 0,0 1-1 15,4-4 2-15,-2 0-1 0,5-3-4 0,0-2 6 16,-6-2-2-16,5-1 3 0,-8-5 2 0,2 1 0 16,-3-2-2-16,2 1 3 0,0-8 0 0,-4 5-1 15,-1 0 3-15,6-6 1 0,-7 2-2 0,-2 0 0 16,1 1-2-16,-1 3 3 0,-5 1 1 0,-7 11-3 15,12-19 1-15,-12 19-4 0,6-11 1 0,-6 11 0 16,0 0 7-16,-8 3-4 0,8-3 5 0,-20 19-1 16,10-5 0-16,-2 3 1 0,3 2 1 0,-1 6-10 15,3-6 6-15,2 0 6 0,1 5-4 0,4-5 5 16,1-1-6-16,4-2-1 0,-5-16 8 0,15 20-3 16,-6-12 7-16,-9-8 11 0,25 10 10 0,-25-10 5 15,26-1 7-15,-26 1 5 0,26-16 0 16,-13 2-2-16,-2-2-2 0,-1-2-3 0,2-7-2 0,-6-1-7 15,2-3-4-15,-5-3-4 0,-1-3-4 0,-6 0-4 16,-6-17 1-16,-3-1-4 0,-6 0-13 0,-6 1-11 16,0-3-6-16,-4 3-5 0,-20-21-14 0,12 25-16 15,0 6-8-15,-2 5-21 0,-9 4-35 0,19 11-45 16,-16 0-56-16,13 7-70 0,-3 4-60 0,-1 4-53 16,0 7-81-16,1-1-316 0,3 5-865 0,0-2 382 15</inkml:trace>
  <inkml:trace contextRef="#ctx0" brushRef="#br0" timeOffset="-65612.12">32596 13548 3350 0,'18'3'208'15,"3"0"-102"-15,-3 0-17 0,3-1-42 0,-2 3-15 16,2 0-13-16,-21-5-4 0,42 11-40 0,-24-7-46 15,2 3-70-15,-2 1-109 0,-1 1-314 16,2 0-610-16,-2 0 271 0</inkml:trace>
  <inkml:trace contextRef="#ctx0" brushRef="#br0" timeOffset="-65463.25">33312 14025 275 0,'0'0'268'16,"-24"13"-65"-16,24-13-76 0,-18 10-108 0,18-10-168 16,-23 8-162-16,23-8 73 0</inkml:trace>
  <inkml:trace contextRef="#ctx0" brushRef="#br0" timeOffset="-64179.79">23264 15572 300 0,'-15'-7'452'0,"5"0"13"0,-2-1 13 15,2 0 2-15,2-1-17 0,1 3-24 0,0-4-26 16,6 5-21-16,-3-2-26 0,0 1-18 0,3 0-24 16,-3 0-33-16,4 1-26 0,-1 2-28 0,-2-1-26 15,3 1-68-15,0 3-89 0,0 0-115 0,0 0-106 16,0 0-118-16,0 0-121 0,0 0-461 0,-6 9-940 0,6-3 416 16</inkml:trace>
  <inkml:trace contextRef="#ctx0" brushRef="#br0" timeOffset="-64012.15">22915 15905 431 0,'-11'0'467'15,"-1"-1"27"-15,5-1-5 0,-1 0-22 0,0-2-32 16,0-2-37-16,4 3-43 0,2-1-51 0,2 0-76 16,4-2-78-16,5 1-80 0,3 1-83 0,2-1-80 15,0 2-80-15,7 1-65 0,-3 1-62 0,5 3-279 16,-1-2-626-16,0 4 276 0</inkml:trace>
  <inkml:trace contextRef="#ctx0" brushRef="#br0" timeOffset="-63910.82">23163 15911 399 0,'18'7'147'0,"-6"-2"30"0,-2-1 30 0,-4 0 16 16,2 1 25-16,0-3 12 0,-2 1 6 0,-2 0 15 15,2-2 0-15,-2 2-11 0,-1-2-19 0,0 1-33 16,-3-2-11-16,10 4-24 0,-3-1-32 0,-2 1-63 16,5-4-74-16,1 1-87 0,5 2-109 0,5-1-120 15,-3-3-251-15,3-1-598 0,6-2 265 0</inkml:trace>
  <inkml:trace contextRef="#ctx0" brushRef="#br0" timeOffset="-63696.21">24027 15359 129 0,'4'-11'493'0,"-3"5"16"0,3-2 15 0,-4 3 12 0,5 0-5 15,-4-1-13-15,2 1-36 0,2 0-38 0,-1 1-43 16,1 0-44-16,5-1-33 0,2 0-37 0,5 2-25 15,2-2-28-15,11 0-24 0,2 3-39 0,2-2-47 16,0 1-56-16,1 1-61 0,-2-1-62 0,-1 1-65 16,-4 1-56-16,0-5-52 0,0 3-43 0,-9-1-36 15,-6 1-32-15,-3 1-31 0,-1-3-44 0,-6 2-309 16,-3 3-781-16,0 0 346 0</inkml:trace>
  <inkml:trace contextRef="#ctx0" brushRef="#br0" timeOffset="-63428.64">24110 15282 129 0,'-10'5'312'0,"0"-2"9"0,1 1 18 16,1 2 24-16,2-1 6 0,1-1 17 0,1 2 9 0,0 4 4 16,0-1-5-16,0 2-10 0,3 3-11 0,-2 0-9 15,2 3-10-15,1 0-20 0,-1-1-3 0,2 1-23 16,-1 8-4-16,0 2-23 0,0-2-18 0,0 1-22 16,4 2-16-16,-3 1-22 0,3 1-18 15,0 1-8-15,0 0-16 0,0 0-19 0,0 0-13 0,-3-3-104 16,1 2-25-16,2-4 0 0,1 1 0 0,2-8 0 15,-5 1 0-15,6-4 0 0,0 0 0 0,2-3 0 16,0 1 0-16,4-4 0 0,2 0 0 0,4-2 0 16,2-3 0-16,3-1 0 0,6-3 0 0,1-2 0 15,-5-2 0-15,0-3 0 0,-6 0-137 0,0-1-183 16,1-6-61-16,-5 3-68 0,-8 2-69 0,5-3-94 16,-10 0-351-16,-3 0-1043 0,1 2 463 0</inkml:trace>
  <inkml:trace contextRef="#ctx0" brushRef="#br0" timeOffset="-63279.14">24202 15781 285 0,'-12'-4'421'0,"5"0"27"0,2 0 2 15,1 0-24-15,3 0-34 0,2-3-30 0,2 0-36 16,7 0-32-16,9-1-30 0,9-1-25 0,4 1-45 16,0 1-62-16,7-1-107 0,-2 2-113 0,-2 2-129 15,1 0-136-15,13-9-247 0,-15 7-650 0,1 0 287 16</inkml:trace>
  <inkml:trace contextRef="#ctx0" brushRef="#br0" timeOffset="-62928.17">25355 15565 3508 0,'13'-4'462'16,"-7"1"-142"-16,-2 0-21 0,1 2-8 0,-1 0-22 15,-4 1-24-15,0 0-22 0,4 5-13 0,-2 2-17 0,-5 3-8 16,0 1-10-16,2 3-21 0,1 5-17 0,-3 0-11 15,3 2-14-15,3 3-8 0,-2 1-13 16,3-7-10-16,0 0-17 0,-2-1-10 0,6-2-19 16,-3-3-10-16,2-2-8 0,0-2 1 0,3 1-13 15,1-6 8-15,1-1-6 0,6-3 3 0,1-2 0 16,-1-2 0-16,4-6-4 0,2-3 7 0,3-3-5 16,0-1-1-16,-4-3 5 0,3-1 7 0,-1-3 0 0,-1 4 10 15,3-1 8-15,-4 5 5 0,0 2 19 16,-5 5-16-16,-1 3 4 0,1 4-2 0,-6 2 2 15,4 3-16-15,-2 5-4 0,2 2-5 0,-3 1-11 0,-1 5 12 16,-1 2-1-16,1 4-1 0,0 2-35 0,-4-4-27 16,-1 5-29-16,-5-6-47 0,-1 0-54 0,-2 0-62 15,-4-1-67-15,-3 1-71 0,-11 2-71 16,2-9-89-16,-11-1-438 0,-2-3-1046 0,-5-2 463 16</inkml:trace>
  <inkml:trace contextRef="#ctx0" brushRef="#br0" timeOffset="-62796.64">25427 15356 3564 0,'-2'-32'138'0,"1"5"-35"0,-1 10 28 15,5 6 10-15,-3 0-9 0,0 1-43 0,3 3-24 16,-3 7-38-16,4-5-55 0,-4 5-81 0,0 0-133 16,15 15-427-16,-3-6-724 0,0 2 320 0</inkml:trace>
  <inkml:trace contextRef="#ctx0" brushRef="#br0" timeOffset="-61862.91">26290 15606 4932 0,'16'-8'412'0,"-1"1"-168"0,-3 2-38 0,-1-6 25 15,3 0 2-15,0-1-21 0,0-2-26 0,1 0-12 16,2 0-16-16,5-5 5 0,-8 3-14 0,4 5-16 0,-4 1-17 15,0 1-10-15,2 1-13 0,-2-1-13 16,0 7-12-16,-1-1-7 0,4 8-2 0,-5 0-5 16,6 6-7-16,3 7-3 0,-4 2-14 0,-2 4-30 15,1 0 0-15,-5 1 0 0,2 2 0 0,-4-1 0 0,-4 2 0 16,-1-2 0-16,-3-7-71 0,2 0-20 0,-3-1-4 16,-3-8 9-16,6 1 2 0,-6-4 14 15,3 1 12-15,0-4 9 0,0 0 2 0,-1-2 15 16,1-2 4-16,0 0 8 0,0 0 7 0,5-20 12 15,-1 12 2-15,0-8 2 0,1-2 5 0,1-1 6 0,6-4 2 16,-3-6 10-16,2 3-2 0,3-1-11 0,0 3 1 16,3 0-7-16,-6 7-2 0,5 4 0 0,-4 3-1 15,1-1-1-15,1 7-1 0,-2 4 3 16,2 2-2-16,-4 4-3 0,3 4 3 0,-2 5 1 16,-2-1-2-16,2 2-2 0,-4 3-3 0,0-3 1 0,-2 4-3 15,-3-2-8-15,0-2-4 0,1 0-4 0,-3-3 2 16,2-3-3-16,-2 1 0 0,0-4 5 15,1 0 4-15,-1-1-5 0,1-1 9 0,3-2-2 16,-4-3 3-16,6 0 6 0,-6 0-4 0,11-5-2 16,-2 0 4-16,3-2 1 0,1-4-2 0,1-3 5 0,0 1-3 15,8-6-3-15,-3-1 7 0,-1 3 5 0,2-5 1 16,2 7 5-16,-5 0 18 0,-4 3 0 0,1 4 4 16,-5 2-3-16,-3 2-4 0,0 2-6 15,-1 2-1-15,-5 0 11 0,8 9 1 0,-8 0 6 16,0 1-14-16,0 6 0 0,0-2-6 0,1-3-1 15,1 6 1-15,0 2-7 0,2-3-13 0,1 0-10 0,4-4-9 16,-4-4-7-16,4 2-9 0,0-4-2 0,4-1-10 16,-4-5-1-16,2 0-6 0,0-2 0 0,-4-4 2 15,1-2-2-15,1-2 7 0,-4-2 6 0,-1-5 0 16,-3 0 4-16,-2-8 0 0,-2 0 10 0,-3-3-4 16,-4 1 6-16,-2 0 3 0,-1 4 1 0,-2 0 2 15,6 6 2-15,-5 3 0 0,5 1 2 0,1 3 1 16,3 5 2-16,0-1 1 0,2 3-3 0,3 3 5 15,0 0 2-15,0 0-4 0,16 10-31 0,-6-5-26 16,9 1-36-16,8-1-20 0,3-4-12 0,2 3-24 16,-2-3-7-16,2-5-5 0,0-3 5 0,-4 0 25 15,0-2 11-15,-4-3 10 0,-8 1 23 0,-2 1 28 16,0-6 33-16,-4 1 29 0,-2-1 36 0,-2-2 22 16,-2 1 28-16,-1-2 15 0,-3 3 24 0,0-1 23 15,-2 4 16-15,1 1 12 0,-1 3 5 16,0-2-9-16,-1 5-12 0,0 5-29 0,3 1-6 0,0 0-9 15,-6 13-4-15,2 5 0 0,-3 7-9 0,6 8 2 16,2 0-11-16,1 13-6 0,-1-9-15 0,4 10-1 16,-1 0-14-16,-1-12 0 0,0-2-3 15,2-2-7-15,-1-2 0 0,-1-4-8 0,-1-7 0 16,1-1-6-16,-3-6-2 0,1-2-2 0,-1 0 2 0,1-5 27 16,-1-2 5-16,0-2-3 0,0 0 6 0,0 0 3 15,-1-16-5-15,1 6-6 0,3 1-3 0,-1-3-6 16,5-4-40-16,0-1 0 0,6-4 0 0,0 5-77 15,6-5-86-15,0-4-89 0,6 5-109 16,-1 7-134-16,3 3-137 0,2 0-404 0,4 6-1121 0,-3 3 496 16</inkml:trace>
  <inkml:trace contextRef="#ctx0" brushRef="#br0" timeOffset="-61176.16">28700 15633 3424 0,'3'-18'251'0,"-1"-6"-85"0,-2-3 20 0,0 8 45 0,-3-11 3 16,-1 1-1-16,2 0-15 0,-5 4-12 0,2 0-17 15,-1 8-7-15,2 0-10 0,-1 6-19 0,1 1-18 16,-1 3-17-16,-1 5-13 0,-2 2-8 0,-2 1-7 16,-7 7-5-16,-2 9-5 0,1 2-7 0,-2 3-8 15,2 2 1-15,-3 1-5 0,5 2 0 0,0-2-13 16,3 0 0-16,6-6-4 0,2 1 1 0,2-2 5 15,2-2 3-15,2-5 3 0,2 1 11 16,1-2 5-16,2-5 7 0,4-1-4 0,1-1-2 0,1-5 6 16,2 1-15-16,2-2-1 0,0-3 1 0,-1-4 2 15,-2 0-4-15,5-4 4 0,-4 0-1 0,5-7 0 16,-6 6-59-16,1-8-6 0,0 0 0 0,-3 5 0 16,4-3 0-16,-2-2 0 0,-4 7 0 0,-2 1 0 15,-2 6 0-15,-1 2 0 0,-1 2 0 0,-1 7 0 16,-2-2 0-16,2 13 0 0,-2 0 0 0,-2 5 0 15,1 8 0-15,1 1 0 0,0 2 0 0,1-3 0 16,1 1 0-16,0 1 0 0,1-4 0 0,0-6 0 16,1-2 0-16,0-3 0 0,1-1 0 0,1-4 0 15,2-1 0-15,-4-2 0 0,1-2 0 0,4-2 0 16,0-2 0-16,0-3 0 0,0-2 0 0,3-1 0 16,2-5 0-16,-3 1 0 0,2-4 0 0,0-1 0 15,6-8 0-15,-5 10 0 0,4-8 0 0,-8 6 0 16,-1 1 0-16,6 1 0 0,-9 4 0 0,1-1 0 15,-3 6 0-15,4 0 0 0,-5 0 0 0,1 5 0 16,-4 0 0-16,8 7 0 0,-7-2 0 0,1 5 0 16,0 3 0-16,-1 2 0 0,3 0 0 0,0 1 0 15,-3-1 0-15,-1-3 0 0,0 1-51 0,2-3-53 16,0 1-6-16,2-4 6 0,0-1 15 0,1-2 9 16,0-2 9-16,5-4 7 0,3 0 10 0,5-7 1 15,-5 0 16-15,5-2 12 0,-2-2 16 0,7-8 9 16,-1-2 16-16,-1 3 0 0,0-2 17 0,2 3 14 15,-9 6 5-15,0 1 7 0,-2 3-6 0,-2 2-8 16,0 3-4-16,-2 2-6 0,2 3 7 0,-2 3-11 16,1 3 0-16,-2 1-19 0,4 5-25 0,0 2-30 15,-1 2-45-15,1 0-44 0,5 6-58 0,3-3-57 16,-1-1-62-16,1-1-65 0,2-1-58 0,3-8-69 16,3 1-420-16,1-7-998 0,-8-2 442 0</inkml:trace>
  <inkml:trace contextRef="#ctx0" brushRef="#br0" timeOffset="-60779.77">30150 15141 441 0,'4'-9'423'0,"-3"2"-28"0,-1 2 9 0,3 2 11 16,-3 3-4-16,0 0-12 0,-9 11-18 0,1 1-30 0,3 4-35 15,-5 7-34-15,-6 3-24 0,3-1-25 0,4 2-26 16,-2 0-17-16,-3 2-21 0,1 0-19 0,0-2-14 15,2-2-16-15,3-1-21 0,0-8-9 0,3 1-15 16,-1-7-8-16,3-1-2 0,1-3-10 0,0-3-1 16,0-2-6-16,2-1-2 0,-1-11-2 0,2 1-8 15,1-2 4-15,2-7-1 0,1-9-2 0,4 0 2 16,-1-3-1-16,3-2 0 0,7-10-2 0,2-2 1 16,-1-1-3-16,0 1-4 0,3 0-2 0,-4 12 2 15,-4 1 12-15,1 7 14 0,-7 9-3 0,-1 4-11 16,-2 7-2-16,1 2-6 0,-6 3-3 0,8 13-9 15,-4 4 8-15,1 10 3 0,-3 8 3 0,1 1 1 16,4 13 2-16,0 4-1 0,2-3-3 0,2 2 0 16,3 1-6-16,-3-2-6 0,1-2-22 0,1-1-20 15,-4-13-35-15,5-2-40 0,0-2-48 0,-4-3-70 16,-1-10-45-16,-1-4-42 0,-3-2-23 0,-5-5-28 16,4-1-58-16,-5-8-33 0,1 2-367 0,-12-11-874 15,2-3 386-15</inkml:trace>
  <inkml:trace contextRef="#ctx0" brushRef="#br0" timeOffset="-60246.23">29939 15334 227 0,'-9'-7'351'0,"4"4"-9"0,1-3 10 0,4 6 16 0,0 0-1 15,21-5-15-15,-2 4-25 0,10 0-26 16,6 3-36-16,1-1-23 0,2 1-23 0,17-2-46 16,0 4-35-16,-3-5-49 0,-13 0-53 0,0-2-56 0,-3 3-53 15,-3-3-47-15,-3-2-49 0,-9-1-39 16,-3-2-34-16,5-6-10 0,-5 3 4 0,-5-4 13 15,-3 0 21-15,8-6 45 0,-3-2 43 0,-7 0 67 16,1-1 56-16,-4 7 60 0,0 0 49 0,3 4 48 16,-5 1 34-16,-2 1 30 0,1 2 11 0,2 3-1 15,-2 1-17-15,-2 5 27 0,0 0 16 0,16 8-3 16,-8-1-10-16,1 7-5 0,1 2 1 0,-1 2-9 16,2 7-11-16,5-1-18 0,-2 5-24 0,2 0-16 15,-3 3-19-15,2-1-11 0,1-1-16 0,-1 0-20 16,-2-2-23-16,0-4-28 0,-6-6-31 0,0 0-41 15,-1-2-36-15,-1-6-28 0,-3 0-19 0,1-4 9 16,-1-2 2-16,-2 2 5 0,0-6-12 0,0 0 6 16,0 0 5-16,-12-15-7 0,6 1 13 0,-1-6 9 15,-3-3-2-15,1-8 24 0,3 1 1 0,-1-3 11 16,-4-12 1-16,6 0 8 0,-2-3 0 0,6-1 17 16,-1 0 15-16,0 15 26 0,2-4 24 0,0 4 17 15,2 4 9-15,1 2 19 0,4 9 9 0,-2 1 2 16,1 1 2-16,3 2-4 0,-1 6-3 0,5 3-7 15,0 2-5-15,-1 1-10 0,9 4-13 0,2 2-3 16,2 6-5-16,3 6-5 0,-6 1-5 0,1 5-4 16,-1 1-5-16,-7 2-5 0,-1 3 0 0,-1 0-8 15,-8 0 1-15,-3-1 1 0,-4 0-4 0,-2-1-3 16,-5 0 0-16,-2-8-1 0,-6 4 1 0,-2 0-2 16,-8-6-1-16,2-4 1 0,-7 1-2 0,-3-2 2 15,5-3 0-15,-5-4-6 0,-1 0-29 0,4-2-35 16,4 1-63-16,8-4-63 0,2 2-87 0,5-3-115 15,6 3-135-15,7 0-280 0,0 0-868 0,0 0 385 16</inkml:trace>
  <inkml:trace contextRef="#ctx0" brushRef="#br0" timeOffset="-60112.48">31498 15376 2318 0,'12'4'214'0,"-6"0"-13"0,-3 0 17 15,-3-1-12-15,0-3-44 0,-4 7-23 0,0-3-38 16,-1 2-5-16,-1-1-35 0,-1 3-37 0,0 1-76 15,-1 1-112-15,-2 5-159 0,-3-1-211 16,4 3-578-16,-4 6 256 0</inkml:trace>
  <inkml:trace contextRef="#ctx0" brushRef="#br0" timeOffset="-59813.08">28778 16313 5787 0,'-53'-13'294'0,"17"-2"-159"0,6 6 10 0,9 2 62 15,7 3 30-15,4 1 8 0,-2 0-8 0,10 0-22 16,2-1-35-16,6-3-11 0,22-2-15 0,25-2-16 16,35-3-90-16,10 1-48 0,7 5 0 0,8 0 0 15,13-2 0-15,3 2 0 0,-1-1 0 16,4 1 0-16,-4-3 0 0,-6 5 0 0,-5 1 0 0,-9 1 0 15,-9 0 0-15,-36 3 0 0,-4 1 0 0,-18-1 0 16,-9-1-19-16,-10 2-122 0,-3 0-12 0,-9 0-13 16,-5-1-25-16,-5 1-33 0,0 0-41 0,0 0-36 15,-38 6-44-15,2-1-51 0,-21 2-77 0,-6 2-447 16,-33 3-996-16,30-1 441 0</inkml:trace>
  <inkml:trace contextRef="#ctx0" brushRef="#br0" timeOffset="-59563.22">28776 16480 3637 0,'-37'7'488'0,"5"-1"-105"0,11-2-24 16,4-1 22-16,4-2-30 0,6-2-47 0,7 1-35 16,-3-5-26-16,3 5-25 0,23-14-4 0,4 3-7 15,6 3-16-15,19-5-5 0,2 2-13 0,11 1-13 16,26 0-10-16,4-2-12 0,0 6-18 0,1-4-101 16,1 0-19-16,-1 3 0 0,3 1 0 0,-5 1 0 15,-4-1 0-15,-28 1 0 0,2-1 0 0,-2 3 0 16,-4-2 0-16,-3 0 0 0,-18 2 0 0,-1 0 0 15,-4-2 0-15,-4 2 0 0,-7 0 0 16,-8 1 0-16,-1 0 0 0,-3-2 0 0,-1 3 0 16,-2 0 0-16,-6 1 0 0,12 0 0 0,-12 0 0 0,9-3 0 15,-7 3 0-15,-2 0 0 0,0 0-330 0,9 3-166 16,-3-2-174-16,-6-1-447 0,13-4-1208 0,-1 2 535 16</inkml:trace>
  <inkml:trace contextRef="#ctx0" brushRef="#br0" timeOffset="-59395.75">30854 16234 3998 0,'0'0'427'0,"0"0"-171"0,0 0-38 15,0 0 7-15,-5 2 9 0,5-2-8 16,0 0-29-16,-2 4-41 0,2-4-35 0,0 0-10 16,0 0-43-16,0 0-59 0,-2 3-106 0,2-3-157 15,5 4-265-15,-5-4-377 0,0 0-971 0,0 0 429 16</inkml:trace>
  <inkml:trace contextRef="#ctx0" brushRef="#br0" timeOffset="-48446.52">22960 16746 2534 0,'0'0'212'0,"-14"-6"-53"16,8 0-9-16,0 1 37 0,1-4 21 16,-1 0-4-16,-3-1-7 0,1 0 6 0,6-3-16 15,-6 3 3-15,2-2 3 0,-6 0-9 0,5 2-7 16,-5 1 20-16,2 2-9 0,0 0-5 0,-4 4-18 16,-3 1-17-16,-3 4-9 0,-1 3-6 0,4 1-11 15,2 6-10-15,-3 1-7 0,4 2-7 0,-4 5-7 0,6-3-17 16,1 8 0-16,2-1-10 0,4 1-3 15,4 3-10-15,4-3-5 0,3 3 0 0,4-2-12 16,2 1 1-16,8-2-3 0,-1 0-4 0,3-1 1 16,2 1 0-16,3-2-7 0,3 2-5 0,8 4-5 15,-13-4 8-15,0-1-5 0,0 0 1 0,-3-1-9 16,-7 1 5-16,1 0-3 0,-9-5-2 0,-3 0 8 16,-5 2-5-16,-8-3 6 0,-4 7 2 0,-6-7 21 15,-5 0 11-15,-6-1 9 0,0-3 9 0,-4-2 7 16,-3-1 5-16,-1-1 2 0,2-3 8 0,2-5 2 15,0-2-1-15,8-1-91 0,5-3 0 0,6 0 0 0,3-3 0 16,6-6 0-16,2-2 0 0,8-6 0 16,5-5 0-16,6-2 0 0,8 1 0 0,4-1 0 15,9-6 0-15,4 5 0 0,-7 8 0 0,10-2 0 16,-6 9 0-16,0 3 0 0,-1 3 0 0,1 4 0 16,-1 3 0-16,-5 2 0 0,-10 1 0 0,0 5 0 15,-4-3 0-15,-1 6 0 0,-3 1 0 0,-4 0 0 0,0 3 0 16,-3 0 0-16,-3 5 0 0,-3-2 0 15,0-5 0-15,-3 6 0 0,-1-6 0 0,2 4 0 16,-1-4 0-16,-1-1 0 0,2-1 0 0,-1-4 0 16,1 1 0-16,2-3 0 0,0-4 0 0,0 0 0 15,7 3 0-15,-7-3 0 0,18-17 0 0,-3 2 0 16,4-5 0-16,2-3 0 0,2-1 0 0,1 1 0 16,1-2 0-16,-2 3 0 0,0 2 0 0,-3 2 0 15,-6 7 0-15,-3 3 0 0,-1 3 0 0,-1 0 0 16,-2 3 0-16,-7 2 0 0,14 2 0 0,-6 3 0 15,-3 5 0-15,-1 0 0 0,1 7 0 0,-2-4 0 16,-1 4 0-16,3 1 0 0,-5-1 0 0,0 2 0 16,4-3 0-16,-4-3 0 0,3-3 0 0,-3 0 0 15,2-3 0-15,1-1 0 0,-2-1 0 0,3-3 0 16,-4-2 0-16,0 0-20 0,22-7-52 0,-12-1-4 16,1 1 8-16,3-5 4 0,-1 3 14 0,4-2 2 15,1 3 3-15,-3-1 4 0,2 2 2 0,-1 2 4 16,2 3 7-16,0 0 9 0,0 4 5 0,-6 0 6 15,8 3-1-15,-10 0 6 0,3-1 0 0,1 6 0 16,-4-4 3-16,3 4-2 0,-3-4 0 0,0 2-39 16,1-2-44-16,-6-1-62 0,1 1-66 0,-2-2-68 15,2-2-69-15,-6-2-92 0,0 0-103 0,0 0-362 16,0 0-982-16,0 0 435 0</inkml:trace>
  <inkml:trace contextRef="#ctx0" brushRef="#br0" timeOffset="-48312.37">23545 16920 3290 0,'-17'-21'240'0,"5"5"-93"0,1-1 6 0,0 4 7 16,5 5-25-16,-3-1-32 0,4 3-27 0,1 2-58 15,4 4-58-15,-3-2-84 0,3 2-118 0,0 0-411 16,11 17-708-16,-2-9 314 0</inkml:trace>
  <inkml:trace contextRef="#ctx0" brushRef="#br0" timeOffset="-47896.09">24186 16950 64 0,'7'-14'605'16,"-3"1"3"-16,1 2-3 0,-1 0-18 0,-3 3-16 16,3 1-15-16,-2-1-33 0,0 2-58 0,-2 2-40 15,0 0-51-15,0 4-25 0,0 0-29 0,0 0-32 16,-6 13-28-16,-1 4-21 0,-7 7-22 0,1 0-15 15,2 4-21-15,-3 4-15 0,0 0-22 0,1-2-11 16,4 5-10-16,0-4-16 0,7 1-28 0,2-3-79 16,5-1 0-16,1 0 0 0,7-3 0 0,1-9 0 15,6 0 0-15,5-3 0 0,4 0 0 0,-1-6 0 16,4-4 0-16,3-2 0 0,-1-3 0 0,3-5 0 16,-5-4 0-16,-2-2 0 0,0-3 0 0,-7 1 0 15,3-3 0-15,-8-4 0 0,-3-4 0 0,-4-3 0 16,-3 0 0-16,-4 0 0 0,-1 0 0 0,-6 4 0 15,-2 6 0-15,0 2 0 0,-3 3 0 0,-1 6 0 16,0 1 0-16,0 6 0 0,-3 3 0 0,-1 8 0 16,0-3 0-16,3 8 0 0,-2 2 0 0,2 8 0 15,2 1 0-15,7 1 0 0,1-1 0 0,5 2 0 16,5-4 0-16,3-1 0 0,13 1 0 0,1-5 0 16,3-2 0-16,2-2 0 0,5-5-277 0,3-3-201 15,-3-4-109-15,3-3-555 0,-1-2-1237 16,-2 1 548-16</inkml:trace>
  <inkml:trace contextRef="#ctx0" brushRef="#br0" timeOffset="-47362.16">25982 16739 3826 0,'13'-25'453'0,"1"2"-178"0,-2 7-99 0,-4 1 38 15,-2 4 24-15,0 0-5 0,-2 4-10 0,1-4-15 16,-5 5-20-16,-1-2-13 0,-3 3-14 0,0 2-22 16,-6 1-8-16,-5 7 15 0,-7 1-5 0,-5 9-1 15,-3 3-3-15,-2 4-6 0,-8 12-9 0,-3-1-4 16,3 3-13-16,2 1-10 0,4 2-4 0,5 2-11 16,11-10-13-16,4 4-1 0,-2 7-8 0,8-10-4 15,5 0-54-15,8 1 0 0,3-3 0 0,6-1 0 16,4-3 0-16,4-4 0 0,6-1 0 0,2-3 0 15,6-4 0-15,-1-1 0 0,-1-3 0 0,2-6 0 16,-2-1 0-16,-3-4-15 0,-9-1-47 0,5-6-4 16,-8-2 4-16,-5-2-8 0,-4-3 12 0,-1-2 3 15,-6-2 0-15,-6-5 7 0,-1 6 3 0,-11-6 9 16,1 0-2-16,-8 2 10 0,-2 4-5 0,-7 1 16 16,4 3 9-16,-3 2 12 0,3 3 9 0,5 3 21 15,3 4-2-15,6-2 11 0,-1 2-8 0,8 2 13 16,6 0 4-16,-8 6 3 0,8-6 7 0,4 8-5 15,6-1 3-15,7-2-9 0,1 2-3 0,10 0-7 16,-3-1-4-16,5 1-13 0,-1-3-24 0,-1-2 0 16,0 1 0-16,-5 0 0 0,-6 1 0 15,2-1 0-15,-6 0 0 0,-2-1 0 0,-2 1 0 0,-1 3 0 16,-3-1 0-16,0 1 0 0,-2 5 0 0,-2 1 0 16,-4 4 0-16,2 2 0 0,-1 1 0 0,-3 6 0 15,2 3 0-15,2-2 0 0,-2 3 0 0,3 2 0 16,0-2 0-16,2-1 0 0,1-7 0 0,1 4 0 15,2-7 0-15,1-2-321 0,-1 1-240 0,7-4-115 16,-3-7-430-16,4 2-1198 0,0-3 530 0</inkml:trace>
  <inkml:trace contextRef="#ctx0" brushRef="#br0" timeOffset="-46963.08">26894 17225 499 0,'5'-6'601'15,"1"0"28"-15,-3-3 1 0,-2 2-6 0,-2 0-28 16,-2-1-25-16,2 0-36 0,-3 3-41 0,-1-2-45 0,1-1-41 16,-2-1-27-16,-2 0-32 0,-1 2-34 15,0-4-27-15,-5-2-22 0,0-1-27 0,-4-5-23 16,-3-3-115-16,1-1-101 0,1-1 0 0,-3 1 0 16,1-3 0-16,0-2 0 0,2-1 0 0,5 1 0 15,0-4 0-15,1 1 0 0,4-3 0 0,8-1 0 16,1-1 0-16,10 0 0 0,-1 1 0 0,5 3 0 15,7 7 0-15,-5 5 0 0,1 10 0 0,-3 5 0 0,-1 3 0 16,6 6 0-16,-2 4 0 0,-1 4 0 16,1 7 0-16,-1 4 0 0,-8 4 0 0,-1-2 0 15,-7 1 0-15,-2 2 0 0,-5 1 0 0,-4-1 0 16,-3 4 0-16,-4-5 0 0,-5 2 0 0,-1-3 0 16,0 1 0-16,-16 5 0 0,17-8 0 0,-4-2 0 15,4-2 0-15,2-3 0 0,4-2 0 0,3-2 0 0,2 0 0 16,4-2 0-16,4-1 0 0,1-1 0 15,6 0 0-15,4-1 0 0,10 0 0 0,14 1 0 16,1-1 0-16,21-4 0 0,0-5 0 0,2 2 0 16,3-8 0-16,-3-1-513 0,3-7-126 0,-3-6-535 15,1-4-1270-15,0-1 562 0</inkml:trace>
  <inkml:trace contextRef="#ctx0" brushRef="#br0" timeOffset="-46695.76">27578 16754 165 0,'11'-14'329'0,"-6"4"2"0,2 1 31 0,-4-1 34 15,-1 1 29-15,3-2 15 0,-1 3 8 0,-2 0 4 16,-1 1-6-16,1 2-20 0,-1-2-20 0,0 5-32 16,-1 2-19-16,3-6-39 0,-3 6-18 0,0 0-17 15,0 0-6-15,0 0-7 0,10 11-30 0,-9-5-19 16,2-1-13-16,1 5-18 0,-2 2-8 0,1 4-8 16,-1 0-10-16,2 3-129 0,-1 8-33 0,1 3 0 15,-2 1 0-15,1 1 0 0,-1-1 0 0,3-1 0 16,-5 5 0-16,0-1 0 0,2-4 0 0,-1-1 0 15,0 2 0-15,-1-4 0 0,3 0 0 0,-3-10 0 16,2 2 0-16,0-3 0 0,-2 0 0 0,0-4-35 16,0-4-292-16,2-2-38 0,-2 0-55 0,0-6-39 15,-6-1-47-15,6 1-43 0,-7-11-373 16,-1 4-998-16,0-3 441 0</inkml:trace>
  <inkml:trace contextRef="#ctx0" brushRef="#br0" timeOffset="-46512.15">27567 16984 287 0,'-5'-47'177'0,"1"15"37"16,3-3 23-16,2 2 44 0,-1 2 34 0,4-1 39 15,0 4 23-15,0 2 16 0,6 1 7 16,-4 7-11-16,3 0-12 0,-1-1-17 0,5 3-14 16,1 0-23-16,1 4-20 0,8-3-32 0,-4 7-29 15,8-2-24-15,1 5-20 0,2 1-18 0,-3 2-22 16,2 2-19-16,-2 1-32 0,2 1-45 0,-8 2-59 0,8 2-62 16,-9-1-69-16,1-1-65 0,-2 1-59 15,-7 0-50-15,-1 0-50 0,-2 1-53 0,-1 0-43 16,-4 0-314-16,-6 2-826 0,2-8 365 0</inkml:trace>
  <inkml:trace contextRef="#ctx0" brushRef="#br0" timeOffset="-46328.22">27553 16882 2470 0,'-19'8'323'0,"1"1"-62"0,5-6-24 0,4 4 42 16,2-2 34-16,1-2 1 0,4-1-15 0,2-2-31 15,0 0-40-15,0 0-17 0,28 0-15 0,-5 0-19 16,5 0-16-16,6-1-19 0,-2 2-10 0,3 2-17 15,-3 0-15-15,4-3-8 0,-4 2-25 0,-4 1-42 16,-7 0-49-16,-5-2-55 0,-2 1-63 0,-2-2-60 16,-5 1-68-16,-7-1-78 0,0 0-84 0,0 0-388 15,0 0-886-15,0 0 392 0</inkml:trace>
  <inkml:trace contextRef="#ctx0" brushRef="#br0" timeOffset="-45246.18">28709 17200 383 0,'3'-10'435'16,"1"0"-5"-16,1-5-12 0,-2-4-12 0,2-8-12 16,-4 2-18-16,1 0-12 0,-1 0-14 0,-4 1-18 15,2-1-14-15,-3-2-19 0,-2 8-18 0,-1 2-14 16,0 3-19-16,-5 0-22 0,2 5-26 0,0 4-20 16,-3 2-5-16,-5 5-16 0,0 5-18 15,0 3-1-15,-5 10-9 0,0 6 4 0,7 1-16 0,-5 5-12 16,8 0-12-16,0 0-10 0,3 3-6 0,5 0-5 15,3-1-7-15,0-2-14 0,10-2 2 0,0 2-3 16,0-13-1-16,4 3-12 0,0-7-7 0,-1-3 1 16,5 1-3-16,-4-8-3 0,1-2 3 0,0-3-4 15,2-4-1-15,2-2-1 0,-3-2-5 16,-1-5 2-16,1-2-6 0,-4 0 0 0,3-9-4 16,0 1 4-16,-6 5 6 0,0-10-12 0,0 4 2 15,-4-4 1-15,-2 9 3 0,2 1-13 0,-1 3 5 16,0 1 2-16,-2 7-10 0,0 0-4 0,1 4-7 15,-1 3 15-15,0 0-10 0,0 0 3 0,0 0-1 16,2 22 1-16,2-5 4 0,0 1 4 0,1 1-7 16,9 4 2-16,2 0-2 0,-4-1 15 0,3-6-12 15,-3-2 4-15,2-1 2 0,0 0-7 0,3-3-2 16,-2-3 6-16,-2-3-1 0,2-4 5 0,2 0 1 0,-3-2-9 16,-2-1 10-16,4-7-12 0,-4 4-3 0,1-7 3 15,-1 0-6-15,2-1 1 0,0-8-7 16,-1-1 0-16,-4-1 8 0,1 6-9 0,-2 1 10 15,0 0-5-15,-2 5 5 0,0 3-6 0,-2 4-6 16,0-2 6-16,-3 4-5 0,-1 3 10 0,0 0 4 16,7 11-7-16,-5-1 0 0,1 2 5 0,1 5 2 0,2 1 1 15,0 1 3-15,5 4 6 0,3-1 2 0,4 0-8 16,-1 0 2-16,7-4-5 0,1-4 7 16,3-4 0-16,4-1 2 0,0-1 0 0,1-5 1 15,-1-2-8-15,0-3 3 0,-4-3 11 0,2-2-11 16,-3-3 4-16,-3-4 1 0,-6 4 5 0,2-8-1 15,-5 6-2-15,2-12 1 0,-2 1 1 0,0-4-1 16,-3-1-6-16,-3-1 1 0,-4-3 1 0,1 4 1 16,-4 2 2-16,-6 9-6 0,3 5-7 0,-3 0 16 15,0 3-14-15,-1 5-4 0,-4 4 12 0,0 0-1 16,-4 10 6-16,-2 4 1 0,4 1 7 0,-5 7-14 16,2 1-4-16,5 3 3 0,2 2 0 0,3-3 1 15,8 0-7-15,5 0-32 0,2-2-51 0,8 0-61 16,2-5-82-16,4-3-84 0,6 0-99 0,-2-4-96 15,7-4-111-15,5-6-354 0,-5 1-1052 0,2-7 466 16</inkml:trace>
  <inkml:trace contextRef="#ctx0" brushRef="#br0" timeOffset="-44445.73">30242 17212 3046 0,'0'0'245'0,"0"0"-92"0,0 0 50 0,0 0 103 0,-14-10 39 15,8 9 9-15,2-1-18 0,4 2-23 0,-6-2-34 16,4-1 20-16,2 3-27 0,0-8-15 0,3-1-16 15,1 1-20-15,2-2-21 0,3 0-25 0,2-5-14 16,2-1-16-16,-3-1-7 0,7-8-20 0,-2 3-11 16,-2-3-11-16,-1-1-11 0,-1-3-11 0,-2-3-52 15,1-2-22-15,-2 0 0 0,1-12 0 0,-4 0 0 16,-1 0 0-16,1-4 0 0,-5-2 0 0,0-1 0 16,-1 8 0-16,-3 13 0 0,0 5 0 15,0 8 0-15,-1 8 0 0,4 4 0 0,-7 5 0 0,-2 4 0 16,-3 9-3-16,-6 11-6 0,4 6 1 0,-1 5-1 15,2 13 15-15,0 3 17 0,5 0-23 0,3 0 0 16,2 1 0-16,5 4 0 0,2-1 0 0,2 0 0 16,5-6 0-16,0-2 0 0,8-2 0 15,-2-11 0-15,3-1 0 0,1-2 0 0,3 0 0 0,-1-6 0 16,2-3 0-16,2-7 0 0,-6-3 0 16,1-7 0-16,-1 2 0 0,-1-6 0 0,-2-5 0 0,1 0 0 15,-3-6 0-15,-1-4 0 0,2-4 0 0,0-3 0 16,-7-2 0-16,-1-7 0 0,-1-1 0 0,-3-1 0 15,0-2 0-15,-4 0 0 0,1 5 0 16,-2 5 0-16,2 9 0 0,-2 5 0 0,0 2 0 16,-2 7 0-16,3 3 0 0,0 0 0 0,0 0 0 15,-19 14 0-15,14-2 0 0,0 7 0 0,2 0 0 16,3 7 0-16,3-7 0 0,3 5 0 0,6 0 0 0,1-2 0 16,10-1 0-16,-4-3 0 0,6 0 0 15,2-4 0-15,3 0 0 0,4-3 0 0,-1-5 0 16,2-3 0-16,2-1 0 0,-1-2 0 0,-4-3-2 15,-2-3-8-15,0-4 10 0,-3-2 8 0,-2-4-15 16,-3-1 6-16,-1-3-3 0,-2-1 0 0,-2-5-1 16,1 1 1-16,-8 0 4 0,2-1-2 0,-7 8-2 15,-4 2 2-15,-1 3 1 0,-1 4-4 0,-3 0 2 16,-3 2 3-16,-4 3-2 0,-3 4 0 0,-7 3 2 16,-4 4 2-16,-5 4 5 0,7 3 4 0,-4 3-12 15,5 2 9-15,3 0 2 0,-2 1-9 0,9-5 7 16,2 1-6-16,4 0 0 0,1 0-2 0,1 1 0 15,2-4 0-15,4-1 0 0,3 0 0 0,3-3 0 16,2 1 0-16,-1-2 0 0,8-1 0 0,2-1 0 16,0-2 0-16,-2-4 0 0,1-1 0 0,0-2 0 15,1-1 0-15,0-3 0 0,-4 0 0 0,3-6 0 16,-4 1 0-16,5-8 0 0,-3 0 0 0,0-1 0 16,-5 4 0-16,4-6 0 0,-5 8 0 0,-3 1 0 15,0-1 0-15,0 4 0 0,-5 6 0 0,2-1 0 16,-1 2 0-16,-3 4 0 0,0 0 0 0,0 0 0 15,2 25 0-15,-3-13 0 0,1 5 0 0,1-1 0 16,0 3 0-16,2-2-103 0,0 2-67 0,0-3-42 16,4-6-38-16,2 4-39 0,2-4-50 0,-1-3-64 15,3-2-67-15,1-2-103 0,-4-3-324 0,7-5-972 16,-3 2 430-16</inkml:trace>
  <inkml:trace contextRef="#ctx0" brushRef="#br0" timeOffset="-43895.83">31585 16483 445 0,'9'-3'487'0,"0"-4"4"16,3 4 7-16,-2-1-6 0,-4 2-12 0,1 0-27 15,-2-1-29-15,-5 3-17 0,0 0-15 0,14 4-6 16,-13 2-18-16,2 7-1 0,-1 5-28 0,-2 8-13 16,-5 3-22-16,0 4-21 0,-3 13-19 0,-2 5-15 0,5 2-26 15,0 1-19-15,-2 6-17 0,1 0-65 16,1-2-122-16,5 2 0 0,0 20 0 0,-4-25 0 16,8-2 0-16,0-1 0 0,3-7 0 0,-3-10 0 15,2-1 0-15,1 1 0 0,1-8 0 0,-1 4 0 16,6-1 0-16,-5-13 0 0,1-1 0 0,0-3 0 15,-1-4 0-15,4 0 0 0,-1-7 0 0,6 2 0 16,0-2 0-16,5-1 0 0,-4-3 0 0,2-4 0 16,7-7 0-16,-12 2 0 0,8-7 0 0,-2-4 0 15,-6 1 0-15,-1-7 0 0,-4-5 0 0,-3-1 0 16,-7-16-22-16,-5 2-42 0,-7 2 0 0,-7 3 8 16,1 11 5-16,-13-4 6 0,-6 2-3 0,3 0 8 15,-6 5 5-15,10 13 3 0,-4 1 6 0,-3 3 4 16,0 0 2-16,0 3-5 0,0 3 11 0,4 2 1 15,1 1-1-15,10-1 0 0,9 3 1 0,-2 1 7 16,15 0 7-16,-13 2 19 0,13-2-2 0,0 0-5 16,0 0 8-16,0 0-3 0,58 5-4 0,-25-7-7 15,3-1 6-15,1 2 4 0,15 2-9 0,-12-2 4 16,12-4-9-16,1 1-4 0,-16 1-20 0,-3-2-37 16,-2 1-37-16,-10 2-66 0,-4-1-71 0,0-1-64 15,-7 5-105-15,-3-4-108 0,-8 3-484 16,0 0-1076-16,0 0 476 0</inkml:trace>
  <inkml:trace contextRef="#ctx0" brushRef="#br0" timeOffset="-42079.74">22807 18022 2376 0,'-10'-5'175'0,"-1"-2"2"0,1 0-76 0,-3 0 76 16,4-2 9-16,0 1-11 0,-1-5 5 0,1-1-7 0,4 4-13 16,-1-2-8-16,-2 1-3 0,6 0-11 0,0-2 3 15,2 2-1-15,0 1-6 0,4 1-11 16,0-1-7-16,2 3-12 0,-1 2-1 0,3 3-2 15,1-3 3-15,5 7 7 0,3 7 2 0,-1 3-1 16,7 6-2-16,-1 9-5 0,1-1-5 0,-3 4-2 16,1 0-11-16,-2 2-6 0,0 10-9 0,-6-9-10 15,1-4-6-15,-9 0-5 0,3 0-6 0,-3-1 0 16,-4-5-7-16,-1-8-3 0,0 3-3 0,0-18-2 16,0 23 1-16,0-23-2 0,0 14 9 0,0-14-6 15,0 0-1-15,0 0-2 0,0 0 3 0,0 0-7 16,0 0-7-16,0 0-2 0,22-67 1 0,-13 39-4 15,1-6 0-15,4 0-4 0,-3 0 5 0,1 0-1 16,0-2-1-16,-2 4-2 0,1 5-3 0,-7 9 2 16,5 4-6-16,-4 4 2 0,2 3-2 0,-1 3 2 15,-6 4 2-15,10 4 7 0,-4 0 2 0,4 7 7 16,-3 4 4-16,-2 1-11 0,3 2 2 16,2 4-6-16,-2-4-1 0,1 7 3 0,-4-7-3 15,5 0 2-15,-6-2-3 0,1-4-5 0,-5-12 23 0,17 21-5 16,-10-13 3-16,-7-8 2 0,0 0 0 0,21 11-4 15,-21-11-3-15,0 0-2 0,29 0 1 0,-16-7 1 16,1 0 0-16,1-5-10 0,-2-1 0 0,5-6-2 16,0-5 3-16,-4 5 7 0,0 3-20 0,0 2 4 15,-5 1 1-15,0 4-7 0,-1 1 5 16,-2 5-8-16,1 2 6 0,-7 1 2 0,10 6 16 16,-5 2 12-16,-2 3 6 0,2 4 4 0,0 3 10 15,-1-1-2-15,-3 0-9 0,1-1-3 0,5 1-7 16,-1 0-1-16,-1-2 2 0,-1 1-6 0,-4-16 1 15,14 21 4-15,-7-12-1 0,-7-9-28 0,14 12 0 16,-14-12 0-16,16 6 0 0,-16-6 0 0,0 0 0 16,0 0 0-16,0 0 0 0,0 0 0 0,42-14 0 15,-42 14 0-15,4-17 0 0,-1 5 0 0,-6 0 0 16,-2-4-29-16,1-1-11 0,-6-6 4 0,-3-2-2 16,1 5-1-16,0 1 11 0,4 4 7 0,-1 2 2 15,2 3 7-15,2 3-2 0,0 3 5 0,3-1 1 16,2 5 0-16,0 0-1 0,13-6 8 0,7 6-6 15,11 2 0-15,2 0 3 0,25 4-2 0,-6-5 2 16,3 1-5-16,4-3-18 0,2 2-12 0,-3-1-9 16,3 0-8-16,-6 0 0 0,-16 0 2 0,-5-1 6 15,-2 4 7-15,-12-3-2 0,-2 0 11 16,-5 2 6-16,-8 0 13 0,-3 1 22 0,-4 3 20 0,-5 1 17 16,-4 3 14-16,-7 3 14 0,-4 3 12 0,-2 1-3 15,-1 0-13-15,-1 1 5 0,1 0-15 16,-1 0-1-16,3-1-11 0,9-4 1 0,1-1-9 0,1 1 2 15,5-1-41-15,7-12-1 0,-13 18 0 16,13-18 0-16,-6 14 0 0,6-14 0 0,0 0 0 16,0 0 0-16,0 0 0 0,0 0 0 0,51 0 0 15,-51 0 0-15,32-14 0 0,-8-1 0 0,-2-2 0 16,-3-2 0-16,3-5 0 0,-4-1 0 0,-3-4 0 16,8-14 0-16,-5-1 0 0,-3 1 0 0,-2-2 0 15,0 0 0-15,-4 0 0 0,-4 12 0 0,-4-1 0 16,3 6 0-16,-1 9 0 0,-3 2 0 0,0 8 0 15,0 5 0-15,0 4 0 0,0 0 0 0,0 0 0 16,-17 31 0-16,8-6 0 0,4 9 0 0,1 0 0 16,-1 13 0-16,3 1 0 0,4-1 0 0,-2-11 0 15,7 0 0-15,-1-3 0 0,4 3 0 0,-1-3 0 16,6-2 0-16,2-3 0 0,2-2 0 0,2-3 0 16,3-4 0-16,-1-3 0 0,2-7 0 0,-5-4 0 15,9-3 0-15,-29-2 0 0,41-6 0 0,-17-2 0 16,-5 1 0-16,-1-4 0 0,4-5 0 15,-3-2 0-15,-6-4 0 0,4-3 0 0,-3-3 0 0,-3-4 0 16,-2-1 0-16,-4-4 0 0,5 2 0 0,-6 2 0 16,-4 4 0-16,0 10 0 0,-1 2 0 0,-2 7 0 15,-2 5 0-15,5 5 0 0,0 0-12 16,-16 13-6-16,9 4-9 0,-2 8 7 0,4 2 9 0,-1 3-1 16,1 1 4-16,2-2 5 0,2-2-8 0,5 1 5 15,-2-3 3-15,5-1 1 0,-1-7 2 16,4-2 3-16,-1 0 0 0,-9-15 0 0,22 16-4 15,-12-12 5-15,-10-4-5 0,28 3 11 0,-28-3-2 16,0 0-5-16,53-16 0 0,-35 8 2 0,5-7 6 16,0 1 8-16,0-7-12 0,2 1-4 0,-1-2-7 15,3 0 5-15,3-4-7 0,9-1 6 0,-9 8-1 16,0 2-1-16,2 3-4 0,4 6 9 0,-4 6 8 16,1 1-19-16,-5 4 8 0,3 7-4 0,-5 2 2 15,-3 3-6-15,-2 1 2 0,-4 6 2 0,-3-1-2 16,-8-5 17-16,-2 2-12 0,-4-1 6 0,0 0 0 15,-6 2-4-15,-7-1-8 0,-4 6 1 0,-2-5 11 16,-4-1-77-16,1-1-59 0,-3 0-78 0,1-3-97 16,-3-2-93-16,3-1-96 0,8-4-115 0,16-7-372 15,-19 3-1062-15,19-3 470 0</inkml:trace>
  <inkml:trace contextRef="#ctx0" brushRef="#br0" timeOffset="-41794.59">26137 17951 466 0,'-7'-8'543'0,"3"3"2"0,-1 0-19 16,-2 3-24-16,7 2-29 0,0 0-31 0,-15 5-33 16,7 1-41-16,6 2-26 0,-2 3-31 0,0 1-32 15,3 3-31-15,-1 1-24 0,2 0-26 0,4-4-17 16,0 0-21-16,3-2-15 0,0 0-24 0,3 1-7 15,1-5-38-15,-2 1-11 0,3-3-16 0,1-2-4 16,-1-1-4-16,-1-2-2 0,-1-1-3 0,-1-4-7 16,0-1-3-16,0-2 2 0,-1-2-9 0,-6-1-19 15,-2-3-18-15,-5-3-28 0,-4 2-28 0,0 6-38 16,-6 0-49-16,-3 0-67 0,-4 4-64 0,-7 4-72 16,0 4-72-16,-1 6-85 0,1 5-279 15,-6 1-867-15,6 3 384 0</inkml:trace>
  <inkml:trace contextRef="#ctx0" brushRef="#br0" timeOffset="-41512.11">25879 18410 106 0,'0'0'455'0,"0"0"25"0,0 0 13 16,0 0 13-16,-28 19 5 0,28-19-5 0,-24 6-26 0,24-6-21 15,-27 10-32-15,27-10-47 0,-24 8-34 16,24-8-40-16,-21 11-33 0,21-11-32 0,-13 9-37 15,13-9-58-15,0 0-57 0,-4 17-60 0,4-17-49 16,0 0-53-16,27 15-51 0,-6-11-41 0,-21-4-28 16,43 4-26-16,-15-4-13 0,-28 0-6 0,48-9-14 15,-20 2-5-15,-1-3-4 0,-6 2 2 16,1-8-5-16,0-1 19 0,-12 5 14 0,4-5 22 0,-6 0 26 16,-1 2 24-16,-7 15 20 0,4-22 26 15,-4 22 17-15,0 0 9 0,-5-18 11 0,5 18 11 16,0 0 3-16,0 0-28 0,0 0-57 0,0 0-183 15,0 0-357-15,0 0 158 0</inkml:trace>
  <inkml:trace contextRef="#ctx0" brushRef="#br0" timeOffset="-41212.3">26454 18399 327 0,'14'-16'486'15,"-14"16"17"-15,12-17 2 0,-12 17-9 0,2-14-19 16,-2 14-32-16,0 0-17 0,0 0-27 0,0 0-23 15,0 0-33-15,0 0-25 0,0 0-36 0,0 0-25 16,0 0-31-16,0 0-19 0,-64 24-17 0,64-24-25 16,-4 18-16-16,4-18-26 0,-1 16-38 0,1-16-21 15,0 0-21-15,18 25-19 0,-5-18-14 0,-13-7-18 16,27 10-2-16,-27-10-8 0,25 7 3 0,-25-7 2 16,25 1 1-16,-25-1-1 0,0 0 1 15,30-13 13-15,-30 13-7 0,11-13 9 0,-11 13 4 0,3-19-1 16,-3 19 4-16,-6-29-8 0,-3 12 3 0,-1 4 1 15,-9-6-5-15,3 5-7 0,-7 1-29 0,-2 4-40 16,-1-1-45-16,-2 5-46 0,8 3-55 0,20 2-65 16,0 0-82-16,-44 4-82 0,44-4-423 0,0 0-943 15,0 0 417-15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2200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9389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body" idx="1"/>
          </p:nvPr>
        </p:nvSpPr>
        <p:spPr>
          <a:xfrm>
            <a:off x="262229" y="1333003"/>
            <a:ext cx="9900920" cy="301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body" idx="1"/>
          </p:nvPr>
        </p:nvSpPr>
        <p:spPr>
          <a:xfrm>
            <a:off x="262229" y="1333003"/>
            <a:ext cx="9900920" cy="301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customXml" Target="../ink/ink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urabhinarayan@pes.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hyperlink" Target="https://www.geeksforgeeks.org/depth-first-search-or-dfs-for-a-graph/" TargetMode="External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articulation-points-or-cut-vertices-in-a-graph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title"/>
          </p:nvPr>
        </p:nvSpPr>
        <p:spPr>
          <a:xfrm>
            <a:off x="4289805" y="2330018"/>
            <a:ext cx="8925452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C55A11"/>
                </a:solidFill>
              </a:rPr>
              <a:t>GR</a:t>
            </a:r>
            <a:r>
              <a:rPr lang="en-US" sz="3600" u="sng" dirty="0">
                <a:solidFill>
                  <a:srgbClr val="C55A11"/>
                </a:solidFill>
              </a:rPr>
              <a:t>APH THEORY AND ITS AP</a:t>
            </a:r>
            <a:r>
              <a:rPr lang="en-US" sz="3600" dirty="0">
                <a:solidFill>
                  <a:srgbClr val="C55A11"/>
                </a:solidFill>
              </a:rPr>
              <a:t>PLICATIONS</a:t>
            </a:r>
            <a:endParaRPr sz="3600" dirty="0"/>
          </a:p>
        </p:txBody>
      </p:sp>
      <p:sp>
        <p:nvSpPr>
          <p:cNvPr id="45" name="Google Shape;45;p1"/>
          <p:cNvSpPr txBox="1"/>
          <p:nvPr/>
        </p:nvSpPr>
        <p:spPr>
          <a:xfrm>
            <a:off x="4469384" y="3890417"/>
            <a:ext cx="5979795" cy="84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spAutoFit/>
          </a:bodyPr>
          <a:lstStyle/>
          <a:p>
            <a:pPr marL="996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err="1"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dirty="0"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"/>
          <p:cNvSpPr/>
          <p:nvPr/>
        </p:nvSpPr>
        <p:spPr>
          <a:xfrm>
            <a:off x="10855452" y="266699"/>
            <a:ext cx="1066800" cy="1077595"/>
          </a:xfrm>
          <a:custGeom>
            <a:avLst/>
            <a:gdLst/>
            <a:ahLst/>
            <a:cxnLst/>
            <a:rect l="l" t="t" r="r" b="b"/>
            <a:pathLst>
              <a:path w="1066800" h="1077595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7468"/>
                </a:lnTo>
                <a:lnTo>
                  <a:pt x="1066800" y="1077468"/>
                </a:lnTo>
                <a:lnTo>
                  <a:pt x="1066800" y="45720"/>
                </a:lnTo>
                <a:lnTo>
                  <a:pt x="1066800" y="10668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Google Shape;4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512" y="1172107"/>
            <a:ext cx="2543276" cy="399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EAA8E2-9DA2-54B9-4F86-3469D457732D}"/>
                  </a:ext>
                </a:extLst>
              </p14:cNvPr>
              <p14:cNvContentPartPr/>
              <p14:nvPr/>
            </p14:nvContentPartPr>
            <p14:xfrm>
              <a:off x="290160" y="144360"/>
              <a:ext cx="11457360" cy="6562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EAA8E2-9DA2-54B9-4F86-3469D45773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800" y="135000"/>
                <a:ext cx="11476080" cy="65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663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103D9C-13B3-C3A5-EAE9-1B4A66C0F45A}"/>
                  </a:ext>
                </a:extLst>
              </p14:cNvPr>
              <p14:cNvContentPartPr/>
              <p14:nvPr/>
            </p14:nvContentPartPr>
            <p14:xfrm>
              <a:off x="546120" y="925920"/>
              <a:ext cx="11197080" cy="5571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103D9C-13B3-C3A5-EAE9-1B4A66C0F4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760" y="916560"/>
                <a:ext cx="11215800" cy="559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022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9D1956-C9F3-DF48-F769-5E44C85E4AE3}"/>
                  </a:ext>
                </a:extLst>
              </p14:cNvPr>
              <p14:cNvContentPartPr/>
              <p14:nvPr/>
            </p14:nvContentPartPr>
            <p14:xfrm>
              <a:off x="654120" y="805680"/>
              <a:ext cx="10773000" cy="5596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9D1956-C9F3-DF48-F769-5E44C85E4A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760" y="796320"/>
                <a:ext cx="10791720" cy="56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815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40B993-68F1-02D3-FD6D-1AA96F2ED82E}"/>
                  </a:ext>
                </a:extLst>
              </p14:cNvPr>
              <p14:cNvContentPartPr/>
              <p14:nvPr/>
            </p14:nvContentPartPr>
            <p14:xfrm>
              <a:off x="619560" y="774360"/>
              <a:ext cx="10259640" cy="5677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40B993-68F1-02D3-FD6D-1AA96F2ED8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0200" y="765000"/>
                <a:ext cx="10278360" cy="56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261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E18976-C9F9-73D8-6D32-C2B8EDF1F5A0}"/>
                  </a:ext>
                </a:extLst>
              </p14:cNvPr>
              <p14:cNvContentPartPr/>
              <p14:nvPr/>
            </p14:nvContentPartPr>
            <p14:xfrm>
              <a:off x="702000" y="864360"/>
              <a:ext cx="9042840" cy="554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E18976-C9F9-73D8-6D32-C2B8EDF1F5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2640" y="855000"/>
                <a:ext cx="9061560" cy="55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77836D-47FB-F8AE-DF87-D59AAAD17FFF}"/>
                  </a:ext>
                </a:extLst>
              </p14:cNvPr>
              <p14:cNvContentPartPr/>
              <p14:nvPr/>
            </p14:nvContentPartPr>
            <p14:xfrm>
              <a:off x="1488960" y="3891960"/>
              <a:ext cx="9952200" cy="1901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77836D-47FB-F8AE-DF87-D59AAAD17F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9600" y="3882600"/>
                <a:ext cx="9970920" cy="19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608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3253FD-597D-6B0E-453D-7E2938B3E0D0}"/>
                  </a:ext>
                </a:extLst>
              </p14:cNvPr>
              <p14:cNvContentPartPr/>
              <p14:nvPr/>
            </p14:nvContentPartPr>
            <p14:xfrm>
              <a:off x="854280" y="977040"/>
              <a:ext cx="10902240" cy="5634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3253FD-597D-6B0E-453D-7E2938B3E0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920" y="967680"/>
                <a:ext cx="10920960" cy="56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080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057655" y="3409188"/>
            <a:ext cx="635635" cy="675640"/>
          </a:xfrm>
          <a:custGeom>
            <a:avLst/>
            <a:gdLst/>
            <a:ahLst/>
            <a:cxnLst/>
            <a:rect l="l" t="t" r="r" b="b"/>
            <a:pathLst>
              <a:path w="635635" h="675639" extrusionOk="0">
                <a:moveTo>
                  <a:pt x="0" y="337566"/>
                </a:moveTo>
                <a:lnTo>
                  <a:pt x="3445" y="287682"/>
                </a:lnTo>
                <a:lnTo>
                  <a:pt x="13453" y="240071"/>
                </a:lnTo>
                <a:lnTo>
                  <a:pt x="29533" y="195255"/>
                </a:lnTo>
                <a:lnTo>
                  <a:pt x="51192" y="153756"/>
                </a:lnTo>
                <a:lnTo>
                  <a:pt x="77940" y="116096"/>
                </a:lnTo>
                <a:lnTo>
                  <a:pt x="109284" y="82798"/>
                </a:lnTo>
                <a:lnTo>
                  <a:pt x="144734" y="54383"/>
                </a:lnTo>
                <a:lnTo>
                  <a:pt x="183797" y="31373"/>
                </a:lnTo>
                <a:lnTo>
                  <a:pt x="225983" y="14291"/>
                </a:lnTo>
                <a:lnTo>
                  <a:pt x="270799" y="3660"/>
                </a:lnTo>
                <a:lnTo>
                  <a:pt x="317753" y="0"/>
                </a:lnTo>
                <a:lnTo>
                  <a:pt x="364714" y="3660"/>
                </a:lnTo>
                <a:lnTo>
                  <a:pt x="409534" y="14291"/>
                </a:lnTo>
                <a:lnTo>
                  <a:pt x="451721" y="31373"/>
                </a:lnTo>
                <a:lnTo>
                  <a:pt x="490784" y="54383"/>
                </a:lnTo>
                <a:lnTo>
                  <a:pt x="526233" y="82798"/>
                </a:lnTo>
                <a:lnTo>
                  <a:pt x="557576" y="116096"/>
                </a:lnTo>
                <a:lnTo>
                  <a:pt x="584321" y="153756"/>
                </a:lnTo>
                <a:lnTo>
                  <a:pt x="605978" y="195255"/>
                </a:lnTo>
                <a:lnTo>
                  <a:pt x="622056" y="240071"/>
                </a:lnTo>
                <a:lnTo>
                  <a:pt x="632063" y="287682"/>
                </a:lnTo>
                <a:lnTo>
                  <a:pt x="635507" y="337566"/>
                </a:lnTo>
                <a:lnTo>
                  <a:pt x="632063" y="387449"/>
                </a:lnTo>
                <a:lnTo>
                  <a:pt x="622056" y="435060"/>
                </a:lnTo>
                <a:lnTo>
                  <a:pt x="605978" y="479876"/>
                </a:lnTo>
                <a:lnTo>
                  <a:pt x="584321" y="521375"/>
                </a:lnTo>
                <a:lnTo>
                  <a:pt x="557576" y="559035"/>
                </a:lnTo>
                <a:lnTo>
                  <a:pt x="526233" y="592333"/>
                </a:lnTo>
                <a:lnTo>
                  <a:pt x="490784" y="620748"/>
                </a:lnTo>
                <a:lnTo>
                  <a:pt x="451721" y="643758"/>
                </a:lnTo>
                <a:lnTo>
                  <a:pt x="409534" y="660840"/>
                </a:lnTo>
                <a:lnTo>
                  <a:pt x="364714" y="671471"/>
                </a:lnTo>
                <a:lnTo>
                  <a:pt x="317753" y="675132"/>
                </a:lnTo>
                <a:lnTo>
                  <a:pt x="270799" y="671471"/>
                </a:lnTo>
                <a:lnTo>
                  <a:pt x="225983" y="660840"/>
                </a:lnTo>
                <a:lnTo>
                  <a:pt x="183797" y="643758"/>
                </a:lnTo>
                <a:lnTo>
                  <a:pt x="144734" y="620748"/>
                </a:lnTo>
                <a:lnTo>
                  <a:pt x="109284" y="592333"/>
                </a:lnTo>
                <a:lnTo>
                  <a:pt x="77940" y="559035"/>
                </a:lnTo>
                <a:lnTo>
                  <a:pt x="51192" y="521375"/>
                </a:lnTo>
                <a:lnTo>
                  <a:pt x="29533" y="479876"/>
                </a:lnTo>
                <a:lnTo>
                  <a:pt x="13453" y="435060"/>
                </a:lnTo>
                <a:lnTo>
                  <a:pt x="3445" y="387449"/>
                </a:lnTo>
                <a:lnTo>
                  <a:pt x="0" y="337566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 txBox="1"/>
          <p:nvPr/>
        </p:nvSpPr>
        <p:spPr>
          <a:xfrm>
            <a:off x="1304289" y="3581780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1964435" y="4518659"/>
            <a:ext cx="637540" cy="675640"/>
          </a:xfrm>
          <a:custGeom>
            <a:avLst/>
            <a:gdLst/>
            <a:ahLst/>
            <a:cxnLst/>
            <a:rect l="l" t="t" r="r" b="b"/>
            <a:pathLst>
              <a:path w="637539" h="675639" extrusionOk="0">
                <a:moveTo>
                  <a:pt x="0" y="337565"/>
                </a:moveTo>
                <a:lnTo>
                  <a:pt x="3453" y="287682"/>
                </a:lnTo>
                <a:lnTo>
                  <a:pt x="13486" y="240071"/>
                </a:lnTo>
                <a:lnTo>
                  <a:pt x="29606" y="195255"/>
                </a:lnTo>
                <a:lnTo>
                  <a:pt x="51319" y="153756"/>
                </a:lnTo>
                <a:lnTo>
                  <a:pt x="78132" y="116096"/>
                </a:lnTo>
                <a:lnTo>
                  <a:pt x="109552" y="82798"/>
                </a:lnTo>
                <a:lnTo>
                  <a:pt x="145088" y="54383"/>
                </a:lnTo>
                <a:lnTo>
                  <a:pt x="184244" y="31373"/>
                </a:lnTo>
                <a:lnTo>
                  <a:pt x="226530" y="14291"/>
                </a:lnTo>
                <a:lnTo>
                  <a:pt x="271451" y="3660"/>
                </a:lnTo>
                <a:lnTo>
                  <a:pt x="318515" y="0"/>
                </a:lnTo>
                <a:lnTo>
                  <a:pt x="365580" y="3660"/>
                </a:lnTo>
                <a:lnTo>
                  <a:pt x="410501" y="14291"/>
                </a:lnTo>
                <a:lnTo>
                  <a:pt x="452787" y="31373"/>
                </a:lnTo>
                <a:lnTo>
                  <a:pt x="491943" y="54383"/>
                </a:lnTo>
                <a:lnTo>
                  <a:pt x="527479" y="82798"/>
                </a:lnTo>
                <a:lnTo>
                  <a:pt x="558899" y="116096"/>
                </a:lnTo>
                <a:lnTo>
                  <a:pt x="585712" y="153756"/>
                </a:lnTo>
                <a:lnTo>
                  <a:pt x="607425" y="195255"/>
                </a:lnTo>
                <a:lnTo>
                  <a:pt x="623545" y="240071"/>
                </a:lnTo>
                <a:lnTo>
                  <a:pt x="633578" y="287682"/>
                </a:lnTo>
                <a:lnTo>
                  <a:pt x="637032" y="337565"/>
                </a:lnTo>
                <a:lnTo>
                  <a:pt x="633578" y="387449"/>
                </a:lnTo>
                <a:lnTo>
                  <a:pt x="623545" y="435060"/>
                </a:lnTo>
                <a:lnTo>
                  <a:pt x="607425" y="479876"/>
                </a:lnTo>
                <a:lnTo>
                  <a:pt x="585712" y="521375"/>
                </a:lnTo>
                <a:lnTo>
                  <a:pt x="558899" y="559035"/>
                </a:lnTo>
                <a:lnTo>
                  <a:pt x="527479" y="592333"/>
                </a:lnTo>
                <a:lnTo>
                  <a:pt x="491943" y="620748"/>
                </a:lnTo>
                <a:lnTo>
                  <a:pt x="452787" y="643758"/>
                </a:lnTo>
                <a:lnTo>
                  <a:pt x="410501" y="660840"/>
                </a:lnTo>
                <a:lnTo>
                  <a:pt x="365580" y="671471"/>
                </a:lnTo>
                <a:lnTo>
                  <a:pt x="318515" y="675132"/>
                </a:lnTo>
                <a:lnTo>
                  <a:pt x="271451" y="671471"/>
                </a:lnTo>
                <a:lnTo>
                  <a:pt x="226530" y="660840"/>
                </a:lnTo>
                <a:lnTo>
                  <a:pt x="184244" y="643758"/>
                </a:lnTo>
                <a:lnTo>
                  <a:pt x="145088" y="620748"/>
                </a:lnTo>
                <a:lnTo>
                  <a:pt x="109552" y="592333"/>
                </a:lnTo>
                <a:lnTo>
                  <a:pt x="78132" y="559035"/>
                </a:lnTo>
                <a:lnTo>
                  <a:pt x="51319" y="521375"/>
                </a:lnTo>
                <a:lnTo>
                  <a:pt x="29606" y="479876"/>
                </a:lnTo>
                <a:lnTo>
                  <a:pt x="13486" y="435060"/>
                </a:lnTo>
                <a:lnTo>
                  <a:pt x="3453" y="387449"/>
                </a:lnTo>
                <a:lnTo>
                  <a:pt x="0" y="337565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 txBox="1"/>
          <p:nvPr/>
        </p:nvSpPr>
        <p:spPr>
          <a:xfrm>
            <a:off x="2211704" y="4692142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762000" y="5561076"/>
            <a:ext cx="635635" cy="675640"/>
          </a:xfrm>
          <a:custGeom>
            <a:avLst/>
            <a:gdLst/>
            <a:ahLst/>
            <a:cxnLst/>
            <a:rect l="l" t="t" r="r" b="b"/>
            <a:pathLst>
              <a:path w="635635" h="675639" extrusionOk="0">
                <a:moveTo>
                  <a:pt x="0" y="337566"/>
                </a:moveTo>
                <a:lnTo>
                  <a:pt x="3445" y="287682"/>
                </a:lnTo>
                <a:lnTo>
                  <a:pt x="13453" y="240071"/>
                </a:lnTo>
                <a:lnTo>
                  <a:pt x="29533" y="195255"/>
                </a:lnTo>
                <a:lnTo>
                  <a:pt x="51192" y="153756"/>
                </a:lnTo>
                <a:lnTo>
                  <a:pt x="77940" y="116096"/>
                </a:lnTo>
                <a:lnTo>
                  <a:pt x="109284" y="82798"/>
                </a:lnTo>
                <a:lnTo>
                  <a:pt x="144734" y="54383"/>
                </a:lnTo>
                <a:lnTo>
                  <a:pt x="183797" y="31373"/>
                </a:lnTo>
                <a:lnTo>
                  <a:pt x="225983" y="14291"/>
                </a:lnTo>
                <a:lnTo>
                  <a:pt x="270799" y="3660"/>
                </a:lnTo>
                <a:lnTo>
                  <a:pt x="317753" y="0"/>
                </a:lnTo>
                <a:lnTo>
                  <a:pt x="364708" y="3660"/>
                </a:lnTo>
                <a:lnTo>
                  <a:pt x="409524" y="14291"/>
                </a:lnTo>
                <a:lnTo>
                  <a:pt x="451710" y="31373"/>
                </a:lnTo>
                <a:lnTo>
                  <a:pt x="490773" y="54383"/>
                </a:lnTo>
                <a:lnTo>
                  <a:pt x="526223" y="82798"/>
                </a:lnTo>
                <a:lnTo>
                  <a:pt x="557567" y="116096"/>
                </a:lnTo>
                <a:lnTo>
                  <a:pt x="584315" y="153756"/>
                </a:lnTo>
                <a:lnTo>
                  <a:pt x="605974" y="195255"/>
                </a:lnTo>
                <a:lnTo>
                  <a:pt x="622054" y="240071"/>
                </a:lnTo>
                <a:lnTo>
                  <a:pt x="632062" y="287682"/>
                </a:lnTo>
                <a:lnTo>
                  <a:pt x="635508" y="337566"/>
                </a:lnTo>
                <a:lnTo>
                  <a:pt x="632062" y="387449"/>
                </a:lnTo>
                <a:lnTo>
                  <a:pt x="622054" y="435060"/>
                </a:lnTo>
                <a:lnTo>
                  <a:pt x="605974" y="479876"/>
                </a:lnTo>
                <a:lnTo>
                  <a:pt x="584315" y="521375"/>
                </a:lnTo>
                <a:lnTo>
                  <a:pt x="557567" y="559035"/>
                </a:lnTo>
                <a:lnTo>
                  <a:pt x="526223" y="592333"/>
                </a:lnTo>
                <a:lnTo>
                  <a:pt x="490773" y="620748"/>
                </a:lnTo>
                <a:lnTo>
                  <a:pt x="451710" y="643758"/>
                </a:lnTo>
                <a:lnTo>
                  <a:pt x="409524" y="660840"/>
                </a:lnTo>
                <a:lnTo>
                  <a:pt x="364708" y="671471"/>
                </a:lnTo>
                <a:lnTo>
                  <a:pt x="317753" y="675132"/>
                </a:lnTo>
                <a:lnTo>
                  <a:pt x="270799" y="671471"/>
                </a:lnTo>
                <a:lnTo>
                  <a:pt x="225983" y="660840"/>
                </a:lnTo>
                <a:lnTo>
                  <a:pt x="183797" y="643758"/>
                </a:lnTo>
                <a:lnTo>
                  <a:pt x="144734" y="620748"/>
                </a:lnTo>
                <a:lnTo>
                  <a:pt x="109284" y="592333"/>
                </a:lnTo>
                <a:lnTo>
                  <a:pt x="77940" y="559035"/>
                </a:lnTo>
                <a:lnTo>
                  <a:pt x="51192" y="521375"/>
                </a:lnTo>
                <a:lnTo>
                  <a:pt x="29533" y="479876"/>
                </a:lnTo>
                <a:lnTo>
                  <a:pt x="13453" y="435060"/>
                </a:lnTo>
                <a:lnTo>
                  <a:pt x="3445" y="387449"/>
                </a:lnTo>
                <a:lnTo>
                  <a:pt x="0" y="337566"/>
                </a:lnTo>
                <a:close/>
              </a:path>
            </a:pathLst>
          </a:custGeom>
          <a:noFill/>
          <a:ln w="12675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 txBox="1"/>
          <p:nvPr/>
        </p:nvSpPr>
        <p:spPr>
          <a:xfrm>
            <a:off x="1008380" y="5734608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1807464" y="2199132"/>
            <a:ext cx="637540" cy="675640"/>
          </a:xfrm>
          <a:custGeom>
            <a:avLst/>
            <a:gdLst/>
            <a:ahLst/>
            <a:cxnLst/>
            <a:rect l="l" t="t" r="r" b="b"/>
            <a:pathLst>
              <a:path w="637539" h="675639" extrusionOk="0">
                <a:moveTo>
                  <a:pt x="0" y="337565"/>
                </a:moveTo>
                <a:lnTo>
                  <a:pt x="3453" y="287682"/>
                </a:lnTo>
                <a:lnTo>
                  <a:pt x="13486" y="240071"/>
                </a:lnTo>
                <a:lnTo>
                  <a:pt x="29606" y="195255"/>
                </a:lnTo>
                <a:lnTo>
                  <a:pt x="51319" y="153756"/>
                </a:lnTo>
                <a:lnTo>
                  <a:pt x="78132" y="116096"/>
                </a:lnTo>
                <a:lnTo>
                  <a:pt x="109552" y="82798"/>
                </a:lnTo>
                <a:lnTo>
                  <a:pt x="145088" y="54383"/>
                </a:lnTo>
                <a:lnTo>
                  <a:pt x="184244" y="31373"/>
                </a:lnTo>
                <a:lnTo>
                  <a:pt x="226530" y="14291"/>
                </a:lnTo>
                <a:lnTo>
                  <a:pt x="271451" y="3660"/>
                </a:lnTo>
                <a:lnTo>
                  <a:pt x="318516" y="0"/>
                </a:lnTo>
                <a:lnTo>
                  <a:pt x="365580" y="3660"/>
                </a:lnTo>
                <a:lnTo>
                  <a:pt x="410501" y="14291"/>
                </a:lnTo>
                <a:lnTo>
                  <a:pt x="452787" y="31373"/>
                </a:lnTo>
                <a:lnTo>
                  <a:pt x="491943" y="54383"/>
                </a:lnTo>
                <a:lnTo>
                  <a:pt x="527479" y="82798"/>
                </a:lnTo>
                <a:lnTo>
                  <a:pt x="558899" y="116096"/>
                </a:lnTo>
                <a:lnTo>
                  <a:pt x="585712" y="153756"/>
                </a:lnTo>
                <a:lnTo>
                  <a:pt x="607425" y="195255"/>
                </a:lnTo>
                <a:lnTo>
                  <a:pt x="623545" y="240071"/>
                </a:lnTo>
                <a:lnTo>
                  <a:pt x="633578" y="287682"/>
                </a:lnTo>
                <a:lnTo>
                  <a:pt x="637032" y="337565"/>
                </a:lnTo>
                <a:lnTo>
                  <a:pt x="633578" y="387449"/>
                </a:lnTo>
                <a:lnTo>
                  <a:pt x="623545" y="435060"/>
                </a:lnTo>
                <a:lnTo>
                  <a:pt x="607425" y="479876"/>
                </a:lnTo>
                <a:lnTo>
                  <a:pt x="585712" y="521375"/>
                </a:lnTo>
                <a:lnTo>
                  <a:pt x="558899" y="559035"/>
                </a:lnTo>
                <a:lnTo>
                  <a:pt x="527479" y="592333"/>
                </a:lnTo>
                <a:lnTo>
                  <a:pt x="491943" y="620748"/>
                </a:lnTo>
                <a:lnTo>
                  <a:pt x="452787" y="643758"/>
                </a:lnTo>
                <a:lnTo>
                  <a:pt x="410501" y="660840"/>
                </a:lnTo>
                <a:lnTo>
                  <a:pt x="365580" y="671471"/>
                </a:lnTo>
                <a:lnTo>
                  <a:pt x="318516" y="675131"/>
                </a:lnTo>
                <a:lnTo>
                  <a:pt x="271451" y="671471"/>
                </a:lnTo>
                <a:lnTo>
                  <a:pt x="226530" y="660840"/>
                </a:lnTo>
                <a:lnTo>
                  <a:pt x="184244" y="643758"/>
                </a:lnTo>
                <a:lnTo>
                  <a:pt x="145088" y="620748"/>
                </a:lnTo>
                <a:lnTo>
                  <a:pt x="109552" y="592333"/>
                </a:lnTo>
                <a:lnTo>
                  <a:pt x="78132" y="559035"/>
                </a:lnTo>
                <a:lnTo>
                  <a:pt x="51319" y="521375"/>
                </a:lnTo>
                <a:lnTo>
                  <a:pt x="29606" y="479876"/>
                </a:lnTo>
                <a:lnTo>
                  <a:pt x="13486" y="435060"/>
                </a:lnTo>
                <a:lnTo>
                  <a:pt x="3453" y="387449"/>
                </a:lnTo>
                <a:lnTo>
                  <a:pt x="0" y="337565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 txBox="1"/>
          <p:nvPr/>
        </p:nvSpPr>
        <p:spPr>
          <a:xfrm>
            <a:off x="303060" y="1389464"/>
            <a:ext cx="3439800" cy="12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articulation Points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675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921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3473196" y="5541264"/>
            <a:ext cx="635635" cy="675640"/>
          </a:xfrm>
          <a:custGeom>
            <a:avLst/>
            <a:gdLst/>
            <a:ahLst/>
            <a:cxnLst/>
            <a:rect l="l" t="t" r="r" b="b"/>
            <a:pathLst>
              <a:path w="635635" h="675639" extrusionOk="0">
                <a:moveTo>
                  <a:pt x="0" y="337566"/>
                </a:moveTo>
                <a:lnTo>
                  <a:pt x="3444" y="287682"/>
                </a:lnTo>
                <a:lnTo>
                  <a:pt x="13451" y="240071"/>
                </a:lnTo>
                <a:lnTo>
                  <a:pt x="29529" y="195255"/>
                </a:lnTo>
                <a:lnTo>
                  <a:pt x="51186" y="153756"/>
                </a:lnTo>
                <a:lnTo>
                  <a:pt x="77931" y="116096"/>
                </a:lnTo>
                <a:lnTo>
                  <a:pt x="109274" y="82798"/>
                </a:lnTo>
                <a:lnTo>
                  <a:pt x="144723" y="54383"/>
                </a:lnTo>
                <a:lnTo>
                  <a:pt x="183786" y="31373"/>
                </a:lnTo>
                <a:lnTo>
                  <a:pt x="225973" y="14291"/>
                </a:lnTo>
                <a:lnTo>
                  <a:pt x="270793" y="3660"/>
                </a:lnTo>
                <a:lnTo>
                  <a:pt x="317753" y="0"/>
                </a:lnTo>
                <a:lnTo>
                  <a:pt x="364714" y="3660"/>
                </a:lnTo>
                <a:lnTo>
                  <a:pt x="409534" y="14291"/>
                </a:lnTo>
                <a:lnTo>
                  <a:pt x="451721" y="31373"/>
                </a:lnTo>
                <a:lnTo>
                  <a:pt x="490784" y="54383"/>
                </a:lnTo>
                <a:lnTo>
                  <a:pt x="526233" y="82798"/>
                </a:lnTo>
                <a:lnTo>
                  <a:pt x="557576" y="116096"/>
                </a:lnTo>
                <a:lnTo>
                  <a:pt x="584321" y="153756"/>
                </a:lnTo>
                <a:lnTo>
                  <a:pt x="605978" y="195255"/>
                </a:lnTo>
                <a:lnTo>
                  <a:pt x="622056" y="240071"/>
                </a:lnTo>
                <a:lnTo>
                  <a:pt x="632063" y="287682"/>
                </a:lnTo>
                <a:lnTo>
                  <a:pt x="635507" y="337566"/>
                </a:lnTo>
                <a:lnTo>
                  <a:pt x="632063" y="387449"/>
                </a:lnTo>
                <a:lnTo>
                  <a:pt x="622056" y="435060"/>
                </a:lnTo>
                <a:lnTo>
                  <a:pt x="605978" y="479876"/>
                </a:lnTo>
                <a:lnTo>
                  <a:pt x="584321" y="521375"/>
                </a:lnTo>
                <a:lnTo>
                  <a:pt x="557576" y="559035"/>
                </a:lnTo>
                <a:lnTo>
                  <a:pt x="526233" y="592333"/>
                </a:lnTo>
                <a:lnTo>
                  <a:pt x="490784" y="620748"/>
                </a:lnTo>
                <a:lnTo>
                  <a:pt x="451721" y="643758"/>
                </a:lnTo>
                <a:lnTo>
                  <a:pt x="409534" y="660840"/>
                </a:lnTo>
                <a:lnTo>
                  <a:pt x="364714" y="671471"/>
                </a:lnTo>
                <a:lnTo>
                  <a:pt x="317753" y="675132"/>
                </a:lnTo>
                <a:lnTo>
                  <a:pt x="270793" y="671471"/>
                </a:lnTo>
                <a:lnTo>
                  <a:pt x="225973" y="660840"/>
                </a:lnTo>
                <a:lnTo>
                  <a:pt x="183786" y="643758"/>
                </a:lnTo>
                <a:lnTo>
                  <a:pt x="144723" y="620748"/>
                </a:lnTo>
                <a:lnTo>
                  <a:pt x="109274" y="592333"/>
                </a:lnTo>
                <a:lnTo>
                  <a:pt x="77931" y="559035"/>
                </a:lnTo>
                <a:lnTo>
                  <a:pt x="51186" y="521375"/>
                </a:lnTo>
                <a:lnTo>
                  <a:pt x="29529" y="479876"/>
                </a:lnTo>
                <a:lnTo>
                  <a:pt x="13451" y="435060"/>
                </a:lnTo>
                <a:lnTo>
                  <a:pt x="3444" y="387449"/>
                </a:lnTo>
                <a:lnTo>
                  <a:pt x="0" y="337566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 txBox="1"/>
          <p:nvPr/>
        </p:nvSpPr>
        <p:spPr>
          <a:xfrm>
            <a:off x="3720465" y="5715406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3183635" y="3371088"/>
            <a:ext cx="637540" cy="676910"/>
          </a:xfrm>
          <a:custGeom>
            <a:avLst/>
            <a:gdLst/>
            <a:ahLst/>
            <a:cxnLst/>
            <a:rect l="l" t="t" r="r" b="b"/>
            <a:pathLst>
              <a:path w="637539" h="676910" extrusionOk="0">
                <a:moveTo>
                  <a:pt x="0" y="338328"/>
                </a:moveTo>
                <a:lnTo>
                  <a:pt x="3453" y="288340"/>
                </a:lnTo>
                <a:lnTo>
                  <a:pt x="13486" y="240627"/>
                </a:lnTo>
                <a:lnTo>
                  <a:pt x="29606" y="195713"/>
                </a:lnTo>
                <a:lnTo>
                  <a:pt x="51319" y="154120"/>
                </a:lnTo>
                <a:lnTo>
                  <a:pt x="78132" y="116374"/>
                </a:lnTo>
                <a:lnTo>
                  <a:pt x="109552" y="82998"/>
                </a:lnTo>
                <a:lnTo>
                  <a:pt x="145088" y="54515"/>
                </a:lnTo>
                <a:lnTo>
                  <a:pt x="184244" y="31450"/>
                </a:lnTo>
                <a:lnTo>
                  <a:pt x="226530" y="14327"/>
                </a:lnTo>
                <a:lnTo>
                  <a:pt x="271451" y="3669"/>
                </a:lnTo>
                <a:lnTo>
                  <a:pt x="318515" y="0"/>
                </a:lnTo>
                <a:lnTo>
                  <a:pt x="365580" y="3669"/>
                </a:lnTo>
                <a:lnTo>
                  <a:pt x="410501" y="14327"/>
                </a:lnTo>
                <a:lnTo>
                  <a:pt x="452787" y="31450"/>
                </a:lnTo>
                <a:lnTo>
                  <a:pt x="491943" y="54515"/>
                </a:lnTo>
                <a:lnTo>
                  <a:pt x="527479" y="82998"/>
                </a:lnTo>
                <a:lnTo>
                  <a:pt x="558899" y="116374"/>
                </a:lnTo>
                <a:lnTo>
                  <a:pt x="585712" y="154120"/>
                </a:lnTo>
                <a:lnTo>
                  <a:pt x="607425" y="195713"/>
                </a:lnTo>
                <a:lnTo>
                  <a:pt x="623545" y="240627"/>
                </a:lnTo>
                <a:lnTo>
                  <a:pt x="633578" y="288340"/>
                </a:lnTo>
                <a:lnTo>
                  <a:pt x="637031" y="338328"/>
                </a:lnTo>
                <a:lnTo>
                  <a:pt x="633578" y="388315"/>
                </a:lnTo>
                <a:lnTo>
                  <a:pt x="623545" y="436028"/>
                </a:lnTo>
                <a:lnTo>
                  <a:pt x="607425" y="480942"/>
                </a:lnTo>
                <a:lnTo>
                  <a:pt x="585712" y="522535"/>
                </a:lnTo>
                <a:lnTo>
                  <a:pt x="558899" y="560281"/>
                </a:lnTo>
                <a:lnTo>
                  <a:pt x="527479" y="593657"/>
                </a:lnTo>
                <a:lnTo>
                  <a:pt x="491943" y="622140"/>
                </a:lnTo>
                <a:lnTo>
                  <a:pt x="452787" y="645205"/>
                </a:lnTo>
                <a:lnTo>
                  <a:pt x="410501" y="662328"/>
                </a:lnTo>
                <a:lnTo>
                  <a:pt x="365580" y="672986"/>
                </a:lnTo>
                <a:lnTo>
                  <a:pt x="318515" y="676656"/>
                </a:lnTo>
                <a:lnTo>
                  <a:pt x="271451" y="672986"/>
                </a:lnTo>
                <a:lnTo>
                  <a:pt x="226530" y="662328"/>
                </a:lnTo>
                <a:lnTo>
                  <a:pt x="184244" y="645205"/>
                </a:lnTo>
                <a:lnTo>
                  <a:pt x="145088" y="622140"/>
                </a:lnTo>
                <a:lnTo>
                  <a:pt x="109552" y="593657"/>
                </a:lnTo>
                <a:lnTo>
                  <a:pt x="78132" y="560281"/>
                </a:lnTo>
                <a:lnTo>
                  <a:pt x="51319" y="522535"/>
                </a:lnTo>
                <a:lnTo>
                  <a:pt x="29606" y="480942"/>
                </a:lnTo>
                <a:lnTo>
                  <a:pt x="13486" y="436028"/>
                </a:lnTo>
                <a:lnTo>
                  <a:pt x="3453" y="388315"/>
                </a:lnTo>
                <a:lnTo>
                  <a:pt x="0" y="338328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3431540" y="354520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1078991" y="2874264"/>
            <a:ext cx="2712085" cy="3025140"/>
          </a:xfrm>
          <a:custGeom>
            <a:avLst/>
            <a:gdLst/>
            <a:ahLst/>
            <a:cxnLst/>
            <a:rect l="l" t="t" r="r" b="b"/>
            <a:pathLst>
              <a:path w="2712085" h="3025140" extrusionOk="0">
                <a:moveTo>
                  <a:pt x="2423541" y="497459"/>
                </a:moveTo>
                <a:lnTo>
                  <a:pt x="1046988" y="0"/>
                </a:lnTo>
              </a:path>
              <a:path w="2712085" h="3025140" extrusionOk="0">
                <a:moveTo>
                  <a:pt x="1047241" y="0"/>
                </a:moveTo>
                <a:lnTo>
                  <a:pt x="297180" y="534288"/>
                </a:lnTo>
              </a:path>
              <a:path w="2712085" h="3025140" extrusionOk="0">
                <a:moveTo>
                  <a:pt x="297180" y="1210056"/>
                </a:moveTo>
                <a:lnTo>
                  <a:pt x="886206" y="1982470"/>
                </a:lnTo>
              </a:path>
              <a:path w="2712085" h="3025140" extrusionOk="0">
                <a:moveTo>
                  <a:pt x="2424049" y="1173480"/>
                </a:moveTo>
                <a:lnTo>
                  <a:pt x="1522476" y="1982597"/>
                </a:lnTo>
              </a:path>
              <a:path w="2712085" h="3025140" extrusionOk="0">
                <a:moveTo>
                  <a:pt x="1046099" y="2319528"/>
                </a:moveTo>
                <a:lnTo>
                  <a:pt x="0" y="2686050"/>
                </a:lnTo>
              </a:path>
              <a:path w="2712085" h="3025140" extrusionOk="0">
                <a:moveTo>
                  <a:pt x="1427988" y="2220468"/>
                </a:moveTo>
                <a:lnTo>
                  <a:pt x="2711704" y="2666746"/>
                </a:lnTo>
              </a:path>
              <a:path w="2712085" h="3025140" extrusionOk="0">
                <a:moveTo>
                  <a:pt x="318516" y="3024543"/>
                </a:moveTo>
                <a:lnTo>
                  <a:pt x="2394077" y="3005328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450601" y="231975"/>
            <a:ext cx="51288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Theory and its Applications </a:t>
            </a:r>
            <a:r>
              <a:rPr lang="en-US">
                <a:solidFill>
                  <a:srgbClr val="C55A11"/>
                </a:solidFill>
              </a:rPr>
              <a:t>Articulation Points</a:t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D44858-5CC9-B999-1A0D-BF1FBE62B947}"/>
                  </a:ext>
                </a:extLst>
              </p14:cNvPr>
              <p14:cNvContentPartPr/>
              <p14:nvPr/>
            </p14:nvContentPartPr>
            <p14:xfrm>
              <a:off x="4015440" y="1358640"/>
              <a:ext cx="2602440" cy="4861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D44858-5CC9-B999-1A0D-BF1FBE62B9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6080" y="1349280"/>
                <a:ext cx="2621160" cy="4880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/>
        </p:nvSpPr>
        <p:spPr>
          <a:xfrm>
            <a:off x="370738" y="1420748"/>
            <a:ext cx="34398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articulation Points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3835908" y="2186939"/>
            <a:ext cx="368935" cy="462280"/>
          </a:xfrm>
          <a:custGeom>
            <a:avLst/>
            <a:gdLst/>
            <a:ahLst/>
            <a:cxnLst/>
            <a:rect l="l" t="t" r="r" b="b"/>
            <a:pathLst>
              <a:path w="368935" h="462280" extrusionOk="0">
                <a:moveTo>
                  <a:pt x="0" y="230886"/>
                </a:moveTo>
                <a:lnTo>
                  <a:pt x="4869" y="177948"/>
                </a:lnTo>
                <a:lnTo>
                  <a:pt x="18741" y="129351"/>
                </a:lnTo>
                <a:lnTo>
                  <a:pt x="40508" y="86481"/>
                </a:lnTo>
                <a:lnTo>
                  <a:pt x="69064" y="50725"/>
                </a:lnTo>
                <a:lnTo>
                  <a:pt x="103303" y="23468"/>
                </a:lnTo>
                <a:lnTo>
                  <a:pt x="142118" y="6098"/>
                </a:lnTo>
                <a:lnTo>
                  <a:pt x="184403" y="0"/>
                </a:lnTo>
                <a:lnTo>
                  <a:pt x="226689" y="6098"/>
                </a:lnTo>
                <a:lnTo>
                  <a:pt x="265504" y="23468"/>
                </a:lnTo>
                <a:lnTo>
                  <a:pt x="299743" y="50725"/>
                </a:lnTo>
                <a:lnTo>
                  <a:pt x="328299" y="86481"/>
                </a:lnTo>
                <a:lnTo>
                  <a:pt x="350066" y="129351"/>
                </a:lnTo>
                <a:lnTo>
                  <a:pt x="363938" y="177948"/>
                </a:lnTo>
                <a:lnTo>
                  <a:pt x="368807" y="230886"/>
                </a:lnTo>
                <a:lnTo>
                  <a:pt x="363938" y="283823"/>
                </a:lnTo>
                <a:lnTo>
                  <a:pt x="350066" y="332420"/>
                </a:lnTo>
                <a:lnTo>
                  <a:pt x="328299" y="375290"/>
                </a:lnTo>
                <a:lnTo>
                  <a:pt x="299743" y="411046"/>
                </a:lnTo>
                <a:lnTo>
                  <a:pt x="265504" y="438303"/>
                </a:lnTo>
                <a:lnTo>
                  <a:pt x="226689" y="455673"/>
                </a:lnTo>
                <a:lnTo>
                  <a:pt x="184403" y="461772"/>
                </a:lnTo>
                <a:lnTo>
                  <a:pt x="142118" y="455673"/>
                </a:lnTo>
                <a:lnTo>
                  <a:pt x="103303" y="438303"/>
                </a:lnTo>
                <a:lnTo>
                  <a:pt x="69064" y="411046"/>
                </a:lnTo>
                <a:lnTo>
                  <a:pt x="40508" y="375290"/>
                </a:lnTo>
                <a:lnTo>
                  <a:pt x="18741" y="332420"/>
                </a:lnTo>
                <a:lnTo>
                  <a:pt x="4869" y="283823"/>
                </a:lnTo>
                <a:lnTo>
                  <a:pt x="0" y="230886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"/>
          <p:cNvSpPr txBox="1"/>
          <p:nvPr/>
        </p:nvSpPr>
        <p:spPr>
          <a:xfrm>
            <a:off x="3953383" y="2252853"/>
            <a:ext cx="13525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4651247" y="3064764"/>
            <a:ext cx="367665" cy="462280"/>
          </a:xfrm>
          <a:custGeom>
            <a:avLst/>
            <a:gdLst/>
            <a:ahLst/>
            <a:cxnLst/>
            <a:rect l="l" t="t" r="r" b="b"/>
            <a:pathLst>
              <a:path w="367664" h="462279" extrusionOk="0">
                <a:moveTo>
                  <a:pt x="0" y="230886"/>
                </a:moveTo>
                <a:lnTo>
                  <a:pt x="4847" y="177948"/>
                </a:lnTo>
                <a:lnTo>
                  <a:pt x="18656" y="129351"/>
                </a:lnTo>
                <a:lnTo>
                  <a:pt x="40328" y="86481"/>
                </a:lnTo>
                <a:lnTo>
                  <a:pt x="68762" y="50725"/>
                </a:lnTo>
                <a:lnTo>
                  <a:pt x="102858" y="23468"/>
                </a:lnTo>
                <a:lnTo>
                  <a:pt x="141518" y="6098"/>
                </a:lnTo>
                <a:lnTo>
                  <a:pt x="183641" y="0"/>
                </a:lnTo>
                <a:lnTo>
                  <a:pt x="225765" y="6098"/>
                </a:lnTo>
                <a:lnTo>
                  <a:pt x="264425" y="23468"/>
                </a:lnTo>
                <a:lnTo>
                  <a:pt x="298521" y="50725"/>
                </a:lnTo>
                <a:lnTo>
                  <a:pt x="326955" y="86481"/>
                </a:lnTo>
                <a:lnTo>
                  <a:pt x="348627" y="129351"/>
                </a:lnTo>
                <a:lnTo>
                  <a:pt x="362436" y="177948"/>
                </a:lnTo>
                <a:lnTo>
                  <a:pt x="367284" y="230886"/>
                </a:lnTo>
                <a:lnTo>
                  <a:pt x="362436" y="283823"/>
                </a:lnTo>
                <a:lnTo>
                  <a:pt x="348627" y="332420"/>
                </a:lnTo>
                <a:lnTo>
                  <a:pt x="326955" y="375290"/>
                </a:lnTo>
                <a:lnTo>
                  <a:pt x="298521" y="411046"/>
                </a:lnTo>
                <a:lnTo>
                  <a:pt x="264425" y="438303"/>
                </a:lnTo>
                <a:lnTo>
                  <a:pt x="225765" y="455673"/>
                </a:lnTo>
                <a:lnTo>
                  <a:pt x="183641" y="461772"/>
                </a:lnTo>
                <a:lnTo>
                  <a:pt x="141518" y="455673"/>
                </a:lnTo>
                <a:lnTo>
                  <a:pt x="102858" y="438303"/>
                </a:lnTo>
                <a:lnTo>
                  <a:pt x="68762" y="411046"/>
                </a:lnTo>
                <a:lnTo>
                  <a:pt x="40328" y="375290"/>
                </a:lnTo>
                <a:lnTo>
                  <a:pt x="18656" y="332420"/>
                </a:lnTo>
                <a:lnTo>
                  <a:pt x="4847" y="283823"/>
                </a:lnTo>
                <a:lnTo>
                  <a:pt x="0" y="230886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4774438" y="3130677"/>
            <a:ext cx="12255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3211067" y="3064764"/>
            <a:ext cx="367665" cy="462280"/>
          </a:xfrm>
          <a:custGeom>
            <a:avLst/>
            <a:gdLst/>
            <a:ahLst/>
            <a:cxnLst/>
            <a:rect l="l" t="t" r="r" b="b"/>
            <a:pathLst>
              <a:path w="367664" h="462279" extrusionOk="0">
                <a:moveTo>
                  <a:pt x="0" y="230886"/>
                </a:moveTo>
                <a:lnTo>
                  <a:pt x="4847" y="177948"/>
                </a:lnTo>
                <a:lnTo>
                  <a:pt x="18656" y="129351"/>
                </a:lnTo>
                <a:lnTo>
                  <a:pt x="40328" y="86481"/>
                </a:lnTo>
                <a:lnTo>
                  <a:pt x="68762" y="50725"/>
                </a:lnTo>
                <a:lnTo>
                  <a:pt x="102858" y="23468"/>
                </a:lnTo>
                <a:lnTo>
                  <a:pt x="141518" y="6098"/>
                </a:lnTo>
                <a:lnTo>
                  <a:pt x="183642" y="0"/>
                </a:lnTo>
                <a:lnTo>
                  <a:pt x="225765" y="6098"/>
                </a:lnTo>
                <a:lnTo>
                  <a:pt x="264425" y="23468"/>
                </a:lnTo>
                <a:lnTo>
                  <a:pt x="298521" y="50725"/>
                </a:lnTo>
                <a:lnTo>
                  <a:pt x="326955" y="86481"/>
                </a:lnTo>
                <a:lnTo>
                  <a:pt x="348627" y="129351"/>
                </a:lnTo>
                <a:lnTo>
                  <a:pt x="362436" y="177948"/>
                </a:lnTo>
                <a:lnTo>
                  <a:pt x="367283" y="230886"/>
                </a:lnTo>
                <a:lnTo>
                  <a:pt x="362436" y="283823"/>
                </a:lnTo>
                <a:lnTo>
                  <a:pt x="348627" y="332420"/>
                </a:lnTo>
                <a:lnTo>
                  <a:pt x="326955" y="375290"/>
                </a:lnTo>
                <a:lnTo>
                  <a:pt x="298521" y="411046"/>
                </a:lnTo>
                <a:lnTo>
                  <a:pt x="264425" y="438303"/>
                </a:lnTo>
                <a:lnTo>
                  <a:pt x="225765" y="455673"/>
                </a:lnTo>
                <a:lnTo>
                  <a:pt x="183642" y="461772"/>
                </a:lnTo>
                <a:lnTo>
                  <a:pt x="141518" y="455673"/>
                </a:lnTo>
                <a:lnTo>
                  <a:pt x="102858" y="438303"/>
                </a:lnTo>
                <a:lnTo>
                  <a:pt x="68762" y="411046"/>
                </a:lnTo>
                <a:lnTo>
                  <a:pt x="40328" y="375290"/>
                </a:lnTo>
                <a:lnTo>
                  <a:pt x="18656" y="332420"/>
                </a:lnTo>
                <a:lnTo>
                  <a:pt x="4847" y="283823"/>
                </a:lnTo>
                <a:lnTo>
                  <a:pt x="0" y="230886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3322446" y="3130677"/>
            <a:ext cx="1460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3835908" y="3800855"/>
            <a:ext cx="368935" cy="462280"/>
          </a:xfrm>
          <a:custGeom>
            <a:avLst/>
            <a:gdLst/>
            <a:ahLst/>
            <a:cxnLst/>
            <a:rect l="l" t="t" r="r" b="b"/>
            <a:pathLst>
              <a:path w="368935" h="462279" extrusionOk="0">
                <a:moveTo>
                  <a:pt x="0" y="230886"/>
                </a:moveTo>
                <a:lnTo>
                  <a:pt x="4869" y="177948"/>
                </a:lnTo>
                <a:lnTo>
                  <a:pt x="18741" y="129351"/>
                </a:lnTo>
                <a:lnTo>
                  <a:pt x="40508" y="86481"/>
                </a:lnTo>
                <a:lnTo>
                  <a:pt x="69064" y="50725"/>
                </a:lnTo>
                <a:lnTo>
                  <a:pt x="103303" y="23468"/>
                </a:lnTo>
                <a:lnTo>
                  <a:pt x="142118" y="6098"/>
                </a:lnTo>
                <a:lnTo>
                  <a:pt x="184403" y="0"/>
                </a:lnTo>
                <a:lnTo>
                  <a:pt x="226689" y="6098"/>
                </a:lnTo>
                <a:lnTo>
                  <a:pt x="265504" y="23468"/>
                </a:lnTo>
                <a:lnTo>
                  <a:pt x="299743" y="50725"/>
                </a:lnTo>
                <a:lnTo>
                  <a:pt x="328299" y="86481"/>
                </a:lnTo>
                <a:lnTo>
                  <a:pt x="350066" y="129351"/>
                </a:lnTo>
                <a:lnTo>
                  <a:pt x="363938" y="177948"/>
                </a:lnTo>
                <a:lnTo>
                  <a:pt x="368807" y="230886"/>
                </a:lnTo>
                <a:lnTo>
                  <a:pt x="363938" y="283823"/>
                </a:lnTo>
                <a:lnTo>
                  <a:pt x="350066" y="332420"/>
                </a:lnTo>
                <a:lnTo>
                  <a:pt x="328299" y="375290"/>
                </a:lnTo>
                <a:lnTo>
                  <a:pt x="299743" y="411046"/>
                </a:lnTo>
                <a:lnTo>
                  <a:pt x="265504" y="438303"/>
                </a:lnTo>
                <a:lnTo>
                  <a:pt x="226689" y="455673"/>
                </a:lnTo>
                <a:lnTo>
                  <a:pt x="184403" y="461772"/>
                </a:lnTo>
                <a:lnTo>
                  <a:pt x="142118" y="455673"/>
                </a:lnTo>
                <a:lnTo>
                  <a:pt x="103303" y="438303"/>
                </a:lnTo>
                <a:lnTo>
                  <a:pt x="69064" y="411046"/>
                </a:lnTo>
                <a:lnTo>
                  <a:pt x="40508" y="375290"/>
                </a:lnTo>
                <a:lnTo>
                  <a:pt x="18741" y="332420"/>
                </a:lnTo>
                <a:lnTo>
                  <a:pt x="4869" y="283823"/>
                </a:lnTo>
                <a:lnTo>
                  <a:pt x="0" y="230886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3947921" y="3866845"/>
            <a:ext cx="14605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3211067" y="4783835"/>
            <a:ext cx="367665" cy="462280"/>
          </a:xfrm>
          <a:custGeom>
            <a:avLst/>
            <a:gdLst/>
            <a:ahLst/>
            <a:cxnLst/>
            <a:rect l="l" t="t" r="r" b="b"/>
            <a:pathLst>
              <a:path w="367664" h="462279" extrusionOk="0">
                <a:moveTo>
                  <a:pt x="0" y="230886"/>
                </a:moveTo>
                <a:lnTo>
                  <a:pt x="4847" y="177948"/>
                </a:lnTo>
                <a:lnTo>
                  <a:pt x="18656" y="129351"/>
                </a:lnTo>
                <a:lnTo>
                  <a:pt x="40328" y="86481"/>
                </a:lnTo>
                <a:lnTo>
                  <a:pt x="68762" y="50725"/>
                </a:lnTo>
                <a:lnTo>
                  <a:pt x="102858" y="23468"/>
                </a:lnTo>
                <a:lnTo>
                  <a:pt x="141518" y="6098"/>
                </a:lnTo>
                <a:lnTo>
                  <a:pt x="183642" y="0"/>
                </a:lnTo>
                <a:lnTo>
                  <a:pt x="225765" y="6098"/>
                </a:lnTo>
                <a:lnTo>
                  <a:pt x="264425" y="23468"/>
                </a:lnTo>
                <a:lnTo>
                  <a:pt x="298521" y="50725"/>
                </a:lnTo>
                <a:lnTo>
                  <a:pt x="326955" y="86481"/>
                </a:lnTo>
                <a:lnTo>
                  <a:pt x="348627" y="129351"/>
                </a:lnTo>
                <a:lnTo>
                  <a:pt x="362436" y="177948"/>
                </a:lnTo>
                <a:lnTo>
                  <a:pt x="367283" y="230886"/>
                </a:lnTo>
                <a:lnTo>
                  <a:pt x="362436" y="283823"/>
                </a:lnTo>
                <a:lnTo>
                  <a:pt x="348627" y="332420"/>
                </a:lnTo>
                <a:lnTo>
                  <a:pt x="326955" y="375290"/>
                </a:lnTo>
                <a:lnTo>
                  <a:pt x="298521" y="411046"/>
                </a:lnTo>
                <a:lnTo>
                  <a:pt x="264425" y="438303"/>
                </a:lnTo>
                <a:lnTo>
                  <a:pt x="225765" y="455673"/>
                </a:lnTo>
                <a:lnTo>
                  <a:pt x="183642" y="461772"/>
                </a:lnTo>
                <a:lnTo>
                  <a:pt x="141518" y="455673"/>
                </a:lnTo>
                <a:lnTo>
                  <a:pt x="102858" y="438303"/>
                </a:lnTo>
                <a:lnTo>
                  <a:pt x="68762" y="411046"/>
                </a:lnTo>
                <a:lnTo>
                  <a:pt x="40328" y="375290"/>
                </a:lnTo>
                <a:lnTo>
                  <a:pt x="18656" y="332420"/>
                </a:lnTo>
                <a:lnTo>
                  <a:pt x="4847" y="283823"/>
                </a:lnTo>
                <a:lnTo>
                  <a:pt x="0" y="230886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3325495" y="4850714"/>
            <a:ext cx="13970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4651247" y="4757928"/>
            <a:ext cx="367665" cy="462280"/>
          </a:xfrm>
          <a:custGeom>
            <a:avLst/>
            <a:gdLst/>
            <a:ahLst/>
            <a:cxnLst/>
            <a:rect l="l" t="t" r="r" b="b"/>
            <a:pathLst>
              <a:path w="367664" h="462279" extrusionOk="0">
                <a:moveTo>
                  <a:pt x="0" y="230886"/>
                </a:moveTo>
                <a:lnTo>
                  <a:pt x="4847" y="177948"/>
                </a:lnTo>
                <a:lnTo>
                  <a:pt x="18656" y="129351"/>
                </a:lnTo>
                <a:lnTo>
                  <a:pt x="40328" y="86481"/>
                </a:lnTo>
                <a:lnTo>
                  <a:pt x="68762" y="50725"/>
                </a:lnTo>
                <a:lnTo>
                  <a:pt x="102858" y="23468"/>
                </a:lnTo>
                <a:lnTo>
                  <a:pt x="141518" y="6098"/>
                </a:lnTo>
                <a:lnTo>
                  <a:pt x="183641" y="0"/>
                </a:lnTo>
                <a:lnTo>
                  <a:pt x="225765" y="6098"/>
                </a:lnTo>
                <a:lnTo>
                  <a:pt x="264425" y="23468"/>
                </a:lnTo>
                <a:lnTo>
                  <a:pt x="298521" y="50725"/>
                </a:lnTo>
                <a:lnTo>
                  <a:pt x="326955" y="86481"/>
                </a:lnTo>
                <a:lnTo>
                  <a:pt x="348627" y="129351"/>
                </a:lnTo>
                <a:lnTo>
                  <a:pt x="362436" y="177948"/>
                </a:lnTo>
                <a:lnTo>
                  <a:pt x="367284" y="230886"/>
                </a:lnTo>
                <a:lnTo>
                  <a:pt x="362436" y="283823"/>
                </a:lnTo>
                <a:lnTo>
                  <a:pt x="348627" y="332420"/>
                </a:lnTo>
                <a:lnTo>
                  <a:pt x="326955" y="375290"/>
                </a:lnTo>
                <a:lnTo>
                  <a:pt x="298521" y="411046"/>
                </a:lnTo>
                <a:lnTo>
                  <a:pt x="264425" y="438303"/>
                </a:lnTo>
                <a:lnTo>
                  <a:pt x="225765" y="455673"/>
                </a:lnTo>
                <a:lnTo>
                  <a:pt x="183641" y="461772"/>
                </a:lnTo>
                <a:lnTo>
                  <a:pt x="141518" y="455673"/>
                </a:lnTo>
                <a:lnTo>
                  <a:pt x="102858" y="438303"/>
                </a:lnTo>
                <a:lnTo>
                  <a:pt x="68762" y="411046"/>
                </a:lnTo>
                <a:lnTo>
                  <a:pt x="40328" y="375290"/>
                </a:lnTo>
                <a:lnTo>
                  <a:pt x="18656" y="332420"/>
                </a:lnTo>
                <a:lnTo>
                  <a:pt x="4847" y="283823"/>
                </a:lnTo>
                <a:lnTo>
                  <a:pt x="0" y="230886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4787646" y="4825110"/>
            <a:ext cx="952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5911596" y="2151888"/>
            <a:ext cx="368935" cy="462280"/>
          </a:xfrm>
          <a:custGeom>
            <a:avLst/>
            <a:gdLst/>
            <a:ahLst/>
            <a:cxnLst/>
            <a:rect l="l" t="t" r="r" b="b"/>
            <a:pathLst>
              <a:path w="368935" h="462280" extrusionOk="0">
                <a:moveTo>
                  <a:pt x="0" y="230886"/>
                </a:moveTo>
                <a:lnTo>
                  <a:pt x="4869" y="177948"/>
                </a:lnTo>
                <a:lnTo>
                  <a:pt x="18741" y="129351"/>
                </a:lnTo>
                <a:lnTo>
                  <a:pt x="40508" y="86481"/>
                </a:lnTo>
                <a:lnTo>
                  <a:pt x="69064" y="50725"/>
                </a:lnTo>
                <a:lnTo>
                  <a:pt x="103303" y="23468"/>
                </a:lnTo>
                <a:lnTo>
                  <a:pt x="142118" y="6098"/>
                </a:lnTo>
                <a:lnTo>
                  <a:pt x="184403" y="0"/>
                </a:lnTo>
                <a:lnTo>
                  <a:pt x="226689" y="6098"/>
                </a:lnTo>
                <a:lnTo>
                  <a:pt x="265504" y="23468"/>
                </a:lnTo>
                <a:lnTo>
                  <a:pt x="299743" y="50725"/>
                </a:lnTo>
                <a:lnTo>
                  <a:pt x="328299" y="86481"/>
                </a:lnTo>
                <a:lnTo>
                  <a:pt x="350066" y="129351"/>
                </a:lnTo>
                <a:lnTo>
                  <a:pt x="363938" y="177948"/>
                </a:lnTo>
                <a:lnTo>
                  <a:pt x="368807" y="230886"/>
                </a:lnTo>
                <a:lnTo>
                  <a:pt x="363938" y="283823"/>
                </a:lnTo>
                <a:lnTo>
                  <a:pt x="350066" y="332420"/>
                </a:lnTo>
                <a:lnTo>
                  <a:pt x="328299" y="375290"/>
                </a:lnTo>
                <a:lnTo>
                  <a:pt x="299743" y="411046"/>
                </a:lnTo>
                <a:lnTo>
                  <a:pt x="265504" y="438303"/>
                </a:lnTo>
                <a:lnTo>
                  <a:pt x="226689" y="455673"/>
                </a:lnTo>
                <a:lnTo>
                  <a:pt x="184403" y="461772"/>
                </a:lnTo>
                <a:lnTo>
                  <a:pt x="142118" y="455673"/>
                </a:lnTo>
                <a:lnTo>
                  <a:pt x="103303" y="438303"/>
                </a:lnTo>
                <a:lnTo>
                  <a:pt x="69064" y="411046"/>
                </a:lnTo>
                <a:lnTo>
                  <a:pt x="40508" y="375290"/>
                </a:lnTo>
                <a:lnTo>
                  <a:pt x="18741" y="332420"/>
                </a:lnTo>
                <a:lnTo>
                  <a:pt x="4869" y="283823"/>
                </a:lnTo>
                <a:lnTo>
                  <a:pt x="0" y="230886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6029959" y="2218182"/>
            <a:ext cx="1333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5945123" y="3800855"/>
            <a:ext cx="367665" cy="462280"/>
          </a:xfrm>
          <a:custGeom>
            <a:avLst/>
            <a:gdLst/>
            <a:ahLst/>
            <a:cxnLst/>
            <a:rect l="l" t="t" r="r" b="b"/>
            <a:pathLst>
              <a:path w="367664" h="462279" extrusionOk="0">
                <a:moveTo>
                  <a:pt x="0" y="230886"/>
                </a:moveTo>
                <a:lnTo>
                  <a:pt x="4847" y="177948"/>
                </a:lnTo>
                <a:lnTo>
                  <a:pt x="18656" y="129351"/>
                </a:lnTo>
                <a:lnTo>
                  <a:pt x="40328" y="86481"/>
                </a:lnTo>
                <a:lnTo>
                  <a:pt x="68762" y="50725"/>
                </a:lnTo>
                <a:lnTo>
                  <a:pt x="102858" y="23468"/>
                </a:lnTo>
                <a:lnTo>
                  <a:pt x="141518" y="6098"/>
                </a:lnTo>
                <a:lnTo>
                  <a:pt x="183641" y="0"/>
                </a:lnTo>
                <a:lnTo>
                  <a:pt x="225765" y="6098"/>
                </a:lnTo>
                <a:lnTo>
                  <a:pt x="264425" y="23468"/>
                </a:lnTo>
                <a:lnTo>
                  <a:pt x="298521" y="50725"/>
                </a:lnTo>
                <a:lnTo>
                  <a:pt x="326955" y="86481"/>
                </a:lnTo>
                <a:lnTo>
                  <a:pt x="348627" y="129351"/>
                </a:lnTo>
                <a:lnTo>
                  <a:pt x="362436" y="177948"/>
                </a:lnTo>
                <a:lnTo>
                  <a:pt x="367284" y="230886"/>
                </a:lnTo>
                <a:lnTo>
                  <a:pt x="362436" y="283823"/>
                </a:lnTo>
                <a:lnTo>
                  <a:pt x="348627" y="332420"/>
                </a:lnTo>
                <a:lnTo>
                  <a:pt x="326955" y="375290"/>
                </a:lnTo>
                <a:lnTo>
                  <a:pt x="298521" y="411046"/>
                </a:lnTo>
                <a:lnTo>
                  <a:pt x="264425" y="438303"/>
                </a:lnTo>
                <a:lnTo>
                  <a:pt x="225765" y="455673"/>
                </a:lnTo>
                <a:lnTo>
                  <a:pt x="183641" y="461772"/>
                </a:lnTo>
                <a:lnTo>
                  <a:pt x="141518" y="455673"/>
                </a:lnTo>
                <a:lnTo>
                  <a:pt x="102858" y="438303"/>
                </a:lnTo>
                <a:lnTo>
                  <a:pt x="68762" y="411046"/>
                </a:lnTo>
                <a:lnTo>
                  <a:pt x="40328" y="375290"/>
                </a:lnTo>
                <a:lnTo>
                  <a:pt x="18656" y="332420"/>
                </a:lnTo>
                <a:lnTo>
                  <a:pt x="4847" y="283823"/>
                </a:lnTo>
                <a:lnTo>
                  <a:pt x="0" y="230886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 txBox="1"/>
          <p:nvPr/>
        </p:nvSpPr>
        <p:spPr>
          <a:xfrm>
            <a:off x="6056503" y="3866845"/>
            <a:ext cx="14605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3395471" y="2382011"/>
            <a:ext cx="2733675" cy="2633980"/>
          </a:xfrm>
          <a:custGeom>
            <a:avLst/>
            <a:gdLst/>
            <a:ahLst/>
            <a:cxnLst/>
            <a:rect l="l" t="t" r="r" b="b"/>
            <a:pathLst>
              <a:path w="2733675" h="2633979" extrusionOk="0">
                <a:moveTo>
                  <a:pt x="495300" y="198120"/>
                </a:moveTo>
                <a:lnTo>
                  <a:pt x="0" y="681736"/>
                </a:lnTo>
              </a:path>
              <a:path w="2733675" h="2633979" extrusionOk="0">
                <a:moveTo>
                  <a:pt x="754379" y="198120"/>
                </a:moveTo>
                <a:lnTo>
                  <a:pt x="1438910" y="681736"/>
                </a:lnTo>
              </a:path>
              <a:path w="2733675" h="2633979" extrusionOk="0">
                <a:moveTo>
                  <a:pt x="0" y="1144524"/>
                </a:moveTo>
                <a:lnTo>
                  <a:pt x="441451" y="1650111"/>
                </a:lnTo>
              </a:path>
              <a:path w="2733675" h="2633979" extrusionOk="0">
                <a:moveTo>
                  <a:pt x="1439926" y="1144524"/>
                </a:moveTo>
                <a:lnTo>
                  <a:pt x="809243" y="1650111"/>
                </a:lnTo>
              </a:path>
              <a:path w="2733675" h="2633979" extrusionOk="0">
                <a:moveTo>
                  <a:pt x="1569719" y="749173"/>
                </a:moveTo>
                <a:lnTo>
                  <a:pt x="2516886" y="0"/>
                </a:lnTo>
              </a:path>
              <a:path w="2733675" h="2633979" extrusionOk="0">
                <a:moveTo>
                  <a:pt x="1569719" y="1075943"/>
                </a:moveTo>
                <a:lnTo>
                  <a:pt x="2603754" y="1485900"/>
                </a:lnTo>
              </a:path>
              <a:path w="2733675" h="2633979" extrusionOk="0">
                <a:moveTo>
                  <a:pt x="2700528" y="231648"/>
                </a:moveTo>
                <a:lnTo>
                  <a:pt x="2733420" y="1418844"/>
                </a:lnTo>
              </a:path>
              <a:path w="2733675" h="2633979" extrusionOk="0">
                <a:moveTo>
                  <a:pt x="495300" y="1812036"/>
                </a:moveTo>
                <a:lnTo>
                  <a:pt x="0" y="2401697"/>
                </a:lnTo>
              </a:path>
              <a:path w="2733675" h="2633979" extrusionOk="0">
                <a:moveTo>
                  <a:pt x="182879" y="2633599"/>
                </a:moveTo>
                <a:lnTo>
                  <a:pt x="1255014" y="2607564"/>
                </a:lnTo>
              </a:path>
              <a:path w="2733675" h="2633979" extrusionOk="0">
                <a:moveTo>
                  <a:pt x="754379" y="1812036"/>
                </a:moveTo>
                <a:lnTo>
                  <a:pt x="1438910" y="2375662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450601" y="231975"/>
            <a:ext cx="50562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Theory and its Applications </a:t>
            </a:r>
            <a:r>
              <a:rPr lang="en-US">
                <a:solidFill>
                  <a:srgbClr val="C55A11"/>
                </a:solidFill>
              </a:rPr>
              <a:t>Articulation Points</a:t>
            </a:r>
            <a:endParaRPr/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/>
          <p:nvPr/>
        </p:nvSpPr>
        <p:spPr>
          <a:xfrm>
            <a:off x="5449061" y="2888742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 h="120000" extrusionOk="0">
                <a:moveTo>
                  <a:pt x="0" y="0"/>
                </a:moveTo>
                <a:lnTo>
                  <a:pt x="4581397" y="0"/>
                </a:lnTo>
              </a:path>
            </a:pathLst>
          </a:cu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5527675" y="3110484"/>
            <a:ext cx="5911215" cy="134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err="1"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dirty="0"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Department of Computer Science &amp;Engineering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24765" lvl="0" indent="0" algn="l" rtl="0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artiarya@pes.edu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10765536" y="348995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8992"/>
                </a:lnTo>
                <a:lnTo>
                  <a:pt x="1066800" y="1078992"/>
                </a:lnTo>
                <a:lnTo>
                  <a:pt x="1066800" y="45720"/>
                </a:lnTo>
                <a:lnTo>
                  <a:pt x="1066800" y="12192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5527675" y="2054097"/>
            <a:ext cx="5553982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C55A11"/>
                </a:solidFill>
              </a:rPr>
              <a:t>THANK YOU</a:t>
            </a:r>
            <a:endParaRPr sz="3600" dirty="0"/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512" y="1172107"/>
            <a:ext cx="2543276" cy="399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>
            <a:spLocks noGrp="1"/>
          </p:cNvSpPr>
          <p:nvPr>
            <p:ph type="title"/>
          </p:nvPr>
        </p:nvSpPr>
        <p:spPr>
          <a:xfrm>
            <a:off x="155244" y="1853895"/>
            <a:ext cx="10774013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</a:rPr>
              <a:t>GRAPH THEORY AND ITS APPLICATIONS</a:t>
            </a:r>
            <a:endParaRPr sz="3600" dirty="0"/>
          </a:p>
        </p:txBody>
      </p:sp>
      <p:sp>
        <p:nvSpPr>
          <p:cNvPr id="54" name="Google Shape;54;p2"/>
          <p:cNvSpPr txBox="1"/>
          <p:nvPr/>
        </p:nvSpPr>
        <p:spPr>
          <a:xfrm>
            <a:off x="677672" y="2893567"/>
            <a:ext cx="363601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Applications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677672" y="5462566"/>
            <a:ext cx="4995545" cy="77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9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err="1"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dirty="0"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F4B08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61" y="2597657"/>
            <a:ext cx="7904480" cy="68580"/>
          </a:xfrm>
          <a:custGeom>
            <a:avLst/>
            <a:gdLst/>
            <a:ahLst/>
            <a:cxnLst/>
            <a:rect l="l" t="t" r="r" b="b"/>
            <a:pathLst>
              <a:path w="7904480" h="68580" extrusionOk="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noFill/>
          <a:ln w="38100" cap="flat" cmpd="sng">
            <a:solidFill>
              <a:srgbClr val="DFA1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007" y="375430"/>
            <a:ext cx="4176722" cy="2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350" rIns="0" bIns="0" anchor="t" anchorCtr="0">
            <a:spAutoFit/>
          </a:bodyPr>
          <a:lstStyle/>
          <a:p>
            <a:pPr marL="336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/>
          </a:p>
          <a:p>
            <a:pPr marL="12700" lvl="0" indent="0" algn="l" rtl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Articulation Points</a:t>
            </a:r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body" idx="1"/>
          </p:nvPr>
        </p:nvSpPr>
        <p:spPr>
          <a:xfrm>
            <a:off x="258099" y="1459420"/>
            <a:ext cx="9900920" cy="2955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325" rIns="0" bIns="0" anchor="t" anchorCtr="0">
            <a:spAutoFit/>
          </a:bodyPr>
          <a:lstStyle/>
          <a:p>
            <a:pPr marL="12065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Articulation Points and Reliable Communication Networks</a:t>
            </a:r>
            <a:endParaRPr dirty="0"/>
          </a:p>
          <a:p>
            <a:pPr marL="355600" marR="5080" lvl="0" indent="-342900" algn="just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vertex in an undirected graph is an </a:t>
            </a:r>
            <a:r>
              <a:rPr lang="en-US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articulation point or cut vertex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iff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b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removing  it  disconnects  the  graph.  </a:t>
            </a:r>
          </a:p>
          <a:p>
            <a:pPr marL="355600" marR="5080" lvl="0" indent="-342900" algn="just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Articulation  point  represents 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vulnerabilities in a connected network </a:t>
            </a:r>
            <a:r>
              <a:rPr lang="en-US" b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 single points whose failure would split the network into two or more components. </a:t>
            </a:r>
          </a:p>
          <a:p>
            <a:pPr marL="355600" marR="5080" lvl="0" indent="-342900" algn="just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They are useful in designing reliable networks.</a:t>
            </a:r>
            <a:endParaRPr dirty="0"/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998941-639A-3F55-38C3-02052AAE4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368" y="4465081"/>
            <a:ext cx="7911575" cy="23979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DF7C35-8BB3-DF6E-9A14-CE73F1F36D08}"/>
                  </a:ext>
                </a:extLst>
              </p14:cNvPr>
              <p14:cNvContentPartPr/>
              <p14:nvPr/>
            </p14:nvContentPartPr>
            <p14:xfrm>
              <a:off x="1243800" y="2343960"/>
              <a:ext cx="8941680" cy="2808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DF7C35-8BB3-DF6E-9A14-CE73F1F36D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4440" y="2334600"/>
                <a:ext cx="8960400" cy="282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007" y="375430"/>
            <a:ext cx="4176722" cy="2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350" rIns="0" bIns="0" anchor="t" anchorCtr="0">
            <a:spAutoFit/>
          </a:bodyPr>
          <a:lstStyle/>
          <a:p>
            <a:pPr marL="336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/>
          </a:p>
          <a:p>
            <a:pPr marL="12700" lvl="0" indent="0" algn="l" rtl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Articulation Points</a:t>
            </a:r>
            <a:endParaRPr/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F5E557-6CB0-BEB8-F174-D850B50F5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817" y="1740915"/>
            <a:ext cx="4254719" cy="41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0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/>
        </p:nvSpPr>
        <p:spPr>
          <a:xfrm>
            <a:off x="186029" y="253758"/>
            <a:ext cx="9948000" cy="230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00660" marR="5442585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Articulation Points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Tarjan’s</a:t>
            </a: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Algorithm</a:t>
            </a:r>
          </a:p>
          <a:p>
            <a:pPr lvl="5" fontAlgn="base"/>
            <a:endParaRPr lang="en-US" sz="2400" b="0" i="1" dirty="0">
              <a:solidFill>
                <a:srgbClr val="27323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077B5D-71ED-7365-51CF-774FCA1B3C97}"/>
              </a:ext>
            </a:extLst>
          </p:cNvPr>
          <p:cNvSpPr txBox="1"/>
          <p:nvPr/>
        </p:nvSpPr>
        <p:spPr>
          <a:xfrm>
            <a:off x="566057" y="1980179"/>
            <a:ext cx="966651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idea is to use DFS (</a:t>
            </a:r>
            <a:r>
              <a:rPr lang="en-US" sz="2400" b="0" i="1" u="sng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Depth First Search</a:t>
            </a:r>
            <a:r>
              <a:rPr lang="en-US" sz="2400" b="0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algn="l" rtl="0" fontAlgn="base"/>
            <a:endParaRPr lang="en-US" sz="2400" i="1" dirty="0">
              <a:solidFill>
                <a:srgbClr val="27323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DFS, follow vertices in a tree form called the</a:t>
            </a:r>
            <a:r>
              <a:rPr lang="en-US" sz="2400" b="1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DFS tree</a:t>
            </a:r>
            <a:r>
              <a:rPr lang="en-US" sz="2400" b="0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In the DFS tree, a vertex </a:t>
            </a:r>
            <a:r>
              <a:rPr lang="en-US" sz="2400" b="1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b="0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is the parent of another vertex </a:t>
            </a:r>
            <a:r>
              <a:rPr lang="en-US" sz="2400" b="1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b="0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if </a:t>
            </a:r>
            <a:r>
              <a:rPr lang="en-US" sz="2400" b="1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b="0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is discovered by </a:t>
            </a:r>
            <a:r>
              <a:rPr lang="en-US" sz="2400" b="1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b="0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endParaRPr lang="en-US" sz="2400" b="0" i="1" dirty="0">
              <a:solidFill>
                <a:srgbClr val="27323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DFS tree, a vertex </a:t>
            </a:r>
            <a:r>
              <a:rPr lang="en-US" sz="2400" b="1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 is an articulation point </a:t>
            </a:r>
            <a:r>
              <a:rPr lang="en-US" sz="2400" b="0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one of the following two conditions is true. </a:t>
            </a:r>
          </a:p>
          <a:p>
            <a:pPr marL="342900" lvl="5" indent="-342900" fontAlgn="base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u</a:t>
            </a:r>
            <a:r>
              <a:rPr lang="en-US" sz="2400" b="0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is the 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 of the DFS tree</a:t>
            </a:r>
            <a:r>
              <a:rPr lang="en-US" sz="2400" b="0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it has 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least two children. </a:t>
            </a:r>
          </a:p>
          <a:p>
            <a:pPr marL="342900" lvl="6" indent="-342900" fontAlgn="base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u</a:t>
            </a:r>
            <a:r>
              <a:rPr lang="en-US" sz="2400" b="0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is not the root of the DFS tree and it has a child v such that no     	    vertex in the subtree rooted with </a:t>
            </a:r>
            <a:r>
              <a:rPr lang="en-US" sz="2400" b="1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b="0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has a back edge to one of the 	    ancestors in DFS tree of </a:t>
            </a:r>
            <a:r>
              <a:rPr lang="en-US" sz="2400" b="1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b="0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CDAE6E-5B3C-94A7-6810-20134EB980A0}"/>
                  </a:ext>
                </a:extLst>
              </p14:cNvPr>
              <p14:cNvContentPartPr/>
              <p14:nvPr/>
            </p14:nvContentPartPr>
            <p14:xfrm>
              <a:off x="1726200" y="3078000"/>
              <a:ext cx="7628400" cy="63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CDAE6E-5B3C-94A7-6810-20134EB980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16840" y="3068640"/>
                <a:ext cx="7647120" cy="6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B43D3B-9C2E-D116-5B1D-46790B8B13DB}"/>
                  </a:ext>
                </a:extLst>
              </p14:cNvPr>
              <p14:cNvContentPartPr/>
              <p14:nvPr/>
            </p14:nvContentPartPr>
            <p14:xfrm>
              <a:off x="468360" y="1864440"/>
              <a:ext cx="8378280" cy="420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B43D3B-9C2E-D116-5B1D-46790B8B13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9000" y="1855080"/>
                <a:ext cx="8397000" cy="42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ACBBE6-2FA7-F256-F9BF-9B6BF685479F}"/>
                  </a:ext>
                </a:extLst>
              </p14:cNvPr>
              <p14:cNvContentPartPr/>
              <p14:nvPr/>
            </p14:nvContentPartPr>
            <p14:xfrm>
              <a:off x="6006600" y="4933440"/>
              <a:ext cx="2108880" cy="795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ACBBE6-2FA7-F256-F9BF-9B6BF68547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97240" y="4924080"/>
                <a:ext cx="2127600" cy="8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4D5C2E-0358-73B8-0319-DA1920DA9281}"/>
                  </a:ext>
                </a:extLst>
              </p14:cNvPr>
              <p14:cNvContentPartPr/>
              <p14:nvPr/>
            </p14:nvContentPartPr>
            <p14:xfrm>
              <a:off x="1541520" y="5081040"/>
              <a:ext cx="2267640" cy="230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4D5C2E-0358-73B8-0319-DA1920DA928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32160" y="5071680"/>
                <a:ext cx="2286360" cy="248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/>
        </p:nvSpPr>
        <p:spPr>
          <a:xfrm>
            <a:off x="186029" y="253758"/>
            <a:ext cx="9948000" cy="230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00660" marR="5442585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Articulation Points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Tarjan’s</a:t>
            </a: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Algorithm</a:t>
            </a:r>
          </a:p>
          <a:p>
            <a:pPr lvl="5" fontAlgn="base"/>
            <a:endParaRPr lang="en-US" sz="2400" b="0" i="1" dirty="0">
              <a:solidFill>
                <a:srgbClr val="27323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99FA32-B2C9-7CAB-6266-37BCD236A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29" y="1397435"/>
            <a:ext cx="5473203" cy="52068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EBD318-A907-B6FB-2C1B-951E2C861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312" y="1397435"/>
            <a:ext cx="5782638" cy="5319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F0B8A7-AF87-D99B-F3D0-4F10E3A0BFA3}"/>
              </a:ext>
            </a:extLst>
          </p:cNvPr>
          <p:cNvSpPr txBox="1"/>
          <p:nvPr/>
        </p:nvSpPr>
        <p:spPr>
          <a:xfrm>
            <a:off x="3624942" y="65502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Articulation Points (or Cut Vertices) in a Graph - </a:t>
            </a:r>
            <a:r>
              <a:rPr lang="en-US" dirty="0" err="1">
                <a:hlinkClick r:id="rId6"/>
              </a:rPr>
              <a:t>GeeksforGeeks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3025FA-963A-8041-902E-99C06F7DCBE7}"/>
                  </a:ext>
                </a:extLst>
              </p14:cNvPr>
              <p14:cNvContentPartPr/>
              <p14:nvPr/>
            </p14:nvContentPartPr>
            <p14:xfrm>
              <a:off x="1501920" y="1531080"/>
              <a:ext cx="5919480" cy="227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3025FA-963A-8041-902E-99C06F7DCB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92560" y="1521720"/>
                <a:ext cx="5938200" cy="22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00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7;p5">
            <a:extLst>
              <a:ext uri="{FF2B5EF4-FFF2-40B4-BE49-F238E27FC236}">
                <a16:creationId xmlns:a16="http://schemas.microsoft.com/office/drawing/2014/main" id="{9E47B0AC-481A-B954-6AD4-9B9B7822BEC5}"/>
              </a:ext>
            </a:extLst>
          </p:cNvPr>
          <p:cNvSpPr txBox="1"/>
          <p:nvPr/>
        </p:nvSpPr>
        <p:spPr>
          <a:xfrm>
            <a:off x="444575" y="790750"/>
            <a:ext cx="3439800" cy="12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articulation Points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675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921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B9A381-42BC-8FB7-D6BB-ECCC31396428}"/>
                  </a:ext>
                </a:extLst>
              </p14:cNvPr>
              <p14:cNvContentPartPr/>
              <p14:nvPr/>
            </p14:nvContentPartPr>
            <p14:xfrm>
              <a:off x="503280" y="1475640"/>
              <a:ext cx="8182800" cy="5227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B9A381-42BC-8FB7-D6BB-ECCC313964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920" y="1466280"/>
                <a:ext cx="8201520" cy="52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202B63-13EB-B436-FE37-E3E4604FF3FD}"/>
                  </a:ext>
                </a:extLst>
              </p14:cNvPr>
              <p14:cNvContentPartPr/>
              <p14:nvPr/>
            </p14:nvContentPartPr>
            <p14:xfrm>
              <a:off x="1627560" y="190800"/>
              <a:ext cx="10282320" cy="618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202B63-13EB-B436-FE37-E3E4604FF3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8200" y="181440"/>
                <a:ext cx="10301040" cy="620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14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CB5102-63AD-C0BB-90B7-30AB0A541BC1}"/>
                  </a:ext>
                </a:extLst>
              </p14:cNvPr>
              <p14:cNvContentPartPr/>
              <p14:nvPr/>
            </p14:nvContentPartPr>
            <p14:xfrm>
              <a:off x="295920" y="235800"/>
              <a:ext cx="11696760" cy="6539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CB5102-63AD-C0BB-90B7-30AB0A541B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560" y="226440"/>
                <a:ext cx="11715480" cy="65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0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BCA44D-58FB-1758-D15D-F0E5B511FE8D}"/>
                  </a:ext>
                </a:extLst>
              </p14:cNvPr>
              <p14:cNvContentPartPr/>
              <p14:nvPr/>
            </p14:nvContentPartPr>
            <p14:xfrm>
              <a:off x="243720" y="722160"/>
              <a:ext cx="11659680" cy="6039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BCA44D-58FB-1758-D15D-F0E5B511FE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712800"/>
                <a:ext cx="11678400" cy="60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8CA34C-1456-AF92-32D3-578DE9525250}"/>
                  </a:ext>
                </a:extLst>
              </p14:cNvPr>
              <p14:cNvContentPartPr/>
              <p14:nvPr/>
            </p14:nvContentPartPr>
            <p14:xfrm>
              <a:off x="1778040" y="3672000"/>
              <a:ext cx="2385000" cy="2160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8CA34C-1456-AF92-32D3-578DE95252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8680" y="3662640"/>
                <a:ext cx="2403720" cy="21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42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5D4F4A6E89004B9969E5A919E98885" ma:contentTypeVersion="7" ma:contentTypeDescription="Create a new document." ma:contentTypeScope="" ma:versionID="a7e34601cba34b5100a96368ac6191df">
  <xsd:schema xmlns:xsd="http://www.w3.org/2001/XMLSchema" xmlns:xs="http://www.w3.org/2001/XMLSchema" xmlns:p="http://schemas.microsoft.com/office/2006/metadata/properties" xmlns:ns2="777052eb-7f64-4d82-8b21-49620de4b061" targetNamespace="http://schemas.microsoft.com/office/2006/metadata/properties" ma:root="true" ma:fieldsID="ee9fa33780a42d2c59011c1127885f1f" ns2:_="">
    <xsd:import namespace="777052eb-7f64-4d82-8b21-49620de4b0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052eb-7f64-4d82-8b21-49620de4b0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7D636A-A11C-49BE-A257-166654948FD6}"/>
</file>

<file path=customXml/itemProps2.xml><?xml version="1.0" encoding="utf-8"?>
<ds:datastoreItem xmlns:ds="http://schemas.openxmlformats.org/officeDocument/2006/customXml" ds:itemID="{BB76AD34-4202-496D-AAA2-EE2BA291D244}"/>
</file>

<file path=customXml/itemProps3.xml><?xml version="1.0" encoding="utf-8"?>
<ds:datastoreItem xmlns:ds="http://schemas.openxmlformats.org/officeDocument/2006/customXml" ds:itemID="{E6453A7D-3DCC-4ABB-A348-35BA2846D4CC}"/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322</Words>
  <Application>Microsoft Office PowerPoint</Application>
  <PresentationFormat>Widescreen</PresentationFormat>
  <Paragraphs>55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GRAPH THEORY AND ITS APPLICATIONS</vt:lpstr>
      <vt:lpstr>GRAPH THEORY AND ITS APPLICATIONS</vt:lpstr>
      <vt:lpstr>Graph Theory and its Applications Articulation Points</vt:lpstr>
      <vt:lpstr>Graph Theory and its Applications Articulation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Theory and its Applications Articulation Points</vt:lpstr>
      <vt:lpstr>Graph Theory and its Applications Articulation Points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AND ITS APPLICATIONS</dc:title>
  <dc:creator>Krishna Venkataram</dc:creator>
  <cp:lastModifiedBy>Dr Arti Arya</cp:lastModifiedBy>
  <cp:revision>2</cp:revision>
  <dcterms:created xsi:type="dcterms:W3CDTF">2023-09-03T14:09:52Z</dcterms:created>
  <dcterms:modified xsi:type="dcterms:W3CDTF">2023-09-14T13:57:30Z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2023-09-03T00:00:00Z</vt:filetime>
  </property>
  <property fmtid="{D5CDD505-2E9C-101B-9397-08002B2CF9AE}" pid="5" name="Producer">
    <vt:lpwstr>Microsoft® PowerPoint® for Microsoft 365</vt:lpwstr>
  </property>
  <property fmtid="{D5CDD505-2E9C-101B-9397-08002B2CF9AE}" pid="6" name="ContentTypeId">
    <vt:lpwstr>0x0101004A5D4F4A6E89004B9969E5A919E98885</vt:lpwstr>
  </property>
</Properties>
</file>