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ppt/ink/ink5.xml" ContentType="application/inkml+xml"/>
  <Override PartName="/ppt/notesSlides/notesSlide11.xml" ContentType="application/vnd.openxmlformats-officedocument.presentationml.notesSlide+xml"/>
  <Override PartName="/ppt/ink/ink6.xml" ContentType="application/inkml+xml"/>
  <Override PartName="/ppt/notesSlides/notesSlide12.xml" ContentType="application/vnd.openxmlformats-officedocument.presentationml.notesSlide+xml"/>
  <Override PartName="/ppt/ink/ink7.xml" ContentType="application/inkml+xml"/>
  <Override PartName="/ppt/notesSlides/notesSlide13.xml" ContentType="application/vnd.openxmlformats-officedocument.presentationml.notesSlide+xml"/>
  <Override PartName="/ppt/ink/ink8.xml" ContentType="application/inkml+xml"/>
  <Override PartName="/ppt/notesSlides/notesSlide14.xml" ContentType="application/vnd.openxmlformats-officedocument.presentationml.notesSlide+xml"/>
  <Override PartName="/ppt/ink/ink9.xml" ContentType="application/inkml+xml"/>
  <Override PartName="/ppt/notesSlides/notesSlide15.xml" ContentType="application/vnd.openxmlformats-officedocument.presentationml.notesSlide+xml"/>
  <Override PartName="/ppt/ink/ink10.xml" ContentType="application/inkml+xml"/>
  <Override PartName="/ppt/notesSlides/notesSlide16.xml" ContentType="application/vnd.openxmlformats-officedocument.presentationml.notesSlide+xml"/>
  <Override PartName="/ppt/ink/ink11.xml" ContentType="application/inkml+xml"/>
  <Override PartName="/ppt/notesSlides/notesSlide17.xml" ContentType="application/vnd.openxmlformats-officedocument.presentationml.notesSlide+xml"/>
  <Override PartName="/ppt/ink/ink12.xml" ContentType="application/inkml+xml"/>
  <Override PartName="/ppt/notesSlides/notesSlide18.xml" ContentType="application/vnd.openxmlformats-officedocument.presentationml.notesSlide+xml"/>
  <Override PartName="/ppt/ink/ink13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4.xml" ContentType="application/inkml+xml"/>
  <Override PartName="/ppt/notesSlides/notesSlide21.xml" ContentType="application/vnd.openxmlformats-officedocument.presentationml.notesSlide+xml"/>
  <Override PartName="/ppt/ink/ink15.xml" ContentType="application/inkml+xml"/>
  <Override PartName="/ppt/notesSlides/notesSlide22.xml" ContentType="application/vnd.openxmlformats-officedocument.presentationml.notesSlide+xml"/>
  <Override PartName="/ppt/ink/ink16.xml" ContentType="application/inkml+xml"/>
  <Override PartName="/ppt/notesSlides/notesSlide23.xml" ContentType="application/vnd.openxmlformats-officedocument.presentationml.notesSlide+xml"/>
  <Override PartName="/ppt/ink/ink17.xml" ContentType="application/inkml+xml"/>
  <Override PartName="/ppt/notesSlides/notesSlide24.xml" ContentType="application/vnd.openxmlformats-officedocument.presentationml.notesSlide+xml"/>
  <Override PartName="/ppt/ink/ink18.xml" ContentType="application/inkml+xml"/>
  <Override PartName="/ppt/notesSlides/notesSlide25.xml" ContentType="application/vnd.openxmlformats-officedocument.presentationml.notesSlide+xml"/>
  <Override PartName="/ppt/ink/ink19.xml" ContentType="application/inkml+xml"/>
  <Override PartName="/ppt/notesSlides/notesSlide26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33.xml" ContentType="application/inkml+xml"/>
  <Override PartName="/ppt/notesSlides/notesSlide30.xml" ContentType="application/vnd.openxmlformats-officedocument.presentationml.notesSlide+xml"/>
  <Override PartName="/ppt/ink/ink34.xml" ContentType="application/inkml+xml"/>
  <Override PartName="/ppt/notesSlides/notesSlide31.xml" ContentType="application/vnd.openxmlformats-officedocument.presentationml.notesSlide+xml"/>
  <Override PartName="/ppt/ink/ink35.xml" ContentType="application/inkml+xml"/>
  <Override PartName="/ppt/notesSlides/notesSlide32.xml" ContentType="application/vnd.openxmlformats-officedocument.presentationml.notesSlide+xml"/>
  <Override PartName="/ppt/ink/ink36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95"/>
  </p:notesMasterIdLst>
  <p:sldIdLst>
    <p:sldId id="256" r:id="rId5"/>
    <p:sldId id="282" r:id="rId6"/>
    <p:sldId id="671" r:id="rId7"/>
    <p:sldId id="273" r:id="rId8"/>
    <p:sldId id="313" r:id="rId9"/>
    <p:sldId id="314" r:id="rId10"/>
    <p:sldId id="315" r:id="rId11"/>
    <p:sldId id="316" r:id="rId12"/>
    <p:sldId id="728" r:id="rId13"/>
    <p:sldId id="729" r:id="rId14"/>
    <p:sldId id="730" r:id="rId15"/>
    <p:sldId id="731" r:id="rId16"/>
    <p:sldId id="732" r:id="rId17"/>
    <p:sldId id="733" r:id="rId18"/>
    <p:sldId id="302" r:id="rId19"/>
    <p:sldId id="734" r:id="rId20"/>
    <p:sldId id="304" r:id="rId21"/>
    <p:sldId id="289" r:id="rId22"/>
    <p:sldId id="308" r:id="rId23"/>
    <p:sldId id="306" r:id="rId24"/>
    <p:sldId id="307" r:id="rId25"/>
    <p:sldId id="735" r:id="rId26"/>
    <p:sldId id="305" r:id="rId27"/>
    <p:sldId id="309" r:id="rId28"/>
    <p:sldId id="660" r:id="rId29"/>
    <p:sldId id="296" r:id="rId30"/>
    <p:sldId id="290" r:id="rId31"/>
    <p:sldId id="736" r:id="rId32"/>
    <p:sldId id="737" r:id="rId33"/>
    <p:sldId id="738" r:id="rId34"/>
    <p:sldId id="739" r:id="rId35"/>
    <p:sldId id="740" r:id="rId36"/>
    <p:sldId id="741" r:id="rId37"/>
    <p:sldId id="742" r:id="rId38"/>
    <p:sldId id="743" r:id="rId39"/>
    <p:sldId id="744" r:id="rId40"/>
    <p:sldId id="745" r:id="rId41"/>
    <p:sldId id="746" r:id="rId42"/>
    <p:sldId id="284" r:id="rId43"/>
    <p:sldId id="762" r:id="rId44"/>
    <p:sldId id="747" r:id="rId45"/>
    <p:sldId id="748" r:id="rId46"/>
    <p:sldId id="753" r:id="rId47"/>
    <p:sldId id="754" r:id="rId48"/>
    <p:sldId id="755" r:id="rId49"/>
    <p:sldId id="756" r:id="rId50"/>
    <p:sldId id="757" r:id="rId51"/>
    <p:sldId id="758" r:id="rId52"/>
    <p:sldId id="759" r:id="rId53"/>
    <p:sldId id="760" r:id="rId54"/>
    <p:sldId id="761" r:id="rId55"/>
    <p:sldId id="749" r:id="rId56"/>
    <p:sldId id="750" r:id="rId57"/>
    <p:sldId id="751" r:id="rId58"/>
    <p:sldId id="752" r:id="rId59"/>
    <p:sldId id="285" r:id="rId60"/>
    <p:sldId id="286" r:id="rId61"/>
    <p:sldId id="287" r:id="rId62"/>
    <p:sldId id="288" r:id="rId63"/>
    <p:sldId id="292" r:id="rId64"/>
    <p:sldId id="763" r:id="rId65"/>
    <p:sldId id="764" r:id="rId66"/>
    <p:sldId id="765" r:id="rId67"/>
    <p:sldId id="766" r:id="rId68"/>
    <p:sldId id="767" r:id="rId69"/>
    <p:sldId id="768" r:id="rId70"/>
    <p:sldId id="769" r:id="rId71"/>
    <p:sldId id="291" r:id="rId72"/>
    <p:sldId id="771" r:id="rId73"/>
    <p:sldId id="770" r:id="rId74"/>
    <p:sldId id="661" r:id="rId75"/>
    <p:sldId id="772" r:id="rId76"/>
    <p:sldId id="662" r:id="rId77"/>
    <p:sldId id="773" r:id="rId78"/>
    <p:sldId id="672" r:id="rId79"/>
    <p:sldId id="673" r:id="rId80"/>
    <p:sldId id="663" r:id="rId81"/>
    <p:sldId id="721" r:id="rId82"/>
    <p:sldId id="722" r:id="rId83"/>
    <p:sldId id="724" r:id="rId84"/>
    <p:sldId id="725" r:id="rId85"/>
    <p:sldId id="293" r:id="rId86"/>
    <p:sldId id="774" r:id="rId87"/>
    <p:sldId id="294" r:id="rId88"/>
    <p:sldId id="295" r:id="rId89"/>
    <p:sldId id="718" r:id="rId90"/>
    <p:sldId id="676" r:id="rId91"/>
    <p:sldId id="719" r:id="rId92"/>
    <p:sldId id="720" r:id="rId93"/>
    <p:sldId id="268" r:id="rId94"/>
  </p:sldIdLst>
  <p:sldSz cx="12192000" cy="6858000"/>
  <p:notesSz cx="6858000" cy="9144000"/>
  <p:embeddedFontLst>
    <p:embeddedFont>
      <p:font typeface="Bradley Hand ITC" panose="03070402050302030203" pitchFamily="66" charset="0"/>
      <p:regular r:id="rId9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3" roundtripDataSignature="AMtx7mj9kCMedSSp0kZPOrZslw8IoSGr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2912C-19DD-455B-9C96-C37397ACB811}" v="8" dt="2023-11-18T04:22:36.831"/>
    <p1510:client id="{A1419913-69DB-4B46-8E2B-C8A306CD7269}" v="2" dt="2023-11-17T18:18:00.587"/>
    <p1510:client id="{A681C806-AE66-4B3E-ACEE-8DF07EE61D49}" v="49" dt="2023-11-09T14:25:51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3457" autoAdjust="0"/>
  </p:normalViewPr>
  <p:slideViewPr>
    <p:cSldViewPr snapToGrid="0">
      <p:cViewPr varScale="1">
        <p:scale>
          <a:sx n="40" d="100"/>
          <a:sy n="40" d="100"/>
        </p:scale>
        <p:origin x="60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tableStyles" Target="tableStyles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customschemas.google.com/relationships/presentationmetadata" Target="metadata"/><Relationship Id="rId108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microsoft.com/office/2015/10/relationships/revisionInfo" Target="revisionInfo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104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5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C CSE 5G RASHID T TAHASILDAR" userId="S::pes2ug21cs424@pesuonline.onmicrosoft.com::2a16c9cc-60ae-48b8-a55e-7d9eecacaea1" providerId="AD" clId="Web-{A1419913-69DB-4B46-8E2B-C8A306CD7269}"/>
    <pc:docChg chg="delSld">
      <pc:chgData name="EC CSE 5G RASHID T TAHASILDAR" userId="S::pes2ug21cs424@pesuonline.onmicrosoft.com::2a16c9cc-60ae-48b8-a55e-7d9eecacaea1" providerId="AD" clId="Web-{A1419913-69DB-4B46-8E2B-C8A306CD7269}" dt="2023-11-17T18:18:00.587" v="1"/>
      <pc:docMkLst>
        <pc:docMk/>
      </pc:docMkLst>
      <pc:sldChg chg="del">
        <pc:chgData name="EC CSE 5G RASHID T TAHASILDAR" userId="S::pes2ug21cs424@pesuonline.onmicrosoft.com::2a16c9cc-60ae-48b8-a55e-7d9eecacaea1" providerId="AD" clId="Web-{A1419913-69DB-4B46-8E2B-C8A306CD7269}" dt="2023-11-17T18:17:57.962" v="0"/>
        <pc:sldMkLst>
          <pc:docMk/>
          <pc:sldMk cId="940888094" sldId="726"/>
        </pc:sldMkLst>
      </pc:sldChg>
      <pc:sldChg chg="del">
        <pc:chgData name="EC CSE 5G RASHID T TAHASILDAR" userId="S::pes2ug21cs424@pesuonline.onmicrosoft.com::2a16c9cc-60ae-48b8-a55e-7d9eecacaea1" providerId="AD" clId="Web-{A1419913-69DB-4B46-8E2B-C8A306CD7269}" dt="2023-11-17T18:18:00.587" v="1"/>
        <pc:sldMkLst>
          <pc:docMk/>
          <pc:sldMk cId="3105998664" sldId="727"/>
        </pc:sldMkLst>
      </pc:sldChg>
    </pc:docChg>
  </pc:docChgLst>
  <pc:docChgLst>
    <pc:chgData name="EC CSE 5J VAIBHAVI BHALKE" userId="S::pes2ug21cs586@pesuonline.onmicrosoft.com::186e3c10-75c5-4578-b201-52f732b42c0b" providerId="AD" clId="Web-{A681C806-AE66-4B3E-ACEE-8DF07EE61D49}"/>
    <pc:docChg chg="addSld">
      <pc:chgData name="EC CSE 5J VAIBHAVI BHALKE" userId="S::pes2ug21cs586@pesuonline.onmicrosoft.com::186e3c10-75c5-4578-b201-52f732b42c0b" providerId="AD" clId="Web-{A681C806-AE66-4B3E-ACEE-8DF07EE61D49}" dt="2023-11-09T14:25:51.128" v="48"/>
      <pc:docMkLst>
        <pc:docMk/>
      </pc:docMkLst>
      <pc:sldChg chg="new">
        <pc:chgData name="EC CSE 5J VAIBHAVI BHALKE" userId="S::pes2ug21cs586@pesuonline.onmicrosoft.com::186e3c10-75c5-4578-b201-52f732b42c0b" providerId="AD" clId="Web-{A681C806-AE66-4B3E-ACEE-8DF07EE61D49}" dt="2023-11-09T13:52:49.786" v="0"/>
        <pc:sldMkLst>
          <pc:docMk/>
          <pc:sldMk cId="940888094" sldId="726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2:52.114" v="1"/>
        <pc:sldMkLst>
          <pc:docMk/>
          <pc:sldMk cId="3105998664" sldId="727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2:57.240" v="2"/>
        <pc:sldMkLst>
          <pc:docMk/>
          <pc:sldMk cId="1548674965" sldId="728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2:57.771" v="3"/>
        <pc:sldMkLst>
          <pc:docMk/>
          <pc:sldMk cId="200478456" sldId="729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2:58.302" v="4"/>
        <pc:sldMkLst>
          <pc:docMk/>
          <pc:sldMk cId="898172585" sldId="730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2:58.755" v="5"/>
        <pc:sldMkLst>
          <pc:docMk/>
          <pc:sldMk cId="617297323" sldId="731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2:59.411" v="6"/>
        <pc:sldMkLst>
          <pc:docMk/>
          <pc:sldMk cId="560443706" sldId="732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2:59.880" v="7"/>
        <pc:sldMkLst>
          <pc:docMk/>
          <pc:sldMk cId="3620651104" sldId="733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3:02.255" v="8"/>
        <pc:sldMkLst>
          <pc:docMk/>
          <pc:sldMk cId="3746743582" sldId="734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3:09.771" v="9"/>
        <pc:sldMkLst>
          <pc:docMk/>
          <pc:sldMk cId="3092573204" sldId="735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3:20.521" v="10"/>
        <pc:sldMkLst>
          <pc:docMk/>
          <pc:sldMk cId="3918404843" sldId="736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3:23.162" v="11"/>
        <pc:sldMkLst>
          <pc:docMk/>
          <pc:sldMk cId="1631979613" sldId="737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3:23.225" v="12"/>
        <pc:sldMkLst>
          <pc:docMk/>
          <pc:sldMk cId="2402522217" sldId="738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3:23.256" v="13"/>
        <pc:sldMkLst>
          <pc:docMk/>
          <pc:sldMk cId="2212190283" sldId="739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3:23.303" v="14"/>
        <pc:sldMkLst>
          <pc:docMk/>
          <pc:sldMk cId="3164080302" sldId="740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3:23.334" v="15"/>
        <pc:sldMkLst>
          <pc:docMk/>
          <pc:sldMk cId="3730039740" sldId="741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3:23.365" v="16"/>
        <pc:sldMkLst>
          <pc:docMk/>
          <pc:sldMk cId="2460702992" sldId="742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3:23.443" v="17"/>
        <pc:sldMkLst>
          <pc:docMk/>
          <pc:sldMk cId="3142202236" sldId="743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3:23.522" v="18"/>
        <pc:sldMkLst>
          <pc:docMk/>
          <pc:sldMk cId="24413088" sldId="744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3:23.850" v="19"/>
        <pc:sldMkLst>
          <pc:docMk/>
          <pc:sldMk cId="3617860900" sldId="745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3:24.537" v="20"/>
        <pc:sldMkLst>
          <pc:docMk/>
          <pc:sldMk cId="188663462" sldId="746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3:30.975" v="21"/>
        <pc:sldMkLst>
          <pc:docMk/>
          <pc:sldMk cId="2762249588" sldId="747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4:43.586" v="22"/>
        <pc:sldMkLst>
          <pc:docMk/>
          <pc:sldMk cId="4293885286" sldId="748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4:44.055" v="23"/>
        <pc:sldMkLst>
          <pc:docMk/>
          <pc:sldMk cId="2126729187" sldId="749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4:46.258" v="24"/>
        <pc:sldMkLst>
          <pc:docMk/>
          <pc:sldMk cId="1511898582" sldId="750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4:46.415" v="25"/>
        <pc:sldMkLst>
          <pc:docMk/>
          <pc:sldMk cId="2342532415" sldId="751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4:46.446" v="26"/>
        <pc:sldMkLst>
          <pc:docMk/>
          <pc:sldMk cId="3958384556" sldId="752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4:58.431" v="27"/>
        <pc:sldMkLst>
          <pc:docMk/>
          <pc:sldMk cId="2030682532" sldId="753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5:00.884" v="28"/>
        <pc:sldMkLst>
          <pc:docMk/>
          <pc:sldMk cId="4175500186" sldId="754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5:00.946" v="29"/>
        <pc:sldMkLst>
          <pc:docMk/>
          <pc:sldMk cId="700241363" sldId="755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5:00.993" v="30"/>
        <pc:sldMkLst>
          <pc:docMk/>
          <pc:sldMk cId="1483336606" sldId="756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5:01.025" v="31"/>
        <pc:sldMkLst>
          <pc:docMk/>
          <pc:sldMk cId="1366293976" sldId="757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5:01.071" v="32"/>
        <pc:sldMkLst>
          <pc:docMk/>
          <pc:sldMk cId="578274840" sldId="758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5:01.103" v="33"/>
        <pc:sldMkLst>
          <pc:docMk/>
          <pc:sldMk cId="3867117856" sldId="759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5:01.181" v="34"/>
        <pc:sldMkLst>
          <pc:docMk/>
          <pc:sldMk cId="1525311246" sldId="760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3:55:01.415" v="35"/>
        <pc:sldMkLst>
          <pc:docMk/>
          <pc:sldMk cId="812695669" sldId="761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4:00:15.737" v="36"/>
        <pc:sldMkLst>
          <pc:docMk/>
          <pc:sldMk cId="3617276003" sldId="762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4:17:07.659" v="37"/>
        <pc:sldMkLst>
          <pc:docMk/>
          <pc:sldMk cId="4017066454" sldId="763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4:17:09.737" v="38"/>
        <pc:sldMkLst>
          <pc:docMk/>
          <pc:sldMk cId="3610855489" sldId="764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4:17:09.815" v="39"/>
        <pc:sldMkLst>
          <pc:docMk/>
          <pc:sldMk cId="1697280447" sldId="765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4:17:09.846" v="40"/>
        <pc:sldMkLst>
          <pc:docMk/>
          <pc:sldMk cId="1418926665" sldId="766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4:17:11.206" v="41"/>
        <pc:sldMkLst>
          <pc:docMk/>
          <pc:sldMk cId="232631247" sldId="767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4:17:17.472" v="42"/>
        <pc:sldMkLst>
          <pc:docMk/>
          <pc:sldMk cId="531988265" sldId="768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4:17:20.112" v="43"/>
        <pc:sldMkLst>
          <pc:docMk/>
          <pc:sldMk cId="1125212329" sldId="769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4:22:08.043" v="44"/>
        <pc:sldMkLst>
          <pc:docMk/>
          <pc:sldMk cId="2581641480" sldId="770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4:23:36.342" v="45"/>
        <pc:sldMkLst>
          <pc:docMk/>
          <pc:sldMk cId="3041500203" sldId="771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4:24:56.251" v="46"/>
        <pc:sldMkLst>
          <pc:docMk/>
          <pc:sldMk cId="3081230199" sldId="772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4:24:58.657" v="47"/>
        <pc:sldMkLst>
          <pc:docMk/>
          <pc:sldMk cId="1310667411" sldId="773"/>
        </pc:sldMkLst>
      </pc:sldChg>
      <pc:sldChg chg="new">
        <pc:chgData name="EC CSE 5J VAIBHAVI BHALKE" userId="S::pes2ug21cs586@pesuonline.onmicrosoft.com::186e3c10-75c5-4578-b201-52f732b42c0b" providerId="AD" clId="Web-{A681C806-AE66-4B3E-ACEE-8DF07EE61D49}" dt="2023-11-09T14:25:51.128" v="48"/>
        <pc:sldMkLst>
          <pc:docMk/>
          <pc:sldMk cId="3268256084" sldId="774"/>
        </pc:sldMkLst>
      </pc:sldChg>
    </pc:docChg>
  </pc:docChgLst>
  <pc:docChgLst>
    <pc:chgData name="EC CSE 5G RASHID T TAHASILDAR" userId="S::pes2ug21cs424@pesuonline.onmicrosoft.com::2a16c9cc-60ae-48b8-a55e-7d9eecacaea1" providerId="AD" clId="Web-{8352912C-19DD-455B-9C96-C37397ACB811}"/>
    <pc:docChg chg="modSld">
      <pc:chgData name="EC CSE 5G RASHID T TAHASILDAR" userId="S::pes2ug21cs424@pesuonline.onmicrosoft.com::2a16c9cc-60ae-48b8-a55e-7d9eecacaea1" providerId="AD" clId="Web-{8352912C-19DD-455B-9C96-C37397ACB811}" dt="2023-11-18T04:22:36.831" v="7" actId="14100"/>
      <pc:docMkLst>
        <pc:docMk/>
      </pc:docMkLst>
      <pc:sldChg chg="modSp">
        <pc:chgData name="EC CSE 5G RASHID T TAHASILDAR" userId="S::pes2ug21cs424@pesuonline.onmicrosoft.com::2a16c9cc-60ae-48b8-a55e-7d9eecacaea1" providerId="AD" clId="Web-{8352912C-19DD-455B-9C96-C37397ACB811}" dt="2023-11-18T04:22:36.831" v="7" actId="14100"/>
        <pc:sldMkLst>
          <pc:docMk/>
          <pc:sldMk cId="3822395847" sldId="663"/>
        </pc:sldMkLst>
        <pc:spChg chg="mod">
          <ac:chgData name="EC CSE 5G RASHID T TAHASILDAR" userId="S::pes2ug21cs424@pesuonline.onmicrosoft.com::2a16c9cc-60ae-48b8-a55e-7d9eecacaea1" providerId="AD" clId="Web-{8352912C-19DD-455B-9C96-C37397ACB811}" dt="2023-11-18T04:22:36.831" v="7" actId="14100"/>
          <ac:spMkLst>
            <pc:docMk/>
            <pc:sldMk cId="3822395847" sldId="663"/>
            <ac:spMk id="4" creationId="{20966C5E-7D38-4F52-7D29-989C4182912E}"/>
          </ac:spMkLst>
        </pc:spChg>
        <pc:spChg chg="mod">
          <ac:chgData name="EC CSE 5G RASHID T TAHASILDAR" userId="S::pes2ug21cs424@pesuonline.onmicrosoft.com::2a16c9cc-60ae-48b8-a55e-7d9eecacaea1" providerId="AD" clId="Web-{8352912C-19DD-455B-9C96-C37397ACB811}" dt="2023-11-18T04:22:32.284" v="6" actId="14100"/>
          <ac:spMkLst>
            <pc:docMk/>
            <pc:sldMk cId="3822395847" sldId="663"/>
            <ac:spMk id="5" creationId="{6DD0B849-EC0F-CEFA-E6F1-A3901B1CC9A1}"/>
          </ac:spMkLst>
        </pc:spChg>
      </pc:sldChg>
      <pc:sldChg chg="modSp">
        <pc:chgData name="EC CSE 5G RASHID T TAHASILDAR" userId="S::pes2ug21cs424@pesuonline.onmicrosoft.com::2a16c9cc-60ae-48b8-a55e-7d9eecacaea1" providerId="AD" clId="Web-{8352912C-19DD-455B-9C96-C37397ACB811}" dt="2023-11-18T04:17:20.678" v="3" actId="14100"/>
        <pc:sldMkLst>
          <pc:docMk/>
          <pc:sldMk cId="1248018060" sldId="672"/>
        </pc:sldMkLst>
        <pc:spChg chg="mod">
          <ac:chgData name="EC CSE 5G RASHID T TAHASILDAR" userId="S::pes2ug21cs424@pesuonline.onmicrosoft.com::2a16c9cc-60ae-48b8-a55e-7d9eecacaea1" providerId="AD" clId="Web-{8352912C-19DD-455B-9C96-C37397ACB811}" dt="2023-11-18T04:17:20.678" v="3" actId="14100"/>
          <ac:spMkLst>
            <pc:docMk/>
            <pc:sldMk cId="1248018060" sldId="672"/>
            <ac:spMk id="2" creationId="{2E7552C8-CDC2-31B5-25D6-37F20EFD3C67}"/>
          </ac:spMkLst>
        </pc:spChg>
        <pc:spChg chg="mod">
          <ac:chgData name="EC CSE 5G RASHID T TAHASILDAR" userId="S::pes2ug21cs424@pesuonline.onmicrosoft.com::2a16c9cc-60ae-48b8-a55e-7d9eecacaea1" providerId="AD" clId="Web-{8352912C-19DD-455B-9C96-C37397ACB811}" dt="2023-11-18T04:17:19.022" v="2" actId="1076"/>
          <ac:spMkLst>
            <pc:docMk/>
            <pc:sldMk cId="1248018060" sldId="672"/>
            <ac:spMk id="3" creationId="{C47E171A-A8BF-C98F-48B9-70428439732D}"/>
          </ac:spMkLst>
        </pc:spChg>
      </pc:sldChg>
      <pc:sldChg chg="modSp">
        <pc:chgData name="EC CSE 5G RASHID T TAHASILDAR" userId="S::pes2ug21cs424@pesuonline.onmicrosoft.com::2a16c9cc-60ae-48b8-a55e-7d9eecacaea1" providerId="AD" clId="Web-{8352912C-19DD-455B-9C96-C37397ACB811}" dt="2023-11-18T04:19:04.338" v="5" actId="14100"/>
        <pc:sldMkLst>
          <pc:docMk/>
          <pc:sldMk cId="1006952094" sldId="673"/>
        </pc:sldMkLst>
        <pc:spChg chg="mod">
          <ac:chgData name="EC CSE 5G RASHID T TAHASILDAR" userId="S::pes2ug21cs424@pesuonline.onmicrosoft.com::2a16c9cc-60ae-48b8-a55e-7d9eecacaea1" providerId="AD" clId="Web-{8352912C-19DD-455B-9C96-C37397ACB811}" dt="2023-11-18T04:18:59.104" v="4" actId="14100"/>
          <ac:spMkLst>
            <pc:docMk/>
            <pc:sldMk cId="1006952094" sldId="673"/>
            <ac:spMk id="2" creationId="{2BC602C4-8016-2C37-6635-0C25CC510686}"/>
          </ac:spMkLst>
        </pc:spChg>
        <pc:spChg chg="mod">
          <ac:chgData name="EC CSE 5G RASHID T TAHASILDAR" userId="S::pes2ug21cs424@pesuonline.onmicrosoft.com::2a16c9cc-60ae-48b8-a55e-7d9eecacaea1" providerId="AD" clId="Web-{8352912C-19DD-455B-9C96-C37397ACB811}" dt="2023-11-18T04:19:04.338" v="5" actId="14100"/>
          <ac:spMkLst>
            <pc:docMk/>
            <pc:sldMk cId="1006952094" sldId="673"/>
            <ac:spMk id="3" creationId="{6CFDED88-A61D-71A5-46E2-C0B6F42C1C4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2:53:05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4876 13361 1382 0,'0'0'633'16,"0"0"-274"-16,0 0 142 15,0 0-244-15,0 0-37 16,63-107-67-1,-49 92-36-15,-1 1-11 0,-4 5-47 16,-4 4-13-16,-3 2 28 16,0 3-41-16,4 0-3 15,7 17-17-15,10 11-13 0,10 10 17 16,12 4-17 0,8 0-3-16,7-8 2 0,0-10 2 15,1-12 5-15,-3-10-6 16,-2-2 3-16,-3-10-4 15,-2-12 1-15,-4-6-5 16,-7 2-5-16,-5 2 9 31,-6 6 1-31,-6 10 0 0,-3 8-4 16,-2 0 2-16,2 10-8 16,5 12 4-16,6 6-2 15,2 2 13-15,9 0-5 16,1-6 1-16,3-6 11 15,2-6-13-15,-4-10 1 0,3-2 0 16,-3 0 6-16,-2-14-6 16,1-4 0-16,-3 0 0 15,-7 4 9-15,-2 2-11 16,-6 6 2-16,0 4 0 16,2 2-9-16,6 0 3 15,7 0-3-15,43 0-159 16,-10 0-473-16,3-2-944 0</inkml:trace>
  <inkml:trace contextRef="#ctx0" brushRef="#br0" timeOffset="1163.24">11708 13230 1483 0,'0'0'672'0,"0"0"-177"15,0 0-130-15,0 0-141 16,0 0-85-16,0 0-14 15,0 0 34-15,0 73-59 16,8-33-53-16,9-2-16 16,5-2-17-16,7-4-4 15,7-12-7-15,6-8-3 16,7-12-6-16,4 0 1 0,3-16 5 16,-3-10 6-1,1-6 2 1,-5 0-4-16,-7 0-4 0,-6 8 0 0,-7 3-12 15,-4 12 12-15,-6 4 1 16,2 5 5-16,1 0 2 16,5 13 7-16,1 6 1 15,6 2-16-15,6-1 7 16,4-4-6 0,6-8-1-16,-2-8 17 0,4 0-17 15,1-6 17-15,-1-16-17 16,-4-6-3-16,-2 0 3 15,-7-3-8-15,-5 8 8 0,-5 2 14 16,-7 7-13-16,-2 6 10 16,-2 8 0-16,2 0 11 15,2 4 14-15,3 13-16 16,4 5-5-16,2-3 1 16,4 3-16-16,5-5 11 15,3-3-11-15,3-8 0 16,2-6-3-16,-2 0-15 15,-1-2 9-15,-3-14 8 16,1 0-12 0,-5 1 11-16,-1 5 2 0,-4 6-15 0,1 4 14 15,-5 0-12-15,2 11 13 16,0 11 23-16,3 6 4 16,3 0-2-16,2 2-25 15,1-6 0-15,-1-4 0 16,2-8 0-16,3-10-27 31,-8-2-150-31,-11 0-647 0</inkml:trace>
  <inkml:trace contextRef="#ctx0" brushRef="#br0" timeOffset="2396.34">17908 14696 1380 0,'0'0'547'15,"0"0"-165"-15,0 0-39 0,0 0-83 16,0 0-54-16,10-114-50 16,1 102 16-16,-5 6-17 31,4 6-37-31,-2 0-43 0,7 28-7 0,8 4 10 16,8 12-51-16,12-4-26 15,10-4 7-15,11-8-8 16,10-16 0-16,6-12 6 15,5 0 0-15,-2-18 0 16,0-16-5 0,-6-6 0-16,-2-2 0 0,-3-4-1 15,-5 2 0-15,-5 6 4 16,-4 10 2-16,-6 14-4 0,-8 14-2 16,0 0 0-1,1 24 30-15,-1 8-3 0,8 6-12 16,6-2 0-16,2-8-15 15,3-6 0-15,-1-8 0 16,0-12 0-16,-4-2 0 16,0-12 0-16,0-14 0 15,-3-8 0-15,-1 0 0 16,-4 0 0-16,-9 6 0 16,-3 8 0-16,-7 9 0 15,-2 11 0 1,0 0 0-16,5 7 0 0,6 13 0 15,7 4 0-15,6 0 0 0,10 0 0 32,8-4 0-32,5-6 0 0,2-14 0 0,0 0 0 15,-1 0 0-15,-8-18 0 16,-5-4 0-16,-12 4 0 16,-11 0 0-16,-10 8 0 15,-13 8 0-15,-18 4-63 16,-7 18-391-16,-22 6-357 0</inkml:trace>
  <inkml:trace contextRef="#ctx0" brushRef="#br0" timeOffset="3802.48">2292 15825 806 0,'0'0'1517'0,"0"0"-986"0,0 0-197 15,0 0-5-15,0 0-107 16,0 0-105-16,0 0-10 16,36-98-20-16,-31 102-41 15,5 18-46-15,13 14 0 16,12 10 0-16,17 6 0 16,12-3 0-16,12-5 0 15,11-12 0-15,9-10 0 16,1-18 0-16,4-4 0 15,-1-8 0-15,-2-18 0 16,-6-6 0-16,-10-4 0 16,-11-5 0-16,-10 5 0 0,-10 10 0 15,-11 4 0 1,-5 10 0-16,-1 12 0 0,1 0 0 16,8 16 0-16,6 12 0 15,13 6 0-15,10 4 0 16,10 1 0-16,27 2 0 15,23-2 0-15,-8-11 0 16,-12-12 0-16,-16-14 0 16,-23-2 0-16,10-14 0 15,2-18 0-15,-10-7 0 16,-8-2 0-16,-14-4 0 0,-9 9 0 16,-9 10 0-16,-9 8 0 15,-4 14 0-15,1 4 0 16,4 0 0-16,6 14 0 15,7 12 0 1,11 4 0-16,12 2 0 0,3-1 0 16,10-8 0-16,2-6 0 15,7-7 0-15,4-10 0 16,3 0 0-16,3-8-17 16,1-11-23-16,-2 6 25 15,-7-1 14-15,-10 14 2 16,-5 0 11-16,-10 1-6 15,-4 21 48-15,-5 5-54 0,1-5 0 16,4 0 0-16,2-8 0 16,40-14-83-16,-13 0-514 0,-5-14-878 0</inkml:trace>
  <inkml:trace contextRef="#ctx0" brushRef="#br0" timeOffset="3933.26">7689 15954 2673 0,'0'0'1069'15,"0"0"-715"-15,0 0-354 16,0 0-146-16,-163-31-1908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3:11:15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2486 8079 2179 0,'0'0'360'0,"0"0"-208"16,0 0 123-16,0 0-81 15,0 0-16-15,0 0-40 16,56 90-24-16,-34-52 3 16,0 4-45-16,1 1-6 15,-6-3-33-15,-1-7-6 16,-3-8 20-16,-1-9-17 15,-1-8-8-15,2-8 34 16,13 0-20-16,24-34-36 16,41-40 0-16,61-53 0 15,66-47 0-15,27-11 0 16,-6 19 0-16,-35 41 0 16,-65 53 0-16,-43 24 0 15,-36 18 0-15,-23 14 0 0,-5 2 0 16,-12 6 0-16,-7 2 0 15,-9 6 0-15,-4 0 0 16,21 10 0-16,-2 12-111 16,1 0-617-16</inkml:trace>
  <inkml:trace contextRef="#ctx0" brushRef="#br0" timeOffset="14124.93">4016 8067 1228 0,'0'0'794'16,"0"0"-411"-16,0 0 128 0,0 0-252 16,0 0-101-16,0 0-27 15,-13-109 53 1,15 86 17-16,-2 2-37 0,0 6-81 15,0 6-83-15,0 7 0 16,-6 2 0-16,-3 7 0 16,-7 26 0-16,-4 22 0 15,-4 15 0-15,2 8 0 16,1-2 0-16,8-12 0 0,9-20 0 16,4-19 0-16,0-23 0 31,0-2 0-31,2-39 0 0,5-15 0 0,-1-16 0 31,-4-10 0-31,-2-6 0 16,0 4 0-16,0 5 0 15,0 17 0-15,-4 20 0 0,2 18 0 0,2 16 0 16,0 6 0-16,0 18 0 16,11 22 0-16,9 12 0 15,5 12 0-15,2 3 0 16,-1 1 0-16,2-10 0 15,-1-8-47-15,-4-12-221 16,-7-12-112-16,-16-18-287 16,0-8-76-16,-2 0-323 0</inkml:trace>
  <inkml:trace contextRef="#ctx0" brushRef="#br0" timeOffset="14298.05">3835 8067 1940 0,'-4'0'953'0,"4"0"-496"0,0 0-146 16,0 0-110-16,16 0-158 16,18-4-31-16,13-6 8 15,49-24-20 1,-12 0-277-16,-8 2-770 0</inkml:trace>
  <inkml:trace contextRef="#ctx0" brushRef="#br0" timeOffset="15195.7">7619 7582 2112 0,'0'0'877'0,"0"0"-309"15,0 0-232-15,0 0-133 16,0 0-203-16,0 0 0 15,0 0 0-15,-42 10 0 16,42 36 0-16,0 6 0 16,0 4 0-16,0-2 0 15,0-8 0 1,0-10 0-16,0-10 0 0,0-12 0 16,0-8-90-16,-2-6 6 15,-5-7 72-15,1-26-18 16,-4-10-26-16,4-16 40 15,2-7 16-15,4 0 13 16,0 4 26-16,0 9 12 16,4 11-13-16,12 15-13 15,-1 9-8-15,6 7-17 0,-2 11-2 16,3 0-5-16,1 8-4 16,-4 17-10-16,0 4-48 15,-6 3 5-15,-6 3-22 16,-7-5 19-16,0 0 19 31,-12-6 45-31,-7-6 3 0,3-6 22 0,5-6 97 31,7-4-11-31,4-2-20 0,0 0-16 16,0 0-44-16,13 0-28 16,16 0-28-16,8-2 5 15,11 2-55-15,0 0-40 16,-5 12 5-16,-12 10 34 15,-11 8 16-15,-15 2 37 16,-5 2 26-16,-14 2 74 16,-19 3 41-16,-7-6 2 15,-3-3 5-15,5-7-22 16,11-7-54-16,14-10-46 16,13-6 0-16,0 0-3 15,36-4-190-15,2-10-273 0,-1 8-476 16</inkml:trace>
  <inkml:trace contextRef="#ctx0" brushRef="#br0" timeOffset="15935.21">8709 12218 2147 0,'0'0'689'0,"0"0"-343"16,0 0-69-16,0 0-129 16,-134 56-86-16,110-16-29 0,4 6 9 15,9 2 13 1,9 2-5-16,2-5-13 0,13-7 5 15,22-10-9-15,13-8-10 16,6-14 16-16,12-6 4 16,-2-4-13-16,1-22-30 15,-9-2 0-15,-16-1-32 16,-30 7-242-16,-10 11-484 16,-6 8-1123-16</inkml:trace>
  <inkml:trace contextRef="#ctx0" brushRef="#br0" timeOffset="16634.39">2792 11893 1884 0,'0'0'715'0,"0"0"-245"16,0 0-157-16,0 0-17 15,0 0-179-15,0 0-66 0,0 0-29 16,-25 36 8-16,25 14 53 16,6 10-38-16,5 1-27 15,1-7-11-15,-3-10-7 16,-3-10-25-16,-4-14-140 15,-2-12-141-15,0-8-64 16,-19-28-165-16,-6-10-240 16,-2-5-162-16</inkml:trace>
  <inkml:trace contextRef="#ctx0" brushRef="#br0" timeOffset="16932.97">2636 11921 1711 0,'0'0'782'15,"0"0"-185"-15,0 0-296 0,0 0-44 16,0 0-95-16,0 0-65 15,0 0-31-15,17-4-37 16,16 6 37-16,10 6-38 16,12 0-28-16,8 0 0 15,4 0 0-15,-2 0 0 16,-7 4 0-16,-12 4-39 16,-13 7-20-16,-14 4 17 15,-13 7 11-15,-6 9 23 0,-4 5 8 16,-23 4 1-1,-11 0 12-15,-7 0-12 0,-5-4 0 16,0-8 17-16,6-7-17 16,5-11 14-16,12-8 6 15,10-10-11-15,13-4-10 16,4 0 0-16,13-25-274 16,14-5-596-16,4 2-880 0</inkml:trace>
  <inkml:trace contextRef="#ctx0" brushRef="#br0" timeOffset="17064.09">3399 12318 1861 0,'0'0'1245'0,"0"0"-885"16,0 0-66-16,0 0-294 16,0 0-21-16,0 0-765 0</inkml:trace>
  <inkml:trace contextRef="#ctx0" brushRef="#br0" timeOffset="24470.57">15375 7289 1099 0,'0'0'1585'15,"0"0"-1209"-15,0 0-84 0,0 0-97 16,0 0-123-16,-13 38-47 16,9 12 11-16,-4 14 26 15,-4 8 4-15,-7 7-3 16,-2-3-21-16,-6-4-26 16,2-8-4-16,0-10-6 15,6-12-4-15,3-11 9 0,7-13-10 16,7-10 4-16,0-8 7 15,2 0 17-15,0-14 60 16,0-25-89-16,11-16 0 16,9-34 0-16,2-3 0 15,5-6 0-15,2 2 0 16,-7 25 0 0,3 7 0-16,-10 24 0 0,-5 18 0 15,-4 18 0-15,-2 4 0 16,3 20 0-16,4 20 0 15,5 16 0-15,2 10 0 16,-1 4 0-16,4 2 0 16,-4-7 0-16,-1-7 0 15,-1-10 0-15,-3-10 0 0,-4-10 0 16,-1-12 0-16,-5-6-131 16,-2-10-134-16,0-4-101 15,-15-16-564-15,-3-2-608 0</inkml:trace>
  <inkml:trace contextRef="#ctx0" brushRef="#br0" timeOffset="24627.57">15271 7694 1859 0,'0'0'878'0,"0"0"-378"16,0 0-157-16,0 0-98 0,0 0-133 16,0 0-65-1,0 0-38-15,33-30-9 0,5 24 0 16,7-4-81-1,1-2-148-15,10-9-283 0,-14 3-259 16,-13 3-487-16</inkml:trace>
  <inkml:trace contextRef="#ctx0" brushRef="#br0" timeOffset="24831.8">15616 7018 1773 0,'0'0'1065'0,"0"0"-554"16,0 0-160-16,0 0-113 15,0 0-80-15,0 0-158 32,0 0 0-32,0 8 0 0,0 28 0 0,0 8 0 15,-27 22-9-15,-8-9-541 16,-1-13-1365-16</inkml:trace>
  <inkml:trace contextRef="#ctx0" brushRef="#br0" timeOffset="25901.44">19892 7309 1039 0,'0'0'1565'0,"0"0"-995"16,0 0-198-1,0 0-98-15,0 0-136 0,0 0-103 16,0 0-28-16,-14 34-5 16,14 18 37-16,0 6-21 15,0 2-3-15,0-3-15 16,0-9 0-16,0-12-14 15,3-12-82-15,-1-10-21 16,-2-12-26-16,0-2 35 16,0-12 74-16,0-20-79 15,-5-8 56-15,-2-10 50 16,-1-8 7-16,1-1 24 16,1 1 91-16,3 6 7 0,3 8 17 15,0 12-1 1,0 8-36-16,14 9-31 0,10 8-71 15,10 5 0-15,5 2 0 16,3 0 0-16,-3 16 0 16,-8 8-17-16,-13 2-49 15,-12 4 11-15,-6 2 14 16,-11 0 26-16,-18 0 15 16,0-6 0-16,0-4 5 15,10-8-4-15,5-6 10 0,9-4-4 16,5-4-6-16,0 0 17 15,0 0-1-15,17 0-8 16,12 0 1-16,6 0-4 16,9 0-4-16,3 0-2 15,-2 10-11-15,-8 8-7 16,-6 3-27 0,-12 5-12-16,-15-1 12 0,-4 6-3 15,-15-1 25-15,-26 0 17 16,-15 0 6-16,-6-2 48 15,-5-2 8-15,7-6-4 16,7-4-13-16,15-4-25 16,16-4-14-16,17 2-146 0,5-4-431 15,0-6-610-15</inkml:trace>
  <inkml:trace contextRef="#ctx0" brushRef="#br0" timeOffset="26130.67">20264 6705 2196 0,'0'0'863'0,"0"0"-330"16,0 0-265-16,0 0-112 15,0 0-76-15,0 0-80 16,0 147 0-1,0-79 0 1,0 6 0-16,-2 22 0 16,-19-18-341-16,-3-15-980 0</inkml:trace>
  <inkml:trace contextRef="#ctx0" brushRef="#br0" timeOffset="28032.43">20411 11975 1892 0,'0'0'824'16,"0"0"-346"-16,0 0-210 16,0 0-79-16,0 0-107 15,0 0-68-15,0 0-14 16,0 16 4-16,2 0-4 16,0 0-1-16,3-2 0 15,-3-8 1-15,0-2 1 16,0-4 6-16,-2 0 13 15,2 0 5-15,-2-14-2 16,0-6-13-16,0 0-9 0,-8-2 5 16,-11 6 3-16,-4 6 0 15,-11 10 18-15,-6 6-6 16,-2 28-20-16,0 14 6 16,11 10 10-16,10 9 2 15,19-1 10-15,2-6-17 16,31-6 3-16,20-12 3 15,11-12-18-15,8-14-2 16,-1-12-79-16,-5-4-37 16,-8-8-82-16,-4-34-110 0,-17 2-355 15,-13 2-442-15</inkml:trace>
  <inkml:trace contextRef="#ctx0" brushRef="#br0" timeOffset="28236.79">20908 11296 2445 0,'0'0'900'15,"0"0"-543"-15,0 0-79 16,0 0-162-16,0 0-116 16,0 0 0-16,-40 146 0 15,22-86 0-15,-20 30 0 0,3-15-116 16,-2-12-1088-16</inkml:trace>
  <inkml:trace contextRef="#ctx0" brushRef="#br0" timeOffset="29024.86">14618 11975 1822 0,'0'0'727'16,"0"0"-239"-16,0 0-126 16,0 0-52-16,0 0-160 15,0 0-99-15,0 0-21 16,0 76 36-16,13-16-9 15,1 2-48-15,-1 1-8 16,-4-9-1-16,-5-12-122 16,-2-14-109-16,-2-12-95 15,0-22-173-15,-4-20-81 0,-9-12-322 0</inkml:trace>
  <inkml:trace contextRef="#ctx0" brushRef="#br0" timeOffset="29293.69">14587 11891 1437 0,'0'0'737'15,"0"0"-135"-15,0 0-135 16,0 0-229-16,0 0-82 16,0 0-85-16,0 0 29 15,46 20-13-15,-6 4-61 16,10 4-19-16,3-2-5 16,1 0-2-16,-3-2-11 0,-12 2-44 15,-6 0 1 1,-16 2 30-16,-15 0 1 0,-2 5 20 15,-23 3 3-15,-19 2 17 16,-9 4 31-16,-9 2-9 16,-1 0-23-16,7-2-13 15,6-2-3-15,13-2-6 16,10-5-90-16,23-5-208 16,2-8-345-16,0-10-344 0</inkml:trace>
  <inkml:trace contextRef="#ctx0" brushRef="#br0" timeOffset="29558.78">14910 11351 1532 0,'0'0'1092'0,"0"0"-535"15,0 0-92-15,0 0-216 16,0 0-48-16,0 0-201 16,0 0 0-16,-42 7 0 0,39 40 0 15,-1 12 0-15,-3 7 0 16,0 0 0-16,1-2 0 16,1-6-63-16,5-5-224 15,0-15-284-15,0-18-566 0</inkml:trace>
  <inkml:trace contextRef="#ctx0" brushRef="#br0" timeOffset="29731.73">15678 11985 3053 0,'0'0'696'0,"0"0"-678"15,0 0-18-15,0 0-1239 0</inkml:trace>
  <inkml:trace contextRef="#ctx0" brushRef="#br0" timeOffset="32759.2">16987 15781 2246 0,'0'0'663'0,"0"0"-412"16,0 0 92-16,0 0-16 0,0 0-142 15,0 0-104-15,0 0-81 16,-21-18 0-16,44 48 0 16,10 16 0-16,13 6 0 15,15 7 0 1,26-1 0-16,35-14 0 0,36-18 0 15,14-20 0-15,-3-12 0 16,-17-34 0-16,-40 0 0 16,-23 5 0-16,-25 3 0 15,-13 1 0-15,1 4 0 16,-5-3 0-16,-5 6 0 16,-15 12 0-16,-10 6 0 0,-1 6 0 15,4 2 0-15,8 16 0 16,17 8 0-16,16 0 0 31,14-2 0-31,12-3 0 16,9-8 0-16,5-8 0 15,-6-5 0-15,-5-9 0 16,-13-13 0-16,-15-2 0 16,-12 0 0-16,-17 0 0 15,-8 6 0-15,-12 2 0 16,-4 6 0-16,-2 4 0 0,-1 6 0 15,7 0 0-15,10 6 0 16,15 6 0-16,15 6 0 16,18-4 0-16,35-6 0 15,29-8 0-15,25-16 0 16,-15-12 0-16,-31 2 0 16,-40 4 0-16,-32 10 0 15,3 2 0-15,-6 0 0 16,-3 6 0-16,-11 0 0 15,-5 4 0-15,2 0 0 16,12 0 0-16,14 0 0 0,33 0 0 16,39 0 0-16,29-18 0 15,-6-10-3-15,-25 3-235 16,-37 6-82-16,-26 2 45 16,3-1-62-16,0-1-162 15,-5 2-21-15,-15 7 147 16,-13 6 249-16,-12 4 124 15,-6 0 211-15,-5 0 109 16,0 4 70-16,1 1-109 16,3-5-77-16,9 0-176 0,-1-14-28 15,-5-7-944-15</inkml:trace>
  <inkml:trace contextRef="#ctx0" brushRef="#br0" timeOffset="39029.37">11556 5704 2239 0,'0'0'764'0,"0"0"-542"16,0 0 22-16,0 0 2 15,0 0-116-15,0 0-92 16,-2 13-16-16,18 3-16 16,6 4 38-16,2 2-16 15,3 2-17-15,2-4 9 16,7-4-19-16,7-4 4 15,10-10 17-15,11-2-16 0,14-4 11 16,7-20-16 0,9-8 0-16,-1-2 2 0,1-3-3 15,-7 5 0-15,-12 9 0 16,-10 13-2-16,-14 10 2 16,-9 0 0-16,-4 26 1 15,-5 8-2-15,6 6-1 16,-1-2 2-16,6-2-1 15,7-6 2-15,3-12 0 16,4-10-1-16,0-8 1 16,-1-4 11-16,-1-18-12 15,0-6 0-15,-2-6 6 16,0 2-6-16,-4 4 10 16,-3 6-10-16,-2 8 0 15,-8 10 0-15,4 4-9 0,-3 0 7 16,6 16 2-16,5 0-5 15,7-2 5-15,4-4 1 16,0-4 0-16,1-4-1 16,-6-2-4-16,-6 0-32 15,0-8-99-15,-13-2-206 16,-17 4-613-16</inkml:trace>
  <inkml:trace contextRef="#ctx0" brushRef="#br0" timeOffset="40058.92">3068 6591 1874 0,'0'0'576'0,"0"0"-360"15,0 0 70-15,0 0-45 16,0 0-155-16,0 0-41 16,0 0 25-16,98 82-10 15,-48-42-8-15,2 3-10 16,0-6-24-1,-2-6-1-15,2-12-16 0,1-10 0 16,1-9 9-16,-1-6-10 16,-2-20 10-16,-1-6-2 15,-6-4 2-15,-4 4 14 16,-9 1-3-16,-2 11 12 0,-6 8-1 16,-3 12-16-1,4 0 19-15,3 10-5 0,6 12-5 16,6 2-1-16,3 1-23 15,7-6 9-15,-1-5 1 16,6-7-11-16,-2-7 20 16,-2 0-14-16,-2-8-5 15,-2-10 22-15,-3-7-23 16,-1 0 9-16,0-8-9 16,-2 3 1-16,-2 2 11 15,-5 6-12-15,-4 8 0 0,1 12 16 16,-1 2-14-16,2 6 16 15,2 18-2-15,5 2-15 16,-1 2 14-16,8-6-15 31,2-8 0-31,2-8 23 0,5-6-17 16,2-4 19-16,-3-20-8 16,-2-2-17-16,-5-2 0 15,-14 8-90-15,-14 6-530 16,-18 10-1220-16</inkml:trace>
  <inkml:trace contextRef="#ctx0" brushRef="#br0" timeOffset="51162.88">28637 5472 1265 0,'0'0'548'0,"0"0"-234"15,0 0 207-15,0 0-161 16,0 0-89-16,0-40-29 15,0 40-47-15,0 0-42 16,0 0-16-16,0 0-47 16,0 4-90-16,0 16 0 15,0 10 0-15,0 10 0 0,0 8 0 16,-2 6 0-16,2 0 0 16,-2-7 0-1,2-7 0-15,0-12 0 0,0-10 0 16,2-8 0-16,23-10 0 15,14 0 0-15,37-36 0 16,40-30 0-16,40-30 0 16,11-17 0-16,-4 1 0 15,-39 26 0-15,-36 27 0 16,-30 23 0-16,-14 14 0 0,-7 4 0 16,-1 4 0-16,-7 2 0 15,-15 8 0-15,-8 2 0 16,-4 2 0-16,-2 0 0 15,0 0 0-15,0 0 0 16,0 2 0-16,0 8 0 31,0 0 0-31,0 4 0 16,0 12-111-16,-8-2-449 16,-8-2-435-16</inkml:trace>
  <inkml:trace contextRef="#ctx0" brushRef="#br0" timeOffset="51335.3">29715 5759 2707 0,'0'0'163'15,"0"0"-163"-15,0 0-298 16,0 0-2037-16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3:12:25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16337 5181 2414 0,'0'0'711'0,"0"0"-464"0,0 0 76 16,0 0-70-16,0 0-105 15,0 0-148-15,0 0 0 16,0 0 0-16,0 0 0 16,0 17 0-16,0 6 0 15,10 4 0-15,1-4 0 16,5-5 0-16,13-11 0 16,19-7 0-16,42-32 0 15,50-47 0-15,47-35 0 16,13-14 0-16,-10 3 0 0,-45 31 0 15,-52 34 0-15,-26 22 0 16,-20 10 0-16,-5 4 0 16,-6 2 0-16,-7 5 0 15,-29 17 0-15,-7 3 0 16,-24 13-711-16</inkml:trace>
  <inkml:trace contextRef="#ctx0" brushRef="#br0" timeOffset="67667.5">7461 8418 1512 0,'0'0'740'0,"0"0"-358"16,0 0-51-16,0 0-60 15,0 0-81-15,0 0-70 16,-2-12-27-16,10 16 36 15,13 10 8-15,4 8-50 16,-1 2 17-16,-2 2-104 16,0 2 0-1,-1-2 0-15,-4-2 0 16,-1-8 0-16,-3-4 0 16,5-12 0-16,7 0 0 0,15-28 0 15,33-44 0 1,41-44 0-16,35-39 0 0,14-5 0 15,-10 17 0-15,-32 45 0 16,-43 40 0-16,-27 22 0 16,-20 10 0-16,-4 6 0 15,-9 6 0-15,-5 2 0 16,-9 8 0-16,-4 4 0 16,0 4 0-16,-8 12-303 15,-7 4-1221-15</inkml:trace>
  <inkml:trace contextRef="#ctx0" brushRef="#br0" timeOffset="71071.03">10091 9874 1088 0,'0'0'1305'0,"0"0"-993"31,0 0 29-31,0 0 18 0,0 0-110 0,0 0-118 16,-45-9-79-16,45 13-29 15,14 13 14-15,17 5-2 16,9 4-10-16,11 4-1 16,12-4-15-16,8-8 8 15,6-10-5-15,8-8-3 16,6-2 10-16,3-24-7 15,1-12-12-15,1-6 9 0,-4-8-8 16,-5-1 0-16,-7 3 11 16,-11 8-10-16,-11 10 10 15,-8 16-12-15,-11 16 0 16,-3 0 0-16,1 26 0 16,9 14 0-1,2 8 0-15,10 2 0 16,7-1 0-16,7-11 0 0,3-10 0 15,3-14 0-15,2-14 0 0,-2-6 0 16,-2-28 0-16,-7-11 0 16,-4-3 0-16,-10 1 0 31,-4 2 0-31,-6 9 0 0,-5 12 0 0,-2 10 0 31,2 10 0-31,3 4 0 16,1 6 0-16,1 14 0 15,1 2 0-15,4 0 0 16,-2-4 0-16,4-6 0 16,1-6 0-16,0-6 0 15,3 0 0-15,-2-1 0 16,-3-12 0-16,-4 3 0 0,-2 4 0 16,-5 2 0-1,-5 4 0-15,-2 0 0 0,-4 0 0 16,1 0 0-16,-4 8 0 15,1 0 0-15,0-2 0 16,-1 0 0-16,-1 0 0 16,-1-3 0-16,-1-2 0 15,-6 1 0-15,-1-2 0 16,-5 0 0-16,-1 0 0 16,-2 0 0-16,-3 0 0 15,-1 0 0-15,-2 0 0 16,0 0 0-16,-2 0 0 15,0 0-336-15,-13 0-979 0</inkml:trace>
  <inkml:trace contextRef="#ctx0" brushRef="#br0" timeOffset="74337.53">21405 8372 1077 0,'0'0'1331'0,"0"0"-856"0,0 0-270 15,0 0 39-15,0 0 14 16,0 0-99-16,0 0-33 16,37 0-29-16,-23 2-23 15,-3 6-24-15,-2 2-50 16,2 4 0-16,0 2 0 16,-2-2 0-16,2 0 0 15,0-4 0-15,0-6 0 16,5-4 0-16,9-10 0 0,8-26 0 15,13-21 0 1,24-26 0-16,-1-4 0 0,6-5 0 16,6 0 0-16,-10 21 0 15,5 2 0-15,-11 16 0 16,-19 19 0-16,-10 12 0 16,-18 10 0-16,-7 6 0 15,-9 4 0-15,-2 2 0 16,0 0 0-16,0 0 0 15,0 16 0-15,0 8-257 16,0 2-567-16</inkml:trace>
  <inkml:trace contextRef="#ctx0" brushRef="#br0" timeOffset="108073.3">23258 10604 2257 0,'0'0'668'0,"0"0"-447"16,0 0 133-16,0 0-141 16,0 0-119-16,0 0-58 15,10 6 27-15,9 10 2 16,4 2-10-16,4-2-11 16,2-4-18-16,6-4-26 15,7-8 0-15,10 0 0 16,6-6 0-16,4-18 0 0,3-8 0 15,-5-3 0-15,-2 2 0 16,-10 4 0-16,-7 5 0 16,-8 10 0-16,-6 10 0 15,-3 4 0-15,1 0 0 16,-1 18 0-16,8 10 0 16,1 2 0-16,7 1 0 15,3-6 0-15,1-4 0 16,1-9 0-16,-3-8 0 0,-2-4 0 15,-2 0 0 1,-4-15 0-16,-3-4 0 0,-2-3 0 16,-3 1 0-16,1 3 0 15,-5 4 0-15,1 4 0 16,-2 5 0-16,0 5 0 16,-1 0 0-16,3 0 0 15,0 1 0-15,11 5 0 16,4 2 0-16,13-1 0 15,50-7 0-15,-11 0-282 16,5 0-1389-16</inkml:trace>
  <inkml:trace contextRef="#ctx0" brushRef="#br0" timeOffset="108968.76">26603 10521 842 0,'0'0'1284'0,"0"0"-896"0,0 0 153 15,0 0-240-15,0 0-58 16,0 0-87-16,0 0-19 15,-43-6-16-15,43 4-38 16,0 2-83-16,0-2 0 16,0 2 0-16,0 0 0 15,0 0 0-15,16 13 0 16,11 6 0-16,8 3 0 0,5 0 0 16,5-1 0-16,4-7 0 15,4-7 0-15,-1-7 0 16,-1 0 0-16,-2-7 0 15,-3-15 0-15,-5-4 0 16,-3-1 0 0,-7-1 0-16,-4 6 0 0,-5 8 0 15,-7 6 0-15,2 8 0 16,0 0 0-16,3 0 0 16,5 16 0-16,4 4 0 15,4-2 0-15,5-1 0 16,2-8 0-16,5-4 0 15,-3-5 0-15,2 0 0 0,1-14 0 16,-1-8 0-16,-3-3 0 16,-1 1 0-16,-3 4 0 15,-1 2 0-15,-3 6 0 16,-4 4 0-16,0 4 0 16,-4 4 0-16,0 0 0 15,-3 0 0-15,-2 0 0 16,-2 2 0-16,-3 2 0 15,-1 2 0-15,-10 0 0 16,-2 0-285-16,-2 0-938 0</inkml:trace>
  <inkml:trace contextRef="#ctx0" brushRef="#br0" timeOffset="116168.13">28053 9756 2299 0,'0'0'530'16,"0"0"-207"-16,0 0 41 15,0 0-122-15,0 0-136 16,0 0-73-16,17-13 18 16,6 26 20-16,0 6 6 15,-1 7-77-15,-5 1 0 16,-1-1 0-16,-3-2 0 16,3-6 0-16,8-10 0 0,11-8 0 15,15-17 0-15,22-30 0 16,32-36 0-16,32-35 0 15,34-27 0-15,6 3 0 16,-36 32 0-16,-35 37 0 16,-48 40 0-16,-12 11 0 15,-5 1 0-15,-4 3 0 16,-5 4 0-16,-15 6 0 16,-12 6 0-16,-4 2 0 15,0 0 0-15,-31 27-84 16,-4 1-447-16,-5-2-758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3:14:43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1448 1891 1330 0,'0'0'187'16,"0"0"-140"-16,0 0-23 15,0 0-6-15,0 0-7 16,0 0 3-16,16-60-14 15,5 34-21-15,0 4-174 16,-6-1-640-16</inkml:trace>
  <inkml:trace contextRef="#ctx0" brushRef="#br0" timeOffset="597.02">1677 1499 1681 0,'0'0'788'15,"0"0"-455"-15,0 0-14 16,0 0-68-16,0 0-44 16,0 0-102-16,0 0-40 15,-78-69-56-15,56 133 1 16,-7 36 28-16,0 30-32 16,7-5 15-16,17-27-17 15,5-34-2-15,14-28-4 16,23-4-4-16,17-8 0 0,13-18 0 15,8-8 12-15,4-40-6 16,-4-20 1-16,-10-14-1 16,-12-20 17-16,-14-25-17 15,-26-19 0-15,-13 9-6 16,-5 27 14-16,-19 34-4 16,-3 30 8-16,-2 4 14 15,-5 10 28-15,-5 12-20 16,-1 14 2-16,-7 32-17 15,-5 28-18-15,-10 36-1 16,7-2 1-16,1 7-1 0,2-7 0 16,17-22-3-1,-1-4 2-15,12-20 1 16,9-17 0-16,9-21 4 0,6-10-3 16,0-14 6-16,12-22-2 15,7-7-5-15,2 3-5 16,-1 6-1-16,-2 14-3 15,2 16 9-15,5 4-12 16,8 18 12-16,7 20 0 16,5 11 0-16,8 5-10 15,3 1 9-15,2-2 1 16,-3-5 3-16,-4-6-3 0,-6-10 0 16,-14-6-39-16,-8-8-43 15,-10-8-59-15,-2-4-77 16,0-6-274-16,-2-16-223 15,0-6-665-15</inkml:trace>
  <inkml:trace contextRef="#ctx0" brushRef="#br0" timeOffset="770.2">2401 1488 1881 0,'0'0'741'16,"0"0"-269"-16,0 0-256 0,0 0-152 15,0 0-64-15,0 0-171 16,0 0-285-16,58 84-222 16,-45-34-1052-16</inkml:trace>
  <inkml:trace contextRef="#ctx0" brushRef="#br0" timeOffset="896.66">2515 2085 1538 0,'0'0'906'0,"0"0"-434"15,0 0-114-15,0 0-187 0,0 0-171 16,0 0-59-16,0 0-465 16,61-80-379-16</inkml:trace>
  <inkml:trace contextRef="#ctx0" brushRef="#br0" timeOffset="1037.84">2724 1742 1883 0,'0'0'875'0,"0"0"-338"16,0 0-272-16,0 0-151 16,0 0-103-16,0 0-11 0,139-118-143 15,-81 98-162-15,-16 8-358 16,-16 12-261-16</inkml:trace>
  <inkml:trace contextRef="#ctx0" brushRef="#br0" timeOffset="1367.5">1250 3052 61 0,'0'0'2601'0,"0"0"-2077"0,0 0-166 0,0 0-124 15,0 0-135-15,0 0-67 16,251-24-16-16,-17-38 20 16,15-13-35-16,-10-3 1 15,-36 10 8-15,-34 10-9 16,-42 13-1-16,-42 16 0 16,-40 11 1-16,-24 7 11 15,-7 1-4-15,-5 2 61 16,-5 2-38-16,-4 2-31 15,0 4 0-15,0 0 0 16,0 7-110-16,0 8-373 0,0-1-531 16</inkml:trace>
  <inkml:trace contextRef="#ctx0" brushRef="#br0" timeOffset="4064.1">5505 1592 1069 0,'0'0'773'0,"0"0"-518"0,0 0 100 16,0 0 26-1,0 0-62-15,31-111-150 0,-31 108-34 16,0 3-48-16,0 0-39 16,0 16-42-16,0 10 0 15,-6 8 19-15,1-2-19 16,3-2 2-16,-1-6 1 16,3-10-9-1,0-8 0-15,0-6 8 0,0 0 7 16,10-18 23-16,1-12-37 15,-5-6 0-15,-1-1 10 16,-5 4-10-16,0 3-1 16,-3 10 12-16,-16 8-10 0,-8 12-4 15,-12 0-11 1,-7 27-13-16,-16 36 20 0,-9 33 6 16,-1 34 0-16,14 13 6 15,27-5-6-15,24-31 21 16,7-31-16-16,16-20-4 15,20-10 2-15,18 2-3 16,19-8 0-16,20-6-7 16,7-22-28-1,8-12 1-15,-4-10-25 16,-4-24 10-16,-9-14 31 16,-8-10-17-16,-16-10 22 15,-16-5 2-15,-19 3 11 0,-17 10 13 16,-15 12-12-1,0 20 13-15,-22 18 55 0,-11 10-63 16,-8 30-5-16,-1 24-1 16,2 12-11-16,7 7 2 15,6-7 6-15,11-10 3 16,12-12-3-16,4-16 5 16,0-14-3-16,8-12 1 15,13-2 0-15,1-12 32 16,2-16-25-16,-4-6 8 15,-1-4 20-15,-7 2-22 16,-3 7 23-16,-1 9 5 16,-6 15-7-16,0 5 5 0,2 0-39 15,7 22-22-15,5 7 10 16,11 6 22-16,6 1-10 16,9-6 10-1,6-10-9-15,2-8 16 0,4-10-17 16,-3-2 0-16,0-6 15 15,-4-18-15-15,-7-9 6 0,-7-8 0 16,-4-9-5-16,-4-17 18 16,-7-21-19-16,-9 2 0 15,-5-6 0-15,-4 3 9 16,0 25 3-16,-4 10-11 16,-14 24 30-16,-2 30 37 15,-7 20-68-15,-4 65 7 16,2 37-22-16,11 0 23 15,12-16-8-15,6-30 0 16,4-25 0-16,21 3 5 16,8-2-5-16,9-2 0 15,12-20-10-15,2-16-23 16,2-14-77-16,-3-10-109 16,4-44-95-16,-18 2-228 0,-16 0-198 15</inkml:trace>
  <inkml:trace contextRef="#ctx0" brushRef="#br0" timeOffset="5505.79">7207 1895 1861 0,'0'0'624'0,"0"0"-126"16,0 0-250-16,0 0-136 15,0 0-59-15,-133 108-29 16,108-46 6-16,9 3 15 16,10-1-32-1,6-10 10-15,0-10-7 0,24-12-15 16,10-14 19-16,8-10-14 15,7-8 6-15,-2-6-8 16,0-20-4-16,-5-8 0 16,-6-8 7-16,-7-5-7 0,-7 1 17 15,-6 0-7-15,-8 8 5 16,-3 10 8-16,-3 14 2 16,-2 14 20-16,0 4-45 15,0 34 8-15,4 14-8 16,6 8 0-16,3 2 6 15,7-5-6-15,7-15-4 16,2-14-7-16,0-16 11 16,-1-12 1-16,-1-2 19 15,-2-22-11-15,-5-8 0 16,-5-4-3-16,-1-4-6 0,-3 3-1 16,-3 6 0-16,-2 8 1 15,-2 9 6-15,-2 10-6 16,3 4 0-16,3 2-27 15,4 18-3 1,5 7 19-16,8 1 11 0,4-1 0 16,4-4 2-16,5-9-2 15,5-10-24-15,-1-4-28 16,0-9-29-16,-4-16 4 16,-6-12 26-16,-4-9 33 15,-8-6 18-15,-4-10 0 0,-7-10 0 16,-5-10 0-16,-4-4 1 15,0 1-1-15,0 13 22 16,-13 22 53-16,-5 22 96 16,0 28-48-16,-4 12-72 15,0 54-27-15,6 40-18 16,9 5 6-16,7-5-12 16,10-16 6-1,23-24-12-15,11 1 5 0,16-8-17 16,7-18-53-16,5-23-38 0,-1-18 13 15,-2-2-6-15,-7-28 30 16,-8-12 45-16,-12-6 21 16,-9-2 6-16,-12-5 12 15,-13 7 3 1,-8 8 37-16,0 10 31 0,-2 18 23 16,-17 12-14-16,-6 12-77 15,-4 32-14-15,2 10-2 16,7 4-15-16,9-5 16 15,9-9-12-15,2-15-13 16,2-11 24-16,18-11 2 16,4-7 11-1,3 0 8-15,0-14-19 16,0-2 5-16,-5 2-6 16,3 1 6-16,-4 8-16 15,4 5 8-15,2 0 2 0,2 4-1 0,4 14 2 31,3 0-1-31,1-4 0 16,6-4 0-16,-1-10 0 16,0 0 0-16,1-10 0 15,-5-18 6-15,-5-8 0 16,-2-8-4-16,-8-9-1 0,-4-7-1 16,2-22 14-16,-7 0-13 15,-4-7-1-15,-3 3 19 16,-5 22-17-16,-2 10 44 15,0 24 49-15,0 28-29 16,-2 12-33-16,-7 60-33 16,7 42 0-16,2 31 13 15,13-7-13-15,14-32 0 16,2-36-1-16,4-29-20 16,10-5 21-16,6-4-42 0,7-10 6 15,0-20 36-15,-6 0-19 16,-3-26 11-16,-5-12-5 15,-8-11 5-15,-7-5 2 16,-9-2 6-16,-7 2 0 16,-9 10 14-16,-2 14-8 15,0 16 3-15,-2 14-9 16,-9 20-32-16,-1 22 31 16,8 14-10-16,4 4 8 15,0-4-11-15,22-9-1 16,9-13-124-16,7-18-47 15,1-14-102-15,-2-18-238 16,-10-16-109-16,-14-7-756 0</inkml:trace>
  <inkml:trace contextRef="#ctx0" brushRef="#br0" timeOffset="5631.5">9607 1708 2227 0,'0'0'912'16,"0"0"-459"-16,0 0-177 15,0 0-251-15,0 0-25 16,212-84-555-16,-106 78-1283 0</inkml:trace>
  <inkml:trace contextRef="#ctx0" brushRef="#br0" timeOffset="6498.09">11024 2202 1949 0,'0'0'624'0,"0"0"-366"16,0 0 268-16,0 0-247 16,0 0-139-16,114-97-70 15,-99 63-10-15,-1-8-13 0,-10-8 19 16,-2-10-51-16,-2-10 1 15,0-10 30-15,-6-7-46 16,-10-3 0-16,-5 8 0 16,2 11 0-16,1 23 0 15,1 24 0-15,3 24 0 16,1 28 0-16,6 62 0 16,7 53 0-16,0 20 0 15,26-1 0-15,7-36 0 16,-4-48 0-16,3-28 0 0,-1-18 0 15,10-7-11 1,3-11 11 0,5-14 0-16,-7-12 0 15,-9-34 11-15,-10-19-11 0,-8-11 0 0,-7-24 0 16,-8 6 0-16,0-3 0 16,0 3 0-16,0 26 0 15,0 2 0-15,0 26 0 16,-5 23 0-16,0 17 0 15,3 51 0-15,2 45 0 16,0 9 0-16,0-4 0 16,7-8 0-16,8-31 0 15,1-2 0-15,4-4-24 0,-4-21-5 16,-5-21 29-16,0-14 0 16,-2-9 27-16,4-25-16 15,3-10-11-15,4-8-7 31,2-2 7-31,3 3 0 16,-3 8 12-16,-2 10-2 16,-4 19-10-16,-7 14 0 15,-3 14-38-15,4 31 24 16,-2 17 13-16,5 8 2 16,10 0 2-16,6-6-3 15,8-14-6-15,6-18-3 0,4-17-22 16,0-15 7-1,-3-11 16-15,-4-21 8 0,-11-12 8 16,-7-6-1-16,-7-6 7 16,-5-4 14-16,-6 0-20 15,-4 4-7-15,0 12 8 16,0 13 9-16,-2 24 16 16,-14 7-34-16,3 32 0 15,2 18 0-15,11 12-27 16,0 2 15-16,20-4 0 15,21-10-36-15,9-12-39 16,6-13-134-16,11-25-41 0,-13 0-291 16,-21-21-289-16</inkml:trace>
  <inkml:trace contextRef="#ctx0" brushRef="#br0" timeOffset="6675.5">10852 1562 1547 0,'0'0'1206'0,"0"0"-676"15,0 0-166-15,0 0-184 0,0 0-147 16,166-24-33-16,-54 40-317 16,-4 2-568-16</inkml:trace>
  <inkml:trace contextRef="#ctx0" brushRef="#br0" timeOffset="8503.49">13509 2051 1536 0,'0'0'795'0,"0"0"-432"16,0 0 91 0,-96-130-210-16,57 104-14 0,-7 12-73 15,-12 14-77-15,-7 12-40 16,-7 30 22-16,8 16-19 16,11 8-5-16,20 2-19 15,25-6-19-15,8-16 1 16,43-19-1-16,22-23 0 15,12-10 22-15,8-41-22 16,-4-21 12-16,-6-30-12 0,-19-24 0 16,-20 7 0-16,-16 11 0 15,-16 20 0-15,-4 22 0 16,0 4 0-16,-2 8 0 16,-10 21 0-16,2 23 0 15,-3 6 0-15,-6 39 0 16,-1 17 0-1,1 18 0-15,5 12 0 0,7 8 0 16,7 0 0-16,2-5 0 16,27-13 0-16,14-18 0 15,8-20 0-15,7-20 0 16,2-18 0-16,-2-8 0 0,-6-26-20 16,-12-14 2-1,-11-10 12-15,-10-8 6 0,-12 0 0 16,-7 1 6-16,0 15 2 15,-18 18 2-15,-9 20-8 16,-2 12 16-16,0 36-35 16,8 22 17-16,9 15 0 15,12 5-13-15,16-4 8 16,35-12 4-16,36-12-9 16,35-22 8-16,-3-18-10 0,-10-10 6 15,-17-18-37 1,-30-16 35-16,-4-12-1 0,-7-8 9 15,-22-6 2-15,-21-1-2 16,-8 7 31-16,-13 10-10 16,-22 15 3-1,-10 20 6-15,-4 9-29 16,0 27-2-16,9 17-7 16,11 6-4-16,15 1 6 15,14-6-8-15,0-11-1 16,23-12 6-16,8-16 8 15,2-6 1-15,-2-6 6 16,-4-20-6-16,-6-8 28 16,-6 0-27-16,-6-2 23 15,-2 6 0-15,-3 8-24 16,-4 8 0-16,2 8 0 0,-2 6 0 16,0 14 0-16,0 24 0 15,2 34 0-15,7 36 0 16,7 38 0-16,4 13 0 15,4-4 0-15,-3-17 0 16,-8-36 0-16,-4-20 0 16,-9-22 0-16,0-13 0 15,-4-1 0-15,-23-2 0 16,-14-6 0-16,-7-18 0 16,-10-18 0-16,-3-2 0 0,6-30 0 15,10-17 0-15,23-30 0 16,22-38 0-16,62-47 0 15,32-25 0-15,15 3 0 16,-2 14-47-16,-24 35 2 16,-23 31 44-16,-20 26-20 15,-20 25 21-15,-11 15 0 16,-7 0 0-16,-2 6 16 16,0 4-16-16,-9 16 1 15,-13 10 8-15,-3 2-7 16,3 8-2-16,2 16 0 15,6 2-2-15,14 2-4 16,0 2-13-16,23-5-11 0,16-6 29 16,9-5-7-16,3-6 7 15,-9-6 1-15,-8 0-2 16,-12 0-7-16,-13 2-3 16,-9 4 1-16,0 9 11 15,-9 7 1-15,-9 10 22 16,1 4-23-16,1 2 1 15,9-2-1-15,7-4-11 16,4-8-7-16,28-10 17 0,13-10 1 16,12-6 4-16,10-16 2 15,-2-18 2-15,-3-8-7 16,-13-6 0-16,-8-2-1 16,-16-2 15-16,-8 3 15 15,-9 8 22-15,-8 8-8 16,0 15-13-16,0 14-31 15,-19 4 0-15,-8 24 0 16,-2 22 0-16,4 11 0 16,7 5 0-16,11 2 0 15,7-6 0-15,14-10 0 16,24-12-24-16,16-16 12 0,12-14 6 16,5-6-9-16,4-14 6 15,-9-18-3-15,-10-10 12 16,-14-4 0-16,-11-5-5 15,-16-3 5-15,-7 0 12 16,-8 4 5-16,0 10 37 16,-16 12-54-16,-9 16 0 15,-4 12 0-15,-2 14 0 16,7 29 0-16,4 11 0 16,13 8 0-16,7-2 0 0,9-4 0 15,26-8 0-15,19-12 0 16,17-10 0-1,14-12-60-15,50-14-206 0,-21-12-474 16,-11-10-758-16</inkml:trace>
  <inkml:trace contextRef="#ctx0" brushRef="#br0" timeOffset="11134.56">17378 1802 1355 0,'0'0'519'15,"0"0"-205"-15,0 0 214 16,0 0-60-16,0 0-174 15,0 0 7-15,0 0-116 16,-15-68-101-16,-30 80-36 16,-6 20-48-16,-2 14 0 15,11 8 0-15,13 7 0 16,19-1 0 0,10-2 0-16,43-10 0 0,39-8 0 15,9-18 0-15,12-16 0 0,2-6 0 16,-23-22 0-16,-4-14 0 15,-18-10 0-15,-22-6 0 16,-20-2 0-16,-16-4 0 16,-2 6 0-1,0 8 0-15,-15 13 0 0,-3 22 0 16,-5 9 0-16,4 22 0 16,-2 21 0-16,11 14 0 15,10 1 0-15,0 0 0 16,23-10 0-16,18-12 0 15,3-14 0-15,3-18 0 16,-2-4 0-16,-8-18 0 0,-3-16 0 16,-10-4 0-16,-1-6 0 15,-5 0 0-15,-1 4 0 16,-3 8 0-16,-3 10 0 16,-2 11 0-16,-3 11 0 15,-1 8 0-15,4 27 0 16,0 11 0-1,5 6 0-15,1 0 0 0,3-8 0 16,-3-12 0-16,1-16 0 16,-1-14 0-16,3-2 0 0,7-18 0 15,6-18 0 1,3-8 0-16,3 0 0 0,-3 2 0 16,-5 8 0-16,-7 9 0 15,-7 16 0-15,-3 9 0 16,-5 4 0-16,1 24 0 15,3 14 0-15,3 6 0 16,9 0 0-16,6-2 0 16,6-10 0-16,7-13 0 15,0-16 0-15,1-7 0 16,-3-21 0 0,-5-20 0-16,-6-15 0 0,-8-10 0 15,-8-6 0-15,-4-9 0 0,-7-5 0 16,1-2 0-16,-3 0 0 15,0 10 0-15,0 13 0 16,0 23 0-16,0 28 0 31,0 14 0-31,0 41 0 0,0 39 0 16,0 32 0-16,6-2 0 16,14-12 0-16,6-18 0 15,3-27 0-15,2-3 0 16,3-12 0-16,0-20 0 15,-6-18 0-15,-1-6 0 16,-2-30 0-16,2-10 0 16,-1-6 0-16,3-4 0 0,3 3 0 15,3 7 0-15,1 14 0 16,-1 16 0-16,1 16 0 16,2 6 0-16,-2 32 0 15,-5 16 0-15,-6 11 0 16,-8 1 0-16,-11-2-23 15,-6-12-44-15,0-16 19 16,-6-14 24-16,-11-16 24 16,-4-6 17-16,6-18-16 15,6-14-1-15,9-10 19 16,2-6-13-16,36-4-5 16,19 0-1-16,18 3 0 15,16 9-9-15,5 10-3 0,4 12-48 16,-9 8 11-1,-10 8-17-15,-17 2 42 0,-20 0 12 16,-15 0 12-16,-17 0-5 16,-12 0 19-16,0 0-11 15,-27-6 34-15,-14 4-35 16,-7 2 10-16,-8 0-12 16,2 18 0-16,6 14 13 15,9 7-11-15,16 5-2 16,13-2 21-16,10-6-20 15,2-8 13-15,25-10-4 16,4-10 2-16,8-8 12 16,-2-2-23-16,-1-22-1 15,-5-8 22-15,-4-4-2 16,-10 1 26-16,-1 3-25 0,-7 6-6 16,-3 10 0-16,0 11-15 15,-4 5-7-15,0 5-10 16,2 26 17-16,3 5 6 15,1 4-6-15,6 4 2 16,4-6-2 0,6-6-6-16,5-8 0 0,3-12 6 15,5-10 0-15,2-2 14 16,3-16-13-16,-2-14 0 16,0-11 5-16,-2-6-6 0,-2-10-1 15,-5-7 0-15,-4-8 1 16,-5-22 6-16,-9 4-5 15,-11-2 8-15,-2 3 1 16,-4 25-2-16,-19 8 16 16,-4 26-24-16,-2 24 0 15,0 10 0-15,6 38 0 16,7 34 0-16,9 34 0 16,7 35 0-16,9 5 0 15,13-21 0-15,1-33 0 16,-4-40 0-16,2-14 0 0,1-4 0 15,7-8 0-15,2-10 0 16,3-20 0-16,1-8 0 16,1-32 0-16,-3-14 0 15,-2-8 0-15,-4-2 0 16,-2 2 0 0,-8 9 0-16,-5 15 0 0,-3 14 0 15,-7 14 0-15,0 10 0 16,-2 10 0-16,0 22 0 15,2 15 0-15,0 4 0 16,2 6 0-16,6-3 0 16,5-8 0-16,6-10 0 15,3-14 0-15,5-14 0 0,7-8 0 16,1-8 0-16,1-22-4 16,-2-12-2-16,-3-12-4 15,1-13 8-15,2-23-7 16,-1-32-3-16,-1-37 11 15,-14-5-22-15,-18 30 17 16,-2 39 6 0,-12 51 0-16,-7 22 73 0,-8 8-73 0,-4 12 0 15,0 2 0-15,4 41 0 16,9 39 0-16,15 38 0 16,3 24 0-16,23 9 0 15,8-31 0-15,-2-34 0 16,-12-36 0-1,4-11 0-15,1-3-15 0,3-6 3 16,4-10-15-16,-3-20 27 16,3 0 0-16,2-30 1 15,0-12 13-15,1-4-14 16,2-3-1-16,-3 5-16 16,-5 12-28-16,-6 12 33 15,-6 20-22-15,-7 4-2 0,-7 32 28 16,0 15-8-16,0 8 16 15,0 2 0-15,0-7-27 16,6-10-21-16,9-16-38 16,8-18 70-16,4-10 16 15,2-14 1-15,0-24 23 16,2-10 0 0,-4-6 27-16,0-5 33 0,-4 1-46 15,0 6-2-15,-5 10 25 16,-7 12-23-16,-5 16-10 15,-6 14-28-15,0 14 0 0,0 32 0 16,-17 38 0 0,-1 41 0-16,-1 35 0 15,-2 15 0-15,3-9 0 0,3-22 0 16,-1-42 0-16,3-21 0 16,2-23 0-16,-3-10 0 15,1 2 0-15,-3-2 0 16,3-3 0-16,6-18-21 15,5-14-47-15,2-13-34 16,0-9-60 0,11-53-327-16,4 4-204 0,-1-8-621 0</inkml:trace>
  <inkml:trace contextRef="#ctx0" brushRef="#br0" timeOffset="11337.99">21259 1325 2023 0,'0'0'704'0,"0"0"-319"16,0 0-224-16,117-38-124 16,-37 34-16-16,2 0-21 15,-4 2-103-15,-29-4-174 0,-22 0-432 0,-27-4-356 0</inkml:trace>
  <inkml:trace contextRef="#ctx0" brushRef="#br0" timeOffset="11463.59">21175 1081 1333 0,'0'0'815'0,"0"0"-325"16,0 0-145-16,0 0-194 15,0 0-151-15,0 0-70 16,0 0-672-16</inkml:trace>
  <inkml:trace contextRef="#ctx0" brushRef="#br0" timeOffset="12036.49">18847 1333 768 0,'0'0'852'16,"0"0"-476"-16,0 0 159 15,0 0-158-15,0 0-98 16,0 0-7 0,0 0-51-16,20 0-79 0,18 0-79 15,18 0-15-15,35-2-25 16,36-4-23-16,-7 2-1 15,-13 0 0-15,-18 0 2 16,-31-2 3-16,-4 2-3 16,-6-4 8-16,-19 4-9 15,-17 0-3-15,-12 4-12 0,-7 0-132 16,-20 12-311-16,-1 4-382 16</inkml:trace>
  <inkml:trace contextRef="#ctx0" brushRef="#br0" timeOffset="14764.03">23680 1853 1684 0,'0'0'649'0,"0"0"-402"31,0 0 88-31,0 0 5 0,0 0-87 16,0 0-4-16,0 0-55 16,-14 0-49-16,-4-12-145 15,-9-9 0-15,-12-8 0 16,-9-11 0-16,-5-13 0 15,4-7 0-15,4-12 0 16,14-6 0-16,14-9 0 16,12-3 0-16,5-2 0 15,22 6 0-15,19 9 0 16,3 23 0-16,1 20 0 16,-1 24 0-16,-4 10 0 0,-11 25-18 15,-11 20-5-15,-16 19 13 16,-4 15-22-16,-41 7 8 15,-19 6-7-15,-18-2-1 16,-9-5 32-16,2-9-9 16,12-14 9-16,19-18 14 15,22-14-13-15,26-15 19 16,8-14-14-16,28-1 9 16,30-4-9-16,20-14-6 15,14-4 0-15,8 0 3 16,0 0-2-16,-11 2-1 0,-11 6 0 15,-20 4-8-15,-18 4 7 16,-13 4-50-16,-10 2-162 16,10 12-137-16,-4 12-294 15,-1 0-151-15</inkml:trace>
  <inkml:trace contextRef="#ctx0" brushRef="#br0" timeOffset="15235.84">24550 1512 1071 0,'0'0'1269'16,"0"0"-642"-16,0 0-171 16,0 0-155-16,0 0-101 15,0 0-161-15,0 0-23 16,0-6-11-16,0 54-5 16,0 8 1-16,5 2 8 15,7-6-9-15,-2-8-1 16,6-12-26-16,2-12-14 15,4-13 41-15,7-7-17 16,7-13 17-16,6-17 7 16,5-10 2-16,1-6-9 15,0 0 0-15,-4 6 0 16,-11 8-6-16,-8 10 6 0,-11 14 0 16,-6 8-6-16,-3 8 12 15,-3 26-6-15,2 10 0 16,4 6 1-16,0 2-10 15,5-10 9-15,-1-9-30 16,1-15 14-16,1-14-22 16,-1-4 38-16,5-11 0 15,1-18 0-15,4-4 13 16,2-1-13-16,-4 6 0 16,0 8-9-16,-1 12 10 15,-3 8-2-15,6 2-12 16,-1 22 13-16,7 6-13 15,3 2 13-15,5-1-273 0,-6-9-261 16,-10-15-241-16</inkml:trace>
  <inkml:trace contextRef="#ctx0" brushRef="#br0" timeOffset="15361.45">25086 1045 1594 0,'0'0'925'0,"0"0"-604"15,0 0-136 1,0 0-185-16,0 0-258 0,0 0-696 0</inkml:trace>
  <inkml:trace contextRef="#ctx0" brushRef="#br0" timeOffset="16092.51">25649 1814 1872 0,'0'0'739'16,"0"0"-430"-16,0 0-31 0,0 0-174 15,134-146-58 1,-89 92-7 0,-3-8-32-16,-5-9 17 0,-3-5-3 15,-5-6-20-15,-7 0 5 16,-4 8-6-16,-7 12 0 15,-9 22 32-15,-2 23 70 16,0 17 1-16,-22 29-94 16,-9 43-1-16,-1 38 34 15,8 2-27-15,9-7 42 16,15-17-8-16,0-22-28 16,22 0 5-16,14-2-17 15,10-18-8-15,6-21 4 16,3-19-5-16,1-6 0 0,-5-27 11 15,-6-13-11-15,-9-8 17 16,-12-4-16-16,-7-2 5 16,-5 6-3-16,-10 10-3 15,-2 11 0-15,0 18-1 16,0 9-4-16,0 16-2 16,0 20 5-16,0 10 2 15,13 4-6-15,10-6-9 16,8-6-16-16,2-11-1 15,5-14 14-15,2-13 18 16,1 0 1-16,-4-18 8 0,-3-12-4 16,-1-4-5-1,2-2-5-15,-1-4 5 0,0 4 1 16,-3 4 22-16,-3 8 1 16,-1 8 1-16,-4 16-1 15,-3 0-24-15,-7 26 0 16,-1 20 15-16,-8 10-6 15,-4 4 8-15,0-4-17 16,0-7 0-16,0-13-1 16,-4-18-29-16,-4-14 30 15,4-4 23-15,0-21 2 16,4-15 8-16,0-8-9 0,4-6-9 16,27-4-15-16,12 0-30 15,12 3-95-15,21 0-179 16,-11 12-281-16,-21 11-360 0</inkml:trace>
  <inkml:trace contextRef="#ctx0" brushRef="#br0" timeOffset="16234.16">26389 1115 2259 0,'0'0'845'0,"0"0"-373"0,0 0-224 16,0 0-169-16,125-32-79 15,6 32-185-15,-17 1-284 16,-12 7-487-16</inkml:trace>
  <inkml:trace contextRef="#ctx0" brushRef="#br0" timeOffset="16502.66">27409 1091 1914 0,'0'0'863'0,"0"0"-234"15,0 0-158-15,0 0-252 0,0 0-219 16,0 0 0 0,0 0 0-16,-27 188 0 0,17-26 0 15,5 29 0-15,5 8 0 16,0-11 0-16,9-30 0 16,6-33 0-16,-1-33 0 15,-8-32 0-15,-1-18 0 16,-5-4-87-16,0-6-140 15,0-7 4-15,0-25-71 16,-7-7-206-16,3-18-313 0</inkml:trace>
  <inkml:trace contextRef="#ctx0" brushRef="#br0" timeOffset="17400.12">27478 1556 1684 0,'0'0'821'15,"0"-155"-111"-15,-6 115-196 16,3 2-270-16,3 4-121 15,5 6-123-15,24 18 0 16,15 10 0-16,12 12 0 16,0 26 0-16,-7 12 0 15,-18 11 0-15,-18 1-8 16,-13 0-44-16,-20-6 26 16,-20-6 14-16,-8-10 11 0,0-12 1 15,8-12 1-15,11-8 15 16,18-8 35-16,11 0-20 15,9-16-31 1,33-16 0-16,16-8 0 0,9-10 0 16,4-2-20-16,-6 0-22 15,-14 4 24-15,-15 7-6 16,-20 11 24-16,-16 10 6 16,0 8-6-16,-21 8 19 15,-10 4-19-15,0 0 0 16,4 6 0-16,8 6 8 0,9 2-16 15,10-2 8-15,10 2-24 16,25 0 17-16,11-2 7 16,10 2 0-16,-2 3 1 15,-5 1 1-15,-9 1-2 16,-15 6 0-16,-10 3 0 16,-11 0 5-16,-4 2-5 15,0-2 0-15,0-2 12 16,0-6-3-16,10-6-13 15,14-6 4-15,16-6 0 0,9-2-6 16,7-2 6-16,2-16 0 16,-4-6-6-16,-8-6 15 15,-11-2-9 1,-8-6 0-16,-11 2 1 0,-9-1 10 16,-7 5-10-16,0 9 4 15,-16 9 43-15,-10 14-47 16,-1 0 12-16,-2 22-13 15,9 15 0-15,9 8-9 16,11 3 9-16,11-6 0 16,30-6-9-16,20-14 20 0,9-14-11 15,1-8 0 1,-3-16-9-16,-7-20-1 0,-14-12 10 16,-10-6 0-16,-8-6 4 15,-6-4 7-15,-4-7-7 16,-2-1 11-16,-5 0-15 31,-2 3 0-31,-6 10 0 0,-4 13 0 0,0 13 0 16,0 13 0-16,-2 16 0 15,-10 4 0-15,0 14 0 16,-5 25 0-16,0 11 0 16,3 9 0-16,3 12 0 15,7 5 0-15,2 4 0 16,2 3 0-16,0-1 0 0,6-6 0 15,7-8 0-15,1-10 0 16,1-14 0-16,4-12-192 16,3-16-165-16,20-16-218 15,-2-13-82-15,1-18-313 0</inkml:trace>
  <inkml:trace contextRef="#ctx0" brushRef="#br0" timeOffset="17564.32">28802 1143 1916 0,'0'0'763'0,"0"0"-201"16,0 0-71-16,0 0-371 0,198-22-105 16,-46 22-15-16,6 0-211 15,-38 0-173-15,-42 0-644 0</inkml:trace>
  <inkml:trace contextRef="#ctx0" brushRef="#br0" timeOffset="17737.41">29969 1694 2429 0,'0'0'813'16,"0"0"-530"-16,0 0-17 15,0 0-134 1,0 0-132-16,0 0-267 0,0 0-945 0</inkml:trace>
  <inkml:trace contextRef="#ctx0" brushRef="#br0" timeOffset="19396.36">5944 4855 1672 0,'0'0'309'0,"0"0"-168"15,0 0 119-15,0 0 68 16,0 0-146-16,0 0-19 16,27-57-19-16,-23 29 12 15,-2-6-21-15,-2-4-45 16,0-6-23-16,0 2 7 15,-13 4-37-15,2 10 20 16,-2 10-6-16,-1 11-10 16,-1 7 4-16,-6 4-45 15,0 28 6-15,-4 15-15 0,0 15 5 16,5 10 4 0,7 4 0-16,4-1 0 0,9-11-7 15,0-10-2-15,7-14-5 16,15-16 13-16,6-16-23 15,9-8 23 1,-2-6 0-16,3-22 1 0,-5-8 3 16,-2-6-3-16,-6-2 0 15,-2-2 2-15,-10 3 4 16,-3 5-5-16,-2 12 16 16,-4 10 2-16,-2 8 20 15,1 8-24-15,-1 0-15 16,4 4 0-16,4 20-6 0,1 7 6 15,4 2 1 1,5 3 0-16,0-3-2 0,0-4-44 16,2-6-126-16,5-13-166 15,-2-6-451-15,-10-4-514 0</inkml:trace>
  <inkml:trace contextRef="#ctx0" brushRef="#br0" timeOffset="20269.47">6135 4102 1452 0,'0'0'386'0,"0"0"-64"16,0 0-58 0,0 0-49-16,-133-68-89 0,93 62-19 15,-3 6 52-15,-5 0-53 16,-2 6 0-16,-1 16-12 15,0 9-8-15,-2 5-7 16,-3 8-44-16,2 8 8 16,1 8-5-16,2 8-17 15,3 8 7-15,4 7 4 16,4 3 1-16,7 0 6 16,6 2-24-16,5-4-2 15,7-2-11-15,5-1-2 0,8-3 0 16,2-6 0-16,0-4 0 15,12-3 0-15,9-5-9 16,4-4 0-16,10-4 1 16,6-2 1-16,8-4 7 15,6-6-33-15,8-4 3 16,1-4 21-16,1-7-15 16,-1-3 5-16,-1-4-5 15,-1-6 4-15,0-6 19 16,-1-4-14-16,-1-2 1 15,0 0 13-15,0-20-11 16,-2-6 6-16,-2-8 6 16,0-7 0-16,-3-5 6 0,-2-2-5 15,-3-4 8-15,-2-2 9 16,-4 0-17-16,-3 0 1 16,-4-3 11-16,-4 3-1 15,-4-4 20-15,-5 2-1 16,-4 0 11-16,-7-2 8 15,-4 0-11-15,-5-2-3 16,-2 2-5-16,0-1-1 16,0-1 5-1,0-2-23-15,-2 0-3 0,-10 2 4 16,2 2-12-16,-7 3 11 0,-2 9 19 16,-6 4-4-1,-4 8 16-15,-4 4-43 0,-3 4 0 16,-4 6 0-16,-4 2 0 15,-1 4 0-15,-2 4 0 16,1 6-143-16,-16 4-130 16,10 0-542-16,9 0-945 0</inkml:trace>
  <inkml:trace contextRef="#ctx0" brushRef="#br0" timeOffset="21260.34">7062 4999 1298 0,'0'0'620'16,"0"0"-389"-16,0 0 82 15,0 0 39 1,0 0-161-16,0 0-68 0,0 0 36 16,-27-22-16-16,25 22-29 15,2 0-25-15,-2 0-31 16,2 0-4-16,0 0-31 16,0 0-16-16,0 0 4 15,0 0-5-15,0-2-6 0,0 2 0 16,2-2 0-16,25-2-8 15,35 2 8-15,57 0 0 16,76 2 2-16,50 0 4 16,32 0-7-16,-1 0 1 15,-29 0 0-15,-25-4-1 16,-56-2 1-16,-52 0 0 16,-51 4-6-1,-30-2 7-15,-14 2-1 0,-9 0 2 16,-10-5 32-16,-2 2 106 15,-23-4-112-15,-4 1-27 0,0 1 13 16,2-4-13 0,3 1-1-16,2-4 0 0,-1-2 0 15,-3-4-9-15,-3-2 9 16,-5-4 0-16,1 2-5 16,2-2 7-16,2 6-2 15,6 2 7-15,10 6-6 16,5 4 38-16,4 6-16 15,4 2-17-15,0 0-6 16,19 0-6-16,14 4 6 16,7 8 0-1,7 6 1-15,-1 2-1 0,-3 6 0 16,-9 4-2-16,-14 6-5 0,-13 7 14 16,-7-1-5-16,-5 2-2 15,-19-2 1-15,-8-4-2 16,-1-4 1-16,2-6 0 15,4-6-9 1,9-2-32 0,11-8-118-16,23-6-190 15,18-4-401-15,12-2-188 0</inkml:trace>
  <inkml:trace contextRef="#ctx0" brushRef="#br0" timeOffset="21770.6">10362 4379 2235 0,'0'0'744'15,"0"0"-292"-15,0 0-173 16,0 0-77-16,0 0-157 15,0 0-36-15,0 0-9 16,-40 127 0-16,40-39 9 16,0 4-8-16,0 0 0 0,0-7 1 15,2-12-2-15,2-16-32 16,-1-15-5-16,0-18 7 0,-1-12 28 16,-2-12 2-16,2 0 19 15,0-26 2-15,3-10-21 16,3-6-7-16,4-2 7 15,3 2 1-15,3 6 37 16,0 5-7-16,4 9-11 16,1 10-14-16,3 8-6 15,3 4-9-15,2 6 8 0,0 21-10 16,-6 6 10 0,-5 7 1-16,-14 3-19 0,-6-1-5 15,-2-2-14-15,-27-4 11 16,-13-6 18-16,-5-4 9 15,-4-6 4-15,4-8-4 16,7-6-45-16,7-6-82 16,11-18-245-16,9-4-813 0</inkml:trace>
  <inkml:trace contextRef="#ctx0" brushRef="#br0" timeOffset="22399.05">10362 4150 1637 0,'0'0'634'16,"0"0"-279"-16,0 0 114 15,-149-86-222-15,106 77-85 16,-3 9-46-16,-1 0-38 15,-7 22-17-15,-1 15-4 16,-7 16 6-16,-1 9 8 0,5 8-8 16,5 10-21-1,13 8-21-15,9 5-1 0,12 1-20 16,13-2 0-16,6 0 0 16,9-1 0-16,20-7 0 15,8-4 0-15,11-6 0 16,5-7 0-16,2-8 0 15,3-6 0-15,2-11 0 16,3-8 0-16,-1-10 0 16,5-10 0-1,3-10 0-15,5-4 0 0,3 0 0 16,4-16 0-16,3-6 0 0,-2-2 0 16,-6-2 0-16,-3 0 0 15,-9-2 0-15,-14-2 0 16,-6-5 0-16,-10-2 0 15,-6-6 0-15,-2-3 0 16,-4-8 0-16,-2-4 0 16,-3-6 0-16,1-6 0 15,-6-3 0-15,-3-1 0 16,-5 0 0-16,-5 0 0 16,0 4 0-16,-9 6 0 15,-16 3 0-15,-6 9 0 16,-9 6 0-1,-9 4 0-15,-8 10 0 0,-11 6 0 0,-5 10 0 16,-49 16-80-16,17 0-539 16,9 12-913-16</inkml:trace>
  <inkml:trace contextRef="#ctx0" brushRef="#br0" timeOffset="23805.78">10293 5779 1119 0,'0'0'371'16,"0"0"-96"-16,0 0 19 15,0 0-1-15,0 0-100 16,0 0-56-16,0 0 36 15,-4-76-19-15,4 76-81 16,0 0-39-16,0 0-5 16,0 0-7-16,0 0 20 0,0 0-6 15,0-3-6-15,0 2 6 16,0-5 3 0,0-1 4-16,4 0-2 0,0-4-8 0,-2 6 37 15,2 1 26-15,-4 4 12 16,0 0-25-16,0 20-74 15,0 24-3-15,-19 38-6 16,-3 48 6-16,-9 53 16 16,-1 23 7-16,1 5 20 15,4-8-10-15,8-21-24 16,1-7-4-16,3-13 4 16,1-14-14-16,1-20 14 15,3-28-15-15,2-23 6 0,3-23-6 16,-1-16 0-16,1-2 0 15,0-6-2-15,3-6 2 32,0-16-7-32,2-8-11 0,0-10-81 0,-2-22-155 15,-7-46-120-15,-2 6-388 32,-1-4-634-32</inkml:trace>
  <inkml:trace contextRef="#ctx0" brushRef="#br0" timeOffset="24467.36">10347 5715 1185 0,'0'0'506'16,"0"0"-222"-16,0 0 7 15,0 0-112-15,-141-6-48 16,105 12-24-16,-3 12-22 16,1 2 43-16,2 6 6 15,2 0-67-15,8-2-43 16,6-2-17-16,4-4-5 16,7-6 5-16,3-4-6 0,6-6 5 15,0-2 14-15,0 0-5 16,2-6 33-16,14-14-27 15,3-6-21-15,6-6 18 16,2-4 1-16,0 2 22 16,-4 0 5-16,-2 8-10 15,-5 3 27-15,-7 10 21 16,-3 4 33-16,-6 8 9 16,0 1-65-16,2 0-41 15,0 0-13-15,6 14-6 16,5 12-1-16,5 7 0 15,6 8 5-15,5 1-6 0,4 2 1 16,8-4 0-16,-1-6-8 16,2-8 10-16,-7-8-2 15,-6-6 0-15,-6-6 1 16,-12-3-1-16,-4-3 0 16,-5 0-1-16,-2 0-65 15,0 4-158-15,0 7-425 16,-6 7-458-16</inkml:trace>
  <inkml:trace contextRef="#ctx0" brushRef="#br0" timeOffset="25132.2">10144 8325 1654 0,'0'0'544'16,"0"0"-205"-16,0 0 121 15,0 0-280-15,0 0-19 16,0 0-8-16,0 0-27 16,-69-87-12-16,27 87-46 15,-8 13-14-15,-8 25 3 16,2 15-32-16,6 9-7 15,7 6 3-15,19 0-21 16,14-6 7-16,10-6-7 16,23-11 0-16,19-15 0 0,12-16 0 15,8-14 0-15,3 0-1 16,-3-16 10-16,-6-8-11 16,-9-1 2-16,-14 3-19 15,-8 7 10-15,-14 1-18 16,-7 5-2-16,-4 5-34 15,0 4-103-15,-15 0-183 16,-7 14-477-16,-3 0-167 0</inkml:trace>
  <inkml:trace contextRef="#ctx0" brushRef="#br0" timeOffset="25733.6">10110 8019 1676 0,'0'0'560'0,"0"0"-204"16,0 0 20-16,-160-44-135 15,104 44-129-15,-4 0-18 16,-2 11 4-16,-5 18-7 15,0 7 4-15,0 8 5 0,3 10-5 16,4 4-16-16,8 9-49 16,8 2-15-16,11 6-3 15,12 3-12-15,13 2 14 16,8 1-14-16,8-3 2 16,28-2-2-16,15-6 0 15,12-6-2 1,12-10-4-16,10-6 1 0,4-12 4 15,5-9-31-15,-1-11 2 16,1-12 1-16,-3-4-22 16,-2-8 17-1,-1-17 1-15,-7-3 3 0,-2-6 24 16,-8-4-3-16,-7-2 9 16,-10-4 0-16,-10-4-4 15,-7-4 4-15,-12-6 1 16,-6-4 5-16,-9-3 30 15,-4-3 0-15,-6 0 18 16,0-2-5-16,-6-1-16 16,-11 3 0-16,-5 0 6 15,-3 4-4-15,-2 6-35 16,-4 6 0-16,-2 8 0 16,-5 5 0-16,-4 12 0 15,-3 4 0-15,-6 7 0 0,-2 6 0 16,-8 6 0-16,-1 4 0 15,-3 0-99-15,-30 7-161 16,14 4-280-16,10 0-483 0</inkml:trace>
  <inkml:trace contextRef="#ctx0" brushRef="#br0" timeOffset="27373.25">6470 5650 1279 0,'0'0'329'16,"0"0"-92"-16,0 0 29 15,0 0 17 1,0 0-43-16,-71-102 7 0,66 95-93 16,3 4-26-16,2 1-42 15,0 2-55 1,0 0 0-16,11 6-30 16,14 16 38-16,10 9 41 15,9 6-31-15,14 10 23 16,9 7-1-16,34 20-13 15,35 22 13-15,40 26-35 16,17 19 4-16,1-1 19 16,-11-1-17-16,-16-9 9 15,0 2-21-15,1 3-21 16,-10-3 6-16,-4-4-15 16,-10-12 0-16,-8-11-8 15,-5-15 14-15,-8-10-7 0,-21-16 1 16,-19-17 0-16,-21-13 0 15,-8-10 0-15,4 0 0 16,2 0 0-16,0 0 6 16,-9-6-5-16,-13-6 0 15,-9-2-1-15,-5-2 0 16,-7-2 0-16,-5 0 0 16,0-2-1-16,-3-2 2 15,-3 0 3-15,-1-2-3 16,-3 0-1-16,0 0 5 15,0 0-5-15,0 0-1 16,4 0 0-16,-4 0 2 0,0-6 7 16,0-2-8-16,0 2 1 15,-2-2-1-15,2 0 0 16,0 0 0-16,-2-2-1 16,0 0 2-16,0 0 5 15,0 0-6-15,0 0-1 16,0 2-97-16,-24 8-202 15,2 0-414-15,-2 0-385 0</inkml:trace>
  <inkml:trace contextRef="#ctx0" brushRef="#br0" timeOffset="27674.74">9237 7895 1876 0,'0'0'661'15,"0"0"-365"-15,0 0 56 16,0 0-90-16,0 0-153 16,0 0-46-16,0 0 17 0,-4-3-11 15,12 3-2-15,9 0-32 16,6 0-13-16,8 0 2 16,12 7-23-16,6 2 11 15,2 1-12-15,3-3-3 0,-8-1-20 16,-7-5-25-16,-13 2 21 15,-10-3 21-15,-10 0 6 16,-3 0 5-16,-3 0-5 16,0 0-18-16,0 0-126 15,0 0-108 1,0-10-71-16,0-15-48 0,0 3-108 16,0-4-192-16</inkml:trace>
  <inkml:trace contextRef="#ctx0" brushRef="#br0" timeOffset="27938.51">9622 7425 1475 0,'0'0'559'0,"0"0"-194"0,0 0 104 15,0 0-188-15,-24-106-25 16,20 92-61-16,-1 4-6 16,0 6-22-16,3 2-77 15,0 2-40-15,-2 0-50 16,2 20 0-16,-1 10 0 31,1 10 0-31,2 6 0 16,0 4 0-16,2 3 0 0,9-6 0 15,3-2 0-15,-3-9 0 16,2-8 0-16,-1-6 0 16,-4-8-86-16,1-6-188 15,-2-4-401-15,-4-4-909 0</inkml:trace>
  <inkml:trace contextRef="#ctx0" brushRef="#br0" timeOffset="30773.86">6160 8488 1343 0,'0'0'533'0,"0"0"-218"15,0 0 71-15,0 0 111 16,0 0-248-16,0 0-35 15,0 0-96-15,2-64-70 16,-24 88-40-16,-14 14 11 16,-12 10-17-16,-8 10 4 15,-4 3-5-15,4-7-1 16,9-6 0-16,9-12 0 16,11-12 0-16,12-12 3 15,8-6-3-15,5-4 2 16,2-2 14-16,0 0-15 15,0 0 8-15,0-10-9 16,5 0 1-16,-1 6 1 0,2 4-2 16,1 0-7-16,7 12 6 15,3 18-13-15,6 8 14 16,3 6 0-16,3 4-8 16,3 1 7-16,-3-7-100 15,-7-6-78-15,-5-8 15 16,-5-12-130-16,-7-8-40 15,-5-8 35-15,0 0 42 16,0-20-239-16,-5-11-30 16,-7-1 321-16,-3-1 205 0,1 0 34 15,2 5 360-15,-2 6 6 16,3 4 76-16,4 4-129 16,1 4-31-1,3 2-59-15,-2 0-56 0,3 2-47 16,0-2-28-16,0 2-55 15,0 0-53-15,0 2 1 16,-1 0-18-16,3 0-1 16,-2 2 6-16,2 2 0 15,0 0-6-15,0 0 0 16,0 0 1-16,0 0-1 16,0 0 7-16,0 0 22 15,0 0 35-15,0 0-5 0,0-2 17 16,2 0-31-16,23 0-30 15,13-2 32-15,13 2-20 16,14 2-14-16,10 0-13 16,12 0 0-16,25 0 0 0,-8 0 0 15,8 0 0 1,15 0 0-16,0 0 0 0,0 0 0 16,-15 2 0-16,-17-2 0 15,-17 0 0-15,9 0 0 16,9 0 0-16,-5 2 0 15,-4 0 0 1,-4 2 0-16,-2-2 0 0,2 0 0 16,-2-2 0-16,1 2 0 15,-2-2 0-15,0 0 0 16,-4 0 0-16,-1 0 0 16,-3 0 0-16,-7 0 0 15,-3 0 0-15,-6 0 0 16,-1 4 0-16,-3-2 0 0,-5 0 0 15,-1-2 0-15,-1 2 0 16,-7-2 0-16,-7 0 0 16,-6 0 0-16,-12 0 0 15,-5 0 0-15,-2 0 0 16,-6 0 0-16,0 0 0 16,2 0 0-1,-2 0 0-15,0 0 0 16,2 0 0-16,2 0 0 0,-2 0 0 15,-2 0 0-15,3 0 0 16,-3 0 0-16,0 0 0 0,0 0 0 16,0 0 0-1,0 0 0-15,0 0 0 16,0 0 0-16,0 0 0 0,0 0 0 16,0 0 0-16,2 0 0 15,-2 0 0-15,0 0 0 16,0 0 0-16,0 0 0 15,0 0 0-15,0 0 0 16,0 0 0-16,0 0-74 16,-18 0-143-16,-2 0-164 15,-5 2-515-15</inkml:trace>
  <inkml:trace contextRef="#ctx0" brushRef="#br0" timeOffset="31835.08">4627 8404 869 0,'0'0'309'15,"0"0"-44"-15,0 0-23 16,0 0 4-16,0 0-4 16,0 0-40-16,-67-111-19 15,40 107 0-15,-6 4-23 16,-9 0-11-16,-7 21-12 15,-3 11-13-15,-1 9-15 16,2 12 4-16,5 7-38 0,3 10-53 16,9 6 4-16,9 4-4 0,10 1-1 15,11-3 9-15,4-4-18 16,0 0 0-16,15-2-6 16,14 1-5-1,9-5-1-15,11-4 0 0,7-6 0 16,7-8 7-16,5-10-7 15,8-9 1-15,2-15 6 16,3-12-7-16,-2-4 0 16,2-11 0-16,-6-16 1 15,-1-9 1-15,-7-5-1 16,-5-3-1-16,-6-2 1 0,-5-2-1 16,-4 0 0-16,-7 0 0 15,-7-2 0-15,-6-3 7 16,-9-1-6-16,-9-2 6 15,-9-6 9-15,0-4 32 16,-16-6-6-16,-8-4-18 16,-7 1-4-1,-4 3 7-15,-4 6-17 0,-1 8 8 16,-2 5 3-16,-7 10-21 16,-3 6 7-16,-6 12-7 15,-9 10-16-15,-6 15-52 0,-39 20-220 16,19 16-583-1,13 3-1057-15</inkml:trace>
  <inkml:trace contextRef="#ctx0" brushRef="#br0" timeOffset="32733.52">4569 9010 1468 0,'0'0'360'15,"0"0"11"-15,0 0-37 16,0 0-133-16,0 0 38 16,0 0-69-16,0 0-35 15,-49-49 0-15,25 47-24 16,-5 2-30-16,-5 0-6 0,-3 12-32 16,1 12-2-16,0 5-29 15,10 3-6-15,3 0 9 31,9-1-14-31,8-2 0 16,4-5-1-16,2-6-2 0,0-4 1 0,4-4 1 31,12-4 0-31,1-2 2 16,6-4 4-16,6 0-7 16,0 0 1-16,4-14-11 15,-1-8 10-15,-3-4 1 0,-5-8 0 16,-4-6-3-16,-2-5 9 15,-3-5-6-15,-1 0 0 16,-3 2 0-16,-2 4-3 16,-4 4 3-16,-1 5 0 15,0 8 14-15,-4 3-13 16,2 2 16-16,-2 1-7 16,0 2-8-16,3-2 13 15,-3 5-15-15,0 3 0 16,0 2 1-16,0 4 8 0,0 4-9 15,0 1 0-15,0 0 1 16,0 2-7-16,0-2 6 16,0 0 0-16,0-2 0 15,0-2 6-15,2 2-6 16,-2 0 0-16,0 2 0 16,0 2 0-16,0 0 1 15,0 0-1-15,0 0 25 16,0 14-19-16,0 14-4 15,-7 11-2-15,3 11 0 16,2 4 2-16,2 2-2 0,0-4 0 16,4-2-8-1,14-6 16-15,6-7-8 0,7-6 0 16,5-7 0-16,5-7 2 16,3-8-2-16,1-4 0 15,-1-5-9-15,-6 0-40 16,-9 0-70-16,-7-9-97 15,-15 1-52-15,-7 4-310 16,0 1-528-16</inkml:trace>
  <inkml:trace contextRef="#ctx0" brushRef="#br0" timeOffset="45325.02">2368 10975 1061 0,'0'0'939'16,"0"0"-719"-16,0 0 45 0,0 0-95 16,0 0-99-16,0 0-41 15,15 42 16-15,-13-40 23 16,1-2 78-16,-3 0 49 16,0 0 33-16,3 0-22 15,-3-8-14-15,0-9-94 16,0-1-75-16,0-4-3 15,-3 0-21-15,-10 2 8 16,-3 4 17-16,-6 2-23 16,-3 8 13-16,-4 6-5 0,-4 0-10 15,-3 14 0-15,-4 22-6 16,2 14-9-16,5 17 15 16,6 7-4-16,9 4 3 15,12 0 1-15,6-5-8 16,0-7 2-16,17-12 0 15,14-12-9-15,10-14 14 16,10-14-23-16,7-14 24 16,2 0-1-16,-2-20-55 15,-10-8 41-15,-11 0-10 16,-13 0 7-16,-8 5 17 0,-10 5-20 16,-4 7-69-16,-2 7-111 15,0 4-264-15,0 2-391 16,0 11-578-16</inkml:trace>
  <inkml:trace contextRef="#ctx0" brushRef="#br0" timeOffset="46072.78">2909 11554 1570 0,'0'0'645'15,"0"0"-268"-15,0 0-27 16,0 0-158-16,0 0-108 16,0 0-24-16,0 0 43 15,-75-36-22-15,56 36-9 16,2 0-15-16,-5 0-24 15,1 12-9-15,0 8-12 16,2 4-3-16,4 4-9 0,3 2 0 16,8 2-1-16,4-2-8 15,0-6-3-15,0-3 6 16,12-9-5-16,7-6 11 16,8-6 0-1,4 0-12-15,5-24 11 0,-1-6 1 16,-1-9 0-16,-7-5 9 15,-5 0 3-15,-9-4 28 16,-5-2 34-16,-8 0-11 16,0-2 7-16,0 4-23 15,0 3-14-15,-10 7-8 16,1 12 4-16,3 8 5 0,1 8 9 16,3 6-43-16,0 4 0 15,0 0 0-15,-1 0 0 16,3 0 0-16,0 0 0 15,0 0 0-15,0 0 0 16,0 0 0-16,0 0 0 31,0 0 0-31,0 0 0 0,0 0 0 0,0 0 0 16,0 0 0-16,0 0 0 16,0 0 0-16,0 0 0 15,0 8 0-15,0 16 0 0,0 12 0 16,0 12 0-16,0 10 0 15,0 7 0 1,14 1 0-16,-1 0 0 16,5-6 0-16,5-6-36 0,-2-12-42 15,6-12-117-15,20-23-137 16,-9-7-424-16,-3-4-312 0</inkml:trace>
  <inkml:trace contextRef="#ctx0" brushRef="#br0" timeOffset="46570.25">3712 10650 1942 0,'0'0'785'15,"0"0"-233"-15,0 0-31 16,0 0-345-16,0 0-116 0,0 0-48 16,0 0-6-1,-81 112 3-15,59-42 24 0,2 10-33 16,4 5 0-16,10-1 0 15,4-4 0-15,2-8 0 16,6-8 0-16,19-10 0 16,2-9 0-16,4-11 0 15,2-8 0-15,-4-10-59 16,-2-8-154-16,1-8-63 16,-5 0-261-16,-7-8-228 0</inkml:trace>
  <inkml:trace contextRef="#ctx0" brushRef="#br0" timeOffset="47006.51">4317 10999 1844 0,'0'0'541'0,"0"0"-175"16,0 0 85-16,0 0-222 0,0 0-75 16,0 0 28-1,-102-109-31-15,73 109-64 0,-2 0-52 16,2 18-35-16,0 20-6 16,4 10 6-16,8 11-1 15,5-1-1-15,12-4-5 16,0-12-2-16,12-10-33 15,12-16-17-15,7-11 17 16,5-5 27-16,0-17 6 16,-3-13 9-1,-4-6 24-15,-6-2 4 0,-8 2 26 16,-7 4 12-16,0 8 10 16,-8 7-76-16,0 10 0 15,0 7 0-15,0 0 0 16,0 10 0-16,0 16 0 0,4 10 0 15,7 6 0-15,5-2 0 16,3-4-3-16,19-18-268 16,-4-8-269-16,-6-10-296 0</inkml:trace>
  <inkml:trace contextRef="#ctx0" brushRef="#br0" timeOffset="47271.81">4583 10648 2438 0,'0'0'861'0,"0"0"-524"0,0 0-108 16,0 0-149-16,0 0-28 15,0 0 13-15,162 114-31 16,-108-56-34-16,-8 10 0 16,-5 5 0-16,-12 5 0 15,-12 0 0-15,-8-2 0 16,-9-6 0-16,0-8 0 15,-7-8 0-15,-6-11-60 16,0-11-74-16,-3-12-109 16,0-20-115-16,6 0-290 15,3-6-514-15</inkml:trace>
  <inkml:trace contextRef="#ctx0" brushRef="#br0" timeOffset="47574.25">5429 10983 179 0,'0'0'2222'16,"0"0"-1520"-16,0 0-339 15,0 0 7-15,0 0-193 16,0 0-123-16,0 0-25 16,107-30-29-1,-58 17 0-15,7 1-44 16,-5 1-143-16,3 2-164 16,-14 5-319-16,-15 3-179 0</inkml:trace>
  <inkml:trace contextRef="#ctx0" brushRef="#br0" timeOffset="47731.09">5464 11251 1570 0,'0'0'1048'0,"0"0"-478"0,0 0-230 16,0 0-62-16,0 0-119 15,0 0-87-15,137-22-44 16,-89 8-25-16,-2-2-3 15,5-6-174-15,-15 4-392 16,-10 2-698-16</inkml:trace>
  <inkml:trace contextRef="#ctx0" brushRef="#br0" timeOffset="49174.34">6543 10744 1798 0,'0'0'537'16,"0"0"-386"-16,0 0 32 16,0 0-102-16,0 0-54 15,0 0-26-15,0 0 29 0,-7 6 49 31,-3-2 14-31,-1 0 25 0,-5 0-12 0,-2-4-13 16,2 0-8-16,0 0-7 16,6 0-21-16,1-2 27 15,2-8-6-15,4-2 8 16,1-2-11-16,2-4-48 16,0 0-12-16,0-1-9 15,0 4 3-15,8 3 4 16,2 2-12-16,1 2 0 15,5 2 0-15,-1 2-1 0,4 1 0 16,-4 3-14-16,1 0 2 16,-1 0 11-16,1 3-10 15,-3 12 0-15,3 6 10 16,-1 7-3-16,-3 6 4 16,-1 8 1-16,-7 4-1 15,-4 6 1-15,0 0-1 16,0-2 1-16,-11 0 13 15,-11-3-14-15,-7-3 15 16,-5-2 11-16,-1-6-13 16,-3-6 3-1,3-6-16-15,3-8 0 0,6-4 11 0,5-7-5 16,8-5 9-16,1 0 0 16,6-5 12-16,4-9 1 15,2-2-17-15,0-4-11 16,0-2 0-16,18 0 0 15,4 4-1-15,4 2-7 32,6 8 1-32,1 6 7 15,3 2-15-15,2 0 4 16,2 20 11-16,-2 6-5 0,-1 4 5 16,2-2 0-16,-4 0-7 15,-1-6 6-15,-5-6-10 16,0-6 2-16,-8-6 8 15,0-4 1-15,-3 0 2 16,-3-4-1-16,1-14 8 16,1-1-9-16,-1-4-36 15,-3 1-90-15,-3-4-114 16,-6 8-403-16,-4 4-595 0</inkml:trace>
  <inkml:trace contextRef="#ctx0" brushRef="#br0" timeOffset="50434.53">2013 12440 1652 0,'0'0'645'0,"0"0"-366"15,0 0-41-15,0 0-88 16,0 0-123-16,0 0-21 16,0 0-5-16,6 31 0 15,-4-19 0-15,0-2 11 16,0-5-12-16,0-2 2 0,0-3 8 16,1 0 5-16,-1 0 70 15,-2-3 70-15,0-12 9 16,0-7-81-16,0-3-59 15,0-3-11-15,-7 2-11 16,-7 4-2-16,-1 6 31 16,-1 6 50-16,-3 8-18 15,-4 2 23-15,-4 10-82 16,-6 22-4-16,-5 16-12 16,-3 13 1-16,6 11 11 15,6 8 2-15,12-2-1 16,12-2 6-16,5-10-7 0,11-7-9 15,25-15 2-15,13-10-11 16,9-16 18-16,7-12 0 16,1-6-31-16,-3-8-21 15,-10-14-43-15,-11-2 11 16,-15 2-33-16,-12 4-74 16,-9 4-71-16,-6 6-289 15,0 5-463-15</inkml:trace>
  <inkml:trace contextRef="#ctx0" brushRef="#br0" timeOffset="50971.28">2513 12959 1228 0,'0'0'830'0,"0"0"-624"16,0 0 170-16,4-101-96 15,-4 72-94-15,0 3-24 16,0 8-8-16,-11 4 5 0,-2 8 16 16,-5 6-77-16,-4 0-16 15,-3 13-73 1,-2 14-9-16,1 9 0 0,1 6-7 16,8 5-1-16,5-1 7 15,10-4-7-15,2-8 7 16,0-8-21-16,7-10-28 15,10-10-7-15,4-6-10 16,3-4 43-16,2-20 18 16,-1-8 12-16,0-4 0 15,-5-6 18-15,-3-4 30 16,-1-2-5-16,-3-2 11 16,-1-1-19-16,-5 5 8 0,-3 6-23 15,-2 10 2-15,-2 6-4 16,0 12 11-16,0 4-35 15,0 6 0-15,0 2 0 16,0 0 0-16,0 0 0 16,-6 10 0-16,-4 12 0 15,-1 10 0-15,0 12 0 16,0 6 0-16,4 8 0 16,7 0 0-16,0 0 0 15,2-3 0-15,21-9 0 16,8-12-131-16,31-14-197 15,-6-12-280-15,-5-8-340 0</inkml:trace>
  <inkml:trace contextRef="#ctx0" brushRef="#br0" timeOffset="51268.85">3072 12187 2008 0,'0'0'502'0,"0"0"-220"16,0 0 59-16,0 0-157 15,-47 133-108-15,47-71-8 16,0 9-10-16,0 2 1 15,0 4 7-15,14-5-27 16,7-10-12-16,6-10-27 16,9-16-26-16,26-20-136 15,-8-11-197-15,-5-5-544 0</inkml:trace>
  <inkml:trace contextRef="#ctx0" brushRef="#br0" timeOffset="51734.21">3411 12202 2499 0,'0'0'761'15,"0"0"-256"-15,0 0-174 16,0 0-331-16,0 0 0 16,0 0 0-16,0 0 0 15,-4 114 0-15,8-58 0 16,-2 4 0-16,2-3 0 15,3-5 0-15,-1-8 0 16,2-12 0-16,-2-8-21 16,-1-12-38-16,-1-8-53 15,-2-4 59-15,2-2 40 16,4-18 13-16,3-10 6 16,4-6-6-16,1-4 0 15,4 4 0-15,2 4 14 16,-2 6 11-16,3 7-1 15,-4 7 2-15,1 8-7 0,1 4-17 16,-2 0-1-16,2 18 8 16,-3 10-7-16,-5 6 5 15,-5 2-7-15,-8 3 0 16,0-5 7-16,-2 0-1 16,-20-4 15-16,-4-4 6 15,-1-4-21-15,-4-4-6 16,4-8-16-16,2-6-123 15,5-8-316-15,7-18-422 16,9-6-1446-16</inkml:trace>
  <inkml:trace contextRef="#ctx0" brushRef="#br0" timeOffset="52001.08">3928 12137 2184 0,'0'0'861'16,"0"0"-566"-16,0 0-61 16,0 0-126-16,0 0-45 15,0 0-39-15,127 99-3 16,-96-49-8-16,-4 6-1 16,-10 2 3-16,-10 4-14 15,-7-3 21-15,0-3-1 16,-13-4 5-16,-8-6-1 0,0-8-25 15,5-6-28-15,7-16-178 16,5-8-376 0,4-8-461-16</inkml:trace>
  <inkml:trace contextRef="#ctx0" brushRef="#br0" timeOffset="52206.18">4509 12396 2638 0,'0'0'700'0,"0"0"-442"16,0 0 15-16,0 0-159 15,0 0-75-15,143-30-25 16,-96 18-14-16,1 2-129 16,0 2-215-16,-13 4-371 15,-12 4-192-15</inkml:trace>
  <inkml:trace contextRef="#ctx0" brushRef="#br0" timeOffset="52363.14">4587 12609 1111 0,'0'0'1173'0,"0"0"-626"16,0 0-56 0,0 0-154-16,0 0-126 0,0 0-143 15,0 0-19-15,54 0-28 16,-21-10-21-16,7-4-31 15,16-10-238-15,-12 2-398 16,-8 2-768-16</inkml:trace>
  <inkml:trace contextRef="#ctx0" brushRef="#br0" timeOffset="53229.45">5919 12198 639 0,'0'0'1252'16,"0"0"-627"-16,0 0-149 16,0 0-131-16,0 0-58 15,0 0-133-15,0 0-74 16,-62-8-28-16,37 18-17 15,1 12 4-15,-2 8-18 32,5 6 12-32,6 4 25 0,8 2-58 0,7 2 0 15,0-1 0-15,22-2 0 16,14-4 0-16,7-6 0 16,7-6 0-16,6-9 0 15,0-8 0-15,0-8 0 16,-8 0 0-1,-3-8 0-15,-5-10 0 0,-6-6 0 0,-3-6 0 16,-7-4 0-16,-1-6 0 31,-8-3 0-31,-3 1 0 16,-6-2 0-16,-6 0 0 16,0 0 0-16,-4 2 0 15,-16 4 0-15,-9 6 0 16,-7 5 0-16,-7 8 0 15,-10 11 0-15,-44 9 0 16,12 20-351-16,4 7-1681 0</inkml:trace>
  <inkml:trace contextRef="#ctx0" brushRef="#br0" timeOffset="54228.89">1994 13957 586 0,'0'0'1427'0,"0"0"-1162"15,0 0 82-15,0 0-36 16,0 0-70-16,0 0-136 16,0 0-2-16,-47-63 20 15,36 59-26-15,-7 2 2 0,-2 2-12 16,-2 0-43-1,-7 8-19-15,-3 14-17 0,3 8-8 16,0 6 17-16,7 5-16 16,5 0 11-16,7 4 3 15,10-7-15-15,0-2 12 16,7-8-12-16,20-8 0 16,9-8 7-16,8-10-7 15,10-2 0-15,6-8-51 16,0-14-114-1,7-18-94-15,-16 10-408 16,-15 6-244-16</inkml:trace>
  <inkml:trace contextRef="#ctx0" brushRef="#br0" timeOffset="54936.1">2504 14199 1317 0,'0'0'667'0,"0"0"-396"16,0 0 188-16,0 0-214 16,0 0-39-16,0 0-35 15,0 0-8-15,-90-14-55 16,69 34-27-16,-4 8-7 15,0 8-47-15,8 4-8 16,1 2 14-16,7-3-32 16,5-7 15-16,4-6-16 15,0-10-5-15,2-4-4 16,13-12 9-16,6 0 0 16,1 0-1-16,4-18 9 15,-1-8-7-15,0-5 0 0,-5-5 7 16,-3-4 35-16,-3-4-1 15,-5-6-4-15,-3-2-5 16,-1-2-15-16,-5 4-9 16,0 5 9-16,0 9-3 15,0 6 4-15,0 8-19 16,0 6 0-16,-7 2 0 16,1 2 0-16,-1 4 0 15,3 2 0-15,1 0 0 16,1 2 0-16,-1 2 0 0,3 0 0 15,0 2 0 1,0-2 0-16,0 0 0 0,0 2 0 16,0-2 0-16,0 2 0 15,0 0 0-15,0 0 0 16,0 0 0-16,-2 0 0 16,2 0 0-16,-2 0 0 15,2 0 0-15,-2 4 0 16,2 18 0-16,0 12 0 15,0 16 0-15,0 11 0 16,0 7 0-16,14 4 0 16,1-4 0-16,7-4 0 15,7-9 0-15,7-14-29 16,31-19-419-16,-9-12-372 0,-2-10-869 16</inkml:trace>
  <inkml:trace contextRef="#ctx0" brushRef="#br0" timeOffset="55296.84">3164 13756 1290 0,'0'0'1193'0,"0"0"-931"16,0 0 202-16,0 0-202 15,0 0-108-15,0 0-52 16,-87 150 36-16,82-77-16 16,5 9-13-16,0 0-109 0,7 0 0 15,22-6 0-15,11-12 0 16,15-14 0-16,50-24-105 16,-14-13-396-16,-6-13-546 0</inkml:trace>
  <inkml:trace contextRef="#ctx0" brushRef="#br0" timeOffset="55697.4">3905 13844 1980 0,'0'0'771'0,"0"0"-524"16,0 0 43-16,0 0-131 15,0 0-117-15,0 0-25 16,0 0-16-16,-2 0-1 16,2 0 2-16,0 0-1 0,0 0 19 15,-2 0 4-15,-2 0 0 16,-4-8-8-16,-2 0-16 16,-6 0 42-16,-2 4 31 15,-6 2 44-15,-5 2-39 16,-3 2-24-16,-3 20-6 15,-1 12-9-15,3 8-15 0,4 8 3 16,9 7-27-16,11-1 0 16,9-2 0-16,0-6 0 15,19-6 0 1,20-10 0-16,9-6 0 0,13-16 0 16,5-10-18-16,28-14-224 31,-18-20-373-31,-16-2-493 0</inkml:trace>
  <inkml:trace contextRef="#ctx0" brushRef="#br0" timeOffset="55963.15">4066 13627 1045 0,'0'0'1507'0,"0"0"-1266"15,0 0 27-15,0 0 114 16,0 0-114-16,137 67-88 16,-85-29-37-16,-3 8-81 15,-7 6-62-15,-4 6 0 16,-9 6 0-16,-11 0 0 16,-11-1 0-16,-7-5 0 15,0-6 0-15,-9-6 0 16,-7-10 0-16,1-10-75 15,5-22-375-15,8-4-521 0,2-4-1017 16</inkml:trace>
  <inkml:trace contextRef="#ctx0" brushRef="#br0" timeOffset="56167.39">4915 13928 2000 0,'0'0'704'0,"0"0"-462"16,0 0 13-16,0 0-68 0,0 0-106 16,152-24-60-1,-104 16-21-15,-3 0-111 0,-7 6-376 16,-13 2-241-16,-15 0-462 0</inkml:trace>
  <inkml:trace contextRef="#ctx0" brushRef="#br0" timeOffset="56293.28">5026 14163 1580 0,'0'0'389'0,"0"0"170"16,0 0-30-16,0 0-238 15,0 0-90-15,0 0-24 16,0 0-86-16,167-44-91 16,-98 9-187-16,-8 3-505 0</inkml:trace>
  <inkml:trace contextRef="#ctx0" brushRef="#br0" timeOffset="56827.07">5895 13864 1465 0,'0'0'1084'0,"0"0"-752"15,0 0 174-15,0 0-203 16,0 0-113-16,0 0-68 16,0 0-76-16,-24-64-23 15,30 46 2-15,7 2-25 16,8 2 0-16,1 2 0 15,2 4 0-15,3 6-8 0,0 2-2 16,-5 0-10 0,-5 18-31-16,-5 12-21 0,-10 10 20 15,-2 10-8-15,-8 6 7 16,-21 4 32-16,-10 3-3 16,-3-3 21-16,0-4-4 15,7-8 14-15,6-12 53 16,10-8-13-16,13-14-11 15,6-6 7-15,2-8-35 16,29 0 38-16,16-6 23 16,13-10-42-16,10-2-6 15,1 0-20-15,0 0 0 16,-9 4 6-16,-11 6-7 16,-13 8-25-16,-22 0-157 15,-11 0-486-15,-5 8-893 0</inkml:trace>
  <inkml:trace contextRef="#ctx0" brushRef="#br0" timeOffset="57559.27">1844 15418 1943 0,'0'0'334'15,"0"0"-22"-15,0 0 68 16,0 0-122-16,0 0-113 16,0 0 35-16,0 0-2 15,-118-84-41 1,87 84-31-16,-7 8-50 0,-7 18-14 16,-5 10-17-16,0 14-25 15,2 4 0-15,7 8 0 16,8 1 0-16,12 3 0 0,15-6 0 15,6-2 0-15,4-6 0 16,27-8 0-16,12-12 0 16,15-9 0-1,15-14 0-15,15-9 0 16,7-4-39-16,23-38-218 16,-24 6-288-16,-25-2-411 0</inkml:trace>
  <inkml:trace contextRef="#ctx0" brushRef="#br0" timeOffset="58328.97">2200 16088 700 0,'0'0'722'0,"0"0"-500"16,0 0 63-16,0 0 55 15,0 0-23-15,0 0-42 16,0 0 10-16,0-36-65 0,-19 36-58 16,-4 0-24-16,-6 2-7 15,-4 18-1-15,0 2-41 16,-1 10-9-16,7 4-80 15,3 0 0-15,11 0 0 16,3-2 0-16,10-6 0 16,0-6 0-16,8-4 0 15,16-13 0-15,8-5 0 16,7 0 0-16,3-27 0 16,3-5 0-16,-5-12 0 15,-6-4 0-15,-8-2 0 16,-10-4 0-16,-9 0 0 15,-7 0 0-15,0 5 0 0,-7 1 0 16,-6 12 0-16,0 6 0 16,1 10 0-16,5 6 0 15,3 6 0-15,2 4 0 16,2 0 0-16,0 4 0 16,0 0 0-16,0 0 0 15,0 0 0-15,-2 0 0 16,2 0 0-16,-2 0 0 15,0 0 0-15,-2 0 0 16,4 0 0-16,-2 0 0 16,2 0 0-16,0 0 0 0,0 0 0 15,0 0 0 1,0 0 0-16,0 0 0 0,0 0 0 16,0 0 0-16,0 0 0 15,0 0 0-15,0 0 0 16,0 0 0-16,0 0 0 15,0 0 0-15,-2 0 0 16,2 8 0-16,0 10 0 16,0 18 0-16,0 10 0 15,0 16 0-15,4 9 0 16,12-5 0-16,3 2 0 16,7-6 0-16,8-14 0 15,6-12 0-15,31-30 0 0,-9-6-462 16,-4-10-639-16</inkml:trace>
  <inkml:trace contextRef="#ctx0" brushRef="#br0" timeOffset="58863.64">3141 15186 2288 0,'0'0'522'0,"0"0"41"15,0 0-29-15,0 0-345 16,0 0-189-16,0 0 0 15,0 0 0-15,-22 14 0 16,2 26 0-16,-5 14 0 16,3 16 0-16,1 12 0 15,13 6 0-15,8-3 0 16,0-3 0-16,22-8 0 16,14-16 0-16,8-10 0 0,5-14 0 15,3-13 0 1,-6-12 0-16,2-9-167 0,-15-14-393 15,-13-8-586-15</inkml:trace>
  <inkml:trace contextRef="#ctx0" brushRef="#br0" timeOffset="59564.24">3852 15472 1600 0,'0'0'586'0,"0"0"-217"15,0 0 114-15,0 0-234 16,0 0-86-16,0 0-24 16,0 0-2-16,-109-50-23 15,73 50-15 1,-4 4-14-16,0 18-13 0,-1 10-72 15,6 8 0-15,8 2 0 16,12 7 0-16,8-5 0 16,7-4 0-16,2-12 0 15,21-6 0-15,8-10 0 16,7-12 0-16,4 0 0 16,3-22 0-16,-1-14 0 15,-6-8 0-15,-7-10 0 0,-9 0 0 16,-11-5 0-16,-3 1 0 15,-8 2 0-15,0 2 0 16,0 2 0-16,-12 11 0 16,3 14 0-16,3 9 0 15,-2 5 0 1,6 9 0-16,0 4 0 0,0 0 0 16,2 0 0-16,-2 4 0 15,0 17 0-15,-1 15 0 16,3 6 0-16,0 14 0 0,0 2 0 15,0 4 0-15,7-2 0 16,11-3 0-16,7-7 0 31,6-10 0-31,4-12 0 0,7-8 0 16,8-16-179-16,12-8-320 16,-11-22-364-16,-13-6-750 0</inkml:trace>
  <inkml:trace contextRef="#ctx0" brushRef="#br0" timeOffset="59831.32">4115 14951 408 0,'0'0'2016'16,"0"0"-1470"-16,0 0-207 15,0 0-11-15,0 0-168 16,0 0-37-16,0 0-6 15,92 138-58-15,-53-76-59 16,3 9 0-16,-4-1 0 16,-4 4 0-16,-8 0 0 15,-8-6 0-15,-9-1 0 0,-7-9 0 16,-2-10 0 0,0-10 0-1,0-8 0-15,-6-12 0 0,6-14-134 0,0-4-492 16,0 0-708-16</inkml:trace>
  <inkml:trace contextRef="#ctx0" brushRef="#br0" timeOffset="60066.62">5075 15402 1024 0,'0'0'2026'0,"0"0"-1563"16,0 0-204-16,0 0 65 15,0 0-324-15,0 0 0 16,0 0 0-16,100-16 0 16,-50 8 0-16,16-4-104 15,-10 6-644-15,-18-2-592 0</inkml:trace>
  <inkml:trace contextRef="#ctx0" brushRef="#br0" timeOffset="60238.86">5133 15673 2352 0,'0'0'568'0,"0"0"-210"0,0 0 142 16,0 0-314-16,0 0-54 15,0 0-132-15,144 8 0 16,-76-30-51-16,22-26-296 15,-13 3-536-15,-13 5-648 0</inkml:trace>
  <inkml:trace contextRef="#ctx0" brushRef="#br0" timeOffset="60663.17">5991 15195 1744 0,'0'0'536'16,"0"0"-273"-16,0 0 211 16,0 0-178-16,0 0-97 15,0 0-1 1,0 0-42-16,-78 129-72 0,60-91-7 16,5 4-40-16,6 2-5 15,5-4-32-15,2 1 0 16,0-8 0-16,13 2 0 15,9-13 0-15,8-4 0 16,5-8 0-16,7-6 0 16,5-4 0-16,5-10 0 0,-2-12 0 15,2-9 0-15,-8 0 0 16,-5-6 0-16,-11-1 0 16,-8 0 0-16,-9 2 0 15,-11 2 0-15,0-2 0 16,-7 0 0-16,-17 0 0 15,-4 6 0 1,-7 6 0-16,-2 6 0 0,-5 10 0 16,-3 4 0-16,1 4 0 15,-17 5 0-15,14 12-113 16,12-8-1010-16</inkml:trace>
  <inkml:trace contextRef="#ctx0" brushRef="#br0" timeOffset="65532.71">7843 10473 1545 0,'0'0'945'16,"0"0"-713"-16,0 0 113 15,0 0 31-15,0 0-122 0,0 0-121 16,-45-68-26-16,45 66-40 16,0 2-26-1,0 0-41-15,13 0-6 0,11 14-12 0,11 18 16 16,2 16-17-16,-1 16 8 15,-3 30-1-15,-13 35 12 16,-20 36-1-16,-5 15-13 16,-35 1-4-16,-8-5 9 15,-4-9-13-15,10 1-10 16,6-2-14-16,14-3-10 16,18-13-13-16,4-7-60 15,26-9 5-15,19-12 16 16,3-24 0-1,0-23 93-15,-4-24-75 0,5-12-133 0,7-1 73 16,2-4 41-16,-3-4 30 16,-14-10 46-16,-24-8 32 15,-17 2 1-15,-6 2 157 16,-36 11-45-16,-14 13-58 16,-7 14 25-16,-8 32-11 15,-1 34-31-15,8 42-12 16,18 23 38-16,21 8 11 15,25-5-41-15,2-14-12 16,29-1 12-16,9-3 2 16,3-3-21-16,-10-11-14 0,-11-14 8 15,-17-11-8 1,-5-25 2 0,-5-22 7-16,-15-21-9 0,-9-9 33 0,-16 6 54 15,-12 0 9-15,-15 0-7 16,-5-16-28-16,1-18 10 15,5-16 5-15,8-10-20 16,12-6-20-16,15-24-21 16,14-14-15-1,13-6-75-15,13-48-130 16,23 13-314-16,2-1-794 0</inkml:trace>
  <inkml:trace contextRef="#ctx0" brushRef="#br0" timeOffset="66760.98">8803 12535 1918 0,'0'0'574'0,"0"0"-332"15,0 0 223-15,0 0-225 16,0 0-80 0,0 0-106-16,0 0-45 0,-71 70 27 15,61-4-6-15,6 8-1 16,4-4-2-16,4-3-27 15,21-15 12-15,10-14-12 16,10-16-12-16,2-18 6 16,0-4-4-16,-3-22 10 15,-4-18 16-15,-9-13-15 16,-10-7 52-16,-13-8-17 0,-8-4-5 16,0-4 31-16,-17-2-35 15,-12 3-8-15,-2 11 16 16,-5 14-2-16,5 18-18 15,0 18-15-15,2 14 0 16,4 16 0-16,3 28 0 16,6 18 0-16,9 15 0 15,7 5 0-15,0-2 0 16,20-6 0-16,14-14 0 0,11-13 0 16,8-18 0-16,5-16 0 15,0-13-33-15,0 0-24 16,-9-27 25-1,-5-9 7-15,-10-4 13 0,-5-4 4 16,-9 0 8-16,-5 6 0 16,-3 6 23-16,-6 10 5 15,-3 12 25-15,-1 10-17 16,-2 0-18 0,0 28-18-16,0 14-1 0,0 8 1 15,2 4 1-15,4-6-1 16,6-5-6-16,3-15-18 15,1-12-6-15,-1-10 13 0,1-6 2 16,0-9 15-16,0-17 15 16,1-6-14-16,1-4 11 15,-3 2-11-15,1 4 0 32,-3 6 2-32,-1 8-3 0,-6 8 0 0,1 8-1 15,-1 0-16-15,4 10 17 16,1 16 1-16,4 4 0 15,5 2 2-15,3-1-3 16,6-8-25-16,4-9-101 16,5-10-69-16,2-4-5 15,-2-12 62-15,-7-17 58 0,-5-7 56 16,-7-9 24-16,-11-1 18 16,-2-6 73-16,-6-2 45 15,0-1 7-15,0 5-37 16,-6 9-1-16,0 14 12 15,1 15-33-15,5 12-15 32,0 16-69-32,0 29 0 15,0 17 0-15,3 8 0 16,11 0 0-16,-2-4 0 16,4-13 0-16,-5-16 0 15,0-13 0-15,-4-12 0 0,-2-9 0 16,-3-3 0-16,2-4 0 15,5-18 0-15,7-10 0 16,3-3 0-16,8-1 0 16,7 4 0-16,3 2-95 15,13 2-200-15,-10 8-488 16,-9 6-979-16</inkml:trace>
  <inkml:trace contextRef="#ctx0" brushRef="#br0" timeOffset="66934.14">10434 12763 2711 0,'0'0'790'15,"0"0"-520"-15,0 0-69 16,0 0-123-16,0 0-78 16,169-28-9-16,-109 10-245 15,-15 0-765-15</inkml:trace>
  <inkml:trace contextRef="#ctx0" brushRef="#br0" timeOffset="68706.83">11165 12685 1901 0,'0'0'748'0,"0"0"-147"0,0 0-242 16,0 0-107-16,0 0-94 15,-145-60-81-15,102 60-77 16,1 24 0-16,2 8 0 15,4 8 0-15,12 4 0 16,10-4 0-16,14-4 0 16,0-9 0-16,25-13 0 15,14-13 0-15,9-1 0 16,5-28-9-16,-4-13-9 16,-6-10 18-16,-10-5 0 15,-14-4 1-15,-5-2 25 16,-11-1-26-16,-3 3 0 0,0 6 0 15,0 10 0-15,-9 14 0 16,-1 14 0-16,4 16 0 16,-1 6 0-16,-1 34 0 15,-4 18 0-15,3 17 0 16,5 7 0-16,4-2 0 16,2-8 0-16,23-12 0 15,15-14 0-15,9-18 0 16,11-15-29-16,5-13-58 15,2-13-12-15,-3-19 17 16,-6-8 35-16,-14-6 34 0,-13-4 13 16,-10-2 33-16,-13 2 48 15,-8 6 11-15,0 9-13 16,0 16-7-16,-2 15-72 0,-6 4 0 16,-6 29 0-16,3 20 0 15,4 11 0-15,7 2 0 16,0-4 0-16,18-10 0 15,18-11 0-15,10-15 0 16,6-16 0 0,4-6 0-16,-1-14 0 0,-6-17 0 15,-7-9 0-15,-11-2 0 16,-8-4 0-16,-9 2 0 0,-12 2 0 16,-2 10 0-1,0 7 0-15,-10 16 0 0,-7 9 0 16,-3 8 0-1,-5 22 0-15,6 10 0 0,0 0 0 16,11-2 0-16,6-8 0 16,2-10 0-16,0-8 0 15,6-10 0-15,7-2-12 16,1 0 12-16,-1-10 12 31,1 0-12-31,-6 4 0 0,1 4 0 0,0 2 0 16,3 14 0-16,0 20 0 15,2 12 0-15,-1 15 0 16,-1 7 0-16,-5 10 0 16,-7 6 0-16,0 4 0 0,-3 1 0 15,-13-7 0-15,-3-8 0 16,-4-12 0 0,-4-14 0-16,-2-14 0 0,-2-16 0 15,0-10 0-15,0-8 0 16,4-12 0-16,7-24 0 15,9-14 0-15,11-30 0 32,20-34-3-32,38-29-12 0,20-5 1 15,-2 21 13-15,-14 37-23 16,-17 32 4-16,-10 12 13 16,3 0-5-16,-2 2 12 15,-7 6 0-15,-12 12 9 16,-10 9 52-16,-7 10-35 15,0 3-26-15,0 4 0 16,-11 0 0-16,-11 0 0 16,-5 10 0-16,1 8 0 15,1 2 0-15,7 4 0 16,7 0 0-16,9-2 0 16,2-2 0-16,4-2 0 0,21-8 0 15,6-2 0-15,7-6 0 16,2-2-8-16,-3 0-16 15,-2 0 8-15,-12 0 2 16,-7 0 14-16,-5 6-1 16,-7 6-5-16,-4 6 5 15,0 4 1-15,0 2-1 16,0-1 1-16,0-4 0 16,12-2 0-16,8-8 0 15,11-9 1-15,10 0 9 16,5-13-10-16,5-14-1 0,-2-5 0 15,-6-6 1-15,-10-4 6 16,-10-2-4-16,-8 0 5 16,-7 0 19-16,-5 6-5 15,-3 5-21-15,0 12 0 16,-3 10 0-16,-7 11 0 16,-3 0 0-16,-3 25 0 15,-5 15 0-15,4 10 0 16,3 2 0-16,5 0 0 15,9-6 0-15,0-8 0 16,19-12 0-16,12-12 0 0,11-14 0 16,7 0 0-16,4-16 0 15,1-14 0-15,-5-6 0 16,-5-6 0-16,-8-2 0 16,-9-2 0-16,-9-4 0 15,-9 2 0-15,-5-1 0 16,-4 7 0-16,0 10 0 15,-11 12 0-15,-7 14 0 16,-4 6 0-16,-2 18 0 16,-3 20 0-16,4 13 0 0,10 7 0 15,11 0 0-15,2-4 0 16,17-8 0-16,24-10 0 16,8-10 0-1,11-16 0-15,27-10-42 16,-16-18-436-16,-13-6-439 0</inkml:trace>
  <inkml:trace contextRef="#ctx0" brushRef="#br0" timeOffset="69707.86">9057 13774 1914 0,'0'0'579'0,"0"0"-253"15,0 0 124-15,0 0-153 16,0 0-108-16,0 0-62 15,-119-32-26-15,77 58-31 16,-5 16-27 0,1 14-43-16,6 10 0 0,9 10 0 15,15 0 0-15,16-5 0 16,6-9 0-16,37-20 0 16,22-14 0-16,14-18-56 15,44-22-233-15,-20-20-405 16,-19-4-291-16</inkml:trace>
  <inkml:trace contextRef="#ctx0" brushRef="#br0" timeOffset="70701.47">9308 14087 1570 0,'0'0'672'0,"0"0"-317"16,0 0 21-16,0 0-144 16,0 0-101-16,0 0-44 15,0 0-30 1,43 26-36-16,-17-44 2 0,-1-6-13 15,-3 0-10-15,-9-2 12 16,-5-1-1-16,-8 4 52 16,0 2 12-16,-10 10-21 15,-12 4 15-15,-7 7 27 16,0 4-45-16,0 24-21 16,5 12-20-16,9 8 8 0,9 5 6 15,6-5-12-15,18-2 6 16,22-16-17-16,14-12 0 15,11-14-2-15,6-4-20 16,-2-12-6 0,-8-20 6-16,-13-2 7 0,-15-4 14 15,-12 0 0-15,-13 3 26 16,-5 3 49-16,-3 6-75 16,0 8 0-16,0 11 0 15,0 7 0-15,0 0 0 0,0 23 0 16,0 9 0-16,4 9 0 15,12-1 0-15,6-6 0 16,2-6 0 0,5-12 0-16,-2-10-11 0,-2-6 1 15,-1 0 10-15,-3-22 1 16,-4-6-1-16,1 0-1 16,0 0 1-16,-2 1 0 15,1 8 6-15,-3 6 0 16,-1 9 3-16,1 4-9 15,-1 3 0-15,5 16 0 0,1 6 0 16,8-1 0-16,4-2 0 16,5-4-35-16,5-12-49 15,-1-6-13-15,-3-2-8 16,-1-18 19 0,-7-10 47-16,-7-4 39 15,-7-6 6-15,-3-5 44 16,-5-3 11-16,-5-2-14 15,-2 0-16-15,0 2-2 16,0 10 5-16,0 12 16 16,0 15 20-16,0 11-37 0,0 21-19 15,0 23 7 1,0 16-21-16,8 8 0 16,4 2 0-16,1-8 0 0,5-9 0 0,0-17 0 15,0-12 0-15,0-14 0 16,-3-10 0-16,6-2 0 15,5-24 0-15,6-4 0 16,3-3 0-16,5 4 0 16,0 7 0-16,-2 5 0 15,-2 12 0 1,-5 5 0-16,-4 5 0 16,-8 23 0-16,-3 12 0 15,-7 7 0-15,-7 3 0 16,-2-6-50-16,0-6-1 15,0-12 27-15,0-10 15 16,0-14 9-16,0-2 81 16,0-10-28-16,4-20-53 0,15-6 0 15,5-6 0 1,10 2 0-16,8 0 0 0,7 1 0 16,0 7-123-16,-2-4-359 15,-14 10-292-15,-16 4-742 0</inkml:trace>
  <inkml:trace contextRef="#ctx0" brushRef="#br0" timeOffset="70827.53">10685 13758 1881 0,'0'0'1031'0,"0"0"-463"16,0 0-288-1,0 0-151-15,0 0-129 16,158-42-142-16,-89 31-879 0</inkml:trace>
  <inkml:trace contextRef="#ctx0" brushRef="#br0" timeOffset="71873.06">11668 14062 2234 0,'0'0'623'16,"0"0"-342"-16,0 0 20 16,0 0-124-16,0 0-94 15,-125-14-62-15,96 46-12 16,5 7 45-16,1 3-8 16,12-2-26-16,9-6-7 15,2-10-13-15,9-8 0 16,18-12-7-16,4-4-4 15,0-10 11-15,0-16 1 16,-4-4 8-16,-7-4 27 16,-2 4 14-16,-7 2 38 15,-4 4-20-15,-1 10-68 16,-4 6 0-16,3 8 0 0,-1 0 0 16,6 18 0-16,1 14 0 15,7 6 0-15,5 4 0 16,9-6 0-16,4-10 0 15,2-10 0-15,-1-14 0 16,-1-2 0-16,-7-14 0 16,-2-18 0-16,-7-6 0 15,-5-2 0-15,1-2 0 16,-3 3 0-16,1 6 0 16,-3 7 0-16,-2 7 0 0,-3 7 0 15,-1 12 0 1,2 0 0-16,-1 14 0 0,7 12 0 15,6 5 0-15,3-1 0 16,11-6 0-16,5-10-29 16,9-14-145-16,2 0-43 15,0-27-26-15,-7-10 51 16,-8-12 59-16,-10-3 1 16,-11-4 31-16,-13-2 39 15,0-2 41-15,-4-3 21 16,-18 4 21-16,-2 0 58 15,-3 9 65-15,4 12 31 0,6 14 56 16,3 16 1-16,5 8-98 16,3 6-85-1,4 28-13-15,0 10 57 16,-2 10 17-16,4 6-110 16,0 3 0-16,0 1 0 15,0 2 0-15,0 0 0 16,0 0 0-16,0-1 0 15,0-1 0-15,0-6 0 16,8-10 0-16,9-8 0 16,4-6 0-16,3-10 0 15,3-5 0-15,4-6 0 16,5-7 0-16,4-6 0 16,-1 0 0-16,7-1-134 0,-5-17-59 15,-3-9-67-15,-9-1 54 16,-6-2 20-16,-15-4 84 15,-3 2 102-15,-5 6 2 16,0 4 123-16,0 8 54 16,0 6 75-16,0 6-12 15,0 2-43-15,-3 0-119 16,1 0-80-16,0 10 0 0,0 10 0 16,2 4 0-1,0 0 0-15,0 0 0 16,4-4 0-16,12-4 0 0,7-12 0 15,5-6-170-15,-3-18-332 16,-7-2-572-16</inkml:trace>
  <inkml:trace contextRef="#ctx0" brushRef="#br0" timeOffset="71998.67">12871 13754 2469 0,'0'0'829'0,"0"0"-250"15,0 0-360-15,0 0-219 0,0 0 0 16,0 0 0 0,0 0-200-16,58-38-969 0</inkml:trace>
  <inkml:trace contextRef="#ctx0" brushRef="#br0" timeOffset="72203.78">13069 13601 2284 0,'0'0'969'16,"0"0"-422"-16,0 0-251 16,0 0-296-16,0 0 0 0,31 113 0 15,-13-41 0 1,-3 14 0-16,-3 4 0 0,-5-1 0 16,-3-7 0-16,-2-10 0 15,-2-14 0-15,0-20-293 16,0-18-523-16,-11-16-548 15</inkml:trace>
  <inkml:trace contextRef="#ctx0" brushRef="#br0" timeOffset="72801.88">12992 14030 1768 0,'0'0'1119'0,"0"0"-512"0,0 0-421 15,0 0-22 1,0 0-76-16,113 0-88 0,-53 0-108 15,3-9-178-15,-6-10-14 16,-10-3-177-16,-13 0 235 16,-16 0 145-16,-12 4 97 15,-6 4 214-15,0 10 116 16,0 4-42-16,-2 0-82 16,-7 24-54-16,6 9-31 15,3 4-62-15,0 2-40 16,19-10-19-16,14-7-12 15,7-13-25-15,7-9 11 16,-1-10 8-16,-3-21 18 0,-5-6 20 16,-9-6 64-1,-4-1 65-15,-10 2-24 16,-1 4-125-16,-6 8 0 0,-3 8 0 16,-3 10 0-1,-2 10 0-15,0 2 0 0,0 24 0 16,0 16 0-16,0 20 0 15,0 28 0-15,-7 29 0 16,1 23 0-16,2 4 0 16,-2-5 0-16,4-21 0 15,2-27 0-15,0-18 0 16,0-16 0-16,0-7 0 16,10-4 0-16,-4 0 0 15,-1-4 0-15,-3-16 0 0,-2-20 0 16,-5-6 0-16,-17-6 0 15,-9-24 0-15,-1-12 0 16,6-16 0-16,11-26 0 16,15-37 0-16,58-33 0 0,35 0-255 15,-4 37-453-15,-9 43-490 16</inkml:trace>
  <inkml:trace contextRef="#ctx0" brushRef="#br0" timeOffset="72928.53">14342 14261 1629 0,'0'0'1421'0,"0"0"-804"16,0 0-188-16,0 0-429 16,0 0 0-16,0 0 0 15,0 0 0-15,-4 14 0 16,4-30-1087-16</inkml:trace>
  <inkml:trace contextRef="#ctx0" brushRef="#br0" timeOffset="74792.48">16717 4492 2131 0,'0'0'575'0,"0"0"-421"0,0 0-29 16,0 0-40-16,0 0-29 15,0 0-35-15,0 0-6 16,19 106 18-16,-9-102 21 16,-1-4 37-16,1 0 90 15,4-14 1 1,-1-13-76-16,-1-2-52 0,-6-4-10 16,-3 0-11-16,-3 4-18 15,0 8 16-15,-19 6 2 16,-10 9-9-16,-10 6 5 15,-11 12-28-15,-5 24 5 16,-3 19-2-16,2 13-3 16,5 12-1-16,13 4 0 0,11 0 1 31,19-3 10-31,8-11-11 16,18-12 0-16,26-16 0 15,16-14-3-15,11-14 3 16,8-14-23-16,-2 0-22 15,-10-20 14-15,-14-4 7 16,-17 2 24-16,-14 2 9 16,-13 4-7-16,-7 6 8 0,-2 4-10 15,0 6-40 1,0 0-154-16,0 14-383 0,0 4-586 16</inkml:trace>
  <inkml:trace contextRef="#ctx0" brushRef="#br0" timeOffset="75262.61">17287 5107 986 0,'0'0'1159'0,"0"0"-605"0,0 0-181 16,0 0-16-16,0 0-102 15,0 0-92-15,0 0-44 16,-73-76-70-16,44 100-26 16,0 12-23-16,0 10-7 15,6 4 6-15,10-2 1 16,9-9-8-16,4-13 8 16,2-12-30-16,18-14 30 15,8 0 0-15,7-29 12 16,2-14 7-16,-1-10-13 15,-3-5 6-15,-6-2 0 16,-10 0 5-16,-3 4 9 0,-10 1-26 16,-4 11 0-1,0 8 0-15,0 14 0 0,0 10 0 16,-4 12 0-16,2 2 0 16,0 26 0-16,0 16 0 15,2 9 0-15,0 7 0 16,2 0 0-16,13-4 0 15,8-6-41-15,1-5-158 16,7-8-258-16,-4-9-303 16,-7-13-827-16</inkml:trace>
  <inkml:trace contextRef="#ctx0" brushRef="#br0" timeOffset="75569.02">17897 4253 2329 0,'0'0'843'0,"0"0"-357"15,0 0-199-15,0 0-136 16,0 0-151-16,0 0 0 15,-87 138 0-15,68-37 0 0,3-5 0 16,12 6 0-16,4-4 0 16,6-18 0-16,25 2 0 0,14-11 0 15,6-15-134 1,34-18-139-16,-16-18-380 0,-7-14-440 0</inkml:trace>
  <inkml:trace contextRef="#ctx0" brushRef="#br0" timeOffset="75993.52">18579 4453 2032 0,'0'0'808'15,"0"0"-310"-15,0 0-153 16,0 0-60-16,0 0-157 15,0 0-128 1,0 0 0-16,-120-72 0 0,84 108 0 16,-4 17 0-16,3 9 0 15,3 4 0-15,14-2 0 16,9-8 0-16,11-10 0 16,0-16 0-16,24-14 0 0,7-14 0 15,6-2 0 1,0-26 0-16,-1-10 0 0,-7-8 0 15,-9-2 0-15,-5-4 0 16,-8 1 0-16,-3 2 0 16,-2 7 0-16,1 9 0 15,-3 13 0-15,0 12 0 16,2 6 0-16,5 15 0 31,4 21 0-31,5 14 0 0,3 4 0 0,4 4 0 16,2-6-3-16,-3-8-256 0,0-20-280 15,-4-12-326-15,-7-12-457 16</inkml:trace>
  <inkml:trace contextRef="#ctx0" brushRef="#br0" timeOffset="76229.81">18799 4164 1517 0,'0'0'1352'31,"0"0"-776"-31,0 0-248 16,0 0-175-16,0 0-88 16,0 0 8-16,119 81-41 0,-70-27-32 15,-5 8 0-15,-5 7 0 16,-13 3 0-16,-14 0 0 16,-12-4 0-16,0-4 0 15,-17-10-15-15,-7-8-54 16,0-11-42-16,6-13-69 15,11-22-90-15,7 0-231 16,0-13-261-16</inkml:trace>
  <inkml:trace contextRef="#ctx0" brushRef="#br0" timeOffset="76405.25">19357 4488 2160 0,'0'0'780'16,"0"0"-468"-16,0 0 35 15,0 0-147-15,0 0-91 16,142-27-95-16,-86 22-14 16,2 2-231-16,-14 3-450 15,-17 0-342-15</inkml:trace>
  <inkml:trace contextRef="#ctx0" brushRef="#br0" timeOffset="76532.39">19455 4732 1521 0,'0'0'716'0,"0"0"-221"15,0 0-24-15,0 0-193 16,0 0-63-16,0 0-38 16,0 0-86-16,154 34-91 15,-72-48-58-15,-10-8-464 16,-8-2-638-16</inkml:trace>
  <inkml:trace contextRef="#ctx0" brushRef="#br0" timeOffset="76894.7">20373 4213 1847 0,'0'0'1170'0,"0"0"-695"16,0 0-133-16,0 0-80 15,0 0-262-15,0 0 0 0,0 0 0 16,-3 82 0-1,-3-20 0-15,2 6 0 0,1 3 0 16,3-10 0-16,3-4 0 16,19-11 0-16,11-12-11 15,9-14 10-15,8-10 0 16,4-10 1-16,0-4 13 16,0-22-13-16,-4-6 0 15,-8-4 0-15,-7-8 0 16,-8-4 0-16,-7-9 0 15,-7-4 0-15,-8-4 0 0,-5 3 0 16,-3 6 0 0,-26 14 0-16,-62 28 0 0,7 14-251 15,-15 0-741-15</inkml:trace>
  <inkml:trace contextRef="#ctx0" brushRef="#br0" timeOffset="77867.77">16734 6218 1719 0,'0'0'660'16,"0"0"-315"-16,0 0 12 15,0 0-66-15,0 0-99 0,0 0-72 16,0 0-26-1,-58-88-16-15,23 88-9 16,-10 0-25-16,-8 18-1 0,-3 16 41 16,-2 12-84-16,7 8 0 15,14 6 0-15,10 1 0 16,17-3 0-16,10-6 0 16,14-10 0-16,24-8 0 15,11-10 0-15,13-8 0 16,9-12 0-16,3-4-186 15,19 0-266-15,-17-16-233 16,-18 2-313-16</inkml:trace>
  <inkml:trace contextRef="#ctx0" brushRef="#br0" timeOffset="78370.02">17051 6537 1560 0,'0'0'751'0,"0"0"-190"16,0 0-190-16,0 0-19 15,0 0-93-15,0 0-17 16,0 0-242-16,-7-60 0 16,-6 60 0-16,-5 0 0 15,-4 24 0-15,-7 10 0 16,0 10 0-16,0 6 0 16,6 2 0-16,8-2 0 15,8-7 0-15,7-10 0 0,0-8 0 31,0-11 0-31,12-6 0 0,-2-8 0 0,4 0 0 16,-3-2 0-16,2-18 0 31,1-9 0-31,3-4 0 16,1-12 0-16,3-7 0 16,0-6 0-16,4-4 0 15,-2-2 0-15,-3 4 0 16,-7 5 0-16,-4 9 0 15,-5 12 0-15,-2 12 0 16,-2 8 0-16,0 8 0 16,0 6 0-16,0 0 0 15,0 4 0-15,-2 20 0 0,-4 16 0 16,1 10 0-16,5 11 0 16,0 3 0-16,0 0 0 15,5-4 0-15,13-2 0 16,1-8 0-16,10-7-152 15,23-10-350-15,-8-11-279 16,-1-9-553-16</inkml:trace>
  <inkml:trace contextRef="#ctx0" brushRef="#br0" timeOffset="78637.1">17855 6038 1766 0,'0'0'769'0,"0"0"-228"15,0 0-46-15,0 0-249 16,0 0-138-16,0 0-45 16,-64 110 45-16,39-32-108 15,3 10 0-15,4 5 0 16,11-5 0-16,7-8 0 15,12-8 0-15,23-14 0 16,19-14 0-16,46-26-125 16,-9-14-332-16,-6-4-435 0</inkml:trace>
  <inkml:trace contextRef="#ctx0" brushRef="#br0" timeOffset="79095.32">18433 5957 1872 0,'0'0'904'0,"0"0"-317"0,0 0-11 16,0 0-419-16,0 0-157 16,0 0 0-16,0 0 0 15,-29 90 0-15,29-17 0 16,0 5 0-1,0-2 0-15,0-5 0 0,0-13 0 16,0-14 0-16,6-16 0 0,-4-12 0 16,3-12 0-1,-3-4 0-15,0-6 0 0,2-20 0 16,6-6 0-16,1-4 0 16,4 0 0-16,5 4 0 15,7 3 0-15,2 9 0 16,2 6 0-16,-2 10 0 15,0 4 0-15,-4 2 0 16,-8 20 0-16,-3 6 0 16,-7 9 0-16,-7 0 0 15,0-1 0-15,-7 1 0 16,-15-7 0-16,-5-2 0 16,-4-6 0-16,-3-4 0 0,3-4 0 15,2-8 0-15,9-6-95 16,7-16-381-16,8-8-535 0</inkml:trace>
  <inkml:trace contextRef="#ctx0" brushRef="#br0" timeOffset="79362.42">18955 5916 2331 0,'0'0'805'16,"0"0"-576"-16,0 0 35 0,114 31-98 16,-66 6-70-16,-6 13-66 15,-7 9-12-15,-12 8-9 16,-17 3-9-16,-6 0 8 16,-11-3-8-16,-22-7 0 15,-5-6-1-15,-2-10 1 16,2-8-77-1,11-12-89-15,14-12-317 0,13-10-679 0</inkml:trace>
  <inkml:trace contextRef="#ctx0" brushRef="#br0" timeOffset="79573.88">19689 6224 1766 0,'0'0'1218'15,"0"0"-593"-15,0 0-350 16,0 0-63-16,145-52-212 16,-85 38 0-1,2 4 0-15,-10 4-116 16,-17 6-200-16,-17 0-251 16,-25 40-166-16,-24 0 95 15,-9 4-447-15</inkml:trace>
  <inkml:trace contextRef="#ctx0" brushRef="#br0" timeOffset="79672.92">19827 6435 770 0,'0'0'764'0,"0"0"-257"0,0 0 1 16,0 0-145-16,0 0-35 16,0 0-52-16,0 0-71 15,82 68-118-15,-22-80-87 16,32-22-124-16,-16 4-486 16,-9-2-663-16</inkml:trace>
  <inkml:trace contextRef="#ctx0" brushRef="#br0" timeOffset="80203.16">20841 6140 738 0,'0'0'2302'0,"0"0"-1624"0,0 0-410 15,0 0-158 1,0 0-110-16,0 0 0 0,0 0 0 16,-39-115 0-1,39 97 0-15,6-1 0 0,11-2 0 16,3 1 0-16,3 7 0 15,3 2 0-15,3 7 0 16,0 4 0-16,-2 0 0 16,-5 22 0-16,-3 8 0 15,-11 9 0-15,-8 7 0 16,0 2 0-16,-18 6 0 16,-13-2 0-16,-5-2 0 0,-1-1 0 15,1-8 0 1,7-6 0-16,9-11 0 0,11-8 0 15,9-9 0-15,0-3 0 16,17-4 0-16,26 0 0 16,13 0 0-16,11-7 0 15,4-8 0-15,-4 5 0 16,-9 1 0-16,-16 5 0 16,-26 4-56-16,-12 0-287 15,-4 9-647-15</inkml:trace>
  <inkml:trace contextRef="#ctx0" brushRef="#br0" timeOffset="80928.42">16289 7863 1874 0,'0'0'666'0,"0"0"-335"16,0 0 38-16,0 0-27 16,0 0-134-16,0 0-59 15,9-111 8-15,-36 103-157 16,-13 8 0-16,-12 0 0 16,-8 20 0-16,-2 22 0 15,2 15 0-15,11 11 0 16,14 4 0-1,16 2 0-15,19-2 0 0,9-10 0 0,36-10 0 16,15-9 0 0,14-17 0-16,6-11 0 0,-2-8-44 15,15-7-263-15,-19 0-425 16,-18-8-346-16</inkml:trace>
  <inkml:trace contextRef="#ctx0" brushRef="#br0" timeOffset="81337.17">16819 8306 2203 0,'0'0'659'0,"0"0"-298"0,0 0-9 16,0 0-132-16,0 0-73 16,0 0-36-16,0 0-68 15,-135-55-43-15,101 82 0 16,1 6 0-16,6 3 0 15,9 3 0-15,11-7 0 16,7-6 0-16,0-10 0 16,9-10 0-1,13-6 0-15,3-4 0 0,2-18 0 16,-3-8 0-16,0-6 0 16,-5-6 0-16,-4-2 0 0,-1-6 0 15,-6-3 0 1,1-3 0-16,-3 2 0 0,0 8 0 15,-4 10 0 1,-2 14 0-16,0 14 0 0,0 8 0 16,0 9 0-16,0 27 0 15,-2 19 0-15,0 13 0 16,2 6 0-16,0 3 0 16,10-5 0-16,15-8 0 15,8-14-137-15,34-20-365 16,-7-16-244-1,-2-14-816-15</inkml:trace>
  <inkml:trace contextRef="#ctx0" brushRef="#br0" timeOffset="81595">17639 7674 2292 0,'0'0'853'16,"0"0"-345"-16,0 0-185 16,0 0-203-16,0 0-120 0,-85 110 0 15,54-34 0-15,4 7 0 16,10 0 0-16,8-4 0 16,9-9 0-16,13-16 0 15,27-13 0-15,18-19 0 0,42-22-198 16,-13-22-447-16,-11-10-705 0</inkml:trace>
  <inkml:trace contextRef="#ctx0" brushRef="#br0" timeOffset="81892.89">18274 7726 2250 0,'0'0'837'16,"0"0"-385"-16,0 0-147 15,0 0-125-15,0 0-108 16,0 0-72-16,0 0 0 0,-18-10 0 16,14 8 0-1,-5 0 0-15,-7 0 0 0,-6 0 0 16,-9 2 0-16,-7 0 0 16,-7 10 0-16,-1 22 0 15,-4 14 0-15,4 12 0 16,8 6 0-16,16 4 0 15,13-5 0-15,9-11 0 16,26-10 0-16,26-14 0 16,16-18 0-16,13-10 0 15,33-36-8-15,-20-12-545 16,-21-4-550-16</inkml:trace>
  <inkml:trace contextRef="#ctx0" brushRef="#br0" timeOffset="82129.55">18531 7557 2528 0,'0'0'847'0,"0"0"-555"15,0 0 137-15,0 0-429 16,146 40 0 0,-90-7 0-16,-2 5 0 0,-5 6 0 15,-11 4 0-15,-14 4 0 0,-17 0 0 16,-7 1 0-16,-18-3 0 15,-22 0 0-15,-10-4-149 16,-12-2-196-16,11-12-463 16,13-14-902-16</inkml:trace>
  <inkml:trace contextRef="#ctx0" brushRef="#br0" timeOffset="82334.39">19497 7806 3165 0,'0'0'931'0,"0"0"-931"16,0 0 0-16,0 0 0 16,0 0 0-16,0 0 0 15,148-10-51-15,-102 10-857 0</inkml:trace>
  <inkml:trace contextRef="#ctx0" brushRef="#br0" timeOffset="82460.58">19555 7985 1788 0,'0'0'855'16,"0"0"-357"-16,0 0-137 16,0 0-117-16,0 0-155 15,136-38-89-15,-53 9-312 16,-1-3-831-16</inkml:trace>
  <inkml:trace contextRef="#ctx0" brushRef="#br0" timeOffset="82996.6">20536 7470 2381 0,'0'0'853'16,"0"0"-399"-16,0 0-46 15,0 0-408-15,0 0 0 16,0 0 0-16,0 0 0 16,8-11 0-1,3-1 0 1,3-4 0-16,7-8 0 16,-2-2 0-16,1-6 0 15,-5 2 0-15,-1 2 0 0,-7 4 0 16,-3 6 0-1,-4 8 0-15,0 4 0 0,0 6 0 16,0 0 0-16,0 12 0 16,0 14 0-16,-6 14 0 15,-1 10 0-15,1 6 0 16,0 8 0-16,6 2 0 16,0 1 0-16,0-3 0 15,0-6 0-15,0-8-93 16,0-8-209-16,0-10-62 15,0-7-232-15,-2-7 254 16,-6-7 184-16,-1-3 115 0,-3 1 43 16,1-1 96-16,1 0 113 15,-2-1 46-15,3 2 91 16,3-4-36-16,2-1-38 16,1-1-59-16,3-3-16 15,0 0-197-15,0 0 0 16,20 0 0-16,11 0 0 15,12-3 0-15,5-2 0 16,21 1-60-16,-13-1-455 16,-13 1-545-16</inkml:trace>
  <inkml:trace contextRef="#ctx0" brushRef="#br0" timeOffset="83696.37">16520 9453 975 0,'0'0'176'16,"0"0"-116"-16,0 0-7 15,0 0 11-15,0 0-28 16,0 0-36-16,0 0 24 16,-40-25-23-16,49 15 132 0,-2-4 152 15,-2-2 86-15,-5-2 114 16,0-6-120-16,-2-2-75 16,-19 0-31-16,-3 4-92 0,-8 8 4 15,-3 14-78-15,-7 2-35 16,-3 36-28-16,-8 40-30 15,8 7 0-15,7 11 0 16,11 8 0-16,23-20 0 16,4 4 0-16,15-11 0 15,28-19 0-15,17-16 0 16,13-18 0-16,12-14 0 16,5-10-3-16,32-22-172 0,-24-10-194 15,-20-2-510-15</inkml:trace>
  <inkml:trace contextRef="#ctx0" brushRef="#br0" timeOffset="84138.09">17143 9942 2065 0,'0'0'817'16,"0"0"-454"-16,0 0 99 15,0 0-264-15,0 0-77 16,0 0-51-16,0 0-70 15,-116-14 0 1,76 18 0 0,-1 18 0-16,5 4 0 0,5 6 0 15,14-2 0-15,10-2 0 16,7-6 0-16,0-6 0 16,24-7 0-16,7-9 0 15,5-7 0-15,-1-19 0 16,4-10 0-16,-8-8 0 15,-7-2 0-15,-4-6 0 16,-9-3 0-16,-3-4 0 16,-6-2 0-16,-2-1 0 15,0 6 0-15,0 12 0 16,-2 12 0-16,-3 16 0 0,0 14 0 16,3 2 0-16,0 22 0 15,2 20 0-15,0 18 0 16,0 10 0-16,0 6 0 15,14 0 0-15,5-1 0 16,6-9 0-16,2-10 0 16,22-10-114-16,-7-14-476 15,-2-19-673-15</inkml:trace>
  <inkml:trace contextRef="#ctx0" brushRef="#br0" timeOffset="84404.5">17806 9288 1798 0,'0'0'780'16,"0"0"-198"-16,0 0-122 16,0 0-262-16,0 0-96 15,-98 111 74-15,67-31-176 16,4 10 0-16,5 6 0 0,13-1 0 15,9-8 0-15,11-8 0 16,34-13 0-16,17-16 0 16,19-20 0-16,44-30-242 15,-21-8-457-15,-13-20-751 0</inkml:trace>
  <inkml:trace contextRef="#ctx0" brushRef="#br0" timeOffset="84861.85">18564 9565 2133 0,'0'0'808'0,"0"0"-458"16,0 0 106-16,0 0-228 16,0 0-107-16,-123-90-121 15,84 90 0-15,-4 0 0 16,-1 28 0-16,1 10 0 15,9 8 0-15,10 2 0 16,13-2 0-16,11-8 0 16,0-10 0-16,22-10 0 15,12-9 0-15,5-9 0 16,4-7 0-16,2-21 0 0,-6-10 0 16,-5-8 0-1,-7-8 0-15,-9-4 0 0,-7-9 0 16,-5-3 0-16,-4-2 0 15,-2 0 0-15,0 8 0 16,0 12 0-16,0 16 0 16,0 19 0-16,-4 17 0 15,2 4 0-15,0 50 0 16,-1 37 0-16,3 3 0 16,0 1 0-16,0-13 0 15,0-22 0-15,19 2 0 0,2-6 0 16,6-20 0-16,18-36-330 15,-5-2-460-15,-7-30-704 0</inkml:trace>
  <inkml:trace contextRef="#ctx0" brushRef="#br0" timeOffset="85067.17">18831 9115 2155 0,'0'0'878'0,"0"0"-302"16,0 0-306-16,0 0-53 15,0 0-217-15,140 57 0 0,-95-9 0 16,-2 12 0 0,-12 10 0-16,-9 5 0 0,-17 1 0 15,-5-2 0-15,-12-4 0 16,-17-10 0-16,-2-9 0 16,5-14-3-16,16-23-324 15,10-11-469-15,0-3-691 0</inkml:trace>
  <inkml:trace contextRef="#ctx0" brushRef="#br0" timeOffset="85240.46">19640 9326 765 0,'0'0'2031'0,"0"0"-1249"15,0 0-551-15,0 0-49 16,0 0-167-16,121-42-15 15,-79 36-222-15,-11 6-313 16,-11 0-342-16,-16 6-1138 0</inkml:trace>
  <inkml:trace contextRef="#ctx0" brushRef="#br0" timeOffset="85397.89">19631 9579 1545 0,'0'0'885'15,"0"0"-297"-15,0 0-79 16,0 0-186-16,0 0-145 15,0 0-110-15,0 0-68 16,96-14 0-16,-20-20-27 16,-10 4-488-16,-6-3-869 0</inkml:trace>
  <inkml:trace contextRef="#ctx0" brushRef="#br0" timeOffset="85834.57">20774 9132 462 0,'0'0'2005'0,"0"0"-1263"0,0 0-369 16,0 0-59-16,0 0-114 16,0 0-200-16,-47-125 0 15,47 93 0-15,0-2 0 16,0-2 0-16,9 6 0 16,0 4 0-16,-4 10 0 15,-3 6 0 1,-2 10 0-16,0 0 0 0,0 8 0 15,0 22 0-15,0 16 0 16,0 14 0-16,0 8 0 16,0 7 0-16,0-1 0 0,2 0 0 15,7-6 0-15,-3-6-62 16,-1-10-199 0,-5-9-99-16,0-7-279 0,-7-11-133 15,-6-8-297-15</inkml:trace>
  <inkml:trace contextRef="#ctx0" brushRef="#br0" timeOffset="85934.83">20719 9583 1420 0,'0'0'618'0,"0"0"-123"16,0 0-131-16,0 0-57 16,0 0-54-16,0 0-21 15,0 0-100-15,97 30-75 16,-39-30-57-16,36-16-136 16,-11-6-495-16,-14-4-768 0</inkml:trace>
  <inkml:trace contextRef="#ctx0" brushRef="#br0" timeOffset="86837.06">21953 4459 1358 0,'0'0'601'0,"0"0"-347"16,0 0 69-16,22-114 13 15,0 74-43 1,5-4-131-16,4-2-40 16,7-2-32-16,2 2-67 15,7 3-16-15,4 11-7 16,1 16-24-16,-2 16 5 16,-2 4-7-16,-8 32 13 15,-5 18 12-15,-6 29-9 16,-6 35 10-16,-17 38 1 15,-6 23 0-15,-9 6 36 16,-24 1 17-16,0-6 16 16,-2 13-11-16,10-2-47 0,11-7-6 15,14-10-6-15,20-13-9 16,38-13-79-16,7-28-89 16,3-30 48-16,-3-27 99 15,-3-15-168-15,5 2-15 16,-5 1 93-16,-10 0 84 15,-32-1 36-15,-20 8 111 16,-60 31 149-16,-47 49-75 16,-41 50-51-16,-16 35-69 15,10 14-38-15,25-5-20 16,42-9 47-16,33 10 5 0,37-3-37 16,19-1-20-16,50-2 22 15,27-13 10-15,15-5-8 16,9-15 5-16,-9-16-4 15,-21-21-21-15,-27-37-6 16,-26-31 0-16,-20-29-1 16,-4-16 1-16,-36-2 0 15,-34-8 0-15,-10-8 15 16,-15-20 51-16,-3-6-33 16,19-36-33-16,0-32-24 0,40-62-103 15,23 9-242-15,20-3-740 16</inkml:trace>
  <inkml:trace contextRef="#ctx0" brushRef="#br0" timeOffset="87839.71">23706 6345 1773 0,'0'0'812'0,"0"0"-578"0,0 0 114 15,0 0-53 1,0 0-140-16,0 0-110 0,0 0 10 16,-114-45 8-16,94 27 12 15,3-10 23-15,-1-12-29 16,5-14-32-16,6-13 0 15,5-9-37-15,2-6 0 16,0 0 0-16,13 6 0 16,5 14 0-16,-1 18 0 15,0 22 0-15,0 19 0 16,1 3 0-16,5 36 0 0,0 17 0 16,2 27 0-16,-2 30 0 15,-15 25 0-15,-6-9 0 16,-2-21 0-16,-6-32 0 15,-15-19 0 1,-5 9 0-16,-10 1 0 0,-4 0 0 16,0-10 0-16,7-15 0 15,6-16 0-15,9-10 0 16,7-13 0-16,9 0 0 0,2-17 0 16,0-11 0-1,11-6 0-15,11-4 0 16,3 4 0-16,4 4 0 0,-3 8 0 15,3 10 0-15,0 10 0 16,2 2 0-16,5 2 0 16,0 18 0-1,2 2 0-15,0 2 0 16,-7-2-3-16,-4-2 3 16,-7-6 0-16,-5-6-2 15,-4-6-3-15,1-2 5 16,-2 0 10-16,7-10-10 15,0-12 0-15,5-2 0 0,1 0 0 16,-6 2 0-16,-3 8 0 16,-3 6 0-16,-7 6 0 15,3 2 0-15,2 0 0 16,2 10 0-16,3 10 0 16,-1 0 0-16,0 0 0 15,1-2 0-15,-3-6 0 16,0-8-29-16,0-4 8 15,4 0 8-15,1-12 13 16,7-16 6-16,4-4-6 16,1-6 0-16,1 4 1 15,-5 8-1-15,-1 8 12 16,-5 12 2-16,-3 6-1 0,4 2 4 16,0 20-17-1,4 8 0-15,-1 2-8 0,7 6-209 16,-7-10-337-16,-2-8-530 0</inkml:trace>
  <inkml:trace contextRef="#ctx0" brushRef="#br0" timeOffset="88000.04">24827 6454 2567 0,'0'0'749'0,"0"0"-410"16,0 0-65-16,124-23-107 15,-66 14-167-15,3 4-3 16,17-2-207-16,-18 1-463 16,-9 1-904-16</inkml:trace>
  <inkml:trace contextRef="#ctx0" brushRef="#br0" timeOffset="89770.49">25729 6417 1761 0,'0'0'982'16,"0"0"-421"-16,0 0-105 0,0 0-235 16,0 0-106-16,29-113-115 15,-29 100 0-15,-9 2 0 16,-18 7 0-16,-6 4 0 16,-7 2 0-16,-7 24 0 15,1 15 0-15,6 5 0 16,11 2 0-16,15 0 0 15,14-8 0-15,2-12 0 16,29-10 0-16,16-16 0 16,9-2 0-16,1-20 0 15,-1-18 0-15,-8-8 0 16,-9-8 0-16,-7-9 0 16,-10-3 0-16,-5-8 0 0,-1-6 0 15,-5-4 0-15,-6 0 0 16,-3 3 0-16,-2 17 0 15,0 18 0 1,0 24 0-16,-13 22 0 0,-2 14 0 16,-6 36 0-16,1 20 0 15,3 14 0-15,5 6 0 16,10 1 0-16,2-11 0 0,16-10 0 16,17-12 0-1,11-18 0-15,8-13-17 0,4-18-79 16,2-9-28-16,-5-5 34 15,-4-19 19-15,-7-9 26 16,-7-5 32-16,-6 0-1 16,-4 0 6-16,-7 4 7 15,-7 6 2-15,-7 10 5 16,-4 12 63-16,0 6-15 16,0 6-15-16,-4 24-22 15,-2 10 25-15,1 4-2 16,5 0-31-16,7-5 2 15,24-12-1-15,11-10-9 0,12-11 19 16,4-6-20-16,0-6 2 16,-2-16-2-16,-8-7 1 15,-5-3-1 1,-5-2 0-16,-9-2 1 0,-7-2 5 16,-9 0-5-16,-6 6 10 15,-7 6 7-15,0 8 7 16,-2 12 22-16,-21 6-47 15,-1 6 0-15,-5 18-1 16,5 8-5-16,3-2 5 16,13-2-7-16,5-8 6 0,3-6 2 15,0-6 1 1,9-6 0-16,2-2 27 0,5 0-10 16,-3-2 0-16,1-8-18 15,-3 0 0-15,-2 4 0 16,0 2 0-16,-3 4 0 15,1 0 0 1,4 16 0-16,5 18 0 0,0 19 0 16,1 11 0-16,-1 14 0 15,-3 22 0-15,-1 20 0 16,-4 19 0-16,-3-15 0 16,-3-26 0-16,-2-34 0 0,0-24 0 15,-2-1 0 1,-14-3 0-16,-6-6 0 0,-7-12 0 15,-12-12 0-15,-7-6 0 16,-8-2 0 0,-2-22 0-16,12-12 0 0,14-14 0 15,30-30 0 1,26-39 0-16,69-42 0 0,28-15 0 16,11 8 0-16,-28 37-3 15,-39 47-21-15,-27 28 2 16,-16 14 22-16,-6-2 1 0,-9 0 47 15,-5-1-48-15,-2 16 0 16,-2 8 0-16,-14 11 0 16,-2 10 0-16,0 0 0 15,1 13 0 1,1 11 0-16,7 6 0 0,7-1 0 16,2 2 0-16,9-7 0 15,17-2 0-15,12-6 0 16,2-4 0-16,5-6 0 15,-7 0 0-15,-7-2 0 16,-11-2 0-16,-7 4 0 16,-11 4 0-16,-2 4 0 15,0 8 0-15,-2 2 0 0,-13 2 0 16,1 1 0-16,3-5 0 16,5-3 0-16,6-5 0 15,0-4 0-15,19-3 0 16,17-7 0-16,11 0 0 31,7-10 0-31,-1-16-20 0,-2-7 8 0,-7-5 11 16,-5-4 1-16,-10-6 4 15,-8 0-2-15,-2 0 25 16,-11 3-27-16,-6 12 0 0,-2 8 0 16,0 11 0-1,0 13 0-15,-15 1 0 16,-7 15 0-1,-3 21 0-15,4 11 0 16,2 5 0-16,13 0 0 16,6-4 0-16,4-8 0 0,29-9 0 15,12-13 0-15,13-11 0 16,9-7 0-16,2-4 0 16,-4-20 0-1,-9-8 0-15,-10-4 0 0,-11-6 0 0,-8-2 0 16,-4-4 0-16,-10 0 0 15,-4 3 0-15,-9 4 0 16,0 10 0-16,0 9 0 16,-20 14 0-16,-7 8 0 15,-4 10 0 1,-2 24 0-16,1 12 0 0,10 9 0 16,13 1 0-16,9-4 0 15,9-8 0-15,26-6 0 16,15-10 0-16,10-12 0 15,7-10 0-15,-1-6 0 16,-6 0-114-16,-14-6-128 16,-20-4-127-16,-15 2-612 0</inkml:trace>
  <inkml:trace contextRef="#ctx0" brushRef="#br0" timeOffset="91437.59">24165 7744 1691 0,'0'0'625'16,"0"0"-313"-16,0 0 224 0,0 0-247 15,0 0-112-15,0 0-113 16,-126-4 10-16,78 52 74 16,-3 16 32-16,2 12-180 15,6 7 0-15,20-1 0 16,17-8 0-16,6-8 0 16,37-11 0-16,23-18 0 15,15-15 0-15,10-15 0 16,7-7 0-16,-5-21 0 15,-12-11 0 1,-13-8 0-16,-14-1 0 0,-15-4-12 16,-14 3-152-16,-7 4-32 15,-10 8-22-15,-2 10 104 16,0 10 68-16,0 6 15 16,0 4 22-16,0 0-2 0,0 0 11 15,0 8 55 1,0 4 37-1,5 0-1-15,3-2 26 16,4-4-39-16,1-2 2 16,2-4-19-16,3 0 2 15,3 0 0-15,-2-14-37 16,-3-4-11-16,-3-4 10 16,-5 0-4-16,-6 1-7 15,-2 3-14-15,0 8 0 16,-8 5 0-16,-7 5 0 0,-7 1 0 15,-1 26 0-15,-1 9 0 16,6 8 0-16,9 2 0 16,9 2 0-16,3-6 0 15,32-6 0-15,15-9 0 16,12-13 0-16,7-13 0 16,0-1 0-16,-7-15 0 15,-8-18 0-15,-15-5 0 16,-12-4 0-16,-6-4 0 0,-10 0 0 15,-5 2 0 1,-2 4 0-16,-4 9 0 0,0 13 0 16,0 10 0-16,0 8 0 15,0 3 0-15,2 25 0 16,4 8 0-16,2 8 0 16,5 0 0-16,3-4 0 15,7-8 0-15,1-8 0 16,3-10 0-16,-1-10 0 15,1-4 0-15,2-8 0 16,0-14 0-16,0-6 0 0,0 0 0 16,0 0 0-1,-2 6 0-15,-3 4 0 0,-6 10 0 16,-3 6 0 0,-1 2 0-16,-1 6 0 0,1 16 0 15,3 2 0-15,4 2 0 16,6-4 0-16,4-6 0 15,4-10 0-15,1-6-20 16,-3-4-7-16,-2-22 26 16,-4-10-19-16,-4-6 19 15,-4-6-5-15,-3-5 12 16,-1-5-2-16,-3-6 16 16,-5-6-5-16,-3-4 15 15,-2 4-30-15,-2 9 0 0,0 18 0 16,0 21 0-16,0 22 0 15,-6 9 0-15,-3 54 0 16,7 37 0-16,2 0 0 16,0-6 0-16,6-13 0 15,15-27 0-15,5-2-45 16,5-10-23-16,0-18 16 16,0-16 43-16,-2-8 3 15,0-12 6-15,0-16 18 16,2-6-2-16,1-3 38 15,1 0-15-15,-2 5-9 0,-2 5-7 16,-2 11-23 0,-2 12 0-16,-5 4 0 0,-5 12-3 15,-3 19 3-15,-10 6-23 16,-2 10-65-16,-2-3-34 16,-14-4-47-16,-2-10 20 15,2-10 82-15,10-12 67 16,4-8 25-16,2-2 148 15,0-20-37-15,15-10-20 16,14-4-19-16,11 0-44 16,7 0-32-16,9 4-21 15,2 3-23-15,-5 10-137 16,-2 2-178-16,-17 6-275 0,-16 2-398 16</inkml:trace>
  <inkml:trace contextRef="#ctx0" brushRef="#br0" timeOffset="91601.77">25899 7636 2020 0,'0'0'885'16,"0"0"-545"-16,0 0 113 16,0 0-308-1,162-50-145-15,-66 50-55 0,-18 0-393 16,-7 0-754-16</inkml:trace>
  <inkml:trace contextRef="#ctx0" brushRef="#br0" timeOffset="92499.8">26986 7812 2805 0,'0'0'638'0,"0"0"-350"16,0 0 77-16,0 0-365 0,0 0 0 31,0 0 0-31,0 0 0 0,-103 56 0 0,66-3 0 32,3 1 0-32,10-4 0 0,12-10 0 0,12-10-3 15,0-16-15-15,18-10 18 16,11-4 10-16,5-12 1 31,-3-14-11-31,-2-4 0 16,-2 0 0-16,-7 1 0 15,-5 4 0-15,-4 4 0 16,-4 9 0-16,0 5 0 16,-5 4 0-16,2 3 0 0,1 0 0 15,1 14 0-15,6 8 0 16,3 5 0-16,1 0 0 15,1 0 0-15,2-7 0 16,1-10-3-16,-1-8-39 16,4-2-4-16,2-12-10 15,-1-18-19-15,0-6 29 16,1-8 34-16,-3-2 7 16,1-4 5-16,-4 1 51 15,0 5 48-15,-4 6 36 16,-1 6-135-16,-4 6 0 0,-3 10 0 15,-5 4 0-15,0 8 0 16,-2 2 0-16,0 2 0 16,0 0 0-16,0 0 0 15,0 0 0-15,0 0-51 16,0-4-2-16,0-4 29 16,-9-4 18-16,-1-7-7 15,-4-4 13-15,1-8-1 16,2-1 2-16,-3-4 4 15,6 0 0-15,-1 4-4 16,4 6 12-16,0 10 5 16,1 12 7-16,4 4-25 15,-2 18-1-15,0 26 1 0,2 18 28 16,0 19-13-16,0 7 23 16,2 4-38-16,14-6 0 15,5-5 0-15,8-15-3 16,9-16-81-16,9-16-27 15,5-18-16-15,3-16 23 16,-4-2 26-16,-3-28 39 16,-11-10 35-16,-8-6 4 15,-6-5 34-15,-8 0 29 16,-2 2 9-16,-6 7 30 16,-2 10 18-16,-3 12-7 15,-2 12-67-15,0 8-46 0,0 12 0 16,0 22 0-16,4 12 0 15,3 6 0-15,7 5 0 16,5-5 0-16,22-6-197 16,-8-16-284-16,0-16-414 0</inkml:trace>
  <inkml:trace contextRef="#ctx0" brushRef="#br0" timeOffset="92673.43">27895 7315 2732 0,'0'0'533'16,"0"0"-371"-16,0 0-144 15,0 0-18-15,0 0-838 0</inkml:trace>
  <inkml:trace contextRef="#ctx0" brushRef="#br0" timeOffset="92893.4">28211 7319 2397 0,'0'0'833'0,"0"0"-340"16,0 0-120-16,0 0-373 15,0 0 0-15,0 0 0 16,29 110 0-16,-18-36 0 15,1 11 0-15,-1 1 0 16,-3-4-29-16,0-6-224 0,-6-5-270 16,-2-21-284-16,0-22-485 15</inkml:trace>
  <inkml:trace contextRef="#ctx0" brushRef="#br0" timeOffset="93561.43">28082 7710 1765 0,'0'0'868'16,"0"0"-578"-16,0 0-18 0,0 0-112 15,145-54-160-15,-88 42-125 16,-1 0-155-16,-8-2 10 16,-15-2 57-16,-14 2 167 15,-7 1 46-15,-5 6 186 0,-7 0 124 16,2 6-36-16,-2 1-117 15,4 0-84-15,0 10-7 16,4 12 62-16,5 6-43 16,3 4-26-16,3-2-41 15,6-6-9-15,4-6 6 16,2-10-9-16,2-8 15 16,-1 0-6-16,-1-20 40 15,-4-6 58-15,0-6-28 16,-3 0-85-16,-4 0 0 0,0 3 0 15,-5 7 0-15,-3 7 0 16,-6 6 0-16,1 5 0 16,-3 4 0-1,4 2 0-15,2 24 0 0,1 10 0 16,3 13 0-16,-1 11 0 16,1 6 0-16,-5 8 0 15,-3 5 0-15,-2-1 0 16,-4 2 0-16,0-4 0 15,0 0 0-15,0 0 0 16,0-1 0-16,-6-5-12 16,0-2-113-16,3-8-4 0,3-12-4 15,0-8 16-15,0-14 42 16,0-9 36-16,0-10 29 16,0-4 10-16,0-3 14 15,0 0 83-15,-14-17-44 16,-9-5-37-16,-12-6-7 15,-4-4-8-15,-1-6 6 16,4-4 0-16,14-6-6 16,20-6 8-1,2-4 6-15,37-6-1 16,23-5-14-16,14-1-18 16,35-24-111-16,-15 17-208 0,-16 15-709 15</inkml:trace>
  <inkml:trace contextRef="#ctx0" brushRef="#br0" timeOffset="93734.57">29566 8021 2697 0,'0'0'531'0,"0"0"-422"0,0 0-109 16,0 0-29-1,0 0-1286-15</inkml:trace>
  <inkml:trace contextRef="#ctx0" brushRef="#br0" timeOffset="98204.56">17218 12186 2092 0,'0'0'769'0,"0"0"-309"16,0 0-157-16,0 0-68 15,0 0-109-15,0 0-78 16,-11-14-31 0,11 15 5-16,0 10 2 0,0-1-24 15,0 0 0-15,0-2 0 16,0-2 0-16,0-4 0 16,0-2 0-16,2 0 0 15,3 0 0-15,-3 0 0 16,0-10 0-16,-2-6 0 15,0-5 0-15,0 2 0 0,-7 1 0 16,-11 4 0 0,-3 7 0-16,-11 7 0 0,-6 11 0 15,-8 27 0-15,-6 18 0 16,-8 28 0-16,11 2 0 16,6 7 0-16,14 1 0 15,23-16 0-15,6 2 0 16,20-12 0-16,31-13 0 0,21-19 0 15,15-16 0 1,6-16 0-16,-1-4 0 0,-10-14 0 16,-18-8-18-16,-19-1-17 15,-20 5 28-15,-16 6-4 16,-9 2-59 0,0 10-182-16,-5 0-429 0,-9 4-434 0</inkml:trace>
  <inkml:trace contextRef="#ctx0" brushRef="#br0" timeOffset="98770.78">17791 12959 1810 0,'0'0'711'16,"0"0"-367"-16,0 0-3 16,0 0-160-16,0 0-49 0,0 0-13 15,0 0-5 1,-137-73-30-16,106 73-23 15,0 14 7-15,-2 9-32 0,2 12-12 16,6 5 0-16,8 4-24 16,10 0 8-16,7-4-8 15,0-6 0-15,22-10-1 16,7-10-4-16,4-14 5 16,6 0 13-16,1-26-12 15,-1-16 10-15,-3-8-9 16,-5-10 8-16,-8-4-2 15,-7-2-8-15,-8-3 0 0,-8-1 0 16,0 2 0-16,0 6 0 16,-16 10 0-16,3 13 0 15,-1 16 0-15,6 9 0 16,1 10 0 0,3 4 0-16,2 0 0 0,2 14 0 15,0 20 0-15,0 14 0 16,0 14 0-16,0 8 0 15,0 4 0-15,0 3 0 16,0-1 0-16,2-4 0 16,9-2 0-16,18 10 0 15,0-20-173-15,-2-15-762 0</inkml:trace>
  <inkml:trace contextRef="#ctx0" brushRef="#br0" timeOffset="100462.04">17715 11632 872 0,'0'0'1115'0,"0"0"-553"16,0 0-185-16,0 0-34 15,0 0-96-15,-7-110-72 16,7 92 4 0,5 6-61-16,1 6-10 0,4 6-108 15,3 0 0-15,5 4 0 16,-1 18 0-16,-1 8 0 15,-3 8 0-15,-9 4 0 16,-4 3 0-16,0-4-14 16,0-5-8-16,-4-9 11 15,0-9-2-15,2-9 13 16,2-9 3-16,0 0 13 0,0-11 11 16,13-18-22-16,7-8-5 15,2-8 0-15,0-1-2 16,1 2 2-16,-3 8 4 15,-5 10-3-15,-1 10 2 32,-5 12-3-32,-3 4-21 0,6 10 6 0,1 16-2 15,1 8 10-15,1 6 6 16,1 0-82-16,-1-4-37 16,1-4-28-16,-1-11-25 15,6-11 58-15,0-10 1 16,4 0 71-16,0-18 41 15,1-13 2-15,1-5 6 0,-2-2 9 32,-3-2 19-32,-4 2 26 0,-5 6 10 15,-4 6 34-15,-6 10 47 16,-3 10 10-16,0 6-32 16,0 0-78-16,0 22-51 15,0 10 0-15,0 6 0 16,0 2 1-16,0-2 0 0,6-8-1 15,9-8 1 1,3-8 0-16,5-10-1 0,2-4 0 16,0-1-1-16,0-20 1 15,-7-2 1-15,-2-8 0 16,-10 1 10 0,-3-4-4-16,-3 2-7 0,0 2 0 15,-16 2-5-15,-6 4-7 16,-5 8 5-16,-5 10-8 15,3 6-2-15,1 0 2 16,4 22-7-16,3 6 10 16,11 0-5-16,7 0 6 15,3-4 10-15,5-6 1 16,22-8 0-16,8-8 8 0,11-2-7 16,8-6 4-16,0-18-5 15,0-2-9-15,-10-2 8 16,-13 2-8-16,-11 2 9 15,-9 2 11-15,-9 4 1 16,-2 4 9 0,0 4-20-16,0 4 0 0,0 6-1 15,-6 0-12-15,-1 4-29 16,0 16 25-16,2 6 1 0,5 4 13 16,0 2-5-16,0 0 1 15,17-4 5-15,0-2 1 16,3-4 0-16,1 1 0 15,-2-5-5-15,1 0 4 16,-1-3-8 0,-4-3-19-16,1-6 5 0,1-6 1 15,1 0 12-15,2-4 10 16,0-18 1-16,1-3 19 16,-6-6 11-16,1-1 16 15,-6 2 14 1,-1 2-4-16,-1 6-7 0,-6 6 7 15,-2 6-32-15,0 8-25 0,0 2 0 16,0 0 0-16,0 16 0 16,2 10 0-16,4 6 0 15,1 2 0-15,5-4 0 16,1-2 0 0,-1-8 0-16,5-6 0 0,-5-7 0 15,2-7-15-15,1 0 13 16,2-17 2-16,0-11 1 15,-1-6 15-15,1 0-16 16,-3 0 0-16,-3 6 0 16,-1 8 0-16,-6 8 0 0,-2 8 0 15,0 4 0-15,0 0 0 16,5 14 0-16,-1 10 0 16,4 4 0-16,-2 0 0 15,3-2 0-15,-1-8 0 16,-4-8 0-16,3-4 0 15,-3-6 0-15,4 0 0 16,1-10 0 0,4-10 0-16,3-2 0 0,3 0 0 15,-2 4 0-15,-1 8 0 16,3 8-3-16,0 2-14 16,4 0 16-16,20 28-191 0,-5-4-274 15,-3-2-609-15</inkml:trace>
  <inkml:trace contextRef="#ctx0" brushRef="#br0" timeOffset="101298.12">19856 11883 1699 0,'0'0'689'15,"0"0"-306"1,0 0 136-16,0 0-183 0,0 0-69 15,0 0-146-15,0 0-70 16,-31 10-39-16,11 54 7 16,-7 32-19-16,-4 33 0 15,6 25 0-15,12 3 0 16,13-29 0-16,0-34 0 16,13-36 0-16,14-8 0 15,10 3 0-15,13 1 0 16,6-6 0-16,0-12 0 0,-4-14 0 15,-9-12 0-15,-9-4 0 16,-14-6 0-16,-9 0 0 16,-7 0 0-16,-4 0 0 15,0-16-215 1,0-4-530-16,0-2-772 0</inkml:trace>
  <inkml:trace contextRef="#ctx0" brushRef="#br0" timeOffset="101729.92">20656 12184 2678 0,'0'0'669'0,"0"0"-362"15,0 0 13-15,0 0-198 16,0 0-122-16,0 0 0 16,0 0 0-16,-4 3 0 0,4 1 0 31,0-1 0-31,0-3 0 0,0 0 0 0,0 0 0 16,0 0 0-16,-2 0 0 15,-8-8 0 1,-5-5 0-16,-8 4 0 15,-8 3 0-15,-9 6 0 16,-9 0 0-16,-5 24 0 16,-1 18 0-16,4 12 0 15,13 12 0-15,13 2 0 16,19 0 0-16,6-5 0 16,22-9 0-16,25-12 0 15,15-10 0-15,9-12 0 16,8-12 0-16,-2-8 0 15,-3 0-158-15,-1-34-220 0,-19-2-420 16,-16-4-815-16</inkml:trace>
  <inkml:trace contextRef="#ctx0" brushRef="#br0" timeOffset="101997.86">21097 11809 1497 0,'0'0'1571'16,"0"0"-1040"-16,0 0-370 0,0 0 175 15,96 116-336-15,-49-42 0 16,8 24 0-16,1 25 0 16,-13-9 0-16,-12-9 0 15,-22-18 0-15,-9-16 0 16,-7 5 0-16,-20 4 0 15,-6-5 0-15,-8-12 0 16,-1-6 0-16,0 1 0 16,9-14-101-16,10-14-883 0</inkml:trace>
  <inkml:trace contextRef="#ctx0" brushRef="#br0" timeOffset="102297.25">22568 12541 1016 0,'0'0'1408'15,"0"0"-782"-15,0 0-262 16,0 0 100-16,0 0-246 16,0 0-218-16,0 0 0 15,31-12 0-15,0 9 0 16,18 2 0-16,15-3 0 16,35-2-152-16,-17 2-347 15,-15 1-454-15</inkml:trace>
  <inkml:trace contextRef="#ctx0" brushRef="#br0" timeOffset="102506.24">22593 12940 2356 0,'0'0'818'16,"0"0"-553"-16,0 0 98 15,0 0-172-15,0 0-133 16,175-36-58-16,-84 10-253 15,-12 3-450 1,-21 5-1033-16</inkml:trace>
  <inkml:trace contextRef="#ctx0" brushRef="#br0" timeOffset="114528.71">24098 12220 963 0,'0'0'1001'0,"0"0"-471"16,0 0-155-16,0 0-23 15,0 0-102-15,0-84-42 16,0 77-53-16,0 6-28 16,0-1-52-16,0 2-15 15,0 0-60-15,0 0 0 16,-2 0 0-16,-5 7 0 16,1 1 0-16,-1 1 0 0,3-1-27 15,2-6 12-15,2-2 6 16,0 0 9-16,0 0 23 15,0-13-10-15,0-8-7 16,0-8 3-16,6-3-9 16,11 0 0-16,6 2 0 15,6 6 0-15,4 6 0 16,3 10 0-16,2 6 0 16,0 2 0-16,-4 10 0 15,-8 16-11-15,-11 6-43 16,-6 4 1-16,-9 5 16 15,0 0-4-15,-21 2 28 16,-11-3 13-16,-3-8 0 16,1-4 12-16,6-10-6 0,7-6-4 15,13-6 46-15,5-6-11 16,3 0-2-16,0 0 34 16,18-16-69-16,11-2 0 15,8-2 0-15,6 4 0 16,1 6 0-16,4 8 0 15,-6 2 0-15,-5 14-44 16,-6 16-44-16,-10 8 10 16,-10 6-2-16,-11 4 23 15,0 2 6-15,-34 0 27 16,-10 1 20-16,-10-7 4 0,-4-6 42 16,5-6 19-16,8-12 17 15,12-10 6-15,11-10 3 16,7 0-13-16,5-6-74 15,6-12 0-15,4 0 0 16,0 0 0-16,0 4 0 16,0 6 0-16,0 4 0 15,0 4 0-15,0 0 0 16,4 20-209-16,0 4-244 16,-1-2-463-16</inkml:trace>
  <inkml:trace contextRef="#ctx0" brushRef="#br0" timeOffset="114764.02">23954 13020 1575 0,'0'0'1307'0,"0"0"-816"16,0 0-173-16,0 0-63 15,0 0-105-15,0 0-150 16,158-30 0-16,-83 16 0 15,10-4 0-15,2 1 0 16,0-1 0-16,-12 7-167 16,-17 4-178-16,-20 6-365 0,-22 1-219 0</inkml:trace>
  <inkml:trace contextRef="#ctx0" brushRef="#br0" timeOffset="115361.56">24107 13537 1868 0,'0'0'1046'0,"0"0"-566"0,0 0-139 16,0 0-148-16,0 0-113 16,42-114-31-1,-6 78-10-15,7 0-39 0,5 6 0 16,2 6 0-16,1 7 0 15,-4 13 0-15,-10 4 0 16,-8 13 0-16,-11 21 0 16,-13 12 0-16,-5 8 0 15,-13 2 0-15,-18 2 0 16,-10-4 0-16,-3-5 0 16,1-9 0-16,5-11 0 15,11-11 0-15,10-7 0 16,7-11 0-16,8 0 0 0,2-4 0 15,0-14 0-15,18-7 0 16,9 2 0-16,11-8 0 16,6 5 0-16,12 6 0 15,2 4 0-15,0 10 0 16,-2 6 0-16,-8 0 0 16,-9 24 0-16,-12 10 0 15,-16 11 0-15,-11 5 0 16,-7 4 0-16,-28 0 0 15,-10-2 0-15,-11-2 0 16,-2-3 0-16,-5-10 0 16,3-5 0-16,7-11 0 0,6-11 0 15,12-10 0-15,6 0 0 16,6-4 0-16,8-10 0 16,3-3 0-16,4 6 0 15,3-1 0-15,3 6 0 16,0-1 0-16,2 6 0 15,0-4 0-15,11 1-234 16,5 0-809-16</inkml:trace>
  <inkml:trace contextRef="#ctx0" brushRef="#br0" timeOffset="115637.18">25268 12544 796 0,'0'0'2220'0,"0"0"-1564"0,0 0-232 15,0 0-424 1,0 0 0-16,0 0 0 0,0 0 0 15,80-28 0-15,-33 24 0 16,24-1-221-16,-13-4-707 16,-13 5-918-16</inkml:trace>
  <inkml:trace contextRef="#ctx0" brushRef="#br0" timeOffset="115794.9">25400 12761 1033 0,'0'0'1950'0,"0"0"-1297"15,0 0-193-15,0 0-460 0,0 0 0 16,0 0 0-16,0 0 0 16,71-6 0-16,-20-14 0 15,27-24 0-15,-12 4-248 16,-8 2-1347-16</inkml:trace>
  <inkml:trace contextRef="#ctx0" brushRef="#br0" timeOffset="116203.06">26266 12403 2535 0,'0'0'793'16,"0"0"-277"-16,0 0-264 15,0 0-252-15,0 0 0 16,0 0 0-16,0 0 0 15,18-75 0-15,-11 53 0 16,4-6 0-16,2-4 0 16,3-6 0-16,-1-4 0 15,-1-2 0-15,-3-3 0 16,-2 1 0-16,-4 2 0 16,-1 8 0-16,-4 8 0 15,2 12 0-15,-2 8 0 16,0 8 0-16,0 0 0 15,0 10 0-15,0 20 0 0,2 16 0 16,3 14 0-16,-1 8 0 16,0 7 0-16,-2 1 0 15,4-2 0-15,-6 0 0 16,0-1 0-16,0-8 0 16,0-4 0-16,-12 1-326 15,1-14-505-15,0-14-447 0</inkml:trace>
  <inkml:trace contextRef="#ctx0" brushRef="#br0" timeOffset="116408.65">26221 12832 1128 0,'0'0'1246'0,"0"0"-547"16,0 0-156-16,0 0-214 16,0 0-178-16,0 0-151 15,0 0 0-15,-37 14 0 16,61-14 0-16,10 0 0 15,15-3 0-15,9-11 0 16,9-1 0-16,2-6-72 16,-7 1-146-16,-6 0 32 15,-6-4-43-15,-15 6-269 16,-14 4-595-16</inkml:trace>
  <inkml:trace contextRef="#ctx0" brushRef="#br0" timeOffset="117599.19">16877 15200 1175 0,'0'0'1310'32,"0"0"-853"-32,0 0-142 0,0 0 47 0,0 0-128 15,0 0-129-15,0 0-66 16,-22 5-22-16,19 16 4 31,-1-3 0-31,2-8-8 16,0-2-4-16,2-4-1 15,0-4 2-15,0 0-10 0,0-8 0 16,0-10 0-16,-9-10 0 16,-7-2 0-16,-6-5 0 15,-8 7 0-15,-3 10 0 16,-5 4 0-16,-1 14 0 16,-6 0 0-16,0 32 0 15,-2 14 0-15,3 16 0 16,11 13 0-16,8 9 0 15,14 2 0-15,11-1 0 16,0-13 0-16,31-10 0 16,14-14 0-16,13-16 0 0,10-18 0 0,4-14 0 31,-3 0 0-31,-6-18 0 0,-12-10 0 0,-11 2 0 16,-15 4 0-1,-12 0-99-15,-9 8-222 0,-4 4-390 16,0 6-331-16</inkml:trace>
  <inkml:trace contextRef="#ctx0" brushRef="#br0" timeOffset="118102.98">17474 15633 1320 0,'0'0'974'15,"0"0"-458"-15,0 0-212 16,0 0-30-16,0 0-34 16,0 0-72-16,-121-76-6 15,88 76-62-15,-2 5-62 16,-1 21-38-16,3 11 0 16,6 7 0-16,8 0 0 0,7 0 0 15,10-2 0-15,2-6 0 16,0-6 0-16,20-16 0 15,5-12 0-15,8-2 0 16,0-16 0-16,3-16 0 16,-3-12 0-16,-4-8 0 15,-4-6 0 1,-8-2 0-16,-7-7 0 0,-6-5 0 16,-4 6 0-16,0 0 0 15,0 12 0-15,-4 12 0 0,-4 16 0 16,4 9 0-1,0 16 0-15,-1 1 0 0,1 14 0 16,2 22 0 0,0 18 0-16,2 12 0 0,0 14 0 15,0 0 0-15,2 1 0 16,11-5 0-16,3-4 0 16,6-14 0-16,2-14 0 15,21-16 0-15,-7-12-562 16,-3-16-567-16</inkml:trace>
  <inkml:trace contextRef="#ctx0" brushRef="#br0" timeOffset="119540.03">17428 14708 1832 0,'0'0'874'16,"0"0"-304"-16,0 0-260 16,0 0-33-16,0 0-131 15,-14-110-59 1,30 88-87 0,2 6 0-16,1 4 0 15,4 10 0-15,-3 2 0 16,2 14 0-16,-4 18 0 15,-5 12 0-15,-3 10 0 16,-6-4 0-16,-4 3 0 16,0-9 0-16,0-8 0 0,0-14 0 15,0-8 0-15,0-14 0 16,0 0 0-16,0-8 0 16,6-18 0-16,13-15 0 15,0-4 0-15,6-8 0 16,0 7 0-16,-1 6 0 15,-4 10 0-15,-2 16 0 16,-7 12 0-16,-3 2 0 16,0 20 0-16,0 14 0 15,1 8 0-15,1 6 0 16,0-7 0-16,3-5 0 0,3-9 0 16,2-10-9-1,4-11-6-15,3-6 3 0,4-6 7 16,0-22 5-16,-4-2 0 15,-6-11 7-15,-5 1 1 16,-5 0 18-16,-5 4-26 16,-2 14 0-16,-2 4 0 15,0 14 0-15,0 4 0 16,0 8 0-16,0 24 0 16,0 4 0-16,0 8 0 15,0 1 0-15,2-8 0 0,17-2 0 16,0-13 0-1,6-12 0-15,-1-8 0 0,-3-2 0 16,-4-6 0-16,-5-17 0 16,-8 0 0-16,-4-9 0 15,0 1 0-15,-16-3 0 16,-3 6 0-16,-4 2 0 16,5 8 0-16,3 4 0 15,6 6 0-15,6 2 0 16,3 2 0-16,0 0 0 15,5 2 0-15,17 0 0 16,9 0 0-16,8 2 0 0,5 0 0 16,1 4 0-16,1 16 0 15,-6 6 0-15,-5 6 0 16,-10 7 0-16,-9-3 0 16,-11 0 0-16,-5 0 0 15,0-13 0-15,-11-4 0 16,-1-7 0-16,3-8 0 15,1-4 0-15,2-12 0 16,4-12 0-16,2-15 0 16,0-1 0-16,6 2 0 15,13-2 0-15,6 8 0 0,2 8 0 16,-1 10 0-16,-1 8 0 16,-5 6 0-16,2 6 0 15,-5 20 0-15,-1 4 0 16,1 8 0-16,-5 1 0 15,-3-3 0-15,-2-10 0 16,-2-6 0-16,-3-8 0 16,0-8 0-16,3-4 0 15,1 0 0-15,0-22 0 16,6-9 0-16,1 0 0 16,1-6 0-16,-3 3 0 15,2 6 0-15,-1 10 0 16,-4 4 0-16,-1 10 0 0,1 4 0 15,6 2 0-15,-1 20 0 16,3 4 0-16,-1 6 0 16,-3-2 0-16,-3-3 0 15,-3-8 0-15,-1-2 0 16,0-13 0-16,-3-4 0 16,2 0 0-16,5-17 0 15,2-10 0-15,7-10 0 16,5-7 0-16,3 8 0 15,0 2 0-15,1 12 0 16,-2 10 0-16,-7 10 0 16,-3 2 0-16,-1 12 0 0,-3 18 0 0,2 28-116 15,-4-6-683-15,-2 1-1180 0</inkml:trace>
  <inkml:trace contextRef="#ctx0" brushRef="#br0" timeOffset="119902.26">19755 14454 2845 0,'0'0'743'0,"0"0"-449"16,0 0-80-16,-140 92-214 16,93-12 0-16,3 33 0 15,11-5 0-15,12-6 0 0,17-14 0 16,4-20 0-1,16 0 0-15,20 3 0 0,14-17 0 16,10-14 0-16,32-26-149 16,-14-10-638-16,-13-4-1015 0</inkml:trace>
  <inkml:trace contextRef="#ctx0" brushRef="#br0" timeOffset="120404.52">20462 15123 1881 0,'0'0'752'16,"0"0"-258"-16,0 0-156 15,0 0-48-15,-36-102-115 16,11 80-9-16,-3 2-166 15,-8 10 0-15,-6 8 0 16,-2 2 0-16,-1 18 0 16,3 18 0-16,6 12 0 15,12 6 0-15,12 5 0 16,12-5 0-16,0-6 0 16,29-16 0-16,12-10 0 15,5-18 0-15,8-4 0 0,-3-14 0 16,-4-20 0-16,-10-12 0 15,-12-8 0-15,-11-8 0 16,-8-5 0-16,-6-9 0 16,0-4 0-16,0 4 0 15,-4 9 0-15,-4 13 0 16,6 16 0-16,2 18 0 16,0 16 0-16,0 4 0 15,0 18 0-15,2 26 0 16,15 14 0-16,-2 19 0 0,3 7 0 15,-2 6 0 1,-3-10 0-16,0-4 0 0,-1-9 0 16,-2-17 0-16,4-16-293 15,-5-16-521-15,0-18-444 0</inkml:trace>
  <inkml:trace contextRef="#ctx0" brushRef="#br0" timeOffset="120672.54">20709 14530 2080 0,'0'0'1028'0,"0"0"-504"0,0 0-332 16,0 0 80-16,0 0-272 16,143 130 0-16,-92-54 0 15,2 25 0-15,-14-7 0 16,-12 2 0-16,-19 0 0 15,-8-19 0-15,-10 3 0 16,-19-10 0-16,-8-6 0 16,4-14 0-16,2-7 0 15,11-16 0-15,8-9-242 16,10-13-854-16</inkml:trace>
  <inkml:trace contextRef="#ctx0" brushRef="#br0" timeOffset="120906.65">21679 15129 2362 0,'0'0'924'16,"0"0"-364"-16,0 0-310 15,0 0-250-15,0 0 0 0,0 0 0 16,0 0 0-16,124-28 0 16,-61 14 0-16,-12 4-499 15,-13 6-799-15</inkml:trace>
  <inkml:trace contextRef="#ctx0" brushRef="#br0" timeOffset="121032.28">21710 15382 504 0,'0'0'2169'16,"0"0"-1507"-16,0 0-319 16,0 0 75-16,0 0-418 15,0 0 0-15,158 4 0 16,-44-28 0-16,-18 0-20 0,-14 2-821 16</inkml:trace>
  <inkml:trace contextRef="#ctx0" brushRef="#br0" timeOffset="121701.57">22957 14865 1607 0,'0'0'707'16,"0"0"-152"-16,0 0-55 16,0 0-129-16,0 0-15 15,0 0-356-15,0 0 0 16,-55-95 0-16,50 79 0 15,5-4 0-15,0-6 0 16,3-8 0-16,12-6 0 16,8-8 0-1,-4-2 0-15,-1-2 0 0,-7 4 0 16,-3 7 0-16,-6 7 0 16,-2 16 0-16,0 8 0 15,0 10 0-15,0 4 0 16,-2 24 0-16,-8 21 0 15,1 13 0-15,1 10 0 16,6 6 0-16,2 4 0 16,0-1 0-16,0-5 0 15,6-6 0-15,5-6 0 16,-2-8 0-16,0-10 0 16,-9-2-53-16,0-7-573 15,0-14-463-15</inkml:trace>
  <inkml:trace contextRef="#ctx0" brushRef="#br0" timeOffset="121905.65">22838 15280 1989 0,'0'0'776'0,"0"0"-234"15,0 0-47-15,0 0-201 16,0 0-294-16,0 0 0 16,0 0 0-16,-41-10 0 15,63 2 0-15,12-9 0 16,10 2 0-16,12-2 0 15,6 4 0-15,3-1 0 16,-5 1-45-16,-9 9-447 0,-19 4-192 16,-14 0-104-1,-16 17-630-15</inkml:trace>
  <inkml:trace contextRef="#ctx0" brushRef="#br0" timeOffset="122125.86">22830 15673 1669 0,'0'0'968'0,"0"0"-324"0,0 0-107 16,0 0-259-16,0 0-278 16,0 0 0-16,0 0 0 15,106-53 0-15,-48 34 0 16,4 1 0-16,-2 1 0 15,-3 12 0-15,1 5-168 16,-15 0-502-16,-14 0-554 0</inkml:trace>
  <inkml:trace contextRef="#ctx0" brushRef="#br0" timeOffset="122629.19">23056 15977 2143 0,'0'0'791'0,"0"0"-299"16,0 0-128-16,0 0-151 16,0 0-120-16,0 0-93 15,0 0 0-15,17-23 0 16,17-4 0-16,6 1 0 16,0 2 0-16,0 6 0 15,-2 6 0-15,-7 6 0 16,-9 6 0-16,-3 0 0 15,-9 18 0-15,-3 6 0 0,-7 6 0 16,0 2 0-16,0-1-12 16,0 1-26-16,0-10 13 15,0-4 17-15,0 0 8 16,0-10 1-16,4 2 19 16,14-6 4-16,7 0-5 15,6-4 0-15,3 4-19 16,1 2 0-16,-4 2 0 15,-2 2-17-15,-8 4 5 16,-8 6 2-16,-9 0 2 16,-4 6 8-16,0 0 0 15,-19 2 29-15,-18 2-11 0,-7-2-18 16,-10-2 0-16,-4 1 0 16,-4-9 0-16,5-4 0 15,9-6 0-15,13-8 0 16,15 0 0-16,15-26 0 15,23-42 0-15,22 5-539 16,7 1-1761-16</inkml:trace>
  <inkml:trace contextRef="#ctx0" brushRef="#br0" timeOffset="122770.32">24249 15963 3125 0,'0'0'971'16,"0"0"-971"-16,0 0 0 16,0 0 0-16,0 0 0 15,0 0 0-15,0 0-1345 0</inkml:trace>
  <inkml:trace contextRef="#ctx0" brushRef="#br0" timeOffset="128432.86">8986 16527 2838 0,'0'0'498'15,"0"0"-409"-15,0 0 109 16,0 0-96-16,0 0-60 15,0 0-21-15,21 56 13 16,-11-46 23 0,-6-2-4-16,-4-8-1 0,2 0 14 15,-2 0-20-15,0 0-46 0,0-4 0 16,0-14 0-16,-4 0 0 16,-12-4 0-16,-4 4 0 15,-6 0 0-15,-8 6 0 16,-3 10 0-1,-6 2 0 1,-4 14 0-16,0 18 0 16,1 16 0-16,3 10 0 15,9 10 0-15,10 13 0 16,9 3 0-16,15 0 0 16,0-2 0-16,22-7 0 0,20-11 0 15,18-16 0 1,16-16 0-16,6-20 0 0,6-12 0 15,-7-4 0-15,-9-18 0 16,-16-4 0-16,-20 2 0 16,-19 2 0-16,-13 4 0 15,-4 6 0-15,0 6 0 16,0 2 0-16,-6 4-248 16,1 5-309-16,1 13-393 15,4 5-596-15</inkml:trace>
  <inkml:trace contextRef="#ctx0" brushRef="#br0" timeOffset="128967.85">9582 17161 2046 0,'0'0'618'0,"0"0"-240"15,0 0-4-15,0 0-77 16,0 0-88-16,0 0-35 16,0 0-174-16,-137-91 0 15,103 91 0-15,-2 4 0 0,5 19 0 16,5 0 0 0,3 12 0-16,9 1 0 0,8 4 0 15,6-4 0-15,0 0 0 16,6-10 0-16,17-8 0 15,6-14 0-15,6-4 0 16,5-18 0-16,-1-16 0 16,-4-12 0-16,-6-6 0 15,-11-6 0-15,-9-1 0 16,-9-3 0-16,0 8 0 0,-2 4 0 16,-12 6 0-1,1 12 0-15,1 10 0 16,6 6 0-16,4 10 0 0,0 6 0 15,2 0 0-15,0 4 0 16,0 24 0-16,8 8 0 16,4 16 0-16,-1 10 0 15,0 10 0-15,-2 0 0 16,0 5 0-16,2-1 0 16,0-10 0-16,7 0 0 15,4-16 0-15,18-14 0 16,-5-9-378-16,-3-23-843 0</inkml:trace>
  <inkml:trace contextRef="#ctx0" brushRef="#br0" timeOffset="131165.93">9384 16379 1235 0,'0'0'778'0,"0"0"-433"16,0 0 40-16,0 0 82 0,0 0-237 16,0 0-23-16,0 0-39 15,-43-121-37-15,43 93-23 16,12 2-66-16,5-2-42 15,6 4 0-15,0 6 0 16,1 8 0 0,0 10 0-16,-1 0 0 0,-1 26 0 15,-5 10 0-15,-3 14 0 16,-5 4 0-16,-5-1 0 16,-4-8 0-16,2-6 0 15,-2-17 0-15,3-8 0 0,1-14 0 16,3 0 0-1,4-22 0-15,5-14 0 0,1-13 0 16,0 4 0-16,-2-4 0 16,-4 9 0-16,-4 12 0 15,-1 16 0-15,-4 6 0 16,3 6 0-16,-1 14 0 16,4 14 0-16,2 12 0 15,1 0 0 1,5 0 0-16,-1-8 0 0,4-5 0 15,-4-9 0-15,3-10 0 16,2-8 0-16,0-4 0 0,2-18 0 16,-1-10 0-16,0-4 0 15,-5 0 0-15,-5 1 0 16,-4 7 0-16,-2 6 0 16,-5 8 0-16,2 12 0 15,-2 2 0-15,4 8 0 16,3 14 0-16,1 6 0 15,9 2 0-15,0 1 0 16,5-12 0-16,3-2 0 16,-2-12 0-16,-2-5 0 15,-3 0 0-15,-7-5 0 16,-3-12 0-16,-8-2 0 16,0-8 0-16,-4 1 0 0,-15-2 0 15,-10-2 0-15,-2 6 0 16,-2 4 0-16,4 10 0 15,4 0 0-15,10 8 0 16,7 2 0 0,8 0 0-16,0 0 0 0,2 0 0 15,17 2 0-15,8 0 0 16,6-2 0-16,7 0 0 16,5 0 0-16,-1-2 0 15,-4 0 0-15,-2 2 0 16,-9 0 0-16,-3 16 0 0,-8 6 0 15,-1 2 0 1,-9 2 0-16,-6 2 0 0,-2-2 0 16,0-8 0-16,0-1 0 15,-2-8 0-15,-2-4 0 16,2-5 0-16,2 0 0 16,0-14 0-16,0-9 0 15,0-7 0 1,4-2 0-16,9 2 0 0,3 6 0 15,-1 2 0-15,1 10 0 16,-1 6 0-16,1 6 0 16,0 0 0-16,2 14 0 0,-1 8 0 15,1 0 0-15,0 2 0 16,-5-2 0 0,-2-4 0-16,1-6 0 0,-6-8 0 15,1-4 0-15,2-4 0 16,0-18 0-16,2-4 0 15,0-6 0-15,3-2 0 16,-4 6 0-16,4-2 0 16,-3 10 0-16,0 4 0 15,1 10 0 1,1 6 0-16,3 0 0 0,-1 10 0 0,1 16 0 16,-3 0 0-1,-2 2 0-15,-2-2 0 0,-2-4 0 16,-3-12 0-16,-2-2 0 15,0-8 0-15,0 0 0 16,3-8 0 0,2-14-14-16,2-2-17 0,4 2-13 15,5 0-11-15,5 10 19 16,14 12-20-16,-3 0-322 16,1 4-950-16</inkml:trace>
  <inkml:trace contextRef="#ctx0" brushRef="#br0" timeOffset="131867.31">11438 16415 1753 0,'0'0'677'16,"0"0"-305"-16,0 0 120 15,0 0-208-15,0 0-54 16,0 0-77-16,0 0-18 16,-69-46-135-16,47 46 0 15,-2 18 0-15,-1 10 0 16,0 12 0-16,1 12 0 0,-1 16 0 15,8 8 0 1,6 9 0-16,8-1 0 0,3-2 0 16,16-8 0-16,17-12 0 15,15-12 0-15,2-14 0 16,6-13 0-16,-4-14 0 16,-8-4 0-16,-11-5 0 0,-10 0 0 31,-15-5 0-31,-8 0 0 0,0-9-129 0,-4-3-252 15,-9-1-420-15,-1 4-721 0</inkml:trace>
  <inkml:trace contextRef="#ctx0" brushRef="#br0" timeOffset="132432.94">12125 16665 1993 0,'0'0'651'0,"0"0"-324"15,0 0-8-15,0 0-104 16,0 0-65-16,0 0-6 16,-54-100 5-16,34 82-1 0,-7 6-148 15,-1 4 0-15,-4 8 0 16,-2 0 0-16,3 12 0 16,2 20 0-16,10 8 0 15,5 8 0-15,10 2 0 16,4 3 0-16,0-13 0 15,20-4 0-15,7-14 0 16,0-8 0-16,2-10 0 16,-1-4 0-16,-1-8 0 15,-3-18 0-15,-1-2 0 16,-6-8 0-16,-3-8 0 16,-1-1 0-16,-1-1 0 15,-4 12 0 1,-1 6 0-16,-1 16 0 15,2 12 0 1,-2 12 0-16,5 24 0 0,5 14 0 16,1 3 0-16,4 1 0 15,1-4 0-15,2-14 0 16,1-6 0-16,2-16 0 16,4-14-281-16,-9-10-395 15,-4-12-569-15</inkml:trace>
  <inkml:trace contextRef="#ctx0" brushRef="#br0" timeOffset="132701">12456 16266 1437 0,'0'0'1297'0,"0"0"-693"16,0 0-331-16,0 0 27 15,0 0-115-15,0 0-185 16,154 90 0-16,-111-23 0 15,-8 9 0-15,-6 8 0 16,-10 6 0-16,-9-1 0 16,-10-9 0-16,0-4 0 15,0-14 0-15,-8-8 0 16,-4-18 0-16,6-9 0 0,1-18 0 16,5-17 0-16,0-16-384 15,13-12-763-15</inkml:trace>
  <inkml:trace contextRef="#ctx0" brushRef="#br0" timeOffset="132859.03">13237 16583 2297 0,'0'0'907'16,"0"0"-542"-16,0 0 162 15,0 0-527-15,135-22 0 0,-77 8 0 16,5-6 0-16,-5 2 0 15,-19 8-515-15,-18 2-523 0</inkml:trace>
  <inkml:trace contextRef="#ctx0" brushRef="#br0" timeOffset="133000.12">13401 16856 1512 0,'0'0'1373'15,"0"0"-733"-15,0 0-293 16,0 0-123-16,0 0-224 15,0 0 0-15,141 0 0 0,-50-48 0 16,-15 3-156-16,-12 8-969 16</inkml:trace>
  <inkml:trace contextRef="#ctx0" brushRef="#br0" timeOffset="133904.37">14417 16168 1385 0,'0'0'323'0,"0"0"-80"0,0 0 11 15,0 0-30-15,0 0-55 16,0 0-9-16,0 0 49 16,-77-34-19-16,77 34-33 15,-2-2 14-15,2 2-6 16,0 0-5-16,0 0-20 16,0 0 6-16,0 0-146 15,0 0 0-15,-4 0 0 16,4 0 0-16,0 0 0 15,-2 0 0-15,-2 0 0 16,0 10 0-16,-5 8 0 0,-3 4 0 16,1 0 0-1,-1-4 0-15,-2-4 0 16,5-2 0-16,0-8 0 16,4-2 0-16,3-2 0 15,2-2 0-15,0-18 0 16,0-4 0-16,0-10 0 15,5 2 0-15,12 0 0 16,4 6 0-16,-2 8 0 16,4 4 0-16,-1 10 0 15,3 4 0-15,-1 8 0 16,3 24 0-16,0 12 0 0,-1 14 0 16,-5 10 0-16,-6 7 0 15,-11 3 0-15,-4 2 0 16,-8-6 0-16,-19-2 0 15,-11-14 0-15,-2-9 0 16,-3-17 0-16,3-10 0 16,3-18 0-16,4-4 0 15,6-12 0-15,8-16 0 16,11-12 0-16,8-1 0 16,2-3 0-16,27 8 0 15,9 2 0-15,9 10 0 16,1 12 0-16,2 10 0 0,-4 2 0 15,1 18 0 1,-5 10 0-16,3 4 0 0,-3 2 0 16,1-2-21-16,-3-10-300 15,14-13-240-15,-12-9-370 16,-7 0-822-16</inkml:trace>
  <inkml:trace contextRef="#ctx0" brushRef="#br0" timeOffset="134140.72">14939 16437 1676 0,'0'0'897'0,"0"0"-232"0,0 0-181 16,0 0-214 0,0 0-166-16,0 0-104 0,0 0 0 15,-44-36 0-15,30 90 0 16,-4 16 0-16,-2 16 0 16,2 2 0-16,0 7 0 15,2-7 0-15,6-2 0 16,1-6 0-16,1-13 0 15,6-9 0-15,0-14 0 16,2-16 0-16,0-6-113 16,0-22-391-16,-2 0-230 15,2 0-465-15</inkml:trace>
  <inkml:trace contextRef="#ctx0" brushRef="#br0" timeOffset="134596.57">14947 17088 1532 0,'0'0'1008'0,"0"0"-383"16,0 0-282-16,0 0-19 16,0 0-148-16,0 0-88 15,137-84-88-15,-97 84 0 16,-3 0 0-16,-8 0 0 16,-8 22 0-16,-15 4 0 15,-6 6 0-15,0 4 0 16,-22 0 0-16,-7-1 0 15,3-7 0-15,1-6 0 0,7-10 0 16,5-2 0-16,8-10 0 16,5 0 0-16,0 0 0 15,5 0 0-15,16-6 0 16,14-2 0-16,7 0 0 16,4 2 0-1,5 6 0-15,-1 0 0 0,-4 2 0 16,-8 18 0-16,-11 4 0 15,-13 6 0-15,-12 10 0 16,-2 2 0-16,-23 2 0 16,-17 0 0-16,-7-3 0 15,-6-9 0-15,-3-2 0 0,5-8 0 16,7-8 0-16,10-6 0 16,14-8 0-16,11 0 0 15,12-30 0-15,20-2 0 16,12 6-929-16</inkml:trace>
  <inkml:trace contextRef="#ctx0" brushRef="#br0" timeOffset="134832.14">16142 17223 2524 0,'0'0'1066'0,"0"0"-560"0,0 0-506 16,0 0 0-16,0 0 0 15,-36 120 0-15,23-58 0 16,-5 6 0-16,-2 3 0 16,-2-9 0-16,0 2 0 15,8-12-291-15,5-20-1159 0</inkml:trace>
  <inkml:trace contextRef="#ctx0" brushRef="#br0" timeOffset="135336.1">17633 16784 1728 0,'0'0'652'0,"0"0"-270"0,0 0 110 15,0 0-191-15,4-111-55 16,-24 97-57-16,-11 10-83 16,-13 4-106-16,-12 8 0 15,-9 28 0-15,-7 14 0 16,1 17 0-16,9 9 0 15,16 8 0 1,19-2 0-16,21 3 0 0,9-11 0 16,37-10 0-16,20-12 0 15,14-16 0-15,11-14 0 16,4-16 0-16,-2-6 0 16,-10-6 0-16,-3-24 0 15,-21 4-509-15,-22 8-562 0</inkml:trace>
  <inkml:trace contextRef="#ctx0" brushRef="#br0" timeOffset="135800.5">18011 17415 1506 0,'0'0'704'15,"0"0"-227"-15,0 0-21 0,0 0-190 16,0 0-11-16,0 0-66 0,0 0-15 15,-68-64-105-15,33 64-69 16,0 18 0-16,1 14 0 31,5 12 0-31,10 1 0 0,7 1 0 16,10-2 0-16,2-12 0 16,10-6 0-16,11-8 0 15,6-14 0-15,4-4 0 16,0-10 0-16,3-20 0 15,-1-10 0-15,-2-4 0 16,-4-15 0-16,0 1 0 0,-4-10 0 16,-1-2 0-16,-5 2 0 15,-3 6 0-15,-7 4 0 16,-3 17 0-16,-4 15 0 16,0 12 0-16,0 14 0 15,-6 14 0-15,-10 22 0 16,0 17 0-16,5 9 0 15,2 6 0-15,9-2 0 16,0-2 0-16,7-8 0 16,13-6 0-16,5-14 0 15,1-13 0-15,0-15 0 16,6-8 0-16,-8-18-377 16,-8-13-708-16</inkml:trace>
  <inkml:trace contextRef="#ctx0" brushRef="#br0" timeOffset="136993.94">17949 16352 2043 0,'0'0'857'0,"0"0"-300"0,0 0-88 16,0 0-299-16,0 0-170 0,0 0 0 15,0 0 0 1,48 31 0-16,-23 5 0 0,-4 4 0 16,-9 0 0-16,-7 0 0 15,-5-4 0-15,0-6 0 16,0-12 0-16,0-4 0 16,-2-10 0-16,2-4 0 15,0-8 0-15,0-24 0 16,0-8 0-16,14-4 0 15,-1 0 0-15,5 12 0 16,-3 10 0-16,1 14 0 16,-3 8 0-16,-1 12 0 15,-2 16 0-15,1 10 0 0,1 2 0 16,-1 2 0-16,2-8 0 16,5-6 0-16,2-10 0 15,5-10 0-15,1-8 0 16,-1-4 0-16,-1-18 0 15,-1-10 0 1,-8-4 0-16,-3-4 0 0,-8 0 0 16,-2 2 0-16,-2 10 0 15,0 10 0-15,0 14 0 16,0 4 0-16,0 0 0 0,-4 22 0 16,0 10 0-1,4 4 0-15,0 2 0 0,0-6 0 16,10-10 0-16,8-4 0 15,2-10 0-15,0-8 0 16,-4 0 0-16,-5-12 0 16,-9-10 0-16,-2-2 0 15,0-2 0-15,-16 0 0 16,-1 0 0-16,1 2 0 16,3 6 0-1,6 0 0-15,4 6 0 0,3-2 0 16,3 1 0-16,17 8 0 15,7-4 0-15,4 4 0 0,5 5 0 16,-1 0 0 0,-2 10 0-16,1 8 0 0,-7 8 0 15,-5-2 0 1,-6 2 0-16,-9 0 0 0,-7 0 0 16,0-8 0-16,0-4 0 15,-5-6 0-15,-4-8 0 16,0 0 0-16,3 0 0 15,1-20 0-15,5-4 0 16,0-6 0-16,5-2 0 16,17-4 0-1,4 6 0-15,5 3 0 0,0 9 0 16,-1 8 0-16,-4 10 0 16,-5 0 0-16,-6 9 0 15,-3 18 0-15,-4 5 0 0,-3 7 0 16,-1-3 0-16,-4-4 0 15,0-6 0 1,0-8 0-16,0-10 0 0,0-8 0 16,4 0 0-16,4-12 0 15,0-20 0-15,3-2 0 16,5-6 0-16,1 2 0 16,2 8 0-1,-3 2 0-15,-1 11 0 0,-2 7 0 16,1 10 0-16,-4 0 0 0,2 24 0 15,-3 7 0-15,0 5 0 16,-1-4 0-16,0 2 0 16,-4-10 0-16,0-8 0 15,1-6 0-15,-1-10 0 16,0 0 0-16,4-18 0 16,2-10 0-1,3-12 0-15,8 0 0 0,-1 1 0 16,5 11 0-16,-1 10 0 15,-4 18 0-15,7 23-116 16,-7 21-587-16,-5 6-585 0</inkml:trace>
  <inkml:trace contextRef="#ctx0" brushRef="#br0" timeOffset="137601.44">19950 16419 1624 0,'0'0'687'16,"0"0"-119"-16,0 0-33 16,0 0-157-16,0 0-74 15,0 0-304-15,0 0 0 16,-41 4 0-16,3 68 0 15,-10 34 0-15,1 33 0 16,9 5 0-16,22-2 0 0,16-35 0 16,5-31 0-16,19-22 0 0,9-6 0 15,10 2 0-15,6-6 0 16,7 0 0-16,-7-16 0 16,-11-19 0-16,-11-9 0 15,-15 0 0-15,-9-19 0 16,-3-7 0-16,0-14 0 15,-11 4-616-15,4 10-1478 0</inkml:trace>
  <inkml:trace contextRef="#ctx0" brushRef="#br0" timeOffset="138801.34">20326 16593 2083 0,'0'0'743'0,"0"0"-387"15,0 0 96-15,0 0-228 16,0 0-73-16,0 0-64 16,0 0-87-16,-31-18 0 15,29 54 0-15,0 16 0 0,0 3 0 16,2-1 0-16,0-4 0 16,0-10 0-16,2-10 0 15,4-12 0-15,3-10 0 16,-2-8 0-16,2 0 0 15,-1-26 0-15,4 0 0 16,-1-10 0-16,2 8 0 16,3 2 0-1,3 12 0-15,6 10 0 0,2 4 0 16,6 10 0-16,-1 20 0 16,-1 10 0-16,-7 4 0 0,-7 6 0 15,-13-2 0-15,-4-6 0 16,-4-6 0-16,-21-1 0 15,-9-9 0-15,-4-8 0 16,0-8 0-16,5-2 0 16,8-8 0-16,14 0 0 15,9-18 0-15,13-31-93 16,20 9-710-16,3 0-899 0</inkml:trace>
  <inkml:trace contextRef="#ctx0" brushRef="#br0" timeOffset="139070.28">20625 16459 2248 0,'0'0'961'0,"0"0"-394"16,0 0-247-16,0 0-320 15,0 0 0-15,0 0 0 16,165 156 0-16,-112-88 0 15,-4 12 0-15,-6 5 0 0,-12 3 0 16,-18 6 0 0,-11-5 0-16,-2-3 0 0,-22-10 0 15,-12-6 0-15,-4-12 0 32,3-13 0-32,4-18 0 0,10-22 0 0,21-28 0 15,6-21-173-15,17-14-962 0</inkml:trace>
  <inkml:trace contextRef="#ctx0" brushRef="#br0" timeOffset="139258.9">21398 16848 2602 0,'0'0'927'16,"0"0"-442"-16,0 0-403 15,0 0-82-15,0 0 0 16,0 0 0-16,138-40 0 15,-103 40-194-15,-10 0-600 16,-15 4-792-16</inkml:trace>
  <inkml:trace contextRef="#ctx0" brushRef="#br0" timeOffset="139368.87">21427 17074 1930 0,'0'0'1127'0,"0"0"-508"0,0 0-199 15,0 0-420-15,0 0 0 31,0 0 0-31,129 46 0 0,-62-64 0 0,26-22 0 16,-14 8-520-16,-13-4-1794 0</inkml:trace>
  <inkml:trace contextRef="#ctx0" brushRef="#br0" timeOffset="139740.75">22107 16704 2727 0,'0'0'989'0,"0"0"-609"15,0 0-380-15,0 0 0 16,0 0 0-16,0 0 0 16,0 0 0-16,66-89 0 15,-32 97 0-15,-3 20 0 16,-9 12 0-16,-11 9 0 15,-11 9 0-15,-9 0 0 16,-28 6 0-16,-13-2 0 0,-5-6 0 16,6-6 0-1,6-14 0-15,16-13 0 0,14-9 0 16,13-10 0-16,7-4 0 16,30-9 0-16,15-10 0 15,10-7 0-15,5 3 0 16,-2 1 0-16,-10 4 0 15,-3 8 0-15,-19 6-263 16,-10 4-871-16</inkml:trace>
  <inkml:trace contextRef="#ctx0" brushRef="#br0" timeOffset="139992.19">22593 16844 1881 0,'0'0'893'15,"0"0"-179"-15,0 0-106 0,0 0-608 16,0 0 0-16,0 0 0 16,0 0 0-16,-108 52 0 15,81 6 0-15,0 14 0 16,4 8 0-16,0 5 0 0,7 5 0 16,5-2 0-1,7-2 0-15,2-10 0 0,2-9 0 16,0-13 0-16,13-24-168 15,7-16-698-15,-1-14-738 0</inkml:trace>
  <inkml:trace contextRef="#ctx0" brushRef="#br0" timeOffset="140432.04">22641 17249 1467 0,'0'0'1104'0,"0"0"-459"16,0 0-183-16,71-112-164 15,-30 86-178-15,3 8-120 0,1 9 0 16,-5 9 0 0,-11 0 0-16,-16 9 0 15,-13 18 0-15,0 14 0 0,-31 3 0 16,-11 0 0-16,-6 6 0 16,6-6 0-16,9-8 0 15,10-6 0-15,13-16 0 16,10-6 0-16,0-8 0 15,8 0 0-15,19-8 0 16,9-10 0-16,7-8 0 16,5 8 0-16,1-4 0 15,2 12 0-15,-1 6 0 16,-6 4 0-16,-6 4 0 0,-7 24 0 16,-11 8 0-16,-11 12 0 15,-9 6 0-15,-4 5 0 31,-30-1 0-31,-10 0 0 0,-12-10 0 0,-4-4 0 16,-3-12 0-16,5-6 0 16,12-8 0-16,8-9 0 15,14-8 0-15,7-1 0 16,13 0 0-16,4-6 0 16,25-24 0-16,13 6 0 15,7-2-895 1</inkml:trace>
  <inkml:trace contextRef="#ctx0" brushRef="#br0" timeOffset="140604.51">23461 17710 2989 0,'0'0'828'16,"0"0"-549"-16,0 0-279 15,0 0-29-15,0 0-1053 0</inkml:trace>
  <inkml:trace contextRef="#ctx0" brushRef="#br0" timeOffset="167792.58">1412 16585 2155 0,'0'0'364'0,"0"0"-213"16,0 0 200-16,0 0-106 16,0 0-167-16,0 0-51 15,9 20-17-15,9 2 44 16,4 6 59-16,2 4 2 15,3 3-14-15,0-3-43 0,4-2-31 16,3-6-6-16,5-2-19 16,9-8 5-16,8-6 1 15,10-8-7-15,10 0 0 16,6-22-1-16,3-6 0 16,0-12 14-16,-10 1-13 15,-8 3 10-15,-11 8-4 16,-12 14-7-16,-1 6 9 15,1 8 6-15,3 8-8 0,9 24 7 16,5 9-14-16,5 4 1 16,10 4 6-16,6-9-1 15,5-8-6-15,5-14 0 16,-1-10 2-16,3-8 10 16,1-14 3-16,3-16 18 15,2-10 0-15,0-6-13 16,-1-7-20-16,-5 3 0 15,-10 2 0-15,-10 12 0 16,-10 8 0-16,-6 20 0 16,-2 8 0-16,-3 4 0 15,3 28 0-15,2 2 0 0,4 2 0 16,5 0 0-16,7-12 0 16,3-3 0-16,6-16 0 15,2-5 0-15,1-5 0 16,3-26 0-16,3-5 0 15,-3-12 0-15,-2-6 0 16,-4-4 0-16,-6 0 0 16,-8 4 0-16,-9 14 0 0,-10 9 0 0,-10 22 0 15,-7 9 0-15,-2 5 0 32,0 26 0-32,3 9 0 0,2 0 0 0,6 0 0 15,7-8 0-15,9-14 0 31,9-10 0-31,9-8 0 16,6-10 0-16,5-20 0 16,-1-14 0-16,-3-6 0 15,-4-4 0-15,-13 1 0 16,-10 7 0-16,-12 12 0 16,-8 10 0-16,-5 20 0 15,2 4 0-15,3 14 0 16,9 16 0-16,9 8 0 0,12 1 0 15,28-3 0-15,31-22 0 16,-3-14 0-16,-8 0 0 16,-14-28 0-16,-25-7 0 15,6-13 0-15,2 2 0 16,-24-2 0-16,-30 12 0 16,-17 10-155-16,-12 20-792 0</inkml:trace>
  <inkml:trace contextRef="#ctx0" brushRef="#br0" timeOffset="168374.3">3592 17183 2385 0,'0'0'594'16,"0"0"-241"-16,0 0 178 15,0 0-298-15,0 0-233 16,0 0 0-16,0 110 0 16,0 6 0-16,0 51 0 15,2 15 0-15,4 1 0 16,3-21 0-16,-1-45 0 16,4-29 0-16,1-26 0 15,1-16 0-15,1-2 0 16,1-7 0-16,-1-30-87 15,-5-7-604-15,-10-14-570 0</inkml:trace>
  <inkml:trace contextRef="#ctx0" brushRef="#br0" timeOffset="168736.7">3522 17285 2302 0,'0'0'811'0,"0"0"-592"15,0 0 163-15,0 0-118 16,0 0-146-16,0 0-118 16,-123-32 0-16,106 46 0 15,-6 8 0-15,-4 6 0 0,3-2 0 16,4-4 0-16,6-8 0 16,8-10 0-1,6-4 0-15,0-14 0 0,2-22 0 16,16-16 0-1,4-10 0-15,0-2-13 0,1 6 13 16,-5 9 0-16,-3 21 0 16,-4 12 13-16,-1 16-13 15,1 4 0-15,7 22 0 0,3 14 0 16,8 6 0 0,5 3 0-16,-1-1 0 0,6-8 0 15,-2-8 0-15,1-4 0 16,18-20 0-16,-12-4-309 15,-8-4-875-15</inkml:trace>
  <inkml:trace contextRef="#ctx0" brushRef="#br0" timeOffset="168832.84">4103 17241 2942 0,'0'0'620'15,"0"0"-342"-15,0 0-98 16,0 0-175-16,0 0-5 0,0 0-802 0</inkml:trace>
  <inkml:trace contextRef="#ctx0" brushRef="#br0" timeOffset="180191.3">4732 17339 975 0,'0'0'738'0,"0"0"-585"0,0 0-34 16,0 0-27-16,0 0-15 15,0 0 17-15,0-10 67 16,0 6 15-16,0 4-30 16,0 0-19-16,0-4 10 15,0 0 28-15,0-6-27 16,0 6-37-16,0-4-38 15,0 2-25-15,0 2 13 0,0 0-2 16,-4 0 20 0,-4-2 11-16,0 2 1 0,-3 4-20 15,-3-4 2-15,-1 4-19 16,-1 0 4-16,3 0-18 16,-3 0-10-16,3 14-20 15,1 2 0-15,1 12 0 16,5 2 0-16,2 10 0 15,2 6 0-15,2 3 0 16,0-4 0-16,0 4-3 16,8-9 3-16,3-8-7 15,1-6 6-15,-4-12 1 16,1-10-1-16,-3-4-8 0,2 0-3 16,0 0 12-16,1-6 2 15,3-14 7-15,-1-8 4 16,2-4-12-16,3-6 7 15,-6 2-8-15,4-1 0 16,-5 1 0-16,0 4 0 16,-2 2 0-16,-3-2 0 15,-1 10 0-15,-3 0 0 16,0 4 0-16,0 10 0 16,0 2 0-16,0 6 0 15,0 0 0-15,0 0 0 16,0 0 0-16,2 0 0 0,2 0 0 15,5 10 0 1,2 12 0-16,5 4 0 0,2 6 0 16,1 8 0-16,-1-4 0 15,1-5 0-15,-4-8 0 16,-2-6 0-16,3-17-9 16,2-26-174-16,-5-19-146 15,-7 1-517-15</inkml:trace>
  <inkml:trace contextRef="#ctx0" brushRef="#br0" timeOffset="180792.37">5763 17197 2349 0,'0'0'927'0,"0"0"-742"15,0 0-18-15,0 0-22 16,0 0-83-16,0 0-5 15,0 0 78-15,-13 0-66 16,-7-2-69-16,-7-6 0 16,-4-2 0-16,-9-12 0 15,-5-4 0-15,1-15 0 16,0-3 0-16,3-6 0 0,10 2 0 16,8 12 0-16,13 8 0 15,3 8 0-15,7 14 0 16,0 2 0-1,0 4 0-15,0 0 0 16,13 8 0-16,7 10 0 16,-1 4-12-16,-4 6-83 15,-7 4-1-15,-8 12 59 0,0 4 11 16,-6-2 20 0,-11 3 6-16,1-9 17 15,3-14 11-15,5-8 11 0,6-8 9 16,2-10-9-1,0 0-1-15,12 0-7 16,19-18-10-16,9-8-10 16,9-2-11-16,2-8 0 15,-2 1-66-15,3 3-239 16,-17 4-439-16,-11 12-710 0</inkml:trace>
  <inkml:trace contextRef="#ctx0" brushRef="#br0" timeOffset="181263.7">6339 16637 2450 0,'0'0'710'0,"0"0"-567"15,0 0-24-15,0 0-47 16,0 0-33-16,0 0-6 16,0 0-10-16,19 68-5 0,-12-60-9 15,-4-3-8-15,-1-1 9 16,0-4 5-16,-2 0 6 16,0 0 77-16,0 0 29 15,0-9-32-15,-14 5-44 16,-5-1 11-16,-6 5-62 15,-4 0 0-15,-2 5 0 16,-3 26 0-16,5 9 0 16,5 10 0-16,8 2 0 15,10 2 0-15,6-8 0 16,2-2 0-16,22-12 0 16,9-10 0-16,8-9 0 15,3-13 0-15,6 0 0 0,-4-14 0 16,-5-13 0-16,-8 1 0 15,-14 4 0-15,-5 8 0 16,-14 4 0-16,0 10-3 16,-16 2-96-16,-13 20-359 15,0 0-436-15</inkml:trace>
  <inkml:trace contextRef="#ctx0" brushRef="#br0" timeOffset="182294.47">5612 17740 2213 0,'0'0'386'15,"0"0"-121"-15,0 0 61 31,0 0-146-31,0 0-105 0,0 0 9 16,-121-80 42-16,90 80-21 0,4 0-48 16,1 18-41-16,6 4-14 15,4 8-2-15,5 6 0 16,9 0 0-16,2 9 0 0,0-9 1 16,0 4 0-1,11-12-1-15,3-2-1 16,1-12 1-16,-1-10-7 0,3-4-11 15,1-8 18-15,5-20 6 16,-2-12 6-16,0-9-3 16,-6 3-7-16,-1 2 10 15,-8 4-5-15,-4 18 2 16,1 8 20-16,-3 14 7 16,2 0-36-1,5 22-11-15,6 14 4 0,5 4 7 16,4 5-1-16,3-13 1 15,2-5 0-15,-1-10 0 0,1-11 0 16,-3-6-6 0,-4 0 4-16,-4-14 2 0,-7-13 0 15,-2 0 0 1,-7-4 7-16,0-5-5 0,-5 4 8 16,-13 6-1-16,1 4 3 15,1 8 8-15,5 6 10 16,4 6 9-16,7 2-15 15,0 0-24-15,0 0-12 16,25 0 3-16,6 0 8 16,9 0-11-16,2 0-45 15,1 0-24 1,-10 2-10-16,-4 6 37 0,-11 10 27 0,-7 4 27 16,-4 10 0-16,-5 2 46 15,2-2-4-15,1-4-12 31,3-6-7-31,4-9-10 0,3-8-2 16,6-5 1 0,1 0 6-16,5-14 0 15,2-13-3-15,-3-8-14 16,-1-1 7-16,-7-4-7 16,-12 4-1-16,-6 4 1 15,0 2 8-15,-2 8 3 16,-14 8 18-16,-1 6 15 0,1 8 1 15,5 0-46 1,2 22 0-16,5 8 0 0,4 2 0 16,0 4 0-16,17 0 0 15,21-10-81-15,51-18-162 16,-6-8-394-16,-6 0-853 0</inkml:trace>
  <inkml:trace contextRef="#ctx0" brushRef="#br0" timeOffset="183700.02">6568 17750 2174 0,'0'0'777'16,"0"0"-431"-16,0 0-18 16,0 0-135-16,0 0-133 15,0 0-59-15,0 0 0 16,95-90-1-16,-61 98-2 0,-3 20-5 16,-7 12 1-1,-5 4 4-15,-8 6-25 0,-7-1-12 16,-2-3-1-16,-2-16 26 15,0-4 14-15,0-16 0 16,0-10 1-16,0-4 23 16,0-28-5-16,5-12-8 15,0-6-1-15,-1-3 28 0,2 7 11 16,-1 6-2 0,1 18-8-16,4 12-14 15,-2 10-7-15,3 2-17 0,5 28 7 16,2 16 3-16,0 6-10 15,2 2 3-15,0-1-4 16,-2-11-10-16,-1-12-8 16,-1-8-5-16,-5-16 17 15,-1-6 6-15,-4-4 9 16,-2-24 2-16,3-12-2 16,-3-9-9-16,1 4 1 15,0 0 1-15,-1 9-2 16,3 14 1-16,-1 12-1 0,0 10-6 15,6 0-2-15,1 24 8 16,3 6 1-16,2 6 5 16,0 5-6-16,0-9 0 15,-1-2 1-15,-1-12-1 16,-1-4-17-16,2-14 5 16,0 0 5-16,1-10 1 15,-3-20 6-15,1-6 1 16,-5-5 0-16,-5 5 5 15,0 6-5-15,-4 12 0 16,0 14 20-16,2 4 8 16,3 8-28-16,4 18 11 15,5 10 5-15,1 5-10 0,3-5-6 16,3-6-1-16,-4-8-5 16,2-8-22-16,-3-10-8 15,-3-4 8-15,-3 0 3 16,-6-22 17-16,-6-8 7 15,0-2 1-15,-6-8 0 16,-19-1 0-16,-4 1-1 16,-6 0 1-16,-4 14 8 15,8 8-3-15,7 18 23 16,8 0-10-16,9 18-19 16,7 12-5-16,0 6 3 15,13-4 2-15,16-10-6 16,7-8 1-16,7-14 5 0,1 0 2 15,1-19 3-15,-5-16-5 16,-7-5-6-16,-10 0 5 16,-10 0-1-16,-11 4 2 15,-2 4 6-15,0 10 0 16,-13 4 20-16,-7 14 35 16,-2 4-61-16,2 0 0 15,1 26 0-15,9 2 0 16,10 8 0-16,0-2 0 15,18-6 0-15,17-2 0 0,12-4 0 16,4-4 0 0,1-8 0-16,-8-2-26 0,-9 2-35 15,-12 2 7-15,-12 2 28 16,-9 4 26-16,-2 4 26 16,0 1 17-16,-11-5-5 15,-3-4-16-15,3-6 2 16,1-8-10-16,0 0-14 15,4-8 0-15,3-20 0 16,3-17 0-16,0-17-21 16,0-10-30-1,12-4-23-15,-1-4 5 16,0 9 21-16,0 21 32 0,-4 18 16 16,-1 16 67-1,-3 16 44-15,1 4-10 0,5 28-101 16,2 21 0-16,2 9 0 15,3 6 0-15,-1 6 0 16,1-10 0-16,-3-6 0 16,-1-14 0-16,-3-13 0 15,-5-17 0-15,0-9 0 16,1-5 0-16,0-9 0 16,4-23 0-16,4-13 0 15,9-3 0-15,5-2 0 0,25 10 0 16,-10 10-653-1,-3 20-1159-15</inkml:trace>
  <inkml:trace contextRef="#ctx0" brushRef="#br0" timeOffset="185227.9">8551 17941 1679 0,'0'0'911'0,"0"0"-363"15,0 0-195-15,0 0 10 16,0 0-121-16,0 0-242 16,-138-53 0-16,93 76 0 15,-2 11 0-15,5 8 0 16,7 10 0-16,10 2 0 15,11 0 0-15,14-2 0 16,0-10 0-16,25-7 0 0,8-11 0 16,8-16 0-1,-3-8 0-15,-3 0 0 0,-4-27 0 16,-8-5 0-16,-8-4 0 16,-6-4 0-16,-6 4 0 15,-3 2 0-15,0 6 0 16,0 6 0-16,-6 14 0 15,4 8 0-15,2 0 0 16,0 26 0-16,0 6 0 16,16 8 0-16,7-10 0 15,6-1 0-15,6-18 0 16,1-11 0-16,-1 0 0 16,-4-22 0-16,-1-10 0 0,-10-5 0 15,-5-6 0-15,-6 3 0 16,-2 10 0-1,0 2 0-15,-3 14 0 0,0 2 0 16,3 12 0-16,2 0 0 16,4 0 0-16,-2 0 0 15,3 0 0-15,-3 4 0 16,-2 0 0-16,-2-4 0 16,-5 0 0-16,-2 0-18 15,0 0-2-15,-7 0 7 16,-13 0-23-16,-5 0 12 15,-6 2 24-15,2 14 1 16,0 8 26-16,10 10 23 0,7 6-17 16,10 4-33-16,2 2 0 15,12 2 0-15,19-7 0 16,11-14 0-16,7-4 0 16,4-19 0-16,3-4 0 15,-2-18 0-15,-6-18 0 16,-5-13 0-16,-10-1 0 15,-8-6 0-15,-10-8 0 16,-9 2 0-16,-6-9 0 16,0-1 0-16,-12 0 0 15,-9 14 0-15,4 14 0 0,-1 22 0 16,5 22 0-16,-1 14 0 16,3 52 0-16,5 32 0 15,1 5 0-15,5-9 0 16,0-10 0-16,13-30 0 15,16 0 0-15,9-5 0 16,5-22 0-16,-1-18 0 16,-2-9 0-16,-7-18 0 15,-8-19 0-15,-7-7 0 16,-7-6 0-16,-5-2 0 0,-2 6 0 16,-4 8 0-16,3 14 0 15,-3 16 0-15,0 8 0 16,0 14 0-1,0 22 0-15,5 6 0 0,-1 4 0 16,7-2 0-16,3-4 0 16,3-8 0-16,1-10 0 15,2-8 0-15,0-10 0 16,-2-4 0-16,-5-7 0 16,0-18 0-16,-1-5 0 15,-1 2 0-15,1 2 0 16,-4 4 0-16,1 8 0 15,-3 6 0-15,-1 8 0 0,4 0 0 16,0 4 0-16,4 18 0 16,5 10 0-16,0-2 0 15,4 2 0-15,-2-1 0 16,-1-9 0 0,-7-8 0-16,-1-8 0 0,-3-6 0 15,-4 0 0-15,0-20 0 16,1-6 0-16,1-5 0 15,4 3 0-15,1 6 0 16,1 8 0 0,5 2 0-16,0 8 0 15,1 4 0-15,2 0 0 16,2 0 0-16,5 4 0 0,6-4 0 0,6 0 0 31,1 0 0-31,-3-10 0 0,-1-12 0 16,-11 0 0-16,-7 0 0 0,-12-4 0 15,-6-2 0 1,0 2 0-16,-6 2 0 16,-12 2 0-16,-5 10 0 0,4 12 0 15,0 4 0-15,6 28 0 0,6 8 0 16,7 8 0-16,0-2 0 16,20-6 0-16,7-10 0 15,4-8 0-15,1-18 0 16,-1-12-278-1,-7-18-479-15,-11-2-651 0</inkml:trace>
  <inkml:trace contextRef="#ctx0" brushRef="#br0" timeOffset="185432.22">9003 17808 1827 0,'0'0'1449'0,"0"0"-1144"15,0 0-32-15,114-40-31 32,-16 30-242-32,-16 2-246 15,-6 2-1069-15</inkml:trace>
  <inkml:trace contextRef="#ctx0" brushRef="#br0" timeOffset="186933.87">10449 18115 2402 0,'0'0'814'0,"0"0"-300"16,0 0-148-16,0 0-366 0,0 0 0 15,0 0 0-15,0 0 0 16,2-44 0-1,16 34 0-15,7 2 0 0,2 8 0 16,2 0 0-16,-3 14 0 16,-4 12 0-16,-6 10 0 15,-7 0 0-15,-5 1 0 16,-4-12 0-16,0-3 0 16,2-11 0-16,3-11 0 15,7 0 0-15,3-25 0 0,5-5 0 16,5-12 0-16,-4 1 0 15,2-2 0-15,-5 9 0 16,-5 12 0-16,-4 8 0 16,-4 14 0-16,-1 0 0 15,1 22 0-15,1 10 0 16,5 6 0 0,1-2 0-16,3 0 0 0,1-7 0 15,1-11 0-15,1-11 0 16,3-7 0-16,0 0 0 15,0-18 0-15,1-8 0 16,-5-6 0-16,0-4 0 16,-5 6 0-16,0 8 0 15,-7 4 0-15,-3 12 0 0,0 6 0 16,-2 0 0-16,0 18 0 16,0 10 0-16,2 6 0 15,7-2 0-15,2-6 0 16,7-8 0-16,2-9 0 15,-3-9 0-15,2 0 0 16,-9-2 0-16,-7-17 0 16,-3 1 0-16,-3 0 0 15,-18-4 0-15,-6 4 0 16,-2 0 0-16,6 4 0 16,5 6 0-16,14 4 0 0,4 4 0 15,4 0 0-15,25 0 0 16,12-2 0-1,5-6 0-15,6-2 0 0,-1-2 0 16,-9-2 0-16,-8 2 0 16,-12 6 0-16,-9 2 0 15,-9 4 0-15,-4 0 0 16,0 14 0-16,-2 12 0 16,-8 4 0-16,-4 6 0 15,5 0 0-15,3 0 0 16,3-4 0-16,3-6 0 0,0-8 0 15,7-9 0-15,11-9 0 16,4 0 0-16,4-23 0 16,-1-8 0-16,0-8 0 15,-8-4 0-15,-3-8 0 16,-10-3 0 0,-4-8 0-16,0-1 0 0,-6 1 0 15,-12 4 0-15,3 12 0 16,-4 24 0-16,6 22 0 15,2 10 0-15,0 38 0 16,7 19 0-16,4 10 0 16,0 8 0-16,6-9 0 15,21-6 0-15,6-12 0 0,5-18 0 16,7-15 0-16,-1-18 0 16,1-7 0-16,-5-9 0 15,-7-22 0-15,-4-9 0 16,-8 0 0-16,-8-10 0 15,-7 2 0-15,-6 2 0 32,0 8 0-32,0 14 0 0,-2 20 0 0,-9 4 0 15,-1 32 0-15,4 16 0 16,4 6 0-16,4 4 0 16,0-6 0-16,18-6 0 15,13-13 0 1,9-13 0-16,6-15 0 15,3-5 0-15,1-22 0 16,-2-14 0-16,-8-8 0 16,-6-6 0-16,-10 0 0 15,-10-6 0-15,-10 6 0 16,-4 2 0-16,0 16 0 16,-18 18 0-16,-9 14 0 15,-4 9 0-15,0 28 0 16,5 7 0-16,10 0 0 0,14-4 0 15,2 0 0-15,20-12 0 16,14-6 0-16,3-4 0 16,-1-6 0-16,-7-2 0 15,-11 8 0-15,-14 0 0 16,-4 8 0-16,-11 15 0 16,-38 25-323-16,6-12-522 15,3-4-530-15</inkml:trace>
  <inkml:trace contextRef="#ctx0" brushRef="#br0" timeOffset="187506.04">12697 17744 1079 0,'0'0'1397'15,"0"0"-739"-15,0 0-200 0,0 0-83 16,0 0-246-16,0 0-129 16,0 0 0-16,0 68 0 15,-2-10 0-15,2 9 0 16,0-1 0-16,0-6 0 15,0-12 0-15,0-12 0 16,0-10 0-16,2-16 0 16,4-10 0-16,4 0 0 15,1-20 0-15,5-14 0 16,1-2 0-16,4-4 0 16,1 12 0-16,2 6 0 15,7 10 0-15,0 12 0 0,6 0 0 16,-4 14 0-16,-4 20 0 15,-5 2 0-15,-10 11 0 16,-10-4 0-16,-4 1 0 16,-9-4 0-16,-20-8 0 15,-6-5 0-15,-6-9 0 16,1-10 0-16,5-2 0 16,10-6 0-16,12 0 0 15,13-6 0-15,0-10 0 16,31-2 0-16,11-2-186 15,14-2-299-15,26-9-183 0,-12 9-90 16,-8 0-439-16</inkml:trace>
  <inkml:trace contextRef="#ctx0" brushRef="#br0" timeOffset="188533.25">13299 18107 1472 0,'0'0'678'16,"0"0"-156"-16,0 0-61 16,0 0-198-16,0 0-21 15,0 0-71-15,0 0-33 16,-54-50-48-16,32 54-31 15,0 20-59-15,2 2 0 16,7 6 0 0,5-2 0-16,8 1 0 0,0-8 0 15,19-5 0-15,3-3 0 0,0-12 0 16,0-3 0-16,-1 0 0 16,-6-9 0-16,-1-14 0 15,-4 1 0-15,-1-4 0 16,-1 2 0-1,-4 2 0-15,0 7 0 0,-2 8 0 16,-2 7 0-16,3 0 0 16,-1 14 0-16,2 12 0 15,2 6 0-15,8-2 0 16,1-6 0 0,6-7 0-1,4-12 0-15,-1-5 0 0,2-1 0 16,1-26-3-16,0-4 3 15,-2-8 0-15,1-1 3 16,-1 4-3-16,-1 10 0 16,-2 6 0-16,1 12 0 15,-6 8 0-15,2 0 0 16,-7 22 0-16,-2 4 0 16,-6 2 0-16,-1 4 0 15,-3-2 0-15,0 2 0 16,-9-10 0-16,-9 0 0 15,-7-8-9-15,3-1 7 16,0-8 1-16,4-1 1 0,9 5 0 16,7-1 1-16,2-2-1 15,11-2 0-15,20-4-6 16,12 0-5-16,3-4-17 16,6-19-35-16,-4 1-33 15,-5-6 46-15,-10 2 37 16,-10-2 13-16,-12 2 78 15,-9 4 35-15,-2 4-26 16,-5 6-87-16,-17 12 0 0,-7 0 0 16,-2 30 0-16,-3 14 0 15,10 6 0-15,11 4 0 16,13-5 0-16,4-9 0 16,34-10 0-16,18-20 0 15,10-10 0-15,8-4 0 16,2-24 0-16,-2-10-86 15,-10 2-58-15,-11-1 50 16,-10 5 58-16,-14 2 36 16,-12 8 40-16,-10 8 113 15,-7 4 14-15,0 6-167 0,-20 4 0 16,-9 0 0-16,-8 22 0 16,-6 14 0-16,1 5 0 15,4 5 0 1,7-6 0-16,15-2 0 0,14-10 0 15,2-16 0-15,29-12 0 16,13-2 0-16,7-34 0 16,1-6 0-16,-6-15 0 15,-9-1 0-15,-6-2 0 16,-11-6 0-16,-9 0 0 16,-9 0 0-16,0 2 0 15,0 11 0-15,-2 17 0 16,-9 18 0-16,-1 18 0 0,4 18 0 15,-1 26 0 1,2 15 0-16,2 7 0 0,5 2 0 16,0 5 0-16,0-12 0 15,7-4 0-15,9-16 0 16,11-20 0-16,-3-15-808 16,0-6-1715-16</inkml:trace>
  <inkml:trace contextRef="#ctx0" brushRef="#br0" timeOffset="189336">15084 18191 1205 0,'0'0'976'0,"0"0"-418"16,0 0-177-16,0 0-28 15,0 0-50-15,0 0-99 16,0 0-88-16,-63-29-116 15,47 62 0-15,1 3 0 16,1 9 0-16,10-9 0 16,4-4 0-16,4-10 0 15,25-8 0-15,9-14 0 16,3 0 0-16,1-20-24 16,-7-10-8-16,-10-6 10 0,-9 4 12 15,-16-7 10-15,0 7 6 16,-23 4 22-16,-10 2 26 15,-10 12-54-15,-1 14 0 16,2 0 0 0,3 28 0-16,14 16 0 0,8 6 0 15,17-1 0-15,0-3 0 16,29-8 0-16,11-14 0 16,8-12 0-16,2-12 0 0,0 0 0 15,-6-18 0 1,-6-12 0-16,-6 2 0 0,-9-6 0 15,-5-3 0-15,-7 10 0 16,-1 0 0 0,-6 9 0-16,1 10 0 0,-3 8 0 15,2 4 0-15,0 25 0 16,4 0 0-16,-4 7 0 16,3-3 0-16,-1-7 0 15,0-8 0-15,2-6 0 16,-2-8 0-16,3-4 0 15,0-2 0-15,2-16 0 16,2-6 0-16,3 2 0 0,2 0 0 16,-2 8 0-16,-3 10 0 15,1 4 0-15,-1 0 0 16,-3 13 0-16,2 10 0 16,-1-1 0-16,1 0 0 15,1-8 0-15,-5-4-201 16,2-10-706-16</inkml:trace>
  <inkml:trace contextRef="#ctx0" brushRef="#br0" timeOffset="189925.78">16187 17959 1610 0,'0'0'668'16,"0"0"-200"-16,0 0 23 0,0 0-175 15,0 0 4-15,0 0-97 16,0 0-223-16,11 0 0 16,-11 46 0-16,-7 14 0 15,5 0 0-15,2 6 0 16,0-8 0-16,0-9 0 15,0-13 0-15,6-8 0 0,-1-14 0 16,1-10 0-16,-1-4 0 16,0-6 0-16,3-20 0 15,3-4 0-15,8-7 0 16,5 1 0-16,7 4 0 16,7 6 0-16,2 8 0 15,2 14 0 1,-1 4 0-16,-10 4 0 0,-10 18 0 15,-11 10 0-15,-10 5 0 16,-2-3 0-16,-27 2 0 16,-9-6 0-16,-9-10 0 0,-3-2 0 15,2-10 0 1,-12-12 0-16,13-18-504 16,7-6-2270-16</inkml:trace>
  <inkml:trace contextRef="#ctx0" brushRef="#br0" timeOffset="190840.21">12574 17459 1205 0,'0'0'713'15,"0"0"-397"-15,0 0-5 0,0 0-25 16,0 0-62-16,0 0-68 16,0 0-30-16,-44-80-5 15,40 76 22-15,2 4-16 16,0 0-25-16,2-2-19 15,0 2-17-15,0 0-32 16,-2 0-19 0,2 0-15-16,-4 0 2 0,2 0-3 15,-4 14 1-15,-3 22 0 32,-7 36 0-32,-3 39 0 0,0 33 13 0,6 12 19 15,13-5-10-15,0-39-22 0,18-36 0 31,11-21 0-31,8-11 0 16,13 0 0-16,10 4 0 16,9-6-20-16,-7-8-16 15,-10-9 14-15,-12-7 13 16,-18-11 8-16,-9 1 1 16,-5-5 38-16,-8-3 12 15,2 0-50-15,0 0 0 16,0 0-29-16,9 0-235 0,1-15-446 15,-4 1-897-15</inkml:trace>
  <inkml:trace contextRef="#ctx0" brushRef="#br0" timeOffset="193262.81">16376 17977 1211 0,'0'0'407'15,"0"0"-134"-15,0 0 25 16,0 0-6-16,0 0-69 16,0 0-26-16,-12-58 14 15,10 54-23-15,2 4-22 16,-4 0 0-16,0 0-29 0,-3 8-14 16,-7 16-56-16,1 10-20 15,-1 10 43-15,3 6-90 16,5 8 0-16,6 4 0 15,0-3 0-15,0-5 0 16,15-2 0-16,8-10 0 16,1-8 0-16,5-10 0 15,3-10 0 1,1-10 0-16,0-4 0 0,1-6 0 0,-3-20 0 16,-4-10 0-16,-3-12 0 31,-9-2 0-31,-7-8 0 0,-8-5 0 0,0-3 0 15,-16 4 0-15,-15 4 0 16,-5 8 0 0,-4 10 0-16,-3 22 0 0,1 13 0 15,5 5 0-15,-2 33 0 16,10 19 0-16,8 14 0 16,11 10 0-16,10 0 0 15,14-4 0-15,28-9 0 0,16-13 0 16,9-20 0-16,7-12 0 15,-3-18 0-15,-5 0 0 16,-12-22 0-16,-12-10 0 16,-17-8 0-16,-12 0 0 15,-10 0 0-15,-3-1 0 16,0 9 0-16,-3 6 0 16,-6 18 0-1,3 8 0-15,1 18 0 16,5 22 0-16,0 9 0 0,5 5 0 0,19 0 0 31,10-10 0-31,5-12 0 16,7-12 0-16,-5-18 0 15,-1-2 0-15,-6-14 0 16,-10-18 0-16,-8-12 0 16,-5-4 0-16,-6-2 0 15,-3 9 0-15,0 5 0 16,-2 18 0-16,0 10 0 15,0 8 0-15,2 18 0 16,5 18 0-16,2 8 0 16,2 5 0-16,7-7 0 0,3-8 0 15,2-10 0-15,2-12 0 16,-3-12 0-16,1 0 0 16,-4-18 0-16,-2-16 0 15,-9-8 0-15,-1-7 0 16,-5-5 0-16,-2 0 0 15,0 6 0-15,0 8 0 16,0 18 0-16,0 22 0 16,0 4 0-16,0 36 0 15,0 18 0-15,9 4 0 16,6-3 0-16,4-5 0 0,0-14 0 16,2-18 0-16,-6-10 0 15,1-12 0-15,-5-2 0 16,0-26 0-16,-2-8 0 15,2-4 0-15,7 0 0 16,4 8 0-16,23 5-41 16,-6 9-549-16,2 10-559 0</inkml:trace>
  <inkml:trace contextRef="#ctx0" brushRef="#br0" timeOffset="194796.46">18082 18316 2364 0,'0'0'765'16,"0"0"-436"-16,0 0 31 15,-29-107-160-15,5 81-122 16,-8 8-78-16,-7 15 0 16,-5 3 0-16,-4 21 0 15,8 18 0-15,11 6 0 16,19 0 0-16,10 1 0 15,17-12 0-15,23-16 0 16,13-10 0-16,3-8 0 16,-2-18 0-16,-10-20-11 0,-8-8-5 0,-16-8 14 15,-9-6 2 1,-11-5 29-16,0-1-29 0,-7-6 0 16,-8 2 0-16,-1 11 0 15,1 16 0-15,3 14 0 16,6 29 0-16,-1 4 0 15,3 42 0-15,2 17 0 16,2 17 0-16,0 4 0 16,6 0 0-16,19-12 0 0,8-9 0 15,9-17 0-15,3-20 0 16,4-14 0-16,-2-12-12 16,-7-16-66-16,-11-20 10 15,-10-5 47-15,-11-4 21 16,-8-4 29-16,0 5 29 15,-16 4 1-15,-7 18-26 16,0 8-33-16,2 14 0 16,6 14 0-16,5 26 0 15,10 4 0-15,3 9 0 16,30-8 0-16,14-4 0 16,16-15 0-16,5-16 0 15,7-10 0-15,-4-10 0 16,-9-20-23-16,-16-7 13 0,-15-7 10 15,-17 2 18-15,-14-2-3 16,0 4-15-16,-27 6 0 16,-6 14 0-16,-7 12 0 15,-1 8 0-15,2 10 0 32,3 20 0-32,11 6 0 15,10 0 0-15,12 0 0 16,3-6 0-16,14-8 0 15,15-12 0-15,2-10 0 0,3 0 0 16,-5-4 0-16,-7-10 0 16,-7 4 0-16,-6 2 0 15,-4 8 0-15,-3 0 0 16,3 18 0-16,1 18 0 16,3 19 0-16,0 5 0 15,2 8 0-15,-2 4 0 16,-3 2 0-16,-4-6 0 15,-2-9 0-15,0-5 0 16,-8-14 0-16,-15-10 0 16,-3-16 0-16,-7-14 0 15,2 0 0-15,2-18 0 16,11-18 0-16,13-14 0 0,5-16 0 16,25-29 0-16,28-29 0 15,3 8 0-15,-3 18 0 16,-8 17 0-16,-12 31 0 15,-4-2 0-15,-2 8 0 16,-13 16 0-16,-12 14 0 16,-2 10 0-16,-12 4 0 15,-14 14 0-15,-8 18 0 16,1 8 0-16,1 0 0 16,9 0 0-16,7-6 0 15,16-6 0-15,0-2 0 16,18-12 0-16,17-1 0 0,9-12 0 15,6-1 0-15,-4 0 0 16,-5 0 0-16,-12 0 0 16,-8 0 0-16,-11 0 0 15,-8 9 0-15,-2 9 0 16,0 4 0-16,-2 0 0 16,-8 6 0-16,4-6 0 15,6 4 0-15,0-8 0 16,4-6 0-16,23-6 0 15,9-6 0-15,9 0 0 16,5-22 0-16,2-4 0 0,0-10 0 16,-11-4 0-16,-5-6 0 15,-11-3 0-15,-12 3 0 16,-13 2 0-16,0 8 0 16,-18 14 0-16,-13 22 0 15,-9 0 0-15,-3 36 0 16,6 14 0-16,8 12 0 15,14 1 0-15,15-1 0 16,2-12 0-16,35-12 0 16,15-18 0-16,10-20 0 0,5 0 0 15,-5-24 0-15,-6-14 0 16,-14-8-27-16,-15-2 10 16,-14-2 17-16,-13 1 11 15,0 9 22-15,-13 4-33 16,-9 14 0-16,-1 12 0 15,4 10 0-15,0 14 0 16,9 22 0-16,5 12 0 16,5 11 0-16,2-1 0 15,22-4 0-15,13-6 0 16,5-20 0-16,24-28 0 16,-5 0-344-16,-12-32-645 0</inkml:trace>
  <inkml:trace contextRef="#ctx0" brushRef="#br0" timeOffset="195064.37">19919 17660 2517 0,'0'0'755'0,"0"0"-448"15,0 0 22-15,0 0-141 0,147 116-188 16,-99-62 0-1,-6 4 0-15,-7 5 0 0,-16 3 0 16,-9 2 0 0,-10 2 0-16,-10-2 0 0,-21-6 0 15,-9 1 0 1,-7-11 0-16,-2-10 0 0,6-16-60 16,12-22-231-16,14-4-495 15,11-14-1131-15</inkml:trace>
  <inkml:trace contextRef="#ctx0" brushRef="#br0" timeOffset="195205.93">20571 18177 1936 0,'0'0'1039'0,"0"0"-1039"16,0 0-820-16</inkml:trace>
  <inkml:trace contextRef="#ctx0" brushRef="#br0" timeOffset="206760.08">24411 9028 1781 0,'0'0'386'0,"0"0"-126"15,0 0 115-15,0 0-53 16,0 0-132-16,0 0-115 16,-23-51-33-16,23 51-8 15,2 20 65-15,9 16 26 16,3 14-41-16,-3 31-20 15,-5 29-20 1,2 26-22-16,-2-9-6 0,1-27-15 0,6-30-1 16,7-24 0-16,13 4 9 15,15 3-9-15,16-1 27 16,36-14 15-16,41-14-1 16,50-16-25-16,25-8-8 15,7 0-2 1,-13 0-5-16,-26 0 8 0,-9 0-9 15,-23 0-2-15,-33 0 2 0,-34 0-8 16,-36 0 3 0,-16 0 4-16,-6 0 2 0,-7 0-1 15,-4 0 1-15,-10 0 0 16,-4-4-1-16,-2-6-5 16,0-10-26-16,0-8-26 15,-4-5-21-15,-19-3 3 16,-3 3 37-16,-6 4 38 15,1 9 60-15,7 6 11 16,6 8 8-16,7 4-29 16,8 2-14-16,3 0-18 15,0 2-18 1,19 16 0-16,10 6 0 0,6 8 0 0,5 3 0 16,1 3 0-16,-8 2 0 15,-8 0 0-15,-10 2 0 16,-13 2 0-16,-2 2 0 15,-2-1 0-15,-15-5 0 16,0-7-129 0,11-11-239-1,4-9-421-15,2-13-514 0</inkml:trace>
  <inkml:trace contextRef="#ctx0" brushRef="#br0" timeOffset="207373.87">27166 9585 2250 0,'0'0'664'16,"0"0"-184"-16,0 0 16 16,0 0-290-16,0 0-206 15,0 0 0-15,0 0 0 16,7 22 0-16,-12 18 0 15,1 10 0-15,-2 2 0 0,1-4 0 16,3-5 0 0,2-15 0-16,0-10 0 0,0-10 0 15,0-8 0-15,0 0 0 16,0-26 0-16,7-14 0 16,-1-13 0-16,-2-7 0 15,1-2 0-15,-3 4 0 16,-2 12 0-16,2 14 0 15,-2 14 0-15,3 12 0 16,4 6 0-16,3 4 0 16,7 20 0-16,4 8 0 15,2 6 0-15,-1 2 0 0,-2-2 0 16,-4-4 0-16,-1-6 0 16,1-8-18-16,-3-6-60 15,1-10-33-15,-1-4 42 16,5-2 69-16,1-26 3 15,6-12 25-15,2-12 38 16,2-8-4-16,-2-6 5 16,-5 6-17-16,-2 9-50 15,-6 19 0-15,-6 18 0 16,-1 14 0-16,-1 3 0 0,4 30 0 16,1 13 0-1,0 11 0-15,-2 7 0 0,-5 0 0 16,-2 0 0-16,-2-6 0 15,0-5-36 1,0-9-251-16,0-8-279 0,7-12-286 16,7-15-139-16</inkml:trace>
  <inkml:trace contextRef="#ctx0" brushRef="#br0" timeOffset="208230.63">27955 9635 2198 0,'0'0'779'0,"0"0"-281"0,0 0-203 15,0 0-176-15,0 0-77 16,0 0-15-16,0 0 3 16,-11 92-17-16,11-62-12 0,0-2 5 15,0-7-6-15,14-8-48 16,3-7-20-16,3-6 13 16,1 0 21-16,-6-14 34 15,-4-12 13-15,-6-8 22 16,-5-6 1-16,0-6-2 15,-8 2-2-15,-9 8-8 16,-1 10 21-16,-2 14 29 16,0 12-74-16,2 10 0 15,0 20 0 1,7 8 0-16,9 0 0 0,2-2 0 16,13-8 0-16,23-10 0 0,13-12 0 15,8-6 0-15,7-8-26 16,-7-20 5-16,-10-6 15 15,-11-6 6-15,-14 0 0 16,-15 2 31-16,-7 4-9 16,0 8-22-16,-7 6 0 15,-9 9 0-15,-3 11 0 16,0 0 0-16,1 17 0 16,3 11 0-16,6 8 0 15,9 0 0-15,0-2 0 0,22-2 0 16,17-4 0-16,1-4-75 31,1-4-44-31,-2-4 19 0,-13-3 20 0,-12-2 47 16,-12 3 17-16,-2 1 16 15,-9 3 13-15,-13 1 46 16,-3-1-26-16,3-1-15 16,9-7-18-16,8-8 0 15,5-2-129-15,9-12-96 16,22-23-386-16,7-9 21 31,3-12 246-31,-6-6 17 0,-6-2 327 16,-14 0 182-16,-10 6 183 15,-5 8 219-15,0 15-36 16,-11 13-184-16,2 14-55 16,3 8-135-16,-2 11-174 15,4 26 0-15,0 16 0 16,1 11 0-16,3 6 0 15,0-2 0-15,0-4 0 16,13-9 0-16,6-11 0 16,-4-15 0-16,-1-12 0 15,-4-12 0-15,2-5 0 16,-1-1 0-16,0-24 0 16,5-8 0-16,1-10 0 0,6 0 0 15,-1-4 0-15,5 7 0 16,21 8-321-16,-5 10-444 15,-3 12-637-15</inkml:trace>
  <inkml:trace contextRef="#ctx0" brushRef="#br0" timeOffset="208703.59">29198 9629 2160 0,'0'0'657'0,"0"0"-120"15,0 0-216-15,0 0-132 16,0 0-90-16,0 0-66 16,0 0 9-16,11 52-15 15,-6-16-26-15,0 0-1 16,1-6-1-16,7-6 0 16,3-12-14-16,5-7 4 15,2-5 11-15,6-10 9 0,5-17-2 16,-1-7 4-1,1-4 20-15,-3-4-31 0,-1 4 0 16,-9 2 0-16,-5 10 0 16,-5 12 0-16,-5 12 0 15,-1 2 0-15,0 18 0 16,-3 14 0-16,-2 8 0 16,2 0 0-1,-2-6 0-15,0-10-21 0,2-9-3 16,3-12 22-16,1-3 2 15,3 0 47-15,7-20-47 16,4-8 0-16,4-4 0 16,3 2 0-16,0 6 0 0,2 8 0 15,-2 10 0-15,0 6 0 16,-3 4 0-16,-4 16 0 16,0 2 0-16,-3 4-95 15,-5-4-263-15,-5-4-322 16,-7-10-237-16</inkml:trace>
  <inkml:trace contextRef="#ctx0" brushRef="#br0" timeOffset="208860.84">29430 9200 2163 0,'0'0'877'0,"0"0"-330"15,0 0-340-15,0 0-207 16,0 0-122-16,134 78-562 15,-78-48-1229-15</inkml:trace>
  <inkml:trace contextRef="#ctx0" brushRef="#br0" timeOffset="209159.07">30312 9083 1603 0,'0'0'973'0,"0"0"-590"16,0 0 136-16,0 0-276 16,0 0-108-16,0 0-111 15,0 0-9-15,-89 68 15 16,85 45 30-16,4 31 10 16,9 9-29-1,19-9-41-15,-1-30 0 0,-7-35 0 16,-4-15 0-16,-2-8 0 15,-6 6 0-15,-1 2-15 16,-7-1-165-16,0-17 16 16,-18-16 4-16,-15-16-50 15,-10-14-246-15,-17-24-25 16,9-18-20-16,10-7-483 0</inkml:trace>
  <inkml:trace contextRef="#ctx0" brushRef="#br0" timeOffset="209763.42">30071 9751 1756 0,'0'0'716'0,"0"0"-169"16,0 0-231-16,116-82-177 16,-64 54-61-16,6-2-27 15,0-4-31-15,-3-2-14 16,-6-6-6-16,-11-4-6 0,-7-3-9 16,-10-5 4-16,-11-4 11 15,-7-2 5-15,-3 2 74 16,0 8 58-16,-13 12-16 15,2 13 36 1,-1 21-157-16,6 4 0 0,-1 31 0 16,3 23 0-16,4 18 0 15,0 12 0-15,0 4 0 16,13-3 0-16,11-13 0 16,5-14 0-16,1-14 0 15,1-18 0-15,-4-14 0 16,-4-12 0-16,-2 0 0 15,-3-24 0-15,-3-10 0 0,-1-4 0 16,-1-6 0-16,-4-2 0 31,2 6 0-31,-4 5 0 0,-1 13 0 16,1 14 0-16,-3 8 0 16,1 0 0-16,2 22 0 15,1 7 0-15,3 4 0 16,1 2 0-16,1-5 0 15,-1-8 0-15,-2-8 0 16,1-10 0-16,-1-4 0 16,1 0 0-16,2-20 0 15,5-8 0-15,2-6 0 16,0 0 0-16,2 0 0 0,-4 6 0 16,-5 7 0-16,-4 11 0 15,-2 10 0-15,2 0 0 16,0 6 0-16,7 16 0 15,1 6 0-15,8 2 0 16,2 1 0-16,2-5 0 16,0-6 0-16,-2-6 0 15,-8-10-237-15,-3-2-225 16,-10-2-318-16</inkml:trace>
  <inkml:trace contextRef="#ctx0" brushRef="#br0" timeOffset="211973.37">31517 9399 834 0,'0'0'1333'16,"0"0"-1131"-16,0 0 70 15,0 0 15-15,0 0-126 16,0 0-42-16,0 0 44 15,41-18-55-15,-19 0-9 16,-4-1 13-16,-2-3 8 16,-7 0-4-1,-7 2-31-15,-2 0 0 0,0 4-85 16,-14 6 0-16,-5 8 0 16,-8 2 0-16,0 14 0 15,0 22 0-15,4 10 0 0,10 7 0 16,13-3 0-16,0-9 0 15,23-10 0 1,15-13 0-16,9-16 0 0,3-2 0 16,2-18 0-16,-6-15 0 15,-7-3 0-15,-13-1 0 16,-8-2 0-16,-9 5 0 16,-5 4 0-16,-4 8 0 15,0 6 0-15,0 8 0 16,0 8 0-16,0 0 0 15,0 20 0-15,0 8 0 0,0 2 0 16,0-2 0 0,10-6 0-16,3-6 0 0,5-7 0 15,-1-9 0-15,1 0 0 16,1-11 0-16,0-9 0 16,-3 0 0-1,-5 2 0-15,0 8 0 0,-6 4 0 16,1 6 0-16,5 0 0 15,3 8 0-15,8 6 0 16,7 0-137-16,4-5-50 16,6-9-8-16,-6 0 22 15,-4-21 36-15,-7-11 81 16,-6-10 56-16,-10-8 0 0,-4-6 54 16,-2-10 24-16,0-9-27 15,0-11-2-15,-8-4-7 16,-8 3 8-16,0 14 32 15,3 23 124-15,2 25-55 16,2 25-71-16,2 30-74 16,0 33 9-1,5 19-5-15,2 8 1 0,0 0-11 0,0-5 0 16,9-11 0 0,9-12 0-16,2-12-56 0,4-14-34 15,3-14 24-15,0-14 35 16,2-8 8-16,-2-2-19 15,-3-24 21 1,-4-6 20 0,-2-4 1-16,-2-1 32 15,-3 6 13-15,-4 4 13 16,-3 13 2-16,-1 13-37 16,0 1-23-16,1 10 0 15,5 16 12-15,7 2-4 0,9 0-8 16,11-6-42-16,6-8-21 15,5-10 20-15,1-4-22 16,-4 0-19-16,-8-18 35 16,-9-4 35-16,-7-4 14 0,-8-4 30 15,-7-1 80-15,-7 1-19 16,0 2-11-16,0 4 5 16,-5 8-29-16,-2 10-56 15,-4 6 0-15,2 0 0 16,-2 24 0-16,-2 6 0 15,2 2 0-15,6 0 0 16,5-5 0-16,0-7 0 0,0-8-29 16,0-6 5-16,9-6 23 15,2 0 1-15,3-2 9 16,1-14 8-16,-2-2 11 16,-1 4-28-16,-4 2 0 15,-1 5 0-15,0 7 0 16,2 0 0-16,4 0 0 15,7 7 0-15,5 5 0 16,6-4 0-16,5-4 0 16,-3-4 0-1,5 0 0-15,-9-12 0 0,-2-10 0 16,-5-7 0-16,-5-3 0 0,-5-8 0 16,-8-6 0-16,-4-10 0 15,0-10 0-15,-11-12 0 16,-17-7 0-16,-5 4 0 15,0 10 0-15,2 21 0 16,9 26 0-16,4 24 0 16,12 14 0-16,-3 36 0 15,7 18 0-15,2 14 0 16,0 5 0-16,2-3 0 16,20-6 0-16,7-10 0 15,2-11-18-15,6-13-161 16,2-15-98-16,-1-18-65 15,-7-11-337-15,-13 0-11 0</inkml:trace>
  <inkml:trace contextRef="#ctx0" brushRef="#br0" timeOffset="212162.08">32269 8743 2134 0,'0'0'1000'0,"0"0"-656"16,0 0 153-16,0 0-376 16,169-30-121-16,-97 21 0 0,-6 1 0 15,-10 5 0-15,-30 3 0 16,-14 10-287-16,-12 8-811 0</inkml:trace>
  <inkml:trace contextRef="#ctx0" brushRef="#br0" timeOffset="214105.94">27180 10832 1884 0,'0'0'359'0,"0"0"155"16,0 0-181-16,0 0-74 15,0 0-153-15,9-132 10 16,16 100 13-16,4 4-14 16,2 6-26-16,4 8-19 15,-4 10-28-15,1 4-18 16,-8 5-13-16,-4 26-11 16,-4 11-6-16,-8 10 4 0,-1 4 1 15,-5-2-5 1,2-4-20-16,2-14 2 0,0-12 8 15,1-12-7-15,3-12 14 16,9-4 9-16,1-28 17 16,4-9 8-16,0-12-7 15,-1 1 18-15,-8 2 2 16,-3 10-14-16,-8 12-24 16,-2 10 0-16,-2 11 0 15,0 3 0-15,0 4 0 16,2 0 0-16,1 0 0 15,3 0 0-15,4 0 0 16,-2 0 0-16,1 3 0 16,1-3 0-16,-4 0 0 15,-4 0 0-15,0 0 0 0,-2 0 0 16,0 1 0-16,0 2 0 16,0 5 0-16,0 8 0 15,0 8 0-15,5 10 0 16,3 8 0-16,6 4 0 15,-1 0 0-15,5-6 0 16,0-10 0-16,0-7-23 16,0-11-31-16,-1-9-30 15,4-3-13-15,-2 0-1 16,6-21 22-16,-3-8-5 16,-1-9 36-16,-4-4 36 0,-5 0 9 15,-3 2 30-15,-7 10 56 16,0 8 58-16,-2 10 4 15,0 10 11-15,0 2-159 16,0 0 0-16,0 2 0 16,0 14 0-16,0 6 0 15,0 2 0-15,0 2 0 16,6-2 0-16,15-4 0 16,1-8 0-16,2-4 0 15,-1-4 0-15,-3-4-3 16,-5 0-5-16,-9-8 8 15,-2-14 1-15,-4-6 9 0,0-6-10 16,-16-2 0-16,-3 4-3 16,2 6 1-16,1 10-11 0,7 7 12 15,7 8 1-15,2 1-1 16,0 0-23-16,25 10 12 16,15-1 6-16,13 0 4 15,12-9-29-15,4 0-32 16,-3-9-57-16,-10-9 24 15,-14 0 64-15,-17 4 31 16,-13 5 1-16,-12 3 162 0,0 6-23 16,-10 0-33-1,-9 4-106-15,-6 17 0 0,0 14 0 32,1 5 0-32,6 2 0 0,7-2 0 15,6-6 0-15,5-10 0 0,2-8 0 16,19-12 0-16,4-4-11 15,-1-10 7-15,2-20 4 16,-1-12 15-16,-7-4-15 16,-5-8 0-1,-9-2 0-15,-4-5 0 0,0 1 0 16,0 2 0-16,-2 8 0 0,-4 12 0 31,-1 18 0-31,3 14 0 0,2 6 0 0,2 24 0 16,0 20 0-16,0 16 0 31,11 10 0-31,11 7 0 16,5-1 0-16,4-6 0 15,9-8 0-15,4-14 0 16,6-14 0-16,3-18 0 16,0-16 0-16,-1 0 0 15,-7-28 0-15,-5-10 0 0,-9-10 0 16,-4-6 0-16,-12-5 0 15,-4 1 0-15,-8 4 0 16,-3 12 0-16,0 18 0 16,-14 18 0-16,-4 6 0 15,-4 36 0-15,-1 21 0 16,4 13 0-16,7 2 0 16,12-2 0-16,2-10 0 15,29-14 0-15,15-14 0 16,6-14-45-16,27-18-330 15,-13-18-616-15,-10-10-1392 0</inkml:trace>
  <inkml:trace contextRef="#ctx0" brushRef="#br0" timeOffset="214561.89">29755 10629 2435 0,'0'0'764'15,"0"0"-215"-15,0 0-201 16,0 0-348-16,0 0 0 15,0 0 0-15,0 0 0 16,0 133 0-16,0-93 0 16,0-4 0-16,18-12 0 15,7-14 0-15,8-10-12 16,1 0 6-16,3-24 6 16,-3-12 11-16,-1-4-4 15,-4-2-7-15,-4 2 0 16,-6 5 0-16,-3 13 0 0,-5 11 0 15,-1 8 0-15,-4 3 0 16,5 17 0-16,3 15 0 16,1 8 0-16,-1 6 0 15,-3-2 0-15,-5-2 0 16,-6-4 0-16,0-8 0 16,-13-6-153-16,-36-16-156 15,5-4-223-15,-4-4-371 0</inkml:trace>
  <inkml:trace contextRef="#ctx0" brushRef="#br0" timeOffset="214734.76">29728 10405 2586 0,'0'0'726'0,"0"0"-187"15,0 0-294-15,0 0-245 16,0 0 0-16,0 0 0 15,0 0-164-15,50-20-602 16,-28 38-1415-16</inkml:trace>
  <inkml:trace contextRef="#ctx0" brushRef="#br0" timeOffset="-213962.29">31032 10369 2744 0,'0'0'960'15,"0"0"-568"-15,0 0-392 16,0 0 0-16,0 0 0 0,0 0 0 16,0 0 0-16,-7 76 0 15,7-11 0-15,0 7 0 16,0 0 0-1,0-4 0-15,7-6 0 0,2-12 0 16,-2-10 0-16,-1-10 0 16,-2-13 0-16,-1-10 0 15,-3-7-161-15,0 0-148 0,0-20-194 16,0-18-254 0,0-10 376-16,0-14 134 0,-5-10 247 15,-1-5 197 1,-1-1 275-16,1 4 104 0,1 10-70 15,3 12-125-15,2 8-155 16,0 10-226-16,5 8 0 16,14 4 0-1,12 4 0-15,10 5 0 0,5 9 0 16,2 4 0 0,-2 4 0-16,-9 22 0 0,-8 9 0 15,-12 5 0-15,-17 8 0 16,0 0 0-16,-25 0 0 15,-13-4 0-15,-7-4 0 16,3-5 0-16,2-10 0 0,11-7 0 16,11-7 0-1,12-5 0-15,6-6 0 0,0 0 0 16,8 0 0-16,17-9 0 16,10-5 0-16,11 1 0 15,4-4 0-15,4 7 0 16,0 5 0-16,-6 5 0 15,-3 0 0-15,-9 19 0 16,-10 12 0 0,-13 5 0-16,-13 8 0 0,0 4 0 0,-31 2 0 15,-15 0 0-15,-12-6 0 16,-7-2 0-16,1-9 0 16,6-11 0-16,8-8 0 15,15-9 0-15,10-5 0 16,10 0 0-1,9-16 0-15,2-5 0 0,4-1 0 16,0 1 0-16,0 6 0 16,0 6 0-1,4 9-59-15,-2 0-319 0,0 12-373 16,0 3-162-16</inkml:trace>
  <inkml:trace contextRef="#ctx0" brushRef="#br0" timeOffset="-212924.65">31573 10084 185 0,'0'0'2050'0,"0"0"-1571"15,0 0-120-15,-29-110-54 16,14 84-117-16,-3 4 1 16,-5 2-38-16,-8 4-62 15,-6 2-23-15,-8 2-31 16,-6 4-35-16,-7 3 0 0,-2 1 0 16,-1 4 0-1,3 0 0-15,3 0 0 0,8 3 0 16,7 8 0-16,5 4 0 15,4 3 0-15,4 2 0 16,-2 4 0 0,2 4 0-16,-2 4 0 0,-2 6 0 15,2 6 0-15,0 7 0 16,2 0 0-16,2 3 0 16,6 3 0-16,3-1 0 15,3-2 0-15,4 0 0 16,2 0 0-16,4 0 0 15,3 3 0-15,0-1 0 0,0 0 0 16,14 0 0-16,4-4 0 16,4 2 0-16,3-6 0 15,2-2 0-15,0-1 0 16,-2-7 0-16,7-2 0 16,2-6 0-16,4-2 0 15,1-4 0-15,1-2 0 16,5-4 0-16,-1-2 0 15,2-2 0-15,0-2 0 16,1-4 0-16,2-4 0 16,0-2 0-16,-3-2 0 15,2 0 0-15,-2 0 0 16,-3-4 0-16,-3-8 0 16,-3-2 0-16,2-2 0 0,-2-2 0 15,1-4 0-15,0 0 0 16,-3-2 0-16,0 2 0 15,-4-2 0-15,-2 0 0 16,-3 0 0-16,-4-2 0 16,1 2 0-16,-4-4 0 15,-1-2 0-15,1-2 0 16,-4-3 0-16,1-3 0 16,-5-2 0-16,-1 0 0 0,0 2 0 15,-6 0 0-15,1 0 0 16,-3 3 0-16,-2 2 0 15,0-2 0-15,0 3 0 32,0-2 0-32,-9-2 0 0,-3 0 0 0,-1-4 0 15,1 0 0-15,-5 0 0 16,5 4 0-16,-5 1 0 16,2 6 0-16,-1 4 0 15,1 1 0-15,-3 4 0 16,-2 0 0-16,-2 2 0 15,-5-2 0-15,-4 0 0 16,-2-2 0 0,-6 2 0-16,-1 0 0 0,-6 0 0 0,-10 6 0 15,-14 4 0-15,-68 8 0 16,16 2-453-16,-1 0-1091 0</inkml:trace>
  <inkml:trace contextRef="#ctx0" brushRef="#br0" timeOffset="-210236.73">4687 17026 1517 0,'0'0'297'0,"0"0"-126"16,0 0 32-16,0 0-27 0,0 0-106 15,0 0 5-15,0 0 49 16,-2-22-9-16,-7 18 13 15,-5 2-32-15,-1-2 8 16,-7 4-38-16,-3-4-22 16,-6 4 13-16,-2 0 13 15,-7 0-16-15,-2 14-23 16,-1 4-13-16,1 0 20 16,2 8-1-16,6 1 19 0,6-1-2 15,3 2-20-15,7 2-7 16,3-2 0-16,3 4-19 15,3 2-7-15,3 2 11 16,1 0 2 0,0 0 10-16,3 0 7 0,0 4-4 15,2 0 0-15,0 1-25 16,0-1 7-16,12 0 1 16,5-4-9-16,8 4 6 15,4-2-1-15,2-6-6 16,4 0 6-16,-1-6-5 15,1 1-1-15,-1-8 0 16,0-2 1-16,1-3 11 0,1 0-12 16,1-10 6-16,9 0 5 15,0-4-11-15,3 0 9 16,4-13-8-16,-1-10 1 16,-3-4 11-16,-3-2-12 31,-1-4-1-31,-5-3 7 0,-4 0-6 0,-1-4 0 15,-4 0 5-15,1 0-6 16,-3-8 6-16,0 2-5 16,-5-3-1-16,-3-1 1 15,-8-2 5-15,-7 2-5 16,-6-4-1-16,0-4 1 16,-2 6 10-16,-17-3-10 0,-8 5 23 15,-9 6 6-15,-2 10 6 16,-9 10-4-16,-6 12-32 15,-8 8 0-15,-10 4 0 16,-5 8-3-16,-26 28-180 16,17-2-297-16,16-2-507 0</inkml:trace>
  <inkml:trace contextRef="#ctx0" brushRef="#br0" timeOffset="-209330.23">6436 16316 1005 0,'0'0'575'0,"0"0"-333"16,0 0-19-16,0 0 88 15,0 0-15-15,0 0-62 16,0 0-32-16,-51-50-3 16,29 50-16-1,-5 0-60-15,-6 0-9 0,-2 0-26 16,-8 10-14-16,-2 12-25 15,-4 5-5-15,1 9-4 16,-2 4-8-16,5 6-14 16,3 2-2-16,7 0-8 0,6 2-7 31,2-6-1-31,4 0 1 0,4 1-1 16,3 1 1-16,3-6 0 0,1 4 8 15,8-4-9-15,2 4 7 16,2-4-7-16,0 2 0 15,13-2 0-15,11 4 0 16,10-7 0 0,8-1 0-16,8 2 0 0,9-10 0 15,7 2 0-15,5-6 0 0,2-6 0 16,3-6-20 0,-1-2-13-16,-4-10-5 15,-1 0 10-15,-8 0 13 0,-6-6 6 16,-3-6 0-1,-3-6 4 1,-6 0 5-16,1-8 0 16,-1-2 6-16,1-8-5 15,-1-8 8-15,-2-1-9 16,1-9 0-16,-7 0 0 16,-5-4 1-16,-9 0 29 15,-11-2 6-15,-7 0 0 16,-4 2 2-16,-2-5-38 15,-20 5 0-15,-10 0 0 0,-7 6 0 16,-10 8 0 0,-13 6 0-16,-10 12 0 0,-10 4 0 15,-50 22 0-15,21 0-216 16,8 4-731-16</inkml:trace>
  <inkml:trace contextRef="#ctx0" brushRef="#br0" timeOffset="-207604.62">31079 9940 1051 0,'0'0'758'16,"0"0"-402"-16,0 0 190 15,0 0-231-15,0 0-56 16,0 0-51-16,-15-71 2 15,12 67-46-15,0 3-40 16,3 1-50-16,-2 0-43 16,2 4-31-16,0 20 0 0,-2 18 0 15,2 14 0-15,-2 14 0 16,-2 10 0-16,-1 9 0 16,3-1 0-16,0-2 0 15,2-4 0-15,0-7 0 16,0-9 0-16,6-6 0 15,5-12 0 1,-1-10 0-16,-4-12 0 0,-1-10 0 16,-3-6 0-1,0-6 0-15,-2-4 0 16,0 0 0-16,2 0 0 0,0 0 0 16,-2 0 0-1,2-14 0-15,0-6 0 0,2-6 0 16,2-6 0-16,3 0 0 15,1-3 0-15,7 3 0 16,1 0 0-16,-1 2 0 16,6 2 0-16,1 5 0 15,0-2 0-15,3 5 0 16,0 4 0-16,0 4 0 16,-3 6 0-16,3 6 0 15,-3 0 0-15,3 2 0 16,0 18 0-16,-3 8 0 0,1 5 0 15,-2 4 0-15,-6 3 0 16,-6 5 0-16,-6-3 0 16,-5 2 0-16,0-4 0 15,-10-2 0-15,-13-4 0 16,-6-4 0-16,-5-4 0 16,-4-4 0-16,-4-4 0 15,-3-5 0-15,0-3 0 16,1-5 0-16,1-5 0 15,8 0 0-15,2 0 0 16,6 0 0-16,0 0-104 0,7 0-472 16,4 0-438-16</inkml:trace>
  <inkml:trace contextRef="#ctx0" brushRef="#br0" timeOffset="-206990.53">30983 10070 2145 0,'0'0'507'0,"0"0"-21"16,0 0-193-16,0 0-77 15,0 0-43-15,0 0-43 16,0 0-65-16,-2-96-23 15,0 112-26-15,2 18-4 16,0 16-1-16,0 16-11 16,0 11 0-16,0 3 0 15,6 0 0-15,1-2 0 16,0-8 0-16,-3-3 0 16,-4-9 0-16,0-10 0 15,0-8 0-15,0-12 0 0,0-10 0 16,0-10 0-16,0-6 0 15,0-2 0-15,0 0 0 16,0 0 0-16,3-16 0 16,5-8 0-16,3-6 0 15,3-4 0-15,5-1 0 16,6 4 0-16,2 3 0 16,4 7 0-16,0 6 0 15,3 8 0-15,1 7 0 16,-2 0 0-16,2 11 0 15,-9 17 0-15,-4 6 0 0,-4 8 0 16,-9 2 0 0,-5 4 0-16,-4-2 0 0,0-2 0 15,-13-6 0-15,-13-4 0 16,-10-7 0-16,-5-5 0 16,-3-8 0-16,-3-6 0 15,5-2 0-15,2-4 0 16,9-2 0-16,6 0 0 15,9 0 0 1,7-2 0-16,7-8 0 0,2-17-342 16,16 4-485-16,4-4-377 0</inkml:trace>
  <inkml:trace contextRef="#ctx0" brushRef="#br0" timeOffset="-206424.56">31050 10112 1521 0,'0'0'989'15,"0"0"-683"-15,0 0 315 0,0 0-273 16,0 0-150 0,0 0-85-1,0 0-113-15,-38-72 0 0,38 106 0 0,0 18 0 16,0 18 0-16,0 10 0 15,6 5 0-15,3-1 0 16,1-5 0-16,-4-7 0 16,-1-13 0-16,-3-8 0 15,0-13 0 1,-2-14 0-16,0-10 0 0,4-8 0 16,-2-6 0-16,6 0 0 15,0-4 0-15,5-20 0 16,10-8 0-16,4-10 0 15,4-2 0-15,4-1 0 16,3 8 0-16,-1 6 0 0,0 12 0 16,1 6 0-16,-1 11 0 15,4 2 0-15,1 4 0 16,-4 21 0-16,-5 4 0 16,-8 8 0-16,-11 1 0 15,-12 3 0-15,-2 2 0 16,-18-3 0-16,-20-4 0 15,-7-4 0 1,-6-4 0-16,4-8 0 16,7-3 0-16,11-10 0 15,11-5 0-15,9-2 0 0,9 0 0 0,0-9-69 32,5-20-427-32,32-31-228 0,0 4-46 0,-2 2-814 0</inkml:trace>
  <inkml:trace contextRef="#ctx0" brushRef="#br0" timeOffset="-205563.56">31498 10387 1438 0,'0'0'589'0,"0"0"-211"15,0 0 132-15,-127-78-241 16,65 72-65-16,-6 6-30 0,1 22-23 16,9 26-67-16,16 14-48 15,20 13-30-15,22 2-6 16,22-2-9-16,57-9-31 15,40-22 2-15,4-22-7 16,-9-20 5-16,-19-8 7 16,-34-28 33-16,-10-8 4 15,-13-12 76-15,-30-5 52 16,-8-3 6-16,-35 0-30 16,-21 4-108-16,-15 12 0 15,-12 24 0-15,-6 22 0 16,1 22 0-16,7 36 0 0,17 22 0 15,26 9 0-15,31-1 0 16,18-10 0-16,63-14 0 16,11-26 0-16,15-26 0 15,5-12 0-15,-28-38 0 16,-6-12 0-16,-28-8 0 16,-30-7 0-16,-13 0 0 15,-37 0 0-15,-24 5 0 16,-12 12 0-16,-7 16 0 15,2 26 0-15,6 8 0 16,16 38 0-16,23 20 0 0,26 9 0 16,12 0 0-16,42-8 0 15,20-15-44-15,10-18 4 0,2-20 20 16,-11-8 19-16,-14-16 1 16,-21-18 25-16,-22-6 55 15,-11-4-80-15,-13 2 0 16,-26 3 0-16,-13 9 0 15,-13 14 0-15,-6 16 0 0,-1 4 0 32,6 37 0-32,10 13 0 15,20 10 0-15,28-2 0 16,8-6-39-16,42-18-23 16,22-18 20-16,15-20 26 15,3-6 16-15,-4-32 7 16,-11-14 5-16,-18-8 22 15,-18-6 19-15,-22-5 0 0,-9-1-53 16,-20 2 0 0,-29 6 0-16,-16 12 0 15,-13 22 0-15,-11 26 0 0,-3 14 0 16,6 44 0-16,6 34 0 16,22 1 0-16,24 5 0 15,28-6 0-15,12-24-12 16,34-6-51-16,14-22 1 15,6-20 16-15,-2-16 19 16,-8-14 9-16,-15-22 13 16,-20-10 5-16,-15-2 17 15,-8 2-17-15,-40 6-96 16,-63 15-151-16,6 14-345 16,1 11-462-16</inkml:trace>
  <inkml:trace contextRef="#ctx0" brushRef="#br0" timeOffset="-204869.75">30515 11560 1617 0,'0'0'1078'0,"0"0"-611"15,0 0 117 1,0 0-234-16,0 0-350 0,0 0 0 16,0 0 0-16,-14 58 0 15,12 9 0-15,0 13 0 16,2 10 0-16,0 0 0 15,0-6 0-15,0-5 0 16,0-15 0-16,2-12 0 16,0-14 0-16,1-14 0 15,0-12 0-15,-1-12 0 16,0 0 0-16,4-6 0 16,3-20 0-16,7-6 0 0,6-4 0 15,5 0 0 1,4 3 0-16,7 8 0 0,0 7 0 15,0 5 0-15,-1 11 0 16,-5 2 0-16,-8 4 0 16,-6 18 0-16,-11 9 0 15,-7 3 0-15,0 4 0 16,-20 0 0-16,-16-2 0 16,-8-4 0-16,-8-6 0 0,-1-6 0 15,2-6 0 1,4-12 0-16,13-2 0 0,10-4 0 15,13-20-99-15,11-26-421 16,6 4-425-16,13 4-1354 0</inkml:trace>
  <inkml:trace contextRef="#ctx0" brushRef="#br0" timeOffset="-203332.82">30850 11524 1800 0,'0'0'344'0,"0"0"44"16,0 0-12-16,0 0-152 15,0 0-71-15,0 0-26 0,-87-114-23 16,66 100-7-16,0-3 10 16,-6 3-16-16,-4 3 4 15,-3 0-38-15,-4 4-20 16,0 0 4-16,-2 6-14 15,2 1 1-15,-2 0-28 16,0 0 0-16,2 4 0 16,0 7 0-16,2 7 0 15,1 3 0-15,1 1 0 16,3 2 0-16,0 2 0 0,2 4 0 16,0 4 0-1,2 2 0-15,0 4 0 0,3 2 0 31,2 0 0-31,1 2 0 0,4 1 0 0,1-1 0 16,5 4 0-16,3 0 0 16,2 4 0-16,2 0 0 15,4 5 0-15,0-2 0 16,0 2 0-16,0 1 0 16,4-4 0-16,8 0 0 15,3-4 0-15,4-2 0 16,-2-2 0-16,3-3 0 15,3-5 0-15,-4-4 0 0,4-2 0 16,-3-6 0-16,-1-2 0 16,0-2 0-16,1-2 0 15,2 0 0-15,0-2 0 16,3-2 0-16,2-2 0 16,0-4 0-16,4 1 0 15,0-4 0-15,2 0 0 16,3-6 0-16,-1 2 0 0,1-3 0 15,-1 0 0-15,2 0 0 16,-4 0 0-16,-2 0 0 31,1-4 0-31,-1-5 0 0,-2 1 0 0,0 0 0 16,0-2 0-16,-5 0 0 16,0 1 0-16,-1-2 0 15,-4-1 0-15,-1 2 0 16,1-2 0-16,-4 0 0 15,3 2 0-15,1-4 0 16,0 2 0-16,-1-2 0 0,-1 0 0 31,-1 0 0-31,-3 0 0 0,0 2 0 16,-1 0 0-16,-3 0 0 16,-1-2 0-16,0 0 0 15,0-3 0-15,-1-1 0 16,1-5 0-1,0-4 0-15,0 0 0 0,-1-4 0 16,-3 3 0-16,0 2 0 16,0 2 0-16,-2 2 0 15,-2 2 0-15,0 2 0 16,0 0 0-16,0-2 0 16,0-2 0-16,-2-2 0 0,-6-3 0 15,2 0 0-15,1-4 0 16,-1 3 0-16,-2 1 0 15,0-2 0-15,1 3 0 16,-1 2 0-16,-2 2 0 16,2 0 0-16,-1 0 0 15,0 0 0-15,0 0 0 16,2-2 0-16,1 2 0 16,-1-2 0-16,-2 2 0 15,2 0 0-15,-1 1 0 16,-1 3 0-16,-1 0 0 0,2 3 0 15,-1 1 0-15,-1 1 0 16,2 1 0-16,-1 2 0 16,1 2 0-1,-2 0 0-15,1-2 0 0,-1 2 0 16,-2-2 0-16,-1 0 0 16,-1 2 0-16,3-2 0 15,-2 2 0-15,1 0 0 16,2-2 0-16,1 2 0 15,-1-2 0-15,2 0 0 0,-1 0 0 16,-1 0 0-16,2-2 0 16,-1 2 0-16,1 2 0 15,-2 0 0-15,4 0 0 16,-1 1 0-16,1 2 0 16,-2 1 0-16,0-2 0 15,-1 0 0-15,-3 0 0 16,1 0 0-1,1 2 0-15,-4-2 0 0,1 2 0 16,1 0 0-16,1 0 0 16,-2 1 0-16,-7 3 0 0,2 0-315 15,0 0-789-15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3:20:50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4547 3767 1998 0,'0'0'748'16,"0"0"-526"-16,0 0-20 16,0 0-79-16,0 0-30 15,0 0 30-15,27 0-54 16,-25 0 7-16,1 0 7 16,-1 0-31-16,-2 0 17 15,0 0-6-15,2 0-19 16,-2-14 13-16,0-12-38 15,0-8-8-15,0-6-11 16,-14 0 1-16,-1 4 8 16,-6 6-9-16,-1 8 6 15,-2 12 22-15,-3 10-28 16,-4 4 0-16,-2 32 0 0,-1 16 0 16,3 18 0-16,2 10 0 15,7 5 0-15,9-5 0 16,10-8 0-16,3-11 0 15,3-17 0-15,18-15 0 16,4-16 0-16,4-13 0 16,4-9 0-16,1-28 0 15,-1-16 0-15,0-9 0 16,-4-6 0-16,-4 4 0 0,-7 5 0 16,-5 16 0-16,-6 13 0 15,-5 13 0-15,-2 13 0 16,0 4 0-16,0 11 0 15,0 21 0-15,7 12 0 16,6 10 0-16,6 4 0 16,4 0 0-16,2-8 0 15,2-8 0-15,-2-9-162 16,4-22-316-16,-7-7-169 16,-9-4-277-16</inkml:trace>
  <inkml:trace contextRef="#ctx0" brushRef="#br0" timeOffset="1425.42">1100 2448 2326 0,'0'0'600'0,"0"0"-246"0,0 0-77 16,0 0-108-16,0 0-103 16,-134 122-27-16,113-43 8 15,7 13-16-15,9 4-7 16,5-16-9-16,11 1-15 15,18-15 9-15,8-18-9 16,5-22 0-16,7-20 14 16,4-6-6-16,3-38 8 15,2-20 8-15,-5-15-16 16,-6-27 31-16,-16-24-9 16,-17 12-30-16,-14 11 0 0,-2 27 0 15,-30 32 0-15,-8 10 0 16,-11 14 0-16,-9 18 0 15,-5 26 0-15,-5 30 0 16,4 14 0-16,3 9 0 16,12-3 0-16,11-10 0 15,13-16 0-15,14-16 0 16,7-16 0-16,6-12 0 16,0-6 0-16,0 0 0 15,0-22 0-15,11-10 0 16,4-4 0-16,3 0 0 0,4 8 0 15,5 11 0-15,2 16 0 16,5 1 0-16,6 24 0 16,-1 18 0-16,4 12 0 15,-3 8 0-15,-4 0 0 16,-5 1 0-16,-2-12 0 16,-5-6 0-16,-3-15 0 15,-4-12-8-15,-6-12-187 16,-8-6-96-16,-3-16-280 15,0-4-1182-15</inkml:trace>
  <inkml:trace contextRef="#ctx0" brushRef="#br0" timeOffset="3400.33">5119 3994 730 0,'0'0'775'16,"0"0"-682"-16,0 0 21 16,0 0 42-16,0 0 14 15,0 0-30-15,-8-38 83 16,6 36-18-16,-1 2 25 15,1-2-17-15,0 2-58 16,2 0-15-16,-2 0-5 16,2 0-31-16,0 0-19 0,0 0-23 15,0 0-11-15,0 0 0 16,0 0-2-16,15 0 10 16,23 4 1-1,40 8 36-15,58 0-96 0,65-2 0 16,32-2 0-16,12-6 0 15,-13-2 0-15,-26 0 0 16,-15 0 0-16,-22 0 0 16,-35 0 0-16,-34 0 0 15,-35 0 0-15,-21 0 0 16,-1 0 0-16,-8 0 0 16,-6 0 0-16,-14 0 0 0,-3 0 0 15,-1 0 0-15,7 0 0 16,6 0 0-16,5 0 0 15,2 0 0-15,-2 0 0 16,-2 0 0-16,-9 2 0 31,-7-2 0-31,-7 2 0 0,-4-2 0 0,0 2 0 16,0 2-18-16,-13-2-278 16,-3-2-796-1</inkml:trace>
  <inkml:trace contextRef="#ctx0" brushRef="#br0" timeOffset="3999.36">7949 3328 1453 0,'0'0'1028'0,"0"0"-676"16,0 0 133-16,0 0-198 15,0 0-122-15,0 0-90 16,0 0-31-16,-40-55-26 15,36 69-18-15,0 18-6 16,-4 18 6-16,4 13 20 16,0 12-20-16,1 5-1 15,3-1-1-15,0-7-16 16,-2-12 18-16,2-12-48 16,-2-14 8-16,0-12 25 0,2-12-17 15,0-4 32-15,0-6 0 16,0 0 0-16,0-4 29 15,2-14-29-15,11-4 2 16,7-4-2-16,5-2 9 16,4 1 25-16,2 4-1 15,7 5-22-15,0 5 8 0,-1 12-19 16,2 1 0 0,-6 11-9-16,-4 22-2 0,-7 9 10 15,-8 8-11-15,-12 6 3 16,-2 2-16-16,-9-2-23 15,-22-4 19-15,-14-7 28 16,-11-9 2-16,-6-6 7 16,-1-8-8-16,3-6 9 15,8-10-20-15,9-6-17 16,7-10-185-16,14-14-407 16,6-6-394-16</inkml:trace>
  <inkml:trace contextRef="#ctx0" brushRef="#br0" timeOffset="4726.42">7876 3078 1555 0,'0'0'554'0,"0"0"-218"15,0 0 30-15,0 0-76 0,-137-58-100 16,102 58-106-16,-3 0-35 16,-1 19 19-16,-7 10-4 15,2 7 23-15,-3 8 2 16,3 6 8-16,3 8-2 15,3 9-16-15,7 2 14 16,7 10-93-16,6 1 0 16,4 4 0-16,10 2 0 15,4 3 0-15,0-1 0 16,0-2 0-16,18-4 0 0,3-6 0 16,0-5 0-1,4-7 0-15,2-6 0 0,2-6 0 16,2-5 0-16,5-6 0 15,3-6 0-15,9-7 0 16,2-6 0-16,8-7 0 16,5-6 0-16,6-9 0 15,2 0 0-15,0 0 0 16,1-9 0-16,-3-6 0 16,0-3 0-16,-2-4 0 15,-3-2 0-15,-1-2 0 0,-3-3 0 16,-4-1 0-1,-3-2 0-15,-4-2 0 0,-2-2 0 16,-7-2 0-16,-1-8 0 16,-8-6 0-16,-3-7 0 15,-6-9 0-15,-1-8 0 16,-10-6 0-16,-5-4 0 16,-6-4 0-16,0-3 0 15,-17-3 0-15,-17 2 0 16,-11 3 0-16,-7 3 0 15,-14 6 0-15,-9 8 0 16,-32 0 0-16,-52 7 0 16,-59 21 0-16,22 14-69 15,16 22-757-15</inkml:trace>
  <inkml:trace contextRef="#ctx0" brushRef="#br0" timeOffset="5801.76">5701 2889 1840 0,'0'0'652'0,"0"0"-296"16,0 0-57 0,0 0-114-16,0 0-81 0,0 0 10 15,58-124-2-15,-40 88 2 16,2-4-28-16,-2 0-13 16,-3 0-10-16,-1 4-31 15,-5 7 11-15,-5 9-20 16,-2 10-23-16,-2 4 0 15,0 6 0-15,0 0 0 16,0 0 0-16,0 18 0 16,-4 16 0-16,-3 12 0 15,1 11 0-15,-2 9 0 16,6 4 0-16,0 4 0 16,2-2 0-16,0 0 0 0,0-1 0 15,0-7 0-15,0-4 0 16,0-6 0-16,0-6-98 15,0-10-53-15,-6-9-62 16,-1-10-15-16,3-6 9 16,-3-12-89-16,-2-1 5 15,-2 0-246-15,-3-1-8 16,1-9 52-16,-5 2 290 16,1 4 215-16,-2 2 48 15,4 2 262-15,-1 0 37 0,1 0-45 16,-1 0-61-1,-1 0-12-15,1 0 5 0,5 3-12 16,-1 0 54-16,6-3-62 16,3 0-15-16,3 0 14 15,0 0-74-15,0 0-38 16,0 0-25-16,5 0-29 16,11 0-1-16,6 0 4 15,12 1-17-15,8 2-14 16,7-3-19-16,2 0 0 15,0 0 0-15,-9 0 0 0,-11 0 0 16,-10 0 0 0,-13 0 0-16,-5 0 0 0,-3 0 0 15,0 0 0-15,0 0 0 16,0 0 0-16,0 0 0 16,0 0 0-16,0 0-203 15,0 0-533-15,2 0-1192 0</inkml:trace>
  <inkml:trace contextRef="#ctx0" brushRef="#br0" timeOffset="7557.37">8246 4658 1258 0,'0'0'397'0,"0"0"-70"15,0 0 169-15,0 0-218 16,0 0-16-16,0 0-29 16,0 0-13-16,-12-26-40 15,10 26-45-15,0 0-27 16,0 0-33 0,-1 0-37-16,3 12-37 0,0 20 11 15,0 20-12-15,0 32 1 16,0 36 17-16,0 33-10 0,7 18-7 15,3-1 22-15,-2-8-17 16,1-9 13-16,-3 3-19 16,0 4 0-1,-6 9 0-15,0 5 0 0,-17 1 0 16,-9 2 0-16,-1-3 0 16,-4-1 0-16,2-7 0 15,5-6 0-15,-1-10 0 16,5-7 0-16,2-7 0 15,5-23 0 1,4-27 0 0,5-26 0-16,4-10 0 0,0 2 0 15,0 3 0-15,0-3 0 16,0-14 0-16,0-12 0 16,0-11 0-16,0-8 0 15,0-7 0-15,0 0 0 16,0-20 0-16,0-57-74 15,-3 5-591-15,-2-8-706 0</inkml:trace>
  <inkml:trace contextRef="#ctx0" brushRef="#br0" timeOffset="8131.75">8740 5857 985 0,'0'0'1631'0,"0"0"-1115"15,0 0-237-15,0 0-32 16,0 0-149-16,0 0-52 16,0 0 13-16,-14-28 40 15,14 10 37-15,6-8-136 16,5-8 0-16,6-10 0 0,3-6 0 15,1-3 0 1,-2 3 0-16,-3 6 0 0,-3 10 0 16,-5 10 0-16,-6 12 0 15,-2 6 0-15,0 6 0 16,0 0 0-16,0 4 0 16,0 26 0-16,0 18 0 15,0 17 0-15,0 13 0 16,0 4 0-16,0 2 0 15,2 0 0-15,2-5 0 16,-2-7 0-16,0-4 0 16,-2-10 0-16,0-8 0 15,0-12-119-15,0-8-227 0,0-12-341 16,0-10-317-16</inkml:trace>
  <inkml:trace contextRef="#ctx0" brushRef="#br0" timeOffset="8534.44">8689 6367 1128 0,'0'0'1037'15,"0"0"-537"-15,0 0-149 16,0 0-94-16,0 0-100 16,0 0-59-16,0 0-31 15,-7-3 1-15,7 3-2 0,0-1 6 16,0 1 7-16,0 0-11 15,0 0-11-15,0 0-2 16,0 0-19-16,-2 0-36 16,2 0 0-16,-2 0 0 15,2 0 0-15,0 0 0 16,0 0 0-16,0 0 0 16,0 0 0-16,0 0 0 15,4-3 0-15,23-1 0 16,11-3 0-16,18 0 0 15,10-3 0-15,15 2 0 0,3-2 0 16,-3 0 0 0,-10 2 0-16,-18 3 0 0,-17 0 0 15,-18 3 0-15,-12 2 0 16,-6 0 0-16,0 0 0 16,0 0 0-16,0 0 0 15,0 0 0-15,0 0-183 16,0 2-681-16</inkml:trace>
  <inkml:trace contextRef="#ctx0" brushRef="#br0" timeOffset="21332.16">4718 2551 1107 0,'0'0'485'0,"0"0"-280"16,0 0 59-1,0 0 19-15,0 0-136 0,0 0 5 16,0 0 16-16,0-7-20 16,0 7 5-16,0-2-53 15,0 2-49-15,0 0 3 0,0 0-39 16,0 0-6-16,0 0-8 16,0 0-1-16,0 0 7 15,0 0-7-15,0-1 22 16,0 1 62-16,0-3-30 15,0 2-54-15,0-6-4 16,2 1-371-16,-2 1-790 0</inkml:trace>
  <inkml:trace contextRef="#ctx0" brushRef="#br0" timeOffset="24262.49">4792 2853 978 0,'0'0'607'16,"0"0"-365"-16,0 0-2 16,0 0 20-16,0 0-54 15,0 0-44-15,0 0-2 0,0 0-18 16,0 0-10-1,0 0-21-15,0 0-33 0,0 0-7 16,0 0-9-16,0 0-31 16,-2-2-1-1,-5-2-12-15,-4 0-12 0,-2 2-6 16,-3-2-8-16,1 0 7 16,-5 0 0-1,-1 0 1-15,2 2 4 0,-4 0 4 16,1-2-7-16,-1 2 4 15,-3 0-5-15,-1 2 0 16,0 0 1-16,1 0 5 16,-1 0 3-16,0 0-2 0,0 0-5 15,2 0 6-15,2 2-8 16,2 2 0-16,1 0-1 16,0 2 2-16,2-2 10 15,-4 2 3-15,0 0 5 31,-1 0 5-31,1 0-9 0,-3 0 0 0,1 2-6 16,0 2 2-16,1 3-1 16,1-2-2-16,2 1-7 15,0 1 11-15,3 1-12 0,-2-2 0 16,1 2 0 0,1 0 0-16,1 1 1 15,1 2 8 1,-1 1-3-16,0 2 5 15,0 0-10-15,3 2 5 16,0 0-5-16,2 2-1 16,-2-2 8-16,1 0-8 15,1 0 0-15,0 0 5 16,-2 0-5-16,2 2-1 16,-3-2 1-16,3 0-1 15,-2 3 1-15,1-3 2 16,-1 0-2-16,-1-2 6 15,4 0-6-15,-3 0-1 0,-1 0 1 16,1 2 0-16,1 0 2 16,1 0-1-16,3 0 17 15,-2 0 2-15,4 2-20 16,-1 2 15-16,3 0 0 16,0 3-14-16,-2-1 12 15,2 2-4-15,0 2-7 16,-1-2 14-16,1 4-10 15,2 2 3-15,0 2 2 16,0 2-5-16,2 0 13 16,0 2-8-16,0-2-1 0,0-4 8 15,0-1-16 1,0-3 5-16,6-2 4 0,3-2-10 16,5 2 18-16,-2 0-4 15,5 2-3-15,0 0 17 16,3 0-10-16,3 4-19 15,-2-2 0-15,2-2 0 16,-3-1 0-16,2-3 0 16,0-2 0-16,-1-2 0 15,-2-2 0-15,2-2 0 16,-1 2 0-16,-1-2 0 16,4 0 0-16,0 0 0 0,1 0 0 15,0 0 0-15,3-2 0 16,0 3 0-16,2-3 0 15,0-3 0-15,2 2 0 16,2-4 0-16,3 0 0 16,1-2 0-16,0 0 0 0,-2-4 0 15,-1 1 0-15,-3-1 0 16,0-3 0 0,-2-1 0-16,-2 0 0 0,2-2 0 15,2-1 0-15,0 0 0 16,1 0 0-16,-3 0 0 15,2 0 0-15,-5 0 0 16,3 0 0-16,-5 0 0 0,3 0 0 16,-4 0 0-1,1-1 0-15,-4-3 0 0,2 2 0 16,1-2 0-16,-4-3 0 16,2 3 0-16,-1 0 0 15,2-1 0-15,0 0 0 16,1 0 0-16,-1-4 0 15,2 4 0-15,1-3 0 16,-3-1 0-16,1 4 0 16,-6-4 0-16,1 1 0 0,-2 2 0 15,-3-3 0-15,3 0 0 16,-3 0 0-16,0-2 0 16,0 1 0-16,1-2 0 15,1 0 0-15,-1-2 0 16,1 2 0-1,1 0 0-15,-3 0 0 0,4-2 0 16,-2 2 0-16,1-2 0 16,-1 2 0-16,-1-2 0 15,1 0 0-15,-1 0 0 16,1 0 0-16,-1 0 0 0,-1 0 0 16,1 0 0-1,-4 0 0-15,1 2 0 0,-1-1 0 16,-2 2 0-16,-1-4 0 15,-3 4 0-15,1-3 0 16,-1-3 0 0,-1 1 0-16,-1-2 0 0,0 0 0 15,-2-2 0-15,0 0 0 16,0-2 0 0,0 0 0-16,0-2 0 0,0 2 0 15,0-2 0-15,0 2 0 16,0 0 0-16,-2 2 0 15,-3 0 0-15,3 2 0 0,-3 0 0 16,3-3 0-16,-4 2 0 16,1-4 0-1,1-1 0-15,-3 0 0 0,2-2 0 16,1-2 0-16,0 0 0 16,-1 2 0-16,1 0 0 15,2 2 0-15,0 2 0 16,0 2 0-16,-2 2 0 15,2 0 0 1,-2-2 0-16,2 2 0 0,-2-3 0 0,-1 2 0 16,1-2 0-16,0 2 0 15,-4-2 0-15,4-1 0 16,-3 2 0-16,1 0 0 16,-1-2 0-16,0 0 0 15,-2-2 0-15,1 2 0 16,1 0 0-1,-2-2 0 1,2 2 0-16,-1 0 0 16,-2 0 0-16,1 1 0 15,1 2 0-15,-1 2 0 16,-3-1 0-16,4 3 0 16,-3 0 0-16,-1-1 0 15,-1 0 0-15,1 0 0 0,2 0 0 16,-3 0 0-16,1 2 0 15,-3-2 0-15,1 2 0 16,1 0 0-16,-3 0 0 16,3 2 0-16,0 0 0 15,1 0 0-15,1 2 0 16,0-2 0-16,2 2 0 16,0 0 0-16,1 2 0 15,-2 0 0-15,2-1 0 16,1 2 0-16,-3 0 0 15,2-1 0-15,1 3 0 16,-1-4 0-16,-2 1 0 16,1 2 0-16,1 1 0 0,1 1 0 15,0-2 0-15,0-1 0 16,3 3 0-16,-2 0 0 16,-1-2 0-16,0 2 0 15,0-2 0-15,3 2 0 16,-3-1 0-16,3 1 0 15,0-1 0-15,-4 1 0 16,4 0 0-16,-2 0 0 16,-1 3 0-16,1-4 0 15,-2 1 0-15,2 0 0 0,1 2 0 16,-1-2 0-16,2 2 0 16,-4 0 0-16,2-2 0 15,-1 0 0-15,-1 2 0 16,-4-2 0-16,-1 0 0 15,-5 0 0-15,3 0 0 16,-4 2 0-16,2 0 0 16,1 2 0-16,1 0 0 15,1 0 0-15,-3 0 0 16,-20 6-245-16,6 8-542 16,0 0-1245-16</inkml:trace>
  <inkml:trace contextRef="#ctx0" brushRef="#br0" timeOffset="28921.33">8522 8502 884 0,'0'0'374'16,"0"0"-165"-16,0 0-75 0,0 0-26 0,0 0 47 15,0 0 36-15,11-12 76 32,-11 12 7-32,0 0-49 0,0-2-56 0,0 2-38 31,0 0-32-31,0-2-1 0,2 0-30 16,-2 0-8-1,0 0 6-15,0 0-21 16,0-4-13-16,0 2-16 15,-4-2-14-15,-3 0 14 16,-1 0-8-16,-4-2-8 16,-1 2 11-16,-1-2-10 0,-1 0-1 15,-1 0 0 1,1 0 1-16,-1 0 0 0,1 2-1 16,-4 2 0-16,2 0-1 15,-3 0 0-15,-1 2 1 16,2 0 0-16,-2 0 0 15,1 2 6-15,1-2-5 16,-4 0 5-16,1 2 13 16,-1-3-19-16,-1 2 1 15,-3 1 0-15,3-3 0 16,1 3 6-16,2 0-7 16,0 0 0-16,3 0 0 0,1 0 1 15,-2 0-1-15,2 0 0 16,-1 0 1-16,0 0 2 15,0 0 6-15,0 0 20 16,1 0 2-16,-1 0-25 16,0 0 6-16,-2 0-12 15,2 4 1-15,-2-1-3 16,0 1 3-16,0 0-1 16,-2-2 6-16,2 2-5 15,1-3-1-15,2 2 0 16,1-1 0-16,5 0 0 0,3 0 0 15,-2 0 0 1,1-2 0-16,-1 2 6 0,0 0-6 16,-3 1 0-16,0 2 0 0,-1-1 0 15,-1 0 0-15,-1 0 0 16,3 0-4-16,1 0 10 16,2-2-7-16,1 2 1 15,-1 0 0-15,2 0-6 0,1 0 6 16,-1 0 0-1,-2 2 1-15,1-4 6 0,3 2-5 16,2 0-1-16,-4-2-1 16,4 2 7-16,-3-2-7 31,3 2 0-31,-2 0 0 0,-1 0 4 0,-3 0-4 16,0 2 0-16,-1-2 0 15,-1 0 3-15,-1 2-3 16,1-2 0-16,2 2 8 15,-1-2-6-15,-1 2-2 16,3 0 0-16,1-2 1 16,-2 2 5-16,2 0-6 0,1 2 0 15,-1-2-5-15,-2 0 11 16,1 0-3-16,1 2-2 16,-2-2-1-16,1 2 15 15,-1 2-14-15,1-1-1 16,-1-2 0-16,2 1 6 31,1 0-5-31,0 1-1 16,0 0-2-16,-1 0-5 15,1 0 7-15,1 1 0 16,-2 0-2-16,2 1 10 16,-1-1-8-16,1-2 0 0,2 2 0 15,-4 0-1-15,4 0-1 16,-3 0 2-16,1 1 1 15,-1 2 0-15,0-1-1 16,0 0 1-16,1 2 1 16,0-4-2-16,-2 2-2 15,4-2 2-15,-1 2-7 16,1-2 8-16,-2 2-1 16,1 0 8-16,-2 0-7 0,0 2 2 15,1 4-3-15,-3 2-6 16,2 0 6-16,0 2 0 15,3 0 6-15,0 1-6 16,-1-1 1-16,3 0 8 16,-2 2-8-16,2-2-1 15,2 0 12-15,-3-2-3 16,3 2 8-16,0-2-16 16,0 2 6-16,0 0 10 15,0 2-17-15,0 2 0 16,0 0 1-16,0 0-1 15,5 1 13-15,-1-2-12 0,3 4 10 16,-1-1-4 0,3 0-7-16,1 0 0 0,0 0 7 15,-1 2-6-15,3-2 11 16,-2-2-6-16,2 2-5 16,1 0 5-16,-2-2-6 15,5 2 0-15,-3 1 1 16,3-2-1-16,-1 1 8 15,3-1-7-15,0 0 7 16,2 0-8-16,3 1-2 16,-1 0 2-16,2 0 0 15,3 0 1-15,2 0 4 16,2-2-4-16,2 2 0 0,1-1 0 16,-3-1-1-16,4-2 0 15,0-2 0-15,-2 0 0 16,5 0 6-16,-1-2-5 15,5 2 7-15,3-2-2 16,2 0-6-16,2 0 0 16,3-4-1-16,0 0 1 15,0-2 7-15,0 0-7 16,-4-4 1-16,4 0 5 16,-5-2-5-16,1 0-1 0,-1-2 0 15,0 0 0 1,0-2 7-16,-1 0-7 0,4 0 0 15,-2 0 6-15,4-2-6 16,-1 2 8-16,0-4-7 16,3 0 6-16,-3 0 2 15,0 0-9-15,0 0 0 16,1 0 0-16,-4-2 0 16,0-4 0-16,-4 0 0 15,-1 0 0-15,-1-2 0 16,0 2 0-16,1-2 0 15,-1-2 0-15,1 0 0 16,-2 0 0-16,4-2 0 0,-2 0 0 16,-1-2 0-16,-3-4 0 15,0 2 0-15,-4 0 0 16,-3-2 0-16,-1 0 0 16,0 0 0-16,0-3 0 15,0 2 0-15,1-6 0 16,1 0 0-16,0-4 0 15,-2 0 0 1,1-4 0-16,-3 1 0 0,-3 0 0 16,-1-2 0-16,-3 2 0 15,-2-2 0-15,-2-3 0 0,0 1 0 16,0-1 0-16,-3 1 0 16,-3 0 0-16,-1-1 0 15,-3 3 0-15,-4 2 0 16,2 0 0-16,-6 0 0 15,0 2 0-15,0 0 0 16,0-2 0-16,0 2 0 16,0-5 0-16,-2 3 0 15,-6-1 0-15,2-2 0 16,-3 1 0-16,3 0 0 0,-6 0 0 16,3 0 0-16,-4-2 0 15,-1 2 0 1,1-2 0-16,-3 2 0 0,-1 2 0 15,-3 0 0-15,-3 1 0 16,2 3 0-16,-6 0 0 16,2 2 0-16,-2 0 0 15,0 2 0 1,0-2 0-16,3-1 0 0,0 4 0 16,-1-4 0-16,-2 4 0 15,0-2 0-15,1 1 0 0,-3 2 0 16,0 3 0-1,2 1 0-15,-1 1 0 0,-1 3 0 16,-3 2 0-16,1 0 0 16,-3 0 0-16,3 2 0 15,0 0 0-15,-3 2 0 16,3 0 0-16,0 2 0 16,0 0 0-16,-3 2 0 15,3 2 0-15,-2 0 0 16,0 2 0-16,-3-2 0 15,3 2 0 1,-1 0 0-16,1-4 0 0,2 2 0 0,0-2 0 16,2-2 0-16,2 0 0 15,2 2 0-15,5-2 0 16,2 2 0-16,0 0 0 16,3 0 0-16,1 0 0 15,1 0 0 1,-1 2 0-16,1 0 0 0,-3 2 0 15,3-2 0-15,-5 0 0 16,-1 0 0-16,-4 0 0 16,-4 2 0-1,0 0 0-15,-4 0 0 16,0 0 0-16,0 0 0 0,0 0 0 16,2 2 0-16,0 4 0 15,5 2 0-15,1 0 0 16,3 4 0-16,-16 20-36 15,7-2-699-15,0 0-699 0</inkml:trace>
  <inkml:trace contextRef="#ctx0" brushRef="#br0" timeOffset="29723.45">8304 9248 2082 0,'0'0'690'15,"0"0"-402"-15,0 0-45 16,0 0-125-16,0 0-80 16,0 0-38-16,0 0-1 15,0 14 0-15,0-2-4 0,0-4 5 16,0-2-6-16,0-4 5 16,0-2 1-16,0 0 0 15,0 0 13-15,0 0 11 16,0 0 43-16,0-8 64 15,0-4-80-15,0-2-17 16,-2 0 58-16,-10 4-16 16,1 0-10-16,-5 4 2 15,-1 2-39-15,-6 4-29 16,-4 0 0-16,-4 2 0 0,-4 18 0 16,1 6 0-16,1 6 0 15,4 4 0-15,9 4 0 16,5 0 0-16,7 1 0 15,8-1 0-15,0-3 0 16,3-4 0-16,17-3 0 16,9-6 0-16,6-2 0 15,8-4-10-15,3-4-5 16,6 0-4-16,-6-6 11 16,-1-4 2-16,-7-4 6 15,-7 0 0-15,-4 0-5 16,-4-4 5-16,-4-10 0 15,-1-2 0 1,-1-2 0-16,-3 0-12 0,-5-8-141 0,-2 6-340 16,-7 4-792-16</inkml:trace>
  <inkml:trace contextRef="#ctx0" brushRef="#br0" timeOffset="32220.1">2306 9390 1530 0,'0'0'336'0,"0"0"-31"16,0 0-49-16,0 0-51 16,0 0-90-16,0 0-30 15,0 0 15-15,2-54 30 16,-2 44-30-16,0 0-1 16,0 0-43-16,0-4-22 15,-2 0-25-15,-5 0 1 16,3-2-9-16,-4 0-1 15,0 0-6-15,-1 2-12 16,0 0 3-16,0 4 15 16,-2 1 0-16,-1 4 15 0,2 1 6 15,-3 2 0 1,-1 2-16-16,-1 0-5 16,-4 0-1-16,2 6-5 0,-1 6 0 15,0 6 6-15,5 0-2 16,-1 2-4-16,1 2 6 15,4 0-7-15,5 2-1 16,-1 0 8-16,5 0 0 16,0-2 4-16,0 0-3 15,5-4-1-15,4-2 0 16,1-3-21-16,2-2 4 16,1-4 2-16,0-1-6 0,1-2-5 15,-1-3 4 1,1-1 13-16,-1 0 7 0,3 0-5 15,1 0 7-15,3-11 1 16,3-3-1-16,1-4 8 16,0-1-7-16,-1-2 5 15,0-6 5-15,-4 1-4 16,1-4 7-16,-1-2 1 16,-2-6 1-16,-1-6 15 15,-1-4-14-15,-1-4-8 16,-3-1 1-16,-5 6-10 0,1 6 1 15,-4 9 18 1,-3 6 16-16,0 6 10 0,0 4 6 16,0 2-11-16,0 2-1 15,-3 2-28-15,-4 4 1 16,3 2 0-16,0 4 24 16,-1 0 4-16,3 0-28 15,-2 0-12-15,-2 12-16 16,-2 10 1-16,1 4 14 15,1 6 1-15,4 4-5 16,0 0 5-16,2 3 0 16,0-2 0-16,0 2 5 15,0-1-5-15,8-2 0 0,3 2 0 16,3-4 1-16,-1 0 4 16,3-4-5-16,-1-6 0 15,3-2 1-15,0-6-1 16,0-4 0-16,1-1 0 15,-1-4-9-15,1-3 1 16,-6 0-44-16,-3-1-34 16,2-3-26-16,-3 0-125 15,-3-5-146-15,-4-8-467 0</inkml:trace>
  <inkml:trace contextRef="#ctx0" brushRef="#br0" timeOffset="33756.1">2573 8617 1149 0,'0'0'584'0,"0"0"-422"0,0 0 102 16,0 0-81 0,0 0-126-16,0 0 0 15,0 0 101-15,9-51 49 0,-9 47-27 16,0-2-73-16,0 2 15 16,0-2-32-16,-4 0 4 15,-8 0-57-15,1-2-25 16,-5 2 14-16,-1-2-17 15,-4 2-2-15,-3 0 14 16,-4 4-20-16,-5 0 11 16,2 2-6-16,-4 0-4 15,4 0 6-15,-1 0-8 0,1 2 0 16,4 6 4 0,-2 2-3-16,3 2-1 0,-3 2 0 15,0 4 1-15,-2 2 4 16,0 2-5-16,-2 0 0 15,-1 0 6-15,0 3-5 16,3 0 7-16,0 1-3 16,2 5-4-1,1-3 15-15,3 4-16 16,0-2 1-16,5-2 14 16,0 2-15-16,2-2 12 0,3 0-1 15,1 3 2 1,3-2 16-16,2 4-13 15,4-1-4-15,1 0 15 0,0 0-7 16,2 0-1-16,2-2-2 16,0-2-10-16,0-2 8 15,0-2-15-15,0-2 2 16,0 0 17-16,0 0-13 16,2 0 9-16,4 3-6 15,1-2-8-15,5 1 11 16,-4 1-11-16,6-2 0 15,1 2 13-15,3-3-13 16,2-2 13-16,2 0-7 0,3 0 1 16,2-4 7-1,0 0-15-15,1 0 0 0,1-2 1 16,0 0-1-16,0-2 2 16,0 0-1-16,0 0 5 15,2-4 2-15,0 2-7 16,1-4-1-16,1 0 1 15,0 0 1-15,1-4 8 16,-3 3-9-16,1-5 0 16,1 0 10-16,-2 0-11 15,1 0 0-15,-1 0 0 0,0 0 0 16,-2 0 5-16,0-7-4 16,-5 1 0-16,-2 0 5 15,3 0-6-15,-2-2-1 16,-2-4 0-16,4-2 1 15,0-2 1-15,-1 0 5 16,0-2-5-16,-1 0 5 16,-1 0-6-16,-2 0-1 15,0-2 0-15,-4 2 1 16,-1-2 1-16,1 0 0 0,-3-1 8 16,1 2 18-1,-1-6-6-15,-2 1 6 0,3 1-27 16,-4-6 0-16,2 1 0 15,-1-2 0-15,-2 0 0 16,-1 0 0-16,-2 0 0 16,-2 2 0-16,-4-1 0 15,0 2 0-15,0-1 0 16,0-3 0-16,0-1 0 16,0 2 0-16,-7-2 0 15,2 4 0-15,1 2 0 0,-1 2 0 16,1 4 0-16,-2 2 0 15,1 0 0-15,-4 2 0 16,2-2 0-16,-4-4 0 16,0 2 0-1,0-4 0-15,-2 0 0 0,1 1 0 16,-1 4 0-16,2 2 0 16,0 3 0-16,2 2 0 15,-3 2 0-15,2 0 0 16,-3 1 0-16,1 0 0 15,-1-1 0-15,-1 2 0 16,-1-2 0-16,1 2 0 16,1 0 0-16,-2 2 0 0,-3-2 0 15,-3 2 0-15,-2 2 0 16,-10 0 0-16,-6 2 0 16,-37 2-54-16,12 6-464 15,1 8-758-15</inkml:trace>
  <inkml:trace contextRef="#ctx0" brushRef="#br0" timeOffset="35761.98">2940 9218 178 0,'0'0'762'0,"0"0"-564"16,0 0 9-16,0 0 22 15,0 0-71-15,0 0-49 16,0 0-11-16,0 0 22 15,0 0-24-15,0 0-7 16,0 0 50-16,0 0 6 16,0 0 4-16,0 0-16 15,0 0-50-15,0 0-5 0,0 0-18 16,0 0-23 0,0 0 2-16,10 0-27 0,7 0 23 15,8 0 31 1,6 0-41-16,6 0 4 0,4 0-11 15,-1 0-11-15,2 0 17 16,-1 0-14-16,1 0 11 16,-2 2 12-16,0 0-10 15,0 0 7-15,4-2 13 16,1 0-13-16,4 0 6 16,0 0-25-16,3 0 7 15,-2 0 10-15,0 2-26 16,-4 0 10-16,-3 0-12 15,-5 0 1-15,-1 2 5 16,-3-2-6-16,2 2-5 0,2-2 5 16,0 0 1-16,1 0-1 0,4 0 2 15,1-2-2-15,2 2 4 16,-2-2-4-16,0 0 0 16,-1 2 4-1,-4-2-3-15,-1 0-1 0,-1 2 0 16,-4-2 1-16,2 2-2 15,-1 2 1-15,1 0 0 16,5-2 0-16,3 2 0 16,1-2 2-16,1-2-2 15,2 0 1-15,-5 0-1 16,-2 0 0-16,-4 0-10 0,-3 0 9 16,0 0 2-16,-1 0-1 15,-1 0 5-15,2 0-4 16,5 0-2-16,3 0-2 15,-2 0-4-15,1 0 7 16,1 0 0-16,-3 0 6 16,-3 0-5-1,-4 0-1-15,-2 0 1 0,3 0-1 16,-1 0-1-16,2 0 0 16,3 0 1-16,-1 0 0 0,4 0 0 15,-4 0 0-15,1 0 2 16,-1 0-2-16,1 0-6 15,-3 0 5 1,3 0 1 0,-2 0 8-16,-1 0-8 15,-2 0 0-15,3 0 0 16,-1 0 0-16,-2 0 0 16,0 0-1-16,3 0 1 15,-3 0-2-15,0 0 4 16,0 0-2-16,0 0 0 15,1 0 0-15,-1 0-8 16,0 0 7-16,0 0 0 16,-2 0-1-16,-2 0 2 0,-2 0-1 15,-2 0 0-15,0 0-5 16,0 0 0-16,-5 0 6 16,-1 0 0-16,-3 0 0 15,1 0 1-15,-4 0-1 16,1 0 0-16,-4 0 0 15,-1 0-1-15,-1 0 0 16,2 0 1-16,0 0 1 16,1 0-1-16,3 0 1 15,1 0-1-15,-3 0 0 16,4 0-2-16,-3 0 1 0,1 0 1 16,-3 0 0-1,1 0 0-15,0 0 1 0,-1 0-1 16,1 0 0-16,2 0-1 15,-1 0 0-15,0 0 1 16,0 0-1-16,0 0 2 16,-2 0-1-16,0 0 0 15,0 0 0-15,0 0-1 16,-1 0 1-16,2 0 0 16,1 0 0-16,0 0 0 15,2 0 0-15,0 0 0 16,-3 0 0-16,-4 0-1 0,-1 0-1 15,-3 0 2 1,0 0 0-16,0 0 7 0,3 0-7 16,-1 0 0-16,-1 0-5 15,-1 0 5-15,-2 0 0 16,0 0 1-16,0 0 13 16,-7 0-14-16,-11 0-158 15,-6 0-604-15</inkml:trace>
  <inkml:trace contextRef="#ctx0" brushRef="#br0" timeOffset="38199.98">3063 9370 654 0,'0'0'283'0,"0"0"-137"15,0 0-81-15,0 0-20 16,0 0-29-16,0 0-7 15,0 0 5-15,-24-28 67 16,20 26-36-16,-4 0 50 16,2 0 53-16,1 0-36 15,-1 0-29-15,-2 0-15 16,2 0-30-16,-1 2 13 16,1-2-20-16,-3 0-25 0,2 0 4 15,0 0-10-15,1 2 0 16,0-2 0-16,1 0 2 15,0 2-2-15,3 0 43 16,2 0 18 0,0 0 7-16,0 0 6 0,0 0 3 15,0 0 0-15,0-2-16 16,0 2 16-16,0 0 11 16,0-2-11-16,0 2 8 15,0-2-23-15,0 2 0 16,0 0 12-16,0-2-3 15,0 0-15-15,2 0-34 16,5 2-21-16,2 0 14 0,4 0 7 31,3 0-5-31,1 0 19 0,4 0-12 16,1 0 3-16,3 0-2 16,1 0-2-16,1 0 11 15,2 0-13-15,0 0-5 16,0 2 8-16,-2 0-12 15,-3 0 11-15,-1 0-13 16,-2 0 11-16,2 0 2 0,0 0-11 16,1 0 1-16,4 0 7 15,1-2-19-15,2 2 6 16,1 0-6-16,-1-2-1 16,-2 2 14-16,-4 0-13 15,-5 0 10-15,-1 0 21 16,0 0-10-16,1 0-1 15,2 0-7-15,4 0-2 16,3 0-3-16,3 0-9 16,1 0 0-16,0 0 12 15,-4 0-12-15,-4 0 21 0,-2-2 15 16,-8 2 3-16,-1-2 15 16,-1 2-22-16,3-2-7 15,1 2-2-15,3 1-17 16,5-3 7-16,4 1-7 15,0 2-4-15,2-3 5 16,-2 1-7-16,0-1 0 16,-3 0 0-16,1 2 0 15,-4-2 2-15,1 0 8 16,-1 0 4-16,1 2-5 16,0-2-9-16,7 2 1 15,1-2-1-15,1 0 1 16,3 0 5-16,-3 0-5 0,-2 0 4 15,1 0-5-15,-4 0-8 16,-1 0 8-16,-2 0 0 16,-3 0 2-16,1 0 2 15,1 0-4-15,-2 0 0 16,5 0 7-16,0 0-7 16,0 0-11-16,-3 0 10 15,2 0-4-15,1 0 5 16,-2 0 1-16,-2 0 0 15,1 0-1-15,-2 0 0 0,3 0-1 16,1 0 0 0,1 0 1-16,2 0 0 0,0 0 0 15,5 0 1-15,-3 0 0 16,2 0-1-16,-2 0 0 16,0 0-1-16,1-2 1 15,-3 0 0-15,-2 0 0 16,2 1 1-16,-4-2-1 15,2 2 0-15,0-2-1 16,0 1 1-16,-2 2 0 16,2-2 0-16,0 2 0 0,-1 0 1 15,0-2 2-15,1 0-2 16,-2 0-2-16,0 0 1 16,-3 2 0-16,-2-2-1 15,-2 2 2-15,1 0-1 16,2 0 0-16,1 0 0 15,3 0-1-15,-1 0 0 16,5-2 1 0,0 2 1-16,0 0-1 0,0-2 0 15,-5 0 3-15,-1 0-3 16,-4 2-1-16,0 0 1 16,-4-2-2-16,3 2 2 15,2 0 0-15,0-2 1 0,2 2-1 16,3-2 0-16,0 0 0 15,-2 0 0-15,-2 0 0 16,-1 0 5-16,-3 2-5 16,0-2 0-16,-2 0-2 15,1 2 2-15,-1-2 0 16,3 2 0-16,-1-2-6 16,-1 2 6-16,3 0 1 15,-2 0-1 1,-1 0 1-16,-1-2 0 0,1 2-1 0,-3 0 0 15,3 0 0-15,-1-2-1 16,4 2 1-16,0-2 0 16,1 2-1-16,3-2-5 15,-6 2 5-15,1 0-5 16,-3 0-4 0,-3 0 9-16,-1 0 1 0,-2 0 0 15,2 0-2-15,2-2 3 16,1 2-1-16,1 0 0 15,-1 0 1-15,-3 0-2 16,-2 0 1-16,-3 0 0 0,-1 0-1 16,-5 0 2-16,3 0-1 15,-3-2 0-15,2 2 2 16,0 0 1-16,2-2-3 16,3 2 0-16,1-2-2 15,2 0 3-15,-1 0-1 16,-1 2 0-16,-3 0 0 15,-2 0-8-15,-9-6-40 16,-17 2-282 0,-16-2-1087-16</inkml:trace>
  <inkml:trace contextRef="#ctx0" brushRef="#br0" timeOffset="40190.58">2898 9417 468 0,'0'0'225'0,"0"0"43"15,0 0 6-15,0 0-60 16,0 0-4-16,0 0-66 15,0 0-66-15,0 0 5 0,0 0 3 16,-2 0 31-16,2 0 35 16,-2 0 11-16,2 0-1 0,0 0-51 15,0 0-50-15,-2 0-21 32,2 0-26-32,0 0-1 15,-3 0 2-15,1 0-15 16,2 0 0-16,-2 0-4 15,0 0-3-15,2 0 7 0,0 0 1 16,0 0 30-16,0 0-2 16,0 0 11-16,0 0 47 15,0 0-5-15,0 0-5 16,0 0-16-16,0 0-22 16,0 0-2-16,2 0-16 15,9 0-12-15,7 0 11 16,6 0-8-16,3 0 4 15,4 0 13-15,4 1 2 16,4 2 4-16,-1-3-13 16,2 0 4-16,2 0 22 0,3 0-17 15,-1 0-2-15,1 0 19 16,-1 0-18-16,3 0 6 16,-5 0-20-16,3 0 17 15,-3 0 5-15,0 0-28 16,1 0 10-16,-1 0-2 15,3 0-6-15,-1 0 10 16,1 0-20-16,-3 4 10 16,0-3-2-16,-3 1-10 0,-1 1 1 15,-5-2-1-15,0 2 1 16,-1-3 14-16,1 1-13 16,0 2 7-16,1-2 8 15,-1-1-17-15,2 3 0 16,2-3-1-16,-4 0 1 15,1 1 9-15,-3-1-8 16,0 0 0-16,-2 0 3 0,0 2-4 16,0-2-1-16,0 0-1 15,-1 0 2-15,4 3 0 16,2-2 2-16,1 2-2 16,1-3 4-16,1 0-4 15,1 0 0 1,0 0 0-16,2 0 0 0,0 0 0 15,3 0 1-15,-3 0-1 16,0 0 0-16,-5 0 0 16,-4 0-6-16,0 0 6 15,-1 0 0-15,-1 0 0 16,2 0 0-16,2 0 1 16,4 0-2-16,-2 0 1 0,1 0 0 15,-1 0 0-15,1 0 0 16,-1 0-1-16,-2 0 1 15,1 0 0-15,0 0 0 16,-3 0-1-16,0 0 1 16,1 0-1-16,-1 0 2 15,0 0 0-15,0 0-1 16,0 0 0-16,0 0 0 16,1 0-2-16,-1-3 2 0,-2 2 0 15,-3-2 1-15,3 1-1 16,-2 2 0-16,-1-1 1 31,1 1 0-31,2 0 0 0,3-3-1 16,-3 3 0-16,2-1 0 0,0-2-1 15,-2 2 1-15,-2-2 0 16,-6 2 2-16,0 1-2 0,-3-3 0 16,-1 1 0-1,2 2 0-15,1-1 1 0,1-2-1 16,2 2 0-1,2-2-6 1,-1 2-2-16,-2-2 1 16,-2 2 5-16,-4 1-7 15,-3-3 8-15,-4 3 0 0,0-2 1 16,0 2-1-16,0 0 0 16,2-2 1-16,0 2 0 15,2 0-2-15,1 0 2 16,-1-2 0-16,0 2 0 15,-1 0-1-15,1 0 1 16,-1 0 0-16,-4-1 0 16,3 1 1-16,-1 0-2 15,1-3 1-15,-1 3 0 16,6 0-2-16,-3 0 4 0,3 0-2 16,-3 0 0-16,-1 0-1 15,-3 0 0-15,-1 0 1 16,1 0 0-16,-2 0-1 15,2 0 2-15,0 0-1 16,-1 0 0-16,2 0 1 16,-4 0-3-16,1 0 2 15,-1 0 0-15,2 0-1 16,-2 0 1-16,-1 0 0 0,1 0 0 16,-2 0-6-16,2 0-10 15,-2 0-37 1,-4 0-20-16,-7 0-71 0,-19 0-201 15,-13 0-752-15</inkml:trace>
  <inkml:trace contextRef="#ctx0" brushRef="#br0" timeOffset="42199.28">3039 9565 578 0,'0'0'176'0,"0"0"50"16,0 0-33-16,0 0-74 16,0 0 41-16,0 0 68 15,0 0-57-15,-39-2-49 16,39 0-33-16,0 0 15 0,0 2 28 15,0-2 4-15,0 0-18 16,0 0-26-16,0 2 26 16,0 0-15-16,0 0-39 0,0 0-33 15,0 0-8 1,0 0-9-16,0 0-14 0,0 0 0 16,0 0 6-16,-2 0-5 31,-2-2-1-31,2 0 1 0,-3-3-1 15,-1 2 0-15,-1-1 0 0,-2 0-9 0,0 0-8 16,3 0-14-16,-4 0 17 16,6 2 13-16,2 0 0 15,2 0 1-15,0 0 0 16,0 0 22-16,0-1 11 16,0 3-15-1,0 0-6-15,0 0 11 16,0 0 15-1,0 0 3-15,0 0-5 16,0 0-6-16,4 0 6 0,8 0 27 16,5 0 19-1,8 0-48-15,6 0-16 0,4 0-3 16,6 0-15-16,1 0 0 16,2 0 0-16,1 0 1 15,-1 0 23-15,4 0 0 16,-2 0 30-16,1 0 0 15,-3 0-33-15,1 0 6 16,0 0 24-16,-2 0 1 16,-4 0-14-16,1 0-7 15,-2 0 2-15,3 0-1 0,1 3-31 16,-3-1 9-16,4 0-2 16,-3 2-8-16,0-2 18 15,3 0-16-15,-1 0 5 16,1-1 3-16,-1 2-9 15,-2-3 6-15,-1 2-7 16,0-2 1-16,-4 2 23 16,1-2-18-16,-3 0 6 15,1 2-12-15,-1-2 0 16,0 2 0-16,1-2 6 0,2 2-4 16,0-2 10-16,1 2-11 15,1-2 7-15,0 0-1 16,5 2-7-16,-4-2 0 15,4 0 0-15,-3 0 6 16,-2 0-11-16,-1 0 5 16,-1 0 0-16,-2 0 0 15,0 0-2-15,-1 0 2 16,-2 0 0-16,2 0 0 0,1 0 3 16,-1 0-3-16,5 0 1 15,-1 0 5-15,4 0-6 16,-3 0 0-16,2 0 0 15,-3 0 0-15,-2 0 0 16,-2 0 0-16,0 0 0 16,-4 0 2-16,2 0-2 15,-1-2 0 1,-4 2 0-16,2-2-1 0,1 0 1 16,0-2 1-16,5 0-1 15,-3 1 5-15,5 0-5 0,-2-1 0 16,-1 2 0-16,-2-2 1 15,-2 2-1-15,0-1 0 16,0 2 0-16,-5 1 6 16,3-2-6-1,-2 2 0-15,-1 0-1 0,1-2 0 16,2 0 0-16,-1 0 1 16,1 0 0-16,2 2 4 15,0-3-3-15,0-1 2 16,-2 4-3-16,0-1-4 0,-1-2 3 15,-4 3 1-15,1-1 0 16,-1-1-1-16,-3 0 3 16,0 2-2-16,-1-2 0 15,-3-1 1 1,1 3-2-16,-1-1 1 0,1-2 0 16,-1 2 4-16,4-2-4 15,-4 2 0 1,1-1 0-16,-3 0-3 15,1 2 1-15,-4-2 2 0,-1 2 0 0,5 0-1 32,-1-3 1-32,3 2 0 0,1 1 0 0,4-3 1 15,-4 2-2-15,-1 1 1 16,-5-3 0-16,-2 3 4 16,-2 0-4-1,-3 0 0-15,-2-1 0 0,1 1-1 16,-1 0-1-16,0 0 2 15,2 0 0-15,1 0-1 16,2-3 2-16,-1 3-1 16,-1 0 0-16,1 0 0 0,4-2 1 31,-4 2-1-31,1 0 0 0,-1 0-6 0,2 0 7 16,-2 0-1-16,3 0 0 15,-1 0-22-15,4 0-44 16,-1 0-72-16,-5 0-47 31,-6-1-62-31,-13-2-428 0,-20-1-1348 0</inkml:trace>
  <inkml:trace contextRef="#ctx0" brushRef="#br0" timeOffset="43222.91">3297 9288 1069 0,'0'0'296'0,"0"0"-86"15,0 0-79-15,0 0 5 16,0 0-2-16,0 0 47 15,0 0 29-15,0-8 1 16,0 6-21-16,0 2-58 16,0 0-64-1,9-2-20-15,11 0-20 16,3 2-1-16,6 0-6 0,4 0-2 16,2 0 10-16,3 0-1 15,5 0 7-15,1 0 10 16,2 0-5-16,4 4 14 15,4-2-2-15,-1 0-10 16,0 0-7-16,3-2-25 16,0 2 4-16,-2-2-2 15,-2 0-12-15,-2 0 17 16,-6 0-8-16,-6 0-3 16,-4 0 5-16,-9 0-11 15,-6 0 0-15,-1 0 2 0,-3 0-1 16,4 0 14-16,0 2-9 15,6 2-5-15,1-2 3 16,6 2-4-16,1-2-1 16,3 0 1-16,-3 0 0 15,-2 2 0 1,-2-2 2-16,-2 0-1 0,-7 0 3 16,1 0-4-16,-6 0 0 15,-1-2 7 1,-1 2 7-16,-5 0 11 0,2-2-14 0,-4 2-5 15,-1-2-6-15,-5 2-91 16,-2 2-148-16,-21 0-324 16,-10-2-278-16</inkml:trace>
  <inkml:trace contextRef="#ctx0" brushRef="#br0" timeOffset="43697.06">3112 9439 1096 0,'0'0'298'0,"0"0"-1"15,0 0-72-15,0 0-43 16,0 0-36 0,0 0-6-16,0 0 28 0,-2-3-6 15,8 2 0-15,6-2-52 16,-1 2-51-16,0-2-45 15,5 1-8-15,-1 1-5 16,3-2 0-16,7 2-2 16,2 1 2-16,6-3-1 15,7 2 6 1,6 1-6-16,8 0-1 0,6 0 0 0,7 0-6 16,5 0 6-16,7 0-4 15,4 0-11-15,-2 0-101 16,5 0-143-16,-22 0-317 15,-21-4-258-15</inkml:trace>
  <inkml:trace contextRef="#ctx0" brushRef="#br0" timeOffset="44001.58">2983 9403 942 0,'0'0'376'0,"0"0"-213"16,0 0 70-16,0 0-112 16,0 0 20-16,0 0 29 15,0 0 16-15,140-4-42 16,-78 4-30-16,14 0-21 15,31 0-29-15,38 0-27 16,34 0-24-16,8 0 8 0,-11 0-21 16,-41 0-1-1,-41 0-62-15,-25 0-145 0,14 0-136 16,-15 0-20-16,-7-3-151 0</inkml:trace>
  <inkml:trace contextRef="#ctx0" brushRef="#br0" timeOffset="45597.13">5144 8496 1132 0,'0'0'502'0,"0"0"-301"16,0 0 42 0,0 0-33-16,0 0-80 0,0 0-57 15,0 0-13-15,0 0-13 16,-2 0-23-16,2 0 3 15,0 0 13-15,-2 0-13 16,-3 2 9-16,1 0 13 16,-5 2-6-16,-2-2-4 15,0 2-17-15,1-2-7 16,2-2 3-16,6 2 17 16,-1-2 10-16,3 0-4 15,0 0 7-15,0 0 23 16,0 0 7-16,0 0 11 0,0 0-3 15,0-2-49 1,3-2 4-16,7-4-23 0,4 0-17 16,6 0-1-16,4 2-14 15,5 2 2-15,3 2 6 16,-3 2 6-16,0 0-6 16,-3 0 6-16,-3 6-6 15,-4 6 6-15,-5 2-33 16,-5 2 5-16,-7 2-17 15,-2 2-2-15,0 0 22 0,-2 2-5 16,-18 0-1 0,-2-2 13-16,-7 2 4 0,0-4 4 15,2 0 9-15,2-5 1 16,7-4 5-16,7-5-4 16,5-1 0-16,6-3 17 15,0 0-12-15,0 0-6 16,9 0-6-16,13 0-2 15,7 0 8-15,9 0 1 16,4-3-1-16,5 2 0 16,-3 1-5-16,1 0 4 15,-7 0 0-15,-7 10-19 16,-4 8 7-16,-9 2-13 16,-7 4 7-16,-5 2-13 15,-3 4-41-15,-3 0 18 0,-3 0 22 16,-17 0 17-16,-6-4 16 15,-5-2 1-15,-2-6 30 16,-6-4 22-16,1-4 14 16,1-6 18-16,1-1-28 15,3-3-37-15,4 0-5 16,4-4-5-16,5-10 4 16,5-4 4-16,5 1-11 15,6 1 7-15,4 4 2 16,0 6 12-16,0 2 16 15,0 4-37-15,0 0-7 0,0 0-1 16,0 0-26-16,0 0 16 16,4 4-38-16,6 4-206 15,-6-2-224-15,-4-2-436 0</inkml:trace>
  <inkml:trace contextRef="#ctx0" brushRef="#br0" timeOffset="48200.52">5115 4961 1028 0,'0'0'493'0,"0"0"-290"16,0 0-29-16,0 0 34 15,0 0-40-15,0 0-118 16,0 0-21-16,0-26 79 16,0 23 0-1,0 2 43-15,0 1 28 0,0 0-12 16,0 0 4-16,0 0-54 15,0 0-24-15,0 0-21 16,0 0-29-16,0 0-17 16,0 0-8-16,0 0-18 15,4 8-12-15,10 10 11 16,8 8 1-16,5 8 0 0,4 4 0 16,2 4 6-16,1 2-6 15,-3 0 8-15,-2 2 4 16,0-2-11-16,-2 1 20 15,0-1 12-15,-3 2-7 16,3 2 11-16,0-2 7 16,-1 2-8-1,1-4-3-15,2 1-12 0,-2-7-2 16,-1-2 1-16,1-2-11 16,0-2 6-16,0-4-8 15,-1 0-5-15,-3 0 7 16,1-2-8-16,-1 0-1 0,-2 2 6 15,2-2-6 1,2 2 1 0,1 1 8-16,1 0-9 15,2-2 1-15,0 1 0 16,0 0-1-16,-3-2 1 16,1 0 0-16,-4 0 2 15,-1-2-2-15,0 0-1 16,0 2 0-16,5 0-1 15,0 2 1-15,0 3 0 16,4 1 6-16,-2 0-5 0,2-2-1 16,1 2 0-16,-1-2-1 15,-2-2 1-15,-2-2 0 16,-1-2-1-16,-4 0-6 16,1-2 5-16,-3 2 2 15,2-2 0-15,-2 2-6 16,3-2 3-16,-4 3 3 15,3-2 0-15,1 2-1 16,-4-1 0-16,4 0 1 16,-3 0 0-16,2 0 0 15,-2 0 0-15,3 0 0 16,-4 0 0-16,4 0-2 16,-3 2 1-16,3 0 1 0,-2 0 0 15,0 0-1-15,1 2 0 16,-2-2 1-16,0 2-1 15,-2-1-10-15,2-3 10 16,-2 2 1-16,1-2 0 16,0 0-3-16,-1 2 3 15,-1-2 0-15,1 0 0 16,-5-2 0-16,3 0-6 16,-3-2 6-16,-1 2 0 15,1-1 4-15,-2 1-3 16,1 0-2-16,-2 0 1 15,1-1 0-15,1 4-9 16,-1-3 9-16,0 2 0 0,0 2 4 16,0-2-3-16,1 4-1 15,-1 2 0-15,2 0-1 16,1 4 1-16,-2 0 0 16,2 0 0-16,2 1 2 15,-3-2-1-15,3 2-1 16,0-5 0-16,-3-2 0 15,-1-6-1-15,2-2 1 0,-5-4 0 16,3-2 4 0,-4-2 3-16,1-2-6 0,0 0-1 15,0-2 0-15,0 2-6 16,-3-2 6-16,4-2 0 16,-1 2 0-16,-3-2 1 15,-2 0-1-15,3 0 0 16,-2 0 1-16,-3-1-4 15,3-1 3-15,-3-3 0 16,-2 1 0-16,0-2 4 16,0 0-4-16,0 2 0 15,0 0 1-15,0 2-2 16,0 3-2-16,0-2 3 0,0 4 2 16,0-1 0-1,2-1-2-15,0 1 0 0,-2-2 0 16,2 1-5-16,-2-3 5 15,2-4-114-15,1 0-144 16,-3 0-513-16</inkml:trace>
  <inkml:trace contextRef="#ctx0" brushRef="#br0" timeOffset="50828.4">5135 4941 937 0,'0'0'154'0,"0"0"-55"16,0 0 28-16,0 0 27 0,0 0-46 31,0 0 50-31,0 0-16 16,0-23-10-16,0 19 50 0,0 0-38 0,0 1-36 15,0-4-16-15,0 2-14 31,0 1 8-31,0-1 6 16,0 1-14-16,0 4 31 16,0 0-6-16,0 0-29 15,0 0-25-15,0 0-8 16,0 0 2-16,0 0-20 16,0 0 6-16,0 0-8 0,0 0-13 15,3 0-7-15,1 4 13 16,5 6 13-16,2 7 4 15,4-1-13-15,1 4-1 16,4 2-11-16,-2 0-6 16,-1 0-1-16,4 0 0 15,-3-2 1-15,-1 0 2 16,-1 0-1-16,2-4 8 16,-4 0 13-16,-2-2-11 15,2 0-1-15,-3-2 11 16,2 0-4-16,-1-2 13 0,-3 1-9 15,1-2 6-15,0 4 6 16,1-3-15-16,-1-1 1 16,2 4 4-16,1-3-10 15,-1-1 7-15,1 4-4 16,-2-1-8-16,0-1 8 16,0 2-5-16,-2-1 7 15,3 0-6-15,-4 0 0 16,3 2 3-16,1-2-6 15,-1 0-9-15,0 2 20 16,2-4-20-16,-2 2 0 16,3 0 0-16,-3-2 1 0,-3 0 8 15,4 0-8-15,-3-2-1 16,-1 2 17-16,4 0-17 16,-5 0 12-16,1 0-2 15,1 0-8-15,-2-2 13 16,2 2-14-16,0 2 5 15,2-2 14-15,-4 0-11 16,2 1 6-16,-1-2 0 16,0 1-15-16,0 0 13 15,1 1-12-15,3-1 0 16,-4 2 17-16,3-2-18 0,1 2 13 16,-1 0-13-16,2 0 0 15,-2 0 0-15,2 2 0 16,-1-2 0-16,1 2 0 15,0 2 0-15,-1-2 0 16,1 0 0-16,-2 0 0 16,-2-2 0-16,0 0 0 15,2 0 0-15,-2 0 0 16,0-2 0-16,-1 2 0 16,2 0 0-16,-1 2 0 15,1 0 0-15,2 0 0 0,1 1 0 16,1 0 0-16,-1 3 0 15,3 0 0-15,-1 0 0 16,1 0 0-16,-1 0 0 16,-2 0 0-16,3-1 0 15,-3 1 0-15,1-2 0 16,1 2 0-16,-1 0 0 16,-3-2 0-16,3 2 0 15,-1 2 0-15,3-2 0 16,-3 2 0-16,2 0 0 15,-1 0 0-15,1 2 0 16,-1-2 0-16,-1 0 0 0,1 2 0 16,-1-1 0-16,1 1 0 15,-1 0 0-15,0 0 0 16,3 0 0-16,-1 2 0 16,-1 0 0-16,-1-2 0 15,-2 0 0-15,-2-2 0 16,-3-4 0-16,1-2 0 15,0 0 0-15,0-2 0 16,-1 2 0-16,1-2 0 0,-1 2 0 16,4 2 0-1,-2 0 0-15,1 0 0 0,1 2 0 16,-2-1 0-16,1-2 0 16,1 3 0-16,-2-1 0 15,-1-2 0-15,1 2 0 16,0-1 0-16,0-2 0 15,-1 2 0-15,1 0 0 16,0-2 0-16,1 0 0 16,-1 0 0-16,-1-2 0 15,0 2 0-15,0 0 0 16,-1 2 0 0,3 2 0-16,0 3 0 0,0 0 0 0,0 1 0 15,-1 0 0 1,4 3 0-16,-3-3 0 0,1 0 0 15,2 0 0-15,-1 0 0 16,3-1 0-16,-3 2 0 16,-1-3 0-16,2 2 0 15,-3 0 0-15,2-2 0 16,0 0 0-16,-2 0 0 16,2-2 0-16,1 0 0 15,-2 0 0-15,-1-2 0 16,3 2 0-16,-4 0 0 15,1 0 0-15,1 3 0 0,0-1 0 16,1 0 0-16,1 2 0 16,-3-1 0-16,1 4 0 15,4-1 0-15,-1 2 0 16,1 0 0-16,1 2 0 16,1-2 0-16,2 0 0 15,-2-2 0-15,1-2 0 16,-1 0 0-1,-3-1 0-15,1-6 0 0,-3 2 0 16,-1-5 0-16,0 2 0 16,-1-3 0-16,-1 2 0 0,2 1 0 15,-1 0 0-15,-1-1 0 16,1 0 0-16,-2-1 0 16,2-2 0-16,-1 2 0 15,-1-2 0-15,0 2 0 16,0 0 0-16,-1 0 0 15,-1 0 0-15,1 0 0 16,2 0 0-16,-2 0 0 16,1-2 0-16,-1 2 0 15,4-2 0-15,-4 2 0 16,1-2 0 0,1 0 0-16,0 1 0 0,-4-4 0 15,2 1 0-15,-1-2 0 0,-1 2 0 16,0 0 0-16,2 1 0 15,0 0 0-15,1 0 0 16,-3 0 0-16,0 0 0 16,3 0 0-16,-4 0 0 15,1-4 0-15,-2 4 0 16,3-4 0-16,-3-1 0 16,0 1 0-16,0-1 0 15,-2-2 0-15,2-2 0 16,0 0 0-16,-2 0-77 0,-4-16-436 15,-13-6-1381-15</inkml:trace>
  <inkml:trace contextRef="#ctx0" brushRef="#br0" timeOffset="53566.39">5470 5454 1114 0,'0'0'367'0,"0"0"-110"15,0 0-63-15,0 0-14 16,0 0-64-16,0 0-3 15,0 0 8-15,0-6 6 16,0 6 31-16,0 0-22 16,0 0-14-16,0 0-16 0,0 0-58 15,0 0-18-15,2 0-22 16,11 16 17-16,3 4 20 16,6 6-18-16,0 6-3 15,3 4 1-15,0 4-13 16,-2-1 9-16,0-1-9 15,-1-2-4-15,3-4 6 16,-3 0-13-16,0-4 12 16,1-2-2-16,-3-2-10 15,-5-4 6-15,-2 3-6 16,-1-4 9-16,-3 1 35 16,1 2-15-16,0-2-1 15,1 3-1-15,0-4-4 0,2 2 6 16,0-2-19-16,1-1-4 15,-1-1 8-15,1 1-14 16,-1-4-1-16,-4 2 0 16,3-4 1-16,-6 0 2 15,0-2-3-15,1-2-9 16,-5-6-100-16,-2-2-8 16,0 0 45-16,0-6 34 15,-9-16-30-15,-6-8 38 16,-5-6 12-16,0-4 18 15,-4-3 8-15,-1-1 11 16,0 0 19-16,3 2-4 16,2 0 8-16,2 2 7 0,3 0-23 15,3-2 2-15,4-2 5 16,1-5-33-16,0 2 12 16,0 0-12-16,1 1 1 15,-3 6 27-15,0 4 2 16,-2 8 17-16,0 6-2 15,-1 6 1-15,6 6 23 16,2 4-16-16,1 2-38 0,1 4 7 16,2 0-22-16,0 0 0 15,0 0 14-15,-2 0-13 16,2 0 8-16,0 0-4 16,0 0-4-16,0 0-2 31,0 4-31-31,0 14 32 0,15 10-1 0,3 4 1 15,7 10 0-15,-1 2 0 16,3 7 2-16,0-1-2 16,2 1 0-16,-3 0-13 15,1-5-4-15,0-4-59 16,-2-6-13-16,-8-10 14 16,-1-6-10-16,-7-10 28 0,-7-6-11 15,-2-4 53-15,0 0 15 16,-4-16 0-16,-17-12-10 15,-8-8 2-15,-6-8 2 16,-7-9-1-16,-5-5 5 16,0 0-3-16,2 6 5 15,5 8 1-15,9 12 45 16,9 12 2-16,9 8-4 16,5 8 1-16,6 4-31 15,2 0-14-15,0 0-1 16,5 16-8-16,13 12 9 15,8 10 20-15,4 6-14 0,5 2-6 16,-2-2 0 0,1-3 0-16,-5-5-1 0,-5-6-7 15,-3-8-4-15,-8-6-4 16,-5-4 8-16,-2-8-1 16,-6-4-18-16,0 0 27 15,0-6 21-15,-3-18-21 16,-13-6 9-16,0-7 21 15,-3-2 9-15,-1 2 18 16,4 5 6-16,0 10 23 16,8 8-17-16,1 6-26 15,5 8-10-15,2 0-33 0,0 8-24 16,2 18 6 0,18 10 12-16,4 9 5 0,5 3 1 31,9 4-1-31,3 0 0 0,1 0-6 0,-2 0-38 31,-3-5-7-31,-2-7 1 16,-12-4 12-16,-2-8 19 15,-5-6 10-15,-5-6 9 16,-5-6-5-16,-2-2 6 16,-1-6 0-16,-1 0-6 0,-2-2 5 15,0 0 1-15,0-2 1 16,0-10 20-16,0-4-20 15,0 2 0-15,0 2 5 16,0 4-5-16,0 8 27 16,0 0-28-16,0 6-18 15,0 20-7-15,0 8 17 16,7 6 8-16,10 4 0 16,6-4-25-16,-3-8-38 15,0-6-5-15,-2-8 16 16,-9-9 23-16,-3-5 11 15,-2-4 18-15,-4 0 33 16,0-7 36-16,0-13-33 0,-4-4-20 16,-9-4-8-16,-3 2 22 0,1 4-3 15,-1 4 15-15,5 10-2 16,5 6-4-16,3 2-36 16,3 2-13-16,0 22-14 15,0 4 27-15,13 2 0 16,6 0-38-16,0-6-16 15,1-7-34-15,-1-8-34 16,-4-4 52-16,-7-5 19 16,0 0 51-16,-6-7 0 0,-2-11 17 15,0-2 14 1,0 0 26-16,0 4-18 0,-4 6 13 16,-2 6 26-16,4 4-21 15,2 2-57 1,0 23-41-16,0 11 41 0,14 8-5 15,3 8 5-15,6-2 0 16,2-4-11-16,-3-6-14 16,0-8-22-16,-4-10-16 15,-7-6-7-15,-3-10-29 16,-4-4 57-16,-4-2 42 16,0 0 30-16,0-10 17 15,-4-8-29-15,-4-6-11 0,-1 2 10 16,1 4 11-16,0 6 44 15,4 8 0-15,0 4-41 16,1 0-31-16,1 18-41 16,2 12 30-16,0 10 10 15,0 2 1 1,0 5-1-16,9-7 1 0,9-4-27 16,-1-8-23-16,4-6-23 15,-3-7-3-15,-3-6-4 16,1-5-30-16,-3-4 51 15,3 0 40-15,-1 0 4 16,-1-13 15-16,-3 4 0 16,-2 0 9-16,-5 5 12 0,3 4-4 15,-2 0 5-15,3 19 66 16,1 13-14-16,3 8-34 16,1 10-28-16,3 4-11 15,1 3-1-15,1-6-8 16,-3-4-58-16,1-11-16 15,-3-10 6-15,-1-8 25 16,-5-6 7-16,-3-6 15 0,-2-2 17 16,0-2 2-1,0 0 10-15,-2-2 0 0,3 0 0 16,-3 0 11-16,2 2-11 16,2 2 0-16,1 4 6 15,0 2-6 1,-1 4 0-16,2-2-1 0,-1 2-5 15,6 0-177-15,-4-4-409 16,2-4-176-16</inkml:trace>
  <inkml:trace contextRef="#ctx0" brushRef="#br0" timeOffset="54900.11">6908 7351 1744 0,'0'0'675'0,"0"0"-314"15,0 0-26-15,0 0-185 16,0 0-89-16,0 0-60 16,0 0-1-16,27 52 0 15,-11-22-129 1,-1 2-16 0,4 0-52-16,-2 0 7 15,1-1 83-15,0-3 28 16,0-6 51-16,-2-4 19 0,-5-8 9 15,-5-2 50-15,-2-6 27 16,-2-2 33-16,1 0 48 16,-3 0-13-16,3 0 5 15,-3 0-38 1,2 0-35-16,-2 0-12 0,0 0-21 16,0 0-8-16,0 10-20 15,4 4-5-15,3 6-12 16,1 4 1-16,4 2-13 15,1 0-32-15,1-2-24 16,1-6-45-16,1-1 23 0,-3-4 13 16,0-3 27-1,-1-2 30-15,-6-2 21 0,3 2 3 16,-5-2 21-16,4 2 69 16,-2 1 9-16,1 0-18 15,-3 0-23-15,2-1-19 16,-3-2 12-16,2 2 3 15,-1 0-41-15,0-1-10 16,1 4-1-16,1 0-5 16,2 3 0-16,-2 1-9 15,3-3-4-15,-3 0 12 16,-1-2 1-16,0-2-10 16,-1-2 10-16,-2-2-15 0,-2-4 0 15,0 0-4-15,0 0 9 16,0 0 9-16,0-4-8 15,-11-19-5-15,-7-6-37 16,0-15-44-16,-1-10-57 16,-4-11-38-16,-2-5 21 15,3 0 67-15,-2 6 88 16,2 6 14-16,1 6 146 16,4 9 19-16,1 5 23 15,-2 2-50-15,3 0-45 0,-2 2-29 16,0-2-25-16,1 2 0 15,-1 0-9-15,1 4-18 16,3 2 33-16,-1 6 17 16,3 1-1-16,0 3-14 15,2 3-29-15,-2-3-6 16,2 1 3-16,0 3-15 16,2 2 15-16,1 2 7 15,-1 0-2-15,3 0 1 16,-3 0-5-16,2 2 22 15,1-2 1-15,-3 0 4 16,3 2-4-16,2 2-39 0,0 0 0 16,0 4 0-16,2 2 0 15,0 0 0-15,0 0 0 16,0 0 0-16,0 14 0 16,4 12 0-16,11 10 0 15,5 6 0-15,5 6 0 16,4 6 0-16,0 0 0 15,2 1 0-15,3 1 0 16,-5 0 0-16,0 0 0 16,-5 0 0-16,-4-1 0 15,-2-1 0-15,-3-6 0 16,-1 0 0-16,-5-6 0 0,2-2 0 16,-3-4 0-1,2-2 0-15,-2-2 0 0,1-1 0 16,1-3 0-16,-2-1 0 15,1-2 0-15,3-3 0 16,-4-4 0-16,1-2 0 16,3-4 0-16,-4 0 0 15,-1-4 0-15,1 0 0 16,0-4 0-16,-4 0 0 16,-2-4 0-16,1 2 0 0,-1-2 0 15,-2 0 0 1,0 0 0-16,0 0 0 0,0 2 0 15,0-2 0-15,0 0 0 16,0 2 0-16,0-2 0 16,0 0 0-16,0 0 0 0,0 0 0 15,0 0 0-15,0 0-53 16,-9-10-296-16,-3-6-630 16,2 4-438-16</inkml:trace>
  <inkml:trace contextRef="#ctx0" brushRef="#br0" timeOffset="55026.68">7299 8153 1850 0,'0'0'921'0,"0"0"-426"16,0 0-203-16,0 0-127 16,0 0-165-16,0 0-366 15,0 0-1214-15</inkml:trace>
  <inkml:trace contextRef="#ctx0" brushRef="#br0" timeOffset="56923.46">5175 5035 629 0,'0'0'273'16,"0"0"34"-16,0 0 9 15,0 0-92-15,0 0-86 16,0 0 2-16,0 0 4 16,-6-40 17-16,4 38 19 15,2 2-45-15,0-2-27 16,0 2-5-16,0 0-36 15,0 0-16-15,0 0-11 0,0 0 9 16,0 0 5-16,4 6-24 16,16 12 33-16,2 8-10 15,9 4-40-15,0 8-1 16,0 2-10-16,3 2 4 16,-3 5-2-16,0-3-3 15,-2-1 11-15,2 0 14 16,3-3 1-16,-5-2-4 15,0-2 10-15,-2-4 10 16,-5 2 26-16,3-1-10 0,-4-1-5 16,2 0 24-16,-3 0-29 15,3-2 11-15,-4-2-19 16,4-2-14-16,-3 0 10 16,0-2-17-16,-2 0-11 15,-1 0 18-15,4-2-11 16,-3 0 7-16,-3 0-10 15,3-2-7-15,-3 2 11 16,1 0-16-16,-1 3 6 0,2-4 9 16,-2 4-16-16,1-3 0 15,-1 0 0-15,1 0 0 16,-3 2 0-16,3-2 0 16,-3 2 0-16,1-2 0 15,1-2 0-15,-1 2 0 16,-1-2 0-16,0-2 0 15,1 2 0-15,-4 0 0 16,2-2 0-16,-1 3 0 16,0-2 0-16,-2 3 0 15,2 1 0-15,-2-3 0 16,3 0 0-16,-2 0 0 16,1 0 0-16,3 0 0 0,-1 0 0 15,3 0 0-15,1 0 0 16,2-2 0-16,-2 2 0 15,3 0 0-15,3-2 0 16,-4 2 0 0,2-2 0-16,-1-2 0 0,-3 0 0 15,-1 1 0-15,-1-2 0 16,-1 3 0-16,1-1 0 16,-3 1 0-16,1 0 0 15,-2-3 0-15,3 4 0 16,-1-3 0-16,1 2 0 15,-1 2 0-15,1 0 0 16,-4-2 0-16,3 2 0 0,1 0 0 16,-3 0 0-16,3 0 0 15,-1 1 0-15,3-2 0 16,-3 3 0-16,2-1 0 16,1-1 0-16,-1-1 0 15,1 0 0-15,-1 1 0 16,4-2 0-16,-3-2 0 15,1 0 0-15,-1-2 0 16,-1 2 0-16,-1-2 0 16,-1 2 0-16,-2-2 0 0,1 2 0 15,-4-2 0-15,3 2 0 16,-1 0 0-16,0 0 0 31,-1 0 0-31,3 1 0 0,-6 1 0 0,3 4 0 16,0-1 0-16,-2 5 0 15,-1 3 0-15,3 0 0 16,-3 4 0-16,4-1 0 16,-1-2 0-16,-1-2 0 15,2 0 0-15,1-2 0 16,0-4 0-16,0-2 0 0,0-2 0 16,0-6 0-1,-2 0 0-15,-2-2 0 0,-1 0 0 16,1-2 0-16,-2 2 0 15,2 1 0-15,1 0 0 16,-1 2 0-16,-1 1 0 31,4-2 0-31,-4-1 0 0,1 0 0 16,-3-4 0-16,0-3 0 16,0 1 0-16,-4-3 0 15,2-2 0-15,-2 0 0 0,0 0 0 16,-2 0-191-1,-17-8-322-15,-3-4-807 0</inkml:trace>
  <inkml:trace contextRef="#ctx0" brushRef="#br0" timeOffset="58790.85">6361 5595 1565 0,'0'0'732'0,"0"0"-490"0,0 0-16 16,0 0-51-1,0 0-70-15,0 0-47 0,0 0 50 16,-3 0 22-16,3 0-42 16,-2 0 7-16,0 0-5 15,2 0 7-15,-3 0-1 16,-1-4-10-16,2-9-41 16,-2-1-14-16,2-4-16 15,2-2-7-15,0-2 11 16,0 2-10-16,6 2 2 15,7 4-11-15,3 4 6 16,4 2-12 0,0 4 6-16,5 4-14 15,-1 0 13-15,3 4-8 16,-2 12 8-16,1 4-5 0,-4 4 0 0,1 2 5 31,-6 2-26-31,-1 2-9 0,-7-2 15 0,-5 1 1 16,-4-5 19-16,0-2 0 15,-2 1 1-15,-17 0 9 16,-4 1-9-16,-6 0 0 16,0 0 2-16,0 0 4 15,2-4 15-15,2-2-12 0,8-2-3 16,5-4 1-16,4-4-7 16,1-2-5-16,3 0 4 15,2-2 2-15,0-1 5 16,-1-2 2-16,3 1-8 15,0-2 0-15,0 0-6 16,0 0 5-16,0 0 1 16,0 0 0-16,0 0 15 15,0 0-5-15,0 0 1 16,9 0 3-16,6-2-14 16,12-6 0-1,12-2 0-15,9-2 0 0,8 0 7 16,6 2-7-16,-1 0-6 0,-6 4 6 15,-8 2-6-15,-14 0 6 16,-13 4-1-16,-9 0 1 16,-9 0 1-16,-2 0 0 15,0 0 5-15,0 0-6 16,0 0-4-16,0 0-56 16,0 0-125-16,0 0-118 15,0 0-361-15,0 0-317 0</inkml:trace>
  <inkml:trace contextRef="#ctx0" brushRef="#br0" timeOffset="84959.1">12007 3753 2293 0,'0'0'689'15,"0"0"-542"-15,0 0-47 16,0 0-14-16,0 0 32 0,0 0 68 31,8 0 1-31,-8 0-17 0,0-4-50 0,0-6-120 16,-4-5 0-16,-14-3 0 16,-4 0 0-16,-7 3 0 15,-4 9 0-15,-6 6 0 16,-3 4 0-16,-2 24 0 15,1 11 0 1,6 7 0-16,10 4 0 0,14 0 0 16,13-4 0-16,4-8 0 15,29-10 0-15,9-14 0 16,10-14 0-16,4 0 0 16,0-32 0-16,-6-14 0 0,-5-6 0 15,-9-10 0 1,-7-8 0-16,-10-7 0 0,-7-3 0 15,-5 0 0-15,-7 8 0 16,0 18 0-16,0 18 0 16,0 18 0-1,-3 15 0-15,-5 3 0 16,-2 28 0-16,-1 25 0 16,1 19 0-16,-2 14 0 15,5 6 0-15,5 1 0 16,2-7 0-16,0-8 0 15,9-8 0-15,18-14-234 16,-3-20-439-16,3-18-547 0</inkml:trace>
  <inkml:trace contextRef="#ctx0" brushRef="#br0" timeOffset="86226.2">12352 3834 2419 0,'0'0'759'0,"0"0"-533"15,0 0-61-15,0 0-89 16,0 0-46-16,0 0-12 0,0 0-18 16,83 42-12-16,-68-52-6 15,-6-10-3-15,-4-4 21 16,-5-2 1-16,0 0 6 16,-19 4 31-16,-3 4-8 15,-4 9 34-15,-5 9-4 16,2 0-34-16,-2 21-7 15,4 12 4 1,4 10 50-16,10 5 1 0,10 2-35 16,3-2-39-16,16-4 0 15,24-8 0-15,16-14 0 0,17-14 0 16,16-8 0-16,12-18 0 16,-1-20 0-16,0-14-24 15,-13-6-11-15,-18-6-8 16,-17 4 34-16,-21 6 8 15,-20 12 1-15,-11 13 56 16,-2 15 0-16,-28 14-56 16,-9 0 0-16,-11 32 0 15,-2 15 0-15,2 9 0 16,12 4 0-16,14-6 0 16,15-10-27-16,9-14-20 15,20-14 11-15,20-16-1 0,9-6 29 16,2-28 7-1,-4-8 1-15,-9-4 15 0,-9 2 41 16,-11 7 29-16,-10 10-85 16,-3 9 0-16,-5 8 0 15,0 10 0-15,0 0 0 16,0 5 0-16,0 27 0 16,0 15 0-16,0 29 0 15,0 4 0-15,0 10 0 16,3 9 0-16,7-11 0 15,1 10 0-15,3-2 0 16,-3-10 0-16,-5-9 0 16,-6-13 0-16,0-16 0 0,-10-14 0 15,-22-12 0-15,-7-14 0 16,-7-8 0-16,0-14 0 16,5-28 0-16,10-34 0 15,16-5 0-15,15-9 0 16,0-8 0-16,33 14 0 15,12-12 0 1,10 2 0-16,8 3 0 0,1 7 0 16,1 6 0-16,-7 11 0 15,-9 9 0-15,-7 10 0 16,-8 6 0-16,-12 6 0 0,-4 6 0 16,-9 6 0-1,-7 8 0-15,-2 4 0 0,0 8 0 16,-6 2 0-16,-13 2 0 15,-2 0 0-15,-4 16 0 16,-2 8 0-16,7 8 0 16,5 6 0-16,11 2 0 15,4-2 0-15,0-4 0 16,23-6 0-16,8-6 0 16,6-5 0-1,1-11 0-15,-3-4 0 0,-2-2 0 16,-4 0 0-16,-8 0 0 0,-8-2 0 15,-7 0 0 1,-4 2 0-16,-2 0 0 0,0 0 0 16,0 16 0-16,3 10 0 15,2 8 0 1,1 4 0-16,3 2 0 0,5-2 0 16,1-6 0-16,8-8 0 15,6-8 0-15,2-12 0 16,6-4 0-16,3-16 0 15,1-18 0-15,3-14 0 16,-2-14 0-16,-1-10 0 16,-6-7 0-16,-6 1 0 0,-11 12 0 15,-14 18 0-15,-4 18 0 16,-2 20 0-16,-24 10 0 16,-8 18 0-16,-6 22 0 15,2 14 0-15,7 8 0 16,8 0 0-16,17-1 0 15,6-9 0 1,6-10 0-16,28-10 0 0,9-12 0 16,5-14 0-16,6-6 0 15,15-28-174-15,-16-8-624 16,-8-6-1167-16</inkml:trace>
  <inkml:trace contextRef="#ctx0" brushRef="#br0" timeOffset="89865.42">14375 3932 1690 0,'0'0'327'0,"0"0"-98"15,0 0-39-15,0 0-60 16,0 0-13-16,118-94 59 16,-105 74 37-16,-4-2 0 15,1-3-23-15,-4 0-25 16,-4-5-63-16,0-2-28 16,-2 1 4-16,0 3-21 15,0 2-14-15,-12 6 7 0,-2 6 2 16,-2 4-52-1,-2 8 0-15,3 2 0 16,-1 0 0-16,1 0 0 16,-3 14 0-16,-1 6 0 0,4 8 0 15,-3 6 0 1,5 5 0-16,1 3 0 0,8 2 0 16,4 0 0-16,0-2 0 15,10-2 0-15,13-4 0 16,14-8 0-1,5-10 0-15,4-8 0 0,6-10 0 16,-3 0-81 0,-5-2-165-16,-8-16-216 0,-12 2-364 15,-10 4-450-15</inkml:trace>
  <inkml:trace contextRef="#ctx0" brushRef="#br0" timeOffset="90699.33">15734 3533 1560 0,'0'0'782'0,"0"0"-485"16,0 0 28-16,0 0-105 16,0 0-91-1,0 0 13-15,0 0 8 0,-45-78-28 16,19 78-38-1,-5 0-5 1,-5 8-7-16,-6 20-12 0,0 12-16 16,3 12-14-16,8 6-30 15,11 7 0-15,14-4 0 16,6-4 0-16,4-13 0 16,23-10 0-16,11-18 0 15,4-16 0-15,3 0 0 16,-3-26 0-16,-7-12 0 15,-4-6 0-15,-10-4 0 16,-8-1 0-16,-9 5 0 16,-2 6 0-16,-2 8 0 15,0 14 0-15,0 8 0 0,0 8 0 16,0 0 0-16,0 26 0 16,0 12 0-16,0 14 0 15,0 4 0-15,0 5 0 16,8-7 0-16,9-10 0 15,14-12-200-15,-2-12-355 16,-2-16-477-16</inkml:trace>
  <inkml:trace contextRef="#ctx0" brushRef="#br0" timeOffset="90956.7">16086 3296 1903 0,'0'0'1252'16,"0"0"-896"-16,0 0-90 0,0 0 53 15,0 0-319-15,76 103 0 16,-47-55 0-16,0 10 0 16,-5 4 0-16,-4 8 0 15,-11 6 0-15,-9 7 0 16,0-1 0-16,-26 0 0 15,-21-4 0-15,-49 5-239 16,11-22-373-16,-2-16-465 0</inkml:trace>
  <inkml:trace contextRef="#ctx0" brushRef="#br0" timeOffset="91224.28">15240 3337 2133 0,'0'0'907'0,"0"0"-618"16,0 0 41-16,-63 110-77 0,32-24-69 15,0 32-184 1,6 27 0-16,9-9 0 0,16-27 0 15,0-36 0-15,27-24 0 16,20-3 0-16,18-2 0 16,35-4 0-16,43-30-159 15,-21-10-372-15,-11 0-670 0</inkml:trace>
  <inkml:trace contextRef="#ctx0" brushRef="#br0" timeOffset="91491.51">17253 3789 2861 0,'0'0'1016'15,"0"0"-797"-15,0 0-219 16,0 0 0-16,125-58 0 16,-60 43 0-16,15-2-129 15,-15 6-452-15,-25 3-620 0</inkml:trace>
  <inkml:trace contextRef="#ctx0" brushRef="#br0" timeOffset="91664.46">17035 4155 2898 0,'0'0'797'0,"0"0"-554"0,0 0-85 16,163-31-158 0,-83 7 0-16,5-10-113 0,-23 5-560 15,-26 6-1329-15</inkml:trace>
  <inkml:trace contextRef="#ctx0" brushRef="#br0" timeOffset="98158.14">18450 3373 2535 0,'0'0'566'16,"0"0"-497"-16,0 0-12 16,0 0-36-16,0 0-8 15,0 0 20-15,0 0 51 16,0 1 36-16,0-1-38 16,0 0-13-16,0 0 9 15,0 0 6-15,0 0 6 0,0 0-9 16,2-5 33-16,7-9-114 15,7-4 0-15,4-3 0 16,4 1 0-16,5 4 0 16,2 2 0-16,6 6 0 15,-2 4 0-15,1 4 0 16,-3 0 0-16,-4 4 0 16,-4 11 0-16,-6 4 0 15,-7 8 0-15,-10 0 0 16,-2 5 0-16,0 3 0 0,-22-1-17 15,-10 0 11-15,-3-2 0 16,-5-2 5-16,-1-4-8 16,4-6-3-16,8-6 12 15,8-6 1-15,10-4-1 16,7-2 14-16,4-2 5 16,0 0-2-16,0 0-17 15,13 0 0-15,10-8 0 16,3-2 0-16,10 4 0 15,2 0 0-15,2 6 0 16,0 0 0-16,-2 0 0 16,-5 14 0-16,-4 6 0 15,-4 7 0-15,-7 5 0 0,-5 4 0 16,-6 4-14-16,-7 2-28 16,0 0 21-16,-5 0-16 15,-17-4 18-15,-7-4 18 16,-9-6 2-16,-2-6 0 15,-7-6 31-15,1-8 20 16,1-8-4-16,3 0-48 16,8 0 0-16,5-14 0 15,9-2 0-15,7 4 0 16,6 2 0-16,3 6 0 16,4 2 0-16,0 2 0 15,0 0-258-15,0 0-840 0</inkml:trace>
  <inkml:trace contextRef="#ctx0" brushRef="#br0" timeOffset="99564.81">12036 5490 1980 0,'0'0'627'0,"0"0"-433"16,0 0 81-16,0 0-107 0,0 0-79 15,0 0-50 1,0 0 23-16,2-34 31 0,-2 24-5 15,0 0-19-15,0-4-15 16,-2-2 11-16,-7 2 2 16,-7-2-19-16,1 2-16 15,-8 2 13-15,-4 4-3 16,-4 8-21-16,-4 0-9 16,-6 10-12-16,-3 22-1 15,2 14-7-15,1 8 7 16,12 8 1-16,12 2 8 15,10-3 1-15,7-11 0 16,7-10 1-16,18-10-10 0,8-14 0 16,2-10 0-1,5-6 0-15,3-10 0 0,-3-20 0 16,-5-12 0-16,-3-12 0 16,-10-10 0-16,-7-11 0 15,-3-5 0-15,-10 0 0 16,-2 4 0-16,0 9 0 15,0 17 0-15,0 18 0 16,0 14 0-16,0 16 0 16,0 2 0-16,0 18 0 15,0 26 0-15,2 32 0 16,11 9 0-16,6 7 0 16,-2 4 0-16,-1-17 0 15,1 2 0-15,1-10 0 0,-5-11 0 16,1-16-288-16,4-12-294 15,-2-14-296-15,-3-13-390 0</inkml:trace>
  <inkml:trace contextRef="#ctx0" brushRef="#br0" timeOffset="101065.73">12252 5717 1435 0,'0'0'1112'16,"0"0"-488"-16,0 0-379 15,0 0-33-15,0 0-109 0,0 0-32 16,0 0-11-1,104-4-35-15,-68-2-8 0,-3-6-1 16,-4-6-15-16,-9-2-1 16,-7-6-9-16,-10-3 9 15,-3-3 2-15,0 3-2 16,-11 2 0-16,-12 7 19 16,2 8 22-16,-6 10 5 15,0 2 1-15,2 18-18 16,4 16-29-16,2 11 0 15,11 5 0-15,8 2 0 16,0-4 0-16,15-6 0 16,22-6 0-16,15-10 0 15,15-10 0-15,9-12 0 16,8-4 0-16,5-14 0 0,0-18 0 16,-6-10 0-16,-12-6 0 15,-13-7 0-15,-18 1 0 16,-15 7 0-16,-17 6 0 15,-8 11 0-15,0 8 0 16,-17 12 0-16,-12 8 0 16,-6 2 0-16,-8 14 0 15,-2 18 0-15,8 6 0 16,6 5 0-16,8-6 0 16,17-5 0-1,6-7 0-15,0-7 0 0,19-12 0 0,14-6 0 16,8 0 0-16,-1-14 0 15,0-11 0-15,-7 0 0 16,-8 3 0-16,-9 4 0 16,-10 5 0-16,-3 9 0 15,-3 3 0-15,0 1 0 16,0 4 0-16,0 21 0 16,0 18 0-16,0 15 0 15,4 14 0-15,5 26 0 16,-2-5 0-16,-1 3 0 15,-1 2 0-15,-5-20 0 16,0 7 0-16,-2-13 0 0,-19-12 0 31,-8-12 0-31,-2-14 0 0,-7-14 0 0,3-10 0 16,-3-10 0-16,5-10 0 16,6-32 0-16,7-30 0 15,17-39 0-15,6-25 0 16,30 8 0-16,10 22 0 15,-3 29 0 1,-1 21 0-16,9-8 0 0,0-6 0 16,4-2 0-16,-10 9 0 15,-8 13 0-15,-12 12 0 0,-8 6 0 16,-6 10 0-16,-4 6 0 16,-1 6 0-16,-3 6 0 15,0 2 0-15,-7 2 0 16,-13 0 0-16,-4 6 0 15,-3 12 0-15,2 8 0 16,5 2 0-16,11 4 0 16,9-2 0-16,3 0 0 15,23-6 0-15,16-4 0 16,8-6 0-16,6-8 0 16,-1-3 0-1,-6-3 0-15,-9 0 0 0,-11 0 0 0,-13 0 0 16,-7 4 0-16,-5 4 0 15,-4 6 0-15,0 6 0 16,0 2 0-16,0 4 0 16,0 0 0-16,0-4 0 15,0-4 0 1,0-2 0-16,0-6 0 0,14-6 0 16,5-4 0-16,8 0 0 15,6-2 0-15,3-16 0 16,3-8 0-16,-4-6 0 15,-2-8 0-15,-6-9 0 0,-5-2 0 16,-6-2 0-16,-10 7 0 31,-6 8 0-31,0 10 0 0,0 12 0 0,-13 10 0 16,-3 6 0-16,1 0 0 16,-5 26 0-16,-1 10 0 15,6 8 0-15,1 4 0 16,10-4 0-16,4-4 0 15,0-8 0 1,21-7 0-16,12-9 0 0,12-10 0 31,10-6 0-31,5 0 0 0,5-11 0 0,-3-12 0 16,-4-8 0 0,-6-2 0-16,-13-7 0 0,-5-7 0 15,-12 1 0-15,-8-2 0 16,-7 4 0-16,-7 6 0 15,0 10 0-15,-2 8 0 16,-12 10 0-16,-1 10 0 16,-4 6 0-16,-1 24 0 15,0 16 0-15,2 8 0 16,7 6 0-16,11-2 0 16,0-4 0-16,13-9 0 15,19-13 0-15,8-10 0 0,27-21 0 16,-9-1-488-16,-5-3-726 15</inkml:trace>
  <inkml:trace contextRef="#ctx0" brushRef="#br0" timeOffset="101499.21">15360 5099 1974 0,'0'0'882'0,"0"0"-525"16,0 0 204-16,0 0-331 0,0 0-138 16,0 0-92-16,-116 78 0 15,85-7 0-15,2 27 0 16,8-4 0-16,13 2 0 15,8-5 0-15,14-25 0 16,21 2 0-16,9-18 0 16,8-16 0-16,12-30-198 15,-12-4-467-15,-14-6-554 0</inkml:trace>
  <inkml:trace contextRef="#ctx0" brushRef="#br0" timeOffset="101962.34">15778 5091 1984 0,'0'0'995'0,"0"0"-445"15,0 0 17-15,0 0-567 16,0 0 0-16,0 0 0 15,0 0 0-15,-6 62 0 16,-1-2 0-16,-1 11 0 16,-2-1 0-1,4-6 0-15,4-10 0 0,-1-12 0 0,3-15 0 16,0-9 0-16,0-13 0 16,0-5 0-16,0 0 0 15,7-12 0-15,11-16 0 16,4-6 0-16,7-4 0 15,2 0 0 1,3 8 0-16,-3 8 0 0,-3 12 0 16,1 8 0-16,-2 2 0 15,-2 12 0-15,-5 14 0 16,-7 6 0-16,-8 4 0 16,-5 2 0-16,0-2 0 0,-18 0 0 15,-13-2 0-15,-6-6 0 16,-9-2 0-16,0-5 0 15,1-7 0-15,7-6-23 16,7-8-311-16,11-15-454 16,11-10-822-16</inkml:trace>
  <inkml:trace contextRef="#ctx0" brushRef="#br0" timeOffset="102262.63">16242 4967 2392 0,'0'0'585'0,"0"0"-297"32,0 0-46-32,0 0-92 15,143 146-91-15,-112-78-34 16,-11 11-5-16,-7 5-20 15,-13 2 5-15,0-4-4 16,-11-6 6-16,-18-11 44 0,-6-14 1 16,-8-8-2-16,-1-9-32 15,-1-6-18-15,7-8-17 16,9-4-59-16,18-16-143 16,9 0-239-16,2-14-391 0</inkml:trace>
  <inkml:trace contextRef="#ctx0" brushRef="#br0" timeOffset="102500.14">16862 5248 2549 0,'0'0'819'0,"0"0"-453"15,0 0-137-15,0 0-136 16,0 0-72-16,127-24-21 16,-81 20-72-16,1 1-181 15,0 3-231-15,-14 0-190 16,-10 0-215-16</inkml:trace>
  <inkml:trace contextRef="#ctx0" brushRef="#br0" timeOffset="102624.64">16939 5480 1438 0,'0'0'814'0,"0"0"-332"16,0 0-10-16,0 0-236 15,0 0-80-15,114 12-156 16,-18-22-12-16,-13-10-340 16,-6-4-740-16</inkml:trace>
  <inkml:trace contextRef="#ctx0" brushRef="#br0" timeOffset="103231.26">18497 4993 1925 0,'0'0'899'0,"0"0"-591"16,0 0 2-16,0 0-145 0,0 0-116 0,0 0-49 15,0 0-25-15,-87-24 14 16,63 16 4-16,3-4 7 16,6-2 17-16,6-4 91 15,6-4 45-15,3 0-10 31,0-1-81-31,10 1-62 0,9 3 0 16,2 2 0-16,3 5 0 0,3 6 0 0,2 6 0 16,0 0 0-1,0 12 0-15,-5 16 0 0,-6 10 0 16,-9 6-21-16,-9 7-30 16,0 1 4-1,-17 0 20 1,-12 0 9-16,-10-2 4 15,-3-4 14-15,-4-6 1 16,-1-1 0-16,7-10 37 16,6-4 5-16,12-9 5 15,11-8-1-15,9-4-47 16,2-4 0-16,8 0 0 16,24 0 0-16,12 0 0 0,14-2 0 15,9-8 0-15,2 2 0 16,-4 2 0-16,-12 1 0 15,-10 5 0-15,-12 0 0 16,-14 0 0-16,-5 0 0 16,-10 0 0-16,-2 0-114 15,-18 0-621-15,-5 0-1254 0</inkml:trace>
  <inkml:trace contextRef="#ctx0" brushRef="#br0" timeOffset="105755.07">11913 7113 1737 0,'0'0'612'0,"0"0"-381"16,0 0 60-16,0 0 4 16,0 0-108-16,0 0-90 15,0 0 41-15,-54-97 12 16,25 87-52-16,-4 6-34 15,0 4-13-15,-5 0-7 16,0 22-43-16,0 14 1 16,4 8 11-16,8 5-12 15,10-2 8-15,14-2-8 0,2-9 0 16,13-10 10 0,23-12-10-16,9-12 7 0,9-2 9 15,0-16-7-15,2-20 2 16,-6-8 2-16,-8-12-14 15,-11-9 0-15,-8-7 0 16,-11-8 0-16,-7-4 0 16,-5 2 0-16,0 9 0 15,-7 17 0-15,-3 20 0 16,1 20 0-16,-1 16 0 16,2 10 0-16,-8 46 0 15,-2 38 0-15,0 4 0 16,7-1 0-1,9-11 0-15,2-21 0 0,7 0 0 0,19 2 0 16,8-17 0-16,11-16 0 16,3-14 0-16,4-16-21 15,2-4-35-15,-6-8-10 16,-6-18 21-16,-8-8 32 16,-14-8 13-16,-6-8 20 15,-12-3 29-15,-2 8 11 16,0 6 12-16,0 13-72 15,-8 14 0-15,2 12 0 16,2 2 0-16,1 26 0 0,3 14 0 16,0 7 0-16,11 2 0 15,24-4 0-15,15-11 0 32,19-10 0-32,14-14 0 0,8-12-35 0,1 0-11 15,-3-14 7-15,-10-16 32 16,-13-8 7-16,-20-5 0 15,-17-3 19-15,-16 2 35 16,-13 7 0-16,0 6-54 16,-15 11 0-1,-14 10 0-15,-6 10 0 0,-7 6 0 16,-1 22 0-16,3 6 0 0,9 0 0 16,12-2 0-16,13-7 0 15,6-7 0-15,2-11 0 16,23-4 0-16,8-3 0 15,5-4 0-15,3-14 0 16,-8-6 0-16,-4 2 0 31,-12 1 0-31,-6 7 0 0,-4 6 0 16,-7 6 0-16,0 2 0 16,0 0 0-16,0 12 0 15,0 21 0-15,0 17 0 16,0 16 0-16,5 12 0 15,1 12 0-15,1 2 0 0,-1 1 0 16,-3-3 0-16,-3-8 0 16,0-10 0-16,-7-12 0 15,-15-11 0-15,-9-16 0 16,-5-10 0-16,-4-13 0 16,2-10 0-16,5-4 0 15,8-30 0-15,14-19 0 16,11-31 0-16,24-32 0 15,38-28 0-15,10 11 0 16,-5 29 0-16,-15 36 0 16,-17 28 0-16,3-4 0 15,-5 2 0-15,-4-1 0 16,-9 9 0-16,-9 4 0 16,-4 4 0-16,-5 2 0 0,-2 4 0 15,0 4 0-15,0 6 0 16,0 4 0-16,-4 2 0 15,-5 4 0-15,-4 0 0 16,1 0 0-16,1 16 0 16,5 4 0-16,6 4 0 15,0 0-14-15,11 0 5 16,22-2 0-16,7-6 8 16,7-4 1-16,-3-1-7 15,-5-7 5-15,-11-1-10 0,-12 1 11 16,-9 3 1-16,-7 0-11 15,0 5 11-15,0 6 12 16,-5 7-2-16,-3-1 2 16,-2-1-12-16,6 0 1 15,4-5 0-15,0-6-1 16,11-2 12-16,16-6-4 16,13-4-7-16,6 0 5 15,8-10-6-15,0-12-2 16,-6-10-8-16,-5-7 10 15,-9-5 6-15,-10-3 3 16,-9 2-9-16,-8 5 0 0,-7 10 0 16,0 10 0-16,0 12 0 15,-13 8 0-15,-7 0 0 16,-2 20 0-16,-1 12 0 16,1 8 0-16,7 2 0 15,7-1 0-15,8-5 0 16,6-9 0-16,19-4 0 15,14-11 0-15,7-8 0 16,10-4 0-16,2-2 0 16,-2-22 0-16,-3-4 0 15,-6-8 0-15,-7-4 0 16,-7-5 0 0,-6-3 0-16,-9 4 0 0,-9 4 0 0,-7 12 0 15,-2 8 0-15,0 14 0 16,-11 6 0-16,-7 12 0 15,-1 24 0-15,-2 12 0 16,5 8 0-16,10 1 0 16,6-3 0-16,9-8 0 15,29-10 0-15,15-12 0 16,46-24-243-16,-13 0-568 16,-8-20-717-16</inkml:trace>
  <inkml:trace contextRef="#ctx0" brushRef="#br0" timeOffset="106053.88">15124 6647 2242 0,'0'0'934'0,"0"0"-401"0,0 0-146 16,0 0-387-16,0 0 0 15,0 0 0-15,-125 73 0 16,89-11 0-16,5 10 0 16,4 12 0-16,11 4 0 15,14-1 0-15,2-7 0 16,25-8 0-16,20-16 0 15,44-16 0-15,-9-16-455 16,-4-18-598-16</inkml:trace>
  <inkml:trace contextRef="#ctx0" brushRef="#br0" timeOffset="106430.64">15694 6847 1932 0,'0'0'966'16,"0"0"-593"-16,0 0-24 16,0 0-200-16,0 0-112 15,0 0-35-15,0 0-2 16,0-4-35-16,0 4-8 16,3 0 26-16,-3-9 17 15,0-3 8-15,0-3 4 16,-12 0 28-16,-10 5 28 15,-9 3 25-15,-10 7-27 0,-3 4-15 16,-3 27-6-16,3 13-45 16,6 12 0-16,11 8 0 15,13 4 0-15,14-1 0 16,0-9 0-16,27-7 0 16,18-12 0-16,10-13 0 15,8-14 0-15,21-14-165 16,-12-20-366-1,-17-9-497-15</inkml:trace>
  <inkml:trace contextRef="#ctx0" brushRef="#br0" timeOffset="106666.04">15908 6617 1969 0,'0'0'1055'0,"0"0"-730"16,0 0 33-16,0 0-95 15,0 0-137-15,132 122-126 16,-95-58 0-16,-8 7 0 16,-6 5 0-16,-12 2 0 15,-11-2 0-15,0-3 0 16,-7-11 0 0,-20-6 0-16,-4-10 0 0,-9-6 0 0,-7-6 0 31,-15-2-122-31,10-8-447 15,14-12-846-15</inkml:trace>
  <inkml:trace contextRef="#ctx0" brushRef="#br0" timeOffset="106892.68">16690 6970 2129 0,'0'0'1049'0,"0"0"-742"16,0 0 56-16,133-30-180 0,-75 20-121 15,0 2-62-15,-4 2-138 16,-10 6-225-16,-15 0-445 16,-15 0-389-16</inkml:trace>
  <inkml:trace contextRef="#ctx0" brushRef="#br0" timeOffset="107064.69">16636 7211 1677 0,'0'0'856'15,"0"0"-370"-15,0 0 1 16,0 0-170-16,0 0-131 16,116 16-99-16,-58-16-87 0,3-5-29 15,-1-4-164-15,-7-9-173 16,-15 4-424-16,-18 1-514 0</inkml:trace>
  <inkml:trace contextRef="#ctx0" brushRef="#br0" timeOffset="108862.49">18303 6367 2237 0,'0'0'740'0,"0"0"-433"0,0 0 65 16,0 0-128-16,0 0-130 15,0 0-58-15,-156-13-30 16,105 50-26 0,-2 11 0-1,-1 10 0-15,8 6 0 16,5 4 0-16,10 2 0 15,9-2 0-15,10 3 0 16,12-5 0-16,0-4 0 16,14-4 0-16,19-5 0 15,14-10 0-15,13-6 0 16,9-12 0-16,9-8 0 16,3-13 0-16,-6-4 0 0,-8-6 0 15,-13-16 0 1,-17-8 0-16,-14-2 0 0,-15-4 0 15,-8 1 0-15,0 3 0 16,-24 4 0-16,-12 8 0 16,-10 8 0-16,-10 10 0 0,-4 2 0 15,-29 44 0-15,13 4 0 16,16-4-1320-16</inkml:trace>
  <inkml:trace contextRef="#ctx0" brushRef="#br0" timeOffset="109759.24">12078 8342 1793 0,'0'0'629'0,"0"0"-467"0,0 0 104 16,0 0-44-16,-125-24-112 16,94 30-19-16,-5 20 65 15,-1 7 21-15,1 12-21 16,5 3-65-16,8 0-26 16,12-4-38-16,11-6-15 15,0-12 13 1,26-9-4-16,15-16-4 0,8-1 10 15,9-19-26-15,2-17 16 16,-6-9-2-16,-6-5 1 0,-11-4-16 16,-11-4 0-16,-13-6 0 15,-8-3 0-15,-5-1 0 16,0 4 0 0,-18 6 0-16,-4 14 0 0,-1 14 0 15,3 16 0-15,3 14 0 16,-2 7 0-16,2 33 0 15,3 21 0-15,4 13 0 16,5 10 0-16,5 4 0 16,0-3 0-16,9-7 0 15,13-10 0 1,2-12 0-16,1-12 0 0,4-18-75 0,-4-13-480 16,-5-12-607-16</inkml:trace>
  <inkml:trace contextRef="#ctx0" brushRef="#br0" timeOffset="111199.99">12350 8520 2213 0,'0'0'775'0,"0"0"-558"0,0 0-35 15,0 0-56-15,0 0-63 16,0 0-31-16,124 22-23 15,-82-22 1-15,-1-10-10 16,-8-12-25-16,-8-6 23 16,-12-2-8-16,-11-2 10 15,-2 2 18-15,-6 5-1 16,-19 10 53-16,-4 8-10 16,-6 7-22-16,-3 7-2 15,5 19-11-15,4 10 44 16,8 2 3-16,10 4-9 0,11-4-25 15,0-2-38 1,20-7 0-16,18-7 0 0,17-11 0 16,15-8 0-16,14-3 0 15,7-9 0-15,8-17-27 16,-1-4-36-16,-9-6-6 16,-11-4 25-16,-18 0 23 15,-22 0 21-15,-20 2 11 16,-18 8 32-16,0 8 47 15,-29 8-10-15,-13 14-80 16,-10 0 0-16,-3 16 0 16,-1 16 0-16,7 8 0 15,12 2 0-15,12-2 0 16,13-6 0-16,12-8 0 0,0-6 0 16,25-10 0-16,10-10 0 15,4 0 0-15,3-12 0 16,-2-12 0-16,-5 0 0 15,-2 0 0-15,-8 4 0 16,-7 4 0-16,-7 10 0 16,-6 6 0-16,-1 0 0 15,-4 22 0-15,0 22 0 16,0 16 0-16,0 14 0 16,0 15 0-16,-2 5 0 15,-9 4 0-15,0 0 0 0,-3-3 0 16,-1-7 0-16,-1-10 0 15,-1-10 0-15,1-12 0 16,-4-16 0-16,2-13 0 16,0-15 0-16,-2-12 0 15,4-7 0-15,3-29 0 16,9-16 0-16,4-34 0 16,24-32 0-16,30-31 0 15,14-7 0-15,2 28 0 16,-15 35 0-16,-12 37 0 15,-5 12 0-15,-1 0 0 0,2 0 0 16,-4 2 0-16,-13 12 0 16,-8 10 0-16,-8 6 0 15,-6 6 0-15,0 2 0 16,0 3 0-16,-2 3 0 16,-11 0 0-16,-3 0 0 15,-2 3 0-15,5 8 0 16,7 4 0-16,6 1 0 15,0 0 0-15,15 0 0 16,23 0 0-16,9-2 0 0,8 0 0 16,1-4 0-16,-5 0 0 15,-10 0 0 1,-12 4 0-16,-14 0 0 0,-11 6 0 16,-4 2 0-16,0 6 0 15,-4 0 0-15,-7 2 0 16,5-3 0-16,6-8 0 15,0-2 0-15,2-9 0 16,24-8 0-16,14 0 0 16,7-14 0-1,9-15 0-15,-3-4 0 16,1-10 0-16,-10-3 0 0,-6-2 0 16,-11 2 0-16,-11 6 0 15,-12 6 0-15,-4 10 0 16,0 7 0-16,-14 13 0 15,-10 4 0-15,-5 4 0 16,0 23 0-16,3 9 0 16,3 6 0-16,10 2 0 15,8-2 0-15,5-2 0 16,7-8 0-16,22-6 0 16,13-9 0-16,14-10 0 15,6-7 0-15,7-1 0 0,-2-22 0 16,0-9 0-16,-9-4 0 15,-9-8 0-15,-9-4 0 16,-13 0 0-16,-9-1 0 16,-12 8 0-16,-6 6 0 15,0 16 0-15,-13 9 0 16,-11 10 0-16,-3 4 0 16,-2 28 0-16,0 12 0 15,6 8 0-15,8 4 0 16,8-2 0-16,7-6 0 15,5-6 0-15,24-10 0 16,11-10 0-16,24-18 0 0,-5-4-627 16,-6 0-976-16</inkml:trace>
  <inkml:trace contextRef="#ctx0" brushRef="#br0" timeOffset="111593.21">15572 8008 1962 0,'0'0'742'0,"0"0"-209"15,0 0-172-15,0 0-47 16,-121 21-130-16,81 23-184 16,0 18 0-16,4 10 0 15,7 10 0-15,11 5 0 0,12-3 0 16,6-4 0-16,8-10 0 15,23-9 0-15,15-11 0 16,9-16 0-16,25-20 0 16,-12-12-604-16,-11-2-759 0</inkml:trace>
  <inkml:trace contextRef="#ctx0" brushRef="#br0" timeOffset="112095.76">16059 8382 2080 0,'0'0'737'15,"0"0"-368"1,0 0 6-16,0 0-104 0,0 0-107 16,-42-103-64-16,15 94-100 15,-6 6 0-15,-5 3 0 16,-4 8 0-16,-3 20 0 15,3 11 0-15,9 5 0 16,8 0 0-16,16-4 0 16,9-6 0-16,5-12 0 15,26-12 0-15,13-10 0 16,8-4 0-16,1-26 0 16,-4-12 0-16,-6-8 0 15,-8-6 0-15,-8-9 0 0,-7-3 0 16,-9-4 0-16,-2 4 0 15,-7 4 0 1,-2 14 0-16,0 14 0 0,0 18 0 16,0 12 0-16,0 6 0 15,-2 18 0-15,-7 24 0 16,0 16 0-16,0 16 0 16,3 6 0-16,3 4 0 0,3-4 0 15,0-5 0-15,0-9 0 16,0-10 0-16,0-12 0 15,3-11 0-15,3-15-278 16,1-11-440-16,-3-7-347 0</inkml:trace>
  <inkml:trace contextRef="#ctx0" brushRef="#br0" timeOffset="112363.12">16349 7782 2015 0,'0'0'785'16,"0"0"-247"-16,0 0-83 0,0 0-242 16,0 0-123-16,0 0-90 15,121 56 0 1,-69 24 0-16,2 28 0 0,-9 27 0 16,-14-11 0-16,-20-23 0 15,-11-33 0-15,-4-20 0 16,-21 6 0-16,-8-2 0 15,-5 3 0-15,-3-14 0 16,8-10 0-16,9-13 0 16,24-18-290-16,0-4-418 15,18-20-1004-15</inkml:trace>
  <inkml:trace contextRef="#ctx0" brushRef="#br0" timeOffset="112552.43">17265 8141 2471 0,'0'0'854'15,"0"0"-531"-15,0 0-84 16,0 0-115-16,160-8-88 16,-97 8-36-16,-3 0-150 15,-9 0-189-15,-25 14-318 16,-12 0-125-16,-14 2-250 0</inkml:trace>
  <inkml:trace contextRef="#ctx0" brushRef="#br0" timeOffset="112693.78">17287 8428 1470 0,'0'0'644'0,"0"0"-107"16,0 0-48-16,0 0-205 16,0 0-62-16,127 34-103 15,-51-34-119-15,13-6-8 16,45-24-253-16,-23 2-527 15,-13-5-524-15</inkml:trace>
  <inkml:trace contextRef="#ctx0" brushRef="#br0" timeOffset="113299.62">18433 8033 2248 0,'0'0'890'16,"0"0"-418"-16,0 0-184 15,0 0-90-15,0 0-198 16,0 0 0-16,0 0 0 16,0-16 0-1,-10 16 0-15,4 4 0 16,-1 0 0-16,5-4 0 0,0 0 0 16,2 0 0-16,0 0 0 15,0-12 0-15,0-4 0 16,6 0 0-16,9-2 0 15,6 0 0-15,4 5 0 16,-1 6 0-16,0 3 0 16,1 4 0-16,-3 0 0 15,1 7 0-15,-6 12 0 16,-1 5 0-16,-7 2 0 16,-5 3 0-16,-4 0-75 15,-2-1-27-15,-23-2 42 0,-8-4 16 16,-3-2 22-1,1-6 21-15,4-2 1 0,8-6 19 16,10-4 47-16,9-2 27 16,4 0 33-16,0 0-126 15,4 0 0-15,16 0 0 16,4 0 0-16,5 0 0 16,5 0 0-1,3 2 0-15,2 14 0 0,-1 10 0 16,-7 5 0-16,-4 5 0 15,-10 4 0-15,-7 2-12 16,-10-4-24-16,0-2-2 0,-25-2 25 16,-8-6 13-16,-13-4 22 15,-4-6 55 1,-4-2-77-16,0-6 0 0,6-4 0 16,5-4 0-16,12-2 0 15,14-2 0-15,9-12-216 16,8-4-822-16</inkml:trace>
  <inkml:trace contextRef="#ctx0" brushRef="#br0" timeOffset="113424.68">18913 8552 2376 0,'0'0'779'0,"0"0"-677"0,0 0-102 15,0 0-51 1,0 0-1121-16</inkml:trace>
  <inkml:trace contextRef="#ctx0" brushRef="#br0" timeOffset="114791.75">19871 2833 1872 0,'0'0'480'0,"0"0"-302"0,0 0 59 15,0 0-28 1,0 0-14-16,0 0-83 0,87-114-58 16,-49 106-26-16,7 6-16 15,8 2-6-15,3 12 6 16,2 24-3-16,-4 16 6 15,-1 26 20-15,-11 33 19 16,-17 29 4 0,-21 13 5-16,-6 1-16 0,-33-6-8 15,-10 1-30-15,-4 7-8 0,0 5 5 16,-1-1-4-16,6-2 2 16,7 0-3-16,5 7 0 15,8 3-1-15,9 7 0 16,9 3-1-16,6 9 1 15,21-3-7 1,28-7 7-16,22-15-14 0,18-19-50 16,-2-31-20-16,-7-30 10 15,-13-26 7-15,-9-13-35 16,0-3 5-16,-7-4 73 16,-9-2 12-16,-23-8 12 15,-19 2 60-15,-5 6 25 16,-36 8-4-16,-13 16-22 0,-21 26-22 15,-12 39-2-15,1 37-11 16,12 25-8-16,28 5 23 16,25 0 12-16,21-7-7 15,3 4-14-15,28 1 18 16,13-1 18-16,12-11 4 16,6-12-37-1,1-15-16-15,-18-35-16 0,-19-30-1 31,-19-25-1-31,-7-14 1 0,-25 0 5 0,-26 1-4 32,-35-2 26-32,-8-12 48 0,-9-12-75 0,-4-10 0 15,22-10 0-15,-2 0 0 16,19 0 0 0,18-10 0-16,23-8 0 15,21-4 0-15,6-6 0 16,60-30-33-16,5 8-678 15,-1-2-1324-15</inkml:trace>
  <inkml:trace contextRef="#ctx0" brushRef="#br0" timeOffset="114969.49">21028 8913 2961 0,'0'0'942'15,"0"0"-749"-15,0 0-193 16,0 0-41-16,0 0-424 0,0 0-986 0</inkml:trace>
  <inkml:trace contextRef="#ctx0" brushRef="#br0" timeOffset="121653.67">21236 3976 1498 0,'0'0'730'16,"0"0"-482"-16,0 0-4 15,0 0 64-15,0 0-117 16,8 0-102-16,-1-4-1 15,-1-6 29-15,1-4-18 16,-2-2 6-16,-1-4-27 16,-4-2-17-16,0 0 4 0,-2 2-26 15,-16 6 6-15,-11 5-8 16,-7 9-28-16,-6 5-9 16,-7 27-1-16,5 14-8 15,5 12 8-15,12 4-14 16,17 2 9-16,10-3 6 15,0-7-5-15,14-6-1 16,15-6-1-16,4-4-26 16,5-4 16-16,-1-4-17 15,1 1 1-15,-7-4-6 16,-6 1 0-16,-11 1 13 16,-14 0 1-16,0 2 13 0,-23-3 12 15,-15-2 1-15,-7-2 20 16,-1-6-2-16,5-6-18 15,8-6 11-15,14-6 3 16,9 0 15-16,10-18 42 16,0-14-42-16,23-8-30 0,12-8-7 15,14-3-23-15,4 5 6 16,7 4-29-16,-4 10 22 16,-4 8 30-16,-10 6-7 15,-9 6 8-15,-10 4 0 16,-9 4 1-16,-8 2 12 15,-4 2-12-15,-2 0 14 16,0 0 17 0,0 20-32-16,0 10 33 0,0 8-1 0,0 6-26 15,0 5 7-15,0-6-13 16,7-4 0-16,17-11 13 16,8-10-12-16,7-16 17 15,9-2-8-15,0-12-1 16,-1-16 12-16,-3-4-3 15,-8-4 20-15,-7-3-6 16,-6 3-32-16,-7 2 0 0,-6 8 0 16,-3 8 0-1,-5 8 0-15,0 10 0 0,-2 0 0 16,0 14 0-16,2 19 0 16,3 8 0-16,2 4 0 15,4-4 0-15,5-5 0 16,-1-11-24-16,6-11 9 15,3-12 15-15,0-2 0 16,5-8 14-16,2-14-4 16,-2-7-4-16,0-3 3 15,-4-2-9-15,-3 5 0 16,-6 2 0 0,-5 7 0-16,-4 8 0 15,-5 8 0 1,0 4 0-16,0 0 0 0,5 16 0 15,-1 8 0-15,6 7 0 16,-1-2 0-16,3 2 0 16,-4-9 0-16,1-8-34 15,-1-6 33-15,1-8-13 16,-1 0 14-16,4-4 15 16,6-18-15-16,2-9 1 15,3-2 7-15,0-2-8 16,-2 1 1-16,-4 6-1 15,-5 10 12-15,-6 8 0 16,-1 8-12-16,-1 2 0 0,1 4 0 16,4 16 0-16,-2 4 0 15,2 2 0-15,-2 0 0 16,-2-6-20-16,-1-6-35 16,1-6 32-16,-2-5 15 15,2-3 8-15,1 0 28 16,11-13-11-16,2-9-10 15,6-6-6-15,2 1 0 16,-2 2 4-16,-5 9-5 16,-7 10 9-16,-1 6 15 15,-3 0-10-15,2 20-14 0,1 8 0 16,1 3 0-16,-1 0 0 16,1-3-93-16,1-1-108 15,-3-8-292 1,-3-8-561-16</inkml:trace>
  <inkml:trace contextRef="#ctx0" brushRef="#br0" timeOffset="122328.66">23644 4313 2488 0,'0'0'728'15,"0"0"-365"-15,0 0-72 16,0 0-65-16,0 0-226 16,0 0 0-16,0 0 0 15,-94 2 0-15,76 38 0 16,5 6-63-16,9-2-60 16,4-5-36-16,6-12-48 15,26-10 40-15,5-15 93 16,1-2 35-16,-7-10 31 15,-8-17 8-15,-13-3 81 0,-10-8 93 16,0-2 43-16,-10-2-82 16,-9-2-49-16,2-4-22 15,9 0-10-15,2-2-25 16,6 3-29-16,0 7 0 16,14 6 0-16,6 12 0 15,4 10 0-15,5 12 0 16,5 0 0-16,1 26 0 15,4 16 0-15,1 16 0 16,-5 13 0-16,-4 23 0 16,-6 22 0-16,-16 25 0 15,-9 3 0-15,-3-10 0 16,-17-29 0-16,5-31 0 0,6-18 0 16,5-4 0-1,1 4 0-15,3 1 0 16,0-2-36-16,3-14-12 0,12-13-8 15,6-14 14-15,-2-14 26 16,3 0 16-16,1-22 9 16,-4-16 3-16,0-11 22 15,-6-11-1-15,-6-10-12 16,-5-6-4-16,-2-6-1 16,0-1-16-16,-14 6 0 0,-3 6 0 15,-5 11 0-15,1 16 6 16,4 12-6-1,3 14 0-15,5 10-1 0,9 8-111 16,5 0-359-16,11 0-545 16</inkml:trace>
  <inkml:trace contextRef="#ctx0" brushRef="#br0" timeOffset="123232.84">24617 3862 1737 0,'0'0'785'0,"0"0"-284"16,0 0 35-16,0 0-214 16,0 0-107-16,0 0-215 15,0 0 0-15,-40-50 0 16,36 114 0-16,2 8 0 16,-2 21 0-16,4 5 0 0,0-14 0 15,2 4 0 1,15-12 0-16,8-18 0 0,1-15 0 15,4-20 0-15,-4-17 0 16,1-6 0-16,-5-15 0 16,-2-17 0-16,-4-11 0 15,-3-7 0-15,-2-4 0 16,-1-8 0-16,-2-4 0 16,-1-2 0-16,-3 5 0 15,-2 13 0-15,-2 16 0 16,0 20 0-16,0 14 0 0,0 4 0 15,0 34 0 1,0 18 0-16,0 15 0 0,2 1 0 16,4 0 0-1,0-8 0-15,3-14 0 16,2-13 0-16,0-15 0 16,-4-11 0-16,1-11 0 15,2 0 0-15,1-14 0 16,7-16 0-16,1-6 0 15,2-2 0-15,-2 0 0 16,-3 8 0-16,-3 10 0 16,-5 12 0-16,-2 8 0 0,-1 2 0 15,3 26 0-15,2 10 0 16,5 6 0-16,5 2 0 16,2-4 0-16,9-10-15 15,3-10-21-15,2-11 27 16,4-11 4-16,-5 0 5 15,1-26 9-15,-5-5-8 16,-4-7 22-16,-5-4-7 16,-4-2 0-16,-5-4-16 0,-8 2 0 15,-5 4 0 1,0 12 0-16,0 12 0 0,-15 15 0 16,-4 3 0-16,-5 27 0 15,2 15 0-15,2 6 0 16,8 2 0-16,12-2 0 15,3-6 0-15,26-10-93 16,11-11-116-16,6-14-65 16,10-13-287-16,-11-20-239 15,-16-6-966-15</inkml:trace>
  <inkml:trace contextRef="#ctx0" brushRef="#br0" timeOffset="123390.19">24466 3970 2109 0,'0'0'1000'0,"0"0"-510"15,0 0-166-15,0 0-200 16,136-14-75-16,-67 14-49 16,4 0-150-16,-19 0-459 15,-23 8-1317-15</inkml:trace>
  <inkml:trace contextRef="#ctx0" brushRef="#br0" timeOffset="124760.85">20787 5753 2213 0,'0'0'717'0,"0"0"-388"15,0 0 31-15,0 0-150 16,0 0-132 0,0 0-68-16,0 0-4 0,0 40 21 15,0 16 5-15,0 4-24 16,0 2-8-16,9-8-9 16,11-13-46-16,9-14-4 15,3-14 29-15,1-13 15 16,2 0 15-16,1-24 1 15,-3-11 6-15,-2-2 11 0,-2-3 12 16,-6 5 18-16,-5 9-4 16,-5 10 1-16,-6 10 4 15,-3 6-17-15,3 4-32 16,6 22 0-16,3 10 0 16,6 8 0-16,7 2 0 15,0-3 0 1,4-9-29-16,1-14-67 0,-5-16 12 15,-2-4 48-15,-7-16 18 16,-7-19 18-16,-3-6 5 16,-8-8-5-16,-2-2 17 0,0-2 11 15,0 7 5-15,0 12 20 16,-2 10 17 0,-2 12-13-16,4 10-57 0,0 2 0 15,0 0 0-15,23 10 0 16,10 4 0-16,10-2 0 15,8-2 0-15,5-8 0 16,0-2 0 0,-5-6 0-16,-11-16 0 15,-11-8 0-15,-12-6 0 16,-7-6 0-16,-10-6 0 0,0-2 0 0,0-1 0 16,0 7 0-16,-7 14 0 15,0 12 0-15,3 14 0 16,-3 4 0-16,3 26 0 15,-3 22 0-15,2 18 0 16,1 13 0 0,4 3 0-16,0-4 0 0,14-6 0 15,13-12 0-15,1-13 0 16,6-14 0-16,-3-15 0 16,0-11 0-16,1-7 0 15,-3-10 0-15,2-19 0 16,2-11 0-16,-2-8 0 0,-2-6 0 31,-5 2 0-31,-8 6 0 16,-7 10 0-16,-9 12 0 15,0 10 0-15,0 10 0 16,0 4 0-16,0 2 0 16,0 20 0-16,2 8 0 15,14 6 0-15,13 4 0 16,9 0 0-16,8-1 0 15,1-3 0-15,-3-3 0 16,-9-2 0-16,-16-4 0 16,-12 0 0-16,-7-4 0 15,-9 4 0-15,-20-5 0 0,-7 2 0 16,-3-4 0-16,-7-6 0 16,-18-12-122-16,10-2-426 15,6 0-642-15</inkml:trace>
  <inkml:trace contextRef="#ctx0" brushRef="#br0" timeOffset="124925">21995 5657 2670 0,'0'0'822'0,"0"0"-537"0,0 0-129 15,0 0-94-15,189-8-55 16,-75 8-7-16,-18 0-232 15,-18 0-708-15</inkml:trace>
  <inkml:trace contextRef="#ctx0" brushRef="#br0" timeOffset="125099.43">23042 6218 1270 0,'0'0'1958'16,"0"0"-1493"-16,0 0-465 0,0 0-232 15,0 0-582-15</inkml:trace>
  <inkml:trace contextRef="#ctx0" brushRef="#br0" timeOffset="126187.19">23661 5809 2020 0,'0'0'724'16,"0"0"-252"-16,0 0-144 16,0 0-118-16,0 0-106 15,0 0-73 1,0 0-17-16,-48 36-13 0,36 4 7 15,8 4-8-15,4 1-9 0,8-5-71 16,29-8-5-16,5-12-17 31,7-11 24-31,0-9 27 16,-10-1 23-16,-9-23 28 16,-12-6 9-16,-12-9 58 15,-6-3 17-15,0-4-1 16,-11-4-11-16,1 0-20 15,-2 0 4-15,10 6 4 16,2 4-3-16,0 8 20 16,11 7-77-16,15 11 0 0,6 8 0 15,3 6 0-15,4 14 0 16,-4 25 0-16,1 19 0 16,-3 28 0-16,-8 32 0 15,-14 31 0-15,-11 9 0 16,0-3 0-16,-25-19 0 15,-3-18 0-15,3-20 0 16,5-20 0-16,7-15 0 16,5-13 0-16,4 4 0 15,4-2 0-15,0-4 0 16,10-16 0-16,15-18 0 0,12-14 0 16,7-3 0-16,1-30 0 15,-1-11 0-15,-8-10 0 16,-9-10 0-16,-19-6 0 15,-8-4 0-15,-6-1 0 16,-30-1 0-16,-9 4 0 16,-5 6 0-16,-2 12 0 15,4 9 0-15,9 15 0 16,10 10 0-16,14 8 0 16,11 6 0-16,4 2 0 15,8-2 0-15,28-4 0 0,15-4 0 16,38-18-65-16,-13 4-317 15,-10 0-525-15</inkml:trace>
  <inkml:trace contextRef="#ctx0" brushRef="#br0" timeOffset="127124.26">24827 6096 2242 0,'0'0'643'16,"0"0"-341"-16,0 0-14 15,0 0-173-15,0 0-71 16,0 0-28-16,0 0 38 16,56-99 57-16,-38 61-16 15,-1-5-19-15,1-8-20 16,-3-7-2-16,-3-6-54 15,-1-4 0-15,-5-1 0 16,-6 7 0-16,0 10 0 0,0 18 0 16,0 14 0-16,0 14 0 15,-2 6 0-15,-4 6 0 16,-1 26 0-16,-2 16 0 16,0 16 0-16,3 8 0 15,-1 5 0-15,5-3 0 16,2-4 0-16,0-8 0 15,0-7 0 1,15-12 0-16,6-10 0 0,5-15 0 16,6-14 0-16,1-4 0 15,0-18 0-15,-2-19 0 0,-2-10 0 16,-9-12 0 0,-2-5 0-16,-9-10 0 0,-3-2 0 15,-6 2 0 1,0 10 0-16,0 13 0 0,0 19 0 15,-4 18 0-15,-3 14 0 16,1 6 0-16,-3 34 0 16,-2 20 0-16,0 17 0 15,4 9 0-15,5 0 0 16,2-2 0-16,0-10 0 0,13-11 0 16,2-15 0-1,1-16 0-15,-3-14 0 0,-3-14 0 16,-2-4 0-16,1-10 0 15,5-20 0-15,1-10 0 16,5-4 0-16,1-2 0 31,-2 5 0-31,-3 10 0 0,-5 12 0 16,-2 11 0-16,-2 8 0 16,2 0 0-16,4 22 0 15,5 8 0-15,7 8 0 16,4 4 0-16,4-2 0 15,5-8 0-15,4-7 0 16,3-11 0-16,-1-10 0 16,1-4 0-16,-5-6 0 0,-2-20 0 15,-3-8 0-15,-4-7 0 16,-4-9 0-16,-4-4 0 16,-8-4 0-16,-6 2 0 15,-6 10 0-15,-3 12 0 16,0 18 0-16,-14 16 0 15,-4 3 0-15,-4 34 0 16,5 11 0-16,7 10 0 16,10 4 0-16,6-4 0 15,31-5 0-15,11-15-42 16,6-14-204-16,11-24-247 0,-14 0-325 16,-15-21-292-16</inkml:trace>
  <inkml:trace contextRef="#ctx0" brushRef="#br0" timeOffset="127297.11">24880 5577 2410 0,'0'0'852'0,"0"0"-617"15,0 0 30-15,185 7-94 0,-89 1-171 16,18 0-39-1,-39-4-555-15,-17 5-1395 0</inkml:trace>
  <inkml:trace contextRef="#ctx0" brushRef="#br0" timeOffset="128230.03">21004 8242 1642 0,'0'0'796'15,"0"0"-418"-15,0 0 86 0,0 0-149 16,0 0-114-16,0 0-69 15,133-127-41-15,-95 79-14 16,0-6-77-16,-7-2 0 16,-4-1 0-16,-7 7 0 15,-9 10 0-15,-6 14 0 16,-5 12 0-16,0 14 0 0,0 0 0 16,0 24 0-1,-2 18 0-15,-3 12 0 0,5 6 0 16,0-2 0-16,9-7 0 15,20-11 0-15,4-14 0 16,5-14 0-16,2-12 0 31,0 0 0-31,-2-22 0 0,-5-10 0 0,-4-4 0 16,-2-6 0-16,-4-2 0 16,-6 4 0-16,-1 5 0 15,-5 12 0-15,-5 10 0 16,1 13 0-16,0 0 0 15,2 24 0 1,2 12 0-16,5 4 0 0,1 3 0 0,4-7 0 16,-3-8 0-16,-3-12 0 15,-1-10 0-15,-1-6 0 16,-2 0 0 0,5-22 0-16,4-4 0 0,2-2 0 31,4 2 0-31,-1 7 0 0,0 11 0 15,-4 8 0 1,2 3 0-16,4 21 0 0,-2 6 0 16,4 4 0-16,-3-4 0 15,1-10-222-15,-7-12-383 16,-8-8-483-16</inkml:trace>
  <inkml:trace contextRef="#ctx0" brushRef="#br0" timeOffset="128357.27">21841 7463 1333 0,'0'0'1482'0,"0"0"-766"16,0 0-334-16,0 0-199 15,0 0-183-15,0 0 0 16,0 0-189-16,62 76-833 0</inkml:trace>
  <inkml:trace contextRef="#ctx0" brushRef="#br0" timeOffset="128836.43">22904 7820 1264 0,'0'0'1381'15,"0"0"-768"-15,0 0-277 16,0 0-95-16,0 0-100 16,-147-26-54-16,105 59-54 15,1 10-33-15,8 12 0 16,10 1 0-16,19-2 0 16,4-6 0-16,27-10 0 15,25-12 0-15,14-16 0 16,13-10 0-16,-2-4 0 15,-6-26 0-15,-11-4 0 0,-15-6 0 16,-13 2 0-16,-15-1 0 16,-5 10 0-16,-8 7 0 15,-4 9 0-15,0 9 0 16,0 4 0-16,0 9 0 16,0 18 0-16,0 12 0 15,0 3 0-15,11 0 0 16,13-8 0-16,8-10 0 15,5-14 0-15,19-18-213 16,-11-22-380-16,-7-6-488 0</inkml:trace>
  <inkml:trace contextRef="#ctx0" brushRef="#br0" timeOffset="128962.51">23447 7552 2210 0,'0'0'961'15,"0"0"-363"-15,0 0-271 16,0 0-327-16,0 0 0 15,0 0-78-15,0 0-463 16,48 98-1299-16</inkml:trace>
  <inkml:trace contextRef="#ctx0" brushRef="#br0" timeOffset="130064.51">23900 7890 1943 0,'0'0'948'0,"0"0"-454"15,0 0-221-15,0 0-16 16,0 0-76-16,-127-96-181 16,87 96 0-16,-3 24 0 15,1 10 0-15,9 6 0 16,8 3 0-16,15-6 0 0,10-2 0 15,4-9 0-15,29-10 0 16,13-12 0-16,8-4 0 16,4-14 0-16,0-18 0 15,-9-8 0-15,-8-6 0 16,-10-5 0-16,-10-5 0 16,-5-6 0-16,-5-2 0 15,-6 2 0-15,-5 10 0 16,0 16 0-16,0 18 0 15,0 18 0-15,-14 9 0 16,-1 34 0-16,-1 15 0 0,8 10 0 16,8 0 0-16,0-2 0 15,29-10 0-15,13-12 0 16,11-9 0-16,8-17 0 16,3-13 0-16,-2-5 0 15,-3-7 0-15,-11-19 0 16,-12-9 0-16,-10-2 0 15,-12-10 0-15,-7-1 0 16,-7-2 0-16,0 6 0 16,-7 10 0-16,-11 18 0 15,-4 16 0-15,-2 4 0 16,-5 32 0-16,2 14 0 16,4 6 0-16,13-2 0 0,10-8 0 15,4-7 0-15,27-16 0 16,9-12 0-16,7-11 0 15,-3 0 0-15,1-15 0 16,-5-10 0-16,-7-5 0 16,-4-2 0-16,-4-1 0 15,-4 5 0-15,-8 4 0 16,-5 12 0-16,-1 8 0 16,-4 4 0-16,1 10 0 15,0 16 0-15,3 8 0 0,1 2 0 16,2-4 0-16,-1-5 0 15,2-11 0-15,0-10 0 16,0-6 0-16,4 0 0 16,8-21 0-16,4-4 0 15,2-4 0-15,2 1 0 16,-2 6 0-16,-4 8 0 16,-4 8 0-16,-3 6 0 15,-2 0 0-15,-1 20 0 16,4 6 0-16,4 1 0 15,6-1 0-15,8-11 0 16,1-6 0-16,-1-9 0 0,-1-6-18 16,-7-20-6-16,-9-11 12 15,-7-5 3-15,-6-4 9 16,-7-8 20-16,0-2 23 16,0-2-43-16,0 2 0 15,-5 9 0-15,-1 13 0 16,4 18 0-16,-1 16 0 15,3 16 0-15,0 48 0 16,3 35 0-16,7 1 0 16,2-6 0-16,-3-16 0 15,-5-28 0-15,0-3 0 0,1-9 0 16,-3-18 0-16,1-14 0 16,4-6 0-16,1-4 0 15,6-24 0-15,8-11 0 16,9-6 0-16,12-12 0 15,46-15 0-15,-12 12 0 16,0 10-855-16</inkml:trace>
  <inkml:trace contextRef="#ctx0" brushRef="#br0" timeOffset="130457.78">26391 7864 2659 0,'0'0'601'16,"0"0"-282"-16,0 0-25 16,0 0-174-16,0 0-87 15,0 0-22-15,0 0-6 16,140-78-5-16,-111 52-9 0,-9-4 9 15,-9 0 1 1,-11-2 7-16,0 6 10 16,-4 2 18-16,-18 10-36 0,-9 12 0 15,-8 2 0-15,0 12 0 16,-1 20 0-16,6 10 0 16,12 4 0-16,11 4 0 15,11-4 0-15,11-6 0 16,29-7 0-16,16-11 0 15,15-12 0-15,9-10 0 16,3 0 0-16,26-32-212 16,-22-3-482-16,-16 1-522 0</inkml:trace>
  <inkml:trace contextRef="#ctx0" brushRef="#br0" timeOffset="131897.18">27180 7716 1796 0,'0'0'915'16,"0"0"-298"-16,0 0-105 15,0 0-256-15,0 0-256 16,0 0 0-16,0 0 0 16,-91-52 0-16,52 52 0 15,-7 12 0-15,-6 14 0 16,6 8 0-16,10 2 0 0,12 2 0 16,14-6 0-16,10-4 0 15,8-6 0-15,25-10 0 16,9-9 0-1,10-3 0-15,-2-12 0 0,0-16 0 16,-6-11 0-16,-6-3 0 16,-9-6 0-16,-9-8 0 15,-4-6 0-15,-5-6 0 16,-7-9 0-16,-4 1 0 16,0 4 0-16,0 12 0 15,-7 20 0-15,-5 22 0 0,-2 18 0 16,-4 24 0-1,0 34 0-15,5 16 0 0,8 14 0 16,5 2 0-16,16-1 0 31,28-13 0-31,12-12-98 0,13-18-184 16,9-19-195-16,1-20-97 16,-6-7-4-16,-7-14 63 15,-10-18 267-15,-16-6 248 16,-11-4 136-16,-11-2 184 15,-13 0 73-15,-5 3 101 16,0 8-14-16,-14 11-195 16,-10 12-15-16,-7 10-116 0,-10 3-104 15,-1 27-34-15,2 9 5 16,7 3-20-16,10 0 0 16,15-6-1-16,8-6-51 15,11-12-18-15,20-10 23 16,6-8 28-16,3 0 18 15,-3-20 0-15,-6-8 54 16,-7-2 60-16,-6 0 4 16,-5 2-69-16,-4 6-49 15,-4 8 0-15,-5 6 0 16,2 8 0-16,-2 4 0 0,0 28 0 16,0 18 0-16,2 34 0 15,0 34 0-15,-2 31 0 16,0 11 0-1,-6-10 0-15,-12-31 0 0,0-37 0 16,2-24 0-16,-1-11 0 16,-3-5 0-16,-5-6 0 15,-4-12 0-15,-2-22 0 16,-5-8 0-16,3-37 0 16,4-15 0-16,11-16 0 0,18-28 0 15,38-34 0 1,60-29 0-16,8 13 0 0,0 34-141 15,-27 43 10-15,-25 41 77 16,0 6 39-16,-4 8 3 16,0 6 12-16,-17 14 21 15,-10 0 20-15,-8 6-2 16,-3 12-12-16,-2 0-17 16,1-2-8-16,1-4-2 15,-1-2 0-15,3-6 5 16,1-4-5-16,3 0 1 15,1-4 0-15,0-16 11 16,-4-6 3-16,-1-4 3 0,-6-4 27 16,-8-2 3-1,0 3 20-15,0 6-68 0,-15 4 0 16,-7 10 0-16,-5 8 0 16,-7 5 0-16,-1 10 0 15,-3 25 0-15,2 7 0 16,10 6 0-16,8 4 0 15,16-4 0-15,2-3 0 16,22-8 0-16,22-11 0 16,12-9 0-16,11-14 0 15,2-3 0-15,-3-10 0 0,0-18 0 16,-9-10 0 0,-3-12 0-16,-5-8 0 0,-7-8 0 15,-4-2 0-15,-9 1 0 16,-11 9 0-1,-12 12 0-15,-6 16 0 0,-4 12 0 16,-18 12 0-16,-5 6 0 16,-2 4 0-16,3 20 0 15,3 10 0-15,9 4 0 16,14 1 0-16,0-2 0 16,19-2 0-16,16-3 0 15,10-2-24-15,1-6-15 0,-1-2-14 16,-5-4 31-1,-11 0 20-15,-9 0-10 0,-8 0 6 16,-10-2 5-16,-2-2-2 16,-7 0 3-16,-18-2 19 15,-10-2 2-15,-3-2-6 32,0-2-15-32,4-6-25 0,15 0-86 0,9-2-239 15,10-14-507-15</inkml:trace>
  <inkml:trace contextRef="#ctx0" brushRef="#br0" timeOffset="132022.29">29304 7732 2160 0,'0'0'907'16,"0"0"-538"-16,0 0-53 16,0 0-211-16,0 0-105 15,0 0-255-15,-12 102-483 16,-15-66-978-16</inkml:trace>
  <inkml:trace contextRef="#ctx0" brushRef="#br0" timeOffset="132400.75">26647 8452 502 0,'0'0'1972'0,"0"0"-1427"16,0 0-207-16,0 0 24 15,0 0-142-15,0 0-63 0,0 0-157 16,33-32 0 0,119 28 0-16,80-6 0 15,42-8 0-15,15-5 0 0,-19-2 0 16,-51 3 0-16,-47 4 0 15,-59 6 0-15,-47 3 0 16,-29 8 0-16,-14-2 0 16,-13 2 0-16,-10-2 0 15,-7 3 0-15,-33 0-20 32,-38 12-265-32,8 6-302 15,2 1-398-15</inkml:trace>
  <inkml:trace contextRef="#ctx0" brushRef="#br0" timeOffset="132732.87">26599 8586 1609 0,'0'0'556'15,"0"0"-185"-15,0 0 197 16,0 0-288-16,0 0-51 15,0 0-46-15,0 0 30 16,122 9-126-16,16-9-87 16,71-5 0-16,39-11 0 15,17-4 0-15,-7-2 0 16,-42 0 0-16,-29 2 0 0,-48 8 0 16,-49 2 0-16,-40 4 0 15,-23 4 0-15,-9-2 0 16,-7 2 0-16,-5 2 0 15,-6 0 0-15,0 0 0 16,0 0 0-16,5 0 0 16,6 10 0-16,13-2 0 15,-1-2-353-15,-1-6-556 0</inkml:trace>
  <inkml:trace contextRef="#ctx0" brushRef="#br0" timeOffset="132896.84">29223 8401 3207 0,'0'0'719'0,"0"0"-549"16,0 0-170 0,0 0 0-16,0 0 0 0,0 0 0 15,0 0-201-15</inkml:trace>
  <inkml:trace contextRef="#ctx0" brushRef="#br0" timeOffset="140490.34">20558 1742 2020 0,'0'0'745'0,"0"0"-470"15,0 0-25-15,0 0-22 16,0 0-122-16,0 0-61 16,-3-26-15-16,9 68 8 15,6 13-11-15,1 6-2 16,-1 2-23-16,-1-7 12 15,-5-8-14-15,0-16 0 16,0-12 12-16,5-14-12 16,12-6 33-16,35-44 48 15,62-52-29-15,69-49-7 16,45-21-33-16,22 3-11 16,-15 33-1-16,-49 44 0 0,-50 32 0 15,-55 28 0-15,-46 16 1 16,-29 8-7-16,-7 2 6 15,-5 0 0-15,0 0 9 16,-9 14-3-16,-13 10-6 16,-1 2 0-16,4 4-10 15,3 0 4 1,7 2-149-16,9 16-151 0,0-8-183 16,0-3-330-16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3:24:24.3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10141 3130 2311 0,'0'0'770'0,"0"0"-606"16,0 0 123-16,0 0-45 16,0 0-137-16,0 0-52 15,5-16-53-15,2 24 0 16,4 10 22-16,7 8-13 0,8 4 3 15,8-2-12 1,6-2 8-16,12-6 2 0,3-6-10 16,9-6 0-16,8-8 13 15,3 0-5-15,6-14-4 32,4-10-4-32,-1-4 6 0,-1 0-10 0,-3 4 4 15,-9 6 0-15,-11 8 3 16,-8 10 3-16,-14 4-7 15,-7 26 1-15,-6 12 0 16,-2 12 10 0,4 7-10-1,4 2 0-15,12-6-6 16,10-13 13-16,15-18-7 0,13-24 0 16,15-8 1-16,7-38 16 15,4-14-17-15,-5-13 0 16,-9 3 9-16,-12 8 3 15,-19 16-12-15,-16 18 7 16,-13 22-6-16,-9 4 9 16,0 30-10-16,3 16 0 15,2 12 0-15,7 2 0 16,5-2 0-16,5-7 0 0,5-15 0 16,7-14 0-16,3-14 0 15,5-8 0-15,3-12 0 16,2-18 0-16,-2-6 0 15,-4 0 0-15,-10 6 0 16,-3 9 0-16,17 21-51 16,-11 0-469-16,-7 4-400 0</inkml:trace>
  <inkml:trace contextRef="#ctx0" brushRef="#br0" timeOffset="707.08">16935 3465 1515 0,'0'0'512'0,"0"0"-299"16,0 0 71-16,0 0 13 15,-129-18 11-15,117 12-72 16,10 4-74-16,0-2-3 0,2 1-25 16,0 2-41-16,0-1-14 31,9 0-26-31,22-4-22 0,37-1-11 0,50 0-20 15,53-1 0-15,28 1 0 16,3 6 0-16,-19-1 0 16,-54 0 0-16,-32 0 0 15,-36-1 0-15,-18-1 0 16,-10 3 0-16,-8-3 0 16,-12 2-3-16,-13-2-21 15,-21 4-107-15,-63 0-242 16,6 0-383-16,-9 4-333 0</inkml:trace>
  <inkml:trace contextRef="#ctx0" brushRef="#br0" timeOffset="904.27">16904 3527 918 0,'0'0'1425'0,"0"0"-1096"15,0 0-2-15,0 0-97 16,0 0-91-16,0 0 26 15,185 36-22-15,-25-34-37 0,63-2-47 16,15-2-40 0,-8-16-19-1,-38 0-70-15,-59 0-175 0,-44 4-361 16,-33 4-314-16</inkml:trace>
  <inkml:trace contextRef="#ctx0" brushRef="#br0" timeOffset="1501.99">22942 3392 1714 0,'0'0'578'16,"0"0"-254"-16,0 0 38 15,0 0-74-15,0 0-101 16,0 0 11-16,0 0-5 16,-9 3-85-16,43-3-28 0,37 0-52 15,47 0 8-15,49 0-36 16,20-4 0-16,-7-5 0 16,-43 1 0-16,-51 1-3 15,-32-1-36-15,-21-1-32 16,-4 0-29-16,-9-1-23 15,-9-2-12-15,-11 3-29 16,-53 5-201-16,-7 4-407 16,-12 0-431-16</inkml:trace>
  <inkml:trace contextRef="#ctx0" brushRef="#br0" timeOffset="1706.07">23071 3525 2143 0,'0'0'730'0,"0"0"-387"16,0 0-38-16,0 0-83 16,0 0-138-16,149-18-22 15,-44 4-1-15,44 0-55 16,38-6-6-16,8-2-120 16,-20-2-262-16,-57 3-470 15,-49 3-921-15</inkml:trace>
  <inkml:trace contextRef="#ctx0" brushRef="#br0" timeOffset="1847.57">24756 3417 3066 0,'0'0'655'0,"0"0"-499"15,0 0-156-15,0 0-120 16,0 0-423-16,0 0-890 0</inkml:trace>
  <inkml:trace contextRef="#ctx0" brushRef="#br0" timeOffset="6811.96">11510 3878 2313 0,'0'0'797'0,"0"0"-689"16,0 0 85-16,0 0-67 15,0 0-87-15,0 0-12 16,0 36 0-16,11-24 52 15,-3 2 40-15,0-2-7 0,0 0-13 16,-1 0-42-16,-1-2-57 16,6 2 0-16,1 0 0 15,8-4 0-15,5-2 0 16,14-6 0-16,16 0 0 16,31-22 0-16,33-28 0 15,29-20 0-15,-8 4 0 16,-33 12 0-16,-38 22 0 0,-36 15 0 15,-5 6 0 1,-8 2 0-16,-5 1 0 0,-9 7 0 16,-7 1 0-16,0 0 0 15,0 0 0-15,0 0 0 16,0 0 0-16,0 14 0 16,0 8-275-16,0 0-574 0</inkml:trace>
  <inkml:trace contextRef="#ctx0" brushRef="#br0" timeOffset="12810.54">8653 8238 2165 0,'0'0'666'0,"0"0"-462"16,0 0 41-16,0 0 46 16,0 0-180-16,0 0-84 15,-35-18-14-15,35 18 26 16,11 0 63-16,5 0 18 15,5 0-7-15,8 0-113 0,10 0 0 16,14 0 0-16,32 0 0 16,35 0 0-16,0 0 0 15,-9 0 0-15,-16 0 0 16,-33 0 0-16,-7-3-62 16,-12-3-247-16,-43-2-213 15,-20 2-189-15,-32 0-204 0</inkml:trace>
  <inkml:trace contextRef="#ctx0" brushRef="#br0" timeOffset="13006.94">8506 8368 2273 0,'0'0'849'16,"0"0"-593"-16,0 0 84 16,0 0-116-16,0 0-137 15,0 0-74-15,0 0-4 16,230 22-9-16,-61-22-1 15,20 0-1-15,-8-8-206 32,-57-6-397-32,-41 0-870 0</inkml:trace>
  <inkml:trace contextRef="#ctx0" brushRef="#br0" timeOffset="13968.41">16349 6954 1706 0,'0'0'720'15,"0"0"-430"-15,0 0 67 16,0 0-63-16,0 0-95 0,0 0-104 15,0 0-28-15,-8-16-11 16,8 16-2-16,0 6 4 16,0 10 14-16,0 0-22 15,4 2-26-15,0-4 1 16,1-4 4-16,-1-4-29 16,2-4 0-16,8-2 0 15,13 0 0-15,17-12 0 16,37-22 0-16,44-20 0 15,39-26 0-15,21-13 0 16,-7 3 0-16,-20 10 0 16,-46 28 0-16,-30 14 0 0,-26 16 0 15,-16 5 0-15,-2 2 0 16,-2 1 0-16,-7 2 0 16,-12 3 0-16,-9 8 0 15,-6-2 0-15,-2 3 0 16,0 0 0-16,0 0 0 15,-12 9-318-15,-7 0-901 0</inkml:trace>
  <inkml:trace contextRef="#ctx0" brushRef="#br0" timeOffset="60344.92">11868 10917 2306 0,'0'0'692'0,"0"0"-496"16,0 0 120-16,0 0-106 15,0 0-93-15,0 0-46 16,-4-23-46-16,4 23 11 15,0 0 36-15,0 20-17 0,0 12-55 16,12 15 0-16,-2 9 0 16,3 2 0-16,5-2 0 15,1-12 0-15,2-10 0 16,8-20 0-16,14-14 0 16,14-18 0-16,40-50 0 15,41-46 0-15,44-41 0 16,18-9 0-16,1 20 0 15,-20 31 0-15,-45 47 0 16,-35 24 0-16,-33 16 0 16,-23 10 0-16,-10 2 0 15,-6 6 0-15,-9 0 0 16,-13 8 0-16,-7 0 0 0,0 0 0 16,0 0 0-16,2 2 0 15,2 10 0-15,6 14 0 16,-4-2-254-16,-3-4-897 0</inkml:trace>
  <inkml:trace contextRef="#ctx0" brushRef="#br0" timeOffset="62543.63">24804 12031 1094 0,'0'0'384'0,"0"0"-162"15,0 0-9-15,0 0-98 0,0 0-54 16,0 0 80-16,2-8 38 15,-2 8 49-15,0 0 88 16,0 0-54-16,0 0-15 16,-8 0-40-16,-5 0-66 15,-5-2-54-15,0 2-70 16,2 0-10-16,5 0 0 16,9-2-6-16,2 2 12 15,0 0-13-15,27-2-3 16,13 0-5-16,16 0 4 15,8 2 2-15,9 0-5 16,2 0-29-16,-7 0-17 16,-1 0-46-16,-11 2-3 0,-10 2 0 15,-12 0-45-15,-10-4-77 16,-15 0-72-16,-6 0-92 16,-3 0-255-16</inkml:trace>
  <inkml:trace contextRef="#ctx0" brushRef="#br0" timeOffset="62700.99">24738 12141 1798 0,'0'0'1087'0,"0"0"-732"16,0 0 19-16,0 0-111 0,0 0-119 16,0 0-98-16,176 0-17 15,-78 0-29-15,31 0-158 16,-24 0-374-16,-25-1-840 0</inkml:trace>
  <inkml:trace contextRef="#ctx0" brushRef="#br0" timeOffset="63934.64">7664 13269 1711 0,'0'0'581'0,"0"0"-244"15,0 0 180-15,0 0-218 16,0 0-47-16,0 0-73 16,0 0-35-16,-33-39-68 15,33 39-76-15,0-1 0 16,0 1 0-16,15-4 0 16,28 0 0-16,39-5 0 15,50 0 0-15,51-1 0 16,23 1 0-16,2 3 0 15,-15 4 0-15,-25 0 0 0,-17 2 0 16,-36 0 0 0,-34 0 0-16,-31 0 0 0,-19 0 0 15,-8 0 0-15,-4 0 0 16,-6 0 0-16,-8 0 0 16,-5 0 0-16,0 0-108 15,-8 0-191-15,-11 0-394 16,-6 0-404-16</inkml:trace>
  <inkml:trace contextRef="#ctx0" brushRef="#br0" timeOffset="64312.15">7706 13243 2094 0,'0'0'558'0,"0"0"-353"16,0 0 22 0,0 0-1-16,247-27-96 0,-39 22-71 15,31-2-19-15,4 3-5 16,-25-2 28-16,-45 2-24 15,-37-2-17-15,-42 2 4 16,-40 0-25-16,-23 2 52 16,-7 0 28-16,-8 2 13 15,-6 0 49-15,-10 0-143 16,0 0 0-16,0 0 0 16,9-1 0-16,3-2-215 15,-3-3-996-15</inkml:trace>
  <inkml:trace contextRef="#ctx0" brushRef="#br0" timeOffset="67246.16">731 13503 2535 0,'0'0'611'0,"0"0"-335"16,0 0 46-16,0 0-113 15,0 0-119-15,0 0-66 16,0-4 5-16,6 24-29 16,7 10 0-1,1 12 0-15,3 8 0 0,1 0 0 16,1-1 0-16,-4-13 0 15,3-6 0-15,1-18 0 16,6-12 0-16,11 0 0 16,15-28 0-16,16-22 0 31,33-35 0-31,32-33 0 16,-9 4 0-16,-17 10 0 0,-21 19 0 15,-34 37 0-15,-6 10 0 16,-8 8 0-16,-30 30 0 15,-7 6-234-15,-7 18-712 0</inkml:trace>
  <inkml:trace contextRef="#ctx0" brushRef="#br0" timeOffset="147078.09">19074 14245 2661 0,'0'0'820'0,"0"0"-607"15,0 0 32-15,0 0-88 0,0 0-157 16,0 0 0-16,2 82 0 16,14-41 0-16,6-4 0 15,7-6 0-15,9-13 0 16,11-14 0-16,9-4 0 16,11-10 0-1,5-23 0-15,1-9 0 0,-1-4 0 16,-3 2 0-16,-11 6 0 15,-8 12 0-15,-10 12 0 16,-7 8 0-16,-4 6 0 16,1 0 0-16,3 18 0 15,2 6 0-15,5 2 0 0,4 4 0 16,5-6 0 0,5-2 0-16,2-4 0 0,5-6 0 15,-1-8 0-15,0-4 0 16,3 0 0-16,2-22 0 15,-1-6 0-15,-1-6 0 16,-3 2 0-16,-4 2 0 16,-8 8 0-1,-8 8 0-15,-9 10 0 0,-6 4 0 16,-3 2 0-16,-1 18 0 16,4 8 0-16,2 2 0 15,4 0 0-15,9-4 0 16,5-6 0-16,8-10 0 15,6-8 0-15,8-2 0 16,2-14 0-16,7-14 0 0,-2-6 0 16,2-2 0-16,-6 2 0 15,-8 6 0-15,-10 8 0 16,-14 14 0-16,-13 6 0 16,-10 4 0-16,-3 24 0 15,-8 6 0-15,3 2 0 16,3 2 0-16,7-5 0 15,8-8 0-15,10-5 0 16,13-15 0-16,10-5 0 16,9 0 0-1,7-17 0-15,4-7 0 0,0-2 0 16,0-6 0-16,-2 2 0 16,-9 6 0-16,-6 8 0 15,-10 10 0-15,-6 6 0 16,-2 0 0-16,-3 10 0 15,1 4 0-15,-3 2 0 16,-1-2 0-16,0 0 0 16,-1-4 0-16,-1-2 0 15,1-4 0-15,0-4 0 16,-2 0 0-16,0 0 0 16,-5-4 0-16,-2-8 0 15,-2-4 0-15,4-4 0 0,-5 2-189 16,-6 4-856-16</inkml:trace>
  <inkml:trace contextRef="#ctx0" brushRef="#br0" timeOffset="147205.56">23599 14297 886 0,'0'0'2206'16,"0"0"-1569"-16,0 0-477 15,0 0-160-15,0 0-66 0,0 0-1220 0</inkml:trace>
  <inkml:trace contextRef="#ctx0" brushRef="#br0" timeOffset="148275.03">3515 15362 2320 0,'0'0'325'0,"0"0"50"16,0 0 108-16,0 0-267 15,0 0-130-15,0 0-43 16,0 0 14-16,36 12-1 16,-12 10-26-16,8-4-20 15,7-6-4-15,13-2 0 0,8-10-6 16,9 0-22-16,5-12-1 16,-1-10 10-16,-2-6 11 15,-6-4-5-15,-7 6 6 16,-11 2 1-16,-9 8-8 15,-14 8 7-15,-11 8 1 16,-3 0 18-16,-1 8 30 16,-1 10-12-1,6 4-14-15,3 0-9 0,6 0-13 16,6-8 0-16,9-4 0 0,9-6 6 16,10-4-4-16,9 0-1 15,7-2 10-15,5-6-11 16,6 0-39-16,3 8-37 15,0 0-115 1,38 14-128-16,-23 10-212 0,-8 4-283 0</inkml:trace>
  <inkml:trace contextRef="#ctx0" brushRef="#br0" timeOffset="150132.97">9558 15414 2140 0,'0'0'582'0,"0"0"-405"16,0 0 338-16,0 0-197 16,0 0-181-16,0 0-85 15,0 0-31-15,2 8 27 16,25 12-4-16,2 0-32 15,2-2-11-15,4-4 6 16,2-4-6-16,3-6 5 16,2-4-5-16,7 0-1 15,-1-6 0-15,6-10-8 16,0-4 8-16,0 0-1 16,-4 2-4-16,2 4 5 0,-6 6-7 15,3 8 7-15,-1 0 1 16,-2 12 7-1,6 10-7-15,-2 2 11 0,6 6-10 16,4-4 2-16,7-3-4 16,7-4 1-16,1-6-1 15,4-9 0-15,-2-4 0 16,2 0-2-16,-4-17 4 16,3-5-2-16,-4-6 0 15,0-4 1-15,-5 0-1 16,-9 8 0-16,-12 8 0 15,-7 16-1-15,-10 0 1 16,-7 22 0-16,1 14 9 0,1 6-8 16,3 2 12-16,9 1-13 15,9-15 0-15,9-10-9 16,11-12 8 0,8-8 0-16,8-10 1 0,2-16-10 15,-1-10 9-15,-4-3-4 16,-1 2 5-16,-10 2 2 15,-5 7-2-15,-10 8 0 16,-10 14 5-16,-8 6-4 16,-5 0 21-16,0 18-22 15,0 10 0-15,8 6 0 0,1-3 0 16,2-3 0-16,7-6 0 16,5-8 0-16,5-10 0 15,9-4 0-15,5 0 0 16,3-10 0-16,1-11 0 15,4-1 0-15,-3 0 0 16,-4 0 0-16,-8 6 0 16,-10 12 0-16,-7 4 0 15,-12 0 0-15,0 14 0 16,-2 8 0-16,1 0 0 16,4 2 0-16,3-6 0 15,5-5 0-15,6-9 0 0,6-4 0 16,4-4 0-1,7-14 0-15,1-9 0 0,-1-1 0 16,-2-2 0-16,-6 2 0 16,-8 2 0-16,-8 8 0 15,-9 10 0-15,-6 6 0 16,-6 2 0-16,-4 2 0 16,5 14 0-16,0 2 0 15,4 2 0-15,7-2 0 16,7-6 0-16,11-4 0 15,10-6 0-15,7-2 0 0,6 0 0 16,0-14 0-16,2-4 0 16,-6-4 0-16,-3-2 0 15,-15 4 0-15,-9 4 0 16,-15 4 0 0,-13 8 0-16,-11 4 0 0,-5 0 0 15,3 0 0-15,0 0 0 16,6 0 0-16,10 0-21 15,10 0-117-15,34 0-239 16,-7 0-477-16,-2-10-481 0</inkml:trace>
  <inkml:trace contextRef="#ctx0" brushRef="#br0" timeOffset="150274.51">16256 15418 2410 0,'0'0'857'16,"0"0"-613"-16,0 0 70 15,0 0-43 1,0 0-271-16,0 0-105 0,0 0-719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3:27:22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12360 7990 146 0,'0'0'1130'0,"0"0"-763"0,0 0 6 16,0 0 15-16,0 0-59 16,0 0-2-16,127-47-90 15,-113 44-25-15,-3 3-50 16,-3 0-46-16,0 0-26 16,-1 7-44-16,-1 13-7 15,4 6-18-15,3 2-21 16,2 0-1-16,7-4-18 15,9-12-22-15,17-12 40 16,12 0 1-16,11-24 0 16,12-14 0-16,3-6-1 0,-3 1 0 15,-9 10-5 1,-10 12 6-16,-13 16 2 0,-10 5-2 16,-4 51-223-16,-8 4-486 15,-6-1-1113-15</inkml:trace>
  <inkml:trace contextRef="#ctx0" brushRef="#br0" timeOffset="910.81">20632 8057 1400 0,'0'0'508'0,"0"0"-230"16,0 0 74-16,0 0-30 16,0 0-131-16,0 0-95 15,0 0 56-15,84-8-16 16,-23 12 5-16,28 0 6 15,42-4-45-15,40 0-26 0,14-2-35 16,-7-8-35-16,-39 2 16 16,-48 6-22-16,-28 0 0 15,-17 0 5-15,-3 2 6 16,-3 0-12-16,-7 0 1 16,-16 0-27-16,-11 0-3 15,-6 0-110-15,-27 0-98 16,-9 6-239-1,-11 4-361-15</inkml:trace>
  <inkml:trace contextRef="#ctx0" brushRef="#br0" timeOffset="1146.31">20923 8155 1652 0,'0'0'748'0,"0"0"-485"0,0 0 217 16,0 0-213-16,0 0-38 15,0 0-125-15,0 0-40 16,-46-2-7-16,97 2-42 16,37 0-4-16,49 0 8 15,34 0-11-15,12 0-5 16,-30 0-3 0,-41 0 0-16,-47 0-12 0,-14 0 0 15,-7 0 9-15,-8 0-9 0,-11 0-27 16,-34 2-68-1,-26 6-155-15,-21 2-573 0</inkml:trace>
  <inkml:trace contextRef="#ctx0" brushRef="#br0" timeOffset="1907.91">3979 8925 2176 0,'0'0'370'16,"0"0"118"-16,0 0-139 15,0 0-24-15,0 0-109 16,0 0-123-16,0 0-55 16,-98-30 3-16,129 30-41 15,18 10 0-15,16 0 0 0,31-4 0 16,37-6 0-16,37 0 0 16,-12-2 0-16,-31-10 0 15,-47 4-77-15,-40 0-34 16,-9 4-93-16,-10 0-24 15,-19 4 26-15,-52 0-30 16,-18 10-434-16,-15 4-103 0</inkml:trace>
  <inkml:trace contextRef="#ctx0" brushRef="#br0" timeOffset="2206.92">3743 9100 1547 0,'0'0'656'0,"0"0"-353"0,0 0 82 15,0 0-80-15,0 0-155 16,0 0 6-16,175-8-60 16,-67-1-20-16,30 1-22 15,22 1-40-15,-11-4-7 16,-33 4-7 0,-43 3 0-16,-27 0 6 0,-7 0-6 15,-5 1 6-15,-5 1-6 16,-13 2 0-16,-10 0 0 15,-4 0 0-15,5 0 0 0,2 0-6 16,9 0-99 0,27-5-110-16,-5-4-413 0,2 1-558 15</inkml:trace>
  <inkml:trace contextRef="#ctx0" brushRef="#br0" timeOffset="2332.66">5443 9053 1119 0,'0'0'1738'0,"0"0"-1526"16,0 0-39-16,0 0-173 0,0 0-318 15,0 0-1187-15</inkml:trace>
  <inkml:trace contextRef="#ctx0" brushRef="#br0" timeOffset="79743.38">15460 9837 2376 0,'0'0'471'0,"0"0"-404"16,0 0 39-16,0 0-6 15,0 0-41-15,0 0-37 31,40 121 19-31,-5-113 34 0,13-8 71 0,10-12 30 32,15-26-53-32,14-17-30 0,9-9-50 0,1 0-25 15,-5 6 12-15,-18 18-30 16,-26 40-135-16,-21 8-332 16,-25 32-487-16</inkml:trace>
  <inkml:trace contextRef="#ctx0" brushRef="#br0" timeOffset="80608.57">15369 11155 1468 0,'0'0'344'15,"0"0"-69"-15,0 0 193 16,0 0-196-16,0 0-63 0,0 0-85 15,0 0-61-15,-54-32 29 16,50 28 0-16,-3-4-33 16,-1 0-1-16,-4-2-29 15,-1-2-11-15,-1 2 3 16,-1-2-14-16,1 2-2 16,3 0-5-16,0 1 0 15,5 2-12-15,-2-1 12 16,2 0 0-16,2 2 26 15,1-1-25-15,1 3 15 16,0 0-16-16,2 3 0 16,-2 1-8-16,2-2 16 0,0 2-7 15,0 0 37-15,0 0-38 16,9 0 18-16,22 7-4 16,20 6 10-16,45-1 18 15,58-4-41-15,68-2 7 16,32-5-11-16,5-1 15 15,-28 0-13-15,-46 0 1 16,-44 0 0-16,-47 0 17 16,-38-1-17-16,-25 1 0 15,-10-3-2-15,-5 3 14 16,-9 0 0-16,-7 0 2 16,0 0-14-16,0 11-176 15,0 3-540-15,4-4-863 0</inkml:trace>
  <inkml:trace contextRef="#ctx0" brushRef="#br0" timeOffset="81434.58">20644 10926 1403 0,'0'0'407'0,"0"0"-14"16,0 0 118-16,0 0-191 0,0 0-62 15,0 0-43-15,0 0-59 16,-89-4-18-16,89 4-45 15,0 0-51-15,23 0-4 16,22 0 5-16,41 0 7 16,57 0-21-16,56-1-29 15,28-3 0-15,4-1 0 16,-22 5 0-16,-37-2 0 16,-38 2 0-16,-38-2 0 15,-38 0 0-15,-25 0 0 16,-6 1 0-16,-11-2 0 15,-12 2 0-15,-4 1 0 16,-31 0-32-16,-18 0-229 16,-16 0-189-16,-49 15-173 15,14 1-147-15,4-3-520 0</inkml:trace>
  <inkml:trace contextRef="#ctx0" brushRef="#br0" timeOffset="81733.45">20845 10994 613 0,'0'0'1295'15,"0"0"-904"-15,-145 0 93 16,108 0-101-16,16 0-60 16,15 0-125-16,6 0-79 15,11 0-44-15,34-1-33 16,40-2 12-16,57 2-41 16,63-3-11-16,34-1 15 0,6 1-16 15,-16 3-1 1,-40-3 4-16,-42 0-4 0,-45-1 0 15,-44 1 0-15,-26 0 0 16,-10 0 2-16,-9 0-1 16,-9 1 28-16,-4-1-6 15,0 0-22-15,-2 1-2 16,2 3-25-16,25 0-210 16,18 0-351-16,8 3-444 0</inkml:trace>
  <inkml:trace contextRef="#ctx0" brushRef="#br0" timeOffset="81874.67">23196 11019 2367 0,'0'0'771'0,"0"0"-521"16,0 0-9-16,0 0-241 16,0 0-21-16,0 0-674 15,0 0-970-15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3:29:12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22828 4750 2203 0,'0'0'757'16,"0"0"-498"-16,0 0 112 15,0 0-102-15,0 0-128 16,0 0-45-16,18-28-96 16,-13 28 0-16,-3 0 0 15,2 14 0-15,0 16 0 0,-1 10 0 16,4 9 0-16,-1 3 0 16,3-2 0-16,5-4 0 15,1-8 0-15,8-10 0 16,12-12 0-16,32-16 0 15,58-32 0-15,78-56 0 16,48-28 0-16,28-15 0 16,-1 7 0-16,-35 28 0 15,-29 17 0-15,-54 23 0 16,-48 16 0-16,-47 16 0 16,-26 8 0-16,-5 4 0 15,-9 0 0-15,-5 4 0 0,-16 6 0 16,-2 2 0-16,-2 0 0 15,3 0 0-15,1 0 0 16,7 0 0-16,0 10 0 16,5 0 0-16,-3 0 0 15,0 4-120-15,-4-4-349 16,-7-4-430-16</inkml:trace>
  <inkml:trace contextRef="#ctx0" brushRef="#br0" timeOffset="204.39">26106 4949 2882 0,'0'0'85'0,"0"0"-85"0,0 0-288 16,0 0-876-16</inkml:trace>
  <inkml:trace contextRef="#ctx0" brushRef="#br0" timeOffset="3307.75">5046 3613 1921 0,'0'0'548'0,"0"0"-392"16,0 0 148-16,0 0-67 0,0 0-93 15,0 0-73-15,0 0-9 16,-49-104 49 0,47 100 24-16,2 4-39 0,0 0-11 15,0 0-7-15,0 0-33 16,0 0-15-16,0 6-24 16,0 14-6-16,18 8 3 15,9 4-3-15,10 2 0 16,12-4-2-16,11-8-1 15,14-11 3-15,8-11 0 16,11-3 0-16,4-23 5 16,-1-10-5-16,-5-6 0 0,-9-2 0 15,-12 2 1-15,-15 6 8 16,-10 12-8-16,-10 12-1 16,-6 12 0-16,0 4-1 15,7 28 1-15,4 12 0 16,7 4 1-16,5 0 5 15,5-4-6 1,1-10 0-16,0-13 2 0,0-12-1 16,0-9-1-16,0-4 0 15,4-22 0-15,3-6 0 16,4-6 0-16,-1 2 0 16,0 2 0-16,-6 8 1 15,-7 8-1-15,-1 14 0 16,-2 4-1-16,1 14 0 15,8 14 1-15,3 8 0 16,5 0-1-16,8-4 2 0,4-8-2 16,6-10 1-16,2-10 0 15,0-4 4-15,5-10-4 16,0-14 0-16,-1-6 11 16,-2 0-10-16,-1 0 5 15,-9 4-6-15,-4 8 0 16,-11 4 6-16,-3 8 12 15,-5 6-18-15,0 0 0 16,2 0 0-16,2 0 0 16,3 0 0-16,2 0 0 0,1 0 0 15,3 0 0 1,-1-4 0-16,1-8 0 0,-4-2 0 16,-5 0 0-16,-6 0 0 15,7-3-60-15,-18 6-401 16,-14 3-411-16</inkml:trace>
  <inkml:trace contextRef="#ctx0" brushRef="#br0" timeOffset="3461.64">10041 3501 3413 0,'0'0'683'16,"0"0"-683"-16,0 0 0 15,0 0 0-15,0 0-215 16,0 0-470-16,0 0-1129 0</inkml:trace>
  <inkml:trace contextRef="#ctx0" brushRef="#br0" timeOffset="21731.43">8481 8815 1365 0,'0'0'793'15,"0"0"-476"-15,0 0 51 16,0 0-37-16,0 0-57 16,0 0-120-16,0 0-82 15,29 0-28-15,-10 6 22 16,7 2-17-16,14 2-7 16,14-4-22-16,13-4-5 15,15-2-9-15,12-2-6 16,4-18 0-16,0 0 0 0,-3 0 1 15,-5 2 2-15,-5 4-2 16,-3 6-1-16,0 6 0 16,-3 2 5-1,0 0-11-15,-3 2 6 0,-5 8 0 16,-2 0 6-16,-6 1-5 16,-3 0 0-16,0-3 3 15,0 0-2-15,3-4-4 16,5-4-5-16,7 0 7 15,7 0 1-15,7 0 5 16,4 0-4-16,6 0-2 16,-6 0 1-16,-5 0 0 0,-15-2 0 15,-13-2-1-15,-14 2 46 16,-7 0 4-16,-8 0-7 16,-2 2-23-16,-3 0-20 15,-1 0 0-15,1 0 0 31,-3 0 0-31,-4 0 0 0,-3 0 0 0,-3 0 0 16,1 0 0-16,-5 0 0 31,5 4-129-31,-3 10-466 0,-5 0-732 0</inkml:trace>
  <inkml:trace contextRef="#ctx0" brushRef="#br0" timeOffset="25930.22">16501 9801 907 0,'0'0'1055'15,"0"0"-737"-15,0 0-53 0,0 0 68 16,0 0-114-16,0 0-109 16,0 0-28-16,-43 31 0 15,43-21 28-15,0-2 16 16,5 2-29-16,15-2 10 16,11 0-52-16,18-2-25 15,36-5 14 1,46-1-35-16,56-1 0 0,27-17 1 15,7 0-1-15,-10-3-16 16,-34 7 7-16,-35 0 0 16,-39 4-6-16,-36 2 6 15,-23 3-2-15,-4 0 2 16,-6-1-18-16,-10 4 12 16,-15 2-57-16,-9 0-87 0,0 0-43 15,-16 17-138-15,-6 2-268 16,-4-1-73-16</inkml:trace>
  <inkml:trace contextRef="#ctx0" brushRef="#br0" timeOffset="26229.37">16728 9996 1892 0,'0'0'615'0,"0"0"-395"15,0 0 164-15,0 0-74 16,0 0-124 0,0 0-138-16,209-28 35 0,-11 20-14 15,32 2-63-15,-1 0 7 16,-19 2-13-16,-46 2 0 16,-36-2-5-16,-39 0 5 15,-34 2 0-15,-19 0 3 16,-7 0-1-16,-9 0 4 15,-4 0-6-15,-11 0 13 16,-5 2-13 0,6 0-97-16,1 0-244 0,1-3-754 0</inkml:trace>
  <inkml:trace contextRef="#ctx0" brushRef="#br0" timeOffset="27494.51">3839 10856 1842 0,'0'0'682'0,"0"0"-411"16,0 0 40-16,0 0-35 16,0 0-107-16,0 0-101 15,0 0 25 1,31 47 3-16,-9-18-48 0,11 3-32 0,8-6-10 16,11-4 15-1,14-9-19-15,14-13 10 0,11 0-2 16,9-17-9-16,3-11-1 15,-1-6 1-15,-4-2 0 16,-9 0 29 0,-8 6 16-16,-14 6 1 0,-7 8 0 15,-6 6-47-15,-2 8 0 16,4 2 0-16,4 4 0 16,9 16 0-16,10 2 0 15,6 2 0-15,-1-4 0 16,0-3 0-16,-3-10 0 15,-4-3 0-15,-5-4 0 16,-5 0 0-16,0-6 0 16,-5-12 0-16,1-4 0 0,-5 2 0 15,-5 0 0-15,-6 4 0 16,-2 6 0-16,-8 6 0 16,-1 4 0-16,1 0 0 15,3 14 0 1,8 8 0-16,5 2 0 0,12-2 0 15,8-4 0-15,14-6 0 16,25-10 0-16,25-2 0 16,-7-9 0-16,-12-12 0 15,-18-1 0-15,-26 0 0 0,6-2 0 16,-2-2 0 0,-18 4 0-16,-14 6 0 0,-14 4 0 15,-12 4 0-15,-9 6 0 16,-2 0 0-16,-2 2 0 15,4 0 0-15,3 0 0 16,5 0 0-16,1 0 0 16,5 0 0-16,8 4-195 31,-6-2-611-31,-4-2-902 0</inkml:trace>
  <inkml:trace contextRef="#ctx0" brushRef="#br0" timeOffset="27635.24">7994 10918 1490 0,'0'0'1500'0,"0"0"-1220"15,0 0-194-15,0 0-86 16,0 0-864-16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3:30:32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20948 6782 1166 0,'0'0'1001'16,"0"0"-728"-16,0 0-34 15,0 0 54-15,0 0-120 16,0 0-99-16,-61 0-25 16,64 0 21-16,13 0 40 15,3 0 25-15,6 0 9 16,8 0 4-16,10 3-50 15,10 1-20-15,14 0-33 16,11 0-45-16,13 1 0 16,7-5 0-16,7 0 0 15,0 0 0-15,-7 0-9 0,-16 0-24 16,-17 0-18-16,-20 0-17 16,-21 0 4-16,-17 0-61 15,-7 0-37-15,-14 0-3 16,-55 1-311-16,3 11-154 15,-6 1-211-15</inkml:trace>
  <inkml:trace contextRef="#ctx0" brushRef="#br0" timeOffset="336.47">20561 6978 1287 0,'0'0'916'15,"0"0"-627"-15,-123 0 171 16,86-8-167-16,18 4-59 15,7 0-84 1,12 2-3-16,0 0-45 0,21 2-29 16,26 0 1-16,39-4-32 0,53 0-13 15,52-2-29 1,21-2 0-16,-5 2 0 0,-28 0 0 16,-57 2 0-16,-31 0 0 15,-31 2 0-15,-19 0 0 16,-8 0 0-16,-6 2 0 15,-8-2 0-15,-9 2 0 16,-10 0 0-16,0 0 0 16,0 0 0-16,0 0 0 15,0 0-186-15,0 0-542 16,-2 0-611-16</inkml:trace>
  <inkml:trace contextRef="#ctx0" brushRef="#br0" timeOffset="2598.13">2691 7822 124 0,'0'0'911'15,"0"0"-662"-15,0 0 6 16,0 0-17-16,0 0-21 0,0 0-50 16,0 0 22-16,0 0 6 15,0 0-24-15,0 0-28 16,0 0 37-16,0 0-41 16,0 0-12-1,0 2-45-15,0 10-32 0,2 4 53 16,12 6-49-16,6 0-13 15,13 0-33-15,9-5-7 16,14-7 17-16,9-10-18 16,8 0 0-16,5-13 5 15,2-15 1-15,-2-2-6 16,-9-2 10-16,-11 4-8 16,-16 6 41-16,-13 6-20 0,-13 8-1 15,-7 6 29-15,0 2-30 16,7 0 2-16,6 2 1 15,14 10 3-15,12 0-2 16,16-2-25-16,7-2 0 16,8-8 0-16,8 0 8 15,-2 0-16-15,4-6-32 16,40-16-164-16,-21 4-317 16,-10 0-680-16</inkml:trace>
  <inkml:trace contextRef="#ctx0" brushRef="#br0" timeOffset="3566.19">10779 7840 1896 0,'0'0'384'15,"0"0"-180"-15,0 0 98 16,0 0-71-16,0 0-149 15,0 0 3-15,0 0-20 16,71 34-20-16,-46-23 5 16,6-1-6-16,9-6-4 15,7-3 16-15,7-1-4 0,6 0 14 16,9-5-9-16,4-8 14 16,7-1-1-1,0 0-11-15,1 2-8 0,-3 0-21 16,-7 6-18-16,-6 4 1 15,-7 2-7-15,-7 0 6 16,-5 18 14-16,0 2 1 16,-2 5 15-16,3-2-27 15,1 0-12-15,6-4-3 16,2-2 0-16,-1-7 0 16,1-4 0-16,0-6 0 0,-3 0 0 15,5 0 0-15,-3-12 0 16,1-2 0-16,2-4 0 15,-2 1 0-15,2 2 0 16,25 3-41-16,-14 3-254 16,-9 5-631-16</inkml:trace>
  <inkml:trace contextRef="#ctx0" brushRef="#br0" timeOffset="4399.24">15921 7878 1279 0,'0'0'692'16,"0"0"-192"-16,0 0-116 15,0 0-14-15,0 0-101 16,0 0-90-16,0 0-82 15,-8-1-22-15,14 1 23 16,15 11-59-16,8 4-2 16,8 0-22-1,14-1-9-15,9-1 21 0,10-5-27 16,5-7 0-16,6-1 4 16,0 0 2-16,0-18 3 15,-8-4 1-15,-6-4-10 0,-9 1 0 16,-11 4 0-1,-9 7 0-15,-9 6 0 16,-2 8 0-16,0 0 0 0,4 8 0 16,6 13 0-16,5 2 0 15,8 4 0-15,6-8 0 16,4-2 0-16,4-9 0 16,5-8 0-16,0 0 0 15,1-16 0-15,-6-8 0 16,-3-5 0-16,-9 1 0 15,-6 4 0-15,-9 4 0 16,-10 8 0-16,-2 8 0 16,-4 4 0-16,6 2 0 0,2 18 0 15,7 4 0-15,4 0 0 16,5-2 0-16,6-4 0 16,3-7 0-1,1-8 0-15,-1-3 0 0,-5 0 0 16,2-20 0-16,-15 0-357 15,-12 0-1199-15</inkml:trace>
  <inkml:trace contextRef="#ctx0" brushRef="#br0" timeOffset="5035.96">17721 7171 1923 0,'0'0'683'15,"0"0"-306"-15,0 0-10 16,-55-115-37-16,37 75-111 0,-2-6-113 15,-2-6-59 1,4-10-3-16,3-9-44 0,3-27 0 16,12-42 0-16,20-62 0 15,34-37 0-15,28-44 0 16,21-20 0-16,8 10 0 16,11 7 0-16,5 41 0 15,0 42 0-15,12 37 0 16,12 14 0-16,14 11 0 15,24 9 0-15,14 8 0 16,11 15 0-16,-2 19 0 16,-16 16 0-16,-22 20 0 15,-45 20 0-15,-42 13 0 0,-41 12 0 16,-23 4 0 0,-10 4 0-16,-6-2 0 0,-7 3 0 15,0 0 0-15,-20 0 0 16,-9 18-35-16,-5 5-182 15,-15 11-336-15,11-6-243 16,7-6-1011-16</inkml:trace>
  <inkml:trace contextRef="#ctx0" brushRef="#br0" timeOffset="6000.58">21244 1932 2116 0,'0'0'616'0,"0"0"-259"16,0 0-49-16,0 0-132 15,-156 135-91-15,55 1-14 16,-5 19-16-16,15-25-28 15,24-34-9-15,25-39-8 16,1-11-9-16,-1 2 11 16,-1-2-11-1,3-6 8 1,11-14 8-16,12-16-16 16,8-10 24-16,6-4 7 0,3-26-20 15,0-12 7-15,14-6-18 16,8 2 0-16,3 8 8 15,-1 13-9-15,1 22-1 16,0 3-17-16,1 30 18 16,3 14 4-16,5 12-4 15,-1 2 1-15,3-2 7 16,-1-8-7-16,1-13-1 0,-1-16 9 16,-1-15-9-1,-1-4 21-15,0-15-14 0,4-20 13 16,-2-7 11-16,-1-4-16 15,-8 2 4-15,-4 8-19 16,-10 10 0-16,-6 12 0 16,-6 12 0-16,0 2 0 15,0 18 0-15,0 18 0 16,0 6 0-16,2 4 0 16,14-4 0-16,8-10 0 15,7-10 0-15,4-9 0 0,2-13 0 16,-1 0 0-16,-5-24 0 15,-4-7 0 1,-8-9 0-16,-9-2 0 0,-10-6 0 16,0 2 0-16,-10 4 0 15,-16 8 0-15,-5 14 0 16,-7 12 0-16,0 8 0 16,5 8 0-16,6 20-86 15,27 20-278-15,0-8-312 16,20-10-305-16</inkml:trace>
  <inkml:trace contextRef="#ctx0" brushRef="#br0" timeOffset="6810.03">21895 2603 1913 0,'0'0'769'16,"0"0"-262"-16,0 0-205 15,0 0-60-15,0 0-119 16,0 0-93-16,0 0-15 0,-141 66 30 16,110-18-32-1,14 0 10-15,14-2-22 0,3-4 5 16,36-6 4-16,20-9-10 16,17-13-2-16,14-13-10 15,7-1-63-15,1-10 9 16,-3-16 9-1,-10-4 23-15,-8-6 32 0,-16-6 4 16,-12-6-2-16,-12 2 64 16,-14 2-1-16,-14 5 21 15,-6 16-22-15,-2 10 8 16,-25 13-70-16,-11 3 0 16,-6 26 0-16,-5 14 0 0,3 1 0 15,12 2 0-15,12-8 0 16,15-8 0-16,7-10 0 15,7-10 0-15,15-8 0 16,7-2 0-16,-3-4 0 16,1-16 0-16,-2-4 0 15,-5-4 0-15,-3 0 0 16,-3 4 0-16,-5 8 0 16,-3 6 0-16,-3 10 0 15,1 0 0-15,1 12 0 16,4 14 0-16,4 2 0 15,9 0 0-15,7-4 0 16,7-8 0-16,4-8 0 0,7-8 0 16,2 0 0-1,-2-20 0-15,2-10 0 0,-3-8 0 16,2-8 0-16,-4-12 0 16,3-26 0-16,-1-35 0 15,1-31 0-15,-11 5 0 16,-16 33 0-16,-13 44 0 15,-7 42 0-15,0 9 0 16,-10 12 0-16,-9 5 0 16,-10 48 0-1,-9 44 0-15,5 35 0 0,6 11 0 16,13-22 0-16,12-27 0 16,2-38 0-16,0-7 0 15,4 3 0-15,10 1 0 16,3-2 0-16,6-12 0 15,6-10 0-15,6-10 0 16,8-10 0-16,10-4-54 16,38-16-311-16,-12-12-432 15,-4 2-978-15</inkml:trace>
  <inkml:trace contextRef="#ctx0" brushRef="#br0" timeOffset="6935.5">23991 2919 1287 0,'0'0'1499'0,"0"0"-1160"16,0 0-86-16,0 0-253 16,0 0-179-16</inkml:trace>
  <inkml:trace contextRef="#ctx0" brushRef="#br0" timeOffset="8194.78">7180 8931 1211 0,'0'0'748'16,"0"0"-541"0,0 0 180-16,0 0 123 0,-122 0-314 0,115 0-54 15,7 0-53-15,0 0 19 16,0 0 27-16,3 0-74 15,19 0 8-15,11 6 42 16,19 4-43-16,15 0-14 16,37 0-54-16,50 0 0 15,60-6 0-15,42-2 0 16,24-2 0-16,21 0 0 16,5 0 0-16,26 0 0 15,27 0 0-15,13 0 0 16,4 0 0-16,-17 0 0 15,-34 0 0-15,-42 0 0 16,-58 0 0-16,-64-4 0 16,-61-4 0-16,-44 2-42 0,-27 0-135 15,-16-8-285-15,-7 2-239 16,-3-2-450-16</inkml:trace>
  <inkml:trace contextRef="#ctx0" brushRef="#br0" timeOffset="8942.49">18706 8795 1627 0,'0'0'571'16,"-211"-32"-305"-16,153 20 269 15,15 4-231-15,8 0-36 16,10-1-73-16,10 5-30 15,15 4-50-15,50 0-65 16,80 11-50-16,102 9 0 16,75 2 0-16,50-2 0 15,28-8 0-15,-6 0 0 0,0-2 0 16,-5-2 0-16,-35 0 0 16,-48-4 0-16,-56-2 0 15,-80-2 0-15,-61 0 0 16,-51 0 0-16,-37-4 0 15,-6-6 0-15,-26-2-33 16,-48 2-215-16,-64 8-302 16,13 2-254-16,0 0-502 0</inkml:trace>
  <inkml:trace contextRef="#ctx0" brushRef="#br0" timeOffset="9163.12">19379 8981 1976 0,'0'0'596'0,"0"0"-282"16,0 0 184-16,0 0-303 15,201-2-100-15,48 2-46 16,45 0-20-16,9 0-28 16,-20 6-1-16,-44-3 0 15,-32-3-39-15,-51 0-20 0,-54 0-2 16,-48 0-29-1,-54-7-118-15,0-5-383 0,-27 2-551 0</inkml:trace>
  <inkml:trace contextRef="#ctx0" brushRef="#br0" timeOffset="10374.89">1497 10218 155 0,'0'0'2663'15,"0"0"-2194"-15,0 0-2 16,0 0-125-16,0 0-342 16,0 0 0-16,0 0 0 15,-25 63 0-15,54-15 0 16,9 0 0-16,12-4 0 15,10-10 0-15,15-12 0 16,12-16 0-16,9-6 0 16,6-24 0-16,1-16 0 15,-3-10 0-15,-6-4 0 16,-5 0 0-16,-12 4 0 0,-10 7 0 16,-11 13 0-16,-11 16 0 15,-5 14 0-15,-3 0 0 16,4 32 0-16,3 12 0 15,8 10 0-15,3 7 0 16,7-3 0-16,8-6 0 16,8-12 0-16,9-14 0 15,4-16 0-15,5-10 0 16,-5-2 0-16,-2-24 0 16,-4-6 0-16,-5-2 0 15,-6-4 0-15,-10 4 0 16,-5 2 0-16,-13 5 0 0,-5 12 0 15,-6 7 0-15,-4 6 0 16,3 2 0-16,-1 3 0 16,2 12 0-16,5 3 0 15,3 0 0-15,6-2 0 16,2-2 0-16,7-2 0 16,5-6 0-16,3-6 0 15,3 0 0-15,1 0 0 16,-1-6 0-16,-5-4 0 15,-6 0 0-15,-7 0 0 16,-6 4 0-16,-7 0 0 0,-7 4 0 16,-4 0 0-1,-3 0 0-15,1 2 0 0,-1 0 0 16,3-2 0-16,4-1 0 16,0 0 0-16,0-1 0 15,0-2 0-15,5-8 0 16,-9 1 0-16,-7-1-551 0</inkml:trace>
  <inkml:trace contextRef="#ctx0" brushRef="#br0" timeOffset="10531.64">6000 10257 3038 0,'0'0'0'0,"0"0"-231"16,0 0-1155-16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3:31:22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6840 9544 2259 0,'0'0'650'16,"0"0"-460"-16,0 0 132 16,0 0-116-16,0 0-107 15,0 0-74-15,-52 107-17 32,64-55 26-32,17-4-26 15,13-3-7-15,11-13 27 0,14-14-26 16,14-14 19-16,8-4-8 15,11-22-11-15,4-19 41 16,4-7-16-16,-6-2 8 16,-2 2 19-16,-6 10-53 15,-7 14 26-15,-9 18-15 16,-5 6-11-16,-6 18 27 16,-3 20-28-16,-1 10 0 15,-1 2 0-15,8 1 0 16,5-8 0-16,8-8 0 15,8-15 0-15,5-16 0 16,4-4 0-16,4-16 0 16,0-15 0-16,-4-6 0 0,-5-2 0 15,-10 1 0-15,-10 8 0 16,-10 8 0-16,-9 10 0 16,-9 12 0-16,-5 0 0 15,-4 8 0-15,3 14 0 16,-2 4 0-16,8 2 0 15,6-2 0-15,10-6 0 16,13-12 0-16,13-8 0 16,9-6 0-16,6-25 0 15,6-10 0-15,-8-7 0 16,-4 2 0-16,-11 4 0 0,-14 7 0 16,-13 14 0-1,-12 11 0-15,-13 10 0 0,-8 0 0 16,-2 22 0-16,4 6 0 15,4 4 0-15,11-2 0 16,12-8 0-16,13-8 0 16,29-14 0-16,34-2 0 15,24-36 0-15,8-12-3 16,-27 4-12-16,-35 7 15 16,-37 18-2-16,-9 2 11 0,-1 4-9 15,2 5 0-15,-3 6 11 16,-13 4-11-16,-8 8 0 15,-4 17 0-15,-1 8 0 16,9 3 0-16,7-2 0 16,12-6 0-16,15-6 0 15,12-12 0-15,12-10 0 16,5 0 0-16,6-14 0 16,-4-12 0-16,-2-4 0 15,-7 0 0-15,-6 0 0 16,-10 4 0-16,-13 8 0 15,-11 7 0-15,-10 9 0 16,-10 2 0-16,-4 0 0 0,0 6 0 16,-2 8 0-16,2-2 0 15,-1 1 0-15,7-5-12 16,0-2-68-16,3-5-17 16,-1-1 32-16,3 0-38 15,-5 0 11-15,-4-7 52 16,-8 0 13-16,-4 3 27 15,-9 3 3-15,-2-1 31 16,-4 2 55-16,-4 0-2 16,0 0 13-16,0 0-1 15,0 0-31-15,0 0-32 16,2 0-36-16,1 0 0 16,1 0 0-16,-2 0 0 0,0 0 0 15,0 0 0-15,-2 0 0 16,0 0 0-16,0 0-203 15,-6-2-400-15,-10-4-677 0</inkml:trace>
  <inkml:trace contextRef="#ctx0" brushRef="#br0" timeOffset="3763.9">2863 12078 1502 0,'0'0'962'0,"0"0"-805"0,0 0 87 16,0 0 109-16,0 0-106 16,0 0-132-16,-19 0-58 15,19 0 26-15,0 1 43 16,0 7-26-16,10 2-26 16,7 7 2-16,10 2-76 15,18 6 0-15,35 4 0 0,56 8 0 16,78-7 0-1,46-4 0-15,35-12 0 0,15-8 0 16,-8-4 0 0,5 2 0-16,-14-2 0 0,-42 0 0 15,-68-2 0-15,-62 0 0 16,-57 0 0-16,-26 0 0 16,-9 0 0-16,-9 0-20 15,-7 0-25-15,-13 0-27 16,0 0-22-16,-19 0-151 15,-8 0-209-15,-31 0-40 16,6 2-111-16,2 2-243 0</inkml:trace>
  <inkml:trace contextRef="#ctx0" brushRef="#br0" timeOffset="4142.67">3598 12378 1960 0,'0'0'468'0,"0"0"-291"16,0 0 167-16,0 0-80 0,0 0-161 15,0 0-67-15,0 0-9 16,116 16 87-16,20-10-39 15,71-6-42-15,36 0-18 16,13 0-6-16,-15-2-9 16,-37 0 12-16,-25 2-12 15,-45 0 0-15,-44 0-1 16,-38 0-5-16,-27 0 5 16,-10 0 1-16,-8 0 0 0,-7 0 102 15,0 0-28 1,-2 0-67-16,2 0-7 0,0 0-274 15,9 0-838-15</inkml:trace>
  <inkml:trace contextRef="#ctx0" brushRef="#br0" timeOffset="5066.87">2466 13680 948 0,'0'0'649'15,"0"0"-373"-15,0 0 288 0,0 0 7 16,0 0-232-16,0 0-36 16,0 0-36-16,-23-8-88 15,23 8-179-15,0 0 0 16,0 0 0-16,0 0 0 16,0 15 0-16,0 16 0 15,19 9 0-15,16 2 0 16,19-2 0-16,17-12 0 15,34-16 0-15,28-12 0 16,-4-20 0-16,-12-10 0 16,-20-8 0-16,-21 4 0 15,4-2 0-15,-1 0 0 16,-17 9 0-16,-18 14 0 0,-15 11 0 16,-8 2 0-1,-6 14 0-15,3 15 0 0,7 10 0 16,6 1 0-16,9 0 0 15,8-8 0-15,10-6 0 16,5-10 0 0,4-8 0-16,2-8 0 0,-2 0 0 15,-1-14 0-15,-3-8 0 16,-10-4 0-16,-6 2 0 16,-9 0 0-16,-12 6 0 0,-5 4 0 15,-13 10 0-15,0 4 0 16,-2 0 0-16,5 6 0 15,12 12 0-15,10 4 0 16,14-2 0-16,8-4 0 16,10-6 0-16,9-10 0 15,-1 0 0-15,-3-8 0 16,-11-12 0-16,-8 0 0 16,-13 0 0-16,-11 2 0 15,-7 4 0-15,-9 6 0 16,-7 4 0-16,-1 4 0 15,-3 0 0-15,0 0 0 0,7 0 0 16,2 0 0-16,9 5 0 16,6 0 0-16,7-3 0 15,10-2-35-15,21-4-277 16,-9-12-385 0,-6 0-428-16</inkml:trace>
  <inkml:trace contextRef="#ctx0" brushRef="#br0" timeOffset="5208.33">5632 13700 2408 0,'0'0'806'0,"0"0"-565"0,0 0 56 15,0 0-154-15,0 0-143 16,0 0-50-16,0 0-274 16,56-32-937-16</inkml:trace>
  <inkml:trace contextRef="#ctx0" brushRef="#br0" timeOffset="6428.46">3393 16284 2282 0,'0'0'362'15,"0"0"-218"-15,0 0 226 16,0 0-29-16,0 0-180 15,0 0-94-15,-73 4-26 16,73 1 7-16,26 4 34 0,39 0-5 16,60 0-17-16,75-9 1 15,59 0-61-15,39-4 0 16,11-14 0 0,-10 0 0-16,-7 4 0 0,-25-2 0 15,-39 2 0-15,-61 4-8 16,-58-2-43-16,-48 6-76 15,-38 2-13-15,-17 0 4 16,-10 0 7-16,-55 2-93 16,-75 2-393-16,11 0-102 0,1 0-378 0</inkml:trace>
  <inkml:trace contextRef="#ctx0" brushRef="#br0" timeOffset="6699.13">3459 16463 2148 0,'0'0'481'16,"0"0"-411"-1,0 0 65-15,0 0 29 0,0 0-46 0,145 0-70 16,-16 0 2-16,54 0 5 15,33-4-11-15,21-10-22 16,2-2-9 0,-13 2-12-16,-3 0 8 0,-13 0-9 15,-19 2-29-15,-23-7-36 16,-55 10-303-16,-33-9-626 0</inkml:trace>
  <inkml:trace contextRef="#ctx0" brushRef="#br0" timeOffset="6842.63">6441 16311 977 0,'0'0'2253'0,"0"0"-2114"16,0 0-133-16,0 0-12 16,0 0-77-16,143-39-1133 0</inkml:trace>
  <inkml:trace contextRef="#ctx0" brushRef="#br0" timeOffset="8171.71">10505 17329 1671 0,'0'0'231'0,"0"0"-20"16,0 0 261-16,0 0-126 0,0 0-84 15,0 0-118 1,0 0-14-16,-38 76 26 16,38-44-45-16,13 4-49 0,16-1-49 15,18-7-11 1,33-12-2-16,40-16-14 0,36-16 8 0,18-30-3 15,-2-7 9 1,-16-1 0 0,-20 14 0-16,-24 4 1 0,-26 18 43 15,-24 10-11-15,-13 8 4 16,1 0-7 0,-4 8-7-16,-1 14 10 0,-9 10-2 15,-3 8 1-15,5 0-22 16,7-4-4-16,8-5-3 15,16-9-3 1,11-12 0-16,11-10-1 0,5 0 1 16,7-23 0-16,-1-3 0 15,1-6 1-15,0 0 3 16,-5 2-4-16,-7 2 0 16,-7 12 7-16,-10 14-6 15,-12 2 8-15,-10 6 1 16,-8 16-10-16,-2 0 0 15,5 0 0-15,9-4 0 16,13-8 0-16,29-10 0 0,35-2 0 16,37-32 0-1,9-2 0-15,-11-8 0 0,-16 8 0 16,-25 8 0-16,-22 6 0 16,-27 10 0-16,-25 6 0 15,-11 2 0-15,3 4 0 16,0-4 0-16,6 4 0 15,-5 0 0-15,6 0 0 16,10-4-95-16,28-6-136 0,57-8-253 16,-16 1-380-16,-2-1-453 0</inkml:trace>
  <inkml:trace contextRef="#ctx0" brushRef="#br0" timeOffset="8268.21">16765 17124 2485 0,'0'0'658'0,"0"0"-519"15,0 0-10-15,0 0-129 16,0 0-846-16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3:31:37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18629 5089 1689 0,'0'0'565'16,"0"0"-401"-16,0 0 144 0,0 0 55 15,0 0-135-15,0 0-114 16,-75-4-17-16,75 4 2 16,0 0-10-1,0 0-49-15,14 0-10 0,24 0-6 16,49 0 20-16,71 0 49 15,87 0-42-15,54-8-32 16,24-2-4-16,-9 0-15 16,-33 2 0-16,-25-2 8 15,-35 2-7-15,-63-2 0 16,-55 2-1-16,-50 2 0 0,-24 2-1 16,-11 0 1-1,-7 0-1-15,-11 2-14 0,0-2-99 16,-58 2-192-16,2 0-370 15,-7 0-213-15</inkml:trace>
  <inkml:trace contextRef="#ctx0" brushRef="#br0" timeOffset="318.77">19059 5077 1694 0,'0'0'391'0,"0"0"-253"16,0 0 163-16,0 0 6 0,0 0-189 31,0 0-80-31,184 6 39 0,-44-6 0 16,51 0 7-16,17 0 4 16,8-10 17-16,-2-2-3 15,-19 0-14-15,-8-2-35 16,-23 2-8-16,-37 2-32 15,-40 2-12-15,-31 2 2 16,-22 2-3-16,-8 2 0 16,-1 0 1-16,-8 0-1 15,-8 2 6-15,1 0-6 16,3 0-87-16,30 0-140 0,-4 0-284 16,3 0-392-16</inkml:trace>
  <inkml:trace contextRef="#ctx0" brushRef="#br0" timeOffset="459.95">21816 5051 1810 0,'0'0'1120'0,"0"0"-878"16,0 0 22-16,0 0-264 0,0 0-183 15,0 0-1096-15</inkml:trace>
  <inkml:trace contextRef="#ctx0" brushRef="#br0" timeOffset="14824.25">11726 5763 937 0,'0'0'298'0,"0"0"-66"16,0 0-13-16,0 0-61 0,0 0-61 16,0 0-8-16,-35 0 4 15,35 0 13-15,0 0 54 16,0 0 10-16,0 0 2 16,-3 0-45-16,-13 0-127 15,0-4-440-15,-3-4-1519 0</inkml:trace>
  <inkml:trace contextRef="#ctx0" brushRef="#br0" timeOffset="16031.23">11350 5921 1729 0,'0'0'621'16,"0"0"-303"-16,0 0 175 16,0 0-239-16,0 0-59 15,0 0-103-15,0 0-77 16,-21-20-11-16,21 38-4 15,7 8 0-15,11 6 3 0,9 2-3 16,6-2 0-16,11-3-1 16,8-9 2-1,6-8 0-15,4-10 6 0,3-2-7 16,-1 0 25-16,-1-18-24 16,-3-6 11-16,-6-1 10 15,-6 2-21-15,-10 2 10 16,-9 5 10-16,-11 8-6 0,-3 8 30 15,-3 0-29 1,3 8-7-16,5 19 17 0,5 6-26 16,4 6 1-16,7 1-1 15,3-6 1-15,9-6-4 16,7-8 3-16,5-14 0 16,10-6 20-16,1-4-19 15,2-22 13-15,-1-6-13 16,-6-4-1-16,-10 3 33 15,-7 8-12-15,-12 4-13 16,-5 9 26-16,-8 9-33 16,-1 3 15-16,-1 0-16 15,2 15 1-15,1 10-2 0,4 0 1 16,4 4 0-16,3-5 1 31,7-6 10-31,1-6-14 0,3-10 3 0,1-2 0 16,2 0-5-16,-3-16 5 15,-3-6 0-15,-2 0 8 16,-3 0-8-16,-4 4 0 16,-3 8 0-16,-3 6 0 15,-6 4 0-15,4 0 0 16,2 18 0 0,0 4 0-16,5 4 0 0,4-2 0 0,2-2 0 15,4-10 0 1,3-6 0-16,4-6 0 0,1 0 0 15,1-16 0-15,-1-8 0 16,-2-4 0-16,0 0 0 31,-4 0 0-31,-3 6 0 0,-3 2 0 0,-2 8 0 16,-3 7 0-16,-2 5 0 16,2 0 0-16,-4 13 0 15,2 6 0-15,1 4 0 0,-1-3 0 16,2-2 0-1,1-11 0-15,4-4 0 16,5-3 0-16,6-8 0 0,2-18 0 16,5-6 0-16,0-3 0 15,-2 2 0 1,-7 4 0-16,-7 8 0 0,-8 6 0 16,-7 9 0-16,-3 6 0 15,-2 0 0-15,5 8 0 16,2 10 0-16,4 2 0 15,7-2 0-15,3-3 0 16,1-8 0-16,1-4 0 16,1-3 0-16,0 0 0 0,0-7 0 15,-3-4 0-15,1-2 0 16,-4 1 0-16,0 5 0 31,-4-2 0-31,-5 7 0 0,-2 2 0 0,0 0 0 16,-4 0 0-16,-4 0 0 15,2 6 0-15,-3 0-75 16,12-4-303-16,-9-2-522 16,2 0-1118-16</inkml:trace>
  <inkml:trace contextRef="#ctx0" brushRef="#br0" timeOffset="16126.98">16526 6002 2286 0,'0'0'733'0,"0"0"-625"16,0 0-108-16,0 0-771 0</inkml:trace>
  <inkml:trace contextRef="#ctx0" brushRef="#br0" timeOffset="17659.4">25134 1672 595 0,'0'0'900'16,"0"0"-631"-16,0 0-18 16,0 0 9-16,0 0 6 15,0 0-10-15,40-58 11 16,-40 54-27-16,0 2-15 15,0 0-11-15,0 0-67 16,-6 0-64-16,-10 0-23 16,-6 2-47-16,-5 0-2 15,-4 6-5-15,-5 14 1 16,3 8-7-16,2 6 0 16,6 4 0-16,7 5-6 0,7 1 6 15,7-1 0-15,4 0-6 16,0-5 9-16,11-4-11 15,11-2 8-15,5-6-3 16,4-6-7-16,3-4 10 16,1-6 0-16,5-6 0 15,1-4 9-15,1 0-6 16,1-10-2-16,-4-10-1 16,1-8 22-16,-7-8-22 15,-1-2 7-15,-8-8 7 0,-3 0-14 16,-6-3 0-16,-9 3 0 15,-6 4 0-15,0 6 0 16,-8 6 0-16,-21 6 0 16,-11 4 0-16,-7 10 0 15,-4 8 0-15,-5 2-17 16,16 10-585-16,18 2-1224 0</inkml:trace>
  <inkml:trace contextRef="#ctx0" brushRef="#br0" timeOffset="18293.84">25335 1558 1662 0,'0'0'608'15,"0"0"-370"-15,0 0-8 16,0 0-115-16,0 0-53 16,0 0 52-16,0 0-5 15,-20 0 17-15,20 0 16 16,0 0 29-16,15 0 21 0,12-10-76 15,18-10-31-15,22-10-11 16,35-19-22-16,45-31-52 16,49-40 0-16,20-20 0 15,3-9 0-15,-25 15 0 0,-57 42 0 16,-31 25 0-16,-40 27 0 16,-14 10 0-16,-6 2 0 15,-1 0 0-15,-7 6 0 16,-17 8 0-16,-9 8 0 15,-10 4 0-15,-2 2 0 16,0 0 0-16,0 0 0 16,0 10 0-16,0 2 0 15,0 0-170-15,0 0-152 16,0-4-340-16,0-4-324 0</inkml:trace>
  <inkml:trace contextRef="#ctx0" brushRef="#br0" timeOffset="18690.32">27276 421 1627 0,'0'0'833'0,"0"0"-368"0,0 0-178 16,0 0-137-1,0 0-98-15,0 0-43 0,0 0 23 31,-43 60 23-31,18-16-4 0,1 4-10 16,4 2-26 0,9-2 1-16,9-2-16 15,2-7-3-15,15-7 2 16,21-10-8-16,13-10 9 16,11-12 20-16,9 0-3 15,0-16 16-15,-4-12 40 16,-5-6 11-16,-13-7 8 0,-12-3-4 15,-10-2-19-15,-12-2-69 16,-11 2 0-16,-2 2 0 16,0 4 0-16,-15 1 0 15,-10 8 0-15,-6 7 0 16,-6 3 0-16,-8 7 0 16,-8 9 0-16,-41 5-3 15,9 0-536-15,5 18-1056 0</inkml:trace>
  <inkml:trace contextRef="#ctx0" brushRef="#br0" timeOffset="19588.78">23510 988 662 0,'0'0'943'0,"0"0"-555"16,0 0-11-16,0 0-22 15,0 0-31-15,-113-94-126 0,108 82-27 16,2 2-17-16,1-2-47 16,-2 0-37-16,0 0-7 15,-3-2-18-15,-2 0 15 16,0 2-21-16,-2-2-10 15,0 2 8 1,-1-5-23-16,0 2 10 0,0-2-6 16,-1 4 0-16,0-4-18 15,1 6 0-15,1-2 0 16,5 5 0-16,2 2 0 16,4 6 0-16,0 0 0 0,8 0 0 15,28 17 0 1,17 12 0-16,33 21 0 15,37 17 0-15,34 15 0 0,-11-4 0 16,-25-13 0-16,-34-19 0 16,-25-9 0-16,11 6 0 15,6 5 0-15,6 4 0 16,-10-2 0-16,-11-6 0 16,-8-6 0-16,-8-3 0 15,-9-7 0-15,-5-5 0 16,-3-2 0-16,-4-6 0 15,0 2 0-15,-1-3 0 16,8-2 0-16,1 2 0 16,3-2 0-16,-3-2 0 15,-1 0 0-15,-5-2 0 0,-9-2-26 16,-9 0-47 0,-11-4-106-16,-17 4-145 0,-24-2-335 15,-5 0-1070-15</inkml:trace>
  <inkml:trace contextRef="#ctx0" brushRef="#br0" timeOffset="20192.64">22975 800 1145 0,'0'0'568'0,"0"0"-245"16,0 0 163-16,0 0-110 16,0 0-152-16,0 0-50 15,-114-51-26-15,81 51-53 16,-2 0-16-16,-1 0-20 15,1 7-14-15,3 8-2 16,8 8-34-16,3 3 8 16,10 6 4-16,11 2-11 0,0 2 1 15,5-2-10 1,20-2 0 0,6-5 11-16,9-5-12 0,9-11 0 0,7-8 6 15,4-3 5-15,0-10 14 16,-5-19 11-16,-8-7 20 15,-11-8 17-15,-9-8-31 16,-14-2-42-16,-9-4 0 16,-4 2 0-1,-6 6 0-15,-19 5 0 16,-3 11 0-16,-1 12 0 16,0 12 0-16,2 10 0 15,9 42 0-15,7 10-305 0,11 9-505 16</inkml:trace>
  <inkml:trace contextRef="#ctx0" brushRef="#br0" timeOffset="21264.27">25063 1895 1446 0,'0'0'570'0,"0"0"-213"0,0 0 117 16,0 0-194-16,0 0-74 16,0 0-15-16,0 0-68 15,-56-17-59-15,17 53-38 16,-15 15-11-16,-11 13 28 15,-11 14 5-15,-4 10 6 16,-5 3 0 0,1 1-19-16,6-6-7 0,6-8 1 15,10-7-22-15,7-9 14 16,5-8-13-16,8-4-7 16,0-6 15-16,2-4-16 15,2-4 0-15,0-5 0 16,2-4 0-16,3-3 0 15,-1-3 0-15,5-2 0 16,2-2 0-16,6-1 0 0,0-2 0 16,5-2 0-16,6-2 0 15,1-4 0-15,5-2 0 16,1-4 0-16,3 0 0 16,0 0 0-16,0 0-29 15,0 0-32-15,3-16-41 16,3-6 45-16,-2-4 21 15,-1 2 21-15,-3 1 15 16,0 5 6-16,-5 3 12 16,-13 4 36-16,-6 5-14 0,-7 6-1 15,-5 0-13-15,-4 10-25 16,-2 15 26 0,4 8-26-16,2 10 8 0,7 3 7 15,11 4-10-15,10 0-1 16,8 0-5-16,0-2 1 15,13-5-13-15,16-7 5 16,6-9 5-16,10-6-5 16,4-7 11-16,5-10-4 15,1-4 1-15,-2-2 0 0,-6-21 27 16,-7-4-4-16,-11-10-3 16,-10-7-21-16,-11-8 0 15,-8-4 0-15,0 0 0 16,-6 4 0-16,-13 6 0 15,0 12 0-15,3 8 0 32,12 9-20-32,4 9-226 0,0 2-643 0</inkml:trace>
  <inkml:trace contextRef="#ctx0" brushRef="#br0" timeOffset="22167.6">25150 2127 1147 0,'0'0'540'0,"0"0"-143"16,0 0 194-16,0 0-123 15,0 0-221-15,0 0 41 16,0 0-75-16,-2-22-8 16,-1 20-205-16,1 2 0 15,2 0 0-15,0 0 0 16,0 0 0-16,0 0 0 15,0 0 0-15,16 10 0 16,15 14 0-16,13 8 0 16,16 11 0-16,17 9 0 15,25 16 0-15,27 16 0 0,27 14 0 16,3 2 0-16,-30-15 0 16,-31-21 0-16,-32-20 0 15,-8-6 0-15,5 6 0 16,-1 1 0-16,1-2 0 15,-19-8 0-15,-15-11 0 16,-11-8 0-16,-7-8 0 16,-7-2 0-16,1-2 0 15,2-2 0-15,1 4 0 16,4-2 0-16,-1 2-38 16,0 0-89-16,3-2-103 15,-4 0-62-15,1-2-158 16,5-2 89-16,-1 0-200 15,2 0-22-15,-2 0 206 0,-6 0 273 16,-2-4 104-16,-7-2 368 16,0-2 23-16,0 0 130 15,-14-2-170-15,-3-1 112 16,-8 2-160-16,-2 3-86 16,-4 3-1-16,-3 3-64 15,-1 3-65-15,4 21-33 16,4 12-54-16,10 10 0 15,11 6 0-15,6 2 0 16,14 1 0-16,24-8 0 0,14-7 0 16,10-13 0-16,5-13 0 15,4-14 0-15,-7 0 0 16,-10-23 0-16,-12-13 0 16,-15-8 0-16,-13-6 0 15,-12-8 0-15,-2 0 0 16,-19 0 0-16,-14 8 0 15,-11 10 0-15,-10 9 0 16,-4 16 0-16,-2 11 0 16,-13 4 0-16,15 4-362 0,13 6-1365 0</inkml:trace>
  <inkml:trace contextRef="#ctx0" brushRef="#br0" timeOffset="22828.33">24912 946 1910 0,'0'0'747'0,"0"0"-237"16,0 0-188 0,0 0-35-16,0 0-112 0,0 0-82 15,0 0-66-15,-52-4-25 16,35 48 12 0,-6 11-14-16,1 0 0 0,-1 0 0 15,6-9 0-15,3-12 6 16,8-10-3-16,1-12-3 15,5-12 0-15,0 0 0 16,5-18 0 0,13-18 0-16,1-13 0 0,8-6 0 15,0-8 0-15,0-3 0 16,-3 2 0-16,-6 4 0 0,-2 10 0 16,-8 15 0-16,-1 17 0 15,-4 14 0-15,1 4 0 16,5 22 0-16,2 19 0 15,5 9 0-15,1 8 0 32,3 2 0-32,1-3 0 15,-2-7 0-15,0-10-54 16,-7-8-129-16,-2-10-69 16,-6-12-111-16,-4-10-245 15,-11 0 52-15,-9-16-1296 0</inkml:trace>
  <inkml:trace contextRef="#ctx0" brushRef="#br0" timeOffset="22954.66">24825 1037 1605 0,'0'0'850'0,"0"0"-259"15,0 0-134-15,0 0-220 16,0 0-99-16,0 0-104 16,122-53-34-16,-1 25-183 15,-15 2-545-15,-7 6-1267 0</inkml:trace>
  <inkml:trace contextRef="#ctx0" brushRef="#br0" timeOffset="24056.16">28216 479 2043 0,'0'0'733'0,"0"0"-231"15,0 0-149-15,0 0-75 16,0 0-91-16,0 0-187 16,0 0 0-16,-25-62 0 15,16 96 0-15,-2 10 0 16,0 12 0-16,2 2 0 15,3-4 0-15,3-9 0 16,3-9-15-16,0-14-38 16,0-10 22-16,0-10 2 15,0-2 29-15,0-12 21 0,0-21-13 16,0-7 13-16,3-11-20 16,-1-6 12-16,2-7 23 15,3-2-24-15,0 0 4 16,6 3-16-16,2 13 0 15,5 10 0-15,5 12 0 16,6 12 0-16,3 10 0 16,-1 6 0-16,-4 4 0 15,-9 19-29-15,-9 6-35 16,-11 5 5-16,-4 3-28 0,-25-1 41 16,-9 0 45-16,-5-4 1 15,6-6 11-15,5-6-4 16,10-4 20-16,11-8 2 15,9-2-28-15,2-2 7 16,0 0 2-16,18 2 4 16,13-2 16-16,11 0-30 15,8 0 8-15,0 0-8 16,0 2-11-16,-8 4-11 16,-9 4-8-16,-10 4-11 15,-15 6 14-15,-8 2 0 16,0 2 27-16,-19 1 0 15,-12-1 0-15,-8-5 18 0,-3-2 29 16,0-7 26-16,3-2-17 16,8-4-37-16,10-2-5 15,13 12-14-15,8-2-305 16,0 2-887-16</inkml:trace>
  <inkml:trace contextRef="#ctx0" brushRef="#br0" timeOffset="24426.4">27427 2592 1835 0,'0'0'696'0,"0"0"-317"16,0 0-9-16,0 0 3 16,0 0-93-16,0 0-117 15,0 0-163-15,-51-37 0 0,1 69 0 16,-2 9 0-16,0 12 0 15,14 5 0-15,20 2 0 16,18-4 0-16,31-6 0 16,54-11 0-16,47-26 0 15,-1-13 0-15,-11-4 0 16,-26-28-75-16,-47-16-128 16,-14 6-250-16,-26 4-763 0</inkml:trace>
  <inkml:trace contextRef="#ctx0" brushRef="#br0" timeOffset="25020.27">22541 2725 2278 0,'0'0'828'16,"0"0"-593"-16,0 0 33 16,0 0-115-16,0 0-105 15,-9 102 47-15,2-42-49 16,3 5-34-16,4-7 11 15,0-11-23-15,0-10 0 16,0-15-66-16,0-12-158 16,0-10-37-16,0-40-217 15,0-10-275-15,0-6-445 0</inkml:trace>
  <inkml:trace contextRef="#ctx0" brushRef="#br0" timeOffset="25224.89">22521 2642 1964 0,'0'0'808'0,"0"0"-332"15,0 0-243-15,0 0-71 16,0 0-130-16,0 0 44 16,122 35-20-16,-70-11-38 15,1 4 9-15,-4 4-27 16,-6 2 1-16,-14 2 28 0,-16 4-29 16,-13 1 24-1,-21 3 7-15,-34 2-8 0,-21 0 11 16,-15 0-34-16,-49 4-51 15,22-12-186-15,8-18-484 0</inkml:trace>
  <inkml:trace contextRef="#ctx0" brushRef="#br0" timeOffset="25824.6">21346 631 2046 0,'0'0'790'15,"0"0"-419"-15,0 0-10 16,0 0-100-16,0 0-162 16,0 0-93-16,0 0 13 15,30 79-19-15,-20-19 0 16,2 0-1-16,-5-4 2 15,-1-10-2-15,-2-13-32 16,-2-12-57 0,-2-13-9-16,0-8-20 0,0 0 28 0,0-24-114 31,0-10-179-31,0-10 25 0,-8-8 102 0,-3-2 109 16,-5-2 148-16,3 6 73 15,4 5 185-15,4 11 83 16,5 8-14-16,0 4-77 15,16 4-100-15,20 0-78 16,9 0-15-16,10-2-40 16,7 0-11-16,0 0-6 15,-6 4-26-15,-11 4-53 16,-16 4-62-16,-18 8-81 16,-11 0-53-16,-24 34-48 0,-16 2-177 15,-3 0-169-15</inkml:trace>
  <inkml:trace contextRef="#ctx0" brushRef="#br0" timeOffset="25997.82">21417 782 1343 0,'0'0'536'15,"0"0"-64"-15,0 0-98 16,0 0-54-16,0 0-130 16,0 0-93-16,0 0-35 15,157-70-35 1,-110 53-27-16,-3 3-51 0,-6 4-179 0,-13 10-138 15,-10 0-242 1,-15 0-47-16</inkml:trace>
  <inkml:trace contextRef="#ctx0" brushRef="#br0" timeOffset="26168.38">21456 968 1410 0,'0'0'527'15,"0"0"-161"-15,0 0-9 16,0 0-89-16,0 0-40 15,0 0-95-15,0 0-43 0,-4 60-14 16,35-60-25-16,9 0-27 31,11-4-24-31,9-5-54 16,20-10-257-16,-11 3-429 0,-13 4-507 0</inkml:trace>
  <inkml:trace contextRef="#ctx0" brushRef="#br0" timeOffset="26356.94">22223 1020 2234 0,'0'0'722'0,"0"0"-607"0,0 0-115 16,0 0-231-16,0 0-433 0</inkml:trace>
  <inkml:trace contextRef="#ctx0" brushRef="#br0" timeOffset="26624.17">21269 1566 977 0,'0'0'1487'0,"0"0"-1112"16,0 0-92-16,0 0-123 0,136-63-91 16,-61 34-39-16,8 0-30 15,-3 1-12-15,-11 5-123 16,-11 0-167-16,-20 7-238 15,-18 6-126-15</inkml:trace>
  <inkml:trace contextRef="#ctx0" brushRef="#br0" timeOffset="26798.21">21155 1764 1839 0,'0'0'812'0,"0"0"-481"15,0 0 6-15,0 0-75 16,0 0-140-16,0 0-19 16,127-34-31-16,-54 6-42 15,16-2-30-15,9-6-31 16,5 0-212-16,16-12-123 16,-28 10-361-16,-22 5-276 0</inkml:trace>
  <inkml:trace contextRef="#ctx0" brushRef="#br0" timeOffset="26938.69">22036 1528 2313 0,'0'0'867'0,"0"0"-628"16,0 0-26-16,0 0-139 16,0 0-74-16,0 0-149 15,0 0-596-15</inkml:trace>
  <inkml:trace contextRef="#ctx0" brushRef="#br0" timeOffset="47090.09">2065 6364 1761 0,'0'0'722'0,"0"0"-512"16,0 0 65-16,0 0-55 15,0 0-99-15,0 0-63 16,-67-66 19-16,51 66 76 15,-5 0-20-15,-8 0-49 0,-10 16-33 16,-3 12 32-16,-4 8-35 16,-2 7-6-16,11 1-18 15,8 0-12-15,6 0 1 16,12-2-13-16,7-2 0 16,4 0 0-16,0-4 1 15,2 0 7-15,11-1-8 16,8-2 0-16,5 4 0 15,3-3 0-15,5 0-3 16,-5 0 2-16,-8 0 0 16,-5 0 1-16,-13 3 0 15,-3 4 5-15,-21 4-5 16,-16-1 0 0,-8 2 0-16,-4-6 0 0,3-4 0 0,5-6 0 15,12-8 0-15,12-8 0 16,5-6 0-16,10-4 0 15,2-4 0-15,0 0 0 16,0 2 0-16,12 4 0 16,7 6 0-16,6 6 0 15,1 8 0-15,1 6 0 16,-2 11-44-16,-8 4 5 16,-8 10 4-16,-9 5 28 15,0 4 7-15,-26 6 4 0,-7 3 6 16,-6 1-9-16,4-6 21 15,8-8 6-15,12-8-10 16,12-12 8-16,3-8-10 16,9-8-16-16,24-8 0 15,9-6 0-15,12-6 0 16,11-6 0-16,3 0 0 16,4 0 0-16,-3-10-20 15,-6 1-68-15,-3-4-64 16,-16 5-220-1,-15 4-500-15</inkml:trace>
  <inkml:trace contextRef="#ctx0" brushRef="#br0" timeOffset="48499.52">25820 5592 2650 0,'0'0'542'16,"0"0"-300"-16,0 0 27 15,0 0-127-15,0 0-101 16,0 0-34-16,159-50 17 16,-94 46-22-16,4 4 23 15,-3 0-4-15,-3 6-19 16,-7 14 17-16,-8 8-19 0,-9 4 0 15,-13 7 2-15,-13 2 5 16,-13 8-4-16,-4 5-3 16,-34 4 0-16,-11 2 9 0,-7 4-3 15,0 3 13-15,6-3 10 16,12-2-28-16,18-6 19 16,20-3-20-16,20-10 7 15,55-3-16-15,12-11-22 16,16-10-73-16,4-9-70 15,-27-7 5-15,-8-2 85 0,-26-1 55 16,-30 3 29-16,-16 3 156 16,-31 8 32-16,-27 10-83 15,-10 8-17-15,-3 10-38 16,11 6-30 0,18 6-20-16,19 4 0 0,23 3 0 15,0 3-20-15,27 0-8 16,9-2-14-16,-1-2-17 15,-4-4 20-15,-10-1 3 16,-13-5 27-16,-8-2 9 0,-8 0 6 16,-23-4 30-1,-17 0 32-15,-4 0-4 0,-11-4-5 16,1-2-59-16,4-4 0 31,11-3 0-31,11-9 0 0,16-11 0 0,20-8-9 31,27-16-305-31,20-14-510 0,7-8-711 0</inkml:trace>
  <inkml:trace contextRef="#ctx0" brushRef="#br0" timeOffset="48625.53">26828 7391 1639 0,'0'0'1724'0,"0"0"-1231"16,0 0-358-16,0 0-77 15,0 0-58-15,0 0-462 16,0 0-1422-16</inkml:trace>
  <inkml:trace contextRef="#ctx0" brushRef="#br0" timeOffset="54061.94">10242 8488 2503 0,'0'0'659'0,"0"0"-543"16,0 0-7 0,0 0 38-16,0 0 28 0,78 64-82 15,-27-26-57-15,7-2-15 16,3-5-20-16,3-13 17 15,3-11 12-15,2-7 3 16,2-6 14-16,1-20-10 16,-4-7-2-16,1-6 1 31,-6 1-36-31,-5 4 0 0,-9 6 0 0,-7 10 0 16,-4 12 0-16,-7 6 0 15,0 0 0-15,2 22 0 16,6 6 0-16,5 2 0 15,8 0 0-15,12-6 0 16,12-10 0-16,6-10 0 16,5-4 0-16,3-6 0 0,-3-20 0 15,40-24-54-15,-21 6-529 16,-10 0-774-16</inkml:trace>
  <inkml:trace contextRef="#ctx0" brushRef="#br0" timeOffset="54855">16634 8428 2089 0,'0'0'705'0,"0"0"-355"16,0 0 31-16,0 0-110 15,0 0-140 1,0 0-82-16,0 0 2 0,56-20-10 16,-14 13-13-16,12 0-28 15,4-1 0-15,4-2 0 16,3 2 0-16,-3 1 0 15,0 2 0-15,-4 5 0 16,-8 0 0-16,-6 0 0 16,-6 0 0-16,-5 9 0 0,0 6 0 15,-2-1 0-15,4 2 0 16,2-2 0-16,5-2 0 16,10-6 0-16,8-4 0 15,7-2 0-15,6 0 0 16,1-16 0-16,-5-6 0 15,-7-4 0 1,-8-3 0-16,-10 3 0 0,-8 4 0 16,-9 7 0-16,-3 5 0 15,-1 7 0-15,1 3 0 16,2 0 0-16,8 18 0 0,4 3 0 16,6 1 0-1,6-2 0-15,3-2 0 16,5-9 0-16,0-4 0 0,2-5 0 15,0 0 0-15,-4-8 0 16,-2-8 0-16,-6-1 0 16,-5-1 0-16,-7 4 0 15,-9 5 0-15,-10 3 0 16,-5 6 0-16,-4 0 0 16,1 0 0-16,-1 1 0 15,4 9 0-15,3 3 0 16,1-1 0-16,9-1 0 15,-3 0-284-15,-6-5-885 0</inkml:trace>
  <inkml:trace contextRef="#ctx0" brushRef="#br0" timeOffset="184759.76">1343 12904 1670 0,'0'0'594'0,"0"0"-490"16,0 0 221-16,0 0-9 16,-118 18-162-16,112-17-34 15,4-1 11-15,2 0 22 16,0 0-3-16,-4 0-31 15,4 0 5-15,0 0 12 0,0 0-136 16,16-9 0-16,49-23 0 16,68-32 0-16,73-31 0 15,30-11 0 1,-2 4 0-16,-40 19 0 0,-69 31 0 16,-41 16 0-16,-37 14 0 15,-22 8 0-15,-8 6 0 16,-5 2 0-16,-8 4 0 15,-4 2 0-15,-18 6 0 16,-58 46-275-16,2-2-511 16,-3 3-215-16</inkml:trace>
  <inkml:trace contextRef="#ctx0" brushRef="#br0" timeOffset="185089.72">1188 13222 2295 0,'0'0'318'16,"0"0"142"-16,0 0-127 0,0 0-125 16,0 0-112-16,0 0-52 15,0 0 77-15,153-72-19 16,-11 4-51-16,59-30-16 16,24-14-19-16,-5-1-14 0,-26 13 13 15,-62 30-15 1,-36 16 0-16,-34 17 0 0,-20 14 0 15,-4-2 0-15,-9 7 0 16,-7 4 0-16,-11 8 0 16,-8 4 0-16,-3 2 0 15,0 0 0-15,2 0 0 16,1 0 0-16,1 0 0 16,0 0-42-1,3-2-281-15,-5-6-527 0,0-2-668 0</inkml:trace>
  <inkml:trace contextRef="#ctx0" brushRef="#br0" timeOffset="185231.11">3016 12435 1460 0,'0'0'1861'0,"0"0"-1642"16,0 0-92-16,0 0-127 15,0 0-39-15,0 0-522 16,0 0-909-16</inkml:trace>
  <inkml:trace contextRef="#ctx0" brushRef="#br0" timeOffset="190885.27">16802 13447 2177 0,'0'0'636'15,"0"0"-473"-15,0 0 126 16,0 0 33 0,0 0-112-16,0 0-105 0,-18-16-49 15,18 16-11-15,0 0 16 16,2 0-29-16,27 0-32 15,42 0 0-15,67 0 0 16,83 4 0 0,51 2 0-16,24 2 0 0,0 8 0 0,-26 0 0 15,-14 2 0 1,-29-2 0-16,-55-8 0 16,-56-2 0-16,-49-6 0 15,-30 0 0-15,-8 0 0 0,-13 0 0 16,-11 0 0-16,-7-4 0 15,-37-6-199-15,-41-4-383 16,6 4-315 0,3 2-1348-16</inkml:trace>
  <inkml:trace contextRef="#ctx0" brushRef="#br0" timeOffset="191159.73">17147 13704 2162 0,'0'0'584'0,"0"0"-449"16,0 0 183-16,0 0 16 15,0 0-134-15,0 0-112 16,156-32-28-16,51 11-9 16,47-4-12-16,27-4-22 0,4 1-16 15,-22 6 5 1,-11-2-5-16,-26 4 8 0,-36 2-9 15,-56 2 0-15,-49 6-1 16,-41 2-5-16,-26 2 4 16,-9 0-35-16,-9-4-109 15,0 2-340-15,-9 0-644 0</inkml:trace>
  <inkml:trace contextRef="#ctx0" brushRef="#br0" timeOffset="191295.07">19967 13615 1375 0,'0'0'1831'0,"0"0"-1295"0,0 0-335 16,0 0-48-1,0 0-153-15,0 0-54 0,0 0-608 0</inkml:trace>
  <inkml:trace contextRef="#ctx0" brushRef="#br0" timeOffset="196191.59">4955 14462 998 0,'0'0'1288'16,"0"0"-1049"-16,0 0 23 16,0 0 61-16,0 0-94 15,0 0-94-15,8 32 41 16,13-10-61-16,-2 4-46 15,8 2-25-15,4-6-13 16,8-4-17-16,7-6-8 16,14-8 13-16,9-4-13 15,10-4 6 1,2-20 3-16,0-4-7 0,-2-2 11 16,-13 2 5-16,-8 0 40 15,-11 8-64-15,-12 6 0 0,-8 9 0 16,-5 5 0-16,1 0 0 15,6 21 0-15,4 7 0 16,9 4 0-16,8 2 0 16,6-6 0-16,3-6 0 15,11-10 0-15,1-8 0 16,7-4 0-16,4-10 0 16,-4-14 0-16,-2-8 0 15,-10-2 0-15,-10 2 0 16,-9 2 0-16,-13 6 0 15,-10 10 0 1,-6 7 0-16,0 7 0 0,1 0 0 16,6 11 0-16,11 13 0 0,9 4 0 15,5 2 0-15,10-8 0 16,8-2 0-16,1-8 0 16,-2-8 0-16,-3-4 0 15,-6 0 0 1,-12 0 0-16,-5-14 0 0,-10 4 0 15,-4-2 0-15,-5 2 0 16,-2 2 0-16,1-4 0 16,2 2 0-1,6 0 0-15,3-2 0 16,6 4 0-16,25-1 0 0,-13 8-485 16,-3 1-659-16</inkml:trace>
  <inkml:trace contextRef="#ctx0" brushRef="#br0" timeOffset="196285.89">8161 14624 2154 0,'0'0'936'16,"0"0"-446"-16,0 0-190 15,0 0-150-15,0 0-150 16,0 0-23-16,0 0-751 0</inkml:trace>
  <inkml:trace contextRef="#ctx0" brushRef="#br0" timeOffset="200392.92">9424 14596 616 0,'0'0'1409'0,"0"0"-1039"16,0 0-137-16,0 0 66 15,0 0 65-15,0 0-101 0,-11 80-72 16,22-44-55-16,5-5-14 16,4-2-29-16,11-3-93 15,12-9 0-15,14-12 0 16,34-5 0-16,32-31 0 16,-5-10 0-16,-6-5 0 15,-19 2 0-15,-19 8 0 16,2 0 0-16,1 4 0 15,-12 12 0-15,-14 12 0 16,-11 8 0-16,-4 8 0 16,-2 22 0-16,2 6 0 15,3 6 0-15,5 0 0 16,12 0 0-16,11-14 0 0,9-3 0 16,9-15 0-16,4-10 0 15,3 0 0-15,-4-17 0 16,-3-7 0-16,-9-8 0 15,-9 0 0-15,-9 0 0 16,-7 4 0-16,-6 8 0 16,-8 10 0-16,-1 10 0 15,-3 0 0-15,5 16 0 16,5 10 0-16,5 2 0 16,8 0 0-16,6-6 0 15,8-6 0-15,1-7 0 16,2-9 0-16,2 0 0 15,-4-9 0-15,-5-13 0 0,-1-4 0 16,-7 2 0-16,-5-2 0 16,-6 8 0-1,-4 4 0-15,-8 8 0 16,-1 6 0-16,-1 0 0 16,0 16 0-16,3 6 0 15,1-2 0-15,4 0 0 16,5-6 0-16,6-4 0 15,4-6 0-15,0-4 0 16,1 0 0-16,-1-8 0 16,-3-8 0-16,-3 0 0 0,-8 2 0 15,-4 2 0 1,-7 4 0-16,-4 4 0 0,-1 4 0 16,-3 0 0-16,4 0 0 15,-1 0 0-15,3 0 0 16,7 2 0-16,0-2 0 15,1 0 0-15,3 0 0 16,-2 0 0-16,-2 0 0 16,-2-6 0-16,-3 2-81 15,4-8-269-15,-6 4-364 16,-4 0-726-16</inkml:trace>
  <inkml:trace contextRef="#ctx0" brushRef="#br0" timeOffset="200566.21">14145 14798 1595 0,'0'0'920'15,"0"0"-792"-15,0 0-44 16,0 0-84-16,0 0-934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2:54:35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27151 7168 1239 0,'0'0'674'0,"0"0"-497"0,0 0 162 0,0 0 24 16,0 0-148-16,0 0-142 16,53-62-26-16,43 66-29 15,51 17-3-15,56 2-15 16,26-5 0-16,3-8-2 15,-22-10-25-15,-46-7-4 16,-41-18 25-16,-36 3 6 16,-34 3 1-16,-17 2 9 0,-7-1-9 15,-5 4 13-15,-6 2 18 16,-13 8-5-16,-5 4 12 16,0 0-29-16,-21 18 4 15,0 16-14-15,-6 12 0 16,-4 15 1-16,-1 11 8 15,-5 26 5-15,-4 36 11 16,1 45-19-16,0 21 23 16,9 9-17-16,4 3-11 15,0-5 4-15,-8 8-5 0,-8 7 0 16,-14 5 0 0,-17 1 1-1,-6 5 32-15,-7 0 16 0,2-5 1 0,2-7-7 16,10-11-20-16,4-11-7 15,9-12 2-15,9-13-12 16,4-8 11-16,9-9 5 16,7-7-1-16,6-3 35 15,8-5-17-15,1-12-8 16,7-22-4-16,2-27-21 16,3-23 2-16,4-12-7 0,0 0 0 15,-2 0 1-15,0 0-2 16,-6-12 0-16,0-6 11 15,-11-6 6-15,-6-1 37 16,-12-1 22-16,-9-4-25 31,-8 0-18-31,-8-2-16 0,-5 0-17 16,-6-2 9-16,-6-2-8 16,-21 4 12-16,-26 2-13 15,-30 6 0-15,-6 0 0 16,27-2 0-16,35-6 0 0,38-4 0 15,14-4 0 1,6-2 0-16,7 0 0 0,12-2 0 16,23-2 0-16,15 0-24 15,39-2-104-15,60-16-154 16,-10 0-430-16,-3 0-377 0</inkml:trace>
  <inkml:trace contextRef="#ctx0" brushRef="#br0" timeOffset="94.36">27037 12679 1515 0,'0'0'1018'0,"0"0"-488"16,0 0-199-16,0 0-67 15,0 0-264-15,0 0-158 0,0 0-1237 0</inkml:trace>
  <inkml:trace contextRef="#ctx0" brushRef="#br0" timeOffset="8562.12">10362 15739 2133 0,'0'0'568'0,"0"0"-392"15,0 0 29-15,0 0 15 16,0 0-42-16,0 0-113 16,24-2-8-16,-10 22 46 15,2 0-35-15,4 14-28 16,7-2-13-16,4 4-18 15,7-2-7-15,1-6 4 16,4-10-6-16,-1-5 0 16,0-13 0-16,1 0 0 15,-5-13 17-15,-3-9-10 16,-3-2 5-16,-3-2-6 0,-5 8-5 16,1 0 6-16,0 6-7 15,3 6 0-15,3 6-1 16,5 0 2-16,4 0-2 15,2 0 1-15,1 0 0 16,-3 2 4-16,-5-2-4 16,-8 0 0-16,-8 0 0 15,-7 0 0-15,-1 0 6 16,1 0-6-16,3 0 1 16,10 0 0-16,6 0-1 15,7 0 0-15,9 0 0 16,4 0-10-16,29 22-181 0,-11 4-377 15,-7 0-387-15</inkml:trace>
  <inkml:trace contextRef="#ctx0" brushRef="#br0" timeOffset="9829.44">14538 15819 1350 0,'0'0'359'15,"0"0"-103"-15,0 0 98 16,0 0-52-16,0 0-54 16,0 0-86-16,0 0-26 15,-23 0 33-15,21 0 17 16,2 0-11-16,0 0-34 0,0 0-52 15,0 2-41-15,0-2-11 16,27 0-16-16,22 0 20 16,35 0-19-16,46 0-22 15,41-6 0-15,10 2 0 16,-30 4 0-16,-41 0 0 16,-51 0 0-16,-18 0-3 15,-6 0-39-15,-8 4-36 16,-7 0-21-16,-17 2 0 15,-3 2-7-15,-25-4-92 16,-22 6-293-16,-42 0-105 0,9 2 48 16,-1-6-227-16</inkml:trace>
  <inkml:trace contextRef="#ctx0" brushRef="#br0" timeOffset="10096.48">14625 15986 1360 0,'0'0'328'16,"0"0"-57"-16,0 0 113 15,0 0-84-15,0 0-71 16,0 0-69-16,0 0-74 16,-74 9-2-16,74-9-4 15,0 0-6-15,5 0-9 16,22 0 2-16,13 0-2 0,18 0-34 16,33-5-17-16,36-8-2 15,31 4-12-15,-11-1 1 16,-32 6 2-16,-41 4-3 15,-38 0-1 1,-5 0-1-16,-6 0-11 0,-8 0-14 16,-12 9-30-16,-5 14-93 15,-3-1-223-15,-5-8-605 0</inkml:trace>
  <inkml:trace contextRef="#ctx0" brushRef="#br0" timeOffset="10930.77">21507 15881 1446 0,'0'0'482'0,"0"0"-240"15,-121 0 77-15,79-2 40 16,11-4-138-16,6-2-97 0,8 0 10 15,5 2-3-15,6 2-14 16,6 0-13-16,0-2-29 16,25 2-12-16,23-8-14 15,37-2-5-15,46 0-11 16,59 0 3-16,29 6-14 16,8 4 11-16,-9 4-19 15,-21 0-3-15,-8 0-11 16,-18 0-2-16,-33 0 2 15,-35 0 0-15,-37 0 0 16,-14 0 3-16,-3 0-3 16,-2 0-1-1,-8 0 0-15,-12 0 1 16,-9 0 11-16,-5 0-10 16,-3 0 7-16,-4-4-8 15,-1 2-29-15,-5 0-113 16,-5 2-149-16,-19 0-422 15,-7 0-330-15</inkml:trace>
  <inkml:trace contextRef="#ctx0" brushRef="#br0" timeOffset="11371.24">21320 15995 1759 0,'0'0'384'0,"0"0"-180"15,0 0 294-15,114 0-233 16,-25 0-48-16,44 0-87 15,56 0-14-15,27-9-14 16,15-4-32-16,-9 3-28 16,-19 1-25-16,-14 5-10 15,-20 4 0-15,-36 0-6 16,-40 0-1-16,-28 0 0 16,-19 0 2-16,3 4-2 15,-7-3 0-15,1 3 1 16,-17 0 29-16,-6-4 39 15,-3 0-11-15,-2 0-16 16,1 0-30-16,1 0-12 0,1 0 0 16,2 0-92-1,6 0-133-15,-5-5-369 0,-6-3-686 0</inkml:trace>
  <inkml:trace contextRef="#ctx0" brushRef="#br0" timeOffset="11496.91">24052 16034 1854 0,'0'0'483'0,"0"0"-483"0,0 0-564 0</inkml:trace>
  <inkml:trace contextRef="#ctx0" brushRef="#br0" timeOffset="18225.88">10316 15913 1197 0,'0'0'695'0,"0"0"-484"15,0 0 78-15,0 0 83 16,0 0-75-16,0 0-152 16,0-4-47-16,4 4 9 15,2 0-11-15,13 14-16 16,7 4-2-16,16 9-38 0,14 0-17 15,15 0-22-15,14-9 6 16,7-6-6-16,-1-8-1 16,-2-4 6-16,-4-2-6 15,-10-16 6-15,-8-5-5 16,-5 0 0-16,-10 1 11 16,-6-1-4-16,-7 9 19 15,-8 1 16-15,-2 8-13 16,0 5-4-16,-3 0-1 15,5 0 2-15,4 18-6 0,4 1-12 16,8-6-8-16,6 4 7 16,5-7-7-16,7-5-1 15,-1-5 1-15,1 0 0 16,-5-1 0-16,-6-16-1 16,-8 3 0-16,-7 1 0 15,-8 3 1-15,-9 6-1 16,-6-1 5-16,-1 5-4 15,1 0-1-15,2 10 10 16,6 7 1-16,7 2 1 16,4-1-12-16,8 0 1 0,4-1 0 0,6-7-1 15,5-6 1-15,5-4-1 16,3 0-1 0,1-4 0-16,3-6-7 0,-3 2 3 15,-5-1 5-15,-6 8 0 16,-6 1 0-16,-2 0 0 15,-6 0 1-15,-5 0 4 16,4 10-4-16,-3-2 4 16,6 6 6-16,5-6-11 15,7 2 6-15,4-2-5 16,9-2-1-16,2-4 0 16,3-2-9-16,0 0 3 0,2 0 6 15,-5 0-5-15,-5-8 4 16,-3 4 1-16,-5 0-1 15,-7 4 1-15,-6 0 0 32,-6 0 1-32,-3 8 12 0,-2 10-11 0,2 0 13 15,3 0-15-15,6-6 1 16,4-2 0-16,7-4-1 16,4-6 1-16,2 0 0 15,5 0-1-15,0-6 0 16,-3-8-5-16,1-6-13 15,-3 0-12-15,1-2-63 0,-5 0-113 32,2 0-160-32,18-6-210 15,-13 6-9-15,-9 1-163 0</inkml:trace>
  <inkml:trace contextRef="#ctx0" brushRef="#br0" timeOffset="18335.74">15610 15963 2099 0,'0'0'704'0,"0"0"-351"16,0 0-71-16,0 0-282 0,0 0-252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3:35:38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12566 4016 1689 0,'0'0'794'16,"0"0"-576"-16,0 0 69 16,0 0-74-16,0 0-114 15,0 0 7-15,20-22 62 16,-20 20-29-16,0 0 5 16,0-2-40-16,0 0-10 31,0-4-53-31,0-2-41 0,-4-4 0 15,-10-2 0-15,-3-2 0 16,-8 0 0-16,-2 0 0 16,-2 0 0-16,-2 0 0 0,-2 2 0 15,-1 0 0-15,-1 0 0 16,-2 2 0 0,4-1 0-16,0 1 0 0,-1 4 0 15,3 2 0-15,-2 3 0 16,2 0 0-16,-3 5 0 15,-1 0 0-15,-3 0 0 0,-1 0 0 16,2 0 0 0,-1 0 0-16,0 9 0 0,-2-1 0 15,2 2 0-15,-2 2 0 16,3-1 0-16,-4 3 0 16,3 1 0-16,3 1 0 15,1 0 0-15,3 2 0 16,0 0 0-16,4 2 0 15,-2 2 0-15,2 2 0 16,0 0 0 0,0 4 0-16,4-2 0 0,0 4 0 0,3-2 0 15,0 3 0-15,2-1 0 16,0-1 0-16,1 6 0 16,1-1 0-16,3 4 0 15,-1 0 0-15,3 4 0 16,2 0 0-1,3 2 0-15,-2 0 0 0,6 0 0 16,2 1 0-16,0 1 0 16,0-2 0-16,0-2 0 15,0 0 0-15,8-2 0 16,0-1 0-16,3-6 0 16,-2 0 0-16,2-1 0 0,2-4 0 15,-1 0 0-15,3-2 0 16,4-2 0-16,-2 0 0 15,1-2 0-15,1-4 0 16,4 2 0-16,0-4 0 16,-1 0 0-16,2 2 0 15,0-2 0-15,1-2 0 16,-2 2 0 0,1-2 0-16,-2 0 0 0,1 0 0 15,1 1 0-15,1-4 0 16,4-1 0-16,-1 1 0 15,3-3 0-15,1-2 0 16,-4 0 0-16,4 0 0 0,-3-3 0 16,0 1 0-1,2-4 0-15,0 0 0 0,2 0 0 16,4 0 0-16,-2-4 0 16,1-3 0-16,-1-5 0 15,-3 2 0-15,-1-4 0 16,0 2 0-16,0-2 0 15,0 0 0-15,3-3 0 16,-1 1 0 0,-2-2 0-16,0 2 0 0,-2 0 0 15,-4 0 0-15,0 0 0 0,-3 0 0 16,-2 2 0-16,0 0 0 16,0 0 0-16,-4 0 0 15,2-2 0-15,-3 0 0 16,1 2 0-1,-1-4 0-15,-1 2 0 0,-3 0 0 16,-3-2 0 0,2 0 0-16,-1 0 0 0,-1-2 0 15,1-1 0-15,1 2 0 16,-2-3 0-16,1-1 0 16,0-1 0-16,-2 4 0 15,-1 0 0-15,-3 0 0 0,1 4 0 16,-4-2 0-16,0 2 0 15,0-2 0-15,0 0 0 16,0 0 0-16,0-2 0 16,0 2 0-16,-2-2 0 15,-5 1 0-15,1 1 0 16,-2-1 0 0,2-2 0-16,-3 1 0 0,1-2 0 15,-2 3 0-15,-1-4 0 16,0 1 0-16,2 0 0 15,0 2 0-15,0 0 0 0,1 2 0 16,-2 2 0-16,4-2 0 16,1 0 0-1,-1-2 0 1,-1 0 0-16,0-4 0 16,1-2 0-16,1-5 0 15,-1-3 0-15,2 2 0 16,-4 0 0-16,4 4 0 15,-1 2 0-15,-3 2 0 16,-2 2 0-16,-7-14 0 16,1 6-336-16,1 1-598 0</inkml:trace>
  <inkml:trace contextRef="#ctx0" brushRef="#br0" timeOffset="5496.31">19061 5282 456 0,'0'0'1903'0,"0"0"-1394"0,0 0-282 15,0 0 57 1,0 0-102-16,0 0-107 0,-2 0-41 0,2 6-7 15,0 10 3-15,0 5 0 16,10 6-6-16,6-1-10 31,4 0-7-31,9-6 8 0,10-4-1 16,7-10 11-16,10-6 10 16,10 0-14-16,7-24 7 15,6-8-11-15,2-10 1 16,-8-2 21-16,-5-3-3 15,-5 7-14-15,-14 10 2 16,-9 9-24-16,-9 10 0 16,-2 11 0-16,-2 0 0 15,2 4 0-15,7 14 0 16,3 7 0-16,7 0 0 0,2 0 0 16,8-3 0-16,2-4 0 15,0-8 0-15,2-8 0 16,-2-2 0-16,-2 0 0 15,-1-15 0-15,-3-4 0 16,-3-6 0-16,-5 0 0 16,-4 3 0-16,-9 5 0 0,-8 5 0 15,-5 9 0 1,-3 3 0-16,3 0 0 0,5 0 0 16,5 11 0-16,6 3 0 15,8 1 0-15,2-5 0 16,6-2 0-16,-1-5 0 15,4-3 0-15,-2 0 0 16,-1-3 0-16,-4-14 0 16,-2-1 0-16,-3 0 0 15,-5 2 0-15,-7 4 0 16,-7 6 0-16,-2 2 0 16,0 4 0-16,0 0 0 15,6 6 0-15,5 8 0 16,6 2 0-16,5-1 0 0,5-1 0 15,2-3 0-15,4-4 0 16,3-6 0-16,-3-1 0 16,3 0 0-16,-5 0 0 15,3-14 0-15,-3-2 0 16,0-4 0-16,-1 2 0 16,-4 0 0-16,-2 2 0 15,-7 2 0-15,-6 6 0 16,-8 6 0-16,-2 2 0 15,1 0 0-15,5 16 0 0,2 8 0 16,9 4 0-16,4 2 0 16,10-2 0-16,1-3 0 15,7-10 0 1,5-6 0-16,2-9 0 0,-3 0 0 16,1-5 0-16,-5-11 0 15,-2-4 0-15,-6 1 0 16,-6-2 0-16,-6 5 0 15,-7 2 0-15,-4 4 0 16,-6 4 0-16,-5 4 0 16,5 2-176-16,-2 0-451 0,-5 0-643 15</inkml:trace>
  <inkml:trace contextRef="#ctx0" brushRef="#br0" timeOffset="6795.02">2359 6068 542 0,'0'0'1560'0,"0"0"-1312"15,0 0-80-15,0 0 106 0,0 0-89 16,0 0-120-16,0 0 5 15,3-4 42-15,-3 4 12 16,0 0 16-16,0 0-23 16,0 0-39-16,2 0-24 15,9 6-35-15,9 6 2 16,7 2-3-16,6 0-16 16,7-2 10-16,2-6-2 15,5-4-2-15,5-2 7 16,-2-6-8-16,4-14 1 15,-5-5 7-15,-4-2-5 16,-8-5 11-16,-6 4 3 16,-6 2 9-16,-9 7 6 0,-5 7-19 15,-7 8 2 1,-2 4 8-16,3 0-28 0,4 0-2 16,6 8-8-16,10 6 8 15,4 0 0-15,9-2 0 16,4-6 0-16,5-3 1 15,5-3-1-15,-2 0 10 16,0-14-4-16,-6-3-4 16,-6-1 7-16,-10 2-9 0,-3 2 0 15,-7 2 3-15,-2 4-3 16,-5 0 0-16,0 6 0 16,9 2-60-16,-2 4-297 0,-2 10-557 15</inkml:trace>
  <inkml:trace contextRef="#ctx0" brushRef="#br0" timeOffset="9735.41">20164 1690 2058 0,'0'0'577'16,"0"0"-365"-16,0 0 1 16,0 0-57-16,0 0-54 15,0 0 18-15,-12-50-3 16,-5 46 10-16,-10 4-20 15,-9 0-77-15,-7 4-20 16,-5 22 9-16,-1 8-18 0,4 6-2 31,10 7 1-31,12 0-7 16,13 2 6-16,10-7-9 16,0-2 9-16,13-8-1 15,16-6-8-15,4-8 10 16,5-4 0-16,7-6 0 15,-1-2 0-15,3 0 1 16,-7 0-1-16,-5 2 2 16,-8 2-2-16,-8 4-1 15,-13 4 1-15,-6 6-14 16,0 6 14-16,-27 6 1 16,-8 3 0-16,-8-1 17 15,-8-2-18-15,-3-4 2 0,-4-8-2 16,0-8-5-16,5-12-60 15,6-4-115-15,5-40-83 16,13-10-391-16,13-4-547 0</inkml:trace>
  <inkml:trace contextRef="#ctx0" brushRef="#br0" timeOffset="10664.32">20214 1365 1397 0,'0'0'630'0,"0"0"-314"16,0 0 146-16,0 0-199 16,0 0-94-16,0 0-48 15,0 0-2-15,-129-74-32 16,100 72-20-16,-2 2-22 16,-7 0 11-16,-3 0-13 15,-5 0-2-15,0 2 13 16,1 6 6-16,-1 2-20 15,1 2 7-15,1 6-11 16,-4 2 7-16,4 4-43 16,-1 6 0-16,3 5 0 15,2 5 0-15,2 8 0 0,0 4 0 16,2 10 0 0,3 4 0-16,2 6 0 0,4 3 0 15,5-1 0-15,6 0 0 16,6-4 0-16,2 0 0 15,8-1 0-15,0-5 0 16,2-2 0-16,17-6 0 16,7-4 0-16,6-4 0 15,7-2 0-15,7-6 0 16,6-5 0-16,6-5 0 0,3-4 0 16,3-8 0-1,1-6 0-15,2-6 0 0,2-4 0 16,0-2 0-1,2 0 0-15,3-2 0 0,-1-10 0 16,-2-4 0-16,-1 0 0 16,-3-4 0-16,-3-3 0 15,-4 1 0-15,-2-3 0 16,-2-5 0-16,-3-2 0 16,-3-3 0-16,-1-1 0 15,-5-4 0-15,-2-2 0 0,-3-2 0 16,-6 0 0-16,-4-3 0 15,-5 4 0-15,-6-4 0 16,-5 1 0-16,-6-2 0 16,-2-2 0-16,-5-2 0 15,0-4 0-15,-5 0 0 16,-13-3 0-16,-7 1 0 16,-1 2 0-16,-10 0 0 15,-2 4 0-15,-6-1 0 16,-7 6 0-16,-5 3 0 15,-9 3 0-15,-4 5 0 16,-7 8 0-16,-3 4 0 16,-4 8 0-16,0 8 0 0,1 8 0 15,-25 6-275-15,24 18-632 16,12 0-1234-16</inkml:trace>
  <inkml:trace contextRef="#ctx0" brushRef="#br0" timeOffset="11773.82">27741 1568 1774 0,'0'0'380'16,"0"0"-92"-16,0 0-71 15,0 0-53-15,0 0-77 16,0 0-12-16,0 0 23 16,-14-24-18-16,14 24 14 15,-4-2-3-15,0-1-7 16,0 2-6-16,-3-3-27 15,0 0 3-15,0 2-16 16,1-5-10-16,1 4 8 0,3-1-9 16,-2 0 21-16,0 0 41 15,0 0-7-15,-2 4 1 16,2 0-33-16,-3 0-50 16,-4 1 0-16,0 22 0 15,-4 9 0-15,-4 14 0 16,4 12 0-16,-1 13 0 15,5 6 0-15,2 8 0 16,2 3 0-16,5-2 0 16,2 0 0-16,0-6 0 0,0-5 0 15,9-9 0 1,7-10 0-16,4-10 0 0,2-14 0 16,7-10 0-16,2-13 0 15,7-9 0-15,5-4 0 16,-4-21 0-16,-1-5 0 15,-9-6-18-15,-13 0-129 16,-14 0-93-16,-2 0-68 16,-29-13-243-16,-8 9-193 0,-2 4-311 0</inkml:trace>
  <inkml:trace contextRef="#ctx0" brushRef="#br0" timeOffset="11962.69">27164 1905 1921 0,'0'0'783'15,"0"0"-287"-15,0 0-238 16,0 0-126 0,0 0-39-16,127-9-39 0,-63 9-20 0,3 0-34 15,1 0 2-15,-4 0-2 16,-1 0-112-16,-1 0-143 15,-14-5-350-15,-14-1-194 0</inkml:trace>
  <inkml:trace contextRef="#ctx0" brushRef="#br0" timeOffset="12772.19">27750 1391 1332 0,'0'0'490'16,"0"0"-175"-16,0 0 24 15,0 0-75-15,-114-82-39 16,83 72-89-16,0 2-55 15,-3 2-19-15,-3 2 11 16,-3 2 18-16,-3 0 19 0,-1 2-5 16,-1 0-12-16,1 6-8 15,-4 12-16-15,6 8 23 16,0 8-17-16,5 8-16 16,-2 8-59-16,8 11 0 15,2 7 0-15,5 8 0 16,6 6 0-16,5 2 0 15,8 3 0-15,5-3 0 16,0-4 0-16,0-4 0 16,16-3 0-16,6-8 0 15,7 0 0-15,5-9 0 16,6-2 0 0,9-8 0-16,4-5 0 0,7-8 0 0,4-8 0 15,6-10 0-15,3-2 0 16,1-8 0-16,-2-5 0 15,-1 0 0-15,-3 0 0 16,-5 0 0-16,-1-3 0 16,-4-4 0-1,0-2 0-15,-2-1 0 0,0-4 0 16,-3-7 0-16,0-1 0 16,-1-6 0-16,-6-4 0 15,-1-4 0-15,-7-2 0 0,-2-4 0 16,-5-2 0-1,-2-3 0-15,-5-3 0 0,-3-1 0 16,-8-2 0-16,-2-1 0 16,-4 0 0-16,-7 0 0 15,0-2 0-15,0-2 0 16,-16-5 0-16,-9 0 0 16,-6-2 0-16,-4 3 0 15,-7 2 0-15,-6 3 0 16,-2 7 0-1,-8 6 0 1,-10 2 0-16,-12 6 0 16,-27 4 0-16,-39 10 0 0,-47 14 0 0,29 8-326 15,16 0-922-15</inkml:trace>
  <inkml:trace contextRef="#ctx0" brushRef="#br0" timeOffset="23734.17">23408 3142 147 0,'0'0'1648'0,"0"0"-1130"16,0 0-251-16,0 0-71 16,0 0-92-16,0 0-25 15,-9 0-28-15,9 0 40 16,0 0 35-16,0 0 66 16,0 0 1-16,0 0-85 15,0 0-36-15,0 0-25 0,0 0-11 16,0 4-2-16,0 6-34 15,0 6-4-15,2 10 2 16,7 10 2-16,-1 6 0 16,4 5 6-16,-1-1-5 15,3-1 9-15,-3 0-10 16,2-9 1-16,-2-4 2 16,0-10-3-16,0-6-1 15,-2-6-1-15,0-6 2 0,-5-2 5 16,3-2 17-1,0 0 14-15,0-12 11 0,4-10-26 16,0-10-8-16,2-8 18 31,-2-8-31-31,1-8 0 0,-1-5 0 0,-5 3 0 16,4 2 0-16,-6 12 0 16,0 12 0-16,1 10 0 15,-5 12 0-15,0 6 0 16,2 4 0-16,0 0 0 15,4 0 0 1,17 24-309-16,-3 0-252 0,0 2-533 0</inkml:trace>
  <inkml:trace contextRef="#ctx0" brushRef="#br0" timeOffset="24063.67">23962 3473 2032 0,'0'0'728'0,"0"0"-436"15,0 0-136-15,0 0-84 16,0 0-54-16,0 0-1 15,0 0 12-15,61 22 73 16,-61 8 27-16,0 8-57 16,0 6-45-16,-11 4 11 15,1-4-31-15,6-4-7 16,4-8 8-16,0-10-8 16,20-9 0-16,14-13-110 15,15-32-71-15,-5-15-276 0,-11-7-419 16</inkml:trace>
  <inkml:trace contextRef="#ctx0" brushRef="#br0" timeOffset="24206.55">24076 3182 2126 0,'0'0'1129'16,"0"0"-617"-16,0 0-301 15,0 0-167-15,0 0-44 16,0 0-152-16,0 0-299 15,15-40-547-15</inkml:trace>
  <inkml:trace contextRef="#ctx0" brushRef="#br0" timeOffset="25330.42">24072 2962 1373 0,'0'0'847'0,"0"0"-509"0,0 0 147 16,0 0-254-16,0 0-49 15,0 0-54-15,0 0-2 16,-134-115-38-16,98 99-31 15,-6 2-4-15,-5 0-22 16,1 2 7-16,-4 4-29 16,6 0-8-16,1 2 23 15,1 4-23-15,4 2-1 16,3 0 0-16,-4 0 1 16,4 0 6-16,-3 8-7 0,-2 6 0 15,4 2 9-15,-2 2-9 16,5 4 12-16,0 2-4 15,1 5-7-15,3 0 4 16,3 6-5-16,1 2 0 16,1 3 12-1,4 3-11-15,1 1 14 0,7 2-2 16,1 0-13-16,3 2 0 16,6-1 0-16,2 0 0 15,0-2 0-15,0-1 0 16,12-2 0-16,-1 0 0 0,2-2 0 15,3 2 0-15,2 2 0 16,1-1 0-16,4-2 0 16,4-2 0-16,-3-1 0 0,2-4 0 15,3-2 0-15,-2-4 0 16,2-2 0-16,0 0 0 16,5-4 0-16,-1 0 0 15,6-2 0-15,0-2 0 31,3-4 0-31,3-2 0 16,2-2 0-16,4-3 0 16,1-6 0-16,1-1 0 15,3 0 0-15,-5 0 0 16,0 0 0-16,-4-5 0 16,-5-5 0-16,-1-3 0 0,-6 4 0 15,1-4 0-15,-3 1 0 16,0-2 0-16,-1 0 0 15,-1-2 0-15,-2-2 0 16,-2 0 0-16,-3-2 0 16,1 0 0-16,-6-2 0 15,2 0 0-15,-2-2 0 16,2-2 0-16,-3-1 0 16,-1 0 0-16,1-4 0 15,-2-1 0-15,-3-1 0 16,0-4 0-16,-1 1 0 0,-3-4 0 15,-3 2 0-15,1-2 0 16,-5 0 0-16,0-3 0 16,-2 3 0-16,0-2 0 15,0 1 0-15,0-2 0 16,0 3 0-16,-2 0 0 16,-7 2 0-16,3 0 0 15,-5 0 0-15,1 4 0 16,-3 2 0-16,0 1 0 15,-5 3 0-15,0 2 0 16,-5 4 0-16,2 0 0 0,-6 2 0 16,-2 2 0-1,-4 0 0-15,-7 0 0 0,-7 0 0 16,-9 2 0-16,-11 4 0 16,-6 2 0-16,-8 6 0 15,-6 4 0-15,-35 4 0 16,20 16-57-16,12 0-974 0</inkml:trace>
  <inkml:trace contextRef="#ctx0" brushRef="#br0" timeOffset="28662.31">20678 2484 992 0,'0'0'299'16,"0"0"-16"-16,0 0-45 15,0 0-16-15,0 0 20 16,0 0-2-16,0 0 2 0,0-34 22 16,0 30-51-1,0 0-43-15,0 0-30 0,-2 2-14 16,2-2-53-16,-3 0-19 15,1 0-24-15,0 0-12 16,0 0 6-16,0 2-10 16,2 0-7-16,0 2 12 15,0 0-18-15,0 0-1 16,0 0 0-16,0 0-9 16,6 0 7-16,15 4-4 15,10 12 6-15,9 6 15 16,7 2-14-16,6 4 8 15,3-2 6-15,-1 1-6 0,1-4 35 16,2 1-10 0,-2 1-1-16,1-3 9 0,1 0-42 15,5-2 0-15,-1 2 0 16,-2-2 0-16,3 0 0 16,-5 0 0-16,0-2 0 15,-2 0 0-15,0-2 0 16,-4 2 0-16,0 0 0 15,-3-2 0-15,2 2 0 16,-2-4 0-16,5 3 0 16,-3-3 0-16,0-1 0 0,1 0 0 15,-8 1 0 1,-6-2 0-16,-5-1 0 0,-6 2 0 16,-3-1 0-16,-1 0 0 15,0 0 0-15,-2 0 0 16,4 0 0-16,2 0 0 15,0 0 0-15,-3-2 0 16,0 0 0-16,1-2 0 16,-5 0 0-16,-3 0 0 15,2 0 0-15,-1-2 0 0,-3 0 0 16,-1 0 0 0,-1 0 0-16,0-2 0 0,1 0 0 15,-3 0 0-15,2-2 0 16,0 2 0-16,0 0 0 15,3 0 0-15,-3 0 0 16,1 0 0-16,1 0 0 16,-1-2 0-16,-3 2 0 15,1-2 0-15,-6-2 0 16,-1 2 0-16,-3 0 0 16,0-2 0-16,-2 0 0 15,0 0 0-15,0 0 0 16,0 0 0-16,0 0 0 0,0 0 0 15,0 0 0 1,0 0 0-16,0 0 0 0,0 0 0 16,0 0 0-16,0 0 0 15,0 0 0-15,6 4 0 16,17 0-177-16,0 0-514 16,-4 0-575-16</inkml:trace>
  <inkml:trace contextRef="#ctx0" brushRef="#br0" timeOffset="30070.62">24521 3132 1194 0,'0'0'557'0,"0"0"-231"16,0 0 45-16,0 0-121 15,0 0-84-15,0 0-19 0,0 0-43 16,0 0-27-16,0 0-1 15,0 0-26-15,0 0 0 16,0 0 6-16,3 0-10 16,10 0 22-16,7-6 29 15,9-2-17-15,6-4-28 16,6 0-16-16,3 0-6 16,4-4 5-16,0 0-13 15,1-4 10-15,3 0-7 16,-1-5-5-16,0 3 11 15,-1-2-11-15,-2 4-10 16,-1 0 10-16,0 2-11 16,0 0 6-16,1 2-2 0,2-2-13 15,-2 0 11-15,4 0-11 16,-3 0 0-16,0 2 0 16,0-2 0-16,-5 2 0 15,1 0 0-15,-1-2 0 16,-1 0 0-16,-1 0 0 15,0 0 0-15,1-2 0 16,-3 2 0-16,0-3 0 16,1 3 0-16,-4-1 0 15,3-2 0-15,-2 2 0 0,-2-2 0 16,2 1 0-16,-3 0 0 16,-1 2 0-16,1 0 0 15,3 0 0-15,-2-2 0 16,2 0 0-16,0 2 0 15,-3-3 0-15,3 0 0 16,-2 1 0-16,2-2 0 16,-3 2 0-16,1-2 0 15,-3 4 0-15,-2 0 0 16,-2 3-9-16,-4 1 5 16,-2 3 4-16,-4 0 0 0,-1 1 0 15,-5 2-1-15,1 0 1 16,-5 2 0-16,-3 2-2 15,2 0 3-15,-6 0-1 16,0 4 0-16,0-2 1 16,-2 2-6-16,2-2 5 15,-2 2 0-15,0 0 0 16,0 0 2-16,0 0-2 16,0 0 0-16,0 0-34 15,-6 0-125-15,-10 0-320 16,-5 6-771-16</inkml:trace>
  <inkml:trace contextRef="#ctx0" brushRef="#br0" timeOffset="69963.25">20999 1534 829 0,'0'0'946'16,"0"0"-778"-16,0 0 103 0,0 0 25 16,0 0-110-16,0 0-104 15,-33-18 5-15,33 18 25 16,-2 0 3-1,0 0 18-15,-1 0 21 0,0 0-2 16,-3 0-5-16,-1 0-51 16,-3 0-48-16,-4 0-35 0,1 0-11 15,-1-2 6-15,5 2-8 16,0-2-1-16,5 2 1 16,0-2 0-16,4 2 23 15,-3-2 11-15,3 2 11 16,0 0-1-16,0-2-22 0,0-1-1 15,0 3 3-15,0-1-13 16,0 1 2-16,0 0-7 16,0 0 3-16,0 0-9 31,0 0 0-31,0 0 0 16,0 0 0-16,0 0 0 15,5 0 0-15,10 0 0 16,12 0 0-16,15 0 0 15,12 0 0-15,10 0 0 16,7 0 0-16,5 1 0 16,2 2 0-16,-4 1 0 0,-1-2 0 15,-1-2 0-15,-5 2 0 16,2-2 0-16,-1 0 0 16,7 0 0-16,2 0 0 15,6 0 0-15,6 0 0 16,2 0 0-16,1 2 0 15,-1 2 0-15,-3 0 0 16,0 0 0-16,-4 2 0 16,-3-2 0-16,1 0 0 15,-4 0 0-15,2-2 0 0,-2 0 0 16,3 0 0-16,-4 0 0 16,6 2 0-16,-3-2 0 15,3 0 0-15,-1-2 0 16,-2 0 0-16,3 2 0 15,-3-2 0-15,0 0 0 16,0 0 0-16,0 0 0 16,3 2 0-16,-5 0 0 15,0-2 0-15,-4 2 0 16,-5-2 0-16,-3 2 0 16,-3-2 0-16,-3 2 0 0,0 0 0 15,0 2 0-15,1-2 0 16,1 0 0-16,2 2 0 15,-1-2 0-15,-1 2 0 16,-2-2 0-16,-2 2 0 16,3-2 0-16,-3 2 0 15,-2 0 0-15,1-2 0 16,1 0 0-16,2 2 0 16,0-2 0-16,0 2 0 15,0-2 0-15,-4 0 0 16,-2 0 0-16,-3 0 0 15,0 0 0-15,-1 2 0 16,-2-2 0-16,4 2 0 0,1 0 0 16,2 0 0-16,-1 0 0 15,-2 0 0-15,-2-2 0 16,0 0 0-16,-3 0 0 16,-5 0 0-16,-2-2 0 15,-3 0 0-15,-2 0 0 16,-4 0 0-16,-3 0 0 15,-1 0 0-15,-3 0 0 16,1 0 0-16,0 0 0 16,2 0 0-16,-1 0 0 0,-2 0 0 15,1 0 0 1,0 0 0-16,-5 0 0 0,0 0 0 16,-4 0 0-16,-1 0 0 15,1 0 0-15,-1 0 0 16,5 0 0-16,1 0 0 15,0 0 0-15,2 0 0 16,-5 0 0-16,-3 0 0 16,-2 0 0-16,1 0 0 15,-3 0 0-15,1 0 0 16,1 0 0-16,-1 0 0 0,2 0 0 16,-1 0 0-16,-1 0 0 15,-5 0 0-15,-1 0 0 16,-2 0 0-16,-1 0 0 15,2 0 0-15,-3 0 0 16,4 0 0-16,3 0 0 16,2 0 0-16,1 0 0 15,-2 0 0-15,-3 0 0 16,0 0 0 0,-5 0 0-16,-2 0 0 0,0 0 0 15,0 0 0-15,0 0 0 0,0 0 0 16,-4 0 0-16,-32 0 0 15,2-12-371-15,-8 0-1747 0</inkml:trace>
  <inkml:trace contextRef="#ctx0" brushRef="#br0" timeOffset="-173067.86">15036 8969 857 0,'0'0'229'0,"0"0"-161"15,0 0-9-15,0 0-59 16,-131-32-41-16,100 24-48 16,-2 2-41-16,2 2 56 15,-3 2 57-15,3 2 17 16,0 0 11-16,4 0 76 16,0 0-22-16,7 0-65 15,5 0-538-15</inkml:trace>
  <inkml:trace contextRef="#ctx0" brushRef="#br0" timeOffset="-172699.96">14560 8823 567 0,'0'0'1133'0,"0"0"-568"15,0 0-224-15,-9-105 146 16,9 80-200-16,0 7-33 16,0 3-64-16,0 9-58 15,0 6-30-15,0 0-64 16,0 9-38-16,0 24 0 15,0 16 0-15,13 11 0 16,8 4 0-16,3-4 0 0,7-8 0 16,7-14 0-1,11-18 0-15,13-20 0 0,34-22 0 16,49-64 0-16,53-56 0 16,32-30 0-16,6-11 0 15,-25 23 0-15,-57 47 0 16,-44 33 0-16,-46 30 0 15,-22 16 0-15,-5 5 0 16,-8 4 0 0,-8 7 0-16,-11 10 0 15,-8 5 0-15,-2 3 0 16,0 0 0-16,2 0 0 16,5 0 0-16,13 11 0 0,-1-1-288 15,0-5-910-15</inkml:trace>
  <inkml:trace contextRef="#ctx0" brushRef="#br0" timeOffset="-172526.98">17180 8282 2869 0,'0'0'635'16,"0"0"-635"-16,0 0-30 0,0 0-492 15,0 0-373-15</inkml:trace>
  <inkml:trace contextRef="#ctx0" brushRef="#br0" timeOffset="-169266.61">8518 9972 1829 0,'0'0'683'15,"0"0"-336"-15,0 0-22 16,0 0-80-16,0 0-114 15,0 0-41-15,-14 0 18 16,14 0-29-16,0 0-4 16,12-2-24-16,9-8-21 15,13-4 9 1,13-8-37-16,9-1 11 0,4 0-13 0,-7 1-81 16,-8 6-51-16,-14 5-96 15,-16 7-29 1,-15 4-36-16,0 3-43 15,-51 30-134-15,2 0-58 0,-3 1-261 0</inkml:trace>
  <inkml:trace contextRef="#ctx0" brushRef="#br0" timeOffset="-169062.36">8483 10128 1048 0,'-8'8'668'0,"1"-2"-292"16,3-2 103-16,2 0-175 15,2-4-66-15,0 0-72 16,19 0-52-16,20-10-33 15,9-8-48-15,8-6-32 16,2 0-2-16,-6 2-27 0,-14 6-11 16,-12 6 21-16,-13 4 17 15,-10 4 1-15,-3 2 3 16,0 0-3-16,-13 2-96 16,-1 8-247-16,1-2-465 0</inkml:trace>
  <inkml:trace contextRef="#ctx0" brushRef="#br0" timeOffset="-150222.72">2700 10401 2540 0,'0'0'592'0,"0"0"-512"15,0 0 39-15,0 0-11 16,0 0-76-16,0 0-23 15,36 50-3-15,-14-22 3 16,0 4-9-16,-2-1 7 16,-3-4 10-16,4-4-5 15,-1-11 30-15,7-11 18 0,11-1 22 16,18-27 5 0,33-38-36-16,33-33-22 15,-2-2-24-15,-10 7-4 0,-19 17 7 16,-31 28-7-16,-6 6 0 15,-8 6 9-15,-21 16-8 16,-14 16 16-16,-11 4-17 16,0 0-1-16,-7 40-207 15,-8-2-512-15,-3 0-773 0</inkml:trace>
  <inkml:trace contextRef="#ctx0" brushRef="#br0" timeOffset="-149071.34">7860 11540 1817 0,'0'0'487'0,"0"0"-330"16,0 0 380-16,0 0-304 15,0 0-47-15,0 0-47 16,0 0-23-16,-87-8-23 16,87 8-32-16,0 0-7 15,0 0 2-15,0 0-20 16,0-2 1-16,16 2-19 15,17-2-16-15,19-2 16 16,32-2-18-16,44-4 1 16,47 0 16-16,28 2-17 15,15 0 6-15,5 0-6 16,-7 0 0-16,9 0-7 0,0-2 7 16,-2 4 0-16,-13-2 0 15,-19 2 1-15,-21 0-1 16,-39 2-23-16,-33 0-1 15,-29 4 24-15,-15-2-17 16,-1 2 11-16,0 0 5 16,-4 0 2-16,-15 0 3 15,-10 0-4-15,-3 0 0 0,-8 0-1 16,3 0 1-16,-3-2-2 16,5 0-74-16,13-5-152 15,-5 2-354-15,-1-4-735 0</inkml:trace>
  <inkml:trace contextRef="#ctx0" brushRef="#br0" timeOffset="-147959.29">17334 11498 1527 0,'0'0'582'0,"0"0"-289"15,0 0 175-15,0 0-187 16,-116 0-36-16,105 0-83 16,7 0-25-16,2 0-2 15,2 0-38-15,0 0-43 16,0 0-6-16,0 0-19 16,0 0 9-16,0 0-38 15,13 0 0-15,20 0 0 0,16 0 0 16,16 0 0-1,12 0 0-15,4 0 0 0,-6 0-3 16,-12 2-36-16,-16 2-2 16,-20-4 23-16,-19 2 12 15,-8-2 6-15,-4 0 22 16,-27 0-21-16,-7 0 5 16,-11 0-1-16,-3 0-4 15,2-4-1-15,0 0 0 16,8 2 1-16,11-2 22 0,11 2 1 15,11 0 0 1,9 0-24-16,2 2 0 0,32 0 0 16,19 0 0-16,18 0 0 15,14 0-33-15,4 0-75 16,27 0-120-16,-27 0-293 16,-17 0-576-16</inkml:trace>
  <inkml:trace contextRef="#ctx0" brushRef="#br0" timeOffset="-147203.18">18840 11502 67 0,'0'0'1880'0,"0"0"-1251"15,0 0-271-15,0 0 108 16,0 0-223-16,0 0-117 16,0 0-54-16,-93 0-33 15,93 0-15-15,0 0 0 16,17 0-7-16,16 0-4 0,19-2 4 15,12 0-11 1,13 0-4-16,4 2-2 0,-2 0-11 16,-8 0-4-1,-13 0-24-15,-16 0-10 0,-15 0 19 16,-21 0 0-16,-6 0 29 16,-8 0-1-16,-30 0-2 15,-14 2 3-15,-12 4 1 16,-7 0 0-16,-5 0 4 15,5 2-3-15,6-2 5 16,11-2 18-16,17-2 5 16,12-2 16-16,16 2-11 15,9-2-14-15,7 0-1 0,31 0-17 16,15 0 7-16,14 0-9 16,9 0-35-16,2 0-18 15,-4 0-29-15,-16 0-20 16,-14 0 9-1,-21 0 4-15,-19 0 49 0,-4-4 31 16,-27 2 9-16,-20-2 9 16,-6 2-9-16,-5 2 14 15,2 0 8-15,12 0-8 16,11 0 17-16,12 0 11 0,15 0-3 16,6 0-7-1,4 0-8-15,23 0 15 0,13 0 7 16,6 0-31-16,6 0-3 15,-3 0-11-15,-5 0-1 16,-6 0 0-16,-14 0-36 16,-5 0-15-16,-13 0-39 15,-4 0-43-15,-2 0-5 16,0 0-79-16,-17 0-105 0,-3 0-340 16,-3-8-1141-16</inkml:trace>
  <inkml:trace contextRef="#ctx0" brushRef="#br0" timeOffset="-145757.79">5038 12501 2105 0,'0'0'473'0,"0"0"-414"16,0 0 74-16,0 0 88 15,0 0-124-15,0 0-67 16,0 0-28-16,17 76-1 16,3-50 44-16,0-6 0 0,2-6 17 15,5-8-4 1,6-6 15-16,15 0-14 0,16-10-38 15,14-18-5-15,11-6-4 16,4-7-11-16,-3 4 16 16,-10 5-7-16,-15 6 2 15,-12 12 23-15,-11 7-8 16,-8 7 3-16,-5 7 22 16,0 18-29-16,4 9-7 15,3 5-14-15,9 1-1 16,5-4 8-16,8-6-1 15,9-10-5-15,7-10 6 16,4-10-8-16,0 0 17 0,-3-12-11 16,-4-10-5-16,-5-2 4 15,-4 2-5-15,-7 2-1 16,-1 6 8-16,-3 6-7 16,3 8 26-16,-1 0-11 15,7 4 2-15,5 12-1 16,2 2-17-16,0-2 5 15,0 0-5-15,-3-4 0 16,1-4 0-16,-3-4 1 16,-2-2 0-16,-2-2 11 15,-2 0-11-15,-5 0-1 16,-6 0 0-16,-5 0 1 16,-5 2 2-16,-6 4-3 0,0 8 0 15,2 2 0-15,3 6 0 16,4 4 2-16,4 0-1 15,5-2-1-15,6-4 6 16,3-6-6-16,2-6-1 16,-2-8 1-16,-5 0 0 15,-6 0 24-15,-14-4-5 16,-8-2-1-16,-10 2 17 0,-5 0-7 16,-1 2-1-1,-2 0-3-15,-1 2-24 0,1-2 0 16,-1 2 0-16,2-2 0 15,1 2 0-15,3-2-50 16,2-4-184-16,2 0-434 16,-7-4-891-16</inkml:trace>
  <inkml:trace contextRef="#ctx0" brushRef="#br0" timeOffset="-125623.71">6902 15328 514 0,'0'0'303'16,"0"0"-303"-16,0 0-313 0</inkml:trace>
  <inkml:trace contextRef="#ctx0" brushRef="#br0" timeOffset="-124824.99">6356 14636 1166 0,'0'0'695'0,"0"0"-507"16,0 0 152-1,0 0 1-15,0 0-140 0,0 0-123 0,0 0-46 16,-22 24-1-16,24-4 24 15,9 0-23-15,3 0-20 16,1-6 4-16,8-4-10 16,1-2 2-16,4-8 13 15,2 0-9-15,-1-4 21 16,-3-12 18-16,-1-4 7 16,-4 2 11-16,-6 2-26 31,-4 6-25-31,-4 4 17 0,-3 6 19 0,0 0 42 15,5 0-38-15,9 16-40 0,9 4 9 16,13 2-18 0,12 1-7-1,10-9 4-15,9-13-6 0,5-1-6 0,2-18-53 32,13-32-125-32,-18-2-137 15,-17 6-768-15</inkml:trace>
  <inkml:trace contextRef="#ctx0" brushRef="#br0" timeOffset="-123825.75">8865 14405 1765 0,'0'0'658'0,"0"0"-407"15,0 0 58-15,0 0-27 0,0 0-131 16,0 0-94-16,0 0-3 15,-4 40 7-15,-6-13-25 16,-1-4-1-16,-2-2-28 16,-5-11 4-16,-4-10 7 15,-5 0-3-15,-7-10 30 16,-3-22-20-16,1-8 22 16,3-9-7-16,8-5-19 15,15 0 9-15,10 2 20 0,8 4-43 16,32 4-6-16,20 6-1 15,19 6-2-15,10 6 0 16,7 4 2-16,-5 4 0 31,-12 1-1-31,-14 7-13 0,-16 2-84 0,-20 2-127 16,-24 6-101-16,-5 0-333 16,-2 0-503-16</inkml:trace>
  <inkml:trace contextRef="#ctx0" brushRef="#br0" timeOffset="-123133.08">9215 14301 1538 0,'0'0'405'0,"0"0"-83"15,0 0 34-15,0 0-61 16,0 0-64-16,0 0-66 16,0 0-11-16,-7-76-49 15,-15 94-84-15,-3 6-13 16,3 6-8-16,4-2-2 16,12 2-4-16,6-3-13 0,0-4 4 15,26 2 3-15,6-1-18 16,3-6 16-16,1-2 1 15,-7 2 1-15,-7-2 10 16,-9 0-7-16,-11 2 9 16,-2 0 0-16,-13 4 1 15,-22 2-1-15,-8-2 0 16,-1-6 1-16,4-2-7 16,7-14 6-16,8 0-1 15,15-10-21-15,10-18-59 16,10-12-84-16,25-6-26 15,14-7-69-15,5 2-48 16,1 2 38-16,-3 5 160 0,-10 8 75 16,-13 6 35-16,-14 10 171 15,-5 8 126-15,-8 4 36 16,-2 6-44-16,0 2-85 16,0 0-53-16,0 0-57 15,0 4-50-15,0 18-20 16,0 8-6-16,0 12 1 15,4 8-10-15,3 3-9 16,-1-3 0-16,-1-4-1 16,0-6-62-16,-3-10 40 0,0-12 5 15,-2-6 3-15,0-12 15 16,0 0 9-16,0-2 42 16,-9-18 2-16,0-4 28 15,7 0 9-15,2-4-29 16,0 2-8-1,16-4-21-15,13 3-32 0,11 4-8 16,4 5 8-16,1 8-179 16,3 10-185-16,-7 0-368 15,-14 0-149-15</inkml:trace>
  <inkml:trace contextRef="#ctx0" brushRef="#br0" timeOffset="-122833.18">10513 13882 2058 0,'0'0'820'0,"0"0"-262"15,0 0-198-15,0 0-196 0,0 0-98 16,-77 102-50-16,57-35 17 15,7 5-12-15,8 4-21 16,5-10 0-16,20-6 0 16,25-12-32-1,13-16-158-15,44-28-293 0,-13-4-268 16,-9-8-420-16</inkml:trace>
  <inkml:trace contextRef="#ctx0" brushRef="#br0" timeOffset="-122432.36">10995 14004 1691 0,'0'0'1211'16,"0"0"-628"-16,0 0-202 16,0 0-151-1,0 0-230-15,0 0 0 16,0 0 0-16,23-28 0 16,10 28 0-16,2 10 0 15,-3 8 0-15,-3 4 0 16,-7 7 0-16,-7 5 0 0,-6 4 0 15,-6 2 0 1,-3-2 0-16,0-4 0 0,0-8 0 16,2-4 0-1,7-10 0-15,8-4 0 0,10-8 0 16,6 0 0-16,6-18 0 16,-1-14 0-16,-3-8 0 15,-6-12 0-15,-9-6 0 16,-7-2 0-16,-10-1 0 15,-3 7 0-15,-3 10 0 16,-17 12 0-16,-2 12 0 16,0 10 0-16,1 10 0 15,6 0 0-15,7 16 0 16,8 12 0-16,0 6 0 16,21-4 0-16,27 2-205 0,43-8-131 15,-11-7-358-15,-6-8-176 16</inkml:trace>
  <inkml:trace contextRef="#ctx0" brushRef="#br0" timeOffset="-122196.34">11777 14131 337 0,'0'0'1757'16,"0"0"-1112"-16,0 0-333 16,0 0-56-16,0 0-69 15,0 0-88-15,0 0-64 16,67 46-26-16,-54-32-8 15,-4 6 11-15,-7 8 1 16,-2 0-2-16,0 6-11 0,-6-2-9 16,-5 0 9-16,2-6-6 15,4-8 5-15,5-4-11 16,2-10-131-16,35-8-125 16,-4-15-239-16,-2-8-263 0</inkml:trace>
  <inkml:trace contextRef="#ctx0" brushRef="#br0" timeOffset="-122070.48">11849 13964 2280 0,'0'0'922'0,"0"0"-361"15,0 0-228-15,0 0-333 16,0 0 0-16,0 0-60 16,0 0-291-16,79-32-645 0</inkml:trace>
  <inkml:trace contextRef="#ctx0" brushRef="#br0" timeOffset="-121834.71">12187 13844 1998 0,'0'0'981'0,"0"0"-347"16,0 0-405-16,0 0-44 0,0 0-116 15,115 28-69-15,-67 8 0 16,-4 10 0-16,-6 11 0 15,-11 7 0-15,-7 2 0 16,-12 4 0-16,-8-2-26 16,-4-8-47-16,-25-4-11 15,-11-7 25-15,-4-9-47 16,-3-12-112-16,11-10-162 16,16-14-618-16</inkml:trace>
  <inkml:trace contextRef="#ctx0" brushRef="#br0" timeOffset="-121693.21">12813 14462 2349 0,'0'0'899'16,"0"0"-528"-16,0 0-95 16,0 0-276-16,0 0-31 15,0 0-520-15,0 0-1589 0</inkml:trace>
  <inkml:trace contextRef="#ctx0" brushRef="#br0" timeOffset="-120598.64">16532 14606 1633 0,'0'0'559'16,"0"0"-173"-16,0 0 149 15,0 0-243-15,0 0-37 32,0 0-100-32,0 0-26 15,-36 0-36-15,39 4-34 0,24 0-59 16,41 4 0-16,68-4 0 16,80-4 0-16,47 0 0 15,20-12 0-15,-25-8 0 16,-53 4 0-16,-51 2 0 15,-56 4 0-15,-42 2 0 16,-29 4-20-16,-12 0-22 0,-8 2 32 16,-7 0 9-16,-5 2-41 15,-41 0-318-15,1 4-323 16,-2 6-205-16</inkml:trace>
  <inkml:trace contextRef="#ctx0" brushRef="#br0" timeOffset="-120257.25">16857 14790 614 0,'0'0'1427'16,"0"0"-1068"-16,0 0 96 16,0 0-115-16,0 0-131 0,0 0-105 15,0 0 11-15,7 4-32 16,113-4 32-16,72-4-35 15,41-16-56 1,17-7-15-16,-14 0 6 16,-40 5-14-16,-47 4 7 15,-41 6-3-15,-46 2-5 16,-31 6 0-16,-8-2 0 16,-10 4 48-16,-2 0 37 15,-11 2-85-15,0 0 0 16,4 0 0-16,10 0 0 15,32 0-197-15,1 0-527 16,5 0-1377-16</inkml:trace>
  <inkml:trace contextRef="#ctx0" brushRef="#br0" timeOffset="-120167.88">19237 14708 2479 0,'0'0'629'15,"0"0"-557"-15,0 0-72 16,0 0-1180-16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3:41:17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2657 1143 1478 0,'0'0'404'15,"0"0"111"-15,0 0-27 16,0-123-162-16,0 95-4 16,0 10-53-16,0 10-68 15,0 8-108-15,-2 6-93 16,-9 48 0-16,-3 51 0 15,1 41 0-15,11 16 0 16,2-23 0-16,0-45 0 0,13-46 0 16,3-20 0-16,5-16-132 0,-2-12-364 15,-7-60-36-15,-8-14-141 16,-4-10-145-16</inkml:trace>
  <inkml:trace contextRef="#ctx0" brushRef="#br0" timeOffset="125.71">2542 1042 1288 0,'0'0'584'15,"0"0"-112"-15,0 0 1 0,0 0-157 16,0 0-59-16,0 0-32 16,0 0-39-16,104-46-82 15,-43 38-65-15,12-4-39 16,5 1 0-16,0-2-222 16,-6 11-241-16,-22 2-359 15,-25 0-498-15</inkml:trace>
  <inkml:trace contextRef="#ctx0" brushRef="#br0" timeOffset="319.02">2504 1480 2505 0,'0'0'525'0,"0"0"-68"16,0 0-225-16,0 0-98 15,0 0-94-15,0 0-28 16,0 0 12-16,113-6-24 31,-46-6-9-31,9-2-195 0,24-3-315 16,-17 3-320-1,-18 6-200-15</inkml:trace>
  <inkml:trace contextRef="#ctx0" brushRef="#br0" timeOffset="792.05">3083 1416 1051 0,'0'0'1085'0,"0"0"-626"16,0 0 8-16,0 0-221 15,0 0-71-15,0 0-56 16,0 0-26-16,-81 64 4 16,60-18-13-16,0 14-45 0,9 8-19 15,12 0-20-15,0-6-5 16,31-15-7-16,15-19-24 16,8-23-40-16,6-6 34 15,-6-35 36-15,-8-17 6 16,-15-7 24-16,-13-2 12 15,-13 4 76-15,-5 10 54 16,0 12-166-16,-7 10 0 16,-2 9 0-16,4 9 0 15,5 7 0-15,0 1 0 16,7 0 0-16,20 12 0 0,9 12 0 16,8 10 0-1,2 4 0-15,0 8 0 0,-7 2 0 16,-10 2 0-16,-6-4 0 15,-10-8 0-15,-6-9 0 16,-4-11 0-16,-1-13 0 16,-2-5 0-16,2-12 0 15,4-28 0-15,3-20 0 16,7-14 0-16,7-4 0 16,2 6 0-16,4 11 0 15,0 20 0-15,3 14 0 16,-5 13 0-16,2 8 0 15,-3 6 0-15,14 0-170 0,-4 4-555 16,-5 0-663-16</inkml:trace>
  <inkml:trace contextRef="#ctx0" brushRef="#br0" timeOffset="2531.96">4853 1345 927 0,'0'0'1377'16,"0"0"-1047"-16,0 0 251 15,0 0-232-15,0 0-94 16,0 0-108-16,0 0-106 16,-10-56-16-16,37 46-19 15,6-2-4 1,10 4 2-16,1 4-4 0,0 4-1 15,-3 8 1-15,-7 22-21 0,-12 10 21 16,-13 10-8 0,-9 1 2-16,0-1-1 15,-5-8 5 1,-6-12 2-16,4-10 2 0,5-14 5 0,2-6-2 16,0-6 19-16,7-22-14 15,15-12 1-15,5-5-11 16,2 2 0-16,2 4 0 15,-4 11 2-15,-5 14-4 16,-6 14 2 0,-3 0-15-16,-2 28 14 0,-2 10 1 15,2 10 0-15,1 1-1 16,3-5 2-16,1-6-1 16,3-14 0-16,6-10-27 15,4-14 21-15,4 0-17 0,3-26 8 16,2-12 14-16,-2-6-8 15,-5-3 9-15,-4 3 0 16,-8 8 1-16,-3 10-1 16,-7 14 9-16,-3 12-3 15,-1 0 31-15,2 20-25 16,0 12 15 0,6 6-14-16,1 1-12 0,3-5 7 15,1-7-8 1,0-8-7-16,-5-9 1 0,-4-8 9 0,-3-2-3 31,-3-4 5-31,-3-18-4 16,0-8 10-16,-3-6-11 0,-14-3-7 15,-5 1 7-15,-1 6 0 16,6 8 3-16,3 8-1 16,7 8 7-16,7 8-9 15,0 0-20-15,32 2-14 16,34 12 33-16,44-8-11 15,39-6-66-15,-7 0-125 16,-28-8-8-16,-43-4 58 0,-40 6 57 16,-8 0 96-1,-11 6 24-15,-12 0 190 16,-6 0 86-16,-29 20-126 0,-9 7-71 16,-1 4-103-16,5 3 0 15,4 2 0-15,9 3 0 16,5-3 0-16,11-2 0 15,7-6 0-15,4-8 0 16,0-6 0-16,21-14 0 16,14 0 0-16,2-16 0 15,3-20 0-15,0-12 0 16,-4-11 0-16,-4-7 0 16,-6-8 0-16,-8 2 0 0,-7 2 0 15,-4 12 0-15,-3 18 0 16,-4 15 0-16,0 15 0 15,0 10 0-15,0 10 0 16,-4 29 0-16,-6 17 0 16,4 14 0-16,6 8 0 15,0 2 0-15,14-7 0 16,21-14 0-16,14-14 0 16,9-17 0-16,6-22 0 15,1-6 0-15,-7-20 0 16,-9-16 0-16,-11-6 0 0,-9-7 0 15,-11 1 0 1,-9 6 0-16,-7 8 0 0,-2 10 0 16,0 14 0-16,-11 10 0 15,-7 8 0-15,-7 24 0 16,3 16 0-16,2 4 0 16,14 5 0-16,6-5 0 15,24-12 0-15,31-12-8 16,51-28-289-16,-13 0-399 15,-9-22-1049-15</inkml:trace>
  <inkml:trace contextRef="#ctx0" brushRef="#br0" timeOffset="2987.79">7747 1367 2833 0,'0'0'608'16,"0"0"-257"-16,0 0-130 16,0 0-138-16,0 0-83 0,0 0 0 15,131-78 0 1,-100 104 0-16,-4 10 0 0,-5 11 0 16,-6 4 0-16,-1 3 0 15,-3-3 0-15,1-7 0 16,5-12 0-16,1-10 0 15,10-14 0-15,5-8 0 16,9-10 0-16,-1-22 0 16,-2-12 0-16,-2-10 0 15,-9-7 0-15,-12-3 0 16,-7 0 0-16,-10 8 0 16,0 10 0-16,-14 14 0 15,-3 16 0-15,-6 14 0 16,1 2 0-16,1 22 0 15,6 16 0-15,9 6 0 0,6 0 0 16,10-4 0-16,30-8 0 16,14-11 0-16,10-11 0 15,3-10 0-15,7 0-233 16,-18-17-305-16,-18 5-533 0</inkml:trace>
  <inkml:trace contextRef="#ctx0" brushRef="#br0" timeOffset="3231">8801 1648 2481 0,'0'0'816'0,"0"0"-563"0,0 0-36 16,0 0-79-16,120-2-63 31,-72 2-39-31,-2 4-36 15,-17 16 0-15,-14 6 0 0,-13 11 0 16,-2 3 6-16,-9 0-6 16,-11-2 1-16,5-11 5 15,5-6-6-15,10-15-100 16,8-18-229-16,13-21-172 16,2-8-233-16</inkml:trace>
  <inkml:trace contextRef="#ctx0" brushRef="#br0" timeOffset="3365.43">9052 1249 2562 0,'0'0'979'0,"0"0"-615"16,0 0-173-16,0 0-191 16,0 0-69-16,0 0-639 15,0 0-1130-15</inkml:trace>
  <inkml:trace contextRef="#ctx0" brushRef="#br0" timeOffset="3585.25">9973 1860 2923 0,'0'0'1173'0,"0"0"-1173"16,0 0 0-16,0 0 0 16,0 0 0-16,0 0 0 0,44 123 0 15,-44-83 0-15,-49 18 0 16,-11-6 0-16,-16-12-775 0</inkml:trace>
  <inkml:trace contextRef="#ctx0" brushRef="#br0" timeOffset="6297.05">11286 932 1679 0,'0'0'536'0,"0"0"-222"0,0 0 212 15,0 0-151-15,0 0-69 16,0 0-111-16,-25-66-119 16,19 92-34-1,0 18-30-15,-1 21 3 0,1 11 5 16,4 8-20-16,2 0 0 15,0-8 0-15,0-12 0 16,10-15 0-16,1-17-8 16,1-18-16-16,-1-14 11 15,-3-2-10-15,2-27 23 16,1-7 25-16,3-6-23 0,1 0 7 16,5 4-8-16,2 10-1 15,5 8 7-15,6 10-7 16,6 10 0-16,0 0-1 15,3 26-2-15,-6 8 3 16,-5 6 0-16,-11 4-27 16,-11 0 12-16,-9-2-26 15,-2-6 14-15,-27-5 26 16,-7-9 1-16,-6-8 8 16,-3-10-2-16,1-4 0 0,2 0 13 15,11 0-17-15,9-4 11 16,8-2 19-16,9 4-10 15,5 2-13 1,2 0-9-16,23 0-7 0,13 12-4 16,13 0 11-16,16-2-12 15,9-8 2-15,6-2-23 16,3 0 6-16,-4-14-24 16,-13-8 4-16,-9-2 26 15,-15-4 0-15,-11 0 11 16,-13-5 9-16,-9 4 1 15,-9-2 6-15,-2 5-6 16,0 8 7-16,-15 8 58 16,-7 10 7-1,-3 0-24-15,1 20-33 0,4 16-14 16,9 7 23-16,11 1-18 16,0 0-5-16,33-10-1 15,16-10-3-15,15-16-12 16,13-8-4-16,5-24 2 0,-2-18 10 15,-9-14-5-15,-11-8 12 16,-13-7-1-16,-15 1-9 16,-14 0 10-16,-10 7 27 15,-8 12 18-15,0 15-5 16,0 18-40-16,0 14 0 16,-4 4 0-16,-3 30 0 15,0 24 0-15,1 14 0 16,1 12 0-16,5 6 0 15,0-6 0-15,0-8 0 16,5-15 0-16,6-17 0 0,-2-14 0 31,-2-14 0-31,-1-12 0 0,-2 0 0 0,6-12 0 16,3-14 0-16,5-8 0 16,8-6 0-16,11-1 0 15,5 4 0-15,9 5 0 16,33 5-86-16,-12 11-472 15,-10 6-606-15</inkml:trace>
  <inkml:trace contextRef="#ctx0" brushRef="#br0" timeOffset="8097.53">13243 1311 1553 0,'0'0'650'0,"0"0"-258"16,0 0 176-16,0 0-216 16,0 0-58-16,0 0-7 15,0 0-287-15,4-28 0 16,-8 38 0-16,-9 20 0 16,-3 16 0-16,1 11 0 15,5 2 0-15,10-2 0 16,0-9 0-16,7-12 0 15,18-16 0-15,6-14 0 16,2-6 0-16,6-10 0 0,-4-20 0 16,1-6 0-1,-3-4 0-15,-4 0 0 0,-6 3 0 16,-6 9 0-16,-3 13 0 16,-10 8 0-16,0 7 0 15,1 4 0-15,1 24 0 16,6 9 0-16,5 3 0 15,8-2 0-15,2-6 0 16,2-10 0-16,-2-12 0 16,-6-10 0-16,0 0 0 15,-3-18 0-15,-7-10 0 16,-1-7 0-16,-4 2 0 16,-2-2 0-16,-4 9 0 0,0 8 0 15,0 11 0-15,2 7 0 16,3 0 0-16,7 7 0 15,11 18 0-15,13 3 0 16,13 0 0-16,13-6 0 16,9-8 0-16,0-8 0 15,-1-6 0-15,-14-2 0 16,-14-18 0-16,-13-2 0 16,-12-6 0-16,-7-1 0 15,-10-3 0-15,0 4 0 16,0 4 0-16,-14 6 0 0,-8 10 0 15,-4 8 0 1,-6 4 0-16,1 24 0 0,4 13 0 16,9 9 0-16,9 4 0 15,9 0 0-15,9-4 0 16,27-4 0-16,13-10 0 16,11-14 0-16,7-13 0 15,-3-9 0-15,-1-13 0 16,-10-17 0-16,-11-6 0 15,-10-6 0-15,-12-2 0 16,-11-3 0-16,-7 6 0 16,-2 9 0-16,0 7 0 15,-5 18 0-15,-10 7 0 16,-3 10 0-16,1 26 0 16,-1 10 0-16,7 8 0 0,11 0 0 15,0-6 0-15,27-8 0 16,15-11 0-16,9-20 0 15,2-9 0-15,-1-8 0 16,-8-24 0-16,-6-6 0 16,-6-6 0-16,-9 0 0 15,-2 2 0-15,-7 6 0 16,-6 9 0-16,-1 14 0 0,-5 7 0 16,0 6 0-16,0 1 0 15,2 26 0-15,4 7 0 16,5 6 0-1,0 2 0-15,3-4 0 0,-1-6 0 16,-1-10 0-16,-3-10 0 16,-2-10 0-16,2-2 0 0,4-10 0 15,10-16 0-15,4-6 0 16,4 0 0-16,1 2 0 16,-3 8 0-1,-7 8 0-15,-3 10 0 0,-6 4 0 0,1 2 0 16,-3 18 0-16,5 4 0 15,2 2 0-15,4-2 0 16,8-6 0-16,17-18-279 16,-5 0-223-16,-8-6-527 0</inkml:trace>
  <inkml:trace contextRef="#ctx0" brushRef="#br0" timeOffset="9087.34">15668 1484 1324 0,'0'0'787'0,"0"0"-260"0,0 0-1 16,0 0-233-16,0 0-123 15,0 0-101-15,0 0 9 16,68 14-30-16,-28-10-29 16,7-4-7-16,0 0-12 15,0-3 1-15,-9-15 1 16,-11-4 17-16,-15-2 11 16,-6 1-10-16,-6-2 10 15,-12 7 25-15,-15 8 31 16,-4 9-86-16,-5 1 0 0,3 13 0 15,2 21 0-15,11 6 0 16,13 4 0-16,7 1 0 16,25-7 0-16,21-6 0 15,20-14 0-15,5-14 0 16,6-4 0-16,-3-12 0 16,-9-16 0-16,-12-8 0 15,-15-4 0-15,-9-3 0 16,-14-4 0-16,-5 3 0 15,-10 3 0-15,0 9 0 16,0 12 0-16,-2 8 0 16,-6 12 0-16,6 0 0 15,2 10 0-15,0 18 0 0,6 8 0 16,19 4 0-16,4 2 0 16,5 1 0-16,-5-5 0 15,-3 0-26-15,-9-2-22 16,-11-4-24-16,-6 0 32 15,-6-2 1-15,-19-4 37 16,-6-6 1-16,2-6 2 16,4-8 16-16,12-6 16 15,11 0-9-15,2-14 14 16,26-14-37-16,25-8-1 16,16-8 0-16,11-2-6 0,2-4-11 15,-4 0 1 1,-13 3 7-16,-21 3 9 0,-18 4 0 15,-17 10 71-15,-7 4 20 16,-7 10-91-16,-15 8 0 16,-5 8 0-16,1 0 0 15,3 14 0-15,7 14 0 16,12 6 0-16,4 4 0 16,14 1 0-16,19-2 0 15,7-1 0-15,0-4 0 16,-7-3 0-16,-6-5 0 0,-11-2 0 15,-11 0 0-15,-5-2 0 16,0-2 0-16,-17 2 0 16,-14-2 0-16,-31-2 0 15,2-4-221-15,5-10-736 0</inkml:trace>
  <inkml:trace contextRef="#ctx0" brushRef="#br0" timeOffset="11326.03">18334 1205 1468 0,'0'0'577'0,"0"0"-213"15,0 0 256-15,0 0-257 16,0 0-72-16,0 0-132 16,0 0-76-16,-78-4-34 15,38 22-4-15,-2 10-10 16,2 10 7-16,9 8-42 15,13 6 0-15,18 4 0 0,4 3 0 16,43-7 0-16,22-8 0 16,16-16 0-16,8-14-18 15,3-14 9-15,-7-6-17 16,-13-26 19-16,-16-8 1 16,-17-8 0-16,-22-4 6 15,-13-3 0-15,-8 5 16 16,0 8 17-16,-18 12-10 15,-3 16-23-15,-3 14 0 16,2 6 0-16,-1 30 0 16,6 16 0-16,10 7 0 0,7 5 0 15,11-6 0-15,25-8 0 16,15-16 0-16,6-14-41 16,6-18 10-16,-1-2 16 15,-4-18 15-15,-10-12-5 16,-11-6 5-16,-10-2 0 15,-9 1 0-15,-7 6 13 16,-7 4 11-16,-1 12 2 16,-3 11 3-16,0 4-29 15,0 5 0-15,0 22 0 16,0 5 0-16,8 4 0 0,8-4 0 16,5-6 0-1,0-10 0-15,4-10 0 0,0-6 0 16,2 0 0-16,-1-12 0 15,3-10 0-15,0 0 0 16,-1 0 0-16,-1 4 0 16,-6 6 0-16,-5 8 0 15,-3 4 0-15,0 9 0 16,1 22 0-16,3 5 0 16,8 4 0-16,8-4 0 15,10-10 0-15,7-14 0 16,11-12-18-16,-1-16 3 0,-2-26-2 15,-4-12 17-15,-12-10 0 16,-11-4 0-16,-11-3 0 16,-9-1 6-16,-9 2 10 15,-2 6 1-15,0 14-6 16,-2 16-11-16,-9 17 0 16,-1 17 0-16,4 15 0 15,1 28 0-15,7 14 0 16,0 7 0-16,7 4 0 15,20-2 0-15,6-6 0 16,5-11 0-16,-2-13 0 0,0-14-39 16,-3-14 25-1,-2-8 2-15,2-4 12 16,3-22 3-16,6-6-2 16,1-4 13-16,1 1 33 15,-1 3-47-15,-3 12 0 0,-3 10 0 16,-3 10 0-16,-3 8 0 15,-2 26 0-15,-2 10 0 16,-7 7 0-16,-7-1 0 16,-6-6 0-16,-5-10 0 15,-2-12 0-15,0-12 0 16,0-10 0-16,-2 0 0 16,-5-8 0-16,5-14 0 0,2-2 0 15,4-2 0 1,25-2 0-16,19 1 0 0,4 2 0 15,9 3 0-15,-6 0-53 16,-5-3-196-16,-23-11-84 16,-12 6-298-16,-15 0-233 0</inkml:trace>
  <inkml:trace contextRef="#ctx0" brushRef="#br0" timeOffset="11451.51">20301 1119 2147 0,'0'0'936'0,"0"0"-557"0,0 0 1 16,0 0-238-16,137-13-142 16,-35 13-129-16,0-1-753 0</inkml:trace>
  <inkml:trace contextRef="#ctx0" brushRef="#br0" timeOffset="12054.84">21554 1349 1728 0,'0'0'759'16,"0"0"-281"-16,0 0 4 0,0 0-190 15,-74-102-95-15,34 102-121 16,-4 12-52-16,-6 22 5 15,6 12-17-15,9 6 7 16,10 2-19-16,21-1 0 16,4-9-3-16,19-12-21 15,17-14-14-15,5-14 22 16,-2-4 16-16,-1-12 7 16,-7-14 10-16,-6-4 40 15,-3-4-57-15,-6 3 0 16,-3 3 0-16,-4 9 0 15,-2 6 0-15,-3 11 0 0,0 2 0 32,4 12 0-32,0 20 0 0,5 11 0 0,5 1 0 15,5 2 0-15,6-8 0 16,0-12 0-16,4-12 0 16,1-14 0-16,-3 0 0 15,0-18 0-15,-2-10 0 16,-2-4 0-16,0-2 0 15,-3 4 0-15,-2 1 0 16,-4 7 0-16,-7 11 0 16,-2 8 0-1,-3 3 0-15,2 10 0 16,2 16 0-16,9 10 0 0,8 5 0 16,8-5 0-16,11-8 0 15,6-16-41-15,2-12-137 16,-6-12-65-16,-5-30 57 15,-12-14-30-15,-9-45-70 16,-8 15-244-16,-10 6-71 0</inkml:trace>
  <inkml:trace contextRef="#ctx0" brushRef="#br0" timeOffset="12164.83">22246 922 1371 0,'0'0'635'0,"0"0"-126"15,0 0-173-15,0 0-194 0,0 0-142 16,0 0-14-16,0 0-544 0</inkml:trace>
  <inkml:trace contextRef="#ctx0" brushRef="#br0" timeOffset="12762.06">22476 1552 2399 0,'0'0'658'0,"0"0"-407"16,0 0-64 0,132-20-100-16,-81-2-59 0,-5-7-26 15,-5-4-2-15,-7-10-9 16,-8-9-5-16,-6-12 13 16,-2-24-14-16,-9-29 14 15,-5 5 1-15,-4 12 1 16,0 12 95-16,-4 30 71 15,-9 5 16-15,-5 7-106 16,5 20-77-16,-1 22 0 0,3 4 0 16,-5 34 0-1,1 26 0-15,1 33 0 0,7 27 0 16,7 22 0-16,3 3 0 16,17-29 0-16,5-32 0 15,-6-31 0-15,4-13 0 16,3-3 0-16,6-2 0 15,5-9 0-15,-1-20 0 16,-1-6 0-16,2-18 0 16,-6-18 0-16,-2-10 0 15,-5-7 0-15,-2 1 0 16,-6 6 0-16,-3 10 0 16,-4 10 0-16,-5 10 0 15,-4 10 0-15,0 6 0 16,0 0 0-16,0 12 0 0,3 14 0 15,2 10 0-15,3 6 0 16,7 2 0-16,10-1 0 16,6-10 0-16,8-6-159 15,-1-15-75-15,-1-12 16 16,-3-4-38-16,-5-26-34 16,2-41-31-16,-9 9-69 15,-7-2-148-15</inkml:trace>
  <inkml:trace contextRef="#ctx0" brushRef="#br0" timeOffset="13424.51">23194 740 1624 0,'0'0'684'16,"0"0"-196"0,0 0 53-16,0 0-201 0,0 0-80 15,0 0-101-15,0 0-159 16,6-27 0-16,-6 67 0 16,0 17 0-16,0 11 0 15,8 10 0-15,4 4 0 16,7 1 0-16,0 13-188 15,-3-20-480-15,-5-18-390 0</inkml:trace>
  <inkml:trace contextRef="#ctx0" brushRef="#br0" timeOffset="14123.62">23214 1181 1741 0,'0'0'694'15,"0"0"-213"-15,0 0-177 16,0 0-153-16,0 0-116 0,0 0-35 16,160-54-171-1,-108 37-94-15,-8 3 35 16,-6 1 59-16,-12 0 123 16,-5 3 48-16,-10 5 158 0,-7 1 159 15,-2 1-24-15,0 3-73 16,-2 0-41-16,3 4-77 15,0 14 9-15,3 8-56 16,5 5-31-16,3-1-9 16,3-2-9-16,3-6 3 31,1-6 12-31,2-8-19 16,2-8 7-16,0 0-8 15,0-6 7-15,-4-12 4 16,2-2-3-16,-1-3 15 0,-4 2-24 15,-2-1 0-15,-6 4 0 16,-2 6 0-16,-6 4 0 16,0 3 0-16,-2 5 0 15,0 0 0-15,0 6 0 16,0 23 0-16,0 15 0 16,-2 16 0-16,-5 28 0 15,7 30 0-15,0 27 0 16,0 9 0-16,0-7 0 15,5-15 0-15,-1-34 0 16,-4-20 0-16,0-20 0 0,0-11 0 16,0 1 0-16,0-2 0 15,0-6 0-15,-4-14 0 0,-12-12 0 16,-9-10 0-16,-8-4 0 16,-5-6 0-16,-4-22 0 15,6-12 0 1,12-14 0-16,16-32 0 0,18-37 0 15,34 3 0-15,8 10 0 16,10 18 0-16,-11 31 0 16,5 7 0-16,2 6 0 0,-13 16 0 15,-12 12-3 1,-14 10-144-16,-14 10-165 0,-5 0-339 16,0 0-294-16</inkml:trace>
  <inkml:trace contextRef="#ctx0" brushRef="#br0" timeOffset="14956.76">25369 1484 1896 0,'0'0'651'0,"0"0"-106"16,0 0-80-16,0 0-195 31,0 0-1-31,0 0-269 0,0 0 0 0,33-40 0 16,-33 84 0-16,0 18 0 0,0 10 0 15,11 2 0 1,11-6 0-16,7-12 0 0,7-17 0 15,4-20 0-15,3-19 0 16,-2-1 0 0,5-30 0-16,-2-10 0 0,0-6 0 15,1 3 0-15,-1 4 0 16,-1 10 0-16,-1 14 0 16,0 12 0-16,-1 4 0 15,-6 20 0-15,-6 16 0 16,-6 8 0-16,-12 5 0 15,-11-2 0-15,0 0 0 16,-21-7 0-16,-16-6-41 0,-13-10-88 16,-32-20-147-1,8-4-276-15,5-2-421 0</inkml:trace>
  <inkml:trace contextRef="#ctx0" brushRef="#br0" timeOffset="15129.96">25722 1037 2866 0,'0'0'659'16,"0"0"-299"-16,0 0-149 0,0 0-211 15,0 0-53 1,0 0-308-16,154 78-965 0</inkml:trace>
  <inkml:trace contextRef="#ctx0" brushRef="#br0" timeOffset="15697.39">27149 1574 2041 0,'0'0'615'16,"0"0"-332"-16,13-126 173 0,-13 79-173 15,-13 13-83-15,-23 12-101 16,-13 18-56-16,-11 4-37 16,-2 26-6-16,3 16-7 15,12 8 7-15,18 3-6 16,25-3-5-16,4-6 11 16,41-12-6-16,14-12 2 15,10-16-4-15,2-4 4 16,-7-14 4-16,-12-20 40 0,-10-4 36 15,-13-4-76 1,-9 2 0-16,-10 8 0 0,-6 8 0 16,0 7 0-16,0 12 0 15,0 5 0-15,0 5 0 16,0 26 0-16,0 15 0 16,0 14 0-16,0 28 0 15,0 30 0-15,0 35 0 16,0 13 0-16,0-7 0 15,0-35 0-15,-8-38 0 16,-2-24 0-16,-3-13 0 16,-3-2 0-16,-6 0 0 0,-4-7 0 15,-3-16 0 1,-3-16 0-16,-1-8 0 0,2-10 0 16,2-27 0-16,11-14 0 15,18-34 0-15,14-41 0 16,61-37 0-16,12 11 0 15,2 30 0-15,-16 44 0 16,-19 36 0-16,4 6 0 16,0 5 0-16,0 18-284 15,-18 10-581-15,-17 3-955 0</inkml:trace>
  <inkml:trace contextRef="#ctx0" brushRef="#br0" timeOffset="17151.32">27708 1494 1839 0,'0'0'787'16,"0"0"-177"-16,0 0-121 16,0 0-219-16,0 0-169 15,0 0-101-15,0 0 0 16,-25-24 0-16,9 60 0 15,1 12 0-15,-1 6 0 16,5 0 0-16,11-6 0 0,0-7 0 16,19-14 0-16,14-14 0 15,9-13 0-15,7-4 0 16,2-27-60-16,-2-13-107 16,-5-4-16-16,-7-4 71 15,-9 4 68-15,-8 4 44 16,-6 9 57-16,-7 13 75 15,-1 8 54-15,-4 10 5 16,1 4-191-16,1 4 0 16,5 25 0-16,4 11 0 15,6 6 0-15,2 2 0 0,6-2 0 16,-2-8 0-16,-3-10 0 16,-4-14 0-16,-2-10 0 15,-6-4 0-15,-1-14 0 16,1-16 0-16,-2-6 0 15,-1-2 0-15,1 2 0 16,4 6 0-16,-3 6 0 16,7 8 0-16,1 10 0 15,6 6 0-15,10 0 0 16,7 0 0-16,5 9 0 0,3 2 0 16,0-5 0-16,-6-6 0 15,-7 0 0-15,-6 0 0 16,-8-17 0-16,-5-2 0 15,-6-7 0-15,-5-2 0 16,-5-3 0-16,0 3 0 16,-9 6 0-16,-13 8 0 15,-5 10 0-15,-5 4 0 16,3 20 0-16,5 19 0 16,15 6 0-16,9 8 0 15,14-3 0-15,30-6 0 16,16-10 0-16,11-12 0 15,1-18 0-15,-7-4 0 16,-12-12 0-16,-15-16 0 0,-11-6 0 16,-10-2 0-16,-6 0 0 15,-1 2 0-15,-6 7 0 16,0 9 0-16,-4 10 0 16,3 8 0-16,1 0 0 15,2 18 0-15,6 11 0 16,-1 0 0-16,3 4 0 15,-1-7 0-15,-5-6 0 16,2-6 0-16,-4-8 0 16,1-6 0-16,7 0 0 15,5-6 0-15,10-12 0 16,2 0 0-16,5 6 0 0,-1 6 0 16,-3 6 0-16,-3 0 0 15,0 16 0-15,-2 6 0 16,-3 0-90-16,-3-2-222 15,-17-10-230-15,-4-8-306 16,0-2-688-16</inkml:trace>
  <inkml:trace contextRef="#ctx0" brushRef="#br0" timeOffset="17296.53">28354 900 1295 0,'0'0'1617'16,"0"0"-1331"-16,0 0-286 15,0 0-57-15,147 18-86 16,-36 20-1000-16</inkml:trace>
  <inkml:trace contextRef="#ctx0" brushRef="#br0" timeOffset="18197.75">30183 820 1370 0,'0'0'1925'0,"0"0"-1344"0,0 0-361 15,0 0-220-15,0 0 0 16,-22 116 0-16,13-36 0 16,0 10 0-16,5-11 0 15,2 5 0-15,2-16 0 16,0-14-3-16,0-19-45 15,11-16-5-15,4-16 7 16,5-3 46-16,3-17 6 16,4-11 21-16,-1-6 22 15,6 2-16-15,-4 8 2 0,1 8-35 16,0 10 0 0,0 6 0-16,2 6 0 0,-4 20 0 15,-3 10 0-15,-11 3-17 16,-7 2-40-16,-6-4-25 15,-16-5 14-15,-22-8 29 16,-14-10 26-16,-8-10 13 16,-7-4 14-16,3 0-1 15,10-4 32-15,14-4-10 16,20 4-23-16,20 4-3 16,10 0-9-16,40 0-56 15,24 0-37-15,15 0-85 16,7-13 25-16,-10-6 18 0,-14-13 68 15,-21-7 67-15,-20-3 42 16,-17 0 146-16,-14 8 112 16,0 10-135-16,0 12-30 15,-14 12-135-15,1 4 0 16,0 30 0-16,4 16 0 16,6 6 0-16,3 3 0 15,21-9 0-15,17-10 0 16,11-14 0-16,2-14 0 15,2-12 0 1,-3-4 0-16,-8-22 0 0,-5-10 0 16,-3-7 0-1,-5 0 0-15,-2 3 0 0,-5 7 0 16,-7 9 0-16,-5 8 0 16,-6 10 0-16,-4 6 0 15,0 4 0-15,0 28 0 16,0 21 0-16,-6 31 0 15,-10 38 0-15,-3 38 0 16,2 15 0-16,-3-7 0 16,2-21 0-16,4-41 0 15,2-26 0-15,3-25 0 16,-3-15 0-16,-1-7 0 0,-5-2 0 16,-5-12 0-16,-2-16 0 15,-7-3 0-15,-2-26 0 16,6-19 0-16,10-13 0 15,18-26 0-15,15 0 0 16,36-8 0-16,26 1 0 16,7 25 0-16,32-4 0 15,-23 24-574-15,-24 18-1006 0</inkml:trace>
  <inkml:trace contextRef="#ctx0" brushRef="#br0" timeOffset="19659.25">2345 2613 2369 0,'0'0'502'0,"0"0"-177"16,0 0-24-16,0 0-31 0,0 0-180 15,-29 170-36 1,23-19-3-16,6 15 6 0,0-26-6 31,25-39-38-31,4-46-12 0,6-16 11 0,9-7-12 16,10-10-20-16,2-14-25 15,-4-8 25-15,-8-34 19 16,-9-20-8-16,-6-13 9 16,-8-13 6-16,-4-22 0 15,-5 6-6-15,-8-2 2 16,-2 5-1-16,-2 29 26 16,0 10-3-16,0 24 5 15,0 28-29-15,-6 12 0 0,-6 52 0 16,3 12 0-16,1 14 0 15,1 7 0-15,7-23 0 16,0 0 0-16,0-20 0 16,2-20 0-16,7-16 0 15,-5-16 0-15,3 0 0 16,-1-14 0-16,4-18 0 16,1-6 0-16,7-4 0 15,1 4 0-15,4 8 0 16,-3 12 0-16,-3 14 0 15,-1 4 0 1,2 22 0-16,0 16 0 0,5 12 0 16,0 2 0-16,8-2 0 0,6-10 0 15,5-13 0-15,7-17 0 16,2-10 0-16,3-9 0 16,-7-19 0-16,-7-10 0 15,-9-6 0-15,-11-4 0 16,-11-2 0-16,-7-2 0 15,-2 6 0-15,-4 9 0 16,-15 19 0-16,-5 18 0 16,2 7 0-16,0 37 0 15,8 20 0-15,14 8 0 0,3-2 0 16,35-10 0-16,15-17 0 31,4-21-75-31,-1-21-222 0,-20-19-186 0,-18-19-197 16,-18-6-455-16</inkml:trace>
  <inkml:trace contextRef="#ctx0" brushRef="#br0" timeOffset="19798.77">2243 2905 2574 0,'0'0'644'0,"0"0"-284"15,0 0-95 1,0 0-160-16,0 0-51 15,239-11-54-15,-106 11-163 16,-1 0-989-16</inkml:trace>
  <inkml:trace contextRef="#ctx0" brushRef="#br0" timeOffset="20060.38">4662 3164 1373 0,'0'0'1880'0,"0"0"-1373"16,0 0-321-16,0 0-36 15,0 0-150-15,121-10 0 16,-34 6 0-16,11-2 0 15,3-4 0-15,-1 4-194 16,-27 4-376-16,-32 2-515 0</inkml:trace>
  <inkml:trace contextRef="#ctx0" brushRef="#br0" timeOffset="20234.07">4696 3392 2179 0,'0'0'751'0,"0"0"-405"16,0 0-22-16,0 0-71 15,0 0-82-15,134 22-99 16,-1-22-72-16,35-11 0 16,-10-11 0-16,-40 4-12 15,-51 4-197-15,-47 6-110 16,-20-1-179-16,-53 0 162 16,-17 0-226-16,-18 5-185 0</inkml:trace>
  <inkml:trace contextRef="#ctx0" brushRef="#br0" timeOffset="20485.8">4703 2899 1410 0,'0'0'1370'16,"0"0"-794"-16,0 0-111 16,-41-124-190-16,41 106-275 15,0 8 0-15,0 10 0 16,0 0 0-16,0 18 0 15,6 28 0-15,11 37 0 16,8 43 0-16,2 36 0 16,2 11 0-16,-8-13 0 0,-3-40 0 15,-5-42 0 1,-1-27-24-16,8-22-571 0,-2-6-299 16,-2-17-152-16</inkml:trace>
  <inkml:trace contextRef="#ctx0" brushRef="#br0" timeOffset="20721.9">5129 2755 2199 0,'0'0'766'16,"0"0"-192"-16,0 0-209 31,0 0-173-31,0 0-192 0,-5 106 0 0,3 14 0 16,2 39 0-16,0 11 0 15,0-13 0-15,7-37 0 16,4-40 0-16,-3-26 0 16,8-8 0-16,2-1 0 15,13 5-23-15,-4-10-680 16,-5-16-1180-16</inkml:trace>
  <inkml:trace contextRef="#ctx0" brushRef="#br0" timeOffset="23024.14">6387 3262 1540 0,'0'0'939'0,"0"0"-467"15,0 0-135-15,0 0-65 16,0 0-114-16,0 0-82 16,0 0-41-16,81-58-11 15,-37 26 16-15,3-8-19 16,-1-8 6-16,-3-4 17 0,-9 0-14 15,-10 2 12 1,-11 9-3-16,-6 11-39 0,-7 14 0 16,0 12 0-16,0 4 0 15,-15 18 0-15,-6 23 0 16,2 14 0-16,7 12 0 16,8 7 0-16,4-2 0 15,8-6 0-15,15-6 0 16,4-10 0-16,-5-5 0 15,-7-9 0-15,-8-8 0 16,-7-4 0-16,-7-4 0 0,-24-4 0 16,-9-8 0-1,-7-6 0-15,-1-2 0 0,7-10 0 16,10-14 0-16,16-8 0 16,15-9 0-16,15-4 0 15,41-11 0-15,20-9-12 16,15-3-23-16,9-2-47 15,-6 2-34-15,-14 7 23 16,-19 7 57-16,-28 10 26 16,-20 8 10-16,-13 8 87 15,-4 4 40-15,-19 6-31 16,-2 6-22-16,2 6-74 16,0 6 0-16,5 4 0 15,3 30 0-15,5 32 0 16,10 37 0-16,0-1 0 0,3-6 0 15,12-10 0-15,1-23 0 16,2-2 0-16,-2-3 0 16,-1-17 0-1,-3-19 0-15,-6-16 0 0,1-6 0 16,-1-8 0-16,3-20 0 16,5-12 0-16,6-8 0 15,6-5 0-15,10 3 0 0,0 6 0 16,1 10 0-1,-3 14 0-15,-5 16 0 0,-9 4 0 16,-3 16 0-16,-3 22-8 16,-1 6 7-16,3 6 1 0,2 1-24 15,6-11-21-15,8-8-49 16,5-14-44-16,1-14 18 16,3-4 46-16,-2-10 42 15,-3-18 32-15,-1-7 1 16,-6-7 15-16,-4-2 14 15,-4-4 11-15,-11 4 28 16,-5 8 6-16,-5 10 33 16,0 16 13-16,0 10-46 0,-7 10-75 15,-4 24 0 1,0 12 0-16,9 6 0 0,2 1 0 31,4-9-26-31,25-12-49 0,4-13-72 0,2-10 29 16,-7-9 62-16,-8-2 56 15,-9-23 6-15,-8-2 71 16,-3-8 49-16,0-1 18 16,-3 0-75-16,-6 0-69 15,5 4 0 1,4 4 0-16,0 2 0 0,11 2 0 16,18 2 0-16,11 4 0 0,11 4 0 15,5 10 0-15,0 4 0 16,0 8 0-16,-8 24 0 15,-7 8 0-15,-10 6 0 16,-16 4 0-16,-11-8-54 16,-4-5-35-16,0-9 64 15,-10-14 25-15,-4-9 1 16,7-5 10-16,5-1-1 16,2-24-10-16,9-11-84 15,25-11-6-15,15-14-13 16,11-9-32-16,9-8-81 15,-2-2-104 1,-10 3 37 0,-12 9 185-16,-16 14 98 0,-16 18 180 15,-11 14 276-15,-2 12-118 16,0 10-14-16,-4 2-147 16,-9 30-177-16,-1 22 0 15,4 30 0-15,7 30 0 16,3-3 0-16,0-13 0 15,11-19 0-15,3-25 0 16,-1-4 0-16,1-6 0 16,-8-20 0-16,-3-16 0 15,-3-8 0-15,0-6 0 16,0-20 0-16,-9-9 0 0,-1-2 0 16,6-3 0-16,4 4 0 15,0-1 0-15,18 7 0 16,13 2 0-16,11 6 0 15,8 4 0-15,0 4 0 16,-2 4 0-16,-11 2 0 16,-5 4 0-16,-14 2 0 15,-7 0 0-15,-7 0 0 16,-4 0 0-16,0-2 0 16,0-2 0-16,0-2 0 0,-11 0 0 15,-3 2 0 1,-3 6 0-16,-4 0 0 0,1 26 0 15,5 12 0-15,6 10 0 16,9 2 0-16,0-4 0 16,27-10-8-16,15-14-34 15,10-15-34-15,5-7 8 16,1-12 34-16,-2-19 34 16,-7-1 0-16,-5-4 50 15,-1 4 44-15,-7 4-40 16,1 8-24-16,3 6-30 15,1 10 0-15,1 4 0 16,-4 2 0-16,-5 20 0 0,-8 10 0 16,-12 8 0-16,-10 2 0 15,-3 0 0-15,-18-2 0 16,-14-9 0-16,1-9 0 16,4-10 0-16,10-8 0 15,12-4 0-15,5-12 0 16,31-18-60-16,27-16-201 15,62-45-54-15,-10 9-451 16,-8 2-52-16</inkml:trace>
  <inkml:trace contextRef="#ctx0" brushRef="#br0" timeOffset="23259.6">10213 2747 1521 0,'0'0'896'0,"0"0"-146"16,0 0-196 0,0 0-296-16,0 0-141 0,0 0-117 15,0 0 0-15,-99 114 0 16,97-27 0-16,2 7 0 15,0 0 0-15,14-20 0 16,4 0 0-16,0-16 0 16,0-18 0-16,-5-15 0 15,0-18 0-15,1-7 0 16,-1-5 0-16,3-22 0 16,-1-5 0-16,1-4 0 15,-1 0 0-15,3 2 0 0,14-6 0 16,-3 12-245-1,0 2-1031-15</inkml:trace>
  <inkml:trace contextRef="#ctx0" brushRef="#br0" timeOffset="23958.85">11450 3057 1872 0,'0'0'732'0,"0"0"-259"16,0 0-135-16,0 0 0 0,0 0-94 16,0 0-145-1,0 0-99-15,-25 207 0 0,12-52 0 16,1-1 0-16,6-20 0 15,6-39 0-15,0-23 0 16,0-28 0-16,0-18 0 16,4-8-125-16,-2-16-212 15,-2-2 31-15,0-42-161 16,0-24-102-16,-8-16 261 16,-6-29 32-16,3-23 53 15,2 10 223-15,7 15 26 16,2 21 226-16,5 30 238 0,19 2-116 15,10 6-4-15,10 13-109 16,7 15-65-16,5 12-46 16,-1 10-72-1,-1 0-17-15,-7 23-14 0,-9 13-25 16,-14 8 10-16,-15 8 1 16,-9 2-15-16,-15 0 0 15,-26-5-18-15,-9-8 12 16,-4-9-7-16,0-10-4 15,10-8 4-15,11-11-5 16,17-3-12-16,22-18-142 16,27-8-316-1,12-2-473-15</inkml:trace>
  <inkml:trace contextRef="#ctx0" brushRef="#br0" timeOffset="25060.86">12258 3126 1743 0,'0'0'795'0,"0"0"-322"16,0 0-183-16,0 0-1 15,0 0-83-15,-124-60-122 0,86 74-18 16,-3 18-15 0,1 10-12-16,7 4-14 0,10 0-24 15,15-4 6-15,8-11-7 16,13-12-18-16,21-11 6 15,6-8-3-15,4-8 15 16,1-21-2-16,-3-10 7 16,-2-3-5-16,-6-2 12 15,-6 2 10-15,-5 8 13 16,-5 8-35-16,-9 10 0 16,-3 10 0-16,-4 6 0 15,4 8 0-15,0 20 0 16,5 12 0-16,9 2 0 0,11 2 0 15,7-8 0-15,4-7 0 16,3-16 0-16,-7-11 0 16,-3-2 0-16,-8-15 0 15,-4-16 0-15,-6-9 0 16,-1-6 0-16,-3-4 0 16,-1-8 0-16,-4-2 0 15,1-3 0-15,-3 7 0 16,-2 8 0-16,-4 14 0 15,0 18 0-15,0 16 0 16,-10 10 0-16,-5 32 0 16,-1 20 0-16,3 14 0 15,11 9 0-15,2-3 0 0,13-8 0 16,22-12 0-16,8-16 0 16,1-20 0-16,1-20 0 15,-5-6 0-15,-7-22 0 16,-6-18 0-1,-4-10 0-15,-6-8 0 0,-6-6 0 16,1-2 0-16,-6 2 0 16,1 2 0-16,-3 11 0 15,-2 17 0-15,-2 18 0 16,0 16 0-16,0 14 0 0,0 30 0 16,0 18 0-16,0 13 0 15,0 1 0-15,8-4 0 16,5-12 0-16,3-16 0 15,-6-14 0-15,1-16 0 16,1-10 0-16,-3-4 0 16,3-8 0-16,7-17 0 15,5-10 0-15,8-5 0 16,3-6 0-16,5 4 0 16,-7 4 0-16,-4 12 0 15,-6 14 0-15,-9 12 0 16,-3 2 0-16,-3 28 0 15,4 10 0-15,1 8 0 0,7 6 0 16,4-2 0-16,7-7 0 16,6-12 0-1,-2-12 0-15,3-16 0 0,-1-5 0 16,-3-8 0-16,-3-21 0 16,-4-7 0-16,-7-9 0 15,-9-3 0-15,-7-4 0 16,-4 2 0-16,0 8 0 15,-2 8 0-15,-9 13 0 16,1 16 0-16,0 5 0 16,6 12 0-16,4 20 0 0,0 12 0 15,14 4 0-15,14 2 0 16,6-2 0-16,1-6 0 16,-5-6 0-16,-11-5 0 15,-9-12 0-15,-10-6 0 16,-8-5 0-1,-25-7 0-15,-11-1-74 0,-41-4-247 16,9-15-348-16,0-8-393 0</inkml:trace>
  <inkml:trace contextRef="#ctx0" brushRef="#br0" timeOffset="25219.69">12764 2966 1144 0,'0'0'1825'0,"0"0"-1197"15,0 0-292-15,0 0-173 16,0 0-163-16,153-79 0 16,-76 77 0-16,3 2 0 15,16 4-17-15,-21 12-709 16,-15 2-2004-16</inkml:trace>
  <inkml:trace contextRef="#ctx0" brushRef="#br0" timeOffset="26327.69">15079 2944 1758 0,'0'0'850'0,"0"0"-238"16,0-139-258-16,0 101-36 16,0 20-114-16,0 18-204 15,-7 8 0-15,-8 54 0 16,-10 40 0-1,0 39 0-15,4-7 0 0,7-24 0 0,10-35 0 16,4-31 0 0,0-2 0-16,0-6 0 0,0-6 0 15,2-18 0-15,4-12 0 16,4-8 0-16,5-24 0 16,8-10 0-1,6 0 0-15,6-1 0 0,3 11 0 16,2 10 0-16,0 12 0 15,-2 10 0-15,-3 0 0 16,-6 20 0-16,-6 9 0 16,-12 3 0-16,-11 2 0 15,0-2 0 1,-21-4 0-16,-16-6 0 0,-10-6 0 0,-4-8 0 16,-1-4 0-16,10-4 0 15,13 0 0-15,19 0 0 16,10 0 0-16,17 0 0 15,34 0 0-15,23 0 0 16,35-12 0-16,-2-4 0 16,2-6 0-1,-7-6 0-15,-27-2 0 0,-7-9 0 16,-21-1 0-16,-20 1 0 16,-18 0 0-16,-9 3 0 15,-5 8 0-15,-17 10 0 16,-7 12 0-16,-4 6 0 15,-6 14 0-15,6 24 0 16,2 12 0 0,11 7 0-16,16-2 0 0,4-2 0 15,29-9 0-15,26-10 0 16,17-14 0-16,12-14 0 16,7-6 0-16,-4-14 0 15,-10-20 0-15,-15-10 0 16,-16-8 0-16,-10-11 0 15,-9-7 0-15,-5-8 0 0,-1-6 0 16,-8 0 0-16,-7 3 0 16,-6 13 0-16,0 16 0 15,0 18 0-15,-4 18 0 16,-5 16 0-16,-5 4 0 16,1 32 0-16,-3 16 0 15,5 17 0-15,5 7 0 16,6 4 0-16,0 0 0 15,6-4 0-15,15-5 0 16,0-9 0-16,2-10 0 16,-3-12 0-16,-3-10 0 15,-7-12 0-15,-3-10 0 0,-5-8 0 32,0 0 0-32,-2-10 0 0,2-14 0 0,2-6 0 15,6-2 0-15,3 0 0 16,5 1 0-16,4 8 0 15,5 2 0-15,4 7 0 16,4 7 0-16,10 7-59 16,-9 0-550-16,-7 0-514 15</inkml:trace>
  <inkml:trace contextRef="#ctx0" brushRef="#br0" timeOffset="26656.94">16730 2691 454 0,'0'0'2003'0,"0"0"-1296"15,0 0-337-15,0 0-88 16,0 0-171-16,0 0-81 16,0 0 7-16,60 12-35 15,-46 14 9-15,-5-2-11 16,-3-2-17-1,1-4 16-15,-3-8-20 0,3-6-15 16,2-4 24-16,9 0-12 16,6-6 22-16,7-14 2 15,6-2 0-15,-4 2-2 0,-4 0 10 16,-8 8-4-16,-7 6 31 16,-3 6-29-16,-7 0 1 15,3 18-7-15,-4 10-10 16,1 12-40-16,1 22-170 15,-3-8-287-15,0-8-523 0</inkml:trace>
  <inkml:trace contextRef="#ctx0" brushRef="#br0" timeOffset="28457.9">18047 3457 1480 0,'0'0'585'0,"0"0"-124"16,0 0-109-1,0 0 118 1,0 0-155-16,0 0-75 0,0 0-120 16,-29-8-85-16,0 52 3 15,4 10-38-15,6 4 0 16,11 0 0-16,8-8 0 16,16-10 0-16,22-11 0 15,9-15 0-15,0-14 0 16,0-4 0-16,-10-26 0 15,-5-15 0-15,-12-9 0 16,-7-4 0-16,-7-8 0 16,-3-2 0-16,2 0 0 15,3-1 0-15,3 5 0 16,10 8 0-16,3 10 0 0,8 12 0 16,1 8 0-16,0 8 0 15,-4 6 0-15,-2 10 0 16,-5 2 0-16,-6 4 0 15,-5 24 0-15,-5 14 0 16,-6 16 0-16,0 16 0 16,0 8 0-16,0 7 0 15,2-5 0-15,12-4 0 16,9-12 0-16,10-15 0 16,5-16 0-16,6-19 0 15,1-18 0-15,3-4 0 16,2-29 0-16,1-17 0 15,-2-13 0-15,0-7 0 0,-5-12 0 16,4-20 0 0,-2-25 0-16,-10 11 0 0,-10 18 0 15,-10 24 0-15,-11 34 0 16,-5 11 0-16,0 15 0 16,0 14 0-16,-11 50 0 15,-12 43 0-15,1 31 0 16,7 0 0-16,10-21 0 15,5-33 0-15,0-22 0 16,0-4 0-16,2-2 0 16,5-8 0-16,-3-16 0 0,-2-18 0 15,1 0 0-15,-1-20 0 16,2-16 0-16,6-10 0 16,3-4 0-16,3 0 0 15,3 7 0-15,-3 11 0 16,-3 14 0-16,1 14 0 15,-3 4 0-15,7 14 0 16,1 19 0-16,6 9 0 16,4 8 0-16,5-2 0 15,3-2 0-15,8-8 0 16,-1-12 0-16,2-14 0 16,-5-12 0-16,-3 0 0 0,-7-26 0 15,-4-10 0-15,-4-8 0 16,-6-8 0-1,-1-2 0-15,-5-3 0 0,-5 6 0 16,-3 8 0-16,-3 13 0 16,0 14 0-16,-13 16 0 15,-8 6 0-15,2 30 0 16,3 12 0-16,9 7 0 16,7 3 0-16,14-4 0 15,26-10 0-15,16-12 0 16,6-12 0-16,3-16 0 0,-7-4 0 15,-8-20 0 1,-11-16 0-16,-15-8 0 16,-8-4 0-16,-8-3 0 0,-5 6 0 0,-3 4 0 15,0 14 0-15,0 9 0 16,0 7 0-16,0 9 0 16,2 2 0-16,2 0 0 15,1 4 0-15,0 6 0 16,-1 0 0-16,-2-3 0 15,0-3 0-15,-2-3 0 0,0 1 0 16,0-2 0 0,0 0 0-16,0 0 0 0,0 0 0 15,0 0 0-15,0 0 0 16,0 0 0-16,0 0 0 16,0 0 0-16,0 0 0 15,0 0 0-15,0 0 0 16,0 0 0-16,0 0 0 15,0 0 0-15,0 0 0 16,0 0 0-16,0 0 0 16,0 0 0-16,0 0 0 15,0 0 0-15,0 0 0 16,0 0 0 0,0 0 0-16,0 0 0 0,5 0 0 0,3 0 0 15,8 0 0-15,5 11 0 16,0 3 0-16,4 5 0 15,-3 7 0-15,-4 6 0 16,-4 4 0-16,-6 3 0 16,-8-3 0-16,0-4 0 15,0-6 0-15,0-10 0 16,-8-8 0-16,-1-8 0 16,2 0 0-16,0-26 0 15,7-10 0-15,0-12 0 16,16-8 0-16,22-4 0 15,10 3 0-15,8 5 0 0,-2 14 0 32,-10 14 0-32,-37 24 0 15,-7 4-681-15,-22 16-549 0</inkml:trace>
  <inkml:trace contextRef="#ctx0" brushRef="#br0" timeOffset="28630.29">18658 3298 2065 0,'0'0'1034'0,"0"0"-503"16,0 0-261-16,197-22-171 16,-29 8-34-16,15 2-65 15,-21-4-12-15,-53 6-357 16,-53 0-1446-16</inkml:trace>
  <inkml:trace contextRef="#ctx0" brushRef="#br0" timeOffset="30257.52">21774 3210 2277 0,'0'0'822'0,"0"0"-324"15,0 0-177-15,0 0-143 16,-8-116-178-16,12 92 0 0,13 2 0 16,10 6 0-1,7 5 0-15,4 10 0 0,4 1 0 16,-4 16 0-16,-3 16 0 16,-6 10 0-16,-8 6 0 15,-11 4 0-15,-2-4 0 16,-8-8 0-16,0-10 0 15,0-13 0-15,2-12 0 16,2-5 0-16,7-5 0 16,5-21 0-16,8-6 0 15,10-5 0-15,4-1 0 16,2 4 0-16,-5 6 0 16,-4 10 0-16,-6 10 0 0,-9 8 0 15,-7 4 0-15,-5 26 0 16,-4 12 0-16,0 8 0 15,0 2 0-15,4-4 0 16,3-9 0-16,5-15 0 16,3-14-14-16,5-10 5 15,5-9 9-15,2-20 1 16,4-11 21-16,2-3-22 16,-4-1 0-16,-3 6 0 15,-3 10 0-15,-7 8 0 16,-5 14 0-16,-3 6 0 0,2 2 0 15,3 22 0 1,5 10 0-16,8 9 0 0,13-2 0 16,5-1 0-16,5-9 0 15,-3-13 0-15,-7-12 0 16,-15-6 0-16,-17-10 0 16,-7-22 0-16,-20-7 0 15,-18-1 0-15,-7-2 0 16,1 6 0-16,5 6 0 15,16 10 0-15,13 10 0 16,10 6 0-16,23 4 0 16,48 0 0-16,42 0 0 0,37 0 0 15,-9 0 0 1,-31 0 0-16,-39 0 0 0,-36 0 0 16,-14 0 0-16,-7 0 0 15,-12 0 0-15,-2 4 0 16,-31 16 0-16,-12 10 0 15,-5 10 0-15,1 6 0 16,5 0 0-16,10-1 0 16,12-9 0-16,14-6 0 15,6-12 0-15,6-10 0 16,25-8 0-16,14-6 0 16,8-28 0-16,7-14 0 15,1-13 0-15,-1-9 0 0,-4-6 0 16,-5-8 0-16,-5-4 0 15,-7 2 0-15,-13 9 0 16,-14 17 0-16,-12 24 0 16,0 24 0-16,-25 12 0 15,-13 34 0 1,-11 40 0-16,3 32 0 0,12 3 0 16,18-9 0-16,16-16 0 15,19-22 0-15,22 1 0 16,15-5 0-16,11-20 0 15,0-18 0-15,-1-18 0 0,-8-2 0 16,-6-26 0 0,-10-14 0-16,-9-8 0 15,-8-5 0-15,-9-1 0 16,-9 2 0-16,-7 10 0 16,0 12 0-16,0 18 0 15,-19 12 0-15,-2 8 0 16,-2 30 0-16,7 8 0 15,10 8 0-15,6-1 0 16,16-9 0-16,21-11 0 16,8-12 0-16,4-15 0 15,-5-6 0-15,-3-10 0 16,-10-21 0-16,-4-5 0 0,-6-4 0 16,0-2 0-1,-1 2 0-15,0 8 0 0,2 6 0 16,3 14 0-16,0 12 0 15,1 0 0-15,-2 24 0 16,-1 16 0-16,-12 8 0 16,-11 2 0-16,0-2 0 15,-16-5 0-15,-13-9 0 16,-2-10 0-16,7-6 0 16,11-10 0-16,26-8-87 15,20-4-361-15,18-14-450 0</inkml:trace>
  <inkml:trace contextRef="#ctx0" brushRef="#br0" timeOffset="30463.12">25344 2938 1993 0,'0'0'1223'16,"0"0"-593"-16,0 0-380 16,0 0-250-16,0 0 0 0,0 0 0 15,0 0 0 1,-2 14 0-16,6 64 0 0,9 12 0 15,3 4 0-15,-1-17 0 16,1 1 0-16,-9-12-269 16,-5-22-569-16,-2-24-308 0</inkml:trace>
  <inkml:trace contextRef="#ctx0" brushRef="#br0" timeOffset="31329.09">25450 3082 1453 0,'0'0'750'16,"0"0"-115"-16,14-125-48 15,-9 98-109-15,-3 16-285 16,-2 11-193-16,0 25 0 0,2 23 0 16,-2 17 0-16,2 12 0 15,2 3 0-15,1-3 0 16,2-12 0-16,-3-14 0 16,1-17 0-16,-1-18 0 15,0-14 0-15,6-2 0 16,3-24 0-16,7-15 0 15,4-8 0-15,5-2 0 16,-2 3 0-16,0 10 0 16,-7 12 0-16,0 14 0 15,-2 10 0-15,2 6 0 16,7 22 0-16,9 10 0 16,6 6 0-16,7-2 0 0,9-2 0 15,7-8 0-15,-1-11 0 16,-6-15-77-16,-5-6-5 15,-10-2 59-15,-10-23 15 16,-6-4 8-16,-8-6 16 16,-2-1 14-16,-9 0 17 15,-6 2 10 1,-2 6-17-16,0 6-40 0,-19 10 0 16,-12 10 0-16,-8 2 0 15,-5 22 0-15,-1 14 0 0,5 6 0 16,13 2 0-16,12-4 0 15,15-5 0-15,0-11 0 16,15-10 0-16,14-10 0 16,5-4 0-16,1-9 0 15,2-12 0-15,-6-5 0 16,-5 4 0-16,-6 4 0 16,-2 5 0-16,-3 9 0 15,1 4 0-15,4 4 0 16,2 19 0-16,3 3 0 15,2 2 0-15,-6-2 0 0,2-8 0 16,-5-6 0-16,0-12 0 16,0 0 0-16,2-18 0 15,-3-16 0-15,4-6 0 16,-4-10 0-16,1-7 0 16,1-5 0-16,-2-2 0 15,-3 4 0 1,-1 8 0-16,-7 16 0 0,-2 18 0 15,1 18 0-15,-5 11 0 16,3 40 0-16,1 31 0 16,-2 4 0-16,3 8 0 0,-3-3 0 15,0-27 0-15,-2-4 0 16,0-22 0-16,0-22 0 16,0-16 0-16,-11 0 0 15,2-28 0-15,9-4 0 16,0-2 0-16,22 2 0 15,30 4 0-15,14 10 0 16,13 5 0-16,17 8-165 16,-21 5-468-16,-26-3-557 0</inkml:trace>
  <inkml:trace contextRef="#ctx0" brushRef="#br0" timeOffset="31486.35">25161 3003 2221 0,'0'0'916'16,"0"0"-419"-1,0 0-334-15,0 0-106 0,216-19-23 16,-20 12-34-16,-18 1-246 16,-28-3-755-16</inkml:trace>
  <inkml:trace contextRef="#ctx0" brushRef="#br0" timeOffset="31895.48">27928 2909 2316 0,'0'0'723'0,"0"0"-240"0,0 0-29 16,0 0-334 0,0 0-120-16,0 0 0 0,0 0 0 31,42 116 0-31,-42 47 0 15,0 30 0-15,17 7 0 16,12-15 0-16,0-31 0 16,-8-33 0-16,-7-35 0 0,-10-36 0 0,-4-27 0 15,0-6 0 1,-10-15-288 0,-19-2-65-16,-10-38-200 0,-23-69 34 15,11 9-125-15,8-2-749 0</inkml:trace>
  <inkml:trace contextRef="#ctx0" brushRef="#br0" timeOffset="32830.1">27804 3400 783 0,'0'0'747'16,"0"-150"-38"-16,2 112-19 16,13 2-223-16,10 0-170 0,8 8-58 15,14 14-130-15,9 14-54 16,7 0-55-16,1 30 0 16,-6 10 0-16,-14 8 0 15,-17 0 0-15,-23 1 0 16,-6-3 0-16,-38-9 0 15,-20-6 0 1,-12-11 0-16,-1-10 0 0,9-8 0 0,14-2 0 16,21 0 0-16,25-16 0 15,8-8 0-15,56-10 0 16,46-10 0-16,2 1 0 16,-2 7 0-1,-13 10-26-15,-26 10-64 0,-3-2-13 16,-6 0 73-16,-22 4 30 15,-20 4 21-15,-16 2 141 16,0 4-96-16,-31 4-66 16,-8 0 0-16,-7 8 0 0,-1 16 0 15,5 8 0 1,11 4 0-16,12 0 0 0,19-1 0 16,0-5 0-16,27-6 0 15,16-8 0-15,1-9 0 16,2-7 0-16,2 0 0 15,-8-14 0-15,-2-9 0 16,-4-5 0-16,-5-3 0 16,-6 1 0-16,-4 8 0 15,-9 6 0 1,-8 12 0-16,-2 4 0 0,0 10 0 16,0 21 0-16,0 5 0 15,0 1 0-15,0-2 0 0,0-7 0 16,14-10 0-16,1-12 0 15,6-6 0-15,4-8 0 16,4-21 0-16,4-4 0 16,5-6 0-16,4 1 0 15,3 6 0-15,3 6 0 16,2 12 0-16,-3 12 0 16,-7 2 0-16,-11 14 0 15,-12 14 0-15,-15 9 0 16,-2 3 0-16,-15 0 0 15,-21 0 0 1,-4-8 0-16,-2-6 0 0,11-8 0 16,8-10 0-16,14-6 0 0,9-2 0 15,16 0 0-15,31-22 0 16,22-8 0-16,15-8 0 16,12-6 0-16,-4-6 0 15,-12-1 0-15,-22 1 0 16,-27 4 0-16,-26 6 0 15,-5 10 0-15,-32 8 0 16,-3 9 0-16,0 10 0 16,8 3 0-16,13 6 0 15,14 20 0-15,0 8 0 0,35 6 0 16,17 4 0-16,10 4 0 16,5 2 0-16,-3-2 0 15,-12 1 0-15,-17-5 0 16,-16-4 0-16,-19-2 0 15,-8-2 0-15,-36-4 0 16,-39 2 0-16,-52 2 0 16,-66-2-213-16,19-3-670 15,12-12-1643-15</inkml:trace>
  <inkml:trace contextRef="#ctx0" brushRef="#br0" timeOffset="33585.89">2156 3914 1721 0,'0'0'637'0,"0"0"-313"16,0 0 201-16,0 0-209 16,0 0-82-16,0 0-30 15,-20 167-69-15,20-17-135 16,0 26 0-16,0 5 0 15,-7-13 0-15,7-28 0 16,0-33 0-16,5-31 0 0,6-28 0 16,0-20-90-16,5-10-400 15,8-20-258-15,1-20 27 16,-7-18-88-16</inkml:trace>
  <inkml:trace contextRef="#ctx0" brushRef="#br0" timeOffset="34630.06">2316 4590 1663 0,'0'0'575'15,"12"-113"-44"-15,-7 63 1 0,-3 18-167 16,0 16-75-16,0 16-150 16,0 4-140-16,2 32 0 15,3 16 0-15,3 16 0 16,0 9 0-16,3 1 0 16,-1-4 0-1,-1-11 0-15,-3-16 0 0,0-12 0 16,-4-16 0-16,1-8 0 15,-3-11 0-15,2 0 0 16,2-12 0-16,4-12 0 16,5-6 0-16,8-1 0 15,4 5 0-15,2 6 0 16,4 11 0-16,-2 9 0 16,-2 0 0-16,0 25 0 0,-2 14 0 15,-5 2 0-15,-2 6 0 16,0-7 0-16,-4-10 0 15,2-8 0-15,-3-12 0 16,5-10 0-16,5 0 0 16,2-24 0-16,-1-10 0 0,-6-8 0 15,-4-7 0-15,-11-2 0 16,-5-3 0-16,0 3 0 16,-23 7 0-16,-2 12 0 15,-2 14 0-15,6 14 0 16,3 4 0-16,11 8 0 0,7 18 0 31,4 2 0-31,30 2 0 0,13-4 0 0,6-8 0 16,3-4 0-16,-5-8 0 15,-9-4 0-15,-11 3 0 16,-15 0 0-16,-7 9 0 16,-9 8 0-16,0 6 0 15,0 8 0-15,0 1 0 16,0-5 0-16,0-4 0 15,0-10 0-15,20-6 0 16,10-10 0-16,5-2 0 16,11-12 0-16,2-14 0 15,-2-8 0-15,-3-2 0 0,-8-3 0 16,-8 6 0-16,-10 2 0 31,-3 12 0-31,-9 6 0 0,-5 9 0 0,0 4 0 16,0 8 0-16,0 16 0 15,0 11 0-15,0 2 0 16,0 2 0-16,4-3 0 16,14-8 0-16,4-10 0 15,7-8 0 1,2-8 0-16,2-2 0 0,6-6 0 0,1-12 0 16,4-8 0-1,1-4 0-15,3-2 0 0,-2-4 0 16,-5 1 0-16,-9 3 0 15,-12 9 0-15,-11 8 0 32,-9 13 0-32,0 2 0 0,-23 14 0 0,-6 16 0 15,0 11 0-15,1 0 0 16,8 0 0-16,11-7 0 16,9-8 0-16,0-10 0 15,11-10 0-15,11-6 0 16,2 0 0-16,-1-16 0 31,-5-6 0-31,-12-6 0 0,-6 0 0 16,-2-5 0-16,-27 0 0 15,-11-2 0-15,-9 3 0 16,-3 0 0-16,10-10-104 16,13 6-742-16,19 4-1810 0</inkml:trace>
  <inkml:trace contextRef="#ctx0" brushRef="#br0" timeOffset="34787.51">4386 4191 2286 0,'0'0'956'16,"0"0"-318"-16,0 0-422 0,0 0-216 15,0 0 0-15,0 0 0 16,0 0 0-16,29 64 0 15,-29-8-42-15,-2-8-522 16,-15-8-483-16</inkml:trace>
  <inkml:trace contextRef="#ctx0" brushRef="#br0" timeOffset="34991.87">2934 4393 2089 0,'0'0'1305'0,"0"0"-943"15,0 0-178-15,0 0-103 16,203-18-41-16,-52 18-40 16,10 0-165-16,-39 10-440 15,-33-4-823-15</inkml:trace>
  <inkml:trace contextRef="#ctx0" brushRef="#br0" timeOffset="35731.94">5318 4841 2043 0,'0'0'623'15,"0"0"-120"-15,0 0-149 16,0 0-11-16,0 0-113 16,0 0-230-16,0 0 0 15,24-35 0-15,-12 43 0 0,5 12 0 16,6 6 0-16,1 5 0 15,1 3 0-15,-4 2 0 16,-2-2 0-16,-3 0 0 16,-5-2 0-1,-3-4 0-15,1-4 0 0,0-4 0 16,0-6 0-16,2-2 0 16,5-5 0-16,4-7 0 15,4 0 0-15,5 0 0 16,4-9 0-16,4-11 0 15,-2-2 0-15,1-8 0 0,-3-4 0 16,-2-6 0-16,-6-6 0 16,-8-2 0-16,-5-6 0 15,-12 0 0 1,0 3 0-16,-7 7 0 0,-19 8 0 16,-5 12 0-16,-8 12 0 15,-1 12 0-15,5 0 0 16,1 20 0-16,12 10 0 15,11 6 0-15,11 0 0 16,4-2 0-16,32-5 0 0,15-10 0 16,16-5 0-1,8-10 0-15,8-4 0 0,17 0-180 16,-19-1-471-16,-19-6-578 16</inkml:trace>
  <inkml:trace contextRef="#ctx0" brushRef="#br0" timeOffset="36028.6">6372 5161 1679 0,'0'0'1108'0,"0"0"-595"16,0 0-15-16,0 0-200 0,0 0-298 15,0 0 0-15,0 0 0 16,83 5 0-16,-64 10 0 15,-7 10-8-15,-12 3-1 16,0 5 8-16,-5 2 2 16,-11-3-2-1,0-6 1-15,6-6 0 16,10-4 5-16,0-6-5 16,18-4 1-16,17-6-1 15,14 0-35-15,23-30-193 16,-12-2-307-16,-14-7-565 0</inkml:trace>
  <inkml:trace contextRef="#ctx0" brushRef="#br0" timeOffset="36163.82">6623 4800 461 0,'0'0'2353'0,"0"0"-1748"15,0 0-145-15,0 0-331 16,0 0-93-16,0 0-36 15,0 0-367-15,-60-2-515 0</inkml:trace>
  <inkml:trace contextRef="#ctx0" brushRef="#br0" timeOffset="36995.21">5935 7018 2235 0,'0'0'612'0,"0"0"-252"16,0 0 131-16,0 0-254 16,-31-118-76-16,6 96-161 15,-8 4 0-15,-14 12 0 16,-11 6 0-16,-15 16 0 16,-8 28 0-16,-10 38 0 15,7 31 0-15,21-1 0 16,23-10 0-16,33-16 0 15,14-24 0-15,38 5 0 16,40 1 0-16,41-22 0 0,-1-22 0 16,-9-16 0-16,-22-8 0 15,-30-20 0-15,-3-11-165 16,5-19-413-16,-22 6-321 16,-17 7-307-16</inkml:trace>
  <inkml:trace contextRef="#ctx0" brushRef="#br0" timeOffset="37388.11">6178 7437 1318 0,'0'0'829'15,"0"0"-318"-15,0 0-148 16,0 0-15-16,0 0-93 16,0 0-9-16,0 0-81 15,-20 105-104-15,16-51-61 0,1 6 0 16,3 2 0 0,0-4 0-16,0-6 0 0,3-13 0 15,5-11 0-15,-1-15 0 16,0-7 0-1,-3-6 0-15,3 0 0 0,-1-15 0 16,1-7 0-16,5-3 0 16,-2 0 0-16,7-2 0 15,2 5 0-15,1 2 0 16,5 6 0-16,2 4 0 16,4 8 0-16,0 2 0 15,3 4 0-15,-9 18 0 0,-4 6 0 16,-9 4 0-16,-12 0 0 15,0-1 0-15,-21-5 0 16,-14-2 0-16,-8-6 0 16,-3-4 0-16,-2-6 0 15,6-4 0-15,7-4 0 16,10 0 0-16,9 0 0 16,10-22 0-16,3 0-156 15,3-5-755-15</inkml:trace>
  <inkml:trace contextRef="#ctx0" brushRef="#br0" timeOffset="37655.33">7278 6782 2643 0,'0'0'704'0,"0"0"-421"16,0 0 183-16,0 0-466 0,-102 138 0 15,35-12 0 1,9-1 0-16,23-17 0 0,21-32 0 16,14-20 0-16,12 7 0 15,30-4 0-15,22-4 0 16,61-39 0-1,-13-16-353-15,-14-8-783 0</inkml:trace>
  <inkml:trace contextRef="#ctx0" brushRef="#br0" timeOffset="38055.67">7590 6990 1763 0,'0'0'1230'15,"0"0"-677"-15,0 0-224 0,0 0-108 16,0 0-221-16,0 0 0 15,0 0 0-15,110-92 0 16,-83 122 0-16,-7 16 0 16,-7 14 0-16,-7 10 0 15,-3 3 0-15,-3-3 0 16,2-14 0-16,7-12 0 16,9-20 0-16,11-18 0 15,10-6 0-15,9-22 0 16,1-20 0-16,-5-13 0 15,-4-10 0-15,-11-10 0 16,-11-1 0-16,-11 2 0 0,-7 8 0 31,0 14 0-31,-11 16 0 0,-7 19 0 16,0 17 0-16,-2 3 0 16,0 33 0-16,5 14 0 15,5 8 0-15,10 4 0 16,5-4 0-16,26-4 0 15,16-9 0-15,26-9-128 16,-6-14-455-16,-14-8-719 0</inkml:trace>
  <inkml:trace contextRef="#ctx0" brushRef="#br0" timeOffset="38291.87">8408 7363 1453 0,'0'0'1062'16,"0"0"-593"-16,0 0-108 15,0 0-55-15,0 0-87 16,0 0-141-16,116 24-56 16,-98-4-10-16,-7 4-6 15,-9 4-7-15,-2 6 1 16,0 1 0-16,-4-6 2 16,0-3-2-16,4-7 0 15,4-9 1-15,23-10-1 16,11 0-33-16,8-15-141 0,14-30-166 15,-13 0-403 1,-11 3-614-16</inkml:trace>
  <inkml:trace contextRef="#ctx0" brushRef="#br0" timeOffset="38432.83">8658 7046 2451 0,'0'0'760'0,"0"0"-432"16,0 0-9-16,0 0-257 15,0 0-62-15,0 0-329 16,0 0-710-16</inkml:trace>
  <inkml:trace contextRef="#ctx0" brushRef="#br0" timeOffset="38654.37">8988 6717 1876 0,'0'0'1218'15,"0"0"-620"-15,0 0-300 16,0 0-192-16,131 43-106 16,-71 0 0-16,-2 14 0 0,-4 7 0 15,-14 8 0-15,-13 2 0 16,-21-2 0-16,-6-1 0 16,-25-7 0-16,-17-8 0 15,-7-4 0-15,-7-4 0 16,3-7 0-1,-13 5 0-15,14-10-179 0,10-13-667 0</inkml:trace>
  <inkml:trace contextRef="#ctx0" brushRef="#br0" timeOffset="39063.58">9716 7012 2445 0,'0'0'792'16,"0"0"-476"-16,0 0 22 15,0 0-133-15,0 0-205 16,114-4 0-16,-48 4 0 15,2 0 0-15,-4 0-65 16,-15 0-250-16,-18 0-316 0,-19 0-265 16</inkml:trace>
  <inkml:trace contextRef="#ctx0" brushRef="#br0" timeOffset="39190.39">9734 7283 1520 0,'0'0'674'0,"0"0"-167"16,0 0-14-1,0 0-194-15,0 0-65 0,0 0-114 16,139 82-106-16,-24-82-14 16,-14-14-341-16,-13-6-1320 0</inkml:trace>
  <inkml:trace contextRef="#ctx0" brushRef="#br0" timeOffset="39897.64">12778 6306 2205 0,'0'0'612'0,"0"0"-347"15,0 0 27-15,0 0-97 16,0 0-116-16,-119-26-67 0,26 37-1 15,-41 16-11 1,-42 14 0-16,-15-1 14 0,14 0-8 16,44-11 51-16,52-10 36 15,32-7-17-15,25-4-8 16,10-2-49-16,14 0-8 16,12-2 13-16,59 2-12 15,50 0 9-15,39 8-21 16,-6 2-9-16,-28 4 7 15,-41 2-26-15,-33 4-8 16,-8 8 10-16,-11 12-20 16,-22 6 14-16,-32 12 1 15,-85 7 19-15,-58 5 4 16,-30-4 10-16,-5-7-2 16,43-18 22-16,54-14-22 0,38-11 45 15,28-6 16-15,12 0 7 16,21 0-12-16,30 2-56 15,107-2 0-15,95-6 0 16,57-6 0-16,14-4 0 16,-33 0 0-16,-64 0 0 15,-58 2 0-15,-52 2 0 16,-46-2 0-16,-28 0 0 16,-17 2 0-16,-2 0 0 0,-21 6 0 15,-61 20-35 1,4 0-626-16,0 0-1115 0</inkml:trace>
  <inkml:trace contextRef="#ctx0" brushRef="#br0" timeOffset="40423.11">10661 8540 1257 0,'0'0'495'0,"0"0"-157"16,0 0 245-1,0 0-58-15,0 0-216 0,0 0-86 16,0 0-76-16,136-110-42 16,-83 58-64-16,-2-8-22 15,-6-2-1-15,-11 1-17 16,-15 9 13-16,-14 8-7 16,-5 16 7-16,-11 16-14 15,-20 12 0-15,-7 6 0 0,-1 26 0 16,8 12 0-16,12 6 0 15,14 4 0-15,5 1 0 16,27-4 0-16,17-2 0 16,10-5 0-16,-1-6 0 15,-6-4 0-15,-13-2 0 16,-16-4 0 0,-18-4 0-16,-8 0 0 0,-31-3 0 15,-15-3 0-15,-6-5 0 16,3 0 0-16,7-6 0 0,17-4 0 15,17-3 0 1,27-18 0-16,25-14-466 16,8-7-840-16</inkml:trace>
  <inkml:trace contextRef="#ctx0" brushRef="#br0" timeOffset="40596.57">11458 8365 2424 0,'0'0'820'0,"0"0"-546"16,0 0-76 0,125-29-103-16,-65 21-67 0,-4 2-28 0,-10 4-155 15,-29 2-176-15,-15 5-561 16,-2 10-350-16</inkml:trace>
  <inkml:trace contextRef="#ctx0" brushRef="#br0" timeOffset="40754.87">11552 8478 1196 0,'0'0'702'15,"0"0"-195"-15,0 0 6 0,0 0-189 16,0 0-61-16,0 0-78 16,114 44-56-16,-58-44-60 15,4 0-54-15,-5-8-15 0,-4-6-150 16,-11-12-135 0,-13 2-484-16,-15 2-564 0</inkml:trace>
  <inkml:trace contextRef="#ctx0" brushRef="#br0" timeOffset="40990.53">11813 7985 2038 0,'0'0'847'16,"0"0"-287"-16,0 0-63 0,0 0-343 15,0 0-154 1,0 0 0-16,0 0 0 0,-31 41 0 15,17 26 0-15,3 15 0 16,-1 8 0-16,4 6 0 16,4 3 0-16,1-3 0 15,3-6 0-15,0-10 0 16,0-11 0-16,0-9 0 16,0-22-737-16,0-14-1378 0</inkml:trace>
  <inkml:trace contextRef="#ctx0" brushRef="#br0" timeOffset="41368.25">12461 8574 1590 0,'0'0'1702'0,"0"0"-1069"16,0 0-462-16,9-114-171 15,2 70 0-15,1-4 0 16,-2-5 0-16,3-6 0 16,-3-8 0-16,-1-3 0 15,-3-4 0-15,-2-3 0 0,-1 12 0 16,-3 11 0 0,0 19 0-16,0 23 0 0,0 12 0 15,-7 30 0-15,-8 28 0 16,-1 15 0-16,1 13 0 15,3 0 0-15,8-1 0 16,4-9 0-16,0-8 0 16,16-10 0-16,13-12 0 15,8-12 0-15,8-12 0 16,4-12 0-16,-1-10 0 0,6-14-77 16,-11-14-507-1,-17-6-373-15</inkml:trace>
  <inkml:trace contextRef="#ctx0" brushRef="#br0" timeOffset="41525.33">12392 8189 2027 0,'0'0'816'0,"0"0"-260"16,0 0-175-16,0 0-154 16,0 0-138-16,149-4-89 15,-62 4 0-15,42 0 0 16,-21-8-330-16,-19-2-916 0</inkml:trace>
  <inkml:trace contextRef="#ctx0" brushRef="#br0" timeOffset="41698.14">13114 8159 2256 0,'0'0'831'0,"0"0"-488"15,0 0 26-15,0 0-180 16,142 0-81-16,-74-2-108 15,-4 0-11-15,-13 0-130 16,-18 2-238-16,-33 0-443 16,-8 14-176-16,-26 2-556 0</inkml:trace>
  <inkml:trace contextRef="#ctx0" brushRef="#br0" timeOffset="41823.85">13170 8310 1328 0,'0'0'660'16,"0"0"-113"-16,0 0-19 15,0 0-236 1,0 0-24-16,0 0-82 0,0 0-87 15,98 76-90-15,-31-76-9 16,-5-16-169-16,-8-21-104 16,-19 5-390-16,-18 1-151 0</inkml:trace>
  <inkml:trace contextRef="#ctx0" brushRef="#br0" timeOffset="42019.45">13364 7985 1549 0,'0'0'838'0,"0"0"-148"16,0 0-154-16,0 0-186 15,0 0-217-15,0 0-133 16,0 0 0-16,-9-18 0 16,9 59 0-16,0 18 0 0,0 9 0 15,4 8 0-15,3 5 0 16,-1-1 0-16,1-6 0 16,2-6 0-16,0-10-327 15,-1-17-507-15,2-19-606 0</inkml:trace>
  <inkml:trace contextRef="#ctx0" brushRef="#br0" timeOffset="42428.3">13883 7950 2145 0,'0'0'915'15,"0"0"-399"-15,0 0-164 31,0 0-184-31,0 0-168 16,0 0 0-16,0 0 0 16,73 47 0-16,-64 5 0 15,-4 6 0-15,-1-2 0 16,1-4 0-16,7-7 0 16,11-12 0-16,10-12 0 0,9-11 0 15,6-10 0 1,-1-6 0-16,-3-24 0 0,-6-11 0 15,-12-7 0-15,-5-8 0 16,-15-6 0-16,-6-2 0 16,0 1 0-16,-8 8 0 15,-15 14 0-15,-2 17 0 16,-1 18 0-16,-1 6 0 16,5 22 0-16,6 16 0 15,10 6 0-15,6 1 0 16,13-1 0-16,25-6 0 15,35-2-254-15,-8-12-382 16,-5-8-753-16</inkml:trace>
  <inkml:trace contextRef="#ctx0" brushRef="#br0" timeOffset="42664.66">14600 8263 2092 0,'0'0'553'0,"0"0"-99"15,0 0-195-15,133-6-106 16,-85 5-93-16,-11 1-45 16,-10 4-1-16,-14 19 1 15,-13 9-6-15,0 7 4 0,-17 3 1 16,-6 0 11-16,6-4 2 16,7-6-26-16,10-8-1 15,3-10-36-15,28-12-140 16,25-14-291-16,-5-18-276 15,-7-6-862-15</inkml:trace>
  <inkml:trace contextRef="#ctx0" brushRef="#br0" timeOffset="42758.75">14934 7888 2479 0,'0'0'767'0,"0"0"-435"15,0 0-98-15,0 0-234 16,0 0-126-16,0 0-670 0</inkml:trace>
  <inkml:trace contextRef="#ctx0" brushRef="#br0" timeOffset="43624.62">15264 5883 2611 0,'0'0'737'16,"0"0"-482"-16,0 0-22 16,0 0-149-16,0 0-30 15,0 0-26-15,47 134 22 16,-41-76-6-16,-4 5-44 16,0 1 0-16,-2-6 0 0,0-8 0 15,0-8 0-15,0-13 0 16,-4-14 0-16,-2-8 0 15,-7-7 0-15,-6-3 0 16,-5-23 0-16,-5-12 0 16,0-10 0-16,5-10 0 15,8-6 0 1,14-9 0-16,2 0 0 0,24 2 0 16,21 5 0-16,13 10 0 15,10 10 0-15,13 10 0 16,2 4 0-16,4 8 0 15,-3 6 0-15,-8 1 0 16,-11 4 0-16,-17-1 0 16,-14 1 0-16,-12-1 0 0,-10-2 0 15,-10 2 0-15,-2 3 0 16,0 6 0-16,-21 5 0 16,-23 34-87-16,1 9-611 15,6 3-513-15</inkml:trace>
  <inkml:trace contextRef="#ctx0" brushRef="#br0" timeOffset="44432.51">16071 6180 963 0,'0'0'1048'15,"0"0"-707"-15,0 0-81 16,0 0-99-16,0 0-93 16,0 0-29-16,0 0 30 15,4-28 28-15,-4 28 21 16,0 0-23-16,0 0 6 16,0 0 48-16,0 0-11 15,0-2 4-15,0 0 4 0,0 0-44 16,0-2-43-16,0 0-59 15,0 0 0-15,0-2 0 16,0 2 0-16,0 0 0 31,0 2 0-31,0 0 0 0,0 2 0 16,0 0 0-16,0-2 0 16,0 2 0-16,2 0 0 15,-2-2 0-15,0 2 0 16,2-2 0-16,-2 2 0 15,0-2 0-15,0 2 0 0,0 0 0 16,0-2 0-16,0 2 0 16,0 0 0-16,3 0 0 15,-3 0 0-15,0 0 0 16,0 0 0-16,0 0 0 16,0 0 0-16,-3 0 0 15,-7 0 0-15,-9 0 0 16,-3 0 0-16,-4 0 0 15,-5 2 0-15,0 6 0 16,4 4 0-16,4 4 0 16,7 4 0-16,7 6 0 15,5 2 0-15,4 2 0 16,0 0 0-16,18-2 0 0,8-2 0 16,9 1 0-1,2-1 0-15,1-1 0 0,-3 6 0 16,-3-1 0-16,-10 2 0 15,-9-2 0-15,-9-2 0 16,-4-4 0-16,-6-4 0 16,-21-6 0-16,-9-4 0 15,-5-4 0-15,-9-6 0 16,4 0 0-16,-1 0 0 16,9-4 0-16,11-2 0 15,12 0 0-15,10 6 0 16,5 0 0-16,14 0 0 0,52 0-452 15,-3-2-361-15,1-2-703 16</inkml:trace>
  <inkml:trace contextRef="#ctx0" brushRef="#br0" timeOffset="44653.5">16360 6291 1553 0,'0'0'780'0,"0"0"-308"15,0 0 40-15,14-133-180 16,-14 113-35-16,0 8-147 15,0 12-150-15,0 0 0 16,0 18 0-16,0 24 0 0,0 14 0 16,0 11 0-16,0 6 0 15,0-2 0-15,0-5 0 16,13-10 0-16,9-12 0 16,5-12 0-16,4-14 0 15,5-12-32-15,6-12-416 16,-7-16-346-16,-8-8-503 0</inkml:trace>
  <inkml:trace contextRef="#ctx0" brushRef="#br0" timeOffset="44794.75">16458 6413 887 0,'0'0'1525'0,"0"0"-863"16,0 0-200-16,0 0-224 0,0 0-151 15,0 0-60 1,161-27-27-16,-52 8-159 0,-18-2-309 15,-15-3-920-15</inkml:trace>
  <inkml:trace contextRef="#ctx0" brushRef="#br0" timeOffset="45029.89">17316 5639 2230 0,'0'0'846'0,"0"0"-369"0,0 0-123 16,0 0-165-16,0 0-189 16,0 0 0-16,-113 110 0 15,59-4 0 1,7 0 0-16,13-7 0 0,24-15 0 16,10-22 0-16,13 4 0 15,25-2 0-15,17-18 0 16,44-21-162-16,-17-15-381 15,-6-10-675-15</inkml:trace>
  <inkml:trace contextRef="#ctx0" brushRef="#br0" timeOffset="45456">17681 5925 2290 0,'0'0'833'0,"0"0"-335"15,0 0-190 1,0 0-141-16,0 0-167 0,0 0 0 16,0 0 0-16,73 72 0 15,-56-17 0-15,-5 3 0 16,5-6 0-16,1-8 0 16,1-14 0-16,4-12 0 15,-1-12 0-15,0-6 0 16,0-2 0-16,3-20 0 0,-2-6 0 15,0-4 0-15,2-8 0 16,-2-3 0-16,-3-7 0 16,-5-1 0-16,-6-4 0 15,-7 5 0-15,-2 6 0 16,-6 10 0-16,-14 10 0 16,-5 12 0-16,1 12 0 0,1 0 0 15,8 14 0-15,5 18 0 16,10 4 0-1,6 4 0-15,31-1 0 0,17-6-21 16,44-3-284-16,-13-10-266 16,-10-8-546-16</inkml:trace>
  <inkml:trace contextRef="#ctx0" brushRef="#br0" timeOffset="45691.81">18348 6216 2023 0,'0'0'875'0,"0"0"-545"16,0 0 17-16,0 0-95 0,116-8-105 15,-74 8-97-15,-7 0-11 32,-8 8-6-32,-8 10-33 0,-15 8 0 0,-4 2 0 15,0 4 0-15,-10-2 0 16,-1-2 0-16,7-3 0 15,4-7 0 1,0-8-72-16,44-10-116 0,-3-6-166 16,-1-15-560-16</inkml:trace>
  <inkml:trace contextRef="#ctx0" brushRef="#br0" timeOffset="45817.52">18541 5813 2583 0,'0'0'806'16,"0"0"-424"-16,0 0-57 16,0 0-325-16,0 0 0 15,0 0 0-15,0 0-578 16,100-42-1205-16</inkml:trace>
  <inkml:trace contextRef="#ctx0" brushRef="#br0" timeOffset="46062.65">18927 5428 1916 0,'0'0'1138'15,"0"0"-617"-15,0 0-149 16,165 70-223-16,-107-12-149 16,-2 18 0-16,-3 25 0 15,-13 23 0-15,-18-7 0 16,-12-13 0-16,-10-14 0 15,-32-20 0-15,-21 6 0 16,-79 32 0-16,12-23-350 0,-5-19-764 16</inkml:trace>
  <inkml:trace contextRef="#ctx0" brushRef="#br0" timeOffset="46519.7">15444 7004 689 0,'0'0'234'0,"0"0"-45"16,0 0 114-16,0 0 21 15,0 0 66-15,0 0 110 16,0 0-16-16,-106 26-138 0,99-26 12 31,7-2-79-31,0-2-279 0,27-4 0 0,53-4 0 16,85 0 0-16,109 0 0 15,65-2 0-15,31 2 0 16,-14-4 0-16,-58-4 0 16,-39-2 0-16,-70 2 0 15,-64 6 0 1,-56 4 0-16,-35 4 0 0,-10 2 0 16,-11 2 0-16,-4 2 0 15,-9 0 0-15,0 3 0 0,-11 38 0 16,-5-3-550-1,-3 2-976-15</inkml:trace>
  <inkml:trace contextRef="#ctx0" brushRef="#br0" timeOffset="46960.57">16757 7674 1377 0,'0'0'1876'0,"0"0"-1215"16,0 0-479-16,0 0-182 31,0 0 0-31,0 0 0 16,0 0 0-16,-25 158 0 15,14-100 0-15,-5 1 0 16,-1-11 0-16,-1-10 0 15,0-12 0-15,-2-12 0 16,-5-14 0-16,-4 0 0 16,-4-18 0-16,0-16 0 15,-1-8 0-15,10-8 0 16,13-7 0-16,11-3 0 16,11-4 0-16,34-4 0 15,19 0 0-15,32-7 0 0,0 15 0 16,8 6 0-16,-3 10 0 15,-24 16 0-15,-3 2 0 16,-23 10 0-16,-24 12 0 16,-21 4 0-16,-14 36-116 15,-23 8-334-15,-3 4-476 0</inkml:trace>
  <inkml:trace contextRef="#ctx0" brushRef="#br0" timeOffset="47354.32">17351 7856 1996 0,'0'0'966'0,"0"0"-464"16,0 0-124-16,0 0-124 16,0 0-254-16,-71-108 0 15,25 108 0-15,-6 2 0 16,-3 24 0-16,3 12 0 0,12 4 0 15,21 2 0 1,19 1 0-16,4-5 0 0,40-6 0 16,12-4 0-16,9-8 0 15,-1-2 0-15,-8-4 0 16,-12-2 0-16,-15 0 0 16,-11 0 0-16,-15 2 0 15,-3 0 0-15,-13 2 0 16,-22 0 0-16,-7-2 0 15,-11-2 0-15,-8-4 0 16,1-2 0-16,3-3 0 16,8-4 0-16,13-1 0 0,22 0 0 15,14-1 0-15,21-18 0 16,32-7-42-16,58-22-462 16,-10 4-337-16,-5 2-311 15</inkml:trace>
  <inkml:trace contextRef="#ctx0" brushRef="#br0" timeOffset="47590.49">17723 7752 1008 0,'0'0'1118'0,"0"0"-530"16,0 0 2-16,0-114-96 15,0 98-196-15,0 12-298 16,-4 4 0-16,-2 8 0 16,-3 22 0-16,0 12 0 0,0 10 0 15,4 8 0-15,5 4 0 16,0 1 0-16,9-3 0 15,14-6 0-15,3-8 0 16,-1-12 0-16,0-8 0 16,-1-12 0-1,-2-10 0-15,3-6 0 0,6-2-36 16,-4-18-449-16,-10-4-432 0</inkml:trace>
  <inkml:trace contextRef="#ctx0" brushRef="#br0" timeOffset="47731.68">17652 7870 2443 0,'0'0'764'0,"0"0"-424"15,0 0-59-15,116-16-158 16,-4 8-123-16,-14 0-153 16,-9-2-649-16</inkml:trace>
  <inkml:trace contextRef="#ctx0" brushRef="#br0" timeOffset="47889.04">18713 8071 204 0,'0'0'3118'0,"0"0"-2449"0,0 0-564 16,0 0-105-16,0 0-466 15,0 0-2609-15</inkml:trace>
  <inkml:trace contextRef="#ctx0" brushRef="#br0" timeOffset="52824.78">1691 9342 1500 0,'0'0'809'0,"0"0"-507"15,0 0 54-15,0 0-44 16,0 0-56-16,0 0-106 16,6 10-30-16,-4 2 28 15,0-2-62-15,1 1-29 16,-3-2-57-16,0-3 0 15,0 0 0-15,-7 1 0 16,-10-3 0-16,-6-4 0 16,-1 0 0-16,-3 0 0 15,2-18 0-15,6-9 0 0,5-3 0 16,5 0 0-16,9 4 0 16,0 4 0-16,0 6 0 15,18 6 0-15,10 6 0 16,11 4 0-16,7 10 0 15,6 28 0-15,-1 18 0 16,-2 19 0-16,-9 11 0 16,-13 8 0-16,-16 0 0 15,-11 0-24-15,-16-3-32 16,-26-7-16-16,-14-10 35 16,-4-14 14-16,-4-15 11 15,6-20 12-15,6-13 9 16,14-12 8-16,14-4 28 0,13-20 10 15,11-6-11-15,4-6-32 16,32-6-12-16,22-4-12 16,16 0-18-16,14 0-69 15,4 2-90-15,-3 4-71 16,-11 0-42-16,-13 3 16 16,-16-1 104-16,-13 0 72 15,-12-4 34-15,-6-2 43 16,-4 2 33-16,-8 6 23 15,-2 4 68-15,-2 10 95 16,-2 7 80-16,0 9 22 0,0 5-17 16,0 1-73-16,0 0-65 15,0 19-72-15,0 22-60 16,0 31 62-16,0 38-23 16,0 37-40-16,9 13 0 15,1 1 0-15,-2-16 0 16,-1-32 0-16,-1-25 0 15,-1-26 0-15,0-9 0 16,-5 1 0-16,0 0 0 16,0-6-93-16,-5-16-99 15,-33-30-324-15,0-2-453 16,3-8-428-16</inkml:trace>
  <inkml:trace contextRef="#ctx0" brushRef="#br0" timeOffset="52966.68">2109 10281 2465 0,'0'0'854'0,"0"0"-557"16,0 0-9-16,105-103-168 15,-38 71-89-15,40-6-31 16,-15 8-294-16,-13 6-1031 0</inkml:trace>
  <inkml:trace contextRef="#ctx0" brushRef="#br0" timeOffset="53691.35">3531 9733 2911 0,'0'0'814'0,"0"0"-443"32,0 0-371-32,0 0 0 0,0 0 0 0,0 0 0 15,-29 127 0-15,20-73 0 16,7-2 0-16,2-8 0 16,0-12 0-16,0-10-9 15,13-12-56-15,0-10 28 16,6 0-10-16,3-14 47 15,4-14 17-15,1-2 2 16,0 0 20-16,-5 4-24 0,-7 10 20 16,-5 10-2-16,1 6-33 15,2 2 0-15,7 20 0 16,9 8 0-16,7 6 0 16,-1 0 0-16,2-4-42 15,-6-8-41-15,-10-8-59 16,-2-12 49-16,-11-4 39 15,1-4 54-15,-4-22 80 16,4-10-70 0,-1-4-4-16,3-2 7 0,5 4-12 15,-1 8 11-15,2 10 4 16,1 12-16 0,1 8 0-16,6 0 12 0,4 12 6 0,11 6 7 15,9 0-25-15,7-6 9 16,4-8-3-16,-3-4-6 15,-7-2 13-15,-10-16-5 16,-9-4 16-16,-11-4 40 16,-9-2-14-1,-4-1-3-15,-5 0-47 0,-2 2 0 16,0 7 0-16,-7 8 0 16,-10 10 0-16,-6 2 0 15,-6 18 0-15,-2 20 0 16,-2 15 0-16,8 3 0 0,12 2 0 15,13-6 0 1,20-8 0 0,76-18-59-16,-2-10-392 0,-1-12-808 0</inkml:trace>
  <inkml:trace contextRef="#ctx0" brushRef="#br0" timeOffset="54965.32">5541 10112 2415 0,'0'0'768'0,"0"0"-397"16,0 0-35-16,4-106-130 16,21 74-206-16,6 4 0 0,4 6 0 0,-1 10 0 15,-1 12 0-15,-2 0 0 16,-4 16 0 0,-4 16 0-16,-6 8 0 0,-3 6 0 15,-8 0 0-15,-3-3 0 16,-3-6 0-16,0-9-20 15,0-10 5-15,0-10 0 16,0-5 15-16,2-3 22 16,6-3 6-16,6-20-28 15,4-13 0-15,8-9 0 16,8-5 0-16,4 2 0 0,-2 10 0 16,-3 8 0-1,-4 16 0-15,-6 12 0 0,-4 2 0 16,-5 22 0-16,-1 18 0 15,-4 12 0-15,-2 4-12 16,0 1-9 0,-1-9-17-16,3-10 13 0,2-12 1 15,2-14-12-15,8-12-9 16,4 0 19-16,6-20 26 16,2-15 17-16,3-7-4 15,-5-3 5-15,-4-4-1 16,-6 3-2-16,-5 2 6 15,-7 8 9-15,-7 10 12 0,-2 10 12 16,0 6-54 0,0 7 0-16,-6 3 0 0,-5 7 0 15,-5 19 0-15,-2 14 0 16,2 12 0-16,8 4 0 16,8 0 0-16,0-4 0 15,31-6 0 1,15-9 0-16,14-13 0 0,12-12 0 15,1-12-65-15,-2 0 5 16,-6-20 23-16,-11-6 37 16,-17-6 27-16,-10-6 36 15,-9-2 9-15,-7-5-72 16,-9 5 0-16,-2 4 0 16,0 10 0-16,-6 8 0 0,-7 12 0 15,-3 6 0-15,1 0 0 16,-3 26 0-16,-3 12 0 15,6 8 0-15,9 6 0 16,6 1 0-16,8-7 0 16,36-6 0-16,35-10 0 15,37-20 0-15,2-10-173 16,-9 0-98-16,-11-22-37 16,-26-4-43-16,-1-6 3 0,2-3-7 15,-19 3 165 1,-19 2 190-16,-12 4 81 0,-15 5 206 15,-6 2 73-15,-2 7 111 32,0 2-191-32,0 4-7 0,-10 4-29 0,-4 2-244 15,-4 0 0-15,-6 20 0 16,-8 9 0-16,3 3 0 16,5 4 0-16,6-4 0 15,9-6 0-15,9-7 0 16,0-5 0-16,7-7 0 15,15-7 0 1,9 0 0-16,6-21 0 0,0-8 0 0,3-11 0 16,-4-9 0-16,-7-5 0 15,-5-6 0-15,-6-2 0 16,-5-2 0-16,-8 6 0 31,-5 12 0-31,0 17 0 16,0 18 0-16,-2 11 0 15,-9 7 0-15,-3 29 0 16,-1 15 0-16,-1 13 0 16,5 6 0-16,4 0 0 15,7-2 0-15,0-8 0 0,38-2-101 16,-2-17-399-16,1-15-395 0</inkml:trace>
  <inkml:trace contextRef="#ctx0" brushRef="#br0" timeOffset="55620.14">8972 9779 1991 0,'0'0'751'0,"0"0"-148"15,0 0-71-15,0 0-313 16,0 0-219-16,0 0 0 16,0 0 0-16,-74 181 0 15,48-49 0-15,5-7 0 16,17-29 0-16,4-34 0 16,2-26 0-16,21-4 0 15,6-6 0-15,6-4 0 16,3-16 0-16,3-6 0 15,-2-12 0-15,5-18 0 16,2-6 0-16,-7-6 0 0,-3 4 0 16,-9 8 0-1,-9 12 0-15,-9 12 0 0,-9 6 0 16,0 18 0-16,0 20 0 16,0 12 0-16,2 4 0 15,10 0 0-15,5-7 0 16,5-11 0-16,3-14 0 15,-3-12 0-15,-4-10 0 16,-7 0 0-16,-5-21 0 16,-3-11 0-16,-3-4 0 15,-3-6 0-15,-18-6 0 16,-6 2 0-16,-9 0 0 0,-1 6 0 16,-4 8 0-16,1 10 0 15,0 9-165-15,11 8-406 16,9 0-506-16</inkml:trace>
  <inkml:trace contextRef="#ctx0" brushRef="#br0" timeOffset="55865.91">8901 10004 1422 0,'0'0'1342'0,"0"0"-640"0,0 0-220 16,0 0-334-16,0 0-148 15,0 0 0-15,135-38 0 16,-59 32 0-16,2-2 0 16,-10 2 0-16,-20 0 0 15,-19 4 0-15,-13 0 0 16,-14 2 0-16,-2 0 0 16,0 2-246-16,0 8-932 0</inkml:trace>
  <inkml:trace contextRef="#ctx0" brushRef="#br0" timeOffset="56430.01">10638 10092 1395 0,'0'0'400'0,"0"0"-48"16,0 0 6-16,0 0 24 16,0 0-74-16,0 0-63 0,0 0-3 15,-13-34-56-15,7 28-59 16,-6 0-26-16,-1-4-101 15,-10 0 0-15,-3 2 0 16,-6 0 0-16,-5 6 0 16,-5 2 0-16,-1 6 0 15,1 20 0-15,4 10 0 16,11 12 0-16,17 6 0 16,10 4 0-16,12 0 0 15,33-7 0-15,17-9 0 16,12-12 0-16,1-12 0 0,-3-12 0 15,-9-6 0 1,-11-2-110-16,-13-14-266 0,-17-2-601 0</inkml:trace>
  <inkml:trace contextRef="#ctx0" brushRef="#br0" timeOffset="57861.41">11313 10164 1788 0,'0'0'745'0,"0"0"-151"16,0 0-227-16,0 0-45 16,-42-110-148-16,18 96-68 15,-8 12-106-15,-5 2 0 16,-5 16 0-16,-1 18 0 15,3 10 0-15,11 5 0 16,13-1 0-16,14-4 0 16,2-10 0-16,16-10 0 15,15-10 0-15,5-12 0 16,3-2 0-16,0-14 0 0,-6-14 0 16,-4-2 0-1,-7-5 0-15,-4 3 0 0,-5 5 0 16,-5 4 0-16,-4 7 0 15,-2 9 0-15,-2 4 0 16,2 3 0-16,0 3 0 16,5 16 0-16,7 8 0 15,3 4 0-15,10 1 0 16,6-1 0-16,5-9 0 16,7-8 0-16,-1-12 0 15,5-2 0-15,-4-12 0 16,0-16 0-16,-5-10 0 15,-5-8 0-15,-2-5 0 0,-4-9 0 16,-4-4 0-16,-7-8 0 16,-5-1 0-16,-8 5 0 15,-5 10 0-15,0 20 0 16,-13 22 0-16,-14 16 0 16,-4 32 0-16,-15 40 0 15,11 9 0-15,6 11 0 16,16 4 0-16,13-20 0 15,15 4 0-15,32-17 0 16,16-21 0-16,8-18 0 16,7-20 0-16,-7-4-17 15,-6-24 17 1,-12-10 17-16,-13-6-17 0,-4-2 0 0,-9-5 0 16,-3 5 0-16,-3 4 0 15,-6 10 0-15,-7 12 0 16,0 8 0-16,-8 8 0 15,0 0 0-15,0 4 0 16,2 8 0-16,2 0 0 16,1-2 0-16,-1-6 0 15,0-2 0-15,-2-2 0 0,-2 0 0 16,0-2 0 0,0-12 0-16,0-2 0 0,-2 0 0 15,-11 2 0-15,-5 8 0 16,-3 6 0-16,-4 0 0 15,-4 28 0-15,2 16 0 16,2 8 0-16,14 5 0 16,11-2 0-16,5-6 0 15,35-11 0-15,18-14 0 16,16-16 0-16,3-8-46 16,-1-12 28-16,-11-16 3 15,-12-6 15-15,-15-2 0 16,-12 0 54-16,-7 0-29 0,-11 5-25 15,-4 7 0-15,0 10 0 16,-4 10 0-16,0 4 0 16,0 9 0-16,-4 23 0 15,0 9 0-15,2 4 0 16,2 1 0-16,0-10 0 16,12-10 0-16,11-12 0 15,4-14 0-15,5 0 0 16,1-16 0-16,0-14 0 15,-2 0 0-15,2-4 0 16,-8 5 0-16,0 5 0 16,-9 8 0-16,-5 10 0 15,-7 6 0 1,1 0 0-16,-1 22 0 0,3 10 0 0,6 9 0 16,8-1 0-16,10-6 0 15,7-12 0-15,9-12 0 16,6-10-65-16,-2-8-17 15,-5-24 20-15,-3-10 38 16,-7-9 24 0,-7-3 1-16,-4-6 8 0,-6-8 17 0,-1-6-13 15,-5-4 13-15,-5 0 26 16,-6 7 7-16,-2 15-12 16,0 22-47-16,0 24 0 15,-12 10 0-15,-3 36 0 16,-5 40 0-16,9 31 0 15,9 1 0-15,2-10 0 16,19-16 0-16,26-24 0 16,15-5-189-16,20-7-329 15,45-38-169-15,-16-8-43 16,-15-8-1090-16</inkml:trace>
  <inkml:trace contextRef="#ctx0" brushRef="#br0" timeOffset="58530.61">14184 10135 935 0,'0'0'752'0,"0"0"-373"0,0 0 223 0,0-103-50 15,-23 101-221-15,-8 2-199 16,-7 24-42-16,0 16-23 31,2 6-56-31,9 4-11 0,10-5-18 16,15-9-54-16,2-14-36 16,15-12 27-16,16-10 60 15,9-4 21-15,-1-19 1 16,-2-6 60-16,-3 0 56 15,-7 4 24-15,-7 3-4 16,-5 7-49-16,-4 9-88 16,1 6 0-16,-2 4 0 15,4 23 0-15,1 9 0 16,6 8 0-16,6-2-17 0,2-2-184 16,4-14-60-16,5-14 38 15,2-12-39-15,-3-6 37 16,2-26 46-16,-4-8 84 15,-6-9 70-15,-2-6 22 16,-5-6 3-16,-2-9 28 16,1-8 18-16,-2-6 69 15,-3-4 21-15,-3 5 87 16,-7 17 60-16,-6 22 99 0,0 22-104 16,0 22-278-16,-10 18 0 15,-15 48 0-15,-2 43 0 16,12 29 0-16,9-6 0 15,6-27 0-15,10-37 0 16,19-26 0-16,9-2 0 16,16-8-120-16,8-10-54 15,3-22 28-15,-1 0 65 16,-8-30 81-16,-7-10 39 16,-9-4 81-16,-4-9-13 15,-9-2-31-15,-5 0-29 16,-9 7-2-16,-9 10 42 15,-4 18-87-15,-4 18 0 0,-25 2 0 16,-9 30 0 0,-1 16 0-16,4 10 0 0,14 4 0 15,11-2 0-15,10-5 0 16,21-13 0-16,20-10 0 16,13-14-57-16,9-12-147 15,-3-4-72-15,-6-10-22 16,-13-16-42-16,-14-22 1 15,-13 6-155-15,-12 2-338 0</inkml:trace>
  <inkml:trace contextRef="#ctx0" brushRef="#br0" timeOffset="58766.02">14870 9819 1465 0,'0'0'1080'0,"0"0"-347"15,0 0-270-15,0 0-108 16,0 0-355-16,0 0 0 16,164-45 0-16,-93 38 0 15,1 1 0-15,-14 2 0 0,-14 0 0 16,-19 0-38-16,-18 4-43 16,-14 0-112-16,-24 0-340 15,-5 0-512-15</inkml:trace>
  <inkml:trace contextRef="#ctx0" brushRef="#br0" timeOffset="60621.18">16324 9561 1275 0,'0'0'626'0,"0"0"-307"15,0 0 1-15,0 0-13 16,0 0-83-16,0 0-96 16,0 0-25-16,0-12-6 15,0 12-17-15,0 0-7 16,0 0 13-16,0 0-19 15,0 0-31-15,0 0-9 0,0 0-26 16,0 0 0 0,0 0 11-16,0 0-12 0,0 0 1 15,0 0-1 1,-4 0-1-16,-16 0-29 0,0 0-238 16,-4 0-1145-16</inkml:trace>
  <inkml:trace contextRef="#ctx0" brushRef="#br0" timeOffset="62125.27">16499 10038 1416 0,'0'0'402'16,"0"0"-25"-16,0 0 121 16,0 0-134-16,0 0-63 15,0 0-14-15,0 0-35 16,58-62-53-16,-58 42-199 16,0 2 0-16,0-2 0 15,-10 3 0 1,-5 3 0-16,-8 9 0 0,-3 5 0 15,-8 1 0-15,-6 30 0 0,-3 13 0 16,4 10 0-16,7 6 0 16,12-1 0-16,14-8 0 15,6-11 0 1,6-11 0-16,23-15 0 0,8-10 0 16,0-4 0-16,3-15 0 15,-2-13 0-15,-7-8 0 16,-4-1 0-16,-7-2 0 15,-7 5 0-15,-5 8 0 16,-6 10 0-16,-2 8 0 31,0 8 0-31,0 4 0 0,0 22 0 16,0 10 0-16,2 6 0 16,13 1 0-16,7-7 0 15,12-13 0-15,8-12 0 16,5-11 0-16,5-2 0 15,0-26 0-15,0-8 0 16,-3-5 0-16,-5-5 0 16,-4-2 0-16,1 0 0 15,-8 4 0-15,-4 8 0 16,-11 12 0-16,-7 12 0 16,-4 12 0-16,-1 0 0 15,1 14 0-15,7 14 0 16,1 0 0-16,3 0 0 0,-3-6 0 15,-1-6 0-15,-3-6-17 16,-5-8 10-16,-3-2 7 16,-3 0 0-16,0-2 12 0,0-16 0 15,0-2-12-15,-9-2 0 16,-6 2 0-16,-6 2 0 16,1 6 0-1,-5 9 0-15,-1 3 0 0,-3 15 0 16,0 21 0-16,3 14 0 15,5 6 0-15,10 3 0 0,11-5 0 16,9-8 0-16,26-10 0 16,17-14 0-16,8-14 0 15,7-8 0 1,-3-10 0-16,-3-20 0 0,-12-6 0 16,-18-18-89-16,-13 7-265 15,-14 9-709-15</inkml:trace>
  <inkml:trace contextRef="#ctx0" brushRef="#br0" timeOffset="63257.18">17744 9942 2273 0,'0'0'810'0,"0"0"-313"15,0 0-176-15,0 0-126 16,0 0-195-16,0 0 0 15,136-59 0-15,-94 59 0 16,0 0 0-16,-1 18 0 16,-3 11 0-16,-5 9 0 15,-11 2 0-15,-6 2 0 16,-12 0 0-16,-4-8 0 16,0-4 0-1,-13-5 0-15,-5-10 0 0,5-7 0 0,1-5 0 16,8-3 0-16,4-7 0 15,0-21 0-15,16-12 0 16,13-8 0-16,11-2 0 16,5 2 0-16,-1 12 0 15,-4 12 0 1,-9 14 0-16,-7 10 0 0,-5 3 0 16,-8 28 0-16,-3 9 0 15,2 10 0-15,1 2 0 16,-1 2 0-16,9-7 0 15,-1-11 0-15,6-8 0 16,2-14 0-16,3-12 0 16,3-2 0-16,-3-12 0 15,-7-18-3 1,-9-11 3-16,-11-3-6 0,-2-6-8 0,-4 0 4 16,-21 0-19-16,2 8 1 15,0 10 17-15,5 10 11 16,7 9 2-16,7 8 5 15,4 3 2 1,0 2-9-16,8 0 8 0,19 0-8 16,11 2 75-16,13 6-75 15,10 2 0-15,3 2 0 16,1 4 0-16,-5 6 0 0,-6 4 0 16,-10 6 0-16,-11 2 0 15,-10 2 0 1,-15 3 0-1,-6-3 0-15,-2 0 0 16,-8-3-26-16,-17-4-23 16,-4-5-23-16,0-6 15 15,4-8 19-15,4-8 37 16,9-2 1-16,8 0 22 16,4-14 32-16,11-15-30 15,25-4-18-15,18-10-6 16,14-5-6-16,12 0 6 0,5 2-1 15,-4 2-22-15,-15 4 16 16,-22 6 7-16,-17 6 4 16,-20 4 46-16,-7 4 70 15,-11 6-120-15,-18 3 0 16,-2 10 0-16,-1 1 0 16,3 5 0-16,7 20 0 15,9 4 0-15,13 8 0 16,0 1 0-16,18 2 0 15,20 0 0-15,6-2 0 16,5-1 0-16,-2-5 0 16,-9-5 0-16,-12 0 0 15,-10-8 0-15,-14-2 0 0,-2-3 0 16,-6-2 0 0,-17-2 0-16,-6-2 0 0,-4-4 0 15,-2-4 0-15,-1 0-14 16,9-14-492-16,13-5-862 0</inkml:trace>
  <inkml:trace contextRef="#ctx0" brushRef="#br0" timeOffset="64130.73">20455 9970 651 0,'0'0'1082'15,"0"0"-505"-15,0 0-75 16,0 0-22-16,0 0-198 16,0 0-47-16,0 0-56 15,-25-69-71-15,25 51-108 16,0-4 0-16,17 1 0 15,0-4 0-15,3 6 0 0,-2 1 0 16,2 7 0 0,-4 7 0-16,1 4 0 15,4 6 0-15,1 25 0 16,3 11 0-16,-6 12 0 0,0 2 0 16,-9-2 0-1,-8-4 0-15,-2-12 0 0,0-10 0 16,0-10 0-16,0-9 0 15,0-9 0-15,0 0 0 16,0-5 0-16,0-17 0 16,0-10 0-16,5-10 0 15,13-8 0-15,7-4 0 16,6 4 0-16,2 6 0 16,1 9 0-16,-8 16 0 0,-5 10 0 15,-6 9 0-15,-4 5 0 16,0 21 0-16,-2 14 0 15,2 8 0-15,-1 6 0 16,-2 0 0-16,5-2 0 16,3-8 0-16,7-10 0 0,4-10 0 15,6-14 0-15,5-10 0 16,4-7 0-16,-3-24 0 16,2-11 0-1,-8-6 0 1,-3-4 0-16,-11-6 0 15,-3 1 0-15,-7 3 0 0,-7 10 0 16,-2 12 0-16,0 12 0 16,-13 16 0-16,-10 4 0 15,-6 24 0-15,-4 20 0 16,4 15 0-16,9 7 0 16,13 4 0-16,7-6 0 15,33-12 0-15,54-18-9 16,-8-16-504-16,-4-18-496 0</inkml:trace>
  <inkml:trace contextRef="#ctx0" brushRef="#br0" timeOffset="64727.8">21703 9749 2354 0,'0'0'977'16,"0"0"-401"-16,0 0-387 15,0 0-189-15,0 0 0 16,0 0 0-16,0 0 0 16,-24 80 0-16,19-23 0 15,5-3 0-15,0-10 0 16,0-12 0-16,0-14 0 16,3-16 0-16,1-2 0 15,0-22 0-15,0-20 0 16,3-12 0-16,-4-8 0 0,-3-7 0 15,0-3 0 1,0-4 0-16,-3-2 0 0,-10 0 0 16,0 3 0-16,-1 11 0 15,3 16 0-15,5 16 0 16,1 18 0-16,2 14 0 16,3 2 0-16,0 32 0 15,0 22 0-15,3 33 0 16,15 29 0-16,4 22 0 15,0-10 0-15,-2-27 0 0,-4-31 0 16,-7-22 0 0,-2 0 0-16,1-2 0 0,0-5-80 15,-4-17-253-15,0-22-174 16,1-4-200 0,-1-7-517-16</inkml:trace>
  <inkml:trace contextRef="#ctx0" brushRef="#br0" timeOffset="65861.42">21756 9936 2340 0,'0'0'885'0,"0"0"-343"15,0 0-213-15,0 0-329 16,0 0 0-16,0 0 0 16,126-86 0-16,-82 72 0 15,-6 2-53-15,-5 2-104 0,-8 2-16 16,-9 2 76-1,-8 6 71-15,-5 0 26 0,-3 1 9 16,0 19 54-16,0 10 45 16,0 11-6-16,0 3-37 15,4 2-29-15,16-4-11 16,9-8-25-16,5-14 11 16,-1-10-1-16,-2-10 2 15,0-2 53-15,-4-20-65 16,0-6 0-16,-5-4 0 15,0-2 0-15,1 2 0 16,-6 2 0-16,-1 5 0 16,-5 7 0-16,-3 9 0 0,0 9 0 15,-4 0 0-15,1 12 0 16,1 14 0-16,6 8 0 16,1 4 0-16,3-2 0 15,3-4 0-15,2-8 0 16,-2-8 0-16,1-12 0 15,1-4 0-15,-2-4 0 16,4-18 0-16,1-6 0 16,3-6 0-16,2 0 0 15,-2-3 0-15,-1 4 0 0,-5 5 0 16,-8 10 0-16,-4 10 0 16,-7 8 0-16,0 0 0 15,3 26 0-15,1 8 0 16,6 6 0-16,5 2 0 15,6-2 0-15,4-6 0 16,2-12 0-16,-5-10 0 16,-2-10 0-16,-2-2 0 15,-1-8 0-15,-4-16 0 16,-5-4 0-16,-2-2 0 16,-6-6 0-16,-2 0 0 0,0-4 0 15,-4 1 0-15,-10 6 0 16,7 2 0-1,3 8 0-15,4 6 0 0,0 9 0 16,7 6 0-16,19 2 0 16,10 0 0-16,9 14 0 15,6 12 0-15,2 11 0 16,-1 4 0-16,-6 8 0 16,-13-3 0-16,-12-2 0 15,-15-10 0-15,-6-6 0 16,-13-10-3-16,-23-10-18 0,-6-8 20 15,0 0 1 1,1-14 0-16,12-10 10 0,18-4-4 16,11-4 3-16,19-6-9 15,33-6 0-15,25-7 0 16,14 0-14-16,9-8-175 16,-6-3-123-16,-12-2-154 15,-21-2 158-15,-22-3 105 16,-20 3 170-16,-13 8 33 15,-6 6 190-15,0 14 79 16,-4 14 58-16,-4 10 45 16,4 12-114-16,2 2-149 15,-2 14-109-15,1 24 0 0,-1 12 0 16,2 12 0-16,0 9 0 16,2 2 0-16,0 4 0 15,2-3 0-15,11-4 0 16,3-6 0-16,-3-10 0 15,-1-11 0-15,-4-11 0 16,-1-10 0-16,-3-8 0 16,0-8-65-16,6-6-277 0,23-6-180 15,1-16-125-15,3-8-243 0</inkml:trace>
  <inkml:trace contextRef="#ctx0" brushRef="#br0" timeOffset="66421.82">24197 9597 1731 0,'0'0'847'15,"0"0"-205"-15,0 0-144 0,0 0-266 16,0 0-142-16,0 0-63 16,-116-6-12-1,76 30-13-15,1 2 3 16,4-2-5-16,3-4-1 0,10-6-6 16,9-4-22-16,9-4-34 15,4-4-75-15,8 0 8 16,21-2 79-16,7 4 42 15,2 0 9-15,-2 4 20 16,-7 4 27-16,-3 6 28 16,-6 2 22-16,-2 5-29 15,0-2-28-15,0 0-23 16,2-3-1 0,2-4-16-16,7-8 0 0,2-7 14 15,7-1-7-15,5-1 4 16,-3-19-1-16,-3-6 3 15,-6-9-13-15,-2-5 0 0,-8-6 0 16,-6-6 0-16,-3-6 0 16,-8-2 0-16,-4 4 0 15,0 7-18-15,-7 16 10 16,-11 12-5-16,-1 13-4 16,-2 8 16-16,1 0-11 15,7 17 12-15,7 9 0 16,6 3-1-16,0 4 0 15,17 3 1-15,8 2 0 16,6 0 0-16,-2 0 1 0,-2-2-1 16,-8-2-1-16,-3 1 1 15,-7-4-1-15,-5 0 0 16,-4-2-5 0,0-2 5-16,-2-5 2 0,-9 0 3 15,-5-2-4-15,-3-2-138 16,-2-2-87-1,-6 4-120-15,8-4-450 0,3-4-542 0</inkml:trace>
  <inkml:trace contextRef="#ctx0" brushRef="#br0" timeOffset="66594.89">24974 10108 2176 0,'0'0'789'0,"0"0"-404"16,0 0 72-16,0 0-261 16,13 139-103-16,-22-97-93 15,-49 12-17-15,0-8-254 16,-4-10-691-16</inkml:trace>
  <inkml:trace contextRef="#ctx0" brushRef="#br0" timeOffset="67461.09">26017 9019 2126 0,'0'0'658'0,"0"0"-192"16,0 0 6-16,0 0-310 15,0 0-107-15,0 0-37 16,0 0 36-16,-54 173 31 15,54-59-85-15,0-3 0 0,0-11 0 16,21-16 0 0,2-22 0-16,2-2 0 0,2 0-35 15,-5-19-248-15,-7-18-357 16,-7-19-356-16</inkml:trace>
  <inkml:trace contextRef="#ctx0" brushRef="#br0" timeOffset="68319.36">26244 9264 1713 0,'0'0'1080'16,"0"0"-452"-16,0 0-107 15,0 0-367-15,0 0-154 16,0 0 0-16,0 0 0 16,0 86 0-16,0-22 0 0,0 5 0 15,0 1 0-15,0-8 0 16,0-8 0-16,4-12 0 15,0-11 0-15,2-16 0 16,-2-9 0-16,0-6 0 16,3-3 0-16,1-28 0 15,6-9 0-15,-1-8 0 16,-1 2 0-16,-1 8 0 16,-5 14 0-16,1 14 0 0,-2 10 0 15,2 0 0-15,1 28 0 16,5 10 0-16,8 8 0 15,5 4 0-15,8-6 0 16,6-4 0 0,5-12 0-16,6-10 0 0,0-14 0 15,3-4 0-15,-5-9 0 16,-3-20 0-16,-6-9 0 16,-7-8 0-16,-8-10 0 15,-9-2 0-15,-7-2 0 16,-7 8 0-16,-2 12 0 15,0 15 0-15,-9 18 0 0,-7 7 0 16,-3 19 0-16,-2 21 0 16,1 13 0-16,5 5 0 0,6 2 0 15,9-6 0-15,2-8 0 16,24-10 0-16,15-12 0 16,10-10 0-16,5-14 0 31,4 0-47-31,-2-22-22 15,-7-12 23-15,-6-12 33 16,-10-8 13-16,-6-6 2 0,-9-4 16 16,-4 2 7-1,-7 11 13-15,-4 15 23 0,-5 16-30 16,0 12-31-16,0 8 0 16,0 4 0-16,0 27 0 15,-5 13 0-15,1 6 0 16,4 6 0-16,0-2 0 15,0-6 0-15,9-10 0 16,8-8 0-16,3-12 0 16,3-10 0-16,4-8-11 15,-1 0 11-15,6-14-1 16,-3-14 2-16,-6-2 4 16,0-2 1-16,-10 2-6 0,-6 4 0 15,-2 3 0-15,-5 8 0 16,0 1 0-16,0 6 0 15,0 4 0-15,0 2 0 16,-5 2 0-16,1 0 0 16,-6 0 0-16,-11 7-344 15,0 4-494-15,3-4-1015 0</inkml:trace>
  <inkml:trace contextRef="#ctx0" brushRef="#br0" timeOffset="70823.39">27231 9440 1496 0,'0'0'357'15,"0"0"-78"-15,0 0-69 0,0 0-75 16,0 0 25-16,0 0 3 16,0 0 19-16,0-52-16 15,0 49-28-15,2-4-35 16,-2-1-13-16,2 2-15 16,-2-2 38-16,0 2 28 15,0 2-24-15,0 2-15 16,0 2-33-16,0 0-69 15,0 0 0-15,0 0 0 16,0 0 0-16,0 0 0 16,0 0 0-16,0 8 0 15,0 12 0-15,0 8 0 16,0 11 0-16,0 3 0 0,4 2 0 16,2-2 0-1,-4-4 0-15,2-6 0 0,-2-4 0 16,0-8 0-16,1-6 0 15,-3-6 0-15,2-2 0 16,-2-4 0-16,2-2 0 16,-2 0 0-16,2 0 0 15,0 0 0-15,0 0 0 0,4 0 0 16,-4 0 0 0,4 0 0-16,1-6 0 0,7-2 0 15,-1-2 0 1,2 0 0-16,1 0 0 0,-3 2 0 15,-1 0 0-15,-4 0 0 16,-1 4 0-16,-3 0 0 16,-2 2 0-16,1 0 0 15,-1-2 0-15,-2 0 0 16,3-4 0-16,1-2 0 16,0-4 0-16,3-4 0 15,4-6 0-15,2-3 0 16,8-6 0-16,0-3 0 0,6-3 0 15,-2 6 0-15,-3 4 0 16,-6 11 0-16,-10 8 0 16,2 10 0-16,-6 0 0 15,4 16 0-15,3 21 0 16,5 10 0-16,3 11 0 16,5 3 0-16,3-3 0 15,2-10 0-15,2-12 0 16,0-12 0-16,0-10 0 15,2-10 0-15,5-4 0 16,1-6 0-16,3-18 0 16,3-22-158-16,-9 6-468 15,-17 0-690-15</inkml:trace>
  <inkml:trace contextRef="#ctx0" brushRef="#br0" timeOffset="71295.07">25624 9252 424 0,'0'0'1462'0,"0"0"-841"0,0 0-67 16,0 0-178-16,0 0-78 16,156-68-106-16,-79 52-73 15,38-2-69-15,34-2-50 16,-6 4 0-16,-32 2 0 16,-43 4 0-16,-37 3-42 15,-10 2-45-15,-13 2-48 16,-26 3-30-16,-30 0-318 15,-7 8-962-15</inkml:trace>
  <inkml:trace contextRef="#ctx0" brushRef="#br0" timeOffset="73217.14">3253 11504 2213 0,'0'0'521'0,"0"0"-182"15,0 0 178-15,0 0-227 16,0 0-74-16,-76-114-216 16,76 85 0-16,16 0 0 15,11-3 0-15,6 1 0 16,7 5 0-16,2 8 0 0,3 10 0 16,-1 8 0-1,1 10 0-15,-7 26 0 0,-3 15 0 16,-8 8 0-16,-7 10 0 15,-7 1 0-15,-4-6 0 16,-5-8-9-16,-2-16-20 16,2-16 28-16,-4-12-22 15,2-8 23-15,0-4 22 16,0-4 18-16,4-19-40 16,5-12 0-16,10-5 0 15,6-6 0-15,8 0 0 16,3 8 0-16,2 10 0 15,-4 10-17-15,-9 12 17 0,-10 6-20 16,-3 0 8-16,-3 24 11 16,-3 6-16-16,2 6 16 15,1 2 1-15,0 0-28 16,3-6-26-16,3-8-30 16,5-7 0-16,5-12 19 15,7-5-2-15,1-4 47 16,5-20 14-16,-2-8 6 15,-4-4 13-15,-9 0-2 16,-6 2 50-16,-7 8 49 16,-6 8-8-16,-4 12-3 15,-2 6-19-15,0 0-80 16,0 10 0-16,2 16 0 0,7 12 0 16,7 4 0-16,4 2 0 15,4-6 0-15,3-7 0 16,2-13 0-16,-2-13 0 15,0-5 0-15,-5 0 0 16,-2-15 0-16,-2-11 0 16,-7-6 0-16,-5-9 0 15,-6-5 0-15,0-4 0 16,-6 0-26-16,-23 0-8 16,-7 10 23-16,-9 11 11 15,1 19 0-15,0 10 15 16,1 18-14-16,12 23-1 0,8 9-2 15,19 2-7-15,4-4 8 16,23-6 1-16,21-12 0 16,12-14 1-16,8-14-1 15,1-2 12-15,-3-20-11 16,-6-10 1-16,-13-6 11 16,-14 0-1-16,-12-2 14 15,-10-1-26-15,-5 7 0 16,-2 6 0-16,0 11 0 15,0 6 0-15,-2 9 0 16,2 0 0-16,0 2 0 0,0 17-3 16,18 5-12-16,13 6 4 15,9 0-56-15,3 0-28 16,-1 0-2-16,-7-2 2 16,-10-2 44-16,-9 2 27 15,-9-2 24-15,-7 0 57 16,0-4 48-16,0-4-1 15,0-4-40-15,0-4-34 16,10-6-15-16,13-1-6 16,10-3-1-16,7 0-8 15,34-33-143 1,-12 1-350-16,-9 0-842 0</inkml:trace>
  <inkml:trace contextRef="#ctx0" brushRef="#br0" timeOffset="73752.73">5340 11419 2564 0,'0'0'719'0,"0"0"-214"15,0 0-197-15,0 0-308 16,0 0 0-16,0 0 0 16,0 0 0-16,38-18 0 15,-16 49 0-15,1 9 0 0,1 6 0 16,-3 6 0-16,-6-4 0 15,-4-8 0-15,0-8 0 16,-4-14-11-16,-3-8-4 16,3-10 14-16,0 0 1 15,4-15 27-15,6-16-27 16,6-9 0-16,1-6 0 16,5-2 0-16,0 4 0 15,-4 12 0 1,-8 7 0-16,-3 16 0 0,-3 9 0 15,-2 0 0-15,2 22 0 16,5 14 0-16,2 8 0 16,-1 2 0-16,-1-2 0 0,-5-8 0 15,1-14-47-15,-6-10 17 16,1-9 21-16,-3-3 9 16,5-8 29-16,4-19-7 15,8-9-13-15,5-6-4 16,3-2-4-16,2 2 4 15,-6 10-4-15,-5 10 13 16,-7 14-14-16,-3 8 0 16,-4 5 0-16,5 24 0 15,3 13 0 1,3 4 0-16,3 4 0 0,0-6 0 0,7-2-33 16,-5-11-433-16,-3-13-496 0</inkml:trace>
  <inkml:trace contextRef="#ctx0" brushRef="#br0" timeOffset="74498.37">6759 11470 2426 0,'0'0'618'0,"0"0"-276"16,0 0 112-16,0 0-268 31,0 0-116-31,0 0-70 0,0 0 0 16,-129 2 0-16,100 36 0 16,7 2 0-16,8 0 0 15,10-8 0-15,4-8 0 16,0-8 0-16,7-10 0 15,7-6 0-15,3 0 0 16,1-8 0-16,-1-12 0 16,4-4 0-16,-5 0 0 15,-1 2 0-15,-7 8 0 16,-2 8 0-16,-2 6 0 0,0 0 0 16,3 16 0-16,11 12 0 15,8 6 0-15,15 5 0 16,9-8 0-16,13-7 0 15,7-11-30-15,-4-13-36 16,-6-6 19-16,-11-25 17 16,-8-9 30-16,-10-8 23 15,-6-8 5-15,-6-8-10 16,-1-8 3-16,-5-9-10 16,-1-1 2-16,-10 2-2 0,-2 14-11 15,0 16 48-15,0 26-48 16,-12 22 0-16,-3 10 0 15,-10 58 0-15,1 40 0 16,4 6 0-16,11-3 0 16,9-21 0-16,16-28 0 15,21-4 0-15,11-5 0 16,2-26 0-16,0-18 0 16,-8-7 0-16,-7-14 0 15,-6-19 0-15,-8-1 0 16,-4-4 0-16,-3 4 0 15,-6 4 0-15,-1 10 0 16,-5 10 0-16,1 10 0 0,-3 2 0 16,2 30 0-16,5 10 0 15,4 10 0-15,7 1 0 16,7-7 0-16,19-27-266 16,-7-11-501-16,-5-8-459 0</inkml:trace>
  <inkml:trace contextRef="#ctx0" brushRef="#br0" timeOffset="74624.7">7804 11127 3002 0,'0'0'873'0,"0"0"-652"16,0 0-221-16,0 0 0 16,0 0 0-1,0 0 0-15,0 0 0 0,83-10-732 0</inkml:trace>
  <inkml:trace contextRef="#ctx0" brushRef="#br0" timeOffset="75252.87">8263 11430 2967 0,'0'0'826'16,"0"0"-523"-16,0 0-303 15,158-80 0-15,-117 67 0 16,-12 8 0-16,-14 5 0 16,-8 0 0-16,-7 22 0 15,0 10 0-15,-13 10 0 16,-10 6 0-16,4 0 0 16,3-2 0-16,7-6 0 15,9-2 0-15,0-4 0 16,11-2 0-16,18 1 0 15,8-1 0 1,4 4 0-16,3 2 0 0,-6 4 0 0,-7 0 0 16,-13 0 0-16,-11-2 0 15,-7 1 0-15,-11-5 0 16,-22-4 0-16,-12-6 0 16,-6-7 0-16,-1-6 0 15,7-9 0 1,10-4 0-16,13 0 0 0,13-10 0 15,9-16 0-15,14-10 0 16,28-9 0-16,24-7 0 16,32-12 0-16,32-14 0 15,-5 6 0-15,-17 5 0 16,-16 9 0-16,-30 8 0 0,-6-8 0 16,-4-6 0-16,-23 6 0 15,-19 6 0-15,-10 13 0 16,-2 15 0-16,-25 19 0 15,-12 5 0-15,-9 33 0 16,-2 24 0-16,-4 17 0 16,9 12 0-16,12 3 0 15,13-3 0 1,18-10 0-16,2-12 0 0,36-18 0 16,51-24 0-16,-10-14-733 0,4-8-1847 0</inkml:trace>
  <inkml:trace contextRef="#ctx0" brushRef="#br0" timeOffset="76129.69">10112 11885 2264 0,'0'0'866'15,"0"0"-411"-15,0 0-271 16,0 0 143-16,0 0-327 16,139-84 0-16,-93 36 0 15,-1-11 0-15,-5-13 0 16,0-26 0-16,-1-26 0 16,-8-25 0-16,-7 13 0 15,-13 32 0-15,-11 39 0 16,0 37 0-16,0 10 0 15,0 12 0-15,-11 6 0 0,-11 46 0 16,-11 58 0-16,1 47 0 16,8 18 0-16,19-9 0 15,5-40 0-15,11-42 0 16,12-27 0-16,6-17 0 16,6-6 0-16,5-12 0 15,7-14 0-15,-3-10 0 16,-1-36 0-16,-7-18 0 15,-5-15 0-15,-2-7 0 16,-7-6 0-16,-2-2 0 0,-2 7 0 16,-5 13 0-1,-6 22 0-15,-5 24 0 0,-2 26 0 16,0 10 0-16,-9 58 0 16,-11 41 0-16,5 3 0 15,1-8 0-15,12-14 0 16,2-29 0-16,0-5 0 15,11-8 0-15,2-22 0 16,3-20 0-16,2-6 0 16,2-20 0-16,5-15 0 15,6-6 0-15,0-4 0 0,0 4 0 16,-4 6 0-16,-5 9 0 16,-8 14 0-16,-6 12 0 15,-1 0 0 1,-1 24 0-16,6 8 0 0,3 8 0 15,12 1 0 1,9-3 0-16,13-10 0 0,11-14 0 16,7-12 0-16,-1-2 0 0,-3-23 0 15,-7-13 0-15,-9-8 0 16,-9-8 0-16,-7-8 0 0,-9-2 0 16,-9 2 0-1,-8 3 0-15,-5 16 0 16,0 14 0-16,-18 19 0 0,-8 8 0 15,-3 29 0-15,-3 17 0 16,5 12 0-16,11 4 0 16,14 2 0-16,2-8 0 15,18-10 0-15,11-14 0 16,5-15-47-16,6-17-417 31,-11-21-316-31,-9-11-770 0</inkml:trace>
  <inkml:trace contextRef="#ctx0" brushRef="#br0" timeOffset="76297.42">10490 11069 2932 0,'0'0'847'15,"0"0"-530"-15,0 0-317 16,0 0 0-16,200-2 0 15,-36 2 0-15,-12-2-30 0,-20-12-1268 16</inkml:trace>
  <inkml:trace contextRef="#ctx0" brushRef="#br0" timeOffset="77828.28">13114 11829 1407 0,'0'0'1581'15,"0"0"-858"-15,0 0-338 16,0 0-385-16,0 0 0 16,-49-122 0-16,69 73 0 15,11-9 0-15,3-6 0 16,3-6 0-16,-1 4 0 16,-7 3 0-16,-7 15 0 15,-11 16 0-15,-9 16 0 0,-2 16 0 16,0 0 0-1,-15 12 0-15,-1 16 0 0,7 6 0 16,7 9 0-16,2 3 0 16,14 4 0-16,17 0 0 15,7 2 0-15,0-4 0 16,-5-2 0-16,-6-6 0 16,-14-4 0-16,-13-5 0 15,0-9 0-15,-24-4 0 16,-12-6 0-16,0-9 0 15,5-3 0-15,9-3 0 16,15-23 0-16,7-13 0 0,22-11 0 16,26-12 0-16,16-2 0 15,14 0 0-15,4 8 0 16,-2 12 0-16,-6 13 0 16,-9 16 0-16,-12 11 0 15,-13 4 0-15,-11 1 0 16,-8 16 0-16,-6 1 0 15,-4 2 0-15,0-4 0 16,-2-2 0-16,-3-6 0 16,4-2 0-16,-6-6 0 15,1 0 0-15,-3 0 0 16,0-12 0-16,-2-8 0 16,0-2 0-16,0 1 0 0,-18 6 0 15,-6 6 0-15,-5 9 0 16,-4 0 0-16,-6 28 0 15,6 15 0-15,6 9 0 16,10 6 0-16,17 0 0 16,0-6 0-16,31-8 0 15,23-12 0-15,14-11 0 16,10-17 0-16,2-4 0 16,-1-12 0-16,-12-20 0 15,-9-7 0-15,-16-7 0 16,-11-4 0-16,-11 0 0 0,-7 4 0 15,-7 8 0-15,-3 12 0 16,-3 14 0-16,0 12 0 16,-5 0 0-16,-10 23 0 15,-1 16 0-15,3 9 0 16,9 2 0-16,4 2 0 16,6-7 0-16,26-12 0 15,5-8 0-15,5-15 0 16,-1-10-33-16,-6 0-8 15,-6-25 10-15,-6-4 25 16,-8-8 6-16,-8-1 1 16,-7-4 11-16,0-2-6 15,0 4 0-15,-7 6 31 0,-1 7 12 16,1 9-49-16,7 7 0 16,0 7 0-16,7 4 0 15,17 0 0-15,10 0 0 16,5 18 0-16,9 4 0 15,-2 8 0 1,-2 6 0-16,-1 4 0 0,-10 4 0 16,-10-2 0-16,-12-2 0 0,-9-4 0 15,-2-8 0 1,-2-6 0-16,-13-8 0 0,1-10 0 16,5-4 0-16,3-4 0 15,2-22 0-15,4-7 0 16,0-8 0-16,19-3 0 15,7 2 0-15,10 6 0 16,6 12 0-16,5 8 0 16,3 12 0-16,-4 4 0 15,1 2 0-15,-3 12 0 16,0 4 0-16,6-2 0 16,1-4 0-1,7-4 0-15,3-6 0 0,-1-2 0 16,-3-2 0-16,-8-18 0 15,-7-8 0-15,-11-6 0 0,-8-4 0 16,-9-7 0-16,-14 4 0 16,0-1 0-16,-10 7 0 15,-17 11 0 1,-4 14 0-16,-8 10 0 0,-3 14 0 16,-1 26 0-16,3 12 0 15,11 11 0-15,14 1 0 16,15-2 0-16,4-6 0 15,34-10 0-15,15-10 0 16,16-14 0-16,6-14 0 16,6-8 0-16,21-22-63 0,-19-8-813 15,-14 0-1401-15</inkml:trace>
  <inkml:trace contextRef="#ctx0" brushRef="#br0" timeOffset="77961.27">16717 11598 3199 0,'0'0'897'16,"0"0"-897"-16,0 0 0 0,0 0 0 16,0 0 0-1,0 0 0-15,0 0 0 16,-9 82-1115-16</inkml:trace>
  <inkml:trace contextRef="#ctx0" brushRef="#br0" timeOffset="79032.59">3313 12320 2254 0,'0'0'545'15,"0"0"-264"-15,0 0 175 16,0 0-141-16,0 0-148 15,0 0-89-15,0 0-78 16,17 42 0-16,14-4 0 16,19 2 0-16,30-4 0 15,40-14 0-15,38-22 0 16,14-5 0-16,-10-34 0 0,-39-1 0 16,-38 6 0-1,-23 8 0-15,-12 0 0 0,-2 2 0 16,-1 0 0-16,-9 4 0 15,-15 8 0-15,-11 12 0 16,2 0 0-16,4 12 0 16,15 20 0-16,19 8 0 15,16 8 0-15,40 7 0 16,36-5 0-16,32-13 0 16,-11-15 0-16,-35-18 0 15,-48-4 0-15,-31-4 0 16,-2-15 0-16,-2-3 0 15,0-6 0-15,-14-1 0 0,-9 7 0 16,-6 4 0 0,-5 8 0-16,3 8 0 0,7 2 0 15,6 6 0-15,13 16 0 16,12 6 0-16,12 5 0 16,14-1 0-16,9-4 0 15,5-6 0-15,-3-10 0 16,-8-6 0-16,-12-6 0 15,-9 0 0-15,-8-12 0 16,-5-4 0-16,2-4 0 16,-2 0 0-16,-4 3 0 0,-2 5 0 15,-8 6 0-15,0 6 0 16,3 0 0-16,7 0 0 16,13 14 0-16,11-1-89 15,56-9-200-15,-17-4-363 16,-2 0-762-16</inkml:trace>
  <inkml:trace contextRef="#ctx0" brushRef="#br0" timeOffset="79951.98">9380 12579 1633 0,'0'0'698'16,"0"0"-156"-16,0 0-165 0,0 0 120 15,0 0-148-15,0 0-349 16,0 0 0-16,38-32 0 31,-30 51 0-31,13 12 0 0,16 11 0 0,19 4 0 16,40 2 0-16,47-12 0 16,39-24 0-16,14-12 0 15,-13-24 0-15,-29-24 0 16,-29-8 0-16,-23 2 0 15,-22 6 0 1,-19 8 0-16,-15 5 0 0,6 3 0 16,-1 2 0-16,0 10 0 15,-8 16 0-15,-1 4 0 0,2 28 0 16,7 15 0-16,9 11 0 16,14 2 0-16,27 4 0 15,32-8-8-15,29-16-56 16,8-20 2-16,-14-16 28 31,-36-14 13-31,-36-10 13 0,-16 2 7 0,-10 0 2 16,4-4 12-16,3 0 8 15,-3 2 1-15,-13 9 25 16,-16 12-17-16,-4 3-14 16,-6 6 4-1,1 16-11-15,5 6 10 16,7 4-19-16,10-2 0 15,12-4-3-15,16-8-36 16,8-12 5-16,7-6 20 16,3-4 7-16,-1-22 7 15,-6-6 0-15,-10-6 17 16,-5 0 63-16,-12 4-80 16,-11 4 0-16,-10 9 0 15,-6 10 0-15,-6 7 0 16,-2 4 0-16,-1 0 0 15,4 5 0-15,5 9 0 16,10 0 0-16,10-1 0 0,7-5 0 16,11-3 0-16,5-5 0 15,1 0 0-15,1-1 0 16,-9-13 0-16,-11 0 0 16,-8 2 0-16,-9 2 0 15,-8 2 0-15,-4 4 0 16,-3 2 0-16,5 2 0 15,2 0 0-15,10 0 0 16,7 0 0-16,10 0 0 16,38 0 0-16,-11 0-198 0,-10-8-1121 0</inkml:trace>
  <inkml:trace contextRef="#ctx0" brushRef="#br0" timeOffset="80060.83">15518 12498 1805 0,'0'0'1415'15,"0"0"-1095"-15,0 0 28 16,0 0-217-16,0 0-131 16,0 0-583-16,0 0-1958 0</inkml:trace>
  <inkml:trace contextRef="#ctx0" brushRef="#br0" timeOffset="88295.87">1753 13575 2838 0,'0'0'580'15,"0"0"-292"-15,0 0-45 16,0 0-141-16,-23 109-57 16,23 3-45-16,0 34 0 15,0-9 0-15,3-29 0 0,3-38 0 16,2-30 0 0,-4-4 0-16,0-8 0 0,1-12 0 15,-5-16 0 1,0-16-42-16,0-34-231 0,0-20-250 15,0-30-188-15,-7-29-60 16,1 7 155-16,-4 14 616 16,6 22 81-16,4 26 543 15,0 1 95-15,0 1-92 16,16 12-168-16,13 8-201 16,13 4-90-16,18 4-168 15,18 4 0-15,16 2 0 16,6 6 0-16,-4 8 0 0,-9 10-149 15,-25 1-482-15,-37 20-528 16</inkml:trace>
  <inkml:trace contextRef="#ctx0" brushRef="#br0" timeOffset="88454.1">1552 14025 1773 0,'0'0'593'16,"0"0"-269"-16,0 0 197 15,0 0-231-15,0 0-111 16,187-17-101-16,-69-7-68 16,25-6-10-16,-20 4-369 0,-30 8-854 0</inkml:trace>
  <inkml:trace contextRef="#ctx0" brushRef="#br0" timeOffset="88862.87">2350 13914 1872 0,'0'0'857'0,"0"0"-533"0,0 0 134 16,-113 40-257 0,88 0-108-16,3 17-32 0,6 11 4 15,7 2-20-15,9-2-26 16,0-10-18-16,25-22-1 16,14-18 3-16,11-18-3 15,1-14 21 1,0-26-11-16,-10-18 13 0,-12-6 20 15,-14 0-43-15,-13 4 0 16,-2 7 0-16,0 16 0 16,-9 10 0-16,1 14 0 15,2 8 0-15,6 5 0 16,0 8 0-16,8 21 0 16,19 16 0-16,6 12 0 15,5 13 0-15,2 4 0 0,-7 2 0 16,-4-5 0-16,-9-12 0 15,-9-14 0-15,-7-18 0 16,1-14 0-16,-5-13 0 16,5-6 0-16,2-30 0 31,5-21 0-31,11-13 0 0,13-12 0 0,48-34 0 16,-8 18-135-16,4 19-1359 0</inkml:trace>
  <inkml:trace contextRef="#ctx0" brushRef="#br0" timeOffset="90321.48">4391 14205 2390 0,'0'0'1018'0,"0"0"-682"0,0 0 16 15,-11-114-352-15,15 89 0 16,14 11 0-16,7 9 0 16,4 5 0-16,2 10 0 15,2 24 0-15,-1 16 0 16,-5 8 0-16,-8 4 0 15,-7 4 0-15,-10-3 0 16,-2-9 0-16,0-14 0 16,0-12 0-16,-2-16 0 15,2-12 0-15,0 0 0 16,0-26 0-16,6-14 0 16,15-13 0-16,4-2 0 15,4 2 0-15,3 13 0 0,-3 12 0 16,-2 16 0-1,-3 12 0-15,-3 6 0 0,-4 28 0 16,-1 6 0-16,-3 6 0 16,1 2 0-16,-3-3 0 15,2-9-59-15,0-13-38 16,0-6-5-16,6-17 36 16,3 0 63-16,2-26 3 15,5-12 42-15,0-5 7 16,2-3 8-16,0 4-9 15,-6 8-16-15,-2 14-2 16,-8 14 1-16,-4 6-11 0,0 12-2 16,2 22-18-16,3 8 0 15,3 4 0-15,2 0 0 16,6-7 0-16,4-11 0 16,0-10 0-16,3-14 0 15,-5-4 0-15,-7-10 0 16,-5-20 0-16,-5-8 0 15,-10-6 0-15,-2-5 0 16,-4-5 0-16,-18 4 0 16,-7 6 0-16,0 14 0 15,-3 12 0-15,1 18 0 0,4 2 0 16,3 28 0-16,8 12 0 16,14 4 0-16,2-6 0 15,18-4 0-15,22-9 0 16,11-14 0-16,7-13 0 15,2 0 0-15,-4-13 0 16,-12-14 0-16,-9-5 0 16,-12-4 0-16,-4-4 0 15,-7-4 0-15,-2 0 0 16,-3 4 0-16,-3 8 0 0,-4 7 0 16,0 14 0-16,0 8 0 15,2 3 0-15,4 4 0 16,11 24 0-16,5 11 0 15,7 1 0 1,2 8 0-16,-3 2 0 0,-3-6 0 16,-9-2 0-16,-9-2 0 0,-7-1 0 15,0-7 0 1,0-10 0-16,0-4 0 0,0-14 0 16,10-4 0-16,17-3 0 15,14-20 0-15,10-13 0 16,5-9 0-16,-7-3 0 15,-7 4 0-15,-15 8 0 16,-10 12 0-16,-7 10 0 16,-10 10 0-1,0 4 0-15,0 6 0 16,0 24 0-16,0 10 0 16,0 10 0-16,0 4 0 15,2 0 0-15,13-9 0 16,3-9 0-16,5-12 0 15,-2-14 0-15,4-10 0 0,0 0 0 16,-1-22 0-16,5-10 0 16,3-12 0-16,1-9 0 15,2 3 0-15,-1 4 0 16,-5 8 0-16,-9 14 0 16,-5 16 0-16,-6 8 0 15,-5 14 0-15,4 24 0 16,-4 14 0-16,2 6 0 15,3 3 0-15,3-11 0 16,-1-10 0-16,3-14 0 16,-4-14 0-16,3-12 0 0,3-2 0 15,7-26 0-15,5-12 0 16,6-8 0-16,4-1 0 16,2 3 0-16,0 10 0 15,-4 10 0-15,-5 16 0 16,-5 10 0-16,-3 6 0 15,-5 26 0-15,-5 11 0 16,1 5 0-16,-3 2 0 16,1-6 0-16,2-6 0 0,6-16-35 15,-4-10-706 1,0-12-1266-16</inkml:trace>
  <inkml:trace contextRef="#ctx0" brushRef="#br0" timeOffset="91092.22">7679 14476 1633 0,'0'0'1436'0,"0"0"-889"0,0 0-295 15,0 0-24-15,0 0-228 16,0 0 0-16,39-112 0 15,-57 95 0 1,-11 13 0-16,-7 4 0 0,-9 12 0 16,-6 28 0-16,0 6 0 15,7 11 0-15,10-1 0 16,21-6 0-16,13-12 0 16,8-12 0-16,31-16 0 15,11-10 0-15,6-10 0 16,-2-22 0-16,-8-6 0 0,-5-4 0 15,-10-2 0 1,-9 4 0-16,-6 5 0 0,-5 12 0 16,-7 6 0-16,1 15 0 15,-3 2 0-15,3 14 0 16,6 21 0-16,7 9 0 16,11 2 0-16,13-4 0 15,9-8 0-15,10-20 0 16,5-14 0-16,-1-6 0 15,-5-30 0-15,-6-12 0 16,-12-10 0-16,-7-13 0 16,-8-5 0-16,-2-20 0 15,-8 6 0-15,-5-1 0 16,-6 7 0-16,-6 30 0 0,0 10 0 16,0 30 0-16,-2 14 0 15,-16 56 0-15,-4 47 0 16,2 35 0-16,7-6 0 15,13-26 0-15,0-38 0 16,15-32 0-16,16-1 0 16,9-9 0-16,9-12 0 15,1-14 0-15,-4-18 0 16,1-22 0-16,-7-10 0 0,-4-7 0 16,-3 3 0-16,-6 6 0 15,-7 12 0 1,-7 16 0-16,-6 18 0 0,-5 2 0 15,0 30 0 1,3 14 0-16,4 6 0 0,6 0 0 16,5-5 0-16,14-15 0 15,-7-12-375-15,-5-18-907 0</inkml:trace>
  <inkml:trace contextRef="#ctx0" brushRef="#br0" timeOffset="91222.2">8911 13830 1377 0,'0'0'1913'0,"0"0"-1107"16,0 0-806-16,0 0 0 15,0 0 0-15,0 0 0 16,0 0 0-16,43 58-299 16,6-18-1282-16</inkml:trace>
  <inkml:trace contextRef="#ctx0" brushRef="#br0" timeOffset="91630.71">9389 14221 2191 0,'0'0'855'0,"0"0"-340"16,0 0-224-16,0 0-123 0,156-12-120 16,-94 4-33-16,0 2-14 15,-8 2 0-15,-14 2 10 16,-13 0-11-16,-14 2 0 15,-9 0 0-15,-4 0-3 16,0 8 3 0,-11 16 3-16,-20 8-3 0,-11 10 0 15,-12 4 0-15,-6 5 0 0,0-4 0 16,4-2 0 0,14-9 0-16,11-10 0 0,15-12 0 15,14-10 0-15,2-4 0 16,16-2 0-16,19-18 0 15,7-4 0 1,5-2 0-16,-2 8 0 0,-7 5 0 16,-4 13 0-16,-9 0 0 15,-2 17 0 1,0 7 0-16,1 4 0 0,5 2 0 16,22-10-463-16,-6-6-398 0,-1-14-710 15</inkml:trace>
  <inkml:trace contextRef="#ctx0" brushRef="#br0" timeOffset="92100.02">10075 14401 687 0,'0'0'1456'0,"0"0"-636"16,0 0-356-16,0-134-105 15,0 110-49-15,0 14-310 16,0 10 0-16,0 0 0 31,0 18 0-31,0 16 0 0,0 8 0 0,2 4 0 16,0-1 0-16,4-9 0 15,6-8 0-15,1-12 0 16,8-14 0-16,1-2 0 0,5-12 0 16,1-17 0-16,3-4 0 15,-2-3 0 1,2-3 0-16,-4 5 0 0,-4 8 0 16,-5 10 0-16,-7 16 0 31,-3 0 0-31,-3 16 0 0,-3 20 0 0,-2 6 0 31,0 3 0-31,0-4 0 16,0-8 0-16,0-13 0 0,7-12 0 15,2-8 0-15,4 0 0 0,5-28 0 16,5-6 0 0,4-5 0-16,4 1 0 0,0-2 0 15,0 10 0-15,-2 10 0 16,-3 12 0-16,-3 8 0 15,-5 0 0 1,1 24 0-16,0 6 0 0,1 6 0 16,-1 3 0-16,2-6 0 15,-1-6 0-15,-3-9-72 16,-5-18-296-16,-3 0-267 16,-9-18-392-16</inkml:trace>
  <inkml:trace contextRef="#ctx0" brushRef="#br0" timeOffset="92264.7">10440 13808 2887 0,'0'0'936'0,"0"0"-663"16,0 0-273-16,0 0 0 16,0 0 0-1,0 0 0-15,100 106-95 0,-53-63-1132 0</inkml:trace>
  <inkml:trace contextRef="#ctx0" brushRef="#br0" timeOffset="92830.93">11523 14267 757 0,'0'0'1003'15,"0"0"-283"-15,0 0-348 16,0 0-1-16,0 0-133 16,-2-108-115-16,-36 100-39 0,-9 8-7 15,-6 10-16-15,-5 24-17 16,6 10-29-16,11 0-14 16,14-2 11-16,18-6-11 15,9-10 14-15,11-9 33 16,24-13 23-16,7-4 12 15,8-7-83 1,-6-15 0-16,-3-2 0 0,-8-4 0 16,-8 6 0-16,-10 4 0 15,-7 6 0-15,0 12 0 16,-6 0 0-16,0 14 0 16,-2 26 0-16,0 17 0 15,0 33 0-15,-2 28 0 16,-18 31 0-16,-12 3 0 15,3-26 0-15,0-38 0 0,7-34 0 16,-2-9 0-16,-7-1 0 16,-2-4 0-16,-8-4 0 15,1-20 0-15,0-16 0 16,-1 0 0-16,-1-28 0 16,5-12 0-1,6-10 0-15,12-13 0 0,19-29 0 16,19 2 0-16,31-4 0 15,24-3 0-15,11 29 0 16,11 6 0-16,26 18-282 0,-26 20-689 16,-18 10-1598-16</inkml:trace>
  <inkml:trace contextRef="#ctx0" brushRef="#br0" timeOffset="94098.51">12127 14534 2407 0,'0'0'830'15,"0"0"-512"-15,0 0-35 31,0 0-25-31,0 0-258 0,0 0 0 16,0 0 0 0,-33 42 0-16,10 0 0 15,-4 4 0-15,-4-2-281 16,6-9-626-16,10-21-1007 0</inkml:trace>
  <inkml:trace contextRef="#ctx0" brushRef="#br0" timeOffset="94790.42">12771 14048 2602 0,'0'0'834'0,"0"0"-564"16,0 0-13-16,0 0-124 16,0 0-133-16,0 0 0 15,7 123 0-15,-5-69 0 16,2 0 0-16,5-10 0 0,2-8 0 15,5-9 0-15,4-16 0 16,5-11 0-16,6 0 0 16,2-20 0-16,1-18 0 15,-3 0 0-15,-2-2 0 16,-10 10 0-16,-5 8 0 16,-5 16 0-16,0 6 0 15,0 14 0-15,6 26 0 16,10 8 0-16,6 8 0 15,7 1 0-15,7-11 0 16,-1-12 0-16,-1-16 0 16,-3-14 0-16,-7-4 0 0,-8-20 0 15,-8-18 0-15,-8-10 0 16,-4-5 0-16,-5-1 0 16,0 8 0-16,0 8 0 15,0 14 0-15,0 12 0 16,0 12 0-16,15 0 0 15,14 12 0-15,18 8 0 16,13 0 0-16,16 0 0 16,9-10 0-16,4-8 0 15,-2-2 0-15,-10-6 0 0,-14-14 0 16,-16-8 0-16,-16-2 0 16,-14-4 0-16,-12-4 0 15,-5-2 0-15,0 2 0 16,-20 8 0-1,-11 7 0-15,-10 15 0 0,-3 8 0 16,-2 26 0-16,1 20 0 16,11 17 0-16,16 5 0 15,18 0 0-15,16-8 0 16,38-10 0-16,21-16 0 16,10-11 0-16,0-19 0 15,-12-4 0-15,-19-3 0 16,-23-12 0-16,-20 1 0 0,-11 1 0 15,-9 13 0-15,-13 0-245 16,5 0-941-16</inkml:trace>
  <inkml:trace contextRef="#ctx0" brushRef="#br0" timeOffset="95631.58">15422 14022 2046 0,'0'0'1154'16,"0"0"-545"-16,0 0-322 0,-4-104-287 16,26 78 0-16,9 8 0 15,5 12 0-15,0 6 0 16,-3 16 0-16,-4 24 0 15,-9 15 0-15,-6 9 0 16,-12 4 0-16,-2-2 0 16,0-4 0-16,-2-18 0 15,-5-12 0-15,2-18 0 16,3-11 0-16,2-3 0 16,0-21 0-16,0-19 0 15,11-12 0-15,7-4 0 16,4 0 0-1,1 6 0-15,-2 15 0 0,0 17 0 0,-3 16 0 16,-1 2 0-16,4 31 0 16,-3 9 0-16,3 10 0 15,2 4 0-15,2-8 0 16,2-4 0-16,2-10 0 16,0-12 0-1,2-12 0-15,4-8 0 0,-1-4 0 16,1-24 0-16,-2-8 0 15,-1-14 0-15,-6-6 0 16,-8-4 0-16,-7 2 0 16,-8 5 0-16,-3 15 0 0,0 14 0 15,-14 16 0 1,-6 8 0-16,-2 26 0 0,1 22 0 16,6 12 0-16,11 5 0 15,4 3 0-15,17-12 0 16,26-8 0-16,13-12 0 15,11-14 0-15,4-14 0 16,-2-8 0-16,-7-8 0 16,-8-20 0-1,-15-8 0-15,-7-10 0 0,-12-4 0 16,-11-6 0-16,-7 2 0 16,-2 6 0-16,0 7 0 0,-15 19 0 15,-1 18 0-15,-2 4 0 16,-2 32 0-16,5 21 0 15,7 9 0 1,8 0 0-16,19 0 0 0,32-8 0 16,38-14 0-16,38-20 0 15,-4-16 0-15,-8-4-32 16,-16-20-428-16,9-24-141 16,-12-2-303-16,-4 4-956 0</inkml:trace>
  <inkml:trace contextRef="#ctx0" brushRef="#br0" timeOffset="95965.14">17758 14021 1886 0,'0'0'1062'0,"0"0"-449"0,0 0-241 16,0 0-209-16,-121-23-163 15,65 51 0-15,-4 17 0 16,0 9 0-16,4 10 0 16,12-2 0-1,17-6 0-15,18-8 0 0,9-17 0 16,34-17 0-16,21-14 0 15,14-17 0-15,5-29 0 16,-6-16 0-16,-1-28 0 16,-11-30 0-16,-21-27 0 15,-16-9 0-15,-19 5 0 16,0 37 0 0,-15 42 0-16,1 28 0 15,3 26 0-15,-1 14 0 16,1 4 0-16,1 50 0 15,7 52 0-15,3 46 0 16,7 19 0-16,20-7 0 16,-4-33 0-16,0-41 0 0,-3-28 0 15,22 8 0-15,-2-12-272 16,3-13-645-16</inkml:trace>
  <inkml:trace contextRef="#ctx0" brushRef="#br0" timeOffset="96453.46">18845 13449 2609 0,'0'0'999'15,"0"0"-511"-15,0 0-488 0,0 0 0 16,0 0 0-16,-7 183 0 15,11-49 0-15,7-6 0 0,5-24 0 16,2-33 0-16,4-25 0 16,11-2 0-16,7-4 0 15,8-14 0-15,-2-20 0 16,-1-6 0-16,-5-32 0 16,-5-16 0-16,-4-6 0 15,-6 1 0-15,-7 11 0 16,-9 11 0-16,-5 22 0 15,-4 9 0-15,0 18 0 16,-4 27 0-16,-7 10 0 16,9 6 0-16,2-3 0 15,7-6 0-15,24-12 0 16,11-12 0-16,7-15 0 0,-5-13 0 16,-3 0 0-16,-13-23 0 15,-12-11 0-15,-12-12 0 16,-4-6 0-16,-22-4 0 15,-20 1 0-15,-12 4 0 16,-10 8 0-16,-5 11 0 16,-27 4-108-1,18 8-646-15,13 8-1054 0</inkml:trace>
  <inkml:trace contextRef="#ctx0" brushRef="#br0" timeOffset="96594.68">18871 13828 2469 0,'0'0'814'0,"0"0"-131"16,0 0-553-16,0 0-130 16,190-36 0-16,-10 28 0 15,30-2 0-15,-37 6-72 16,-39 0-1773-16</inkml:trace>
  <inkml:trace contextRef="#ctx0" brushRef="#br0" timeOffset="97820.48">20667 13812 2264 0,'0'0'858'0,"0"0"-255"15,0 0-232-15,35-103-371 16,-35 92 0-16,0 9 0 16,-10 2 0-16,-19 18 0 15,-11 22 0-15,-7 16 0 0,0 10 0 32,14 8 0-32,15-2 0 0,18-5 0 0,24-13 0 15,29-16 0-15,19-18 0 16,10-20 0-16,1 0 0 15,-7-32 0-15,-11-12 0 16,-15-6 0-16,-13-3 0 16,-14 3 0-1,-9 12 0-15,-9 12 0 0,-5 14 0 16,0 12 0-16,0 0 0 16,0 20 0-16,0 10 0 15,0 3 0-15,12-1 0 16,11-6 0-16,4-8 0 0,2-12 0 15,-2-6 0 1,-6-6 0-16,-7-20 0 0,-5-13 0 16,-9-5 0-16,0-4 0 15,-13-2 0-15,-14 4 0 16,-2 6 0-16,-4 14 0 16,2 16 0-16,-1 10 0 15,8 18 0-15,5 20 0 16,13 10 0-1,6 0 0-15,25-2 0 0,22-8 0 16,12-16 0-16,9-9 0 16,-1-13 0-16,-5 0 0 15,-8-25 0-15,-10-7 0 0,-9 0 0 16,-8-2 0-16,-4 4 0 16,-10 10 0-1,-2 2 0-15,-4 10 0 0,-3 8 0 31,0 0 0-31,3 20 0 0,5 18 0 0,1 6 0 32,5 6 0-32,3-3 0 0,2-7 0 0,2-12 0 15,-3-16 0 1,2-10 0 0,1-2 0-16,6-22 0 0,2-10 0 15,8-7 0-15,1 1 0 16,0 2 0-16,-3 8 0 15,-8 8 0-15,-12 10 0 16,-5 10 0-16,-10 0 0 16,1 4 0-16,-3 18 0 15,0 4 0-15,2 4 0 16,6-2 0-16,3-3 0 16,5-7 0-16,6-10 0 15,5-8 0-15,4 0 0 16,6-13 0-16,-2-13 0 15,-1 2 0-15,-1 4 0 16,-6 6 0-16,1 8 0 0,-6 6 0 16,3 0 0-16,0 14 0 15,4 6 0-15,2-4 0 16,5-3 0-16,2-13 0 16,1 0 0-16,-4-21 0 15,-1-15 0-15,-9-12 0 16,-10-10 0-16,-5-4 0 15,-8-4 0-15,-2-3 0 16,-2 0 0-16,0 2 0 16,0 11 0-16,0 14 0 15,0 20 0-15,0 22 0 0,0 14 0 16,0 58 0 0,0 47 0-16,0 47 0 0,15 22 0 15,8-4 0-15,4-21 0 16,-7-49 0-16,-5-27 0 15,-3-31 0-15,-6-16 0 16,-1-10-186-16,-1-30-332 16,-2 0-368-16,-2-14-705 0</inkml:trace>
  <inkml:trace contextRef="#ctx0" brushRef="#br0" timeOffset="98759.21">22933 13800 1739 0,'0'0'938'16,"0"0"-251"-16,0 0-313 15,53-106-16-15,-28 106-358 16,8 0 0-16,6 24 0 16,-4 12 0-16,-4 8 0 15,-13 4 0-15,-14-2-66 0,-4-2-144 16,-17-8 7-16,-17-10 76 16,-6-8 79-16,4-9 31 0,7-9 17 15,14 0 91-15,15-21 59 16,11-8 20-16,36-7-92 15,18-5-42-15,8 1-15 16,1 2-14-16,-7 8 10 16,-17 12 2-16,-17 8 5 15,-14 10 34-15,-15 0-58 16,-4 16 0-16,0 12 0 31,0 2 0-31,-6 4 0 0,3 0 0 0,3-10 0 16,0-4 0-1,23-6 0-15,8-12 0 0,7-2 0 0,4-6 0 16,1-18 0-16,-3-6 0 16,-5-6 0-16,-4 2 0 15,-8 6 0-15,-8 6 0 16,-6 10 0-16,-2 10 0 16,-1 2 0-16,1 12 0 31,5 16 0-31,3 6 0 15,5 4 0-15,5 2 0 16,6-8 0-16,2-6 0 16,3-9 0-16,4-12 0 15,-1-5-20-15,0-13-10 16,-1-18-22-16,-3-11-8 0,-4-10 19 16,-2-6-7-16,-2-16 11 15,0-22 29-15,-5-33 8 16,-6-21 5-16,-5 14 59 15,-11 35 43-15,0 45 13 16,0 38-120-16,0 8 0 16,-3 10 0-16,-5 12 0 15,-3 48 0-15,-1 43 0 16,4 31 0-16,3-2 0 16,5-23 0-16,0-37 0 0,2-21 0 15,16 6 0 1,6-3 0-16,8-2 0 0,6-14 0 15,4-16 0-15,2-15 0 16,4-7 0-16,-4-11 0 16,1-19 0-16,-5-10 0 15,-3-6 0-15,-3-6 0 16,-7 0 0-16,-11 6 0 16,-12 7 0-16,-4 17 0 15,-9 14 0-15,-20 8 0 16,-6 16 0-16,-4 22 0 15,6 9 0-15,10 5 0 16,12 0 0-16,11-4 0 0,9-4 0 16,24-10 0-16,15-10 0 15,3-10 0-15,2-14 0 16,-4 0-9-16,-11-12-237 16,-9-34-211-16,-11-2-264 15,-9 2-255-15</inkml:trace>
  <inkml:trace contextRef="#ctx0" brushRef="#br0" timeOffset="98963.81">24432 13459 2116 0,'0'0'809'16,"0"0"-198"0,0 0-239-16,0 0-184 0,116-54-188 15,-47 48 0-15,5 4 0 16,-5 0 0-16,-11 2 0 15,-18 0 0-15,-18 0 0 16,-19 0-36-16,-16 0-171 16,-22 0-289-16,-4 0-680 0</inkml:trace>
  <inkml:trace contextRef="#ctx0" brushRef="#br0" timeOffset="100265.61">25678 13012 2067 0,'0'0'900'15,"0"0"-529"-15,0 0 177 0,0 0-338 16,0 0-210-16,0 0 0 15,0 0 0-15,-45 114 0 0,41 35 0 16,4-3 0 0,0-28 0-16,0-38 0 0,2-27 0 15,8 2 0 1,-2 2 0-16,1-7 0 0,-7-14 0 16,0-18-171-16,-2-18-365 15,0-22-228-15,0-14-788 0</inkml:trace>
  <inkml:trace contextRef="#ctx0" brushRef="#br0" timeOffset="100862.46">25836 13262 1445 0,'0'0'784'0,"0"0"-126"15,0 0-2-15,0 0-273 16,0 0-213-16,0 0-170 16,0 0 0-16,29 72 0 15,-33 13 0-15,-8 3 0 0,4-4 0 16,-1-7 0-16,2-15 0 15,2-14 0-15,3-16 0 16,0-14 0-16,2-16 0 16,0-2 0-16,0-24 0 15,2-16 0-15,8-10 0 16,0 2 0-16,1 6 0 16,-1 12 0-16,-4 13 0 15,5 15 0-15,3 2 0 16,3 16 0-16,10 17 0 0,9 5 0 15,7 3 0 1,5 0 0 0,6-7 0-16,6-8 0 0,-2-12 0 0,0-10-102 15,-7-4-225-15,-8-8-19 16,-10-16-108-16,-8-6 202 16,-10-2 1-16,-7 0 125 15,-6 3 126-15,-2 4 53 16,0 4 145-16,0 3 101 15,0 4 30-15,-2 2-22 16,-4 2-46-16,-1 0-48 16,1 0-15-16,-4 4-198 15,2 2 0-15,1 0 0 0,3 4 0 16,-3 0 0-16,-2 0 0 16,-2 18 0-16,-3 15 0 31,3 10 0-31,7 10 0 0,4 3 0 0,13 0 0 15,30-6 0-15,19-12 0 16,14-12 0-16,4-18 0 16,-2-8 0-16,-11-18-9 15,-23-20-179-15,-41-36-161 16,-3 10-229 0,-29 4-291-16</inkml:trace>
  <inkml:trace contextRef="#ctx0" brushRef="#br0" timeOffset="101020.34">25553 13373 2675 0,'0'0'834'0,"0"0"-247"0,0 0-587 15,0 0 0 1,0 0 0-16,207-70 0 15,-50 42 0-15,-24 1-480 0,-6 4-1472 0</inkml:trace>
  <inkml:trace contextRef="#ctx0" brushRef="#br0" timeOffset="101617.99">27621 13244 1437 0,'0'0'1778'0,"0"0"-1268"15,0 0-139-15,0 0-371 16,0 0 0-16,0 0 0 16,0 0 0-16,6 105 0 15,-14-31 0-15,4 2 0 16,4-10 0-16,0-13 0 15,0-17 0-15,2-14 0 16,6-14 0-16,3-8 0 16,3-7 0-16,5-23 0 15,8-8 0-15,7-12 0 16,2-4 0-16,4-2 0 16,-2 6 0-16,-5 12 0 0,-4 11 0 15,-7 22 0 1,-4 5 0-16,-2 26 0 0,-5 20 0 15,-2 10 0-15,-4 4 0 16,-3-4 0-16,-2-10 0 16,0-11 0-16,0-16 0 15,0-6 0-15,0-13 0 16,0 0 0-16,0-18 0 16,6-17 0-16,10-9 0 15,6-10 0-15,5 0 0 16,6 4 0-16,-2 10 0 15,0 14 0-15,-2 18 0 16,-4 8 0-16,-2 10 0 0,-4 22 0 16,-1 10 0-16,-3 6 0 15,2 0 0-15,-5 1 0 16,5-8 0-16,18 1 0 16,-4-11-515-16,3-13-517 0</inkml:trace>
  <inkml:trace contextRef="#ctx0" brushRef="#br0" timeOffset="102097.78">28826 13327 1443 0,'0'0'1086'0,"0"0"-406"15,0 0-113-15,0 0-247 16,0 0-320-16,0 0 0 16,-151-20 0-16,113 84 0 15,5 4 0-15,12 0 0 16,13-6 0-16,8-17 0 15,2-13 0-15,23-14 0 16,1-18 0-16,2 0 0 16,-1-23 0-16,0-13 0 0,-6-5 0 15,-4-8 0-15,-1 1 0 16,-5 8 0-16,-4 8 0 16,-3 12 0-16,1 14 0 15,-3 6 0-15,4 12 0 16,5 24 0-16,7 10 0 15,5 8 0-15,4 0 0 16,2-2 0-16,0-7 0 16,-5-15 0-16,-6-12 0 0,-5-14 0 15,1-4 0-15,1-15-127 16,7-18-32-16,5-7 66 16,7-6 63-16,-3-1 30 15,0 7 81-15,-2 6 116 0,-4 14-66 16,-1 12-131-16,0 8 0 15,3 12 0-15,6 22 0 32,6 10 0-32,1 2 0 0,2 0 0 0,-5-7 0 15,6-13-246-15,-9-10-427 16,-12-12-492-16</inkml:trace>
  <inkml:trace contextRef="#ctx0" brushRef="#br0" timeOffset="102287.64">29566 13301 2266 0,'0'0'868'0,"0"0"-196"15,0 0-382-15,0 0-290 16,-133 32 0-16,79 20 0 16,-4 10 0-16,-7 8 0 15,5 4 0-15,6-3 0 16,10-6 0-16,22 4 0 15,13-17-120-15,9-20-834 0</inkml:trace>
  <inkml:trace contextRef="#ctx0" brushRef="#br0" timeOffset="102433.07">29929 13650 2043 0,'0'0'1438'15,"0"0"-823"-15,0 0-615 16,0 0 0-16,0 0 0 16,0 0-68-16,0 0-1100 0</inkml:trace>
  <inkml:trace contextRef="#ctx0" brushRef="#br0" timeOffset="102760.21">30676 13269 2848 0,'0'0'1032'15,"0"0"-816"-15,0 0-216 16,0 0 0-16,49 144 0 16,-38-70 0-16,-3 0 0 15,2-3 0-15,1-13 0 16,2-14 0-16,-2-12 0 15,0-22 0-15,0-10 0 16,5-2 0-16,4-28 0 0,2-10 0 16,5-13 0-16,0-9 0 15,4-4 0-15,0-2 0 16,-2 8 0-16,-2 12 0 16,-4 24 0-16,2 24-203 15,-2 24-827-15,-3 10-428 0</inkml:trace>
  <inkml:trace contextRef="#ctx0" brushRef="#br0" timeOffset="103831.42">31527 13564 2152 0,'0'0'672'0,"0"0"-72"16,0 0-242-16,53-145-44 15,-50 105-314-15,-3 10 0 16,-5 12 0-16,-22 16 0 15,-11 4 0-15,-6 34 0 16,-3 12 0-16,5 8 0 16,11-2 0-16,12-8 0 15,17-12 0-15,2-10 0 16,18-13 0-16,16-11 0 0,3 0 0 16,1-13 0-16,-2-9 0 15,-7 0 0-15,-7 3 0 16,-8 4 0-16,-5 12 0 15,-5 3 0-15,0 0 0 16,6 19 0-16,3 7 0 16,7 2 0-16,9-3 0 15,7-10 0-15,6-6 0 16,3-9 0-16,-1-10 0 16,-2-19 0-16,-3-11 0 0,-6-12 0 15,0-14 0-15,3-30 0 16,-1-39 0-16,5-39 0 15,-7-10 0-15,-10 31 0 16,-11 51 0-16,-12 56 0 16,0 34 0-16,0 12 0 15,-23 32 0-15,-6 58 0 16,4 56 0-16,7 19 0 16,16-3 0-16,2-37 0 15,7-49 0-15,11-24 0 16,0-18 0-16,1-4 0 0,2-6 0 15,-1-8 0-15,0-16 0 16,0 0 0-16,0-12 0 16,4-12 0-16,3-6 0 15,2-4 0-15,0-2 0 16,0 6 0-16,-6 4 0 16,-6 12 0-16,-5 11 0 15,-6 3 0-15,3 25 0 16,-7 9 0-16,3 6 0 15,2 0 0-15,-1-8 0 16,5-8 0-16,1-10 0 0,3-10 0 16,1-4 0-1,5-4 0 1,4-18 0-16,4-8 0 0,-2 0 0 0,0 0 0 16,-2 6 0-16,-6 6 0 15,-3 12 0-15,-3 6 0 16,1 0 0-16,-3 16 0 15,3 10 0-15,1 2 0 16,3 0 0-16,6-6 0 16,10-4 0-16,4-10 0 15,4-8 0-15,3 0 0 16,-1-10 0-16,0-14 0 0,-1-8 0 16,-5-6 0-16,-3-6 0 15,-4-8 0-15,-8-7 0 16,-8-3 0-16,-10-2 0 31,-5 6 0-31,-12 16 0 0,-19 16 0 0,-9 24 0 16,-7 6 0-16,1 36 0 15,8 16 0-15,18 10 0 16,20 4 0-16,6 1 0 16,44-7 0-16,14-12 0 15,17-10 0-15,3-16 0 16,1-12 0-16,-14-8 0 0,-13-6 0 15,-25 0 0-15,-33 2-83 16,-19 4-691-16,-24 2-1119 16</inkml:trace>
  <inkml:trace contextRef="#ctx0" brushRef="#br0" timeOffset="104293.93">28060 14351 1918 0,'0'0'624'0,"0"0"-58"15,0 0-183-15,0 0-33 16,0 0-95-16,0 0-255 0,0 0 0 16,8-34 0-1,108 22 0-15,92-6 0 0,70 0 0 16,63-2 0-16,42-2 0 15,12-2 0 1,17-2 0-16,-8 0 0 0,-41 6 0 16,-59 2 0-16,-65 2 0 15,-81 2 0-15,-59 0 0 16,-46 6 0-16,-29-1 0 16,-3 4 0-16,-11 1 0 15,-1 4 0-15,-9 0 0 16,0 0 0-16,-38 26-221 15,-8 6-661-15,-12-6-1030 0</inkml:trace>
  <inkml:trace contextRef="#ctx0" brushRef="#br0" timeOffset="104655.97">28280 14522 1976 0,'0'0'791'0,"0"0"-310"0,0 0 31 15,0 0-176 1,0 0-336-16,0 0 0 0,228-56 0 16,-5 40 0-16,59 2 0 15,46-3 0-15,28 3 0 16,1-1 0-16,4-10 0 15,-20 1 0-15,-43 0 0 16,-59 4 0-16,-79 6 0 16,-57 6 0-16,-48 4 0 15,-24 4 0-15,-2 0 0 16,-4 0 0-16,2 0 0 16,-3 0 0-16,5 10 0 0,5 8 0 15,3 6 0 1,-3 0 0-16,-5 6 0 0,-13-7-219 15,-10-9-1387-15</inkml:trace>
  <inkml:trace contextRef="#ctx0" brushRef="#br0" timeOffset="105988.47">1267 15446 2184 0,'0'0'753'16,"0"0"-496"-16,0 0 304 15,-48-114-220-15,38 98-341 0,1 8 0 16,5 8 0 0,2 8 0-16,0 44 0 0,0 44 0 15,-4 42 0-15,4 19 0 16,2-21 0-16,0-37 0 16,8-41 0-16,21-16 0 15,15-4 0-15,20-10 0 16,19-16 0-16,8-12 0 15,3-38-74-15,2-38-68 16,-14-32 7-16,-24-31 46 16,-27 9 70-16,-26 28 19 15,-5 30 16-15,-14 27 77 16,-8 7 46-16,2 6 72 0,-2 10-211 16,6 20 0-1,5 4 0-15,-2 52 0 0,1 38 0 16,3 35 0-16,3 1 0 15,6-22 0-15,0-29 0 16,0-31 0-16,0 2 0 16,4-8 0-16,5-4 0 15,-5-22 0-15,1-14 0 16,-2 0 0-16,-3-24 0 16,0-14 0-16,0-8 0 15,0-3 0-15,2-1 0 0,6 10 0 16,8 6 0-1,4 12 0-15,7 12 0 0,4 10 0 16,4 0 0-16,3 18 0 16,1 12 0-16,0 10 0 0,1 1 0 15,1-1-258 1,17 0-268-16,-9-4-257 0,-10-14-91 0</inkml:trace>
  <inkml:trace contextRef="#ctx0" brushRef="#br0" timeOffset="106587.45">2439 16048 1106 0,'0'0'687'16,"0"0"-208"-16,0 0 13 0,0 0-125 0,38-117-73 16,-38 91-27-16,0 2-38 15,-15 8-54-15,-8 8-175 16,-4 8 0-16,-6 8 0 31,-3 24 0-31,3 16 0 16,6 2 0-16,10-1 0 15,9-5 0-15,8-16 0 16,3-12 0-16,19-14 0 16,5-2 0-16,2-14 0 15,0-18 0-15,-4-4 0 0,-4 0 0 16,-2 6 0-16,-7 7 0 16,0 14 0-16,1 9 0 15,3 0 0-15,4 14 0 16,9 12 0-16,4 10 0 15,8 4 0-15,3-8 0 16,5-10 0-16,-2-14 0 16,-4-8-39-16,-6-16-29 15,-10-22 20-15,-7-6 41 16,-7-13 7-16,-4-2 13 16,-7-8 31-16,-2-3 2 0,0-2 13 15,0 8-59 1,-4 12 0-16,-3 20 0 0,1 14 0 15,1 18 0-15,0 23 0 16,1 31 0-16,2 25 0 16,2 11 0-16,0-2 0 15,0-2 0-15,2-19 0 16,10-19 0-16,-4-16 0 16,-1-22 0-16,-1-10 0 15,6-6 0-15,-1-20 0 16,9-10 0-16,9-4 0 0,11 0 0 15,14-1 0-15,8 7 0 16,9 6 0-16,0 10 0 16,-6 4-210-1,-20 12-317-15,-20 2-403 0,-25 0-986 0</inkml:trace>
  <inkml:trace contextRef="#ctx0" brushRef="#br0" timeOffset="106760.63">1267 15543 3331 0,'0'0'560'16,"0"0"-355"-16,0 0-205 15,174 5 0-15,9 9 0 16,-14 3 0-16,-7-13-572 0</inkml:trace>
  <inkml:trace contextRef="#ctx0" brushRef="#br0" timeOffset="108125.31">4411 16250 2562 0,'0'0'1259'0,"0"0"-984"15,0 0-275-15,0 0 0 16,0 0 0-16,0 0 0 16,0 0 0-16,74-134 0 15,-30 70 0-15,3-7 0 0,0 3 0 16,-2 2 0-16,-5 4 0 15,-7 16 0-15,-6 16 0 16,-10 16 0-16,-5 10 0 16,-4 4 0-1,3 4 0-15,3 14 0 0,-1 4 0 16,3-8 0-16,-1-2 0 16,-3-2 0-16,-6-10 0 0,-6 0 0 15,0 0 0 1,-6-14 0-16,-19 0 0 0,-10 2 0 15,-10 0 0 1,-6 12 0-16,-3 0 0 0,1 26 0 16,6 18 0-16,11 6 0 15,19 12 0-15,17 5 0 16,13-5 0-16,56-8 0 16,46-14 0-16,39-28 0 15,-4-12 0-15,-30-16 0 16,-37-16 0-16,-37-4 0 15,1-8 0-15,-9-10 0 16,-9-9 0-16,-20 5 0 0,-9 0 0 16,0 14 0-16,-15 16 0 15,-4 20 0-15,-1 8 0 16,1 24 0-16,0 28 0 16,4 12 0-1,9 10 0-15,6-2 0 0,8-5 0 16,30-17 0-16,11-16 0 15,6-16 0-15,3-18 0 16,-2 0 0-16,-11-26 0 16,-7-14 0-16,-13 0 0 15,-8-4 0-15,-5 7 0 16,-6 5 0-16,-1 10 0 16,-5 10 0-16,0 12 0 0,0 0 0 15,0 26 0-15,0 10 0 16,0 9 0-16,2-1 0 15,8-4 0-15,7-12 0 16,0-12 0-16,3-12 0 16,1-4 0-1,3-12 0-15,4-16 0 0,4-2 0 16,2 0 0-16,1 7 0 16,-1 10 0-16,-3 8 0 15,-2 5 0-15,-2 3 0 16,-4 17 0-16,2 6 0 0,2-4 0 15,6-4 0 1,5-8 0-16,5-10 0 0,3-6-272 16,-1-26-70-16,-1-11-13 15,-8-7 79-15,-5-8 155 16,-4-10 113-16,-7-6 8 16,-4-2 76-16,-7 4 56 15,-2 4 73-15,-5 19 43 16,-2 23 102-16,0 22 13 15,0 12-363-15,-7 59 0 0,-7 37 0 16,4 6 0 0,3-8 0-16,7-16 0 0,0-27 0 15,11-7 0-15,9-10 0 16,5-20 0-16,1-22 0 16,5-14 0-1,8-26 0-15,1-10 0 0,1-3 0 16,5 3 0-16,-2 10 0 15,1 8 0-15,-1 16 0 16,1 10 0-16,-3 6 0 31,-4 14 0-31,-5 22 0 0,-6 10 0 0,-9 7 0 16,-14 1 0-16,-4-6 0 16,0-12 0-16,-11-10 0 15,0-16 0-15,2-10 0 16,5 0 0-16,4-26 0 15,2-2 0-15,23-8 0 16,12 0 0-16,12 0 0 16,9 6 0-16,6 3 0 15,1 1 0-15,-5 8 0 0,-10 4 0 16,-28-4-153-16,-15 0-531 16,-7 4-511-16</inkml:trace>
  <inkml:trace contextRef="#ctx0" brushRef="#br0" timeOffset="108255.23">6858 15552 2540 0,'0'0'856'15,"0"0"-307"-15,0 0-398 16,0 0-151-16,0 0 0 0,214-26 0 16,-121 26-341-1,-9 0-896-15</inkml:trace>
  <inkml:trace contextRef="#ctx0" brushRef="#br0" timeOffset="109494.53">7949 15839 1859 0,'0'0'1104'16,"0"0"-400"-16,0 0-398 15,0 0-183-15,-129-108-123 16,104 104 0-16,-1 4 0 15,-4 14 0-15,-1 22 0 16,-4 16 0 0,6 0 0-16,6 4 0 0,10-7 0 0,13-9 0 15,0-12 0-15,21-12 0 16,8-16 0-16,6 0 0 16,3-16 0-16,-3-12 0 15,-1-4 0-15,-5-7 0 16,-2 7 0-16,-3 4 0 15,-3 10 0-15,-4 10 0 16,1 8 0-16,2 0 0 16,2 22 0-1,7 10 0-15,5 4 0 0,11 5 0 0,5-7 0 16,10-6 0-16,3-20 0 16,1-8 0-16,-1-14 0 15,-7-20 0-15,-9-20 0 16,-10-5 0-16,-8-13 0 15,-9-4 0-15,-6-4 0 16,-10-3 0-16,-4 5 0 16,0 16 0-16,-2 12 0 15,-9 24 0-15,-3 26 0 16,-1 8 0-16,-5 56 0 16,-1 34 0-16,6 5 0 0,7-9 0 15,8-10 0 1,8-22 0-1,23-3 0-15,14-1 0 0,8-22 0 0,8-22 0 16,1-14 0-16,-4-10 0 16,-10-20 0-16,-7-12 0 15,-12 2 0-15,-14 5 0 16,-5 5 0-16,-8 12 0 16,-2 12 0-1,0 6 0 1,0 14 0-16,0 16 0 15,0 12 0-15,0 7 0 16,11-1 0-16,16-8 0 0,15-8 0 16,14-18 0-16,8-14 0 15,5-10-17-15,-1-30-98 16,-6-12-11-16,-9-12 6 16,-13-15 30-16,-6-21 25 15,-7-24 23-15,-10-25 42 16,-6-1 21-16,-11 32 83 15,0 38 68-15,0 39 8 16,0 25-82-16,-2 10-98 0,-9 6 0 16,-4 18 0-1,-10 55 0-15,0 43 0 0,3 40 0 16,9 13 0-16,13-29 0 16,0-38 0-16,8-49 0 15,19-13 0-15,9-4 0 16,9-12 0-16,8-8 0 15,2-16 0-15,-3-18 0 16,-6-21 0-16,-10-1 0 16,-9 0 0-16,-11 8 0 15,-5 8 0-15,-9 16 0 16,-2 8 0-16,0 10 0 16,0 28 0-16,0 12 0 0,0 5 0 15,6 3 0-15,12-6 0 16,7-10 0-16,6-12 0 15,5-16 0-15,1-14 0 16,1-6 0-16,-4-20 0 16,0-14 0-16,-5-8 0 15,2-6 0-15,-2-4 0 16,2 3 0-16,-5 11 0 16,-3 8 0-16,-9 14 0 15,-10 18 0-15,-4 4 0 0,0 36 0 16,-8 20 0-16,-13 35 0 15,-4 31 0-15,-8 28 0 16,-3 15 0-16,3-17 0 16,2-32 0-16,10-35 0 15,8-23 0-15,6-14 0 16,7 0 0 0,0-12 0-16,33-24 0 0,8-8-509 15,1-16-652-15</inkml:trace>
  <inkml:trace contextRef="#ctx0" brushRef="#br0" timeOffset="109658.29">9785 15382 2700 0,'0'0'801'0,"0"0"-537"15,0 0-80-15,117 0-101 16,-49 8-83-16,12-8-144 15,-16 0-411-15,-23 0-770 0</inkml:trace>
  <inkml:trace contextRef="#ctx0" brushRef="#br0" timeOffset="109794.59">9098 15288 2191 0,'0'0'954'0,"0"0"-475"16,0 0-479-1,0 0-6-15,0 0-863 0</inkml:trace>
  <inkml:trace contextRef="#ctx0" brushRef="#br0" timeOffset="110918.76">12234 15815 2143 0,'0'0'1019'0,"0"0"-713"15,0 0-17-15,0 0 50 16,-148-102-339-16,100 98 0 16,-4 4 0-16,-4 28 0 15,4 20 0-15,7 14 0 16,18 6 0-16,22 7 0 15,14-7 0-15,67-2 0 16,58-22 0-16,53-26 0 16,12-18 0-16,-31-22 0 15,-49-14 0-15,-57 0 0 16,-19 0 0-16,-10-8 0 16,-9-10 0-16,-14-3 0 15,-10 7 0-15,-27 10 0 16,-18 18 0-16,-4 14 0 0,-2 8 0 15,2 34 0-15,6 12 0 16,12 11 0-16,14 5 0 16,12-2 0-16,5-6 0 15,18-12 0-15,13-10 0 16,2-14 0-16,-2-14 0 16,-1-4 0-16,-8-14 0 15,-5-16 0-15,-7-6 0 16,-4-4 0-16,-6 0 0 15,0 0 0-15,0 9 0 0,0 12 0 16,0 10 0-16,0 9 0 16,0 6 0-16,0 20 0 15,0 11 0-15,11 1 0 16,12 0 0-16,4-8 0 16,4-8 0-16,0-14 0 15,2-8 0-15,-2 0 0 16,-1-20 0-16,-4-8 0 15,-1-12 0-15,-1 0 0 16,-4 0 0-16,-2 8 0 16,-5 5 0-16,-4 18 0 15,-5 9 0-15,2 9 0 16,-2 23 0-16,2 17 0 0,7 9 0 16,3 0 0-16,5-10 0 15,-2-8 0-15,4-16 0 16,-3-12 0-16,-5-12 0 15,1-8 0-15,-3-24 0 16,-2-8 0-16,5-8 0 16,1-2 0-16,6 2 0 15,4 7 0-15,2 9 0 16,4 14 0-16,-2 14 0 16,1 4 0-16,-1 4 0 15,0 19 0-15,-2 4 0 0,-2 5 0 16,-2 3 0-16,-4 1 0 15,16 8 0-15,-8-8-192 16,-4-10-939-16</inkml:trace>
  <inkml:trace contextRef="#ctx0" brushRef="#br0" timeOffset="111462.07">14556 15797 2397 0,'0'0'1102'0,"0"0"-505"15,0 0-597-15,0 0 0 16,0 0 0-16,0 0 0 16,-50 112 0-16,46-63 0 15,4 1 0-15,11-6 0 16,30-12 0-16,14-10 0 15,12-18 0-15,4-4 0 16,0-22 0 0,-6-22 0-16,-12-14 0 0,-11-15 0 15,-13-5 0-15,-10-8 0 16,-13-4 0-16,-6-4 0 0,0 11 0 16,0 19 0-16,-11 14 0 15,0 26 0-15,0 22 0 16,0 6 0-16,-3 54 0 15,3 42 0-15,7 37 0 16,4 15 0-16,0-27 0 16,0-31 0-16,4-40 0 15,3-10 0-15,1-8 0 16,0-6 0-16,1-10 0 16,-1-20 0-16,1 0 0 0,3-36 0 15,-2-12 0 1,9-8 0-16,0-5 0 0,8 6 0 15,4 10 0-15,2 9 0 16,-1 16 0-16,-1 14 0 16,-11 6 0-16,-9 0-312 15,-15 0-260-15,-25 10-222 16,-11-6-295-16</inkml:trace>
  <inkml:trace contextRef="#ctx0" brushRef="#br0" timeOffset="111624.64">14406 15286 1980 0,'0'0'1157'0,"0"0"-575"16,0 0-205-16,0 0-377 16,0 0 0-16,0 0 0 15,0 0-177-15,127 12-959 0</inkml:trace>
  <inkml:trace contextRef="#ctx0" brushRef="#br0" timeOffset="113528.9">10977 15847 1773 0,'0'0'664'16,"0"0"-473"-16,0 0 51 0,0 0 20 16,0 0-85-16,0 0-49 15,0 0 51-15,-2-58 35 16,2 58-64-16,0 0-34 16,0 0-116-16,0 0 0 15,-3 0 0-15,3 0 0 16,-2 0 0-16,0 18 0 15,2 10 0-15,0 12 0 16,0 8 0-16,0 1 0 16,0-9 0-16,16-4 0 0,6-18 0 15,7-10 0-15,9-8-3 16,7-8-59-16,-1-20-35 16,1-10-17-16,-8-7 58 15,-5-1 20-15,-10-6 33 16,-11-2 3-16,-9 0 36 15,-2 0 56-15,0 4-8 16,-9 7-20-16,-3 16 1 16,0 4-35-16,5 19-30 15,1 4 0-15,2 22 0 16,-2 27 0-16,6 15 0 16,0 12 0-16,0 4 0 15,0-6 0-15,0-10 0 16,6-11 0-16,-2-17 0 0,0-10 0 15,-2-16 0-15,0-10 0 16,1 0 0-16,-1-22 0 16,-2-6 0-16,2-12 0 15,2-4 0-15,6-1 0 16,1 1 0-16,5 12 0 16,5 4 0-16,6 16-24 15,0 2-158-15,0 10-91 0,0 0-234 16,-10 0-182-1,-7 0-231-15</inkml:trace>
  <inkml:trace contextRef="#ctx0" brushRef="#br0" timeOffset="113686.34">10852 15374 2859 0,'0'0'612'0,"0"0"-444"16,0 0-65-16,0 0-103 16,116 16-78-16,-40 4-406 0,0-2-706 0</inkml:trace>
  <inkml:trace contextRef="#ctx0" brushRef="#br0" timeOffset="114385.83">14707 15945 1575 0,'0'0'386'0,"0"0"-104"0,0 0 189 15,0 0-162-15,0 0-21 16,0 0 19-16,0 0-51 16,0 23-34-16,0-23-222 15,0 0 0-15,22-14 0 16,13-4 0-16,11-13 0 16,5-1-36-16,-5-4-81 15,-10 0-14-15,-20 6 23 16,-16 8 71-16,-25 16 37 15,-37 6 15-15,-16 24 57 16,-9 20 54-16,3 10-11 16,17 8-14-16,17-3-101 15,30-9 0-15,20-8 0 0,25-10 0 16,37-18 0-16,21-14 0 16,10-4 0-16,1-28 0 15,-13-8 0-15,-24-4 0 16,-23-5 0-16,-28 3 0 15,-6-4 0-15,-35 10 0 16,-19 10 0-16,-6 12 0 16,-5 14 0-16,5 4 0 15,9 14 0-15,15 16 0 16,14 6 0-16,22 0 0 0,2-1 0 16,83-8 0-16,-3-9-371 15,6-13-1188-15</inkml:trace>
  <inkml:trace contextRef="#ctx0" brushRef="#br0" timeOffset="115330.95">16465 15923 3078 0,'0'0'617'0,"0"0"-437"0,63-124 41 16,-19 60-221-16,7-8 0 16,2-4 0-16,1-3 0 15,-5-3 0 1,-9-2 0-16,-7 4 0 0,-10-5 0 16,-8 13 0-16,-7 6 0 15,-8 20 0-15,0 22 0 16,0 24 0-16,-21 22 0 15,-12 62 0-15,-7 45 0 16,1 19 0-16,18 0 0 16,21-15 0-16,0-39 0 0,19-20 0 15,12-20 0-15,10-14 0 16,17-4 0-16,11-8 0 16,16-6 0-16,1-17 0 15,-3-5-132-15,-5-23-495 16,-11-13-230-16,-11-4 92 15,-12-6 14-15,-13 2 751 16,-11 4 595-16,-7 0 51 16,-10 4 5-16,-3 2-130 15,0 6-162-15,-3 2-97 16,-12 8-164-16,-9 4-98 16,-10 14 0-16,-7 0 0 15,-5 23 0-15,1 18 0 16,5 7 0-16,16 6 0 0,15-4 0 15,9-8 0-15,16-6 0 16,24-16 0-16,10-12 0 16,2-8 0-16,-3-4 0 15,-11-20 0-15,-7-12 0 16,-10-4 0-16,-8-2 0 16,-3 4 0-16,-4 8 0 0,-4 6 0 15,-2 16 0 1,0 8 0-16,0 0 0 0,0 32 0 15,0 4 0-15,4 12 0 16,11-4 0-16,10-8 0 16,13-10 0-16,9-12 0 15,3-14 0 1,4 0 0-16,-2-32 0 0,-8-12-23 16,-8-12-43-1,-10-8 33-15,-5-15 33 0,-8-3 0 16,-2-2 57-16,-4 2 8 15,-5 12-65-15,-2 12 0 16,0 22 0-16,0 22 0 16,0 14 0-16,-4 23 0 0,-12 48 0 15,-2 41 0-15,2 26 0 16,3-3 0-16,9-27 0 16,4-34 0-16,0-26 0 15,0-2 0 1,0-1 0-16,9-9 0 0,1-22 0 15,4-14 0-15,4-14-21 16,2-31-473 0,22-49-237-16,-6 14-25 0,2-6 44 0</inkml:trace>
  <inkml:trace contextRef="#ctx0" brushRef="#br0" timeOffset="115789.5">18274 15448 1071 0,'0'0'786'0,"0"0"-72"16,0 0-20-16,0 0-150 15,0 0-257 1,0 0-287-16,0 0 0 15,-40-22 0-15,2 42 0 0,-2 0 0 16,0 2 0 0,2-3 0-16,7-1 0 15,6 0 0-15,12 0 0 16,7-4 0-16,6-2 0 16,0-1 0-16,11 6 0 15,15-5 0-15,8 2 0 16,6 4 0-16,9 2 0 15,4 2 0-15,5 4 0 16,2-4 0-16,2-4 0 16,-1-6 0-16,-1-6 0 15,-4-6 0-15,-7 0 0 16,-7-18 0-16,-7-12 0 16,-5-8 0-16,-8-10 0 0,-7-10 0 15,-3-1 0 1,-10 1 0-16,-2 8 0 0,0 10 0 15,-10 14 0-15,-9 16 0 16,-3 10 0-16,-5 10 0 16,2 30 0-16,3 10 0 15,11 12 0-15,11 1 0 16,0-1 0-16,24-4 0 16,16-14 0-16,10-6 0 15,1-14 0-15,0-10 0 16,-4-14 0-16,-9-18-285 15,-14-12-411-15,-15-10-547 0</inkml:trace>
  <inkml:trace contextRef="#ctx0" brushRef="#br0" timeOffset="115952.61">17328 15119 2751 0,'0'0'746'0,"0"0"-411"0,0 0-71 16,206-30-264 0,-14 24 0-16,33 2 0 0,-44 2-86 15,-41 0-741-15</inkml:trace>
  <inkml:trace contextRef="#ctx0" brushRef="#br0" timeOffset="116126.33">20324 15745 3199 0,'0'0'897'16,"0"0"-897"-1,0 0 0-15,0 0-129 0,0 0-651 0</inkml:trace>
  <inkml:trace contextRef="#ctx0" brushRef="#br0" timeOffset="116424.32">17211 16762 3213 0,'0'0'883'15,"0"0"-883"-15,134-57 0 16,2 33 0-16,54-2 0 16,23 8 0-16,1 6 0 15,-22 6 0 1,-57 2 0-16,-37-4 0 0,-34 6 0 15,-29-2-206-15,-13 4-374 16,-20 0-413-16</inkml:trace>
  <inkml:trace contextRef="#ctx0" brushRef="#br0" timeOffset="116597">17265 16762 2873 0,'0'0'509'16,"0"0"-349"-16,134 18 191 15,5-18-148-15,60 0-203 16,19 0 0-16,-1 0 0 16,-24-18 0-16,-66 5-273 15,-28-5-787-15</inkml:trace>
  <inkml:trace contextRef="#ctx0" brushRef="#br0" timeOffset="116754.01">19547 16745 2718 0,'0'0'947'0,"0"0"-516"16,0 0-431-16,0 0-60 16,0 0-1062-16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3:43:25.6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1811 1630 1005 0,'0'0'567'0,"0"0"-240"0,0 0 198 16,0 0-11-16,0 0-153 15,0 0-15-15,38-102-59 16,-38 95-123-16,0 7-164 16,0 0 0-16,0 17 0 15,0 37 0-15,-9 46 0 16,-7 36 0-16,5 11 0 15,7-23 0-15,4-39 0 16,0-41 0 0,4-20-257-16,21-24-321 0,-6-6-132 15,0-23-332-15</inkml:trace>
  <inkml:trace contextRef="#ctx0" brushRef="#br0" timeOffset="960.83">1807 1566 2306 0,'0'0'760'0,"0"0"-288"16,0 0-220-16,0 0-96 16,0 0-47-16,77-125-68 15,-29 97-41-15,4 4 0 16,2 6 0-16,-2 6 0 16,-8 12 0-16,-13 0 0 15,-11 22 0 1,-18 18 0-16,-2 15-11 0,-20 8 10 0,-20 6-1 15,-4-1 2-15,-3-6-6 16,3-8 5-16,7-13 0 31,11-14 1-31,8-10 0 0,9-9 12 0,7-8-2 16,2 0-10 0,0 0 0-16,2 0 0 0,18-8 0 15,7 2 0-15,11 4 0 16,9 2 0-16,4 4 0 15,5 18 0-15,-5 8 0 16,-8 4-95-16,-12 2-38 16,-16-2 29-16,-15 2 37 15,-2-4 34 1,-32-2 24-16,-13-4 9 16,-8-8 0-16,-3-5 1 15,0-9 11-15,9-4 21 16,11 0 48-16,11 0 6 15,14-3-12-15,11-5 6 16,2 0-36-16,13-2-45 16,23 2-7-16,13 1 7 15,7-4-1-15,8 1-4 16,1-2 5-16,2 0 0 16,-7-4-29-16,-4 0-36 0,-10-2 8 15,-5-2 6 1,-10-4 26-16,-7-4 10 0,-8-2 15 15,-8-3 8-15,-3 4-7 16,-5 0 9-16,0 7 11 16,-5 11 23-16,-10 11 10 15,-1 0-6-15,-1 28-33 16,1 16-9-16,7 12-5 16,7 2-2-16,2-4 1 15,27-10 0-15,19-16 0 16,17-19-4-16,11-9-59 15,5-37 28-15,-2-17 8 16,-9-14 5-16,-12-8 14 0,-14-6 8 16,-13-5 9-16,-14 1 32 15,-9 6 23-15,-6 9 22 16,0 21-53-16,-8 20-33 16,-2 24 0-16,-3 9 0 15,-6 57 0-15,3 48 0 16,14 42 0-16,2 17 0 15,18-29 0-15,11-40 0 16,-4-41 0-16,0-21 0 16,-4-6 0-16,0-6 0 0,-4-12 0 15,-3-12 0-15,-8-8 0 16,3-31 0-16,5-12 0 16,1-14 0-16,8-3 0 15,1 0 0-15,3 14 0 16,4 16 0-16,13 32 0 15,-3 6-453-15,-7 11-733 0</inkml:trace>
  <inkml:trace contextRef="#ctx0" brushRef="#br0" timeOffset="1163.03">3789 2342 975 0,'0'0'2562'0,"0"0"-2003"16,0 0-559-16,0 0 0 15,0 0 0-15,0 0 0 16,0 0 0-16,21-56 0 16,-6 56-932-16</inkml:trace>
  <inkml:trace contextRef="#ctx0" brushRef="#br0" timeOffset="2333.46">4870 1668 2576 0,'0'0'624'0,"0"0"-138"16,0 0-205-1,-165-32-152-15,109 40-129 0,3 32 0 16,6 18 0-16,12 14 0 16,15 9 0-16,20-1 0 15,6-8 0-15,56-10 0 16,44-22 0-16,5-22 0 15,-6-18 0-15,-14-12 0 16,-26-22 0-16,-5-10 0 16,-7-10 0-16,-20 0 0 15,-17-4 0-15,-14 0 0 16,-2 3 0-16,-6 9 0 16,-10 14 0-16,-4 20 0 0,-2 12 0 15,-3 26 0-15,0 28 0 16,6 14 0-16,7 8 0 15,12-3 0-15,0-11 0 16,29-16 0-16,9-18 0 16,9-16 0-16,-1-12 0 0,-1-12 0 15,-5-22 0-15,-4-8 0 16,-7-6 0-16,-4 0 0 16,-3 0 0-16,-7 8 0 15,-1 10 0 1,-7 13 0-16,-1 14 0 15,0 3 0-15,6 20 0 16,1 18 0-16,8 5 0 16,1 6 0-16,-2-7 0 15,0-10 0-15,-3-12 0 16,-1-12 0-16,-3-8 0 16,1-8 0-16,3-22 0 15,6-12 0-15,2-6 0 16,2-2 0-16,-1 5 0 15,-6 12 0-15,-2 12 0 16,-7 17 0-16,1 4 0 16,-2 22 0-16,1 17 0 15,7 7 0-15,5 0 0 0,8-4 0 16,7-12 0-16,8-12 0 16,4-16 0-16,1-2 0 15,-2-28 0-15,-7-16 0 16,-4-10 0-16,-11-8 0 15,-4-10 0-15,-11-7 0 16,-5-3 0-16,-7 2 0 16,0 8 0-16,0 18 0 15,0 21 0-15,0 26 0 16,-2 8 0-16,2 56 0 16,0 35 0-16,8 6 0 15,13-6 0-15,1-11 0 16,0-29 0-16,3-6 0 0,-1-6 0 15,-1-18 0 1,-2-18 0-16,0-4 0 0,1-16 0 16,3-19 0-16,6-5 0 15,5-6 0-15,4 2 0 16,-1 4 0-16,7 8 0 16,-2 14 0-16,-1 16 0 15,-1 2 0-15,-5 30 0 16,-6 17 0-16,-12 8 0 15,-11 2 0-15,-8-3 0 0,0-12 0 16,0-14 0-16,0-14 0 16,0-10 0-16,0-4 0 15,0-10 0-15,0-16 0 16,0-6 0-16,14-4 0 16,10-5 0-16,15 5 0 15,11 0 0-15,8 3 0 16,5 4-105-16,-5-3-359 15,-16 10-180-15,-24 4-207 0</inkml:trace>
  <inkml:trace contextRef="#ctx0" brushRef="#br0" timeOffset="2464.94">6515 1474 704 0,'0'0'2058'0,"0"0"-1302"0,0 0-178 16,0 0-578-16,0 0 0 15,0 0 0-15,148-48 0 16,-65 48-453-16,-10 0-767 0</inkml:trace>
  <inkml:trace contextRef="#ctx0" brushRef="#br0" timeOffset="3367.58">7660 1860 2560 0,'0'0'681'0,"0"0"-379"0,0 0-57 15,-29-112-31-15,22 90-120 16,0 12-94-16,-2 10 0 16,-6 0 0-16,-7 30 0 15,-10 15 0-15,1 10 0 16,2 4 0-16,13-3 0 15,12-8 0-15,4-10 0 0,12-12 0 16,14-12 0-16,8-14 0 16,1 0 0-16,1-20 0 15,-5-14 0-15,-4-4 0 16,-2-6 0-16,-6-2 0 16,-1 1 0-16,-5 9 0 15,-4 10 0-15,-2 12 0 16,-2 14 0-16,-1 0 0 15,2 21 0-15,6 15 0 16,5 8 0-16,4 6 0 16,3-4 0-16,2-6 0 15,1-14 0-15,0-12 0 16,2-14 0-16,0-4 0 0,2-28 0 16,1-14 0-16,3-12 0 15,-2-12 0-15,6-11 0 16,-1-5 0-16,4-22 0 15,3-23 0-15,-5-23 0 16,-11 20 0-16,-14 36 0 16,-10 44 0-16,-5 39 0 15,0 8 0-15,0 2 0 16,0 3 0-16,0 2 0 16,-3 2 0-16,-8 21 0 15,2 6 0-15,-5 11 0 16,6 9 0-16,-3 7 0 0,1 10 0 15,4 10 0 1,-1 6 0-16,7 22 0 0,0-7 0 16,0 3 0-16,19 1 0 15,12-24 0-15,11 4 0 16,12-21 0-16,4-20 0 16,4-20 0-16,0-20 0 15,-1-4 0-15,-7-32 0 16,-8-16 0-16,-9-14 0 15,-10-6 0-15,-6-3 0 0,-11 9 0 16,-5 14 0-16,-5 16 0 16,0 18 0-16,0 16 0 15,0 2 0-15,0 26 0 16,-3 16 0-16,3 10 0 16,0 8 0-16,0 1 0 15,17-9 0-15,11-8 0 16,12-12 0-16,4-16 0 15,8-12 0-15,-4-4 0 16,-5-24 0-16,-11-22-141 16,-17-57-236-16,-11 11-465 15,-4-4-675-15</inkml:trace>
  <inkml:trace contextRef="#ctx0" brushRef="#br0" timeOffset="3527.77">8892 1037 2628 0,'0'0'824'16,"0"0"-331"-16,0 0-342 16,0 0-151-1,0 0 0-15,0 0-158 0,0 0-532 16,82 41-1591-16</inkml:trace>
  <inkml:trace contextRef="#ctx0" brushRef="#br0" timeOffset="3768.03">9524 1247 1179 0,'0'0'2107'0,"0"0"-1423"15,0 0-558-15,0 0-126 16,0 0 0-16,0 0 0 15,0 0 0-15,31 188 0 16,-17-65 0-16,-1-11 0 16,-4-12 0-16,1-21 0 0,-6-29-144 15,-4-10-320-15,0-8-152 16,-9-26-226-16</inkml:trace>
  <inkml:trace contextRef="#ctx0" brushRef="#br0" timeOffset="4321.87">9440 1586 2060 0,'0'0'884'16,"0"0"-346"-16,0 0-234 16,0 0-128-16,0 0-127 15,169-30-32-15,-96 30-17 16,1 0-3-16,-7 0-50 16,-15 0 2-16,-17 0 27 15,-18 0 24-15,-7 0 42 0,-10 0 53 16,0 0-33-16,0 0-62 15,0 0 0-15,6 4 0 16,7 14 0-16,8 2 0 16,6 2 0-16,4-2 0 15,7-4 0-15,-1-6 0 16,4-8 0-16,-3-2 0 16,-5-2 0-16,-2-14 0 15,-6-4 0-15,-4-2 0 16,0 2 0-16,-7 0 0 0,-3 6 0 15,-7 6 0 1,-4 6 0-16,0 2 0 0,0 12 0 16,0 26 0-16,0 42 0 15,0 51 0-15,0 49 0 16,0 23 0-16,4-11 0 16,-2-24 0-16,-2-34 0 15,0-25 0-15,0-27 0 16,0-20 0-16,-10-13 0 15,-4-1 0-15,-6-4 0 16,-5-6 0-16,-4-18 0 0,-4-18 0 16,-2-2 0-1,-1-24 0-15,7-18 0 0,13-14 0 16,16-31 0-16,23-27 0 16,23 2 0-1,8 10 0-15,4 15 0 0,-5 27 0 16,5 2 0-16,5 6 0 15,-10 14-312-15,-17 16-464 16,-19 10-392-16</inkml:trace>
  <inkml:trace contextRef="#ctx0" brushRef="#br0" timeOffset="7199.3">11614 1831 1980 0,'0'0'976'0,"0"0"-699"0,0 0 99 15,0 0-80-15,0 0-105 16,0 0-191-16,5-67 0 16,9 19 0-16,-2-12 0 15,9-12 0 1,1-23 0-16,6-27 0 0,4-24 0 16,-3-10 0-1,-11 31 0-15,-7 37 0 0,-11 44 0 0,0 24 0 16,0 8 0-16,0 12 0 15,-13 24 0-15,-14 60 0 32,-6 47 0-32,-1 23 0 15,12-2 0-15,15-34 0 16,7-33 0-16,4-23 0 16,23-10 0-16,9 6 0 15,11-2 0-15,13-7 0 16,5-22 0-16,6-22-65 15,-2-5-23-15,-5-35 35 16,-8-12 37-16,-13-8 16 16,-15-7 7-16,-8 2 5 0,-9 6 0 15,-8 8 14-15,-3 11 25 16,-5 16 18-16,-19 15-24 16,-9 4-45-16,-6 22 0 15,0 16 0-15,-1 12 0 16,9 4 0-16,10 0 0 15,13-8 0-15,8-8 0 16,0-16 0-16,26-11-20 16,8-11 14-16,3-11 6 15,-1-17 11-15,-5-8 4 16,-8-2-15-16,-8 4 0 0,-8 8 0 16,-2 8 0-16,-5 10 0 15,0 8 0-15,0 0 0 16,0 18 0-16,4 16 0 15,11 6 0-15,12 4 0 16,8-4 0-16,10-10 0 16,4-15 0-16,-2-15 0 15,-5-9 0-15,-9-29 0 16,-6-10 0-16,-11-10 0 16,-5-6 0-16,-4-4 0 15,-7-4 0-15,0-1 0 16,0 7 0-16,0 10 0 15,0 16 0-15,-5 20 0 0,1 20 0 16,2 3 0 0,0 38 0-16,2 21 0 0,0 16 0 15,0 11 0-15,4 3 0 16,12-6 0-16,3-8 0 16,0-16 0-16,-2-13 0 15,-3-22 0-15,-5-14-12 16,-1-13-33-16,2-7 43 15,5-26 2-15,5-16-35 16,7-13 16-16,6-8-1 16,3 0 8-16,-3 1 12 15,-6 11 1-15,-12 18 68 0,-5 16 6 16,-10 16-75-16,0 8 0 16,-12 7 0-16,-13 16 0 15,-10 12 0-15,-5 2 0 16,0-1 0-16,3-4 0 15,8-7 0-15,6-9 0 16,9-8 0-16,8-4 0 16,6-4 0-16,0 0 0 15,0 2 0-15,2 2 0 16,12 6 0-16,9 8 0 16,14 6 0-16,9 4 0 15,14 0 0-15,11-4 0 0,8-10 0 16,4-12 0-16,-6-2 0 15,-8-14 0-15,-9-16 0 16,-15-4 0-16,-9-6 0 16,-9-4 0-16,-10-6 0 15,-3 0 0-15,-8 5 0 16,-6 13 0-16,0 16 0 16,0 16 0-16,-11 3 0 15,-3 30 0-15,6 17 0 16,6 9 0-16,2 5 0 15,18-4 0-15,26-10 0 0,12-14 0 16,13-18 0-16,4-18 0 16,-1 0 0-16,-8-28 0 15,-10-8 0-15,-16-6 0 16,-11-4 0-16,-14 0 0 16,-7-3 0-16,-6 3 0 15,0 9 0-15,0 8 0 16,-6 13 0-16,1 14 0 15,3 2 0-15,2 16 0 16,0 19 0-16,17 11 0 0,18 6 0 16,2 2 0-16,3-2-11 15,-4-2-74-15,-12-4 5 16,-13-4 17-16,-11-6 26 16,-6-1-5-16,-30-8 27 15,-13-4 14-15,-51-11-107 16,11-8-235-16,1-4-510 0</inkml:trace>
  <inkml:trace contextRef="#ctx0" brushRef="#br0" timeOffset="7356.25">11566 1103 2663 0,'0'0'780'0,"0"0"-574"16,154-19-56-16,21 18-45 16,43 1-105-16,-33 0-57 15,-35 4-819-15</inkml:trace>
  <inkml:trace contextRef="#ctx0" brushRef="#br0" timeOffset="8027.22">15344 1426 2622 0,'0'0'1136'16,"0"0"-926"-16,0 0-82 0,0 0-128 15,0 0 0 1,0 0 0-16,16 150 0 0,-1-84 0 31,6 0 0-31,12-8 0 0,11-11 0 16,10-23 0-16,4-19 0 16,2-9 0-16,-4-33 0 15,-12-20 0-15,-6-13 0 16,-9-10 0-16,-5-20 0 15,-5 5 0-15,-6-1 0 0,-7 6 0 16,-6 22 0-16,0 7 0 16,0 22 0-16,-2 22 0 15,-7 17 0-15,-2 27 0 16,-2 42 0-16,4 36 0 16,5 1 0-16,4-6 0 15,0-14 0-15,8-17 0 16,10-1 0-16,0-4 0 15,-4-17 0-15,-4-24 0 16,-1-17 0-16,1-6 0 0,-2-28 0 16,5-14 0-1,5-10 0-15,5-2 0 0,-1 4 0 16,4 10 0-16,1 11 0 16,2 15 0-16,5 14 0 15,3 9 0-15,6 25 0 16,1 12 0-16,-3 10 0 15,-5 4 0-15,-9-2 0 16,-10-8 0-16,-13-11 0 16,-4-13 0-1,-13-12 0-15,-22-12 0 0,-42-16-128 16,9-21-435-16,1-7-462 0</inkml:trace>
  <inkml:trace contextRef="#ctx0" brushRef="#br0" timeOffset="8169.23">15994 1295 2352 0,'0'0'791'0,"0"0"-574"15,0 0-27-15,152-38-116 16,-85 26-70-16,0-10-4 0,-20 2-253 16,-25-2-579-16</inkml:trace>
  <inkml:trace contextRef="#ctx0" brushRef="#br0" timeOffset="8296.7">15115 960 2138 0,'0'0'926'0,"0"0"-463"16,0 0-289-16,0 0-164 16,0 0-10-1,0 0-294-15,160 2-901 0</inkml:trace>
  <inkml:trace contextRef="#ctx0" brushRef="#br0" timeOffset="9067.98">18350 1566 863 0,'0'0'1513'15,"0"0"-790"1,0 0-209-16,4-113-197 0,5 77-151 16,1 6-166-16,-2 6 0 15,1 6 0-15,-5 12 0 16,4 6 0-16,2 0 0 0,5 20 0 16,8 16 0-1,2 13 0-15,2 6 0 16,-6 4 0-16,-3-3 0 0,-5-10 0 15,-5-12 0-15,-4-12 0 16,0-16 0-16,-4-6 0 16,5-10 0-16,-1-20 0 15,10-8 0-15,3-8 0 16,10-2 0-16,4 4 0 16,3 8 0-1,-3 10 0-15,-2 16 0 0,0 10 0 16,-4 7 0-16,-5 32 0 0,-3 13 0 15,-5 10 0 1,-8 4 0-16,-2-2 0 0,-2-12 0 16,0-15 0-16,0-16 0 15,0-18 0-15,5-3 0 16,3-24 0-16,6-19 0 31,1-7 0-31,6-4 0 16,0 0 0-16,2 10 0 15,0 12 0-15,-5 10 0 16,1 14 0-16,-1 8 0 16,2 2 0-16,0 24 0 0,3 12 0 15,4 4 0-15,0 4 0 16,4 0 0-16,4-4 0 16,7-7 0-16,8-12-219 15,27-20-273-15,-10-3-257 16,-7-4-374-16</inkml:trace>
  <inkml:trace contextRef="#ctx0" brushRef="#br0" timeOffset="9721.34">19720 1445 1839 0,'0'0'1013'0,"0"0"-394"0,0 0-160 16,0 0-293-16,-140-50-166 16,105 64 0-16,1 21 0 15,7 6 0-15,5 8 0 16,11 1 0-1,11-2 0-15,0-6 0 0,19-10 0 16,10-8 0-16,3-14 0 16,1-10 0-16,-4-2 0 15,-4-24 0-15,-3-10 0 0,0-8 0 16,-4-4 0-16,2 0 0 16,-5 8 0-16,-1 10 0 15,-5 13 0-15,-5 13 0 16,3 4 0-16,5 17 0 15,1 20 0-15,7 12 0 16,2 7 0-16,7 0 0 16,2-4 0-16,0-9 0 15,0-18 0-15,0-14 0 16,-4-11 0-16,-2-22 0 16,0-21 0-16,-1-11 0 15,0-6 0-15,1 0 0 16,-1 4 0-16,1 12 0 0,0 12 0 15,-6 15 0-15,6 15 0 16,4 2 0-16,6 25 0 16,8 16 0-1,8 10 0-15,3 3 0 0,-1-2 0 16,0-4 0-16,-6-14 0 16,-7-12 0-16,-13-14 0 15,-9-8 0-15,-9-10 0 16,-7-18 0-16,-2-8 0 15,0-4 0-15,-2-2 0 0,-9-2 0 16,-5 2 0-16,-1 7 0 16,-3 11 0-16,-5 15 0 0,-2 9 0 15,-11 13 0-15,-6 28 0 16,-7 11 0-16,-7 10 0 16,-1 4 0-16,4 2 0 15,4-2 0-15,8-7 0 31,8-11 0-31,8-10 0 0,12-12 0 0,12-12-60 16,12-14-266-16,20-6-296 16,11-14-680-16</inkml:trace>
  <inkml:trace contextRef="#ctx0" brushRef="#br0" timeOffset="9896.49">20987 1780 2680 0,'0'0'940'16,"0"0"-464"-16,0 0-476 16,0 0 0-16,0 0 0 15,0 0 0-15,0 0 0 16,101-11-536-16,-72 8-935 0</inkml:trace>
  <inkml:trace contextRef="#ctx0" brushRef="#br0" timeOffset="10398.04">22788 1704 1947 0,'0'0'907'16,"0"0"-332"-16,0 0-224 15,0 0-35-15,0 0-316 16,0 0 0-16,0 0 0 16,-29-68 0-16,29 114 0 15,11 14 0-15,9 11 0 16,7-3 0-16,4-8 0 0,1-14 0 16,-3-16 0-1,-5-18 0-15,-4-12 0 0,-2-12 0 16,2-28 0-16,0-16 0 15,2-10 0-15,3-6 0 16,0 3 0-16,-4 5 0 16,2 12 0-16,-3 18 0 15,0 32-315-15,-4 2-529 16,-8 16-411-16</inkml:trace>
  <inkml:trace contextRef="#ctx0" brushRef="#br0" timeOffset="11499.57">23684 1706 1267 0,'0'0'1149'0,"0"0"-601"16,-31-102-216-16,8 70-71 16,-2 14-42-16,0 14-53 15,-9 4-107-15,-4 24-44 16,2 16-15-16,3 10 1 15,8 6 8-15,14 0-8 16,11-8 8-16,0-9-3 0,9-11 3 16,13-10 15-16,5-13-3 15,0-5-21-15,-3-1 0 16,1-21 0-16,-3-6 0 16,-4-4 0-16,-3-1 0 15,-6 4 0-15,-5 4 0 16,2 14 0-16,-4 8 0 15,2 3 0-15,3 22 0 16,9 13 0-16,5 5 0 16,13 0 0-16,11-6 0 15,3-12 0-15,6-13 0 0,0-9 0 16,-6-13 0-16,-5-23 0 16,-10-14 0-1,-6-9 0-15,-7-9 0 0,-4-6 0 16,-6-6 0-16,0-20 0 15,-6 7 0-15,-1-3 0 16,-3 6 0-16,0 26 0 16,0 11 0-16,-9 27 0 15,-5 26 0-15,-6 35 0 16,-4 55 0-16,4 38 0 0,9 12 0 16,11-17 0-16,0-31 0 15,13-34 0-15,7-10 0 16,7 0 0-16,6-2 0 15,3-10 0-15,-3-17 0 16,0-19 0-16,-4 0 0 16,-2-26 0-16,-2-13 0 15,-3-6 0-15,0-8 0 16,-1 3 0-16,-4 4 0 16,-1 12 0-16,-7 18 0 15,-3 16 0-15,1 6 0 16,0 34 0-16,2 14 0 15,1 10 0-15,2 1 0 0,-1-5 0 16,1-14 0 0,-2-14 0-16,-1-14 0 0,0-12 0 15,-2-6 0-15,2-6 0 16,4-18 0-16,3-8 0 16,6-4 0-16,4-4 0 15,3-1 0-15,0 3 0 16,-4 6 0-1,-2 6 0-15,-11 10 0 0,-2 8 0 16,-6 6 0-16,-1 2 0 16,3 0 0-16,3 8 0 0,11 16 0 15,7 8 0-15,11 6 0 16,11 0 0-16,9 1 0 16,7-7 0-16,3-10 0 15,-1-8 0-15,-7-14 0 16,-6 0 0-16,-14-16 0 15,-7-16 0-15,-10-8 0 16,-8-6 0-16,-8-7 0 16,-7-1 0-16,0 0 0 15,-7 6 0-15,-22 9 0 0,-7 18 0 32,-8 15 0-32,-5 6 0 0,2 26 0 0,7 16 0 15,14 12 0-15,14 4 0 16,12 5 0-16,6-5 0 15,31-4 0-15,9-10 0 16,8-8 0-16,2-12 0 16,8-20-26-1,-15-4-353-15,-14 0-499 0</inkml:trace>
  <inkml:trace contextRef="#ctx0" brushRef="#br0" timeOffset="13471.28">26349 1315 2331 0,'0'0'613'15,"0"0"-267"-15,0 0 20 16,0 0-80-16,0 0-132 16,0 0-154-16,0 0 0 15,2 46 0-15,-7 23 0 16,5 4 0-16,0 2 0 15,7-7 0-15,15-12 0 16,7-16 0-16,0-12 0 16,-2-15 0-16,-2-13 0 15,-1 0 0-15,1-21 0 16,1-11 0-16,1-6 0 16,0-2 0-16,-1 0 0 15,-1 6 0-15,-5 12 0 0,-2 10 0 16,-2 12 0-16,3 0 0 15,4 22 0-15,4 6 0 16,6 2 0-16,-2 0 0 16,0-4 0-16,-6-8 0 15,-8-10-30-15,-5-8 3 16,-5-2 25-16,-5-26 2 16,-2-12 0-16,0-8-12 15,0-4 6-15,0-3-8 16,-7 5 7-16,1 8 7 15,6 12 0-15,0 16 13 0,0 12-13 16,24 2-19-16,16 8 19 16,15 10-1-16,15-4 1 15,5-3 4-15,2-11-3 16,-6 0 9-16,-13-23-10 16,-14-11 2-16,-11-8 19 15,-12-6-3-15,-11-4 31 16,-5-4-49-1,-5 1 0-15,0 5 0 0,-5 10 0 16,-5 14 0-16,-3 16 0 16,-3 10 0-16,-1 30 0 15,-4 41 0-15,-2 37 0 0,8-2 0 16,3-3 0-16,12-13 0 16,0-22 0-1,0 2 0-15,12 0 0 0,-1-20 0 16,0-18 0-16,-5-15 0 15,2-17 0-15,-4 0 0 16,3-27 0-16,1-11 0 16,6-8 0-16,-3-4 0 15,3 2 0-15,-1 8 0 16,-5 12 0 0,0 13 0-16,-2 14 0 0,3 1 0 0,2 16 0 15,7 14 0-15,7 8 0 16,4 0 0-16,8 0 0 15,5-8 0-15,6-8 0 16,0-10 0-16,-1-12 0 16,-3 0 0-1,-5-12 0-15,-3-14 0 0,-10-12 0 16,-2-8 0-16,-8-6 0 16,-7-7 0-16,-7 8 0 15,-2 4 0-15,0 19 0 16,-11 18 0-16,-9 10 0 15,-4 20 0-15,2 26 0 16,5 11 0 0,9 5 0-16,8 0 0 0,8-6 0 0,24-6 0 15,6-14 0-15,6-12 0 16,0-14 0-16,-3-10 0 16,-3-3 0-16,-7-26 0 15,-2-9 0-15,-2-10 0 16,-2-4 0-1,-2-4 0-15,2 5 0 0,-7 9 0 16,-3 15 0 0,-5 14 0-16,-3 13 0 0,-1 10 0 0,1 30 0 15,4 13 0 1,0 7 0-16,0 2 0 0,-2-8 0 16,0-10 0-16,0-15 0 15,-5-11 0-15,0-14 0 16,4-4 0-16,-2-7 0 15,7-19 0-15,8-8 0 16,5-10 0-16,10-6 0 16,4 2 0-16,1 2 0 15,-6 12 0-15,-8 12 0 16,-8 16 0 0,-9 6 0-16,-4 14 0 0,-1 22 0 15,-3 10 0-15,2 6 0 0,5 6 0 16,5 0 0-16,32 14-104 15,-3-13-396-15,1-14-579 0</inkml:trace>
  <inkml:trace contextRef="#ctx0" brushRef="#br0" timeOffset="14956.99">29853 1516 2378 0,'0'0'756'0,"0"0"-259"0,0 0-218 16,0 0-93-16,56-133-186 15,-16 101 0-15,7 2 0 16,-3 12 0-16,-1 10 0 15,-5 8 0-15,-5 10 0 16,-8 28 0-16,-8 14 0 16,-7 11 0-16,-8 5 0 15,-2 0 0-15,0-8 0 16,-2-14 0-16,-5-12 0 16,2-16 0-16,5-12 0 15,0-6 0-15,0-10 0 16,20-22 0-16,5-8 0 15,8-8 0-15,5-2 0 0,0-2 0 16,-2 6 0-16,-7 11 0 16,-9 16 0-16,-7 13 0 15,-6 6 0-15,-1 21 0 16,1 18 0-16,-1 7 0 16,4 2 0-16,3-4 0 15,1-8 0-15,-1-10-42 16,3-12-5-16,-1-14 29 15,1 0 18-15,6-18 18 16,2-12 11 0,3-8 5-16,4-6-8 0,3 0-26 0,-7 4 0 15,-3 5 0-15,-11 16 0 16,-6 13 0-16,-5 6 0 16,-2 18 0-16,0 22 0 15,5 10 0-15,8 6 0 16,5 0 0-16,8-6 0 15,5-10 0-15,4-10 0 16,-2-17 0-16,-6-13 0 16,-6-4 0-16,-4-27 0 15,-11-7 0-15,-6-8 0 16,0-6 0-16,-20-2 0 16,-4 0 0-16,-3 5 0 0,2 9 0 31,5 11 0-31,9 12 0 0,7 11 0 0,4 6 0 15,4 0 0-15,23 8-15 16,15 7-14-16,12-4-7 16,6-3 0-16,2-4-30 15,-2-4-13-15,-9 0 32 16,-8 0 29 0,-12-8 18-16,-11-3 17 0,-9-2 19 15,-6 5 17-15,-5 2-5 16,0 6-14-16,-5 0 1 0,-19 12-34 15,-10 21-1-15,-3 8 10 16,-2 8-8-16,6 5 7 16,13-4 0-16,11-6-9 15,9-8 18-15,5-12-12 16,21-10 8-16,8-12 20 16,6-2-34-16,0-18 0 15,3-20 0-15,-8-8 0 16,-1-10 0-16,-3-9 0 15,-4-7 0-15,-1-8 0 16,-2-8 0 0,-3 0 0-16,-3 4 0 0,-7 13 0 0,-9 23 0 15,-2 24 0-15,-5 24 0 16,-24 34 0-16,-6 57 0 16,4 33 0-16,10 0 0 15,21-19 0-15,0-32 0 16,25-24 0-1,13-1 0-15,11-2 0 0,11-8 0 16,3-18 0-16,-1-20 0 16,-2-4 0-16,-7-32 0 15,-6-12 0-15,-9-11 0 16,-7-9 0-16,-8-2 0 16,-8-2 0-1,-8 6 0-15,-7 14 0 16,0 16 0-16,-5 20 0 15,-19 16 0-15,-9 12 0 16,-4 28 0-16,4 12 0 16,14 6 0-16,7 1 0 15,12-1 0-15,27-11 0 16,22-4 0-16,16-13 0 16,10-10 0-16,1-12 0 15,-5-8 0-15,-8 0 0 16,-14-4 0-16,-13-8 0 15,-14 2 0-15,-9 10-206 16,-4 0-652-16,-9 0-1321 0</inkml:trace>
  <inkml:trace contextRef="#ctx0" brushRef="#br0" timeOffset="16191.28">1481 3575 973 0,'0'0'1707'15,"0"0"-1413"1,0 0 43-16,0 0-21 0,0 0-110 15,0 0-136-15,33-120-34 0,-1 100 3 16,-1 2 12-16,-2 6-9 16,-7 6-17-16,1 6-25 15,-6 1 0-15,4 28 0 16,-2 13 0 0,1 12 0-16,-1 10 0 0,0 2 0 15,-1-4 0-15,-1-12 0 16,0-10 0-16,-4-11 0 15,-2-13 0-15,-2-10 0 0,-3-6 0 16,6 0 0-16,1-2 0 16,10-20 0-16,8-8 0 15,2-10 0-15,5-11 0 16,-3-9 0-16,-4-8 0 16,-6-4 0-16,-9 0 0 15,-11 4 0-15,-5 11 0 16,0 15 0-16,-21 14 0 15,-4 14 0-15,-4 14 0 16,0 0 0 0,1 24 0-1,2 14 0-15,5 6 0 0,8 3 0 16,8-3 0-16,5-4 0 16,10-10 0-16,23-6 0 15,15-12 0-15,15-8-53 16,40-4-182-16,-14-8-335 15,-14-4-589-15</inkml:trace>
  <inkml:trace contextRef="#ctx0" brushRef="#br0" timeOffset="16521.2">2528 3838 1803 0,'0'0'856'16,"0"0"-590"-16,0 0-36 15,0 0-90-15,0 0-42 16,0 0-45-16,0 0-23 16,85 16-8-16,-76 8 11 15,-3 10-16-15,-6 8 8 16,0 2 11-16,0 4-22 15,0-3 7-15,-6-5-6 0,1-7-3 16,5-4-6-16,0-7-5 16,5-8 1-16,22-6-2 15,8-8-71 1,30-4-88-16,-9-18-324 0,-7-7-390 0</inkml:trace>
  <inkml:trace contextRef="#ctx0" brushRef="#br0" timeOffset="16866.39">2786 3264 2125 0,'0'0'690'16,"0"0"-364"-16,0 0-35 15,0 0-159-15,0 0-86 16,0 0-26-16,0 0-4 16,-28 50 4-16,25-37-19 15,3-6 7-15,0-3-7 16,0-4 7-16,10 0 13 16,1-6 3-16,-1-12 39 15,2-2 55-15,-5-1-29 0,-5-2-23 16,-2 3-35-16,0 6-31 15,-2 8 0-15,-11 6 0 16,-8 0 0-16,-8 36-285 16,2 2-510-16,10-2-1319 0</inkml:trace>
  <inkml:trace contextRef="#ctx0" brushRef="#br0" timeOffset="19658.84">3954 3848 1803 0,'0'0'790'15,"0"0"-475"-15,0 0 23 16,0 0-53-16,0 0-152 16,0 0-74-16,0 0 19 15,74-135 21-15,-51 85-14 16,-2-4-29-16,2-6-1 0,-5 0-55 16,-5 8 0-1,-4 10 0-15,-7 18 0 0,-2 12 0 16,0 12 0-16,0 5 0 15,0 30 0-15,-11 15 0 16,2 16 0-16,5 8 0 16,4-1 0-16,0-10 0 15,22-10 0-15,13-15 0 16,12-18 0-16,7-14 0 16,6-6 0-16,3-22 0 15,-9-14 0-15,-6-9 0 16,-13-5 0-16,-10-4 0 0,-12-2 0 15,-13-2 0-15,0 8 0 16,-7 10 0-16,-13 12 0 16,1 16 0-16,-2 12 0 15,2 4 0-15,5 26 0 16,5 12 0-16,9 4 0 16,0 2 0-16,15-2 0 15,19-4 0-15,9-3 0 16,7-6 0-16,6-2-14 15,-4-3-76-15,-10-4 8 16,-15-3 22-16,-11-2 21 0,-16-1 25 16,0-4 14-16,-29-2 47 0,-14-2-13 15,-12-4-34-15,-37-6-102 16,14-2-244-16,7-14-573 0</inkml:trace>
  <inkml:trace contextRef="#ctx0" brushRef="#br0" timeOffset="19831.86">4589 2843 2680 0,'0'0'733'0,"0"0"-400"15,0 0-202-15,0 0-131 16,123 14-282-16,-69 6-670 0</inkml:trace>
  <inkml:trace contextRef="#ctx0" brushRef="#br0" timeOffset="21154.89">6212 3928 3162 0,'0'0'645'0,"0"0"-524"15,0 0 47-15,0 0-168 16,0 0 0-16,79-116 0 16,-50 57 0-16,-4-6 0 15,-2-10 0-15,-8-9 0 0,-6-4 0 16,-7-4 0-16,-2 1 0 15,0 13 0 1,-2 20 0-16,-10 22 0 0,2 26 0 16,-2 12 0-16,-5 58 0 15,1 48 0-15,7 38 0 16,9-3 0-16,0-29 0 16,20-39 0-16,14-32 0 15,8 0 0-15,14-13 0 16,8-12 0-16,-2-18 0 15,-1-34 0-15,-12-26 0 16,-9-33 0-16,-18-23 0 16,-13-25 0-16,-7 11 0 0,-2 30 0 15,0 32 0-15,-6 32 0 16,-1 10 0-16,-2 11 0 16,-2 15 0-16,0 33 0 15,-1 59 0-15,8 36 0 16,2-1 0-16,2-19 0 15,0-36 0-15,6-26 0 16,8 0 0-16,-1-6 0 16,1-7 0-16,-5-19 0 15,-5-14 0-15,-2 0 0 16,3-21 0-16,-1-15 0 0,0-5 0 16,6-6 0-1,-2 5 0-15,1 10 0 0,1 12 0 16,0 14 0-16,3 6 0 15,8 10 0-15,10 22 0 16,4 8 0-16,6 7 0 16,1-3 0-16,-2-4 0 15,-2-11 0-15,0-11 0 16,0-9 0-16,0-9 0 16,-3-2 0-16,1-23 0 15,-2-7 0-15,-3-9 0 16,-2-8 0-16,-9-7 0 15,-4-4 0-15,-8 0 0 0,-8 8 0 16,0 9 0-16,0 20 0 16,-16 14 0-16,-1 9 0 15,-6 27 0-15,-1 21 0 16,6 14 0-16,7 8 0 16,11-4 0-16,0-5 0 15,16-14 0-15,17-12 0 16,7-15 0-16,5-17 0 15,3-3 0-15,2-15 0 16,-8-17 0-16,-4-8 0 16,-12-9 0-16,-5-5 0 15,-13-4 0-15,-6 0 0 0,-2 6 0 16,0 10 0-16,-8 13 0 16,-5 15 0-16,-1 14 0 15,3 0 0-15,3 14 0 16,5 15 0-16,3 5 0 15,3-2 0-15,20-2-11 16,8-4-73-16,4-6-16 16,-2-4 20-16,-4-2 35 15,-9-2 18-15,-9 4 21 16,-9 6 6-16,-2 6 18 16,0 4 30-16,0 3-18 15,0-6-16-15,5-2-10 0,16-9 2 16,18-12-6-16,14-6 26 15,14-6-14-15,4-25 4 16,-4-6-4-16,-7-9 2 16,-12-7 19-16,-15-3 25 15,-12-6 4-15,-7-1-62 16,-14 4 0-16,0 6 0 16,-2 15 0-16,-16 16 0 15,-1 18 0-15,-6 4 0 16,0 35 0-16,3 16 0 0,6 12 0 15,14 7 0-15,2 0 0 16,22-6 0-16,21-7 0 16,10-14 0-16,7-10 0 15,2-15-173-15,4-18-203 16,-20-11-299-16,-21-17-248 0</inkml:trace>
  <inkml:trace contextRef="#ctx0" brushRef="#br0" timeOffset="21359.28">6156 3148 2808 0,'0'0'794'15,"0"0"-489"-15,0 0-116 16,0 0-189-16,143-6 0 15,-22 6 0-15,38 0 0 16,-21 0-219-16,-26 0-990 0</inkml:trace>
  <inkml:trace contextRef="#ctx0" brushRef="#br0" timeOffset="22200.53">10672 3984 2167 0,'0'0'843'15,"0"0"-514"-15,0 0-5 16,0 0-78-16,0 0-59 16,0 0-187-16,0 0 0 0,118-86 0 15,-78 50 0 1,-4-2 0-16,-5-4 0 0,-6-1 0 16,-8 2 0-16,-5 5 0 15,-6 7 0-15,-3 11 0 16,-3 12 0-16,0 6 0 15,0 4 0-15,-3 24 0 16,-5 12 0-16,5 4 0 16,3 1 0-16,0-5 0 15,3-12 0-15,16-8 0 16,4-12 0-16,4-8 0 16,4 0 0-16,2-16 0 15,0-12 0-15,3-8 0 0,-5-4 0 16,0-3 0-16,-2 2 0 15,-4 2 0-15,-6 9 0 16,-7 12 0-16,-5 12 0 16,-5 6 0-16,0 16 0 15,0 22 0-15,6 8 0 16,-2 5 0-16,3-4 0 16,-1-12 0-16,2-12 0 0,-1-14 0 15,1-9 0-15,4-6 0 16,6-22 0-16,4-12 0 15,5-4 0-15,0-3 0 16,0 7 0-16,-4 10 0 16,-3 12 0-1,-4 16 0-15,5 2 0 0,1 22 0 16,10 16 0-16,3 7 0 16,5 5 0-16,5-2 0 15,0-10-150-15,-2-22-195 16,-14-14-279-16,-16-2-212 0</inkml:trace>
  <inkml:trace contextRef="#ctx0" brushRef="#br0" timeOffset="22357.39">11022 3068 2652 0,'0'0'726'16,"0"0"-447"-16,0 0-213 15,0 0-66-15,0 0-106 16,158 58-218-16,-87-32-773 0</inkml:trace>
  <inkml:trace contextRef="#ctx0" brushRef="#br0" timeOffset="23225.71">13397 3593 2023 0,'0'0'811'0,"0"0"-488"0,-114-120 23 16,63 82-124-16,0 20-21 15,1 18-117-15,2 8-60 16,-4 38-24-16,8 16 0 15,11 10 10-15,10 3-10 16,21-7-12-16,2-10 12 16,23-16 0-1,19-16 18-15,9-16-12 0,0-10 0 16,-2-14 14-16,-9-20-6 16,-9-9-14-16,-8-4 0 15,-8-4 0-15,-5-1 0 16,-6 2 0-16,-2 6 0 15,-2 10 0-15,0 10 0 16,0 12 0-16,0 12 0 0,0 0 0 16,0 26 0-16,0 14 0 15,0 10 0-15,2 4 0 16,19 0 0-16,10-9 0 16,6-15 0-16,7-15-56 15,2-15 24-15,-4-4 17 31,-5-29 15-31,-8-14 16 0,-4-11 14 0,-7-6 27 16,-3-8-57-16,-1-4 0 16,-5-4 0-16,-3 1 0 15,-4 9 0-15,-2 16 0 0,0 18 0 16,0 20 0-16,-4 16 0 16,-9 22 0-1,-7 44 0-15,2 34 0 0,9 4 0 16,9-5 0-16,4-15 0 15,30-22 0-15,11 0 0 16,13-5 0-16,4-21 0 31,3-25-21-31,-5-11-3 16,-4-18 23-16,-14-23 1 16,-9-16 0-16,-8-11 21 15,-12-12-7-15,-7-22-3 0,-6 3-11 16,0-1 0-16,0 8 0 15,-13 28 0-15,0 10 0 16,-5 28 0-16,2 26 0 16,-3 32 0-16,-4 58 0 15,12 34 0-15,11 15 0 16,0-21 0-16,20-32 0 16,6-32 0-16,6-10 0 15,8-2 0-15,11-2 0 0,9-5 0 16,-2-20-17-16,-2-12-121 15,-7-13-99-15,-18-16-257 16,-13-6-518-16</inkml:trace>
  <inkml:trace contextRef="#ctx0" brushRef="#br0" timeOffset="24491.15">15021 3882 2393 0,'0'0'806'0,"0"0"-435"16,0 0-15-16,0 0-186 15,0 0-170-15,61-111 0 16,-28 60 0-16,5-18 0 0,1-25 0 15,2-28 0-15,-7-25 0 16,-15 13 0-16,-12 32 0 16,-7 44 0-16,0 31 0 15,0 9 0-15,-9 13 0 16,-2 5 0-16,-5 37 0 16,-4 60 0-16,4 41 0 15,10 15 0-15,6-21 0 16,2-40 0-16,21-40 0 15,1-13 0-15,8-7 0 16,3-9 0-16,5-13 0 0,0-10 0 16,-2-25 0-16,-2-24 0 15,-5-15 0-15,-2-14 0 16,-2-23 0-16,-6-22 0 16,-2 12 0-16,-9 17 0 15,-5 29 0-15,-5 40 0 16,0 10 0-16,0 15 0 15,0 37 0-15,-7 57 0 16,3 34 0-16,4 1 0 16,0-23 0-16,0-36 0 15,11-28 0-15,3-2 0 16,-1-8 0-16,-2-6 0 0,-2-13 0 16,-5-13 0-1,1 0 0-15,1-17 0 0,6-13 0 16,3-10 0-16,1-4 0 15,3 2 0-15,2 10 0 16,-3 10 0-16,2 18 0 16,2 4 0-16,3 24 0 15,4 18 0-15,6 8 0 16,7 4 0-16,10-2 0 16,4-10 0-16,6-13 0 15,0-15 0-15,1-14 0 16,-5-10 0-16,-10-26 0 15,-5-8 0-15,-9-10 0 0,-12-7 0 16,-9-5 0-16,-11-4 0 16,-2 4 0-16,-6 5 0 15,-19 15 0-15,-2 20 0 16,0 22 0-16,-2 8 0 16,2 36 0-16,8 18 0 15,7 9 0-15,12-1 0 16,6-4 0-16,25-8 0 15,11-12 0-15,9-12 0 16,2-16 0-16,-1-14-192 16,-3-22-158-16,-16-20-226 15,-20-6-365-15</inkml:trace>
  <inkml:trace contextRef="#ctx0" brushRef="#br0" timeOffset="24665.17">15117 3088 1877 0,'0'0'1360'0,"0"0"-909"15,0 0-208-15,0 0-78 0,176 6-165 16,-18 0 0 0,20 0 0-16,-8 0 0 0,-56 0-267 15,-45-2-734-15</inkml:trace>
  <inkml:trace contextRef="#ctx0" brushRef="#br0" timeOffset="28101.18">18276 3262 1570 0,'0'0'544'0,"0"0"-184"15,0 0-18-15,0 0-95 16,0 0-114-16,-129-30-26 15,85 36 50-15,-1 12 9 16,5 6-13 0,9 2-31-16,10 5-47 15,15-1-23-15,6 2-16 0,6 0-4 16,28 0-32-16,11 2 0 16,11-2 0-16,2 0 0 15,-3 0 0-15,-10 2 0 0,-12-2 0 16,-15 0 0-1,-18 1 0-15,-3-4 0 0,-35 0-21 32,-15-5 13-32,-10-6-11 0,-1-6 18 0,4-8 0 15,11-4 1-15,18 0 7 16,17-20 10-16,14-12-17 16,27-13-48-16,51-21-98 15,43-26-17-15,37-20-118 16,-9 3-75-1,-28 19 20-15,-42 24 78 0,-36 18 116 16,-5-6 142-16,-11 0 121 16,-8-2 171-16,-17 12 49 15,-2 11-10-15,0 12-58 0,-8 8-45 16,-5 11-58-16,-1 2-170 16,-1 26 0-16,-6 21 0 15,-1 21 0-15,0 26 0 16,8 0 0-16,8 4 0 15,6-1 0-15,0-21 0 16,2 0 0-16,9-16 0 16,-2-20 0-16,0-14 0 15,-5-16 0-15,1-10 0 16,-1 0 0 0,1-22 0-16,4-14 0 0,2-8 0 15,5-6 0-15,5 0 0 0,2 6 0 16,-3 9 0-1,-2 13 0-15,-2 19 0 0,-1 3 0 16,-1 18 0-16,1 18 0 16,-1 12 0-1,1 8 0-15,1-2 0 0,3-4-17 16,6-10-68-16,2-10-43 16,6-16 35-16,3-14 32 15,2 0 25-15,0-19 21 16,-3-17 6-16,-3-7 9 0,-3-7 4 15,-5-6 25-15,-4 0 8 32,-4 6 10-32,-8 12 23 15,-5 11 46-15,-3 17 25 16,0 10-141-16,-5 9 0 16,-10 24 0-16,-1 16 0 15,5 9 0-15,9 2 0 16,2-4 0-16,9-9 0 15,20-14-74-15,8-12 5 16,-1-13 9-16,-1-8 18 16,-10-7 23-16,-9-19 19 15,-11-8 29-15,-5-6 38 16,0-4 8-16,-9-2-19 0,-7 2-19 16,3 4-37-1,-1 8 0-15,8 8 0 0,1 10 0 16,5 4 0-16,0 6 0 15,7 4 0-15,20 0 0 16,8 0 0-16,7 8 0 16,10 14 0-16,1 10 0 15,1 8 0-15,-6 8 0 16,-8 4 0-16,-11-2-27 16,-13-4-84-16,-13-8 12 15,-3-9 31-15,-17-14 8 16,-14-6 41-16,-6-9 19 15,-1 0 7-15,5-18-5 0,10-9 8 16,19-7-10-16,4-6-18 16,40-8-21-16,40-18-67 15,41-24-92-15,26-25-282 16,-5-7-68-16,-37 12-172 16,-45 30-250-16,-45 34 970 15,-15 19 423-15,0 14 462 16,-17-1-203-16,-10 7-38 15,-4 7-277-15,-2 3-118 16,2 33-55-16,2 15-194 0,10 34 0 16,13 27 0-16,6-6 0 15,0-8 0-15,15-13 0 16,5-23 0-16,3 4 0 16,-1-4 0-16,-6-17 0 15,-6-16 0-15,-5-14 0 16,-5-13 0-16,0-2 0 15,0-18 0-15,-11-19 0 16,-2-8 0-16,1-6 0 16,4 1 0-16,3 6 0 15,5 4 0-15,0 9 0 16,23 8 0-16,10 5 0 16,11 4 0-16,8 6 0 0,2 6 0 15,-2-1 0-15,-4 3 0 16,-9 0-9-16,-7 0-8 15,-8-1 4-15,-3-6-2 16,-6-4 14-16,-7-3-5 16,-5-7 5-16,-3-1-5 15,0 3 5-15,-13 2 1 16,-12 9 14-16,-4 8-14 16,-4 12 0-16,-3 26-7 15,9 13-7-15,10 9 5 16,17 0-1-16,6-6 9 0,34-10-28 15,16-16-13 1,13-18 32-16,2-10-14 0,1-10 24 16,-10-24 10-16,-11-8 79 0,-8-6 13 15,-10-2-102-15,-4 0 0 16,-4 3 0-16,-6 9 0 16,0 12 0-16,-7 12 0 15,5 14 0-15,2 0 0 16,6 27 0-16,4 10 0 15,2 12 0-15,-4 3 0 16,-9 2 0 0,-9-2-104-16,-9-8-26 0,-7-8 56 0,-24-8 34 15,-8-8 40 1,2-10 13-16,6-4 23 0,11-6 23 16,18 0 5-16,2-6-64 15,31-18-15-15,15-10-154 16,15-12-50-1,1-10-22-15,0-10-135 0,-8-9 137 16,-16-1 131-16,-14 2 108 16,-15 8 122-16,-9 14 200 15,0 16-7-15,-4 15 17 16,-9 17-80-16,1 4-145 16,-1 36-106-16,-3 23 46 15,5 17-2 1,5 10-45-16,6 5 0 0,0-5 0 0,4-8 0 15,11-12 0-15,1-17 0 16,-3-16 0-16,-3-15-9 16,-6-15-9-16,-4-3 18 15,0-13 0-15,0-14-33 16,0-10 0 0,4-3-11-16,7-2 14 0,5-2 30 15,8 4 5-15,5 4-5 16,10 5 3-16,0 8-3 0,3 9-8 31,21 8-64-31,-14 3-301 16,-7 2-578-16</inkml:trace>
  <inkml:trace contextRef="#ctx0" brushRef="#br0" timeOffset="28599.75">22670 2977 2638 0,'0'0'887'0,"0"0"-509"0,0 0-185 16,0 0-193-16,0 0 0 16,0 0 0-16,-42 171 0 15,22-10 0-15,5 19 0 16,9-2 0-16,6-13 0 16,12-31 0-16,11-23 0 15,-4-31 0-15,-3-30 0 16,-5-14 0-16,0-6 0 15,-4-4 0-15,-7-24-320 16,0-2-194-16,-16-16-213 0</inkml:trace>
  <inkml:trace contextRef="#ctx0" brushRef="#br0" timeOffset="28835.72">22605 3172 2235 0,'0'0'712'0,"0"0"-424"15,0 0-10-15,0 0-170 16,159-38-73-16,-95 58-26 16,-2 14 0-16,-10 10-8 15,-17 2-1-15,-18 3 0 0,-17-3-6 16,-10-5 6-16,-28-2 0 16,-15-5 1-16,-8-8 5 15,1-4-6-15,7-4-17 16,22-14-144-16,15-2-177 15,16-2-443-15</inkml:trace>
  <inkml:trace contextRef="#ctx0" brushRef="#br0" timeOffset="30054.88">23532 3338 2054 0,'0'0'815'0,"0"0"-435"0,0 0 75 15,0 0-247-15,0 0-24 16,-118-96-184-16,87 96 0 16,-5 8 0-16,1 22 0 15,4 9 0-15,8 1 0 16,12-3 0-16,11-2 0 16,0-11 0-16,23-8 0 15,6-12 0-15,4-4 0 0,3-4 0 16,-1-20 0-1,-6-9 0-15,-2-3 0 0,-5-4 0 16,-4 2 0-16,-7 2 0 16,-4 10 0-16,-5 8 0 15,-2 14 0-15,0 4 0 16,0 16 0-16,0 22 0 16,0 12 0-16,9 7 0 15,26-2 0-15,19-6 0 16,13-15 0-16,6-16 0 15,1-18 0-15,-9-2 0 16,-12-32 0-16,-13-12 0 16,-11-9 0-16,-8-9 0 0,-6-6 0 15,-5-6 0-15,-2 0 0 16,-6 4 0-16,-2 9 0 16,0 18 0-16,0 16 0 15,0 22 0-15,-10 7 0 16,2 33 0-16,-1 25 0 15,3 17 0-15,6 9 0 16,0 4 0-16,15-4 0 16,18-9 0-16,7-15 0 15,5-18 0-15,-1-20 0 16,-1-18 0-16,-7-4 0 16,-3-26 0-16,-4-16 0 15,-4-13 0-15,-6-9 0 16,-1-8 0-16,-3-8 0 0,-3-2 0 15,-5 4 0-15,-5 11 0 16,-2 21 0-16,0 20 0 16,0 24 0-16,0 6 0 15,-4 43 0-15,-3 19 0 16,3 14 0-16,4 8 0 16,0-4 0-16,6-8 0 15,9-13 0-15,-1-19 0 16,-3-18 0-16,-2-14 0 0,-4-12 0 15,-1 0 0-15,3-22 0 16,-1-12 0-16,6-5 0 16,1-3 0-1,2 1 0-15,1 6 0 16,-1 9 0-16,-1 8 0 16,-5 10 0-16,-1 8 0 15,4 0 0-15,3 16 0 16,6 16 0-16,1 7 0 15,3 4 0-15,1 1 0 16,5-5 0-16,2-9 0 16,6-10 0-16,-4-10 0 0,3-10 0 15,-2 0 0-15,-1-22 0 16,2-10 0-16,-6-9 0 16,0-7 0-16,-2-12 0 15,-3-4 0-15,-4-4 0 16,-8 4 0-16,-7 11 0 15,-7 16 0-15,0 12 0 16,-10 14 0-16,-7 11 0 16,-6 0 0-16,-1 14 0 15,0 12 0-15,6 3 0 16,7 4 0-16,11-3 0 16,0 0 0-16,9-4 0 0,17-2 0 15,8-4 0-15,3-2 0 16,1 0 0-16,1 0 0 15,-4 0 0-15,-6 2 0 16,-9 4 0-16,-6 0 0 16,-10 1 0-16,-4 0 0 15,0 0-36-15,-11-1-12 16,-11-2-39-16,-10-4-8 16,-5-6-14-16,-33-8-151 15,8-4-315-15,-1 0-457 0</inkml:trace>
  <inkml:trace contextRef="#ctx0" brushRef="#br0" timeOffset="30322.23">24047 2934 2728 0,'0'0'518'16,"0"0"-279"-16,145-27-14 0,-69 18-96 16,-1 0-82-16,-5 1-17 15,-20 2-30-15,-13 2 0 16,-20 2-1-16,-15 2-24 16,-2 0-37-16,-8 0-83 15,-42 0-158-15,6 0-430 16,-3 0-707-16</inkml:trace>
  <inkml:trace contextRef="#ctx0" brushRef="#br0" timeOffset="31997.73">26161 3086 1320 0,'0'0'1303'0,"0"0"-848"15,0 0-103-15,0 0-64 16,0 0-87-16,47-106-94 15,-32 64-37-15,1-7-70 16,-3-7 0-16,-1-4 0 16,-5 0 0-16,-3 0 0 15,-4 3 0 1,0 9 0-16,0 14 0 0,-2 16 0 16,-7 18 0-16,-3 5 0 15,-3 57 0-15,-1 46 0 16,10 40 0-16,6 14 0 0,6-25 0 15,17-43 0-15,-5-37 0 16,-5-21 0 0,-1-7 0-16,-4-3 0 0,-1-8 0 15,-5-15 0-15,-2-3 0 16,0-10 0-16,0-23 0 16,0-5 0-16,-2-8 0 15,0 0 0-15,2 6 0 16,0 6 0-16,4 12 0 15,19 8 0 1,6 12 0-16,10 2 0 0,11 14 0 0,0 18 0 16,0 10 0-16,-8 4 0 15,-15 2 0-15,-13-2 0 16,-14-6-75-16,-8-5-9 16,-27-11 10-16,-16-8 55 15,-7-8 10 1,-2-8 9-1,6 0 7-15,14 0 37 16,13-10 44-16,13 0 34 16,14 4-122-16,0-2 0 15,19 2 0-15,23-1 0 16,18-2 0-16,20-4 0 16,12 2 0-16,6-6 0 0,-3-2 0 15,-8-3-15-15,-13-7-21 16,-16-1 4-16,-21-2 22 15,-12 0 10-15,-15-2 3 16,-10 2 12-16,0 4 0 16,-12 6 12-16,-8 8 6 0,-6 14-33 15,-6 0 0-15,-3 34 0 16,1 14 0-16,10 12 0 16,10 6 0-16,14-3 0 15,14-8 0-15,32-10 0 0,16-19 0 16,15-18 0-1,0-8 0-15,0-24 0 0,-13-22 0 16,-11-13 0-16,-15-11 0 16,-11-6 0-16,-9-6 0 15,-10-2 0-15,-6 3 0 16,-2 13 0-16,0 18 0 16,0 18 0-16,-6 22 0 15,2 10 0-15,-1 22 0 16,3 28 0-16,2 18 0 15,0 12 0-15,0 9 0 16,15-1 0-16,3-10 0 16,-3-12 0-16,-3-15 0 0,-5-17 0 15,-5-16 0-15,0-10 0 16,-2-8 0-16,0 0 0 16,2-12 0-16,3-11 0 15,2-4 0-15,4-5 0 16,5 0 0-16,8 3 0 15,5 1 0-15,8 6 0 16,6 4 0-16,13 0-240 16,-12 6-270-16,-8-2-441 0</inkml:trace>
  <inkml:trace contextRef="#ctx0" brushRef="#br0" timeOffset="32360.21">27792 2560 2261 0,'0'0'700'0,"0"0"-202"15,0 0-144 1,0 0-170-16,0 0-124 0,0 0-60 16,0 0 0-16,0 41 11 0,0-14-10 15,-2 0-2-15,0-7 1 16,2-8-1-16,-2-4 1 15,2-8 0-15,0 0 1 16,0 0 27-16,0-13-28 16,6-10 0-16,8-8 0 15,3-2 0-15,4-2 0 16,-3 5 0-16,-3 10 0 16,-1 11 0-16,-3 9 0 15,4 0 0-15,5 27 0 16,3 11 0-16,1 13 0 15,0 3 0 1,1 2 0-16,-3-2 0 0,3 12-51 16,-8-14-399-16,-3-10-462 0</inkml:trace>
  <inkml:trace contextRef="#ctx0" brushRef="#br0" timeOffset="32894.18">28953 3521 1962 0,'0'0'968'15,"0"0"-637"-15,0 0 170 16,27-118-261-16,-2 71-146 16,8-3-94-16,13-6 0 15,8-4 0 1,6-2 0-16,-2 2 0 0,-8 8 0 16,-15 10 0-16,-13 12 0 15,-15 9 0-15,-7 14 0 0,0 7 0 16,-14 0 0-16,-13 7 0 15,-4 19 0-15,2 9 0 16,8 2 0 0,9 6 0-1,12-1 0-15,7 0 0 16,27-2 0-16,10-2 0 16,3-6 0-16,-1-3 0 15,-10-6 0-15,-14-6 0 16,-9-6 0-16,-13 0 0 15,0-5 0-15,-10 2 0 16,-22 0 0-16,-7-1 0 16,-7 4 0-16,-2-4 0 15,3 4-86-15,14 3-236 0,11-4-443 16,20-2-617-16</inkml:trace>
  <inkml:trace contextRef="#ctx0" brushRef="#br0" timeOffset="33334.25">30446 3529 2542 0,'0'0'996'0,"0"0"-635"15,0 0-164-15,0 0-197 0,0 0 0 16,-2-104 0-16,-16 61 0 15,-7-8 0-15,-6-10 0 16,-2-9 0-16,-1-8 0 16,8-6 0-16,11-6 0 15,12-1 0-15,3 7 0 16,11 10 0-16,14 20 0 16,4 15 0-16,-3 24 0 15,1 12 0-15,-7 3 0 16,-4 25 0-16,-12 11 0 15,-4 10 0-15,-16 6-15 0,-21 4 3 16,-11-2 11-16,-2-2 1 16,-4-5 0-16,7-7 1 15,9-11 10-15,13-4 5 16,13-9-16-16,12-4 0 16,0-2 0-16,31 0 0 15,18-2 0-15,20 2 0 16,14-2 0-16,10-6 0 15,3-2-20-15,27 0-319 16,-26 0-429-16,-19-8-649 0</inkml:trace>
  <inkml:trace contextRef="#ctx0" brushRef="#br0" timeOffset="33767.25">31346 3491 2533 0,'0'0'786'0,"0"0"-277"16,0 0-241-16,0 0-268 16,36-141 0-16,-23 89 0 15,1-6 0-15,-3-6 0 16,0-6 0-16,-4-8 0 16,-5-5 0-16,-2-3 0 15,0 0 0-15,0 4 0 0,-7 12 0 16,-4 15 0-16,0 17 0 15,2 18 0-15,0 16 0 16,0 4 0-16,0 26 0 16,-5 21 0-16,4 15 0 0,3 10 0 15,3 10 0-15,4 4 0 16,0 2 0-16,2-5 0 16,13-5 0-16,8-10 0 15,6-10 0-15,8-7 0 16,13-14 0-16,10-10 0 0,9-9 0 15,6-14-23-15,-1-4-163 16,-9-6-123-16,-15-45-203 16,-15 4-171-16,-25-4-634 0</inkml:trace>
  <inkml:trace contextRef="#ctx0" brushRef="#br0" timeOffset="33893.15">31141 2941 2517 0,'0'0'673'0,"0"0"-355"0,0 0-159 16,218-10-159-16,-62 14-50 15,-17 9-302-15,-28-4-715 0</inkml:trace>
  <inkml:trace contextRef="#ctx0" brushRef="#br0" timeOffset="34034.71">32529 3110 2763 0,'0'0'636'0,"0"0"-366"16,0 0-97-16,0 0-173 16,0 0-251-16,0 0-779 0</inkml:trace>
  <inkml:trace contextRef="#ctx0" brushRef="#br0" timeOffset="34368.15">28677 4261 1810 0,'0'0'2286'0,"0"0"-2286"16,0 0 0-16,0 0 0 16,0 0 0-16,256-76 0 15,7 70 0-15,55 6 0 16,17 0 0-16,-23 0 0 16,-51 0 0-16,-39-2 0 15,-59-4 0-15,-62-1 0 16,-49 4 0-16,-33-1 0 15,-13-3 0-15,-6-2 0 16,-20-1 0-16,-78 2 0 0,4 2-485 16,-6 3-629-16</inkml:trace>
  <inkml:trace contextRef="#ctx0" brushRef="#br0" timeOffset="34601.41">28862 4419 2574 0,'0'0'662'16,"0"0"-192"-16,0 0-80 0,0 0-390 15,245-36 0 1,-33 34 0-16,44 2 0 0,13 0 0 16,-11 2 0-1,-34 8 0-15,-26-4 0 0,-28 0 0 16,-46-4 0-16,-42-2 0 15,-30 0-117-15,-12-2-140 16,-9-12-497-16,-6 0-1625 0</inkml:trace>
  <inkml:trace contextRef="#ctx0" brushRef="#br0" timeOffset="34759.07">31647 4502 3480 0,'0'0'616'0,"0"0"-616"16,0 0 0-16,0 0 0 16,0 0 0-1,0 0 0-15,0 0-711 0</inkml:trace>
  <inkml:trace contextRef="#ctx0" brushRef="#br0" timeOffset="76066.25">2132 5488 469 0,'0'0'1260'0,"0"0"-788"15,0 0-113-15,0 0-31 16,0 0-65-16,0 0-37 31,0-16-25-31,0 16-37 0,0 0-19 0,0 0-44 16,0 0-46-16,0 2-2 15,-3 20-53-15,-7 16 0 16,-4 16 0-16,1 11 0 16,4 3 0-16,7-4 0 15,2-10-17 1,6-12-19-16,19-16 9 0,8-12 12 0,7-14 15 15,7 0-11-15,2-28 11 16,-2-10 9-16,-3-8-9 16,-8-8 0-16,-7-2 7 15,-9-2-1-15,-11 5 5 16,-7 11-4-16,-2 14 13 31,0 10 5-31,-6 12-4 16,-11 6-21-16,-2 6 0 15,-8 28 0-15,0 18 0 16,3 12 0-16,9 9 0 16,10-3 0-16,5-6 0 15,26-8 0-15,24-12 0 0,14-16 0 16,12-14 0-16,0-14-26 16,-5-11-80-16,-22-60-97 15,-18 3-118-15,-26-2-527 0</inkml:trace>
  <inkml:trace contextRef="#ctx0" brushRef="#br0" timeOffset="76254.92">2204 4871 3338 0,'0'0'642'15,"0"0"-526"-15,0 0-116 16,0 0 0-16,0 0 0 16,0 0 0-16,0 0-655 15,44 94-1544-15</inkml:trace>
  <inkml:trace contextRef="#ctx0" brushRef="#br0" timeOffset="76994.05">4197 5550 2762 0,'0'0'523'16,"0"0"-372"-16,0 0 23 15,0 0-110-15,0 0 46 16,10 113-40-16,-10-65-23 16,0 0-2-16,0-2-26 15,0-6-8-15,0-8 5 16,0-8-15-16,0-9 8 16,-4-8 6-16,-6-7 6 15,-11 0 37-15,-12-4-58 16,-16-20 0-16,-9-10 0 0,-8-10 0 15,1-6 0-15,7-2 0 16,13 4 0-16,16 8 0 16,20 8 0-16,9 7 0 15,29 1 0-15,50-4 0 16,48-8 0-16,39-6 0 16,19-2 0-1,-29 8 0-15,-40 8 0 0,-45 6 0 16,-21 4 0-16,-4 0 0 15,-7 0 0-15,-10 4 0 16,-19 6 0-16,-7 5 0 16,-3 3 0-16,-5 25 0 15,-11 8-233-15,-1 7-884 0</inkml:trace>
  <inkml:trace contextRef="#ctx0" brushRef="#br0" timeOffset="77724.64">5003 6003 664 0,'0'0'2035'0,"0"0"-1502"0,0 0-169 16,0 0-77 0,0 0-74-16,0 0-213 0,-64-106 0 15,46 106 0 1,-6 0 0-16,-5 4 0 0,0 14 0 15,2 6 0 1,7 3 0-16,9 0 0 0,9 1 0 16,2-1 0-16,8-5 0 15,21-4 0-15,10-2 0 16,3-2 0-16,5-2 0 16,-5 0 0-16,-6 0 0 15,-12 2-17-15,-11 6-14 0,-13 2 25 16,0 4 6-16,-31 4 25 15,-13 2 4-15,-10-2-29 16,-2-3 0-16,3-8 0 16,8-6 0-16,12-8 0 15,18-5 0-15,15 0 0 16,0-19 0-16,38-17-12 16,22-14-209-1,22-13-107-15,50-29-396 0,-3 3-138 16,-21 13-142-16,-23 16 61 15,-62 38 943-15,-17 10 1356 16,-3 2-574-16,-3 0 5 16,0 4-251-16,0 4-196 0,0 2-47 15,-3 0-293 1,-5 6 0-16,-6 20 0 0,-1 16 0 16,1 16 0-16,3 8 0 15,7 9 0-15,4-3 0 16,6-4 0-16,17-10 0 15,4-14 0-15,-1-12 0 16,-6-18-62-16,-6-14-95 16,-10-1 4-1,-4-31-48-15,-2-11-96 16,-18-7 46-16,-3 0 121 16,1 6 130-16,4 8 172 15,7 12 120-15,9 10 160 0,2 8-275 16,11 4-91-16,27 0-14 15,13 2-72-15,14-2 0 16,8-2 0-16,18-10 0 16,-17 0-378-16,-21-1-1332 0</inkml:trace>
  <inkml:trace contextRef="#ctx0" brushRef="#br0" timeOffset="78258.7">6648 5173 1506 0,'0'0'1183'15,"0"0"-579"-15,0 0-141 16,0 0-123-16,0 0-340 16,0 0 0-16,0 0 0 15,4-28 0-15,-24 68 0 16,-20 49 0-16,-6 47 0 16,7 20 0-16,18 1 0 15,21-37 0-15,2-44 0 16,22-18 0-16,5-11 0 0,7-1 0 15,6-2 0-15,0-6 0 16,-6-16 0-16,-12-14 0 16,-10-8 0-16,-7-4 0 15,-7-48-167-15,0 1-644 16,0 1-1046-16</inkml:trace>
  <inkml:trace contextRef="#ctx0" brushRef="#br0" timeOffset="78858.28">7107 5480 1892 0,'0'0'790'0,"0"0"-240"16,0 0-73-16,0 0-216 16,0 0-135-16,0 0-126 15,34-114 0-15,-21 104 0 16,0 4 0-16,-2 6 0 15,3 0 0-15,-1 20 0 16,2 20 0-16,-1 16 0 16,-1 14 0-1,-1 4 0-15,3-2 0 0,1-7 0 0,6-13 0 16,4-16 0-16,8-14 0 16,4-14 0-16,2-8 0 15,7-10 0-15,0-22 0 16,-3-10 0-16,-1-14 0 15,-3-10 0-15,-9-12 0 16,-6-9 0-16,-10 5 0 16,-10 8 0-16,-5 18 0 15,0 23 0-15,-18 23 0 16,-7 10 0-16,-4 22 0 16,0 21 0-16,7 7 0 15,11 4 0-15,11-4 0 0,4-6 0 16,35-12 0-16,15-12 0 15,47-20-35-15,-14 0-514 16,-11-2-609-16</inkml:trace>
  <inkml:trace contextRef="#ctx0" brushRef="#br0" timeOffset="79098.75">8123 5823 2469 0,'0'0'726'0,"0"0"-477"16,0 0-36 0,0 0-158-16,0 0-20 0,0 0-35 15,0 0 0-15,131 38 3 16,-110-14 3-16,-8 7 1 16,-5 2 2-16,0 3 2 15,-4 0 13-15,1-3-24 16,5-8 0-16,4-4-1 15,8-11-1-15,7-10-55 16,16-18-165 0,-7-17-273-16,-7-5-585 0</inkml:trace>
  <inkml:trace contextRef="#ctx0" brushRef="#br0" timeOffset="79267.06">8395 5436 2882 0,'0'0'794'16,"0"0"-505"-16,0 0-184 0,0 0-105 16,0 0-544-16,0 0-1020 0</inkml:trace>
  <inkml:trace contextRef="#ctx0" brushRef="#br0" timeOffset="79565.75">8909 5123 3031 0,'0'0'692'15,"0"0"-593"-15,0 0 88 0,0 0-100 16,145 102-87-16,-101-39 0 15,-1 13 0-15,-7 10 0 16,-11 5 0-16,-12-4 0 0,-13-4 0 31,0-11 0-31,-32-10 0 16,-7-8 0-16,-9-8 0 16,4-10 0-16,9-7 0 15,12-11 0-15,19-12 0 16,33-16-87-16,21-19-584 15,14-11-1033-15</inkml:trace>
  <inkml:trace contextRef="#ctx0" brushRef="#br0" timeOffset="79728.82">9740 5566 2810 0,'0'0'818'0,"0"0"-350"15,0 0-468 1,0 0 0-16,125-6 0 0,-55 5 0 15,14-6-191-15,-14 1-449 16,-28 2-751-16</inkml:trace>
  <inkml:trace contextRef="#ctx0" brushRef="#br0" timeOffset="79854.53">9705 5875 2074 0,'0'0'865'16,"0"0"-567"-1,0 0 16-15,176 12-140 0,-80-12-174 16,33-30-19-16,-22 2-507 0,-27 0-1513 0</inkml:trace>
  <inkml:trace contextRef="#ctx0" brushRef="#br0" timeOffset="80326.85">11218 5285 2433 0,'0'0'912'15,"0"0"-454"-15,0 0-165 16,33-108-293-16,-26 90 0 15,-4 10 0-15,-3 8 0 16,0 0 0-16,0 16 0 16,0 24 0-16,0 20 0 15,0 33 0-15,0-3 0 16,0 6 0-16,0-1 0 16,4-25 0-16,7 2 0 15,3-18 0-15,-4-16 0 16,-1-18-39-1,-3-24-327-15,-2-22-120 0,-2-10-700 0</inkml:trace>
  <inkml:trace contextRef="#ctx0" brushRef="#br0" timeOffset="80702.08">11641 5216 753 0,'0'0'1499'0,"0"0"-751"16,0 0-179-1,0 0-294-15,0 0-23 0,0 0-252 16,0 0 0-16,-58 59 0 15,18-12 0-15,-7 3 0 16,-1 2 0-16,0-2 0 16,11-6 0-16,12-12 0 15,10-12 0-15,13-9 0 0,2-8 0 16,0-3 0-16,6 0 0 16,14 0 0-16,11 4 0 15,5 7 0-15,6 4 0 16,6 7 0-16,-4 9 0 15,2 5 0-15,1 2 0 16,0 2 0-16,-2-2 0 16,-4-4 0-1,-2-6 0-15,-8-6 0 0,-9-8 0 0,-6-4 0 16,-7-8 0 0,-3-2 0-16,6 0-33 0,15-12-218 15,-1-8-521-15,0 0-751 0</inkml:trace>
  <inkml:trace contextRef="#ctx0" brushRef="#br0" timeOffset="80901.83">12387 5526 2831 0,'0'0'981'15,"0"0"-697"-15,0 0-284 16,0 0 0-1,0 0 0-15,0 0 0 16,148-26 0-16,-90 26 0 16,-7 0 0-16,-9 0-326 15,-33 18-364-15,-9 6-162 16,-11 0-347-16</inkml:trace>
  <inkml:trace contextRef="#ctx0" brushRef="#br0" timeOffset="81004.03">12327 5807 1795 0,'0'0'802'0,"0"0"-200"16,0 0-235-16,0 0-58 0,176 12-88 16,-93-12-221-1,6-4 0-15,14-8 0 0,-26 2-312 16,-23 4-950-16</inkml:trace>
  <inkml:trace contextRef="#ctx0" brushRef="#br0" timeOffset="81658.11">14047 5871 2324 0,'0'0'871'0,"0"0"-350"16,0 0-141-16,0 0-380 15,0 0 0-15,0 0 0 16,0 0 0-16,-10 52 0 16,-4-8 0-16,3 6 0 15,0-1 0-15,-1-5 0 16,4-10 0-16,-1-10 0 15,-5-12 0-15,-5-10 0 0,-12-2 0 16,-6-20 0 0,-5-16 0-16,4-15 0 0,12-7 0 15,9-6 0 1,17 0 0-16,8 4 0 16,34 6 0-16,18 4 0 0,15 6 0 15,15 5 0-15,8 3 0 16,2 4 0-16,0 2 0 15,-8 2 0-15,-12 0 0 16,-13 0 0-16,-18 4 0 16,-18 4 0-16,-13 6 0 0,-14 6 0 15,-4 8 0-15,-29 26 0 0,-11 14-599 32,-7 6-728-32</inkml:trace>
  <inkml:trace contextRef="#ctx0" brushRef="#br0" timeOffset="82055.22">14664 5995 2215 0,'0'0'909'16,"0"0"-584"-16,0 0-88 15,0 0-101-15,0 0-80 16,0 0-34-16,0 0-13 15,-41-60-9-15,9 82-1 16,3 5-7-16,7 5 8 16,11-2 0-16,11 2-14 15,0-2 14-15,25-4 0 16,12 0 9-16,7-4 17 0,8-2-25 16,0-2 8-1,-10-2-9-15,-9 0 0 0,-11-4-1 16,-15 2-6-16,-7 0 7 15,-13 4 6-15,-28 0 48 16,-13 3 6-16,-10-3-7 16,-3-3-53-16,5-1 0 15,11-6 0-15,15-3 0 16,19-5 0-16,17 0 0 16,4-9-156-16,65-28-320 0,0 2-203 15,3-1-509-15</inkml:trace>
  <inkml:trace contextRef="#ctx0" brushRef="#br0" timeOffset="82323.35">15142 5905 2134 0,'0'0'775'0,"0"0"-218"16,0 0-208-16,0 0-68 0,0 0-281 15,0 0 0 1,0 0 0-16,0-54 0 0,0 78 0 15,0 18 0-15,0 12 0 16,0 10 0-16,0 7 0 16,4-1 0-16,5-4 0 15,7-8 0-15,1-6 0 16,3-12 0-16,0-10 0 16,0-11 0-16,1-15 0 15,0-4 0-15,6-13 0 16,2-20-197-16,4-44-323 15,-4 9-306-15,-10 2-650 0</inkml:trace>
  <inkml:trace contextRef="#ctx0" brushRef="#br0" timeOffset="82464.66">15132 6038 1881 0,'0'0'1131'15,"0"0"-656"-15,0 0-256 16,0 0-80-16,141-17-59 15,-66 2-80-15,33-21-98 16,-23 3-465-16,-21 3-1219 0</inkml:trace>
  <inkml:trace contextRef="#ctx0" brushRef="#br0" timeOffset="83769">6740 7720 2635 0,'0'0'826'0,"0"0"-517"16,0 0 17-16,0 0-326 0,0 0 0 15,0 0 0-15,0 0 0 16,118-4 0-16,9 10 0 16,33-4 0-16,-9-2 0 15,-32 0 0-15,-48 0-198 16,-42 0-252-16,-11-2-194 16,-18 0-212-16</inkml:trace>
  <inkml:trace contextRef="#ctx0" brushRef="#br0" timeOffset="83927.54">6802 7881 2116 0,'0'0'505'16,"0"0"-157"-16,0 0-71 15,0 0-85-15,0 0-20 16,0 0-50-16,149 9-61 16,-51-9-37-16,-2 0-24 15,8-4-15-15,24-15-204 16,-42 2-303-16,-14 1-469 0</inkml:trace>
  <inkml:trace contextRef="#ctx0" brushRef="#br0" timeOffset="84290.06">7257 7361 2383 0,'0'0'782'16,"0"0"-324"-16,0 0-120 15,0 0-203-15,0 0-135 16,0 0 0-16,0 0 0 16,-8-28 0-16,45 46 0 15,13 8 0-15,15 0 0 16,7 4 0-16,3-2 0 16,-6 0 0-16,-13 0 0 15,-16 2 0-15,-18 5 0 0,-22 5 0 16,0 10 0-16,-31 8 0 15,-15 6 0-15,-8 5 0 16,-4-1 0 0,4-4 0-16,8-10 0 0,10-8 0 15,12-8 0-15,10-10 0 16,9-6 0-16,5-4 0 16,7-8-135-16,16-4-410 15,1-6-698-15</inkml:trace>
  <inkml:trace contextRef="#ctx0" brushRef="#br0" timeOffset="84966.97">9736 7339 2259 0,'0'0'715'0,"0"0"-428"15,0 0 80-15,0 0-163 16,0 0-109-16,0 0-76 15,0 0-13-15,-15-12 17 16,15 12-23 0,0 0 12-16,0 0-3 0,0 0 11 15,0 0 11-15,0-2-10 16,0-6 7-16,0 0-28 16,0-4 0-16,0 0 0 0,-14 0 0 15,-15 6 0 1,-13 6 0-16,-16 0 0 0,-13 32 0 15,-20 34 0-15,-5 36 0 16,11 33 0-16,23-7 0 16,37-22 0-16,25-32 0 15,16-23 0-15,30-1 0 16,37 0 0-16,4-10 0 16,13-20 0-16,0-20-161 15,-24-6-191-15,-7-46-171 16,-25 4-275-16,-25 0-279 0</inkml:trace>
  <inkml:trace contextRef="#ctx0" brushRef="#br0" timeOffset="85362.99">9698 7840 1512 0,'0'0'645'0,"0"0"-263"0,0 0 92 16,0 0-236 0,0 0-9-16,0 0-50 0,0 109-28 15,0-63-35-15,0 4-68 16,5 0-33-16,5-4-15 15,0-4-2-15,1-5-4 0,-3-12-19 16,0-9-7-16,-4-7 14 16,-2-5 2-16,1-4 16 15,-3 0 20-15,4 0 20 16,0-9 25-16,5-9-17 16,5-4-29-16,3-2-5 15,6 2-14-15,-1 2 0 16,1 6 0-16,-2 6 0 15,2 8 0-15,-1 0 0 16,1 6 0 0,-2 16 0-16,0 8 0 0,-8 4 0 15,-6 2 0-15,-7-1 0 16,0-7 0-16,-16-2 0 0,-17-8 0 16,-7-4 0-16,-5-8 0 31,-1-4 0-31,5-2 0 15,8 0 0-15,9-4 0 16,10-8 0-16,14-15-33 16,18 4-590-16,9-4-892 0</inkml:trace>
  <inkml:trace contextRef="#ctx0" brushRef="#br0" timeOffset="85623.1">10669 7172 2748 0,'0'0'779'16,"0"0"-467"-16,0 0-55 15,0 0-257-15,0 0 0 0,-75 161 0 16,55-49 0-1,9 0 0-15,9-9 0 0,2-17 0 16,29-20 0-16,17 3 0 16,18-5 0-16,48-23-210 0,-14-16-294 15,-11-23-379-15</inkml:trace>
  <inkml:trace contextRef="#ctx0" brushRef="#br0" timeOffset="86063.93">11200 7443 2730 0,'0'0'808'16,"0"0"-330"-16,0 0-398 0,0 0-80 0,0 0 0 15,0 0 0-15,0 0 0 16,0-60 0-16,20 82 0 16,2 12 0-1,3 16 0-15,-6 11 0 0,-3 4 0 16,-7 4 0-16,1-5 0 15,-4-12 0-15,3-14 0 16,5-12 0-16,3-12 0 16,10-14 0-16,8-1 0 15,10-30 0-15,6-13 0 0,-2-14 0 16,0-8 0 0,-8-8 0-16,-14-1 0 0,-10 5 0 31,-15 8 0-31,-2 16 0 0,-9 14 0 0,-18 16 0 15,-4 14 0-15,-2 2 0 16,0 24 0-16,4 18 0 16,10 6 0-16,13 7 0 15,6-5 0-15,31-6 0 16,23-11 0 0,17-12 0-16,45-21 0 0,-18 0-567 15,-13-8-663-15</inkml:trace>
  <inkml:trace contextRef="#ctx0" brushRef="#br0" timeOffset="86299.93">12192 7676 2145 0,'0'0'830'16,"0"0"-476"-16,0 0-38 16,0 0-147-16,0 0-52 15,0 0-84-15,0 0-19 16,122 70-5-16,-115-48-9 15,-7 4 12-15,0 7-11 0,-5 0 0 32,-9-1 6-32,1-2-6 0,9-3-1 0,4-8 0 15,0-6 0-15,25-9-21 32,15-4-103-32,24-27-200 0,-6-9-383 0,-8-4-453 0</inkml:trace>
  <inkml:trace contextRef="#ctx0" brushRef="#br0" timeOffset="86425.53">12461 7385 1215 0,'0'0'1933'0,"0"0"-1228"0,0 0-462 16,0 0-243-16,0 0 0 15,0 0 0-15,0 0-140 16,16-64-1105-16</inkml:trace>
  <inkml:trace contextRef="#ctx0" brushRef="#br0" timeOffset="86725.37">12746 7127 2228 0,'0'0'1100'0,"0"0"-586"0,0 0-260 15,116 0-254-15,-61 26 0 16,3 14 0-16,-4 12 0 16,-7 10 0-16,-11 14 0 15,-9 6 0-15,-16 6 0 16,-11-1 0-16,0-7 0 16,-23-6 0-16,-10-12 0 15,-3-10 0-15,1-10 0 16,6-11 0-16,6-11 0 15,15-13 0-15,8-7 0 0,22-15-126 16,11-13-939-16</inkml:trace>
  <inkml:trace contextRef="#ctx0" brushRef="#br0" timeOffset="86897.31">13756 7497 2376 0,'0'0'1034'15,"0"0"-460"-15,0 0-462 16,0 0-112-16,0 0 0 16,0 0 0-16,193-26-53 0,-124 25-642 15,-15 1-840-15</inkml:trace>
  <inkml:trace contextRef="#ctx0" brushRef="#br0" timeOffset="87022.93">13762 7708 2015 0,'0'0'1024'0,"0"0"-529"16,0 0-117-16,0 0-194 16,0 0-184-16,0 0 0 15,154 16 0-15,-52-42 0 16,-15 0-242-16,-11-4-1296 0</inkml:trace>
  <inkml:trace contextRef="#ctx0" brushRef="#br0" timeOffset="87798.84">15262 7417 2550 0,'0'0'916'16,"0"0"-459"-16,0 0-284 0,0 0-173 16,0 0 0-16,0 0 0 15,0 0 0-15,5-22 0 16,10 8 0-16,7-8 0 16,3-10 0-16,4-8 0 15,0-7 0-15,-5-7 0 16,-2-1 0-16,-8-2 0 15,-3 5 0-15,-5 8 0 16,-3 10 0-16,-1 12 0 16,-2 12 0-16,0 6 0 15,0 4 0-15,0 2 0 16,0 26 0-16,-2 16 0 16,-5 16 0-16,-2 15 0 0,2 8 0 15,1 4 0 1,3-3 0-16,3 0 0 0,0-6 0 15,0-5 0-15,5-11 0 16,6-10 0-16,0-10 0 16,0-14-234-16,-6-8-306 15,-5-8-71-15,0-4 129 16,-9-4 308-16,-9-2 121 16,-2-2 53-16,2 2 56 15,1 0 68-15,3 0 32 16,-1 1 64-16,-2-2 60 15,0 2-3-15,-1-2-70 16,1-1 5-16,-2 2-45 0,4-2-17 16,-1 0-2-16,3 0-51 0,2 0-97 31,4 0 0-31,3 0 0 0,2 0 0 0,2 0 0 16,0 0 0-16,0 0 0 15,17 0 0-15,24-6 0 16,36-4 0-16,44-6 0 15,1 0 0-15,-6 4 0 16,-22 0 0 0,-36 6 0-16,-10 0 0 0,-9 0 0 15,-24 2 0-15,-15 0 0 16,0 0 0-16,0 0 0 0,0 0 0 16,0 0 0-16,6 0-146 15,15 0-945-15</inkml:trace>
  <inkml:trace contextRef="#ctx0" brushRef="#br0" timeOffset="87956.18">16696 7816 2995 0,'0'0'1101'0,"0"0"-1101"15,0 0 0-15,0 0 0 16,0 0 0-16,0 0-744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3:45:35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1479 9699 2186 0,'0'0'553'15,"0"0"-175"-15,0 0 92 16,0 0-261-16,0 0-79 16,0 0-29-16,-15-16-32 15,15 16-69-15,0 0 0 16,0 0 0-16,4 0 0 16,18 0 0-16,9-2-9 15,8-14-6-15,0-6-29 0,-3-10 10 16,-9-4 25-16,-9-2 3 15,-14-2 6-15,-4 4 10 16,-4 6-8-16,-21 5 25 16,-8 11-15-16,-6 12 6 0,-1 2 22 15,-2 20-40-15,2 16-1 16,4 15-5-16,7 5 3 16,12 4-4-16,15 0 7 15,2-4-16 1,29-10 15-16,21-11-14 0,22-13-5 15,30-22 5-15,-2-3-12 16,12-33-60-16,-1-12-49 16,-24-4 11-16,-2-4 52 15,-20 4 41-15,-23 8 32 0,-22 8 56 16,-16 12 83-16,-4 6 26 16,0 5-46-1,-15 7-26-15,-3 6-93 0,-1 0 0 16,0 14 0-16,3 11-8 15,1 5-5-15,2 1 12 16,6 0-55-16,5-7-16 16,2-4 5-16,0-8-55 15,13-6-29 1,5-6 31-16,2 0 48 0,-3-6 61 16,-1-12 11-16,-5-4 29 0,-1 0 88 15,-4 2-23-15,-1 2 13 16,-5 8 13-16,0 4 4 15,0 6-22-15,0 0-102 16,0 4 0-16,0 18 0 16,2 14 0-16,11 16 0 15,3 12 0-15,6 10 0 16,3 10 0-16,1 3 0 16,3 1 0-16,-4 0 0 15,-5-3 0-15,-7-9 0 0,-7-10 0 16,-6-8 0-1,-4-12 0 1,-17-8 0-16,-14-11 0 16,0-8 0-16,-3-11 0 0,-2-8 0 0,7-12 0 15,6-46 0-15,23-48 0 16,6-43 0-16,42-15 0 16,10 24-41-16,0 38-83 15,12 13-86 1,-14 31-129-16,-8 6-605 0</inkml:trace>
  <inkml:trace contextRef="#ctx0" brushRef="#br0" timeOffset="141.19">2965 9490 2958 0,'0'0'658'15,"0"0"-440"-15,0 0-218 16,0 0-80-16,0 0-688 15,0 0-640-15</inkml:trace>
  <inkml:trace contextRef="#ctx0" brushRef="#br0" timeOffset="409.79">1028 10525 3227 0,'0'0'515'0,"0"0"-278"15,0 0-120-15,0 0-117 16,185-78 0-16,-21 12 0 15,13-6 0-15,-23 14 0 16,-47 15-86-16,-31 17-374 0,-31 12-226 16,-16 6-106-16</inkml:trace>
  <inkml:trace contextRef="#ctx0" brushRef="#br0" timeOffset="578.02">1167 10633 2288 0,'0'0'555'0,"0"0"-220"16,0 0 116 0,210-73-280-16,-64-6-171 0,-14 5-234 15,-30 8-991-15</inkml:trace>
  <inkml:trace contextRef="#ctx0" brushRef="#br0" timeOffset="709.44">2204 10271 2905 0,'0'0'865'0,"0"0"-680"15,0 0-113-15,0 0-72 16,0 0-281-16,0 0-687 0</inkml:trace>
  <inkml:trace contextRef="#ctx0" brushRef="#br0" timeOffset="2931.77">11427 10092 1884 0,'0'0'578'15,"0"0"-231"-15,0 0 105 16,0 0-201-16,0 0-50 16,0 0-43-16,-22-50-44 15,22 32-3-15,0-6-111 16,11-4 0-16,9-2 0 15,9 4 0-15,4 2 0 16,4 6 0-16,-2 12 0 0,1 6 0 16,-3 15 0-16,-4 30 0 15,-9 19 0-15,-4 14 0 16,-12 8 0-16,-4-2-42 16,0-9-45-16,0-19 36 15,0-20 6-15,0-24 27 16,0-12 18-16,4-32 37 15,14-26-4-15,7-17-24 16,4-8 10-16,2-4 4 16,0 9-22-16,-1 16 5 15,-7 19-6-15,-2 25 1 16,-8 18 18-16,-2 27-1 0,-2 27 18 16,-3 14-13-1,2 8-23-15,-2-2 0 0,5-9-8 16,5-13 3-16,1-18 4 15,8-18 1-15,2-16 0 16,2-4 1-16,2-30-1 16,-2-10 0-16,0-6 0 15,-4 0 8-15,-6 5 5 16,-7 13-11-16,-3 14 6 16,-7 16-8-16,0 2 0 15,2 24 0-15,1 14 0 16,4 6 0-16,6 5 0 0,6-1 0 15,6-8 0-15,6-10 0 16,7-12 0-16,0-14 0 16,0-4 0-16,-4-18 0 15,-9-18 0-15,-8-8-15 16,-9-12 15-16,-10-6 0 16,0-7-11-16,-16 3 10 15,-13 10-6-15,-2 16 7 16,4 16 34-16,2 20-34 15,12 4 0-15,11 16 0 16,2 18 0-16,22 2 0 0,27-2 0 16,15-4 0-1,17-12 0-15,13-12 0 0,3-6-51 16,1-6-77-16,-9-16-20 16,-17 0 53-16,-21 2 61 15,-20 4 34-15,-19 6 18 16,-12 4 112-16,-3 6 16 15,-21 0-31-15,-11 8-68 16,-8 20-47-16,1 10 0 16,-3 10 0-16,9 4 0 15,7-2 0-15,12-1 0 16,15-11 0-16,2-12 0 16,21-16 0-16,24-10 0 15,13-22 0-15,5-26 0 0,-1-16 0 16,-6-15 0-16,-8-19 0 15,-14 4 0-15,-14 0 0 16,-13 7 0-16,-7 29 0 16,0 10 0-16,-15 24 0 15,-6 24 0-15,1 14 0 16,-2 38 0-16,4 18 0 16,5 12 0-16,10 5 0 15,3-1 0-15,9-4 0 16,21-10 0-16,9-14 0 0,8-11 0 15,4-15 0 1,3-18 0-16,-3-14 0 0,0 0 0 16,-1-22 0-16,-6-16 0 15,-9-9 0-15,-6-7 0 16,-8-2 0-16,-11 0 0 16,-10 8 0-16,0 14 0 15,-6 14 0-15,-17 20 0 16,-3 0 0-16,-3 36 0 15,3 16 0-15,7 8 0 16,15 4 0-16,4-4 0 16,25-11 0-16,23-17 0 0,49-32 0 15,-13 0-378-15,-8-23-1083 16</inkml:trace>
  <inkml:trace contextRef="#ctx0" brushRef="#br0" timeOffset="3473.76">14500 9843 1818 0,'0'0'749'0,"0"0"-161"15,0 0-210-15,0 0-18 16,0 0-157-16,0 0-203 16,0 0 0-16,93-72 0 15,-82 111 0-15,1 12 0 16,-1 10 0-16,2 5 0 16,3-2 0-16,4-4 0 15,4-8 0-15,7-12 0 16,6-11 0-16,2-15 0 15,8-14 0-15,0-7 0 16,1-26 0-16,-5-16 0 16,-7-13 0-16,-9-26 0 0,-12 4 0 15,-13-4 0-15,-2 3 0 16,-11 27 0-16,-20 6 0 16,-11 22 0-16,-5 24 0 15,-2 6 0-15,6 26 0 16,10 18 0-16,18 8 0 15,15 4 0-15,6-3 0 16,34-7 0-16,18-10 0 16,11-14 0-1,7-14 0-15,0-8 0 16,-10-2 0-16,-8-26 0 0,-18 4-327 16,-19 4-935-16</inkml:trace>
  <inkml:trace contextRef="#ctx0" brushRef="#br0" timeOffset="3771.37">15596 10235 2462 0,'0'0'1035'15,"0"0"-664"-15,0 0-143 16,0 0-228-16,0 0 0 16,16 108 0-16,-12-60 0 15,0 6 0-15,-2 0 0 16,1 2 0-16,-3-3 0 16,0-6 0-16,0-8 0 15,0-11 0-15,0-10 0 16,0-8 0-16,0-10 0 15,-13-6 0-15,-3-16-783 16,-4-4-1568-16</inkml:trace>
  <inkml:trace contextRef="#ctx0" brushRef="#br0" timeOffset="6212.71">16528 9683 1654 0,'0'0'806'0,"0"0"-303"16,0 0-151-16,0 0 11 16,0 0-138-16,0 0-98 15,0 0-61-15,0 18-66 0,0 24 0 16,0 11 0-1,0 2 0-15,8 0 0 0,11-5 0 16,4-8 0-16,11-10 0 16,9-14 0-16,7-14 0 15,8-4 0-15,2-20 0 16,-4-18 0-16,-4-10 0 16,-12-12 0-16,-11-7 0 15,-11 1 0-15,-14 4 0 16,-4 12 0-16,0 18 0 15,-18 22 0-15,-9 10 0 16,-4 20 0-16,2 26 0 0,5 10 0 16,10 4 0-16,14-1 0 15,7-7 0-15,28-8 0 16,12-12 0-16,9-8 0 16,5-8 0-16,-1-6 0 15,-2-2 0-15,-12 0 0 16,-13 2 0-16,-10 0 0 15,-14 4 0-15,-9 0 0 16,-3 0 0-16,-30 2 0 16,-16 0 0-16,-18-2 0 15,-31-6 0-15,-42-8-119 16,18-18-439-16,8-12-696 0</inkml:trace>
  <inkml:trace contextRef="#ctx0" brushRef="#br0" timeOffset="6369.57">16719 9304 3081 0,'0'0'1015'0,"0"0"-1015"16,0 0 0-16,0 0 0 16,0 0 0-16,0 0 0 15,0 0 0-15,165 34-860 0</inkml:trace>
  <inkml:trace contextRef="#ctx0" brushRef="#br0" timeOffset="7809.36">18334 9727 1692 0,'0'0'787'0,"0"0"-236"15,0 0-78-15,0 0-149 16,0 0-55-16,0 0-269 16,0 0 0-16,-48 15 0 15,25 39 0-15,0 8 0 16,10 6 0-16,11-4 0 16,2-4 0-16,11-12 0 15,22-11 0-15,10-19 0 0,6-15 0 16,0-3 0-16,0-25 0 15,-9-18 0-15,-8-11 0 16,-13-8 0-16,-9-9 0 16,-10-2 0-16,0 1 0 0,-29 7 0 15,-10 15 0-15,-5 22 0 16,-8 24 0-16,2 10 0 16,2 38 0-16,13 16 0 15,15 8 0-15,20-4 0 16,5-9 0-16,39-15 0 15,18-18 0-15,14-18 0 0,9-4 0 16,-1-26 0-16,-8-14 0 16,-9-10 0-16,-16-5 0 15,-10 1 0-15,-17 8 0 16,-8 12 0-16,-12 16 0 16,-2 18 0-16,-2 6 0 15,0 32 0-15,0 16 0 16,0 9 0-16,7-1 0 15,13-4 0-15,5-12 0 16,6-14 0-16,4-16 0 16,1-16 0-16,-1 0 0 15,1-20 0-15,0-14 0 0,-4-6 0 16,-1-3 0 0,-5 7 0-16,-4 10 0 0,-1 12 0 15,-4 14 0-15,1 3 0 16,0 26 0-16,6 8 0 15,5 5 0-15,6 0 0 16,8-4 0-16,4-8 0 16,23-10-158-16,-13-8-581 15,-8-10-825-15</inkml:trace>
  <inkml:trace contextRef="#ctx0" brushRef="#br0" timeOffset="8644.6">20447 9274 2032 0,'0'0'703'15,"0"0"-141"-15,0 0-73 0,0 0-179 16,0 0-310-1,-79-105 0-15,77 105 0 0,2 0 0 16,0 35 0-16,0 17 0 16,0 34 0-16,0 3 0 15,0 9 0-15,0 0 0 16,16-16 0-16,3 5 0 16,6-14 0-16,4-12 0 15,0-17 0-15,2-16 0 16,1-16 0-16,-1-12 0 15,-2-18 0-15,-2-24 0 16,-3-20 0-16,3-27 0 16,-5-29 0-16,-4 4 0 15,-7 14 0-15,-9 19 0 16,-2 35 0 0,0 10 0-16,-6 18 0 0,-5 18 0 0,-8 52 0 15,4 16 0-15,4 19 0 16,4 7 0-16,7-14 0 15,0 2 0-15,4-14 0 16,13-13 0-16,0-17 0 16,-3-16 0-16,-3-16 0 15,0-6 0-15,-2-12 0 16,4-22 0-16,5-12 0 16,1-4 0-16,6 1 0 0,-2 9 0 15,-5 14 0 1,-5 18 0-16,0 8 0 0,-1 16 0 15,1 20 0-15,3 4 0 32,3 6 0-32,6-3 0 15,4-5 0-15,6-8 0 16,4-10 0-16,5-10 0 16,0-10 0-16,3 0 0 15,-5-14 0-15,1-14 0 0,-7-10 0 16,-1-13 0-16,-6-3 0 15,-6-4 0-15,-10 6 0 16,-9 12 0-16,-4 20 0 16,0 20 0-16,0 4 0 15,-8 32 0-15,3 14 0 16,5 4 0-16,2-2 0 16,27-3 0-16,7-13 0 15,8-14 0-15,-1-12-162 16,-5-10-311-16,-16-28-111 15,-11-11-156-15,-11-7-1187 0</inkml:trace>
  <inkml:trace contextRef="#ctx0" brushRef="#br0" timeOffset="8770.77">20297 9410 1763 0,'0'0'1362'0,"0"0"-906"16,0 0-225-16,0 0-43 15,167-24-92-15,-2 5-96 16,-13-2-213-16,-30-1-807 0</inkml:trace>
  <inkml:trace contextRef="#ctx0" brushRef="#br0" timeOffset="11012.88">22764 9410 1910 0,'0'0'808'0,"0"0"-285"15,0 0-60-15,10-122-186 16,-10 84-162-16,-21 4-115 16,-8 6 0-16,-9 12 0 15,-9 13 0-15,-5 3 0 16,2 27 0-16,5 15 0 16,13 10 0-16,26 6 0 15,8 2 0-15,43 0 0 16,22-2 0-16,12-5 0 0,6-7 0 15,-8-4 0 1,-15-2 0-16,-20-4 0 0,-24 0 0 16,-18-4 0-16,-25-1 0 15,-30-8 0-15,-19-2 0 16,-8-9 0-16,3-10 0 16,10-2 0-16,23-2 0 15,24-24 0-15,22-9 0 16,22-10 0-16,56-18 0 15,40-19 0-15,2 4 0 16,-8 2 0-16,-16 1 0 16,-30 5 0-16,-3-12 0 0,-7-15 0 15,-27 6 0-15,-19 8 0 16,-10 15 0-16,-6 20 0 16,-19 20 0-16,-2 20 0 15,1 8 0-15,-1 36 0 16,0 36 0-16,10 33 0 15,6 1 0-15,5-8 0 16,6-10 0-16,0-18 0 16,10 5 0-16,5 1 0 0,1-14 0 15,2-16 0-15,-5-14 0 16,-4-16 0-16,-5-10 0 0,1-6 0 16,1-12 0-1,6-22 0-15,5-12 0 0,6-4 0 16,4 0 0-1,0 10 0 1,-1 9 0-16,-1 20 0 16,-6 11 0-16,-2 4 0 15,-7 25 0-15,-1 14 0 16,-2 5 0-16,-2 2 0 16,-1 0 0-16,5-8 0 15,5-8 0-15,7-10 0 16,8-13 0-16,7-11 0 15,4-3 0-15,2-23 0 0,-4-8 0 16,1-10 0-16,-6-6 0 16,-7 2 0-16,-3 4 0 15,-10 14 0-15,-6 11 0 16,-5 15 0-16,-2 4 0 16,0 9 0-16,-9 17 0 15,-4 10 0-15,0 4 0 16,6-2 0-16,4 0 0 15,3-8 0-15,3-6 0 16,14-8 0-16,4-10 0 16,0-6 0-16,0 0 0 0,-3-16 0 15,-3-10 0 1,-1-8 0-16,-5-6 0 0,-3 0 0 16,-6 0 0-16,0 6 0 15,0 5 0-15,-11 7 0 16,3 8 0-16,0 5 0 15,6 4 0-15,2 4 0 16,0 1 0-16,18 0 0 16,11 0 0-16,11 11 0 15,7 7 0-15,2 7 0 16,0 3 0-16,-5 4 0 16,-6 6 0-16,-11-2 0 15,-13 0 0-15,-10-4 0 0,-4-6 0 16,-8-6 0-16,-15-9 0 15,-4-7 0-15,0-4 0 16,7-4 0-16,11-23 0 16,9-9 0-16,16-10 0 15,31-12 0-15,21-10-17 16,13-9-148-16,6-4-112 16,-6 0-17-16,-13 5-34 15,-21 10 170-15,-23 9 158 16,-19 13 70-16,-5 11 168 0,-13 8 25 15,-12 11 4-15,-2 10-16 16,0 4-101-16,6 29-150 16,0 21 0-16,11 18 0 15,10 28 0-15,0-4 0 16,8 4 0-16,19-1 0 16,4-21 0-16,3 2 0 15,-1-16 0-15,-8-14 0 16,-6-16 0-16,-9-13 0 15,-8-17 0-15,-2 0 0 16,0-25 0-16,-2-13 0 16,-8-6 0-16,1-4 0 15,5 0 0-15,4 3 0 16,0 8 0-16,7 5 0 0,20 6 0 16,8 8 0-16,7 5 0 15,7 3 0-15,3 5 0 16,-4 1 0-16,-2-3 0 15,-9 1 0-15,-8-2 0 16,-8-6 0-16,-8-2 0 16,-7-4 0-16,-6-4 0 15,0 0 0-15,-11 2 0 16,-14 10 0-16,-8 10 0 16,-4 2 0-16,1 28 0 15,3 16 0-15,10 14 0 16,15 4 0-16,8 1 0 0,19-9 0 15,26-10 0-15,12-16 0 16,9-16 0-16,0-12 0 16,-1-4 0-16,-11-26 0 15,-8-10 0-15,-6-6 0 16,-7-6 0-16,-4 1 0 16,-2 9 0-1,-7 8 0-15,-2 14 0 0,0 12 0 16,-2 8 0-16,5 6 0 0,4 22 0 15,2 10 0-15,0 6 0 16,-5 5 0-16,-7-5 0 16,-12-2 0-16,-3-10 0 15,-11-8 0-15,-18-8 0 16,-2-8 0-16,-1-8 0 16,10 0 0-16,13-4 0 15,9-18 0-15,13-12-200 16,26-14-47-1,9-13-41-15,19-25-205 0,-5 2-30 0,-4-6 39 16,-6 4 443-16,-25 21 41 16,-6 5 299-16,-13 18 269 15,-8 18 13 1,-2 16-206-16,-19 8-86 0,-1 30-125 16,-1 24-164-16,4 18 0 15,5 13 0-15,12 7 0 16,2-2 0-16,2-5 0 15,18-13 0-15,1-14 0 16,-4-18 0-16,-1-20 0 16,-10-16 0-16,-1-4 0 15,-3-26 0-15,2-14 0 16,8-10 0-16,5-2 0 0,10-1 0 16,9 9 0-16,22 8 0 15,-9 12 0-15,-5 10-995 0</inkml:trace>
  <inkml:trace contextRef="#ctx0" brushRef="#br0" timeOffset="11342.89">26995 8733 2458 0,'0'0'798'15,"0"0"-425"-15,0 0-47 16,0 0-185-16,-65 164-141 16,27-8 0-16,7 25 0 15,18 3 0-15,13-11 0 16,0-25 0-16,22-9 0 15,0-27 0-15,-2-26 0 16,-4-27 0-16,-5-19 0 0,-2-12 0 16,-7-13-65-1,-2-15-254 1,-11-54-256-16,-16-16-378 0,3-10-234 0</inkml:trace>
  <inkml:trace contextRef="#ctx0" brushRef="#br0" timeOffset="11539.22">27004 9115 1870 0,'0'0'729'16,"0"0"-356"-16,0 0-44 16,158-27-107-1,-102 32-62-15,-6 26-83 0,-7 9-14 16,-16 8-17 0,-14 2-2-16,-13 2-19 0,-13-8-24 15,-28-6 8-15,-9-8-2 16,-8-10-7-16,6-5-4 15,10-9-49-15,18-6-56 16,30-4-100-16,27-16-402 16,19-6-265-16</inkml:trace>
  <inkml:trace contextRef="#ctx0" brushRef="#br0" timeOffset="12406.22">27763 9230 1751 0,'0'0'773'0,"0"0"-222"0,0 0-92 15,0 0-169-15,0 0-18 16,0 0-272-16,0 0 0 16,-73-82 0-16,31 114 0 15,1 8 0-15,10 2 0 16,14-2 0-16,14-6 0 16,3-7 0-16,20-9 0 15,19-13 0-15,5-5 0 16,3-4 0-16,-3-22 0 0,-4-8 0 15,-7-6 0-15,-4-4 0 16,-4-2 0-16,-7 4 0 16,-5 7 0-1,-6 13 0-15,-7 15 0 16,0 7 0-16,0 6 0 16,0 24 0-16,0 8 0 15,0 2 0-15,2 0 0 16,25-6 0-16,11-6 0 0,9-10 0 15,4-12 0 1,0-6 0-16,-2-2 0 0,-7-26 0 16,-1-10 0-16,-6-12 0 0,-1-12 0 15,1-10 0-15,1-29 0 16,-5 7 0-16,-9-6 0 16,-9 7 0-16,-13 35 0 15,0 10 0-15,-8 28 0 16,-17 20 0-16,-6 46 0 15,2 19 0-15,3 19 0 16,8 8 0-16,16-10 0 16,2 6 0-16,8-9 0 0,25-13 0 15,13-12 0-15,4-16 0 16,4-14 0-16,0-18 0 16,-6-6 0-16,-5-20 0 15,-5-20 0 1,-7-16 0-16,-2-26 0 0,4-35 0 15,1-33 0-15,-5 9 0 16,-9 33 0-16,-9 44 0 16,-9 44 0-16,-2 14 0 15,0 6 0-15,0 38 0 0,-11 24 0 16,-5 21 0 0,3 11 0-16,7-12 0 0,1 2 0 15,5-14 0-15,0-16 0 16,0-13 0-16,0-18 0 15,0-12 0-15,11-11 0 16,0 0 0-16,9-26 0 16,5-9 0-16,8-5 0 15,3-4 0 1,-1 8 0-16,1 8 0 0,-7 18 0 16,-2 10 0-16,-5 6 0 15,-4 24 0-15,-2 6 0 16,-3 4 0-16,0 1 0 15,-4-7 0-15,-2-6-221 16,-7-10-118-16,0-10-397 16,-5-8-232-16</inkml:trace>
  <inkml:trace contextRef="#ctx0" brushRef="#br0" timeOffset="12611.07">28359 8717 1542 0,'0'0'1336'16,"0"0"-809"-16,0 0-181 0,0 0-1 16,189-17-345-1,-100 24 0 1,2 7 0-16,-11 1 0 0,-14 2 0 0,-35-3-297 16,-16-5-556-16,-15-2-742 0</inkml:trace>
  <inkml:trace contextRef="#ctx0" brushRef="#br0" timeOffset="14511.34">12260 11278 2206 0,'0'0'672'0,"0"0"-358"16,0 0 68-16,-2-103-59 0,0 95-124 15,-2 8-199-15,-3 22 0 16,0 22 0-16,0 19 0 16,3 6 0-16,4 6 0 15,0-5 0-15,0-10 0 16,7-8 0-16,-1-14 0 15,-1-9 0-15,0-14 0 16,-3-7 0-16,0-8 0 16,2 0 0-16,7-4 0 15,5-19 0-15,9-6-24 16,6-5 9-16,5 4 15 0,-1 4 0 16,3 8 5-1,-3 10 5-15,-4 8-4 0,1 0 12 16,-8 22-18-16,-1 12 0 15,-8 6 0-15,-3 9 0 16,-10 1 0-16,-2 0-17 16,0-2-44-16,-21-6 4 15,-5-6 19-15,-10-12 22 16,-4-10 16-16,-2-8 0 16,-3-6 7-16,5-4-2 15,5-14-4-15,8 0 0 16,4 0 14-16,11 8 13 0,4 2 8 15,8 6-12 1,0 2-4-16,5 0-20 0,21 0 0 16,11 0 1-16,11 0-1 15,10 0-1-15,9 0 0 16,2-12 1-16,-2-10-12 16,-6-6 12-16,-13-7-2 15,-12-2 2-15,-12-6 0 16,-13-3 1-16,-11 2 21 15,0 4-14-15,-6 8 16 16,-16 12-12-16,-5 14-12 16,-2 6 0-16,0 22 0 15,4 16 0-15,9 12 0 0,14 2 0 16,2 0 0-16,31-5 0 16,21-15 0-16,17-14 0 15,11-18 0-15,3 0 0 16,-3-29 0-16,-8-11 0 15,-15-10 0-15,-12-10 0 16,-12-6 0-16,-12-8 0 16,-9-2 0-16,-7 2 0 15,-5 12 0-15,0 13 0 16,0 23 0-16,-9 20 0 0,-5 6 0 16,1 38 0-16,-2 24 0 15,3 17 0-15,2 13 0 16,5 4 0-16,3-3 0 15,2-7 0-15,0-12 0 16,2-16 0-16,9-18 0 16,-2-18 0-16,3-18 0 15,-4-4 0-15,3-20 0 16,5-20 0-16,3-12 0 0,6-8 0 16,4 2 0-16,4 4 0 15,3 11 0-15,0 13 0 16,0 12-32-16,4 8-326 15,-7 6-435 1,-10 0-281-16</inkml:trace>
  <inkml:trace contextRef="#ctx0" brushRef="#br0" timeOffset="14905.14">13651 10788 2552 0,'0'0'959'0,"0"0"-507"15,0 0-319-15,0 0-133 16,0 0 0-16,0 0 0 16,0 0 0-16,51 94 0 15,-38-41 0-15,-1-2 0 16,-1-7 0-16,-5-7 0 15,-4-11 0 1,4-12 0-16,-6-8 0 0,4-6 0 0,5 0 0 16,6-26 0-16,12-14 0 15,8-13 0 1,8-5 0-16,1 2 0 0,-3 10 0 16,-6 18 0-16,-10 18 0 15,-8 10 0-15,-3 22 0 16,-5 22 0-16,-3 12 0 15,-1 11 0-15,-1 3 0 16,12 16-54 0,-1-16-646-16,3-16-948 0</inkml:trace>
  <inkml:trace contextRef="#ctx0" brushRef="#br0" timeOffset="15907.06">15377 11454 2004 0,'0'0'747'0,"0"0"-421"16,0 0 29-16,0 0-46 0,0 0-105 16,0 0-53-16,-135-93-151 15,85 114 0 1,0 19 0-16,5 10 0 0,14 2 0 16,18 2 0-16,13-6 0 15,15-10 0-15,28-9 0 16,12-19 0-16,5-10 0 15,2-10 0-15,-6-27 0 16,-9-13 0-16,-7-8 0 31,-9-6 0-31,-8-1 0 0,-8 7 0 16,-6 15 0-16,-6 14 0 16,-3 21 0-16,0 8 0 0,0 29 0 15,0 16 0 1,0 16 0-16,0 1 0 0,4-2 0 15,25-10 0 1,9-14 0-16,6-12 0 0,5-16 0 16,5-8 0-16,-6-12 0 15,0-20 0-15,-9-12 0 16,-5-10 0-16,-7-10 0 16,-5-13 0-16,-5-4 0 15,0-4 0-15,-11 7 0 16,-4 16 0-16,-2 20 0 0,0 28 0 15,-19 14 0 1,-10 54 0-16,-8 40 0 0,9 7 0 16,8-6 0-16,15-10 0 15,5-21 0-15,20 2 0 16,19-4 0-16,11-14 0 16,12-17 0-1,5-21 0-15,-1-10 0 0,-6-13 0 16,-7-27 0-16,-10-14 0 15,-12-16 0-15,-10-24 0 16,-7-27 0-16,-9 9 0 16,-5 16 0-16,0 28 0 0,-7 34 0 15,-11 14 0 1,-3 18 0-16,-4 26 0 0,4 32 0 16,8 22 0-16,8 12 0 15,5-7 0-15,16 7 0 16,19-10 0-16,13-6 0 15,9-10 0-15,15-10 0 16,32-8 0-16,-15-13-725 16,-8-11-1838-16</inkml:trace>
  <inkml:trace contextRef="#ctx0" brushRef="#br0" timeOffset="17436.25">17702 11149 1470 0,'0'0'1094'16,"0"0"-554"-16,0 0-224 15,0 0 7 1,0 0-94-16,-137 38-105 0,100 22-124 16,5 7 0-16,12 2 0 15,14-2 0-15,6-9 0 16,20-12 0-16,22-16 0 15,12-14 0-15,4-16 0 16,-2-6 0-16,-10-26 0 0,-13-14 0 31,-15-12 0-31,-13-10 0 0,-5-4 0 0,-11-1 0 16,-18 11 0-16,-2 14 0 16,2 20 0-16,2 22 0 15,6 6 0-15,15 22 0 16,6 16 0-16,9 0 0 15,34-4 0 1,11-10 0 0,18-12 0-16,8-12 0 15,1-2 0-15,-8-28 0 16,-6-12 0-16,-16-8 0 16,-10-8 0-16,-12-3 0 15,-14 6 0-15,-6 9 0 0,-9 11 0 16,0 17 0-16,-3 18 0 15,-16 8 0-15,-6 37 0 16,-2 16 0-16,5 14 0 16,9 7 0-16,13-2 0 15,0-6 0-15,27-7 0 16,15-15 0-16,14-14 0 16,4-16 0-16,4-18 0 15,-1-4 0-15,-7-26 0 16,-10-20 0-16,-5-16 0 0,-6-29 0 15,-6-31 0-15,-9 4 0 16,-9 15 0-16,-11 23 0 16,0 38 0-16,-2 12 0 15,-14 18 0-15,-2 16 0 16,-10 60 0-16,3 42 0 16,5 1 0-16,11-7 0 15,9-14 0-15,0-26 0 16,9 1 0-16,7-1 0 15,-3-20 0-15,0-14 0 16,-4-14 0-16,-4-12 0 16,-1-2 0-16,2-24 0 15,4-16 0-15,5-7 0 0,8-5 0 16,4 2 0-16,-6 12 0 16,0 14 0-16,-9 14 0 15,-2 12 0-15,-3 6 0 16,1 24 0-16,4 8 0 15,3 4 0-15,8 3 0 16,4-8 0-16,8-5 0 16,5-10 0-16,5-9 0 15,-1-13 0-15,-4 0 0 16,-2-22 0-16,-6-14 0 16,-9-10 0-16,-2-15 0 0,-10-5 0 15,-4-4 0 1,-7 6 0-16,0 14 0 0,-7 19 0 15,-17 27 0-15,-7 11 0 16,-3 39 0-16,5 14 0 16,9 8 0-16,16 0 0 15,4-10 0-15,21-12 0 16,24-13 0-16,9-18 0 16,8-15 0-16,1 0 0 15,-3-22 0-15,-7-14 0 16,-6-10 0-16,-9-4 0 15,-7 2 0-15,-7 4 0 0,-5 12 0 16,-9 18 0-16,-5 14 0 16,-1 0 0-16,0 30 0 15,2 12 0-15,-2 6 0 16,3 2 0-16,-1-5 0 16,5-9 0-16,-2-10 0 15,0-15 0-15,4-8 0 16,3-3 0-16,11-14 0 15,8-16 0-15,10-9 0 16,8-3 0-16,1-2 0 16,0 6 0-16,-12 8 0 15,-15 10-41-15,-27 14-407 0,-21 4-124 0,-21 2-296 16</inkml:trace>
  <inkml:trace contextRef="#ctx0" brushRef="#br0" timeOffset="17641.32">18201 10971 819 0,'0'0'2380'16,"0"0"-1620"-16,0 0-623 16,174-28-137-16,-34 20 0 0,5-5 0 15,-37 5-60 1,-40-2-1139-16</inkml:trace>
  <inkml:trace contextRef="#ctx0" brushRef="#br0" timeOffset="18269.4">20702 11004 1549 0,'0'0'632'0,"0"0"-119"15,0 0 87-15,0 0-135 16,19-118-228-16,-17 106-137 15,-2 4-100-15,0 8 0 16,0 0 0-16,0 44 0 16,0 57 0-16,-9 49 0 15,7 25 0-15,2 1 0 16,0-20 0-16,9-45 0 16,2-25 0-16,-3-26 0 15,2-14 0-15,-2-4 0 16,-1-8 0-16,-5-24 0 15,-2-10-518-15,0-11-305 0</inkml:trace>
  <inkml:trace contextRef="#ctx0" brushRef="#br0" timeOffset="18512.8">20740 10997 2179 0,'0'0'825'0,"0"0"-477"16,0 0 23-16,0 0-151 15,128-51-67-15,-73 51-153 16,5 0 0-16,-4 3 0 16,-9 15 0-16,-16 9 0 0,-18 12 0 15,-13 7 0-15,-20 8 0 16,-28 2 0-16,-17 0 0 16,-7-4 0-16,1-7 0 15,9-11-38-15,15-9-116 16,34-18-118-16,13-7-278 15,2 0-300-15</inkml:trace>
  <inkml:trace contextRef="#ctx0" brushRef="#br0" timeOffset="19243.96">21496 11149 1609 0,'0'0'673'0,"0"0"-207"0,0 0 52 16,0 0-235-16,0 0-6 16,0 0-7-16,-2-110-270 15,-36 110 0-15,-5 0 0 16,-3 22 0-16,-1 14 0 16,9 8 0-16,9 2 0 15,16 0 0-15,13-8 0 16,4-6 0-16,28-12 0 15,9-11 0-15,7-9 0 0,0-3 0 16,-3-21 0 0,-5-8 0-16,-9-4 0 0,-8-6 0 15,-8-2 0-15,-5 4 0 16,-6 4 0-16,-4 10 0 16,0 12 0-16,0 12 0 15,0 2 0-15,0 20 0 16,-4 16 0-16,-2 8 0 15,6 0 0-15,0-2 0 16,21-10 0-16,10-10 0 16,6-10 0-16,6-12 0 15,-1 0 0-15,-2-18 0 0,-1-10 0 16,-10-8 0-16,-3-8 0 16,-4-4 0-1,-3 0 0-15,-7 4 0 0,0 10 0 16,-7 16 0-16,-1 13 0 15,-4 5 0-15,0 28 0 16,0 15 0-16,2 7 0 16,4 4 0-16,5-4 0 15,5-8 0-15,5-10 0 16,-2-12 0-16,6-9 0 16,-3-11 0-16,5-3 0 0,0-21 0 15,4-10 0 1,1-8 0-16,1-2 0 15,0 2 0-15,-6 8 0 0,-5 9 0 16,-8 14 0-16,-4 11 0 16,-1 0 0-16,1 18 0 15,5 14 0-15,7 6 0 16,5 0 0-16,6-2 0 16,14-10-287-16,-9-12-304 15,-9-14-412-15</inkml:trace>
  <inkml:trace contextRef="#ctx0" brushRef="#br0" timeOffset="19369.7">22038 10608 2713 0,'0'0'762'0,"0"0"-507"15,0 0-54-15,0 0-201 16,131 43-257-16,-69-25-818 0</inkml:trace>
  <inkml:trace contextRef="#ctx0" brushRef="#br0" timeOffset="19974.25">23588 10914 2707 0,'0'0'732'0,"0"0"-271"15,0 0-265-15,0 0-196 16,0 0 0-16,0 0 0 16,0 0 0-16,-131 71 0 15,100-15 0-15,15 0 0 16,16-8 0-16,0-10 0 15,29-14 0-15,11-12 0 16,2-12 0-16,-2-6 0 0,-6-26 0 16,-10-14 0-16,-15-14 0 15,-9-7 0-15,-2-9 0 16,-25 2 0-16,-2 2 0 16,2 10 0-16,8 14 0 15,12 14 0-15,7 7 0 16,7 5 0-16,24 3 0 15,9-4 0-15,9 1 0 16,-1-2 0-16,-2 2 0 16,-7 4 0-16,-12 6 0 0,-10 4 0 15,-9 8 0-15,-8 2 0 16,0 28 0-16,0 21 0 16,-2 32 0-16,-4 38 0 15,6 33 0-15,0 7 0 16,23-11 0-16,2-18 0 15,-7-38 0-15,-3-17 0 16,-6-23 0-16,-2-8 0 16,-2 0 0-16,-1 1 0 15,-4-7 0-15,0-16-17 16,-14-24-443-16,-10 0-361 0,-1-13-743 16</inkml:trace>
  <inkml:trace contextRef="#ctx0" brushRef="#br0" timeOffset="20099.72">23733 11492 2177 0,'0'0'790'16,"0"0"-235"-16,0 0-236 15,0 0-178-15,0 0-91 16,171-76-50-16,-65 36-129 16,-15 3-357-16,-16 1-600 0</inkml:trace>
  <inkml:trace contextRef="#ctx0" brushRef="#br0" timeOffset="21175.85">24511 10980 1916 0,'0'0'1014'16,"0"0"-348"-16,0 0-166 16,0 0-500-16,0 0 0 15,73-114 0-15,-22 102 0 16,3 8 0-16,-3 4 0 15,-6 0 0-15,-8 22 0 16,-10 12 0-16,-12 6 0 16,-9 8 0-16,-6 1 0 15,0-1 0-15,-19-6 0 0,1-6 0 16,5-10 0 0,2-8 0-16,8-12 0 0,3-6 0 15,3-2 0-15,23-26 0 16,9-12 0-16,9-10 0 15,0-5 0-15,1 5 0 16,-9 9 0-16,-10 13 0 16,-11 13 0-16,-9 15 0 15,-4 0 0-15,-2 29 0 16,0 8 0-16,0 8 0 16,0-1 0-16,4-2 0 0,7-10 0 15,7-10 0 1,2-8 0-16,2-12 0 0,3-2 0 15,4-10 0-15,0-18 0 16,2-4 0-16,3-8 0 16,-1-2 0-16,-4 3 0 15,-4 7 0-15,-8 10 0 16,-8 12 0-16,-9 10 0 16,0 3 0-16,0 22 0 15,0 11 0-15,0 3 0 16,11 1 0-16,4-4 0 15,6-8 0-15,3-8 0 16,-1-10 0-16,-4-10 0 0,0 0 0 16,-4-12 0-16,-6-12 0 15,-4-8 0-15,-5-6 0 16,0-4 0-16,-21-1 0 16,-1 1 0-16,2 6 0 15,2 10 0-15,9 10 0 16,9 10 0-16,0 6 0 15,34 0 0-15,17 0 0 0,14 0 0 16,6 0 0-16,4 0-20 16,-5 0-47-16,-10 0 19 15,-16-2 31-15,-17-6 17 16,-12 0 14 0,-12 0 47-16,-3 4 16 0,-7 4-77 15,-17 0 0-15,-10 12 0 16,-6 18 0-16,-2 8 0 15,4 9 0-15,9 3 0 16,11-6 0-16,18-4 0 16,0-8 0-16,21-12 0 15,12-14 0-15,2-6 0 16,3-14 0-16,-5-22 0 0,-6-15 0 16,-6-8 0-16,-11-12 0 15,-1-21 0-15,-9-26 0 16,0-35 0-16,0-3 0 15,-11 28 0-15,3 39 0 16,1 56 0-16,4 26 0 16,1 7 0-16,2 48 0 15,0 53 0-15,2 41 0 16,16 14 0-16,1-23 0 16,-4-39 0-16,-1-36 0 15,-4-10 0-15,3 1 0 16,-1-5 0-16,1-4 0 15,-1-18-144-15,7-22-432 0,-1 0-263 16,2-10-397-16</inkml:trace>
  <inkml:trace contextRef="#ctx0" brushRef="#br0" timeOffset="21745.3">26398 10826 2031 0,'0'0'584'0,"0"0"-131"0,0 0-160 16,0 0-138-16,0 0-65 15,0 0-33-15,0 0-21 32,124 14-26-32,-86-14-2 0,-7-12 2 0,-8-10-2 15,-9-2 19 1,-12-6-5-16,-2-4-11 16,-8 2 8-16,-15 1-5 15,-11 9 5-15,-9 13 17 16,-5 9-4-16,-4 8 29 15,3 26-10-15,9 10-12 16,9 6-9-16,16 4-30 16,15-2 0-16,2-4 0 0,33-9 0 15,16-9 0-15,9-10 0 16,10-15 0-16,3-5 0 16,-2 0 0-16,1-23 0 15,-5-9 0-15,-5-13 0 16,-2-9 0-16,-6-10 0 15,-6-8 0-15,-8 2 0 16,-11 8 0-16,-15 11 0 16,-14 17 0-16,-6 16 0 15,-29 12 0-15,-4 6 0 16,1 0 0-16,5 18 0 16,12 6 0-16,15 4 0 0,6 3 0 15,16 1 0-15,19 0 0 16,14 0 0-1,7 0 0-15,2-4-21 0,0 2-24 16,-8-4 28-16,-11 2 11 16,-14-2 6-16,-19-2 0 15,-6-2 1-15,-16-4 9 16,-17-4 4-16,-7-1-14 16,0-5 0-16,2-2-1 15,11-6-114-15,12 0-241 16,15 0-714-16</inkml:trace>
  <inkml:trace contextRef="#ctx0" brushRef="#br0" timeOffset="21870.64">27686 10814 2742 0,'0'0'815'0,"0"0"-470"15,0 0-151-15,0 0-194 16,0 0 0-16,-3 107-273 15,-15-64-615-15</inkml:trace>
  <inkml:trace contextRef="#ctx0" brushRef="#br0" timeOffset="22169.16">25213 11849 3136 0,'0'0'769'16,"0"0"-578"-16,0 0-191 15,239-91 0-15,-13 51 0 16,46-2 0-16,20 2 0 16,-16 6 0-16,-49 8 0 15,-53 8 0-15,-58 8 0 0,-56 2 0 16,-33 6 0-1,-16 2 0-15,-11 0 0 0,-18 0 0 16,-37 6 0-16,-24 14-23 16,-54 18-340-16,17-5-296 15,4 0-307-15</inkml:trace>
  <inkml:trace contextRef="#ctx0" brushRef="#br0" timeOffset="22438.43">25159 12037 1538 0,'0'0'764'0,"0"0"-117"0,-125 6-104 16,111-6-70-16,16-2-342 16,68-18-131-16,57-4 0 15,67-6 0-15,30-2 0 32,15 0 0-32,-11 2 0 0,-28 2 0 0,-15 0 0 15,-21 2 0-15,-41 4 0 16,-34 6 0-16,-33 3 0 15,-25 6 0-15,-6-1 0 16,-7 1 0-16,-7 3 0 16,-5 1 0-16,-1 0-174 15,4 3-773-15</inkml:trace>
  <inkml:trace contextRef="#ctx0" brushRef="#br0" timeOffset="22611.31">27612 11798 2426 0,'0'0'893'0,"0"0"-424"16,0 0-161-16,0 0-308 15,0 0 0-15,0 0 0 16,0 0-632-16</inkml:trace>
  <inkml:trace contextRef="#ctx0" brushRef="#br0" timeOffset="58538.42">12306 12587 2392 0,'0'0'737'0,"0"0"-525"16,0 0 105-16,0 0-128 16,0 0-117-16,0 0-57 0,35-4 6 15,-6 4 22-15,11 0 10 16,6 0-29-16,4-10-24 16,-3-6 1-16,-12 0-1 15,-10-3 0 1,-12 5 20-16,-9 4-20 0,-4 2 0 15,0 7 0-15,-4 1 0 16,-14 4 0-16,-2 25 0 0,0 18 0 16,3 15 0-16,5 10 0 15,12 8 0-15,0 5 0 16,6-5 0 0,15-2 0-16,-3-8 0 0,-3-10 0 15,-11-9 0-15,-4-11 0 16,-13-12 0-16,-26-9 0 15,-15-10 0-15,-11-9 0 16,-1 0 0-16,8-24 0 16,15-7 0-16,23-5 0 0,20-2 0 31,24-4 0-31,55-8 0 0,39-8 0 0,0 4 0 16,-11 3 0-1,-23 8 0 1,-28 4 0-16,-7-2 0 15,-8-6 0-15,-26 5 0 16,-15 4 0-16,-3 8 0 16,-21 8 0-16,1 8 0 15,2 8 0-15,5 6 0 0,5 0 0 16,2 22 0 0,2 18 0-16,5 14 0 0,2 12 0 15,0 6 0-15,4 5 0 16,14-3 0-16,2-6 0 15,2-8 0-15,1-12 0 16,-3-15 0-16,-1-15 0 16,0-17 0-16,-4-1 0 15,1-32 0-15,-1-13 0 16,-1-10 0-16,-1-1 0 16,-1 4 0-16,-4 14 0 15,-1 14 0-15,-3 14 0 16,1 10 0-16,2 14 0 15,1 22 0-15,8 10 0 16,2 8 0-16,2-2 0 0,2-4 0 16,0-8 0-16,1-12 0 15,-5-11 0-15,-1-13 0 16,2-4 0-16,-2-10 0 16,3-23 0-16,1-7 0 15,-2-6 0-15,1 2 0 16,-7 6 0-16,-3 14 0 15,-4 14 0-15,-6 10 0 16,0 8 0-16,0 22 0 16,0 12 0-16,3 4 0 15,5 2 0-15,6-5 0 16,8-10 0-16,2-6 0 0,3-15 0 16,2-10 0-16,-2-2 0 15,0-20 0-15,-3-16 0 16,-2-8 0-16,-3-6 0 15,-4-1 0-15,-1 9 0 16,-6 10 0-16,-1 14 0 16,-5 16 0-16,0 2 0 15,2 22 0-15,4 12 0 16,0 4 0-16,5 0 0 0,1-6 0 16,1-8 0-1,-1-6 0-15,-3-10 0 0,-2-8 0 16,2 0 0-16,5-14 0 15,6-16 0-15,7-10 0 16,4-6 0-16,7 2 0 16,3 6 0-16,-1 12 0 15,-2 12 0-15,-1 14 0 16,-6 8 0-16,-4 28 0 16,-5 14 0-16,-8 10 0 15,-5 5 0-15,-9-6 0 16,-2-4 0-16,0-11 0 15,-13-14 0-15,-5-10 0 0,-2-14 0 16,2-6 0 0,5-28 0-16,3-6 0 0,10-6-646 0</inkml:trace>
  <inkml:trace contextRef="#ctx0" brushRef="#br0" timeOffset="58742.84">14743 13391 3042 0,'0'0'1054'0,"0"0"-1054"16,0 0 0-16,0 0 0 0,0 0 0 16,0 0 0-16,-20 146 0 15,13-97 0-15,3-8-916 0</inkml:trace>
  <inkml:trace contextRef="#ctx0" brushRef="#br0" timeOffset="59010.98">15485 12382 3269 0,'0'0'827'16,"0"0"-827"-16,0 0 0 0,-38 126 0 16,38 3 0-16,0 13 0 15,13-20 0-15,2-31 0 16,-5-39 0-16,-4-10 0 16,3-6 0-16,-2-5 0 15,2-28-351-15,0-3-510 16,-3-18-134-16</inkml:trace>
  <inkml:trace contextRef="#ctx0" brushRef="#br0" timeOffset="59479.23">15683 12561 1594 0,'0'0'927'0,"0"0"-123"15,0 0-136-15,0 0-565 16,0 0-103-16,0 0 0 16,-27 120 0-16,14-38 0 15,4 2 0-15,4-5 0 16,5-9 0-16,0-10 0 15,0-16 0-15,5-14 0 0,4-14 0 16,2-16 0-16,-2-4 0 16,4-32 0-16,5-14 0 15,0-8 0 1,2 0 0-16,-1 9 0 0,-2 17 0 16,-7 19 0-16,-2 13 0 15,-2 12 0-15,3 24 0 16,0 14 0-16,7 4 0 15,4 0 0-15,6-6 0 16,13-10 0-16,7-14 0 16,10-14 0-16,4-10 0 15,2-8 0-15,-4-26 0 16,-4-10 0-16,-10-10 0 0,-4-12 0 16,-11-3 0-1,-9 1 0-15,-13 8 0 0,-7 18 0 16,-4 20 0-16,-23 22 0 31,-9 10 0-31,-1 34 0 0,3 12 0 0,14 7 0 16,15 0 0-1,5-4 0-15,30-13 0 0,18-12 0 16,10-20 0-16,4-14 0 16,-1-26-191-16,-18-18-592 15,-20-4-583-15</inkml:trace>
  <inkml:trace contextRef="#ctx0" brushRef="#br0" timeOffset="59636.28">15186 12621 2697 0,'0'0'924'0,"0"0"-449"16,0 0-475-1,114 0 0-15,64-30 0 0,-9 0 0 16,-11-2-771-16</inkml:trace>
  <inkml:trace contextRef="#ctx0" brushRef="#br0" timeOffset="60279.93">17274 12733 2490 0,'0'0'893'0,"0"0"-180"15,0 0-713-15,-2-140 0 16,2 104 0-16,4 8 0 0,14 11 0 31,4 17 0-31,5 0 0 0,2 35 0 0,0 19 0 16,0 16 0-16,-5 8 0 15,-4 1 0-15,-6-10 0 16,-3-8 0-16,-5-17 0 16,-1-16 0-16,-3-18 0 15,1-10 0-15,3-16 0 16,3-26 0-16,9-10 0 15,7-13 0-15,6 1 0 16,7 6 0-16,1 12 0 16,-1 18 0-16,-5 18 0 15,-4 10 0-15,-4 22 0 0,-7 20 0 16,-5 8 0 0,-4 6 0-16,-4-2 0 0,-3-5 0 15,3-13 0-15,-1-14 0 16,2-12 0-16,3-10 0 15,9-12 0-15,7-26 0 16,6-11 0-16,7-5 0 16,-1 0 0-16,-3 8 0 15,-5 14 0 1,-9 18 0-16,-4 14 0 0,-5 6 0 0,-2 26 0 16,5 10 0-16,-1 5 0 15,7 1 0-15,7-5 0 16,10-6 0-16,12-11-62 15,38-18-584-15,-11-8-372 16,-5 0-183-16</inkml:trace>
  <inkml:trace contextRef="#ctx0" brushRef="#br0" timeOffset="60736.92">18799 12781 1631 0,'0'0'833'0,"0"0"-138"16,0 0-183-16,0-108-87 15,-23 90-425-15,-11 14 0 16,-9 4 0-16,-3 24 0 15,1 20 0 1,5 8 0-16,16 2 0 0,15-1 0 0,9-9 0 16,19-14 0-16,22-12 0 15,8-16 0-15,0-2 0 16,-7-24 0-16,-7-10 0 16,-10-7 0-16,-9-3 0 15,-7 2 0 1,-3 6 0-16,-1 10 0 0,-2 14 0 15,-1 12 0-15,0 6 0 16,0 28 0-16,5 10 0 16,1 5 0-16,6-1 0 15,4-6 0-15,2-12 0 16,5-12 0-16,2-14-14 0,-2-4-146 31,4-16-20-31,0-16 96 16,0-7 69-16,1-1 15 15,-1 0 52-15,-5 6 130 16,1 10 37-16,-3 8-219 16,-2 14 0-16,0 2 0 15,0 14 0-15,7 20 0 16,2 9 0-16,6 0 0 16,6 0 0-16,21-3 0 15,-9-14-473-15,-10-14-722 0</inkml:trace>
  <inkml:trace contextRef="#ctx0" brushRef="#br0" timeOffset="60941.04">19620 12609 2369 0,'0'0'1018'0,"0"0"-309"16,0 0-709-16,0 0 0 15,-136 106 0-15,112-48 0 16,-1 6 0-16,0-1 0 15,-4-5 0-15,-4-8 0 16,-5-8 0-16,-2-8 0 16,-5-14-54-16,12-8-550 0,14-10-458 0</inkml:trace>
  <inkml:trace contextRef="#ctx0" brushRef="#br0" timeOffset="61066.53">19914 13062 2974 0,'0'0'929'16,"0"0"-736"-16,0 0-193 15,0 0 0-15,0 0-288 16,0 0-1879-16</inkml:trace>
  <inkml:trace contextRef="#ctx0" brushRef="#br0" timeOffset="61437.2">20912 12526 3053 0,'0'0'815'0,"0"0"-587"16,0 0-228-16,0 0 0 15,0 0 0-15,0 0 0 16,89 123 0-16,-60-71 0 16,3-4 0-16,-3-8 0 15,-3-11 0-15,-2-14 0 16,-3-12 0-16,-3-3 0 15,-1-18 0-15,1-19 0 16,7-7 0-16,2-12 0 0,8-4 0 16,5-2 0-16,23 0 0 0,-12 18-356 15,-9 21-924-15</inkml:trace>
  <inkml:trace contextRef="#ctx0" brushRef="#br0" timeOffset="62465.05">21961 12713 2429 0,'0'0'982'0,"0"0"-617"15,0 0-45-15,0-132-320 16,-10 99 0-16,-6 15 0 31,-9 14 0-31,-6 4 0 0,-5 31 0 0,-1 11 0 16,3 8 0-16,12 0 0 15,13-6 0-15,9-8 0 16,7-10 0-16,22-12 0 16,4-10 0-16,5-4 0 15,-2-5 0 1,-3-20 0-16,-1-7 0 0,-3-8 0 16,-4-4 0-1,2 2 0-15,-2 4 0 0,-7 14 0 0,-5 13 0 16,-8 11 0-16,-1 13 0 31,-1 23 0-31,3 6 0 0,10 2 0 0,8-4 0 31,12-6 0-31,11-14 0 16,4-12 0-16,4-8 0 16,-1-8 0-16,-4-24 0 15,-13-10 0-15,-6-12 0 16,-6-12 0-16,-5-10 0 15,0-24 0-15,-5 7 0 16,-3 3 0-16,-4 16 0 0,-8 38 0 16,0 19 0-16,-6 32 0 15,-21 71 0-15,0 42 0 16,7 15 0-16,13-19 0 16,7-36 0-16,5-38 0 15,17-14 0-15,5-2 0 16,4-8 0-16,5-6 0 15,-3-17 0-15,0-3 0 16,-3-18 0-16,-4-14 0 16,1-9 0-16,0-5 0 0,2 0 0 15,2 2 0-15,-4 12 0 16,-7 14 0-16,-6 18 0 16,-8 8 0-16,-6 30 0 15,0 10 0-15,0 4 0 16,-2-4 0-16,2-8 0 15,0-11 0-15,0-15 0 16,17-13 0-16,6-1 0 16,1-19 0-16,3-18 0 15,4-5 0-15,1-4 0 16,-1 2 0-16,0 6 0 0,-6 12 0 16,-4 16 0-1,-5 10 0-15,-1 6 0 0,1 24 0 16,0 8 0-16,4 2 0 15,5-2 0-15,4-4 0 16,2-8 0-16,4-9 0 16,3-10 0-16,0-7 0 15,-2 0 0-15,-3-18 0 16,-3-12 0-16,-7-6 0 16,-5-10 0-16,-1-4 0 15,-9-2 0-15,-6 4 0 0,-2 11 0 16,0 19 0-1,-8 18 0-15,-13 3 0 0,-6 33 0 16,5 12 0-16,9 6 0 16,13 2 0-16,0-4 0 15,35-9 0-15,19-11 0 0,48-21-378 16,-12-9-570-16,-5-2-1185 16</inkml:trace>
  <inkml:trace contextRef="#ctx0" brushRef="#br0" timeOffset="62810.81">24276 12508 1375 0,'0'0'1431'0,"0"0"-665"15,0 0-242-15,0 0-524 16,0 0 0-16,0 0 0 16,0 0 0-16,-2 39 0 15,2 1 0-15,0 2 0 0,0-4 0 16,2-8 0-16,14-10 0 15,9-12-12-15,1-8 12 16,3 0 0-16,4-18 0 16,4-8 12-16,0-6-12 15,5-2 0-15,8-4 0 16,-4 4 0-16,-1 6 0 16,-7 10 0-16,-9 14 0 15,-7 4 0-15,-6 18 0 16,-10 15 0-16,-6 10 0 15,0 3 0-15,0 2 0 16,-15-6 0-16,-3-4 0 0,-2-10-143 31,-18-18-169-31,6-6-224 0,-1-4-316 0</inkml:trace>
  <inkml:trace contextRef="#ctx0" brushRef="#br0" timeOffset="62967.63">24218 11762 2606 0,'0'0'707'0,"0"0"-106"15,0 0-419-15,0 0-182 16,0 0 0-16,0 0 0 16,0 0-66-16,114 105-981 0</inkml:trace>
  <inkml:trace contextRef="#ctx0" brushRef="#br0" timeOffset="63140.62">25366 12541 2599 0,'0'0'0'0,"0"0"-100"15,0 0-967-15</inkml:trace>
  <inkml:trace contextRef="#ctx0" brushRef="#br0" timeOffset="65166.41">13007 14223 2126 0,'0'0'551'0,"0"0"-317"15,0 0 140-15,0 0-67 0,-123-92-85 16,92 92-82-16,-7 32-46 16,-4 22-46-16,-1 10-48 15,-1 28 0-15,11 29 0 16,8-15 0-16,14-6 0 16,11-17 0-16,3-19 0 15,23-2 0-15,14 0 0 16,14-18 0-16,13-16 0 15,8-28 0-15,1 0 0 16,8-54-284-16,-21 0-518 0,-18 0-181 0</inkml:trace>
  <inkml:trace contextRef="#ctx0" brushRef="#br0" timeOffset="65550.13">13158 14739 1111 0,'0'0'1126'15,"0"0"-585"-15,0 0-172 16,0 0 8-16,-19 134-74 15,19-92-147-15,0 2-43 16,0 0-113-16,0 0 0 16,0-12 0-16,6-4 0 15,5-10 0-15,-2-7-20 16,0-10-29-16,-2-1 25 16,-1-8 17-16,1-14 7 0,-2-2 9 15,1-6-8-15,3 6 48 16,0 2-8-16,2 4-41 15,5 2 0-15,4 10 0 16,7 2 0-16,4 4 0 16,2 6 0-1,-4 18 0-15,-4 8 0 16,-8 4 0-16,-10 0 0 16,-7 4 0-16,-2-1 0 15,-22-3 0-15,-10-4 0 16,-8-8 0-16,-5-6 0 15,-2-10 0-15,2-8 0 16,5 0 0-16,11-10 0 0,12-12 0 16,19-8 0-1,23 6-359-15,8 2-1126 0</inkml:trace>
  <inkml:trace contextRef="#ctx0" brushRef="#br0" timeOffset="65864.75">14150 14185 2302 0,'0'0'988'16,"0"0"-657"-16,0 0 12 15,0 0-211-15,0 0-132 16,0 0 0-16,0 0 0 16,-111 132 0-16,84-48 0 15,11 9 0-15,11-1 0 16,5-2 0-16,41-8 0 16,19-11 0-16,18-17 0 15,42-28 0-15,-20-22-681 0,-17-4-1018 16</inkml:trace>
  <inkml:trace contextRef="#ctx0" brushRef="#br0" timeOffset="66272.83">14596 14395 1560 0,'0'0'1555'0,"0"0"-1024"16,0 0-81-16,0 0-450 15,0 0 0-15,0 0 0 16,0 0 0-16,73-74 0 15,-38 74 0-15,0 22 0 0,-12 14 0 16,-7 11 0 0,-7 7 0-16,-9 6 0 0,0 0 0 15,0-2 0-15,0-8 0 16,4-10 0-16,10-16 0 16,6-7 0-16,7-17 0 15,6 0 0-15,6-19 0 16,-4-21 0-16,1-10 0 15,-10-10 0-15,-6-8 0 16,-11-7 0-16,-9-2 0 16,0 4 0-16,-7 11 0 15,-12 14 0-15,-4 20 0 16,0 18 0-16,0 10 0 16,2 16 0-16,3 18 0 15,12 8 0-15,6 2 0 0,4 0 0 16,31-8 0-16,17-9 0 15,13-9 0-15,28-18 0 16,-12 0-354-16,-19-10-906 0</inkml:trace>
  <inkml:trace contextRef="#ctx0" brushRef="#br0" timeOffset="66838.53">15718 14698 1857 0,'0'0'861'15,"0"0"-287"-15,0 0-64 16,0 0-216-16,0 0-294 16,0 0 0-16,0 0 0 0,-8-26 0 15,12 46 0 1,2 14 0-16,0 6 0 0,-2 6 0 15,0 1 0-15,3-1 0 16,7-12 0-16,5-6 0 16,12-18 0-16,12-10 0 15,17-46-56-15,-9-10-697 16,-13-7-588-16</inkml:trace>
  <inkml:trace contextRef="#ctx0" brushRef="#br0" timeOffset="66932.87">15805 14283 2410 0,'0'0'928'16,"0"0"-464"0,0 0-170-16,0 0-294 0,0 0 0 15,0 0-41-15,154-4-501 16,-94 4-855-16</inkml:trace>
  <inkml:trace contextRef="#ctx0" brushRef="#br0" timeOffset="67246.7">16324 14044 527 0,'0'0'2532'0,"0"0"-1660"16,0 0-707-16,0 0-165 0,0 0 0 16,0 0 0-16,150 57 0 15,-90-3 0-15,0 18 0 16,-6 12 0-16,-12 9 0 15,-15 3 0-15,-18 2 0 16,-9-2 0-16,-27-7 0 16,-22-7 0-16,-7-14 0 15,5-12 0-15,7-20 0 16,17-14 0 0,20-22 0-16,25-34 0 0,21-16-630 15,9-14-832-15</inkml:trace>
  <inkml:trace contextRef="#ctx0" brushRef="#br0" timeOffset="67372.33">17180 14490 2716 0,'0'0'795'16,"0"0"-210"-16,0 0-585 16,0 0 0-16,0 0 0 15,0 0 0-15,142-42 0 16,-92 35-56-16,-17 3-609 15,-19 4-720-15</inkml:trace>
  <inkml:trace contextRef="#ctx0" brushRef="#br0" timeOffset="67505.77">17166 14678 2270 0,'0'0'834'16,"0"0"-494"-16,0 0 28 15,0 0-84-15,164-6-284 16,-49-34 0-16,-16 6-293 15,-18-2-1043-15</inkml:trace>
  <inkml:trace contextRef="#ctx0" brushRef="#br0" timeOffset="68306.48">19780 13884 2105 0,'0'0'764'16,"0"0"-293"-16,0 0-13 0,0 0-160 15,0 0-298-15,0 0 0 16,87-102 0-16,-89 100 0 16,-29 2 0-16,-23 0 0 15,-19 12 0-15,-31 12 0 16,0 4 0-16,-2 0 0 15,3 4 0-15,27-8 0 16,10 0 0-16,23-5 0 16,26-4 0-16,17-3 0 15,24 1 0-15,33-2 0 16,20 4 0-16,10-1 0 16,2 8 0-16,-3 6 0 15,-10 6 0-15,-15 10 0 16,-24 10 0-16,-21 6 0 0,-16 6 0 15,-36 2 0-15,-44 11 0 16,-9-11 0-16,-11-2 0 16,-5-6 0-16,18-12 0 15,5-2 0-15,19-6 0 16,28-9 0-16,25-9 0 16,12-10 0-16,46-2 0 15,39-8 0-15,42-2 0 16,33-6 0-16,8-20 0 15,-30 2 0-15,-39 6 0 0,-44 1 0 16,-8 4 0 0,12-18-230-16,-10 3-565 0,-7 0-1061 0</inkml:trace>
  <inkml:trace contextRef="#ctx0" brushRef="#br0" timeOffset="68699.7">20806 14199 2533 0,'0'0'947'0,"0"0"-469"0,0 0-340 15,0 0-138-15,0 0 0 16,0 0 0-16,0 0 0 16,29 124 0-16,-27-78 0 15,-2-1 0-15,0-9 0 16,0-9 0-16,0-9 0 15,0-9 0-15,0-7 0 16,-14-2 0-16,-9-8 0 16,-8-18 0-16,-4-6 0 15,-1-8 0-15,1-9 0 16,8-1 0-16,6-2 0 16,11 4 0-16,10 6 0 15,0 2 0 1,29 8 0-16,15 6 0 0,14-2 0 0,16 3 0 15,13 1 0-15,7 2 0 16,6-4 0-16,-3 4 0 16,-7 2 0-16,-15 4 0 15,-15 4 0-15,-13 12-333 16,-18 0-516-16,-11 0-691 0</inkml:trace>
  <inkml:trace contextRef="#ctx0" brushRef="#br0" timeOffset="69108.75">21449 14382 16 0,'0'0'2149'16,"0"0"-1529"-16,0 0-315 16,0 0 70-16,0 0-110 15,0 0-130-15,0 0-78 16,-34-13-39-16,5 26-18 15,3 9 10-15,2 4-8 16,10 2 2 0,9 0 16-16,5-2-11 0,9-2 1 15,22-4-9-15,10 0-1 0,1-2 8 16,1-2-8-16,-8 2 2 16,-8 0-2-16,-14 0-9 15,-11 2 8-15,-2-2 0 16,-24 0 1-16,-18-2 23 15,-10 0 16-15,-8-2 0 16,-2-8-39-16,-1 1 0 16,11-7 0-16,9 0 0 15,16 0 0-15,16 0 0 16,11-13-62-16,42-14-452 16,9 2-392-16,10 1-1216 0</inkml:trace>
  <inkml:trace contextRef="#ctx0" brushRef="#br0" timeOffset="69312.45">21692 14382 2540 0,'0'0'859'0,"0"0"-351"15,0 0-319-15,0 0-189 16,0 0 0 0,0 0 0-16,0 0 0 0,-3-5 0 15,3 55 0-15,5 11 0 0,7 3 0 16,0-2 0-1,5-4 0-15,-2-12 0 0,-1-10 0 16,-1-10 0-16,0-17-174 16,-4-8-447-16,-2-1-461 0</inkml:trace>
  <inkml:trace contextRef="#ctx0" brushRef="#br0" timeOffset="69446.7">21696 14548 1340 0,'0'0'1399'15,"0"0"-649"-15,0 0-381 16,0 0-131 0,0 0-238-16,0 0 0 15,132-42 0-15,-67 16 0 0,-12 4 0 16,-17 0-714-16</inkml:trace>
  <inkml:trace contextRef="#ctx0" brushRef="#br0" timeOffset="69965.81">22844 13435 1994 0,'0'0'646'15,"0"0"-161"-15,0 0 15 16,0 0-165-16,0 0-199 15,0 0-136-15,0 0 0 16,-141 90 0-16,72 31 0 16,16 23 0-16,22-10 0 0,31-28 0 15,16-34 0 1,48-11 0-16,45-3 0 0,3-8 0 16,31-22 0-16,-39-26-651 15,-46-4-1219-15</inkml:trace>
  <inkml:trace contextRef="#ctx0" brushRef="#br0" timeOffset="70409.23">23354 13746 2540 0,'0'0'885'0,"0"0"-379"15,0 0-341 1,0 0-165-16,0 0 0 0,0 0 0 15,134-38 0-15,-110 64 0 16,-6 14 0-16,-7 10 0 16,-6 4 0-16,-1 2 0 15,-1-1 0-15,3-10 0 16,5-6 0-16,5-11 0 16,9-10 0-16,6-14 0 0,4-4 0 15,5-12 0-15,-2-22 0 16,-5-9 0-16,-4-11 0 15,-6-10 0-15,-7-8 0 16,-10-2 0-16,-6 2 0 16,0 10 0-16,-14 17 0 15,-9 23 0-15,-6 18 0 16,2 8 0-16,4 27 0 16,10 13 0-16,13 8 0 15,7-2 0-15,33 0 0 16,18-10 0-16,35-2-287 15,-10-12-502 1,-10-10-603-16</inkml:trace>
  <inkml:trace contextRef="#ctx0" brushRef="#br0" timeOffset="70644.56">24195 14061 2422 0,'0'0'810'15,"0"0"-505"-15,0 0 19 16,0 0-196-16,0 0-55 0,0 0-39 16,0 0-34-16,68 64 0 15,-68-36 0-15,0 2 0 16,-16 4 0-16,-1-6 0 16,5-2 0-16,8-6 0 15,4-6 0-15,14-12 0 16,17-2-3-16,25-28-355 15,-10-12-552-15,-4-6-556 0</inkml:trace>
  <inkml:trace contextRef="#ctx0" brushRef="#br0" timeOffset="70770.03">24330 13732 2271 0,'0'0'814'15,"0"0"-276"-15,0 0-221 16,0 0-172-16,0 0-145 15,0 0-372-15,0 0-1107 0</inkml:trace>
  <inkml:trace contextRef="#ctx0" brushRef="#br0" timeOffset="71006.39">24702 13413 2951 0,'0'0'838'16,"0"0"-531"-16,0 0-307 0,127 42 0 16,-76 2 0-16,1 12 0 15,-6 29 0-15,-6 27 0 16,-11 26 0-16,-15 6 0 16,-14-19 0-16,0-35 0 15,-22-30 0-15,-12-5 0 16,-15 7 0-16,-64 32 0 15,8-12-460-15,-2-12-1232 0</inkml:trace>
  <inkml:trace contextRef="#ctx0" brushRef="#br0" timeOffset="71468.81">20097 15226 1746 0,'0'0'924'0,"0"0"-463"15,0 0-130-15,0 0 48 16,0 0-124-16,0 0-255 15,0 0 0-15,-65-14 0 16,89 14 0-16,24-3 0 16,41-2 0-16,60-9 0 15,85-4 0 1,62-7 0-16,52 1 0 0,38-2 0 16,9 4 0-16,27 2 0 15,-1 2 0-15,-22 2 0 16,-41-2 0-16,-59 4 0 15,-63-6 0-15,-80 4 0 0,-64 2 0 16,-48 4 0-16,-30 4 0 16,-12-2 0-16,-2 2 0 0,0-4 0 15,-4 8 0-15,-6 2 0 16,10 12 0-16,0 12-233 16,0 6-1249-16</inkml:trace>
  <inkml:trace contextRef="#ctx0" brushRef="#br0" timeOffset="72112.97">20962 15717 2054 0,'0'0'817'0,"0"0"-299"15,0 0 28-15,0 0-385 16,0 0-161-16,0 0 0 15,0 0 0-15,-3 144 0 16,-4-82 0-16,-2-8 0 0,1 3 0 16,-2-13 0-1,-3-8 0-15,-2-8 0 0,-8-16 0 16,-3-10 0-16,-6-2 0 16,-1-14 0-16,-2-22 0 15,1-8 0-15,10-6 0 16,10 1 0-16,14-1 0 15,0 6 0-15,40 4 0 16,38 4 0-16,44 0 0 16,44-2 0-16,14 4 0 15,-8 4 0-15,-46 2 0 16,-43 12 0-16,-30-2 0 16,-19 4 0-16,-8 0 0 0,-26 10-467 15,0 0-461-15,-8 4-672 16</inkml:trace>
  <inkml:trace contextRef="#ctx0" brushRef="#br0" timeOffset="72511.92">21610 16098 2215 0,'0'0'844'16,"0"0"-374"-16,0 0-97 0,0 0-179 15,0 0-194-15,0 0 0 16,0 0 0-16,-72-54 0 16,36 76 0-16,3 6 0 15,10 6 0-15,13 2 0 16,10 0 0-16,13-6 0 16,27-6 0-16,13 2 0 15,11-8 0-15,-2 0 0 16,-7-4 0-16,-12 3 0 15,-14 1 0-15,-21 0 0 16,-8 0 0-16,-22 0 0 16,-20 4 0-16,-12-4 0 0,-6 0 0 15,2-6 0-15,7-2 0 16,13-6 0-16,14-4 0 0,19 0 0 16,5-8 0-16,29-14 0 15,22-6-165-15,45-30-387 16,-9 9-347-16,-9 4-230 15</inkml:trace>
  <inkml:trace contextRef="#ctx0" brushRef="#br0" timeOffset="72733.33">22032 16066 1624 0,'0'0'868'15,"0"0"-86"-15,0 0-187 16,0 0-368-16,0 0-227 16,0 0 0-16,0 0 0 0,-71-18 0 15,65 46 0 1,2 8 0-16,4 6 0 0,0 4 0 15,0 2 0-15,0-3 0 16,2 0 0-16,11-8 0 16,7-3 0-16,11-12 0 15,11-8 0-15,19-14 0 16,5 0 0-16,21-36-532 16,-18-4-426-16,-17-4-524 0</inkml:trace>
  <inkml:trace contextRef="#ctx0" brushRef="#br0" timeOffset="72875.28">21959 16196 2680 0,'0'0'828'0,"0"0"-464"0,0 0-140 16,161 4-224-16,-83-14 0 15,9-28 0-15,-20 6-194 16,-23 4-1128-16</inkml:trace>
  <inkml:trace contextRef="#ctx0" brushRef="#br0" timeOffset="75775.03">17332 15775 1974 0,'0'0'1014'16,"0"0"-645"-16,0 0-136 16,0 0-22-16,109-112-94 15,-40 68-69-15,7-5-13 16,-5-1-5-16,-13 10 3 15,-19 0-1-15,-16 10-32 16,-21 10 0-16,-2 8 0 16,-27 8 0-16,-12 4 0 15,-6 8 0-15,0 16 0 16,10 10 0-16,12 6 0 16,17 0 0-16,6 2 0 15,14 3 0-15,19-1 0 16,7-8 0-16,2-4 0 0,1-2 0 15,-8-8 0-15,-6-8 0 16,-14 2 0-16,-10 0 0 16,-5 2 0-16,-13 4 0 15,-27 2 0-15,-12 0 0 16,-10-2 0-16,0-4 0 16,4-5 0-1,13-8 0-15,16-5 0 0,23 0 0 16,30-26 0-16,23-6-249 15,9-4-962-15</inkml:trace>
  <inkml:trace contextRef="#ctx0" brushRef="#br0" timeOffset="75932.5">18036 15717 2647 0,'0'0'906'16,"0"0"-535"-16,0 0-199 15,0 0-172-15,0 0 0 16,0 0 0-16,131-44 0 16,-91 40 0-16,-9 0-198 0,-10 4-514 15,-15 0-454-15</inkml:trace>
  <inkml:trace contextRef="#ctx0" brushRef="#br0" timeOffset="76073.75">18058 15837 1899 0,'0'0'850'0,"0"0"-329"15,0 0-196 1,0 0-50-16,0 0-109 0,0 0-106 16,163-18-60-16,-98-4-54 15,10-12-297-15,-15 6-448 16,-20 2-425-16</inkml:trace>
  <inkml:trace contextRef="#ctx0" brushRef="#br0" timeOffset="76309.97">18230 15332 1989 0,'0'0'861'15,"0"0"-254"-15,0 0-89 16,0 0-397-16,0 0-121 16,0 0 0-1,0 0 0-15,-19 92 0 16,19-32 0-16,0 13 0 0,0-5 0 15,0 6 0-15,0-6 0 16,10-6 0-16,1 9 0 0,0-17-501 16,-4-18-430-16</inkml:trace>
  <inkml:trace contextRef="#ctx0" brushRef="#br0" timeOffset="76673.33">18615 15851 2009 0,'0'0'896'0,"0"0"-400"31,0 0-249-31,0 0-52 0,55-138-82 0,-38 90-47 16,-5-2 8-16,0-4-74 15,-5-7 0-15,-5-3 0 16,0 2 0-16,-2 8 0 15,0 10 0 1,0 16 0-16,0 10 0 0,0 14 0 16,-2 4 0-16,-7 8 0 15,0 24 0-15,-2 14 0 0,2 16 0 16,-3 6 0 0,8 6 0-16,4-2 0 0,0-1 0 15,2-13 0 1,21-8 0-16,10-10 0 0,9-14 0 15,8-12 0-15,1-14 0 16,2-10-452-16,-12-20-267 16,-18-2-239-16</inkml:trace>
  <inkml:trace contextRef="#ctx0" brushRef="#br0" timeOffset="76845.92">18583 15615 2271 0,'0'0'950'0,"0"0"-483"32,0 0-181-32,0 0-164 0,121-22-122 0,-55 4 0 15,31-5 0 1,-17 0-279 0,-16 6-652-16</inkml:trace>
  <inkml:trace contextRef="#ctx0" brushRef="#br0" timeOffset="77113.23">19331 15602 1640 0,'0'0'877'15,"0"0"-228"-15,0 0-181 16,0 0-126-16,0 0-222 15,0 0-120-15,0 0 0 16,15 0 0-16,7 0 0 16,12-1 0-16,8-7 0 15,9-5 0-15,3 3 0 0,-8 1-3 16,-13 5-489 0,-19 4-151-16,-14 0-144 0,0 5 3 15</inkml:trace>
  <inkml:trace contextRef="#ctx0" brushRef="#br0" timeOffset="77270.13">19389 15723 599 0,'0'0'831'16,"0"0"-287"-16,0 0-8 16,0 0-51-16,0 0-132 15,0 0-44-15,0 0-39 16,-50 70-101-16,92-74-169 16,8-10 0-16,3 0 0 15,-2-4 0-15,-6 2 0 16,-12-2-45-16,-10-4-186 15,-12 4-251-15,-9 4-392 0</inkml:trace>
  <inkml:trace contextRef="#ctx0" brushRef="#br0" timeOffset="77513.82">19473 15384 1614 0,'0'0'1086'16,"0"0"-418"-16,0 0-168 15,0 0-272-15,0 0-228 16,0 0 0-16,0 0 0 16,-24-10 0-16,24 46 0 15,0 12 0-15,0 6 0 0,0 9 0 0,0-1 0 16,6 4 0-16,1-2 0 16,-3-2 0-16,-2-8 0 15,3-1-188-15,-3-16-590 16,3-12-690-16</inkml:trace>
  <inkml:trace contextRef="#ctx0" brushRef="#br0" timeOffset="78032.03">19782 15418 1986 0,'0'0'981'16,"0"0"-368"-16,0 0-253 0,0 0-204 15,0 0-156-15,0 0 0 16,0 0 0-16,39-56 0 16,-22 56 0-16,-3 16 0 15,-5 14 0-15,-3 10 0 16,-6 10 0-16,0-1 0 16,0 1 0-16,0-4 0 15,0-8 0-15,0-10 0 16,9-10 0-16,11-14 0 15,5-4 0-15,2-14 0 16,-4-16 0 0,-2-6 0-16,-5-10 0 15,-10-2 0-15,-6-2 0 0,0 1 0 0,0 9 0 16,-14 6 0-16,1 14 0 16,3 12 0-16,0 8 0 15,4 0 0-15,3 14 0 16,3 12 0-16,5-4 0 15,36 8-255 1,-2-6-284-16,-1-10-452 0</inkml:trace>
  <inkml:trace contextRef="#ctx0" brushRef="#br0" timeOffset="78311.77">20090 15825 1962 0,'0'0'557'16,"0"0"-332"-16,0 0 97 15,0 0-88-15,0 0-108 16,0 0-30-16,0 0-20 16,27 98-11-1,-27-76-1 1,0 1-1-16,2-1-25 0,2-12-26 15,8-2-12 1,3-8-63-16,10-8-161 0,-1-16-378 16,-6-2-300-16</inkml:trace>
  <inkml:trace contextRef="#ctx0" brushRef="#br0" timeOffset="78440.39">20133 15643 2602 0,'0'0'983'0,"0"0"-472"16,0 0-511-16,0 0 0 16,0 0 0-16,0 0 0 15,0 0-718-15</inkml:trace>
  <inkml:trace contextRef="#ctx0" brushRef="#br0" timeOffset="79145.85">25654 14592 2836 0,'0'0'691'0,"0"0"-122"15,0 0-569-15,0 0 0 16,0 0 0-16,0 0 0 16,0 0 0-16,140-66 0 15,-85 56 0-15,13 6-62 0,-15 4-749 16,-18 0-368-16</inkml:trace>
  <inkml:trace contextRef="#ctx0" brushRef="#br0" timeOffset="79275.2">25683 14794 1702 0,'0'0'1007'0,"0"0"-524"16,0 0 18-16,0 0-98 15,120 7-403-15,-49-14 0 16,47-15 0-16,-16 2-174 0,-15-2-843 15</inkml:trace>
  <inkml:trace contextRef="#ctx0" brushRef="#br0" timeOffset="79911.23">28058 13601 1624 0,'0'0'1374'0,"0"0"-1104"16,0 0 294-16,0 0-300 15,-148-104-264-15,98 98 0 16,-4 6 0-16,-6 0 0 16,-7 20 0-16,-7 10 0 15,-4 2 0-15,0 2 0 16,7-1 0-16,13-5 0 16,16-6 0-16,17-4 0 0,21 0 0 15,4-6 0-15,29 4 0 16,24 2 0-16,19 6 0 15,10 4 0-15,7 4 0 16,-4 4 0-16,-12 8 0 16,-15 4 0-16,-22 7 0 15,-25 3 0-15,-11 4 0 16,-40 0 0-16,-22 2 0 16,-21-2 0-16,-13 0 0 15,-7-3 0-15,5-5 0 16,15-6 0-16,15-4 0 15,24-8 0-15,28-10 0 16,16-4 0-16,31-6 0 0,54-4 0 16,46-12 0-16,41 0 0 15,9-12 0-15,-32-8 0 16,-45 6 0-16,-50 6 0 16,-18 4 0-16,-7-4 0 15,-9 4 0-15,-5 0 0 16,-8 2 0-16,-7-2 0 15,4-2 0-15,3 2 0 16,2-4-995-16</inkml:trace>
  <inkml:trace contextRef="#ctx0" brushRef="#br0" timeOffset="80902.09">28866 13655 2392 0,'0'0'601'0,"0"0"-95"16,0 0-56-16,0 0-303 15,0 0-147-15,0 0 0 0,0 0 0 16,-2 0 0-16,6-9 0 16,10-8 0-16,3-7 0 15,6-8 0-15,2-4 0 16,-1-4 0-16,1-4 0 16,-6 2 0-16,-2 2 0 15,-7 6 0-15,-3 9 0 16,-5 11 0-16,-2 7 0 15,0 7 0-15,0 0 0 16,0 0 0-16,0 3 0 0,0 22 0 16,-9 11 0-1,3 12 0-15,-6 12 0 0,3 6 0 16,1 6 0-16,-1 4 0 16,0 1 0-16,4 1 0 15,1-2 0-15,2-4 0 16,2-4 0-1,0-9 0-15,2-11 0 0,11-8 0 16,1-10 0-16,-1-8 0 16,-4-8 0-16,-2-6-162 15,-7-2-179-15,0-6 36 16,-16 0-11-16,-13 0-32 16,-9 0 115-16,-4 4 151 15,-3 0 82-15,3 4 52 0,2 0 156 16,7 0 72-16,6 0 21 15,7-4-41-15,7-2 42 16,5-2-55-16,4 0-110 16,4 0-137-16,0 0 0 15,0 0 0-15,6 0 0 16,17-2 0 0,8-6 0-16,12 2 0 0,10-2 0 15,9 2 0-15,3 0 0 16,0-4 0-16,-6 0 0 15,-5-6 0-15,11-14-234 16,-14 2-657-16,-7 2-1166 0</inkml:trace>
  <inkml:trace contextRef="#ctx0" brushRef="#br0" timeOffset="81044.14">29838 14101 1716 0,'0'0'1457'15,"0"0"-980"-15,0 0-161 16,0 0-209-16,0 0-107 16,0 0-553-16,0 0-1854 0</inkml:trace>
  <inkml:trace contextRef="#ctx0" brushRef="#br0" timeOffset="82012.95">26763 15155 2343 0,'0'0'582'16,"0"0"-94"-16,0 0-137 15,0 0-163-15,0 0-95 16,0 0-42-16,-133-36-51 15,83 36 0-15,-3 4 0 16,0 18 0-16,3 2 0 16,13 7 0-16,14-4 0 15,19 8 0-15,4-9 0 16,25 2 0 0,21-6 0-16,12-4 0 0,6 0 0 15,1-8 0-15,-5 6 0 16,-13-2 0-16,-13 0 0 0,-14 4 0 15,-16 0 0-15,-4 4 0 16,-24 0 0-16,-19 0 0 16,-10 0 0-1,-9-4 0-15,1-5 0 0,8-3 0 16,13-6 0-16,15-4 0 16,21 0 0-16,29-31 0 15,21 5-236-15,10-2-905 0</inkml:trace>
  <inkml:trace contextRef="#ctx0" brushRef="#br0" timeOffset="82201.48">27171 15426 2483 0,'0'0'803'0,"0"0"-189"15,0 0-418-15,0 0-196 16,0 0 0-1,129-42 0-15,-62 32 0 0,2 0 0 16,-9 2 0-16,-11 8-278 16,-20 0-418-16,-15 0-156 0,-14 8-428 15</inkml:trace>
  <inkml:trace contextRef="#ctx0" brushRef="#br0" timeOffset="82375.11">27291 15486 1239 0,'0'0'581'0,"0"0"-99"16,0 0 54-16,0 0-73 15,-114 39-167-15,114-38-39 16,5-1-88-16,29 0-96 16,12 0-73-16,14-1 0 15,9-8 0-15,-1 0-30 16,-8 0-186 0,-16 1-74-16,-17 2-71 0,-27 2-154 15,-2-4-61-15,-23 4-136 0</inkml:trace>
  <inkml:trace contextRef="#ctx0" brushRef="#br0" timeOffset="82610.83">27338 15182 1965 0,'0'0'826'0,"0"0"-232"16,0 0-74-16,0 0-329 15,0 0-191-15,-14-111 0 16,12 109 0-16,2 2 0 15,-2 4 0-15,0 24 0 0,2 12 0 16,0 13 0-16,0 15 0 16,0 4 0-16,6 8 0 15,10-6 0-15,6 0 0 16,3-3 0-16,8-1 0 31,-4-14-763-31,-4-18-1641 0</inkml:trace>
  <inkml:trace contextRef="#ctx0" brushRef="#br0" timeOffset="82973.06">27881 15598 2038 0,'0'0'1164'0,"0"0"-599"16,0 0-236-16,0 0-329 15,0 0 0-15,27-108 0 16,-25 80 0-16,-2-8 0 16,0-4 0-16,0-4 0 15,-6-6 0-15,-7-6 0 16,-1 2 0-16,1 1 0 16,-1 11 0-16,3 12 0 15,5 16 0-15,1 14 0 0,3 4 0 16,-1 32 0-16,1 13 0 15,2 13 0-15,0 7 0 16,0 6 0-16,0-7 0 16,18 2 0-16,7-8 0 15,8-12 0-15,11-5 0 16,6-19 0-16,6-12 0 16,10-18-197-16,-14-22-595 15,-17-6-265-15</inkml:trace>
  <inkml:trace contextRef="#ctx0" brushRef="#br0" timeOffset="83145.32">27860 15344 1805 0,'0'0'870'0,"0"0"-208"16,0 0-93-16,0 0-379 16,0 0-190-16,0 0 0 15,0 0 0-15,208-24 0 16,-123 6-179-16,-8 0-956 0</inkml:trace>
  <inkml:trace contextRef="#ctx0" brushRef="#br0" timeOffset="83302.86">28427 15364 1425 0,'0'0'1718'0,"0"0"-1133"16,0 0-217-16,0 0-368 15,0 0 0-15,165-22 0 16,-101 8 0-16,-3 6 0 16,-14-4 0-16,-14 6-111 15,-22-2-411-15,-9 4-163 16,-2 2-292-16</inkml:trace>
  <inkml:trace contextRef="#ctx0" brushRef="#br0" timeOffset="83575.61">28566 15209 2094 0,'0'0'761'0,"0"0"-135"16,0 0-136-16,0 0-365 0,0 0-125 15,-16-112 0-15,14 106 0 16,2 4 0-16,-2 2 0 16,-1 0 0-16,1 20 0 15,-2 12 0-15,2 14 0 16,2 11 0-16,0 1 0 15,0 6 0-15,0 0 0 16,8-4 0 0,8-3 0-16,0-7 0 0,1-14 0 15,1-10-132-15,-5-12-861 16,-3-10-1042-16</inkml:trace>
  <inkml:trace contextRef="#ctx0" brushRef="#br0" timeOffset="84001.11">28354 15552 3 0,'0'0'2029'16,"0"0"-1499"-16,0 0-33 15,0 0-186-15,0 0-116 0,0 0 18 32,0 0-28-32,-35 0-52 0,61 0-133 15,10 0 0-15,13 0 0 0,6-5 0 16,8-8 0-16,-1-5 0 16,-4-4-116-16,5-14-257 15,-17 2-319-15,-10 6-125 0</inkml:trace>
  <inkml:trace contextRef="#ctx0" brushRef="#br0" timeOffset="84479.59">29007 15208 2058 0,'0'0'741'0,"0"0"-123"16,0 0-163-16,0 0-231 16,0 0-224-16,0 0 0 15,0 0 0-15,56-89 0 16,-48 89 0-16,1 0 0 0,1 14 0 16,-6 16 0-16,-2 11 0 15,-2 3 0-15,0 6 0 16,0 0 0-16,2-2 0 15,7-8 0-15,7-10 0 16,6-8 0-16,9-12 0 16,5-10 0-16,2-8 0 15,2-20 0-15,-5-10 0 16,-4-8 0-16,-6-2 0 16,-7-6 0-16,-7 0 0 15,-9-5 0-15,-2 9 0 16,0 8 0-16,-6 18 0 15,-10 12 0-15,-4 12 0 0,0 12 0 16,-3 16 0-16,8 8 0 16,9 3 0-16,6-2 0 15,4-2 0-15,27-5 0 0,11-6 0 16,12-10 0-16,21-6-278 16,-10-8-484-16,-12 0-742 0</inkml:trace>
  <inkml:trace contextRef="#ctx0" brushRef="#br0" timeOffset="84699.89">29742 15400 1870 0,'0'0'666'0,"0"0"-115"0,0 0-67 16,0 0-286-16,0 0-74 16,0 0-62-1,0 0-28-15,20 107-32 0,-15-85 5 16,-3 1-1-16,-2-5-4 15,2-1-2-15,0-3 0 16,7-4-24-16,9-6-63 16,11-4-73-16,28-4-94 15,-3-19-367-15,-4 0-342 0</inkml:trace>
  <inkml:trace contextRef="#ctx0" brushRef="#br0" timeOffset="84809.66">29811 15089 2000 0,'0'0'680'0,"0"0"-347"15,0 0-333-15,0 0-549 0</inkml:trace>
  <inkml:trace contextRef="#ctx0" brushRef="#br0" timeOffset="84967.78">30593 15338 2975 0,'0'0'685'16,"0"0"-402"-16,0 0-283 16,0 0-59-16,0 0-1548 0</inkml:trace>
  <inkml:trace contextRef="#ctx0" brushRef="#br0" timeOffset="111845.05">7199 9083 1491 0,'0'0'522'16,"0"0"-256"0,0 0 50-16,0 0-56 0,0 0-60 15,0 0-20-15,21-80 26 16,-18 76 15-16,-3 4-37 15,0 0-14-15,0 0-90 16,0 0-80-16,0 2 0 0,0 10 0 16,0 3 0-1,9 0 0-15,0-1 0 0,5-3 0 16,1-10 0-16,7-1 0 16,12-9 0-16,10-23 0 15,14-13 0-15,8-11 0 16,11-8 0-16,0 0 0 15,-5 5 0-15,-10 12 0 32,-20 17 0-32,-15 13 0 0,-16 17 0 0,-11 22 0 15,-11 18-185-15,-13 5-811 0</inkml:trace>
  <inkml:trace contextRef="#ctx0" brushRef="#br0" timeOffset="112805.61">11510 12986 2359 0,'0'0'871'0,"0"0"-510"16,0 0-52-16,0 0-113 16,0 0-196-16,0 0 0 0,-2-10 0 15,0 30 0-15,0 6 0 16,2 2 0-16,0-4 0 16,0-6 0-16,0-8 0 15,2-10 0-15,17 0 0 16,17-14 0-16,17-22 0 15,18-14 0-15,14-11 0 16,31-30 0-16,-18 12 0 16,-24 15-2159-16</inkml:trace>
  <inkml:trace contextRef="#ctx0" brushRef="#br0" timeOffset="151344.26">22238 15516 851 0,'0'0'247'16,"0"0"-21"-16,0 0 46 15,0 0-86-15,0 0-79 16,-96-124-3-16,74 98-41 16,-7 4-23-16,-7 2 50 15,-6 0 40-15,-7 2-22 16,-12 2-64-16,-3 0-44 16,-7 2-23-1,-1 0-49-15,-1 1-15 0,0 5 49 0,-1 3 21 16,0 5 16-16,-2 0 0 15,-4 0-6-15,2 8 6 16,-4 10-11-16,-3 4-67 16,-2 6-6-16,-2 0-19 15,-2 2-13-15,4 2 48 16,1 2-18-16,3 2-24 16,6 0 1-16,6 4-66 15,9 5 152-15,11 0 14 0,9 4 4 16,10 3 6-1,6 2 0-15,8 4 8 0,4 0 3 16,10 0 30-16,4 5 12 16,0 1 2-16,13 2 5 15,10 0-18-15,1 2-1 16,5 3 50-16,0-7 7 16,2 6-6-16,5-6-4 15,6-2-12-15,5 0 0 16,11-4-2-16,9-5-37 15,8 1-17-15,8-4-20 16,2 2 0 0,2-6 0-16,2-2-1 0,-3-4-20 0,3-8-2 15,-1-6 5-15,1-3 9 32,-2-14-1-32,0 0 8 0,-3-5-4 0,1-4 6 15,-2 0-1-15,-6 0-17 16,-1 0 18-16,-5 0 5 15,-2-4 45-15,-1-6 32 16,-2-3 80-16,-1 0-15 16,-1-1-34-16,1-4-46 15,-3-5-42-15,3 1-8 32,-5 0-17-32,2-4-2 0,-4-2-4 15,1-2-31-15,-6-2-12 16,0-8-33-16,-1 0-34 15,-3-8 31-15,-3-7 8 16,2-3 24-16,-6-8 21 16,2-6-27-16,-4 0 22 15,-6-3 23-15,-5 7-9 16,-12 0 11-16,-10 8 12 16,-7 6 23-16,0 4 55 15,-16 2 28-15,-13-1-1 16,-6 3-13-16,-3-6-35 15,-7-2 7-15,-1 0-9 0,-8 0-5 16,-2-4-9-16,-8 0 9 16,-5 4-6-16,-4 5-25 15,-4 3-8-15,4 8-11 16,-1 6-2-16,7 2-73 16,-15-2-115-16,17 2-384 15,15 6-1348-15</inkml:trace>
  <inkml:trace contextRef="#ctx0" brushRef="#br0" timeOffset="151512.59">22761 15611 1868 0,'0'0'0'0</inkml:trace>
  <inkml:trace contextRef="#ctx0" brushRef="#br0" timeOffset="160937.21">20729 13577 2250 0,'0'0'792'0,"0"0"-463"16,0 0 23-1,0 0-119-15,0 0-93 0,-6-4-140 16,6 4 0-16,0 0 0 16,0 0 0-16,0 4 0 15,0 12 0-15,0 2 0 16,0 3 0-16,4-3 0 15,7-4 0-15,1-5 0 16,1-6 0-16,9-3 0 16,12-3 0-16,19-23 0 0,34-25 0 15,36-34 0-15,0 3 0 16,-11 2 0-16,-20 15 0 16,-30 28 0-16,-8 4 0 15,-8 5 0-15,-23 16 0 16,-15 9 0-16,-8 3 0 15,0 0 0-15,0 0 0 16,0 0 0-16,0 11 0 16,-2 11 0-16,-4-4-356 15,-1-4-793-15</inkml:trace>
  <inkml:trace contextRef="#ctx0" brushRef="#br0" timeOffset="174201.3">7502 12579 449 0,'0'0'111'0,"0"0"-83"16,0 0-28-16,0 0-32 16,0 0-16-16,0 0 48 0,122-60 15 15,-115 57 139 1,-3 3 98-16,-4 0 96 0,0 0 11 15,0 0-80 1,0 0-49-16,0 0 33 16,0 0-37-16,0 0 13 0,0 0 6 15,0 3-48-15,0-3 8 16,2 0-31-16,0 2-11 16,1-2-46-16,-1 4-64 15,-2 1-31-15,2 9-22 16,0 4 1-16,0 9-2 15,4-1 1-15,-2-2 0 16,2-4-2-16,1-10 1 0,1-6 1 16,4-4 0-16,3-12 2 15,12-22 46-15,11-20-48 16,9-15 0-16,7-11 0 16,-1 0 0-1,-4 10 0-15,-9 16 0 0,-11 20 0 16,-13 14 0-16,-7 12 0 15,-7 5 0-15,-2 3 0 16,0 0 0-16,0 0 0 16,0 0 0-16,0 0 0 0,0 0 0 15,0 18-59 1,0 3-452-16,0-1-685 0</inkml:trace>
  <inkml:trace contextRef="#ctx0" brushRef="#br0" timeOffset="-118053.68">4255 9725 2586 0,'0'0'676'0,"0"0"-465"16,0 0 83-16,0 0-86 0,0 0-87 15,0 0-121 1,0 0 0-16,-71-64 0 0,71 64 0 16,0 22 0-16,4 10 0 15,7 13 0 1,1 2 0-16,-1 4 0 0,3-9 0 15,1-8 0-15,9-16 0 16,32-18 0-16,53-40 0 16,61-58 0-16,34-35 0 15,20-23 0-15,-10 5 0 16,-37 25 0-16,-41 32 0 16,-44 32 0-16,-46 30 0 15,-23 18 0-15,-8 3 0 0,-8 5 0 16,0 2 0-16,-7 4 0 15,0 0 0-15,0 0 0 16,0 10 0-16,4 6 0 31,5 2 0-31,5 1-44 0,1 7-176 16,1-7-119-16,-12-2-620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3:47:07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3446 2628 2954 0,'0'0'688'0,"0"0"-455"15,0 0-12-15,0 0-221 16,0 0 0-16,0 0 0 16,119-23 0-16,-59 9 0 15,0-3 0-15,-5 3 0 16,-12 6 0-16,-16 8-260 0,-27 17-266 15,-25 15-96-15,-17 8-19 16</inkml:trace>
  <inkml:trace contextRef="#ctx0" brushRef="#br0" timeOffset="143.85">3326 2975 1060 0,'0'0'1163'0,"0"0"-624"16,0 0-27-1,0 0-52-15,0 0-261 0,0 0-36 16,0 0-163-16,127-54 0 15,-65 40 0-15,44 5 0 16,-13 6-329-16,-9 3-741 0</inkml:trace>
  <inkml:trace contextRef="#ctx0" brushRef="#br0" timeOffset="1176.08">5464 2410 2515 0,'0'0'610'0,"0"0"-384"15,0 0 37-15,0 0-134 16,0 0-78-16,0 0-44 16,0 0 16-1,-77 60 22-15,46-42 7 0,-5-2 1 0,3-6-16 16,0-4 48-1,4-3-85-15,2-3 0 0,9 0 0 16,2-7 0 0,5-11 0-16,6-4 0 0,3-4 0 15,2-4 0-15,0-2 0 16,0 0 0-16,11 0 0 16,7 0 0-16,0 2 0 15,2 6 0-15,0 2 0 16,1 8 0-16,-4 3 0 0,-3 5 0 15,1 6 0 1,-1 0 0-16,1 21 0 0,3 8 0 31,2 14 0-31,0 5 0 0,-3 8 0 0,2 2 0 16,-3 0 0-16,-6-1 0 16,-3 1 0-16,-7-2 0 15,0 2 0-15,-11 2 0 16,-16-2 0-16,-6-2 0 15,-10-1 0 1,-6-5 0-16,0-6 0 0,-2-6 0 16,2-8 0-16,5-10 0 15,3-6 0-15,10-10 0 0,4-4 0 16,6 0 0-16,2-8 0 16,6-12 0-16,6-6 0 15,5-2 0-15,2-4 0 16,0-3 0-16,9 5 0 15,6 2 0-15,6 4 0 16,4 4 0-16,0 4 0 16,4 10 0-16,3 6 0 15,2 0 0-15,-1 15 0 16,1 10 0-16,1 9 0 16,-2 5 0-1,1-3 0-15,-1-2 0 0,0-8 0 16,1-6 0-16,-1-12 0 0,6-8 0 15,-2 0 0-15,1-18 0 16,-5-10 0-16,-8-7-26 31,-7-12-112-31,-7 8-223 16,-9 5-772-16</inkml:trace>
  <inkml:trace contextRef="#ctx0" brushRef="#br0" timeOffset="2236.71">6365 1718 1728 0,'0'0'520'15,"0"0"-184"-15,0 0-15 16,0 0-104-16,0 0-66 16,0 0 12-16,0 0-32 15,22-86 14-15,-6 72 5 16,4 0-54-16,2 0-12 15,5 0-30-15,2 4-54 16,2-2 0-16,0 6 0 16,0 2 0-16,-4 4 0 15,-4 2 0-15,-2 22 0 16,-2 10 0-16,-6 14 0 0,-4 8 0 16,-9 9 0-16,0 0 0 15,0 0 0-15,-6-9 0 16,-6-12 0-1,3-10 0-15,3-14 0 0,4-12 0 16,2-8 0-16,0 0 0 16,0-30 0-16,0-16 0 15,6-12 0-15,7-9 0 16,5-1 0-16,0 6 0 16,-2 8 0-16,1 12 0 15,-1 14 0-15,-3 8 0 0,1 12 0 16,3 4 0-16,4 4 0 15,5 0 0-15,1 8 0 16,2 14 0-16,-2 10 0 16,-3 6 0-16,-4 8 0 0,-4 3 0 15,-5 1 0-15,-4-4 0 16,-5-2 0-16,0-6 0 16,-2-6 0-16,2-10 0 15,3-6 0 1,6-16-197-16,-2 0-316 0,5-6-287 0</inkml:trace>
  <inkml:trace contextRef="#ctx0" brushRef="#br0" timeOffset="2414.52">7228 1816 1395 0,'0'0'1429'0,"0"0"-880"16,0 0-247-16,0 0-170 15,0 0-104-15,120-68-28 16,-71 53-24-16,17 2-199 16,-14 3-472-16,-12 6-616 0</inkml:trace>
  <inkml:trace contextRef="#ctx0" brushRef="#br0" timeOffset="2614.73">7624 1520 2292 0,'0'0'793'16,"0"0"-261"-16,0 0-213 16,0 0-159-16,0 0-160 15,0 0 0-15,0 0 0 16,-11-36 0-16,11 60 0 0,0 12 0 16,0 12 0-16,0 12 0 15,2 8 0-15,7 8 0 16,4 39 0-16,-2-21-332 15,1-12-939-15</inkml:trace>
  <inkml:trace contextRef="#ctx0" brushRef="#br0" timeOffset="3181.59">8483 2252 2986 0,'0'0'746'0,"0"0"-382"16,0 0-364-16,0 0 0 15,0 0 0-15,0 0 0 16,0 0 0-16,-2 106 0 16,2-86 0-16,0-8 0 0,0-8 0 15,0-4 0-15,0 0 0 16,0-8 0-16,8-14 0 16,-2-8 0-16,-1-8 0 15,-5-1 0-15,0-1 0 16,0 8 0-16,-13 4 0 15,-14 10 0-15,-9 12 0 16,-11 6 0-16,-11 16 0 16,-11 26 0-16,-7 20 0 15,5 13 0-15,9 9 0 16,10 2 0-16,21-2 0 0,22-3 0 16,9-9 0-1,25-8 0-15,29-12 0 0,17-12 0 16,11-15 0-16,8-14 0 15,-4-11 0-15,-8 0 0 16,-16-10 0-16,-17-8 0 16,-16 0-194-16,-20 4-271 15,-7 4-321-15,-2 6-767 0</inkml:trace>
  <inkml:trace contextRef="#ctx0" brushRef="#br0" timeOffset="3838.99">8894 2989 1945 0,'0'0'782'15,"0"0"-410"-15,0 0 77 16,0 0-251-16,0 0-66 16,0 0-29-16,0 0-47 15,-25 7-17-15,5-1-38 16,1 2 0-16,0-4 17 15,6-2-18-15,2-2 0 0,6 0 0 16,1-6 0 0,4-10 0-16,0-3 0 0,0 0 0 15,4-2 0 1,10 3 0-16,4 4 0 0,2 5 0 16,3 2 0-16,-2 5 0 15,4 2 0-15,2 0 0 16,0 20 0-1,-3 9 0-15,0 8 0 0,-8 12 0 16,-5 9 0-16,-9 6 0 16,-2 4 0-16,-4 0 0 15,-21-4 0-15,-6-6 0 16,-5-7 0-16,-1-11 0 16,-1-10 0-16,5-10 0 0,4-10 0 15,4-8 0-15,4-2 0 16,6-10 0-16,1-16 0 15,8-6 0-15,4-2 0 16,2 0 0-16,0 4 0 16,0 3 0-16,16 8 0 15,1 5 0-15,8 7 0 16,4 7 0 0,6 0 0-16,5 8 0 0,1 19 0 15,1 3 0-15,-2 6 0 16,-2 0 0-16,-2-2 0 15,-5-4 0-15,0-8 0 16,-2-8 0-16,0-8 0 0,0-6 0 16,-1 0 0-16,1-16 0 15,-2-6 0-15,-6-2 0 16,-6-10 0-16,-6 4-74 16,-9 4-702-16</inkml:trace>
  <inkml:trace contextRef="#ctx0" brushRef="#br0" timeOffset="128611.67">9997 2689 641 0,'0'0'2016'0,"0"0"-1436"0,0 0-361 16,0 0-14-16,0 0-61 15,0 0-55-15,140-38-65 16,-86 26-7-16,0 0-17 16,-4-1-12-16,-5 4-22 15,-9 3-215-15,-28 6-256 16,-8 0-241-1,0 14-490-15</inkml:trace>
  <inkml:trace contextRef="#ctx0" brushRef="#br0" timeOffset="128739.19">10044 2875 1580 0,'0'0'1005'16,"0"0"-550"-16,0 0-179 16,0 0-98-1,0 0-61-15,171-26-68 0,-70 10-49 31,-19 2-133-31,-13 2-813 0</inkml:trace>
  <inkml:trace contextRef="#ctx0" brushRef="#br0" timeOffset="129746.67">11982 2256 1729 0,'0'0'683'0,"0"0"-342"15,0 0 40-15,0 0-106 16,0 0-128 0,0 0-111-16,0 0-25 0,-69 6-2 15,29 18-2-15,-7 0 11 16,-2-6-12-16,5-4 9 15,2-10-1-15,7-4-4 16,9-8 40-16,10-23 4 0,12-10 0 16,4-8-3-1,0-5-26-15,25-2 1 16,4 6-1-16,2 6-25 0,-2 10 6 16,0 14 6-16,-5 10-2 15,0 10 8-15,1 4-17 16,0 26 0-16,-3 14-1 15,0 14-4-15,-4 10-2 16,-5 7 4-16,-9 1-3 16,-4 0 4-16,-10-2 1 15,-26-5-10-15,-13-5 9 16,-14-6-4-16,-5-10 5 16,-3-10 0-16,6-12 1 15,9-10 19-15,15-14-8 0,13-2 18 16,14-10 0-1,10-14-17-15,4-2-4 0,7-2-9 16,15 2 0-16,7 6 0 16,7 6 0-16,6 8 0 15,5 6 0-15,4 0-8 16,2 6 7-16,1 13-47 16,-3 6-95-16,-4 3-109 15,-4 2 5-15,7 2-273 16,-9-6-126-16,-5-10-159 0</inkml:trace>
  <inkml:trace contextRef="#ctx0" brushRef="#br0" timeOffset="129966.72">12639 2446 1770 0,'0'0'877'16,"0"0"-411"-16,0 0-186 15,0 0-160-15,0 0-95 16,0 0 14-16,0 0 3 16,-104 132-13-16,70-87-11 15,1-5-18-15,4-6 0 0,6-8-21 16,8-14-94-16,6-10-92 16,-2-10-151-16,2-20-341 15,0-2-104-15</inkml:trace>
  <inkml:trace contextRef="#ctx0" brushRef="#br0" timeOffset="130108.4">12343 2508 803 0,'0'0'1009'16,"0"0"-332"-16,0 0-162 0,0 0-281 15,0 0-49-15,0 0-5 16,0 0-96-16,107 66-22 16,-62-35-50-16,13 15-12 0,-10-8-197 15,-8-6-564-15</inkml:trace>
  <inkml:trace contextRef="#ctx0" brushRef="#br0" timeOffset="130647.48">13437 2394 783 0,'0'0'1698'0,"0"0"-1041"16,0 0-280-16,-13-112-101 15,42 87-157-15,11 12-56 16,7 11-36-16,6 2-12 15,-2 25 10-15,-4 18-13 16,-9 9-11-16,-13 4 10 16,-12 0-10-16,-9-6-1 15,-4-8 0-15,0-9 0 0,-11-13 2 16,-1-8-2 0,4-12 0-16,-1 0 29 0,3-22-29 15,0-13 0-15,6-9 0 16,0-8 0-16,0 0 0 15,14 0 0-15,5 8 0 16,4 12 0 0,4 12 0-16,7 12 0 0,1 8 0 15,4 6 0-15,-2 18 0 16,-1 12 0-16,-3 4 0 16,-8 8 0-16,-5 0 0 0,-7 0 0 15,-8-4-26-15,-3-5-145 16,0-5-127-16,0-10-475 15,2-12-459-15</inkml:trace>
  <inkml:trace contextRef="#ctx0" brushRef="#br0" timeOffset="130981.13">14311 2544 2031 0,'0'0'896'0,"0"0"-436"16,0 0-133-16,0 0-115 0,0 0-149 15,0 0-45-15,0 0-11 16,156-32-7-16,-106 21-102 16,6-18-265-16,-15 5-389 15,-17 0-140-15</inkml:trace>
  <inkml:trace contextRef="#ctx0" brushRef="#br0" timeOffset="131138.7">14606 2235 519 0,'0'0'1428'0,"0"0"-704"0,0 0-130 15,0 0-273-15,0 0-54 16,0 0-125-16,0 0-74 16,-17-47-35-16,28 94-33 0,3 18 0 15,-1 7 0-15,-7 6 0 16,1-5-14-1,2 0-208-15,-2-20-342 0,-1-21-564 0</inkml:trace>
  <inkml:trace contextRef="#ctx0" brushRef="#br0" timeOffset="131342.64">14881 1969 2760 0,'0'0'844'0,"0"0"-502"0,0 0-192 16,0 0-150-16,162 78 0 16,-92-12 0-16,-8 12 0 15,-13 13 0-15,-23 1 0 16,-23 0-74 0,-12-7-227-16,-85 13-168 0,5-22-382 15,-9-20-566-15</inkml:trace>
  <inkml:trace contextRef="#ctx0" brushRef="#br0" timeOffset="131609.12">13237 1951 1844 0,'0'0'689'15,"0"0"-303"-15,0 0-60 16,0 0-124 0,-96 194-32-16,92-41-34 0,4 13 7 15,33-3-41-15,27-21-44 16,11-40-32-16,47-2-26 16,24-21-21-16,22-29-201 0,-18-12-307 15,-34-36-339-15</inkml:trace>
  <inkml:trace contextRef="#ctx0" brushRef="#br0" timeOffset="131845.16">15805 1650 2535 0,'0'0'962'15,"0"0"-593"-15,0 0-139 0,0 0-230 0,0 0 0 16,0 0 0-16,0 0 0 16,74 80 0-16,-48 0 0 15,-5 9 0-15,-7 1 0 16,-6-2 0 0,-4-6-195-16,-4 3-185 0,0-22-436 15,0-18-767-15</inkml:trace>
  <inkml:trace contextRef="#ctx0" brushRef="#br0" timeOffset="132112.72">15890 2699 1759 0,'0'0'831'0,"0"0"-377"16,0 0-183-16,0 0-156 16,0 0-87-16,-13 106-28 15,37-96-22-15,7-10-76 16,2 0-53-16,-1-8-16 15,-3-12 89-15,-7-4 78 16,-8 0 21 0,-12 2 154-1,-2 4-18-15,-7 0-40 16,-24 6-20-16,-9 2-31 16,-10 8-9-16,0 2-31 0,0 0-26 15,15 4 0 1,17 12-15-16,32-6-155 0,23-2-515 15,19-8-1005-15</inkml:trace>
  <inkml:trace contextRef="#ctx0" brushRef="#br0" timeOffset="132276.06">16507 2523 2254 0,'0'0'1069'16,"0"0"-692"-16,0 0-132 0,0 0-245 15,0 0-291-15,0 0-1084 0</inkml:trace>
  <inkml:trace contextRef="#ctx0" brushRef="#br0" timeOffset="132669.78">12888 3593 1555 0,'0'0'599'16,"0"0"-99"0,0 0 122-16,0 0-167 0,0 0-262 15,0 0-21-15,0 0-172 16,233-76 0-16,-24 62 0 16,51-2 0-16,35-2 0 15,6-4 0-15,-25-4 0 16,-15-6 0-16,-41 2 0 15,-62 3 0-15,-62 9 0 0,-49 9 0 16,-36 2 0 0,-11 7 0-16,-7 0 0 0,-70 33 0 31,-6 7-562-31,-2 2-580 0</inkml:trace>
  <inkml:trace contextRef="#ctx0" brushRef="#br0" timeOffset="133110.04">13493 4046 1883 0,'0'0'797'15,"0"0"-303"-15,0-114-116 16,0 80-69-16,2 14-74 15,9 16-235-15,0 4 0 16,8 36 0-16,0 20 0 16,1 15 0-16,-2 5 0 15,-2 0 0-15,-3-12 0 16,-4-14-45-16,-2-18-14 16,-1-16 25-16,1-16 34 0,-1-4 1 15,4-30 13-15,3-10 16 16,5-10 12-16,-1-4-26 15,6 1 4-15,-5 12-5 16,-1 10-15 0,-1 17 0-16,-3 18 0 0,3 2 0 15,-3 31 0-15,1 11 0 16,-1 7 0-16,-4 2 0 16,-3-5-14-16,0-4-127 15,4-12-229-15,-1-10-540 16,3-16-624-16</inkml:trace>
  <inkml:trace contextRef="#ctx0" brushRef="#br0" timeOffset="133267.65">14188 4164 2150 0,'0'0'1131'0,"0"0"-633"16,0 0-181-16,0 0-317 15,0 0 0 1,136-72 0-16,-68 44-273 0,-12 6-483 15,-11 0-743-15</inkml:trace>
  <inkml:trace contextRef="#ctx0" brushRef="#br0" timeOffset="133613.96">14629 3816 2270 0,'0'0'883'0,"0"0"-413"16,0 0-213-16,0 0-170 15,0 0-65-15,158-92-16 16,-111 88-6-16,-11 4-12 16,-14 1-120-16,-15 21-21 15,-7 9 51-15,-10 1 48 16,-14 0 36-16,0-4 9 16,3-8 9-16,11-6 28 0,5-10 13 15,5-4 56-15,0 0 22 16,13 0-23-16,14 0-57 15,6-6-24-15,7 6-9 16,3 0 3-16,-3 6-9 16,-5 20-11-16,-5 6-10 15,-14 8-27-15,-16 2 12 16,0 1 17-16,-25-6 19 16,-15-2 16-16,-7-7-8 15,-5-8-7-15,2-4-1 16,5-12-42-16,5-8-121 15,15-19-454-15,14-9-804 0</inkml:trace>
  <inkml:trace contextRef="#ctx0" brushRef="#br0" timeOffset="133833.93">15248 3457 2626 0,'0'0'1023'0,"0"0"-576"16,0 0-447-16,0 0 0 15,131 54 0-15,-81 0 0 0,-4 14 0 16,-3 26 0-16,-16 25 0 16,-16-7 0-16,-11-10 0 15,-13-13 0-15,-32-21-39 16,-37 18-206-16,-61 16-213 16,16-22-306-16,0-15-174 0</inkml:trace>
  <inkml:trace contextRef="#ctx0" brushRef="#br0" timeOffset="134069.74">13143 3547 2177 0,'0'0'720'0,"0"0"-385"16,0 0 22-16,0 0-120 15,-127 115-96-15,122 19-12 16,12 42-129-16,46 15 0 16,34-13 0-16,29-31 0 15,25-39 0-15,28-22 0 16,20-34-122-16,-37-26-482 16,-21-24-619-16</inkml:trace>
  <inkml:trace contextRef="#ctx0" brushRef="#br0" timeOffset="134313.59">16102 3421 1491 0,'0'0'2001'16,"0"0"-1397"-16,0 0-604 15,0 0 0 1,0 0 0-16,0 0 0 0,0 0 0 15,15 182 0-15,-8-46 0 16,-7 9 0-16,0-27 0 0,-5-33 0 16,-6-37 0-16,-7-4-261 15,5-6-562-15,2-10-636 0</inkml:trace>
  <inkml:trace contextRef="#ctx0" brushRef="#br0" timeOffset="134534.6">16169 4299 2386 0,'0'0'687'0,"0"0"-308"16,0 0-87 0,0 0-112-16,0 106-136 15,0-77-44 1,0-7-51-16,10-4-171 0,6-11-33 0,0-7-10 16,-3 0 105-16,-2-10 160 15,-6-13 38-15,-5-4 130 31,0-1 30-31,-7 2-23 16,-18 4-7-16,-8 6-57 16,-11 8-49-16,-10 6-21 15,-10 2-41-15,10 6-174 16,16 4-661-16</inkml:trace>
  <inkml:trace contextRef="#ctx0" brushRef="#br0" timeOffset="134913.31">17109 2699 1568 0,'0'0'1263'16,"0"0"-570"-16,0 0-222 15,0 0-370-15,0 0-101 16,0 0 0-16,149-85 0 15,-89 80 0-15,-4 2 0 16,-11 3-150-16,-16 7-530 16,-27 8-444-16</inkml:trace>
  <inkml:trace contextRef="#ctx0" brushRef="#br0" timeOffset="135037.37">17066 2935 1803 0,'0'0'794'0,"0"0"-194"16,0 0-239-16,0 0-28 15,141 21-183-15,-68-21-95 16,35-22-55-16,-20 1-204 16,-14 2-615-16</inkml:trace>
  <inkml:trace contextRef="#ctx0" brushRef="#br0" timeOffset="135713.23">18940 2207 1891 0,'0'0'639'0,"0"0"-255"15,0 0-44-15,0 0-60 16,0 0-40-16,0 0-48 16,67-120-62-16,-38 102-130 15,2 2 0-15,3 4 0 16,1 10 0-16,4 2 0 16,-6 20 0-16,-4 22 0 15,-12 19 0-15,-10 15 0 0,-7 4 0 16,-11 0 0-16,-16-10 0 15,0-15 0-15,6-19 0 16,7-18 0-16,9-18 0 16,5-7 0-16,3-33 0 15,19-20 0-15,5-12 0 16,6-10 0-16,-1 1 0 16,-1 8 0-16,-4 16 0 15,-6 19 0-15,-3 26 0 16,3 12 0-16,-2 24 0 0,2 27 0 15,3 13 0 1,1 6 0-16,-3 0 0 16,0-4 0-16,-1-10 0 0,-4-11-143 15,1-16-193-15,5-22-270 16,-4-7-114-16,-1-5-220 0</inkml:trace>
  <inkml:trace contextRef="#ctx0" brushRef="#br0" timeOffset="135840.18">19819 2274 1174 0,'0'0'1563'0,"0"0"-922"0,0 0-312 16,0 0-104-16,0 0-107 15,0 0-72-15,127-7-46 16,-59 7 0-16,8 0 0 16,2-3-266-16,-20-12-489 15,-20 0-958-15</inkml:trace>
  <inkml:trace contextRef="#ctx0" brushRef="#br0" timeOffset="136635.06">20484 2011 1810 0,'0'0'821'16,"0"0"-281"-16,0 0-79 15,0 0-176-15,0 0-106 0,0 0-179 16,27-52 0-16,-20 98 0 16,2 20 0-1,0 14 0-15,2 8 0 0,5 1 0 16,3-9 0-16,6-16 0 15,8-30-377-15,-4-20-447 16,-6-14-464-16</inkml:trace>
  <inkml:trace contextRef="#ctx0" brushRef="#br0" timeOffset="136838.93">20894 1770 1908 0,'0'0'1205'0,"0"0"-740"15,0 0-192-15,0 0-123 16,126 17-55-16,-69 19-95 16,-1 14 0-16,-7 14 0 15,-20 26 0-15,-27 27 0 16,-20 21 0-16,-38-12 0 16,-15-26 0-1,-27-12-3-15,-20-21-269 0,11-13-299 16,-4-6-565-16</inkml:trace>
  <inkml:trace contextRef="#ctx0" brushRef="#br0" timeOffset="137168.22">18457 1664 1495 0,'0'0'963'0,"-119"16"-491"16,40 22 23-16,-13 32-169 16,10 47-104-16,31 49-99 0,37 20-123 15,30-1 0-15,64-18 0 16,29-35 0-16,33-14 0 15,30-20 0 1,15-23 0-16,9-33 0 0,-1-32-201 16,-53-10-511-16,-28-10-909 0</inkml:trace>
  <inkml:trace contextRef="#ctx0" brushRef="#br0" timeOffset="137466.6">21939 1622 2237 0,'0'0'716'16,"0"0"-172"-16,0 0-242 15,0 0-115-15,0 0-77 16,0 0-110-16,-142 201 0 16,99-65 0-16,12 10 0 0,20-25 0 15,11-33 0 1,6-34 0-16,26-14 0 0,13 2 0 16,15-4 0-16,44-10-227 15,-17-14-301-15,-11-14-520 0</inkml:trace>
  <inkml:trace contextRef="#ctx0" brushRef="#br0" timeOffset="137874.69">22200 1919 2443 0,'0'0'871'15,"0"0"-381"-15,0 0-198 0,0 0-292 16,0 0 0-16,0 0 0 15,0 0 0 1,104 16 0 0,-68 34 0-16,-9 6 0 0,-11 2 0 0,-10-6 0 15,-6-9 0-15,0-11-32 16,-4-10 7-16,-8-14 1 16,1-8 24-16,3-3 21 15,1-24 0-15,2-11 18 16,5-13-39-16,0-3 0 0,10 0 0 15,9 2 0 1,2 10 0-16,1 10 0 16,3 14 0-16,1 14 0 0,5 4 0 15,0 18 0-15,0 15 0 16,-2 12 0-16,-2 3 0 16,-7 0 0-1,-7-2 0-15,-3-6 0 0,-6-8-29 16,1-6-154-16,10-9-171 15,-1-7-422-15,1-8-168 0</inkml:trace>
  <inkml:trace contextRef="#ctx0" brushRef="#br0" timeOffset="138047.51">23025 2043 2522 0,'0'0'780'0,"0"0"-252"16,0 0-262-16,0 0-266 15,0 0 0-15,0 0 0 16,166-26 0-16,-105 26 0 31,19 4-372-31,-15 2-478 0,-15-4-448 0</inkml:trace>
  <inkml:trace contextRef="#ctx0" brushRef="#br0" timeOffset="138338.75">23553 1901 1844 0,'0'0'886'0,"0"0"-302"15,0 0-245 1,0 0-114-16,0 0-104 0,0 0-97 31,158-91-18-31,-105 95-6 0,-4 23-9 16,-11 6-85-16,-18 6-47 16,-20 3 25-16,0 0 58 15,-29-2 29-15,-13-4 29 16,-7-2 12-16,2-8 15 15,4-4 66-15,12-8-4 16,16-6-26-16,13-1 9 0,2-6-35 16,33 2-20-16,23-3 23 15,19 0-40-15,15 0 0 16,3 0-20-16,-4 0-127 16,-6 0-52-16,-18 0-85 15,-15 0-246-15,-16 0-115 16,-18-4-484-16</inkml:trace>
  <inkml:trace contextRef="#ctx0" brushRef="#br0" timeOffset="138637.51">24056 1544 1455 0,'0'0'1277'16,"0"0"-678"-16,0 0-137 15,0 0-270-15,0 0-81 16,0 0-111-16,145-28 0 16,-83 84 0-1,3 32 0-15,-9 26 0 0,-21 23 0 16,-18-9 0-16,-17-28 0 16,-4-27 0-16,-20-23 0 15,-12 4 0-15,-6 4 0 0,-7-4 0 16,-2-10 0-1,4-14 0-15,7-12 0 0,9-10-80 16,8-8-130-16,12-20-311 16,11-8-969-16</inkml:trace>
  <inkml:trace contextRef="#ctx0" brushRef="#br0" timeOffset="138810.29">24677 2412 2801 0,'0'0'887'16,"0"0"-683"-16,0 0-204 15,0 0-10-15,0 0-653 0</inkml:trace>
  <inkml:trace contextRef="#ctx0" brushRef="#br0" timeOffset="144339.4">2709 5320 1538 0,'0'0'289'16,"0"0"-185"-16,0 0 59 15,0 0-38-15,0 0-81 16,0 0-17-16,-23-28 63 16,-6 18 63-16,-11 2 17 15,-13 0 73-15,-12 2-66 16,-8-1-77 0,-5 2-50-16,2 0-35 0,4 1 4 0,10 3 11 15,14 1-21 1,10-3 7-16,13 3 28 0,13 0 31 15,8-1-3-15,4-2-15 16,0 3-39-16,0 0-13 16,0 0-5-16,0 0 0 15,0 14 0-15,0 16 24 16,0 13 4-16,0 15-19 16,8 24-8-16,11 26 5 15,8 30-5-15,0 13 10 16,-5 0-5-16,-4-3 9 15,-9-8 9-15,-2 2 0 16,-7-1-2 0,0-5-5-16,0-9-16 15,-5-7 6-15,-6-24-6 0,2-20-1 16,2-22 26-16,3-9 11 16,-1-1 20-16,3 0-13 15,0-2-7-15,2-12-1 16,0-10-7-16,4-6-29 15,21-8 0-15,17-4 0 16,34-2 0-16,42-10 0 16,38-10 0-16,-7 0-75 15,-26 6-42-15,-43 6 4 0,-35 4 11 16,-3 2 35 0,-11 0 50-16,-6 2 11 0,-25 0-42 15,0 0-78-15,-5-4-495 0</inkml:trace>
  <inkml:trace contextRef="#ctx0" brushRef="#br0" timeOffset="148866.31">3736 5723 2492 0,'0'0'347'0,"0"0"-6"16,0 0 118-16,0 0-328 16,0 0-93-16,0 0-38 15,0 0-1-15,-3-5-8 16,1 5 9-16,0 0 17 0,-2-5 47 15,-7-11 82-15,-3-8-97 16,-3-7-27-16,-3-2-22 16,-1 1 0-16,2 1 0 15,5 11 0 1,3 6 0-16,5 8 0 0,3 6 0 16,3 0 0-16,3 6 0 15,22 12 0-15,16 4 0 16,8-1 0-16,9-6 0 15,0-8 0-15,-7-7-62 16,-9 0 23-16,-15-7 39 0,-14-7 13 16,-10-1 75-16,-3 0-88 15,0 1 0-15,-7 6 0 0,-2 2 0 16,1 6 0-16,1 0 0 16,2 26 0-16,-2 18 0 15,5 20 0-15,0 13 0 16,2 5 0-16,0 2 0 31,0-2 0-31,0-3 0 16,0-9 0-16,0-12 0 15,0-10 0-15,-15-14 0 16,-8-12-30-16,-8-16-11 16,-4-6 4-16,-6-14 7 0,3-18-23 15,3-6 14-15,10-6 33 16,12 0-1-16,13-1-2 15,7 2-18-15,34-1-60 16,22-1-59-16,11 3-17 16,8 0-48-16,-2 0 40 15,-9 4 83-15,-15 2 68 16,-18 0 20-16,-13 0 129 16,-15 1 79-16,-6 3-37 15,-4 5-26-15,0 4 19 16,0 7-46-16,0 10-5 15,0 6 4-15,0 2-117 0,0 30 0 16,-4 16 0-16,2 17 0 16,2 9 0-16,0 2 0 15,0-6 0-15,0-8 0 16,6-16 0-16,2-14 0 16,1-14 0-16,-1-15 0 15,2-3 0-15,1-14 0 16,0-21 0-16,5-5 0 15,-1 0 0-15,1 2 0 16,-5 10 0-16,-2 12 0 16,-2 12 0-16,1 4 0 15,3 14 0-15,9 20 0 0,7 7 0 16,7 2 0-16,6 0 0 16,7-9 0-16,7-14 0 15,0-15-32-15,4-5-22 16,-4-15 12-16,-7-20 20 15,-7-6 16 1,-6-10 6-16,-10-3 9 0,-11 0 9 16,-8 8-7-16,-5 10 35 15,0 14 26-15,-9 14-72 16,-8 8 0-16,-2 14 0 16,1 22 0-16,3 12 0 15,9 4 0-15,6 0 0 0,15-5 0 16,32-18 0-16,62-29-137 15,-12 0-477-15,-3-24-916 0</inkml:trace>
  <inkml:trace contextRef="#ctx0" brushRef="#br0" timeOffset="149841.34">6293 5354 2789 0,'0'0'757'15,"0"0"-436"-15,0 0-92 16,0 0-229-16,-8 104 0 16,-1-2 0-16,3 5 0 15,4-7 0-15,2-18 0 16,0-24 0-16,0-2 0 15,0-5 0-15,6-18 0 16,-2-16 0-16,3-17 0 16,-3 0 0-16,0-21 0 0,4-15 0 15,1-4 0 1,1-2 0-16,2 4 0 0,-1 10 0 16,0 10 0-16,3 8 0 15,-2 8 0-15,9 2 0 16,1 4 0-16,4 16 0 15,-3 8 0 1,-3 2 0-16,-7 2 0 0,-11 0 0 16,-2-4-65-16,-8-3 4 15,-21-10-22-15,-7-4 2 16,-6-8 33-16,-1-3 29 16,6 0 19-16,8-3 12 15,8-8 31-15,13 3 38 0,8 5-1 16,0 3-55-16,24 0-23 15,16 0 7-15,14 0 0 16,10 0-9-16,7 0 0 16,6-7-25-16,-6-8-32 15,-7-7 36-15,-10-3 19 16,-14-1 2-16,-9-2 40 16,-11 0 11-16,-9 0 0 15,-9 0-12-15,-2 6-19 16,0 4-20-16,-4 6 0 0,-7 10 0 15,-1 2 0 1,-3 14 0-16,-1 20 0 0,3 12 0 16,5 6 0-16,8-2 0 15,6-3 0 1,30-18 0-16,17-12 0 0,14-17 0 16,6-8-3-16,-1-33-77 15,-10-9 2-15,-13-8 48 16,-18-6 30-16,-13 0 26 15,-16 0 75-15,-2 6-37 16,0 11-64-16,-8 14 0 16,-2 14 0-16,4 15 0 0,1 4 0 15,3 27 0-15,0 23 0 16,2 16 0-16,0 10 0 16,0 4 0-16,13-4 0 15,3-9 0-15,1-16 0 16,-3-12 0-16,-5-15 0 15,-3-12 0 1,-3-12 0-16,0 0 0 0,-3-10 0 16,4-14 0-16,3-10 0 15,8-2 0-15,7-3 0 16,5 3 0-16,2 8 0 16,2 8 0-16,-2 16-203 15,-6 4-332-15,-10 0-522 0</inkml:trace>
  <inkml:trace contextRef="#ctx0" brushRef="#br0" timeOffset="151613.75">7824 5707 1667 0,'0'0'766'15,"0"0"-218"-15,0 0-174 16,0 0-11-16,0 0-129 16,0 0-90-16,0 0-144 0,0-68 0 15,-4 68 0 1,0 0 0-16,-1 15 0 0,-2 16 0 15,3 13 0-15,-1 8 0 16,5 4 0-16,0-4 0 16,0-10 0-16,16-10 0 15,8-11 0-15,5-16 0 16,2-5 0-16,3-14 0 16,-3-16 0-16,-4-6 0 15,-3 0 0-15,-5 2 0 16,-8 4 0-16,-3 10 0 0,-3 8 0 15,-2 8 0 1,-1 4 0-16,4 0 0 0,7 20 0 16,8 6 0-16,5 6 0 15,8-2 0-15,3-4 0 16,1-10 0-16,-5-5 0 16,-6-11 0-16,-6 0 0 15,-8-15 0-15,-8-11 0 16,-5-4 0-16,0 0 0 15,0-2 0-15,0 8 0 16,0 6 0-16,0 10 0 16,0 6 0-16,0 2 0 15,4 6 0-15,23 12 0 0,15 4 0 16,14-4 0 0,13-4 0-1,4-10 0-15,1-4-11 0,-9 0-86 0,-12-16 23 16,-13-4 51-16,-17-2 23 15,-10 0 85-15,-11-2-4 16,-2 1-42-16,0 4-39 16,-15 2 0-16,-8 12 0 15,-4 5 0-15,0 5 0 16,-2 27 0-16,5 11 0 16,9 7 0-16,10 4 0 15,5-2 0-15,17-8 0 0,26-8 0 16,13-12 0-16,9-11 0 15,6-13 0 1,-5 0 0-16,-5-14 0 0,-14-14 0 31,-12-5 0-31,-8-3 0 16,-14-2 0-16,-4-2 0 16,-9 2 0-16,0 6 0 15,0 10 0-15,-13 10 0 16,-5 12 0-16,-2 2 0 15,-2 26 0-15,1 12 0 16,11 6 0-16,5 4 0 0,5-5 0 16,11-9 0-16,20-13 0 15,9-10 0-15,5-13 0 16,-1 0 0-16,1-17 0 16,-9-13 0-16,-5-2 0 15,-6-2 0-15,-6-2 0 16,-3 4 0-16,-5 4 0 15,-1 10 0-15,-6 6 0 16,-2 10 0-16,0 2 0 16,3 10 0-16,3 18 0 15,4 12 0-15,-1 4 0 0,2-2 0 16,-4-5 0 0,0-11 0-16,-3-12 0 0,4-10 0 15,-1-4 0-15,6-8 0 16,5-20 0-16,7-7 0 15,2-3 0-15,2-2 0 16,-4 8 0-16,-2 6 0 16,-6 10 0-16,-3 12 0 15,-3 4 0-15,-2 8 0 16,1 18 0-16,-4 10 0 0,3 2 0 16,-1 0 0-1,3 3-153-15,-1-14-578 0,-2-8-872 0</inkml:trace>
  <inkml:trace contextRef="#ctx0" brushRef="#br0" timeOffset="152613.37">10374 5815 2181 0,'0'0'1112'0,"0"0"-575"16,0 0-271-16,0 0-266 0,0 0 0 16,0 0 0-16,0 0 0 15,-14-20 0-15,21 42 0 16,4 8 0-16,0 6 0 16,3 8 0-16,-6-1 0 15,1-2 0-15,-2-6 0 16,0-11 0-16,-1-12 0 15,1-12 0-15,4-3 0 16,5-24 0-16,4-15 0 16,5-7 0-16,-2-1 0 15,4 4 0-15,-4 8 0 16,-8 12 0-16,1 14 0 16,-5 12 0-16,1 0 0 15,5 28 0-15,3 8 0 0,5 8 0 16,2 0 0-16,1-4 0 15,4-5 0-15,1-9 0 16,5-12 0-16,2-13 0 16,3-1 0-16,-1-11 0 15,0-15 0-15,-5-9 0 16,-6-7 0-16,-6-2 0 16,-9-2 0-16,-7 2 0 0,-9 10 0 15,0 10 0-15,0 16 0 16,-15 8 0-16,-6 14 0 15,-1 22 0-15,5 12 0 16,7 2 0-16,10 0 0 16,0-10 0-1,27-7 0-15,16-18 0 0,5-10 0 0,8-5 0 16,-2-13 0-16,-4-13 0 16,-4-3 0-16,-9-3 0 15,-6 3 0-15,-4 7 0 16,-4 6 0-16,-6 12 0 15,-3 4 0 1,-1 4 0-16,-4 20 0 0,-2 8 0 0,-7 6 0 16,0-2 0-16,0-1-42 15,-12-7-8-15,1-9 23 16,5-8 26-16,2-8 1 31,4-3 27-31,0 0 31 0,8-18-23 0,19-10-35 16,11-8 0-16,10-8 0 15,10-4 0-15,0-2 0 16,-6-2 0 0,-14 2 0-16,-16 6 0 0,-15 10 0 0,-7 9 0 15,-13 11 0-15,-16 13 0 16,-3 1 0-16,3 10 0 31,7 17 0-31,11 10 0 16,11 5 0-16,2 4 0 15,29-2 0-15,11 0 0 16,12-6 0-16,4-5 0 16,-4-8 0-16,-6 0 0 15,-10-7 0-15,-15-2 0 16,-15-4 0-16,-8 1 0 16,-19 0 0-16,-29 1 0 0,-45-2 0 15,10-4-275-15,6-6-1149 16</inkml:trace>
  <inkml:trace contextRef="#ctx0" brushRef="#br0" timeOffset="153681.93">13274 5560 2571 0,'0'0'736'0,"0"0"-253"16,0 0-177-16,-127 0-306 15,82 39 0-15,1 11 0 16,2 12 0-16,9 4 0 15,15 0 0-15,18-2 0 16,15-8 0-16,57-3 0 16,41-17 0-16,36-22 0 15,-6-14 0-15,-29-2 0 16,-41-23 0-16,-31 0 0 0,-3-8 0 16,-6-7 0-1,-8-4 0-15,-19 4 0 0,-6 8 0 16,0 8 0-16,-22 12 0 15,-9 12 0-15,-7 2 0 16,-9 26 0-16,0 12 0 16,4 4 0-16,10 0 0 15,16-6 0-15,15-7 0 16,2-12 0-16,17-8 0 16,16-11 0-16,6 0 0 15,-1-17 0-15,-3-10 0 16,-8-5 0-16,-6-1 0 15,-4 3 0-15,-9 4 0 16,-4 10 0-16,0 8 0 0,-4 8 0 16,0 0 0-16,0 24 0 15,2 8 0-15,9 7 0 16,9-2 0-16,9-2 0 16,2-13 0-16,5-12 0 15,-1-10 0-15,-4 0 0 16,-6-13 0-1,-3-10 0-15,-6-5 0 0,-3-3 0 16,-2 1 0-16,-2 2 0 0,-3 6 0 16,1 8 0-1,-5 10 0-15,3 4 0 0,4 4 0 16,2 20 0-16,3 4 0 16,1 5 0-16,1-4 0 15,-3-4 0-15,-4-10 0 16,-2-4 0-16,-3-9 0 15,3-2 0-15,4 0 0 16,5-17 0-16,8-8 0 16,5-6 0-16,7-5 0 15,-1 0 0-15,-1 6 0 16,-7 6 0-16,-10 12 0 16,-5 10 0-16,-6 2 0 0,0 22 0 15,2 12 0-15,1 8 0 16,1 2 0-16,9-4 0 15,2-9 0-15,6-13 0 16,0-14 0-16,4-4 0 16,10-21-62-16,-8-7-224 15,-7-2-678-15</inkml:trace>
  <inkml:trace contextRef="#ctx0" brushRef="#br0" timeOffset="154380.07">15171 5388 3104 0,'0'0'791'15,"0"0"-590"-15,0 0-201 16,0 0 0-1,0 0 0-15,0 0 0 0,0 0 0 16,33 166 0-16,-29-53 0 16,5-7 0-16,5-20 0 0,-1-34 0 15,0-2 0-15,1-8 0 16,-6-20 0-16,-1-18 0 16,-3-4 0-16,4-23 0 15,2-16 0-15,7-7 0 16,4-2 0-16,6 4 0 15,4 6 0-15,3 12 0 16,1 14 0-16,-1 12 0 16,-2 0 0-16,-4 30 0 15,-4 8 0-15,-8 6 0 16,-7 4 0-16,-9-4 0 0,-4-6-32 16,-23-9-88-1,-9-11 48-15,-6-10 68 0,2-8 4 16,2 0 54-16,9-7 40 15,11-4-14-15,9-4-80 16,9 5 0-16,0 2 0 16,29 2 0-1,16 1 0-15,12 1 0 16,11-3 0-16,5 1 0 16,0-2 0-16,-5-3 0 15,-13-6 0-15,-10-5 0 16,-12-4 0-16,-8-4 0 15,-12-6 0-15,-7 0 0 16,-6 2 0-16,0 6 0 16,-17 9 0-16,-10 14 0 0,-4 5 0 15,-2 18 0-15,4 18 0 16,6 8 0-16,14 4 0 16,9 0 0-16,16-6 0 15,31-3 0-15,15-14 0 16,11-10 0-16,4-13 0 15,4-8-48-15,-18-20-521 16,-18-5-797-16</inkml:trace>
  <inkml:trace contextRef="#ctx0" brushRef="#br0" timeOffset="155542.22">17581 6010 1785 0,'0'0'822'0,"0"0"-199"16,0 0-84-16,0 0-212 15,0 0-327-15,0 0 0 16,0 0 0-16,52-103 0 0,-55 81 0 16,-17 0 0-16,-9 4 0 15,-8 8 0-15,-11 10 0 16,-5 0 0-16,0 20 0 16,3 12 0-16,13 4 0 15,12 0 0-15,21-3 0 16,4-9 0-16,27-8 0 15,21-13 0-15,14-3 0 16,8-18 0-16,1-18 0 16,-2-11 0-16,-11-8 0 15,-8-9 0-15,-13-20 0 16,-12-27 0-16,-14 9 0 16,-11 12 0-16,0 20 0 15,-7 36 0-15,-9 14 0 0,-5 18 0 16,-11 28 0-16,-8 72 0 15,4 8 0-15,11 1 0 16,21-7 0-16,4-30 0 16,33 0 0-16,15 0 0 15,12-20 0-15,2-20 0 16,1-16 0 0,-7-14 0-16,-10-4 0 0,-11-21 0 15,-4-12 0-15,-6-6 0 16,-4-6 0-16,-4 1 0 15,-1 4 0-15,-3 8 0 16,-7 16 0-16,-3 16 0 0,-3 4 0 16,0 24 0-16,0 20 0 15,0 8 0-15,0 0 0 16,3-4 0-16,10-9 0 16,3-14 0-16,1-10 0 15,3-13 0-15,3-2 0 16,1-13 0-16,0-13 0 15,5-6 0-15,0-4 0 16,0-2 0-16,3 4 0 16,-8 4 0-16,-4 10 0 0,-6 10 0 15,-8 10 0 1,-2 2 0-16,1 28 0 0,2 12 0 16,0 8 0-16,3-2 0 15,4-5 0-15,4-14 0 16,0-12 0-1,3-17 0-15,6 0 0 0,7-24 0 16,2-13 0-16,2-6 0 16,2-4 0-16,-1 3 0 15,0 2 0-15,-6 10 0 16,-4 10 0-16,-7 14 0 16,-4 8 0-16,-5 4 0 15,1 22 0-15,-1 10 0 0,1 6 0 16,3 0 0-1,6 0 0-15,4-7 0 0,2-12-57 16,13-23-288-16,-9 0-331 16,-6-12-235-16</inkml:trace>
  <inkml:trace contextRef="#ctx0" brushRef="#br0" timeOffset="155668.26">19235 5458 3003 0,'0'0'881'0,"0"0"-669"16,0 0-212-16,0 0 0 15,0 0-8-15,0 0-589 0,0 0-801 0</inkml:trace>
  <inkml:trace contextRef="#ctx0" brushRef="#br0" timeOffset="155809.2">18450 5300 2631 0,'0'0'901'0,"0"0"-538"15,0 0-162-15,0 0-201 0,0 0-233 16,141 34-621-16</inkml:trace>
  <inkml:trace contextRef="#ctx0" brushRef="#br0" timeOffset="156872.87">20043 5781 2371 0,'0'0'767'16,"0"0"-483"-16,0 0 13 0,0 0-118 15,-134-106-107-15,94 106-56 16,-6 22-10-16,1 18 9 16,3 10 12-16,9 6 3 15,16-4-12-15,17-6-4 16,3-10-14 0,32-16-11-16,15-14 11 0,5-6 11 15,-1-18-11-15,-8-20 0 16,-10-10 0-16,-11-6 0 15,-9-6 0-15,-8-4 0 16,-5-4 0-16,-3 1 0 16,0 7 0-1,0 12 0-15,0 16 0 0,-3 20 0 16,-3 12 0-16,-4 14 0 16,2 32 0-16,-1 16 0 15,3 10 0-15,6 7 0 16,0-5 0-16,10-4 0 15,22-12 0-15,5-12 0 16,8-13 0-16,2-18 0 0,-2-12 0 16,-1-3 0-16,-7-18 0 15,-5-15 0-15,-8-5 0 16,-3-8 0-16,-8-4 0 16,-5-2 0-16,-5 0 0 15,-3 10 0-15,0 12 0 16,-7 13 0-16,-8 17 0 15,-3 4 0-15,3 28 0 16,1 15 0-16,11 5 0 16,3 2 0-16,29-4 0 15,25-8 0-15,19-12-3 16,14-10-231-16,9-13-62 0,-2-7 46 16,-7-3 6-16,-14-19 123 15,-11-6 110-15,-14-4 11 16,-13-4 101-16,-8 0 54 15,-11 4 1-15,-10 2 30 16,-6 4 6-16,0 5-12 16,-20 10-54-16,-9 7-63 15,-11 4-63-15,-7 14 0 16,-2 22 0 0,2 8 0-16,10 4 0 0,12 0 0 15,16-4 0-15,9-10 0 0,15-10 0 16,24-12 0-1,12-12 0-15,4-1 0 0,-3-26 0 16,-6-11 0-16,-7-8 0 16,-13-12 0-16,-1-20 0 15,-5-28 0-15,-3-31 0 16,-3 7 0-16,-10 23 0 16,-4 35 0-16,0 32 0 15,-2 6 0-15,-12 10 0 16,1 12 0-16,0 12 0 15,-5 34 0-15,-2 44 0 16,3 38 0-16,5 35 0 16,10-7 0-16,2-28 0 0,0-37 0 15,14-29 0-15,5 0 0 16,12 0 0-16,10-8 0 16,5-15 0-16,10-19 0 15,15-15-146-15,-13-21-384 16,-13-4-520-16</inkml:trace>
  <inkml:trace contextRef="#ctx0" brushRef="#br0" timeOffset="159167.07">22556 5139 2336 0,'0'0'716'16,"0"0"-354"-16,0 0 111 0,-9-118-264 16,9 108-209-16,-2 10 0 15,-2 0 0-15,2 24 0 16,-3 26 0-16,3 20 0 15,0 14 0-15,2 11 0 16,0-3 0-16,0-6 0 16,0-14 0-16,0-15 0 15,0-17 0-15,0-18 0 16,2-14 0-16,3-8 0 16,-1 0 0-16,5-22 0 15,5-14 0-15,3-8 0 0,1-1 0 16,5 7 0-1,-4 10 0-15,1 16 0 0,0 12 0 16,4 0 0-16,3 28 0 16,0 12 0-16,0 8 0 15,-2 3 0-15,-10-5 0 16,-11-8 0-16,-4-6 0 16,-13-8 0-16,-22-8 0 15,-15-6 0-15,-3-6 0 16,-4-4 0-16,5 0 0 15,9 0 0-15,15 0 0 16,10 0 0-16,11 0 0 0,7 0 0 16,0 0 0-16,18 10 0 15,20 4 0-15,15-4 0 16,21-8 0-16,12-2 0 16,9-16 0-16,-7-14 0 15,-12-8 0-15,-16 0 0 16,-22-4 0-16,-15 1 0 15,-15 5 0-15,-6 6 0 16,-2 10 0-16,0 8 0 16,0 12 0-16,0 0 0 15,-4 22 0-15,-2 14 0 0,3 9 0 16,3 0 0 0,0 0 0-16,25-13 0 0,13-10 0 15,10-14 0-15,8-8 0 16,2-6 0-16,-4-22 0 15,-8-10 0-15,-10-4 0 16,-7-5 0-16,-11 3 0 16,-7 6 0-16,-7 8 0 15,-4 14 0-15,0 8 0 16,0 8 0-16,0 0 0 16,0 30 0-16,-6 18 0 15,-3 17 0-15,0 25 0 16,5 28 0-16,4 28 0 0,0 9 0 15,4-5 0-15,14-17 0 16,-5-35 0-16,-6-24 0 16,-5-22 0-16,-2-12 0 15,0-6 0-15,-11-6 0 16,-16-10 0-16,-10-18 0 16,-10-8 0-16,-3-32 0 15,2-16 0-15,12-28 0 16,24-32 0-16,24-23 0 15,37 9 0-15,15 28 0 0,-4 36 0 16,-2 28 0-16,32-10 0 16,-12 9-362-16,-9 5-858 15</inkml:trace>
  <inkml:trace contextRef="#ctx0" brushRef="#br0" timeOffset="159766.76">24230 5514 2457 0,'0'0'979'0,"0"0"-422"0,0 0-454 16,0 0-103-16,0 0 0 16,0 0 0-16,0 0 0 15,-2-18 0-15,-2 60 0 16,0 15 0-16,4 2 0 15,0 2 0-15,16-9 0 16,18-14 0-16,8-16 0 16,9-16 0-16,5-6 0 15,0-22 0-15,-5-22 0 16,-8-16 0-16,-8-15 0 0,-2-25 0 16,-3-32 0-16,-6-25 0 15,-7 19 0 1,-9 36 0-16,-8 46 0 0,0 38 0 15,0 7 0-15,0 11 0 16,-3 9 0-16,-8 53 0 16,0 46 0-16,7 40 0 15,4 13 0-15,0-29 0 16,19-38 0-16,-3-44 0 16,2-17 0-16,-2-7 0 0,-1-6 0 15,-1-10 0 1,-1-10 0-16,-2-6 0 0,5-28 0 15,2-11 0-15,1-5 0 32,4 0 0-32,1 6 0 0,1 12 0 0,-3 16 0 31,5 14 0-31,-1 2 0 0,6 24 0 0,1 16 0 16,-2 6 0-16,-6 2 0 15,-7-1 0-15,-11-9 0 16,-7-10-20-16,-3-8-283 15,-46-18-57-15,5-2-383 16,-3 0-176-16</inkml:trace>
  <inkml:trace contextRef="#ctx0" brushRef="#br0" timeOffset="159907.6">24963 5267 2324 0,'0'0'849'16,"0"0"-297"-16,0 0-181 15,0 0-371-15,144-76 0 16,-79 46-39-16,-14 6-260 16,-17-2-527-16</inkml:trace>
  <inkml:trace contextRef="#ctx0" brushRef="#br0" timeOffset="160033.25">24156 4899 2753 0,'0'0'863'16,"0"0"-383"-16,0 0-480 16,0 0 0-16,0 0 0 15,139 24-642-15</inkml:trace>
  <inkml:trace contextRef="#ctx0" brushRef="#br0" timeOffset="160735.87">26038 5306 2218 0,'0'0'993'0,"0"0"-334"15,0 0-433-15,0 0-226 16,0 0 0-16,0 0 0 16,0 0 0-16,85-42 0 15,-53 67 0-15,-1 11 0 16,0 7 0-16,-9 1 0 15,-3-2 0-15,-13-6 0 16,-4-6 0-16,-2-9 0 16,0-8 0-16,0-7 0 0,0-6 0 15,0 0 0-15,2-14 0 16,11-14 0-16,10-12 0 16,8-6 0-16,5-2 0 15,1 6 0 1,-2 7 0-16,-10 17 0 0,-4 17 0 15,-5 1 0-15,-5 26 0 16,0 16 0-16,-2 12 0 16,-5 4 0-16,-1 0 0 0,-3-10 0 15,0-9 0 1,0-16 0-16,0-13 0 0,0-10 0 16,0 0 0-16,10-15 0 15,9-17 0-15,5-8 0 16,5-9 0-16,7-1 0 15,-1 4 0-15,-1 8 0 32,-3 14 0-32,-9 12 0 0,-2 12 0 0,-6 0 0 15,1 26 0 1,-3 10 0-16,1 10 0 0,0 2 0 16,-2 2 0-16,4-5 0 0,17-8-323 15,-3-11-447-15,2-16-304 0</inkml:trace>
  <inkml:trace contextRef="#ctx0" brushRef="#br0" timeOffset="161238.2">27353 5342 2074 0,'0'0'919'16,"0"0"-287"-16,0 0-161 16,0 0-471-16,0 0 0 15,0 0 0-15,0 0 0 16,-81-32 0-16,40 76 0 0,1 8 0 15,4 6 0-15,12-4 0 16,13-4 0-16,11-12 0 16,2-12 0-16,25-13 0 15,6-13 0-15,5 0 0 16,-3-27 0-16,-3-7 0 16,-5-8 0-16,-10-2 0 15,-3 2 0 1,-4 6 0-1,-5 8 0-15,0 12 0 16,-5 14 0-16,2 2 0 16,0 22 0-16,5 16 0 15,4 10 0-15,5 4 0 16,3-2 0-16,8-7 0 0,0-16-81 16,2-13-179-16,0-14 13 15,-2-1 66-15,0-30 16 16,-3-5 79-16,-4-10 58 15,0-2 28-15,1 0 90 16,-4 2 93-16,1 8 86 16,-3 10 45-16,1 10-122 15,-1 12-192-15,4 6 0 16,3 10 0-16,9 22 0 16,5 10 0-16,4 10 0 15,2 2 0-15,-2 0 0 16,0-7-20-16,10-11-296 0,-13-14-328 15,-10-12-300-15</inkml:trace>
  <inkml:trace contextRef="#ctx0" brushRef="#br0" timeOffset="161474.06">28095 5131 2581 0,'0'0'820'0,"0"0"-228"15,0 0-489-15,0 0-103 16,0 0 0-16,0 0 0 0,0 0 0 16,-120 157 0-16,86-93 0 15,-3 2 0-15,1-6 0 16,1-8 0-16,4-5 0 16,8-10 0-16,5-6 0 15,18-9-272-15,0-8-507 16,12-10-669-16</inkml:trace>
  <inkml:trace contextRef="#ctx0" brushRef="#br0" timeOffset="161678.9">28409 5599 2921 0,'0'0'695'0,"0"0"-353"15,0 0-204-15,0 0-138 16,0 0 0-16,0 0 0 16,0 0-548-16,39-67-1383 0</inkml:trace>
  <inkml:trace contextRef="#ctx0" brushRef="#br0" timeOffset="163781.41">29921 4892 2067 0,'0'0'702'0,"0"0"-193"15,0 0-8-15,0 0-184 16,0 0-317-16,0 0 0 16,0 0 0-1,0-25 0-15,0 53 0 0,0 18 0 16,10 18 0-16,11 16 0 15,0 4 0-15,6-4 0 16,-2-9 0 0,-5-19 0-16,-2-14 0 15,-10-18 0-15,2-16 0 0,-4-4 0 16,1-8 0-16,1-20 0 16,4-14 0-16,3-8 0 15,4-8 0-15,1-6 0 0,4 1 0 16,0 5 0-16,-1 16 0 15,-3 20 0-15,-2 22 0 16,0 26-581-16,-5 22-216 16,1 0-1003-16</inkml:trace>
  <inkml:trace contextRef="#ctx0" brushRef="#br0" timeOffset="164814.26">30816 5115 2163 0,'0'0'872'0,"0"0"-391"0,0 0-27 16,-14-104-328-16,1 90-126 15,-3 12 0-15,-5 2 0 16,-14 14 0-16,-4 22 0 16,-5 8 0-16,3 6 0 15,10-2 0-15,9-8 0 16,12-7 0-16,10-11 0 0,0-12 0 15,8-9 0-15,11-1 0 16,4-8 0-16,4-13 0 16,0-8 0-16,-6-3 0 15,0 0 0-15,-9 4 0 16,-2 6 0-16,-6 8 0 31,1 12 0-31,-3 2 0 0,4 12 0 0,4 16 0 16,7 6 0-16,10-2 0 15,11-4 0-15,11-11 0 16,7-17 0-16,4 0 0 16,0-32 0-1,-3-13 0-15,-3-11 0 0,-9-8 0 16,-7-10 0-16,-9-22 0 16,-14-29 0-16,-11 9 0 15,-4 11 0-15,-2 23 0 16,-15 37 0-16,-1 12 0 15,-4 25 0-15,-5 38 0 16,0 82 0-16,11 53 0 16,16 17 0-16,0-27 0 0,32-47 0 15,-1-50 0-15,7-14 0 16,6-3 0-16,6-9 0 16,3-10 0-1,-6-21 0-15,-7-1 0 0,-5-21 0 16,-8-16 0-16,-4-5 0 15,-3-6 0 1,-7 2 0-16,0 4 0 0,-6 10 0 16,0 16 0-16,-3 16 0 15,3 4 0-15,2 30 0 16,2 12 0-16,6 2 0 0,4 0 0 16,1-9 0-16,-1-14 0 15,-4-10 0-15,-1-13 0 16,-3-2 0-16,5-13 0 15,2-15 0-15,4-6 0 16,1-6 0-16,-2 2 0 16,-4 4 0-16,-3 10 0 15,-7 10 0-15,-5 14 0 16,2 0 0-16,8 12 0 16,4 16 0-1,8 2 0-15,10 2 0 0,7-4 0 16,3-6 0-16,1-9 0 15,-2-12 0-15,-8-1 0 0,-2-8 0 16,-10-14 0-16,-2-7 0 16,-3-8 0-16,-5-5 0 15,-1-8 0 1,-7-4 0-16,-7-2 0 0,0 6 0 16,-2 11 0-16,-17 19 0 15,-2 20 0-15,-4 10 0 16,-2 36 0-16,5 17 0 0,11 7 0 15,11 0 0-15,23-6 0 16,29-14 0-16,22-11 0 16,16-16 0-16,5-12 0 15,-1-11 0-15,-25-11-221 16,-27-7-594-16</inkml:trace>
  <inkml:trace contextRef="#ctx0" brushRef="#br0" timeOffset="165869.37">3831 6749 2552 0,'0'0'776'16,"0"0"-425"-16,0 0 66 16,0 0-417-16,0 0 0 15,0 0 0-15,-33 155 0 16,29-5 0-16,4-5 0 16,0-27 0-16,0-46 0 15,6-28 0-15,8 0 0 0,1-6 0 16,1-3 0-16,-3-17 0 15,1-16 0-15,-3-2 0 16,7-13 0-16,4-20 0 16,9-12 0-16,2-5 0 15,2 2 0-15,-10 6 0 16,-4 14 0-16,-10 16 0 16,-4 12 0-16,-3 10 0 15,3 28 0-15,-1 14 0 16,4 8 0-16,5 5 0 15,3-10 0-15,8-8 0 0,5-17 0 16,6-18 0-16,0-12 0 16,-3-2 0-1,-5-26 0-15,-9-8 0 0,-11-9 0 16,-9-2 0-16,0-6 0 16,-25 1 0-16,-12 2 0 15,-13 6 0-15,-6 8 0 16,1 14 0-16,-3 12 0 15,-18 10-158-15,11 0-641 16,10 2-905-16</inkml:trace>
  <inkml:trace contextRef="#ctx0" brushRef="#br0" timeOffset="166041.34">3546 7164 3031 0,'0'0'660'0,"0"0"-255"15,0 0-405-15,0 0 0 16,0 0 0-16,223-33 0 16,-113 20-108-16,-4-3-1284 0</inkml:trace>
  <inkml:trace contextRef="#ctx0" brushRef="#br0" timeOffset="167809.87">5302 7131 2947 0,'0'0'727'16,"0"0"-481"-16,0 0-70 15,0 0-176-15,0 0 0 0,0 0 0 16,-15 150 0-1,15-92 0-15,0-4 0 0,9-8 0 16,20-14 0 0,10-14 0-16,9-12 0 0,0-6 0 15,-1-18 0-15,-5-14 0 16,-10-10 0-16,-12-4 0 16,-14-6 0-16,-6-6 0 15,-10-3 0-15,-22 6 0 16,-6 6 0-16,-2 19 0 15,0 20 0-15,7 10 0 16,6 26 0-16,9 16 0 0,11 8 0 16,7 1 0-1,25-11 0-15,27-14-21 0,16-20-92 16,12-6-25-16,3-36-31 16,-7-16 56-16,-14-15 85 15,-20-5 28-15,-17-4 52 16,-14 4 95-16,-11 4 27 15,0 13 35-15,-2 17-209 16,-9 18 0-16,4 17 0 16,-2 4 0-16,0 35 0 15,-2 25 0-15,0 15 0 16,0 10 0-16,2 2 0 16,4-7 0-16,5-13 0 0,0-16 0 15,0-18 0-15,5-16 0 16,0-10 0-16,1-8 0 15,3 0 0-15,2-20 0 16,9-10 0-16,5-8 0 16,4 0 0-16,2 3 0 15,2 9 0-15,-2 8 0 16,1 14 0-16,-1 4 0 16,-2 15 0-16,0 17 0 15,-5 8 0-15,-8 4 0 16,-12 2 0-16,-4-2 0 15,-11-4 0-15,-20-4 0 16,-11-8 0-16,-7-7 0 0,-1-12 0 16,2-9 0-16,8 0 0 15,13-5 0-15,15-20 0 16,12-7 0-16,25-6 0 16,31-6-9-16,19-2-195 15,12-3-96-15,7-1-36 16,-9-1-11-16,-12-2 98 15,-19-1 249-15,-19-2 7 16,-15 0 323-16,-13 1 10 16,-7 4 2-16,0 8-48 15,0 10-162-15,-7 12-132 16,3 11 0-16,0 8 0 0,-4 2 0 16,2 19 0-1,-5 24 0-15,-1 22 0 16,-1 17 0-16,0 8 0 15,8 2 0-15,5-7 0 0,3-9 0 16,31-14 0-16,16-16 0 16,17-14 0-16,13-18 0 15,10-14 0-15,1-2 0 16,-8-28 0-16,-14-8 0 16,-18-12 0-16,-15-6 0 15,-17-2 0-15,-9 1 0 0,-10 11 0 16,0 12 0-16,-2 12 0 15,-21 12 0-15,-4 10 0 16,-8 8 0-16,-6 28 0 16,-3 14 0-16,2 8 0 15,5 3 0-15,16-5 0 16,9-10 0-16,12-12 0 16,0-10 0-16,18-12 0 15,11-12 0-15,0 0 0 16,5-12 0-16,-3-16 0 15,-4-6 0-15,-8-4 0 16,-3 0 0-16,-7 2 0 16,-7 10 0-16,0 12 0 15,-2 7 0-15,0 7 0 0,0 11 0 16,0 17 0-16,0 8 0 16,0 4 0-16,0 0 0 15,14-4 0-15,9-10 0 16,2-10 0-16,7-10 0 15,-1-6 0-15,1-2 0 16,-6-20 0-16,1-8 0 16,-5-6 0-16,-1-6 0 15,-2-3 0-15,-3 4 0 0,-5 5 0 16,-5 11 0-16,-3 18 0 16,-3 7 0-1,0 18 0-15,0 22 0 0,0 11 0 16,0 6 0-1,3-1 0-15,8-10 0 0,4-10 0 16,5-14 0-16,5-16 0 16,2-6 0-16,-1-12 0 15,2-16 0-15,-1-8 0 0,0-4 0 16,-4 0 0 0,-1 4 0-16,-4 1 0 15,-4 14 0-15,-6 9 0 0,-4 12 0 16,1 0 0-16,4 26 0 15,0 14 0-15,2 8 0 16,-3 2 0-16,2-6 0 16,-1-12 0-16,-1-12 0 15,0-13 0-15,3-7 0 16,4-11 0-16,5-19 0 16,5-8 0-16,4-2 0 15,0-2 0-15,0 8 0 16,-4 10 0-16,-4 12 0 0,-1 12 0 15,3 0 0 1,1 18 0-16,0 12 0 0,5 2 0 16,5 6 0-1,-7-10-712-15,-9-12-583 0</inkml:trace>
  <inkml:trace contextRef="#ctx0" brushRef="#br0" timeOffset="167935.3">7849 6675 2873 0,'0'0'1028'16,"0"0"-833"-16,0 0-195 15,0 0 0-15,-114-80 0 0,60 84 0 16,6 18-122-16,-8-2-1368 16</inkml:trace>
  <inkml:trace contextRef="#ctx0" brushRef="#br0" timeOffset="168108.25">6327 6825 2897 0,'0'0'985'16,"0"0"-771"-16,0 0-214 16,167 0 0-16,0 0 0 15,-13 0-138-15,-11 0-1290 0</inkml:trace>
  <inkml:trace contextRef="#ctx0" brushRef="#br0" timeOffset="169012.92">9059 7449 3464 0,'0'0'632'0,"0"0"-632"0,0 0 0 16,0 0 0-16,0 0 0 16,0 0 0-16,0 0 0 15,45-34 0-15,-26 2 0 16,2-6 0-16,-1-12 0 16,-5-10 0-16,-6-8 0 15,-2-11 0-15,-5-3 0 16,-2 6 0-16,0 11 0 15,0 20 0-15,0 21 0 16,-9 20 0-16,0 8 0 16,-4 50 0-16,-5 40 0 15,7 4 0-15,4-5 0 16,7-13 0-16,7-26 0 0,20 0 0 16,13-4 0-16,8-20 0 15,6-20 0-15,2-10 0 16,-5-14 0-1,-6-24 0-15,-14-12 0 0,-9-12 0 16,-9-9 0-16,-6-7 0 16,-2-2 0-16,-5 4 0 15,0 12 0-15,0 20 0 16,0 22 0-16,0 19 0 16,0 7 0-16,-10 37 0 15,2 19 0-15,1 16 0 0,1 6 0 16,6 1 0-16,0-9 0 15,4-14 0-15,16-16 0 16,2-14 0-16,5-16 0 16,-2-12 0-16,2-2 0 15,-4-14 0-15,4-16 0 16,-2-6 0 0,0-4 0-16,-3 0 0 0,-5 5 0 15,-1 9 0-15,-7 11 0 16,-5 15 0-16,1 0 0 0,-1 22 0 15,6 14 0 1,3 8 0-16,11 2 0 0,7-2 0 16,9-6 0-1,10-10 0-15,1-12 0 0,0-14 0 16,-2-2 0-16,-5-14 0 16,-6-14 0-16,-7-8 0 15,-6-4 0-15,-5-8 0 16,-5-8 0-16,-3-1 0 15,-5-1 0-15,-7 10 0 16,0 14 0-16,0 18 0 0,-7 16 0 16,-9 6 0-1,-1 32 0-15,-4 12 0 0,11 10 0 16,5 0 0-16,5-3 0 16,11-11 0-16,18-10 0 15,5-12 0-15,10-24-125 16,-6 0-581-1,-14-14-524-15</inkml:trace>
  <inkml:trace contextRef="#ctx0" brushRef="#br0" timeOffset="169175.99">9246 6724 3073 0,'0'0'797'0,"0"0"-571"15,0 0-226-15,0 0 0 16,141 0 0-16,-35 0 0 16,-15 0-56-16,-14 0-927 0</inkml:trace>
  <inkml:trace contextRef="#ctx0" brushRef="#br0" timeOffset="171481.08">11024 7289 937 0,'0'0'1525'0,"0"0"-961"15,0 0-187-15,0 0-15 16,0 0-140-16,0 0-113 16,27-117-109-16,-8 87 0 0,8-2 0 15,6 2 0-15,4 4 0 0,3 8 0 32,0 10 0-32,-1 8 0 0,-2 0 0 0,-4 18 0 15,-4 14 0-15,-5 10 0 16,-4 6 0-16,-9 1 0 15,-3-5 0-15,-8-6 0 16,0-8 0-16,0-8 0 16,0-8 0-16,0-6 0 15,-3-6 0-15,3-2 0 16,0 0 0-16,0-18 0 16,11-10 0-1,12-10 0-15,6-4 0 0,8-3 0 0,3 5 0 31,-2 12 0-31,-5 10 0 0,-4 17 0 0,-4 1 0 32,0 15 0-32,-3 17 0 0,0 7 0 0,3 1 0 15,-1 0 0-15,3-4 0 16,2-8-21-16,4-12-153 16,3-10 21-1,2-6 21-15,2-10 13 0,2-20 52 0,-4-12 41 31,-5-6 26-15,-4-2 14-16,-6 3 74 0,-10 9 61 16,-4 16 31-16,-6 14-6 15,-3 8-87-15,0 12-87 16,0 26 0-16,0 13 0 16,0 7 0-16,0 0 0 15,2-6 0-15,25-8 0 16,6-16 0-16,11-12 0 15,3-16 0-15,0 0 0 16,-7-28 0-16,-8-12 0 16,-13-10 0-16,-15-8 0 15,-4-7 0-15,-19 2 0 0,-22 0 0 16,-7 13 0-16,-6 18 0 16,-2 16 0-16,8 16 0 15,7 10 0-15,10 26 0 16,16 11 0-16,15 0 0 15,2 1 0-15,40-7 0 16,18-11 0-16,18-15 0 16,12-15 0-16,3 0 0 15,-8-19 0-15,-14-12 0 16,-17-2 0-16,-21-6 0 16,-16-1 0-16,-12 2 0 0,-5 2 0 15,0 8 0-15,-20 8 0 16,-2 10 0-16,-5 10 0 15,2 0 0-15,8 22 0 16,3 6 0-16,10 4 0 16,4 2 0-16,14-4 0 15,21-2 0-15,7-3 0 16,7-3 0-16,-2-3 0 16,-6 2 0-16,-12 5 0 15,-12 2 0-15,-11 6 0 16,-6 6 0-16,0 0 0 15,0-4 0-15,0-4 0 0,5-10 0 16,13-12 0-16,9-10 0 16,10-1 0-16,8-28 0 15,2-11 0-15,-7-6 0 16,-7-8 0-16,-8 0 0 16,-9 2 0-16,-10 3 0 15,-4 13 0-15,-2 12 0 16,0 14 0-16,0 10 0 15,0 2 0-15,0 29 0 16,0 13 0-16,2 8 0 16,10 2 0-16,1-4 0 15,2-10 0-15,1-12 0 0,-3-12 0 16,1-10 0-16,-1-6 0 16,1-6 0-16,3-18 0 15,2-8 0-15,3-2 0 16,-2-4 0-16,0 0 0 15,-3 6 0-15,-3 8 0 16,-5 8 0-16,-3 14 0 16,-1 2 0-16,0 14 0 15,1 18 0-15,3 10 0 16,-3 4 0-16,4-4 0 0,-1-6 0 16,-3-12 0-16,4-12 0 15,-2-10 0-15,7-2 0 16,6-14 0-16,6-16 0 15,4-8 0-15,2-4 0 16,-2 2 0 0,-4 6 0-16,-4 7 0 0,-10 16 0 15,-5 11 0-15,-1 0 0 16,2 18 0-16,4 14 0 16,8 4 0-16,4 2 0 15,4-2 0-15,15-2 0 16,-5-10-518-16,-5-8-845 0</inkml:trace>
  <inkml:trace contextRef="#ctx0" brushRef="#br0" timeOffset="172212.33">14460 7044 2295 0,'0'0'787'15,"0"0"-407"-15,0 0 91 16,0 0-308-16,0 0-163 0,-134-42 0 16,76 88 0-16,-2 16 0 15,2 13 0-15,11-3 0 16,23-8 0-16,19-14 0 16,5-20 0-16,36-16 0 15,11-14 0-15,1-2 0 16,0-24 0-16,-9-8 0 15,-7-2 0-15,-12 0 0 16,-7 0 0-16,-4 8 0 0,-4 6 0 16,-5 9 0-16,2 13 0 15,0 0 0-15,0 15 0 16,7 17 0-16,7 4 0 16,6 2 0-16,11-2 0 15,8-8 0-15,7-10 0 16,4-12 0-16,-3-6 0 15,-3-10 0-15,-4-20 0 16,-5-8 0 0,-6-8 0-16,-7-6 0 0,-4-9 0 0,-4-7 0 15,-7-4 0-15,-5 0 0 16,-4 4 0-16,0 12 0 16,-6 17 0-16,-8 27 0 15,-3 12 0-15,-6 51 0 16,-4 47 0-1,8 8 0-15,9-6 0 0,10-11 0 16,14-31 0-16,22-4 0 16,10-6 0-16,8-24 0 15,4-18 0-15,-5-6 0 16,-4-18 0-16,-8-14 0 16,-10-8 0-16,-10-2 0 15,-5-2 0 1,-5 1 0-16,-4 10 0 0,-4 12 0 0,-3 15 0 15,0 6 0-15,0 27 0 16,-3 19 0-16,-4 6 0 31,7 0 0-31,0-6 0 0,12-12 0 16,34-26-336-16,-1-8-484 16,-5-2-460-16</inkml:trace>
  <inkml:trace contextRef="#ctx0" brushRef="#br0" timeOffset="172338.37">15393 6782 2338 0,'0'0'1142'0,"0"0"-607"15,0 0-454-15,0 0-81 16,0 0 0-16,0 0 0 16,0 0 0-16,-31-53-597 0</inkml:trace>
  <inkml:trace contextRef="#ctx0" brushRef="#br0" timeOffset="172778.3">15674 7046 2836 0,'0'0'927'0,"0"0"-594"15,0 0-333-15,0 0 0 16,0 0 0-16,120-42 0 15,-75 30 0-15,-5 2 0 16,-6 2 0-16,-13 2 0 16,-9 4 0-16,-10 2 0 15,-2 0 0-15,-8 8 0 16,-19 18 0-16,-12 12 0 16,-5 10 0-16,-6 6 0 0,4 5 0 15,1-3 0 1,7-6 0-16,9-10 0 0,12-10 0 15,10-12 0-15,5-10 0 16,2-8 0-16,0 0 0 16,9-8 0-16,11-12 0 15,6-2 0-15,3 0 0 16,3 6 0-16,1 6 0 16,0 8 0-16,6 2 0 15,1 0 0-15,4 14 0 16,3 4 0-16,5 2 0 15,17-4-240-15,-14-4-503 16,-8-6-491-16</inkml:trace>
  <inkml:trace contextRef="#ctx0" brushRef="#br0" timeOffset="173045.36">16285 7279 2099 0,'0'0'943'16,"0"0"-381"-16,0 0-217 15,0 0-198-15,0 0-147 16,0 0 0-16,0 0 0 15,81-57 0-15,-54 48 0 16,-4-4 0-16,-7-2 0 16,-10-3 0-16,-6-3 0 15,0 2-15-15,-9-2-15 0,-13 5 15 16,-7 4 15-16,-4 11 21 16,0 1 18-16,1 11-39 15,3 23 0-15,7 7 0 16,11 5 0-16,11 0 0 15,11-4 0-15,38-8 0 16,35-8 0-16,39-10 0 16,-3-12-308-16,32-4-398 15,-43-6-253-15,-36-10-1028 0</inkml:trace>
  <inkml:trace contextRef="#ctx0" brushRef="#br0" timeOffset="173438.65">17089 7189 1644 0,'0'0'698'0,"0"0"-153"0,0 0-88 0,0 0-178 15,0 0-60-15,-133-69 35 16,92 84-254-16,-1 17 0 16,2 5 0-16,9 6 0 15,6-3 0-15,15-8 0 16,10-6 0-16,4-12 0 16,27-8 0-16,11-6 0 15,7-8 0-15,4-20 0 16,-4-10 0-16,-5-10 0 15,-5-10 0-15,-11-9 0 0,-5-9 0 16,-5-6 0-16,-9-4 0 16,-7 5 0-16,-2 13 0 15,0 18 0-15,-9 24 0 16,-7 22 0-16,-3 8 0 16,-2 40 0-1,-1 23 0-15,9 13 0 0,6 8 0 16,7 2 0-16,9-6 0 15,22-9 0-15,9-13 0 16,5-14 0 0,6-16 0-16,13-14-59 0,-10-12-543 15,-9-6-655-15</inkml:trace>
  <inkml:trace contextRef="#ctx0" brushRef="#br0" timeOffset="174578.36">18577 6627 2286 0,'0'0'749'0,"0"0"-390"16,0 0 211-16,0 0-438 15,0 0-132-15,0 0 0 16,0 0 0-16,-44 46 0 16,30 78 0-16,3 15 0 15,5-21 0-15,6-32 0 16,0-33 0-16,0-17 0 15,0-2 0-15,0-8 0 16,2-6 0-16,0-18 0 16,4-2 0-16,1-20 0 15,7-20 0-15,5-14 0 16,4-7 0-16,1 2 0 0,1 12 0 16,2 15 0-16,-1 16 0 15,1 16 0-15,0 0 0 16,0 30 0-16,-3 8 0 15,-7 8 0-15,-7 3 0 16,-10-4 0-16,-2-4 0 16,-29-7 0-16,-10-10 0 15,-7-6 0-15,2-6 0 16,9-6 0-16,12-6 0 16,14 0 0-16,11 0 0 0,0 0 0 15,29 0 0 1,20-2 0-16,18-8 0 0,13 0 0 15,11-6 0-15,3-2 0 16,-5-8 0-16,-15-2 0 16,-19-6 0-16,-19-1 0 0,-16-1 0 15,-18 0 0-15,-2 4 0 16,-8 6 0-16,-17 10 0 16,-8 14 0-16,-3 2 0 15,-4 26 0-15,4 18 0 16,7 8 0-16,14 6 0 0,15-5 0 15,6-7 0 1,37-14 0-16,17-12 0 0,13-14 0 16,8-6 0-16,-1-20 0 31,-9-16 0-31,-11-14 0 0,-17-8 0 0,-12-11 0 16,-12-5 0-16,-9-2 0 15,-8 0 0-15,-2 10 0 16,0 9 0-16,0 21 0 15,-6 18 0-15,-6 18 0 16,3 14 0-16,-7 47 0 16,3 39 0-16,9 28 0 0,4-6 0 15,0-24 0-15,6-35 0 16,11-31 0-16,2 0 0 16,1-8 0-16,-2-6 0 15,-2-18 0-15,-6 0 0 16,2-28 0-16,-5-12 0 15,1-8 0-15,1-2 0 16,1 0 0-16,0 7 0 16,4 13 0-16,4 14 0 15,29 16 0-15,-5 0-57 16,2 14-1161-16</inkml:trace>
  <inkml:trace contextRef="#ctx0" brushRef="#br0" timeOffset="176304.94">20017 7030 1795 0,'0'0'828'15,"0"0"-231"-15,0 0-79 0,0 0-160 16,0 0-358-16,0 0 0 16,0 0 0-16,0-54 0 15,0 60 0-15,-5 18 0 16,3 16 0-16,2 10 0 16,0 7 0-16,0-3 0 15,0-6 0-15,7-12 0 16,8-10 0-16,5-12 0 15,0-12 0-15,7-2 0 16,-1-10 0-16,5-20 0 16,2-8 0-16,-5-6 0 15,-2 0 0-15,-5 4 0 0,-6 8 0 16,-5 9 0-16,-4 15 0 16,-4 8 0-16,0 0 0 15,0 26 0-15,7 6 0 16,3 6 0-16,5 1 0 15,4-5 0-15,1-10 0 16,1-10 0-16,-2-10 0 16,0-4 0-16,-4-6 0 15,1-20-8-15,-2-8-19 0,-5-4 15 16,0-2 6-16,-4 5 6 16,-3 9 20-16,1 10 13 15,-1 14-33-15,7 2 0 16,7 7 0-16,11 14 0 15,11 3 0-15,12 0 0 16,8-6 0-16,0-5 0 16,0-13 0-16,-9 0 0 15,-10-6 0-15,-12-16 0 0,-10-5 0 16,-9-3 0-16,-8 0 0 16,-2 4 0-16,0 2 0 15,-12 8 0-15,-7 10 0 16,-8 6 0-16,-2 6 0 15,-5 28 0-15,3 10 0 16,6 9 0-16,15 2 0 16,10-4 0-16,4-8 0 15,29-8 0 1,14-13 0-16,6-10 0 0,8-10 0 16,-3-2 0-16,-3-6 0 15,-8-18 0-15,-10-6 0 0,-8-6 0 16,-6-8 0-16,-12-3 0 15,-6 4 0-15,-5 4 0 16,0 9 0-16,-5 16 0 16,-12 14 0-16,-8 6 0 15,-4 31 0-15,2 13 0 16,7 8 0-16,11 0 0 16,9-6 0-16,14-10 0 15,23-12 0-15,15-16 0 16,1-12 0-16,1-2 0 15,-7-16 0-15,-12-14 0 0,-6-6 0 16,-9-4 0-16,-4-4 0 16,-3-1 0-16,-1 5 0 15,-4 8 0-15,-1 10 0 16,-3 16 0-16,-2 6 0 16,3 16 0-16,0 23 0 15,1 11 0 1,-2 6 0-16,1-2 0 0,-3-8 0 15,0-14 0-15,0-10 0 16,-2-10 0-16,6-12 0 16,-2 0 0-1,7-6 0-15,7-18 0 16,6-8 0-16,5-4 0 0,2-2 0 16,2 2 0-16,-4 5 0 15,-4 10 0-15,-5 10 0 16,-9 11 0-16,1 0 0 15,-4 26 0-15,-1 13 0 16,4 3 0-16,3 2 0 16,6-2 0-16,4-6 0 15,23-14-216-15,-9-8-358 16,-3-12-503-16</inkml:trace>
  <inkml:trace contextRef="#ctx0" brushRef="#br0" timeOffset="177501.77">22194 7109 2155 0,'0'0'921'0,"0"0"-328"16,0 0-166-16,0 0-427 15,0 0 0-15,0 0 0 16,0 0 0-16,0 54 0 16,0-8 0-16,0 0 0 15,0-4 0-15,0-6 0 16,2-10 0-16,4-8 0 15,3-10-12-15,3-8 1 16,5 0 11-16,3-16 12 16,7-12-1-16,2-8-11 0,2-4 0 15,1-4 0-15,-1 4 0 16,-2 5 0-16,-8 11 0 16,-5 15 0-16,-3 9 0 15,-1 0 0-15,1 22 0 16,0 11 0-16,3 6 0 15,2-1 0-15,0-2 0 16,0-10 0-16,1-6 0 0,2-10 0 16,1-10 0-1,-2 0 0-15,2-8-11 0,1-14 11 16,1-6 0-16,0-2 2 16,-1-4-1-16,-1 0 7 15,-4 2-8-15,-2 5 0 16,-6 5 0-16,0 8 0 15,-6 5 0-15,-4 0 0 16,0 3 0-16,0 3 0 16,0-2 0-16,0 1 0 15,-11 0 0-15,0-2 0 16,-4 2 0-16,-6 2 0 16,1 2 0-16,-5 0 0 0,1 2 0 15,-2 18 0-15,-1 10 0 16,6 8 0-16,4 5 0 15,10-1 0-15,7-2 0 16,5-6 0-16,28-8 0 16,11-6 0-16,12-10 0 15,4-8 0-15,-2-2 0 16,-7 0 0-16,-6-14 0 16,-11-8 0-16,-10-4 0 15,-7-8 0-15,0-7 0 16,-4-6 0-16,0-4 0 0,-4 1 0 31,0 4 0-31,-5 10 0 0,-4 10 0 0,0 12 0 16,0 8 0-16,0 6 0 15,0 0 0-15,0 8 0 16,0 10 0-16,5 4 0 16,2 2 0-16,-1 0 0 15,5-4 0-15,3 2 0 16,1 2 0-16,3 0 0 15,3 7 0-15,-2-1 0 0,-3 2 0 16,-7 0 0 0,-5-6 0-16,-4-2 0 0,0-6 0 15,-11-4 0-15,-7-6 0 16,3-4 0-16,1-2 0 16,5-2 0-16,7 0 0 15,2 0 0-15,0-18 0 16,23-6 0-16,8-11 0 15,9-6 0-15,6-9 0 16,1-4 0-16,-3 0 0 16,-5 3 0-16,-15 9 0 15,-10 8 0 1,-14 10 0-16,0 8 0 0,-5 8 0 0,-15 6 0 31,-2 2 0-31,0 4 0 0,4 16 0 0,5 8 0 16,7 2 0-16,6 6 0 15,14 4 0-15,20-2 0 16,6 2 0-16,5-1 0 16,-3-3 0-16,-11-7 0 15,-9-2 0-15,-11-7 0 0,-11-4 0 16,0-2 0 0,-25-2 0-16,-10-2 0 15,-9-2 0-15,-8-6 0 0,-4-2 0 16,-21 0-96-16,12 0-508 31,12-10-707-31</inkml:trace>
  <inkml:trace contextRef="#ctx0" brushRef="#br0" timeOffset="179700.36">4228 8745 2604 0,'0'0'689'0,"0"0"-428"0,0 0 94 16,0 0-168-1,0 0-187-15,0 0 0 0,0 0 0 16,-44 162 0-16,37-90 0 16,7-1 0-16,0-7 0 15,0-10 0-15,7-8 0 16,16-12 0-16,2-10 0 15,12-12 0-15,3-10 0 16,6-2 0-16,8-12 0 16,-1-18 0-16,1-12 0 15,-5-9 0-15,-9-8 0 0,-14-5 0 16,-12-5 0-16,-12 1 0 16,-2 10 0-16,-4 12 0 15,-12 17 0-15,-3 22 0 16,-4 7 0-16,-4 32 0 15,-2 24 0-15,0 16 0 16,9 9 0 0,11-2 0-16,9-4 0 0,14-13 0 0,26-14 0 15,16-16 0 1,10-16 0-16,3-14 0 0,7-6-332 16,-23-16-505-1,-19 0-378-15</inkml:trace>
  <inkml:trace contextRef="#ctx0" brushRef="#br0" timeOffset="179905.7">4438 8358 3010 0,'0'0'855'0,"0"0"-624"15,0 0-231-15,0 0 0 16,0 0 0-16,0 0 0 16,0 0-254-1,91 58-1392-15</inkml:trace>
  <inkml:trace contextRef="#ctx0" brushRef="#br0" timeOffset="180476.64">6744 8787 2280 0,'0'0'917'16,"0"0"-412"-1,0 0-236-15,0 0-144 16,0 0-125-16,0 0 0 16,-21 110 0-16,17-66 0 15,2-4 0-15,2-11 0 0,0-11 0 16,0-11 0-16,0-7 0 15,4 0 0-15,6-16 0 16,-1-11 0-16,-3-12 0 16,-4-5 0-16,-2 0 0 15,0 2 0-15,-22 10 0 16,-14 14 0-16,-10 18 0 16,-12 8 0-16,-18 52 0 15,-11 44 0-15,3 37 0 16,17 11 0-16,30-22 0 15,29-33 0-15,8-37 0 16,20-10 0-16,24 0 0 16,16-4 0-16,17-6 0 15,10-20 0-15,-1-14 0 0,-3-6 0 16,-15-12 0-16,-9-16 0 16,-14-12-270-16,-16 4-433 15,-14 8-555-15</inkml:trace>
  <inkml:trace contextRef="#ctx0" brushRef="#br0" timeOffset="180978.47">7056 9435 1910 0,'0'0'712'15,"0"0"-195"-15,0 0-57 16,0 0-169-16,0 0-85 16,0 0-206-16,0 0 0 15,0-27 0-15,-2 54 0 16,-7 14 0-16,-1 22 0 16,4 9 0-16,4 6 0 15,2-4 0-15,0-9 0 16,0-13 0-16,8-18 0 0,2-14 0 15,-4-12 0 1,1-8 0-16,-3-4 0 0,0-22 0 16,6-6 0-16,1-6 0 15,5-4 0-15,1 3 0 16,6 5 0-16,1 8 0 16,1 8 0-16,1 10 0 15,1 8 0-15,2 0 0 16,-4 16 0-16,-3 12 0 15,-9 6 0-15,-9 5 0 16,-4 1 0-16,-6 0 0 16,-19-4 0-16,-6-4 0 15,-7-8 0-15,1-4 0 0,-3-8 0 16,1-8 0-16,8-4 0 16,6 0 0-16,19-40 0 15,4-1-128-15,2-4-936 0</inkml:trace>
  <inkml:trace contextRef="#ctx0" brushRef="#br0" timeOffset="182543.47">7167 8496 1562 0,'0'0'1193'0,"0"0"-649"16,0 0-51-16,0 0-189 16,0 0-304-16,0 0 0 15,0 0 0-15,-4-84 0 16,4 84 0-16,11 8 0 16,4 14 0-16,5 10 0 15,1 6 0-15,-4 4 0 16,-7 2 0-16,-4-6 0 15,-6-3 0-15,0-13 0 16,0-8 0-16,0-8 0 16,0-6 0-16,0 0 0 15,2-14 0-15,9-17 0 0,5-6 0 16,7-6 0-16,0 3 0 16,2 6 0-16,-2 14 0 15,-6 12 0-15,-3 8 0 16,1 8 0-16,-3 22 0 15,1 8 0-15,-3 6 0 16,2-1 0-16,-1-7 0 16,3-10-123-16,1-12-75 15,5-14-12-15,7 0 69 16,2-25 9-16,-3-8 48 16,1-6 84-16,-6-3 2 0,-9 4 88 15,-2 6 59-15,-6 10 43 31,-4 10 35-31,0 10 1 0,0 2-228 0,0 8 0 16,0 18 0 0,0 8 0-16,0 6 0 0,0-2 0 15,9-6 0-15,3-5 0 16,-1-9 0-16,-1-10 0 16,0-6 0-16,-4-2 0 15,-1-2 0-15,1-19 0 16,1-5 0-16,0-6 0 0,-5-8 0 15,-2-2 0-15,0-2 0 16,-5 6-20-16,-12 10 8 16,-2 10 12-16,2 12 32 15,-1 6-32-15,3 4 0 16,1 20 0-16,5 8 0 16,7 2 0-16,2 0 0 15,13-4 0-15,23-9 0 16,13-10 0-16,9-11 0 15,7 0 0-15,-1-16 0 16,-8-14 0-16,-14-2 0 16,-15-4 0-1,-11-2 0-15,-12 2 0 0,-4 0 0 0,0 5 0 16,-14 9 0-16,1 8 0 16,0 13 0-16,0 1 0 15,2 8 0-15,1 17 0 16,8 4 0-16,2 3 0 15,0-2 0-15,10-2 0 16,11-2 0-16,4 0 0 16,-3 0 0-16,-1 0 0 15,-6 6 0-15,-4 1 0 16,-6 0 0-16,-3-2 0 0,0-5 0 16,3-11 0-16,1-8 0 15,10-7 0-15,8-4 0 31,7-22 0-31,2-10 0 0,4-7 0 0,-6-3 0 16,-7 2 0-16,-6 6 0 31,-7 8 0-31,-6 10 0 0,-5 8 0 16,0 6 0-16,0 6 0 16,0 0 0-16,0 0 0 15,0 18 0-15,4 8 0 16,1 10 0-16,1 2 0 15,-1 2 0-15,1-8 0 16,-1-6 0-16,0-8 0 0,-3-9 0 16,4-9 0-16,1 0 0 15,4-7 0-15,5-17 0 16,6-4 0-16,1-6 0 16,-2-2 0-16,0 4 0 15,-6 8 0-15,-3 6 0 16,-8 10 0-16,-2 8 0 15,0 0 0-15,0 8 0 16,3 14 0-16,1 6 0 16,4 2 0-16,-4-4 0 15,3-6 0-15,-5-8 0 0,1-6 0 16,0-6 0-16,1 0 0 16,3-9 0-16,7-13 0 15,5-7 0-15,4 1 0 16,4 6 0-16,-2 6 0 15,-2 12 0-15,-3 4 0 16,-2 16-150-16,-2 36-215 16,-5-3-418-16,-3-2-1073 0</inkml:trace>
  <inkml:trace contextRef="#ctx0" brushRef="#br0" timeOffset="183207.45">9540 8480 1307 0,'0'0'1155'0,"0"0"-534"16,0 0-110-16,0 0-153 0,0 0-214 16,0 0-144-16,0 0 0 31,-80 44 0-31,28 67 0 0,-5 33 0 0,5 16 0 31,23-9 0-31,25-35 0 16,4-36 0-16,17-22 0 15,20-12 0-15,9 0 0 16,10-6 0-16,6-5 0 16,-4-20 0-16,-11-10 0 15,-14-5 0-15,-13-8 0 16,-6-16 0-16,-7-32 0 0,-5 5-625 16,2 1-1652-16</inkml:trace>
  <inkml:trace contextRef="#ctx0" brushRef="#br0" timeOffset="183805.09">9975 8923 1709 0,'0'0'1131'0,"0"0"-538"15,0 0-119-15,0 0-285 16,15-112-189-16,-1 94 0 0,-1 4 0 16,5 4 0-16,-3 10 0 15,3 0 0-15,-3 7 0 16,1 26 0-16,-1 13 0 16,-1 10 0-16,-3 6 0 15,3 3 0-15,-1-7 0 16,5-8 0-16,6-12 0 15,7-14 0-15,6-16 0 16,3-8 0-16,1-10 0 16,0-22 0-16,-1-12 0 15,-7-7 0-15,-6-4 0 16,-9-8 0-16,-11-1 0 16,-7 0 0-16,0 4 0 0,-4 13 0 15,-17 16 0-15,-1 21 0 16,-3 10 0-16,1 15 0 15,0 24 0-15,5 7 0 16,11 4 0-16,8-2 0 16,2-6 0-16,33-6 0 15,46-9 0-15,-6-12-266 16,-3-11-658-16</inkml:trace>
  <inkml:trace contextRef="#ctx0" brushRef="#br0" timeOffset="184073.61">10901 9060 1854 0,'0'0'1165'15,"0"0"-538"-15,0 0-319 16,0 0-166-16,0 0-142 16,0 0 0-16,119-13 0 15,-95 13 0-15,-8 17 0 0,-10 11 0 16,-6 8 0-1,0 5 0-15,-4 0 0 0,-9-1 0 16,6-8 0-16,2-6 0 16,5-10 0-16,2-8 0 15,25-8 0-15,6 0 0 16,6-18-195-16,5-28-129 16,-8 4-397-16,-14 2-534 0</inkml:trace>
  <inkml:trace contextRef="#ctx0" brushRef="#br0" timeOffset="184379.48">11151 8696 1545 0,'0'0'1111'16,"0"0"-458"-16,0 0-174 15,0 0-171-15,0 0-308 16,0 0 0-16,0 0 0 15,-60-20 0-15,58 39 0 16,2-1 0-16,0-6 0 16,0-6 0-16,10-6 0 15,2 0 0-15,-1 0 0 16,-5-10 0-16,2-8 0 16,-6 0 0-16,-2-3 0 15,0 6 0-15,0 2 0 0,-12 8 0 16,-1 5 0-16,-5 19-296 15,7 12-379-15,7-4-556 0</inkml:trace>
  <inkml:trace contextRef="#ctx0" brushRef="#br0" timeOffset="184709.52">11465 8328 2018 0,'0'0'1455'15,"0"0"-832"-15,0 0-623 16,0 0 0-16,0 0 0 16,0 0 0-16,122 76 0 15,-64 2 0-15,7 32 0 16,-11 1 0-16,-14-9 0 15,-18-10 0-15,-18-20 0 16,-4 10 0-16,-2 5 0 16,-27-7 0-16,-11-8 0 15,-7-10 0-15,-3-6 0 0,0-11 0 16,8-12 0-16,17-11 0 16,19-15 0-16,35-25-113 15,24-18-642-15,11-12-922 0</inkml:trace>
  <inkml:trace contextRef="#ctx0" brushRef="#br0" timeOffset="184913.73">12425 8897 2421 0,'0'0'846'0,"0"0"-307"0,0 0-249 16,0 0-290-16,0 0 0 15,130-36 0-15,-86 28-47 16,-6 6-280-16,-14 0-471 16,-13 2-580-16</inkml:trace>
  <inkml:trace contextRef="#ctx0" brushRef="#br0" timeOffset="185040.55">12403 9128 1991 0,'0'0'880'0,"0"0"-345"15,0 0-164-15,0 0-52 0,0 0-319 16,0 0 0 0,150 12 0-16,-97-24 0 0,7-6 0 15,-15 1-317-15,-14 3-827 0</inkml:trace>
  <inkml:trace contextRef="#ctx0" brushRef="#br0" timeOffset="186408.17">14491 8282 1884 0,'0'0'680'0,"0"0"-212"16,0 0 24-16,0 0-225 16,0 0-128-16,0 0-34 15,0 0-44 1,-45 90-61-16,39-62 0 0,4-6 0 15,2-8 0-15,0-10 0 16,4-4 0-16,11-4 0 16,3-20 0-16,3-10 0 15,-6-6 0-15,-7-6 0 0,-4-4 0 16,-4 1 0 0,-12 9 0-16,-19 8 0 0,-11 16 0 15,-14 16 0-15,-9 12 0 16,-13 50 0-16,-4 41 0 15,8 37 0-15,25 10 0 16,31-22 0-16,18-33 0 16,21-39 0-16,21-14 0 15,18 0 0 1,18-6 0-16,14-6 0 0,-1-20 0 0,-7-10 0 16,-14-10-3-16,-18-24-225 15,-16-12-44-15,-14-12 13 16,-8-4-276-16,-9 0 34 15,-3 8 253-15,-2 15 233 16,0 13 15 0,0 14 468-16,0 6 96 0,0 4-210 15,0 2-35-15,0 0 37 16,0 0-356-16,0 14 0 16,-4 18 0-16,-6 15 0 15,6 9 0-15,4 10 0 16,0 2 0-16,0-2 0 15,11-4 0-15,4-8 0 0,-1-11 0 16,-1-11 0-16,-4-12 0 31,-3-11 0-31,-2-9 0 0,-4 0 0 16,0-3 0-16,0-21 0 16,0-4 0-16,2-7 0 15,4 2 0 1,5 2 0-16,5 4 0 0,9 2 0 15,3 5 0-15,8 4 0 16,4 8 0-16,0 8 0 0,-5 0 0 16,-3 10 0-16,-12 16 0 15,-9 8 0-15,-11 6 0 16,0 0 0-16,-24 1 0 16,-9-5 0-16,-6-8 0 15,1-8 0-15,1-6 0 16,8-10 0-16,4-4 0 15,5 0 0-15,9-4 0 16,4-10 0-16,7-6 0 16,0-6 0-16,13 4-453 15,6 4-882-15</inkml:trace>
  <inkml:trace contextRef="#ctx0" brushRef="#br0" timeOffset="186709.25">15654 8201 134 0,'0'0'2779'15,"0"0"-1933"-15,0 0-509 0,0 0-337 16,0 0 0-16,-132 48 0 15,74 49 0-15,-2 37 0 16,12 12 0-16,21-21 0 16,25-31 0-16,2-36 0 15,23-10 0-15,23 0 0 16,12-4 0-16,44-18 0 16,-13-17-107-16,-14-9-901 0</inkml:trace>
  <inkml:trace contextRef="#ctx0" brushRef="#br0" timeOffset="187172.67">16040 8510 1861 0,'0'0'1226'15,"0"0"-506"-15,0 0-431 16,0 0-289-16,0 0 0 15,0 0 0-15,0 0 0 16,108-98 0-16,-83 98 0 16,-3 22 0-16,-4 18 0 15,-9 12 0 1,-4 12 0-16,-5 3 0 0,0-2 0 0,0-6 0 16,0-13 0-16,2-14 0 15,9-12 0-15,9-12 0 16,7-8 0-16,6 0 0 15,7-24 0-15,3-12 0 16,-3-12 0 0,-5-9 0-16,-8-7 0 0,-10-6 0 15,-9 0 0-15,-8 4 0 16,0 10 0-16,-21 14 0 16,-3 16 0-16,-5 16 0 15,0 10 0-15,0 4 0 16,5 24 0-16,6 8 0 15,9 2 0-15,9 2 0 16,0-2 0-16,29-2 0 0,15-4 0 16,43-6 0-16,-8-8-177 15,-13-8-899-15</inkml:trace>
  <inkml:trace contextRef="#ctx0" brushRef="#br0" timeOffset="187470.87">16931 8751 2125 0,'0'0'856'0,"0"0"-355"0,0 0-180 15,0 0-28-15,0 0-293 16,133-18 0 0,-104 18 0-16,-11 10 0 0,-7 12 0 15,-11 6 0-15,0 6 0 16,-2 0 0-16,-14 0 0 15,1-2 0-15,4-8 0 16,4-4 0-16,7-6 0 16,0-6 0-16,9-4 0 15,15-4 0 1,7 0 0-16,14-22 0 0,-7-2-509 16,-9-4-529-16</inkml:trace>
  <inkml:trace contextRef="#ctx0" brushRef="#br0" timeOffset="187738.15">17160 8401 2458 0,'0'0'959'16,"0"0"-459"-16,0 0-321 16,0 0-179-16,0 0 0 15,0 0 0-15,0 0 0 16,-49 19 0-16,62-7 0 15,8-2 0-15,4-2 0 16,0-6 0 0,-2-2 0-16,-7 0 0 0,-10-2 0 0,-6-10 0 31,0-2 0-31,-6 0 0 16,-12 4 0-16,-7 4 0 15,4 6 0-15,-4 0-261 16,9 12-643-16,9 0-1163 0</inkml:trace>
  <inkml:trace contextRef="#ctx0" brushRef="#br0" timeOffset="188012.84">17470 8071 2898 0,'0'0'954'0,"0"0"-710"16,0 0-244-16,0 0 0 16,0 0 0-16,0 0 0 15,129 64 0-15,-89 12 0 16,2 31 0-16,-6 25 0 0,-11-6 0 16,-13-24 0-16,-12-29 0 15,0-23 0-15,-2 0 0 16,-21 2 0-16,-16-2 0 15,-16-11 0-15,-70 1 0 16,14-11 0-16,-3-7-832 0</inkml:trace>
  <inkml:trace contextRef="#ctx0" brushRef="#br0" timeOffset="188613.77">13954 9499 1677 0,'0'0'643'0,"0"0"-156"16,0 0 35-1,0 0-214-15,0 0-35 0,0 0-87 16,0 0-186-16,-89-13 0 15,89 13 0-15,0-1 0 16,0 1 0-16,2-2 0 16,22-5 0-1,24 2 0-15,45-3 0 16,65-1 0-16,92 5 0 0,55 4 0 0,34 0 0 16,12 7 0-16,-8 3 0 31,14-5 0-31,4-1 0 15,-18-4 0-15,-33 0 0 0,-56-1 0 0,-78-13 0 16,-65 2 0-16,-53-1 0 31,-31 3 0-31,-9 1 0 0,-7 0 0 16,-2 4 0-16,-9 1 0 16,0 4 0-16,2 0 0 15,3 0 0-15,-1 14-499 16,1-1-1556-16</inkml:trace>
  <inkml:trace contextRef="#ctx0" brushRef="#br0" timeOffset="190802.26">14457 10611 1603 0,'0'0'617'0,"0"0"-267"16,0 0 114-16,0 0-238 15,0 0-37-15,0 0-57 0,0 0-26 16,-26 8 23 0,4 5-22-16,-3-3-50 0,-4-2-29 15,0-4-11-15,0-4 1 16,0 0 15-16,7-8-13 16,4-14-20-1,7-5 0-15,6-6 0 0,5-3 0 16,0-5 0-16,3-1 0 15,14 2 0-15,2 4 0 16,0 6 0-16,-1 8 0 16,0 8 0-16,-3 5 0 15,-2 8 0-15,4 1 0 16,-2 0 0-16,3 14 0 0,0 16 0 16,-1 8 0-16,-1 10 0 15,-3 8 0-15,-6 7 0 16,-5 3 0-16,-2 2 0 15,-2 4 0-15,-18-4 0 16,-6-2 0-16,-3-5 0 16,-7-10 0-1,1-4 0-15,-6-11 0 16,-1-8 0-16,2-8 0 16,-1-8 0-16,6-8 0 15,1-4 0-15,7 0 0 16,3-12 0-16,9-10 0 15,6-8 0-15,9-4 0 16,0-6 0-16,24-1 0 16,14 4 0-16,7 2 0 15,4 9 0-15,-1 8 0 16,-2 12 0-16,-7 6 0 0,-5 2 0 16,-10 22 0-1,-1 13 0-15,-4 6 0 0,0 5 0 16,1 2 0-16,4-5 0 15,7-9 0-15,8-6 0 16,5-12 0-16,7-10 0 16,7-6 0-16,-1-2 0 15,-1-6 0-15,-4-18 0 16,4-32 0-16,-14 3-270 16,-7-2-1184-16</inkml:trace>
  <inkml:trace contextRef="#ctx0" brushRef="#br0" timeOffset="191370.63">15547 9868 1943 0,'0'0'820'0,"0"0"-325"16,0 0 23-16,0 0-198 15,0 0-320-15,0 0 0 16,0 0 0-16,67-71 0 15,-59 98 0-15,6 14 0 16,-1 12 0-16,3 5 0 0,-5 2 0 16,0-6 0-1,-4-6 0-15,-4-10 0 0,-3-11 0 16,0-9 0-16,0-10 0 16,0-8 0-16,0 0 0 15,4-11 0-15,2-17 0 16,5-12 0-16,7-8 0 15,7-6 0-15,4 6 0 16,2 6 0-16,-2 14 0 16,-5 12 0-16,-4 14 0 15,-1 2 0-15,-2 18 0 0,-3 16 0 16,-3 6 0-16,-5 6 0 16,-2-2 0-1,0-2 0-15,-2-6 0 0,-2-5 0 16,0-16-9-16,0-7-676 15,0-8-813-15</inkml:trace>
  <inkml:trace contextRef="#ctx0" brushRef="#br0" timeOffset="191543.3">16160 10014 2163 0,'0'0'882'0,"0"0"-418"15,0 0-137-15,0 0-138 16,0 0-118-16,135-20-71 15,-79 14 0-15,15-8-14 16,-13 0-353-16,-16-2-911 0</inkml:trace>
  <inkml:trace contextRef="#ctx0" brushRef="#br0" timeOffset="191748.31">16619 9775 2342 0,'0'0'920'0,"0"0"-296"15,0 0-414-15,0 0-210 16,0 0 0-16,0 0 0 0,0 0 0 16,-10-24 0-16,10 48 0 15,0 15 0-15,3 7 0 16,8 8 0-16,0 8 0 16,3 6 0-16,-1 8 0 15,5 30 0 1,-3-19-581-16,-4-13-1501 0</inkml:trace>
  <inkml:trace contextRef="#ctx0" brushRef="#br0" timeOffset="192278.89">17274 10407 2342 0,'0'0'881'0,"0"0"-386"0,0 0-117 15,0 0-378-15,0 0 0 16,0 0 0-16,0 0 0 15,0-4 0-15,0 4 0 16,0 0 0-16,0 0 0 31,0 0 0-31,0 0 0 0,6 0 0 0,1-12 0 16,0-6 0-16,-2-2 0 16,-5-2 0-16,0 2 0 15,-10 6 0-15,-19 6 0 16,-11 8 0-16,-14 0 0 15,-8 26 0-15,-7 14 0 16,2 14 0-16,9 8 0 0,14 4 0 31,20 1 0-31,19-3 0 0,5-4 0 16,38-10 0-16,20-10 0 16,13-14 0-16,10-10 0 0,-4-12 0 15,-7-4 0 1,-11-4 0-16,-14-16 0 0,-11-4 0 15,-10-4-47-15,-9 4-502 16,-5 8-394-16</inkml:trace>
  <inkml:trace contextRef="#ctx0" brushRef="#br0" timeOffset="193613.87">17499 10788 1827 0,'0'0'746'0,"0"0"-202"16,0 0-76-16,0 0-168 0,0 0-89 16,62-108-211-16,-48 97 0 15,1 6 0-15,3 3 0 16,4 2 0-16,0 0 0 16,1 14 0-16,-1 8 0 15,-6 4 0-15,-3 4 0 16,-8 4 0-16,-5 0 0 15,0 2 0-15,-5 0 0 16,-8 0 0-16,2-5 0 16,1-7 0-1,4-8 0-15,3-9 0 0,-1-7 0 16,2 0 0-16,-7 0 0 0,0-15 0 16,-4-3 0-16,0-3 0 15,1 6 0-15,3 1 0 16,3 3 0-16,4 5 0 15,2 1 0 1,0-2 0-16,0-1 0 16,0 0 0-16,0-2 0 0,2-4 0 15,7-2 0-15,-1-2 0 16,-1 0 0-16,-2 0 0 16,-3 2 0-16,-2 2 0 15,2 6 0-15,-2 0 0 0,0 4 0 16,0 2 0-16,0 0 0 15,0 0 0-15,0 2 0 16,0 0 0-16,0 0 0 16,0 0 0-16,0 0 0 15,0 0 0-15,0 0 0 16,0 0 0-16,0 0 0 16,-6 4 0-1,-6 8 0-15,1 0 0 0,3-2 0 16,-2-2 0-16,8-2 0 15,0-4 0-15,2-2 0 0,0 0 0 16,0 0 0 0,0 0 0-16,-2 0 0 0,-1-10 0 15,1-2 0 1,0-2 0-16,2 2 0 0,0-2 0 16,0 0 0-16,0 2 0 15,0 0 0-15,11 2 0 16,1 0 0-16,3 1 0 15,1 2 0-15,1 1 0 16,1 0 0-16,0 2 0 16,-4 0 0-1,-1 4 0-15,-5 0 0 0,4 0 0 0,-3 0 0 16,1 8 0-16,4 6 0 16,-3 2 0-16,3 4 0 15,-3 2 0-15,0 4 0 16,0 0 0-16,-2 4 0 15,0 4 0 1,-5 2 0 0,-1 3 0-16,-3 1 0 15,0 0 0-15,0 0 0 16,0-2 0-16,-12-2 0 16,-1-4 0-16,-5-2 0 15,-1-4 0-15,-4-2 0 16,-2-2 0-16,-4 0 0 15,0-2 0-15,-4-2 0 0,0 0 0 16,1-2 0-16,1-1 0 16,4-4 0-16,5-3 0 15,5-3 0-15,1-5 0 16,5 0 0-16,0 0 0 16,6-10 0-16,3-7 0 15,2-2 0-15,0-8 0 16,13-3 0-16,12 0 0 15,6 0 0-15,1 2 0 16,-1 6 0-16,-2 6 0 16,-6 8 0-16,2 4 0 15,-4 4 0-15,-2 0 0 16,1 16 0-16,1 6 0 0,0 2 0 16,0 4 0-16,1 0 0 15,1-2 0-15,1-6 0 16,2-2 0-16,3-8 0 15,5-2 0-15,1-8 0 16,-1 0 0-16,-3 0 0 16,-4-1 0-16,-3-12 0 15,-5 0 0-15,-2-4 0 16,-3-3 0-16,-1 2 0 16,1 2 0-16,-4 2 0 0,9 0 0 15,-4 4-515 1,1 2-824-16</inkml:trace>
  <inkml:trace contextRef="#ctx0" brushRef="#br0" timeOffset="193739.5">18695 11239 2072 0,'0'0'1053'15,"0"0"-458"-15,0 0-219 16,0 0-376-16,0 0 0 15,0 0-706-15</inkml:trace>
  <inkml:trace contextRef="#ctx0" brushRef="#br0" timeOffset="195366.64">20721 8424 1935 0,'0'0'326'0,"0"0"-224"16,0 0 129-16,-65-102 130 15,49 83-62-15,5 8-112 16,5 4-4-16,6 4-18 15,0 3-82-15,17 0-40 16,55 0-42-16,70-4 0 16,68-4-1-16,28-5-46 15,-11-2-5-15,-57-2 24 16,-70 7 17-16,-38 2 10 0,-28 2 0 16,-12 2 1-16,-9 2 17 15,-6 2 69-15,-7 0 20 16,0 0-40-16,-13 8-34 15,-5 20-33-15,0 12 0 16,0 32 0-16,9 39 0 16,9 45 0-16,0 27 0 15,0 9 0-15,9 1 0 16,7-1 0-16,8 15 0 16,10 13 0-16,10 15 0 15,10 0 0-15,-1-3 0 16,-4-9 0-16,-15-15 0 0,-16-15 0 15,-16-16 0-15,-2-19 0 16,0-20 0-16,-12-30 0 16,6-27 0-16,6-27 0 15,0-10 0-15,0 0 0 16,14-4 0-16,1-2 0 16,-3-14 0-16,-8-10 0 15,-4-10 0-15,-14-4 0 16,-30 0 0-16,-23 0 0 15,-40-8 0-15,-51 6 0 16,-54 2 0-16,-27 18 0 0,8 27 0 16,21 10 0-1,46 6 0-15,37-5 0 0,33-8 0 16,38-12 0-16,23-6 0 16,11 0 0-16,17-6 0 15,7-7 0-15,105-26 0 16,3-23-108-16,6-14-1404 0</inkml:trace>
  <inkml:trace contextRef="#ctx0" brushRef="#br0" timeOffset="195539.72">23981 11620 2697 0,'0'0'1114'0,"0"0"-1114"16,0 0-661-16,0 0-871 0</inkml:trace>
  <inkml:trace contextRef="#ctx0" brushRef="#br0" timeOffset="199544.97">18920 9202 3155 0,'0'0'941'16,"0"0"-941"-16,0 0 0 15,0 0 0 1,0 0 0-16,0 0 0 0,14 46 0 15,-6-2 0-15,1 6 0 16,-5 2 0-16,2-6 0 16,0-10 0-16,1-11 0 0,9-18 0 15,13-7 0 1,15-23 0-16,18-23 0 16,17-19 0-16,25-21 0 15,-4 2 0-15,5-2 0 0,0 0 0 16,-27 21 0-16,0 5 0 15,-23 20 0-15,-21 20 0 16,-23 16 0-16,-14 6 0 16,-23 20-457-16,-8 2-1171 0</inkml:trace>
  <inkml:trace contextRef="#ctx0" brushRef="#br0" timeOffset="199702.95">19903 9246 1175 0,'0'0'2474'16,"0"0"-2245"-16,0 0-229 16,0 0-376-16,0 0-1101 0</inkml:trace>
  <inkml:trace contextRef="#ctx0" brushRef="#br0" timeOffset="210410.34">4919 834 1928 0,'0'0'752'15,"0"0"-404"-15,0 0-4 16,0 0-44-16,0 0-96 16,0 0-91-1,-43-40-62-15,43 40-36 16,0 18-14-16,10 14-1 16,7 10 23-16,1 10-6 15,2 4-17-15,-2-4 0 16,-5-11 0-16,-1-13 0 15,-1-15 0-15,3-13 0 16,7-9 0-16,26-47 0 0,29-41 0 16,33-35 0-16,18-12 0 15,-15 23 0-15,-26 37 0 16,-32 36 0-16,-17 20 0 16,0 6 0-16,-6 6 0 15,-7 5 0-15,-10 11 0 16,-8 0 0-16,-1 9 0 15,-3 13 0-15,0 4 0 16,2 6-29-16,10 14-286 16,-3-8-410-16,-2-6-721 0</inkml:trace>
  <inkml:trace contextRef="#ctx0" brushRef="#br0" timeOffset="-206683.59">2138 12324 2254 0,'0'0'859'0,"0"0"-638"16,0 0 157-16,0 0-145 16,-35 174-152-16,10-23-35 15,5 18-22-15,9-13-24 16,8-40 0-16,3-42 0 15,0-22 0-15,0-17 0 0,0-10 0 16,0-8-167-16,3-31-326 16,0-25-317-1,-3-15-1620-15</inkml:trace>
  <inkml:trace contextRef="#ctx0" brushRef="#br0" timeOffset="-206520.76">1980 12501 2942 0,'0'0'561'0,"0"0"-203"16,0 0-123-16,0 0-235 16,0 0 0-16,0 0 0 0,147-98 0 15,-68 67 0 1,5 3 0 0,3 2 0-16,-5 8 0 0,-11 8 0 0,-15 10-240 15,-18 14-302-15,-26 10-379 0</inkml:trace>
  <inkml:trace contextRef="#ctx0" brushRef="#br0" timeOffset="-205921.12">1873 12900 2350 0,'0'0'880'0,"0"0"-555"15,0 0 58-15,0 0-225 0,0 0-158 16,0 0 0-16,174-24 0 15,-83 13 0-15,6 1 0 16,-4 6-129-16,-9 3-192 31,-14 1-34-31,-19 0-151 16,-16 0 327-16,-17 0 124 16,-11 0 55-16,-7 0 260 15,0 0 228-15,0 0-233 16,-9 0-12-16,-11 0-89 15,-9 11-53-15,-7 7-57 0,-1 12-44 16,1 9 0-16,3 7 0 16,10 4 0-16,10-2 0 15,13-8 0-15,0-10 0 16,18-14-32-16,15-16 16 16,4 0 16-16,4-25 3 15,-1-14 3-15,-9-3 33 16,-8-2-39-16,-8 4 0 15,-5 6 0-15,-8 6 0 16,0 10 0-16,-2 7 0 16,2 10 0-16,4 1 0 15,11 0 0-15,6 8 0 16,13 14 0-16,9 10 0 0,1 4 0 16,-3 8 0-16,-7 0 0 15,-14-2 0-15,-11-4 0 16,-9-10 0-16,-2-7 0 15,0-11 0-15,0-10 0 16,0 0 0-16,4-25 0 16,17-15 0-16,10-14 0 15,15-8 0-15,46-20 0 16,-12 15-488-16,-1 15-1065 0</inkml:trace>
  <inkml:trace contextRef="#ctx0" brushRef="#br0" timeOffset="-205116.72">4348 12308 895 0,'0'0'1908'15,"0"0"-1356"-15,0 0-9 16,0 0-345-16,0 0-198 16,0 0 0-16,0 0 0 15,-95 136 0-15,53-3 0 16,3-5 0-16,15-22 0 16,15-31 0-16,9-25 0 15,0 2 0-15,22-4 0 16,16-6 0-16,11-24 0 15,10-18 0-15,-1-14 0 16,-6-32 0-16,-4-14 0 16,-13-15 0-16,-8-21 0 15,-12 4 0-15,-5 2 0 0,-6 10 0 16,-4 27 0-16,0 13 0 16,0 26 0-16,0 14 0 15,0 43 0-15,-11 47 0 16,-3 6 0-16,1 0 0 15,4-10 0-15,7-24 0 16,2 3 0-16,0-7 0 16,0-20 0-16,7-18 0 15,6-18 0-15,0-2 0 16,1-32 0-16,-1-12 0 16,3-10 0-16,-3 1 0 15,-1 9 0-15,-4 12 0 0,-1 18 0 16,-1 14 0-16,2 4 0 15,4 28 0-15,4 13 0 16,6 5 0-16,7 0 0 16,7-2 0-1,9-8 0-15,5-12 0 16,6-10 0-16,2-14 0 16,-2-4 0-16,-4-10 0 15,-10-18 0-15,-7-12 0 0,-8-8 0 16,-7-6 0-1,-7-3 0-15,-8 6 0 16,-5 12 0-16,0 17 0 0,-9 18 0 16,-11 6 0-16,-5 36 0 15,1 15 0-15,6 9 0 16,14 0 0-16,4-6 0 16,33-10 0-16,27-16 0 15,16-18 0-15,8-12 0 16,-1-14-21-16,-12-54-499 15,-21 4-314-15,-31 1-729 0</inkml:trace>
  <inkml:trace contextRef="#ctx0" brushRef="#br0" timeOffset="-204959.87">4066 12490 2949 0,'0'0'653'16,"0"0"-290"-16,0 0-232 15,0 0-131-15,156 18 0 16,26-7 0-16,30-5 0 16,-31-6-502-16,-37 0-2017 0</inkml:trace>
  <inkml:trace contextRef="#ctx0" brushRef="#br0" timeOffset="-203591.13">6385 12450 2869 0,'0'0'868'15,"0"0"-509"-15,0 0-359 16,0 0 0-16,0 0 0 15,0 0 0-15,-58 189 0 0,18-19 0 16,2 23 0-16,14-5 0 16,13-19 0-16,11-33 0 15,0-27 0-15,0-29 0 16,0-26 0-16,2-12 0 16,0-8 0-16,-2-6 0 15,0-10-83-15,-11-18-239 16,-13-16-253-16,-5-32 39 15,0-34 247-15,6-46 118 16,19-45 141-16,4-11 30 16,10 27 262-16,13 44 208 0,-3 54 11 15,2 17-168-15,3 2-10 16,6 3-126-16,4 5-177 16,4 16 0-16,1 14 0 15,2 2 0-15,1 20 0 16,-3 16 0-16,-9 10 0 15,-11 7 0-15,-11 1 0 16,-9-2 0-16,0-4 0 16,-18-10 0-16,-6-8 0 15,-1-8 0-15,5-12 0 16,9-4 0-16,7-6 0 16,4 0 0-16,6 0 0 0,27-18 0 15,19-8 0-15,13-6 0 16,10-8 0-16,5-6 0 15,-4-1 0-15,-12 0 0 16,-14-2 0-16,-19 5 0 16,-20 6 0-16,-11 6 0 15,-5 6 0-15,-22 10 0 16,-8 10 0-16,-1 6 0 16,-1 0 0-16,3 22 0 15,10 6 0-15,8 2 0 16,13 0 0-16,3-4 0 0,21-4 0 15,19-8 0-15,9-6 0 16,7-8 0-16,-1 0 0 16,-6 0 0-16,-11 0 0 15,-11-1 0-15,-9 1 0 16,-11 0 0-16,-7 14 0 16,0 11 0-16,0 10 0 15,-3 1 0-15,-8 2 0 16,4 0 0-16,5-8 0 15,2-4 0-15,2-8 0 16,25-10 0-16,11-8 0 16,13 0 0-16,7-26 0 0,0-10 0 15,-2-6 0-15,-9-6 0 16,-12 0 0-16,-8 1 0 16,-11 5 0-16,-12 4 0 15,-4 12 0-15,0 8 0 16,-8 10 0-16,-15 8 0 15,-2 14 0-15,-4 22 0 16,0 13 0-16,9 5 0 16,7 0 0-16,13-6 0 15,0-8 0-15,23-10 0 16,19-12 0-16,9-12 0 16,9-6 0-16,3-10 0 15,-5-16 0-15,-8-6 0 0,-9-4 0 16,-12-4 0-16,-7 0 0 15,-6 4 0-15,-5 7 0 16,-5 11 0-16,-2 17 0 16,-1 1 0-16,2 18 0 15,1 15 0-15,5 11 0 16,1 3 0-16,3-1 0 16,1-8 0-16,-1-8 0 15,-1-12 0-15,-1-8 0 0,0-10 0 16,3 0 0-1,4-14 0-15,6-14 0 0,9-8 0 16,4-6 0-16,8-2 0 16,0 4 0-16,-5 8 0 15,-1 10 0-15,-8 14 0 16,-6 8 0-16,-8 8 0 16,-3 20 0-16,-5 12 0 15,-4 6 0-15,0 2 0 16,0 0 0-16,-1-8 0 15,3-12 0-15,2-14 0 16,-2-14-12 0,2-22-302-16,-2-20-294 0,-4-4-375 0</inkml:trace>
  <inkml:trace contextRef="#ctx0" brushRef="#br0" timeOffset="-203449.92">8462 12493 1960 0,'0'0'1070'16,"0"0"-361"-16,0 0-352 15,0 0-357-15,0 0 0 16,0 0 0-16,0 0-369 0,17 84-1790 16</inkml:trace>
  <inkml:trace contextRef="#ctx0" brushRef="#br0" timeOffset="-202685.49">9023 12825 2378 0,'0'0'712'0,"0"0"-245"16,0 0-148-16,0 0-99 16,0 0-220-16,0 0 0 15,0 0 0-15,-87 76 0 16,76-29 0-16,9-3 0 15,2-6 0-15,13-8-8 16,20-10-43-16,10-12 8 16,2-8 32-16,-4-2 11 15,-6-22 0-15,-11-6 7 16,-13-6 68-16,-9-4-44 16,-2-2-31-16,0-4 0 15,-9 3 0-15,-2 7 0 16,9 8 0-16,2 8 0 0,0 8 0 15,25 8 0 1,10 4 0-16,11 0 0 16,4 14 0-16,-1 10 0 0,-7 10 0 15,-8 5 0-15,-12 3 0 16,-9-2 0-16,-6 0 0 16,-4-8 0-16,-3-8 0 15,0-6 0-15,4-10 0 16,7-6 0-16,7-2 0 15,6-2 0-15,10-16 0 0,6-10 0 16,4-8 0-16,5-4 0 16,-2-2 0-16,-4 5 0 15,-12 16 0-15,-12 10 0 16,-5 11 0-16,-12 12 0 16,-2 24 0-16,0 10 0 15,0 7 0 1,0-5 0-16,0-6 0 0,0-12 0 15,2-12 0-15,15-12 0 16,2-6 0-16,6-12 0 16,4-18 0-16,6-6 0 15,7-6 0-15,5 1 0 16,5 4 0-16,3 5 0 16,1 14 0-16,-3 9 0 0,-5 9 0 15,-6 10 0-15,-11 18 0 16,-9 11 0-16,-6 2 0 15,-14 6 0-15,-2-5 0 16,-9-2 0-16,-22-8 0 16,-14-6 0-16,-35-12-141 15,11-6-186-15,7-8-478 0</inkml:trace>
  <inkml:trace contextRef="#ctx0" brushRef="#br0" timeOffset="-199495.84">11394 12984 1577 0,'0'0'915'16,"0"0"-562"-1,0 0 10-15,0 0 15 16,46-123-137-16,-38 90-121 16,-8-4-34-16,0-3-23 15,-10 2-63-15,-19 4 0 16,-13 8 0-16,-12 14 0 15,-6 12 0-15,-4 6 0 16,3 30 0-16,11 12 0 16,11 8 0-16,20-2 0 0,17-5 0 15,2-11 0-15,35-12 0 16,17-16 0-16,10-10 0 16,5-8 0-16,-1-22 0 15,-8-5 0-15,-9 2 0 16,-16 3 0-16,-8 5 0 15,-13 9 0-15,-6 12 0 16,-6 4 0-16,0 16 0 16,0 40 0-16,-14 45 0 15,-1 45 0-15,-5 23 0 16,5 1 0-16,1-11 0 16,1-25 0-16,2-10 0 15,-1-20 0-15,4-27 0 0,-1-25 0 16,-3-12 0-16,-3-6 0 15,-3-4 0-15,-9-8 0 16,-2-20 0-16,-7-4 0 16,1-34 0-16,2-20 0 15,6-36 0-15,20-45 0 16,18-47 0-16,54-19 0 16,30 15 0-16,23 27 0 15,1 45 0-15,-19 31 0 16,-20 23 0-16,-22 20 0 15,-20 8 0-15,-2 2 0 16,-7-2 0-16,-9 2 0 0,-18 8 0 16,-2 4 0-16,-14 8 0 15,-19 8 0-15,-5 4 0 16,-2 2 0-16,3 22 0 16,6 4 0-16,14 6 0 15,13-4 0-15,4 0 0 16,25-5 0-16,19-7 0 15,12-7 0-15,8-4 0 16,1-6 0-16,-5-1 0 0,-10 0 0 16,-15 0 0-16,-15 6 0 15,-15 6 0 1,-5 11 0-16,0 4 0 0,-18 6 0 16,5-1 0-16,8-4 0 15,5-4 0-15,5-8 0 16,28-8 0-16,13-8 0 15,12 0 0-15,9-18 0 16,1-14 0-16,-2-4 0 16,-11-8 0-16,-8-7 0 15,-13 4 0-15,-16-2 0 0,-16 11 0 16,-2 10 0-16,-6 14 0 16,-21 14 0-16,-7 4 0 15,-2 26 0-15,3 12 0 16,4 3 0-16,9-1 0 15,11-8 0-15,9-8 0 16,0-10 0-16,22-12 0 16,7-6 0-16,2-6 0 15,1-20 0-15,-3-4 0 16,-5 0 0-16,-6 2 0 16,-7 6 0-16,-4 9 0 0,-3 11 0 15,0 2 0 1,4 8 0-16,0 18 0 0,8 5 0 15,4-1 0-15,7-5 0 16,6-7 0-16,5-11 0 16,2-7 0-16,-2-10 0 15,-2-20 0-15,-7-10 0 16,-4-10 0-16,-8-7 0 0,-5-11 0 16,-4-6 0-16,-4-8 0 15,-4-1 0-15,0 9 0 16,0 16 0-16,0 24 0 15,-8 30 0-15,-4 12 0 16,-1 64 0-16,-3 50 0 16,5 49 0-16,7 18 0 15,4-3 0 1,0-20 0-16,0-29 0 0,0-29 0 16,0-30 0-16,0-26 0 15,-2-20 0-15,-5-4 0 16,-2-7 0-16,-2-13 0 15,4-8 0-15,3-30 0 0,4-24 0 16,0-37-272 0,20-41-183-16,23-34-31 0,-2 9 204 15,-5 35 150-15,-11 41 132 16,-12 39 108-16,1 2 213 16,-4 4 61-16,1 4 91 15,-1 10-130-15,5 12-343 16,7 8 0-16,10 2 0 15,7 8 0-15,4 18 0 16,-1 6 0-16,-4 8 0 16,-16 5-29-16,-13-1-110 15,-9-1 29-15,-21 2 49 16,-29-5 41-16,-8-4 20 0,-4-8 18 16,6-8 39-16,14-6 4 15,15-12 22 1,21-2-29-16,6-12-33 0,37-22-21 15,23-14 1-15,21-14-1 16,5-13 0 0,17-25 0-16,-18 6 1 0,-14-6-1 15,-13 0-11-15,-31 23 11 0,-10 1 28 16,-17 20 18 0,-2 16-46-16,-27 19 0 0,-6 21 0 15,-3 9 0 1,0 51 0-16,9 40 0 0,18 34 0 15,11-3 0-15,0-25 0 16,24-36 0-16,-1-25 0 16,4-4 0-16,2-2 0 15,0-7 0 1,-8-18 0-16,-5-14 0 0,-1-2 0 16,2-28 0-16,4-13 0 15,6-7 0-15,6-1 0 16,4 4 0-16,3 11 0 15,-3 14 0-15,1 16 0 16,-7 6 0-16,-6 22 0 16,-9 18 0-16,-10 12 0 0,-6 7 0 15,0 5 0-15,0-2 0 16,-10-4 0-16,-2-8 0 16,5-14 0-16,5-10 0 15,2-12 0-15,0-14 0 16,29-18-104-16,7-18-642 15,1-6-1905 1</inkml:trace>
  <inkml:trace contextRef="#ctx0" brushRef="#br0" timeOffset="-199350.02">14635 12972 2812 0,'0'0'960'16,"0"0"-636"-16,0 0-324 15,0 0 0-15,0 0 0 0,0 0 0 16,0 0 0-16,69-26-578 0</inkml:trace>
  <inkml:trace contextRef="#ctx0" brushRef="#br0" timeOffset="-197292.07">3048 13708 1318 0,'0'0'916'0,"0"0"-767"16,0 0 61-16,0 0 104 15,0 0-32-15,0 0-152 16,-13 0-64-16,13 1-2 15,6 4-38-15,16 3-5 16,16 0 31-16,15 4-4 16,19-2-4-16,30-2-22 15,43-2 7-15,49-4-11 16,24 2-12-16,12-2 7 16,1 0-7-16,-8-2 0 15,18 0 23-15,20 0 11 0,8 0 13 16,3-10-19-16,-2 2-10 15,-10 0 3-15,-5 4-10 16,-8 0 23-16,2 2 14 16,-4 2-16-16,-2 0-38 15,3-2 0-15,-1 2 0 16,2 0 0-16,2 0 0 16,-3 0 0-16,-9 0 0 15,-5 0 0-15,-5 0 0 16,-3 0 0-16,-6 0 0 0,-9 2 0 15,-6 2 0-15,-7 2 0 16,-4 0 0-16,-3-2 0 16,-6 2 0-16,-8-2 0 15,-5 0 0-15,-7-2 0 16,-5-2 0-16,-11 0 0 16,-6 0 0-16,-10 0 0 15,-4 0 0-15,-7 0 0 16,1-2 0-16,-19 0 0 15,-17-2 0-15,-17 4 0 16,-3 0 0-16,11 0 0 16,11 0 0-16,9 0 0 0,-5 4 0 15,1 2 0-15,-6-4 0 16,1 0 0-16,-2-2 0 16,-7 0 0-16,-7 0 0 15,-10-2 0-15,-17-2 0 16,-13 2 0-16,-11 0 0 15,-11 2 0-15,-5 0 0 16,-2 0 0-16,-2 0 0 16,0 0 0-16,0 0 0 0,6 0 0 15,4 0 0-15,19-6-198 0,0-6-514 16,0 0-904-16</inkml:trace>
  <inkml:trace contextRef="#ctx0" brushRef="#br0" timeOffset="-196852.54">14805 13411 1508 0,'0'0'746'0,"0"0"-172"0,0 0-209 0,0 0 180 16,0 0-187-16,0 0-358 15,0 0 0-15,7-4 0 16,-16 4 0-16,-5 8 0 16,3 2 0-16,3-2 0 15,2-4-17-15,4-4-178 16,2 0 14-16,0-10 88 16,0-12 51-16,0-2 42 15,2 0 6-15,4 4 57 16,-2 4 81-16,-4 7-15 15,2 6-14 1,-2 3-65-16,0 0-29 16,2 2-21-16,3 16-7 15,-1 6 7 1,3 6 0-16,-2 6 0 0,-5 2 7 16,0 2-7-16,-8 0 0 15,-19-2 0-15,-8-2 0 16,-5-6 0-16,-2-3 0 15,-16-8 0-15,9-6-281 16,13-8-1021-16</inkml:trace>
  <inkml:trace contextRef="#ctx0" brushRef="#br0" timeOffset="-196694.99">15192 13718 1549 0,'0'0'1683'0,"0"0"-1046"16,0 0-410-16,0 0-227 16,0 0 0-16,0 0 0 15,0 0-600-15</inkml:trace>
  <inkml:trace contextRef="#ctx0" brushRef="#br0" timeOffset="-195095.49">2786 14718 2838 0,'0'0'517'0,"0"0"-332"31,0 0 67-31,0 0-113 0,0 0-86 16,-42 115-33-16,36-78-20 16,4-2-9-16,2-17-6 15,0-8-24-15,0-10-2 16,2 0 41-16,9-24 5 15,0-10 28-15,-2-11-23 16,-5-1 10-16,-4 2-10 16,-4 4 8-16,-21 12 21 15,-10 8 22-15,-9 18-61 0,-8 2 0 16,-6 34 0 0,-4 22 0-16,-1 33 0 0,14-1 0 15,11 10 0-15,16-2 0 16,22-17 0-16,0 3 0 15,31-12 0-15,23-16 0 16,17-10 0-16,14-20 0 16,44-24-47-1,-18 0-446-15,-19-14-526 0</inkml:trace>
  <inkml:trace contextRef="#ctx0" brushRef="#br0" timeOffset="-194655.82">3083 15226 2668 0,'0'0'719'15,"0"0"-379"-15,0 0 29 16,0 0-369-16,0 0 0 16,0 0 0-16,0 0 0 15,-25 152 0-15,25-90 0 16,0 5 0-16,0-4 0 16,0-4 0-16,0-9 0 15,0-10 0-15,0-10 0 16,2-16 0-16,-2-6 0 15,3-8 0-15,4 0 0 0,0-22 0 16,5-10 0-16,9-4 0 16,4-2 0-16,6 2 0 15,2 8 0-15,3 10 0 16,-1 5 0-16,1 13 0 16,-5 0 0-16,-4 13 0 15,-5 13 0-15,-7 2 0 16,-7 2 0-16,-8 2 0 15,0-4 0-15,-23-2 0 16,-8-4 0-16,-4-4 0 16,-8-10 0-16,1-6 0 15,2-2 0-15,1 0 0 16,-1-24 0-16,9 4-83 0,6 4-978 0</inkml:trace>
  <inkml:trace contextRef="#ctx0" brushRef="#br0" timeOffset="-194325.83">4076 14678 2663 0,'0'0'643'0,"0"0"-308"16,0 0 120-16,0 0-455 16,0 0 0-16,0 0 0 15,0 0 0-15,-135 137 0 16,110-35 0-1,8-2 0-15,10-10 0 0,7-24 0 16,2 6 0-16,22 3 0 0,14-17 0 16,34-14 0-16,-7-24-372 15,-7-16-970-15</inkml:trace>
  <inkml:trace contextRef="#ctx0" brushRef="#br0" timeOffset="-193822.06">4491 14875 1884 0,'0'0'1253'0,"0"0"-762"15,0 0-146-15,0 0-222 0,0 0-123 16,0 0 0-16,0 0 0 31,20-24 0-31,-4 52 0 0,2 16 0 0,-3 6 0 16,-1 8 0-16,-1 0 0 15,-2-2 0-15,3-10 0 16,-3-5 0-16,3-11 0 16,-2-12 0-1,4-10 0-15,2-6 0 0,2-2 0 16,7-4 0-16,4-20 0 0,0-8 0 16,-2-8 0-1,-3-9 0-15,-3-5 0 0,-9-8 0 16,-6 4 0-16,-8 0 0 15,0 14 0-15,-2 8 0 16,-14 9 0-16,-1 15 0 16,-3 6 0-16,-3 6 0 15,1 0 0-15,2 13 0 16,2 15 0-16,7-2 0 16,7 4 0-16,4 0 0 15,0-6 0-15,20-2 0 16,13-8 0-1,12-6 0-15,10-8 0 0,6 0 0 0,14-4-48 16,-15-8-649-16,-17 6-1223 0</inkml:trace>
  <inkml:trace contextRef="#ctx0" brushRef="#br0" timeOffset="-193460.38">5595 15200 2707 0,'0'0'820'0,"0"0"-348"15,0 0-375-15,0 0-97 16,0 0 0-16,0 0 0 0,0 0 0 16,-12 40 0-16,1-4 0 15,0 8 0-15,2 0 0 16,2-2 0-16,5-4 0 15,2-6 0-15,0-10 0 16,2-8 0-16,21-14-134 16,-4 0-612-16,-1-18-603 0</inkml:trace>
  <inkml:trace contextRef="#ctx0" brushRef="#br0" timeOffset="-193183.25">6089 14598 2728 0,'0'0'785'0,"0"0"-461"15,0 0-65-15,0 0-259 16,0 0 0-16,0 0 0 16,138 110 0-16,-93-29 0 15,-10-1 0-15,-6 14 0 16,-14-2 0-16,-15-11 0 15,0 5 0-15,-24-6 0 16,-12-12 0-16,-1-8 0 0,1-10 0 16,7-14 0-1,18-27 0-15,9-8-192 0,2-1-1026 0</inkml:trace>
  <inkml:trace contextRef="#ctx0" brushRef="#br0" timeOffset="-193026.81">7035 14995 2769 0,'0'0'860'0,"0"0"-393"0,0 0-467 16,0 0 0-16,0 0 0 16,166-42 0-16,-108 34 0 15,-16 4-258-15,-20 4-794 0</inkml:trace>
  <inkml:trace contextRef="#ctx0" brushRef="#br0" timeOffset="-192885.26">7031 15284 1580 0,'0'0'1367'0,"0"0"-827"0,0 0-197 16,0 0-77-16,118-22-266 15,-16-10 0-15,-12 6-53 31,-10-5-720-31</inkml:trace>
  <inkml:trace contextRef="#ctx0" brushRef="#br0" timeOffset="-192192.49">8972 14754 2951 0,'0'0'702'15,"0"0"-378"-15,0 0-205 16,0 0-119-16,0 0 0 16,0 0 0-16,0 0 0 15,-96-14 0-15,52 22 0 0,-6 1 0 16,4-5 0 0,5-4 0-16,14 0 0 0,10-9 0 15,13-11 0-15,4-4 0 16,6-10 0-16,26-2 0 15,7-2 0-15,11 2 0 16,1 8 0-16,-4 8 0 16,-10 4 0-16,-6 11 0 15,-8 5 0-15,-5 17 0 16,-5 25 0-16,-4 32 0 0,-5 34 0 16,-4 3 0-16,0-9 0 15,-11-14 0-15,-16-20 0 16,-12 4 0-16,-13 3 0 15,-12-11 0-15,-5-18 0 16,-2-8 0-16,6-16 0 16,9-20 0-16,16-2 0 15,16-22 0-15,16-20 0 16,8-16 0-16,19-4 0 16,18-1 0-16,8 11 0 15,2 14 0-15,-2 18 0 16,-1 18 0-16,1 2 0 15,-3 22 0-15,-2 18 0 0,3 6 0 16,1 7 0-16,3-3 0 16,4-2 0-16,42-6-89 15,-12-12-589-15,-4-12-764 0</inkml:trace>
  <inkml:trace contextRef="#ctx0" brushRef="#br0" timeOffset="-191988.34">10270 14993 2843 0,'0'0'908'0,"0"0"-563"15,0 0-345-15,-137 44 0 16,87 6 0-16,2 4 0 16,3 5 0-16,1 3 0 15,4-12 0-15,7-6 0 16,6-14 0-16,-2-26-189 15,6-4-530-15,5-8-458 0</inkml:trace>
  <inkml:trace contextRef="#ctx0" brushRef="#br0" timeOffset="-191815.86">9807 14945 2440 0,'0'0'926'15,"0"0"-596"-15,0 0 70 0,0 0-400 16,66 120 0-16,-29-66 0 15,12 4 0-15,11-1 0 16,6-5 0-16,29 4 0 16,-20-16-158-16,-12-12-1661 0</inkml:trace>
  <inkml:trace contextRef="#ctx0" brushRef="#br0" timeOffset="-191083.25">12154 14544 2072 0,'0'0'825'15,"0"0"-345"-15,0 0 6 16,0 0-253-16,0 0-233 16,0 0 0-16,0 0 0 15,-58-118 0-15,8 97 0 16,-5 6 0-16,0 4 0 15,3 9 0-15,10 2 0 0,8 2 0 16,14 19 0-16,14 2 0 16,6 8 0-1,2-1 0-15,24 2 0 16,15-4 0-16,7 2 0 16,4-4 0-16,4 0 0 15,-5 0 0-15,-2 4 0 16,-9 2 0-16,-11 6 0 0,-9-1 0 15,-14 3 0 1,-6 0 0-16,-6-4 0 0,-25-4 0 16,-11-6 0-16,-8-10 0 15,-1-10 0-15,0-6 0 16,8-16 0-16,14-20 0 16,14-10 0-16,15-12 0 15,9-9 0-15,34 3 0 16,9 8 0-16,11 10 0 15,-1 16 0-15,-6 16 0 16,-11 14 0-16,-16 6-42 16,-16 16-1044-16</inkml:trace>
  <inkml:trace contextRef="#ctx0" brushRef="#br0" timeOffset="-190592.73">13025 15025 2796 0,'0'0'818'0,"0"0"-515"16,0 0-124-16,0 0-179 15,0 0 0-15,0 0 0 16,0 0 0-16,-69 94 0 16,69-84 0-16,2-3 0 15,18-7 0-15,2 0 0 16,1-7 0-16,-6-11 0 16,-3-6 0-16,-14-6 0 15,0 0 0-15,-12 0 0 16,-21 4 0-16,-13 6 0 15,-13 8 0-15,-9 12 0 0,-7 6 0 16,2 26 0-16,-2 20 0 16,5 16 0-16,12 11 0 15,16 8 0-15,22 6 0 16,20-5 0-16,14-3 0 16,39-12 0-16,23-6 0 15,28-19 0-15,-1-22 0 16,2-12 0-16,-3-14 0 15,-24-12 0-15,1-16 0 16,-13-20-104-16,-22 4-531 0,-17 12-629 16</inkml:trace>
  <inkml:trace contextRef="#ctx0" brushRef="#br0" timeOffset="-189950.02">13461 15721 1485 0,'0'0'1067'15,"0"0"-584"-15,0 0-15 16,0 0-206 0,0 0-103-16,0 0-99 0,0 0-22 15,-2 60 7-15,-16-60-32 16,-4-4-12-16,-4-14-1 16,1-6 1-16,0-6 0 0,8-2 0 15,5-3 11-15,6 4-12 16,6 3 0-16,2 6 0 15,20-1 0-15,12 5 0 16,3 4 0-16,6 6 0 16,-3 8 0-16,-2 0 0 15,-7 13 0-15,-9 14 0 16,-4 5 0-16,-6 13 0 16,-10-1 0-16,-2 10 0 15,0-2 0-15,-7 6 0 0,-13 0 0 16,-1 1 0-16,-2-1 0 15,-4 0 0 1,0-8 0-16,0-2 0 0,-2-12 0 16,0-4 0-16,-4-10 0 15,-5-14 0-15,-3-8 0 16,1 0 0 0,3-12 0-16,8-14 0 15,13-8 0-15,11-8 0 0,5 0 0 0,19-2 0 16,14 0 0-16,7 13 0 15,3 12 0-15,-1 15 0 16,-5 4 0 0,-1 9 0-16,-2 22 0 0,-6 9 0 15,1 4 0 1,2-4 0-16,6 0 0 16,5-8 0-16,4-10 0 0,8-12 0 15,0-10 0-15,1 0 0 16,-6-10 0-16,-4-16 0 15,-7-4 0-15,-7-2 0 0,-6-4 0 32,-6 6 0-32,-3 10 0 0,2 4 0 0,-3 10-150 15,-2 6-1131-15</inkml:trace>
  <inkml:trace contextRef="#ctx0" brushRef="#br0" timeOffset="-189790.25">14538 16226 1343 0,'0'0'2126'15,"0"0"-1499"-15,0 0-627 16,0 0 0-16,0 0 0 0,0 0-2716 0</inkml:trace>
  <inkml:trace contextRef="#ctx0" brushRef="#br0" timeOffset="-26327.03">15179 15101 2 0,'0'0'2917'0,"0"0"-2306"15,0 0-467-15,0 0 42 16,0 0-96-16,169-24-63 15,-92 18-27 1,-4 2-99-16,-13 4-162 0,-27 0-289 16,-19 16-270-16,-14 2-329 0</inkml:trace>
  <inkml:trace contextRef="#ctx0" brushRef="#br0" timeOffset="-26183.5">15257 15350 2141 0,'0'0'742'16,"0"0"-473"-16,0 0 208 0,0 0-213 15,136-6-61-15,-60-14-203 16,6-2 0-16,3-4-3 16,30-2-200-16,-20 7-496 15,-20 3-519-15</inkml:trace>
  <inkml:trace contextRef="#ctx0" brushRef="#br0" timeOffset="-25782.92">16380 14801 1967 0,'0'0'769'0,"0"0"-274"15,0 0-44 1,0 0-172-16,0 0-144 0,0 0-135 16,0 0 0-16,-53 76 0 15,42-24 0-15,-1-4 0 16,10-4 0-16,2-16 0 15,4-10 0-15,25-14 0 16,12-4 0-16,5-4 0 16,10-16 0-16,4 0 0 15,-2 4 0-15,1 4 0 16,-9 12 0-16,-3 0 0 16,-7 16 0-16,-6 16 0 0,-8 10 0 15,-3 10 0-15,-12 1 0 16,-11 3 0-16,0-2 0 31,-18 2 0-31,-17-8 0 0,-12-2 0 0,-5-10 0 16,-3-6 0-16,-1-12 0 15,5-13 0-15,9-5 0 16,6-18 0-16,9-25 0 16,14-43-466-16,4 6-427 15,9 8-828-15</inkml:trace>
  <inkml:trace contextRef="#ctx0" brushRef="#br0" timeOffset="-25620.15">16465 14839 2331 0,'0'0'903'15,"0"0"-523"-15,0 0-59 16,0 0-160-16,0 0-161 16,163-82 0-16,-74 68 0 15,7 1 0-15,35-5-38 16,-24 2-522-16,-15 4-537 0</inkml:trace>
  <inkml:trace contextRef="#ctx0" brushRef="#br0" timeOffset="-25250.67">17715 14464 2053 0,'0'0'840'15,"0"0"-290"1,0 0-56-16,0 0-335 15,0 0-159-15,0 0 0 16,0 0 0-16,-134 124 0 16,105-36 0-16,9-2 0 15,5 7 0-15,13 1 0 0,2-22 0 16,19 8 0-16,22-16 0 16,12-11 0-16,9-17 0 15,6-14 0-15,-4-18 0 16,-6-4 0-16,-12-12 0 15,-12-20 0-15,-18-13 0 16,-12-5 0-16,-4-4 0 16,-20 0 0-16,-22 10 0 0,-16 18 0 15,-13 18 0-15,-14 10 0 16,0 38 0-16,8 16 0 16,14 10 0-16,22 5 0 15,46 5 0-15,31-18-165 16,23-20-1528-16</inkml:trace>
  <inkml:trace contextRef="#ctx0" brushRef="#br0" timeOffset="-25125.12">19011 15182 3009 0,'0'0'1087'15,"0"0"-1087"-15,0 0 0 16,0 0 0-16,0 0 0 15,-131-32-1133-15</inkml:trace>
  <inkml:trace contextRef="#ctx0" brushRef="#br0" timeOffset="-15450.65">3373 16994 2210 0,'0'0'461'0,"0"0"-183"15,0 0 84-15,0 0-106 0,0 0-107 16,0 0-67-16,-29-36-20 16,40 14 8-16,22-14-62 15,21-16 11-15,17-6-13 16,16-14-4-16,9-5 14 16,-5-3-15-16,-10 0 0 15,-24 10 18-15,-21 10-17 16,-27 11 23-16,-9 13 11 15,-40 14-5-15,-16 10-31 16,-13 12 0-16,0 12 0 16,8 28 0-16,17 14 0 15,24 17 0-15,20 5 0 16,18 10 0-16,34 2 0 16,17-7 0-16,10-1 0 0,4-8 0 15,-8-10 0-15,-11-4 0 16,-20-8 0-16,-20-1 0 15,-19-5 0-15,-5-4 0 16,-34-8 0-16,-15-2 0 16,-9-10 0-16,-7-16 0 15,3-4 0-15,6 0 0 16,12-14 0-16,13-4 0 16,15 4 0-16,16-2 0 0,14-2 0 15,34-4 0-15,26-2 0 16,16-7 0-1,10 0-171-15,0 0-75 0,-9-1-3 16,-13 0 116 0,-15 2 75-16,-21 2 58 0,-18 6 99 15,-13 6 112-15,-11 6 53 16,0 10 19-16,0 0-283 16,-4 8 0-16,0 20 0 15,-1 12 0-15,5 12 0 16,0 2 0-16,7-4 0 15,11-5 0-15,4-9 0 0,4-14 0 16,3-8 0-16,5-14 0 16,1 0 0-16,2-22 0 15,0-14 0-15,-1-10 0 16,-5 2 0-16,-2-1 0 16,-6 13 0-16,-8 10 0 15,-1 14 0 1,-1 8 0-16,-3 4 0 0,6 22 0 15,5 6 0-15,0 4 0 16,4-1 0-16,2-7 0 16,0-10 0-16,0-6 0 15,-4-12 0-15,2 0 0 0,0-21 0 16,-5-11 0 0,2-4 0-16,0-4 0 0,3 4 0 15,0 10 0-15,-4 12 0 16,2 14 0-16,-3 0 0 15,1 22 0-15,0 4 0 16,2 2 0-16,4-6 0 16,6-13-309-16,-4-9-403 15,-10 0-444-15</inkml:trace>
  <inkml:trace contextRef="#ctx0" brushRef="#br0" timeOffset="-15319.49">5169 16589 3071 0,'0'0'701'15,"0"0"-517"-15,0 0-184 0,0 0-61 16,0 0-860-16</inkml:trace>
  <inkml:trace contextRef="#ctx0" brushRef="#br0" timeOffset="-14863.07">6069 16776 827 0,'0'0'2178'0,"0"0"-1721"0,0 0-137 15,0 0-6-15,0 0-314 16,0 0 0-16,-98 120 0 16,84-58 0-16,12 2 0 15,2-2 0-15,22-9 0 16,28-11 0-16,19-12 0 16,13-16 0-16,12-14 0 15,-1 0 0-15,-7-32 0 0,-16-4 0 16,-21-8 0-16,-25-5 0 15,-24-1 0-15,0 6 0 16,-31 4 0-16,-6 8 0 16,-1 14 0-16,5 18 0 15,6 0 0-15,9 22 0 16,11 20 0-16,7 10 0 16,4 2 0-16,25-4 0 15,16-5 0-15,15-11 0 16,12-16 0-16,41-22 0 15,-15-22-360-15,-16-10-1471 0</inkml:trace>
  <inkml:trace contextRef="#ctx0" brushRef="#br0" timeOffset="-13995.21">8383 16902 1562 0,'0'0'919'16,"0"0"-374"-16,0 0-193 16,0 0-13-16,0 0-129 15,-46-112-41-15,8 112-169 16,-7 0 0-16,-6 30 0 16,-2 12 0-16,6 14 0 0,9 2 0 15,18-4 0 1,18-5 0-16,2-13 0 0,31-18 0 15,18-18 0-15,7 0 0 16,1-31 0-16,-5-9 0 16,-15-10 0-16,-8 2 0 15,-12-2 0-15,-11 2 0 16,-4 12 0-16,-2 14 0 16,0 12 0-16,4 10 0 15,6 6 0-15,5 28 0 16,8 6 0-16,6 10 0 15,8 2 0-15,5-6 0 16,8-6 0-16,6-13 0 16,6-9 0-16,3-18 0 0,-3 0 0 15,-2-27 0-15,-6-9 0 16,-10-14 0-16,-13-8 0 16,-10-12 0-16,-13-24 0 15,-8 4 0-15,0 1 0 16,-8 13 0-16,-11 32 0 15,1 18 0-15,-1 26 0 16,-4 36 0-16,6 52 0 0,7 36 0 16,6-3 0-16,4-23 0 15,4-26 0-15,15-24 0 16,10-2 0-16,10-1 0 16,13-5 0-16,6-22 0 15,4-18 0 1,1-4 0-16,-1-32 0 0,-7-14 0 15,-8-17 0-15,-9-23 0 16,-20 2 0-16,-16-2 0 16,-2 5 0-16,-24 31 0 15,-12 18 0-15,-9 34 0 16,-6 32 0-16,2 60 0 16,11 13 0-16,14-5 0 0,21-6 0 15,3-24 0-15,29-1 0 16,17 1 0-16,18-20 0 15,59-38 0-15,-13-10 0 16,-6-10-773-16</inkml:trace>
  <inkml:trace contextRef="#ctx0" brushRef="#br0" timeOffset="-13154.51">10823 16579 2512 0,'0'0'701'16,"0"0"-319"-16,0 0-21 15,0 0-221-15,0 0-140 16,0 0 0-16,0 0 0 16,-35 84 0-16,39 16 0 15,14-1 0-15,5-11 0 16,1-22 0-16,8 6 0 15,3-5 0-15,1-17 0 16,-5-20 0-16,-7-24 0 16,-4-6 0-16,-8-28 0 0,-4-20 0 15,-8-15 0-15,0-13 0 16,0-10 0-16,0 2 0 16,-6 12 0-16,-1 19 0 15,2 35 0-15,3 18 0 16,2 31 0-16,0 33 0 15,0 16 0-15,2 4 0 16,12 0 0-16,1-7 0 16,3-15 0-16,-1-16 0 15,2-16 0-15,-1-20 0 16,-3-10 0-16,3-10 0 16,2-26 0-16,0-8 0 15,1-4 0-15,-2 7 0 0,-3 13 0 16,-1 16 0-16,-3 12 0 15,-1 12 0-15,3 25 0 16,3 3 0-16,8 0 0 16,4 0 0-16,10-12 0 0,9-6 0 15,2-10 0-15,4-12 0 16,-2 0 0-16,-6-8 0 16,-9-14 0-16,-10-10 0 15,-8-8 0-15,-11-8 0 16,-6-2 0-16,-2-3 0 0,0 11 0 15,-6 12 0 1,-12 22 0-16,0 8 0 0,-2 30 0 16,7 14 0-16,9 10 0 15,4 1 0-15,29-7 0 16,23-16 0-16,13-14 0 16,7-18 0-1,1-28 0-15,-17-16-471 16,-27-10-505-16</inkml:trace>
  <inkml:trace contextRef="#ctx0" brushRef="#br0" timeOffset="-12997.75">10667 16776 2170 0,'0'0'1303'16,"0"0"-808"-16,0 0-367 15,150 44-128-15,24-44 0 16,24 0 0-16,-35-18 0 15,-41 6-1212-15</inkml:trace>
  <inkml:trace contextRef="#ctx0" brushRef="#br0" timeOffset="-12650.93">13218 16348 2436 0,'0'0'820'0,"0"0"-269"16,0 0-262-16,65 115-289 15,-51-11 0-15,-10 34 0 0,-4 17 0 16,0-7 0-1,0-9 0 1,0-19 0-16,0-22 0 0,11-18 0 0,-1-17 0 16,0-19 0-16,1-4 0 15,-1-8 0-15,-2-18 0 16,-3-14-272-16,-3-36-216 16,-2-72-226-16,0 1-72 15,-2 1-342-15</inkml:trace>
  <inkml:trace contextRef="#ctx0" brushRef="#br0" timeOffset="-12458.47">13361 16986 1018 0,'0'0'982'0,"0"0"-342"0,0 0-37 16,15-126-145 0,14 108-236-1,14 6-49-15,8 8-173 0,9 4 0 0,3 4 0 16,-8 18 0-16,-13 8 0 31,-15 8 0-31,-21 6 0 16,-10 0 0-16,-40 4 0 15,-18-6 0-15,-9-3 0 16,3-11 0-16,18-6 0 16,48-22-51-16,2 0-462 15,37 0-568-15</inkml:trace>
  <inkml:trace contextRef="#ctx0" brushRef="#br0" timeOffset="-11393.25">14317 16928 2827 0,'0'0'796'16,"0"0"-473"-16,0 0-173 16,0 0-150-16,-125-102 0 15,88 102 0-15,-2 0 0 16,-1 34 0-16,1 12 0 16,7 8 0-16,14 2 0 15,14-6 0-15,4-5 0 16,22-19 0-16,14-12 0 0,6-14 0 15,3 0 0-15,-5-27 0 16,-5-9 0-16,-6-4 0 16,-6-4 0-16,-10-2 0 15,-4 8 0-15,-6 10 0 16,-1 10 0-16,-2 14 0 16,0 4 0-16,0 22 0 15,4 14 0-15,9 8 0 16,9-4 0-16,10 0 0 15,10-12 0-15,5-10 0 16,4-14 0-16,-2-4 0 16,-4-18 0-16,-7-14 0 0,-11-12 0 15,-8-10 0-15,-7-8 0 16,-6-10 0-16,-6-8 0 16,0 5 0-16,0 11 0 15,0 24 0-15,-4 26 0 16,-10 14 0-16,3 40 0 15,0 24 0-15,4 16 0 16,7 5 0-16,0 1 0 16,18-8 0-16,20-14 0 15,16-11 0-15,8-21 0 16,5-23 0-16,-1-9 0 0,-3-19 0 16,-12-26 0-1,-13-17 0-15,-9-22 0 0,-15-36 0 16,-10 7 0-16,-4 11 0 15,0 18 0-15,-2 44 0 16,-10 18 0-16,-3 22 0 16,-3 42 0-16,5 62 0 15,11 29 0-15,2-3 0 16,0-26 0-16,8-38 0 16,5-22 0-16,1-8 0 15,-1-4 0-15,5-5 0 16,1-27 0-16,-2 0 0 0,3-36 0 15,2-14 0 1,-2-7 0-16,3 3 0 0,-6 6 0 16,3 16 0-16,-3 10 0 15,-4 16 0-15,-3 6 0 16,4 14 0-16,1 22 0 16,4 4 0-16,1 4 0 15,6 0 0-15,7-3 0 16,6-18 0-16,3-6 0 15,0-16 0-15,-1-1 0 16,-6-18 0-16,-6-14 0 0,-4-12 0 16,-8-6 0-16,-3-8 0 15,-8 0 0-15,-3 6 0 16,-3 7 0-16,0 22 0 16,-5 10 0-16,-11 13 0 15,-1 17 0-15,3 15 0 16,10 8 0-16,4 4 0 15,18-4 0-15,28-4 0 16,17-4 0-16,9-6 0 16,1-4 0-16,-9-4 0 15,-17 4 0-15,-23-4 0 16,-24 5 0-16,-6 0 0 16,-38 4 0-16,-19-5 0 0,-13-4 0 15,-49-10-60-15,19-8-739 16,0 0-1445-16</inkml:trace>
  <inkml:trace contextRef="#ctx0" brushRef="#br0" timeOffset="-11229.61">14457 16802 1807 0,'0'0'1907'15,"0"0"-1525"-15,0 0-382 16,114-44 0-16,33 13 0 15,-11 3-158 1,-9 2-1644-16</inkml:trace>
  <inkml:trace contextRef="#ctx0" brushRef="#br0" timeOffset="-10320.68">17754 16834 1976 0,'0'0'706'15,"0"0"-170"-15,0 0-70 0,61-108-212 16,-61 73-96-1,-15-5-158-15,-27 4 0 0,-21 10 0 16,-11 16 0-16,-5 10 0 16,-2 18 0-16,12 26 0 15,15 6 0-15,25 8 0 16,25-5 0-16,4-7 0 16,40-12 0-16,18-16 0 15,6-18 0-15,3 0 0 16,-7-26 0-16,-10-10 0 15,-17 0 0-15,-13-3 0 16,-9 12 0-16,-4 4 0 16,-5 15 0-16,2 8 0 0,6 13 0 15,3 31 0 1,7 10 0-16,5 18 0 0,-4 12 0 16,0 6 0-16,-10 3 0 15,-11 1 0-15,0-8 0 16,-20-6 0-16,-15-14 0 15,-6-17 0-15,1-25 0 16,5-24 0-16,6-6 0 16,10-52 0-16,17-45 0 15,2 5 0-15,16 0 0 16,20 18 0-16,6 27 0 16,11 11 0-16,10 8 0 15,-1 24 0-15,0 10 0 16,-3 4 0-16,-8 24 0 15,-5 8 0-15,-10 4 0 0,-7 0 0 16,-9-4 0-16,-7-5 0 16,-1-5 0-16,-3-12 0 15,1-6 0-15,11-8 0 16,4-4 0-16,6-18 0 16,0-14 0-16,0-13 0 15,-8-9 0-15,-10-4 0 16,-11 4 0-16,-2 8 0 15,-31 14 0-15,-19 14 0 16,-7 22 0-16,-6 0 0 16,6 22 0-16,14 28 0 15,18-6-309-15,21-8-1783 0</inkml:trace>
  <inkml:trace contextRef="#ctx0" brushRef="#br0" timeOffset="-10051.1">19268 16290 2316 0,'0'0'1141'0,"0"0"-610"15,0 0-423-15,0 0-108 16,-33 195 0-16,33-55 0 15,4 11 0-15,16-27 0 16,-2-34 0-16,-3-40 0 16,-1-10 0-16,3 0 0 15,3-13-47-15,-1-27-431 16,-6 0-211-16,-9-23-246 0</inkml:trace>
  <inkml:trace contextRef="#ctx0" brushRef="#br0" timeOffset="-9196.49">19511 16325 1901 0,'0'0'892'0,"0"0"-277"0,0 0-105 16,0 0-332-16,26 188-178 15,-18-86 0-15,-2-4 0 16,3-13 0-16,1-23 0 16,2 2 0-16,3-2 0 15,-1-14 0-15,-1-20 0 16,-1-20 0-16,-1-8 0 15,-1-22 0-15,4-26 0 0,-3-12 0 16,7-6 0 0,0 0 0-16,4 16 0 0,-1 18 0 15,-2 24 0-15,-1 8 0 16,0 22 0-16,-2 22 0 16,2 10 0-16,-1 4 0 15,6 0 0-15,4-8 0 16,6-14 0-16,4-10 0 15,3-12 0-15,1-14 0 16,-5-1 0-16,-7-26 0 16,-8-13 0-16,-9-14 0 15,-10-8 0-15,-2-8 0 16,-14 2 0-16,-15 9 0 16,-8 23 0-16,-5 18 0 15,-4 18 0-15,9 18 0 0,12 18 0 16,16 10 0-16,9-1 0 15,29-5 0-15,23-10 0 16,13-12 0-16,6-8 0 16,5-10 0-16,-7 0 0 15,-9-18 0-15,-14 4 0 16,-13-4 0-16,-14 10 0 16,-11 4 0-16,-8 4 0 15,0 4 0-15,0 22 0 16,0 10 0-16,-2 4 0 15,2 4 0-15,0-4 0 16,5-8 0-16,15-6 0 16,9-16 0-16,6-6 0 0,1-4 0 15,-1-22 0-15,0-10 0 16,-9-4 0-16,-4-4 0 16,-4 0 0-16,-7 6 0 15,-2 12 0-15,-7 12 0 16,0 10 0-16,-2 14 0 15,0 20 0-15,3 12 0 16,8 2 0-16,12 6 0 16,10-9 0-16,11-9 0 15,5-10 0-15,2-16 0 16,-4-10 0-16,-11-9 0 16,-11-23 0-16,-15-4 0 15,-10-14 0-15,-4-8 0 16,-25-2 0-16,-15 0 0 15,-10 4 0-15,-8 14 0 16,-3 20 0-16,5 18 0 16,8 4 0-16,15 26 0 15,12 6-790-15,19-6-1797 0</inkml:trace>
  <inkml:trace contextRef="#ctx0" brushRef="#br0" timeOffset="-9023.6">21217 16062 1371 0,'0'0'2172'0,"0"0"-1619"16,0 0-553-16,0 0 0 16,0 0 0-16,-100 160 0 15,84-102 0-15,-19 10 0 16,4-11-600-16,-9-21-790 0</inkml:trace>
  <inkml:trace contextRef="#ctx0" brushRef="#br0" timeOffset="-8819.34">19499 16401 3424 0,'0'0'672'15,"0"0"-672"-15,212-26 0 16,-85 12 0-16,-7 1 0 16,-6 3 0-16,-51 10-3 15,-17-4-1394-15</inkml:trace>
  <inkml:trace contextRef="#ctx0" brushRef="#br0" timeOffset="-6291.44">23568 16575 1476 0,'0'0'481'16,"0"0"-125"-16,0 0 185 15,0 0-179-15,0 0-47 0,0 0-62 16,0 0-74-16,-5-108-46 16,-12 74-133-16,-12 2 0 15,-12 1 0-15,-9 12 0 0,-10 11 0 16,-5 8 0-1,1 22 0-15,8 28 0 0,11 16 0 16,16 14 0 0,18 4 0-16,11-7 0 0,24-9 0 15,23-16 0-15,9-20 0 16,2-14 0-16,-2-18 0 16,-10-8 0-16,-9-24 0 15,-10-12 0-15,-13-6 0 16,-12-9 0-1,-2 1 0-15,0 10 0 0,-6 8 0 16,-2 14 0-16,4 24 0 16,4 2 0-16,0 22 0 0,8 24 0 15,11 6 0-15,12 7 0 16,5-9 0-16,5-2 0 16,3-16 0-1,-2-10 0-15,-4-16 0 0,-2-6 0 16,-7 0 0-16,-8-20 0 15,0-10 0-15,-1-6 0 16,-5-9 0-16,3 5 0 16,-5 0 0-16,-1 14 0 15,-1 16 0-15,-2 10 0 0,0 8 0 16,4 28 0-16,0 9 0 16,5 0 0-16,3 4 0 15,0-9 0-15,2-12 0 16,-1-10 0-16,3-10 0 15,-3-8 0-15,0-10 0 16,3-16 0-16,-3-14 0 16,0-4 0-1,-2-5 0-15,-3 7 0 0,-5 12 0 16,-3 12 0-16,-2 14 0 16,-2 4 0-16,1 26 0 15,3 10 0-15,5 4 0 16,5-3 0-16,4-3 0 0,2-10 0 15,1-8 0 1,3-14 0-16,-3-2 0 0,1-10 0 16,-2-16 0-16,-3-6 0 15,-4-4 0-15,0 0 0 16,-7 5 0-16,1 13 0 16,-4 8 0-16,1 10 0 15,0 6 0-15,6 24 0 16,4 2 0-1,8 4 0-15,6-5 0 0,5-9 0 16,1-8 0-16,1-14 0 0,-3 0 0 16,-4-4 0-1,-9-22 0-15,-4-2 0 0,-4-7 0 16,-5-1 0-16,-5 4 0 16,-1 2 0-1,-3 10 0-15,-2 12 0 0,0 8 0 16,0 8 0-16,0 32 0 15,0 19 0-15,0 17 0 16,2 22 0-16,16 28 0 16,7 21 0-16,0 5 0 15,-8-28 0-15,-5-29 0 16,-10-33 0-16,-2-18 0 0,0-2 0 16,-12-8 0-1,-9-6 0-15,-16-20 0 0,-9-8 0 16,-8-22 0-16,-4-22 0 15,5-14 0-15,8-14 0 16,18-9 0-16,25-3 0 16,6 0 0-1,44 6 0-15,39-6 0 0,53-11 0 16,-13 21-613-16,-7 12-1608 0</inkml:trace>
  <inkml:trace contextRef="#ctx0" brushRef="#br0" timeOffset="-5851.39">25772 16270 2241 0,'0'0'735'0,"0"0"-166"16,0 0-18-16,0 0-551 15,0 0 0-15,-12 171 0 16,12-29 0-16,3 19 0 16,19-9 0-16,2-18 0 15,-3-31 0-15,-6-27 0 16,-1-18 0-16,-6-8 0 0,-3-6 0 16,-3 0 0-1,-2-12 0-15,0-20 0 0,-19-12 0 16,-8-30-167-16,-5-24-407 15,-6-58-184 1,9 10-46-16,7 3-157 0</inkml:trace>
  <inkml:trace contextRef="#ctx0" brushRef="#br0" timeOffset="-5693.69">25712 16736 773 0,'0'0'962'0,"0"0"-422"16,77-113-20-16,-36 83-60 16,5 8-184-16,4 8-15 15,0 14-74-15,0 0-70 16,-9 26-117-16,-9 10 0 15,-14 8 0-15,-18 6 0 0,-7-1 0 16,-32-3 0-16,-15-2 0 16,-4-12 0-16,2-2 0 15,10-12 0-15,32-18-18 16,14 0-462-16,0 0-513 0</inkml:trace>
  <inkml:trace contextRef="#ctx0" brushRef="#br0" timeOffset="-4885.4">26570 16754 2227 0,'0'0'594'0,"0"0"-142"16,0 0-91-16,0 0-138 16,4-109-97-16,-4 87-13 15,-16 10-113-15,-8 6 0 16,-10 6 0-16,-2 10 0 15,1 20 0-15,4 11 0 16,10 4 0-16,15 4 0 16,6-7 0-16,11-4 0 15,18-10 0-15,9-10 0 16,0-14 0-16,-1-4 0 16,-1-4 0-16,-7-20 0 0,-2-6 0 15,-9-6 0-15,-5-4 0 16,-3 0 0-16,-6-1 0 15,-2 9 0-15,-2 14 0 16,0 14 0-16,0 4 0 16,-2 28 0-16,-6 12 0 15,6 9 0-15,2 1 0 0,2-10 0 16,25-6 0-16,7-10 0 16,4-12 0-16,2-12 0 15,-2-4 0-15,-5-22 0 16,-4-6 0-16,-9-8 0 15,-4-8 0-15,-5 2 0 16,-2-3 0-16,0 5 0 0,-5 16 0 16,-1 14 0-16,-1 14 0 15,-2 6 0-15,0 26 0 16,2 8 0-16,5 4 0 16,4 1 0-16,5-13 0 15,3-6 0-15,4-12 0 16,1-6 0-1,3-8 0-15,-2 0 0 0,-1-22 0 16,0-10 0-16,1-3 0 16,2 3 0-16,-2 0 0 15,-4 6 0-15,0 12 0 16,-5 14 0-16,1 0 0 0,1 14 0 16,-1 14 0-1,2 15 0-15,-6 3 0 0,-4-2 0 16,-7-4 0-16,-2-8 0 15,0-14 0-15,0-6 0 16,0-12 0-16,-2 0 0 16,2-4 0-16,0-18 0 15,0-4 0-15,11-2 0 16,16-2 0 0,6 6 0-16,3 2 0 0,1 0 0 15,-8 4 0-15,-20-21-165 16,-9 7-373-16,0 0-500 0</inkml:trace>
  <inkml:trace contextRef="#ctx0" brushRef="#br0" timeOffset="-4728.76">26817 16054 3225 0,'0'0'675'0,"0"0"-479"16,0 0-196-16,0 0 0 15,116 16 0-15,-41 2-53 16,-4-4-1203-16</inkml:trace>
  <inkml:trace contextRef="#ctx0" brushRef="#br0" timeOffset="-4461.77">28398 16128 2572 0,'0'0'649'0,"0"0"-96"16,0 0-231-1,-120 116-322-15,60-4 0 0,9 39 0 16,18-11 0-16,23-25 0 15,10-35 0-15,25-30 0 16,19 0 0-16,14-2 0 16,18-4 0-16,40-30 0 15,-18-14-294-15,-16 0-880 0</inkml:trace>
  <inkml:trace contextRef="#ctx0" brushRef="#br0" timeOffset="-4084.05">28993 16192 2749 0,'0'0'521'0,"0"0"-143"16,0 0-74-16,0 0-160 16,0 0-144-16,0 0 0 15,-113-38 0-15,68 66 0 16,3 2 0-16,11 6 0 15,12 0 0-15,19 0 0 16,3 0 0-16,33-5 0 16,13-3 0-16,4-2 0 15,3 0 0-15,-5-2 0 16,-13 6 0-16,-14 2 0 0,-19 4 0 16,-5 0 0-16,-36-2 0 15,-15-2 0-15,-11-1 0 16,-8-9 0-16,6-4 0 15,6-12 0-15,14-6 0 16,25-10 0-16,13-21-75 16,6-1-705-16</inkml:trace>
  <inkml:trace contextRef="#ctx0" brushRef="#br0" timeOffset="-3896.32">29358 16740 2702 0,'0'0'718'0,"0"0"-175"15,0 0-410-15,8 126-133 16,-16-86 0-16,-11 4 0 16,-6-4 0-16,3-8-371 15,9-14-964-15</inkml:trace>
  <inkml:trace contextRef="#ctx0" brushRef="#br0" timeOffset="-3519.26">29873 16695 2343 0,'0'0'954'15,"0"0"-460"-15,0 0-189 16,0 0-305-16,0 0 0 15,0 0 0-15,0 0 0 16,58-120 0-16,-53 76 0 16,-3-10 0-16,0-8 0 15,0-6 0-15,3-3 0 16,-3 5 0-16,3 16 0 0,-5 14 0 16,0 18 0-16,0 8 0 15,0 10 0-15,0 14 0 16,0 22 0-16,0 18 0 15,-2 12 0-15,-8 15 0 16,4 5 0-16,-3 2 0 16,0-4 0-16,4-8 0 15,5-8 0-15,0-15 0 16,18-13 0-16,16-12-18 16,26-28-305-16,-8-4-220 15,-8-24-443-15</inkml:trace>
  <inkml:trace contextRef="#ctx0" brushRef="#br0" timeOffset="-3355.24">29753 16441 2935 0,'0'0'470'16,"0"0"4"-16,0 0-257 15,185 14-217-15,-94-14 0 16,5-22-11-16,12-36-256 15,-27 3-627-15,-21-7-985 0</inkml:trace>
  <inkml:trace contextRef="#ctx0" brushRef="#br0" timeOffset="-3151.06">30746 15727 393 0,'0'0'2043'0,"0"0"-1366"16,0 0-86-16,61 142-199 15,-43-71-392-15,-5 11 0 32,-6 24 0-32,-7-8 0 0,0 1 0 0,-20-5 0 15,-16-14 0-15,-9-4 0 16,-5-10 0-16,-27-8 0 16,13-21-270-1,6-19-701-15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3:54:16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1889 2166 2083 0,'0'0'509'16,"0"0"-159"-16,0 0 106 15,0 0-236-15,55-159-139 16,20 25 42-16,6-17-24 16,2-5-12-16,-8 10 1 15,-19 37-88-15,-11 23 0 16,-13 25 0-16,-11 18 0 16,-3 5 0-16,-7 7 0 15,-11 9 0 1,0 20 0-16,-33 2 0 0,-13 31 0 15,-8 13 0-15,2 14 0 0,15 4 0 16,18 2 0-16,19-4 0 16,6-4 0-16,33-1 0 15,13-7 0-15,8-4 0 16,-5-6 0 0,-5-4 0-16,-17-8 0 0,-20-4 0 15,-13-4 0-15,-24-2 0 16,-32-2 0-16,-15-4 0 15,-14-2 0-15,3-8 0 16,8 0 0-16,19-2 0 16,26-16 0-16,37-22 0 0,28 6-734 31,15 0-652-31</inkml:trace>
  <inkml:trace contextRef="#ctx0" brushRef="#br0" timeOffset="141.22">2958 1630 2864 0,'0'0'593'0,"0"0"-338"16,0 0-255-16,0 0-52 16,0 0-568-16,0 0-1130 0</inkml:trace>
  <inkml:trace contextRef="#ctx0" brushRef="#br0" timeOffset="471.04">3459 1578 871 0,'0'0'2071'16,"0"0"-1517"-16,-13-104-308 16,13 50-68-16,3-8-53 15,15-7-74-15,3-3-51 0,0-2 0 16,-6 0 0-1,-3 10 0-15,-10 11 0 0,-2 17 0 16,0 22 0-16,0 14 0 16,-9 18 0-16,-9 46 0 15,0 43 0-15,0 33 0 16,10 12 0-16,8-7 0 16,2-37 0-16,20-36 0 15,4-22 0-15,6-16 0 16,8-6 0-16,4-10 0 15,6-15-104-15,-6-10-353 16,-17-67-96-16,-12 4-218 16,-15-6-628-16</inkml:trace>
  <inkml:trace contextRef="#ctx0" brushRef="#br0" timeOffset="605.14">3315 1275 1622 0,'0'0'1065'0,"0"0"-513"16,0 0-275-16,0 0-134 15,127-16-32-15,-14 6-72 16,28-4-39-16,-23 2-297 16,-29 6-814-16</inkml:trace>
  <inkml:trace contextRef="#ctx0" brushRef="#br0" timeOffset="725.21">4257 1700 1910 0,'0'0'1371'0,"0"0"-991"16,0 0-188-16,0 0-192 16,0 0-64-16,0 0-524 15,120 4-2038-15</inkml:trace>
  <inkml:trace contextRef="#ctx0" brushRef="#br0" timeOffset="1299.55">5721 2394 1172 0,'0'0'1598'16,"0"0"-1214"-16,0 0-240 16,121-123 0-16,-25 33-11 15,28-30-10-15,16-32-34 16,-8-6-55-16,-38 23 4 15,-41 35-8-15,-35 42-11 16,-14 16 46-16,-4 7-8 0,-2 9 9 16,-27 12-66-16,-13 14 0 15,-8 22 0-15,2 27 0 16,9 10 0-16,16 9 0 16,17 5 0-16,6-5 0 15,39-2 0-15,12-3 0 16,11-9 0-16,-2-6 0 15,-6-6 0-15,-14-8 0 16,-18-4-18-16,-17-4 18 16,-5-2 3-16,-32-4-2 15,-23-4 13-15,-19-4-14 16,-11-6 0-16,-2-6 0 16,10 0 0-16,15-4 0 0,22-10 0 15,28 0 0-15,47-8-179 16,26 2-794-16,13 2-583 0</inkml:trace>
  <inkml:trace contextRef="#ctx0" brushRef="#br0" timeOffset="1505.61">7255 1859 2213 0,'0'0'1223'16,"0"0"-658"-16,0 0-470 15,0 0-95-15,0 0 0 16,129-61 0-16,-46 50 0 16,5 2-30-16,-4 9-471 15,-21 0-306-15,-30 6-257 0</inkml:trace>
  <inkml:trace contextRef="#ctx0" brushRef="#br0" timeOffset="1663.66">7226 2089 2119 0,'0'0'615'0,"0"0"-304"0,0 0-39 16,0 0-92-16,0 0-53 16,137 8-43-16,-48-28-68 15,9-6-16-15,-2-2-172 16,-5-16-132-16,-24 10-294 16,-28 3-107-16</inkml:trace>
  <inkml:trace contextRef="#ctx0" brushRef="#br0" timeOffset="1899.8">7486 1427 1699 0,'0'0'798'15,"0"0"-179"1,0 0-154-16,0 0-109 0,0 0-197 16,0 0-159-16,0 0 0 15,-27-36 0-15,27 93 0 16,0 37 0-16,0 38 0 15,0 35 0-15,0 7 0 16,0-13 0-16,0-41 0 16,-7-40 0-16,3-26-59 15,4 0-448-15,0-10-231 16,0-12-622-16</inkml:trace>
  <inkml:trace contextRef="#ctx0" brushRef="#br0" timeOffset="2262.11">8383 2111 1949 0,'0'0'1201'0,"0"0"-715"16,-4-122-218-16,2 60-76 0,2-5-192 15,0-6 0-15,0-8 0 16,6 1 0-16,1 0 0 15,-2 8 0-15,-5 11 0 16,0 15 0-16,0 20 0 16,0 14 0-16,0 12 0 15,-7 4 0-15,0 32 0 16,-1 18 0-16,-1 31 0 16,2 33 0-16,4 26 0 15,3 5 0-15,0-27 0 16,12-33 0-16,3-35 0 0,10-14 0 15,11-4 0 1,15-7 0-16,11-12 0 0,9-17-102 16,-2-28-269-16,-1-69-254 15,-22 9-152-15,-21-6-887 0</inkml:trace>
  <inkml:trace contextRef="#ctx0" brushRef="#br0" timeOffset="2404.9">8141 1668 2177 0,'0'0'932'0,"0"0"-662"0,0 0-75 16,116 0-45-16,13 0-80 15,40 0-70-15,-21-4-258 16,-31-8-741-16</inkml:trace>
  <inkml:trace contextRef="#ctx0" brushRef="#br0" timeOffset="2562.67">9226 1831 2550 0,'0'0'860'16,"0"0"-382"-16,0 0-346 0,167-57-92 16,-60 39-4-16,-4 2-36 31,-14 9-26-31,-29 4-105 15,2 3-241-15,-11 0-336 0,-26 0-159 0</inkml:trace>
  <inkml:trace contextRef="#ctx0" brushRef="#br0" timeOffset="2830.82">9429 1714 1425 0,'0'0'624'0,"0"0"-126"0,0 0-31 15,-11-120-118-15,11 88 23 16,0 4-120-16,0 4-143 16,0 3-109-16,0 8 0 15,0 3 0-15,0 6 0 16,0 4 0-16,0 0 0 16,6 4 0-16,10 11 0 15,8 3 0-15,1 1 0 16,-1-7 0-16,3-4 0 0,-9-7-384 15,-7-1-984-15</inkml:trace>
  <inkml:trace contextRef="#ctx0" brushRef="#br0" timeOffset="3406.02">9229 2017 1347 0,'0'0'605'15,"0"0"-289"1,0 0 69-16,0 0 105 0,0 0-213 16,0 0-14-16,0 0-14 15,-39-66-85-15,37 60-164 16,2 4 0-16,0 2 0 16,20 0 0-16,40 0 0 0,47 0 0 15,44 0 0 1,-1-8 0-16,-23-6 0 0,-45 2 0 15,-40-1 0-15,-5 0-14 16,-13-3 1-16,-17 0 13 16,-7 6 0-16,-36 3-11 15,-17 7-175-15,-28 0-293 16,15 12-382-16,12 2-917 0</inkml:trace>
  <inkml:trace contextRef="#ctx0" brushRef="#br0" timeOffset="3705.39">9513 1380 2016 0,'0'0'836'0,"0"0"-312"15,0 0-56-15,-49-111-216 16,40 91-252-16,3 10 0 15,6 10 0-15,0 0 0 16,0 22 0-16,0 26 0 0,6 38 0 16,3 45 0-16,1 43 0 15,-4 15 0-15,3-13 0 16,-5-43 0-16,0-49 0 16,-1-26 0-16,-3-18 0 15,0-2 0-15,0-12-110 16,-3-8-536-16,-5-18-499 0</inkml:trace>
  <inkml:trace contextRef="#ctx0" brushRef="#br0" timeOffset="4238.89">10255 1528 2408 0,'0'0'854'0,"0"0"-395"15,0 0-84-15,0 0-375 16,0 0 0-16,0 0 0 16,58-102 0-16,-40 99 0 15,0 3 0-15,-2 15 0 16,-1 17 0-16,-2 12 0 0,-6 12 0 15,-7 8 0-15,0 4 0 16,0 4 0-16,0-1 0 16,3-9 0-16,12-10 0 15,9-12 0-15,10-16 0 16,3-12 0-16,8-12 0 16,2-6 0-16,-2-26 0 15,-5-12 0-15,-3-10 0 16,-8-12 0-16,-2-11 0 15,-9-3 0-15,-5 0 0 16,-6 8 0-16,-7 14 0 16,0 15 0-16,-11 19 0 15,-14 19 0-15,-4 5 0 0,2 9 0 16,4 19 0-16,5 8 0 16,13 5 0-16,5 1 0 15,13-2 0-15,23-4 0 16,7-8 0-16,8-8 0 15,0-8 0-15,-4-10 0 16,-1-2-167-16,-12 0-462 16,-14 0-625-16</inkml:trace>
  <inkml:trace contextRef="#ctx0" brushRef="#br0" timeOffset="4569.66">11323 2167 2374 0,'0'0'1118'0,"0"0"-800"0,0 0-32 16,0 0-286-16,0 0 0 16,0 0 0-16,0 159 0 15,0-89 0-15,0 2 0 16,-2-3 0-16,-10-7 0 16,1-8 0-16,-1-12 0 15,4-12 0-15,-1-8 0 16,-2-14 0-16,0-6-297 15,0-2-607-15</inkml:trace>
  <inkml:trace contextRef="#ctx0" brushRef="#br0" timeOffset="5540.34">11774 1137 1377 0,'0'0'482'0,"0"0"-143"16,0 0 236-16,43-104-47 16,-36 94-211-16,2 10-86 15,0 15-99-15,2 34-17 16,2 41-115-16,1 46 0 15,-3 57 0-15,3 21 0 16,1 1 0-16,3-20 0 16,1-39 0-16,-3-38 0 15,-5-38 0-15,-4-27 0 16,-5-24 0-16,-2-4-228 0,0-11-146 16,0-24-207-16,0-25 238 15,-2-17-621-15</inkml:trace>
  <inkml:trace contextRef="#ctx0" brushRef="#br0" timeOffset="5823.63">12078 1430 2123 0,'0'0'692'0,"0"0"-217"16,0 0-234-16,0 0-42 15,0 0-149-15,114-83-49 16,-48 83-1-16,1 0-8 15,-9 24-2-15,-16 10-26 0,-24 9-48 16,-18 3 52-16,-24 2 17 16,-41-2 15-16,-18-6 43 15,-10-6 41-15,4-10 41 16,13-12-19-16,22-8-43 16,28-4-19-1,26 0-44-15,36-20-159 0,75-8-166 16,-6 2-422-1,2 4-446-15</inkml:trace>
  <inkml:trace contextRef="#ctx0" brushRef="#br0" timeOffset="6626.96">12884 1539 1857 0,'0'0'733'16,"0"0"-260"-1,0 0-196-15,4-113-21 0,-4 82-16 16,-10 9-67-16,-15 10-86 15,-6 12-87-15,-9 0 0 16,-2 33 0-16,-1 12 0 16,10 12 0-16,10 1 0 15,19-2 0-15,4-8 0 0,16-12 0 16,17-14 0-16,7-16 0 16,-2-6 0-16,0-18 0 15,-4-16 0-15,-8-6 0 16,-4-2 0-16,-6 0 0 15,-7 6 0-15,-3 7 0 16,-4 14 0-16,2 15 0 16,-4 0 0-1,4 26 0-15,4 18 0 0,8 8 0 16,6 4 0-16,7-6 0 16,2-10 0-16,3-16 0 0,-1-20 0 15,-2-4 0 1,-2-22 0-16,-2-14 0 0,2-6 0 15,0-4 0 1,2 4 0-16,5 2 0 0,1 8 0 16,4 10 0-16,1 9 0 15,3 13 0-15,-3 0 0 16,-4 14 0-16,-9 15 0 16,-9 5 0-16,-15 4 0 15,-5-2 0-15,-14 0 0 16,-20-4 0-1,-1-6 0-15,-1-5 0 0,7-10 0 0,14-4 0 16,13-7 0-16,2 0 0 16,26-11 0-16,28-17 0 15,17-6 0-15,11-6 0 16,1-2 0-16,-7 2 0 16,-16 4 0-1,-23 4 0-15,-18 6 0 0,-19 3 0 31,-7 10 0-31,-24 3 0 16,-7 7 0-16,0 3 0 16,9 3 0-16,9 15 0 15,16 10 0-15,4 4 0 0,26 6 0 16,23 0 0-16,14 2 0 16,1-4 0-16,-4 0 0 15,-12-4 0-15,-19-2 0 16,-25 0 0-16,-4-2 0 15,-33-2 0-15,-19-3 0 16,-4-3 0-16,2-8 0 16,10-4 0-16,20-8 0 15,24-13 0-15,22-12-537 16,18-9-937-16</inkml:trace>
  <inkml:trace contextRef="#ctx0" brushRef="#br0" timeOffset="6862.87">15136 1119 2618 0,'0'0'1098'0,"0"0"-718"16,0 0-380-16,0 0 0 15,0 0 0-15,0 0 0 16,0 0 0-16,-46 96 0 15,35 34 0-15,6 13 0 0,5-3 0 16,5-32 0-16,15-35 0 16,2-23 0-16,20-24-147 15,-5-10-745-15,-2-16-819 0</inkml:trace>
  <inkml:trace contextRef="#ctx0" brushRef="#br0" timeOffset="7705.29">15456 1305 1798 0,'0'0'886'15,"0"0"-235"-15,0 0-110 16,2-112-321-16,-2 112-220 16,0 16 0-16,0 28 0 0,0 16 0 0,0 12 0 15,0 5 0-15,4 0 0 32,3-4 0-32,2-9 0 0,-2-14 0 0,1-14 0 15,-1-18 0-15,-3-14 0 16,4-4 0-16,0-26 0 15,7-16 0-15,6-8 0 16,8-2 0-16,4 6 0 16,-2 14 0-16,0 12 0 15,-4 16 0-15,-4 4 0 0,-4 8 0 16,-3 22 0 0,-3 6 0-16,-3 8 0 0,1 0 0 15,0-2 0-15,2-3 0 16,3-11 0-16,0-13 0 15,1-11 0-15,1-4 0 16,-5-11 0-16,-5-22 0 16,-6-9 0-16,-2-4 0 15,0-2 0-15,-19 4 0 16,2 5 0-16,-1 12 0 16,7 9 0-16,9 8 0 15,2 6 0-15,17 2 0 16,31 2 0-1,14 0 0-15,13 0 0 0,4 0 0 0,-11 2 0 16,-16 14 0-16,-16 8 0 16,-21 6 0-16,-15 4 0 15,0 4 0-15,-15 0 0 16,-6-2 0-16,8-6 0 16,6-5 0-16,7-10 0 15,7-8 0-15,24-7 0 16,13 0 0-16,10-13 0 15,4-11 0-15,5-6 0 0,-5-2 0 16,-10 0 0 0,-10 6 0-1,-9 6 0-15,-15 8 0 16,-8 10 0-16,-4 2 0 16,-2 6 0-16,0 18 0 15,2 10 0-15,10 8 0 16,8 0 0-16,9-2 0 15,8-8 0-15,6-11 0 16,-3-13 0-16,-7-8 0 16,-10-11 0-16,-10-18 0 15,-11-7 0-15,-2-11 0 0,-4-1 0 16,-21-4 0 0,-10 2 0-16,-5 6 0 0,-5 11 0 15,5 15 0-15,4 14 0 16,16 7-105-16,13 16-777 15,7-1-1054-15</inkml:trace>
  <inkml:trace contextRef="#ctx0" brushRef="#br0" timeOffset="7862.49">17267 970 2585 0,'0'0'1037'0,"0"0"-563"0,0 0-474 15,0 0 0-15,0 0 0 16,0 0 0-16,-7 111 0 16,7-53 0-16,-38 14-56 15,-6-16-492-15,-10-12-620 0</inkml:trace>
  <inkml:trace contextRef="#ctx0" brushRef="#br0" timeOffset="8035.56">15101 1219 2988 0,'0'0'921'0,"0"0"-734"16,0 0-187-16,0 0 0 16,226-48 0-16,-46 32 0 15,-19 4-660-15,-32 6-2305 0</inkml:trace>
  <inkml:trace contextRef="#ctx0" brushRef="#br0" timeOffset="9395.33">18519 1827 2239 0,'0'0'919'0,"0"0"-452"0,0 0-190 15,12-143-83-15,3 95-194 16,5 4 0-16,7 2 0 16,2 8 0-16,4 7 0 15,1 12 0-15,1 12 0 16,3 3 0-16,-1 18 0 16,0 17 0-16,-8 9 0 15,-10 6 0-15,-5 4 0 16,-9-4 0-16,-5-10 0 15,0-10 0-15,0-13 0 16,0-16 0-16,0-1 0 0,0-22 0 16,19-20 0-16,12-16 0 15,10-6 0-15,3 2 0 16,1 8 0-16,-11 17 0 16,-10 19 0-16,-9 18 0 15,-6 13 0-15,-1 29 0 16,-4 18 0-16,0 10 0 15,3 4 0-15,3-2 0 16,9-10 0-16,5-13 0 16,5-21 0-16,3-19 0 15,1-9 0-15,2-13 0 0,3-23 0 16,0-13 0-16,2-7 0 16,0-2 0-16,-2 2 0 15,-3 8 0-15,-6 14 0 16,-8 16 0-16,-8 14 0 15,-4 4 0-15,0 20 0 16,0 16 0 0,7 8 0-16,8 4 0 0,10 2 0 15,12-7 0-15,8-13 0 16,2-15 0-16,-12-15 0 16,-11-8 0-16,-19-25 0 15,-14-16 0-15,-16-5 0 16,-26-6 0-16,-10 4 0 0,-1 6 0 15,6 8 0-15,12 14 0 16,15 11 0-16,20 12 0 16,6 5 0-16,59 0 0 15,48 0 0-15,48 0 0 16,-5 0 0-16,-26 0 0 16,-46 0 0-16,-37 0 0 15,-7-3 0-15,-11 0 0 16,-11 0 0-16,-18 3 0 15,-4 0 0-15,-35 0 0 16,-14 18 0-16,-9 13 0 16,-6 6 0-1,8 8 0-15,11 3 0 0,18-4 0 16,23-2 0-16,8-8 0 16,26-10 0-16,27-16 0 15,18-8 0-15,8-20 0 16,-4-22 0-16,-5-16 0 15,-14-12 0-15,-12-8 0 16,-9-25 0-16,-8 9 0 16,-12 2 0-16,-5 6 0 15,-10 32 0-15,0 13 0 16,-14 28 0-16,-13 17 0 0,-8 54 0 16,1 42 0-16,17 34 0 15,15-4 0-15,6-21 0 16,32-33 0-16,12-26 0 15,18 0 0-15,11-7 0 16,17-14 0-16,-5-22 0 16,-6-10 0-16,-17-37 0 15,-12-12 0-15,-14-12 0 16,-15-6 0-16,-15 0 0 16,-10 3 0-16,0 13 0 15,-24 18 0-15,-12 24 0 0,-6 12 0 16,-5 28 0-16,5 24 0 15,13 12 0-15,15 11 0 16,14 1 0-16,29-2 0 16,33-10 0-16,37-11 0 15,1-23-12-15,48-30-273 16,-26-12-401-16,-33-23-603 0</inkml:trace>
  <inkml:trace contextRef="#ctx0" brushRef="#br0" timeOffset="9707">22287 1171 1861 0,'0'0'1287'0,"0"0"-580"15,0 0-466-15,0 0-241 16,0 0 0-16,0 0 0 16,0 0 0-16,44 80 0 15,-23 4 0-15,3 8 0 16,0 1 0-16,-3-27 0 15,-1-4 0-15,-3-20 0 16,-1-22 0-16,-1-20 0 16,4-4 0-16,5-34 0 15,5-18 0-15,3-12 0 16,-1-9 0-16,-5-5 0 0,-6 6 0 16,-4 10 0-1,-7 18 0-15,-7 22 0 0,-2 21 0 16,0 26-144-16,0 21-373 15,0 2-457-15</inkml:trace>
  <inkml:trace contextRef="#ctx0" brushRef="#br0" timeOffset="9898.2">23027 1710 1974 0,'0'0'930'0,"0"0"-347"0,-20 113-118 15,1-45-321-15,2 14-144 16,1 6 0-16,1 4 0 16,1-1 0-16,5-11 0 15,1-12 0-15,1-16-69 16,7-18-278-16,0-18-430 16,7-12-711-16</inkml:trace>
  <inkml:trace contextRef="#ctx0" brushRef="#br0" timeOffset="10024.83">23392 2362 2895 0,'0'0'774'0,"0"0"-561"16,0 0-213-16,0 0-185 15,0 0-554-15</inkml:trace>
  <inkml:trace contextRef="#ctx0" brushRef="#br0" timeOffset="13164.27">25080 1893 2300 0,'0'0'776'0,"0"0"-499"16,0 0 215-1,0 0-241-15,0 0-251 0,0 0 0 16,25-74 0-16,-25 74 0 16,0 18 0-16,0 19 0 15,0 20 0 1,-2 13 0-16,-13 6 0 0,-37 13 0 16,5-21-515-16,-8-22-1524 0</inkml:trace>
  <inkml:trace contextRef="#ctx0" brushRef="#br0" timeOffset="14970.14">3979 3274 2533 0,'0'0'502'16,"0"0"-294"-16,0 0 27 16,0 0 0-16,0 0-89 15,0 0-71-15,-11 161-20 16,4-15 4-16,7 19-11 0,0-27-48 16,7-38 0-1,12-42 0 1,12-19 0-16,12-7 0 15,9-17 0-15,10-15-18 16,3-15 6-16,-3-54-20 16,-16-7 22-16,-10-16 8 15,-16-20 2-15,-17-7 0 16,-3 3 0-16,0 18 0 16,-3 26 17-16,-5 33 8 15,0 13 7-15,0 10-32 16,1 16 0-16,3 24 0 15,0 30 0-15,-1 17 0 0,2 13 0 16,1 4 0-16,2-2 0 16,0-4 0-16,2-13 0 15,8-15 0-15,0-16 0 16,-1-18 0-16,-4-14 0 16,2-6 0-16,2-10 0 15,1-22 0-15,9-10 0 16,5-6 0-16,1 6 0 15,1 8 0-15,-1 15 0 16,-3 19 0-16,-1 4 0 16,-2 35 0-16,1 13 0 15,3 10 0-15,-2 2 0 16,6-8 0-16,4-8 0 0,8-16 0 16,5-16 0-16,3-16 0 15,2 0 0-15,3-30 0 16,-2-14 0-16,-3-8 0 15,-7-10 0-15,-9-4 0 16,-6-2 0-16,-14 6 0 16,-6 13 0-16,-5 17 0 15,0 22 0-15,-20 10 0 16,-9 34 0-16,0 24 0 16,4 13 0-16,12 7 0 15,13-4 0-15,15-8 0 0,35-17 0 16,12-20 0-16,9-22-42 15,-2-30-427-15,-18-19-292 16,-28-8-1002-16</inkml:trace>
  <inkml:trace contextRef="#ctx0" brushRef="#br0" timeOffset="15133.79">3823 3391 2471 0,'0'0'843'15,"0"0"-564"-15,0 0-129 16,0 0-98-16,228 14 32 16,-51-6-84-16,-14 0-327 15,-25-4-1342-15</inkml:trace>
  <inkml:trace contextRef="#ctx0" brushRef="#br0" timeOffset="16063.27">6771 3172 221 0,'0'0'2993'15,"0"0"-2433"-15,0 0-433 16,0 0-32-16,0 192 5 15,0-45-100 1,-5 11 0-16,-4-25 0 0,0-39 0 0,5-40 0 16,4-14 0-16,0-6 0 15,0-8 0-15,0-10 0 16,0-16 0-16,0-4 0 16,6-28 0-16,3-12 0 15,1-6 0-15,0 0 0 16,4 10 0-16,1 8 0 15,8 11 0-15,4 12 0 16,8 9 0-16,5 2 0 16,2 24 0-16,-5 10 0 0,-8 8 0 15,-14 4 0-15,-15 2 0 16,-2 1-15-16,-34-8-95 16,-13-9 47-16,-7-10 44 15,3-11 4-15,6-13 15 16,11 0 57-16,14 0 13 15,9-9 25-15,13 2-95 16,0-1 0-16,22 1 0 16,25 1 0-16,21-3 0 15,33-5 0 1,33-8 0-16,-10-5 0 0,-12-1 0 16,-23-2-33-16,-34 2-6 15,-1-8-6-15,-7-4 45 0,-23-4 0 16,-14 0 9-16,-10 1 40 15,-10 7-19-15,-19 10-1 16,-9 19-29-16,-1 7 0 31,-1 32 0-31,3 26 0 0,14 18 0 0,11 6 0 16,12-4 0-16,25-10 0 16,28-22 0-16,23-24 0 15,13-22 0-15,4-19 0 16,-1-34 0-16,-10-17-11 15,-17-10-10 1,-16-8 14-16,-15-5 7 0,-15 1 16 0,-9 4 7 16,-8 12-23-16,-2 21 0 15,0 22 0-15,0 26 0 16,-2 11 0-16,-6 53 0 16,4 41 0-16,4 32 0 15,0-4 0 1,0-19 0-16,4-35 0 0,4-28 0 15,-2-1 0-15,3-6 0 16,-3-6 0-16,-1-19 0 0,0-12 0 16,-1-11 0-16,5-22 0 15,4-14 0-15,5-7 0 16,7 2 0-16,6 4 0 31,2 12 0-31,3 10 0 16,9 16 0-16,-10 6-356 15,-8 4-647-15</inkml:trace>
  <inkml:trace contextRef="#ctx0" brushRef="#br0" timeOffset="16394.23">8479 3136 2208 0,'0'0'1242'0,"0"0"-722"16,0 0-394-16,0 0-126 16,0 0 0-16,0 0 0 15,58 146 0-15,-40-100 0 16,-7-5 0-16,-2-14 0 16,-4-9 0-16,-3-7 0 15,3-11 0-15,1 0 0 0,5-18 0 16,5-15 0-16,4-7 0 15,4-2 0-15,1 4 0 16,-5 10 0-16,0 14 0 16,-6 14 0-16,-2 2 0 15,0 30 0-15,-10 41-26 16,-2-5-490-16,0-4-775 0</inkml:trace>
  <inkml:trace contextRef="#ctx0" brushRef="#br0" timeOffset="17361.7">9173 3721 2958 0,'0'0'856'0,"0"0"-574"16,0 0-282-16,0 0 0 15,0 0 0-15,0 0 0 16,35 141 0-16,-26-77 0 16,-3-2 0-16,2-9 0 15,-4-16 0-15,0-15 0 0,1-17 0 16,1-5 0-16,4-28 0 16,3-21 0-16,5-7 0 15,3-6 0-15,6 2 0 16,0 8 0-16,0 11 0 15,-4 18 0-15,-4 19 0 16,-1 4 0-16,-3 23 0 16,4 20 0-16,1 11 0 15,7 4 0-15,6-2 0 16,7-10 0-16,14-10 0 16,8-16 0-16,3-16 0 0,1-4 0 15,-8-20 0-15,-9-14 0 16,-15-10 0-16,-12-6 0 15,-13-4 0 1,-9 2 0-16,0 6 0 0,-16 11 0 16,-9 17 0-16,-1 18 0 15,0 8 0-15,1 33 0 16,7 15 0-16,11 4 0 16,7 2 0-16,15-8 0 15,26-11 0-15,8-18 0 0,7-14 0 16,-1-11 0-16,-1-9 0 15,-8-21 0-15,-8-4 0 16,-1-6 0-16,-4 0 0 16,-2 4 0-16,5 8 0 0,-1 10 0 15,1 12 0-15,-1 6 0 16,-2 16 0-16,-1 20 0 31,-10 8 0-31,-6 6 0 16,-14 0 0-16,-2-1 0 15,-18-9-27-15,-15-11 9 16,-5-6 16-16,0-9 4 16,7-10 43-16,11-4-45 15,18 0 0-15,2-12 0 0,31-12 0 16,20-10 0-16,16-9 0 16,13-5 0-16,3-2 0 15,-10-2 0-15,-11 4 0 16,-19 4 0-16,-21 6 0 15,-22 6 0-15,0 5 0 16,-28 9 0-16,-13 13 0 16,-3 5 0-16,3 1 0 15,10 25 0-15,16 9 0 16,15 7 0-16,2 2 0 0,35 2 0 16,17-4 0-16,8-4 0 15,3-4 0-15,-7-3 0 16,-11-4 0-16,-16-3 0 15,-15 1 0-15,-16-3 0 16,-5-2 0-16,-32 0 0 16,-17-4 0-16,-13-4 0 15,-33-4 0-15,17-4-269 16,17-4-1035-16</inkml:trace>
  <inkml:trace contextRef="#ctx0" brushRef="#br0" timeOffset="18637.74">12780 3499 2263 0,'0'0'746'0,"0"0"-381"16,0 0 8-16,0 0-24 15,0 0-349-15,-156-8 0 16,91 102 0-16,12 38 0 0,21-1 0 16,32-23 0-16,16-34 0 15,51-23 0-15,46-8 0 16,37-22 0-16,1-13 0 16,-30-15 0-16,-45-26 0 15,-41-10 0-15,-6-15 0 16,-9-14 0-16,-11-10 0 15,-9-1 0-15,-18 11 0 16,-11 17 0-16,-4 20 0 16,-1 29 0-16,5 12 0 15,3 43 0-15,5 20 0 16,15 14 0-16,6 5 0 16,18-4 0-16,24-14 0 0,14-17 0 15,4-21 0-15,4-20 0 16,-3-12 0-16,-10-7 0 15,-7-22 0-15,-8-14 0 16,-7-7 0-16,-2-4 0 16,-3 2 0-16,-3 4 0 15,-4 16 0-15,-3 14 0 16,-5 18 0-16,1 8 0 16,2 32 0-16,1 16 0 15,0 6 0-15,5-2 0 16,1-7 0-16,-2-15 0 15,1-18 0-15,-5-16 0 16,1-4 0-16,1-22 0 0,1-15 0 16,6-9 0-16,5-2 0 15,-1 0 0-15,3 6 0 16,-4 14 0-16,-2 16 0 16,-6 12 0-16,-3 14 0 15,-3 26 0-15,2 10 0 16,5 9 0-16,7-5 0 15,8-10 0-15,9-15 0 16,7-16 0-16,7-13 0 16,-1-14 0-1,-3-26 0-15,-8-17 0 0,-8-11 0 0,-5-10 0 16,-2-26 0-16,-5-25 0 16,-6 13 0-16,-7 16 0 15,-9 28 0-15,-2 38 0 16,0 15 0-16,-6 19 0 15,-13 32 0-15,-4 63 0 16,7 35 0-16,12 12 0 16,4-21 0-16,13-37 0 15,7-36 0-15,7-16 0 16,4-6 0-16,4-9 0 0,6-12 0 16,-3-5 0-16,0-30 0 15,-3-12 0-15,6-10 0 16,-4-4 0-16,3 4 0 15,-4 8 0-15,-3 13 0 16,-6 18 0-16,-4 13 0 16,-3 9 0-16,-3 30 0 15,-1 17 0-15,-3 8 0 16,-6 2 0-16,-7-3 0 16,0-13 0-1,0-17 0-15,0-14 0 0,-2-13 0 0,2-6 0 16,0-8 0-16,0-19 0 15,20-9 0-15,15-1 0 16,13-4 0-16,11 3 0 16,1 4 0-16,-2 2-159 15,-17-8-412-15,-20 8-331 16,-18 0-493-16</inkml:trace>
  <inkml:trace contextRef="#ctx0" brushRef="#br0" timeOffset="18762.97">14762 3569 2145 0,'0'0'952'0,"0"0"-452"31,0 0-161-31,0 0-179 0,0 0-160 0,191-18 0 16,-98 24-302-16,-7 4-876 0</inkml:trace>
  <inkml:trace contextRef="#ctx0" brushRef="#br0" timeOffset="19558.5">15917 3892 2460 0,'0'0'856'0,"0"0"-556"0,0 0 180 15,0 0-480-15,0 0 0 16,0 0 0-16,0 0 0 15,-23-26 0-15,-25 64 0 16,-6 10 0-16,3 8 0 31,13-4 0-31,15-7 0 0,21-13 0 16,2-16 0-16,36-14 0 16,11-2 0-16,9-16 0 15,-3-17 0-15,-6-5 0 16,-5-4 0-16,-11 4 0 0,-8 4 0 15,-8 8 0-15,-8 10 0 16,-2 16 0-16,-3 0 0 16,0 30 0-16,2 16 0 15,5 12 0-15,9 2 0 16,9-7 0-16,11-13 0 16,9-16 0-16,6-18 0 15,5-6 0-15,0-24 0 16,-7-22 0-16,-7-18 0 0,-1-25 0 15,1-27 0-15,1-28 0 16,-2-11 0-16,-10 3 0 16,-11 7 0-1,-17 35 0-15,-5 24 0 0,0 27 0 16,-12 27 0-16,-5 17 0 16,-6 15 0-16,-8 33 0 15,0 76 0-15,4 53 0 16,14 21 0-16,13-7 0 15,2-39 0-15,19-49 0 16,0-28 0-16,8-14 0 16,9-4 0-16,9-8 0 0,9-12-3 15,0-18-3-15,-6-4-12 16,-2-24 18-16,-9-12 27 16,-7-6-27-16,-5-4 0 15,-5 4 0-15,-5 4 0 16,-5 14 0-1,-5 13 0-15,-5 11 0 0,-2 17 0 16,0 23 0 0,0 10 0-16,-2 8 0 0,-1-4 0 15,3-7 0-15,5-15 0 16,22-16 0-16,10-16-17 0,5 0 3 16,3-22 13-1,-1-13 1-15,-6-10-35 0,9-34-160 16,-11 11-151-16,-7 6-541 0</inkml:trace>
  <inkml:trace contextRef="#ctx0" brushRef="#br0" timeOffset="19731.62">17147 3385 2374 0,'0'0'898'0,"0"0"-538"0,0 0-96 16,0 0-197-16,0 0-67 15,0 0-516-15,0 0-1386 0</inkml:trace>
  <inkml:trace contextRef="#ctx0" brushRef="#br0" timeOffset="19967.34">17742 3260 3190 0,'0'0'778'0,"0"0"-650"15,0 0-128-15,0 0 0 32,0 0 0-32,68 113 0 0,-41 37 0 0,0 25 0 15,-9-1 0-15,-9-38 0 31,-3-44 0-31,-1-28 0 0,-3-5-206 0,0-11-338 16,0-12-413-16</inkml:trace>
  <inkml:trace contextRef="#ctx0" brushRef="#br0" timeOffset="20565.73">17594 3822 2275 0,'0'0'906'0,"0"0"-399"16,0 0-99-16,0 0-408 15,0 0 0-15,0 0 0 16,154-38 0-16,-69 43 0 16,0-5 0-16,-6 0 0 15,-14-5 0-15,-18-15 0 16,-16-2 0-16,-12 4 0 31,-13 3 0-31,-6 12 0 0,0 3 0 0,0 10 0 16,0 26 0-16,0 14 0 0,0 8 0 15,17 2 0 1,12-4 0-16,5-14 0 0,4-14 0 31,0-18 0-31,0-10 0 0,-5-14 0 0,-4-22 0 16,-2-10 0-16,-2-2 0 16,-3 0 0-16,-5 4 0 15,-1 10 0-15,-7 10 0 16,-2 11 0-16,-5 13 0 15,-2 0 0-15,0 29 0 32,0 21 0-32,0 34 0 15,4 30 0-15,-2 28 0 0,-2 11 0 16,0-7 0-16,0-11 0 16,-6-15 0-16,-3-19 0 15,0-24 0-15,-2-20 0 16,2-13 0-16,-7 2-8 15,1-4-25-15,-5-6 23 16,-4-16 10-16,-1-18 0 16,-4-2 51-16,-4-18-51 15,-6-18 0-15,1-12 0 16,9-14 0-16,19-22 0 16,10-3 0-16,24-5 0 0,32-4 0 15,15 18 0-15,38-16 0 16,-16 23-116-16,-18 21-741 0</inkml:trace>
  <inkml:trace contextRef="#ctx0" brushRef="#br0" timeOffset="21171.33">20097 3766 2371 0,'0'0'851'0,"0"0"-379"15,0 0-174-15,0 0-194 16,0 0-104-16,131-24 0 16,-51 17 0-16,7-3 0 15,-4 5-50-15,-30 5-422 16,-21 0-445 0,-32 0-806-16</inkml:trace>
  <inkml:trace contextRef="#ctx0" brushRef="#br0" timeOffset="21265.42">20035 3980 1982 0,'0'0'816'16,"0"0"-486"-16,0 0-35 16,185 0-55-1,-43 0-117-15,-2-2-72 0,8-12-51 16,-50 4-91-16,-40-2-648 0</inkml:trace>
  <inkml:trace contextRef="#ctx0" brushRef="#br0" timeOffset="22136.33">22244 3234 2183 0,'0'0'965'0,"0"0"-643"15,0 0 223-15,0 0-464 16,0 0-81-16,0 0 0 16,0 0 0-16,-73 57 0 15,64-11 0-15,9-6 0 16,0-6 0-16,9-6 0 15,20-6 0-15,7-4 0 16,3-6 0-16,7 0 0 16,-2 0 0-16,3 2 0 15,-3 4 0-15,1 8 0 0,-3 4 0 16,-4 8 0-16,-7 2 0 0,-11 0 0 16,-15-4 0-1,-5-4 0-15,-21-5 0 0,-23-7 0 16,-16-8 0-16,-13-8 0 15,-8-4 0-15,1 0 0 16,11-22 0-16,17-26-233 16,21 1-405-16,20 0-456 0</inkml:trace>
  <inkml:trace contextRef="#ctx0" brushRef="#br0" timeOffset="22261.68">22318 3242 857 0,'0'0'1882'0,"0"0"-1338"0,0 0-173 16,0 0-125-16,0 0-153 16,125-28-93-16,-2 28-84 15,-15 0-262-15,-2 0-635 0</inkml:trace>
  <inkml:trace contextRef="#ctx0" brushRef="#br0" timeOffset="22593.84">23439 3166 2257 0,'0'0'824'0,"0"0"-457"0,0 0 4 15,0 0-94-15,0 0-277 16,0 0 0-16,-81 130 0 16,46-59 0-16,1 9 0 15,7 4 0-15,14 2 0 16,13-5 0-1,5-9 0-15,32-12 0 0,17-16 0 16,9-16 0 0,1-18 0-16,-2-10 0 0,-10-8 0 15,-12-18 0 1,-13-8 0-16,-19-4 0 0,-8-2 0 0,-2 1 0 16,-29 7 0-16,-9 10 0 15,-9 16 0-15,-4 6 0 16,1 26 0-16,17 47 0 15,15-7-210-15,20-4-822 0</inkml:trace>
  <inkml:trace contextRef="#ctx0" brushRef="#br0" timeOffset="22735.31">24575 4030 1923 0,'0'0'1737'0,"0"0"-1426"16,0 0-311-16,0 0-35 15,0 0-1136-15</inkml:trace>
  <inkml:trace contextRef="#ctx0" brushRef="#br0" timeOffset="27871.9">3950 6082 2462 0,'0'0'323'0,"0"0"-238"0,0 0 144 16,0 0-48-16,0 0-61 0,0 0 34 15,-58 24 82-15,38-24-34 16,-9-18-98-16,-9-6-104 16,-7-11 0-16,-1-9 0 15,-3-10 0-15,1-12 0 16,2-24 0-16,11 1 0 15,10-5 0-15,12 6 0 16,13 26 0-16,0 6 0 16,9 16 0-16,13 16 0 15,12 12 0-15,3 8 0 16,5 4 0-16,3 5 0 16,-5 22 0-1,-11 7-54-15,-16 8-38 0,-13 12 52 0,-15 12 32 16,-35 9 8-16,-14 5 32 15,-7 2-11-15,0-4-5 16,13-10-7-16,13-14-7 16,18-15 4-16,16-15 0 15,11-12-5 1,9-11-1-16,34-1 22 0,36-9 57 16,8-18-79-16,11-5 0 15,3-2 0-15,-25 6 0 16,-8 2 0-16,-20 8 0 15,-24 8 0-15,-15 8 0 0,-7 2 0 16,-2 0 0 0,11 0-35-16,1 2-626 0,7 2-1006 0</inkml:trace>
  <inkml:trace contextRef="#ctx0" brushRef="#br0" timeOffset="28925.42">5358 5444 2486 0,'0'0'711'16,"0"0"-344"-16,0 0 165 16,0 0-532-16,0 0 0 15,0 0 0-15,0 0 0 0,-16 152 0 16,16-15 0 0,12-5 0-1,-2-23 0-15,-3-37 0 0,-2-26 0 0,0-2 0 16,-1-6 0-16,0-8 0 15,1-16 0-15,-3-14 0 16,0-2 0-16,2-24 0 16,4-8 0-16,0-8 0 15,7 0 0 1,8 2 0 0,8 7 0-16,12 11 0 15,3 8 0-15,6 14 0 16,-6 0 0-16,-5 14 0 15,-10 16 0-15,-11 6 0 0,-16 5 0 16,-4 1-39 0,-11-2-23-16,-24-4 25 0,-8-6 28 15,-8-12 0-15,2-6 9 16,2-10 1-16,7-2 38 16,14 0 18-16,7 0 2 15,13-6-59-15,6 2 0 16,0 4 0-16,17 0 0 15,19 0 0-15,15 0 0 16,12 0 0-16,13 0 0 16,8-2 0-16,5-16 0 15,-2-8 0-15,-6-6 0 0,-15-4 0 16,-14-4 0-16,-19-4 0 16,-13-5 0-16,-11-3 0 15,-9 0 0-15,0 6 0 16,-3 10 0-16,-12 14 0 15,-3 18 0-15,-2 4 0 16,-2 34 0-16,-3 20 0 16,8 16 0-16,7 9 0 15,10-5 0-15,16-8 0 16,29-18 0-16,17-18 0 16,16-22 0-16,7-8 0 15,-1-30 0-15,-5-16 0 16,-19-12 0-16,-16-6 0 0,-15-4 0 15,-15-5 0-15,-12 3 0 16,-2 6 0-16,0 12 0 16,-4 18 0-16,-4 16 0 15,2 18 0-15,1 10 0 16,5 34 0-16,0 24 0 16,0 14 0-16,0 10 0 15,11-1 0-15,5-11 0 16,2-16 0-16,-2-16 0 15,-3-17 0-15,-4-16 0 16,-4-11 0-16,-1-4 0 0,0-1 0 16,3-26 0-16,4-9 0 15,7-6 0-15,6-6 0 16,5 2 0-16,9 8 0 16,3 8 0-16,14 5-150 15,-10 10-487-15,-14 6-683 0</inkml:trace>
  <inkml:trace contextRef="#ctx0" brushRef="#br0" timeOffset="29292.26">7022 5193 2841 0,'0'0'882'0,"0"0"-657"0,0 0-77 16,0 0-148-16,0 0 0 16,0 0 0-16,0 0 0 15,56 73 0-15,-45-50 0 16,-5-1 0-16,0-4 0 16,-4-5 0-1,0-5 0-15,0-6 0 0,3-2 0 16,1 0 0-16,5-12 0 15,7-17 0-15,7-4 0 16,6-7 0-16,-2 1 0 16,-2 11 0-16,-6 10 0 0,-5 16 0 15,-3 2 0 1,1 20 0-16,-1 16 0 0,1 14 0 16,-3 11 0-16,0 33-11 15,-4-12-370-15,0-10-622 0</inkml:trace>
  <inkml:trace contextRef="#ctx0" brushRef="#br0" timeOffset="30360.95">7816 5887 2191 0,'0'0'694'0,"0"0"-339"16,0 0-54-16,0 0-141 0,0 0-97 15,0 0-28 1,0 0 7-16,129 12 10 0,-102 28 1 15,-5 2-38-15,-9 1-8 16,-9-6-7-16,-4-6-22 16,0-11 2-16,0-6 4 15,0-10 16-15,0-4 14 16,0 0 17-16,0-18 14 16,5-10-28-1,7-4-7-15,3-3 13 0,1 3-13 16,5 8-4-16,2 8 2 15,2 10-7-15,4 6 10 16,4 2-1-16,0 20-10 16,3 8 0-16,4 2 0 15,3-1 0-15,3-5 0 16,5-8 0-16,1-10 0 0,-4-8 0 16,-2-2 0-16,-9-20 0 15,-10-6 0-15,-8-7 0 16,-5-5 0-16,-9 0 0 15,-5-2 0-15,0 6 0 16,-2 10 0-16,-9 10 0 16,1 14 0-16,1 2 0 0,1 30 0 15,1 14 0-15,7 6 0 16,0 2 0-16,11-8 0 16,23-11 0-16,10-15 0 15,7-16 0-15,7-2 0 16,-4-14 0-16,-3-14 0 15,-8-5 0 1,-4 1 0-16,-1 0 0 0,-3 6 0 16,2 8 0-16,-2 10 0 15,3 8 0-15,-2 0 0 16,-5 22 0-16,-7 10 0 16,-8 8 0-16,-11 0 0 15,-5 3 0-15,-12-5 0 16,-15-6-32-1,4-8 32 1,0-8 0-16,9-8 15 0,12-8 2 16,2 0-17-16,14-20 0 15,23-14 0-15,15-8 0 16,13-8 0-16,1-3 0 16,1 3 0-16,-13 4 0 15,-15 4 0-15,-18 8 0 16,-17 10 0-16,-4 6 0 15,-6 10 0-15,-15 6 0 16,1 2 0-16,3 0 0 16,8 14 0-16,6 8 0 15,3 6 0-15,16 4 0 0,19 0 0 16,13 1 0 0,2-1 0-16,2-5 0 0,-8 1 0 15,-13 1 0-15,-13-4 0 16,-18 2 0-16,0-1 0 15,-22-2 0-15,-18 0 0 16,-4-4 0-16,-3-4 0 16,-3-14-12-16,13-2-534 15,17 0-894-15</inkml:trace>
  <inkml:trace contextRef="#ctx0" brushRef="#br0" timeOffset="31767.16">11344 5689 1750 0,'0'0'631'16,"0"0"-262"-16,0 0 95 15,0 0-207-15,0 0-65 16,0 0-57-16,-155-35-16 15,110 70 8-15,-2 9-75 16,10 8-52-16,10 4 0 16,18 2 0-16,9-5 0 15,31-8 0-15,42-8 0 16,8-17 0-16,17-14 0 16,4-6 0-16,-17-13 0 15,0-14 0-15,-21-9 0 16,-19-5 0-16,-19-5 0 0,-14 0 0 15,-12 2 0-15,0 4 0 16,-12 12 0-16,-5 12 0 16,-3 16 0-16,-5 0 0 0,-2 32 0 15,3 14 0-15,4 12 0 16,11 2 0-16,9-2 0 16,13-11 0-16,27-14 0 15,16-15 0-15,4-15 0 16,3-3 0-16,-5-21 0 15,-11-11 0-15,-12-5 0 16,-8-6 0-16,-5-1 0 0,-6 2 0 16,-5 6 0-1,-4 12 0-15,-5 12 0 0,0 12 0 16,1 2 0-16,3 30 0 16,0 10 0-1,6 6 0-15,1 0 0 0,2-8 0 16,4-10 0-16,-1-16 0 15,-1-11 0-15,3-3 0 16,5-21 0-16,2-11 0 16,1-6 0-16,3 0 0 15,0 4 0-15,-4 10 0 16,-4 10 0-16,-5 12 0 0,-3 2 0 16,-1 22 0-16,1 16 0 15,3 6 0-15,6 4 0 16,5-4 0-16,10-5 0 15,5-13 0-15,8-14 0 16,0-12 0-16,0-4 0 31,-3-29 0-31,-7-8 0 0,-4-12 0 0,-5-5 0 16,-4-10 0-16,-2-22 0 0,-4 3 0 16,-10 1 0-1,-4 10 0-15,-9 28 0 0,0 12 0 16,0 26 0-16,0 12 0 15,-14 52 0 1,6 14 0 0,-1 17 0-16,9 7 0 15,0-14 0-15,17-2 0 16,12-14 0-16,2-17 0 16,5-19 0-16,-5-16 0 15,0-10 0-15,1-8 0 16,1-23 0-16,1-2 0 15,0-6 0-15,1 1 0 16,1 6 0-16,-1 6 0 0,0 10 0 16,-1 12 0-1,2 4 0-15,-2 22 0 0,-1 18 0 16,-6 8 0-16,-6 6 0 16,-7 1 0-16,-11-10 0 15,-3-10 0-15,0-11 0 16,0-12 0-16,0-12 0 15,-3 0 0-15,3-8 0 16,0-20 0-16,13-7 0 16,14-2 0-16,11-6 0 15,7 5 0-15,1 6 0 16,-1 4 0-16,-7 6-63 0,-23-4-293 16,-7 8-159-1,-8 2-325-15</inkml:trace>
  <inkml:trace contextRef="#ctx0" brushRef="#br0" timeOffset="31939.73">13208 5554 2904 0,'0'0'749'0,"0"0"-306"16,0 0-443-16,0 0 0 15,142-30 0-15,-44 30-14 0,-14 0-710 16,-12 0-1583-16</inkml:trace>
  <inkml:trace contextRef="#ctx0" brushRef="#br0" timeOffset="32569.44">14515 5919 491 0,'0'0'2446'0,"0"0"-1840"16,0 0-273-16,-60-130-113 16,43 110-220-16,-4 14 0 0,-4 6 0 15,-4 14 0 1,-8 22 0-16,-1 10 0 0,5 8 0 16,6 0 0-16,16-5 0 15,11-9 0-15,0-10 0 16,22-10 0-16,11-14 0 15,4-6 0-15,-2-4 0 16,-2-18 0-16,-4-7 0 16,-2-3 0-16,-7-1 0 15,-2 0 0-15,-5 5 0 16,-4 8 0-16,-2 8 0 16,-5 10 0-16,2 2 0 0,3 8 0 15,7 18 0-15,7 6 0 16,6 4 0-16,4-1 0 15,5-8 0-15,3-9 0 16,0-9 0-16,-3-9 0 16,-5 0 0-16,-2-22 0 15,-6-6 0-15,-1-7 0 16,-5-2 0-16,0-2 0 16,-2 5 0-16,-5 6 0 0,-2 8 0 15,-4 12 0 1,-4 8 0-16,0 6 0 0,0 26 0 15,0 14 0 1,4 7 0-16,13 2 0 0,11-5 0 16,12-9 0-1,9-17 0-15,7-16 0 16,2-8 0-16,-9-20-93 0,-9-22-92 16,-9-14-46-16,-14-11-4 15,-9-49-262-15,-8 14-85 16,0 2-202-16</inkml:trace>
  <inkml:trace contextRef="#ctx0" brushRef="#br0" timeOffset="32636.16">15190 5289 1287 0,'0'0'594'0,"0"0"-476"15,0 0-37-15,0 0-81 16,34 113-272-16</inkml:trace>
  <inkml:trace contextRef="#ctx0" brushRef="#br0" timeOffset="33900.28">15593 6056 2808 0,'0'0'779'16,"0"0"-508"-16,0 0-33 16,0 0-238-16,0 0 0 15,0 0 0-15,0 0 0 16,112-104 0-16,-81 51 0 15,-2-11 0-15,3-26 0 16,-3-32 0-16,-3-25 0 16,-8 15 0-16,-11 31 0 15,-7 43 0-15,0 36 0 16,0 4 0-16,-12 8 0 0,-1 10 0 16,-5 12 0-16,-9 57 0 15,-4 43 0-15,4 38 0 16,12 11 0-16,15-13 0 15,0-38 0-15,15-37 0 16,8-23 0-16,4-10 0 16,6-4 0-1,5-4 0-15,5-8 0 16,-1-16 0-16,-3-8 0 16,-2-12 0-16,-4-22 0 15,-2-14 0-15,1-12 0 0,-1-12 0 16,4-27 0-1,3-27 0-15,-7 12 0 0,-6 13 0 16,-14 29 0-16,-9 36 0 16,-2 6 0-16,0 6 0 15,0 16 0-15,-2 8 0 16,-9 0 0-16,-3 24 0 16,-1 10 0-16,-1 6 0 15,3 4 0-15,4 2 0 16,5 2 0-16,4 5 0 15,0 2 0-15,0 4 0 16,17 1 0-16,8-4 0 16,4-8 0-16,8-5 0 0,5-14 0 15,4-11 0-15,2-10 0 16,-3-8-39-16,-5-4-8 16,-7-20 29-16,-6-8 18 15,-9-8 13-15,-3-6-12 16,-3-8 17-16,-3 0-3 15,-5-2 14-15,-4 8-1 16,0 12-28-16,0 14 0 16,0 13 0-16,0 9 0 15,0 10 0-15,-6 26 0 0,-3 14 0 16,4 11 0-16,5 3 0 16,0-2 0-1,5-6 0-15,19-12 0 0,9-10 0 16,6-16 0-16,3-10 0 15,0-8 0-15,-2-8 0 16,-4-17 0 0,-9-12 0-16,-6-3 0 0,-5 0 0 15,-5 2 0-15,-6 6 0 16,-2 8 0-16,-3 8 0 16,0 6 0-16,0 4 0 15,0 4 0-15,0 0 0 16,0 2 0-16,0 0 0 15,0-2 0-15,2 0 0 0,-2 2 0 16,2-2 0-16,-2 2 0 16,0 0 0-16,0 0 0 15,0 0 0-15,2 2 0 16,5 22 0-16,1 14 0 16,6 16 0-16,3 30 0 15,2 31 0-15,-2 25 0 16,-3 6 0-16,-5-9 0 15,-9-31 0-15,0-28 0 16,0-18 0-16,-3-4 0 0,-12 5 0 16,-3 3 0-16,-2-4 0 15,-2-14 0-15,-3-18 0 16,-6-14 0 0,-9-14 0-16,-7-6 0 0,-7-26 0 15,6-12 0-15,7-10 0 16,20-12 0-16,21-27 0 15,39-23 0-15,26 4 0 16,8 14 0-16,5 19 0 16,-15 29 0-16,4 4 0 15,-3 0 0-15,-12 14 0 16,-19 6 0-16,-33-4-474 16,0 8-383-16,-18-3-402 0</inkml:trace>
  <inkml:trace contextRef="#ctx0" brushRef="#br0" timeOffset="34135.57">16429 5390 2716 0,'0'0'818'0,"0"0"-497"0,0 0-80 16,0 0-241-1,163-42 0-15,-96 38 0 0,0 2 0 16,-7 2 0-16,-16 0-57 16,-15 0-467-16,-22 4-735 0</inkml:trace>
  <inkml:trace contextRef="#ctx0" brushRef="#br0" timeOffset="34794.89">18346 5767 796 0,'0'0'1922'0,"0"0"-1406"15,0 0-418 1,0 0 57-1,0 0 47-15,0 0-104 0,122 86-59 0,-57-72 46 16,6-12 4-16,-2-2-41 16,-7-18 0-16,-15-14-48 15,-16-4 0-15,-18-4 0 16,-13-3 0-16,0 2 0 16,-13 6 0-16,-9 10 0 15,1 12 0-15,2 13 0 16,-3 23 0-16,-3 49 0 15,-4 48 0-15,3 49 0 16,1 21 0-16,11 0 0 16,10-17 0-16,4-27 0 15,0-13 0-15,0-27 0 0,-4-28 0 32,-1-26 0-32,1-16 0 0,-6-8 0 0,-13-28-351 15,0 0-502-15,-2-18-545 0</inkml:trace>
  <inkml:trace contextRef="#ctx0" brushRef="#br0" timeOffset="35463.65">18194 6320 2595 0,'0'0'857'16,"0"0"-506"-16,0 0-58 0,0 0-293 15,208-32 0-15,-52 12 0 16,15-8-14-16,-29-2-182 15,-39 2-160-15,-43 4-345 32,-18-4 4-32,-1-5 195 15,-10-3 502-15,-10 0 244 0,-17 8 389 16,-4 6-6-16,-6 8-267 16,-13 5-32-16,-2 4-54 0,1 5-274 15,1 0 0 1,-4 23 0-16,5 9 0 15,3 5 0-15,6 3 0 0,9-1 0 16,0-5 0-16,17-8 0 16,12-8 0-16,9-12-12 15,1-6-17-15,-4-2 16 16,-6-20 13-16,-12-6 0 16,-5-4 15-16,-5 0 24 15,-7 0-39-15,0 6 0 16,0 5 0-16,0 7 0 15,0 6 0-15,0 4 0 16,6 2 0-16,12 2 0 16,11 0 0-16,9 0 0 0,6 0 0 15,6 13 0-15,-4 6 0 16,-3 8 0 0,-10 3 0-16,-8 2 0 0,-12 2 0 15,-7-4 0-15,-6 0 0 16,0-6 0-16,-2-4 0 15,-9-6 0-15,1-8 0 16,2-6 0-16,4 0 0 16,4-8 0-16,0-18 0 15,2-8 0-15,20-6 0 16,7-8 0-16,7-2 0 16,4 1 0-16,-2 7 0 15,-6 10 0-15,-11 10 0 0,-9 10 0 16,-10 6 0-16,-2 6 0 15,-25 0-137-15,-10 14-576 16,2 0-568-16</inkml:trace>
  <inkml:trace contextRef="#ctx0" brushRef="#br0" timeOffset="37563.47">21086 5889 601 0,'0'0'1219'0,"0"0"-609"16,0 0-222-16,0 0 115 15,89-102-201-15,-80 72-56 16,-7 0-97-16,-2 0-71 16,-2 1-78-16,-20 7 0 15,-5 8 0-15,-9 14 0 16,-6 0 0-16,-9 31 0 16,-3 15 0-16,1 10 0 15,8 4 0-15,12 0 0 16,12-6 0-16,19-8 0 15,2-10 0-15,12-11 0 16,15-11 0-16,4-13 0 0,4-1 0 16,-1-11 0-16,-1-15 0 15,-4-6 0-15,-4-7 0 16,-6 2 0-16,-3-2 0 16,-3 9 0-16,-3 10 0 15,-6 8 0-15,-2 12 0 16,1 0 0-16,1 12 0 15,5 18 0-15,2 6 0 16,4 2 0-16,4-2 0 16,0-8 0-16,-1-7 0 15,1-13 0-15,-4-8 0 0,3 0 0 16,1-10 0 0,4-15 0-16,2-5 0 0,1-6 0 15,3-4 0-15,3 0 0 16,-3 4 0-16,-4 8 0 15,-2 8 0-15,-7 10 0 16,-1 10 0-16,-1 0 0 16,1 14 0-16,1 14 0 15,-1 8 0-15,-1 2 0 16,-3 0 0-16,-2-6 0 0,-5-6 0 16,0-10 0-1,0-5 0-15,0-10 0 0,0-1 0 16,5 0 0-16,5-15 0 15,7-14 0-15,6-5 0 16,2-2 0-16,2 4 0 16,-4 6 0-16,-4 8 0 0,-8 10 0 15,-3 8 0-15,-4 0 0 16,-1 12 0-16,1 16 0 16,2 8 0-16,-1 4 0 15,1 0 0-15,4-3 0 16,1-10 0-16,8-6 0 15,4-11 0-15,4-10 0 0,2 0 0 16,1-10 0-16,-3-16 0 16,0-9 0-16,-2-2 0 15,-2-4 0-15,-4 5 0 16,-6 6 0-16,-5 12 0 16,-6 8 0-16,-4 10 0 15,0 0 0 1,-2 10 0-16,2 12 0 0,5 6 0 15,7 4 0-15,1-4 0 16,10-4 0-16,4-8 0 16,2-8 0-16,4-8 0 15,-1 0 0-15,-1-22 0 0,-6-6 0 16,-2-4 0 0,-3-4 0-16,-7 2 0 0,-2 6 0 15,-3 4 0-15,-6 10 0 16,-4 8 0-16,0 6 0 15,0 0 0-15,0 16 0 16,0 24 0-16,0 18 0 16,0 34 0-16,-4 37 0 15,-3 35 0-15,2 15 0 16,-1-11 0-16,-3-19 0 16,-2-45 0-16,-1-26 0 15,-1-24 0-15,-3-16 0 16,-3-6 0-16,-4-8 0 0,-8-10 0 15,-4-14 0-15,-4-14 0 32,-1-24 0-32,7-12 0 15,8-14 0-15,23-28 0 0,22-33 0 0,60-27 0 16,15 12 0-16,0 29 0 16,16 27 0-16,-37 44-164 15,-7 8-938-15</inkml:trace>
  <inkml:trace contextRef="#ctx0" brushRef="#br0" timeOffset="39393.98">23740 5723 1443 0,'0'0'528'16,"0"0"-59"-16,0 0-100 15,0 0 4-15,0 0-56 0,0 0 4 16,0 0-45-1,0-70-276-15,0 70 0 0,-9 1 0 16,-5 22 0-16,-1 4 0 16,3 10 0-16,10 3 0 15,2-2 0-15,7 0 0 16,24-8 0-16,7-6 0 16,4-10 0-16,-2-10 0 15,-4-4 0-15,-7-2 0 16,-7-20 0-16,-11-6 0 15,-6-8 0-15,-5-6 0 16,-5-4 0-16,-19-3 0 16,-7 2 0-16,-2 8 0 15,4 12 0-15,4 10 0 16,11 17 0-16,10 0 0 0,4 21 0 16,20 7 0-16,24 2 0 15,17-4 0-15,13-12 0 16,3-10 0-16,-3-4 0 15,-9-15 0-15,-17-13 0 16,-9-8 0-16,-15-1 0 16,-8-3 0-16,-10 5 0 15,-2 11 0-15,-4 8 0 16,0 12 0-16,0 4 0 16,0 8 0-16,-10 24 0 15,-1 14 0-15,-1 12 0 0,4 4 0 16,8 1 0-16,0-11 0 15,8-8 0-15,19-14 0 16,6-14 0-16,5-12 0 16,5-4 0-16,-1-18 0 15,-2-18 0-15,-2-14 0 16,-2-14 0-16,-1-25 0 16,5-29 0-16,-2-22 0 15,-7 9 0-15,-15 35 0 16,-12 38 0-16,-4 36 0 15,0 10 0-15,0 12 0 16,-15 8 0-16,-14 60 0 0,-9 48 0 16,4 37 0-16,13-7 0 15,19-30 0-15,2-41 0 16,19-31 0-16,16-6 0 16,11-6 0-16,7-12 0 15,-2-20 0-15,-4-8 0 16,-5-34 0-16,-6-14 0 15,-7-12 0-15,-5-8 0 16,-5-3 0-16,-6 9 0 16,-9 12 0-16,-2 20 0 15,-2 18 0-15,0 20 0 0,0 4 0 16,0 36 0-16,-6 18 0 16,-1 16 0-16,3 8 0 15,4-3 0-15,0-11 0 16,0-14 0-16,8-18 0 15,3-14 0-15,1-16 0 16,1-6 0-16,1-8 0 16,3-20 0-16,3-6 0 15,0-4 0-15,0 2 0 16,-4 4 0-16,-7 9 0 16,-3 9 0-16,-1 9 0 0,-3 5 0 15,5 0 0 1,4 10 0-16,10 10 0 0,10 1 0 15,6 4 0-15,7-7 0 16,6-6 0-16,-2-6 0 16,-3-6 0-1,-7 0 0-15,-9-10 0 16,-8-12 0-16,-11-7 0 16,-3-4 0-16,-7-3 0 15,0 0 0-15,0 5 0 16,-7 9 0-16,-6 8 0 15,2 12 0-15,0 2 0 16,2 16 0-16,0 19 0 0,4 2 0 16,5 6 0-1,0-7 0-15,0-6 0 0,18-8 0 16,2-8 0-16,5-12 0 16,1-2 0-16,6 0 0 15,1-16 0-15,2-4 0 16,4-5 0-16,-6 4 0 15,-1 1 0-15,-11 7 0 16,-3 6 0-16,-7 7 0 16,-1 0 0-16,-6 18 0 15,0 10 0-15,-1 8 0 16,-1 0 0-16,-2-4 0 16,0-8 0-16,2-8 0 0,-2-12 0 15,4-4 0-15,3 0 0 16,7-20 0-16,1-6 0 15,9-10 0-15,3-4 0 16,2-4 0-16,0 0 0 16,-4 5 0-16,-10 11 0 15,-11 10 0-15,-4 14 0 16,-17 4-84-16,-63 0-478 16,4 7-309-16,-4 2-536 0</inkml:trace>
  <inkml:trace contextRef="#ctx0" brushRef="#br0" timeOffset="39597.61">24334 5344 2152 0,'0'0'1368'0,"0"0"-792"16,0 0-576-16,0 0 0 15,183-34 0-15,-65 24 0 16,32-11 0-16,-42 3-314 16,-41 5-1705-16</inkml:trace>
  <inkml:trace contextRef="#ctx0" brushRef="#br0" timeOffset="40933.68">26954 5364 468 0,'0'0'2820'0,"0"0"-2269"16,0 0-294-16,0 0-257 15,0 0 0-15,0 0 0 16,0 0 0-16,127 12 0 16,-102 44 0-16,-7 10 0 15,-3 2 0-15,-5-3 0 16,-6-11 0-16,-2-16 0 16,1-14 0-16,-3-12 0 15,2-10 0-15,2-2 0 16,5-10 0-16,5-23 0 0,7-8 0 15,6-13 0 1,6-3 0-16,2 3 0 0,-7 8 0 16,-6 14 0-16,-8 16 0 15,-5 12 0-15,-3 4 0 16,-1 20 0-16,-1 18 0 16,6 10 0-16,-2 5 0 15,3-3 0-15,7-6 0 16,3-12 0-16,2-13 0 15,4-8 0-15,7-11 0 16,-1 0 0-16,3-18 0 16,0-11 0-16,-1-3 0 15,-1-1 0-15,-5 0 0 16,-9 8 0-16,-9 10 0 16,-7 12 0-16,-4 3 0 0,0 11 0 15,0 23 0-15,0 8 0 16,0 7 0-16,11-5 0 15,9-8 0-15,3-10 0 16,4-10 0-16,-3-12 0 16,-4-4 0-16,-2-6 0 15,-9-20 0-15,-5-8 0 16,-4-8 0-16,0-7 0 16,0-1 0-16,-13 0 0 15,4 8 0-15,2 12 0 16,5 10 0-16,2 12 0 0,9 4 0 15,27 4 0-15,19 0 0 16,15 0 0-16,5 6 0 16,1 0 0-16,-9-4 0 15,-19-2 0-15,-16 0 0 16,-18 0 0-16,-12 0 0 16,-2 0 0-16,0 6 0 15,-19 10 0-15,-5 8 0 16,-10 15 0-16,-1 6 0 15,4 4 0-15,4-2 0 0,12-4 0 16,8-9 0 0,7-8 0-16,0-6 0 0,15-8 0 15,14-10 0-15,9-2 0 16,9-4 0-16,4-24 0 16,-2-10 0-16,1-16 0 15,-4-14 0-15,4-31 0 16,-2-27 0-16,-7 6 0 15,-12 13 0 1,-16 25 0-16,-11 38 0 0,-2 10 0 16,0 14 0-16,-4 20 0 0,-21 36 0 15,-9 54 0 1,8 41 0-16,11 13 0 0,15-18 0 16,0-35 0-16,21-40 0 15,8-12 0-15,12-3 0 16,9-8 0-16,11-4 0 15,1-18 0-15,0-6 0 16,-8-12 0-16,-4-22 0 16,-11-10 0-16,-7-9 0 15,-6-6 0-15,-8 0 0 16,-9 7 0-16,-7 12 0 16,-2 16 0-1,-4 16 0-15,-18 8 0 0,-12 14 0 0,-1 24 0 16,-1 8 0-16,9 8 0 15,18 2 0-15,9-3 0 16,31-5 0-16,27-8 0 16,20-10 0-16,10-8 0 15,3-8 0 1,-9-8 0-16,-12-6 0 0,-22 0 0 16,-21 0 0-16,-19-6 0 15,-32 6 0-15,-20 0-162 16,-17 0-967-16</inkml:trace>
  <inkml:trace contextRef="#ctx0" brushRef="#br0" timeOffset="41333.65">24466 6972 114 0,'0'0'2684'0,"0"0"-2091"16,0 0-278-16,0 0 75 15,0 0-390-15,0 0 0 16,142-12 0-16,-54 12 0 16,14 0 0-16,5 0 0 15,-18 0 0-15,0 0 0 16,-15 0 0-16,-20 2 0 0,-23 6-227 15,-25 2-119-15,-33 8-289 16,-24 0 16-16,-7-2-416 0</inkml:trace>
  <inkml:trace contextRef="#ctx0" brushRef="#br0" timeOffset="41632.58">24359 7379 2349 0,'0'0'719'0,"0"0"-376"16,0 0 159-16,0 0-319 0,0 0-183 16,136 0 0-16,-6-2 0 15,49-12 0-15,18-2 0 16,-30-2 0-16,-45 2 0 16,-53 4 0-16,-22 2 0 15,-5 0 0-15,-11 0 0 16,-4 2 0-16,-17 3 0 15,-8 4 0-15,-2 1 0 16,0 0 0-16,0 10 0 16,4 4-209-16,3 0-768 0</inkml:trace>
  <inkml:trace contextRef="#ctx0" brushRef="#br0" timeOffset="57007.03">27609 6601 1852 0,'0'0'805'0,"0"0"-529"16,0 0 76-16,0 0-111 15,0 0-110-15,0 0-16 32,0 0 28-32,-4 0-19 0,-3-4-67 0,-3 0-57 31,-9-4 0-31,-3 0 0 16,-4 0 0-16,-7 0 0 15,-6 0 0-15,1 4 0 16,-1 0 0-16,1 2 0 15,1 2 0-15,0 0 0 16,-1 0 0-16,-2 0 0 16,0 2 0-16,0 8 0 0,-2 0 0 15,1 4 0-15,1 0 0 16,3 4 0-16,1 0 0 16,5 4 0-16,2 0 0 15,2 4 0-15,4 0 0 16,3 5 0-16,1-2 0 15,-2 6 0-15,1-1 0 16,0 4 0-16,0 4 0 16,3 0 0-16,-2 4 0 15,4 2 0-15,-1 2 0 0,6 1 0 16,-2 0 0-16,5 2 0 16,1-1 0-16,4 0 0 15,0 0 0-15,2 2 0 16,0-1 0-16,0-3 0 15,8-5 0-15,5 4 0 16,5-5 0-16,3 2 0 16,2 0 0-16,4 3 0 15,2-2 0-15,2 0 0 16,1-1 0-16,1-4 0 16,0-4 0-16,2-4 0 0,-2-4 0 15,5-4 0-15,-3 0 0 16,5-4 0-16,3-2 0 15,1-2 0-15,1-2 0 16,1 1 0-16,4-6 0 16,-2 2 0-16,2-1 0 15,-2-4 0-15,4-1 0 16,-3-3 0-16,-3 1 0 16,2-1 0-16,-4-3 0 15,1-1 0-15,-1 0 0 16,-4 0 0-16,-2 0 0 0,-2 0 0 15,-5 0 0 1,2-1 0-16,-1-3 0 0,-1-2 0 16,2-2 0-16,-2-2 0 15,3-2 0-15,-5-1 0 16,2-1 0-16,-4-1 0 16,0-2 0-16,-1-1 0 15,1 0 0-15,-1-2 0 16,3-2 0-16,0-4 0 15,0 2 0-15,-2-4 0 16,0 2 0-16,-4-2 0 16,-2 2 0-16,-3 2 0 0,-3-2 0 15,2-2 0-15,-4-1 0 16,3 1 0-16,-1-2 0 16,-1 0 0-16,-1 0 0 15,-2 2 0-15,0 0 0 16,-4 2 0-16,-3-2 0 15,-2 2 0-15,1-2 0 16,-3-2 0-16,0-2 0 16,0 0 0-16,0-3 0 15,0 2 0-15,0 0 0 16,0 1 0-16,-3 4 0 16,-1 0 0-16,-5 4 0 15,1 2 0-15,-4 2 0 0,1 0 0 16,0 0 0-16,-1 0 0 15,2 2 0-15,-1-1 0 16,-1 1 0-16,3 0 0 16,-1-1 0-16,0 1 0 15,-1 0 0-15,0 1 0 16,2-1 0-16,-2 0 0 16,2 2 0-16,-2-2 0 15,2 0 0-15,-2 0 0 16,2 0 0-16,-2 2 0 15,0 0 0-15,1 0 0 0,0 0 0 16,-1 0 0-16,1 0 0 16,0 1 0-16,1 4 0 15,-1-1 0-15,-1-1 0 16,3 2 0-16,-2-1 0 16,-1 2 0-16,3-1 0 15,-4 4 0-15,1-1 0 16,0-1 0-16,0 1 0 15,0 0 0-15,0 2 0 16,-1 0 0-16,2 0 0 0,1 0 0 16,-3 0 0-1,4 2 0-15,-1-2 0 0,-3 3 0 16,4-4 0-16,-3 1 0 16,-1 2 0-16,1-2 0 15,0 2 0-15,0 0 0 16,-2 0 0-16,1-2 0 15,-1 2 0-15,0 0 0 16,-3 0 0-16,3 0 0 16,-1 2 0-16,-1-2 0 15,-3 0 0-15,-3 2 0 16,0-2 0-16,-4 2 0 16,0 2 0-1,1 0 0-15,-1 0 0 0,3 0 0 0,2 0 0 16,0 0 0-16,-2 0 0 15,-5 0 0-15,-4 0 0 16,-4 0 0-16,-11-4 0 16,-9 0 0-1,-10 0 0-15,-50-4 0 0,14 0-317 16,5-2-652-16</inkml:trace>
  <inkml:trace contextRef="#ctx0" brushRef="#br0" timeOffset="134565.81">1441 8396 1385 0,'0'0'1212'15,"0"0"-896"-15,0 0-6 16,0 0 51-16,-24-113-142 16,5 104-57-16,-2 6-31 15,-8 3-131-15,-9 22 0 16,-7 27 0-16,1 15 0 16,1 32 0-16,12-3 0 15,16 1 0-15,15-4 0 16,2-24 0-16,31-4 0 15,13-18 0-15,15-20 0 16,11-20 0-16,-1-4 0 16,0-36 0-16,-5-16 0 15,-10-16 0-15,-6-30 0 0,-13-37 0 16,-12 9 0-16,-10 12 0 16,-15 20 0-16,0 37 0 15,-7 7 0-15,-12 10 0 16,-8 20 0-16,-6 20 0 15,-10 0 0-15,-3 28 0 16,-8 16 0-16,0 10 0 16,4 5 0-16,4-1 0 15,11-7 0-15,10-8 0 16,10-11 0-16,8-12 0 16,5-8 0-16,2-10 0 0,0-2 0 15,0 0 0-15,0 0 0 16,5-12 0-16,4 0 0 15,3 0 0-15,5 6 0 16,4 6 0-16,4 0 0 16,6 22 0-16,8 12 0 15,0 8 0-15,10 6 0 16,2 1 0-16,3-4 0 16,-3-6 0-16,-2-10 0 15,-9-8 0-15,-9-9 0 0,-8-10 0 16,-3-4-210-1,-5-20-300-15,-5-4-489 0</inkml:trace>
  <inkml:trace contextRef="#ctx0" brushRef="#br0" timeOffset="134731">2235 8242 2716 0,'0'0'629'16,"0"0"-375"-16,0 0 7 15,0 0-173-15,0 0-88 16,0 0-39-16,0 0-138 16,23-13-151-16,-18 33-816 0</inkml:trace>
  <inkml:trace contextRef="#ctx0" brushRef="#br0" timeOffset="134864.78">2333 8735 3057 0,'0'0'706'0,"0"0"-373"16,0 0-333-16,0 0 0 16,0 0-41-16,0 0-475 15,0 0-489-15</inkml:trace>
  <inkml:trace contextRef="#ctx0" brushRef="#br0" timeOffset="135031.75">2515 8356 3104 0,'0'0'712'0,"0"0"-522"16,0 0-100-16,119-68-90 0,-71 41 0 15,1 4-50-15,-13 8-290 16,-17 9-533-16,-13 6-899 0</inkml:trace>
  <inkml:trace contextRef="#ctx0" brushRef="#br0" timeOffset="135332.1">1171 9318 1558 0,'0'0'1705'15,"0"0"-1342"-15,0 0-14 0,0 0-228 16,0 0-121-16,170 12 0 15,10-44 0-15,36-14 0 16,12-10 0-16,-21-2 0 16,-56 12 0-16,-41 10 0 15,-42 12 0-15,-25 5 0 0,-11 3 0 16,-9 4 0-16,-7 2 0 16,-16 10 0-16,0 0 0 15,-27 18 0-15,-4 8-300 16,4 5-1468-16</inkml:trace>
  <inkml:trace contextRef="#ctx0" brushRef="#br0" timeOffset="136134.1">4545 10012 2070 0,'0'0'1153'0,"0"0"-630"0,0 0-173 16,0 0-350-16,0 0 0 15,0 0 0-15,0 0 0 16,-18-46 0-16,18 78 0 15,15 14 0-15,3 10 0 16,5 6 0-16,2 1 0 16,0-5 0-16,-2-6 0 15,0-12 0-15,-6-12 0 0,-3-12 0 16,-6-8 0-16,-1-8 0 16,2 0 0-16,4-22 0 15,6-18 0 1,2-16 0-16,4-13 0 0,-3 1 0 15,-1 8 0-15,-6 18 0 16,-6 20 0-16,-2 18 0 16,-5 4 0-16,7 54-269 15,-3-2-217-15,4 2-576 0</inkml:trace>
  <inkml:trace contextRef="#ctx0" brushRef="#br0" timeOffset="136370.81">5160 10307 2574 0,'0'0'943'0,"0"0"-485"15,0 0-337-15,0 0-121 16,0 0 0-16,0 0 0 16,0 0 0-16,-20 124 0 15,13-74 0-15,0 0 0 16,0-2 0-16,1-8 0 0,4-5-9 15,-7-11-365-15,2-10-566 16,0-12-856-16</inkml:trace>
  <inkml:trace contextRef="#ctx0" brushRef="#br0" timeOffset="137008.34">4984 9609 1094 0,'0'0'935'0,"0"0"-418"16,0 0-61-16,0 0-146 16,-108-123-94-16,71 108-116 15,-7 7-22 1,-8 6-21-16,-4 2-28 0,-4 6 10 15,-5 20-24-15,1 7 16 16,2 10 10-16,1 9-5 16,8 8 24-16,2 10-23 15,4 8-10-15,7 7-9 0,4 3-18 16,10 6 0 0,7-1 0-16,6 1 0 0,11-4 0 15,2-6 0-15,2-4 0 16,23-6 0-16,11-5 0 15,8-9 0-15,14-8 0 16,6-8 0-16,13-8 0 16,4-9 0-16,9-12 0 15,-1-8 0 1,-2-7 0-16,-2 0 0 0,-8 0 0 0,-5-13 0 16,-5-3 0-1,-5-6 0-15,-2-2 0 0,-7-4 0 16,-1-6 0-16,-3-4 0 15,0-6 0-15,-2-8 0 16,-5-6 0 0,-2-6 0-16,-4-5 0 0,-7 3 0 15,-7-4 0-15,-6 4 0 16,-10-1 0-16,-6 3 0 16,0-2 0-16,-6 2 0 15,-19-2 0-15,-10 1 0 16,-8 1 0-16,-4 2 0 15,-4 4 0-15,0 6 0 16,-3 10 0-16,-33 16 0 16,16 14 0-1,-3 12-972-15</inkml:trace>
  <inkml:trace contextRef="#ctx0" brushRef="#br0" timeOffset="138589.46">5770 10231 1770 0,'0'0'258'0,"0"0"-116"15,0 0 213-15,0 0-179 16,0 0-96-16,0 0-21 16,0 0 32-16,-2-14 81 15,2 14-10-15,0-2 7 16,0 2-18-16,0 0-41 16,9 0-44-16,25 0-15 15,37 0-2-15,62 0 44 16,68 3-48-16,38 8 0 15,8-4 7 1,-12 1-52-16,-36-3 0 0,-43-3 0 16,-45-2 0-16,-47 0 0 15,-27 0 0-15,-13 0 0 0,-4 0 0 16,-9 0 0-16,-6 0 0 16,-5 0 0-16,0 0 0 15,2 0 0-15,5 0 0 16,4 0 0-16,5 0 0 15,15 2-23-15,-4-1-486 0,-6-1-467 16</inkml:trace>
  <inkml:trace contextRef="#ctx0" brushRef="#br0" timeOffset="138994.81">8275 10014 2784 0,'0'0'731'16,"0"0"-364"-16,0 0-153 31,0 0-214-31,0 0 0 0,0 0 0 0,0 0 0 16,2 84 0-16,7-26 0 15,4 7 0-15,3-1 0 16,-1-10 0-16,3-8 0 15,0-16 0-15,-1-10 0 16,2-14 0-16,-4-6 0 16,3-6 0-16,2-24 0 15,0-14 0-15,2-12 0 0,-1-6 0 16,-2-3 0 0,-5 7 0-16,-3 12 0 0,-5 12 0 15,-3 14 0 1,-3 12 0-16,0 6 0 0,0 2 0 31,2 2 0-31,0 14 0 0,3 6-39 0,2 10-342 31,-5-4-440-31,0-7-564 0</inkml:trace>
  <inkml:trace contextRef="#ctx0" brushRef="#br0" timeOffset="139434.59">8747 10225 1774 0,'0'0'483'0,"0"0"-180"15,0 0 74-15,0 0-104 16,0 0-29-16,0 0 14 15,0 0-41-15,13-7-50 16,-1 4-167-16,3-1 0 16,1 4 0-16,-3 0 0 15,3 0 0 1,-5 11 0-16,-1 16 0 0,-4 7 0 16,-6 8 0-16,0 2 0 15,-16-2 0-15,-13-2-46 16,-3-4 16-16,3-8 30 15,5-6 0-15,6-8 19 0,10-8 38 16,8-3-57 0,0-3 0-16,6 0 0 0,19 0 0 15,13 0 0-15,8 0 0 16,5-9 0-16,-1 4 0 16,-10-4-203-16,-5 0-296 15,-12 0-257-15,-15 3-166 0</inkml:trace>
  <inkml:trace contextRef="#ctx0" brushRef="#br0" timeOffset="140094.91">8593 9703 1181 0,'0'0'1048'0,"0"0"-665"15,0 0 115-15,-135-68-266 16,92 54-38-16,-1 6-49 16,-4 6-44-16,-4 2 23 15,-4 2-23-15,-7 20-12 0,-1 6-89 16,1 10 0-16,5 8 0 15,7 10 0-15,9 9 0 16,5 7 0-16,11 6 0 16,10 10 0-16,8 2 0 15,8 5 0 1,0-3 0-16,13-4 0 0,18-2 0 16,8-6 0-16,5-5 0 15,7-7 0-15,9-10 0 16,5-8 0-16,6-12 0 0,4-10 0 15,6-10 0 1,2-10 0-16,-2-8 0 16,2 0 0-16,-2-4 0 0,0-15 0 15,-2-6 0-15,-2-4 0 16,0-4 0-16,-4-5 0 16,-3-4 0-16,-8-2 0 15,-3-2 0-15,-5-4 0 16,-7-4 0-16,-5 0 0 15,-9-5 0 1,-6-3 0 0,-8 0 0-16,-9-3 0 15,-7 2 0-15,-3 3 0 16,-9 3 0-16,-22 5 0 16,-10 4 0-16,-10 4 0 15,-7 0 0-15,-4 4 0 0,-7 0 0 16,-3 1 0-16,-3 3 0 15,2 2 0-15,-4 4 0 16,4 4 0-16,1 4 0 16,-30 8 0-16,17 6 0 15,6 4-716-15</inkml:trace>
  <inkml:trace contextRef="#ctx0" brushRef="#br0" timeOffset="141725.73">8957 9709 1023 0,'0'0'836'0,"0"0"-557"16,0 0 67-16,0 0-48 16,0 0-47-16,0 0-100 15,0 0 6-15,-30 0 47 16,30 0-55-16,-2 0-40 16,2 0-16-16,0 0-24 15,0 0-1-15,0 0-5 16,20 0-63-16,21-14 0 15,36-16 0-15,50-22 0 16,63-26 0-16,37-11 0 16,9-1 0-16,-11 8 0 15,-25 12 0-15,-15 6 0 0,-15 2 0 16,-37 13 0-16,-32 12 0 16,-34 8 0-1,-16 5 0-15,2 0 0 0,-1 0 0 16,-2-2 0-16,-7 6 0 15,-7 4 0-15,-7 4 0 16,-4 4 0-16,-4 4 0 16,4 4 0-16,-7 0-473 15,-9 0-891-15</inkml:trace>
  <inkml:trace contextRef="#ctx0" brushRef="#br0" timeOffset="142198.81">11815 8157 2720 0,'0'0'821'0,"0"0"-353"15,0 0-381 1,0 0-87-16,0 0 0 0,0 0 0 16,0 0 0-16,-49 42 0 15,60 24 0-15,9 12 0 16,5 3 0-16,4-7 0 16,0-8 0-16,0-16 0 15,-2-14 0-15,-6-15 0 16,-5-16 0-16,-5-5 0 15,-2-8 0-15,-2-24 0 0,2-9 0 16,-1-14 0-16,4-13 0 16,1-6 0-16,0-6 0 15,1 5 0-15,-3 15 0 16,-5 16 0-16,0 20 0 16,-6 16 0-1,2 8 0-15,0 6 0 0,2 24 0 16,3 12-17-16,1 26-534 15,4-7-406-15,-3-10-602 0</inkml:trace>
  <inkml:trace contextRef="#ctx0" brushRef="#br0" timeOffset="142607.1">12329 8604 2335 0,'0'0'866'0,"0"0"-519"15,0 0-27-15,0 0-226 16,0 0-41-16,135-98-37 16,-100 84-15-1,-6 8 0-15,-12 6-1 0,-9 6-19 16,-8 20-22-16,0 4-4 16,-8 6 24-16,-9-2 5 15,-1-3 16-15,3-8 0 0,3-6 1 16,8-6 21-1,4-4 26-15,0-1-2 16,11-2 42-16,11 0-88 0,7 0 0 16,4 0 0-16,6 2 0 15,-3-1 0-15,-5 6 0 16,-8 3 0-16,-6 2 0 16,-13 4 0-16,-4 2 0 15,-7 2 0-15,-22 4 0 16,-15-2 0-16,-10 0 0 15,-8-6 0-15,-2-6 0 16,-11-14-108-16,21-2-240 0,13-22-474 0</inkml:trace>
  <inkml:trace contextRef="#ctx0" brushRef="#br0" timeOffset="143228.94">12169 7990 927 0,'0'0'1413'0,"0"0"-927"15,-120-80-128-15,73 58-108 16,7 11-75-16,-2 8-88 0,0 3-19 16,-6 12 19-16,-3 19-26 15,-4 6-4-15,-1 14-13 16,-4 7-19-16,4 8 33 15,2 10-58-15,8 7 0 16,8 7 0-16,11 16 0 31,11-8 0-31,16 2 0 0,0 1 0 0,23-17 0 16,17 8 0-16,9-5 0 16,11-9 0-16,9-6 0 15,10-8 0-15,4-10 0 16,9-10 0-16,4-14 0 0,2-14 0 15,2-12 0 1,-2-4 0 0,-4-9 0-16,-5-18 0 0,-6-3 0 15,-12-4 0-15,-7-2 0 16,-8 0 0-16,-4-4 0 16,-6-2 0-16,-2-4 0 15,-3-6 0-15,-3-9 0 16,-5-5 0-16,-2-4 0 0,-4-4 0 15,-7 0 0 1,-7 1 0-16,-6 5 0 0,-7 2 0 16,0 4 0-16,-22 2 0 15,-9 2 0-15,-10-1 0 16,-9 1 0-16,-8 2 0 16,-7 0 0-16,-7 6 0 15,-1 8 0-15,-3 6 0 16,3 9 0-16,-1 12 0 15,2 4 0-15,4 11 0 16,-28 7 0-16,17 17-527 16,11-2-1032-16</inkml:trace>
  <inkml:trace contextRef="#ctx0" brushRef="#br0" timeOffset="144761.44">9010 11203 1568 0,'0'0'550'0,"0"0"-216"16,0 0 150-16,0 0-189 16,0 0 0-16,0 0-81 15,0 0-52-15,-49-34-28 16,47 34-74-16,2 0-60 16,0 0 0-16,0 0 0 15,0-2 0-15,0 2 0 16,0 0 0-16,0-2 0 0,0 2 0 15,4-2 0 1,5 0 0-16,2 0 0 0,-2-2 0 16,0 0 0-16,-3-2 0 15,-1-2 0-15,0-4 0 16,-3 0 0-16,-2 0 0 16,0 2 0-16,0 0 0 15,0 4 0-15,0 4 0 16,0 0 0-1,0 0 0-15,0 2 0 0,0 0 0 0,13 0 0 16,24 0 0-16,42 20 0 16,56 22 0-16,64 20 0 15,35 16 0-15,14 9 0 16,-1 3 0-16,-13-2 0 16,0 0 0-16,-12-1 0 15,-24-11 0-15,-50-20 0 16,-48-20 0-16,-45-16 0 15,-25-10 0-15,-6-4 0 16,-9 0 0-16,-1-2 0 16,-7-4 0-16,-3 0 0 15,6 0 0-15,25 0 0 16,-2 0-246 0,1-6-1270-16</inkml:trace>
  <inkml:trace contextRef="#ctx0" brushRef="#br0" timeOffset="145463.28">12450 11387 2022 0,'0'0'591'0,"0"0"-277"16,0 0 65-1,-161-100-121-15,106 86-51 0,-6 10-51 16,-3 4 13-16,-3 16-169 16,1 20 0-16,1 15 0 15,7 11 0-15,13 10 0 16,11 20 0-16,24 27 0 16,10-11 0-16,0-6 0 15,29-14 0-15,8-14 0 16,15 9 0-16,10 5 0 15,9-4 0-15,12-12 0 16,6-8 0-16,9-14 0 16,2-9 0-16,8-17 0 0,14-12 0 15,-13-12 0-15,0 0 0 16,0-18 0 0,-20-14 0-16,7-9 0 0,-9-7 0 15,-14-8 0-15,-13-6 0 16,-12-4 0-16,-13-4 0 15,-8-4 0-15,-14-2 0 16,-8-5 0-16,-5-1 0 16,-7 0 0-16,-22-1 0 15,-11 5 0-15,-12 4 0 0,-10 2 0 16,-11 8 0-16,-10 8 0 16,-25 3 0-16,-29 15 0 15,-25 18 0-15,-3 14 0 16,29 6 0-16,15 17 0 15,50 2-637-15,20 2-886 0</inkml:trace>
  <inkml:trace contextRef="#ctx0" brushRef="#br0" timeOffset="145902.24">12267 11650 2414 0,'0'0'985'0,"0"0"-451"15,0 0-371-15,0 0-163 16,0 0 0-16,0 0 0 15,0 0 0-15,18 153 0 16,-3-87 0-16,6 2 0 16,1-8 0-16,5-8 0 15,0-10 0-15,-1-14 0 0,-1-14 0 16,-3-14 0 0,-2 0 0-16,-2-28 0 0,0-16 0 15,-5-14 0-15,-1-8 0 16,-4-4 0-16,-3 1 0 15,-1 11 0-15,-4 14 0 16,2 19 0-16,-2 12 0 16,0 13 0-16,0 6 0 15,2 38-378-15,0-4-578 16,3 1-1081-16</inkml:trace>
  <inkml:trace contextRef="#ctx0" brushRef="#br0" timeOffset="146137.76">12757 11909 1605 0,'0'0'1313'0,"0"0"-592"0,0 0-264 15,0 0-457-15,0 0 0 16,0 0 0-16,0 0 0 16,-21 30 0-16,11 2 0 15,1 2 0-15,3-2 0 16,4-5 0-16,2-8 0 15,0-5 0-15,0-6 0 0,17-2 0 16,10-3 0-16,6-3 0 16,12 0-21-16,2 0-258 15,6 0-305-15,-11-9-368 16,-13 4-682-16</inkml:trace>
  <inkml:trace contextRef="#ctx0" brushRef="#br0" timeOffset="146327.1">12944 11985 1739 0,'0'0'891'0,"0"0"-236"16,0 0-119 0,0 0-261-16,0 0-275 0,0 0 0 15,0 0 0 1,-29-58 0 0,27 76 0-16,0 12 0 0,2 10 0 0,-2 10 0 15,2 4 0-15,0 3 0 16,0-5 0-16,0-2 0 15,0 2 0-15,0-14-143 16,0-14-990-16</inkml:trace>
  <inkml:trace contextRef="#ctx0" brushRef="#br0" timeOffset="147868.81">12989 8721 1562 0,'0'0'375'0,"0"0"-74"15,0 0 170-15,0 0-178 0,0 0-69 16,0 0-70-1,0 0 13-15,15-26-4 0,2 26-19 16,2 5-45-16,10 10-16 16,10 6-23-16,11 8-60 15,17 7 0-15,32 16 0 16,36 14 0-16,42 22 0 16,16 13 0-16,5 1 0 15,-8 2 0-15,-17-5 0 16,1 3 0-16,-5-4 0 15,-5-8 0-15,-15-8 0 16,-34-20 0-16,-28-13 0 16,-29-17 0-16,-18-8 0 0,3-2 0 15,-5-2 0-15,-1-2 0 16,-12-6 0-16,-10-6 0 16,-3-2 0-16,-3-2 0 15,-5 0 0-15,-2 0 0 16,-2 0 0-16,0 0 0 15,0 0 0-15,0-2 0 16,-9 4 0-16,-13 0-189 16,-7 0-875-16</inkml:trace>
  <inkml:trace contextRef="#ctx0" brushRef="#br0" timeOffset="148733.53">15747 9774 1187 0,'0'0'541'0,"0"0"-269"0,0 0 30 15,0 0 38-15,0 0 36 16,0 0-106-16,0 0-52 15,-55 0-50-15,24 5-45 16,-8 17-6-16,2 10-39 16,-1 11-16-16,3 9-20 15,3 10-42 1,6 4 0-16,10 6 0 0,7 0 0 0,9 1 0 16,0-5 0-16,20-2 0 15,16-6 0-15,14-3 0 16,8-6 0-16,12-4 0 15,3-9 0-15,8-6 0 16,3-8 0 0,3-10 0-16,2-6 0 0,-2-8 0 15,-4 0 0-15,-6-6 0 16,-6-14 0-16,-6-6 0 16,-7-5 0-16,-6-5 0 15,-8-4 0-15,-3-6 0 0,-6-2 0 16,-4 0 0-16,-6-2 0 15,-8-2 0-15,-5 0 0 16,-6-2 0-16,-6-3 0 16,0 2 0-16,0 0 0 15,-18-3 0-15,-3 0 0 16,-8-1 0-16,-3 4 0 16,-1 1 0-16,-8 1 0 15,-3 9 0 1,-10 4 0-16,-10 4 0 0,-11 8 0 15,-29 6 0-15,-31 18 0 0,-25 16 0 32,-6 42 0-32,46 2-260 0,38 0-914 0</inkml:trace>
  <inkml:trace contextRef="#ctx0" brushRef="#br0" timeOffset="149196.14">15988 9926 2288 0,'0'0'921'16,"0"0"-393"-16,0 0-169 16,0 0-359-16,0 0 0 0,0 0 0 15,0 0 0-15,-15 114 0 16,24-56 0-16,1-2 0 16,4 1 0-16,1-10 0 15,4-8 0-15,-7-11 0 16,2-10 0-16,-3-10 0 15,-4-8 0-15,2 0 0 0,0-24 0 16,4-14 0-16,5-8 0 16,5-11 0-16,-2-3 0 15,4 2 0-15,-5 6 0 16,-9 12 0-16,-4 14 0 16,-7 16 0-16,0 10 0 15,-5 20 0-15,-10 10-494 16,-1 4-575-16</inkml:trace>
  <inkml:trace contextRef="#ctx0" brushRef="#br0" timeOffset="149526.37">16318 10240 2134 0,'0'0'833'0,"0"0"-489"16,0 0-25-16,0 0-146 15,0 0-101-15,0 0-44 16,0 0-19-16,-4 17-9 16,2 1 0-16,2 1 12 15,0 2-4 1,15-3 2-16,14-2 8 0,6-4-17 16,8 0 10-16,-1-2-11 0,-2 0 0 15,-7-2-2-15,-8 2-2 16,-9 2 3-16,-12 2-9 15,-4 0-13-15,0 0 22 16,-16 2-7-16,-11-4 8 16,-4-2-7-16,-6-3-25 15,-5-7-104-15,-10 0-100 16,12-15-385-16,11-7-410 0</inkml:trace>
  <inkml:trace contextRef="#ctx0" brushRef="#br0" timeOffset="149668.34">16391 10225 2364 0,'0'0'894'0,"0"0"-312"15,0 0-326-15,0 0-256 16,0 0 0-16,156-63 0 16,-107 50 0-16,-13 2-129 15,-16 4-1301-15</inkml:trace>
  <inkml:trace contextRef="#ctx0" brushRef="#br0" timeOffset="150997.64">13430 11779 1430 0,'0'0'539'16,"0"0"-202"-16,0 0-3 15,0 0-43-15,0 0-69 16,0 0-92-16,0 0-7 15,0-8 9-15,0 8-35 16,0 0 4-16,0-2-14 16,2 2-33-16,3-4-9 15,2 0-15-15,6-4 21 16,5-5 0-16,4-1-33 16,11-1 6-16,8-7-24 15,5-3 0-15,10-3 0 16,4-4 0-16,3-2 0 15,1-4 0-15,1 0 0 16,-5-2 0-16,0-2 0 0,-2 2 0 16,-4 0 0-16,-1 1 0 15,-2-1 0-15,1 2 0 16,1-2 0-16,2-2 0 16,6-4 0-16,3 0 0 15,8-5 0-15,3 1 0 16,2 2 0-16,-4 2 0 15,-6 4 0-15,-5 4-9 16,-8 6-11-16,-8 6 20 0,-5 2 0 16,-4 4 0-16,-1 2 0 15,-3 1 0-15,5 2-22 16,-2-2-5-16,0 2-2 16,-1-2 10-16,-3 3 11 15,-6 0 2-15,-1 1 6 16,-5-1 0-16,0 1-5 15,-3-1 4-15,1 2 2 16,3-2 0-16,-2 2 14 16,2-2-9-16,-1 2 9 15,-5 2-7-15,1 2-7 0,-3 2 3 16,-2 0-3 0,-1 0-1-16,-2 0 8 0,-1 2-7 15,-3 2 8-15,-4 0 8 16,0 2 5-16,0 0 15 15,0 0-37-15,0 0 0 16,0 0 0-16,0 0-54 16,-7 0-165-16,-3 0-489 0</inkml:trace>
  <inkml:trace contextRef="#ctx0" brushRef="#br0" timeOffset="194670.08">18805 9489 2259 0,'0'0'655'0,"0"0"-511"15,0 0 51-15,0 0-92 16,0 0-66-16,0 0-29 16,-68 48-8-16,68-44-15 15,0-4 15-15,0 0 27 16,2-15 76-16,8-14 46 15,1-11-71-15,-5-4-32 0,-6 1 4 16,0 9 7-16,0 12 34 16,-19 12 18-16,-12 10-109 15,-12 18 0-15,-6 27 0 16,-7 19 0-16,5 16 0 16,9 8 0-16,13 0 0 15,13-1 0-15,16-7 0 16,7-8 0-16,33-12 0 15,18-12 0-15,15-14 0 16,10-18 0-16,6-16 0 0,-4-2 0 16,-5-28 0-16,-12-12 0 15,-10-2 0-15,-15 0 0 16,-14 8 0-16,-13 10 0 16,-10 13 0-1,-4 9 0-15,-2 4 0 0,0 15 0 16,0 19 0-16,6 12 0 15,4 4 0-15,5 0 0 16,12-8 0-16,4-10 0 16,10-13 0-16,-1-18 0 15,0-1 0-15,-7-18 0 0,-6-18 0 16,-11-12 0-16,-9-12 0 16,-7-4 0-16,-5-5 0 15,-24 7 0-15,-8 12 0 16,-6 18 0-16,-1 22 0 15,-2 10 0-15,4 34 0 16,5 18 0-16,10 15 0 16,18 3 0-16,9-4 0 15,13-8 0-15,29-14 0 16,14-18 0-16,9-16 0 16,3-10 0-16,0-18 0 0,-6-20 0 15,-11-10 0-15,-10-2 0 16,-12 0 0-16,-12 9 0 15,-5 12 0-15,-8 12 0 16,-4 13 0-16,2 4 0 16,1 10 0-16,1 21 0 15,4 9 0-15,6 4 0 16,6 2 0-16,2-6 0 16,7-8 0-16,0-12 0 15,0-10 0-15,0-10 0 0,3 0 0 16,1-24 0-16,2-10 0 15,1-8 0-15,-1 0 0 16,-6 4 0-16,-6 12 0 16,-7 13 0-16,-5 13 0 15,-5 0 0-15,1 29 0 16,0 5 0-16,0 6 0 16,1 0 0-16,3-4 0 15,3-10 0-15,-1-8 0 16,3-10 0-16,-1-8 0 0,3-2 0 15,5-24 0-15,1-12 0 32,3-4 0-32,-3-2 0 0,-1 8 0 0,-4 10 0 15,-5 9 0-15,-3 13 0 16,-1 4 0-16,0 0 0 16,5 21 0-16,6 5 0 15,4 2 0-15,6 0 0 16,4-6 0-16,7-6 0 15,6-12 0-15,-4-4-48 16,1-8 13-16,-5-20 29 16,-5-10 3-16,-6-8 3 0,-4-11 1 15,-9-5-1 1,-5-4 28-16,-7 4-8 0,-4 10 23 16,0 16-43-16,0 18 0 31,0 18 0-31,-9 7 0 0,0 40 0 0,0 35 0 15,7 38 0-15,2 33 0 16,2 9 0-16,16-30 0 16,-3-33 0-16,-5-39 0 15,-4-12 0-15,-3 2 0 16,-1-5 0-16,-2-5-129 16,0-18-84-16,-25-22-96 0,-2-25-362 15,0-15-359-15</inkml:trace>
  <inkml:trace contextRef="#ctx0" brushRef="#br0" timeOffset="195561.2">20923 9765 2123 0,'0'0'976'0,"0"0"-524"16,0 0-225-16,0 0-118 16,139-8-79-16,-86 43-25 15,-4 9-5-15,-12 6-119 16,-18 4-173-16,-19-4-84 15,-11-6 44-15,-36-6 196 16,-9-12 136 0,1-7 42-16,8-14 213 0,15-5-41 0,16 0-34 15,16-10 6-15,8-10-104 16,27-6-58-16,14-2-23 16,9-2 17-16,2 2-1 15,0 0 13-15,-8 4 25 16,-10 4 13-16,-13 6 40 15,-11 6 41-15,-12 4-149 16,-3 4 0-16,-3 0 0 31,0 5 0-31,0 18 0 0,4 3 0 0,2 2 0 16,6 0 0-16,5-4-39 16,10-10-116-16,4-12 7 15,3-2 31 1,1-16 27-16,-3-14 37 0,-8-4 53 15,-6 0 42-15,-5 6 95 16,-5 7 29-16,-8 12 8 16,0 5-91-16,0 4-83 15,0 4 0-15,6 16 0 16,3 6 0-16,11 4 0 16,9 0 0-16,9-6 0 15,8-6 0-15,8-12-51 0,2-6-47 16,-2 0-19-16,-2-26-1 15,-2-8-13-15,-3-14 28 16,-5-11 35-16,6-27 19 16,6-30-2-16,-9 4 6 15,-11 10 17-15,-15 19 28 16,-14 35 55-16,-5 6 153 16,0 10 67-16,0 24 46 0,-16 8-321 15,-4 34 0 1,-6 36 0-16,-1 34 0 0,9 1 0 15,9-7 0-15,9-14 0 16,0-19 0 0,23 0 0-16,10 2 0 0,9-15 0 15,12-18 0-15,6-16 0 16,0-18 0-16,0-4 0 16,-5-28 0-16,-3-18 0 15,-10-9 0-15,-9-4 0 16,-8 2 0-16,-11 9 0 15,-14 16 0-15,0 16 0 0,-8 18 0 16,-15 2 0 0,-6 28 0-16,0 18 0 0,6 8 0 15,10 2 0-15,13-1 0 16,0-10 0 0,31-8 0-16,9-13 0 0,6-16-117 15,15-20-212 1,-12-20-369-16,-14-11-175 0</inkml:trace>
  <inkml:trace contextRef="#ctx0" brushRef="#br0" timeOffset="195702.33">22180 9406 2400 0,'0'0'760'15,"0"0"-397"-15,0 0-185 16,182-56-178-16,-63 34-545 15,1 0-1611-15</inkml:trace>
  <inkml:trace contextRef="#ctx0" brushRef="#br0" timeOffset="196436.89">23954 9010 2798 0,'0'0'853'0,"0"0"-408"16,0 0-445-16,0 0 0 16,-5 134 0-16,-6 2 0 15,2 16 0-15,7-17 0 16,2-37 0-16,4-38 0 15,19-16 0-15,8-3 0 0,9-5 0 16,7-17 0-16,-1-19-47 16,-1-15 1-16,-7-38 18 15,-5-33 28-15,-2-40 2 16,1-34 28-16,-5 11 13 16,-10 33-17-16,-8 49-6 15,-6 48-20-15,-3 14 0 16,0 5 0-16,0 49 0 15,0 55 0-15,0 41 0 16,0 9 0-16,8-24 0 16,13-42 0-16,0-42 0 15,0-13 0-15,3-8 0 16,1-7 0-16,-1-11 0 0,-4-7 0 16,0-25 0-16,-2-18 0 15,2-15 0-15,1-7 0 16,-4-1 0-16,-1 12 0 15,-5 14 0-15,-3 22 0 16,-6 18 0-16,4 2 0 16,-2 32 0-16,7 12 0 15,5 4 0-15,10 2 0 16,10-6 0-16,8-8 0 16,12-12 0-16,2-12 0 15,3-14 0-15,-7 0 0 0,-4-22 0 16,-10-12 0-16,-9-14 0 15,-11-8 0-15,-7-8 0 16,-13 2 0-16,0 9 0 16,-17 20 0-16,-14 16 0 15,-7 17 0-15,-3 22 0 16,10 24 0-16,10 11 0 16,15 3 0-16,6 0 0 15,39-10 0-15,14-7-156 16,34-28-296-16,-13-11-299 0,-19-4-791 0</inkml:trace>
  <inkml:trace contextRef="#ctx0" brushRef="#br0" timeOffset="196599.51">23597 9214 2462 0,'0'0'1007'0,"0"0"-546"15,0 0-295-15,224 4-166 16,-54-4 0-16,0 0 0 0,-43-10-509 16,-54-8-2668-16</inkml:trace>
  <inkml:trace contextRef="#ctx0" brushRef="#br0" timeOffset="197803.36">26680 9240 2293 0,'0'0'823'16,"0"0"-288"-16,0 0-90 16,0 0-445-1,0 0 0-15,0 0 0 16,0 0 0-16,-71 177 0 16,51-45 0-16,5-16 0 15,8-36 0-15,2-28 0 16,3 5 0-16,0-5 0 15,2-6 0-15,0-18 0 0,0-16 0 16,0-12 0 0,0-4 0-16,0-28 0 0,4-14 0 15,10-10 0-15,6 2 0 16,4 3 0-16,7 17 0 16,8 14 0-16,1 14 0 15,4 6 0-15,3 18 0 16,-5 14 0-16,-6 7 0 15,-10 1 0-15,-14 2 0 16,-12-4 0-16,-9-4-15 16,-29-6-44-16,-8-4 26 15,-10-10 11-15,2-6 20 16,5-6 1-16,11-2 1 16,11 0 0-16,14 0 34 0,9 0 28 15,4 0-26-15,6 0-36 16,25 0 0-16,14 0 0 15,15 0 0-15,14-6 0 16,9-4 0-16,3-8 0 16,-1-4 0-16,-9-6 0 15,-17-6 0-15,-14-5 0 16,-18-5 0-16,-12 2 0 16,-10 2 0-16,-5 6 0 15,0 12 0-15,-9 14 0 0,-14 8 0 16,-2 18 0-16,-4 22 0 15,2 12 0 1,11 6 0-16,13-1 0 0,3-7 0 16,38-10 0-16,16-14 0 15,10-20 0-15,8-6 0 16,-3-24 0-16,-4-22-11 16,-14-12 11-16,-11-12 0 15,-11-23 2-15,-14 3 7 16,-11-4-9-16,-4 1 0 0,0 27 0 15,-4 8 0 1,-7 26 0-16,3 26 0 16,-2 10 0-16,1 40 0 0,1 38 0 15,4 4 0-15,1 9 0 16,3-1 0-16,0-17 0 16,3 0 0-16,5-14 0 15,-1-15 0-15,-1-18 0 16,2-16 0-16,-4-12 0 15,2-2 0-15,3-16 0 16,3-16 0-16,1-8 0 16,5-2 0-16,-1-1 0 15,6 5 0-15,6 2 0 16,4 4 0-16,5 4 0 0,13-2-104 16,-9 8-528-16,-8 2-662 0</inkml:trace>
  <inkml:trace contextRef="#ctx0" brushRef="#br0" timeOffset="198197.34">28013 8985 2152 0,'0'0'710'0,"0"0"-194"0,0 0-139 16,0 0-133-1,0 0-147-15,0 0-97 0,0 0 0 16,111-50 0-16,-95 84 0 16,-3 14 0-16,-4 9 0 15,-2 5 0-15,-7-2 0 16,0-6 0-16,0-8 0 0,-11-12 0 15,0-12 0 1,4-10 0-16,5-12 0 0,2 0 0 16,0-16 0-16,4-18 0 15,21-12 0-15,6-2 0 16,3 0 0-16,-1 12 0 16,-2 15 0-16,-6 17 0 15,-1 29-3-15,-8 15-578 16,-10 10-626-16</inkml:trace>
  <inkml:trace contextRef="#ctx0" brushRef="#br0" timeOffset="199340.15">28592 9743 2212 0,'0'0'806'0,"0"0"-192"15,0 0-150-15,0 0-464 16,-7-116 0-16,26 90 0 16,0 6 0-16,1 4 0 15,3 8 0-15,-4 8 0 16,2 2 0-16,1 24 0 15,-4 14 0-15,0 8 0 0,-7 4 0 16,-7 1 0-16,-4-6 0 16,0-8 0-16,0-13 0 15,0-10 0-15,0-12 0 16,0-4 0-16,0-9 0 16,3-18 0-16,12-11 0 15,3-6 0-15,4 1 0 16,1 7 0-16,-3 10 0 15,-3 14 0-15,1 12 0 16,-2 0 0-16,6 24 0 0,3 10 0 16,6 4 0-1,9 1 0 1,5-6 0-16,6-7-17 0,0-12-70 0,-1-11 26 16,-6-3 25-16,-11-14 27 15,-6-16 9-15,-9-6 11 16,-9-10 27-16,-5-7 5 15,-4-3 4-15,0 2-14 16,-4 8 5-16,-10 14-38 16,-3 20 0-16,-2 12 0 15,2 19 0-15,1 24 0 16,9 7 0-16,7 2 0 16,5-6 0-16,24-7 0 0,6-16 0 15,8-9 0-15,-1-14 0 16,2 0 0-16,4-12 0 31,-4-9 0-31,3-8 0 0,-1 1 0 0,-1 4 0 31,-3 8 0-31,-4 10 0 0,-4 6 0 0,-6 2 0 16,-3 24 0-16,-9 8 0 16,-9 4 0-16,-7 1 0 15,0-6-53-15,-13-2-26 16,-3-11 31-16,7-6 37 15,7-10 11-15,2-4 0 16,2 0 38-16,23-16 31 16,12-15-55-16,10-6-14 15,11-10 0-15,2-7 2 16,0-4-2-16,-8 0 8 16,-13 2-7-16,-16 4-1 15,-17 9 19-15,-6 7 5 16,-10 11-8-16,-19 8-16 0,-3 9 0 15,1 8 0-15,7 0 0 16,8 21 0-16,13 8 0 16,3 10 0-16,29 2 0 15,23 6 0 1,12-3 0-16,10-4 0 0,-2-2 0 16,-8-6 0-16,-10-2 0 15,-17-4 0-15,-14-2 0 16,-14-3 0-16,-9 1 0 15,-12 0 0-15,-82 16 0 0,1-2-87 16,-14-6-683-16</inkml:trace>
  <inkml:trace contextRef="#ctx0" brushRef="#br0" timeOffset="201123.76">18034 11077 1570 0,'0'0'593'16,"0"0"-231"-16,0 0 152 15,0 0-215-15,0 0-39 16,0 0-88-16,0 0 5 16,-14-78-28-16,1 78-149 15,-7 0 0-15,-9 4 0 16,-9 22 0-16,-9 16 0 16,0 12 0-16,4 12 0 15,14 6 0-15,19 1 0 0,10-4 0 16,22-4 0-16,30-9 0 15,17-12 0-15,10-18 0 16,6-14 0-16,0-12 0 16,-7-8 0-16,-13-24 0 15,-17-10 0-15,-12-10 0 16,-18-8 0-16,-11-3 0 16,-7 4 0-16,-2 10 0 15,-17 15 0-15,-4 20 0 16,-2 14 0-16,0 14 0 15,0 26 0-15,8 14 0 16,5 7 0-16,12 1 0 0,0-6 0 16,23-10 0-16,10-10 0 15,7-14 0-15,5-16 0 16,1-6 0-16,-3-8 0 16,-3-20 0-16,-6-10 0 15,-5-4 0-15,-3-6 0 16,-3 2 0-16,-6 3 0 15,-1 14 0-15,-7 12 0 16,-5 16 0-16,-2 1 0 16,1 23 0-16,1 16 0 15,3 5 0-15,6 0 0 0,1-6 0 16,4-8 0-16,-2-10 0 16,-1-12 0-16,1-8 0 15,-1 0 0-15,3-14 0 16,4-12 0-16,2-4 0 15,5-4 0-15,3 1 0 16,-3 5 0-16,-3 9 0 16,-3 11 0-16,-8 8 0 15,1 0 0-15,-3 18 0 16,3 12 0-16,1 6 0 16,6 2 0-16,6 0 0 15,9-8 0-15,5-10 0 16,3-12 0-16,1-8-62 0,-5-2 20 15,-4-24 3-15,-9-8 27 16,-7-6 12-16,-6-12 1 16,-5-8 31-16,-2-29-8 15,-7 5-5-15,-2-6 1 16,0 7-20-16,0 33 59 16,0 14-59-16,-4 30 0 15,-3 15 0-15,5 56 0 16,0 12 0-16,2 13 0 15,0 6 0-15,0-20 0 0,15 0 0 16,1-17 0 0,4-19 0-16,2-18 0 0,3-18 0 15,2-4 0-15,2-18 0 16,4-14 0-16,0-4 0 16,3-4 0-16,-3 4 0 15,-2 5 0-15,-4 13 0 16,-2 10 0-16,-3 8 0 15,-2 7 0-15,-2 22 0 16,-7 10 0-16,-2 5 0 16,-7 0 0-16,-2-4 0 0,0-8-30 15,0-8-39-15,0-12 24 16,0-10 21-16,0-2 24 0,0-6 37 16,0-16-19-1,2-6-3-15,14-8 3 16,7-2-18-16,10 0 0 0,9 2-6 15,5 7 0-15,-1 7-27 16,-6 8-53-16,-5 4-32 16,-23 2-101-16,-9 2-129 15,-3 0-588-15</inkml:trace>
  <inkml:trace contextRef="#ctx0" brushRef="#br0" timeOffset="201297.24">19539 11085 2519 0,'0'0'814'16,"0"0"-347"-16,0 0-290 15,0 0-103 1,201-59-74 0,-65 50-129-16,-20 0-634 15,-11 4-1789-15</inkml:trace>
  <inkml:trace contextRef="#ctx0" brushRef="#br0" timeOffset="202101.73">20700 11329 2347 0,'0'0'769'16,"0"0"-531"-16,0 0 46 16,0 0-101-16,-15-108-71 15,-5 92-32-15,-9 6 3 16,-13 10-83-16,-10 0 0 16,-4 16 0-16,3 16 0 15,9 6 0-15,15 4 0 0,18 3 0 16,11-5 0-16,17-6 0 15,26-10 0-15,5-10 0 16,4-14 0-16,-6 0 0 16,-3-20 0-16,-12-10 0 15,-6-6 0-15,-8-4 0 16,-3-3 0-16,-5 5 0 16,-3 8 0-16,-1 8 0 15,-5 14 0-15,0 8 0 16,0 8 0-16,0 24 0 0,2 8 0 15,5 4 0-15,8 2 0 16,8-6 0-16,6-7 0 16,9-13 0-16,6-10 0 15,1-10 0-15,-1-4 0 16,-1-22 0-16,-3-12 0 16,-7-11 0-16,-2-9 0 15,-2-12 0-15,0-26 0 16,-8 2 0-16,-6-3 0 15,-7 5 0-15,-8 28 0 16,0 8 0-16,-4 24 0 16,-11 22 0-16,-3 10 0 15,-5 36 0-15,-3 36 0 0,-1 34 0 16,7-1 0-16,9-9 0 16,11-12 0-16,0-18 0 15,22 1 0-15,16 1 0 16,11-18 0-16,7-14 0 15,4-18 0-15,-2-16-36 16,-6-2 5-16,-13-20 31 16,-5-12 6-16,-7-10 55 15,-8-2-61-15,-1 1 0 0,-7 10 0 16,-1 12 0-16,-8 17 0 16,-2 4 0-16,0 12 0 15,0 19 0-15,2 6 0 16,9 2 0-16,7-2 0 15,26-10-203-15,-1-9-303 16,-1-14-396-16</inkml:trace>
  <inkml:trace contextRef="#ctx0" brushRef="#br0" timeOffset="202227.5">21930 10744 2252 0,'0'0'687'0,"0"0"-403"15,0 0-279-15,0 0-5 16,14 142-689-16</inkml:trace>
  <inkml:trace contextRef="#ctx0" brushRef="#br0" timeOffset="202991.83">22013 11522 1446 0,'0'0'990'0,"0"0"-311"0,0 0-474 16,0 0-28-16,91-114-93 16,-53 56-57-1,0-11-3-15,-3-25 16 0,-1-32-23 16,-10-27-8-16,-8 11-3 16,-11 36 4-16,-5 42 74 15,0 37 42-15,-9 15 46 16,-7 12-172-16,-7 8 0 15,-2 60 0-15,4 43 0 16,15 33 0-16,6-7 0 16,2-27 0-16,19-36 0 0,6-28 0 15,4-1-60 1,5-6-23-16,3-5 2 0,-4-20 33 16,-4-14 41-16,-4 0 1 15,-2-26 6-15,-8-6 22 16,1-1 13-16,-3-2 2 15,-6 7-22-15,1 10 2 16,-6 14-17-16,-2 4-12 16,0 14-24-16,0 18 34 15,5 7-32-15,3-2-37 16,2-1-104-16,11-4-16 16,4-11 45-16,6-9 8 15,3-12 72-15,-3 0 46 0,-2-15 20 16,-6-8 116-16,-6-9 18 15,0-4 5-15,-1-5-4 16,-3-3-47-16,1 2-17 16,-3 2 20-16,-4 8 10 15,-5 12 25-15,-4 8-77 16,0 10-49-16,0 2 0 16,0 18 0-16,-4 20 0 15,-7 14 0-15,0 14 0 16,-1 12 0-16,4 21 0 0,-3 23 0 15,-1 22 0-15,1-13 0 16,3-27 0-16,0-32 0 16,0-22 0-1,1 9 0-15,-5 3 0 0,2 4 0 16,1-8 0-16,0-12 0 16,2-12 0-16,0-14 0 15,-1-16 0-15,-6-4 0 16,-1-18 0-16,-4-20 0 15,7-14 0-15,7-12-38 16,5-10-196-16,17-7-142 16,55-39-132-1,-5 20-175-15,0 8-583 0</inkml:trace>
  <inkml:trace contextRef="#ctx0" brushRef="#br0" timeOffset="203196.19">22437 10866 2737 0,'0'0'881'0,"0"0"-629"16,0 0-26-16,0 0-226 16,119-4 0-16,-57 4 0 15,13 0-59-15,-15 0-557 16,-16-2-1542-16</inkml:trace>
  <inkml:trace contextRef="#ctx0" brushRef="#br0" timeOffset="203701.5">24548 10405 2020 0,'0'0'606'16,"0"0"-70"-16,0 0-5 15,0 0-276-15,0 0-107 16,0 0-148-1,-129 142 0-15,98 11 0 0,8 19 0 16,23-5 0-16,0-19 0 16,19-21 0-16,2-11 0 15,-2-22 0-15,-7-20 0 16,-6-19 0-16,-6-12 0 0,0 1 0 16,0-5 0-1,-6-7-84-15,-31-32-412 0,-1-6-290 16,-2-26-854-16</inkml:trace>
  <inkml:trace contextRef="#ctx0" brushRef="#br0" timeOffset="204233.39">24087 11293 2104 0,'0'0'823'0,"0"0"-244"0,0 0-288 0,0 0-147 16,201-124-106-16,-53 80-38 15,-2 2-45-15,-28 8-84 16,-40 6-144-16,-36 8 18 15,-4-5 35-15,-7 3 112 16,-11 3 108-16,-17 5 139 16,-3 3 50-1,-11 7-11-15,-14 4-68 0,-2 0-23 16,0 12-3-16,5 13-26 16,2 4-25-16,9 6-9 15,6 1-24-15,5-4 8 16,5-4-8-16,17-6-42 15,9-8 35-15,5-10-8 16,2-4 13-16,-2-2 1 0,-3-18 2 16,-9-8 7-16,-4-4-8 15,-3-4 0-15,-9 0 12 16,-1 4-12-16,-3 5 0 16,-2 7 35-16,-2 9 35 15,2 4 19-15,0 7-55 16,8 0-34-1,3 2-6-15,10 21-6 0,8 6 12 16,2 11-1-16,0 4-12 0,1 5 3 16,-5-5-56-16,-7-6 0 15,-9-10 34-15,-6-10-1 16,-4-8 27-16,-3-10 6 16,0 0 59-1,0 0 77-15,0-20-74 0,6-6-19 16,12-6-43-16,13-6 0 15,12-2 0-15,9 2 0 16,23 0-114-16,-13 11-338 16,-16 9-1048-16</inkml:trace>
  <inkml:trace contextRef="#ctx0" brushRef="#br0" timeOffset="205867.26">26518 11041 1564 0,'0'0'629'0,"0"0"-72"16,0 0-59-16,0 0-242 0,0 0-55 15,-4-113 0-15,4 103-11 16,0 4-190-16,0 6 0 15,4 0 0-15,5 16 0 16,7 24 0-16,11 18 0 16,4 13 0-16,8 3 0 15,3-4 0-15,1-11 0 16,-1-17-81-16,-6-19 27 16,-3-19 49-16,-6-4 5 15,-4-23 140-15,-5-18-140 16,-3-9 0-16,1-6 0 15,-1-6 0-15,3 2 0 16,2 6 0-16,2 14 0 0,-1 18 0 16,8 25-263-16,-8 27-706 15,-2 11-1160-15</inkml:trace>
  <inkml:trace contextRef="#ctx0" brushRef="#br0" timeOffset="206590.45">27572 11175 732 0,'0'0'1597'0,"0"0"-1055"15,4-150-169-15,-4 89-53 16,0 15-129-16,0 14-20 16,-22 22-1-16,-11 10-170 15,-14 28 0-15,-11 25 0 16,0 11 0-16,7 6 0 15,8-2 0-15,16-4 0 16,16-14 0-16,11-9 0 16,5-13 0-16,22-15 0 15,4-8 0-15,2-5 0 16,0-14 0-16,-1-17 0 0,1-5 0 16,-2-8 0-1,-2-2 0-15,0 2 0 0,-6 10 0 16,-8 12 0-16,-8 18 0 15,-5 4 0-15,1 26 0 16,-1 16 0-16,2 8 0 16,7 0 0-16,5-3 0 15,4-11 0-15,4-14 0 16,-1-15 0-16,-1-7 0 16,1 0 0-16,0-19 0 15,0-12 0-15,4-3 0 16,4-4 0-16,2-4 0 15,3 2 0-15,-3 2 0 0,1 12 0 16,-10 12 0 0,-3 14 0-16,-6 2 0 0,1 28 0 15,-3 12 0-15,1 4 0 16,1 2-23-16,1-7-170 16,1-10-14-16,1-12 76 15,5-15 104-15,-1-4 27 16,2-9 110-16,3-14 32 15,2-10 20-15,4-3-48 16,1-2-61 0,1 2-53-16,-1 6 0 0,-7 10 0 15,-7 12 0-15,-5 8 0 0,-1 0 0 16,-5 24 0-16,-1 8 0 16,2 8 0-16,-2 2 0 15,8 0-90-15,6-3-78 16,7-11-30-16,11-9-24 15,28-19-96-15,-11 0-369 16,-6-15-738-16</inkml:trace>
  <inkml:trace contextRef="#ctx0" brushRef="#br0" timeOffset="206763.66">28643 10720 1650 0,'0'0'1245'16,"0"0"-679"-16,0 0-215 15,0 0-272-15,0 0-79 16,0 0-652 0,0 0-2075-16</inkml:trace>
  <inkml:trace contextRef="#ctx0" brushRef="#br0" timeOffset="207605.22">29212 11113 2186 0,'0'0'770'15,"0"0"-272"-15,0 0-183 0,0 0-185 32,0 0-98-32,0 0-18 15,0 0-14-15,-107 142-52 0,107-101-52 16,0-9-29-16,22-9 17 16,9-9 68-16,3-10 48 15,-1-4 0-15,-4-5 72 16,-8-20 36-16,-9-4-15 15,-7-8-10-15,-5-7-34 16,0-4-19-16,-5 0-29 16,-7 2 6-16,4 6-6 15,4 8 8-15,4 10 69 0,0 8-5 16,8 6-73 0,17 5 0-16,6 3 0 0,5 0 0 15,2 18 0-15,-2 11 0 16,-5 7 0-16,-6 6 0 15,-8 2 0-15,-7 2 0 16,-6-2 0-16,-2-4-56 16,2-7-28-16,3-12 8 15,4-6 16-15,5-14 15 16,9-1 36-16,6-14 9 16,6-13 1-16,1-12 11 15,3-5 9-15,-6-2 10 0,-6 2 25 16,-7 8 11-16,-8 8 13 15,-8 13-18-15,-4 14-62 16,-2 1 0-16,0 20 0 16,0 14 0-16,0 6-3 15,0 0-85-15,0-2-44 16,0-8 10-16,11-8-11 16,3-11 35-16,1-11 41 15,3 0 27-15,7-13 30 16,6-15 6-16,5-10 63 15,4-4 36-15,5-4-1 0,-1 0 10 16,-4 6 7 0,-2 9 23-16,-6 16-144 0,-9 15 0 15,2 0 0-15,-5 25 0 16,-2 14 0-16,-2 7 0 16,-8 4 0-16,-6-4 0 15,-2-8-21-15,0-10-27 16,-15-8 16-16,-7-8 14 15,-5-3 0-15,-11-5-66 16,7-4-399-16,11 0-1185 0</inkml:trace>
  <inkml:trace contextRef="#ctx0" brushRef="#br0" timeOffset="209159.41">27572 12141 2650 0,'0'0'561'0,"0"0"-268"16,0 0 76-16,97-140-146 16,-25 108-223-16,10 12 0 15,5 16 0-15,-2 4 0 16,-6 28 0-16,-15 18 0 31,-13 8 0-31,-18 9 0 0,-17-3 0 0,-16-2 0 16,0-8-74-16,-11-10-10 0,-7-12 26 15,5-10 26-15,6-12 31 32,7-6 1-32,0 0 42 15,24-26 57-15,14-12-72 16,12-8 54-16,3-6-81 16,2 4 0-16,-3 6 0 15,-12 13 0-15,-11 18 0 16,-9 11 0-16,-7 6 0 15,-1 24 0-15,-6 10 0 0,3 2 0 16,3 0-62 0,-2-10-61-16,9-10-34 0,0-10 46 15,8-12 57-15,2 0 45 16,4-16 9-16,1-8 15 16,1-6 46-16,1 2 16 15,0 2 5-15,-5 4 2 16,-2 10-18-16,-7 9-37 15,-6 3-17-15,-8 9-11 16,-1 17 15-16,-2 4-16 16,0 2-1-16,3 0 1 15,8-4-58-15,4-6-10 0,4-10 14 16,-1-10-1-16,-6-2 31 16,-5-10 14-16,-12-14 10 15,0-8 10-15,-16-6 8 16,-13-2 6-16,-2 0-6 15,6 6-7-15,10 8 8 16,15 8 7-16,6 7 16 16,36 8-38-16,24 3-4 15,13 0-21-15,13 0-46 16,3-3-17-16,-5-1 7 16,-12-2 8-16,-15-2 39 15,-19 0 30-15,-20 2 20 0,-17 2 91 16,-7 3 38-16,-9 1-31 15,-22 0-62-15,-9 19-50 16,-5 9 3-16,5 7-9 16,7 5-12-16,13-2 0 15,15-4-20-15,5-4-20 16,11-12 22-16,18-12 16 16,4-6 14-16,6-12 11 15,-1-22 13-15,-5-10 9 16,-4-9-14-16,-4-9 2 15,-4-8 0-15,2-26-15 16,-3 6 14-16,0 0 2 0,-4 7 3 16,-8 33-25-1,1 12 0-15,-7 30 0 0,-2 12 0 16,0 58 0-16,0 43 0 16,0 5 0-16,0-6 0 15,0-14 0-15,3-25 0 16,17 0 0-16,7 0 0 15,4-17 0-15,6-20 0 16,2-16 0-16,-1-12 0 16,-3-8 0-16,-1-24 0 0,-5-10 0 15,-3-11 0 1,-1-2 0-16,-10-4 0 0,-4 7 0 16,-6 10 0-16,-5 16 0 15,0 16 0-15,-7 10 0 16,-15 14 0-16,0 22 0 15,-1 10 0-15,12 4 0 16,9-2 0-16,2-1 0 16,25-9 0-16,15-8 0 15,11-12 0-15,6-14 0 16,4-4 0-16,-3-6 0 16,-7-22 0-16,-7-8 0 15,-1-13 0-15,-5-6 0 0,-3-8 0 16,-3 1 0-16,-10 6 0 15,-11 10 0-15,-11 18 0 16,0 12 0-16,-17 14 0 16,-10 2 0-16,-4 12 0 0,6 16 0 15,10 8 0-15,10 4 0 16,5 2 0-16,22-2 0 16,14-4-63-16,9-6-20 15,-1-6 22-15,1 1 4 16,-3-3 45-16,-7 3 6 15,-8 4-5 1,-8 1 10-16,-11-2-8 16,-8 0 9-16,0-6 3 15,-22-2 6-15,-12-2-1 16,-1-4-8-16,-1-8-149 16,7-4-363-16,15-2-672 0</inkml:trace>
  <inkml:trace contextRef="#ctx0" brushRef="#br0" timeOffset="209298.76">31380 12187 2324 0,'0'0'773'0,"0"0"-557"16,0 0-216-16,0 0-22 15,0 0-1134-15</inkml:trace>
  <inkml:trace contextRef="#ctx0" brushRef="#br0" timeOffset="209566.34">29277 12886 3333 0,'0'0'567'16,"0"0"-371"-16,117-49-196 16,17 33 0-16,49 10 0 15,17 6 0-15,-15 0 0 16,-48 0 0-16,-56 0-146 16,-29 3-89-16,-27-2-86 15,-17 3-197-15,-35 1-133 16,-21 0 115-16,-24-2-39 0</inkml:trace>
  <inkml:trace contextRef="#ctx0" brushRef="#br0" timeOffset="209692.12">29454 12936 694 0,'0'0'816'0,"-158"46"-326"15,123-30-17-15,6 0 113 16,16-2-202-16,13 2-60 16,33-6 5-16,71-4-329 15,60-6 0-15,31 0 0 16,8-12 0-16,-19-12 0 15,-30-8 0-15,-46 2-210 16,-31 2-673-16</inkml:trace>
  <inkml:trace contextRef="#ctx0" brushRef="#br0" timeOffset="209865.79">31056 13082 1622 0,'0'0'1763'0,"0"0"-1481"16,0 0-282-16,0 0-207 0,0 0-1345 15</inkml:trace>
  <inkml:trace contextRef="#ctx0" brushRef="#br0" timeOffset="211732.26">1232 13774 1475 0,'0'0'1296'0,"0"0"-929"16,0 0 166-16,0 0-243 16,0 0-155-16,0 0-135 15,-94-94 0-15,61 86 0 16,-5 8 0-16,-5 0 0 0,1 15 0 16,2 18 0-16,4 7 0 15,14 6 0 1,13 2 0-16,9 2 0 0,2-2 0 15,32-2 0-15,10-1 0 16,12-1 0-16,9 0 0 16,1 2 0-16,-3-6-99 15,-7 4-42-15,-21-6-33 16,-17 0-3-16,-18-10 78 16,-22-3 61-16,-32-6 38 15,-13-5 27-15,-4-10 21 16,5-4 47-16,10 0 31 15,18-13-42-15,18-15 18 0,20-3-32 16,2-13-50-16,42-4-20 16,26-4-27-16,21 0-9 15,9-2-39 1,2 10 1-16,-8 5 31 0,-20 11 2 16,-21 13 29-16,-24 8 11 15,-17 7 1-15,-12 0 0 16,0 7 0-16,0 16-6 15,-8 9-1-15,4 3-28 16,4 1-68-16,0-4-4 16,10-6 1-16,11-6-2 0,4-4 36 15,0-12 31-15,-5-2 29 16,-5-2 12-16,-9-2 22 16,-6-16 81-16,0-6-2 15,-2-8-12-15,-15-6-20 16,-3-6-6-16,1-5 56 15,11-1-70 1,8 0 11-16,0 0 27 0,18 8-22 16,18-2-10-16,8 8-13 15,7 8-21-15,3 12 3 0,-1 14-24 16,-4 2 2 0,-5 29-1-16,-3 22-1 0,-8 31 22 15,-8 33-22 1,-12 23 2-16,-4-8 13 0,-9-30-14 15,0-34-2-15,0-27-78 16,0-7-117-16,4-22-136 16,6-10-243-16,0-6-148 0</inkml:trace>
  <inkml:trace contextRef="#ctx0" brushRef="#br0" timeOffset="212032.7">2339 13200 1654 0,'0'0'1378'16,"0"0"-1013"-16,0 0-95 16,0 0-126-16,0 0-92 15,0 0-52 1,0 0 1-16,-65 111-1 0,61-79-18 16,4-8-38-16,0-12-38 15,0-10 10-15,13-2 58 16,12-16 26-16,8-22 35 15,7-10 10-15,5-6-5 16,-5 5 22-16,-7 13-7 16,-10 16 7-1,-8 20 20-15,-6 2-70 16,-2 36-10-16,-3 18-2 16,3 15-131-16,7 31-206 15,-4-16-437-15,1-15-1765 0</inkml:trace>
  <inkml:trace contextRef="#ctx0" brushRef="#br0" timeOffset="212190.05">3145 13716 3143 0,'0'0'676'0,"0"0"-399"15,0 0-277-15,0 0 0 16,0 0-381-16,0 0-951 0</inkml:trace>
  <inkml:trace contextRef="#ctx0" brushRef="#br0" timeOffset="212426.1">997 15061 796 0,'0'0'2887'16,"0"0"-2584"-16,0 0-193 16,0 0-110-16,222-146 0 15,-20 83 0-15,28 5-20 16,-8 12-103-16,-39 12-22 16,-62 10-148-16,-28 6-156 15,-42 6-271-15,-31 6-473 0</inkml:trace>
  <inkml:trace contextRef="#ctx0" brushRef="#br0" timeOffset="212599.42">1022 15284 2815 0,'0'0'459'15,"0"0"-294"-15,216-62 72 16,-25-6-198-16,26-13-39 15,-10 1-290-15,-64 22-396 16,-61 18-581-16</inkml:trace>
  <inkml:trace contextRef="#ctx0" brushRef="#br0" timeOffset="212725.15">2929 14837 2488 0,'0'0'1246'0,"0"0"-1090"16,0 0-156-16,0 0-194 0,0 0-1286 15</inkml:trace>
  <inkml:trace contextRef="#ctx0" brushRef="#br0" timeOffset="-209266.91">5102 13770 2419 0,'0'0'717'15,"0"0"-226"-15,0 0-230 16,0 0-53-16,0 0-208 16,0 0 0-16,-4 32 0 15,-4 0 0-15,6 0 0 16,0-6 0-16,2-6 0 16,0-10 0-16,0-6 0 15,0-4 0-15,2-4 0 16,8-24 0-16,-2-8 0 0,-1-6 0 15,-5-4 0 1,-2 3 0-16,0 7 0 0,-25 14 0 16,-10 17 0-16,-17 5 0 15,-7 34 0-15,-9 22 0 16,-5 34 0-16,7 28 0 16,16-7 0-16,21-11 0 15,27-16 0-15,4-20 0 16,34 2 0-16,17 2 0 15,16-15 0-15,14-19 0 0,6-14-53 16,-2-18-128 0,13-20-184-16,-21-16-338 0,-24-12-230 0</inkml:trace>
  <inkml:trace contextRef="#ctx0" brushRef="#br0" timeOffset="-208827.75">5423 14153 2002 0,'0'0'878'16,"0"0"-278"-16,0 0-149 15,0 0-286-15,0 0-165 16,0 0 0-16,0 0 0 16,-21 72 0-16,21-18 0 15,0 4 0-15,0 6 0 16,0-1 0 0,5-5 0-16,0-6 0 0,-1-10 0 0,-4-12 0 15,2-8 0-15,-2-12 0 16,2-6 0-16,1-4 0 15,-1 0 0-15,2-10 0 16,6-12 0 0,5-6 0-16,5-6 0 0,7 0 0 15,4 0 0-15,7 8 0 16,-1 4 0-16,3 9 0 16,1 12 0-16,-5 1 0 15,-5 18 0-15,-11 14 0 0,-7 6 0 16,-11 4 0-16,-2 2 0 15,-6-2 0-15,-21-4 0 16,-6-7 0-16,-5-8 0 16,-3-6 0-16,1-10 0 15,3-4 0-15,8-3 0 16,6 0 0-16,8-27 0 16,8 1-546-16,4-2-946 0</inkml:trace>
  <inkml:trace contextRef="#ctx0" brushRef="#br0" timeOffset="-208502.91">6615 13582 540 0,'0'0'2330'0,"0"0"-1776"32,0 0-186-32,0 0-64 0,-141-39-304 0,101 79 0 15,-5 35 0-15,5 41 0 16,18 32 0-16,22 7 0 15,5-25 0-15,35-38 0 16,4-36 0-16,12-11 0 31,56-4-42-31,-14-10-678 0,-1-13-957 0</inkml:trace>
  <inkml:trace contextRef="#ctx0" brushRef="#br0" timeOffset="-208032.29">7125 13748 2443 0,'0'0'794'15,"0"0"-261"-15,0 0-207 16,0 0-326-16,0 0 0 16,0 0 0-16,0 0 0 0,31-40 0 15,5 64 0 1,8 10 0-16,-2 10 0 15,-3 10 0-15,-10 12 0 0,-14 2 0 16,-9 5 0-16,-6-3 0 16,0-6 0-16,0-8 0 15,-2-10 0-15,2-14 0 16,0-14 0-16,27-16 0 16,13-2 0-16,9-22 0 15,7-24 0-15,0-10 0 16,-7-14 0-16,-10-11 0 15,-10-6 0-15,-12-4 0 0,-15 1 0 16,-2 10 0 0,-11 13 0-16,-16 17 0 0,-2 22 0 15,-2 19 0-15,0 9 0 32,2 14 0-32,8 19 0 0,8 10 0 0,13 3 0 15,0 2 0-15,34-8 0 16,12-8 0-16,14-10 0 15,10-8 0-15,7-10-194 16,-16-4-495-16,-19 0-764 0</inkml:trace>
  <inkml:trace contextRef="#ctx0" brushRef="#br0" timeOffset="-207796.6">8028 14261 2914 0,'0'0'676'16,"0"0"-352"-16,0 0-142 16,0 0-182-16,0 0 0 15,8 104 0-15,-1-61 0 16,-3 3 0-16,-4 0 0 16,0-2 0-16,0-4 0 15,0-8 0-15,0-16-359 16,0-8-464-16,0-8-484 15</inkml:trace>
  <inkml:trace contextRef="#ctx0" brushRef="#br0" timeOffset="-207496.68">8458 13497 2174 0,'0'0'1056'0,"0"0"-444"15,0 0-358 1,0 0-254-16,0 0 0 0,146 30 0 16,-90 16 0-16,0 14 0 15,-5 25 0-15,-11 25 0 32,-20 26 0-32,-13-9 0 0,-7-23 0 0,-14-30 0 15,-12-22 0-15,-13 4 0 16,-9-3 0-16,-8-1 0 15,0-18 0-15,10-16-14 16,15-24-254-16,15-20-355 16,16-12-645-16</inkml:trace>
  <inkml:trace contextRef="#ctx0" brushRef="#br0" timeOffset="-207339.73">9258 13946 2774 0,'0'0'735'0,"0"0"-148"15,0 0-587-15,0 0 0 16,158-14 0-16,-90 14 0 16,-3 0-50-16,-9 14-417 15,-21-2-431-15,-22 2-1044 0</inkml:trace>
  <inkml:trace contextRef="#ctx0" brushRef="#br0" timeOffset="-207198">9208 14221 2264 0,'0'0'729'0,"0"0"-171"16,0 0-99-16,0 0-373 16,0 0-86-16,179-32 0 15,-92 14 0-15,26-4 0 16,-22 6-529-16,-17 2-847 0</inkml:trace>
  <inkml:trace contextRef="#ctx0" brushRef="#br0" timeOffset="-206772.78">10434 13766 1859 0,'0'0'953'16,"0"0"-371"-16,0 0-88 0,0 0-286 16,0 0-208-16,0 0 0 15,0 0 0-15,-72 0 0 16,52 44 0-16,2 12 0 16,7 6 0-16,7 4 0 15,4-3 0-15,7-5 0 16,22-10 0-16,10-10 0 15,11-12 0-15,8-14 0 16,0-10 0-16,1-2 0 16,-3-14 0-16,-4-14 0 15,-8-12 0-15,-6-10 0 16,-9-11 0-16,-11-5 0 16,-12-4 0-16,-6 0 0 0,-6 6 0 15,-30 12 0 1,-13 12 0-16,-12 16 0 0,-7 17 0 15,1 7 0-15,-2 32-30 16,22 7-684-16,22 1-1143 0</inkml:trace>
  <inkml:trace contextRef="#ctx0" brushRef="#br0" timeOffset="-206631.49">11356 14097 2078 0,'0'0'432'16,"0"0"-432"-16,0 0-1102 0</inkml:trace>
  <inkml:trace contextRef="#ctx0" brushRef="#br0" timeOffset="-192526.12">3083 15857 1698 0,'0'0'1654'16,"0"0"-1451"-16,0 0 116 15,0 0-97-15,0 0-222 0,0 0 0 16,-58 16 0-16,58 6 0 15,0-4 0-15,0-8 0 16,0-2 0 0,0-8 0-16,2 0 0 0,2 0 0 15,-4-12 0-15,0-10 0 16,0-6 0-16,-12-6 0 16,-13 0 0-16,-9 8 0 15,-5 8 0-15,-11 10 0 16,-8 8 0-16,-8 12 0 15,-8 30 0-15,0 20 0 0,1 31 0 16,11 25 0 0,26 20 0-16,22-9 0 0,16-35 0 15,39-28 0-15,32-22 0 16,48-12 0-16,1-10 0 16,-1-8 0-16,-21-14 0 15,-38-26 0-15,-6-2 0 16,-9-4 0-16,-27 6-12 15,-20 8-195-15,-15 14-146 16,-21 4-608-16,2 0-509 0</inkml:trace>
  <inkml:trace contextRef="#ctx0" brushRef="#br0" timeOffset="-192067.82">3359 16388 2829 0,'0'0'605'16,"0"0"-80"-16,0 0-388 15,0 0-137-15,0 0 0 0,0 0 0 16,0 0 0 0,-6 133 0-16,10-71 0 0,0-4 0 15,1-4 0-15,-3-5 0 16,-2-9 0-1,2-8 0-15,1-14 0 0,-3-8 0 16,0-10 0 0,2 0 0-16,1-2 0 0,1-20 0 15,5-4 0-15,4-6 0 16,5 1 0-16,4 5 0 16,5 7 0-16,4 6 0 15,3 9 0-15,1 4 0 16,-2 0 0-16,-1 17 0 15,-3 6 0-15,-9 4 0 16,-9 5 0-16,-11 2 0 0,0-2 0 16,-15 0 0-16,-20-2 0 15,-4-8 0-15,-8-4 0 16,0-4 0-16,3-10 0 16,5 0 0-16,8-4 0 15,14 0 0-15,17 0 0 16,0-12-198-16,2-2-1317 0</inkml:trace>
  <inkml:trace contextRef="#ctx0" brushRef="#br0" timeOffset="-191737.48">4465 15611 2510 0,'0'0'663'0,"0"0"-280"0,0 0 157 16,0 0-540-16,0 0 0 15,-141 72 0 1,92 16 0-16,0 28 0 0,13-3 0 15,14-7 0-15,22-20 0 16,14-20 0 0,34 1 0-16,22-4 0 0,53-28 0 15,-17-17-674-15,-12-18-732 0</inkml:trace>
  <inkml:trace contextRef="#ctx0" brushRef="#br0" timeOffset="-191329.6">4839 15891 2616 0,'0'0'683'15,"0"0"-196"-15,0 0-177 16,0 0-310-16,0 0 0 16,0 0 0-16,0 0 0 15,114-34 0-15,-90 78 0 16,-6 14 0-16,-2 13 0 15,-8 1 0-15,-3 4 0 16,-1-2 0-16,0-6 0 16,8-13 0-16,7-11 0 0,8-22 0 15,7-18 0 1,9-4 0-16,3-34 0 16,-1-16 0-16,-5-13 0 0,-11-13 0 15,-9-4 0-15,-13 0 0 16,-7 8 0-16,0 9 0 15,-14 17 0-15,-6 16 0 16,0 14 0-16,3 14 0 16,1 2 0-16,5 10 0 15,3 16 0-15,8 5 0 16,4 0 0-16,24-4 0 16,15-5 0-16,32-8 0 15,-5-4-326-15,-11-6-617 0</inkml:trace>
  <inkml:trace contextRef="#ctx0" brushRef="#br0" timeOffset="-190999.77">5730 16298 1661 0,'0'0'1568'16,"0"0"-1005"-16,0 0-259 15,0 0-304-15,0 0 0 16,0 0 0-16,0 0 0 15,91-18 0-15,-59 18 0 16,-6 0 0-16,-8 4 0 0,-7 18 0 16,-6 5 0-16,-5 9 0 15,0 4 0-15,-21 2 0 16,-2 2 0-16,-4-4 0 16,4-10 0-16,5-2 0 15,9-14 0-15,9-6 0 16,0 0 0-16,14-8 0 15,17 0 0-15,11 0 0 16,8-12 0-16,7-6 0 16,19-22 0-16,-13 4-216 15,-15 4-986-15</inkml:trace>
  <inkml:trace contextRef="#ctx0" brushRef="#br0" timeOffset="-190732.46">6122 15619 2817 0,'0'0'852'0,"0"0"-425"16,0 0-427-16,0 0 0 16,138-4 0-16,-57 27 0 15,-2 16 0-15,-2 7 0 16,-17 14 0-16,-18 12 0 0,-20 9 0 15,-20 1 0-15,-4 6 0 32,-33-2 0-32,-15 2 0 0,-8-7 0 0,-17 13-137 15,13-24-634-15,14-20-1873 0</inkml:trace>
  <inkml:trace contextRef="#ctx0" brushRef="#br0" timeOffset="-190426.13">7584 16052 1056 0,'0'0'2171'0,"0"0"-1542"16,0 0-389-16,0 0-240 16,0 0 0-16,0 0 0 0,143-30 0 15,-77 16 0-15,1 4-137 16,-20 2-536-16,-20 8-427 0</inkml:trace>
  <inkml:trace contextRef="#ctx0" brushRef="#br0" timeOffset="-190299.2">7610 16276 2704 0,'0'0'685'0,"0"0"-340"15,0 0 17-15,0 0-362 0,204-28 0 16,-115-2-92-16,-14-6-941 15</inkml:trace>
  <inkml:trace contextRef="#ctx0" brushRef="#br0" timeOffset="-187692.62">9852 15709 1392 0,'0'0'1605'0,"0"0"-1269"15,0 0-60-15,0 0 8 16,0 0-155-16,0 0-83 16,-67 8-40-16,43 6 1 15,-3 4-6-15,-4-8 13 0,-3-2-14 16,3-8 0 0,2 0 0-16,4-10 0 0,6-16 0 15,5-10 0 1,8-4 0-16,6-4 0 0,0-2 0 15,2 7 0-15,16 7 0 16,4 10 0-16,4 8 0 16,3 4 0-16,3 6 0 15,-1 4 0-15,2 0 0 16,-2 14 0-16,1 10 0 16,-6 10 0-16,-5 12 0 15,-6 11 0-15,-9 11 0 16,-6 12 0-16,-2 4 0 15,-24 5 0-15,-10 1 0 16,-8-8 0-16,-8-4 0 0,-4-6 0 16,1-14 0-16,-3-13 0 15,7-17 0-15,7-12 0 16,7-16 0-16,11-4 0 16,8-26 0-16,7-15 0 15,7-1 0-15,4-4 0 16,0 10 0-16,17 10 0 15,10 8 0-15,4 14 0 16,7 8 0-16,5 12 0 16,3 20 0-16,1 8 0 0,2 0 0 15,0 4 0-15,3-12 0 16,1-1 0-16,0-13 0 16,1-8 0-16,-8-10 0 15,-1-6-15-15,-13-16-339 16,-15-5-691-16</inkml:trace>
  <inkml:trace contextRef="#ctx0" brushRef="#br0" timeOffset="-185692.81">12080 15208 861 0,'0'0'1658'0,"0"0"-1342"16,0 0-59-16,0 0 12 15,0 0-60-15,0 0-109 0,0 0-43 16,-44-57 20-16,10 57 13 16,-13 0-35-16,-22 0-8 15,-33 8 2-15,-41 10 2 16,-33 9-51-16,-9 1 0 16,33-2 0-16,46-4 0 15,44-4 0-15,19-8 0 16,9 2 0-16,10 2 0 15,15 0 0-15,9 0 0 16,39 2 0-16,18 2 0 16,17-4 0-16,11 4 0 0,6-2 0 15,-3 4 0 1,-5 4 0-16,-12 4 0 0,-15 8 0 16,-21 5 0-16,-19 3 0 15,-16 6 0-15,-22 2 0 16,-27 2 0-16,-16 0 0 15,-12-1 0-15,-13 1 0 16,-5 0 0-16,-5 0 0 16,4-4 0-16,2 2 0 15,14-6 0-15,11-4 0 16,19-6 0-16,17-12 0 16,20-3 0-16,13-7 0 0,0-5 0 15,29 0 0 1,18-5 0-16,15-3 0 0,16-1 0 15,24 0 0-15,30-14 0 16,28-8 0-16,8 0 0 16,-29 4 0-16,-38 8 0 15,-46 2 0-15,-18 8 0 16,-8-6 0-16,-14 6 0 16,-9 0 0-16,-6 0 0 15,-10 0 0-15,-11 0 0 16,8 0-255-16,5 6-737 0</inkml:trace>
  <inkml:trace contextRef="#ctx0" brushRef="#br0" timeOffset="-183998.59">10382 17070 390 0,'0'0'1934'0,"0"0"-1586"15,0 0-109 1,0 0 39-16,0 0-130 0,0 0-98 16,0 0-11-16,42-84 13 15,-15 56-2-15,0 2 5 16,-2-6-8-16,-7 2 7 15,-5-6 7-15,-9-4-13 16,-4 4-6-16,0 4-22 16,-2 10-8-16,-13 4 24 0,-3 13-12 15,-3 5 15-15,0 0-21 16,-2 24-17-16,5 7-2 16,7 1 1-16,7 4-10 15,4 2 10-15,2-2 0 16,20-4 1-16,7 0-1 15,5-6 6 1,1 0-12-16,3-4 6 0,-5-4-4 16,-2-4 3-16,-10 4 2 15,-10 0-1-15,-11 4 12 16,0 1-10-16,-29-1 20 16,-11 0 13-16,-12 0 19 15,-4-4-54-15,-1 0 0 16,4-8 0-16,10 2 0 0,11-8 0 15,19-4 0-15,13 0-30 16,19-16-270-16,18-6-472 16,5-2-869-16</inkml:trace>
  <inkml:trace contextRef="#ctx0" brushRef="#br0" timeOffset="-183794.28">11047 17066 1928 0,'0'0'1264'0,"0"0"-1017"15,0 0-136 1,0 0 90-16,0 0-114 0,144-32-87 16,-86 20-65-16,-5 2-109 15,-11 2-55-15,-19 8-261 16,-12 0-108-16,-11 0-217 0</inkml:trace>
  <inkml:trace contextRef="#ctx0" brushRef="#br0" timeOffset="-183636.91">11047 17231 159 0,'0'0'2357'0,"0"0"-1712"0,0 0-407 15,0 0-28-15,0 0-90 16,139-54-69-16,-74 32-51 15,-3 0-33 1,-10 9-77 0,-15 4-119-16,-23 4-225 15,-11 1-51-15,-3 4-49 0</inkml:trace>
  <inkml:trace contextRef="#ctx0" brushRef="#br0" timeOffset="-183368.72">11165 16856 1582 0,'0'0'984'15,"0"0"-663"-15,0 0 51 16,0 0-48-16,0 0-71 16,-54-102-88-16,52 102-70 15,0 0-95-15,2 8 0 16,-2 16 0-16,-2 16 0 15,0 4 0-15,4 10 0 16,0 4 0-16,0 4 0 0,0 5 0 16,4-5 0-16,8 0 0 15,1-8 0-15,5 12-207 16,-2-20-629-16,0-10-951 0</inkml:trace>
  <inkml:trace contextRef="#ctx0" brushRef="#br0" timeOffset="-182897.49">11822 17201 2371 0,'0'0'795'0,"0"0"-460"15,0 0 18-15,0 0-111 16,0 0-242-16,0 0 0 16,0 0 0-16,0-86 0 15,0 55 0-15,-7-1 0 16,2-8 0-16,1-4 0 16,-1-4 0-16,1-2 0 0,2 6 0 15,0 4 0 1,2 12 0-16,-2 14 0 0,2 6 0 15,0 8 0-15,-3 0 0 16,3 4 0-16,0 18 0 16,0 10 0-16,0 4 0 15,0 8 0-15,0 6 0 16,3-2 0-16,1 6 0 16,0-6 0-16,3-2 0 15,2-1 0-15,2-9 0 16,7-10 0-16,8-8 0 15,11-6 0-15,5-12 0 16,18-22-312-16,-11-8-349 0,-11-10-393 16</inkml:trace>
  <inkml:trace contextRef="#ctx0" brushRef="#br0" timeOffset="-182693.39">11779 16964 18 0,'0'0'2445'15,"0"0"-1775"-15,0 0-424 0,0 0 19 16,0 0-113-16,0 0-113 16,0 0-39-16,161-46-144 15,-65 24-164-15,-15 4-470 16,-6 0-479-16</inkml:trace>
  <inkml:trace contextRef="#ctx0" brushRef="#br0" timeOffset="-182464.97">12385 16932 1590 0,'0'0'1119'0,"0"0"-613"15,0 0-291-15,0 0 72 16,0 0-109-16,0 0-112 16,150-22-66-16,-95 8-114 0,6 0-168 15,-17 6-331-15,-15 0-251 0</inkml:trace>
  <inkml:trace contextRef="#ctx0" brushRef="#br0" timeOffset="-182337.55">12454 17111 2257 0,'0'0'760'0,"0"0"-453"15,0 0 47-15,0 0-152 16,114-13-136-16,-60-1-60 16,-1-4-6-16,-6 0-45 15,-10 0-198-15,-12 0-244 16,-16 10-274-16</inkml:trace>
  <inkml:trace contextRef="#ctx0" brushRef="#br0" timeOffset="-181959.43">12586 16705 2208 0,'0'0'806'0,"0"0"-342"16,0 0-81-16,0 0-148 15,0 0-235-15,0 0 0 16,0 0 0-16,-9 67 0 15,9-17 0-15,0 6 0 16,2 6 0-16,5 2 0 16,2 2 0-16,-3-3 0 15,3-5 0-15,1-8 0 0,7-2 0 16,-3-12-152 0,-1-14-828-16</inkml:trace>
  <inkml:trace contextRef="#ctx0" brushRef="#br0" timeOffset="-181470.36">13125 16723 2277 0,'0'0'878'16,"0"0"-387"0,0 0-197-16,0 0-138 15,0 0-156-15,0 0 0 0,0 0 0 16,56-54 0 0,-38 54 0-16,-3 18 0 0,1 17 0 15,-5 5 0-15,-5 10 0 16,1 0 0-16,-2 6 0 15,4-6 0-15,2-6 0 16,7-8 0-16,7-10 0 0,6-12 0 16,4-14 0-16,3 0 0 15,-3-22 0-15,-6-18 0 16,-6-6 0-16,-12-6 0 16,-9-6 0-16,-2-4 0 15,-2-2 0-15,-19 7 0 16,-2 11 0-16,-6 16 0 15,-5 16 0-15,3 14 0 16,4 14 0-16,7 22 0 16,13 8 0-16,7 5 0 0,11-5 0 15,28-6 0 1,16-4 0-16,11-16-174 0,35-10-278 16,-17-8-261-1,-12 0-401-15</inkml:trace>
  <inkml:trace contextRef="#ctx0" brushRef="#br0" timeOffset="-181140.08">13925 17062 2426 0,'0'0'825'16,"0"0"-456"-16,0 0-110 16,0 0-118-1,0 0-65-15,0 0-76 0,114-24 0 16,-95 38 0-16,-5 13 0 16,-7 5 0-16,-5 4 0 15,-2 4 0-15,0-4 0 16,0 0 0-16,0-6 0 15,0-12 0-15,8-4 0 16,13-14 0-16,8 0 0 0,18-36-228 16,-7-4-370-16,-7-4-535 0</inkml:trace>
  <inkml:trace contextRef="#ctx0" brushRef="#br0" timeOffset="-180966.81">14108 16727 2643 0,'0'0'950'0,"0"0"-605"0,0 0-187 16,0 0-158-16,0 0-170 16,-16-104-949-16</inkml:trace>
  <inkml:trace contextRef="#ctx0" brushRef="#br0" timeOffset="-179369.67">13633 14975 2138 0,'0'0'778'0,"0"0"-483"15,0 0 67 1,0 0-21 0,0-106-159-16,0 106-182 15,0 0 0-15,0 28 0 16,0 14 0-16,0 8 0 16,0 4 0-16,0-2 0 15,-2-6 0-15,-7-11 0 16,4-7 0-16,-1-14 0 15,-1-6 0-15,-4-8 0 16,-7 0 0-16,-11-14 0 16,-4-16 0-16,-8-7 0 0,-1-11 0 15,5-2 0 1,3 0 0-16,12 6 0 0,11 10 0 16,11 8 0-16,0 3 0 15,31 4 0-15,20-3 0 16,18 0 0-16,15-6 0 15,10 1 0-15,3-3 0 16,-7 0 0-16,-12 6 0 16,-13-2 0-16,-16 6 0 15,-17 12-117-15,-19 8-243 16,-9 2-466-16,-4 16-778 0</inkml:trace>
  <inkml:trace contextRef="#ctx0" brushRef="#br0" timeOffset="-178992.85">14292 15083 1485 0,'0'0'1419'16,"0"0"-918"-16,0 0-170 0,0 0-67 15,0 0-168-15,0 0-96 16,0 0 0-16,-108-52 0 15,96 72 0-15,3 2 0 16,3 0 0-16,6-2 0 16,0-2 0-16,9-4 0 15,17 2 0-15,8-3 0 16,3 1 0-16,1 1 0 16,-7 2 0-16,-8 1 0 15,-9 4 0-15,-14-4 0 16,0 4 0-16,-23 2 0 15,-22 2 0-15,-13 0 0 16,-4-4 0-16,2-4 0 0,11-6 0 16,18-6 0-1,20-6 0-15,28-22-188 0,23-14-588 16,10-4-454-16</inkml:trace>
  <inkml:trace contextRef="#ctx0" brushRef="#br0" timeOffset="-178803.81">14475 15007 1478 0,'0'0'1412'0,"0"0"-817"16,0 0-145-16,0 0-289 15,0 0-161-15,0 0 0 16,0 0 0-16,-11 40 0 16,22 4 0-16,0 6 0 0,5-4 0 15,-1-1 0-15,3-7 0 16,1-6 0-16,-4-8 0 15,-4-12-282-15,-4-8-454 16,-5-4-360-16</inkml:trace>
  <inkml:trace contextRef="#ctx0" brushRef="#br0" timeOffset="-178630.57">14538 15182 2542 0,'0'0'976'0,"0"0"-528"16,0 0-318-16,0 0-130 15,124-35 0-15,-55 20 0 16,30-12 0-16,-17 5-219 16,-18 4-756-16</inkml:trace>
  <inkml:trace contextRef="#ctx0" brushRef="#br0" timeOffset="-178369.99">15438 14289 2395 0,'0'0'860'0,"0"0"-565"16,0 0 29-16,-61 120-102 16,24-13-222-1,-3 27 0-15,7 10 0 0,12-25 0 31,15-33 0-31,6-34 0 16,8-12 0-16,23 2 0 16,17-6 0-16,45-14 0 0,-11-13-336 0,-8-9-685 0</inkml:trace>
  <inkml:trace contextRef="#ctx0" brushRef="#br0" timeOffset="-177961.5">15881 14560 2741 0,'0'0'830'15,"0"0"-461"-15,0 0-213 16,0 0-156-16,0 0 0 0,0 0 0 16,130-36 0-1,-104 68 0-15,-8 14 0 0,-14 10 0 16,-4 6 0-16,0 7 0 15,-7-11 0-15,1-6 0 16,6-12 0-16,0-16 0 16,27-14 0-16,11-10 0 15,3-18 0-15,5-20 0 16,-4-10 0-16,-4-14 0 16,-10-6 0-16,-7-3 0 15,-11-1 0-15,-10 6 0 16,0 13 0-16,-13 20 0 15,-11 16 0-15,-5 17 0 16,2 9 0-16,7 21 0 0,9 8 0 16,11 2 0-16,5-2 0 15,28-2 0-15,34-4 0 16,-7-10-532-16,-6-8-483 0</inkml:trace>
  <inkml:trace contextRef="#ctx0" brushRef="#br0" timeOffset="-177725.68">16617 14897 2154 0,'0'0'888'0,"0"0"-560"0,0 0 3 16,0 0-85-16,0 0-97 16,131 22-149-16,-100-4 0 15,-8 4 0-15,-15 8 0 16,-5-2 0-16,-3 4 0 15,-5-2 0-15,-11-4 0 16,5-8 0-16,5-8 0 16,6-6 0-16,0-4-35 15,38-18-173-15,-1-12-383 16,-1-8-572-16</inkml:trace>
  <inkml:trace contextRef="#ctx0" brushRef="#br0" timeOffset="-177599.98">16823 14578 1577 0,'0'0'1463'16,"0"0"-908"-16,0 0-315 15,0 0-103-15,0 0-137 16,0 0-300-16,0 0-848 0</inkml:trace>
  <inkml:trace contextRef="#ctx0" brushRef="#br0" timeOffset="-177362.28">17193 14066 2827 0,'0'0'1010'16,"0"0"-751"-16,168 17-259 15,-99 19 0-15,-7 8 0 0,-10 18 0 16,-15 14 0-1,-12 9 0-15,-19 5 0 0,-6 8 0 16,-24-4 0 0,-70 35 0-16,7-25-450 0,-6-14-656 0</inkml:trace>
  <inkml:trace contextRef="#ctx0" brushRef="#br0" timeOffset="-176827.22">13590 15815 568 0,'0'0'1126'0,"0"0"-637"0,0 0-138 16,0 0 218 0,0 0-221-16,0 0-24 0,121-44-87 15,-61 30-153-15,45 0-84 16,71-2 0-16,85-10 0 16,55 2 0-16,31-6 0 15,2 3 0-15,-29 4 0 16,-13 1 0-16,-26-1 0 0,-36 9 0 15,-47 1 0-15,-61 4 0 16,-55 5 0-16,-46 0 0 16,-32 4 0-16,-4 0 0 15,-18 0 0-15,-64 12-284 16,2 11-641 0,-5 4-599-16</inkml:trace>
  <inkml:trace contextRef="#ctx0" brushRef="#br0" timeOffset="-176425.33">15607 16240 1582 0,'0'0'1189'15,"0"0"-684"-15,0 0-217 16,0 0 66-16,0 0-176 15,0 0-178-15,0 0 0 16,5 121 0 0,-12-81 0-16,-11 4 0 0,-5-2 0 15,0-4 0-15,-6-2 0 16,-5-12 0-16,-2-8 0 0,-2-12 0 16,-2-4 0-1,1-12 0-15,2-20 0 16,8-8 0-16,10-4 0 15,14-2 0-15,5 3 0 0,18 3 0 16,27 8 0-16,15 0 0 31,13 0 0-31,14 6 0 0,9-4 0 16,2 2 0-16,0-2 0 16,-7 2 0-16,-8-6 0 15,-17 6 0-15,-12 2 0 16,-14 8-269-16,-15 4-351 0,-15 10-332 0</inkml:trace>
  <inkml:trace contextRef="#ctx0" brushRef="#br0" timeOffset="-176031.57">16111 16429 2015 0,'0'0'693'0,"0"0"-363"0,0 0 52 16,0 0-78-16,0 0-118 16,0 0 0-16,0 0-186 15,-80 30 0-15,43-4 0 16,6 2 0-16,8 2 0 16,11-2 0-16,12-2 0 15,0 0 0-15,14-4 0 16,17-4 0-16,9-8 0 15,6 0 0-15,6-2 0 16,-1-4 0 0,-7 0 0-16,-10 2 0 0,-14 2 0 0,-14 5-21 15,-6 5 10 1,-15 0 10-16,-23 4 1 0,-9-2 33 16,-11 2-33-16,-6 0 0 15,4-8 0-15,2 2 0 16,13-12 0-16,14-4 0 15,17 0 0-15,17-26-108 16,21-4-653 0,12-6-1904-16</inkml:trace>
  <inkml:trace contextRef="#ctx0" brushRef="#br0" timeOffset="-175764.38">16563 16409 2415 0,'0'0'974'0,"0"0"-442"16,0 0-357-16,0 0-175 15,0 0 0-15,0 0 0 16,-6 138 0 0,6-88 0-16,0 4 0 0,0-6 0 15,0-2 0-15,2-5 0 16,13-7 0-16,12-10 0 0,13-12 0 15,11-8 0-15,20-12-161 16,-13-22-498 0,-11 2-509-16</inkml:trace>
  <inkml:trace contextRef="#ctx0" brushRef="#br0" timeOffset="-175638.56">16507 16651 2094 0,'0'0'1101'0,"0"0"-534"16,0 0-360 0,0 0-80-16,210-58-127 0,-108 22-353 15,-17 0-856-15</inkml:trace>
  <inkml:trace contextRef="#ctx0" brushRef="#br0" timeOffset="-174461.39">14498 15061 1018 0,'0'0'497'0,"0"0"-280"16,0 0 42-16,0 0-9 16,0 0 24-16,0 0-14 15,0 0 3 1,-5-8-42-16,3 8-55 0,2 0-32 0,0 0-37 16,0-2-52-16,0 2-21 15,0 0 8-15,0 0-7 16,0 0 11-16,0 0-4 15,0-2-11-15,0 2 9 16,0 0 6-16,0 0-6 16,0 0 21-16,-5 0-26 15,3 18-7-15,-2 6 17 16,4 8-35-16,0-1 0 16,0 2 0-16,0 2 0 15,2 1 0-15,7-6 0 16,2-2 0-16,2-2 0 15,3-8 0-15,1 0 0 0,4-12 0 16,6-2 0-16,0-4 0 16,4 0 0-1,0-6-32-15,-2-12-55 16,-2 0-82-16,-8-2-91 16,-3-2-210-16,-7 4-206 15,-9 8-515-15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4:05:36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13116 8075 925 0,'0'0'285'0,"0"0"-59"0,-114-100-40 16,66 50-108-16,-4-5-41 16,3-3-36-16,-2-2-1 15,-2-2 11-15,-5 2-10 16,-3 4 7-16,1 7 12 15,2 12 14-15,12 6 109 16,10 13 50-16,16 6-7 16,9 4 93-16,9 4 63 15,2 2 22-15,0 2-90 0,19 0-72 16,8 0-10 0,4 0-83-16,1 4-109 0,-3 8 0 31,-5 8 0-31,-4 8 0 15,-4 5 0-15,-5 3 0 16,-2 0 0-16,0-8 0 16,4-12 0-16,7-14 0 15,16-4 0-15,35-49 0 16,38-29 0-16,43-20 0 16,10 2 0-16,-21 23 0 15,-37 34 0-15,-37 31 0 16,-11 10 0-16,6 6 0 0,1 30-56 15,1 52-284-15,-19-6-354 16,-20 2-572-16</inkml:trace>
  <inkml:trace contextRef="#ctx0" brushRef="#br0" timeOffset="607.17">16755 9537 1876 0,'0'0'879'15,"0"0"-533"-15,0 0 110 16,0 0-238-16,-63-112-82 0,61 109-73 16,0 3-51-16,2 21 2 15,0 15-13-15,-2 10 5 16,0 0-6-16,2-4-3 15,0-12-6-15,2-14 0 16,27-16 9-16,19-10 6 16,24-34 5-16,30-30 5 0,29-26 38 15,25-15-40 1,-15 13-5-16,-36 30-9 0,-41 34 0 16,-31 26 0-16,-1 6 0 0,-6 6 0 15,-3 0 0-15,-19 32-167 16,-4 6-314-16,0-2-640 0</inkml:trace>
  <inkml:trace contextRef="#ctx0" brushRef="#br0" timeOffset="780.01">18051 9659 2789 0,'0'0'841'0,"0"0"-700"16,0 0-141-16,0 0-52 16,-108 104-901-16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3:58:42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2105 4650 2422 0,'0'0'666'16,"0"0"-300"-16,0 0 92 15,0 0-274-15,0 0-184 16,0 0 0-16,2-26 0 15,29 22 0-15,14-2 0 16,13-2 0-16,13-2 0 16,0 0 0-16,-1 2-149 15,-15 8-353-15,-21 0-301 16,-25 0-554-16</inkml:trace>
  <inkml:trace contextRef="#ctx0" brushRef="#br0" timeOffset="172.67">2161 4873 2488 0,'0'0'646'0,"0"0"-429"16,0 0 65-16,0 0-91 15,0 0-94-15,0 0-26 0,0 0-47 16,158 0-24 0,-92-5-62-16,44-3-283 0,-17 4-518 15,-10-2-1060-15</inkml:trace>
  <inkml:trace contextRef="#ctx0" brushRef="#br0" timeOffset="1039.12">3765 4315 2295 0,'0'0'738'0,"0"0"-449"15,0 0 56-15,0 0-171 16,0 0-111-16,0 0-39 15,0 0-24-15,-65 2-2 16,32 10 2-16,-3-2 0 16,-3-2 4-16,0-4 7 15,3-4 14-15,5 0-2 0,6-2-10 32,6-12-1-32,3-4 0 0,7 0-11 0,5-4 17 15,2 2-1-15,2 0-11 16,0 0 22-16,4 2-28 15,9 1 0-15,3 2 0 16,4 1 0 0,0 0 0-16,3 3 0 15,3 1 0-15,1 6 0 0,2 3 0 16,-1 1 0 0,1 0 0-16,-2 5 0 15,-2 9 0-15,-5 4 0 16,-2 3 0-16,-4 3 0 15,-4 4 0-15,1 4 0 16,-6 6 0-16,0 4 0 16,-5 4 0-16,0 4 0 15,0 4 0-15,-18 0 0 16,-5 1 0-16,-8-3 0 16,-5-2 0-16,-1-6 0 0,-1-4 0 15,0-6 0 1,2-7 0-16,3-8 0 0,-1-6 0 15,3-8 0-15,2-5 0 16,2 0 0-16,6-5 0 16,2-16 0-16,6-3 0 15,6-4 0-15,7 0 0 16,0 0 0-16,0 2 0 16,16 4 0-16,2 4 0 15,6 4 0-15,1 6 0 16,2 6 0-16,-1 2 0 15,3 0 0-15,0 16 0 16,0 6 0-16,3 2 0 0,-1 6 0 16,2 0 0-16,-2 0 0 15,1-2 0-15,-3-3 0 16,-5-10 0-16,-4-3-9 16,-2-7-14-16,-3-5-31 15,1 0-43-15,9-35-41 16,-6-1-177-16,-3-2-744 0</inkml:trace>
  <inkml:trace contextRef="#ctx0" brushRef="#br0" timeOffset="2070.57">5133 3666 1217 0,'0'0'688'0,"0"0"-504"16,0 0 95-16,0 0-2 31,0 0-170-31,0 0-56 16,0 0-44-16,-82-69 16 15,53 61 26-15,-9 0 27 16,-5 2 39-16,-3 0-8 16,-6 0-28-16,1 2 15 15,0 2-40-15,6 2 11 16,5 0-5-16,11 0-9 15,4 0 7-15,8 0-19 16,3 12-24-16,1 2 3 16,0 8-17-16,-1 4 16 15,1 9 10-15,-1 6 21 16,1 5 1-16,2 11-17 0,4 7-7 16,1 6 7-16,1 6-4 15,1 4 10-15,2 1 1 16,0 1 8-16,2 2-47 15,0 4 0-15,0 2 0 16,0 3 0-16,0 17 0 16,0-10 0-16,0 1 0 15,0-1 0-15,0-14 0 16,-8 12 0-16,-5-1 0 16,0-1 0-16,-3-4 0 0,0 1 0 15,1-5 0-15,4-4 0 16,2 0 0-16,0-4 0 15,5-4 0-15,0-1 0 16,-1-9 0-16,3-4 0 16,-1-10 0-16,3-8 0 15,0-5 0-15,0-13 0 16,0-7 0-16,0-5 0 16,0-5 0-16,7-5 0 15,13-3 0-15,9-1 0 16,14 0 0-16,10-1 0 0,14-12 0 15,11-1 0-15,4 0 0 16,3-2 0-16,-5 2 0 16,-9 2 0-16,-11 2 0 15,-13 2 0-15,-15 2 0 16,-12 2 0-16,-9 0 0 16,-3 4 0-16,-3-2 0 15,2 0 0-15,0 0 0 16,-1-2 0-16,-6-16-36 15,0 4-542-15,0-4-1358 0</inkml:trace>
  <inkml:trace contextRef="#ctx0" brushRef="#br0" timeOffset="14471.26">5857 3996 1617 0,'0'0'496'0,"0"0"-251"16,0 0 27-16,0 0-53 15,0 0-56-15,-2-18-42 16,2 18-7 0,0 0 3-16,0 0 19 0,0 0 32 15,0 0-19-15,-2 0-40 16,-3 0-25-16,1 0-33 0,-8 8-16 15,-3 18-35-15,-7 12 0 16,-7 12 0-16,-3 9 0 16,-1 7 0-16,0 0 0 15,4 2 0-15,2 0 0 16,4 3 0-16,4-3 0 16,5 2 0-16,5-2 0 15,7-2 0-15,2-4 0 16,0-3 0-16,13-5 0 15,12-6 0-15,4-6 0 16,2-4 0 0,4-4 0-16,-1-6 0 0,-3-4 0 0,-4-6 0 15,-9-6 0-15,-3-3 0 16,-7-4 0-16,-4-2 0 16,-2-2 0-16,-2-1 0 15,2 0 0-15,-2 0 0 16,0 0 0-1,0 0 0-15,2 0-24 0,1-4-522 16,-1-10-915-16</inkml:trace>
  <inkml:trace contextRef="#ctx0" brushRef="#br0" timeOffset="15767.71">8491 3938 1239 0,'0'0'396'15,"0"0"-136"-15,0 0-6 16,0 0-96-16,0 0-31 15,0 0 7-15,0 0 28 16,-2-22 40 0,2 20 3-16,0 0-25 0,0 0-2 0,0 0 17 15,0 0-8 1,0 0-59-16,0 2-37 0,0 0-91 16,0-2 0-16,0 2 0 15,0 0 0-15,0 0 0 16,0 0 0-1,0 0 0-15,0 0 0 0,0 0 0 16,0 12 0-16,15 8 0 16,5 8 0-16,9 10 0 15,5 4 0-15,1 7 0 16,3-1 0-16,3 0 0 16,-6 2 0-16,-4-2 0 0,-7 2 0 31,-4 4 0-31,-6 2 0 0,-7 2 0 0,-7 7 0 15,0-1 0-15,0 4 0 16,-16 0 0-16,-4-2 0 16,-7-1 0-16,-2-5 0 15,-2-6 0-15,-2-4 0 16,4-6 0 0,0-6 0-16,6-8 0 0,8-6 0 15,3-7 0-15,4-9 0 16,6-3 0-16,-1-5 0 15,3 0 0-15,0 0 0 16,0 0 0-16,0 0 0 0,0 0 0 16,0 0 0-1,0 0 0-15,0 0 0 0,0 0 0 16,0 0 0-16,-2 0 0 16,0-4-735-16</inkml:trace>
  <inkml:trace contextRef="#ctx0" brushRef="#br0" timeOffset="16805.75">8442 5791 1413 0,'0'0'545'16,"0"0"-225"-16,0 0 160 15,0 0-164-15,0 0-61 0,0 0-75 16,0 0-60 0,0-22-14-16,4 12-16 0,8-4-39 15,3-4-33-15,5-2 3 16,3-2-6-16,3-4 12 15,0-5-13-15,-1 2-14 16,-2 0 6-16,-6 3-5 16,-5 4 1-16,-8 4 20 15,-4 6-20-15,0 2 25 16,-9 4-27-16,-11 2-6 16,-3 4-15-16,-3 0-47 15,-1 0 29-15,5 4 38 0,4 12-14 16,7 4 2-16,7 4 2 15,4 2-4-15,0 0 14 16,8 0-11-16,15-1 12 16,4-4 3-16,6 1-1 15,-2-4 2-15,1-1-4 16,-3-3 1-16,-8 0-2 16,-3-2 0-16,-5 2-2 15,-3-2-3-15,-8 4 5 16,-2 0 1-16,0 0 1 15,0 4 1-15,-18-2 17 0,-3 0-13 16,-2-4 6 0,-4 1 33-16,-4-6-15 0,0-3 3 15,-1-3-1 1,1-3 5-16,6 0 15 0,5 0-52 16,5 0 0-16,3-3 0 15,8-1 0-15,2 0 0 16,2 2 0-16,0-3-114 15,16-2-378-15,3-1-696 0</inkml:trace>
  <inkml:trace contextRef="#ctx0" brushRef="#br0" timeOffset="17175.18">9050 5743 1788 0,'0'0'859'0,"0"0"-330"0,0 0-188 15,0 0-93-15,0 0-133 16,0 0-50-16,0 0-14 16,33-6-11-16,-4 4-4 15,7 2-15-15,6-2-21 16,-1 2-31 0,-2 0-49-16,-7 0-104 15,-10 0-77-15,-13 0-208 0,-7 4-105 16,-2 4-44-16</inkml:trace>
  <inkml:trace contextRef="#ctx0" brushRef="#br0" timeOffset="17362.23">9077 5934 1972 0,'0'0'883'15,"0"0"-614"-15,0 0-17 16,0 0-138-16,0 0-66 15,118-9-36-15,-80 5-5 16,-5 2-7 0,-4 2-42-16,7-2-75 0,-7 2-246 15,-9 0-480-15</inkml:trace>
  <inkml:trace contextRef="#ctx0" brushRef="#br0" timeOffset="19299.82">9669 5472 894 0,'0'0'380'0,"0"0"-27"15,0 0-30-15,0 0 29 0,0 0-45 16,0 0-79-16,0 0 29 15,-2-48-38-15,2 42-63 16,0 2 9 0,0 0-41-16,0 0-11 0,0 2-34 15,0 2-5-15,0 0-32 16,0 0-32-16,0 0-2 16,0 0-8-16,0 0-10 15,0 0 9-15,0 0 1 16,0 0-1-16,0 0 0 15,0 0-15 1,0 6 14-16,4 16-2 0,5 8 4 16,5 8 10-16,-1 8-10 0,3 3 6 15,-1-2-6-15,1-3-12 16,-3-5 11-16,1-7-12 16,-1-6 4-16,-2-4 8 15,1-6 0 1,-6-4 1-16,1-4 1 0,-3-2-1 15,0-4 0-15,-1 0-2 16,-3-2 1-16,2 0 1 16,-2 0 0-16,0 0 5 15,3 0 3-15,-1-2 2 16,2-8-10-16,0-4-1 16,3-4-1-16,3-4 1 15,2-4 0-15,5-4 1 0,2-6 1 16,3-4-1-16,-1-7 5 15,-2 3-5-15,-3 2 0 16,-3 10 9-16,-6 8 11 31,-3 10-3-31,-4 6-17 0,0 6 0 16,0 2 0-16,0 0 0 16,0 0-95-16,0 26-426 15,0 0-154-15,0 0-505 0</inkml:trace>
  <inkml:trace contextRef="#ctx0" brushRef="#br0" timeOffset="19704.09">10202 5879 1472 0,'0'0'976'0,"0"0"-464"15,0 0-132-15,0 0-110 16,0 0-71-16,0 0-71 16,0 0-55-16,0-14-16 15,0 14-28-15,0 0-29 16,0 0 0-16,0 18 0 15,-3 6 0-15,-1 4 0 16,0 7 0-16,-1-2 0 0,1 2 0 16,2-7 0-1,2-2 0-15,0-8 0 0,0-4 0 16,0-6 0-16,0-4 0 31,0-4 0-31,0 0-27 0,0 0-45 0,0 0-126 16,2 0-138-16,5 0-514 15,3 0-288-15</inkml:trace>
  <inkml:trace contextRef="#ctx0" brushRef="#br0" timeOffset="19971.23">10719 5907 2160 0,'0'0'849'16,"0"0"-510"-16,0 0-91 15,0 0-166-15,0 0-67 16,0 0-7-16,0 0 14 16,-2 95-4-16,-17-68 2 15,-7 0 2-15,-8-4 1 0,-4-2-2 16,1-3-21-16,-1-2-74 31,13-4-124-31,12-6-543 0</inkml:trace>
  <inkml:trace contextRef="#ctx0" brushRef="#br0" timeOffset="20540.25">11402 5839 2045 0,'0'0'703'0,"0"0"-324"16,0 0-34-16,0 0-147 15,0 0-95-15,0 0-14 16,0 0-29-16,10-10-38 16,-8-8-4-16,3-4-17 15,-1-6 0-15,0-6 7 16,1-11 7-16,-1-6 18 16,3-10-14-16,-2-1-2 0,-1 2 10 15,-4 6-14-15,0 8-13 16,0 12 0-16,0 9 0 15,0 11 0-15,0 6 0 16,0 8 0-16,0 0 0 16,0 0 0-16,0 0 0 15,0 12 0-15,0 11 0 16,0 9 0-16,0 8 0 16,0 4 0-16,0 6 0 15,0 2 0-15,0 2 0 0,0-1 0 16,0-1 0-16,-2-4 0 15,2-6 0 1,0-6 0-16,0-6 0 0,13-6 0 16,11-4 0-16,10-8 0 15,8-6 0-15,5-6 0 16,2 0-51-16,0 0-143 16,-4-8-59-16,-10-6-63 15,-10-14-152-15,-12 4-151 16,-9 0-597-16</inkml:trace>
  <inkml:trace contextRef="#ctx0" brushRef="#br0" timeOffset="20745.32">11267 5430 2027 0,'0'0'634'16,"0"0"-91"-16,0 0-252 15,0 0-129-15,0 0-93 16,0 0-50-16,0 0-7 0,114-6-11 16,-57 6-1-16,11 0-163 15,40 4-314-15,-14 0-255 16,-9 2-630-16</inkml:trace>
  <inkml:trace contextRef="#ctx0" brushRef="#br0" timeOffset="20996.06">12113 5514 2011 0,'0'0'678'15,"0"0"-149"-15,0 0-225 16,0 0-85-16,0 0-96 15,0 0-51-15,0 0-36 16,54-6-36-16,-23 2-18 16,2-2-93-16,5 4-132 15,-5 2-95-15,0 0-249 16,-14 0-15-16,-7 2-675 0</inkml:trace>
  <inkml:trace contextRef="#ctx0" brushRef="#br0" timeOffset="21168.84">12147 5675 1957 0,'0'0'607'15,"0"0"-276"-15,0 0-39 16,0 0-177-16,0 0-115 16,178-2-184-1,-111-4-334-15,-7-1-407 0</inkml:trace>
  <inkml:trace contextRef="#ctx0" brushRef="#br0" timeOffset="21663.41">12840 5311 1702 0,'0'0'924'0,"0"0"-402"15,0 0-152-15,0 0-167 16,0 0-151-16,0 0-43 16,0 0 3-16,0 77-9 0,0-37-3 15,0 2-1-15,6 2 0 16,3-4-9-16,3-3-38 15,-1-8 10-15,-1-3-7 16,4-5-9-16,-3-7-19 16,-1-6 25-16,-4-6 15 15,-2 0 8-15,-1-2 25 16,3 0 38-16,1-4 8 16,4-10 4-16,2-7-17 15,3-1-8-15,-1-4 17 16,4-2 6-16,-4-4 12 15,-1 0 14-15,1-4 29 16,-1-2-32-16,-1 0-43 16,1 2-11-16,-1-1-4 0,-1 10-12 15,0 3 11-15,-3 10-12 16,-3 7-21-16,-3 7-87 16,-1 14-233-16,-2 11-307 15,3 3-375-15</inkml:trace>
  <inkml:trace contextRef="#ctx0" brushRef="#br0" timeOffset="22167.06">13293 5693 1711 0,'0'0'571'0,"0"0"-343"16,0 0 16-16,0 0-96 16,0 0-117-16,0 0-16 15,0 0-14-15,108-44-1 16,-99 44 0-16,-4 0-10 16,-3 8 2-16,-2 3 7 15,0 6 2-15,-2-2-1 0,-12 0 1 16,-3-1 0-16,-1-2 7 15,2-2-7-15,5-2-1 16,4-4 15-16,3 0 0 16,4-2 36-16,0 0-9 15,0 2 12-15,15 0 66 16,6 4-54-16,5 0-42 16,1 4-20-16,0 2-4 15,-5 0-31-15,-2 0-20 16,-7 0-12-16,-6 0 16 15,-7 0 17-15,0-2 15 16,-7 1 2-16,-17-2 13 16,-7-3 26-16,-10-2 25 0,2-2 60 15,-1-4 56-15,1 0 9 16,13 0-7-16,4 0-83 16,10 0-67-16,5 0-19 15,7 0-139-15,0-2-510 16,5 0-1180-16</inkml:trace>
  <inkml:trace contextRef="#ctx0" brushRef="#br0" timeOffset="22466.05">14025 6007 1202 0,'0'0'919'0,"0"0"-684"16,0 0-106-16,0 0-129 16,0 0-494-16</inkml:trace>
  <inkml:trace contextRef="#ctx0" brushRef="#br0" timeOffset="53133.24">12245 396 2177 0,'0'0'746'0,"0"0"-469"16,0 0 67-16,0 0-83 16,0 0-96-16,0 0-39 15,0-29-126-15,-2 29 0 16,2 7 0-16,0 15 0 16,0 7 0-16,0 7 0 15,0 6 0-15,0 0 0 16,0-4 0-16,0-4 0 0,0-6 0 15,-9-10 0 1,-2-8 0-16,-5-7 0 0,-6-3 0 16,-5-10 0-16,-4-19 0 15,2-5 0-15,4-2 0 16,5 2 0-16,11 6 0 16,5 6 0-16,4 6 0 15,9 2 0-15,26 2 0 16,19-4 0-16,15 0 0 15,13-2 0-15,3-2 0 16,-3-2 0-16,-8-3 0 16,-14 2 0-16,-13 0-33 15,-18 5-15-15,-13 6-87 16,-14 6-69-16,-8 8-140 0,-21 16-520 16,-4 8-749-16</inkml:trace>
  <inkml:trace contextRef="#ctx0" brushRef="#br0" timeOffset="53533.67">12822 680 1179 0,'0'0'1178'0,"0"0"-858"0,0 0-52 15,0 0-12-15,0 0-76 16,0 0-57-16,0 0-53 15,-31-49-29-15,4 58-36 16,1 10-4-16,3 6-2 16,7-1-8-16,14 2 9 15,2-2 1-15,14-2 0 16,15 0 13-16,6-2-5 16,1 0-8-1,-1 0 7-15,-3-4-8 0,-10 2-1 16,-9-4 1-16,-9 2-10 0,-4 0 10 15,-10 0 2 1,-22 2 5-16,-10 2 35 0,-11-1 14 16,-3-4-14-16,2 0-29 15,8-5-13-15,10-5 0 16,16-5-125-16,20-14-121 16,6-13-475-16,21-6-695 0</inkml:trace>
  <inkml:trace contextRef="#ctx0" brushRef="#br0" timeOffset="53769.84">13105 641 2408 0,'0'0'1047'16,"0"0"-732"-16,0 0-75 16,0 0-154-16,0 0-86 15,0 0 0-15,0 0 0 16,0 107 0-16,0-61 0 31,0 2 0-31,0 0 0 16,0-2 0-16,7-4 0 15,6-8-30-15,9-5-81 16,7-11-83-16,13-18-163 16,-4 0-407-16,-7-11-246 0</inkml:trace>
  <inkml:trace contextRef="#ctx0" brushRef="#br0" timeOffset="53895.34">13004 828 2210 0,'0'0'663'15,"0"0"-333"-15,0 0-93 16,0 0-167-16,0 0-26 16,114-4-44-16,-24-22-15 15,-13 2-452-15,-9-2-933 0</inkml:trace>
  <inkml:trace contextRef="#ctx0" brushRef="#br0" timeOffset="54162.18">13629 360 1744 0,'0'0'1122'0,"0"0"-765"15,0 0-68-15,0 0-109 16,0 0-126-16,0 0-13 16,0 0 50-16,-27 131 8 15,18-75 20-15,2 6-119 16,7-1 0-16,0-5 0 0,0-4 0 16,18-8 0-16,11-10-146 15,32-14-176-15,-9-10-289 16,-2-10-322-16</inkml:trace>
  <inkml:trace contextRef="#ctx0" brushRef="#br0" timeOffset="54539.28">13985 479 1534 0,'0'0'1456'15,"0"0"-924"-15,0 0-193 16,0 0-104-16,0 0-235 15,0 0 0-15,0 0 0 0,-6 2 0 16,16 24 0-16,4 10 0 16,-1 4 0-16,3 4 0 15,-3-1 0-15,3-5-9 16,-1-6-50-16,8-10 25 16,2-10-4-16,1-8-1 15,5-4 26-15,0-10 13 16,0-20 1-16,-4-9 17 15,-7-7-17-15,-7-4 25 16,-10 0 8-16,-3 6 2 16,-3 6 9-16,-14 10-14 0,-6 10-31 15,3 12 0-15,-2 6 0 16,4 0 0-16,3 16 0 16,8 6-66-16,7 4-35 15,0-2-20-15,49-2-40 16,1-4-142-16,-4-8-647 0</inkml:trace>
  <inkml:trace contextRef="#ctx0" brushRef="#br0" timeOffset="54868.91">14560 726 202 0,'0'0'2447'16,"0"0"-1839"-16,0 0-398 15,0 0-86-15,0 0-53 16,118-23-45-16,-82 22-26 16,-5 1-12-16,-8 0-27 15,-10 8-47-15,-7 12 5 16,-6 2 47-16,0 4 8 16,-4 0 20-16,-15 0-6 15,0-2 12-15,3-6 38 16,5-4 31-16,5-6 14 15,4-2-28-15,2-2-5 0,0-2 10 16,23-2-26-16,12 0-34 16,7 0-6-16,24-32-213 15,-10 4-362-15,-10-4-519 0</inkml:trace>
  <inkml:trace contextRef="#ctx0" brushRef="#br0" timeOffset="55104.67">14926 338 2326 0,'0'0'1085'15,"0"0"-710"-15,0 0-65 16,0 0-310-16,0 0 0 16,0 0 0-16,131 53 0 15,-87-13 0-15,-5 6 0 16,-13 6 0-16,-13 2-42 15,-13 3-74-15,0-2-34 16,-29-1-40-16,-33 13-83 16,4-15-297-16,4-10-311 0</inkml:trace>
  <inkml:trace contextRef="#ctx0" brushRef="#br0" timeOffset="55442.06">15598 124 2435 0,'0'0'767'0,"0"0"-557"15,0 0 40-15,-47 134-11 16,18-19-103-16,-2 31-77 16,0 8-59-16,9-25 0 15,2-31 0-15,4-36 0 16,3-5 0-16,-3 2 0 16,1 2 0-16,1-3 0 15,5-14 0-15,7-14 0 16,2-28-237-16,9-2-477 15,11-10-534-15</inkml:trace>
  <inkml:trace contextRef="#ctx0" brushRef="#br0" timeOffset="55803.67">16008 753 2628 0,'0'0'826'16,"0"0"-570"-16,0 0 20 15,0 0-166-15,9 111-110 16,-7-71 0-16,-2 0 0 16,0-6 0-16,-4-6-18 15,-17-8-86-15,-2-9-37 16,-6-11 38-16,0 0 46 16,0-27-9-16,2-7 25 0,6-6 14 15,11 2 27 1,5 2 93-16,5 6 8 0,0 4 32 15,22 4-49-15,12 2-30 16,8 0 9-16,14 2-34 16,9-2-29-16,8-1 0 15,9 2 0-15,-2-6 0 16,-1-1 0-16,-15 1 0 16,-17 0-65-16,-18 7-68 15,-29 16-110-15,-7 2-275 16,-20 0-570-16</inkml:trace>
  <inkml:trace contextRef="#ctx0" brushRef="#br0" timeOffset="56201.66">16705 932 2067 0,'0'0'727'0,"0"0"-275"16,0 0-247-16,0 0-71 16,0 0-88-16,0 0-46 0,-135-4 0 15,95 28-1 1,6 2 1-16,10 1 4 16,12-4 38-16,12 0 3 0,0-4-3 15,18-2-22-15,18-1 5 16,7-6-1-16,3-2-18 15,-4-1 11-15,-6-2-17 16,-9 1-1-16,-14-2-5 16,-8 2-5-16,-5 4 1 15,-9 0-5-15,-24 6 15 16,-13 2 33-16,-6 0-15 16,-8 0-16-16,4-2 5 15,8-4-1-15,17-2-12 0,16-8-102 16,19-6-195-1,28-16-573-15,10-8-1205 0</inkml:trace>
  <inkml:trace contextRef="#ctx0" brushRef="#br0" timeOffset="56436.45">17047 932 1813 0,'0'0'1349'0,"0"0"-786"16,0 0-192-1,0 0-371-15,0 0 0 0,0 0 0 16,0 0 0-16,0 102 0 16,-5-59 0-16,0-1 0 15,1-4 0-15,4 0 0 16,0-6 0-16,0-4 0 16,11-6 0-16,7-8 0 0,9-8-66 15,2-6-164-15,15-10-142 16,-8-14-513-16,-5-6-650 0</inkml:trace>
  <inkml:trace contextRef="#ctx0" brushRef="#br0" timeOffset="56593.4">16888 1083 1602 0,'0'0'1073'15,"0"0"-551"-15,0 0-219 16,0 0-171-16,0 0-132 0,178-9-56 15,-55-13-194 1,-18 3-339-16,-17-2-770 0</inkml:trace>
  <inkml:trace contextRef="#ctx0" brushRef="#br0" timeOffset="56736">17833 1267 1523 0,'0'0'1648'0,"0"0"-1164"0,0 0-343 0,0 0-141 15,0 0-338-15,0 0-1895 16</inkml:trace>
  <inkml:trace contextRef="#ctx0" brushRef="#br0" timeOffset="59968.87">6673 3946 1810 0,'0'0'595'0,"0"0"-390"0,0 0 102 16,0 0-87-16,0 0-122 16,0 0-43-16,2-2 14 15,0 2 45-15,-2-2 1 16,2-2-1-16,3-4-4 15,1-4-5-15,4-8-47 16,1-6-41-16,4-4-17 16,1-6 6-16,1 1-6 15,1 2 0-15,0 2 0 0,-2 4 0 16,-3 0 1 0,-2 5-1-16,-4 2 0 0,-1 2 4 15,0 4-3-15,-2 4-1 16,-4 2 0-16,2 4 6 15,-2 2-12-15,0 2 6 16,0 0-15-16,0 0-3 16,0 14-30-16,0 12 36 15,0 10 11-15,-2 13-8 16,-2 6 8-16,-2 8 1 16,0 1 0-16,1 0-2 0,1-2 1 15,-2-4 1-15,0-5 0 16,2-10-3-16,0-4 1 15,2-9 2-15,-1-6 0 16,3-6-6-16,0-6-52 16,0-4-56-16,0-2-74 15,-2-4-17-15,2 0-73 16,-4-2-62-16,-5 2-222 16,-5-2 178-16,-3 2-163 15,-3 0 275-15,-5 2 272 16,-2-2 21-16,0 2 280 15,4-2 40-15,2 0-56 16,3 0-46-16,7 0 6 16,7-2-8-16,0 0-12 0,1 0 24 15,3 0-60-15,0 0-39 16,0 0-15-16,0 0 9 16,0 0-41-16,0 0 8 15,0 0-19-15,7 0-40 16,1 0-13-16,11 0-39 15,10 0 0-15,11 0 0 16,11 0 0-16,4 0 0 16,3 0 0-16,-4 0 0 15,-10 0 0-15,-13 0 0 16,-13 0 0-16,-7 0 0 0,-8 0 0 16,-3 0 0-16,0 0 0 15,0 0 0-15,2 0 0 16,1 0 0-16,3 0 0 15,3 0 0-15,2 0 0 16,5-4 0-16,4-6 0 16,-3 0-281-16,-5 0-656 0</inkml:trace>
  <inkml:trace contextRef="#ctx0" brushRef="#br0" timeOffset="61897.78">7415 4168 1307 0,'0'0'344'0,"0"0"-112"16,0 0 4-16,0 0-14 16,0 0-1-16,29-109-44 31,-27 91 17-31,0 1 31 0,-2 5-60 0,0 2-14 16,0 2-60-16,0 2-29 15,0 4 17-15,0 0-34 0,0 2-22 16,0 0-23-1,-2 0-6-15,-5 6-6 16,-6 20-27-16,-5 13 39 16,-6 15 37-1,-5 10 1-15,-5 6 2 16,-4 6 8-16,2 4-10 16,-2 2-7-16,1 1-23 15,3-3-8-15,3-2 13 16,2-4-13-16,7-6 9 15,1-7-8-15,4-9 0 16,6-10 7-16,2-10-8 0,4-10 17 16,1-10 17-1,4-8-20-15,0-2 2 0,0-2 7 16,0 0-23-16,0-26-80 16,9-6-403-16,5-6-718 0</inkml:trace>
  <inkml:trace contextRef="#ctx0" brushRef="#br0" timeOffset="62573.03">7727 4453 1595 0,'0'0'630'16,"0"0"-291"-16,0 0 4 16,0 0-112-16,0 0-90 15,0 0-37-15,0 0-5 16,-3 0-45-16,3 0-13 15,0 0 40-15,0 0 9 16,0-5 40-16,0-8 8 0,7-3-81 16,6-4-34-16,5-4-23 15,0-4 0-15,2 0 0 16,0 2 0-16,-5 0 0 16,1 2 0-16,-5 4 0 15,-1 2 0-15,-6 6 0 16,0 0 0-16,-2 6 0 15,-2 4 0-15,0 2 0 0,0 0 0 16,0 0 0-16,0 14 0 16,-2 12 0-16,-6 8 0 15,0 8 0-15,0 8 0 16,-1 4 0-16,-1 5 0 16,2-1 0-16,1 2 0 15,3-2 0-15,0 0 0 16,-1-2 0-16,0-4 0 15,3-5-27-15,0-7-21 16,0-8-18-16,2-4 6 16,-3-6-33-16,3-8-66 15,0-2-18-15,0-6-100 16,0-2-63-16,0-2-163 0,0-2 159 16,0 0-190-16,0 0 130 15,0 0-204-15,0 0 580 16,-20 0 28-16,1 0 5 15,-4 0-5-15</inkml:trace>
  <inkml:trace contextRef="#ctx0" brushRef="#br0" timeOffset="62902.7">7615 4999 920 0,'0'0'545'16,"0"0"-175"-16,0 0 119 16,0 0-117-16,0 0 82 0,0 0-225 15,0 0-11-15,-15-10-67 16,15 10-41-1,0 0-23-15,0-2-30 0,0 2-2 16,0 0-16-16,2 0-39 16,2 0 0-16,0-2 0 15,5 2 0-15,5-2 0 16,1 0 0-16,1 0 0 16,-1 0 0-16,-1 0 0 15,-1 0 0-15,1 0 0 16,3 0 0-16,8-2 0 15,8 2 0-15,7 0 0 16,5 0 0-16,-1 0 0 0,-5 0 0 16,-11 0 0-1,-10-1 0-15,-9 3 0 0,-7-1 0 16,-2 1 0-16,0-2 0 16,0 2 0-16,0-4-62 15,-6-3-573-15,-1 3-1039 16</inkml:trace>
  <inkml:trace contextRef="#ctx0" brushRef="#br0" timeOffset="68907.67">12740 4081 1430 0,'0'0'508'0,"0"0"-252"16,0 0 21-16,0 0-23 0,0 0-3 15,0 0-74 1,-79-58-90 0,64 55-2-16,-1 3 15 15,1-2-2-15,-1 2-16 16,1-2-5-16,-1 0 7 15,7 2-8-15,3-2-10 16,4 2 11-16,2-2-22 16,0 2 1-16,0 0-56 15,0-2 0-15,13 2 0 16,13-2 0-16,19 2 0 16,17-4 0-16,14 2 0 15,13-4 0-15,1 0 0 16,-4 0 0-16,-8 0 0 0,-13 0 0 15,-14 0 0-15,-13 2 0 16,-13 0 0-16,-8 0 0 16,-11 2 0-16,0 2 0 15,-6 0 0-15,0 0 0 16,0 0-41-16,0 0-67 16,0 0-102-16,0 0-136 15,-10 4-323-15,-3 0-194 0</inkml:trace>
  <inkml:trace contextRef="#ctx0" brushRef="#br0" timeOffset="69564.03">12985 3706 1483 0,'0'0'493'16,"0"0"-261"-16,0 0 64 15,0 0-80-15,0 0-86 16,0 0 12-16,0 0 7 16,7-40 7-16,-3 33-54 15,-2-1-35-15,2 0 25 0,-2 2-20 16,1 0 15-16,-1 0-2 16,-2 2-2-16,0 2 2 15,0 2-13-15,0 0-18 0,0 0-54 16,0 0 0-16,0 0 0 15,0 0 0 1,0 8 0-16,0 13 0 0,0 11 0 16,0 9 0-16,-2 9 0 15,2 7 0-15,-3 5 0 16,3 4 0-16,-2-2 0 31,2 0 0-31,0-2 0 0,0-3 0 0,0-5 0 16,0-4 0-16,0-2 0 15,0-7 0-15,0-8 0 16,0-7 0-16,0-9 0 0,0-7 0 16,0-6 0-16,0-4 0 15,0 0 0-15,0 0 0 16,0 0 0-16,0 0 0 16,0 0 0-1,0 0 0-15,2 0 0 0,5-8-20 16,-2-6-341-16,-5 0-924 0</inkml:trace>
  <inkml:trace contextRef="#ctx0" brushRef="#br0" timeOffset="72066.89">14984 3264 1350 0,'0'0'658'0,"0"0"-373"0,0 0 63 0,0 0-51 16,0 0-76-16,0 0-78 15,0 0-18-15,0 0 1 16,0 0-39-16,0 0-9 15,0 0-24-15,-3 0-33 32,-10 16-7-32,-8 9-14 0,-8 15 1 0,-8 14-1 15,-3 14 0-15,0 12-1 16,-5 22 1-16,5 20 6 16,5 19 9-16,10-15 4 0,11-25 1 15,12-31-8 1,2-18-5-1,0 10-1-15,16 8 2 0,13 11 1 0,11-5 12 16,11-6-3-16,9-6 0 31,3-8-5-31,-1-8-12 16,-8-12-1-16,-12-10 7 16,-13-9-6-16,-14-7-1 15,-8-6 9-15,-7-3 32 16,0 2 17-16,0-3-58 15,0 0 0-15,0 0 0 0,5-3-30 16,-3-11-213 0,-2-5-709-16</inkml:trace>
  <inkml:trace contextRef="#ctx0" brushRef="#br0" timeOffset="90273.46">19001 3513 1640 0,'0'0'608'0,"0"0"-322"16,0 0 16-16,0 0-106 15,0 0-72-15,0 0-49 16,-17-24 6-16,17 14-11 16,-4-4-29-16,-2-6 7 15,-3-2 18-15,-5-2-27 16,3 2 21-16,1 1 15 16,-2 3-20-16,5 4-2 0,1 4-8 15,2 1 0 1,-1 0-12-16,2 4-27 0,1 1 4 15,0-1 10-15,2 3-4 16,0 0 22-16,0 2-11 16,0 0-8-16,0 0-4 15,0 0-15-15,4 6-11 16,19 16 11-16,6 6 0 16,8 12 5-16,11 7 4 15,3 9-9-15,4 4 0 16,3 8-9-16,0 4 9 15,-2 3-1-15,-4 1 2 16,-10-2 5-16,-9-4-6 0,-13-4 0 16,-11-5 0-1,-9-5 3-15,-4-4-3 0,-21-2 0 16,-8 0 0-16,-3 0-3 16,-2-2-8-16,0-1-11 15,0-6 10-15,5-4-8 16,-1-10 11-16,5-4 9 15,7-9-3-15,2-6 3 16,7-4 1-16,6-2-1 16,3 0 3-16,2-2-2 15,2 0-2-15,0 0-6 16,0 0-144-16,0-6-320 0,0-6-717 0</inkml:trace>
  <inkml:trace contextRef="#ctx0" brushRef="#br0" timeOffset="91028.15">19281 5396 1778 0,'0'0'553'15,"0"0"-233"-15,0 0-107 16,0 0-131-16,0 0-20 16,108-111 36-16,-69 71 12 15,1 1 42-15,-6 0-26 0,-8 3 9 16,-7 4 14-16,-11 8-47 16,-8 8-26-16,0 4-34 15,-6 8-40-15,-19 4 5 16,-10 0-7-16,-1 4-7 15,0 14-1-15,8 4 1 16,7 2 6-16,13 0-8 16,8 0-13-16,10 2 21 15,28-2-10-15,14-2 11 16,8 0-1-16,2 0 1 16,-4-1 0-16,-7 1-15 0,-13 2-27 15,-14 0 3 1,-12 2 0-16,-12 2 27 0,-4 0 11 15,-25 2 2-15,-7-2 7 16,-7 0 5-16,-1-6 14 16,1-5 27-16,5-8-22 15,7-5-16-15,4-4 13 16,8 0-28-16,3 0 9 16,7-8-10-16,9-8-92 15,7-14-159-15,17 2-453 16,8 4-721-16</inkml:trace>
  <inkml:trace contextRef="#ctx0" brushRef="#br0" timeOffset="91302.9">19932 5352 1842 0,'0'0'736'0,"0"0"-416"16,0 0-23-16,0 0-124 16,0 0-98-1,0 0-22-15,0 0 19 16,68-6-53-16,-33 6-10 16,2 0-9-16,3 0-108 0,0 2-219 15,-9 2-500-15,-10 0-344 16</inkml:trace>
  <inkml:trace contextRef="#ctx0" brushRef="#br0" timeOffset="91427.9">19938 5530 1778 0,'0'0'723'0,"0"0"-392"16,0 0-8-16,0 0-149 15,0 0-44-15,0 0-73 16,125 0-36-16,-76 0-21 15,16 0-144-15,-14-2-478 16,-11-6-870-16</inkml:trace>
  <inkml:trace contextRef="#ctx0" brushRef="#br0" timeOffset="92040.83">20496 5135 1160 0,'0'0'1041'0,"0"0"-360"16,0 0-199-16,0 0-236 16,0 0-129-16,0 0-93 15,0 0-13-15,-7 18 4 16,14 10 7-16,4 7-11 15,2-2 1-15,-2 6 6 16,0-3-11-16,-2 2 25 16,1 0-16-16,-4-4-14 15,0 0 10-15,3-6-11 16,5-4 0-16,3-6 9 16,6-8-9-16,6-6-1 15,4-4 7-15,5-4-7 0,0-18 9 16,-2-6 0-16,-5-4 3 15,-4-4 6-15,-8 2-10 16,-3-2 25-16,-7 1 12 16,-5 3-12-16,-1 0-33 15,-3 5 0-15,0 0 0 16,-3 5 0-16,-10 3 0 16,-5 2 0-16,1 5 0 15,1 6 0-15,-1 2 0 16,5 4 0-16,1 0 0 15,1 0 0-15,8 12 0 16,0 4 0-16,2 4 0 16,0 3 0-16,21-4 0 0,5-2 0 15,12-3-24-15,4-6-33 16,3-4-53-16,-1-4-47 16,-7 0-22-16,-14 0-40 15,-6 0-73-15,-17 11-221 16,0 6-64-16,-17 1-326 0</inkml:trace>
  <inkml:trace contextRef="#ctx0" brushRef="#br0" timeOffset="92370.59">21159 5686 1976 0,'0'0'850'0,"0"0"-391"15,0 0-106-15,0 0-122 16,0 0-97-16,0 0-41 16,0 0-93-16,0 23 0 15,0-3 0-15,0 4 0 16,3 6 0-16,-1 4 0 0,-2 2 0 15,0 2 0-15,2-2 0 16,-2-2 0-16,2-3 0 16,-2-6 0-16,2-7 0 15,-2-7-222-15,0-5-408 16,0-6-517-16</inkml:trace>
  <inkml:trace contextRef="#ctx0" brushRef="#br0" timeOffset="93094.22">21701 5486 1505 0,'0'0'808'0,"0"0"-283"16,0 0-223-16,0 0-17 16,0 0-126-16,0 0-29 15,0 0 5-15,0 2-43 16,0 12 4-16,0 6-37 15,0 4-59 1,0 4 0-16,-12 0 0 0,-3-2-35 0,-20 5-238 16,2-8-412-1,1-8-690-15</inkml:trace>
  <inkml:trace contextRef="#ctx0" brushRef="#br0" timeOffset="93636.53">22111 5500 2009 0,'0'0'792'0,"0"0"-298"16,0 0-245-16,0 0-93 15,0 0-42-15,0 0-53 16,0 0 7-16,-13-130-2 16,17 88 21-16,5-11-87 15,2-5 0-15,0-4 0 16,0 0 0-16,-2 4 0 16,-2 8 0-16,-2 10 0 15,-5 12 0-15,0 7 0 16,0 11 0-16,0 5 0 15,0 5 0-15,0 0 0 16,0 0 0-16,0 15 0 0,0 14 0 16,-8 9 0-16,2 6 0 15,1 4 0-15,3 4 0 16,0-2 0-16,2-1 0 16,0-2 0-16,0-2 0 15,0-3 0-15,0-2 0 16,13-4 0-16,3-2 0 15,1-6 0-15,8-6 0 16,2-6-26-16,4-6-119 16,0-8-83-16,-2-2-68 15,2-8-54-15,1-38-144 16,-8 4-75-16,-9-2-1305 0</inkml:trace>
  <inkml:trace contextRef="#ctx0" brushRef="#br0" timeOffset="93793.69">21903 5097 1793 0,'0'0'942'0,"0"0"-361"16,0 0-255-16,0 0-197 16,0 0-73-16,117-8-7 15,-55 8-47-15,2 0-2 16,21 0-228-16,-18 0-378 0,-9 0-462 15</inkml:trace>
  <inkml:trace contextRef="#ctx0" brushRef="#br0" timeOffset="94107.12">22712 5285 1829 0,'0'0'912'15,"0"0"-349"-15,0 0-211 16,0 0-132-16,0 0-104 16,0 0-79-16,0 0-26 15,29-1-11-15,-2-4-47 16,4 4-80-16,0-2-113 15,-2 3-108-15,-11 0-224 16,-7 0-103-16,-11 0-369 0</inkml:trace>
  <inkml:trace contextRef="#ctx0" brushRef="#br0" timeOffset="94234.49">22693 5396 1512 0,'0'0'522'0,"0"0"-167"0,0 0 100 16,0 0-259-16,0 0-15 15,0 0-76-15,0 0-105 16,142 2-39-16,-91-2-413 16,-8 0-380-16</inkml:trace>
  <inkml:trace contextRef="#ctx0" brushRef="#br0" timeOffset="95006.83">23196 5077 1600 0,'0'0'620'16,"0"0"-117"-16,0 0-122 15,0 0-107 1,0 0-70-16,0 0-72 0,0 0-19 0,-5-40-40 16,5 40-38-1,11 0-17-15,1 0-17 0,1 2-1 16,-1 14 0-16,-2 4 0 16,-1 6-7-16,-5 4 7 15,-1 5 0-15,-3 1-5 16,0 0 7-16,0-3-2 31,0 0 0-31,0-3 0 0,0-6-4 16,3-6 4-16,8-2 0 15,4-6 3 1,5-6 3-16,5-4 2 0,2 0-1 16,4 0-7-16,0-18 23 15,-2-2-8-15,0-4 13 16,-3-2 38-16,-1 0-66 15,-7 0 0-15,-5 3 0 16,-4 4 0-16,-6-2 0 16,-3 2 0-16,0-2 0 15,0 1 0-15,-3 2 0 0,-6 2 0 16,0 2 0 0,3 6 0-16,1 2 0 0,0 4 0 15,3 2 0-15,0 0 0 16,0 0 0-16,2 12 0 15,0 4 0-15,0 4 0 16,11 4 0-16,15 0-89 16,15 0-67-16,5-3-87 15,24-3-124-15,-15-7-273 16,-8-4-126-16</inkml:trace>
  <inkml:trace contextRef="#ctx0" brushRef="#br0" timeOffset="95532.2">23947 5270 38 0,'0'0'876'0,"0"0"-616"16,0 0-40-16,0 0 86 15,0 0-14-15,0 0-39 16,0 0 29-16,-3 23-95 15,-3-12-85-15,1-1-39 16,1 1-35-16,2 2-28 16,2-5 18-16,0-2-4 0,0 0 44 15,0-4 62-15,0 0 24 16,0-2 7-16,0 0 8 0,0 0 55 16,0 0-20-1,0 0-77-15,0 0-117 0,0 0 0 16,0 0 0-16,0 0 0 15,0 6 0-15,-2 4 0 16,-3 4 0-16,1 6 0 16,-6 0 0-16,2 4 0 15,-3-4 0-15,-1 0 0 16,1-4 0-16,5-4 0 16,-1-4 0-16,4-2 0 15,1-3 0-15,2-3 0 16,0 0 0-16,0 0 0 15,0 0 0-15,0 0 0 0,10 0 0 16,5 0 0-16,7 0 0 16,8 1 0-1,5 5 0-15,0 2-45 0,-1 2-131 16,-3 1-32-16,-8-2-34 16,-6 0-107-16,-8-2-165 15,-4-3-49-15,-5-1-282 0</inkml:trace>
  <inkml:trace contextRef="#ctx0" brushRef="#br0" timeOffset="95800.69">24107 5474 1528 0,'0'0'814'0,"0"0"-245"16,0 0-47-16,0 0-201 16,0 0-83-16,0 0-134 15,-20-102-104-15,20 98 0 31,-2 4 0-31,2 0 0 0,0 0 0 0,-2 0 0 16,2 16 0-16,-2 8 0 16,2 8 0-16,0 8 0 15,0 6 0-15,0 9 0 0,0 5 0 16,0-2 0-16,8 0 0 16,8 6-23-1,-3-16-308 1,-2-12-537-16</inkml:trace>
  <inkml:trace contextRef="#ctx0" brushRef="#br0" timeOffset="109036.75">16146 3409 2331 0,'0'0'465'16,"0"0"-269"-16,0 0-30 15,0 0-64-15,0 0-45 16,0 0 10-16,81-129 41 16,-57 97 33-16,0-2-13 15,1-4-11-15,2-4-45 16,0-6-33-16,-1-2-6 0,-3-1-15 16,-4 5 10-16,-7 6-11 15,-3 8-6-15,-7 8-11 16,-2 10 0-16,0 6 0 15,0 6 0-15,0 2 0 16,0 0 0-16,0 20 0 16,-4 14 0-16,-3 12 0 15,0 10 0-15,4 7 0 16,1 3 0-16,2 4 0 16,0-2 0-16,0-1 0 15,0-3 0-15,0-5 0 16,0-4 0-16,0-7 0 0,0-8 0 31,0-6 0-31,0-6 0 16,0-8 0-16,0-4 0 0,2-4-99 0,-2-4-108 31,0-2-11-31,0 2-50 16,0-2-48-16,-2 2 59 15,-15-2-28-15,-1 2 70 16,-5-1 131-16,2-3 84 15,0-1 17-15,3 0 144 0,3-2 99 16,-1-1 39-16,5 3 10 16,5-3-39-16,1 0-48 15,5 0-44-15,0 0-46 16,0 0-31-16,0 0-101 16,0 0 0-16,0 0 0 15,20 0 0-15,11-4 0 16,14-2 0-16,11-2 0 15,8 1 0-15,3 0 0 16,-2 0 0-16,-14 2 0 16,-13 0 0-16,-16 4 0 15,-11-2 0-15,-6 3 0 16,-5 0 0-16,0 0 0 0,0 0 0 16,0 0-14-16,0 0-121 15,0 0-120-15,0 0-295 16,0 0-237-16,0 0-256 0</inkml:trace>
  <inkml:trace contextRef="#ctx0" brushRef="#br0" timeOffset="109597.27">17253 3118 1377 0,'0'0'541'0,"0"0"-248"16,0 0 55-1,0 0-21-15,0 0-64 0,0 0-83 16,0 0-22-16,5-34-21 15,-5 34-38-15,0 0-38 16,-2 8-43-16,-9 16-16 16,-2 12-2-16,-8 16 1 15,-1 14 13-15,-1 10-4 16,0 25 4 0,-2 21 8-16,2 22 7 15,1 5 2-15,7-27-11 0,1-29-20 16,3-33 12-16,0-10-11 15,-1 4-1-15,0 8 13 16,-2 2-13-16,3-10 15 16,2-5 33-16,3-12-18 0,4-6 2 15,-2-9-32 1,4-7 0-16,0-6 0 0,0-5 0 16,0-2 0-16,0-2 0 15,0 0 0-15,0 0 0 31,0 0 0-31,0 0 0 0,0 0 0 16,0-10-44-16,0 0-266 0,0 4-657 0</inkml:trace>
  <inkml:trace contextRef="#ctx0" brushRef="#br0" timeOffset="118896.28">17503 4012 2203 0,'0'0'358'15,"0"0"-144"-15,0 0 28 16,0 0-97-16,0 0-49 15,0 0 55-15,0 0 36 16,0 0-5-16,0 0-65 16,0 0-15-16,0-4-3 15,12-10-99-15,7-8 0 16,10-6 0-16,2-6 0 16,5-2 0-1,0-2 0-15,-5 0 0 0,-5 0 0 0,-5 5 0 16,-5 5 0-1,-5 6 0-15,-7 11 0 0,-2 2 0 32,-2 5 0-32,0 4 0 15,0 0 0-15,0 0 0 16,0 22 0-16,0 15 0 16,0 15 0-16,-4 14 0 15,-3 8 0-15,-1 6 0 16,0-2 0-16,0-3 0 15,-1-7 0-15,5-8 0 0,-2-8 0 16,2-10 0-16,2-6 0 16,2-10 0-16,-2-10-119 15,2-5-175-15,-7-10-40 16,-11-1-137-16,-1 0-269 16,-4-6-40-16</inkml:trace>
  <inkml:trace contextRef="#ctx0" brushRef="#br0" timeOffset="119132.22">17505 4443 1008 0,'0'0'733'15,"0"0"-374"-15,0 0 114 16,0 0-183-16,0 0 3 16,0 0-43-16,0 0-4 15,-82 59-36-15,82-55-47 16,13 0-92-16,14 0-71 0,13-4 0 16,14 0 0-16,6 0 0 15,9 0 0-15,-3-3 0 16,-8-2 0-16,-8 1 0 15,-17 0 0-15,-10 2 0 16,-13 2 0-16,-1 0 0 16,-1 0 0-16,-2 0 0 15,5 0 0-15,3 0 0 16,-1 0-113-16,-9 0-911 0</inkml:trace>
  <inkml:trace contextRef="#ctx0" brushRef="#br0" timeOffset="122062.89">23759 3509 2198 0,'0'0'725'0,"0"0"-367"15,0 0-21-15,0 0-142 16,0 0-78-16,0 0-28 16,-2-16-12-16,2 16-77 15,0 0 0 1,10 0 0-16,21-2 0 0,17 0 0 15,19-4 0-15,20 0 0 0,11-2 0 16,3-2 0-16,-12 2 0 16,-18 0 0-16,-22 2 0 15,-23 1 0-15,-14 4 0 16,-10 1 0-16,-2 0 0 16,0 0 0-16,-12 0-93 15,-5 0-195-15,-7 0-216 16,-10 1-23-16,7 2-142 15,3-3-492-15</inkml:trace>
  <inkml:trace contextRef="#ctx0" brushRef="#br0" timeOffset="122440.17">24110 3306 1497 0,'0'0'392'15,"0"0"-97"-15,0 0-33 16,0 0-101 0,0 0-32-16,0 0 26 0,0 0 0 15,-5-88 5-15,5 84 25 16,0 2-15-16,-2 0-34 16,0 2-47-16,-1 0-49 15,1 4-22-15,-3 16-18 0,3 12 39 16,0 12-2-16,0 10-20 15,2 9-1-15,0 7-10 16,0 2-6-16,0 2 2 16,2-1-2-16,2-3-2 15,1-4 1-15,2-8 0 16,-5-10 1-16,3-8 0 16,-3-10-40-16,0-12-22 15,-2-8-76 1,0-10-66-16,0-15-157 0,-9-14-1142 0</inkml:trace>
  <inkml:trace contextRef="#ctx0" brushRef="#br0" timeOffset="123234.68">26351 2935 742 0,'0'0'1239'0,"0"0"-724"16,0 0-192-16,0 0 22 16,0 0-135-16,0 0-90 15,0-46-66-15,-9 55-44 16,-13 23 29-16,-9 15 35 15,-19 33 8-15,-12 39-4 16,-11 39-4-16,3 23-8 16,22 3-23-16,21-3-29 15,25-23 2-15,2-9-4 0,24-13-10 16,5-32 17-16,3-20-19 16,-7-25 8-16,2-11-7 15,0-4 0-15,-2-4 8 16,-3-4-9-16,-11-18 0 15,-4-8 0-15,-5-8 0 16,-2-2 0-16,0 0 0 16,0 0 0-16,0-12-41 0,-11-2-772 0</inkml:trace>
  <inkml:trace contextRef="#ctx0" brushRef="#br0" timeOffset="128972.52">29695 2885 1876 0,'0'0'502'16,"0"0"-253"-16,0 0 116 15,0 0-114-15,0 0-113 16,0 0-65-16,-6-14 7 16,6 14 10-16,0 4 12 0,0 12 7 15,6 6-19-15,10 3-30 16,1 3 0-16,6 2-31 15,4 4-7-15,0 0-22 16,4 6 0 0,2 2 0-1,3 4 0-15,1 6 0 0,1 6 0 0,-2 9 0 16,-4 9 0-16,-6 6 0 16,-8 6 0-16,-12 21 0 15,-6-13 0-15,0 2 0 16,-21-2 0-16,-8-19 0 15,-8 0 0-15,-1-6 0 16,1-11 0-16,1-10 0 0,1-8 0 16,4-6 0-16,2-6 0 15,4-7 0-15,2-5 0 16,6-6 0-16,3-6 0 16,6-2 0-16,3-3 0 15,3 2 0-15,2-3 0 16,0 0 0-16,0 0 0 31,0 0 0-31,0-3-26 16,0-8-278-16,2-7-987 0</inkml:trace>
  <inkml:trace contextRef="#ctx0" brushRef="#br0" timeOffset="130066.47">29641 5135 1807 0,'0'0'646'0,"0"0"-324"16,0 0 52-16,0 0-184 16,0 0-84-1,0 0-82-15,0 0 33 0,70-98 17 16,-39 62-2-16,5-4 15 16,-1-3-41-16,-1 2-7 15,-10 5 9-15,-9 7-9 0,-9 8 17 16,-6 6-13-16,0 5-1 15,-23 8-21 1,-12 2-21-16,-6 2-13 0,-3 20 13 16,4 6 0-16,9 6-1 15,15 1 1-15,16 1-9 16,0-4 9-16,29-2-23 16,18-4 8-16,6-4 14 15,5-4-11-15,-5-4-6 31,-11-2-26-31,-13-2 1 0,-15 2 19 16,-14 2-41-16,0 4 26 16,-16 4 29-1,-13 4 10-15,-8 0 1 0,-1 2 0 16,0-3 11-16,0-3 3 16,2-7-3-16,7-1 4 15,4-5-1-15,8-5-1 16,3-4 1-16,3 0-12 15,7 0-3-15,4-16-105 16,0-4-272-16,15-3-715 0</inkml:trace>
  <inkml:trace contextRef="#ctx0" brushRef="#br0" timeOffset="130301.83">30125 5083 1600 0,'0'0'979'15,"0"0"-597"-15,0 0-63 16,0 0-97-16,0 0-143 16,0 0-40-16,0 0 5 15,89-8-34-15,-47 8-10 16,3 0-94-16,7 2-234 15,-10 0-405-15,-13 0-209 0</inkml:trace>
  <inkml:trace contextRef="#ctx0" brushRef="#br0" timeOffset="130474.34">30177 5274 2335 0,'0'0'665'0,"0"0"-371"15,0 0-38-15,124 0-171 16,-68-4-71-16,0 0-14 16,9-2-132-16,-17-1-235 15,-15-1-628-15</inkml:trace>
  <inkml:trace contextRef="#ctx0" brushRef="#br0" timeOffset="130868.29">30734 4923 2063 0,'0'0'867'0,"0"0"-364"16,0 0-158-16,0 0-146 16,0 0-80-16,0 0-119 15,0 0 0-15,8 32 0 16,-1 2 0-16,2 8 0 15,2 2 0-15,0-4 0 16,3-2 0-16,-3-7 0 16,0-9 0-16,0-8-3 15,0-9-27-15,3-5 23 16,-1 0 6-16,7-8 1 16,3-16 8-16,0-8-7 15,4-10-1-15,0-6 18 16,-2-2-18-16,-8 2 14 0,-3 6-14 15,-7 10 0-15,-5 10 0 16,-2 9 0-16,0 12 0 16,0 1 0-16,0 0 0 15,0 22-68-15,-5 18-380 16,-1-4-419-16,4-4-1311 0</inkml:trace>
  <inkml:trace contextRef="#ctx0" brushRef="#br0" timeOffset="131135.25">31190 5298 1689 0,'0'0'1031'0,"0"0"-540"15,0 0-164-15,0 0-108 16,0 0-95-16,0 0-32 15,0 0-32-15,-2 96-29 16,-2-62-17-16,1 0 4 16,-1 0-18-16,1-4 0 15,1-4 0-15,2-8-128 16,0-14-220-16,0-4-543 16,7 0-504-16</inkml:trace>
  <inkml:trace contextRef="#ctx0" brushRef="#br0" timeOffset="131362.2">31546 5350 2087 0,'0'0'1148'16,"0"0"-820"-16,0 0-65 15,0 0-103-15,0 0-88 16,0 0-34-16,0 0-38 0,32 104 0 15,-32-78 0 1,-16 0 0-16,-10-4-26 0,-3-6-145 16,-3-4-189-16,10-8-479 15,11-4-947-15</inkml:trace>
  <inkml:trace contextRef="#ctx0" brushRef="#br0" timeOffset="131833.91">31970 5181 1753 0,'0'0'891'16,"0"0"-530"-16,0 0-73 16,0 0-127-1,0 0-90 1,0 0-32-16,0 0-32 15,-2-80 2-15,2 54 29 16,0-6-10-16,6-4 26 16,4-6 9-16,1 0 0 15,-3 1 26-15,-3 4-13 16,-1 4 29-16,-4 9-105 16,0 8 0-16,0 4 0 15,0 6 0-15,0 4 0 16,0 2 0-16,0 0 0 0,0 2 0 15,0 18 0-15,0 11 0 16,0 10 0-16,0 8 0 16,0 5 0-16,0 0 0 15,-2 0 0-15,-3-2 0 16,5-6 0-16,0-3 0 16,0-10 0-16,12-3 0 15,10-9 0-15,9-10 0 16,2-6-18-16,6-5-113 15,1-9-70-15,-3-16-73 16,1-22-294-16,-11 7-192 0,-9 2-716 0</inkml:trace>
  <inkml:trace contextRef="#ctx0" brushRef="#br0" timeOffset="132038.26">31874 4977 466 0,'0'0'2231'16,"0"0"-1628"-16,0 0-330 15,0 0-96-15,0 0-131 0,119-30-35 16,-71 26-1 0,4-3-10-16,-1 2-123 0,16-3-139 15,-13 2-373-15,-10 2-162 0</inkml:trace>
  <inkml:trace contextRef="#ctx0" brushRef="#br0" timeOffset="132274.07">32462 5021 1627 0,'0'0'1123'0,"0"0"-562"16,0 0-237-16,0 0-162 16,0 0-108-16,0 0-54 15,114-24-109-15,-74 22-75 16,2 2-159-16,-11 0-351 16,-10 0-405-16</inkml:trace>
  <inkml:trace contextRef="#ctx0" brushRef="#br0" timeOffset="132431.6">32485 5177 1798 0,'0'0'1162'0,"0"0"-707"16,0 0-186-16,0 0-161 16,138-10-108-16,-83 6-5 15,10-2-215-15,-16 2-388 16,-15-2-406-16</inkml:trace>
  <inkml:trace contextRef="#ctx0" brushRef="#br0" timeOffset="132934.24">32857 4786 1965 0,'0'0'678'0,"0"0"-115"16,0 0-198-16,0 0-83 15,0 0-39-15,0 0-243 16,0 0 0-16,-4-22 0 16,4 22 0-16,0 10 0 15,6 14 0-15,7 9 0 16,3 9 0-16,1 3 0 16,-1 4 0-16,3-3 0 15,-4-4 0-15,-1-8 0 16,-1-10 0-16,-5-6 0 0,2-10 0 15,-4-8 0 1,3 0 0-16,0-2 0 16,7-18 0-16,1-6 0 0,8-8 0 15,-5-4 0-15,5-4 0 16,2-4 0-16,-4 0 0 16,2 6 0-16,-7 5 0 15,-5 11 0-15,-4 10 0 16,-7 8 0-16,-2 8 0 15,0 21-452-15,-13 0-476 0</inkml:trace>
  <inkml:trace contextRef="#ctx0" brushRef="#br0" timeOffset="133397.01">33405 5139 2264 0,'0'0'676'0,"0"0"-226"15,0 0-192-15,0 0-135 16,0 0-123-16,0 0-6 16,0 0 6-16,-45 22-15 15,28-4 15-15,1 2-7 16,7 1 7-16,5-6 0 0,4-1 0 15,0-2 0-15,0-3 18 16,11 0-18-16,7-3 1 16,1 2 29-1,4 1-16-15,-1-1 7 16,3 2-14-16,-1 4-7 16,3 0 0-16,-5 4-6 15,-1 2-6-15,-4 2-21 16,-11 2-53-16,0-2 4 15,-6 0-4-15,-12-4 17 16,-15 0 33-16,-6-6 11 16,-5-4 25-16,-6-4 32 15,1-2 21-15,3-2 26 0,9 0 10 16,11-2-4-16,7-8-32 16,13 0-53-16,0-2-18 15,6-2-153-15,17 0-201 16,-4 2-540-16</inkml:trace>
  <inkml:trace contextRef="#ctx0" brushRef="#br0" timeOffset="133695.1">33387 5143 2428 0,'0'0'785'0,"0"0"-240"15,0 0-207-15,0 0-338 16,0 0 0-16,0 0 0 16,0 0 0-16,83-32 0 15,-46 28 0-15,1 2 0 16,0 0 0-16,-4 2 0 15,-10 0-9-15,-4 0-137 0,-11 0-160 16,-3 0-335-16,-6 0-437 16</inkml:trace>
  <inkml:trace contextRef="#ctx0" brushRef="#br0" timeOffset="173207.23">27516 2956 1154 0,'0'0'1298'0,"0"0"-938"16,0 0-17-16,0 0-110 15,0 0-83-15,0 0-57 16,0-17-7-16,0 17 31 16,-2 0 18-1,-14 0-8-15,-8 0-127 0,-10 0 0 16,-10-1 0-16,-1-10 0 16,-1 0 0-16,3-6 0 15,7 1 0-15,10 0 0 16,8-2 0-16,9 0 0 15,7 0 0-15,2-2 0 16,2 0 0-16,16 0 0 16,7 2 0-16,4 4 0 0,6 4 0 15,5 4 0-15,2 4 0 16,1 2 0-16,-3 0 0 16,-5 10 0-16,-4 8 0 15,-4 6 0-15,-4 4 0 16,-6 6 0-1,-5 4 0-15,-6 5 0 0,-1 0 0 16,-5 1 0-16,0 5 0 16,-7 1 0-16,-13 0 0 15,-4 0 0-15,-5 2 0 16,-4-4 0-16,-8-1 0 16,-3-5 0-16,-4-6 0 15,0-2 0-15,1-8 0 0,5-6 0 16,6-6 0-16,7-8 0 15,5-6 0-15,3 0 0 16,6-6 0-16,3-12 0 16,6-2 0-16,4-2 0 15,2 2 0-15,0 2 0 16,14 2 0-16,7 0 0 16,8 2 0-16,7 4 0 15,2 3 0-15,0 7 0 16,-3 0 0-16,-3 8 0 0,-3 13 0 15,-7 4 0 1,0 6 0-16,-4-1 0 0,-3-2 0 16,3-6 0-1,1-6 0-15,0-8 0 0,8-6 0 16,2-2 0-16,9-4 0 16,2-18 0-16,2-8 0 15,0-4 0-15,-1 2 0 16,-8 2 0-1,-13 9 0-15,-11 10-485 16,-9 8-731-16</inkml:trace>
  <inkml:trace contextRef="#ctx0" brushRef="#br0" timeOffset="173763.21">28267 2925 1746 0,'0'0'901'0,"0"0"-554"15,0 0-3-15,0 0-124 16,0 0-82-16,0 0-60 15,0 0-16-15,-2 32 80 16,-14 13-24-16,-6 15-118 16,-12 26 0-16,-14 35 0 15,-10 29 0-15,-3 12 0 16,8-8 0-16,13-11 0 16,13-39 0-16,7-20 0 15,7-23 0-15,2-11 0 16,-1 2 0-16,-1 2 0 15,-1 2 0-15,3-12 0 16,1-8 0-16,3-10 0 16,0-8 0-16,5-6 0 0,-1-6 0 15,3-3 0-15,0-3 0 16,0-10 0-16,0-15-23 16,-4 1-1165-16</inkml:trace>
  <inkml:trace contextRef="#ctx0" brushRef="#br0" timeOffset="185207.34">28675 3870 1728 0,'0'0'881'15,"0"0"-638"-15,0 0-10 16,0 0-125-16,0 0-78 16,0 0-13-16,-71 2 55 15,52 2 17-15,2-2 39 16,-1-2 1-16,3 0-6 16,-1-2-21-16,1-14-38 0,1-6-22 15,5-2-9-15,3-4-18 16,2-5 0-16,4 1 5 15,0 2-7-15,6 1-2 16,11 0-11-16,3 5 0 16,3 2 0-16,-1 6 0 15,0 2 0-15,-1 6 0 16,0 4 0-16,-3 2 0 16,1 2 0-16,-2 0 0 15,-1 4 0-15,-3 12 0 16,1 4 0-16,-3 2 0 15,-5 4 0-15,0 6 0 0,-3 0 0 16,-3 7 0-16,0 1 0 16,0 2 0-16,0 2 0 15,-5 0 0-15,-1-2 0 16,-3 2 0-16,0-4 0 16,-2-2 0-16,0 0 0 15,-3-3 0-15,1-5 0 16,-1-1 0-16,-3 2 0 15,-1-5 0-15,-4 0 0 16,0-2 0-16,-5-6 0 16,0-2 0-16,0-6 0 0,0-2 0 15,3-8 0 1,4 0 0-16,2 0 0 0,5-8 0 16,2-8 0-16,4-6 0 15,7 0 0-15,0-2 0 16,0 2 0-16,2 2 0 15,14 2 0-15,6 0 0 16,10 0 0-16,3 4 0 16,5-1 0-16,2 8 0 15,1 0 0-15,-6 7 0 16,-3 0 0-16,-7 0 0 16,-7 14 0-16,-5 5 0 15,-1 5 0-15,-7 2 0 16,1 4 0-16,-1-2 0 15,2 0 0-15,4-2 0 0,5-6 0 16,6-4 0-16,7-6 0 16,8-8 0-16,5-2 0 15,3 0 0-15,2-10 0 16,-4-8 0-16,-5-2 0 16,-7 0 0-16,-10 2 0 15,-6 4 0-15,-7 4 0 16,-10 2 0-16,-3 4 0 15,-21 4-176-15,-3 0-1091 0</inkml:trace>
  <inkml:trace contextRef="#ctx0" brushRef="#br0" timeOffset="188938.73">27191 2519 1654 0,'0'0'527'15,"0"0"-280"-15,0 0-39 0,0 0-62 16,0 0-78-16,0 0-4 16,0 0 47-16,0 0 7 0,0-7-4 15,0-1-22 1,-7-4-27-16,-2 0 16 0,-4-4-39 16,-3-2-21-16,-1-2 7 15,-2-4-28-15,0 0 18 16,-4-4-16-16,3 0 8 15,-2-2 28-15,-2 0-23 16,1-2 4-16,1 0 19 16,-2-3-14-16,1 2-3 15,-1-2-6-15,-3-1-3 16,-4-2 7 0,-5-4-19-16,-2-2 0 0,-5 0 2 15,2-1 4-15,-4 5-2 0,0 3-3 16,1 4 1-16,-5 3 11 15,-1 4-13-15,0 2-1 16,-4 0 0-16,-4 2 2 31,-2 2 5-31,-7-2-6 0,-4 2 0 0,-3-2 0 16,-3-1-2-16,-2 1 2 16,4 0-1-16,-2 1 2 15,9 0 8-15,3-1-9 16,5 0 0-16,6 2 0 15,8 4-2-15,3 0 2 16,5 6 0-16,3 2 0 16,6 2 6-16,0 2-5 0,4 0 0 15,3 0 1-15,4 0-2 16,5 0-11-16,6 4 4 16,7 0-115-16,2 0-179 15,21 10-549-15,6 4-212 0</inkml:trace>
  <inkml:trace contextRef="#ctx0" brushRef="#br0" timeOffset="189606.24">26857 2414 1551 0,'0'0'582'16,"0"0"-261"-16,0 0-7 15,0 0-67-15,0 0-74 16,0 0-62-16,0 0-33 16,0 0-26-16,0 0-29 15,0 6 38-15,4 0 10 16,12 2-38-16,1 2-5 16,8 2-17-16,0 0-5 15,4 0-6-15,0 2-5 0,-2-4-34 16,-4 0-78-16,-4-4-37 15,-3 0-30-15,-3-6-65 16,-3 0-15-16,11 0-91 16,-6-6-166-16,1-6-612 0</inkml:trace>
  <inkml:trace contextRef="#ctx0" brushRef="#br0" timeOffset="189905.01">27338 2194 1530 0,'0'0'622'0,"0"0"-298"0,0 0 31 16,0 0-41-16,0 0-118 15,0 0-18-15,0 0 5 16,-12-91-79-16,8 91-37 15,2 0-52-15,-2 18-13 0,-3 9 18 16,1 5-19 0,-2 8 7-16,2 2-8 0,-3 2-9 15,3-2 2-15,-4 0 7 16,4-6-14-16,-1-2-52 16,5-8-82-16,-2-2-67 15,2-6-322-15,-2-5-368 0</inkml:trace>
  <inkml:trace contextRef="#ctx0" brushRef="#br0" timeOffset="202107.15">28579 4626 1437 0,'0'0'547'16,"0"0"-270"-16,0 0 52 15,0 0-2-15,0 0-86 0,0 0-60 16,0 0 21-16,0 0-32 16,0 0-64-16,-4 0-19 15,-10 4-37-15,-10 20-28 16,-12 14 23-16,-15 14-43 15,-14 16 7-15,-13 11-3 16,-18 25-6-16,-18 18 10 16,12-5-10-16,11-15 0 15,15-14-1-15,16-18-7 16,-7 6 8-16,-7 0 0 16,3-9 1-16,5-17 9 15,8-10-10-15,10-12 8 0,13-8-8 16,10-8-3-1,10-8-2-15,6-4 5 0,6 0 0 16,3 0-33-16,0-14-120 16,14-22-132-16,6 4-290 15,7-4-363-15</inkml:trace>
  <inkml:trace contextRef="#ctx0" brushRef="#br0" timeOffset="202940.99">28581 4744 1289 0,'0'0'332'15,"0"0"-79"-15,0 0-20 16,0 0-75-16,0 0-41 16,0 0 4-16,0 0 6 15,33-44 21-15,-33 40 14 16,0 2 24-16,-2 2-45 16,-20 0-17-16,-9 0-81 0,-14 8-35 15,-10 12 7-15,-3 2-5 16,2 4-9-1,5-2 11-15,8-4-11 0,12-3 0 16,9-6 5-16,11-4-5 16,8-6-1-1,3-1 1-15,0 0 22 0,5-5 61 16,13-12-62-16,7-1-21 16,6-1-1-16,0 2 0 15,5 1-8-15,-1 4 7 16,1 0-2-16,-1-2 2 0,0 2 2 15,-2-2-1 1,-7 2 17-16,-6 0 19 0,-7 4 40 16,-3 2 28-16,-6 2-22 15,-4 2-2-15,2 2-34 32,-2 0 1-32,0 0-47 0,0 0 0 0,2 0 0 15,2 12 0-15,3 10 0 16,3 10 0-16,-2 8 0 15,3 4 0-15,3 2 0 16,-1 0 0-16,1-2 0 16,3-1 0-1,-1-7 0-15,1-6 0 0,-3-8 0 0,-3-8 0 16,-2-4-10-16,-4-4-35 16,-3-2 0-16,-2-4-42 15,0 0-127-15,4 0-61 16,-1 0-420-16,3-4-1406 0</inkml:trace>
  <inkml:trace contextRef="#ctx0" brushRef="#br0" timeOffset="203038.96">28857 5249 2438 0,'0'0'383'0,"0"0"-383"0,0 0-30 0</inkml:trace>
  <inkml:trace contextRef="#ctx0" brushRef="#br0" timeOffset="-204565.92">4986 7766 506 0,'0'0'314'0,"0"0"-184"16,0 0 103-16,0 0 37 15,0 0 12-15,-127-50-13 16,102 40 42-16,1 0 22 0,-1 0 122 16,6 0-160-16,-2 2-17 15,8 0-53-15,1 4-30 16,6 0-195-16,4 0 0 16,0 4 0-16,2-2 0 15,0 2 0-15,0 0 0 16,6 0 0-16,25 0 0 15,23 0 0-15,40 2 0 16,35 8 0-16,-2-2 0 0,-11-2 0 16,-21-2 0-1,-32 0 0-15,-7-2-50 0,-7-2-10 16,-23 2 38-16,-14-2 13 16,-12 2 9-16,0 0-1 15,-7 8-95-15,-9-2-371 16,-4 0-666-16</inkml:trace>
  <inkml:trace contextRef="#ctx0" brushRef="#br0" timeOffset="-204259.82">5296 7417 2292 0,'0'0'567'0,"0"0"-108"16,0 0-110-16,0 0-136 15,0 0-141-15,0 0-28 16,0 0 14-16,-54 130-16 0,31-35-42 16,2 27 0-16,5-8 0 15,5-13 0-15,7-17 0 16,4-24 0-16,0 0 0 15,0 2 0-15,6-15 0 16,1-15 0-16,-1-13 0 16,-1-11 0-1,-3-8-11-15,-2-18-290 0,0-8-760 0</inkml:trace>
  <inkml:trace contextRef="#ctx0" brushRef="#br0" timeOffset="-201899.22">7120 7441 1932 0,'0'0'510'15,"0"0"-244"-15,0 0 188 0,0 0-178 0,0 0-9 16,0 0-95-16,-13-102-56 16,-3 96-13-16,-1 4-103 15,-10 2 0-15,-8 10 0 16,-11 26 0-16,-18 36 0 15,-11 43 0-15,-6 43 0 16,14 23 0-16,22-5 0 16,30-13 0-16,15-22 0 15,7-6 0 1,26-4 0-16,5-29 0 0,0-22 0 0,-2-24 0 16,-1-12 0-16,5 2 0 15,3-2 0-15,-5-4 0 16,-9-11 0-16,-12-13 0 15,-5-8 0-15,-8-8 0 16,5-4 0 0,-3-16-209-1,4-6-1220-15</inkml:trace>
  <inkml:trace contextRef="#ctx0" brushRef="#br0" timeOffset="-201033.8">11548 7447 1810 0,'0'0'752'16,"0"0"-293"-16,0 0-111 15,0 0-7-15,0 0-125 16,0 0-134-16,0 0-25 16,-9-16-26-16,31 34-31 15,7 10 0-15,11 8 0 16,9 12 0-16,9 11 0 15,2 9 0-15,5 6 0 16,-3 9 0-16,-6 4 0 16,-9 4 0-16,-14 3 0 15,-15 2 0-15,-16-2 0 16,-2-1 0-16,-22-5 0 0,-9-8 0 16,-5-10 0-16,4-12 0 15,9-11 0-15,4-17 0 16,9-10 0-16,4-10 0 15,6-10 0-15,4 0 0 16,13-18-15-16,3-2-917 0</inkml:trace>
  <inkml:trace contextRef="#ctx0" brushRef="#br0" timeOffset="-200325.75">11949 9563 1408 0,'0'0'681'0,"0"0"-126"15,0 0-219-15,0 0-76 0,13-106-2 16,7 70-86-16,5-9-65 15,6-3-13-15,2-8-46 16,3 0-15-16,-3 0-1 16,-4 6-11-16,-6 8 4 15,-13 9-7-15,-5 13 30 16,-5 8-48-16,-5 8 0 16,-21 4 0-1,-8 8 0-15,-3 18 0 0,3 9 0 16,7 3 0-16,10 2 0 15,12-2 0-15,5 0 0 16,7-6 0-16,19-4 0 16,11-4 0-16,5-4 0 0,2-2 0 15,-1 1 0 1,-6-1 0-16,-6 0 0 0,-8 1 0 16,-8 3 0-16,-7 3 0 15,-8-1 0-15,0 0 0 16,-19 0 0-16,-10-2 0 15,-8-2 0-15,-11-6 0 16,0-4 0-16,-6-6 0 16,-2-4 0-16,8 0 0 15,1 0 0-15,11 0 0 16,9-4 0-16,14 2 0 16,8 0 0-16,5 2-29 15,18 0-681-15,7 0-610 0</inkml:trace>
  <inkml:trace contextRef="#ctx0" brushRef="#br0" timeOffset="-200003.53">12771 9356 942 0,'0'0'1936'0,"0"0"-1196"16,0 0-432-1,0 0-138-15,0 0-170 0,0 0 0 16,0 0 0-16,133-22 0 15,-91 18 0-15,1 0 0 16,-3 0 0-16,-4 2-140 16,-9 2-175-16,-11 0-214 15,-10 0-282-15,-6 4-420 0</inkml:trace>
  <inkml:trace contextRef="#ctx0" brushRef="#br0" timeOffset="-199862.2">12851 9541 1868 0,'0'0'1022'0,"0"0"-497"16,0 0-190-16,0 0-103 16,0 0-118-16,0 0-114 15,114 34 0-15,-54-34 0 16,27-14-15-16,-14-8-670 16,-11-2-2208-16</inkml:trace>
  <inkml:trace contextRef="#ctx0" brushRef="#br0" timeOffset="-199326.02">13595 9069 2626 0,'0'0'864'15,"0"0"-405"-15,0 0-312 16,0 0-147-16,0 0 0 16,0 0 0-16,0 0 0 15,20 87 0-15,-11-31 0 16,0 4 0-16,-2 4 0 0,-1-4 0 16,1-6 0-1,-3-7 0-15,4-13 0 0,-4-10 0 16,0-14 0-16,3-10 0 15,1 0 0-15,6-24 0 16,3-14 0-16,4-11 0 16,4-11 0-16,1-6 0 15,1-4 0-15,-3 6 0 16,1 10 0-16,-9 15 0 0,-3 16 0 16,-7 16 0-1,0 7 0-15,-6 11 0 0,0 40-243 16,0 2-352-16,0-3-665 0</inkml:trace>
  <inkml:trace contextRef="#ctx0" brushRef="#br0" timeOffset="-198900.02">13965 9607 2199 0,'0'0'914'0,"0"0"-453"0,0 0-183 15,0 0-142-15,0 0-104 16,118-52-16-16,-77 40-16 16,-10 6-18-16,-10 6 8 15,-9 0-49-15,-8 4-23 16,-4 14 26-16,0 6-7 16,-8 4 32-1,-8 0-25-15,3-2 16 0,-1-4 34 16,5-4-8-16,7-4 14 15,2-4 24-15,0-2 29 16,17-2 34-16,12-2-27 16,7 2-27-16,5-2-7 0,-2 0-26 15,-1 4-6 1,-5 4 5-16,-8 4-27 0,-11 6 22 16,-12 2-2-16,-2 2 8 15,-18 3 29-15,-17-5 10 16,-7-2 30-16,-6-4 4 15,2-4-22-15,5-4-51 16,10-6 0-16,16-6-47 0,11-20-281 31,4-4-850-31</inkml:trace>
  <inkml:trace contextRef="#ctx0" brushRef="#br0" timeOffset="-198695.49">15003 9665 1759 0,'0'0'1545'16,"0"0"-961"-16,0 0-376 0,0 0-208 0,0 0 0 16,-48 116 0-16,21-82 0 0,-4 2 0 31,-10-1-116-31,8-11-531 15,13-10-972-15</inkml:trace>
  <inkml:trace contextRef="#ctx0" brushRef="#br0" timeOffset="-198058.65">15651 9413 1837 0,'0'0'732'0,"0"0"-346"16,0 0 98-16,0 0-216 16,0 0-71-16,0 0-64 15,0 0-74-15,0-53-59 16,7 17 0-16,0-8 0 15,0-8 0-15,-3-4 0 16,0-8 0-16,1-1 0 16,-5 1 0-16,0 6 0 0,0 8 0 15,0 14 0-15,0 10 0 16,0 10 0-16,0 10 0 16,0 6 0-16,0 0 0 0,0 18 0 15,0 14 0-15,2 12 0 16,0 14 0-16,3 9 0 15,-2 6 0-15,-1 6 0 16,0-1 0-16,0-2 0 16,0-6 0-16,0-8 0 15,3-7 0-15,3-11 0 16,8-12 0-16,9-10 0 16,11-14 0-1,6-8 0-15,5-6-167 0,15-50-200 0,-10 2-302 16,-15-3-132-16</inkml:trace>
  <inkml:trace contextRef="#ctx0" brushRef="#br0" timeOffset="-197892.67">15427 9118 2443 0,'0'0'805'0,"0"0"-563"15,0 0 0-15,116-17-242 0,-37 9-5 16,48-6-241 0,-17 4-269-1,-21-2-288-15</inkml:trace>
  <inkml:trace contextRef="#ctx0" brushRef="#br0" timeOffset="-197696.67">16133 9078 1407 0,'0'0'1485'16,"0"0"-801"-16,0 0-436 15,0 0 24-15,0 0-272 16,127-25-21-16,-65 22-192 16,17 0-244-16,-20 3-225 15,-14 0-290-15</inkml:trace>
  <inkml:trace contextRef="#ctx0" brushRef="#br0" timeOffset="-197555.33">16093 9324 2329 0,'0'0'843'0,"0"0"-578"16,0 0 116-1,0 0-201-15,158 0-180 16,-82-10-9-16,31-12-291 15,-19 0-358-15,-16 0-609 0</inkml:trace>
  <inkml:trace contextRef="#ctx0" brushRef="#br0" timeOffset="-197193.68">16757 8913 1377 0,'0'0'1445'15,"0"0"-626"-15,0 0-364 16,0 0-455-16,0 0 0 16,0 0 0-16,0 0 0 0,6-16 0 15,12 58 0-15,5 12 0 16,-4 6 0-16,0 2 0 16,-2 1 0-16,-3-7 0 15,-3-8 0-15,-2-12 0 16,-2-10 0-16,-3-12 0 15,-2-8 0-15,2-6 0 16,1 0 0-16,7-18 0 16,3-12 0-16,7-12 0 15,7-10 0-15,7-6 0 16,-3-6 0-16,0 2 0 16,-4 9 0-16,-8 13 0 15,-8 14 0-15,-7 18 0 0,-6 10-231 16,0 22-782-1,0 4-532-15</inkml:trace>
  <inkml:trace contextRef="#ctx0" brushRef="#br0" timeOffset="-196895.53">17198 9236 2352 0,'0'0'707'16,"0"0"-417"-16,0 0 6 0,0 0-124 15,0 0-104-15,0 0-56 16,0 132-12-16,-5-97 6 16,-6-3-5-16,-5-2-2 15,3-5-16-15,3-7-19 16,2-3 22-16,8-7-14 16,0-2 6-16,8-2 22 15,13-4 0-15,10 0 11 16,6 0-11-16,-2 0-26 15,3 0-52-15,-5 0-114 16,3 0-176-16,-11 0-261 16,-7 0-158-16</inkml:trace>
  <inkml:trace contextRef="#ctx0" brushRef="#br0" timeOffset="-196659.86">17372 9472 1030 0,'0'0'983'0,"0"0"-447"15,0 0 55-15,0 0-209 16,0 0-61-16,0-102-68 16,0 95-253-16,0 2 0 15,0 3 0-15,0 2 0 16,0 0 0-16,0 14 0 16,0 16 0-16,0 10 0 15,0 10 0-15,0 7 0 16,0 1 0-16,-5-2 0 15,-1-2 0-15,6 9-69 0,0-17-521 16,0-12-563-16</inkml:trace>
  <inkml:trace contextRef="#ctx0" brushRef="#br0" timeOffset="-172237.5">8123 7425 1706 0,'0'0'872'0,"0"0"-610"15,0 0 16-15,0 0-52 16,0 0-98-16,0 0-28 16,-14-6 14-16,24-8 59 15,3-6-73-15,3-8-14 16,3-8-35-16,4-8-51 15,2-4 0-15,-4-4 0 16,0 2 0-16,-5 3 0 16,-6 9 0-16,-5 14 0 15,-3 8 0-15,-2 10 0 0,0 6 0 16,0 0 0-16,0 20 0 16,-9 18 0-1,-1 14 0-15,0 10 0 0,3 7 0 16,1 1 0-16,4 0 0 15,2-2 0-15,0-3 0 16,0-7 0-16,0-6 0 16,2-8 0-1,7-10 0-15,-3-8 0 16,2-10-155-16,-8-12-194 16,0-4-310-16,0 0-151 0</inkml:trace>
  <inkml:trace contextRef="#ctx0" brushRef="#br0" timeOffset="-171963.22">7974 7828 1119 0,'0'0'1353'15,"0"0"-749"-15,0 0-279 0,0 0-4 16,0 0-91-16,0 0-86 16,0 0-144-16,-29 8 0 15,49-8 0-15,11 0 0 16,16 0 0-16,11 0 0 0,13 0 0 15,3-6 0 1,-3-6 0-16,-9 2 0 0,-17 0 0 16,-17 2 0-16,-12 4 0 15,-9 2 0-15,-7 2 0 16,0 0 0-16,0 0 0 16,6 0-86-16,4 4-539 15,1 4-322-15</inkml:trace>
  <inkml:trace contextRef="#ctx0" brushRef="#br0" timeOffset="-171559.44">9125 7415 1766 0,'0'0'753'0,"0"0"-251"16,0 0-121 0,0 0-9-16,0 0-144 0,0 0-134 15,0 0-94-15,-35 16 0 16,10 45 0-16,-10 29 0 16,-9 36 0-16,-10 30 0 15,0 9 0-15,6-7 0 16,5-17 0-16,7-23 0 15,9-20 0-15,6-20 0 16,5-19 0-16,3-11 0 16,-1 4 0-1,1 0 0-15,-1-2 0 0,5-14 0 16,3-12 0-16,4-10 0 16,2-8 0-16,0-4 0 15,0-2 0-15,0 0 0 0,2-8 0 16,6-8-266-16,1 0-606 15</inkml:trace>
  <inkml:trace contextRef="#ctx0" brushRef="#br0" timeOffset="-154289.55">9489 8099 1685 0,'0'0'853'0,"0"0"-704"16,0 0-40-16,0 0 4 16,0 0-78-16,0 0-17 15,0 0 21-15,-109 78 71 0,87-72 51 16,-1-6-18-16,3 0 16 15,2 0-30-15,2-18-25 16,5-6-22-16,5-4-28 16,6-8-13-16,0 0-16 15,4 0-24-15,15 2 13 16,2 6 2-16,4 6-4 16,2 5 11-16,-3 9-2 15,3 4-21-15,2 4 0 16,-1 0 0-16,4 15 0 15,2 9 0-15,-6 8 0 0,-1 8 0 16,-5 4 0 0,-6 2 0-16,-5 4 0 0,-4 2 0 15,-7 0 0-15,0 2 0 16,0 3 0-16,-18-3 0 16,-2 0 0-16,-5-4 0 15,-4-4 0-15,0-6 0 16,-4-6 0-16,2-7 0 15,0-8 0-15,-1-6 0 16,5-8 0-16,1-5 0 16,2 0 0-16,3-10 0 15,3-8 0-15,7-4 0 0,5 3 0 16,6-4 0-16,0 5 0 16,6 2 0-16,17 0 0 15,8 6 0-15,7 4 0 16,2 4 0-16,5 2 0 15,-3 8 0-15,0 14 0 16,-4 8 0-16,-2 2 0 16,-3 4-21-16,0 0-8 15,-1-1 20-15,-1-7-24 16,2-8 23-16,5-8-5 16,3-12 6-16,1 0 3 15,0-10-42-15,-2-12-6 16,-8-2-12-16,-15-4-111 0,-10 6-90 15,-7 10-702-15</inkml:trace>
  <inkml:trace contextRef="#ctx0" brushRef="#br0" timeOffset="-151657.62">9538 9078 1478 0,'0'0'387'16,"0"0"-174"-16,0 0 89 0,0 0-67 15,0 0-89-15,0 0-36 16,0 0 26-16,-4-17-12 15,1 17-14-15,1 0-32 16,-5 14-37-16,-6 21-5 16,-7 19-7-16,-11 34-11 15,-9 32 0-15,-1 31-18 16,3 5 13-16,11-7-13 16,14-15-7-16,11-12 6 15,2 1-23-15,5-1 9 16,22-4 4-16,4-4-5 15,4-17 7-15,1-17-20 16,-1-18-6-16,10-4 8 0,13 6-3 16,18 7 7-16,13-1 14 15,7-10 0-15,-3-12 8 16,-6-8-12-16,-8-6-20 16,-15-8 5-16,-13-1-4 15,-10-7 16-15,-10-4 2 16,-8-5 14-16,-2 0 2 15,-7-5-2-15,-6-4-114 16,-5 0-102-16,-3-18-254 16,0-4-980-16</inkml:trace>
  <inkml:trace contextRef="#ctx0" brushRef="#br0" timeOffset="-150789.8">9542 9196 1467 0,'0'0'533'16,"0"0"-289"-16,0 0-19 15,0 0-71-15,0 0-48 0,0 0-48 16,0 0-34 0,-35-22-3-16,17 22-15 0,-9 2 2 15,-6 20 4-15,-7 10-2 16,-5 8 12-16,0 4-15 16,4 2-6-1,4-6 11-15,11-5-12 0,8-12 2 16,11-10-1-16,7-12-1 15,0-1 39-15,7-14-1 16,18-19-19-16,4-14 21 0,4-7 10 31,2-4-11-31,-3 2-14 0,-1 4-19 0,-2 9 0 16,-7 11-6-16,-4 14 1 16,-2 9 23-16,-5 4 6 15,-3 5 3-15,2 0 21 16,-2 0 4-16,3 0 7 15,1 6-10-15,3 8-28 16,5 5 6-16,0 2-10 16,5 8-2-16,1 3 0 15,3 4-21-15,0 2 9 0,-2-2-9 16,-2-2-7 0,-3-6 5-16,-4-4-59 0,-5-6 20 15,-6-4 23-15,0-4-18 31,-5 1-33-31,0 0-80 0,0 0-219 0,-2-1-640 0</inkml:trace>
  <inkml:trace contextRef="#ctx0" brushRef="#br0" timeOffset="-150167.09">11157 11057 1913 0,'0'0'654'0,"0"0"-370"15,0 0 91-15,0 0-59 16,0 0-94-16,0 0-132 15,0 0-46-15,-151 150-8 16,86-10 22-16,9 23-11 16,23-5-46-16,29-9 15 0,4-41-16 15,20-22 1-15,11-24-3 16,11-12-2-16,12-1-4 0,6-1 7 16,5-6-41-1,-12-16 9-15,-13-12-27 0,-15-12-25 16,-21-10-70-16,-4-16-130 15,0-4-887-15</inkml:trace>
  <inkml:trace contextRef="#ctx0" brushRef="#br0" timeOffset="-149095.95">11610 11386 789 0,'0'0'230'0,"0"0"-59"15,0 0 45-15,0 0 54 0,0 0-10 16,0 0-25-16,0 0 36 16,0-86 1-16,0 79-27 15,0 6-20-15,-11 1-64 16,-5 0-77-16,-6 19-51 15,-7 17-31-15,-9 15 13 16,0 11-11-16,1 8-4 16,8 4 0-16,8-2-6 15,19-4-14-15,2-5-35 16,31-13-89-16,21-12-63 16,30-10-60-16,-10-10-254 0,-14-12-267 0</inkml:trace>
  <inkml:trace contextRef="#ctx0" brushRef="#br0" timeOffset="-148701.45">11864 11434 1540 0,'0'0'889'0,"0"0"-533"16,0 0 139 0,0 0-245-16,0 0-142 0,0 0-64 15,0 0-43-15,22 46 8 16,-7-2 15-16,4 4-22 16,-3 0-4-16,-1-4-1 15,-2-5-34-15,-1-9-41 16,-4-10-6-16,1-8 13 15,-4-10 43-15,2-2 28 0,-1-10 4 16,3-21 8-16,2-6 6 16,0-14 48-16,5-5-21 15,-1-2-16-15,4 2 8 16,-4 7-22-16,-1 16 9 16,-8 12-8-16,1 14-16 15,-5 7 0-15,2 6-112 16,0 35-91-16,4-2-379 15,-6-3-356-15</inkml:trace>
  <inkml:trace contextRef="#ctx0" brushRef="#br0" timeOffset="-148289.15">12337 11725 1714 0,'0'0'610'0,"0"0"-317"16,0 0 20-16,0 0-129 15,0 0-82-15,0 0-82 16,135-43-2-16,-99 43-18 16,-7 7 0-16,-11 15-6 15,-12 6 1-15,-6 4-56 0,-2 2 50 16,-25 2 8-16,-6-2 3 15,-2-2 38-15,1-8 10 32,7-4 65-32,9-10-20 0,12-2-21 0,6-6-1 15,4-2-58-15,23 0 50 16,13 0-36-16,5 0-26 16,3 0-1-16,-3-4-33 15,-9-2-57-15,-5-6-71 16,-11 4-298-16,-9-2-325 0</inkml:trace>
  <inkml:trace contextRef="#ctx0" brushRef="#br0" timeOffset="-146626.5">12570 11933 423 0,'0'0'832'16,"0"0"-524"-16,0 0-95 15,0 0-20-15,0 0-76 16,0 0-42-16,0 0-23 15,0-4-8-15,2 4 30 16,0-2 15-16,6 2 36 16,-2 0-3-16,3 0-22 0,2 0-16 15,3 0-35-15,1 0-36 16,1 8 2-16,1 0-15 16,1 0 0-16,-3 0 6 15,-3-2-5-15,-3 2-1 16,-5 2 0-16,-4 4 0 15,0 2 18-15,0 4 11 16,-8 0-1-16,-9 2 7 16,0 0-27-16,-1-1 10 15,-1-2-10-15,-2-2-8 16,-1-5 49-16,0-2 8 16,-1-4 20-16,-1-6 11 0,-1 0-42 15,3 0 7 1,0 0-16-16,6 0-25 0,5-6 6 15,2-1-18-15,7 4 0 16,0 1-6-16,2 2-26 16,0-2-110-16,0 0-358 15,7-3-398-15</inkml:trace>
  <inkml:trace contextRef="#ctx0" brushRef="#br0" timeOffset="-146393.47">13112 11919 1923 0,'0'0'757'16,"0"0"-503"-16,0 0 30 15,0 0-136-15,0 0-95 16,0 0 5-16,0 0-40 15,-29 82-12-15,9-50-6 16,2-4-82-16,6-6-222 16,8-8-416-16,4-11-600 0</inkml:trace>
  <inkml:trace contextRef="#ctx0" brushRef="#br0" timeOffset="-146003.39">13446 11360 2309 0,'0'0'790'0,"0"0"-486"16,0 0 13-16,0 0-115 16,0 0-104-16,0 0-22 15,0 0-76-15,57 59 0 16,-43-18 0-16,-1 3 0 15,-1 6 0-15,-1 0 0 16,3 0 0-16,-1-4 0 16,2-6 0-16,-1-7 0 15,1-12-38-15,-3-8 2 0,-6-11 27 16,0-2 9-16,-1-15 17 16,2-17-5-16,0-8 9 15,3-8 12-15,4-6-33 16,2-2 0-16,2 2 0 15,-1 10 0-15,-3 10 0 16,-8 16 0-16,-1 9 0 16,-3 9 0-16,0 0-86 15,2 27-257-15,-2 3-252 16,1-2-369-16</inkml:trace>
  <inkml:trace contextRef="#ctx0" brushRef="#br0" timeOffset="-145689.12">13902 11757 113 0,'0'0'1923'16,"0"0"-1294"-16,0 0-158 15,0 0-189-15,0 0-114 16,0 0-69-16,0 0-69 16,70-4-17-16,-43 4-13 15,-8 0-43-15,-7 4-44 16,-8 14 1-16,-4 5-1 15,-4 6 15-15,-18 1 34 0,-5 0 38 16,-2-4 0-16,6-4 35 16,8-8 24-16,9-4 1 15,6-6 3-15,4-2 24 16,25-2 0-16,11 0-36 16,11-2-51-16,4-10-27 15,11-6-146-15,-18 2-464 16,-12 4-946-16</inkml:trace>
  <inkml:trace contextRef="#ctx0" brushRef="#br0" timeOffset="-145499.93">14498 11821 2155 0,'0'0'852'16,"0"0"-569"-16,0 0-83 15,0 0-50-15,0 0-49 16,0 0-77-16,0 0-24 16,42 136-83-16,-57-78-92 15,-10-12-278 1,2-11-392-16</inkml:trace>
  <inkml:trace contextRef="#ctx0" brushRef="#br0" timeOffset="-145136.33">14934 11269 2374 0,'0'0'741'0,"0"0"-377"0,0 0-24 0,0 0-193 15,0 0-87-15,0 0-51 16,0 0-7-1,63 100 5-15,-45-43-7 16,-5 1 0-16,-2-2-7 0,-2-8-37 16,-4-8-50-16,-1-12-44 15,-4-12 19-15,2-10 61 16,-2-6 43-16,2-2 15 16,0-21 15-16,7-8 10 15,3-9 56 1,3-4-28-16,5-6 11 0,3 2 2 0,-2 4-51 15,-2 9 5-15,-9 13-20 16,0 15-19-16,-4 7-144 16,-3 19-318-16,-1 6-481 15</inkml:trace>
  <inkml:trace contextRef="#ctx0" brushRef="#br0" timeOffset="-144664.31">15385 11552 2295 0,'0'0'872'0,"0"0"-562"16,0 0-43-16,0 0-147 31,0 0-103-31,0 0-4 0,0 0-13 0,-16 119-34 16,5-82-42-16,-3-5-61 15,3-7 19-15,3-11 80 16,2-6 16-16,4-6 22 15,2-2 9-15,0 0 4 16,12 0-1 0,9-6-12-16,11-1-25 0,-1 6-7 0,3 1-114 15,-6 0-43-15,-5 0-37 16,-7 0-19-16,-8 0-78 16,-5 0-53-16,-3 0 7 15,0 0 110-15,0-4 235 16,0-9 24-16,-3-5 249 15,3-4 23-15,0-2 71 32,0 1 31-32,0 2 93 15,0 3-136-15,0 6-54 16,0 6-28-16,0 6-111 16,0 0-88-16,0 8-19 15,0 18-31-15,0 11 0 16,0 4-1-16,0 8 1 0,7-3-27 15,5-4-147-15,7-2-120 16,-1-14-326-16,-3-10-396 0</inkml:trace>
  <inkml:trace contextRef="#ctx0" brushRef="#br0" timeOffset="-144365.9">15780 11191 1908 0,'0'0'700'0,"0"0"-378"16,0 0 16-16,0 0-74 16,148 26-102-16,-111 8-57 15,-2 12-12-15,-14 8-38 16,-5 11 1-16,-13 1-35 15,-3 6-11-15,-5-2-1 16,-19-4-9-16,-5-3-7 16,-5-9 7-16,1-10-90 15,2-6-99-15,2-10-94 16,8-8-336-16,13-10-237 0</inkml:trace>
  <inkml:trace contextRef="#ctx0" brushRef="#br0" timeOffset="-144022.06">16528 11761 2270 0,'0'0'644'0,"0"0"-496"15,0 0 23 1,0 0-87-16,0 0-84 0,0 0-46 15,0 0-31-15,0 0 11 16,0-3-20-16,-6-2 59 16,4-4 18-16,0-2 9 15,2-4 36-15,0 4 32 16,0-2 24-16,4 5-7 16,10 4-34-16,-1 4-15 15,-1 0-12-15,-3 7 3 16,-5 12 5-16,-4 8-32 15,0 5-6-15,0-1 6 16,-7 4-1-16,-15-3 0 0,-29 6-56 16,4-10-240-1,-2-8-532-15</inkml:trace>
  <inkml:trace contextRef="#ctx0" brushRef="#br0" timeOffset="-143457.65">16968 10946 920 0,'0'0'1300'0,"0"0"-786"15,0 0-178-15,0 0-5 16,0 0-115-16,0 0-138 15,0 0 1-15,-126 83 29 0,86-17-21 16,11 10-36 0,17 4-34-16,12 5-5 0,31-3-12 31,48 0-17-31,37-8-121 0,19-26-157 0,-21-16-457 16,-34-30-823-16</inkml:trace>
  <inkml:trace contextRef="#ctx0" brushRef="#br0" timeOffset="-143099.97">17532 11081 1980 0,'0'0'754'0,"0"0"-512"15,0 0 44-15,0 0-102 16,0 0-76-16,31 148-65 16,-19-90-42-16,-1-2-1 15,2-3 0-15,3-9-20 16,-3-10 10-16,1-10 1 16,-4-14 9-16,2-10 23 15,1 0 37-15,2-26 18 0,1-10-38 16,7-9 5-16,-4-6 32 15,4-3-37-15,1-3-13 16,-3 3 12-16,-6 8-21 16,-2 12 9-16,-6 12-25 15,-2 10 4-15,-5 10-12 16,0 2-17-16,0 4-191 16,0 30-91-16,0 0-398 15,0-4-475-15</inkml:trace>
  <inkml:trace contextRef="#ctx0" brushRef="#br0" timeOffset="-142690.65">18003 11452 1476 0,'0'0'799'15,"0"0"-431"-15,0 0-13 16,0 0-81-16,0 0-157 15,0 0-84-15,0 0-18 16,104-52-15-16,-86 52-2 16,-9 0-47-16,-7 14-20 15,-2 4 3-15,-6 4-3 0,-15 2 43 16,-1 0 25-16,0 0-7 16,6-4 8-1,10-2 9-15,6-4 0 0,0-2 35 16,8-4-17-16,19 0-3 15,4-2 18 1,5 2-42-16,-3 0 10 0,-6 2-10 16,-7 0-3-16,-11 4-4 15,-9 0-4-15,0 3 11 16,-20 1 5-16,-14-4-4 16,-3 0 60-16,-5-5-20 0,3 0-26 15,8-5 0-15,7-3-15 16,24-1-66-16,0-8-223 15,15-7-738-15</inkml:trace>
  <inkml:trace contextRef="#ctx0" brushRef="#br0" timeOffset="-142501.91">18726 11642 1955 0,'0'0'690'0,"0"0"-199"0,0 0-217 15,0 0-52-15,0 0-141 16,0 0-81-16,-62 137-15 16,33-91-188-16,6-10-463 15,8-10-436-15</inkml:trace>
  <inkml:trace contextRef="#ctx0" brushRef="#br0" timeOffset="-142133.53">19132 11039 598 0,'0'0'1914'0,"0"0"-1234"16,0 0-371-16,0 0-44 15,0 0-140-15,0 0-83 16,0 0-11-16,62 102 8 15,-33-42-22 1,-4 2-16-16,0-2-1 0,-6-5-12 16,-3-14-48-16,-5-10 0 0,-2-15-3 15,-6-12 36-15,-1-4 23 16,-2-12 4-16,2-16 7 16,2-10 2-16,5-7-7 15,3-1 13-15,3-4 6 31,1 4 4-31,1 4-11 0,-3 10-13 16,-5 10-1-16,-5 16-12 16,-4 12-185-16,0 20-182 15,0 2-504-15</inkml:trace>
  <inkml:trace contextRef="#ctx0" brushRef="#br0" timeOffset="-141803.29">19693 11355 2160 0,'0'0'775'15,"0"0"-438"-15,0 0-127 16,0 0-129-16,0 0-60 16,0 0-21-16,-119 41-6 15,111-11 4-15,8 0-7 16,0-2 9-16,12-4-15 15,15-4 15-15,6-2-1 16,3 0-15-16,-3-2 4 16,-2-2 0-16,-8 2-4 15,-10-2 15-15,-9 0-11 16,-4 1-3-16,0-1 8 0,-17-1-11 16,-12 0 16-16,-5-3-4 15,-2-2-1-15,0-7-53 16,7-1-85-16,2-14-117 15,8-12-113-15,7-4-435 0</inkml:trace>
  <inkml:trace contextRef="#ctx0" brushRef="#br0" timeOffset="-141661.95">19667 11392 755 0,'0'0'1241'0,"0"0"-871"16,0 0-15-16,115-5-98 15,-68 5-179-15,9 0-78 16,-12 0-297-16,-12 0-978 0</inkml:trace>
  <inkml:trace contextRef="#ctx0" brushRef="#br0" timeOffset="-141426.45">20217 11472 1884 0,'0'0'1011'0,"0"0"-559"15,0 0-241-15,0 0-37 16,0 0-66-16,0 0-61 16,34 128-47-16,-50-86 0 15,-9-2-38-15,-2-1-176 16,-2-3-170-16,8-13-398 15,9-9-243-15</inkml:trace>
  <inkml:trace contextRef="#ctx0" brushRef="#br0" timeOffset="-141093.9">20580 10882 2230 0,'0'0'798'0,"0"0"-424"0,0 0-36 16,0 0-122-16,0 0-90 62,0 0-112-62,0 0-14 0,107 107 0 0,-80-41 0 0,-1 6-9 0,-3-4 9 0,-3-6-54 16,-3-9-36-16,-1-16-38 0,-5-15 65 15,-3-12 32-15,-6-10 23 0,0-3 8 16,0-23 1-16,2-6 0 16,5-7 20-16,0-3-20 15,5-2 8 1,1-2-9-16,-1 2-4 16,-1 4-2-16,-4 12-6 0,-9 14-144 15,0 8-358-15,0 6-798 0</inkml:trace>
  <inkml:trace contextRef="#ctx0" brushRef="#br0" timeOffset="-140760.16">21151 11239 2270 0,'0'0'789'0,"0"0"-642"16,0 0-35-16,0 0 0 15,0 0-88-15,-29 116-19 16,15-75-5 0,-1-3-88-16,-1-8-50 0,3-6 12 15,4-12 41-15,2-6 78 16,4-6 7-16,3 0 28 16,0-6 84-16,8-6-52 15,13 0-13-15,4 4-31 0,4 2-16 16,2 2 0-16,1 4-3 31,-3 0-108-31,-3 0-101 0,-5 0-52 0,-12 0-47 16,-5 0-68-16,-2-8-292 0</inkml:trace>
  <inkml:trace contextRef="#ctx0" brushRef="#br0" timeOffset="-140601.89">21267 11328 1077 0,'0'0'639'15,"0"0"-263"1,0 0 106-16,0 0 1 0,0 0-195 15,0 0-54-15,0 0-69 16,-10-87-119-16,10 119-7 0,0 16 11 16,0 7-34-16,2 5-13 31,6 0-3-31,1 16-105 0,-1-16-154 16,-4-16-586-16</inkml:trace>
  <inkml:trace contextRef="#ctx0" brushRef="#br0" timeOffset="-139256.68">21741 10451 1996 0,'0'0'644'0,"0"0"-403"0,0 0 130 16,0 0-64-16,0 0-135 15,0 0-116-15,-9-16-31 16,29 40-4-16,7 10 24 31,10 16 32-31,8 15-20 16,16 27-12-16,7 28-6 16,-3 22-39-16,-16 7 0 15,-27-27 0-15,-22-32 0 0,-2-31 0 16,-34-5 0-16,-10 6 0 15,-18 4 0-15,-13 4 0 16,0-11 0-16,5-13 0 16,9-12 0-16,22-14 0 15,27-18 0-15,14-4-206 16,0-20-785-16</inkml:trace>
  <inkml:trace contextRef="#ctx0" brushRef="#br0" timeOffset="-139130.4">22583 11703 3071 0,'0'0'864'16,"0"0"-703"-16,0 0-161 15,0 0 0-15,0 0-1161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4:03:57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8018 7575 1252 0,'0'0'752'0,"0"0"-490"0,0 0-16 16,0 0-7-16,0 0-45 15,0 0-90-15,12 0 30 16,-12-1 17-16,0-3-3 16,-12-2-52-16,-5-1-70 15,-8 2-5-15,-8-1-5 16,-9 3-16-16,-8 2 8 15,-8 1-8-15,-6 0 0 16,-3 5-1-16,-5 12-3 0,1 2-1 16,-2 6 4-16,-1 3 2 15,-2 6-1-15,-4 2 6 16,-4 6-5-16,-5 2-1 16,-7 4-1-16,-20 11-4 15,-23 10 5-15,-23 10 0 16,-3-1 9-16,12-6-9 15,16-8 0-15,35-11 0 16,19-7-12-16,21-6 4 16,4 4 7-16,-11 8 2 15,-8 8 17-15,-8 12 5 16,2-1 2-16,8-3 14 16,-2 0-16-16,6-4-1 15,-2 2-1-15,-1-2-1 0,3-1 16 16,2-4-14-16,2-2 7 15,6-5 16-15,9-6-33 16,6-6-12-16,7-5 8 16,5-6-7-16,3-7 14 15,6-4-14-15,3-3 11 16,7-8-12-16,6-4-4 16,9-3-49-16,24-29-133 15,19-9-513-15,3-10-560 0</inkml:trace>
  <inkml:trace contextRef="#ctx0" brushRef="#br0" timeOffset="998.39">7706 7443 1558 0,'0'0'481'0,"0"0"-192"15,0 0-24-15,0 0 24 16,0 0-77-16,0 0-72 16,0 0 26-16,-25-20-39 15,21 20-11-15,0-2-23 16,-3 0-32-16,3 0 17 15,0 0-36-15,2 2-31 16,-2-2 34-16,4 0-9 16,0 2-5-16,0 0 25 0,0 0-56 15,0-2 0-15,0 2 0 16,0 0 0-16,0 0 0 16,17 0-26-16,5 8 26 15,5 8-3-15,8 4 11 16,1 1-9-16,-1-2 1 15,-1-1-15-15,-5-1-7 16,-7-6-26-16,-7-3 12 16,-7-2 21-16,-4-3-3 15,-4-3 18-15,0 1 21 16,0-1-6-16,0 3 28 16,-12 1-31-16,-7 2-10 0,-8 6 7 15,-6 6-8-15,-3 6-1 16,2 6 0-16,1 2-2 15,1 0-8-15,3-2 8 16,6 0 2-16,2-4-4 16,3-6 13-16,7-4-10 15,3-7 1-15,6-6-24 16,-1-3-11-16,3 0-62 16,0-7-134-16,11-14-612 15,7 3-921-15</inkml:trace>
  <inkml:trace contextRef="#ctx0" brushRef="#br0" timeOffset="1124.02">7960 7854 2259 0,'0'0'685'0,"0"0"-573"16,0 0-112-16,0 0-443 15,0 0-1244-15</inkml:trace>
  <inkml:trace contextRef="#ctx0" brushRef="#br0" timeOffset="3496.86">2270 9769 1692 0,'0'0'545'16,"0"0"-269"-16,0 0 53 15,0 0-6-15,0 0-122 16,-29-104-5-16,25 100-32 0,-1 4-55 15,0 6-56-15,1 28-53 16,-3 30 0-16,1 11 0 16,6 11 1-16,0 6-2 15,4-14 1-15,23 4-1 16,15-13-23-16,10-17-174 16,29-36-111-16,-11-14-318 15,-14-4-164-15</inkml:trace>
  <inkml:trace contextRef="#ctx0" brushRef="#br0" timeOffset="3826.49">2729 9691 1397 0,'0'0'1086'0,"0"0"-814"16,0 0 75-16,0 0-90 15,0 0-177-15,0 0-70 16,0 0 41-16,2 76-1 16,7-25-8-16,2 3-27 15,-2 0-6-15,0-4-9 16,0-12-2-16,-1-10-7 16,0-10 9-16,-4-14 0 15,3-4 3-15,1-10 22 16,4-22 58-16,1-14-38 0,5-12-35 15,-3-4-8-15,1-1 10 16,-3 7-12-16,-4 14 12 16,-2 14-5-16,-2 14-6 15,-3 12-1-15,2 2-68 16,3 32-133-16,-1 6-262 16,2-2-477-16</inkml:trace>
  <inkml:trace contextRef="#ctx0" brushRef="#br0" timeOffset="4291.46">3154 9962 1614 0,'0'0'391'15,"0"0"-141"-15,0 0 16 16,0 0-117-16,0 0-61 15,114-106 3-15,-94 96-15 16,-7 6-31-16,-4 4-24 16,-4 1-2-16,-5 21 7 15,0 11-26-15,-5 5-11 16,-14 4-19-16,-4-2 21 0,0-6 9 16,6-6 15-16,3-12 47 15,10-6 46-15,4-8-7 16,0-2-15-16,0 0-18 15,16 0-47-15,9-4 6 16,1 0-18-16,3 2-9 16,-3 2 0-16,-1 0-12 0,-7 2-24 15,-5 12-4-15,-8 7 25 16,-5 2 15-16,-2 4 16 16,-23 0 14-16,-6 0 39 0,-7-1-13 15,-2-6-2-15,3-2-33 16,2-8-20-1,11-4-1-15,6-6-120 0,10 0-437 16,8 0-488-16</inkml:trace>
  <inkml:trace contextRef="#ctx0" brushRef="#br0" timeOffset="4496.91">3689 10131 1175 0,'0'0'1253'0,"0"0"-993"16,0 0-87-16,0 0 117 15,0 0-117-15,0 0-106 16,-20 123-33-16,1-80-34 16,-4-1-152-16,3-12-467 15,7-12-441-15</inkml:trace>
  <inkml:trace contextRef="#ctx0" brushRef="#br0" timeOffset="4795.58">3894 9699 2244 0,'0'0'874'0,"0"0"-564"15,0 0-53-15,0 0-148 16,0 0-86-16,0 0 11 15,0 0-28-15,70 129-6 16,-53-92 0-16,-1-2 0 16,-3-11-52-16,-1-8 8 15,-4-10 8-15,-3-6 36 0,-1-2 11 16,0-23 35-16,0-8 2 16,4-7-6-16,3-6 3 15,-1-3-34-15,2 9-10 16,1 6-2-16,-1 16-38 15,-3 12-146-15,4 14-44 16,-4 18-332-16,-2 4-277 0</inkml:trace>
  <inkml:trace contextRef="#ctx0" brushRef="#br0" timeOffset="5062.31">4342 9934 1661 0,'0'0'950'15,"0"0"-595"-15,0 0-183 16,0 0-94-16,0 0-40 16,0 0-31-16,120-10 2 15,-104 10-9-15,-9 10-9 16,-7 10 8-16,0 8 2 16,-10 2 19-16,-9-2 16 15,-1-4 16-15,4-4 20 16,7-8-25-16,7-4-29 15,2-4-14-15,2-4-4 16,25 0-7-16,31-4-32 0,-5-12-183 16,-4-4-544-16</inkml:trace>
  <inkml:trace contextRef="#ctx0" brushRef="#br0" timeOffset="5234.76">4937 9924 2313 0,'0'0'877'0,"0"0"-630"16,0 0-92-16,0 0-116 15,0 0-29-15,0 0 1 16,9 132-11-16,-9-92-29 0,0 2-190 16,0-8-429-1,0-16-411-15</inkml:trace>
  <inkml:trace contextRef="#ctx0" brushRef="#br0" timeOffset="5567.19">5240 9508 2819 0,'0'0'754'0,"0"0"-510"0,0 0-92 16,0 0-82-16,0 0-64 15,0 0 15-15,0 0-12 0,58 137-3 16,-45-87-6-16,1-6-41 16,-6-5-83-16,1-11 19 15,-2-13 18-15,0-12 51 16,-1-3 36-16,3-13 19 16,3-17 19-16,1-8-22 15,1-6-2-15,-1 0 0 16,-1 4-13-16,-2 6-2 15,-6 14-31-15,1 12-130 16,-5 8-303-16,2 18-363 16,-2 6-158-16</inkml:trace>
  <inkml:trace contextRef="#ctx0" brushRef="#br0" timeOffset="5788.44">5676 9645 1861 0,'0'0'1002'15,"0"0"-408"-15,0 0-292 16,0 0-173-16,0 0-100 16,0 0-29-16,0 0 0 15,0 74 0-15,0-37-9 0,0-1-51 16,0-4-70-16,-4-9-19 16,4-9 53-16,0-6-9 15,0-5-26-15,12-3 24 16,9 0 64-16,8 0 29 15,7-8-78-15,9 0-232 16,-7 2-317-16,-9 3-422 0</inkml:trace>
  <inkml:trace contextRef="#ctx0" brushRef="#br0" timeOffset="5992.79">5861 9801 446 0,'0'0'1603'16,"0"0"-953"-16,0 0-147 0,0 0-190 15,0 0-50-15,0 0-71 16,0 0-66-16,-29-92-126 16,29 98 0-16,0 21 0 15,0 9 0-15,2 7 0 16,6 8-60-16,0 9-219 16,-3-10-284-16,-3-14-330 0</inkml:trace>
  <inkml:trace contextRef="#ctx0" brushRef="#br0" timeOffset="6286.51">6073 9174 2347 0,'0'0'646'15,"0"0"-347"-15,0 0-7 0,118 36-122 16,-78 10-76 0,-1 18-53-1,-8 30-13-15,-12-1-10 0,-9 5-16 16,-10 4 7-16,-10-16-9 16,-19 8-17-16,-6-9-16 15,-1-11-39-15,3-16 6 0,6-16-21 16,14-28-99-1,6-14-422-15,7 0-499 0</inkml:trace>
  <inkml:trace contextRef="#ctx0" brushRef="#br0" timeOffset="6428.03">6891 9900 2939 0,'0'0'616'0,"0"0"-550"16,0 0-66-16,0 0-600 16</inkml:trace>
  <inkml:trace contextRef="#ctx0" brushRef="#br0" timeOffset="13193.3">19034 8026 1879 0,'0'0'547'0,"0"0"-272"16,0 0 100-16,0 0-169 15,0 0-51-15,-121 9-50 16,113-5 24-16,1-2 3 15,2 2-37-15,3-2 4 16,2-2-41-16,0 2-17 16,22-2-41-16,41 0 0 15,44 0 0-15,51-12 0 16,15-6 0-16,-21 2 0 0,-42 3 0 16,-52 8 0-16,-21-1 0 15,-8-1 0-15,-6 3 0 16,-8 3 0-16,-15-1 0 15,0 2 0-15,-15 0-3 16,-12 0-191-16,-18 16-278 16,7-2-374-16,1-2-540 0</inkml:trace>
  <inkml:trace contextRef="#ctx0" brushRef="#br0" timeOffset="13493.71">19455 7692 1549 0,'0'0'632'16,"0"0"-155"-16,0 0 52 16,0 0-201-16,0 0-55 0,0 0-110 15,0 0-59 1,-53-8-63-1,42 58-41-15,-1 14 0 0,3 16 0 0,3 9 0 16,-1 3 0-16,4 0 0 16,3-5 0-16,0-10 0 15,0-4 0-15,0-13 0 16,0-12 0-16,8-12 0 16,-4-10 0-16,3-12 0 15,-5-10-198-15,0-4-326 16,-2 0-309-16</inkml:trace>
  <inkml:trace contextRef="#ctx0" brushRef="#br0" timeOffset="18100.2">21565 7389 159 0,'0'0'1447'0,"0"0"-1126"16,0 0-54-16,0 0 30 0,0 0-86 15,0 0-42-15,0 0-6 16,-89-44-26-16,65 56-21 16,-13 24-27-16,-18 34-3 15,-23 39 7-15,-20 41-9 16,7 16 0-16,20-7-11 16,36-21-26-16,35-27-13 15,12-19-16 1,24-20-16-16,8-18 7 0,12-8-9 15,10 0 0-15,13 2 0 0,1-2 6 16,-11-10 0 0,-15-11-5-16,-19-7-1 0,-13-6-32 15,-22-2-101-15,0-4-134 16,-13-4-641-16</inkml:trace>
  <inkml:trace contextRef="#ctx0" brushRef="#br0" timeOffset="18896.16">24531 7319 1748 0,'0'0'522'16,"0"0"-157"-16,0 0 131 15,0 0-278-15,0 0-41 16,0 0-58-16,0 0-13 0,94-24-35 16,-37 36-22-16,10 14-7 15,6 6-31 1,-4 10-5-16,-6 10 13 0,-14 10-18 16,-13 10 14-16,-16 9-15 15,-16 5 0-15,-4 0 5 16,-18 3-5-16,-18-7 0 15,-8-4 11-15,-7-8-3 16,-3-6-7-16,-2-10 0 16,6-5 5-16,7-11 9 15,9-8-9-15,11-10 12 16,6-6-6-16,11-6-12 16,2-4 0-16,4-4-16 0,0 0-154 15,4 0-373-15,7-10-1081 16</inkml:trace>
  <inkml:trace contextRef="#ctx0" brushRef="#br0" timeOffset="19463.75">25005 9079 1267 0,'0'0'914'0,"0"0"-439"15,0 0-19-15,0 0-206 0,58-118-58 16,-20 76-51-16,0-2-27 16,-1-2-2-16,-5 0-34 15,-10 2-31 1,-8 4 3-16,-12 8-50 0,-2 5 0 16,-10 9 0-16,-18 10 0 15,-4 7 0-15,-3 1 0 16,6 7 0-16,11 15 0 15,12 4 0-15,6 2 0 16,9 5 0-16,22-1 0 16,9-2 0-16,5-4 0 0,-3-4 0 15,-5 0 0-15,-10 0 0 16,-9-2 0-16,-13 2-11 16,-5 2-11-16,-5-2 14 15,-19 2 2-15,-8-2 6 16,-1-1 6-16,-2-6 4 31,3 0 21-31,6-8-31 0,5-3 0 0,8-4 0 16,9 0-24-16,4-29-195 15,9-4-440-15,10 1-716 0</inkml:trace>
  <inkml:trace contextRef="#ctx0" brushRef="#br0" timeOffset="19652.78">25578 8787 2508 0,'0'0'769'0,"0"0"-486"16,0 0 11-16,0 0-141 15,0 0-64-15,146 0-89 0,-107 0-3 16,-6 0-99-16,-9 10-360 15,-8-2-305-15,-14 2-600 0</inkml:trace>
  <inkml:trace contextRef="#ctx0" brushRef="#br0" timeOffset="19794.25">25660 8953 228 0,'0'0'1946'0,"0"0"-1320"15,0 0-261-15,0 0-51 16,0 0-65-16,0 0-159 15,136 4-90-15,-62-4-69 16,-14-12-389-16,-9 0-581 0</inkml:trace>
  <inkml:trace contextRef="#ctx0" brushRef="#br0" timeOffset="20124.14">26133 8707 2421 0,'0'0'860'15,"0"0"-321"-15,0 0-263 16,0 0-276-16,0 0 0 16,0 0 0-16,0 0 0 15,11 32 0-15,4 8 0 16,1 4 0-16,-1 0 0 16,3-2 0-16,1-4 0 15,-2-6 0-15,-1-10 0 0,-1-6 0 16,-3-12 0-16,-1-4 0 15,-3-6 0-15,-1-17 0 16,2-10 0-16,2-7 0 16,0-6 0-16,5-4 0 15,-1-2 0-15,1 2 0 16,-1 7 0-16,-1 14 0 16,-5 15 0-16,-5 14 0 15,3 23-299-15,-2 14-297 16,-1 3-410-16</inkml:trace>
  <inkml:trace contextRef="#ctx0" brushRef="#br0" timeOffset="20526.41">26574 8993 2212 0,'0'0'823'0,"0"0"-440"15,0 0-41-15,0 0-189 16,0 0-108-16,0 0-19 15,0 0-26-15,98-42-1 16,-80 42 1-16,-7 0-55 16,-9 16-68-16,-2 6-2 15,0 2 10-15,-18 2 32 0,-2 0 50 16,2-5 17-16,5-6 14 16,7-2 3-16,6-5-1 15,0-4 21-15,6-2 21 16,17 0 24-16,2-2-39 15,2 0-26 1,2 2 3-16,-4 4-4 0,-2 2-1 16,-8 2 0-16,-4 2-11 15,-6 2 12-15,-5 2-6 16,0-2 6-16,-16 0 11 16,-11-2-3-16,-4 0 34 15,-1-4 31-15,1-2-28 16,4-4-33-16,12-2-12 0,9 0-223 15,6-14-734-15</inkml:trace>
  <inkml:trace contextRef="#ctx0" brushRef="#br0" timeOffset="20699.23">27079 9106 1594 0,'0'0'1262'0,"0"0"-745"0,0 0-166 16,0 0-147-16,0 0-117 16,0 0-50-16,-11 110-37 15,-7-78-81-15,1-6-293 16,1-10-735-16</inkml:trace>
  <inkml:trace contextRef="#ctx0" brushRef="#br0" timeOffset="21233.09">27612 8983 1874 0,'0'0'837'0,"0"0"-255"0,0 0-218 15,0 0-149-15,18-102-116 16,-10 62-53-16,6-8-10 15,-3-9-19-15,-1-4-16 16,-4-4 14-16,-6 3-13 16,0 10 6-16,0 10-8 15,-6 16 0-15,-8 12 0 16,-1 14 0-16,1 0 0 16,1 26 0-16,-1 14 0 15,5 14 0-15,3 7 0 16,1 2 0-16,3 0 0 15,2-5 0-15,0-6 0 16,0-10 0-16,5-8 0 0,16-8 0 16,16-8 0-16,9-8-32 15,10-8-172-15,21-6-254 16,-11-16-153-16,-16-4-255 0</inkml:trace>
  <inkml:trace contextRef="#ctx0" brushRef="#br0" timeOffset="21391.09">27438 8690 1883 0,'0'0'839'16,"0"0"-308"-16,0 0-168 16,0 0-167-16,0 0-188 15,129-15-8-15,-23 4-269 16,-16 1-268-16,-9-2-394 0</inkml:trace>
  <inkml:trace contextRef="#ctx0" brushRef="#br0" timeOffset="21563.43">28131 8645 2333 0,'0'0'827'0,"0"0"-276"0,0 0-166 16,0 0-385-16,0 0 0 15,0 0 0-15,0 0 0 16,167-39-101-16,-118 35-461 16,-11 4-508-16</inkml:trace>
  <inkml:trace contextRef="#ctx0" brushRef="#br0" timeOffset="21691.75">28184 8801 1862 0,'0'0'795'0,"0"0"-308"0,0 0-177 16,0 0-133-16,0 0-87 16,123 6-90-16,-52-6-194 15,-11-8-392-15,-8-8-570 0</inkml:trace>
  <inkml:trace contextRef="#ctx0" brushRef="#br0" timeOffset="22020.37">28652 8550 2072 0,'0'0'846'0,"0"0"-228"16,0 0-163-1,0 0-350-15,0 0-105 0,0 0 0 16,0 0 0-16,25-18 0 16,-7 54 0-16,-1 9 0 15,-3 2 0-15,1-3 0 16,-3-3 0-16,1-10 0 15,-4-8-21-15,0-11 19 16,0-10 2-16,0-2 2 16,2-6 19-16,2-16-21 0,3-8 0 15,2-4 0-15,2-5 0 16,-1-5 0-16,4-4 0 16,2 0 0-16,-3 4 0 15,0 6 0-15,-8 14 0 16,-8 14 0-16,-6 16-146 15,0 22-606-15,-2 4-351 0</inkml:trace>
  <inkml:trace contextRef="#ctx0" brushRef="#br0" timeOffset="22392.38">29200 8726 191 0,'0'0'1804'16,"0"0"-1144"-16,0 0-105 15,0 0-252-15,0 0-110 16,0 0-58-16,0 0-97 16,14-33-38-1,-32 48 0-15,-2 8-10 16,2 1-20-16,2 2 4 16,10-4 4-16,6-2 22 15,0-2-2-15,11-2 1 16,16-2 0-16,4 0 1 15,2-2-8-15,-2 2 7 0,-4 0-17 16,-6 0 4-16,-9 2-22 16,-6 2-15-1,-6 2 12-15,0-2 8 0,-10 4-2 16,-11-2 19-16,-4-2-2 16,-2 1 15-16,-2-8 1 15,0-1 0-15,2-7 13 16,0-3-13-16,5 0-14 15,2-26-77-15,6-2-424 16,10 0-325-16</inkml:trace>
  <inkml:trace contextRef="#ctx0" brushRef="#br0" timeOffset="22563.29">29214 8725 958 0,'0'0'1639'0,"0"0"-1007"16,0 0-261-16,0 0-93 15,0 0-172-15,147-47-62 16,-96 47-44-16,-4 0-7 16,-11 0-114-16,-17 0-380 15,-13 0-704-15</inkml:trace>
  <inkml:trace contextRef="#ctx0" brushRef="#br0" timeOffset="23399.3">23588 11955 1570 0,'0'0'1037'0,"0"0"-577"0,0 0-147 16,0 0 29-16,0 0-172 15,0 0-112-15,140 0-1 16,-55 0-28-16,8 0-11 16,1 0 6-1,-13 0-23-15,-17 0 16 0,-20 0-17 16,-19-2-11-16,-15 2-32 16,-10 0-61-16,-4 0-172 15,-27 10-246-15,0 4-211 0,5 0 52 16</inkml:trace>
  <inkml:trace contextRef="#ctx0" brushRef="#br0" timeOffset="23667.17">24016 11867 1041 0,'0'0'348'0,"0"0"-69"16,0 0 34-16,0-106 28 15,9 75-39-15,-3 4 61 16,-2 2-55-1,-4 3-44-15,0 6 0 0,0 4-74 16,-4 8-107-16,-7 4-83 16,1 14 0-16,0 28 0 0,1 18 0 15,7 19 0-15,2 11 0 16,0 6 0-16,13-1 0 16,8-4 0-1,1-8 0-15,3-13 0 0,-4-11-54 16,-2-19-655-16,-11-19-1109 0</inkml:trace>
  <inkml:trace contextRef="#ctx0" brushRef="#br0" timeOffset="25533.16">25440 11145 1099 0,'0'0'634'16,"0"0"-424"-16,0 0 90 15,0 0 29-15,0 0-8 16,0 0-131-16,0 0-64 16,-23-4 4-16,-15 56 41 15,-20 36-21-15,-19 43-35 16,-10 45-23-16,8 19-1 15,27-1-32-15,31-11-13 16,23-23-13-16,48-5-33 16,25-7 0-16,6-30 0 15,-6-26 0-15,-8-28 0 16,-7-13 0-16,7-3-39 16,-5-2-20-16,-6-8 5 0,-21-18 29 15,-19-14 5-15,-16-6 10 16,0-14-37-16,-6-10-296 15,-6-6-789-15</inkml:trace>
  <inkml:trace contextRef="#ctx0" brushRef="#br0" timeOffset="26301.17">29022 10874 1197 0,'0'0'568'0,"0"0"-344"16,0 0 243-1,0 0-163-15,0 0-26 0,0 0-83 16,0 0-65-16,-9-18 26 16,9 18 6-16,0 0-33 15,16 12-3-15,18 16-32 16,12 15-28-16,14 12-66 16,21 34 0-16,17 35 0 15,2 41 0-15,-11 19 0 0,-31-1 0 16,-33-17 0-16,-25-25 0 15,-31-15 0-15,-17-28 0 16,-2-22 0-16,5-19 0 16,-2-12 0-1,-2 5 0-15,-3 0 0 16,4 1 0-16,17-13 0 16,12-12 0-16,17-8 0 15,2-6 0-15,16-6 0 0,13-6 0 16,7 0 0-16,12 0-89 15,-7-2-501-15,-10-2-858 0</inkml:trace>
  <inkml:trace contextRef="#ctx0" brushRef="#br0" timeOffset="26786.85">29485 13445 1134 0,'0'0'486'0,"0"0"-172"15,0 0 207-15,0 0-183 16,121-134 21-16,-83 84-121 15,4-8-66-15,-2-5-11 16,-4 3-64-16,-9 8-19 16,-14 8 3-16,-13 12-49 15,0 12 10-15,-29 11-18 0,-8 9-18 16,-6 5-5-16,3 17-1 16,11 8 0-16,13 2-8 15,16 0 10-15,0-2-3 16,33-4 1-16,10-6-8 15,1-2 7-15,1-6-13 16,-7-2 10 0,-9 1-2-16,-8-2 12 0,-6 1-11 15,-9 4 5-15,-2 3 0 16,-4 1-7-16,0 1-2 16,0 2-6-16,-19-2 13 0,-10 2-5 15,-4-6 6-15,-3 0 1 16,0-5 0-16,8-4 5 15,7-6-5-15,21-2-123 16,0-18-388-16,11-7-851 0</inkml:trace>
  <inkml:trace contextRef="#ctx0" brushRef="#br0" timeOffset="26991.73">30219 13010 2031 0,'0'0'1017'0,"0"0"-726"0,0 0 70 0,0 0-143 15,0 0-134-15,114 4-84 16,-70 0-8-16,5-4-182 16,-13 2-405-16,-10-2-416 0</inkml:trace>
  <inkml:trace contextRef="#ctx0" brushRef="#br0" timeOffset="27133.48">30277 13166 1741 0,'0'0'654'0,"0"0"-285"0,0 0 14 16,0 0-178-16,0 0-109 16,116 24-96-16,-45-24-62 15,-11-4-291-15,-11-8-546 0</inkml:trace>
  <inkml:trace contextRef="#ctx0" brushRef="#br0" timeOffset="27464.71">30767 12909 2167 0,'0'0'752'0,"0"0"-174"0,0 0-195 15,0 0-167-15,0 0-216 16,0 0 0-16,0 0 0 15,29 71 0-15,-27-25 0 16,0 6 0-16,3-2 0 16,1-6 0-16,6-4-60 31,-1-12-60-31,5-11-14 16,-1-12 89-16,1-5 45 0,1-9 10 15,1-19 81-15,3-11 19 16,2-7-32-16,4-6-8 15,2-2-70 1,-2 2 0-16,0 7 0 0,-10 12 0 16,-5 12 0-16,-10 17-15 15,-2 8-300-15,-6 21-315 16,-8 1-515-16</inkml:trace>
  <inkml:trace contextRef="#ctx0" brushRef="#br0" timeOffset="27763.7">31174 13134 1969 0,'0'0'855'15,"0"0"-477"-15,0 0 105 16,0 0-291-16,0 0-117 16,0 0-54-16,-19 127-21 15,-1-94-15-15,-1 0-147 16,4-5-3-16,3-6 46 15,5-6 26-15,9-8 69 16,0-4 8-16,3-4 16 16,19 0 23-16,9 0 2 0,9 0-1 15,5 0-24 1,-1-2-5-16,-4 2-54 16,-7 0-162-16,-10 0-301 0,-19-2-75 15,-4 2 107-15,0-2-332 0</inkml:trace>
  <inkml:trace contextRef="#ctx0" brushRef="#br0" timeOffset="27921.03">31315 13363 1020 0,'0'0'540'0,"0"0"-178"16,0 0 134-16,0 0-152 15,0 0 21-15,0 0-88 16,0 0 14-16,9-92-89 16,-3 92-92-16,2 0-49 15,-4 1-33-15,-2 20-28 0,-2 7 0 16,0 6 0-16,-4 8 0 15,-10 2 0-15,1 0-38 16,-1 12-103-16,3-10-455 16,9-11-330-16</inkml:trace>
  <inkml:trace contextRef="#ctx0" brushRef="#br0" timeOffset="28125.25">31839 13153 2666 0,'0'0'620'0,"0"0"-286"15,0 0-67-15,0 0-126 16,0 0-73-16,0 0-68 16,-14 136 0-16,-24-91-113 15,5-10-396-15,6-11-574 0</inkml:trace>
  <inkml:trace contextRef="#ctx0" brushRef="#br0" timeOffset="28526.34">32182 13092 2125 0,'0'0'533'15,"0"0"-214"-15,0 0 42 16,0 0-135-16,0 0-121 16,0 0-55-16,0 0-8 15,22-100 45-15,-17 62-9 16,-1-4-30-16,-2-11 4 0,2-3-22 16,3-2 10-16,0-2-40 15,0 6 0-15,1 8 0 16,-1 12 0-16,-3 13 0 15,-1 12 0-15,0 9 0 32,-1 0 0-32,0 16 0 0,-2 18 0 0,0 12 0 15,0 12 0-15,-12 6 0 16,-5 6 0-16,-4-1 0 16,4-1 0-16,1-8 0 15,12-8 0-15,4-8 0 16,4-10-38-16,25-14-259 15,33-20-238-15,-8 0-334 0,-5-10-562 16</inkml:trace>
  <inkml:trace contextRef="#ctx0" brushRef="#br0" timeOffset="28730.02">32086 12825 1669 0,'0'0'1249'16,"0"0"-897"-16,0 0 239 16,0 0-356-16,0 0-235 0,129-20 0 15,-67 11 0 1,1-2-26-16,20-9-325 0,-21 4-501 16,-11 4-611-16</inkml:trace>
  <inkml:trace contextRef="#ctx0" brushRef="#br0" timeOffset="28888.12">32610 12854 2246 0,'0'0'636'0,"0"0"-131"0,0 0-122 16,0 0-224-16,0 0-128 15,145-8-31-15,-103-1-52 16,-5 5-199-16,-12 3-273 15,-12 1-328-15</inkml:trace>
  <inkml:trace contextRef="#ctx0" brushRef="#br0" timeOffset="29029.77">32652 12988 1855 0,'0'0'537'0,"0"0"-68"15,0 0-125-15,0 0-154 16,0 0-105-16,0 0-85 15,143 32-36-15,-85-34-251 0,-10-12-412 16,-9 0-328-16</inkml:trace>
  <inkml:trace contextRef="#ctx0" brushRef="#br0" timeOffset="29422.3">33121 12605 1534 0,'0'0'892'16,"0"0"-351"-16,0 0-73 15,0 0-276-15,0 0-95 16,0 0-28-16,0 0-39 15,-6 130-19-15,2-80-11 16,-1-2-6-16,5-2-2 16,0-6 3-16,0-5 4 15,0-11 1-15,15-8 0 16,2-12 0-16,1-4 15 16,1-2 11-16,2-20 28 0,1-8 16 15,0-9-2-15,0-2-19 16,3-8-49-16,-2 3 0 15,-6 2 0-15,-3 12 0 16,-8 12 0-16,-6 14-44 16,0 6-233-16,-12 20-312 15,2 2-287-15</inkml:trace>
  <inkml:trace contextRef="#ctx0" brushRef="#br0" timeOffset="29768.37">33269 12996 1652 0,'0'0'654'16,"0"0"-421"-16,0 0 48 15,0 0-152-15,0 0-81 16,0 0-38-16,0 0-9 16,-34 98-1-16,19-70 6 15,1 0-6-15,4 0-1 16,5-2-1-16,5-1-40 15,0-1-53-15,20-2-5 16,9 0-76-16,0-3-74 16,-2 2-10-16,-11-3 121 0,-12 0 139 15,-4-4 21-15,-6-4 193 16,-21 0 136-16,-2-2-63 16,-9-2-92-16,4 0-106 15,6-2-56-15,3-2-33 16,11-2-112-16,5-4-197 15,9-10-357-15</inkml:trace>
  <inkml:trace contextRef="#ctx0" brushRef="#br0" timeOffset="29957.24">33235 13084 2134 0,'0'0'557'16,"0"0"-47"-16,0 0-271 15,0 0-116-15,0 0-70 16,119-28-53 0,-84 24-54-16,21-6-189 0,-10-2-559 15,-3 0-527-15</inkml:trace>
  <inkml:trace contextRef="#ctx0" brushRef="#br0" timeOffset="30689.92">33416 11635 1595 0,'0'0'358'0,"0"0"-67"15,0 0 34-15,0 0-137 16,0 0-91-16,156-113-59 16,-107 103-24-16,4 4 17 15,-1 0 1-15,-7 2 34 16,-5 0 35-16,-14 2 4 16,-13 2 1-16,-6 0 4 15,0 0-43-15,-7 16 10 0,0 14 26 16,-5 16-17-16,1 14 11 15,-7 12-26-15,7 12-8 16,-3 25 12-16,-7 21-75 16,-6 24 0-16,-6 7 0 15,-7-2 0-15,4-13 0 16,0-10 0-16,4 3 0 16,11-7 0-16,5 0 0 15,9-12-18-15,0-21-80 16,0-25-25-16,0-20 32 0,0-11 40 15,0 4 34-15,0 6 17 16,0 3 0-16,-8-6 5 16,-13-2 4-16,-1-2-1 15,-6-2 8-15,-9 1-7 16,4 1-7-16,4-6-1 16,0 0 0-16,5 0 0 15,-1-4-1-15,3-4 1 16,-3-6 0-16,0-4-1 15,2-8 46-15,-6-6 35 16,0-8 3-16,-7 0-10 0,-5 0-37 16,-7-22-37-16,-28-26-43 15,11 8-475-15,11 4-715 0</inkml:trace>
  <inkml:trace contextRef="#ctx0" brushRef="#br0" timeOffset="30867.47">33645 14422 2280 0,'0'0'0'0,"0"0"-147"0</inkml:trace>
  <inkml:trace contextRef="#ctx0" brushRef="#br0" timeOffset="96361.58">22998 7539 730 0,'0'0'949'0,"0"0"-608"15,0 0-15-15,0 0-32 16,0 0-12-16,0 0-89 16,0-33-25-16,2 26 58 15,-2 1-45-15,0 2 7 16,0 3 30-16,-18 1-218 16,-9 0 0-16,-9 5 0 15,-6 19 0-15,-5 12 0 16,3 11 0-16,4 3 0 15,11 4 0-15,9 0 0 16,13 0 0-16,7-3 0 16,0-1 0-16,9-5 0 0,14-2 0 15,3-5 0-15,8-2 0 16,1-4 0-16,5-4 0 16,3-8 0-16,3-6 0 15,2-6 0-15,-2-6 0 16,1-2 0-16,-5 0 0 15,-2-10 0-15,-5-8 0 16,0-2 0-16,-2-6 0 16,-4-2 0-16,0-2 0 0,-5-2 0 15,-6-2 0-15,-3 0 0 0,-3 0 0 16,-6-1 0-16,-1 3 0 16,-5-2 0-16,0-2 0 15,0 0 0-15,-9 0 0 16,-7 0 0-16,1 1 0 15,-6 4 0-15,-1 3 0 32,-4 4 0-32,-3 7 0 0,-6 8 0 0,-8 9 0 15,-4 0 0-15,-29 22 0 16,12 4-557-16,5-5-2429 0</inkml:trace>
  <inkml:trace contextRef="#ctx0" brushRef="#br0" timeOffset="115967.01">26854 11278 1763 0,'0'0'639'16,"0"0"-516"-16,0 0 353 15,0 0-206-15,0 0-89 16,-120-103-36-16,107 103-16 16,-1 0-39-16,-8 12-28 15,-6 14 19-15,-11 12-5 16,-1 8-15-16,-2 8-61 16,4 5 0-16,4 7 0 15,13 2 0-15,9 4 0 16,12 2 0-16,0 1 0 15,20-5 0-15,14-4 0 0,8-10 0 16,3-12 0 0,5-10 0-16,2-12 0 0,-1-10 0 15,3-10 0-15,-3-2 0 16,-2-7 0-16,2-18 0 16,-4-7 0-16,-1-10 0 15,-5-6 0-15,-5-6 0 16,-7-4 0-16,-12 0 0 15,-8 0 0-15,-9-1 0 16,0 5 0-16,-24 2 0 16,-12 2 0-16,-7 4 0 15,-5 4 0-15,-6 3 0 0,-31 3 0 16,16 10 0-16,5 4-562 16</inkml:trace>
  <inkml:trace contextRef="#ctx0" brushRef="#br0" timeOffset="118056.22">4115 14432 3106 0,'0'0'771'15,"0"0"-677"-15,0 0 31 16,0 0-125-16,0 0 0 15,0 0 0 1,88-32 0-16,-18 11 0 0,-1 1-101 16,-2 0-187-16,-18 4-325 15,-22 8-391-15</inkml:trace>
  <inkml:trace contextRef="#ctx0" brushRef="#br0" timeOffset="118202.4">4055 14680 2356 0,'0'0'839'0,"0"0"-592"0,0 0 83 16,0 0-103-16,200 50-130 31,-42-72-97-31,-15-10-60 16,-25-4-563-16</inkml:trace>
  <inkml:trace contextRef="#ctx0" brushRef="#br0" timeOffset="140802.24">6164 13732 2212 0,'0'0'631'0,"0"0"-454"16,0 0 76-16,0 0-27 15,0 0-138-15,0 0-62 0,0 0-4 16,0 0 34-16,-2 0 11 16,-9 4 4-16,-9 6 1 15,-7 2-18-15,-10 0-26 16,-8-2-14-16,0-2-8 15,3-6 6-15,4-2-3 16,7 0 18-16,9-18 18 16,6-6-45-16,7-2 0 15,7-2 0-15,2 2 0 16,0-1 0-16,4 5 0 16,7 7 0-16,3 2 0 0,-1 9 0 15,7 4 0 1,5 2 0-16,4 24 0 0,5 10 0 15,1 11 0-15,-4 5 0 16,-4 6 0-16,-12 4 0 16,-13 0 0-16,-2 3 0 15,-27-1 0-15,-19 0 0 16,-12-2 0-16,-11-6 0 16,-2-10 0-16,1-8-3 15,8-10-9-15,9-18 11 16,10-7-1-16,14-3 1 15,12-9-11-15,12-17-29 16,5-4 13-16,5-6 13 0,19 0 6 16,5 4 8-16,2 4 1 15,2 12 7-15,4 12 0 16,3 4-1-16,2 12 4 16,7 20-10-16,0 6-6 15,2 8 5-15,-1-8 0 16,-4 0-26-16,-1-14-13 15,-5-8 13-15,-3-16 0 16,-3 0-56 0,9-40-100-16,-12-8-60 0,-4 0-569 0</inkml:trace>
  <inkml:trace contextRef="#ctx0" brushRef="#br0" timeOffset="141557.81">7452 13405 2228 0,'0'0'483'15,"0"0"-279"-15,0 0 19 0,-129-46-125 16,76 40-68 0,-5 6-20-16,-5 0-8 0,1 0 4 15,6 0 7-15,10 0 81 16,12 0 58-16,16 2-1 16,9 0-44-16,7 0-47 15,2 2-24-15,0 4-24 16,0 8-11-16,9 10-1 15,0 10 23-15,0 10 16 16,-2 8 18 0,-5 8-11-16,-2 11-25 0,0 9-21 0,0 16 0 15,0 27 0-15,0 17 0 16,0 6 0-16,0-13 0 16,-2-15 0-16,-3-32 0 15,3-14 0-15,2-16 0 16,-2-5 0-16,2 5 0 15,0 0 0-15,-3 4 0 16,1-16 0-16,0-10 0 16,-1-12 0-16,3-8 0 15,0-8 0-15,0-4 0 16,14-4 0-16,18 0 0 16,14-8 0-16,18-10 0 0,17-6 0 31,8-2 0-31,3-6 0 15,-3 6 0-15,-12 4-8 16,-12 4-10-16,-20 6 17 16,-18 6-29-16,-19 2-63 15,-16 0-56-15,-23 4-340 16,-8 0-645-16</inkml:trace>
  <inkml:trace contextRef="#ctx0" brushRef="#br0" timeOffset="142493.37">8063 13934 2201 0,'0'0'540'0,"0"0"-388"0,0 0 110 15,0 0-69-15,0 0-82 16,0 0-53-16,0 0-40 16,54-108 42-16,-33 66 5 0,4 0-2 31,-2 2 10-31,-6 6 29 0,-3 7-13 0,-8 8-29 16,-1 8-11-16,-5 9-49 15,0 2 0-15,0 2 0 16,0 23 0-16,0 15 0 15,0 16 0-15,0 10 0 16,0 10 0-16,0 4 0 16,0 0 0-16,0-3 0 15,0-7 0 1,0-6 0-16,0-10 0 0,0-10-20 0,-3-8-107 16,-5-10-74-1,-4-8-56-15,-3-9 22 16,-5-9-22-16,-5 0 61 0,-3 0 99 15,-1-13 97-15,-2 3 45 16,2-2 179-16,6 5 57 16,5 0 17-16,9 3-43 15,9 2-73-15,0 2-77 16,9-4-105-16,29-4 0 16,36-2 0-16,57-12-51 0,-13 4-330 31,-4-4-554-31</inkml:trace>
  <inkml:trace contextRef="#ctx0" brushRef="#br0" timeOffset="142729.21">8992 14119 2329 0,'0'0'702'0,"0"0"-534"0,0 0 73 16,0 0-109-16,160-32-122 16,-86 25-10-16,31-2-169 31,-18 3-332-31,-21 2-376 0</inkml:trace>
  <inkml:trace contextRef="#ctx0" brushRef="#br0" timeOffset="142933.37">9239 13922 2261 0,'0'0'762'0,"0"0"-384"15,0 0 81-15,0 0-223 16,0 0-236-16,0 0 0 16,0 0 0-16,-2-14 0 15,2 45 0-15,0 12 0 16,0 18 0-16,4 7 0 15,9 6 0-15,14 16-104 16,-2-20-419-16,-2-18-733 0</inkml:trace>
  <inkml:trace contextRef="#ctx0" brushRef="#br0" timeOffset="143295.04">10160 13876 2593 0,'0'0'730'0,"0"0"-597"16,0 0 26-16,0 0 22 16,0 0-112-16,0 0-48 15,0 0 0-15,10-24 11 16,-3 4-13-16,5-6-18 0,-2-12 0 15,2-3 5-15,-1 0-6 16,-5 2 2-16,1 10 41 16,-5 4 42-16,-2 11-85 15,0 6 0-15,0 8 0 16,0 0 0-16,0 8 0 16,-2 22 0-16,-5 16 0 15,3 15 0-15,4 11 0 16,0 6 0-16,0 4 0 15,0-1 0-15,9-5 0 16,-3 10-158-16,0-18-372 16,-6-16-501-16</inkml:trace>
  <inkml:trace contextRef="#ctx0" brushRef="#br0" timeOffset="143467.4">9995 14426 2320 0,'0'0'807'0,"0"0"-305"15,0 0-195-15,0 0-147 16,0 0-160-16,0 0 0 16,0 0 0-16,169-49 0 15,-53 17-89-15,-18 6-438 16,-7 4-683-16</inkml:trace>
  <inkml:trace contextRef="#ctx0" brushRef="#br0" timeOffset="143640.37">10883 14121 2307 0,'0'0'830'16,"0"0"-599"-16,0 0-92 16,0 0-49-16,145-2-90 15,-72-6-12-15,6-1-123 16,8-9-143-16,-18 3-393 15,-22-2-217-15</inkml:trace>
  <inkml:trace contextRef="#ctx0" brushRef="#br0" timeOffset="143861.31">11169 13898 1891 0,'0'0'887'0,"0"0"-250"16,0 0-143-16,0 0-307 15,0 0-187-15,0 0 0 16,0 0 0-16,-12 30 0 16,12 13 0-16,0 7 0 0,0 8 0 15,0 4 0-15,0 0 0 16,0 10-167-16,0-20-719 16,5-14-1457-16</inkml:trace>
  <inkml:trace contextRef="#ctx0" brushRef="#br0" timeOffset="144230.37">11988 13942 2220 0,'0'0'897'0,"0"0"-547"16,0 0-105-16,0 0-10 15,0 0-86-15,0 0-149 16,0 0 0-16,61-42 0 16,-32 22 0-16,0-8 0 15,-2 0 0-15,-3-4 0 16,-6 6 0-16,-7 0 0 16,-4 8 0-16,-5 8 0 15,-2 6 0-15,0 4 0 16,0 0 0-16,0 19 0 0,-2 20 0 15,-7 11 0-15,0 14 0 16,0 13 0-16,0 3 0 16,1 2 0-1,-2 0 0-15,-1-4 0 16,-3-6 0-16,1-9 0 16,0-11-38-16,-11-12-447 15,5-12-333-15,2-16-413 0</inkml:trace>
  <inkml:trace contextRef="#ctx0" brushRef="#br0" timeOffset="144386.76">11959 14530 1976 0,'0'0'844'15,"0"0"-343"-15,0 0-131 0,0 0-118 16,0 0-99-16,0 0-153 16,127-14 0-16,-50 4 0 15,47-14-180-15,-17 1-523 16,-11 0-1452-16</inkml:trace>
  <inkml:trace contextRef="#ctx0" brushRef="#br0" timeOffset="145125.54">13555 13952 1815 0,'0'0'745'16,"0"0"-279"-16,0 0-147 16,0 0-25-16,0 0-117 15,0 0-110-15,0 0-28 16,122 0 2-16,-63 0-29 16,3 0-12-1,-2 0-101-15,-8 0-187 0,-10-4-248 16,-15 0-217-16,-17 2-154 0</inkml:trace>
  <inkml:trace contextRef="#ctx0" brushRef="#br0" timeOffset="145360.96">13798 13866 1699 0,'0'0'709'16,"0"0"-234"-16,0 0-143 15,0 0-25-15,0 0-29 16,0 0-103-16,0 0-54 15,-4-58-121-15,1 58 0 16,-1 16 0-16,2 14 0 16,-3 20 0-16,0 10 0 15,1 13 0-15,0 3 0 16,4 4 0-16,0 10-282 16,2-22-437-16,12-18-529 0</inkml:trace>
  <inkml:trace contextRef="#ctx0" brushRef="#br0" timeOffset="145691.81">14460 13718 2560 0,'0'0'843'15,"0"0"-585"-15,0 0-80 16,0 0-46-16,-49 156-66 0,44-78-39 15,5 0-18-15,0-6-7 16,9-7-2-16,14-15 0 16,3-20-25-16,8-14 8 15,3-16 17-15,1 0 15 16,0-32 17-16,-4-12-16 16,-6-10-16-1,-8-13 0-15,-9-5 0 0,-11-4 0 16,0 4 0-16,-21 10 0 15,-13 18 0-15,-9 18 0 16,-3 26 0-16,-1 8 0 0,-2 72-27 16,14-4-455-16,15 3-449 15</inkml:trace>
  <inkml:trace contextRef="#ctx0" brushRef="#br0" timeOffset="145896.03">15015 14069 2476 0,'0'0'907'15,"0"0"-436"-15,0 0-229 0,0 0-242 16,0 0-14-16,0 0-61 16,0 0-118-16,-18 44-110 15,18-38-238-15,6-6-210 16,6 0-904-16</inkml:trace>
  <inkml:trace contextRef="#ctx0" brushRef="#br0" timeOffset="146264.12">15533 13646 2203 0,'0'0'857'0,"0"0"-318"0,0 0-259 15,0 0-146-15,0 0-128 16,0 0-6-16,0 0-6 16,-89 72-8-16,78-32-10 15,7 0-1-15,4-4-8 16,2-4-6-16,25-2 18 16,11 0-6-1,9-2-12-15,1 0 1 0,2 1-20 16,-6-3-1-16,-6-1 1 15,-12 4 23-15,-10-1 17 16,-13-4 11-16,-3 0 7 16,-9 0 5-1,-20-2 24-15,-7-2 19 16,-7-2 15-16,-3-4-6 0,-5-4-23 16,-1-10-23-16,8 0-11 15,4-24-215-15,13-10-528 16,11-6-936-16</inkml:trace>
  <inkml:trace contextRef="#ctx0" brushRef="#br0" timeOffset="146422.34">15539 13698 2597 0,'0'0'853'15,"0"0"-504"-15,0 0-52 0,0 0-297 16,166-44 0-16,-85 36 0 15,19-11-215-15,-21 3-584 16,-16 2-1360-16</inkml:trace>
  <inkml:trace contextRef="#ctx0" brushRef="#br0" timeOffset="146861.97">16035 13353 1991 0,'0'0'765'0,"0"0"-301"16,0 0-286-16,0 0-85 16,152-87-63-16,-81 78-21 15,4 0-5-15,-5 5-4 16,-10 3 0-16,-16 1 1 16,-15 0-1-16,-14 0 30 15,-9 0 105-15,-6 0 4 16,0 5-37-16,-2 22-39 15,-10 14 29-15,1 16-92 16,1 11 0-16,4 12 0 16,4 22 0-16,2 19 0 15,0 19 0-15,4 1 0 0,8-23 0 16,-6-30 0-16,1-26 0 16,-3-5 0-16,0 7 0 15,4 2 0-15,-4 6 0 16,-4-10 0-16,0-8 0 15,0-14 0-15,-12-16 0 16,-13-8 0-16,-16-10 0 16,-15-6 0-1,-9 0 0-15,-10-18 0 0,-3-2-36 16,-20-12-263-16,20 6-388 16,18 2-767-16</inkml:trace>
  <inkml:trace contextRef="#ctx0" brushRef="#br0" timeOffset="147161.46">17207 13976 1905 0,'0'0'781'0,"0"0"-200"16,0 0-211 0,0 0-49-16,0 0-183 0,0 0-138 15,0 0 0-15,123-26 0 16,-57 22-18-16,-12 4-441 15,-12-2-576-15</inkml:trace>
  <inkml:trace contextRef="#ctx0" brushRef="#br0" timeOffset="147293.41">17135 14247 2006 0,'0'0'698'0,"0"0"-372"16,0 0-99-16,0 0-74 15,172-4-153-15,-99-8-455 16,-8-2-652-16</inkml:trace>
  <inkml:trace contextRef="#ctx0" brushRef="#br0" timeOffset="148095.87">18751 13878 2058 0,'0'0'669'0,"0"0"-441"0,0 0 105 16,0 0-92-16,0 0-144 16,0 0-68-16,0 0-17 15,-35 94 7-15,23-94-1 16,-3-6-3-16,-6-20 2 15,4-10-1-15,-1-12 28 16,3-2-4-16,5 2 1 16,8 8 10-1,2 9 6-15,0 16 7 0,25 7-37 0,14 6-26 16,20 2-1 0,9 0-2-16,6 2-4 0,-5 3 0 15,-11-2 5-15,-11-3-1 16,-16 0-7-16,-13 0 9 15,-9 0 1 1,-7 0 14-16,-2 0 14 0,0 0-29 16,0 0 0-16,0 0 0 15,0 10 0-15,-11 22 0 16,-5 20 0-16,-6 34 0 16,-2 34 0-16,-3 33 0 15,2 3 0-15,10-11 0 16,5-35 0-16,6-36 0 0,4-16 0 15,0-14 0 1,0-2 0-16,-2 1 0 0,0-10-155 16,-3-16-128-16,-15-17-66 15,1-28-342-15,-4-8-298 0</inkml:trace>
  <inkml:trace contextRef="#ctx0" brushRef="#br0" timeOffset="148232.79">18644 14386 965 0,'0'0'1627'16,"0"0"-969"-16,0 0-333 0,0 0-34 15,0 0-168-15,0 0-93 16,151-81-30-16,-72 59-113 16,39-16-155-16,-18 6-410 15,-15 2-476-15</inkml:trace>
  <inkml:trace contextRef="#ctx0" brushRef="#br0" timeOffset="148420.91">19475 14351 2250 0,'0'0'907'16,"0"0"-552"-16,0 0-33 15,0 0-184-15,0 0-138 16,0 0-340-16,0 0-925 0</inkml:trace>
  <inkml:trace contextRef="#ctx0" brushRef="#br0" timeOffset="148829.26">20259 13850 2689 0,'0'0'745'0,"0"0"-485"0,0 0 13 15,-140 48-144-15,115 6-129 16,16 16 0-16,9 9 0 16,12 1 0-16,26-4 0 15,16-14 0-15,8-16 0 16,7-16 0-16,0-21 0 16,-5-9 0-16,-8-17 0 15,-14-20 0-15,-11-16 0 16,-13-15 0-16,-16-24 0 15,-2-24 0-15,-18 1 0 16,-13 21 0-16,-11 22 0 16,-9 40 0-16,-14 15 0 15,-44 42 0-15,16 29-297 16,14 16-671-16</inkml:trace>
  <inkml:trace contextRef="#ctx0" brushRef="#br0" timeOffset="149002.34">21149 14455 3258 0,'0'0'838'0,"0"0"-838"15,0 0 0-15,0 0 0 0,0 0-39 16,0 0-1167-16</inkml:trace>
  <inkml:trace contextRef="#ctx0" brushRef="#br0" timeOffset="149333.51">18490 15316 2780 0,'0'0'763'0,"0"0"-537"0,0 0-49 16,205-6-27-16,11-6-150 16,46-2 0-16,14-2 0 15,-18 2 0-15,-40 4 0 16,-24-7 0-16,-49 8 0 15,-52-4 0-15,-43 3 0 16,-35 2 0-16,-15 3 0 16,-7-5-60-16,-55 1-240 15,-71 9-205-15,10 0-201 0,-3 0-267 0</inkml:trace>
  <inkml:trace contextRef="#ctx0" brushRef="#br0" timeOffset="149553.54">18764 15458 901 0,'0'0'1541'16,"0"0"-886"-16,0 0-192 16,0 0-104-16,0 0-182 15,0 0-177-15,170-30 0 0,15 6 0 16,31-2 0 0,4 4 0-16,-10-2 0 0,-39 8 0 15,-37-2 0-15,-36 4 0 16,-40 2 0-1,-22 2 0-15,-9-2 0 0,-12 2 0 16,-6-4 0-16,-9-4-9 16,0 10-312-16,-5-5-589 0</inkml:trace>
  <inkml:trace contextRef="#ctx0" brushRef="#br0" timeOffset="149725.99">20979 15352 2944 0,'0'0'847'16,"0"0"-542"-16,0 0-305 15,0 0 0-15,0 0-95 32,0 0-1590-32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4:06:51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1815 1317 2067 0,'0'0'639'0,"0"0"-563"16,0 0 2-16,0 0 11 0,0 0-57 15,0 0-20-15,-16 95-6 16,35-95-6-16,1-4 12 16,-3-21 27-16,-1-7 51 15,-5-4 21-15,-4-4 31 16,-7 0-18-16,0 0-7 15,0 4-12-15,-22 8-25 16,-9 6 25-16,-10 9-12 0,-12 13-14 16,-14 3-79-1,-9 33 0-15,-2 16 0 0,-6 34 0 16,8 30 0-16,22 27 0 16,28-11 0-16,26-26 0 15,15-31 0 1,32-25 0-16,20 0 0 0,15-4 0 15,17-8 0-15,-4-18-53 16,-11-18-80-16,-14-2 23 16,-21-12 26-16,-18-10-4 15,-17 2-38-15,-10 0-51 16,-2-4-280-16,0 3-155 16,0 6-197-16</inkml:trace>
  <inkml:trace contextRef="#ctx0" brushRef="#br0" timeOffset="440.72">2034 1856 1360 0,'0'0'769'0,"0"0"-275"16,0 0-14-16,0 0-155 16,0 0-27-16,0 0-101 15,0 0-92-15,0-3-37 16,-2 37-68-16,-5 14 0 16,1 10 0-16,0 6 0 15,6-2 0-15,0-1 0 16,0-11 0-16,0-10-32 15,0-12-2-15,6-10 11 0,-4-10-7 16,-2-8 18 0,2 0 12-16,4-14 0 0,3-14 0 15,5-5 0-15,3 0 0 16,4-2 0-16,1 5 6 16,-2 6 15-16,2 6 3 15,3 6-9-15,0 10-13 16,0 2-1-16,2 6 5 15,-4 19-5-15,-5 6-1 16,-9 6 0-16,-9 3-1 16,0 2 1-16,-11-2 0 15,-16-2 2-15,-9-6 5 16,-2-4 14-16,0-6 5 0,5-8-26 16,2-6 0-16,8-8 0 15,6 0 0 1,5 0 0-16,6-6 0 0,4-8 0 15,2-6 0-15,0-12-230 16,12 4-455-16,7 4-799 0</inkml:trace>
  <inkml:trace contextRef="#ctx0" brushRef="#br0" timeOffset="769.4">2854 1153 954 0,'0'0'1638'15,"0"0"-1256"-15,0 0-10 16,0 0 9-16,0 0-12 0,0 0-369 15,0 0 0 1,-116-20 0-16,78 94 0 16,-5 40 0-16,8 32 0 0,18 11 0 15,17-25 0-15,10-35 0 16,21-37 0-16,14-14 0 16,11-4 0-16,49-20-12 15,-9-8-480-15,-17-14-457 0</inkml:trace>
  <inkml:trace contextRef="#ctx0" brushRef="#br0" timeOffset="1241.83">3179 1371 2314 0,'0'0'850'0,"0"0"-380"31,0 0-181-31,0 0-116 0,0 0-173 0,33-106 0 15,0 100 0-15,4 6 0 16,-4 0 0 0,-4 22 0-16,-7 16 0 0,-8 12 0 15,-10 11 0-15,-4 1 0 16,0 0 0-16,0-4 0 16,0-8 0-16,0-12 0 0,7-14 0 15,9-14 0-15,5-10 0 16,6-12 0-16,4-22 0 15,0-14 0-15,-2-10 0 16,-2-10 0-16,-4-8 0 16,-10-1 0-16,-7 7 0 15,-6 10 0-15,0 12 0 16,-8 16 0-16,-15 12 0 16,-1 13 0-16,0 7 0 15,-3 11 0-15,4 21 0 0,6 12 0 16,9 6 0-1,8 0 0-15,10-6 0 0,30-8 0 32,18-11 0-32,11-15-38 15,24-10-299-15,-14-3-343 16,-21-11-505-16</inkml:trace>
  <inkml:trace contextRef="#ctx0" brushRef="#br0" timeOffset="1704.66">4003 1690 1866 0,'0'0'904'16,"0"0"-442"-16,0 0-185 16,0 0-36-16,0 0-112 15,0 0-85-15,0 0-26 16,94-28-9-16,-63 22-3 15,-4 4-6-15,-5 2 0 16,-9 6-1-16,-10 20-10 16,-3 12-2-16,-7 4-41 0,-18 2-6 15,-4-3 19-15,0-5 29 16,8-10 12-16,5-10 23 0,7-8 29 16,7-6 14-1,2-2-15-15,0 0 17 0,15-2-43 16,12-8-23-16,6 0 5 15,3 4-6-15,5 4 0 16,-4 2-1-16,-4 0 0 16,-6 12-6-16,-9 10-12 15,-11 6-5 1,-7 2 11-16,-7 4 6 0,-20 0 6 16,-13-2 23-16,-4-2 25 15,-8-2-18-15,1-6-30 16,4-4 0-16,10-10 0 15,8-8 0-15,10 0 0 16,19-54-20-16,0-2-484 16,5-4-792-16</inkml:trace>
  <inkml:trace contextRef="#ctx0" brushRef="#br0" timeOffset="2002.65">4398 1135 2223 0,'0'0'817'0,"0"0"-353"15,0 0-203-15,0 0-33 0,0 0-125 16,120-54-103-16,-73 56 0 16,6 25 0-16,8 14 0 15,-1 13 0 1,0 14 0-16,-6 14 0 0,-10 11 0 15,-11 15 0-15,-15-8 0 16,-18 0 0-16,-2-5 0 16,-36-21 0-16,-13 2 0 15,-11-12 0-15,-3-12 0 16,3-14 0-16,8-12 0 16,9-26 0-16,18 0-176 15,14-26-887-15</inkml:trace>
  <inkml:trace contextRef="#ctx0" brushRef="#br0" timeOffset="2269.53">5549 1520 2925 0,'0'0'546'0,"0"0"-334"16,0 0 76-16,0 0-163 0,129-17-125 15,-75 13 0-15,0 4 0 16,2 0-312-16,-16 3-605 16,-16 11-1342-16</inkml:trace>
  <inkml:trace contextRef="#ctx0" brushRef="#br0" timeOffset="2411.19">5587 1951 1687 0,'0'0'1287'0,"0"0"-790"0,0 0-200 15,0 0-67 1,0 0-132-16,170-16-98 0,-41-23 0 16,-15 3-102-1,-21 4-690-15</inkml:trace>
  <inkml:trace contextRef="#ctx0" brushRef="#br0" timeOffset="-189224.44">10532 1137 2431 0,'0'0'587'0,"0"0"-526"15,0 0 63-15,0 0-46 16,0 0-39-16,0 0-18 16,-58 52 37-16,45-40 80 15,-8-2 11-15,1-6 10 16,-2-4-21-16,0 0-25 15,6-14-113-15,3-14 0 16,8-8 0-16,5-5 0 16,0 1 0-16,11 0 0 15,12 7 0 1,1 4 0-16,5 9 0 0,0 4 0 0,3 8 0 16,-1 6 0-16,-2 2 0 15,-1 2 0-15,-1 20 0 16,0 11 0-16,-1 7 0 15,-3 7 0-15,-8 11 0 16,-5 7 0-16,-10 5 0 16,0 8 0-16,-10 2 0 15,-19 6 0-15,-9 1 0 16,-6-1 0-16,-7-2 0 16,-3-7 0-16,1-15 0 15,4-15 0-15,5-16 0 16,5-19 0-16,6-12 0 15,6-10 0 1,3-28 0-16,8-12 0 0,7-8 0 0,7-1 0 16,2 5 0-16,2 10 0 15,20 8 0-15,5 12 0 16,6 10 0-16,6 12 0 16,5 2 0-16,3 24 0 15,2 22 0 1,-2 16 0-16,-1 11 0 0,-1 3 0 15,-1-6 0-15,2-12 0 16,0-16 0-16,1-20 0 0,2-18 0 16,-2-4 0-1,-3-32 0-15,-3-12 0 0,-6-4 0 16,-6 2 0-16,-9 9 0 16,-11 15 0-16,-9 22 0 15,-12 12-230-15,-12 19-643 0</inkml:trace>
  <inkml:trace contextRef="#ctx0" brushRef="#br0" timeOffset="-188754.89">13920 920 2336 0,'0'0'664'0,"0"0"-405"16,0 0 19-16,0 0-120 15,0 0-80-15,-131 136 27 16,51-19-9-16,-10 45-18 16,9 19-34-16,23 5-44 15,35-14 0-15,23-21 0 16,40-17 0-16,20-29 0 15,5-31 0-15,-3-30 0 16,6-18 0-16,5-6 0 16,0-10 0-16,-1-6 0 15,-26-4 0-15,-19-10 0 16,-18-10 0-16,-9-16-125 0,-13 8-410 16,-6-2-927-16</inkml:trace>
  <inkml:trace contextRef="#ctx0" brushRef="#br0" timeOffset="-187221.88">15429 1055 1487 0,'0'0'939'15,"0"0"-700"-15,0 0 271 16,0 0-237-16,0 0-14 16,0 0-71-16,0 0-64 15,-60-81-47-15,33 83-77 16,-2 16 0-16,-2 8 0 15,4 5 0-15,9 1 0 16,12 0 0-16,6-1 0 16,2 2-11-16,24-1-10 0,15 2-6 15,5 0-19-15,6 0-32 16,-1 0 3-16,-7 0-5 16,-8-2 13-1,-16 0 23-15,-13 1 28 0,-7-3 16 16,-25 0 7-16,-17-6 22 15,-9-4-4-15,-2-10 4 16,3-6-7-16,8-4 23 16,11-4 5-16,13-20 7 15,16-8-21-15,2-5-36 16,22-3-12-16,22-2-11 16,15 5 11-16,5 4 2 15,5 11-14-15,-7 8 7 0,-6 8 2 16,-13 6-1-16,-15 0-8 15,-10 14 7-15,-11 8 17 16,-5 2 35-16,-2 5 8 16,0 0-10-16,0 1-18 0,0-2-4 15,2-1-5-15,16-5-5 16,9-6 4-16,7-8-5 16,3-6-18-16,3-2-6 15,-3-6-15-15,-8-18 21 16,-10-6 17-16,-13-10 1 15,-6-4 9 1,-15-1-3-16,-18 1-5 0,-7 8 20 0,-1 10 2 16,8 8 44-1,10 10-26-15,13 4-1 0,10 4-40 16,0 0-25-16,29 0-23 16,20 0 37-16,18 0 4 15,12 0-38-15,9-14 0 16,-4-12-6-16,-6-4-6 15,-13-4 31-15,-16-2 23 16,-16-3 3-16,-17 2 39 16,-11 0 41-16,-5 5-5 15,0 8-14-15,-19 10 5 16,-2 10 9-16,-6 4-75 16,-4 20 0-1,-3 22 0-15,3 12 0 0,4 10 0 0,13 3 0 16,14-1 0-16,0-6 0 15,32-10-9-15,11-10-27 16,1-13-9-16,3-13 15 16,-3-14 12-16,-8 0 13 15,-5-19 5 1,-4-11 14 0,-7-4 2-16,-3-4 17 15,-3 6-19-15,-3 4-2 16,-2 8 0-16,-2 12 1 15,-3 6 16-15,3 2-29 16,4 10-8-16,7 16 8 16,4 6 8-16,2 2-8 0,5 0 0 15,-2-6-24-15,-2-8-36 16,-3-10 4-16,-2-7 20 16,0-3 14-16,0-9 8 15,3-15 14-15,3-6 0 16,1-2-1-16,0 4 0 15,-1 6 1-15,-1 10-8 16,2 8-4-16,0 4 3 16,1 0 9-16,6 10 16 15,6 4 3-15,6-4-1 0,6-2-4 16,4-8-4-16,-2 0 1 16,-8 0-2-16,-6-16 1 15,-9-4 4-15,-11-6-5 16,-9-2 1-16,-9 0-2 15,-2 4-1-15,-4 4 1 16,-20 10-7-16,-10 10 11 16,-4 0-12-16,1 30-13 15,-1 14 6-15,11 8 1 16,18 2-2-16,9-2 7 16,34-7-115-16,70-26-142 15,-4-10-264-15,1-9-405 0</inkml:trace>
  <inkml:trace contextRef="#ctx0" brushRef="#br0" timeOffset="-184901.52">18259 968 1033 0,'0'0'1906'0,"0"0"-1337"0,0 0-323 15,0 0-26 1,0 0-98-16,0 0-122 0,0 0 0 16,0 155 0-1,0-101 0-15,6-4 0 0,17-8 0 16,8-12-21-16,7-14-11 16,9-14 10-16,1-2 22 15,2-26 0-15,-2-12 15 16,-7-8 45-16,-6-2-60 15,-10 2 0-15,-8 10 0 16,-8 10 0-16,-6 12 0 16,-3 11 0-16,0 3 0 0,0 18 0 15,0 21 0-15,0 16 0 16,0 18 0-16,0 25 0 16,0 29 0-16,13 31 0 15,5 13 0-15,-5-9 0 16,-4-32 0-16,-9-42 0 15,0-25 0-15,0-15 0 16,-17 0-8-16,-8-6 7 16,-13-10 1-16,-7-22 9 15,-5-10-9-15,-6-34 0 16,-2-44 0-16,12-51 0 0,29-53 0 16,17-7 0-1,46 13 0-15,22 49 0 0,-3 55 0 16,-5 21 0-16,0 14 0 15,5 1 0-15,3 4 0 16,-1 8 0-16,-17 14 0 16,-15 10 0-16,-12 2 0 15,-10 24 0-15,-5 10 0 16,-4 4 0-16,2 6 0 16,2-2 0-16,7-5-78 15,8-10-128-15,6-11-4 16,0-18 71-16,-4 0 74 15,-8-21 45-15,-9-16 20 0,-8-3 72 16,-10-2 51-16,-23 2 12 16,-9 6-6-1,-1 8-39-15,5 8-30 0,9 8-27 16,16 6-3-16,13 2-30 16,0 2-5-16,27 0-19 15,17 0 24-15,12-2 2 16,6-4 8-16,-2 0-10 15,-8 2 1-15,-16 2-1 16,-15 2 6-16,-9 0 12 16,-8 2-10-16,-4 14 10 0,0 8-6 15,2 4-12-15,3 8 0 16,9-2 0-16,3 1-38 16,10-12-59-16,4-6-10 15,2-14 34-15,1-3 35 16,-1-11 28-16,-2-18 10 15,-4-5 9-15,-5-2 42 16,-1 0-2-16,-6 6-1 16,-1 8-4-16,-8 8-16 15,-1 10-10-15,-3 4-18 0,2 0-31 16,3 20 30 0,0 6 1-16,2 6 0 15,-1 0 0-15,3-2-50 0,1-6-22 16,-1-8-3-16,5-8 33 15,1-8 24-15,6 0 18 16,6-8 14-16,2-14 34 16,0-2 29-16,2 2 22 15,-4 2-21-15,-4 6-23 16,-2 8-21-16,-6 4-34 16,1 2 0-16,-1 10 0 15,2 14 0-15,0 8 0 16,-1 5 0-16,-5-5-69 0,-1-5-45 15,-8-7 16 1,-2-8 46-16,-2-9 52 0,0-3 12 16,0 0 81-1,0-18-41-15,0-11 34 16,5-7-50-16,30-10-27 16,21-4-9-16,18-2 0 15,8 4-21-15,1 10-45 16,-10 9 3-16,-19 14 42 15,-23 5 21-15,-17 6 84 16,-14 1 48-16,-8 3-132 16,-21 0 0-16,-4 0 0 15,-5 0 0-15,7 14 0 16,6 4 0-16,10 3 0 16,15 5 0-16,0 2 0 0,18 2 0 15,17 2 0-15,8-2 0 16,1 2 0-16,-3-4 0 15,-8-2-51-15,-9-4-32 16,-14 1 28-16,-10-5 26 16,-3-3-1-16,-26 0 30 15,-8-9 0-15,-4-2 8 16,5-4 8-16,10 0-4 16,13 0 2-16,13-10 35 15,0-2-14-15,29-2-29 16,17 0-6-16,16-4-10 0,7-4 8 15,5 1 1-15,-1-3-5 16,-6 0 4-16,-9-2 1 16,-8-4 1-16,-13-4 2 15,-10-2 5-15,-14-2 5 16,-11 1 18-16,-2 9 3 16,-4 9 13-16,-20 11-46 15,-10 8 0-15,-2 12 0 16,-3 24 0-16,3 10 0 15,9 8 0-15,14 0 0 0,13-2 0 16,9-8 0 0,33-12-11-16,18-15-38 0,11-17-43 15,5 0-35-15,0-31 28 16,-9-13 36-16,-8-12-5 16,-7-10 44-16,-5-26 12 15,-13 2 12-15,-7-7 0 16,-15 1 15-16,-12 26 89 15,0 6 74-15,0 21-16 16,-8 24-76-16,-8 19-86 16,-2 5 0-16,-4 41 0 0,-1 19 0 15,6 17 0 1,7 8 0-16,10 0 0 0,8-1 0 16,25-15 0-16,16-14 0 15,11-22-104-15,12-20-20 16,-1-18 31-1,0-12 40-15,-4-30 43 0,-12-16 10 16,-3-30 8-16,-12-29 51 16,-13 5 25-16,-11 12 3 15,-14 22-23-15,-2 31 18 16,-5 7-82-16,-8 8 0 16,-6 24 0-16,0 8 0 15,-8 50 0-15,-4 42 0 0,2 47 0 16,4 14 0-16,12-1 0 15,4-18 0-15,4-22 0 16,1-19 0-16,4-17 0 16,0-16 0-16,0-10 0 15,0 4-38-15,14 1-116 16,10-4-34-16,12-19-10 16,6-17 62-16,4-15-12 15,0-12 4-15,-11-27 84 16,-12-8 60-16,-17-11 11 0,-6-5 65 15,-18-1 59-15,-20 0-1 16,-8 3-36-16,-10 11 5 16,-4 8 16-1,4 12-37-15,10 12-41 0,9 4 13 16,16 8 7-16,13 0-32 16,8 2-28-16,14-4-1 15,24-2-37-15,11-6-28 16,11-4-40-16,1-4 35 15,-1 2 41-15,-7 2 28 16,-11 4 0-16,-8 5 1 0,-9 6-1 16,-13 3-5-16,-3 0 4 15,-5 0-118-15,2 2-339 16,-2-2-522-16</inkml:trace>
  <inkml:trace contextRef="#ctx0" brushRef="#br0" timeOffset="-184556.14">22402 316 2515 0,'0'0'741'0,"0"0"-615"15,0 0 138-15,0 0-3 16,0 0-129-16,119 121-75 15,-74-51-57-15,-3 14 0 16,3 24 0-16,-10 23 0 16,-18 22 0-16,-17-3 0 15,-8-28 0-15,-23-34-51 16,-3-33-21 0,-1-12 48-16,-10 1 24 0,-4 3 21 0,0-5 10 15,9-14 7-15,11-8-14 16,13-12-24-16,16-8-27 15,12-20-236-15,17-8-860 0</inkml:trace>
  <inkml:trace contextRef="#ctx0" brushRef="#br0" timeOffset="-184398.72">23176 1427 2595 0,'0'0'941'0,"0"0"-649"0,0 0-131 16,0 0-161-16,0 0-180 16,0 0-1334-16</inkml:trace>
  <inkml:trace contextRef="#ctx0" brushRef="#br0" timeOffset="-177157.94">1815 3649 960 0,'0'0'1358'0,"0"0"-1000"16,0 0 129-1,0 0-195 1,0 0-3-16,0 0-86 16,-2-38-98-16,0 38-61 0,-4 12-44 15,-2 14 0 1,2 9 0-16,-3-2 0 0,5-1 0 16,-1-7 0-16,5-13 0 15,0-9 0-15,0-3 0 16,0-7 0-16,0-22 0 15,0-8 0-15,0-12 0 16,-3-3 0-16,-14 2 0 16,-8 10 0-16,-6 12 0 15,-4 16 0-15,-7 12 0 16,-10 16 0-16,-8 48 0 16,-5 46 0-16,7 39 0 15,23 9 0-15,31-23 0 0,4-39 0 16,33-40 0-1,11-8 0-15,21-4 0 0,15-4-33 16,18-11-59-16,0-28-28 16,-5-2-13-16,-12-38 13 15,-19-9 55-15,-18-8 40 16,-21 0 25-16,-14 2 0 16,-9 8 65-16,0 11 64 15,-5 13 42-15,-1 12-35 16,2 10-49-16,-1 0-87 15,3 28 0-15,0 19 0 16,0 14 0-16,2 12 0 16,0 7 0-16,0-3 0 0,0-8 0 15,0-12 0-15,4-17 0 16,3-16 0-16,-3-16 0 16,2-8 0-16,1-4 0 15,2-22 0-15,4-11 0 16,1-3 0-16,4 0 0 15,2 4 0-15,0 4 0 16,4 8 0-16,5 8 0 16,2 6 0-16,5 6 0 15,-2 4 0-15,-3 6 0 0,-7 18 0 16,-8 8-9 0,-12 6-39-16,-4 6-5 0,-13 1 34 15,-21-1 19-15,-8-6 25 16,-2-8-7-16,-1-8 9 15,1-12 32-15,3-10-59 16,6 0 0-16,5-12 0 16,22-28-29-16,6 6-242 15,2 0-637-15</inkml:trace>
  <inkml:trace contextRef="#ctx0" brushRef="#br0" timeOffset="-176857.44">2996 3525 2564 0,'0'0'654'15,"0"0"-320"-15,0 0-22 16,0 0-80-16,0 0-232 0,-133 10 0 15,85 88 0 1,6 44 0-16,16 13 0 0,21-21 0 16,5-35 0-1,29-43 0-15,15-14 0 0,64-10-98 16,-8-8-383-16,-2-16-408 0</inkml:trace>
  <inkml:trace contextRef="#ctx0" brushRef="#br0" timeOffset="-176559.15">3449 3547 2328 0,'0'0'951'15,"0"0"-591"-15,0 0-125 16,0 0-152-16,0 0-53 16,-9 112 46-16,20-37-43 15,2 11-33-15,1 0 0 16,1-4 0-16,3-11 0 15,2-17-20-15,0-22-20 16,0-18-8-16,1-14 18 16,-2-10 30-16,3-33 37 15,3-29-10-15,2-34 11 16,-5 2-14-16,-4 11-12 16,-5 21-12-16,-8 36 0 15,-1 8 0-15,1 10 0 0,-5 16 0 16,2 2-36-16,2 32-198 15,12 36-57-15,2-5-397 16,0-8-561-16</inkml:trace>
  <inkml:trace contextRef="#ctx0" brushRef="#br0" timeOffset="-176260.48">4051 3852 2218 0,'0'0'921'16,"0"0"-549"-16,0 0-102 16,0 0-170-1,0 0-99-15,0 0 5 0,0 0 12 16,-23 136-5-16,3-78-4 16,-1-2-7-16,4-8-1 15,3-11 0-15,5-11-1 16,9-10 0-16,0-10-20 15,12-6-38-15,14 0-14 16,15 0 40-16,5-10-41 0,4-2-100 16,0-2-71-1,-3 2-291-15,-11 4-179 0,-16 4-1137 16</inkml:trace>
  <inkml:trace contextRef="#ctx0" brushRef="#br0" timeOffset="-176023.81">4217 4034 2045 0,'0'0'772'16,"0"0"-244"-1,0 0-177-15,0 0-90 0,0 0-122 0,0 0-139 16,0 0 0 0,-31-50 0-16,29 80 0 15,2 12 0-15,-2 11 0 0,2 5 0 16,0 0 0-16,0-4 0 15,0-4 0-15,0-10-92 16,0-10-209-16,8-12-302 16,1-14-321-1</inkml:trace>
  <inkml:trace contextRef="#ctx0" brushRef="#br0" timeOffset="-175751.84">4442 3475 2649 0,'0'0'826'0,"0"0"-525"15,0 0-68-15,0 0-146 16,0 0-87-16,105 124 0 16,-54-32 0-16,-2 29 0 15,-15-5 0-15,-14-12 0 16,-20-15 0-16,0-25 0 15,-27 4 0-15,-4 2 0 16,-2-14 0-16,4-10 0 16,10-15 0-16,19-31-239 15,0 0-500-15,14-22-697 0</inkml:trace>
  <inkml:trace contextRef="#ctx0" brushRef="#br0" timeOffset="-175594.46">5293 3804 2914 0,'0'0'807'0,"0"0"-586"16,0 0-67-16,0 0-154 16,161-38 0-16,-90 24 0 15,1 1 0-15,-16 13-252 16,-21 0-392-16,-22 0-404 0</inkml:trace>
  <inkml:trace contextRef="#ctx0" brushRef="#br0" timeOffset="-175421.4">5340 4077 1603 0,'0'0'857'0,"0"0"-378"16,0 0-106-16,0 0-68 16,0 0-51-16,0 0-29 15,0 0-225-15,163 36 0 16,-88-54 0-16,4-7-21 15,10-8-216-15,-22 4-359 16,-17 5-879-16</inkml:trace>
  <inkml:trace contextRef="#ctx0" brushRef="#br0" timeOffset="-174588.69">6973 3507 1874 0,'0'0'811'0,"0"0"-544"16,0 0-96-16,0 0-41 15,0 0-80-15,0 0-22 16,0 0-1-16,-71 52-11 15,40-40-2-15,0-4-4 0,2-8 8 16,2 0 47 0,7-4 14-16,4-16 8 0,8-4 17 15,8-4-16-15,0-2-4 16,0 2-36-16,15 0-28 16,9 3-10-16,1 6-8 15,4 5-1-15,0 5-1 16,-2 9 0-16,2 0-9 15,-3 19-1-15,3 15-8 16,-4 12-2-16,-3 12 5 16,-7 12 6-16,-5 6 0 15,-10 9-4-15,0 1 2 0,-14-2 4 16,-17-2-7-16,-11-8 7 16,-8-7 7-16,-2-13 1 15,-6-10 11-15,2-14 11 16,8-10-2-16,9-10 18 15,7-10 6-15,12 0-11 16,11-20-10-16,9-14-16 16,0-4-8-16,7-4-11 15,18 1 2-15,4 8 3 16,4 11-1-16,5 7-2 16,2 15 7-16,2 0-10 0,6 24 0 15,2 10 2-15,2 5 1 16,4-1 8-1,0-6-1-15,1-6-5 0,1-10-43 16,-5-10 5-16,-3-6 18 16,-8 0 27-16,-11-20 2 15,-6-8 25-15,-8-4 3 16,-3-2-30-16,-3-2-12 16,-9 0-215-16,-2 9-407 15,0 9-913-15</inkml:trace>
  <inkml:trace contextRef="#ctx0" brushRef="#br0" timeOffset="-173259.62">1377 5793 1625 0,'0'0'946'16,"0"0"-646"-16,0 0 167 0,0 0-148 15,0 0-97-15,0 0-133 16,-5-36-85-16,0 46-4 16,3 16-30-16,0 8 29 15,2 4-7-15,0 2 7 16,0-6-32 0,0-7-12-16,0-12 3 0,0-8 8 15,4-7 17-15,4 0 17 16,-4-4 5-16,-2-17 41 15,0-11-26-15,-2-4-13 16,0-4-5-16,0 4 8 16,-14 4 5-16,-5 12 11 15,-6 8 17-15,-2 12-5 0,-4 0-38 16,-7 24-14 0,-1 22-11-16,-2 14 10 0,5 12 4 15,12 10 10-15,9 1-1 16,15-3 1-16,2-8-7 15,35-10 8-15,17-12-8 16,17-14-25 0,8-13-51-16,0-15-7 0,-3-8-14 15,0-12-44-15,-20-16-177 16,-19 0-504-16</inkml:trace>
  <inkml:trace contextRef="#ctx0" brushRef="#br0" timeOffset="-172691.69">1953 6252 1081 0,'0'0'239'0,"0"0"-58"16,0 0 13-16,0 0-19 0,0 0-100 16,0 0-31-16,0 0 11 15,-24-4 16-15,22 4 5 16,2 0 77 0,0 0 14-16,0 0-15 0,0 0 26 15,0 0-6-15,0 0-53 16,0 0-36-1,0 0-29-15,0 0-12 0,0 0-17 0,0 0-12 16,0 0-2-16,0 0-1 16,0 0-2-1,0 0-2 1,0 0 0-16,0 0-6 16,0 0 17-16,0 0 5 15,0 0-7-15,0 0-1 16,0 0-13-16,0-2 5 15,0 2-4-15,0-2-1 16,0 0 8-16,0-2-8 16,0 0 1-16,0-2-1 15,0 0 0-15,0-2-1 16,0 0 0-16,0 0 0 16,0 2-1-16,2 0-16 0,-2 0-16 15,0 2-24-15,0 4-91 16,-2 0-221-16,-10 0-582 0</inkml:trace>
  <inkml:trace contextRef="#ctx0" brushRef="#br0" timeOffset="-171458.29">1862 6160 1926 0,'0'0'517'0,"0"0"-60"16,0 0-127 0,0 0-139-16,0 0-81 0,0 0-58 15,0 0-44-15,-18 60 35 16,14-8 10-16,0 6-20 0,-1 4-14 16,0-1-13-16,1-9-4 15,2-8-1-15,2-12 5 16,0-10-5-1,0-10 0-15,0-8 0 0,0-2 7 16,0-2 4-16,0 0 22 16,4-14 44-16,6-6-48 15,3-6-16-15,5 2-14 16,1 2-1-16,6 4-7 16,2 8-1-16,2 6-10 15,0 4-1 1,0 6 2-16,-8 20-30 0,-2 8 9 15,-11 6-1-15,-8 2-7 0,0-2 17 16,-15 0 14-16,-16-8 16 16,-12-5 33-16,-3-8 19 15,-6-6 7-15,2-9-20 16,5-4-2 0,7 0-7-1,11 0-13-15,14-13-17 16,13-2-92-16,19-18-217 15,21 5-491-15,8 2-490 0</inkml:trace>
  <inkml:trace contextRef="#ctx0" brushRef="#br0" timeOffset="-171189.37">2644 5803 584 0,'0'0'2136'0,"0"0"-1643"16,0 0-128-16,0 0-60 15,0 0-191-15,0 0-95 16,0 0-19-16,-95 134-2 0,83-50-5 16,8 11-2-1,4-3 8-15,4-16 0 0,25 0 0 16,16-15-95-16,15-17-101 15,42-38-131-15,-15-6-411 16,-9-17-566-16</inkml:trace>
  <inkml:trace contextRef="#ctx0" brushRef="#br0" timeOffset="-170733.94">3083 5895 1060 0,'0'0'1646'0,"0"0"-1130"16,0 0-170-16,0 0-94 16,0 0-152-16,0 0-87 15,0 0-13-15,105-82-10 16,-71 82 1-16,-5 0-5 16,-3 24 2-16,-4 10-3 15,-4 11 14-15,-5 9 0 16,-6 4 1-16,-5 0 0 15,1 0 1-15,-3-6 1 16,4-10-2-16,3-10 1 16,1-10-1-16,9-12 0 0,2-10 2 15,8 0 10-15,4-16 7 16,5-16 4-16,0-12-2 16,-3-8 0-16,-7-9-6 15,-8-7 10-15,-9-2-4 16,-9 4-3-16,0 10 8 15,-9 14-8-15,-9 14-18 16,1 16 0-16,-1 12 0 16,3 4 0-16,1 26 0 15,5 16 0-15,9 8 0 0,0 2-95 16,50 9-139-16,2-18-369 16,6-16-461-16</inkml:trace>
  <inkml:trace contextRef="#ctx0" brushRef="#br0" timeOffset="-170418.93">4076 6118 1773 0,'0'0'1048'16,"0"0"-770"-16,0 0-10 16,0 0-76-16,0 0-114 0,0 0-54 15,-21 116-17 1,19-76-6-16,-4 2 5 0,4-4-6 15,2-1 0-15,0-10-6 16,25-4-51-16,8-10-9 16,10-4-3-16,1-7 30 15,-2-2-28-15,-3 0-6 16,-12 0 20-16,-10 3 25 16,-8 6 16-16,-9 5 4 15,0 4 8-15,-13 4 45 16,-12 2 26-16,-6-2-24 15,-2 0-23-15,-1-2-10 16,-3-6-2-16,-9-14-12 0,9 0-160 16,6 0-670-16</inkml:trace>
  <inkml:trace contextRef="#ctx0" brushRef="#br0" timeOffset="-170261.49">4122 6043 2833 0,'0'0'596'16,"0"0"-300"-16,0 0-52 16,0 0-155-16,122-19-51 0,-59 11-38 15,5-6 0-15,11-11-245 16,-19 1-522-16,-18 2-972 0</inkml:trace>
  <inkml:trace contextRef="#ctx0" brushRef="#br0" timeOffset="-170032.99">4596 5600 2567 0,'0'0'751'15,"0"0"-271"-15,0 0-182 16,0 0-298-16,0 0 0 0,0 0 0 16,0 0 0-1,107 125 0-15,-67-61 0 16,-4 6 0-16,-10 5 0 0,-7-3 0 15,-15 0 0-15,-4-2 0 16,-12-6 0-16,-19-6 0 31,-34 8-110-31,10-16-371 0,2-14-506 0</inkml:trace>
  <inkml:trace contextRef="#ctx0" brushRef="#br0" timeOffset="-169828.58">5358 5988 2928 0,'0'0'963'0,"0"0"-758"15,0 0-205-15,0 0 0 16,0 0 0-16,0 0 0 15,0 0 0-15,152-18-240 16,-110 15-785-16</inkml:trace>
  <inkml:trace contextRef="#ctx0" brushRef="#br0" timeOffset="-169686.78">5468 6136 2000 0,'0'0'1014'0,"0"0"-647"0,0 0 105 16,0 0-229-16,0 0-243 15,0 0 0-15,117-12 0 16,-26-15-209-16,-4-4-785 0</inkml:trace>
  <inkml:trace contextRef="#ctx0" brushRef="#br0" timeOffset="-169325.48">6590 5765 3113 0,'0'0'626'0,"0"0"-433"16,0 0-29-16,0 0-164 15,0 0 0-15,0 0 0 16,118-142 0-16,-98 93 0 16,-4-3 0-16,-8 2 0 15,-3 4 0-15,-5 10 0 16,0 12 0-16,0 10 0 0,0 8 0 15,0 6 0 1,0 8 0-16,-7 24 0 0,-1 20 0 16,-3 16 0-16,-1 12 0 15,1 7 0 1,0-3 0-16,2 0 0 0,3-6 0 16,1-5 0-16,1-8-117 15,2-6-407-15,0-17-409 16,2-20-1152-16</inkml:trace>
  <inkml:trace contextRef="#ctx0" brushRef="#br0" timeOffset="-169200.19">6519 6174 2505 0,'0'0'690'16,"0"0"-174"-16,0 0-131 16,0 0-385-16,0 0 0 15,0 0 0-15,0 0 0 16,84 14 0-16,-26-14 0 15,33-18-126-15,-10-2-466 16,-12 0-594-16</inkml:trace>
  <inkml:trace contextRef="#ctx0" brushRef="#br0" timeOffset="-168320.02">9954 3332 1452 0,'0'0'586'16,"0"0"-395"-16,0 0 39 0,0 0 118 15,0 0-50-15,0 0-136 16,0 0-94-16,-8-22-59 16,-11 64-7-16,-10 41 61 15,-13 51 43-15,-9 63 11 16,2 29-6-16,14 11-13 16,15 0-25-16,17-23-17 15,3 6-1-15,29-1-23 16,18-10-22-16,11-19-10 0,4-23-1 15,-4-39-10 1,-11-38-11-16,-9-30-64 0,-7-17 7 16,5-6 29-16,-1-5 22 15,1-10 16 1,-5-15 12-16,-2-7 37 16,-2-7 7-16,0-16-41 0,2-4-3 15,20-13-143 1,-9 4-323-16,0 4-634 0</inkml:trace>
  <inkml:trace contextRef="#ctx0" brushRef="#br0" timeOffset="-167557.65">12470 3762 1487 0,'0'0'1165'0,"0"0"-674"16,0 0-171-16,0 0 16 0,0 0-39 15,0 0-297-15,0 0 0 16,7-50 0-16,-7 68 0 16,-5 9 0-16,1 5-90 15,2 3-165-15,2-5-122 16,0-8-212-16,13-10 215 15,11-12 65 1,3 0 126-16,0-18 163 0,-2-6 20 16,-6 0 301-16,-3 4 245 15,-7 4-30-15,-5 8-173 16,-4 5-52-16,0 2-91 16,0 1-200-16,0 0 0 15,0 4 0-15,0 16 0 0,0 12 0 16,16 30-104-16,-1-6-569 15,8-4-1422-15</inkml:trace>
  <inkml:trace contextRef="#ctx0" brushRef="#br0" timeOffset="-167164.75">17328 4042 1938 0,'0'0'877'0,"0"0"-381"0,0 0-119 16,0 0-119-16,0 0-108 15,0 0-150-15,0 0 0 16,0-12-3-16,0 20-77 15,-3 6-163 1,0 4-276-16,1-4-267 0,2-7-424 0</inkml:trace>
  <inkml:trace contextRef="#ctx0" brushRef="#br0" timeOffset="-167023.43">17328 4042 557 0,'139'-102'1805'15,"-139"92"-979"-15,0 4-310 16,0 0-261-16,0 4-118 0,0 2-137 15,0 0 0-15,0 6 0 16,0 16 0-16,-4 24-35 16,-2-4-338-16,-3-1-850 0</inkml:trace>
  <inkml:trace contextRef="#ctx0" brushRef="#br0" timeOffset="-166630.22">13069 5474 1842 0,'0'0'1015'15,"0"0"-644"1,0 0-133 0,0 0-77-16,0 0-118 15,0 0-28-15,0 0-15 16,-11 90-150-16,11-54-312 16,0-9-464-16</inkml:trace>
  <inkml:trace contextRef="#ctx0" brushRef="#br0" timeOffset="-166488.18">13374 5426 2015 0,'0'0'929'16,"0"0"-584"-16,0 0-86 15,0 0-120-15,0 0-79 16,0 0-31-16,0 0-29 16,48 104-288-16,-22-74-976 0</inkml:trace>
  <inkml:trace contextRef="#ctx0" brushRef="#br0" timeOffset="-166157.85">17704 5466 2297 0,'0'0'819'0,"0"0"-582"16,0 0 106-16,0 0-122 15,0 0-140-15,0 0-59 16,0 0-22-16,-45 84-248 16,34-52-401-16,7-8-314 0</inkml:trace>
  <inkml:trace contextRef="#ctx0" brushRef="#br0" timeOffset="-166025.91">17762 5488 1403 0,'0'0'959'0,"0"0"-282"0,0 0-201 16,0 0-153-16,0 0-136 15,0 0-116-15,0 0-71 16,4-22 0-16,-4 44 0 16,0 6 0-16,0 15-29 0,2-10-477 15,3-7-936-15</inkml:trace>
  <inkml:trace contextRef="#ctx0" brushRef="#br0" timeOffset="-165554.16">18860 3266 1159 0,'0'0'1250'0,"0"0"-914"16,0 0 26 0,0 0-69-16,0 0-132 0,0 0-104 15,128-2-32-15,-69 70 16 16,13 53 4-16,1 61 10 15,-6 37-20 1,-18 14-13-16,-24-5-10 0,-25-18-11 16,-2 1 12-16,-46-2-11 15,-21-7 5-15,-20-15-7 16,-15-23 0-16,-8-30-13 16,14-39 13-16,20-37 0 15,25-26 6-15,17-16 9 16,4-4 37-16,11-8-8 15,9-4-44-15,35-36-5 0,19-12-466 16,16-13-1020-16</inkml:trace>
  <inkml:trace contextRef="#ctx0" brushRef="#br0" timeOffset="-165396.08">19847 5486 3239 0,'0'0'736'0,"0"0"-655"0,0 0-81 16,0 0-261-16,0 0-2064 0</inkml:trace>
  <inkml:trace contextRef="#ctx0" brushRef="#br0" timeOffset="-152562.89">1568 7895 2772 0,'0'0'354'0,"0"0"-157"16,0 0 86-16,0 0-178 15,0 0-98-15,0 0-7 16,0 22 0-16,0-8 6 0,0-6-5 15,0-4 0-15,0-4 1 16,2 0 19-16,3 0 4 16,-5-18 47-16,0-11-4 15,0-4-52-15,-3-6-4 16,-17 1-1-16,-9 8-10 16,-9 10 29-16,-12 16 15 15,-10 4 22-15,-10 38-67 16,-14 41 0-16,-1 44 0 15,9 36 0-15,23 10 0 16,35-17 0-16,18-40 0 16,20-40 0-16,18-23 0 0,13-17 0 15,33-6 0-15,8-12 0 16,11-14 0 0,-1-6 0-16,-29-30-8 0,-1-12-10 15,-21-6-34-15,-18-3-55 16,-11-7-166-16,-10 12-284 15,-7 16-392-15</inkml:trace>
  <inkml:trace contextRef="#ctx0" brushRef="#br0" timeOffset="-151567.68">1884 8580 1674 0,'0'0'685'0,"0"0"-367"16,0 0 50-1,0 0-181-15,0 0-103 0,0 0-50 16,0 0-10-16,129-130-12 16,-110 94 0-16,-9 2 7 15,-5-3 31-15,-5 8 59 16,-3 3 20-16,-16 8 8 16,-10 9-29-16,-2 9-30 15,-7 6-38-15,2 27-29 16,0 14-11-16,9 10 0 15,10 7-6-15,13 2 6 0,4-5 8 16,13-7-8-16,22-13 1 16,12-16-1-16,9-18-10 15,-1-7 4-15,1-19-15 16,-6-20 21-16,-11-7 7 16,-7-2 1-16,-10 2 8 15,-7 6 4-15,-7 12-20 16,-4 12 0-16,-4 10 0 15,0 6 0-15,0 6 0 16,0 24 0-16,2 12 0 16,5 8 0-16,3-2 0 15,4-4 0-15,4-12 0 16,4-14 0-16,1-14 0 0,4-4 0 16,-1-13 0-16,-2-18 0 15,1-5 0-15,-3-2 0 16,-4 2 0-16,0 8 0 15,-5 8 0-15,-4 8 0 16,0 12 0-16,2 0 0 16,3 10 0-16,5 18 0 0,6 10 0 15,6 2 0-15,8-1 0 16,1-7 0-16,4-10 0 16,3-17-11-16,1-5-25 15,0-19-12-15,-4-21 2 16,-9-13 19-1,-4-11 19-15,-6-8 8 0,-7-23 8 16,-7 4 1-16,-7-2-3 0,-1 7 9 16,-3 28 21-16,0 10 66 15,0 24-102-15,-3 24 0 16,-3 10 0-16,-3 50 0 16,-1 36 0-1,0 2 0-15,8-3 0 0,2-15 0 16,0-24 0-16,12-2 0 15,5-4 0-15,3-18 0 16,0-18 0-16,0-14 0 16,3-2 0-16,3-28 0 15,1-8 0-15,5-2 0 16,1-2 0-16,-2 6 0 0,0 10 0 16,0 10 0-16,1 12 0 15,1 4 0-15,-2 18 0 16,0 18 0-16,-6 10 0 15,-8 6 0-15,-8 2 0 16,-9-5 0-16,0-9 0 16,0-15-8-1,-7-13 8-15,1-9 8 0,2-3-8 16,4-7 0-16,0-12 0 16,0-9 0-16,22-5 0 15,16-1 0-15,12-2 0 0,8 0 0 16,14-12-243-16,-17 10-350 15,-16 6-385-15</inkml:trace>
  <inkml:trace contextRef="#ctx0" brushRef="#br0" timeOffset="-151395.15">3159 8097 2685 0,'0'0'942'0,"0"0"-473"16,0 0-469-16,0 0 0 0,0 0 0 16,118-30 0-16,-40 24 0 15,-3 0-614-15</inkml:trace>
  <inkml:trace contextRef="#ctx0" brushRef="#br0" timeOffset="-150654.62">4222 8428 2412 0,'0'0'565'0,"0"0"-235"16,0 0 35-16,-50-125-146 15,24 107-84-15,-5 12-65 16,-2 6-70-16,-8 24 0 16,1 20 0-16,3 13 0 15,8 5 0-15,10 0 0 16,15-6 0-16,4-9 0 16,11-15 0-16,20-17 0 15,2-12 0-15,6-3 0 0,-4-24 0 16,-1-11 0-1,-3-7 0-15,-4-2 0 0,-3 0 0 16,-6 8 0-16,-6 10 0 16,-4 14 0-16,-6 12 0 15,3 0 0-15,1 22 0 16,8 18 0-16,11 6 0 16,10 6 0-16,11-8 0 15,17-9 0-15,6-16 0 16,5-19-21-16,-3-1-9 15,-7-34 30-15,-12-13 0 16,-14-12 14-16,-9-10 23 16,-7-27-37-16,-7-25 0 0,-5 8 0 15,-8 14 0-15,-2 25 0 16,0 42 0-16,0 11 0 16,-2 13 0-16,-12 27 0 15,-6 64 0-15,0 45 0 16,4 17 0-16,12-11 0 15,4-37 0-15,9-38 0 16,17-11 0-16,13-7 0 16,9-7 0-16,6-12 0 15,0-21 0-15,-6-4 0 0,-7-31 0 16,-8-9 0 0,-9-6 0-16,-6 2 0 0,-5 8 0 15,-3 12 0-15,-6 14 0 16,-2 14 0-16,-2 2 0 15,2 30 0-15,5 14 0 16,5 10 0-16,5 0 0 16,10-6 0-16,20-23-144 15,-7-18-450-15,-5-9-666 0</inkml:trace>
  <inkml:trace contextRef="#ctx0" brushRef="#br0" timeOffset="-150497.81">5505 7910 725 0,'0'0'2697'16,"0"0"-2023"-16,0 0-674 16,0 0 0-16,0 0 0 15,0 0 0-15,0 0-203 16,-11 145-1387-16</inkml:trace>
  <inkml:trace contextRef="#ctx0" brushRef="#br0" timeOffset="-149263.28">5828 8682 2647 0,'0'0'686'16,"0"0"-343"-16,93-136-62 16,-47 62-142-16,4-20-139 15,-3-28 0-15,-11-27 0 16,-14 13 0-16,-17 28 0 15,-5 37 0-15,0 41 0 16,-2 10 0-16,-7 12 0 16,-5 8 0-16,-5 44 0 15,-8 56 0-15,-2 41 0 16,2 21 0-16,15-7 0 16,12-35 0-16,0-40 0 0,18-28 0 15,9-14 0-15,11-10 0 16,5-10 0-16,5-18 0 15,0-5 0-15,-9-36 0 16,-8-15 0-16,-4-8 0 16,-9-2 0-16,-2 8 0 15,-6 12 0-15,-3 17 0 16,-2 19 0-16,-3 10 0 16,3 9 0-16,3 27 0 15,1 10 0-15,7 10 0 0,1 2 0 16,4-2 0-16,6-10 0 15,2-14 0-15,4-14 0 32,5-15-104-32,-1-3-20 0,2-21 22 15,-4-11 45-15,-3-6 36 16,-6 2 20-16,-4 0 1 16,-6 4 14-16,-5 6 35 15,-7 4 20-15,-1 6 53 16,-3 4 33-16,0 6-155 15,0 2 0-15,0 4 0 16,0 0 0-16,0 0 0 0,0 0 0 16,0 0 0-16,0 0 0 15,0 0 0-15,0 0 0 16,0 0 0-16,0 0 0 16,0 0 0-16,0 0 0 15,0 0 0-15,0 0 0 16,0 0 0-16,0 0 0 15,0 0 0-15,0 7 0 16,0 6 0-16,0 5 0 16,5 6 0-16,3 2 0 15,3 0 0-15,7-4-8 16,3-6-94-16,5-10 32 0,0-6 32 16,1 0 22-16,-4-18 16 15,-10-8 25-15,-6-4 50 16,-7-6 3-16,0-2-22 15,-16-5-56-15,-6 6 0 16,-5 2 0-16,-1 9 0 16,-1 14 0-16,-3 12 0 15,3 6 0-15,0 29 0 16,5 13 0-16,5 13 0 16,13 8 0-16,6 1 0 15,4-2 0-15,30-8 0 0,15-14 0 16,16-20 0-1,13-17 0-15,8-9 0 0,3-32 0 16,-6-14 0 0,-10-12 0-16,-15-9 0 0,-13-5 0 15,-11-2 0-15,-13 3 0 16,-7 11 0-16,-7 16 0 16,-7 16 0-16,0 14 0 15,0 10 0-15,-11 4 0 16,-12 8 0-16,-6 18 0 15,-4 10 0-15,0 7 0 16,4 1 0-16,10-1 0 0,17 0 0 16,2-5 0-16,23-6 0 15,19-4 0-15,9-4 0 16,3-2 0-16,0 0 0 16,-8 0 0-16,-8 4 0 15,-9-2 0-15,-11-2 0 16,-12-1 0-16,-6-2 0 15,-10 2 0-15,-29-1 0 16,-12-2 0-16,-15 0 0 16,-8-8 0-16,-26-10-290 15,19-4-395-15,17-18-783 0</inkml:trace>
  <inkml:trace contextRef="#ctx0" brushRef="#br0" timeOffset="-149027.68">6490 7818 461 0,'0'0'2963'0,"0"0"-2291"16,0 0-672-16,0 0 0 0,0 0 0 15,160 50 0 1,-82-30 0-16,5-1 0 0,-7-5 0 15,-14-4 0-15,-16-2 0 16,-17-2 0 0,-18-1-89-16,-11 6-211 0,-4-1-474 15,-9-2-619-15</inkml:trace>
  <inkml:trace contextRef="#ctx0" brushRef="#br0" timeOffset="-147920.62">9460 8743 2004 0,'0'0'627'15,"0"0"-259"-15,0 0-40 0,45-141-45 16,-45 95-127-16,0 4-42 15,-10 6 3-15,-14 12-18 16,-5 12-99 0,-7 12 0-16,-6 12 0 0,-2 30 0 15,1 20 0-15,10 11 0 16,12 3 0-16,19-4 0 16,2-12 0-16,25-14 0 15,16-18 0-15,1-16 0 16,4-12 0-16,-1-4 0 15,-3-24 0-15,-7-10 0 0,-1-6 0 16,-5-6 0-16,-2-3 0 16,-5 9 0-16,-4 8 0 15,-7 14 0-15,-2 18 0 16,0 4 0-16,2 26 0 16,6 17 0-16,6 7 0 31,8 2 0-31,5-10 0 0,4-12 0 0,5-16 0 15,-2-14 0-15,-6-2 0 16,-3-26 0-16,-8-10 0 16,-8-10 0-16,-4-2 0 15,-8-5 0-15,-6 5 0 16,0 6 0-16,0 12 0 16,0 12 0-16,0 10 0 0,0 8 0 15,9 2 0-15,13 0 0 16,14 14 0-16,11 4 0 15,1 2 0-15,2 2 0 16,-10 0 0-16,-7 0 0 16,-13 4 0-16,-7 4 0 15,-6 1 0-15,-4 1 0 0,-3 0 0 16,2-6 0 0,5-2 0-16,10-8 0 0,14-6 0 15,14-6 0-15,15-4 0 16,9-10 0-16,4-18 0 15,4-10 0-15,-9-11 0 32,-10-5 0-32,-8-6 0 0,-19-2 0 15,-12 6 0-15,-14 10 0 16,-5 14 0-16,-2 16 0 16,-16 16 0-16,-4 0 0 15,-3 32 0-15,6 10 0 16,7 6 0-16,12 2 0 15,4-5 0-15,41-12 0 16,78-25 0-16,-9-8-336 16,3-4-934-16</inkml:trace>
  <inkml:trace contextRef="#ctx0" brushRef="#br0" timeOffset="-146359.3">12454 8143 2531 0,'0'0'816'0,"0"0"-368"16,0 0-147-16,-11-135-301 15,22 95 0-15,16 7 0 16,6 2 0-16,1 13 0 16,0 13 0-16,-3 5 0 15,-3 18 0-15,-3 23 0 0,-3 16 0 16,-7 9 0-1,-1 4 0-15,-3-2 0 0,-3-9 0 16,-2-12 0 0,1-12 0-16,-1-17 0 0,0-17 0 15,6-1 0-15,3-29 0 16,8-14 0-16,6-13 0 16,6-4 0-16,1 0 0 15,-3 8 0-15,-4 12 0 16,-8 18 0-16,-6 16 0 15,-3 6 0-15,-4 28 0 16,1 16 0-16,0 10 0 16,2 2 0-16,0-4 0 0,1-9 0 15,1-12 0 1,1-12 0-16,1-14 0 0,3-5 0 16,4-1 0-16,4-26 0 15,10-5 0 1,5-10 0-16,1-4 0 0,3 0 0 15,-8 2 0-15,-8 10 0 16,-9 12 0-16,-11 14 0 16,-6 8 0-16,-3 10 0 15,0 26 0-15,0 10 0 16,0 6 0-16,0 2 0 16,4-10 0-16,11-9 0 15,8-13 0-15,1-15 0 0,5-7 0 16,0 0 0-16,3-23 0 15,-3-8 0-15,0-5 0 16,-3-2 0-16,0 4 0 16,-3 2 0-16,-5 10 0 15,-7 10 0 1,-7 12 0-16,0 0 0 0,-1 26 0 16,0 12 0-16,1 6 0 15,5 4 0-15,2-5 0 16,5-10 0-16,1-10 0 15,3-15 0-15,3-8 0 0,-2-3 0 16,2-20 0 0,2-9 0-1,-1-4 0-15,3-5 0 16,2 1 0-16,0 4 0 0,-5 8 0 16,-4 12 0-16,-7 8 0 15,-5 8 0-15,-6 6 0 16,0 22 0-16,2 8 0 15,7 2 0-15,10 0 0 16,12-3 0-16,11-14 0 16,10-10 0-16,4-11-26 15,0-4-26-15,-9-24 29 16,-7-11 23-16,-8-7 7 16,-5-12 21-16,-7-10 13 15,0-28-16-15,0-29-25 16,1-25 0-16,-8 15 0 15,-8 33 0-15,-7 44 0 16,0 36 0-16,0 8 0 0,-11 8 0 16,0 6 0-16,-7 24 0 15,-4 44 0-15,-5 38 0 16,5 37 0-16,11 9 0 16,11-22 0-16,4-33 0 15,21-35 0-15,10-12 0 16,9 0 0-16,17-3 0 15,8-11 0-15,5-24 0 16,-6-12 0-16,-3-25 0 0,-9-23 0 16,-5-32 0-16,-4-38 0 15,-2-37 0-15,-8-9 0 16,-15 29 0-16,-10 45 0 16,-12 48 0-16,0 24 0 15,0 8 0-15,-2 10 0 16,-12 8 0-16,-8 58 0 15,-3 43 0-15,5 31 0 16,9-1 0-16,11-31 0 16,0-36 0-16,20-26 0 15,7-4 0-15,6-2 0 0,8-9 0 16,-4-17 0 0,1-14 0-16,-3-9 0 0,1-21 0 15,-5-10 0 1,1-4 0-16,-4 2 0 0,-5 10 0 15,-7 10 0-15,-5 14 0 16,-5 8 0-16,-1 8 0 16,2 20 0-16,2 10 0 15,1 2 0-15,7 2 0 16,0-8 0-16,3-10-114 16,7-20-264-16,-4-4-296 15,-10-4-247-15</inkml:trace>
  <inkml:trace contextRef="#ctx0" brushRef="#br0" timeOffset="-145992.02">15420 7776 2535 0,'0'0'842'16,"0"0"-560"-16,0 0-114 16,0 0-149-16,176-38-19 15,-89 20-234-15,0-4-76 16,-9-6-164-16,-15-10 104 15,-19-4 138-15,-20-6 232 16,-13 3 216-16,-11 7 315 16,0 12-64-16,0 14-149 0,-11 12-82 15,-3 16-134 1,-3 46-102-16,1 43 0 0,7 43 0 16,9 21 0-16,0-1 0 15,7-12 0-15,11-21 0 16,3-7 0-16,-4-22 0 15,-1-25 0-15,-5-25 0 16,-1-16 0-16,0-4 0 16,-1-6 0-16,-3-12 0 0,-4-18-95 15,-2-2-50-15,0-36-309 16,-17-58-163-16,-1 6-70 16,5-3-256-16</inkml:trace>
  <inkml:trace contextRef="#ctx0" brushRef="#br0" timeOffset="-145456.3">16026 8093 1285 0,'0'0'954'15,"0"0"-267"1,0 0-233-16,64-116-127 0,-39 102-62 0,2 12-141 16,6 2-124-16,0 14 0 15,1 18 0-15,-3 12 0 16,-11 6 0-16,-9 2 0 16,-11 0-9-16,0-6-80 15,-17-5-5 1,-10-11 31-16,-2-9 36 0,2-8 18 15,10-11 9-15,9-2 9 16,8-8 22-16,10-24-31 0,25-15-27 16,16-15-45-16,23-30-51 15,15-32-24-15,3-27 45 16,-19 13 46-16,-31 31 56 16,-24 45 31-16,-18 33 152 15,0 4 48-15,0 7-9 16,-15 10-111-16,-10 8-111 15,-10 52 0-15,-10 45 0 16,7 33 0-16,11 0 0 16,19-22 0-16,8-35 0 15,10-25 0 1,22-2-3 0,5-4-90-16,10-10 21 15,2-20 31-15,-4-12 24 0,-7-10 17 16,-3-24 33-16,-4-8 28 15,1-6 16-15,-6 2-22 16,-1 6-55-16,-7 12 0 16,-7 14 0-16,-7 14 0 15,-1 4 0-15,-3 30 0 16,0 12 0-16,0 8 0 16,4 2 0-16,6-4 0 15,5-12-78-15,9-14-174 16,5-16-234-16,18-24-243 15,-7-22-18-15,-4-6-122 0</inkml:trace>
  <inkml:trace contextRef="#ctx0" brushRef="#br0" timeOffset="-145331.5">17245 7614 2070 0,'0'0'999'0,"0"0"-385"16,0 0-201-16,0 0-413 15,0 0 0-15,0 0 0 16,0 0-150-16,22 1-430 15,-2 38-1003-15</inkml:trace>
  <inkml:trace contextRef="#ctx0" brushRef="#br0" timeOffset="-144653.72">17270 8101 2174 0,'0'0'655'15,"0"0"-413"-15,0 0 125 16,0 0-130-16,175-24-145 15,-108 2-65-15,-4-7-17 16,-13-2-1-16,-11-1 2 16,-15 1 10-16,-15 7 37 15,-9 6 50-15,0 13-23 16,-29 5-85-16,-11 5 0 16,-9 26 0-16,0 11 0 0,2 8 0 15,16 4 0-15,15 0 0 16,16-2 0-16,21-5 0 15,52-7 0-15,49-17 0 16,41-17-117-16,9-6-162 16,-29-24-63-16,-43-6-25 15,-40 0 112-15,-14-2 130 16,-1-8 125-16,-5-2 132 16,-9-2 194-16,-22 8-3 15,-9 10-2-15,-13 12-81 16,-25 11-97-16,-11 3-143 15,-9 21 0-15,0 16 0 16,3 10 0-16,12 1 0 16,12-2 0-16,20-6 0 15,11-8 0-15,9-11 0 0,30-14 0 16,15-7 0-16,8-11 0 16,-1-25 0-16,-5-13 0 15,-7-15 0-15,-3-24 0 16,-1-31 0-16,-7-23 0 15,-11 12 0-15,-19 30 0 16,-8 39 0-16,0 35 0 16,-16 6 0-16,-5 14 0 15,-8 6 0-15,-2 26 0 16,-3 44 0-16,7 37 0 0,7-1 0 16,14-6 0-1,6-14 0-15,2-19 0 0,20 3 0 16,7-2 0-16,11-12 0 15,2-16-59-15,20-12-194 16,-10-11-238-16,-12-12-485 0</inkml:trace>
  <inkml:trace contextRef="#ctx0" brushRef="#br0" timeOffset="-143298.49">19591 7427 1750 0,'0'0'740'16,"0"0"-141"-16,0 0-68 16,0 0-177-16,0 0-232 15,0 0-122-15,0 0 0 16,-23 38 0-16,23 65 0 16,2 1 0-16,6-6 0 15,-4-12 0-15,-2-24 0 16,-2 1 0-16,0-5 0 0,0-16 0 15,0-20 0-15,0-14 0 16,0-8 0-16,0-8 0 16,0-24 0-16,5-10 0 15,5-4 0-15,9-2 0 0,3 8 0 16,5 12 0-16,-1 11 0 16,1 17 0-16,-2 0 0 15,1 22 0-15,-3 14 0 16,-4 9 0-16,-5 3 0 15,-12-2-84 1,-2-4-113-16,-10-8 2 0,-23-10 26 16,-4-8 68-16,-5-10 101 15,2-6 11-15,4 0 103 16,8-4 34-16,7-6 29 0,7 2 8 31,10 2-74-31,4 6-111 16,0 0 0-16,2 0 0 15,25 2 0-15,14 6 0 16,14-6 0-16,9-2-83 16,10-2-41-16,-3-22 14 15,-6-6 61-15,-11-10 49 16,-15-4 0-16,-10-6 40 16,-13 1 40-16,-7 9-7 15,-5 11 14-15,-4 14-1 16,0 15-86-16,0 15 0 15,-4 25 0-15,-2 14 0 16,3 4 0-16,3-2 0 0,9-10 0 16,22-14 0-16,11-16 0 15,8-14 0-15,6-2 0 16,-1-24 0-16,-2-10 0 16,-3-8 0-16,-8-4 0 15,-4-3 0-15,-4-1 0 16,-9 9 0-16,-4 5 0 15,-7 13 0-15,-8 9 0 16,-4 10 0-16,-2 4 0 16,0 0 0-16,0 6 0 15,3 18 0-15,-1 10 0 0,4 12 0 16,4 8 0 0,1 9 0-16,-1 5 0 0,6 6 0 15,-1 2 0-15,-1 7 0 16,2 3 0-16,-3 6 0 15,-2 4 0-15,-2-2 0 16,-7 0 0-16,-2-7 0 16,0-11 0-16,-11-9 0 15,-11-12 0-15,-5-15 0 16,-2-11 0-16,-5-17 0 16,-3-12 0-16,-5-4 0 15,-1-28 0-15,5-14 0 0,11-15 0 16,27-29 0-16,29-44 0 15,92-53 0-15,53-33 0 16,-14 37-194-16,-13 37-706 0</inkml:trace>
  <inkml:trace contextRef="#ctx0" brushRef="#br0" timeOffset="-142763.05">23279 7650 2602 0,'0'0'776'0,"0"0"-503"16,0 0-33-16,0 0-100 15,0 0-75-15,0 0-65 16,0 0 0-16,-98 84 0 16,66-76 0-16,3-8 0 15,5 0 0-15,3-10 0 0,13-18 0 16,8-6 0-16,0-4 0 16,10-4 0-16,15 2 0 15,4 3 0-15,0 12 0 16,0 11 0-16,-2 11 0 15,-2 3 0-15,2 24 0 16,-6 28 0-16,-5 33 0 16,-13 33 0-16,-3 0 0 15,-9-11 0-15,-22-15 0 0,-10-26 0 16,-10 0 0-16,-16-2 0 16,-6-13 0-16,-1-19 0 15,9-17 0-15,14-11 0 16,18-4 0-16,21-15 0 15,12-20 0-15,39-9 0 16,43-10 0-16,42-6-113 16,42 2-77-16,-22 14-169 15,-26 15-611-15</inkml:trace>
  <inkml:trace contextRef="#ctx0" brushRef="#br0" timeOffset="-142463.54">24806 7521 882 0,'0'0'1887'15,"0"0"-1267"-15,0 0-302 16,0 0-75-16,0 0-149 16,0 0-67-16,0 0-18 15,-86 8-8-15,82 5-1 16,4-5-1-16,0-2-7 15,0-6 8-15,2 0 9 16,11 0 6-16,3-6-15 0,1-9 0 16,-1-3 0-1,-7 3 0-15,-5 2 0 0,-4 7 0 16,0 6-15-16,-6 0-135 16,-19 27-123-16,3 5-347 15,9 0-448-15</inkml:trace>
  <inkml:trace contextRef="#ctx0" brushRef="#br0" timeOffset="-142197.15">25197 7495 2250 0,'0'0'785'0,"0"0"-321"15,0 0-184-15,0 0-107 16,0 0-110-16,0 0-63 15,0 0-2-15,2-24-17 16,2 28 7-16,1 2-5 16,6 1-17-16,2-3 19 15,3-4 15-15,1 0 13 16,2-9 7-16,-4-11 22 16,-3-2 4-16,-6 0 13 15,-4 4-59-15,-2 8 0 0,0 10 0 16,-20 0-107-1,-22 48-131-15,2-2-287 0,7 4-519 16</inkml:trace>
  <inkml:trace contextRef="#ctx0" brushRef="#br0" timeOffset="-141848.6">25020 8265 1884 0,'0'0'954'16,"0"0"-379"-16,0 0-237 0,0 0-101 16,0 0-140-16,0 0-97 15,0 0-12-15,-31 14-10 16,27 8-47-16,4-3 3 15,0-3 27-15,0-9 21 16,16-7 18-16,1 0 13 16,4 0 53-16,-3-15 27 15,-3-7-28-15,-4-5-65 16,-2-1 0-16,-9 2 0 16,0 4 0-16,-18 8-30 15,-49 8-288-15,3 6-648 0,-1 0-748 16</inkml:trace>
  <inkml:trace contextRef="#ctx0" brushRef="#br0" timeOffset="-140855.33">26360 7788 121 0,'0'0'2508'15,"0"0"-1892"-15,0 0-161 16,0 0-59-16,0 0-396 16,0 0 0-16,0 0 0 15,4 122 0-15,-12-39 0 16,5-1 0-16,3-8 0 15,0-18 0-15,18-14 0 16,9-19 0-16,4-15 0 0,4-8 0 16,4-11 0-1,1-17 0-15,-1-10 0 0,1-8 0 16,-1-2 0-16,1-2 0 16,-7 6 0-16,-4 10 0 15,-9 12 0-15,-7 14 0 16,-6 8 0-16,-5 9 0 15,0 26 0-15,1 9 0 16,2 6 0-16,3-2 0 16,1-6 0-16,7-14 0 15,1-13 0-15,4-15 0 16,5 0 0-16,4-25 0 0,5-11 0 16,5-10 0-16,1 0 0 15,-4 4 0-15,-1 7 0 16,-9 13 0-16,-3 15 0 15,-4 7 0-15,0 10 0 16,3 20 0-16,4 8 0 16,1 2 0-16,3-4 0 15,-2-8 0-15,-2-14-242 16,-9-16-227-16,-9-24-212 16,-7-10-245-16</inkml:trace>
  <inkml:trace contextRef="#ctx0" brushRef="#br0" timeOffset="-140729.09">26964 7229 3073 0,'0'0'682'0,"0"0"-341"16,0 0-341-16,0 0 0 16,0 0-123-16,0 0-1042 0</inkml:trace>
  <inkml:trace contextRef="#ctx0" brushRef="#br0" timeOffset="-139859.68">28924 7899 2421 0,'0'0'773'0,"0"0"-258"15,0-105-128-15,0 57-387 16,-19 0 0-16,-6 6 0 15,-6 8 0-15,-10 14 0 16,-7 18 0-16,-8 6 0 16,-5 38 0-16,3 16 0 15,12 10 0-15,19 5 0 16,21-8 0-16,6-8 0 16,24-16 0-16,16-14 0 15,4-19 0-15,-2-8 0 16,-1-10 0-1,-7-20 0-15,-5-6 0 0,-5-6 0 16,-6-1 0-16,-2 3 0 0,-3 6 0 16,-7 12 0-16,-1 12 0 15,-5 10 0-15,0 10 0 16,0 26 0-16,2 14 0 16,1 6 0-16,3 1 0 15,5-11 0-15,3-12 0 16,-1-14 0-16,7-14 0 15,2-6 0-15,5-6 0 16,9-22 0-16,2-10 0 16,6-6 0-16,1-4 0 15,-3 2 0-15,-4 3 0 0,-7 13 0 32,-13 12 0-32,-7 14 0 0,-5 4 0 0,2 18 0 15,-2 20 0-15,1 12 0 16,-1 3 0-16,4-1 0 15,-4-6 0-15,3-14 0 16,-5-10 0-16,0-12 0 31,4-8 0-31,-2-2 0 0,9-6 0 16,10-20 0-16,9-10 0 16,8-6 0-16,5-4 0 15,0 3 0-15,-7 10 0 16,-9 8 0-16,-11 15 0 15,-9 10 0-15,-2 3 0 16,-1 24 0-16,4 9 0 0,5 6 0 16,10 1 0-16,7-7 0 15,9-10 0-15,3-14 0 16,8-12 0-16,-3 0 0 16,4-42 0-16,-12-2-453 15,-14-1-1214-15</inkml:trace>
  <inkml:trace contextRef="#ctx0" brushRef="#br0" timeOffset="-138521.02">789 9824 2642 0,'0'0'373'0,"0"0"-56"15,0 0 154-15,0 0-178 16,0 0-293-16,0 0 0 15,13 80 0-15,-26 26 0 16,3 1 0-16,8-12 0 16,2-20 0-16,4-29 0 15,17-4 0-15,3-8 0 16,1-20 0-16,1-14 0 16,-1 0 0-16,-1-24 0 15,3-16 0-15,-2-12 0 16,0-11 0-16,-4 0 0 0,2 0 0 15,-3 9 0-15,-7 16 0 32,-2 16 0-32,-4 16 0 0,0 6 0 0,1 24 0 15,6 18 0-15,-1 12 0 16,-2 6 0-16,1-2 0 16,-1-9 0-16,-1-13 0 15,4-14-15-15,-5-12-2 16,-3-10 17-16,2 0 14 15,-2-18 4-15,3-14-18 16,3-9 0-16,3-4 0 0,3 0 0 16,-1 8 0-1,4 8 0-15,-2 17 0 0,-1 12 0 16,1 0 0-16,0 24 0 16,1 12 0-16,3 6 0 15,-4 1 0-15,-3-6 0 16,0-8-17-16,-5-13-28 15,-4-8 20-15,1-8 20 16,6-2 5-16,6-24 18 16,7-10-8-16,8-7-9 15,1-3 4-15,2 2 1 16,-4 10-4 0,-8 12 13-16,-6 14 20 0,-2 8-35 0,-1 10 0 15,4 24 0-15,1 10 0 16,3 7 0-16,4 3 0 15,2-2-29-15,22 2-199 16,-6-14-262 0,-5-12-327-16</inkml:trace>
  <inkml:trace contextRef="#ctx0" brushRef="#br0" timeOffset="-137698.49">2736 10138 2542 0,'0'0'580'0,"0"0"-91"16,0 0-174-16,0 0-145 15,-58-122-170-15,26 110 0 16,-7 12 0-16,-11 0 0 16,-8 32 0-16,-2 18 0 15,4 14 0-15,10 7 0 16,15-3 0-16,17-8 0 15,14-18 0-15,12-14 0 16,25-18 0-16,13-10 0 0,4-16 0 16,2-24 0-1,-2-14 0-15,-8-11 0 0,-9-8 0 16,-10-8 0-16,-14-7 0 16,-9-2 0-16,-4 4 0 15,0 10 0-15,0 17 0 16,-9 25 0-16,1 24 0 15,0 10 0-15,-5 48 0 16,-3 48 0-16,5 33 0 16,7-1 0-16,4-22 0 15,2-35 0-15,23-30 0 16,6 0 0-16,7-9 0 0,4-8 0 16,1-22 0-1,-3-2 0-15,-7-26 0 0,-4-12 0 16,-4-8 0-16,-6-7 0 15,-5 3 0-15,-3 8 0 16,-5 12 0-16,-3 14 0 16,0 16 0-16,-3 2 0 0,4 30 0 15,2 14 0-15,3 7 0 16,5 1 0-16,1-8 0 16,3-14 0-16,-1-12-30 15,4-14 7-15,-3-6 23 16,2-10 2-16,0-20 11 15,2-6-1-15,5-4 14 16,-1-1-26-16,5 1 0 16,3 10 0-16,-5 10 0 15,0 10 0-15,-5 10 0 0,1 10 0 16,-4 25 0-16,-6 11 0 16,-5 8 0-16,-2 2 0 15,-6-4-62-15,-2-12-8 16,0-12 17-16,0-12 33 15,0-10 20-15,-2-6 46 16,0 0 113-16,2-14-159 16,0-8 0-16,0-6 0 15,8-8 0-15,19-2 0 0,13-2 0 16,7 2 0 0,0 7 0-16,-2 12 0 0,-10 6 0 31,-10 12-27-31,-4 1-125 0,-7 0-338 0,-9 0-468 0</inkml:trace>
  <inkml:trace contextRef="#ctx0" brushRef="#br0" timeOffset="-137557.78">3436 9697 2414 0,'0'0'1222'0,"0"0"-931"16,0 0-122-16,0 0-169 15,0 0-93-15,0 0-654 16,0 0-2172-16</inkml:trace>
  <inkml:trace contextRef="#ctx0" brushRef="#br0" timeOffset="-137228.59">4226 10297 2242 0,'0'0'995'0,"0"0"-887"0,0 0 36 0,139-86 31 15,-89 50-118-15,-5-4-40 16,-7-1-7 0,-18-3 2-16,-13 2-1 0,-7 2 1 15,-23 8-3-15,-19 12-8 16,-9 18 31-16,-10 2-31 15,3 34 14-15,6 20-13 16,7 16-1-16,18 8 26 16,20 3 5-16,7-7 1 15,34-14-12-15,24-18-11 16,17-22-10-16,10-20-33 16,33-28-106-16,-24-18-208 15,-18-6-565-15</inkml:trace>
  <inkml:trace contextRef="#ctx0" brushRef="#br0" timeOffset="-136521.58">5024 10062 1547 0,'0'0'642'0,"0"0"-313"16,0 0 55-16,0 0-95 15,0 0-61-15,0 0-12 16,0 0-60-16,-18 0 15 15,-4 2-37-15,-5 20-134 16,0 12 0-16,5 8 0 16,9 8 0-16,13-1 0 0,4-5 0 15,36-10 0-15,20-18 0 16,14-16-78-16,10-10-57 16,-1-34 12-16,-9-14-15 15,-17-10 57-15,-14-9 81 16,-18-3 16-16,-17 0 92 15,-8 0 6-15,0 9 12 16,-6 15 65 0,-6 20-191-16,1 20 0 0,3 16 0 15,-2 14 0-15,1 35 0 16,-1 19 0-16,0 18 0 16,6 8 0-16,-1-2 0 15,5-10 0-15,0-13 0 0,0-21 0 16,0-20 0-16,0-18 0 15,2-10 0-15,1-4 0 16,1-24 0-16,3-10 0 16,2-3 0-16,6 1 0 15,6 4 0-15,8 8 0 16,8 8 0-16,6 6 0 16,3 8 0-16,4 6 0 15,-4 0 0 1,1 0 0-16,0 0 0 0,-2 0 0 0,-1 0-72 15,-4 0-66 1,-4-2-3-16,-7-10 28 0,-9-2 44 16,-11 0 59-16,-7 0 10 15,-2 2 60-15,-7 8 54 16,-12 4 7 0,-8 0-62-16,-5 22-43 0,1 16 14 15,4 10 17-15,14 5-29 16,13 1-18-16,9-7-29 15,53-7-47-15,49-19-104 16,39-21-276 0,8-22-360-16,-38-13-61 15,-37 2-641-15</inkml:trace>
  <inkml:trace contextRef="#ctx0" brushRef="#br0" timeOffset="-136191.65">6688 10078 1277 0,'0'0'712'0,"0"0"-73"16,0 0-68-16,0 0-96 15,0 0-224-15,0 0-80 16,0 0-171-16,-71-60 0 15,26 104 0-15,-4 11 0 16,7 3 0 0,10-2 0-1,15-8 0-15,17-12 0 16,2-16 0-16,32-16 0 16,13-4 0-16,3-26 0 15,4-20 0-15,-8-14 0 16,-5-11 0-16,-10-7 0 15,-6-20 0-15,-12 7 0 0,-6 1 0 16,-7 8 0-16,0 30 0 16,-7 10 0-16,-6 22 0 15,-1 20 0-15,-1 24 0 16,-7 48 0-16,-5 41 0 16,6 31 0-16,13 8 0 15,8-29 0-15,4-37 0 16,19-36 0-16,35-12-42 15,-5-10-513-15,8-12-808 0</inkml:trace>
  <inkml:trace contextRef="#ctx0" brushRef="#br0" timeOffset="-135290.78">8371 10158 1888 0,'0'0'657'0,"0"0"-148"15,0 0-132-15,0 0-71 16,26-106-90-16,-26 70-73 0,-7-4-143 15,-19 2 0-15,-15 8 0 16,-7 9 0-16,-12 20 0 16,-7 2 0-16,-1 36 0 15,8 15 0-15,14 10 0 16,17 2 0-16,22-6 0 16,7-11 0-16,22-18 0 15,17-12 0-15,7-17 0 16,1-4 0-16,-1-24 0 15,-5-8 0-15,-5-3 0 16,-9 5 0-16,-10 4 0 0,-5 12 0 16,-6 8 0-16,-4 8 0 15,0 2 0-15,0 20 0 16,7 40 0-16,5 43 0 16,3 41 0-16,2 24 0 15,-2 1 0-15,-3-13 0 16,-8-24 0-16,-4-29 0 15,-2-29 0-15,0-30 0 16,-13-18 0-16,-13-8 0 16,-12-12 0-16,-12-6 0 15,-8-28 0-15,-2-28 0 16,2-32 0-16,23-36 0 0,35-33 0 16,39-7 0-1,58 16 0-15,26 27 0 0,-1 37 0 16,-17 22 0-16,-23 18 0 15,-21 16 0-15,-17 6 0 16,-2-1 0-16,-9 1 0 16,-6 2 0-16,-13 8 0 15,-12 6 0 1,-2 6 0-16,0 0 0 0,0 16 0 16,-4 26 0-16,-6 16 0 15,1 14 0-15,5 7 0 16,2-7 0-16,2-10 0 15,0-16 0-15,0-16 0 0,6-13 0 16,-1-12 0 0,1-5 0-16,4-8 0 0,3-21 0 15,5-14 0-15,9-13 0 16,8-6 0-16,3-6 0 16,4 5 0-16,1 12 0 15,-5 15 0-15,-5 15 0 16,-2 17 0-16,2 4 0 15,17 36-246 1,-8 7-661-16,-2-2-333 0</inkml:trace>
  <inkml:trace contextRef="#ctx0" brushRef="#br0" timeOffset="-134724.65">9727 10303 1770 0,'0'0'649'0,"0"0"-277"0,0-113 83 15,-6 69-218-15,-14 8-20 16,-5 12-37-16,-6 12 36 16,-9 12-216-16,-7 14 0 15,-4 26 0-15,2 17 0 16,9 2 0-16,11 2 0 16,17-7 0-16,12-12 0 0,3-12 0 15,21-14 0-15,7-14 0 16,5-2 0-16,2-16 0 15,-2-18 0-15,-3-4 0 16,-2-4 0-16,-4 2 0 16,-10 8 0-16,-3 11 0 15,-5 13 0 1,-5 8 0-16,4 4 0 0,2 23 0 16,5 7 0-16,10 2 0 15,2-4 0-15,6-6-3 16,1-14-87-16,1-12 29 0,-4-2 23 15,-4-28 38-15,-4-12 2 16,-5-11 59 0,-3-5 31-16,-4-4-55 0,-1-2-37 15,-4 6 0-15,-2 6 0 16,-2 14 0-16,-2 12 0 16,0 16 0-16,0 10 0 15,0 14 0-15,-4 46 0 16,-7 48 0-16,-5 47 0 15,3 19 0 1,4 3 0-16,2-21 0 0,5-42 0 16,-2-27 0-16,2-27 0 0,2-20 0 15,-3-8-48-15,3-12-195 16,-2-14-102-16,2-40-105 16,0-21-338-16,0-9 78 0</inkml:trace>
  <inkml:trace contextRef="#ctx0" brushRef="#br0" timeOffset="-134157.98">10041 10058 2074 0,'0'0'860'0,"0"0"-513"15,0 0-62-15,0 0-173 16,116-2-73-16,-71 40-39 16,-5 8-18-1,-6 7-91-15,-17 1-79 16,-17-2-33-16,-4-6-61 15,-38-8 51-15,-14-10 97 16,-9-12 79-16,3-8 55 16,8-8 106-16,19 0 120 15,19-6 79-15,16-14-70 16,18-8-65-16,36-8-113 16,19-8-39-16,16-6-17 15,7-5-1-15,-1-1-10 16,-5-4-53-16,-14-6 15 15,-14-4 24-15,-16-6 20 16,-16-3 4-16,-12 1 15 0,-14 4 22 16,-4 12 38-16,0 16 38 15,-4 20 17-15,-10 20 34 16,-3 8-64-16,-12 52-98 16,-8 38-2-16,6 5 12 15,7-2-12-15,8-8 0 16,14-21 0-16,2 4 0 15,0 1 0-15,0-20 0 16,6-16 0-16,8-16 0 16,-3-16 0-16,3-3 0 0,3-13 0 15,8-14 0 1,4-8 0-16,4 2 0 0,-4 4 0 16,0 7 0-16,-6 10 0 15,-6 10 0-15,-1 2 0 16,-3 8 0-16,1 18 0 15,1 9 0-15,3 2-26 16,20 12-223-16,-5-9-443 16,5-8-770-16</inkml:trace>
  <inkml:trace contextRef="#ctx0" brushRef="#br0" timeOffset="-134025.75">11683 10435 2445 0,'0'0'782'16,"0"0"-232"-16,0 0-231 16,0 0-319-16,0 133 0 0,-48-87 0 15,-2-10-579 1,-8-4-2257-16</inkml:trace>
  <inkml:trace contextRef="#ctx0" brushRef="#br0" timeOffset="-132829.37">4600 11985 2438 0,'0'0'293'0,"0"0"-22"15,0 0 200-15,0 0-314 16,-67-112-88-16,14 96-22 15,-16 10-10-15,-31 6-8 16,-39 16-19-16,-40 24 13 16,-16 10-1-16,10 0 34 0,39-8-22 15,49-16-16 1,37-8 8-16,22-6-5 0,11-2 0 16,10-3 1-1,9-3-2-15,8-4-20 0,28 0-30 16,27 2 7-16,39 3 11 15,0 8-27-15,13 7-31 16,-3 14 5-16,-23 14 4 16,-4 12-37-16,-25 12-14 15,-32 10 29-15,-20 7 58 16,-69 15 17-16,-65 10 8 0,-55 11-2 16,-21-7 2-1,15-20 0-15,49-30 5 0,59-28 76 16,35-15 55-16,27-14 19 15,11 0-35-15,14-5-44 16,10-1-10-16,71-1-66 16,73-4 0-16,83 0 0 15,33 0 0-15,2 0 0 16,-39 7 0-16,-77 3 0 16,-47-2 0-16,-44-2 0 15,-30-2 0-15,-8-3 0 16,-12 4 0-16,-5-3 0 15,-12-2-95-15,-21 0-367 16,-6 0-857-16</inkml:trace>
  <inkml:trace contextRef="#ctx0" brushRef="#br0" timeOffset="-132090.15">2488 14187 2643 0,'0'0'584'0,"0"0"-523"15,76-139 89-15,-39 70-20 16,4-6-89-16,-7 1-29 15,-12 10 0-15,-11 3 28 16,-11 20 11-16,0 10 66 0,-21 20-12 16,-2 11-31-16,0 0-25 15,1 24-38-15,7 14-11 16,7 10 0-16,8 4-1 16,10 2-4-16,21 0 5 15,7 0 0-15,3-2 1 16,2-2-1-16,-7-1-2 15,-11-1-14-15,-10-4 7 16,-15-2 8-16,0-2 0 16,-25-6 1-16,-19-6 31 15,-10-6-12-15,-6-8-19 16,0-10 0-16,11-4 0 16,18-9 0-16,31-52-105 15,29 1-391-15,17 2-634 0</inkml:trace>
  <inkml:trace contextRef="#ctx0" brushRef="#br0" timeOffset="-131959.06">3268 14077 2266 0,'0'0'838'0,"0"0"-671"0,0 0 114 16,0 0-134-16,0 0-147 15,133-16-12-15,-73-1-274 16,-12 3-572-16</inkml:trace>
  <inkml:trace contextRef="#ctx0" brushRef="#br0" timeOffset="-131801.28">3317 14321 2565 0,'0'0'515'15,"0"0"-347"-15,0 0 94 16,0 0-141-16,121-16-85 15,-63 4-36-15,1 0-49 16,3-6-187-16,-14 2-436 16,-19-2-335-16</inkml:trace>
  <inkml:trace contextRef="#ctx0" brushRef="#br0" timeOffset="-131596.89">3449 13840 1949 0,'0'0'914'0,"0"0"-311"16,0 0-97-16,0 0-382 16,0 0-124-16,0 0 0 15,0 0 0-15,-45 60 0 16,40 11 0-16,3 10 0 16,2 10 0-16,0 5 0 15,0-8 0-15,12 17-146 0,-1-21-473 16,-3-24-725-16</inkml:trace>
  <inkml:trace contextRef="#ctx0" brushRef="#br0" timeOffset="-131252.16">3810 14423 2723 0,'0'0'627'16,"0"0"-339"-16,35-122-112 15,-8 62-95-15,4-4-47 16,-4-4-1-16,-3-4 18 16,-6-3-7-16,-7 5-5 15,-7 8-39-15,-4 12 0 0,0 16 0 16,0 18 0-16,0 16 0 16,-13 8 0-16,-5 36 0 15,-6 18 0-15,2 18 0 16,1 12 0-16,11 3 0 15,10-5 0-15,0-8 0 16,29-14 0-16,13-14 0 16,9-18-50-16,5-19-154 15,13-17-138-15,-13-21-326 16,-14-11-319-16</inkml:trace>
  <inkml:trace contextRef="#ctx0" brushRef="#br0" timeOffset="-131124.52">3897 14065 2871 0,'0'0'542'0,"0"0"-248"15,0 0-132-15,0 0-115 16,133-8-47-16,-8 2-18 16,-13-1-251-16,-12 2-823 0</inkml:trace>
  <inkml:trace contextRef="#ctx0" brushRef="#br0" timeOffset="-130953.68">4654 14213 2756 0,'0'0'673'16,"0"0"-312"-16,0 0-149 16,0 0-118-16,0 0-94 15,170-14-32-15,-108 6-122 16,-7 8-227-16,-16 0-534 15,-24 0-580-15</inkml:trace>
  <inkml:trace contextRef="#ctx0" brushRef="#br0" timeOffset="-130824.05">4712 14386 1741 0,'0'0'795'0,"0"0"-227"16,0 0-220-16,0 0-78 16,0 0-155-16,0 0-4 15,0 0-18-15,109 23-53 16,-40-41-40-16,23-23-207 15,-19 2-449-15,-19 3-542 0</inkml:trace>
  <inkml:trace contextRef="#ctx0" brushRef="#br0" timeOffset="-130623.68">4899 13904 2299 0,'0'0'905'0,"0"0"-267"0,0 0-384 16,0 0-254-1,0 0 0-15,0 0 0 0,0 0 0 16,0 148 0-16,14-75 0 16,-6 7 0-16,-1 2 0 15,-1 0 0-15,-1-3 0 16,11 1 0-16,-3-20-544 16,5-20-793-16</inkml:trace>
  <inkml:trace contextRef="#ctx0" brushRef="#br0" timeOffset="-130222.84">5340 14043 2208 0,'0'0'1028'16,"0"0"-420"-16,0 0-356 16,0 0-252-16,83-109 0 15,-36 103 0-15,-3 6 0 16,-4 18 0-16,-11 22 0 15,-9 18 0-15,-7 11 0 16,-11 5 0-16,1 0 0 16,-3-10 0-16,0-12 0 15,9-15 0-15,4-15 0 16,7-22 0-16,9 0 0 0,5-27 0 16,1-9 0-16,1-18 0 15,-3-6 0-15,-6-6 0 16,-7-6 0-16,-11 3 0 15,-9 7 0-15,0 14 0 16,-2 16 0-16,-13 18 0 16,-1 14 0-16,-3 0 0 15,2 32 0-15,3 11 0 16,8 7 0-16,6-2 0 16,11-2-11-16,54-6-265 15,-3-14-456-15,1-14-741 0</inkml:trace>
  <inkml:trace contextRef="#ctx0" brushRef="#br0" timeOffset="-129988.52">6289 14269 1054 0,'0'0'1228'0,"0"0"-954"15,0 0 18-15,0 0-48 16,114 34-174-16,-87-14-47 15,-12 7-22-15,-13 6 7 16,-2 3 25-16,-11 3 55 16,-9-3 35-1,3-4-11-15,5-6-38 16,10-8-46-16,2-10-28 0,18-8-69 16,44-16-96-16,-4-16-202 15,-2-4-554-15</inkml:trace>
  <inkml:trace contextRef="#ctx0" brushRef="#br0" timeOffset="-129821.95">6515 13898 2652 0,'0'0'700'0,"0"0"-407"15,0 0-293-15,0 0-140 16,0 0-2645-16</inkml:trace>
  <inkml:trace contextRef="#ctx0" brushRef="#br0" timeOffset="-129297.24">7267 12408 2607 0,'0'0'642'15,"0"0"-179"-15,0 0-79 0,0 0-384 16,0 0 0 0,0 0 0-16,0 0 0 0,25 157 0 15,-23-89 0-15,-2-4 0 16,0-8 0-16,-8-13 0 15,-15-14 0-15,-10-13 0 16,-10-14 0-16,-10-2 0 16,-1-18 0-16,3-18 0 15,11-12 0-15,17-8 0 16,21-6 0-16,4-2 0 16,46-2 0-16,41-5 0 15,38 1 0-15,-5 10 0 0,-9 14 0 16,-21 10 0-1,-32 13 0-15,-6 4 0 0,-9 2 0 16,-24 13 0-16,-21 8-87 16,-10 21-421-16,-17 3-390 0</inkml:trace>
  <inkml:trace contextRef="#ctx0" brushRef="#br0" timeOffset="-128857.38">7733 12984 2199 0,'0'0'881'0,"0"0"-320"0,0 0-269 15,0 0-129-15,69-102-163 16,-26 48 0-16,1-7 0 16,1-3 0-16,-9 0 0 15,-12 10 0-15,-9 12 0 16,-8 15 0-16,-7 18 0 15,0 9 0-15,-22 0 0 16,-2 15 0-16,-3 11 0 16,6 7 0-16,8 1 0 15,13 2 0-15,0 2 0 16,13-2 0-16,21 0 0 16,9 2 0-16,3-1 0 15,-1 0 0-15,-5 4 0 0,-11-3 0 16,-16 0 0-16,-11-2 0 15,-2-4 0-15,-22-6 0 16,-13-6 0-16,-8-8 0 16,1-6 0-16,1-6 0 15,10 0 0-15,11-16 0 16,14-12 0-16,6-12 0 16,42-26-224-16,12 6-445 0,4 7-543 15</inkml:trace>
  <inkml:trace contextRef="#ctx0" brushRef="#br0" timeOffset="-128621.75">8497 12581 2002 0,'0'0'907'0,"0"0"-282"15,0 0-265-15,0 0-158 16,0 0-202-16,0 0 0 16,0 0 0-16,-24 34 0 15,13 22 0-15,-1 8 0 16,8 4 0-16,4-6 0 15,0-5 0-15,14-13 0 16,7-12 0-16,6-12 0 0,2-12 0 16,-2-8-176-16,6-24-202 15,-6-12-440-15,-11-4-745 0</inkml:trace>
  <inkml:trace contextRef="#ctx0" brushRef="#br0" timeOffset="-128495.78">8481 12703 1587 0,'0'0'1425'0,"0"0"-836"16,0 0-328-16,0 0-27 16,0 0-234-16,0 0 0 15,145-16 0-15,-55-10-209 16,-17 2-474 0,-11-2-1433-16</inkml:trace>
  <inkml:trace contextRef="#ctx0" brushRef="#br0" timeOffset="-128260.24">9304 11977 821 0,'0'0'1970'16,"0"0"-1204"-16,0 0-385 16,0 0-223-16,0 0-158 15,0 0 0-15,0 0 0 16,-154 187 0-16,108-57 0 0,9-8 0 15,24-23 0 1,13-29 0-16,11-22 0 0,30 2 0 16,14 0 0-16,57-12-300 15,-17-18-549-15,-3-15-1096 0</inkml:trace>
  <inkml:trace contextRef="#ctx0" brushRef="#br0" timeOffset="-127858.6">9792 12172 2393 0,'0'0'820'0,"0"0"-298"0,0 0-161 15,0 0-361-15,0 0 0 16,0 0 0-16,0 0 0 16,93-46 0-16,-68 88 0 15,-8 12 0-15,-5 8 0 16,-8 2 0-16,-4-2 0 15,0-8 0-15,5-10 0 16,1-13 0-16,6-11 0 16,10-13 0-1,7-7 0-15,11-4 0 16,9-23 0-16,2-15 0 16,0-11 0-16,-6-13 0 0,-9-10 0 15,-12-4 0-15,-15-2 0 16,-9 6 0-16,-4 15 0 15,-28 19 0-15,-5 20 0 16,-8 22 0-16,3 4 0 16,2 30 0-16,13 12 0 15,15 6 0-15,12 5 0 16,27-3 0-16,78 4-201 16,-7-16-352-16,0-12-680 0</inkml:trace>
  <inkml:trace contextRef="#ctx0" brushRef="#br0" timeOffset="-127618.2">10763 12314 2264 0,'0'0'477'0,"0"0"-217"16,0 0-45-16,0 0-71 15,0 0-95-15,105 122-37 16,-92-75-10-16,-13-1-2 15,0 0 0-15,-4-6 9 0,-14-6 6 16,7-10 25 0,6-10-19-16,5-6-6 0,0-8-3 15,27 0-12-15,11-10-28 16,22-36-162-16,-6 6-394 16,-12-4-426-16</inkml:trace>
  <inkml:trace contextRef="#ctx0" brushRef="#br0" timeOffset="-127497.78">10870 12046 2199 0,'0'0'769'0,"0"0"-208"15,0 0-275-15,0 0-106 0,0 0-180 16,0 0-115 0,0 0-478-16,47-83-772 0</inkml:trace>
  <inkml:trace contextRef="#ctx0" brushRef="#br0" timeOffset="-127293.54">11171 11696 2410 0,'0'0'777'15,"0"0"-312"-15,0 0-236 16,0 0-14-16,150 61-215 16,-77-3 0-16,4 18 0 15,4 24 0-15,-17 24 0 16,-30 27 0-16,-34 7 0 0,-31-7 0 15,-53-15 0 1,-26-22 0 0,-23-13-140-16,25-31-418 0,10-22-722 0</inkml:trace>
  <inkml:trace contextRef="#ctx0" brushRef="#br0" timeOffset="-126962.14">7255 13269 2043 0,'0'0'985'0,"0"0"-532"16,0 0-3-16,0 0-285 15,0 0-165-15,0 0 0 16,129-79 0-16,22 69 0 15,101 2 0-15,70 2 0 16,52 0 0-16,23-1 0 16,-17-2 0-16,-6 3 0 15,-35 6 0-15,-55-2 0 16,-86 2 0 0,-75 0 0-16,-63-2 0 0,-35 0 0 0,-16 2 0 15,-9 0 0-15,-47 0 0 16,-15 16-273-16,-3 4-1417 0</inkml:trace>
  <inkml:trace contextRef="#ctx0" brushRef="#br0" timeOffset="-126521.95">8709 14159 2753 0,'0'0'737'15,"0"0"-399"-15,0 0-70 16,0 0-268-16,0 0 0 16,0 0 0-16,0 0 0 15,-41 80 0-15,20-16 0 16,-8 6 0-16,0-6 0 15,0-7 0-15,2-17 0 16,2-16 0-16,-2-18 0 0,1-6 0 16,-3-28 0-16,3-20 0 15,1-14 0-15,7-13 0 16,13-1 0-16,5 0 0 16,14 0 0-16,30 14 0 15,35-2 0-15,43 9 0 16,36 11 0-16,-4 12 0 15,-27 14 0-15,-44 12 0 16,-37 6 0-16,-6 0 0 16,-22 12-122-16,-9 12-528 15,-9 4-603-15</inkml:trace>
  <inkml:trace contextRef="#ctx0" brushRef="#br0" timeOffset="-126097.02">8917 14614 2379 0,'0'0'825'0,"0"0"-353"16,0 0-199-16,84-112-126 15,-53 72-147-15,0 0 0 0,-6 4 0 16,-9 7 0-16,-16 9 0 15,0 10 0-15,-21 10 0 16,-14 5 0-16,-10 20 0 16,3 13 0-16,6 3 0 15,14 3 0-15,15-2 0 16,7-4 0-16,18-4 0 16,20-4 0-16,8-4 0 15,2-4 0-15,-4 0 0 16,-4 2 0-16,-11 1 0 15,-11 2 0-15,-12 0 0 16,-6 1 0-16,-6-1 0 16,-25 0 0-16,-17-5 0 0,-4 0 0 15,-8-10 0-15,1-2 0 16,10-10 0-16,14 0 0 16,17-12 0-16,18-16-29 15,13-16-128-15,72-41-65 16,-3 11-139-16,1 4-522 0</inkml:trace>
  <inkml:trace contextRef="#ctx0" brushRef="#br0" timeOffset="-125856.95">9538 14245 1416 0,'0'0'1217'16,"0"0"-543"-16,0 0-207 16,0 0-145-16,0 0-322 15,0 0 0-15,0 0 0 16,-2 70 0-16,-10-12 0 0,1 10 0 15,1 7 0 1,0-5 0-16,10 2 0 0,0-8 0 16,12-10 0-16,19-14 0 15,9-13 0-15,4-19 0 16,12-20-102-16,-11-20-591 16,-16-9-643-16</inkml:trace>
  <inkml:trace contextRef="#ctx0" brushRef="#br0" timeOffset="-125731.34">9500 14512 1894 0,'0'0'1195'0,"0"0"-664"15,0 0-295-15,113-18 4 0,-32 10-240 16,15-2 0-16,35-16-15 16,-24 6-460-16,-23-2-1033 0</inkml:trace>
  <inkml:trace contextRef="#ctx0" brushRef="#br0" timeOffset="-125024.05">13102 12655 2476 0,'0'0'695'0,"0"0"-331"0,0 0 84 31,0 0-335-31,0 0-113 0,0 0 0 0,0 0 0 15,130-46 0-15,-48 38 0 16,5 4 0-16,-4 4 0 16,-23 0-518-16,-24 10-378 15,-28 6-674-15</inkml:trace>
  <inkml:trace contextRef="#ctx0" brushRef="#br0" timeOffset="-124898.54">13214 12914 1876 0,'0'0'683'16,"0"0"-306"-16,0 0 108 0,0 0-240 15,0 0-52 1,0 0-64-16,152 50-114 0,6-52-15 16,-15-16-478-16,-10-4-957 15</inkml:trace>
  <inkml:trace contextRef="#ctx0" brushRef="#br0" timeOffset="-124254.64">15171 12400 1400 0,'0'0'1755'15,"0"0"-1122"-15,0 0-411 0,0 0-136 16,0 0-86-16,0 0 0 16,0 0 0-16,-103 21 0 15,61-7 0-15,-3-9 0 16,5-5 0-16,2 0 0 15,5-22 0-15,6-14 0 16,7-10 0-16,9-10 0 16,11-4 0-16,0-2 0 15,8 5 0-15,15 11 0 16,2 8 0-16,2 14 0 16,-6 14 0-16,4 10 0 15,-3 0 0 1,1 28 0-16,-2 18 0 0,-4 19 0 15,-9 27 0-15,-8 26 0 0,-17 21 0 16,-22-11 0-16,-5-26 0 16,-3-30 0-16,1-24 0 15,-15 4 0-15,-7-2 0 16,-7-3 0 0,11-17 0-16,10-16 0 0,17-14 0 15,14-2 0-15,17-28 0 16,6-12 0-16,13-11 0 15,21-2 0-15,10 1 0 16,3 11 0-16,2 13 0 16,0 18 0-16,-5 12 0 0,1 4 0 31,-1 28 0-31,-3 12 0 16,1 4 0-16,-2 4 0 15,1-2 0-15,1-7 0 16,-2-11 0-16,-3-10 0 15,0-12 0-15,-8-8 0 16,-1-2 0-16,-4-14 0 16,1-16 0-16,2-8 0 15,0-8 0-15,0-4 0 16,4-13 0-16,-7 15-32 16,-6 12-1008-16</inkml:trace>
  <inkml:trace contextRef="#ctx0" brushRef="#br0" timeOffset="-123524.71">17376 11714 1818 0,'0'0'604'0,"0"0"-324"15,0 0 190-15,0 0-199 16,0 0-37-16,0 0-121 15,-25-110-40-15,-15 98-5 16,-20 2-32-16,-33 8-14 16,-38 2-4-16,-28 12 5 15,10 16 43 1,29 2-66-16,39-4 0 0,33-2 0 0,0 2 0 16,9 1 0-1,12-4 0-15,25-5 0 0,8 0 0 16,66 1 0-16,55 3 0 15,50 8 0-15,18 10 0 16,-31 2 0-16,-50 0 0 16,-53-6 0-16,-26 4 0 15,-10 10 0-15,-21 11 0 16,-4 13 0-16,-67 14 0 16,-47 14 0-16,-44 17 0 15,-11-1 0-15,24-24 0 0,40-25 0 16,43-27 0-16,15-6 0 15,4-2 0-15,8 0 0 16,10 0 0-16,21-12 0 16,8-4 0-16,44-6 0 15,43-10 0-15,44-2 0 16,44-12 0-16,10-14 0 16,-33 2 0-16,-42 6 0 15,-52 10 0 1,-18 0 0-16,-5 4 0 0,-8-2 0 15,-11 2 0-15,-13 2 0 16,-7 2 0 0,0 0 0-16,-27 0-317 0,5 0-372 0,1 0-458 15</inkml:trace>
  <inkml:trace contextRef="#ctx0" brushRef="#br0" timeOffset="-122865.02">18847 12206 2727 0,'0'0'744'16,"0"0"-502"-16,0 0 141 16,0 0-383-16,0 0 0 15,0 0 0-15,0 0 0 16,4 52 0-16,-19 20 0 16,-1 6 0-16,-1-1 0 15,-2-9 0 1,1-16 0-16,1-14 0 0,-3-16 0 15,-3-14 0-15,-8-8 0 16,-5-8 0-16,-4-24 0 16,1-12 0-16,5-15 0 0,14-7 0 15,13-8 0-15,7-4 0 16,27 0 0-16,24 8 0 16,21 7 0-16,30 8 0 15,34 0 0-15,-10 9 0 16,-9 10 0-16,-22 4 0 15,-28 8 0-15,-2-4 0 16,-8 0 0-16,-18 4 0 16,-19 5 0-16,-11 5 0 15,-9 9 0 1,0 3 0-16,-2 2 0 0,-29 42-195 16,2 6-661-16,0 4-233 0</inkml:trace>
  <inkml:trace contextRef="#ctx0" brushRef="#br0" timeOffset="-122221.7">19397 12435 1971 0,'0'0'711'16,"0"0"-333"-16,0 0 120 15,0 0-279-15,58-115-59 16,-51 87-1-16,-5 6-159 15,-2 8 0-15,0 8 0 0,-7 6 0 16,-9 2 0-16,-3 20 0 16,3 6 0-16,7 8 0 15,9 0 0-15,9 4 0 16,26-1 0-16,13-3 0 16,2-3 0-16,2 0 0 15,-7-3 0-15,-12-4 0 16,-16 0 0-16,-12-2 0 15,-5-2 0-15,-20 0 0 16,-23-4 0-16,-9-2 0 16,-9-4 0-16,3-6 0 0,11-6 0 15,14 0 0 1,18 0 0-16,15-14 0 0,11-12 0 16,33-6 0-16,21-8-87 15,13-8-75-15,4-5-59 16,-4-1 26-16,-12 3 73 15,-16 2 107-15,-19 11 15 16,-15 8 173-16,-14 8 85 16,-2 8-31-16,0 6-83 15,0 8-144-15,-4 0 0 16,-8 16 0-16,-1 18 0 16,-1 16 0-16,4 8 0 15,3 7 0-15,7-1 0 16,0-4 0-16,0-12 0 15,4-10 0-15,3-14 0 0,-3-12 0 16,-2-8 0-16,1-4 0 16,-3-2 0-16,0-20 0 15,0-8 0-15,2-10 0 16,3-4 0-16,4 0 0 16,6 4 0-16,5 5 0 15,7 12 0-15,29 10 0 16,-8 8-532-16,2 2-719 0</inkml:trace>
  <inkml:trace contextRef="#ctx0" brushRef="#br0" timeOffset="-121966.3">20647 11610 2533 0,'0'0'723'0,"0"0"-149"16,0 0-308-16,-120 36-266 16,79 58 0-16,10 43 0 0,20 15 0 15,11-3 0-15,34-35 0 16,6-36 0-16,5-24 0 16,7-14 0-16,47-6-249 15,-11-10-451-15,-5-11-472 0</inkml:trace>
  <inkml:trace contextRef="#ctx0" brushRef="#br0" timeOffset="-121559.22">21151 11735 2657 0,'0'0'851'16,"0"0"-368"-16,0 0-378 15,0 0-105-15,0 0 0 16,0 0 0-16,0 0 0 15,33 122 0-15,-16-48 0 16,-5 5 0-16,-8-3 0 16,-1-8 0-16,-3-10 0 15,0-14 0-15,0-12 0 16,0-16 0-16,6-12 0 16,12-4 0-16,11-14 0 0,11-20 0 15,10-14 0-15,0-14 0 16,6-27 0-16,-16 1 0 15,-9-6 0 1,-13 2 0-16,-16 26 0 0,-2 5 0 16,-4 25 0-16,-14 20 0 15,-4 16 0-15,0 4 0 16,-1 30 0-16,10 10 0 16,9 10 0-16,4 3 0 15,19-5 0-15,24-4-246 16,28-6-213-16,-8-14-246 15,-7-12-694-15</inkml:trace>
  <inkml:trace contextRef="#ctx0" brushRef="#br0" timeOffset="-121054.45">21830 11917 1773 0,'0'0'705'0,"0"0"-239"16,0 0-105-16,0 0-30 15,0 0-124-15,0 0-99 16,0 0 37-16,-8-40-145 15,8 40 0-15,0-2 0 16,0 2 0-16,0 0 0 16,0 0 0-16,0 0 0 15,0 0 0-15,0 0 0 16,0 0 0-16,0 0 0 0,0 0 0 16,0 0 0-16,0 0 0 15,0 0 0-15,0 0 0 16,0 0 0-16,0 0 0 15,0 0 0-15,0 0 0 16,0 0 0 0,0 0 0-16,0 0 0 15,0 0 0-15,0 0 0 0,0 0 0 0,0 0 0 16,0 0 0 0,0 0 0-1,0 0 0-15,0 0 0 0,0 0 0 0,0 0 0 16,0 0 0-16,0 0 0 15,0 0 0 1,0 22 0-16,0 14 0 0,0 14 0 16,0 6 0-16,0 5 0 15,-8-6 0-15,0-4 0 16,1-13 0-16,7-8 0 16,0-10 0-16,23-12 0 15,19-8 0-15,11 0 0 16,20-42-480-16,-12-2-295 0,-19-4-783 15</inkml:trace>
  <inkml:trace contextRef="#ctx0" brushRef="#br0" timeOffset="-120928.77">21756 11628 1957 0,'0'0'1083'0,"0"0"-515"0,0 0-228 0,0 0-192 16,0 0-148-16,0 0 0 15,0 0-222-15,56-80-816 0</inkml:trace>
  <inkml:trace contextRef="#ctx0" brushRef="#br0" timeOffset="-120724.65">22007 11255 1551 0,'0'0'1391'0,"0"0"-759"15,0 0-356-15,135 45-30 16,-70 6-246-16,-1 17 0 16,1 31 0-16,-14 27 0 15,-20 24 0-15,-22-11 0 16,-9-29 0-16,-27-31 0 0,-21-17 0 16,-68 38-126-16,6-14-577 15,-5-3-1116-15</inkml:trace>
  <inkml:trace contextRef="#ctx0" brushRef="#br0" timeOffset="-120363.2">18546 13419 2486 0,'0'0'790'15,"0"0"-408"-15,0 0 56 16,0 0-438-16,180-40 0 16,24 30 0-16,51 2 0 15,40 2 0-15,17-2 0 16,0-5 0-16,10-5 0 15,6-5 0-15,-20-8 0 16,-44-1 0-16,-69 6 0 16,-75 8 0-16,-58 8 0 15,-37 5 0-15,-14 2 0 0,-11 3 0 16,-50 6 0-16,-18 16 0 16,-11 7-1159-16</inkml:trace>
  <inkml:trace contextRef="#ctx0" brushRef="#br0" timeOffset="-119963.2">19956 13939 2921 0,'0'0'853'0,"0"0"-531"0,0 0-322 15,0 0 0-15,0 0 0 16,0 0 0-16,13 144 0 16,-11-72 0-16,-2 0 0 15,0 0 0-15,-8-7 0 16,-9-15 0-16,-8-10 0 16,-2-22 0-16,-4-14 0 15,-3-4 0-15,-1-31 0 16,2-13 0-16,1-16 0 15,12-10 0-15,9-8 0 0,11-4 0 16,5 0 0 0,32 5 0-16,21 7 0 0,34 4 0 0,39 6 0 15,39 12 0-15,-12 12 0 16,-31 15 0-16,-38 14 0 16,-12 4 0-1,-12 3-149-15,-11 0-1078 0</inkml:trace>
  <inkml:trace contextRef="#ctx0" brushRef="#br0" timeOffset="-119225.21">20592 14011 1698 0,'0'0'1348'16,"0"0"-737"-16,0 0-422 15,0 0 61-15,0 0-250 16,0 0 0-16,-119 76 0 16,88-38 0-16,11 2 0 15,13 2 0-15,7 2 0 16,11-2 0-16,23 2 0 16,8-4 0-16,3-2 0 15,-6 1 0-15,-4-7 0 16,-14 0 0-16,-11 2 0 0,-10-4 0 15,-16-2 0 1,-22-4 0-16,-16-2 0 0,-4-6 0 16,-4-10 0-16,4-6 0 15,7 0 0-15,15-6 0 16,16-14 0-16,16-6 0 16,4-8 0-16,36-6 0 15,20 0 0-15,17-10 0 16,7 2 0-16,6-1-140 15,-1-1-113-15,-6-2-11 16,-13-2 66-16,-12 4 113 0,-14-2 85 16,-11 6 153-1,-6 0 109-15,-8 6-7 0,-5 9 15 16,-4 9-270-16,-4 8 0 16,-2 10 0-1,0 4 0-15,0 10 0 0,0 26 0 16,-8 18 0-16,0 15 0 15,3 13 0-15,3 4 0 16,2-2 0-16,0-4 0 16,0-9 0-16,2-17 0 15,1-10 0-15,-3-16 0 16,0-14 0-16,0-12 0 0,0-2 0 16,-7-20 0-16,-7-20-546 15,3-6-224-15,-1-12-24 16,0-1 190-16,5 9 604 15,1 6 282-15,6 10 390 16,0 10-24-16,0 6-103 31,11 4-197-31,18 2-129 0,10 0-219 0,15 2 0 16,11 2 0-16,44-2 0 16,-15-2-153-16,-9 2-856 0</inkml:trace>
  <inkml:trace contextRef="#ctx0" brushRef="#br0" timeOffset="-119115.31">21895 14275 2887 0,'0'0'964'0,"0"0"-719"15,0 0-245-15,0 0 0 16,0 0 0-16,0 0 0 16,-134 6-1253-16</inkml:trace>
  <inkml:trace contextRef="#ctx0" brushRef="#br0" timeOffset="-118358.79">15411 14189 1864 0,'0'0'747'16,"0"0"-215"-16,0 0-56 15,0 0-187-15,0 0-101 16,-38-146-188-16,76 92 0 15,7-7 0-15,3-1 0 0,-3 2 0 16,-9 0 0-16,-11 12 0 16,-15 12 0-16,-8 15 0 15,-2 16 0-15,-6 5 0 16,-12 8 0-16,3 20 0 16,6 9 0-16,9 10 0 15,4 3 0-15,28 0 0 16,7-2 0-16,-1-4 0 15,-5-6 0-15,-10-2 0 16,-11-6 0-16,-12 1 0 16,0-5 0-16,-32 2 0 15,-13-4 0-15,-11-4 0 0,-6-2 0 16,4-14 0-16,7-6-66 16,16-18-430-16,17-8-427 0</inkml:trace>
  <inkml:trace contextRef="#ctx0" brushRef="#br0" timeOffset="-118053.81">15805 13958 2744 0,'0'0'841'0,"0"0"-589"16,0 0 7-16,0 0-259 16,0 0 0-16,150-12 0 0,-90 8 0 15,-6 2-120-15,-12 1-425 16,-20 1-301-16,-18 0-219 15,-4 15-96-15,-24 7 1161 16,-12 4 854-16,1-2-38 16,8-2-229-16,6 1-65 15,15-5-230-15,6-5-39 16,9-2-55-16,27-5-49 16,15-6-83-16,13 0-66 15,8-10 0-15,-3-8-102 16,4-12-216-16,-19 3-377 15,-19 5-288-15</inkml:trace>
  <inkml:trace contextRef="#ctx0" brushRef="#br0" timeOffset="-117830.59">16177 13700 1913 0,'0'0'760'0,"0"0"-138"16,0 0-62-16,0 0-319 0,0 0-241 16,0 0 0-16,0 0 0 15,-33 52 0-15,22 6 0 16,2 10 0-16,4 8 0 16,5 4 0-16,0 1 0 15,0-5 0-15,8-6 0 16,2-10 0-16,5-8 0 15,-3-16-581-15,-5-18-880 0</inkml:trace>
  <inkml:trace contextRef="#ctx0" brushRef="#br0" timeOffset="-117496.18">16676 13537 1832 0,'0'0'685'16,"0"0"-105"-16,0 0-80 15,0 0-182-15,0 0-137 16,0 0-181-16,0 0 0 16,10 28 0-16,-26 29 0 15,1 12 0-15,-2 14 0 0,7 7 0 16,3 0 0-1,7-1 0-15,0-11 0 0,20-12 0 16,6-14 0-16,8-16 0 16,7-18 0-16,1-14 0 15,0-4 0-15,-4-28-117 16,-9-32-410-16,-12 6-282 16,-12 0-551-16</inkml:trace>
  <inkml:trace contextRef="#ctx0" brushRef="#br0" timeOffset="-117358.83">16599 13934 2359 0,'0'0'870'0,"0"0"-411"0,0 0-201 15,0 0-108-15,0 0-150 16,0 0 0 0,191-24 0-16,-113 12-212 0,-9 2-723 0</inkml:trace>
  <inkml:trace contextRef="#ctx0" brushRef="#br0" timeOffset="-117154.64">17111 13984 2104 0,'0'0'863'0,"0"0"-399"0,0 0-223 16,0 0 23-1,123 0-104-15,-58 0-160 0,-3-5 0 16,-6-2 0-16,-12 1 0 15,-13 2-137-15,-13 4-154 16,-18 0-198-16,0 2-267 16,-18 10-149-16</inkml:trace>
  <inkml:trace contextRef="#ctx0" brushRef="#br0" timeOffset="-116994.95">17227 14135 1235 0,'0'0'697'15,"0"0"-98"-15,0 0-71 16,0 0-218-16,0 0-27 15,0 0-94-15,0 0-42 0,-38 54-39 16,85-56-108-16,8-14 0 16,3-8-20-16,-2-4-220 15,-11-4-227-15,-23-18-145 16,-13 6-112-16,-9 3-227 0</inkml:trace>
  <inkml:trace contextRef="#ctx0" brushRef="#br0" timeOffset="-116824.89">17401 13814 1273 0,'0'0'635'0,"0"0"-27"15,0 0-16-15,0 0-123 16,0 0-180-16,0 0-59 0,0 0-230 16,-23-38 0-1,23 64 0-15,-2 12 0 0,2 14 0 16,0 10 0 0,0 6 0-16,0 3 0 0,0 1 0 15,2-8 0-15,25 4 0 16,-4-20-501-16,1-16-458 0</inkml:trace>
  <inkml:trace contextRef="#ctx0" brushRef="#br0" timeOffset="-116431.77">17762 13898 1726 0,'0'0'777'0,"0"0"-146"0,0 0-268 16,0 0-90-16,0 0-116 15,135-86-67-15,-112 94-36 16,-8 24-29-16,-7 12-25 16,-8 8 0-16,0 8 0 15,-8 1 0-15,-1-7 0 16,5-8 0-16,4-12 0 16,0-12 0-16,9-16 0 15,15-6 0-15,8-8 0 16,3-20 0-16,5-8 0 15,1-12 0-15,-6-6 0 0,-4-6 0 16,-8-5 0-16,-10 1 0 16,-9 4 0-16,-4 10 0 15,0 14 0-15,-13 18 0 16,-7 14 0-16,0 4 0 16,0 26 0-16,2 14 0 15,11 2 0-15,7 4 0 16,5-4 0-16,28-8 0 15,45-7-257-15,-9-13-398 16,-2-9-698-16</inkml:trace>
  <inkml:trace contextRef="#ctx0" brushRef="#br0" timeOffset="-116227.38">18552 14052 1984 0,'0'0'732'15,"0"0"-267"-15,0 0-140 16,0 0-76-16,0 0-91 15,0 0-73-15,60 117-38 16,-52-87 4-16,-8 2-51 16,0-2 0-16,4-4 0 15,7-8 0-15,12-8-125 16,6-10-82-16,6-4-88 16,3-22-178-16,-3-30 13 0,-8 6-157 15,-11 0-531-15</inkml:trace>
  <inkml:trace contextRef="#ctx0" brushRef="#br0" timeOffset="-116092.58">18749 13716 2552 0,'0'0'954'0,"0"0"-594"16,0 0-130-16,0 0-230 16,0 0 0-16,0 0 0 15,133-2-86-15,-88 2-1690 0</inkml:trace>
  <inkml:trace contextRef="#ctx0" brushRef="#br0" timeOffset="-115922.31">19227 14161 3202 0,'0'0'894'0,"0"0"-894"15,0 0 0-15,0 0-153 16,0 0-821-16</inkml:trace>
  <inkml:trace contextRef="#ctx0" brushRef="#br0" timeOffset="-115561.18">17443 14816 1392 0,'0'0'2067'16,"0"0"-1430"-16,0 0-637 15,0 0 0-15,156-9 0 16,13-1 0-16,-4 3 0 16,-29 1 0-16,-52 2 0 15,-36 4-95-15,-13 0-187 16,-15-1-48-16,-20 1 46 15,-20 0-46-15,-42 0-198 0,-25 0 217 16,-11 18 98 0,-9 10 213-16,2 2 25 0,9 6 241 15,14 0 94-15,21 0 125 16,22-6-117-16,21-8-55 16,18-6-37-16,20-8 4 15,52-8-280-15,41 0 0 16,40-18 0-16,17-18 0 15,-41 4 0-15,-35 2-789 0</inkml:trace>
  <inkml:trace contextRef="#ctx0" brushRef="#br0" timeOffset="-115388.06">18847 14945 3286 0,'0'0'810'0,"0"0"-810"16,0 0 0-16,0 0 0 16,0 0 0-16,0 0-1447 0</inkml:trace>
  <inkml:trace contextRef="#ctx0" brushRef="#br0" timeOffset="-103225.25">1660 10878 2271 0,'0'0'842'0,"0"0"-652"0,0 0 170 0,0 0-53 16,0 0-181-16,0 0-126 15,-30 14 0-15,24 26 0 16,2 13 0-16,4 6 0 15,0 2 0-15,0-7 0 16,23-12 0 0,16-14 0-16,14-16 0 0,19-12 0 15,10-20 0-15,9-24 0 16,5-14 0-16,-3-8 0 16,-6 3 0-16,-10 8 0 15,-15 12 0-15,-12 19 0 16,-9 18 0-16,-3 6 0 0,-3 24 0 15,7 22 0 1,8 12 0-16,6 7 0 0,8-1 0 16,12-8 0-16,6-10 0 15,10-16 0-15,3-16 0 16,1-14 0-16,-2-4 0 16,-5-24 0-16,-9-10 0 15,-9-4 0 1,-6-4 0-16,-9 4 0 0,-11 10 0 15,-10 10 0-15,-3 14 0 16,-6 8 0-16,4 8 0 16,5 22 0-16,7 6 0 15,7 2 0-15,12-2 0 0,12-6 0 16,29-8 0 0,43-16 0-16,46-6 0 0,-23-2-96 15,-22-14-847-15</inkml:trace>
  <inkml:trace contextRef="#ctx0" brushRef="#br0" timeOffset="-102627.41">9036 10993 2379 0,'0'0'506'16,"0"0"-250"-16,0 0 105 16,0 0-144-16,0 0-110 15,0 0-1-15,0 0-44 16,12 120-32-16,17-80-9 15,11-8-5-15,16-8-2 16,15-12 7-16,14-12-21 16,10-4 0-16,3-24 0 15,2-12 0-15,-9-8 0 16,-8-4 0-16,-12-3 0 16,-17 7 0-16,-14 6 0 0,-16 14 0 15,-7 12 0-15,-9 12 0 16,1 4 0-16,7 6 0 15,11 18 0-15,13 4 0 16,9 2 0-16,11-2 0 16,3-6 0-16,3-8 0 15,3-5 0-15,-2-9 0 16,-3 0 0-16,28-18-12 16,-18-9-299-16,-8-2-574 0</inkml:trace>
  <inkml:trace contextRef="#ctx0" brushRef="#br0" timeOffset="-102484.15">11585 11047 1908 0,'0'0'1005'0,"0"0"-827"16,0 0-178-16,0 0-259 15,0 0-1012-15</inkml:trace>
  <inkml:trace contextRef="#ctx0" brushRef="#br0" timeOffset="-101856.24">14219 10624 2843 0,'0'0'863'0,"0"0"-578"16,0 0-180-16,0 0-105 15,0 0 0-15,-33 104 0 16,23-28 0-16,8 10 0 16,2-1 0-16,0-9 0 0,18-18 0 15,20-22 0-15,20-26 0 16,38-22 0-16,49-60 0 16,59-46 0-16,33-29 0 15,14-11 0-15,1-11 0 16,-13 13 0-16,-11 15 0 15,-22 31 0 1,-48 44 0-16,-50 34 0 0,-40 16 0 16,-20 8 0-16,-9 4 0 15,-3 4 0-15,-7 8 0 0,-16 14-381 16,-10 0-897-16</inkml:trace>
  <inkml:trace contextRef="#ctx0" brushRef="#br0" timeOffset="-101725.09">17748 10597 4096 0,'0'0'0'0,"0"0"0"0,0 0 0 15,0 0 0-15,0 0-324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2:55:01.2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5483 6782 1461 0,'0'0'341'0,"0"0"-91"16,0 0 105-16,0 0-84 16,0 0-104-16,0 0-79 15,-29-18-19-15,27 18 52 16,-1 0 14-16,-1 0-10 16,2 0-23-16,0 0-45 15,0 0-12-15,-2 0-34 16,4 0-2-16,0 0-7 15,0 3-2-15,0 9 0 16,0 5-2-16,6 5-3 16,7 0 5-16,3-2 0 0,3-2-5 15,8-10-2-15,9-8 8 16,15 0-1-16,32-44 42 16,42-33-15-16,39-29-3 15,19-16-14-15,-27 16-9 16,-38 25 10-16,-51 31-11 15,-18 12 0-15,-5 2 12 16,-6 4-11-16,-9 4 34 16,-13 14 30-16,-9 6-14 15,-5 6 3-15,-2 2-41 16,0 0-12-16,0 0-1 16,0 0-12-16,4 4-26 15,0 10-65-15,-4 18-116 16,0 0-162-16,0-4-566 0</inkml:trace>
  <inkml:trace contextRef="#ctx0" brushRef="#br0" timeOffset="7106.4">7927 5390 967 0,'0'0'483'0,"0"0"-300"15,0 0-31 1,0 0-18-16,0 0-23 0,0 0-9 16,0-6 32-16,0 6 13 15,0-2-43-15,0 0-15 16,0 2 15-16,0-2-22 15,0 0-16-15,0-2-24 16,-3 2-27-16,-5-2 16 16,-1 0-5-16,-3 0 1 15,-1 0 10-15,3 2 6 16,-4 0 2-16,3 2-25 16,-1 0-5-16,1 0 13 0,3 0-27 15,-4 0 5-15,1 0 12 16,3 2-9-16,-2 6 9 15,1 0-4-15,3 4-13 16,-1 0 16-16,1 2-17 16,-2 4 0-16,2 2 8 15,2 0-7-15,2 2-1 16,-1-4 1-16,3 2-1 16,0-2 3-16,0 0-3 15,0-1-5-15,0-6 4 16,0 0 1-16,3-4 0 15,5-3 1-15,4-4-1 16,1 0 6 0,0 0-5-16,5-4-1 0,-3-11 8 0,3-3-7 15,-2-3 9-15,-3-3-5 16,0 0-4-16,1 0 7 16,-5 0-8-16,3-2-5 15,-4-2 4-15,-1 2 2 16,1-2 6-16,0 0-7 15,-4 1 2-15,0 4-2 16,-4-2 0-16,0 4 0 16,0 0-2-16,0 3 2 15,0 2-2-15,0 2-3 0,0 2 5 32,0 2 0-32,0 4 0 0,0 0-2 0,-2 2 1 15,2 0 1-15,-2 2 0 16,0 0 1-16,2 2 0 15,0-2 2-15,0 2-3 16,0 0-1-16,0 0 0 16,0 0 1-1,0 0 0-15,0-2 1 0,0 2 5 16,0-2 2-16,0 0-6 0,0 0-2 16,0 0 6-16,0-2 2 15,0 4 10-15,0-2 6 16,0 2 10-16,0 0 1 15,-2 0-22-15,2 0-4 16,0 0-7-16,0 4-2 16,0 10 1-16,0 4 0 15,0 6 5-15,0 4-6 16,0 0 0-16,0 4-5 16,0 0 5-16,0 3 0 15,0-3 11-15,0 0-10 0,4 0 6 31,0-4-4-31,3-4-3 0,-1-2-1 0,4-6-5 16,1 0 6-16,2-6 8 16,1-2-7-16,3-4 5 15,1-2-6-15,0-2-9 16,0 0-36-16,-2 0-75 16,-5-20-162-16,-7 0-460 31,-4 2-1350-31</inkml:trace>
  <inkml:trace contextRef="#ctx0" brushRef="#br0" timeOffset="8314.39">8319 5229 788 0,'0'0'1152'0,"0"0"-659"0,0 0-203 16,0 0-13 0,0 0-86-16,0 0-68 0,0 0 7 15,14-16-14-15,-3 12-34 16,7-3 2-16,6-2-63 15,3-3-13-15,2 2-8 16,-3 0-17-16,-3 2-116 16,-8 4-118-16,-13 4-277 15,-2 0-227-15,0 8-331 0</inkml:trace>
  <inkml:trace contextRef="#ctx0" brushRef="#br0" timeOffset="8471.34">8354 5372 1587 0,'0'0'1012'0,"0"0"-716"0,0 0-34 16,0 0-101-16,0 0-93 15,0 0-24-15,0 0-7 16,79-4-13-16,-54 0-18 16,-2-4-6-16,2 0-39 15,2-6-194-15,-9 2-458 16,-3 0-302-16</inkml:trace>
  <inkml:trace contextRef="#ctx0" brushRef="#br0" timeOffset="8977.04">8820 5133 1669 0,'0'0'664'0,"0"0"-335"0,0 0-55 15,0 0-127-15,0 0-99 16,0 0 4 0,0 0-13-16,70-32-9 0,-55 32-6 15,3 0-23-15,-5 0-1 16,1 6 0-16,-5 10-5 15,-3 2 4-15,-4 4-5 16,-2 6 5-16,0 5-5 16,-17 0-2-16,-6 3 7 15,-1-1 2-15,-3-1 9 0,2-4 29 16,4-4 3 0,5-6 9-16,7-6-12 15,2-8-27-15,7-2 0 16,0-4 4-16,0 0 14 0,16-2 18 15,10-12 0-15,12-6 9 16,5 0-30 0,1 0-26-16,-4 2 0 0,-4 4-1 15,-10 4 1-15,-7 4-1 16,-13 6-51-16,-6 0-186 16,0 0-630-16</inkml:trace>
  <inkml:trace contextRef="#ctx0" brushRef="#br0" timeOffset="10308.4">4333 8398 980 0,'0'0'489'0,"0"0"-328"15,0 0 2-15,0 0 108 16,0 0 10-16,0 0-23 0,0 0-6 16,18-8-31-16,-16 4-66 15,0-2-39-15,-2-4-48 16,2 0-25-16,-2-3-34 15,0-1 5-15,0 3-13 16,0-4-1-16,-2 5 3 16,-9 2-3-16,-2 7-8 15,-1 1 7-15,-3 0-8 16,-6 12 8-16,1 12-7 16,-1 8 5-16,4 4-6 15,3 4 9-15,3 2 0 16,6-4-2-16,2-2-1 15,5-8 3-15,0-8-7 0,0-8-8 16,12-7 15-16,3-5 0 16,5-5 7-16,3-17 18 0,-1-8-17 15,-2-6 2-15,-4-6 5 16,-3-6-1-16,-7-2 19 16,-1-5-12-16,-5 1-11 15,0 4 10-15,0 6-19 16,0 10 18-16,-5 12-11 0,1 10 13 15,0 6 10-15,2 6-8 16,2 0-17-16,-2 0-2 16,-1 0-3-16,1 0-2 15,-2 14-4-15,1 6 5 16,1 6-1 0,2 6-3-16,0 6 3 0,0 3 0 15,0 0-3-15,9 2 4 16,4-1 0-16,1-4 0 0,3-6 0 15,4-4-11 1,0-8-8-16,8-6-10 0,0-10-80 16,0-4-78-1,7-4-156-15,-11-16-190 0,-7-2-154 0</inkml:trace>
  <inkml:trace contextRef="#ctx0" brushRef="#br0" timeOffset="10544.23">4633 8242 1669 0,'0'0'805'0,"0"0"-528"15,0 0-38-15,0 0-68 16,0 0-69-1,0 0-75 1,0 0-20-16,90-41-7 16,-68 33-30-16,5 0-182 15,-4 2-336-15,-10 0-263 0</inkml:trace>
  <inkml:trace contextRef="#ctx0" brushRef="#br0" timeOffset="10749.14">4703 8383 2194 0,'0'0'500'15,"0"0"-339"-15,0 0 41 16,0 0-87-16,0 0-38 16,0 0-22-16,0 0 2 15,105-47-23-15,-83 35-34 16,1-2-4-16,8-7-147 15,-10 3-391-15,0 3-274 0</inkml:trace>
  <inkml:trace contextRef="#ctx0" brushRef="#br0" timeOffset="11271.84">5048 8026 140 0,'0'0'1539'0,"0"0"-1028"16,0 0-260-1,0 0-1-15,0 0-27 0,0 0-18 16,0 0-62-16,36-81-21 16,-25 72-6-16,0 1-56 15,2 2-21-15,3 2-22 16,0 3-16-16,2 1 3 15,-3 0-4-15,1 0-19 16,-3 14 18-16,-1 4 0 16,-6 4 0-16,-4 2 1 0,-2 4-14 15,0 0 13-15,-2 0 1 16,-14 0 0-16,1-2 8 16,-3-4-2-16,3 0 3 15,1-6 15 1,5-2-6-16,3-6 8 0,3-2-17 15,3-4-9-15,0-2 17 16,0 0-5-16,0 0 6 16,3 0-2-16,14 0-7 15,8-10 15-15,4 0-15 16,4-4-8-16,0 2 9 0,1 0-10 16,-5 2 0-1,-3 0 2-15,-5 4-1 0,-6 0-1 16,-1 4 0-16,-8 0-4 15,1 2-2-15,-3 0-15 16,-4 0-177-16,0 0-338 16,0 0-735-16</inkml:trace>
  <inkml:trace contextRef="#ctx0" brushRef="#br0" timeOffset="12775.65">10309 7908 1066 0,'0'0'707'16,"0"0"-357"-16,0 0-22 16,0 0-84-16,0 0-47 0,0 0-38 31,0 0-36-31,-14-31 7 0,3 31-4 0,-3 0-41 16,-1 0-8-16,-5 0-50 15,0 5-3-15,-2 12-3 16,-1 5-12-16,6 6 7 15,1 2-14-15,5 2 8 16,5 0-7-16,4-4-2 16,2-6-2-16,0-4 1 15,0-4 0-15,13-6 1 16,5-8-1-16,6 0 0 0,2 0 0 16,6-18-16-1,-1-8-8-15,-4-4 7 0,-3-6 17 16,-9-4 2-16,-1-3-1 15,-7-2 11-15,-5-4-1 16,-2 1-10-16,0 2-1 16,0 4 0-16,0 6 0 15,-6 8 13-15,-1 10-4 16,3 8 6-16,-2 6 2 16,4 2-17-16,0 2 4 15,0 0-4 1,0 0-10-16,-2 8 9 0,-1 8 1 0,1 8 8 15,2 4 5-15,2 2-13 16,0 2 12-16,0 0-11 16,0 2 7-16,8-4 7 15,3 2-14-15,1-3 13 16,-1-1-8-16,4-5-6 16,-1-2 0-16,3-3-1 15,1-7 1-15,3 0 0 16,0-5-8-16,2-5-53 15,-1-1-91-15,1 0-107 16,-8 0-332-16,-4-1-175 0</inkml:trace>
  <inkml:trace contextRef="#ctx0" brushRef="#br0" timeOffset="13106.28">10698 7794 1588 0,'0'0'771'0,"0"0"-477"15,0 0 32-15,0 0-109 16,0 0-75 0,0 0 47-16,0 0-51 0,50-8-71 15,-23 2-37-15,6-2-30 16,0-2-34-16,-4 2-154 16,-6 4-101-16,-12 4-234 15,-9 0-194 1,-2 2-735-16</inkml:trace>
  <inkml:trace contextRef="#ctx0" brushRef="#br0" timeOffset="13278.77">10739 7957 1450 0,'0'0'760'16,"0"0"-378"-16,0 0-94 15,0 0-37-15,0 0-62 16,0 0-104-16,0 0-52 15,115-18-24-15,-84 10-9 16,8-9-225-16,-8 3-402 16,-9 0-523-16</inkml:trace>
  <inkml:trace contextRef="#ctx0" brushRef="#br0" timeOffset="14072.94">11134 7532 2076 0,'0'0'661'0,"0"0"-438"15,0 0-38-15,0 0-108 16,0 0-59-16,0 0-11 15,0 0-7 1,0 0 0-16,0 0-1 0,0 0 1 16,0 0 0-16,2 0 4 15,-2 0-2-15,0 0-2 16,0 0 0-16,0 0 0 16,0 0 5-16,0 0 1 15,0 0 12-15,0 0 16 0,0 0-15 16,0 0 1-1,0 0-15-15,0 0-4 0,0 0 3 16,0 0-4-16,0 0 0 16,0 0 3-16,0 0-2 15,0 0-2-15,0 0 1 16,0 0 0-16,0 0 0 16,0 0 0-16,0 0 0 15,0 0 8-15,0 0-8 16,2-7 0-16,-2-1-1 15,2 1 1-15,-2-4 0 16,0 4 0-16,0-4 0 16,2 5 53-16,-2-2-5 0,0 4 22 15,0 0-5 1,0 0-10-16,0 4 13 0,0 0-29 16,0 0-9-16,0 0-7 15,0 0-22-15,0 8-1 16,0 10 1-16,0 11 0 15,0 3 4-15,0 8-5 16,0 0 0-16,0 2-6 16,0-2 12-16,0-4-7 15,0-4 1-15,0-8-5 16,0-4 4-16,0-6-12 0,0-6-2 16,2-6 0-16,7-2-13 15,5 0 14-15,5 0 13 16,8-8-22-16,2-4-7 15,0-2-13 1,0 0 4-16,-2 4 9 0,-7 2-15 16,-2 2-11-16,-7 2-19 0,-4 2-62 15,0 2-124-15,-7 0-247 16,0 0-88-16,0 0-401 0</inkml:trace>
  <inkml:trace contextRef="#ctx0" brushRef="#br0" timeOffset="14340.3">11361 7684 1260 0,'0'0'572'15,"0"0"-218"-15,0 0 20 16,0 0-66-16,0 0-68 16,0 0-46-16,0 0-25 15,0-56-34-15,0 56-29 16,0 0-49-16,0 0-21 15,-3 12-10-15,1 12 22 16,2 8 4-16,-2 8-19 0,2 6-9 16,0 4-16-1,0 3-8 1,0-2 0-16,0 2-13 0,0 11-118 0,2-14-196 16,0-8-686-16</inkml:trace>
  <inkml:trace contextRef="#ctx0" brushRef="#br0" timeOffset="16403.21">14340 11354 681 0,'0'0'938'0,"0"0"-542"16,0 0-20-16,0 0-32 15,0 0-84-15,0 0-100 16,0 0-55-16,21-47 7 16,-21 41-21-16,0-2-13 15,0 2-16-15,-6-2-17 16,-9 4-23-16,-4 0-12 15,-5 4-10-15,-3 0 0 16,-2 0 0-16,-2 8 1 16,2 6-1-16,3 4 12 0,5 3-2 15,5 1-2-15,8 0-8 16,3 0 1-16,5-2-1 0,0-2 0 16,0-4-1-1,16-6 0-15,6-6-1 0,3-2 2 16,4 0 0-16,4-10-22 15,-2-10-16-15,-2-5-16 16,-6-1 32-16,-6-3 20 16,-3-3 2-16,-7-3 14 15,-5-5-4-15,-2-2 4 16,0-2-4-16,0 0-10 16,0 4-1-1,-2 4-7-15,-7 10 8 0,-1 9 18 0,6 8-4 16,-3 4 10-1,3 5-5-15,0 0-14 0,0 6-5 16,-4 16 0-16,4 7 9 16,2 7 6-16,2 6 3 15,0 0-2 1,0 0-8-16,0 0-8 0,8-2 0 16,4-2-8-16,1-3 8 15,1-2-1-15,1-4 1 16,3-3-1-16,-1-8-62 15,6-2-72-15,8-10-94 16,-4-2-249-16,-2-4-279 0</inkml:trace>
  <inkml:trace contextRef="#ctx0" brushRef="#br0" timeOffset="16670.59">14707 11260 1930 0,'0'0'781'16,"0"0"-507"-16,0 0-74 15,0 0-80-15,0 0-44 16,0 0-26-16,0 0-34 15,87-11-14-15,-61 7-2 16,3-2-57-16,-4 2-133 16,0 0-130-16,-10 2-308 15,-5 2-158-15</inkml:trace>
  <inkml:trace contextRef="#ctx0" brushRef="#br0" timeOffset="16874.58">14762 11387 1235 0,'0'0'959'0,"0"0"-433"0,0 0-236 16,0 0-51-16,0 0-76 15,0 0-35-15,0 0-49 16,52-4-44-16,-23-3-35 16,2-4-23-16,0 1-145 15,7-8-149-15,-7 6-362 16,-10 1-357-16</inkml:trace>
  <inkml:trace contextRef="#ctx0" brushRef="#br0" timeOffset="17835.05">15286 10971 1470 0,'0'0'509'16,"0"0"-295"-16,0 0-11 16,0 0-120-16,0 0-52 15,0 0-19-15,0 0 2 16,-7-13-1-16,7 8 48 15,0-5 25-15,0-3-6 0,0 1 2 16,5-2-14 0,11 0-15-16,3 0-14 15,4 4-24-15,2 2-14 0,1 2-1 16,1 6 0-16,-3 0 0 16,-1 0-1-16,-3 2-6 15,-7 14-17-15,-4 2-30 16,-6 4 25-16,-3 0 13 15,0 3 1-15,0-2 14 16,-10 0 1-16,-5 0 0 16,-5-2 0-16,0-1 0 15,0-6 0-15,4-2 0 0,5-4 1 16,2-4 6-16,7-2 33 16,0 0-4-16,2-2 21 15,0 0 22-15,0 0 2 16,0 0-3-1,2 0-40-15,11 0-25 0,5-2 4 16,2 0-16-16,2 0 0 16,3 0 0-16,0 2 6 15,-2 0 0-15,2 4-7 16,-2 10 0-16,-1 4 11 16,-5 2-11-16,-3 4 7 15,-5 0-6-15,-7 0-1 0,-2 0 13 16,0-2-11-16,-22 3 7 15,-5-2 13-15,-9 0 8 16,-1-4-3-16,-1-1-9 16,2-5-3-16,7-4 9 15,5-4-23-15,5-5 0 16,9 0-1-16,1 0-6 16,3-9-98-16,0-2-215 15,2 0-749-15</inkml:trace>
  <inkml:trace contextRef="#ctx0" brushRef="#br0" timeOffset="19071.14">10590 15587 1773 0,'0'0'545'15,"0"0"-285"-15,0 0 34 16,0 0-48-1,0 0-112-15,0 0-43 0,0 0 18 16,0-17 26-16,0 17-33 16,0 0-51-16,0 0-10 15,-9 0-14-15,-11 0-27 16,-5 0 1-16,-6 0-1 0,0 14-1 16,2 3 1-16,2 2-1 15,5 6 1-15,6 3 4 16,12 0-4-16,4 2-1 15,0 0-1-15,15-6-5 16,12-2 7-16,6-12-1 16,3-2 0-16,2-8 0 15,0-4 1-15,-1-18 0 16,1-6 2-16,-7-4-2 16,-2-6 1-16,-8-2-1 15,-8-2 0-15,-6-2 4 0,-7-9-3 16,0 3 8-16,0 0 0 15,-14 2-9-15,-1 6 14 16,1 12-13-16,3 8 25 16,3 12 20-1,0 8-7-15,4 2-9 0,2 8-18 16,2 20-12-16,0 10 6 16,0 6 5-16,0 10 2 15,0 0 7-15,9 0-19 16,2-1 5-16,4-3 2 15,4-6-8-15,1-8 6 0,1 0-6 16,6-10-53-16,0-8-67 16,18-10-171-16,-5-2-316 15,-7-6-380-15</inkml:trace>
  <inkml:trace contextRef="#ctx0" brushRef="#br0" timeOffset="19275.56">11171 15638 2067 0,'0'0'642'0,"0"0"-383"0,0 0-35 16,0 0-114-16,0 0-43 16,0 0-36-1,0 0-25-15,129-36-6 0,-97 31-101 16,1-4-220-16,-6 4-307 15,-12 2-148-15</inkml:trace>
  <inkml:trace contextRef="#ctx0" brushRef="#br0" timeOffset="19432.24">11227 15745 1573 0,'0'0'760'0,"0"0"-432"15,0 0-2 1,0 0-72-16,0 0-65 0,0 0-74 15,0 0-49-15,86 22-55 16,-41-40-11-16,16-14-164 16,-11 2-344-1,-7 4-459-15</inkml:trace>
  <inkml:trace contextRef="#ctx0" brushRef="#br0" timeOffset="19910.79">11755 15352 1039 0,'0'0'663'16,"0"0"-383"-16,0 0 32 16,0 0 6-16,0 0-45 15,0 0-51-15,0 0-19 16,22-102-6-1,-13 92-51-15,2 2-58 0,2 2-55 16,5-2-12-16,0 3-3 16,4 5-17-16,-2 0 7 0,1 0-8 15,-4 13-8 1,-3 5 8-16,-3 4-15 0,-7 6-3 16,-2 2 1-1,-2 2 6-15,0 0 10 0,-8 2 0 16,-11-8 1-16,2-2 7 15,-1-2-5-15,1-4 4 16,3-4 30-16,3-6 3 16,4-2 4-16,5-3-1 15,2-3 2-15,0 0-1 32,0 0-22-32,0 0-3 15,20-5-3-15,7-4-9 16,8-4 5-16,6 1-11 0,-3 2 1 15,-3 0-1-15,-6 2-6 16,-9 4-36-16,-7 0-58 16,-6 2-152-16,-5 0-360 15,-2 2-578-15</inkml:trace>
  <inkml:trace contextRef="#ctx0" brushRef="#br0" timeOffset="21377.5">5373 15909 1088 0,'0'0'556'0,"0"0"-329"16,0 0 64-16,0 0 42 15,0 0-81-15,0 0-76 16,0 0 21-16,10-66-41 16,-10 56-26-16,0 2-20 0,-12-2-37 31,-1 2-16-31,-3 4-28 16,-3 2-4-16,-2 2-22 15,-4 0-3-15,2 14 0 16,2 4-6-16,1 4 6 15,9 4-1-15,5 2-9 16,6 0 10-16,0-2 0 16,2 1 1-16,13-9 0 15,3-10 0-15,-1-2-1 16,2-6 15-16,1 0-3 16,-1-10 6-16,2-16 8 15,-1-5-13-15,-3-5 7 0,0-6-8 16,-7-6 0-16,-5-2 7 15,-5-2-13-15,0 2 5 16,0 2-5-16,-5 7-6 16,-3 10 10-16,1 12-8 15,2 6 7-15,3 8 12 16,2 1-15-16,-2 4-5 16,2 0 2-16,0 0-3 15,0 0 0-15,0 0-15 16,0 0 0-16,0 0 14 0,0 0-7 15,0 0 8 1,0 4 0-16,0-4 1 0,0 2 6 16,0-2-7-16,0 0 0 15,0 3 8-15,0-3-7 16,0 0-1-16,0 0 9 16,0 0-9-16,0 0 10 15,0 0-9-15,0 4 0 16,0 1 15-16,0 5-15 15,4 8 11-15,6 7 12 16,0 7-23-16,6 8 17 16,0 0-16-16,2 2-2 15,1 0 8-15,4 0-8 0,-1-10-1 16,0-2 1 0,-2-12 0-16,3-4 3 0,-4-6-3 15,2-8-6-15,-1 0-38 16,3-9-100-16,5-30-159 15,-6 7-358-15,-4-4-570 0</inkml:trace>
  <inkml:trace contextRef="#ctx0" brushRef="#br0" timeOffset="21912.91">6054 15665 1676 0,'0'0'623'0,"0"0"-153"15,0 0-130-15,0 0-9 16,0 0-100 0,0 0-51-16,0 0-49 0,-6-14-17 15,22 4-114-15,13-2 0 16,11-2 0-16,10-4 0 15,0 0 0-15,2 4-41 16,-5 1-196-16,-16 13-306 16,-11 0-193-16,-18 0-224 0</inkml:trace>
  <inkml:trace contextRef="#ctx0" brushRef="#br0" timeOffset="22077.56">6178 15861 1620 0,'0'0'662'15,"0"0"-324"-15,0 0 135 16,0 0-184 0,0 0-16-16,0 0-118 15,0 0-82-15,149-50-40 16,-104 28-33-16,15-6-141 16,-11 4-457-16,-9 4-820 0</inkml:trace>
  <inkml:trace contextRef="#ctx0" brushRef="#br0" timeOffset="22911.83">6700 15466 1620 0,'0'0'655'0,"0"0"-370"16,0 0 21-16,0 0-100 15,0 0-125-15,0 0-47 16,0 0-4-16,0 0 0 16,0 0 8-16,0 0-26 15,0 0 3-15,0 0-3 16,0 0 2-16,0-4 51 0,0-4 16 16,0-4-41-1,0-2-14-15,0-4-5 0,6 4 24 16,7-4-15-16,5 2-20 15,2 6 0-15,2 2-9 16,1 6-1-16,-1 2 9 16,-2 0-8-16,-2 0 1 15,-3 14 3-15,-1 4-4 16,-3 8 4-16,-5 0-5 16,-1 6 0-16,-5-2 4 15,0 4-3-15,-5 1 0 0,-10-5 12 16,-3-2-4-1,1-2 23-15,1-4-2 0,5-6-5 16,1-4 4-16,8-4-13 16,0-6 7-16,2-2 4 15,0 0 6-15,12 0 7 16,9 0-8-16,14-10-13 16,4-4-1-16,3 0-17 15,4-2 0-15,-2 2 7 16,-7 0-7-16,-3 2 3 15,-10 3-4-15,-5 4-12 16,-9 5-56-16,-7 0-128 16,-1 0-343-16,-2 0-536 0</inkml:trace>
  <inkml:trace contextRef="#ctx0" brushRef="#br0" timeOffset="24509.93">2243 10680 386 0,'0'0'1182'0,"0"0"-934"15,0 0 3-15,0 0 8 16,0 0-70-16,0 0-49 16,0 0 13-16,-8-48 10 0,2 45-19 0,0 2-54 15,-5-1-41-15,-5 2-23 16,-1 0-5-16,-6 0-20 16,-1 0 1-16,-1 11 1 15,3 6-3-15,0 3 0 16,1 4 6-16,8 4-6 15,3 4 10-15,2 0-4 16,8 0 1-16,0-2 3 16,0-4-10-16,14-8 0 15,5-8 1-15,2-8 8 16,4-2 19-16,-1 0 2 0,3-18 5 16,-3-8-14-16,-2-2-20 31,-3-4 0-31,-6-2 0 0,-7-4 8 0,-6-2 3 15,0-2-1-15,0-3-4 16,-11 0 1-16,-5-2-8 16,1 5-1-16,-1 8 0 15,7 8 1-15,1 8 1 16,6 8 8-16,-1 6 0 16,1 4-2-16,2 0-7 0,0 0-6 15,0 2-6 1,0 12 12-16,0 10 0 0,0 6 15 15,5 8-3-15,3 3 5 16,1 5-16-16,3-1 9 16,-4 2-10-1,3-1 1-15,3-4 5 0,3-6-6 16,4-4 0-16,3-10 0 16,8-8-27-16,1-8-45 15,2-6-52-15,-1 0-153 16,-1-22-86-16,-8 0-259 15,-9 0-369-15</inkml:trace>
  <inkml:trace contextRef="#ctx0" brushRef="#br0" timeOffset="24746.12">2599 10560 1227 0,'0'0'1180'16,"0"0"-830"-16,0 0-93 15,0 0-90-15,0 0-95 0,0 0-33 16,0 0-38 0,103-49 6-16,-74 41-7 0,0 2-166 31,7 2-153-31,-11 2-252 0,-8 2-139 0</inkml:trace>
  <inkml:trace contextRef="#ctx0" brushRef="#br0" timeOffset="24944.83">2724 10706 933 0,'0'0'1448'0,"0"0"-1085"16,0 0-57-16,0 0-52 15,0 0-115-15,0 0-30 16,0 0 14-16,52-12-58 16,-28 4-44-16,3-2-21 15,13-8-129-15,-7 2-320 16,-6 0-511-16</inkml:trace>
  <inkml:trace contextRef="#ctx0" brushRef="#br0" timeOffset="25849.51">3125 10367 1713 0,'0'0'526'16,"0"0"-244"-16,0 0 10 15,0 0-126-15,0 0-65 16,0 0 4-16,0 0-21 0,3-4-25 16,-1-2-18-1,3-4 0-15,1-6-13 0,1-4-28 16,1-4 1-16,2-2-1 16,1 0 1-16,-3-5-2 15,0 5 1 1,0-2 0-16,-3 4 2 0,-1 4 6 15,0 4-4-15,-2 6-3 16,-2 4 8-16,0 4 29 16,0 0-2-16,0 2-23 15,0 0 13-15,0 0-26 16,0 0 15-16,0 0-15 0,0 4 9 16,6 12-1-16,-2 6 7 15,2 4-2-15,1 8 11 16,-3 2-24-16,-2 3 8 15,1 1-8-15,0-2 0 16,-1 0-1-16,0-4 1 16,0-4 0-16,0-2 2 15,0-6-1-15,1-2-1 16,-1-6 0-16,0 0-5 16,-2-4-12-16,2 1-121 15,0-2-33-15,-2 1-23 0,0 3-138 16,0-1 20-1,0-2 16-15,0 1 113 0,-6 0 112 16,1-4 42 0,1 1 29-16,0-1 4 0,-4-1-2 15,2-5 34-15,-1 3 14 16,1-1-12-16,0-1 5 16,0-2 42-16,2 2-32 15,0-2 15-15,-1 0 52 16,1 0 66-16,-3 0 14 15,2 0 8-15,1 0-47 0,0 0-54 16,-1 0 8-16,3 0-19 16,0 0-8-16,0 0-13 15,0 2-25-15,-1-2 7 16,3 0 10-16,0 0-20 16,0 0 2-16,0 0 1 15,0 0-17 1,0 0 1-16,0 0-11 0,0 0-10 15,9 0 0-15,14-4-10 16,8-8-3-16,9-3 0 16,6 0 0-16,-1-2 0 15,-7 3 0-15,-11 5-15 16,-11 5-21-16,-12 4-45 16,-4 0-41-16,-2 4-101 0,-16 10-401 15,-3-1-809-15</inkml:trace>
  <inkml:trace contextRef="#ctx0" brushRef="#br0" timeOffset="31947.35">25342 6599 611 0,'0'0'302'0,"0"0"-187"16,0 0 5-16,0 0-36 15,0 0-58-15,0 0-4 16,-61 58-5-16,59-56 20 16,2-2 48-16,-2 0-2 15,2 0 25-15,-6 0-46 16,-2 0-62-16,2 0-359 0</inkml:trace>
  <inkml:trace contextRef="#ctx0" brushRef="#br0" timeOffset="32143.31">25342 6599 1914 0</inkml:trace>
  <inkml:trace contextRef="#ctx0" brushRef="#br0" timeOffset="32315.93">25342 6599 1914 0,'-129'130'752'0,"121"-130"-259"0,4 0-171 0,0 0-66 0,4 0-122 0,0 0-71 16,0 0 7-16,16 0-32 16,19 0 16-16,21 2-54 15,33 5 0-15,38-3 0 16,0-1 0-16,-14-1 0 15,-14 0 0-15,-35 1-81 16,1-3-98-16,-7 1-58 16,-25-1-89-16,-33 4-236 15,-4-1-91-15,-29-2-299 0</inkml:trace>
  <inkml:trace contextRef="#ctx0" brushRef="#br0" timeOffset="32473.85">25107 6900 1950 0,'0'0'656'0,"0"0"-307"16,0 0-80-16,0 0-98 15,0 0-57-15,0 0 0 16,197 20-65-16,-66-20-49 16,-4 0-37-16,23 0-245 0,-46-12-496 15,-44 0-623-15</inkml:trace>
  <inkml:trace contextRef="#ctx0" brushRef="#br0" timeOffset="33311.01">13105 7768 821 0,'0'0'1027'0,"0"0"-836"15,0 0 27-15,0 0 124 16,0 0-23-16,0 0-89 16,0 0-104-16,125-2-12 15,-96 2 7-15,7 2-23 0,8 4-8 16,12-2-27-16,13-2-24 15,11-2-9-15,9 0-30 16,1 0 0-16,-6-6-170 16,-10-2-142-16,-26 4-322 15,-28 0-208-15</inkml:trace>
  <inkml:trace contextRef="#ctx0" brushRef="#br0" timeOffset="33547.56">13027 7953 2129 0,'0'0'487'0,"0"0"-111"15,0 0-49-15,0 0-94 16,0 0-149-16,0 0-37 16,0 0 35-16,98 0-40 15,-27-4-19-15,32-5-23 16,-3 1-8-16,4 1-59 15,0-4-86-15,-29 4-14 16,-5 0-134-16,-31 3-326 16,-26 4-193-16</inkml:trace>
  <inkml:trace contextRef="#ctx0" brushRef="#br0" timeOffset="53101.25">19626 11077 1741 0,'0'0'604'16,"0"0"-374"-16,0 0 36 16,0 0-36-16,0 0-79 15,0 0-15-15,0 0 11 16,0 0-43-16,0 0-40 0,0 0-10 16,0 0-21-1,0 2 2-15,2 8-23 0,6 4 0 16,-2 4 1-1,3 0-13-15,0 2 0 0,2-6 0 16,2-2 0-16,1-4 8 16,3-8-1-16,6 0 26 15,6 0 39-15,9-22-22 16,9-10-14-16,8-10-17 16,5-6-18-16,5-2 16 15,-5 4-17-15,-6 5 10 16,-11 11-8-16,-15 8-2 0,-12 10 0 15,-8 6 9-15,-6 4-9 16,-2 2 0-16,0 0 0 16,0 0 0-16,0 0 0 15,0 0 0-15,0 0 0 16,0 0 0-16,0 0-27 16,0 0-72-16,-10 10-78 15,-11 6-327-15,-6-2-606 0</inkml:trace>
  <inkml:trace contextRef="#ctx0" brushRef="#br0" timeOffset="58812.78">21159 11510 1669 0,'0'0'704'0,"0"0"-364"0,0 0 22 15,0 0-88-15,0 0-82 16,0 0-38-16,-13 0-29 16,13 0-34-16,-2 0-20 15,-1 0-20-15,-3 0-17 16,-3 0-5-16,-4-2-29 15,-1 0 0-15,-1 0 0 16,1 0 0-16,3 2 0 16,5 0 0-16,4 0 0 15,2 0 0-15,0-2 0 0,0 2 0 16,0 0 0-16,0-2 0 16,0 2 0-16,0-2 0 15,17 2 0 1,16-2 0-16,21 0 0 0,17 0 0 15,18 0 0-15,7 0 0 16,0-2 0-16,-7 0-33 16,-13 0-27-16,-20-2 21 15,-23 0 6-15,-15-2 30 16,-14-2 3-16,-4 0 15 16,0-5-5-16,-15 0-10 0,-1-2-1 15,-1 3-5-15,0 2 3 16,7 5 3-16,1 0 14 15,6 6 1-15,1 1 4 16,2 0-4-16,0 0-13 16,0 0 1-16,5 0-3 15,10 0 0-15,3 8 1 16,4 6-1-16,1 0 1 16,1 2-1-16,-3 2 1 15,-4 2-1-15,-3 2 0 0,-8 0-5 16,-6 2 5-16,0 0 1 15,-2 0 14-15,-14 0-8 16,-1 0-2 0,-6 2-5-16,5-6-298 0,5-8-594 0</inkml:trace>
  <inkml:trace contextRef="#ctx0" brushRef="#br0" timeOffset="59738.6">22204 11416 1056 0,'0'0'844'16,"0"0"-311"-16,0 0-180 15,0 0 15-15,0 0-120 16,0 0-75-16,0 0-1 16,0-8-52-16,9 0-54 15,5-5-39-15,5-2-19 16,4 1-7-16,2 2 0 0,-3 3 0 16,-2 8 4-16,-2 1-5 15,-5 0-6-15,3 15 6 16,-5 16-6-16,-3 5 5 15,-2 6 0-15,-6 2 0 16,0-2 0-16,0-8-11 16,-10-6 2-16,1-10-2 15,5-9 11-15,2-6 1 16,2-3 1-16,0 0 31 0,0-22 8 16,15-6-25-1,5-8-7-15,5-2-7 0,4 2 1 16,-2 10 4-16,-3 8-6 15,-2 12-6-15,-3 6-2 16,-4 6-10-16,-1 20 6 16,-6 8 2-16,1 4 8 15,-7 2 2-15,2-4-2 16,-4-4 2-16,6-5-2 16,-2-12-14-16,4-7-53 15,8-8-23-15,4-4 59 16,9-22 33-16,4-10 0 0,5-4 1 15,-2 0-1-15,-7 4 1 16,-5 8-1-16,-8 12 1 16,-7 10 0-16,-5 6 9 15,-2 0-10-15,1 18 12 16,-1 10 14-16,3 4-14 16,4 4-12-16,1-6 0 15,7-4 0-15,2-6 6 16,6-10-5-16,4-8 17 15,0-2-9-15,0-6 3 16,-2-16 0-16,-5-4-3 16,-7-4 8-16,-6-2 23 15,-7 0-1-15,-2 0 8 16,-4 6-7-16,-18 6-18 0,-5 8-22 16,-2 12 0-16,-6 0 0 15,-2 14 0-15,2 32-53 16,8-4-310-16,14-4-609 0</inkml:trace>
  <inkml:trace contextRef="#ctx0" brushRef="#br0" timeOffset="59912.09">23383 11612 1625 0,'0'0'1453'0,"0"0"-792"16,0 0-417-16,0 0-131 15,0 0-113-15,0 0-231 16,0 0-927-16</inkml:trace>
  <inkml:trace contextRef="#ctx0" brushRef="#br0" timeOffset="60546.62">23806 11300 2919 0,'0'0'818'0,"0"0"-563"0,0 0-151 15,0 0-104-15,0 0 0 16,0 0 0-16,0 0 0 15,-55 78 0-15,46-52 0 16,9-4 0-16,0-4 0 16,2-6 0-16,11-4-51 15,3-8 28 1,-3 0 17 0,-1-2 6-16,-6-16 10 15,-4-8-1-15,-2-5-3 0,0-2-6 16,-8-3-6-16,-15 3-7 15,-1 8-10-15,4 6-2 16,4 9 23-16,10 8-16 16,6 2-15-16,6 0-144 15,27 0-70-15,21 0 1 16,13 0-271-16,8-6-121 16,4-16 40-16,-11-10 84 15,-14-2 514-15,-23-6 103 16,-15 2 512-16,-16-2-13 15,0 3-68-15,-16 6-186 16,-2 7-68-16,3 7-53 0,1 13-92 16,3 4-62-16,0 18-62 15,-5 27 14-15,3 14 32 16,-3 16 11-16,3 25-34 16,5 20-34-16,0 19 0 15,4-11 0-15,4-26 0 16,0-27 0-16,0-17 0 15,0 4 0-15,10 4 0 16,-2-4 0-16,1-14-54 16,-5-18-231-16,-4-21-254 0,0-9-146 15,0 0-16-15</inkml:trace>
  <inkml:trace contextRef="#ctx0" brushRef="#br0" timeOffset="60673.45">23916 11793 1687 0,'0'0'903'0,"0"0"-252"16,0 0-267-16,0 0-123 16,0 0-176-16,0 0-85 15,119-133-130-15,-53 105-473 16,-9 2-976-16</inkml:trace>
  <inkml:trace contextRef="#ctx0" brushRef="#br0" timeOffset="62146.93">24473 11432 1925 0,'0'0'888'0,"0"0"-304"16,0 0-281-16,0 0-97 15,0 0-98 1,0 0-56-16,0 0-22 0,84-60-30 16,-68 60 0-16,-1 18 0 15,-1 8 0-15,-5 4 0 16,-3 4 0-16,-4-2 0 16,0 0 0-16,-2-8-48 15,4-6-9-15,-2-8-3 16,2-8 22-16,5-2 20 15,5 0 18-15,5-20 12 16,8-6-1-16,2-6-1 0,2 0-8 16,-6 4 4-16,-6 8 9 15,-5 8-3-15,-7 10 4 16,-5 2-8-16,-2 8-2 16,0 16-7-16,2 8 2 15,2 2 3-15,4 0-4 16,2-6-47-16,6-8-44 15,4-8-37-15,2-10 38 16,5-2 60-16,5-8 29 0,-1-16 1 16,-2-6 15-1,-2-2 22-15,-6 2 56 16,-3 6 11-16,-7 10-13 0,-6 6-4 16,-3 8-46-16,0 0-25 15,1 10-15 1,3 12-1-16,5 4-1 0,5-2-1 15,2-2 1 1,0-4-20-16,-5-8-24 0,1-6 1 0,-8-4 22 31,-2 0 8-31,-1-16 13 0,-3-8-19 16,0-4-18-16,0-2-8 16,-11 2 11-1,1 4 14-15,4 6 21 0,4 5-5 0,2 8 5 16,0 1 20-16,11 2-19 15,21 2 5 1,9-2-4-16,13-3 2 0,6 1-4 16,3 0-5-16,-1-2-17 15,-9-2-16-15,-10 3 26 0,-10 0 12 16,-16 4 0-16,-7-2 6 16,-10 3 30-16,0 0 29 15,-6 3-38 1,-13 15-27-16,-5 8 0 0,-3 4-1 15,5 2-5-15,2 0 6 16,9-4 0-16,8-6-8 16,3-6 7-16,5-6-11 15,17-10-12-15,5 0 23 16,2-16-11-16,0-14-9 16,-2-10-9-16,-7-8 1 15,-5-7 28-15,-6-6 1 0,-2-6 5 16,-5-1 10-16,-2 4 5 15,0 12 43-15,0 15 25 16,0 22 2-16,0 15-30 16,-7 8-60-16,0 30-13 15,1 16 13 1,4 10 10-16,2 6-1 0,0-4-9 16,0-3-11-16,18-11 10 15,6-8-1-15,7-12-4 16,2-12 5-16,4-10-10 0,-2-10-6 15,-1-2 1-15,-3-24-2 16,-2-8 1 0,-8-8 7-1,0-4-2-15,-7-1 0 16,-8 8 5-16,-2 10 7 16,-4 15 18-16,0 14 2 15,-4 0-20-15,-10 26-21 16,1 12 21-16,5 6 1 15,8 3 0-15,0-5 5 16,6-6-1-16,19-8-4 16,8-10 7-16,5-12 0 15,4-6-7-15,3-4 15 16,-3-18-15-16,-5-8 9 0,-5-6 3 16,-8-4 7-16,-5-2 13 15,-9 3-8-15,-8 10-17 16,-2 7 5-16,0 9-13 15,0 11 0-15,0 2 0 16,0 0-3-16,0 20 2 16,0 4-11-16,0 2-3 0,21 5 15 15,8-3-11-15,4-1 1 16,-2 0-5-16,1-3-18 16,-10-2 18-16,-7-2-3 0,-8-2 9 15,-7-2 8-15,0-2-10 16,-2-2 11-16,-16 0 0 15,-15-2-60-15,4-4-253 16,6-6-704-16</inkml:trace>
  <inkml:trace contextRef="#ctx0" brushRef="#br0" timeOffset="62645.49">27197 10997 2408 0,'0'0'761'16,"0"0"-197"-16,0 0-201 15,0 0-363 1,0 0 0-16,0 0 0 0,0 0 0 16,0 140 0-16,0-72 0 0,0 2 0 15,0-3 0 1,9-9 0-16,3-12 0 0,1-14 0 16,-1-10 0-16,-4-14 0 15,1-8 0 1,3 0 0-16,5-16 0 0,5-12 0 15,5-6 0-15,-3 4 0 16,1 3 0 0,-7 12 0-16,-5 7 0 0,1 8 0 15,-6 0 0 1,5 14 0-16,1 9 0 0,1 6 0 16,6 1 0-1,1 0 0-15,3-4 0 0,1-4-78 0,23-12-188 16,-7-4-230-16,-1-6-403 0</inkml:trace>
  <inkml:trace contextRef="#ctx0" brushRef="#br0" timeOffset="63706.3">27920 11325 1857 0,'0'0'609'15,"0"0"-54"-15,0 0-252 16,0 0-88-16,0 0-92 15,0 0-33-15,0 0-45 0,-97-46-44 16,66 64-1-16,0 6 0 16,5 5 0-16,8 0-1 15,11 0-8-15,7-3 2 16,0-8 7-16,17-6-14 16,10-8 11-16,2-4 3 15,3 0 11-15,-3-18 1 16,-5-6 9-16,-3-4 0 15,-6-1 28 1,-4 3 1-16,-4 2-4 0,-5 8-19 16,0 6-10-16,-2 10-11 0,0 0-6 15,0 10-23-15,-2 15 17 16,-5 2-4-16,5 5 2 16,2-3-41-16,0-5-74 15,5-6-17 1,10-6 26-1,5-10 51-15,2-2 41 16,3 0 10-16,2-18 12 16,-1-6 7-16,-1-2 25 15,0 1 26-15,-4 1 10 16,-5 6 23-16,-5 9 11 16,-4 6-15-16,-2 3-48 15,-3 0-25-15,0 21 5 0,5 5 1 16,-1 0-14-1,3-1-5-15,3 0-1 0,-2-9 0 16,-1-6-30-16,1-6 3 16,-2-4 27-16,5 0-1 15,5-18 1-15,5-6-8 16,2-4 1-16,-2-1-26 16,2 1 19-16,-4 6 13 15,-6 4 1-15,-1 7 9 16,-8 4 31-16,1 6-4 15,-1 1-19-15,4 0-17 16,3 1-1-16,3 11-7 16,-1 4 8-16,3 0 0 0,-5 2-13 15,3-1-14-15,-3-2 0 16,-2-2-1-16,1-3 10 16,-4-2-3-16,1-3 15 15,3-2 5-15,-4-3 0 16,1 0 1-16,0 0 6 15,2 0-6-15,2 0 2 16,5-8-2-16,3-5-5 16,0 2-13-16,2 0-2 15,-5 1 19-15,-3 5-6 0,-4 2 7 16,1 3 24-16,-1 0-2 16,5 0-7-1,8 7 2-15,4 3-17 0,11-2 8 16,1-6-8-16,0-2-14 15,-5 0 13-15,-10-13 1 16,-9-11 1-16,-12-6 7 16,-4-8-8-16,0-2 7 15,-11-2-7-15,-7 2-10 16,0 6 8-16,1 14-7 16,1 18 8-16,1 2 2 0,1 32 5 15,1 20 66-15,-1 16 0 16,3 10 23-16,0 9-95 15,-1 1 0-15,4-2 0 16,3-1 0-16,3-9 0 16,2-10 0-16,0-12 0 15,0-18-65-15,5-18-200 16,8-20-219-16,0-26-234 16,-4-10-559-16</inkml:trace>
  <inkml:trace contextRef="#ctx0" brushRef="#br0" timeOffset="63832.88">28608 10906 2116 0,'0'0'764'16,"0"0"-157"-16,0 0-321 16,0 0-286-16,0 0-60 15,0 0-724-15</inkml:trace>
  <inkml:trace contextRef="#ctx0" brushRef="#br0" timeOffset="65934.7">29767 11217 1048 0,'0'0'1012'16,"0"0"-708"-16,0 0 26 15,0 0-117-15,-123-22-135 16,94 44-18-16,5 8 81 16,5 4-36-16,13 0-32 15,6-2-36-15,9-7-20 16,26-7 1-16,14-14-9 15,10-4 4-15,1-15 5 0,0-18-16 16,-8-12 25 0,-8-9 12-16,-13-8 22 0,-11-6 13 15,-9-6-2-15,-9 2-6 16,-2 5-8-16,0 17 5 16,-8 20 24-16,-9 24-16 15,2 6-71-15,-5 32 0 16,0 18 0-16,7 11 0 15,6 7 0-15,7-2 0 16,2-4 0-16,27-8 0 16,11-14-17-16,7-10-32 15,6-14-5-15,1-13-24 0,-5-3-5 16,-7-13 4-16,-8-14 41 16,-10-10 23-16,-9-1 15 15,-5 0 5-15,-8 2-5 16,-2 10 24-16,0 10 45 15,-8 12-23-15,-11 4-26 16,1 18-20-16,-1 16 0 16,5 8 6-1,12 6-6-15,2-2 0 0,16-2 1 16,26-9-1-16,14-12 0 16,12-10-19-16,11-13-23 15,0 0-18-15,0-18 12 16,-10-14 24-16,-13-7 24 0,-12-5 9 15,-15-4 27-15,-13 2 38 16,-10 6-7-16,-6 8-7 16,0 12-15-16,-22 10-30 15,-7 10-9-15,-2 0-6 16,-1 14-6-16,5 10-4 16,10 0 10-16,5 2 0 15,12-6-12-15,0-4 10 16,8-8 1-16,13-6 1 15,4-2 7-15,2 0 8 16,-2-14 0-16,-5-2 12 0,-7 2 4 16,-4 4 28-1,-5 4-59-15,-4 4 0 0,0 2 0 16,0 0 0-16,0 14 0 16,0 14 0-16,0 12 0 15,5 12 0-15,6 6 0 16,0 8 0-16,5 7 0 15,-1 3 0-15,1 2 0 16,-5-2 0-16,-5-4 0 16,-6-9 0-16,0-13 0 0,0-14 0 15,-15-12 0-15,-7-10 0 16,-7-10 0-16,-7-4 0 16,1-14 0-16,4-22 0 15,8-16 0-15,21-28 0 16,10-35-18-16,35 7-47 15,8 8-8-15,7 16-8 16,-8 25 7-16,-2 3 44 16,4 0 21-1,-15 14 9-15,-12 10 21 0,-9 10 42 16,-10 6 9-16,-3 2-30 0,-3 2-24 16,0 1-12-16,0 4-6 15,-3 3-1-15,-7 1-7 16,-4 3-1-16,1 0 8 15,3 0-5-15,4 9-1 16,6 3 5-16,0 2 2 16,4 0 0-16,19 0 8 15,6 0-2-15,6 0 0 16,1 0-6-16,-1-2 1 16,-4-2-2-16,-4 2 1 15,-9-2 0-15,-7 0 1 16,-7 0 0-1,-4-2 8-15,0 0-7 0,0 0-2 0,0 0 1 16,3-2-1-16,4-2 6 16,4-4 4-16,5 0 1 15,5 0 5-15,9-6 2 16,3-12-10-16,2-8-7 16,4-4 1-1,-6-6-1-15,-1-4 11 0,-8-1-6 16,-7 4 2-16,-8 5-2 0,-6 7 17 15,-3 14-23 1,-7 11 0-16,-13 0 0 0,-4 14 0 16,-3 15 0-16,6 6 0 15,8 3 0-15,9 0 0 16,4-4 0-16,9-4 0 16,20-8 0-16,8-8 0 15,13-8 0-15,6-6 0 16,-1-2 0-16,-2-18 0 15,-5-6 0-15,-11-6 0 16,-8-6 0-16,-8-4 0 16,-8-4 0-1,-11 1 0-15,-2 9 0 0,0 10 0 0,0 10 0 16,-9 14 0 0,-5 2 0-16,-3 12 0 0,-1 18 0 15,3 8 0-15,3 3 0 16,12 0 0-16,0-2 0 15,22-7 0 1,18-4 0 0,12-6 0-16,6-8 0 15,17-14 0-15,-12 0-132 16,-18 0-878-16</inkml:trace>
  <inkml:trace contextRef="#ctx0" brushRef="#br0" timeOffset="66808.85">31799 12055 2160 0,'0'0'499'0,"0"0"9"15,0 0-255-15,0 0-91 16,0 0-90-16,0 0 26 16,0 0-37-16,-132-72 2 15,94 72 12-15,-4 0 2 16,-1 0-9-16,1 10-68 0,5 10 0 16,5 2 0-16,10 4 0 15,11-1 0-15,11-3 0 31,0-2 0-31,11-7 0 0,20-4 0 0,7-9 0 16,7 0 0-16,1-4 0 16,-1-19 0-1,-3-4 0-15,-6-9 0 0,-9-9 0 16,-5-7 0-16,-9-12 0 16,-1-8 0-16,-6-8 0 15,-4 0 0-15,-2 7 0 16,0 13 0-16,0 20 0 15,-2 16 0-15,-7 18 0 0,0 6 0 16,-4 6 0-16,-3 24 0 16,1 10 0-16,-1 8 0 15,3 8 0-15,3 3 0 16,8 0 0-16,2 2 0 16,0-1 0-16,5-2 0 15,13-4 0-15,2-3 0 16,9-6 0-16,0-4 0 15,7-7 0-15,1-9 0 16,3-6 0-16,3-13-68 16,17-6-281-1,-11-20-353-15,-2-4-714 0</inkml:trace>
  <inkml:trace contextRef="#ctx0" brushRef="#br0" timeOffset="66934.02">32354 12100 2586 0,'0'0'637'0,"0"0"-18"0,0 0-365 16,0 0-254-16,0 0 0 15,0 0 0-15,0 0-607 16,-12 0-2275-16</inkml:trace>
  <inkml:trace contextRef="#ctx0" brushRef="#br0" timeOffset="68078.09">19557 13447 1741 0,'0'0'647'0,"0"0"-299"16,0 0 159-16,0 0-224 15,0 0-47-15,0 0-62 16,0 0-14-16,-20 0-160 16,20 0 0-16,2 0 0 15,10 0 0-15,7-4 0 16,16 0 0-1,7 0 0-15,11 0 0 0,0 0 0 16,1 2 0-16,-9 2-84 16,-12 0-382-1,-18 0-98-15,-8 0-157 0,-7 8-96 0</inkml:trace>
  <inkml:trace contextRef="#ctx0" brushRef="#br0" timeOffset="68268.03">19528 13573 1039 0,'0'0'600'0,"0"0"-249"16,0 0 146-16,0 0-174 16,0 0-6-16,0 0-55 15,0 0-10-15,-55 28-51 16,84-28-79-16,14 0-82 16,15-4-20-16,10-6-20 0,8 2-75 15,-4-2-74-15,-8 0-37 16,-13 2-7-16,-18-2-134 15,-15 2-248-15,-13 2-382 0</inkml:trace>
  <inkml:trace contextRef="#ctx0" brushRef="#br0" timeOffset="68411.64">20119 13618 1945 0,'0'0'395'0,"0"0"-395"16,0 0-813-16</inkml:trace>
  <inkml:trace contextRef="#ctx0" brushRef="#br0" timeOffset="71608.89">17829 12807 39 0,'0'0'1111'16,"0"0"-748"-16,0 0-103 16,0 0-15-16,0 0 39 0,0 0-33 15,-19 0-29-15,19 0-14 16,0 0-14-16,0 0-45 16,0-2-25-16,0 2-3 15,0 0-19-15,0 0-27 16,0-2-18-16,0 2-30 15,16-4-1-15,9 1-26 16,8-6 0-16,5 3-1 16,0-2-65-16,-3 0-3 15,-8 2 3-15,-6 2-13 16,-11 0 10-16,-3 2-44 16,-5 2-92-16,1 0-104 15,-3 0-235-15,-5 0 9 0,-8 0-460 16</inkml:trace>
  <inkml:trace contextRef="#ctx0" brushRef="#br0" timeOffset="71969.62">17779 12868 871 0,'0'0'328'0,"0"0"-74"16,0 0 27-16,0 0-37 15,0 0-34-15,0 0 31 16,0 0-3-16,-19 4 7 15,19-4-33-15,0 0-60 0,0 0-46 16,0 0-30-16,0 0-28 16,0 0-19-16,4 0-10 15,11 0 17-15,8 0-9 16,6 0-15-16,2-7-1 16,2 0-11-16,1-1 1 15,-3-1 7-15,-2 1-8 16,-9 0 0-16,-7 2 0 15,-4 2 0-15,-4 3-1 16,-5-2 1-16,2 3 0 16,-2 0 0-16,0 0-9 15,0 0-22-15,0 0-26 0,5-2-30 16,-1 0-57-16,4-6-170 16,2 0-411-16,-1 2-1348 0</inkml:trace>
  <inkml:trace contextRef="#ctx0" brushRef="#br0" timeOffset="75880.16">14203 14552 1358 0,'0'0'584'16,"0"0"-114"-16,0 0-121 16,0 0 24-16,0 0-85 15,0 0-56-15,0 0-35 16,7-40-52-16,-7 40-45 16,0 0-100-16,0 0 0 0,0 14 0 15,-5 20 0-15,-3 16 0 16,-1 16 0-16,-3 12 0 15,4 2 0-15,-1-1 0 16,5-7 0-16,-1-14 0 16,0-12 0-16,5-10 0 15,0-14 0 1,0-6 0-16,0-11 0 0,0-5 0 16,0 0 0-16,0-5-161 15,0-25-130-15,0-34-325 16,0 6-204-16,0 0-175 0</inkml:trace>
  <inkml:trace contextRef="#ctx0" brushRef="#br0" timeOffset="76331.53">14184 14592 1023 0,'0'0'843'0,"0"0"-554"15,0 0-12-15,0 0-97 16,0 0-63-16,0 0-14 15,0 0 68-15,-25-34-4 16,21 28-35-16,2 0-12 16,-4 0 0-16,6-4-14 15,-2 0-14-15,2-4-28 16,0-2-11-16,0-2-19 16,0-4 11-16,8 2-18 15,2 4-10-15,6-3 1 16,4 6-18-16,5 0 8 15,-1 3 11-15,5 1-1 0,0 2 9 16,-1 1-10 0,-1 6-8-16,0 0-9 0,-4 0 0 15,-1 0 0-15,0 14 0 16,-4 8 0-16,-3 2 0 16,-1 5 0-16,-3 0 0 15,-5 2 0-15,-2 1-3 16,-4-2-8-16,0 2 11 15,-10-2 0-15,-10-4 5 16,-6-2 4-16,-6 0-9 16,-3-4 0-16,-4-2 0 15,6-4 0-15,2-2 0 16,4-6 0-16,10 1 0 0,5-2 0 16,3 1 0-16,5 2-348 15,-3 1-851-15</inkml:trace>
  <inkml:trace contextRef="#ctx0" brushRef="#br0" timeOffset="76773.92">14239 14149 1506 0,'0'0'586'16,"0"0"-255"-16,0 0-23 15,0 0-37-15,0 0-68 16,0 0-67-16,0 0 8 16,-11-24 8-16,11 24-37 15,0 20-53-15,9 12 44 16,11 10-32-16,3 8-49 0,-2 8-11 15,-1 1-14 1,-7 17-206-16,-7-16-476 0,-6-12-1093 0</inkml:trace>
  <inkml:trace contextRef="#ctx0" brushRef="#br0" timeOffset="77498.98">14685 15093 1582 0,'0'0'715'0,"0"0"-425"16,0 0-52-16,0 0-87 16,0 0-51-16,0 0 8 15,0 0 30-15,-14-6 6 0,14-8-18 16,0-2-33-16,0-8-35 15,0-2-28-15,7-10-15 16,4-4 5-16,0 0-20 16,3 0 1-16,-5 4 5 31,-3 10-6-31,-4 7 8 16,-2 11-8-16,0 8 19 15,0 0 31-15,0 8-23 16,0 19-6-16,-4 10-3 0,-5 8 3 15,1 5 4 1,0 0-8-16,2 0-8 0,3-2 7 16,1-2-16-16,2-10 1 15,0-1 4-15,0-3-4 16,0-6 7-16,0-6-8 16,0-2-18-16,0-4-86 15,0-2-125-15,0-4-133 16,0 6-322-16,2-6 7 15,-2 2 13-15</inkml:trace>
  <inkml:trace contextRef="#ctx0" brushRef="#br0" timeOffset="77704.09">14669 15410 730 0,'0'0'544'0,"0"0"-148"15,0 0-20-15,0 0 113 16,0 0-187-16,0 0-9 16,0 0-40-16,-60 34 5 15,57-34-60-15,1 0-55 16,2 0-62-16,0 0-48 15,0-2-33-15,0-4 0 16,0-4 0-16,16-2 0 16,11 0 0-16,7-4 0 15,8 0 0-15,3-2-53 16,1-4-250-16,-11 4-476 0,-14 8-864 16</inkml:trace>
  <inkml:trace contextRef="#ctx0" brushRef="#br0" timeOffset="78845.28">14186 14121 763 0,'0'0'243'0,"0"0"-84"16,0 0-62-16,0 0 48 15,0 0 55-15,0 0-19 0,0 0 11 16,-27-34-35 0,21 30-32-1,-2 1 4-15,2 2-16 16,1-1-7-16,1 0 16 15,2 0-9-15,0 0 7 16,0 0 10-16,-4-1-30 16,2 2-20-16,2-2-40 15,0 3-4-15,0 0 9 16,2 0-3-16,-3 0 13 16,3 0 2-16,-2 0-21 0,2 0-7 15,0 0-8 1,0 0 1-16,0 0-7 0,0 0-14 15,0-1 5-15,0 1-5 16,0-4 5-16,0-1 6 16,0 1-6-16,0 0 12 15,0-1-11-15,0-1-6 16,0-1 46-16,2 2 10 16,-2-1 6-16,0-1-6 15,0 1-25-15,0 1 10 16,0 1 1-16,0 0-19 15,0 4-24-15,0 0 0 16,0 0 0-16,0 0 0 0,0 0 0 16,0 0 0-16,0 5 0 15,0 17 0-15,0 13 0 16,0 15 0-16,0 8 0 16,0 8 0-16,0 8 0 15,0 4 0-15,0 0 0 16,0 3 0-16,0-3 0 15,0-2 0-15,0 0 0 16,0-8 0-16,0-3 0 16,0-7 0-16,0-4 0 15,0-4 0-15,-2-6 0 16,0-4 0-16,0-8 0 16,0-1 0-16,2-9 0 15,-2-4 0-15,2-4 0 0,0-8 0 16,0 2 0-16,0-8 0 15,0 4 0-15,0-4 0 16,0 0 0-16,0 0 0 16,0 0-20-16,0 0-103 15,0 0-117-15,0-4-33 16,0-28-314-16,0 6-146 16,0-5-10-16</inkml:trace>
  <inkml:trace contextRef="#ctx0" brushRef="#br0" timeOffset="79473.56">14121 14580 937 0,'0'0'791'0,"0"0"-424"16,0 0-40-16,0 0-125 16,0 0-25-16,0 0-59 15,0 0-16-15,0-58-8 16,0 42-1-16,0 0-12 16,3 2 0-16,1-4-6 15,2 4 3-15,1 2-8 16,2 2-7-16,2 2-4 15,0-2-23-15,3 1-17 16,-1 1-5-16,3 0-14 16,-1 2 3-16,1 2-3 15,-1 0 0-15,1 0 8 16,-1 0-7-16,2 2 20 0,-2-2 0 16,1 3-13-1,-3 1 7-15,0 0-15 0,-2 0 0 16,0 0 5-16,1 0-4 15,-1 7 0-15,-5 5 11 16,3 1-11-16,-2 0 12 16,0 7-7-16,-3 2 6 15,-4 3 12-15,0 3-1 16,0 2-7-16,0 2 1 16,-6-2-16-16,-3 2 8 15,-3-8-7-15,1 2-2 16,0-4 7-16,-2 0-7 0,-3-8 20 15,-4 0 10-15,-5-2 5 16,-4-8-35-16,-2-2 0 16,0-2 0-1,2 0 0-15,4 0 0 0,6-2 0 16,3-6 0-16,5 4 0 16,7 3 0-16,4 1-3 15,2 0-592-15,11 0-845 0</inkml:trace>
  <inkml:trace contextRef="#ctx0" brushRef="#br0" timeOffset="79904.92">15444 14668 1111 0,'0'0'873'0,"0"0"-233"16,0 0-154-16,0 0-164 16,0 0-54-16,0 0-68 15,0 0-4-15,0-12-196 16,0 10 0-16,7-2 0 0,9-6 0 16,8 2 0-16,7-4 0 15,5 2 0-15,-1 2 0 16,-3 0 0-16,-8 6-104 15,-5 2-134-15,-19 0-136 16,0 0-499-16,-5 14-402 0</inkml:trace>
  <inkml:trace contextRef="#ctx0" brushRef="#br0" timeOffset="80112.35">15387 14939 846 0,'0'0'1487'15,"0"0"-915"-15,0 0-331 16,0 0-6-16,0 0-2 0,0 0-41 16,0 0-69-1,109 2-54-15,-64-14-15 16,3-2-32-16,2-2-10 16,-4-2-12-16,-3 2-67 15,-1-15-221-15,-13 9-468 16,-7 4-720-16</inkml:trace>
  <inkml:trace contextRef="#ctx0" brushRef="#br0" timeOffset="98209.92">16781 15292 933 0,'0'0'1747'0,"0"0"-1230"0,0 0-288 0,0 0 28 16,0 0-127-1,0 0-83-15,0-4-20 16,0 4-26-16,0 0 47 16,0 0 0-16,0 4-12 15,0 2 2-15,0-6 0 16,0 0-38-16,0 0 0 16,0 0 0-16,0 0 0 15,0 0 0-15,-6 0 0 16,-8-14 0-16,-1-2 0 15,-1 0 0-15,1 0 0 16,5 6 0-16,6 2 0 0,4 2 0 16,0 3 0-1,14 3 0-15,15-1 0 16,8 1 0-16,5 0 0 0,3-3 0 16,-7 3 0-16,-5-1 0 15,-10 1 0-15,-8-4 0 16,-5-1 0-16,-6 4 0 15,-2-2 0-15,0-1 0 16,1 3 0-16,-3 1 0 16,0 0 0-16,0 0 0 15,0 0 0-15,0 0 0 0,0 14 0 16,0 8 0-16,0 14 0 16,0 10 0-16,-3 10 0 0,3 8 0 15,0 6 0 1,0-2 0-16,0 3 0 0,-2-9 0 15,-2-8 0-15,-1-6-8 16,0-12-89-16,-1-12-151 16,-5-8-85-16,-14-16-279 15,1 0-150-15,-3-12-806 0</inkml:trace>
  <inkml:trace contextRef="#ctx0" brushRef="#br0" timeOffset="98368.31">16674 15691 1463 0,'0'0'872'16,"0"0"-343"-16,0 0-321 16,0 0-4-16,0 0 5 15,0 0-60-15,143-76-31 16,-87 49-46-16,0 1-39 16,-4 2-33-1,-4-2-34-15,5-4-230 0,-11 10-547 16,-10 2-1159-16</inkml:trace>
  <inkml:trace contextRef="#ctx0" brushRef="#br0" timeOffset="99170.33">16351 14927 1463 0,'0'0'401'0,"0"0"-122"0,0 0-16 16,0 0-62-16,0 0-15 15,0 0 17-15,0 0-31 32,-16 0-19-32,10 0-74 15,-3 0-14-15,3-8 38 16,-4 2 1-16,4 2 17 15,1-4-8-15,5 4-46 16,0-2-16-16,19-2-35 16,25-5-15-16,36-5 4 15,43-1-4-15,31-3 8 16,-5 4-2-16,-30 5-5 16,-38 5 11-16,-27 2-13 15,-4-2 1-15,0 2 1 0,-6-6-1 16,-15 6-1-16,-11 2 14 15,-11 0-14-15,-3 4 0 16,-2 0 0-16,-2 0 0 16,2 0 0-16,1 0-113 15,2 14-356-15,-5 0-832 0</inkml:trace>
  <inkml:trace contextRef="#ctx0" brushRef="#br0" timeOffset="102380.35">16438 14075 1874 0,'0'0'662'0,"0"0"-353"0,0 0-72 15,0 0-96-15,0 0-23 16,0 0-16-1,-6-10 41-15,6 10-13 0,0-3-29 16,0 2-40-16,0-12-40 16,0-2-10-16,9-10-5 15,4-7-5-15,3-5 7 16,1-6-8-16,1 5 1 16,-5 4 7-16,-3 6-7 15,-6 8 13-15,-4 10 19 16,0 6 18-16,0 4 12 0,0 0-63 15,0 18 0-15,0 14 0 16,0 12 0-16,0 6 0 16,0 8 0-16,0 4 0 15,0-1 0-15,0-1 0 16,2-2 0 0,-2-4 0-16,0-4 0 0,0-4 0 15,0-10 0-15,0-5 0 16,0-8 0-16,0-6-23 15,0-3-50-15,0-10-85 16,0-2-29-16,0-2 58 16,0 0 45-1,0 0 7-15,-6 0-3 0,-6-5 26 16,-3 4 21 0,-6-3 9-16,1 4 8 0,-4 0 16 15,-3 0 48-15,3 0 22 16,1 4 41-16,4 0 15 15,5 0 4-15,7-2 1 16,3-2-23-16,4 0-30 16,0 0-36-16,0 0 0 15,0 0 10-15,4 0-52 16,17 0 0-16,12 0 0 0,13-10 0 16,10-4 0-1,9-3 0-15,-1-1 0 0,-4 0 0 16,-6 4 0-16,-12-2 0 15,-11 6 0-15,-10 2 0 16,-8 4 0-16,-6 2 0 16,-3 2 0-16,1 0 0 15,-1 0 0-15,0 0 0 16,3 0 0-16,-2 0 0 16,-1 0 0-16,3 0 0 15,-3 0 0 1,-2 0 0-16,1 0 0 0,-3 0-156 15,0 0-319-15,0 0-745 0</inkml:trace>
  <inkml:trace contextRef="#ctx0" brushRef="#br0" timeOffset="114334.76">18310 14949 1872 0,'0'0'864'0,"0"0"-406"15,0 0-273-15,0 0 22 16,0 0-57-16,0 0-81 15,0 0 8-15,-3 8-1 16,-10 8-23-16,-5 0-22 16,-2-2-23-16,0-8 1 0,3-6-9 15,3 0-5-15,7-14-8 16,7-14-17-16,0-10 4 16,21-4 25-16,5 6 1 15,3 4 0-15,-2 14 0 16,-3 14-3-16,-8 4 2 15,-3 23 1-15,-10 22 15 16,-3 7 21-16,0 8-18 16,-27 6-6-16,-11-2-9 15,-9-2-3-15,-6 1-39 16,-17 3-175-16,17-16-236 0,13-16-497 0</inkml:trace>
  <inkml:trace contextRef="#ctx0" brushRef="#br0" timeOffset="114711.45">19013 14291 1395 0,'0'0'1271'0,"0"0"-601"16,0 0-347-16,0 0-40 15,0 0-129-15,0 0-154 16,0 0 0 0,0 26 0-16,0 16 0 0,6 17 0 15,5 11 0-15,4 24 0 16,1 24 0-16,1 21 0 15,-1-11 0-15,-7-26 0 16,-3-30 0-16,-3-26 0 16,-3 7 0-16,0-7 0 15,0 0 0-15,0-16 0 0,0-14 0 16,-3-16-51-16,-14-28-272 16,1-14-454-16,-4-8-118 0</inkml:trace>
  <inkml:trace contextRef="#ctx0" brushRef="#br0" timeOffset="115041.56">18990 14790 1458 0,'0'0'855'0,"0"0"-288"15,0 0-290-15,0 0-48 0,-6-114-57 16,6 84-41 0,10 2-16-16,-1 4-23 0,-1 4-13 15,2 2-38-15,5 4-26 16,3 6 1-1,4 0-15-15,7 8-1 0,2 0 11 16,0 4-4-16,0 18-8 16,-6 8 1-16,-7 8-15 15,-9 6 14-15,-9 4-10 16,-4 2 11-16,-23-1 13 16,-11-8-13-16,-2-2 45 15,2-7-45-15,4-10 0 16,12-8 0-16,11-10 0 0,11-4-48 15,16-6-519-15,10-10-922 16</inkml:trace>
  <inkml:trace contextRef="#ctx0" brushRef="#br0" timeOffset="115437.08">19480 15017 1045 0,'0'0'1225'0,"0"0"-582"0,0 0-326 15,0 0-32 1,0 0-20-16,0 0-67 16,0 0-80-16,-5 0-118 15,7-4 0-15,16 0 0 16,5 2 0-16,-2 2 0 15,4 0 0-15,-7 2 0 16,-3 18 0-16,-7 6 0 16,-8 6 0-16,0 0 0 0,-6 3 0 15,-15-2 0-15,-8-2 0 16,-2-1 0-16,2-6 0 16,4-4 0-16,7-6 0 15,7-4 0-15,11-6 0 16,0-4 0-16,11 0 0 15,23 0 0-15,8-12 0 16,6-4 0-16,4 0 0 16,-9-2 0-16,-12 5-110 15,-12 8-194-15,-10 5-159 16,-6 0-110-16,-3 0-190 0</inkml:trace>
  <inkml:trace contextRef="#ctx0" brushRef="#br0" timeOffset="115704.7">20058 14668 2393 0,'0'0'992'0,"0"0"-630"0,0 0-122 15,0 0-131-15,0 0-109 16,0 0 0-16,0 0 0 16,143-52 0-16,-105 36 0 15,-2 2-36-15,-7 2-257 16,-11 4-198-16,-12 6-398 0</inkml:trace>
  <inkml:trace contextRef="#ctx0" brushRef="#br0" timeOffset="115877.21">20119 14875 2365 0,'0'0'933'15,"0"0"-612"-15,0 0-50 16,116-28-137-16,-50-4-76 16,1 0-58-16,-13-3-154 15,-19 7-303-15,-23 16-483 0</inkml:trace>
  <inkml:trace contextRef="#ctx0" brushRef="#br0" timeOffset="127677.47">21442 13936 1270 0,'0'0'483'0,"0"0"-204"16,0 0 68-16,0 0-45 16,0 0-2-16,0-106-36 15,0 82 13-15,4 0-72 16,-1 4-29-16,-3 2-62 16,0 4-35-16,0 4-79 0,0 6 0 15,0 4 0-15,0 0 0 16,-3 11 0-16,-7 28 0 15,-9 19 0-15,0 22 0 16,-6 9 0-16,-2 2 0 16,3-2 0-16,-3-11 0 15,3-12 0-15,4-15 0 16,5-15 0-16,5-17 0 16,8-6 0-16,2-13 0 15,0 0 0-15,0-13 0 16,14-9 0-16,3-2 0 0,4 2 0 15,1 0 0-15,0 8 0 16,4 10 0-16,4 4 0 16,1 0 0-16,-2 0 0 15,-2 10 0-15,-3 2 0 16,-9-4 0-16,-3-2 0 16,-5-2 0-16,-5-2 0 15,-2-2 0-15,0 0 0 16,0 0 0-1,0-18 0-15,-5-10 0 0,-6-4 0 16,2-6 0-16,0 4 0 16,3 6 0-16,1 8 0 0,0 6 0 15,5 10 0-15,0 4 0 16,0 0 0-16,0 10 0 16,0 22 0-16,0 10 0 15,0 12 0-15,0 4 0 16,0 0 0-16,-2 1 0 15,0-7 0-15,0-4 0 16,-2-6 0-16,-1-4 0 16,-1-4-269-16,-10-4-283 15,1-8-298-15,1-8-275 0</inkml:trace>
  <inkml:trace contextRef="#ctx0" brushRef="#br0" timeOffset="127913.15">21222 14931 1513 0,'0'0'606'16,"0"0"-255"-16,0 0 2 16,0 0-30-16,0 0-69 15,0 0-12-15,0 0-25 16,-17 24-62-16,42-28-73 16,16-12-82-16,14-8 0 15,7 0 0-15,6-6 0 0,-6 3 0 16,-9 8 0-16,-12 6-18 15,-14 9-98-15,-18 4-110 16,-9 21-274-16,-17 11-172 16,-6 0-634-16</inkml:trace>
  <inkml:trace contextRef="#ctx0" brushRef="#br0" timeOffset="128250.85">21211 15324 1175 0,'0'0'1701'0,"0"0"-1178"16,0 0-320-1,0 0-41-15,0 0-51 16,0 0-53-16,0 0 5 0,91-38-22 16,-53 28-29-16,0-3 11 15,-1 8-23-15,-3 1 0 16,-5 4 12-16,-7 0-6 15,-4 12-6-15,-2 12 0 16,-2 6 6-16,-6 10-9 16,-1 2 3-16,-1 10 0 15,-1-2 3-15,-2 7-3 16,-3-3 0-16,2 0 0 16,-2-6 0-16,0-2 0 15,0-6-33-15,0-8-50 0,0-8-67 16,-5-8-151-16,-6-8-221 15,-7-4-333-15</inkml:trace>
  <inkml:trace contextRef="#ctx0" brushRef="#br0" timeOffset="128440.09">21336 15783 2196 0,'0'0'943'0,"0"0"-427"16,0 0-308-16,0 0-110 15,0 0-40-15,137-106-19 16,-72 67-31-16,-1-1-8 16,-3 3-6-16,13-20-196 15,-16 15-335-15,-16 2-634 0</inkml:trace>
  <inkml:trace contextRef="#ctx0" brushRef="#br0" timeOffset="128739.09">22653 14887 2550 0,'0'0'893'0,"0"0"-340"16,0 0-453-16,0 0-100 15,0 0 0-15,0 0 0 0,0 0 0 16,-48 46 0 0,48-2 0-16,-10 4 0 0,-9 4 0 15,-34 16 0-15,6-9-204 16,-2-18-1412-16</inkml:trace>
  <inkml:trace contextRef="#ctx0" brushRef="#br0" timeOffset="129446.83">23289 13914 1371 0,'0'0'559'0,"0"0"-88"16,0 0-107-16,0 0-10 15,0 0-125-15,0 0-28 16,0 0-60-16,-2 28 11 16,9 27-4-16,4 27-42 15,2 32-106-15,-4 30 0 16,1 1 0-16,-8-7 0 16,-2-32 0-16,0-30 0 0,0-19 0 15,0-7 0-15,0 0 0 16,0 2 0-16,0-2 0 15,0-14 0-15,0-10 0 16,0-12-23-16,-5-6-230 16,-11-8-242-16,6-12-305 15,-4-14-504-15</inkml:trace>
  <inkml:trace contextRef="#ctx0" brushRef="#br0" timeOffset="129731.38">23262 14544 1692 0,'0'0'689'0,"0"0"-333"16,0 0 1-16,0 0-149 15,0 0-84 1,-10-108-2-16,10 86-22 16,13-6-10-16,3 3-37 0,4 3-26 15,6 4 0-15,5 2-12 16,3 4-5-16,2 6 25 15,-1 6-13 1,-1 0 4-16,-5 6 4 16,-7 18-23-16,-9 6 14 15,-8 9-21-15,-5 2 0 16,-7 4 17-16,-20 1-11 16,-8-4 3-16,-1-4-7 15,1-4-1-15,6-6-2 16,6-12-126-16,10-6-224 15,6-10-516-15</inkml:trace>
  <inkml:trace contextRef="#ctx0" brushRef="#br0" timeOffset="130512.43">23724 14676 1437 0,'0'0'669'0,"0"0"-197"15,0 0-136-15,0 0-62 0,0 0-42 16,0 0 5-16,0 0-54 16,11-2-33-16,5-4-44 15,4-2-106-15,7 2 0 16,0 2 0 0,-1 4 0-16,-2 0 0 0,-3 0 0 15,-6 18 0-15,-6 0 0 16,-4 8 0-16,-5-2 0 15,0 6 0-15,-9-3 0 16,-11-1 0-16,-1-2 0 16,2-6 0-16,7-6 0 15,3-6 0-15,9-2 0 16,0-4 0-16,0 0 0 0,16 0 0 16,10 0 0-16,10 0 0 15,5 0 0-15,-2 0 0 16,-1 0 0-16,-9 0 0 15,-4 6 0-15,-7 10 0 32,-9 6 0-32,-3 2 0 0,-6 2 0 0,0 4 0 15,-6-2 0-15,-19 2 0 16,-8-4 0-16,-7-2 0 16,-5-3 0-16,1-6 0 15,4-3 0-15,11-12-66 16,11-18-393-16,13-12-670 0</inkml:trace>
  <inkml:trace contextRef="#ctx0" brushRef="#br0" timeOffset="130745.21">24411 14350 2549 0,'0'0'801'0,"0"0"-490"0,0 0-44 16,0 0-99-16,0 0-168 15,146-57 0-15,-99 45 0 16,-3 2-113 0,1 8-384-16,-11 2-358 0,-14 0-576 0</inkml:trace>
  <inkml:trace contextRef="#ctx0" brushRef="#br0" timeOffset="130870.8">24582 14578 1553 0,'0'0'1051'15,"0"0"-409"-15,0 0-330 0,0 0-32 16,0 0-148 0,0 0-57-16,0 0-75 0,151-83-9 15,-95 46-349-15,-6-3-849 0</inkml:trace>
  <inkml:trace contextRef="#ctx0" brushRef="#br0" timeOffset="131311.64">25593 13677 1687 0,'0'0'734'0,"0"0"-183"15,0 0-174-15,0 0-53 16,0 0-118-16,0 0-106 16,0 0-16-16,-58 79-51 15,54-17-33-15,4 4 0 16,0 4 0-16,11-3 0 15,11-9 0-15,3-8 0 16,0-6 0-16,-4-10 0 16,-7-8-134-16,-14 2-214 15,0-8-364-15,-2-4-186 0</inkml:trace>
  <inkml:trace contextRef="#ctx0" brushRef="#br0" timeOffset="131501.56">25390 14454 1614 0,'0'0'801'15,"0"0"-235"-15,0 0-36 16,0 0-218-16,0 0-39 16,0 0-273-16,0 0 0 15,103 14 0-15,-34-14 0 16,12-9 0-16,0-5 0 16,-4 1 0-16,-13-1 0 15,-17 5 0-15,-18 4 0 16,-15 2 0-16,-14 3-200 0,0 13-320 15,-10 0-327-15</inkml:trace>
  <inkml:trace contextRef="#ctx0" brushRef="#br0" timeOffset="131831.93">25585 14931 1659 0,'0'0'976'0,"0"0"-368"0,0 0-138 15,0 0-212-15,0 0-133 16,0 0-125-16,0 0 0 16,13-22 0-16,20 4 0 15,10 0 0-15,1 4 0 16,1 6 0-16,-3 8 0 16,-4 0 0-16,-7 10 0 15,-6 16 0-15,-10 10 0 16,-1 8 0-16,-8 6 0 15,-2 4 0-15,-4 4 0 16,0 0 0-16,0-1 0 16,0-3 0-16,3-2 0 0,1-6 0 15,1-10 0-15,-3-6-84 16,-2-12-263-16,-2-12-146 16,-20-4-262-16,-3-2-535 0</inkml:trace>
  <inkml:trace contextRef="#ctx0" brushRef="#br0" timeOffset="131973.47">25645 15374 2371 0,'0'0'924'15,"0"0"-328"-15,0 0-391 16,0 0-205-16,0 0 0 0,135-94 0 16,-66 58 0-1,37-26 0-15,-19 5 0 0,-12-3-735 0</inkml:trace>
  <inkml:trace contextRef="#ctx0" brushRef="#br0" timeOffset="132311.5">26682 14512 2522 0,'0'0'961'15,"0"0"-448"-15,0 0-413 16,0 0-100-16,0 0 0 15,0 0 0-15,0 0 0 16,-23 98 0-16,13-56 0 0,-3 6 0 16,-3 4 0-16,-13 12 0 15,5-10-785-15,6-11-1287 0</inkml:trace>
  <inkml:trace contextRef="#ctx0" brushRef="#br0" timeOffset="132705.57">27311 13860 2246 0,'0'0'802'0,"0"0"-239"15,0 0-227-15,0 0-187 16,0 0-149-16,0 0 0 16,-8 152 0-16,8-77 0 15,0 7 0-15,0 6 0 16,0 0 0-16,11 3 0 0,4-9 0 15,1-2 0-15,-1-6 0 16,1-12 0-16,-5-7 0 16,-2-11 0-16,-2-12 0 15,-5-10-3-15,-2-16-288 16,0-6-169-16,0-16-167 16,-12-10-518-16</inkml:trace>
  <inkml:trace contextRef="#ctx0" brushRef="#br0" timeOffset="133037.26">27372 14221 1247 0,'0'0'850'15,"0"0"-293"-15,0 0-81 16,0 0-239-16,-29-102-27 16,29 85-59-16,0 2-28 15,0 1-33-15,8 2-43 16,8-1-14-16,1 4-5 15,6-1-13-15,2 2 17 16,4 2-32-16,2 3 0 16,2 3 0-16,1 0 0 0,-3 0 0 15,-2 14 0 1,-4 8 0-16,-6 5 0 0,-5 7 0 16,-12 2 0-16,-2 2 0 15,-10 2 0-15,-23 0 0 16,-11-2 0-16,-5-2 0 15,-2 0 0-15,2-4 0 16,-1 3-152-16,12-11-329 16,12-11-678-16</inkml:trace>
  <inkml:trace contextRef="#ctx0" brushRef="#br0" timeOffset="133666.84">27808 14530 1751 0,'0'0'706'0,"0"0"-78"16,0 0-119-16,0 0-220 15,0 0-76-15,0 0-213 16,0 0 0-16,0-54 0 15,-4 55 0-15,-3 24 0 16,-2 9 0-16,-2 8 0 16,0 4 0-16,-1-2 0 15,2-4 0-15,3-8 0 0,0-6 0 16,4-8 0-16,3-9 0 16,0-5 0-16,0-4 0 31,12 0 0-31,10 0 0 0,12-4 0 0,6-5-38 15,6 1-95-15,4 2-88 16,-6 2-83-16,3 0-339 16,-11 4-121-16,-16 0-324 0</inkml:trace>
  <inkml:trace contextRef="#ctx0" brushRef="#br0" timeOffset="133871.4">28045 14744 1265 0,'0'0'621'0,"0"0"2"15,0 0-132-15,0 0-176 16,0 0-17-16,-46-106-40 15,42 94-33-15,0 4-225 16,0 4 0-16,1 4 0 16,-1 6 0-16,-1 24 0 31,0 12 0-31,3 14 0 0,2 7 0 0,0 1 0 16,0-2 0-16,2-8 0 15,10-8 0-15,12-10-24 0,-1-14-552 16,-1-16-734-16</inkml:trace>
  <inkml:trace contextRef="#ctx0" brushRef="#br0" timeOffset="134067.18">28371 14279 1428 0,'0'0'1565'0,"0"0"-923"31,0 0-366-31,0 0-91 16,0 0-185-16,139-54 0 0,-86 40-3 15,5 2-162-15,-13-2-442 16,-14 8-516-16</inkml:trace>
  <inkml:trace contextRef="#ctx0" brushRef="#br0" timeOffset="134208.73">28498 14477 2172 0,'0'0'779'16,"0"0"-427"-16,0 0 104 15,0 0-297-15,185-13-106 16,-95-3-53-16,36-14-123 16,-22 3-219-16,-21 1-680 0</inkml:trace>
  <inkml:trace contextRef="#ctx0" brushRef="#br0" timeOffset="134413.79">29477 13662 1921 0,'0'0'821'0,"0"0"-80"16,0 0-378-16,0 0-178 15,0 0-120-15,0 0-65 16,-7 130 0-16,20-68 0 15,1 6 0-15,1-4 0 16,1-2 0-16,-7 17-56 16,-5-19-437-16,-4-12-492 0</inkml:trace>
  <inkml:trace contextRef="#ctx0" brushRef="#br0" timeOffset="134570.84">29354 14397 1309 0,'0'0'1561'15,"0"0"-1010"-15,0 0-73 16,0 0-281 0,0 0-197-16,141-32 0 0,-68 17 0 15,6 2 0-15,12 3-39 0,-22 4-458 16,-19 2-553-16</inkml:trace>
  <inkml:trace contextRef="#ctx0" brushRef="#br0" timeOffset="134901.23">29630 14574 1891 0,'0'0'926'0,"0"0"-328"15,0 0-116-15,0 0-283 16,0 0-199-16,-44 110 0 16,42-68 0-16,2 7 0 0,0 5 0 15,-2 0 0-15,-3-2 0 16,0-2 0-16,-1-10 0 15,-3-12 0-15,3-8-11 16,3-10-32-16,1-6 14 16,2-4 26-16,0 0 3 31,2-4 15-31,18-12-15 0,9-4 11 0,9 0-4 16,9 0 7-16,7 6-8 15,1 6-6-15,1 0-9 16,-5 6-94-16,-11 2-172 0,-9 0-93 15,-10 0-270 1,-17 0-130-16</inkml:trace>
  <inkml:trace contextRef="#ctx0" brushRef="#br0" timeOffset="135152.31">29802 14825 1768 0,'0'0'817'0,"0"0"-96"16,0 0-167-16,0 0-318 15,0 0-236-15,-33-109 0 16,31 105 0-16,2 4 0 16,0 0 0-16,0 0 0 0,0 0 0 15,0 0 0 1,0 0 0-16,2 6 0 0,2-2 0 16,-1 0 0-16,-1-4 0 31,-2 0 0-31,0 0 0 0,0 0 0 0,0 0 0 15,-9 0-240-15,-7-6-533 16,-1 4-854-16</inkml:trace>
  <inkml:trace contextRef="#ctx0" brushRef="#br0" timeOffset="135765.28">29348 14584 1813 0,'0'0'635'15,"0"0"-137"-15,0 0-179 16,0 0-70-16,0 0-93 15,0 0-65-15,0 0-40 16,-52-44 12-16,50 42-28 16,2 2-1-16,0 0-1 15,0 0-19-15,0 0-4 0,0 0-4 16,0 0-5-16,0 0 17 16,10-2-7-16,13 2 4 15,13-2 15-15,7-2-29 16,5 0 9-16,2 0-10 15,-11 2-6-15,-7 0 5 16,-10 0 2-16,-11 2-1 16,-4-4 9-16,-7 4-9 15,0 0 0-15,0 0 0 16,0 0 0-16,0 0 0 0,0 0 0 16,0 0 0-16,0 0 0 15,0 0 0-15,0 10 0 16,-9 12 0-16,-2 12 0 15,0 6 0-15,2 10 0 16,2 4 0-16,1 7 0 16,1 3 0-16,3-2 0 15,-2 4 0-15,1-2 0 16,1-2 0-16,-1-4 0 16,1-4 0-16,0-5 0 15,0-3 0-15,2-8 0 0,0-6 0 16,0-6 0-1,0-6 0-15,0-4 0 0,9-14-21 16,2-2-531-16,2 0-523 16</inkml:trace>
  <inkml:trace contextRef="#ctx0" brushRef="#br0" timeOffset="136134.28">29150 15007 1891 0,'0'0'703'16,"0"0"-73"-16,0 0-144 15,0 0-251-15,0 0-84 16,0 0-151-16,0 0 0 15,55-44 0-15,-10 30 0 16,11 4 0-16,15 0 0 16,8 0 0-16,8 0 0 0,-2 0 0 15,-8 0 0-15,-18 0 0 16,-14 4 0-16,-20 2 0 16,-15 0 0-16,-7 4 0 0,-3 0 0 15,0 0 0 1,0 0 0-16,0 0 0 0,0 5 0 15,0 8-365-15,0-3-664 0</inkml:trace>
  <inkml:trace contextRef="#ctx0" brushRef="#br0" timeOffset="136307.21">30301 15083 1490 0,'0'0'1585'0,"0"0"-1026"16,0 0-232-16,0 0-192 16,0 0-135-16,0 0-490 15,0 0-1903-15</inkml:trace>
  <inkml:trace contextRef="#ctx0" brushRef="#br0" timeOffset="141934.14">17557 2855 1385 0,'0'0'704'16,"0"0"-481"-1,0 0 10-15,0 0 68 0,0 0-28 16,0 0-39-16,29-10 25 16,-27 6-41-16,-2 2-49 15,0 0-72-15,0 0-97 16,0-2 0-16,0 0 0 15,-5-2 0-15,-5-2 0 16,-6 0 0-16,-7 2 0 16,-1 2 0-16,-5 4 0 0,0 0 0 15,0 2 0-15,2 18 0 16,1 6 0-16,3 6 0 16,6 6 0-16,3 1 0 15,7-2 0-15,7-6 0 16,0-5 0-1,0-10 0-15,13-8 0 0,8-8 0 16,3 0 0-16,5-14 0 0,3-18 0 16,1-8 0-16,0-9 0 15,-2-7 0-15,-2-6 0 16,-4-6 0-16,-2-2 0 16,-8-3 0-1,-4 1 0-15,-9 4 0 0,-2 4 0 16,0 6 0-16,-7 8 0 15,-6 9 0-15,-1 14 0 16,4 10 0-16,3 10 0 16,1 7 0-16,0 0 0 15,2 26 0-15,-2 12 0 16,3 12 0-16,1 12 0 16,2 6 0-16,0 2 0 0,7 2 0 15,9-3 0-15,3-3 0 16,6-6 0-16,2-4 0 15,6-6-18-15,1-8-80 16,-3-7-14-16,-4-12-53 16,-5-6-29-1,-5-11-42-15,-3-6-305 0,-7 0-249 0</inkml:trace>
  <inkml:trace contextRef="#ctx0" brushRef="#br0" timeOffset="142148.07">18038 2757 1487 0,'0'0'1170'0,"0"0"-641"16,0 0-202-16,0 0-71 15,0 0-163-15,0 0-64 16,118-58-29-1,-73 50-17-15,-3 4-164 0,-6 4-188 0,-10 0-428 16,-14 0-457-16</inkml:trace>
  <inkml:trace contextRef="#ctx0" brushRef="#br0" timeOffset="142308.54">18101 2895 2089 0,'0'0'655'16,"0"0"-283"-16,0 0-122 15,0 0-157-15,0 0-39 16,168-22-44-16,-72-8-10 16,-17 2-202-16,-15 2-624 0</inkml:trace>
  <inkml:trace contextRef="#ctx0" brushRef="#br0" timeOffset="142910.25">19016 2169 1662 0,'0'0'688'16,"0"0"-336"-16,0 0 8 0,0-110-144 16,0 84-57-16,-7 4-45 15,-8 6-30-15,-3 4-12 16,-7 6-24-16,-2 6-20 15,-1 0-20-15,1 4-7 16,3 16-2-16,3 8 1 16,10 2-1-16,9 4-5 15,2-1-18-15,5-4 23 16,17 0-13-16,7-4 14 16,2-3-7-16,1 3 14 15,-7-1-7-15,-4 0 0 16,-9 2-5-1,-8 4 5-15,-4 0 0 0,-8 0 1 0,-17 0 24 16,-12 0-25-16,-3-2 13 16,-4-4-13-16,1-1 0 15,8-5 7-15,10-7-6 16,12-3-1-16,11-4 17 16,2-1-17-1,19 1 0-15,22-1 0 0,8 5-3 16,6 2-6-16,-1 7-47 15,-8 5-40-15,-9 8 53 16,-18 8-4-16,-14 6 38 16,-5 4 9-16,-7 4 0 15,-15 0 20-15,-2-2 2 16,1-3 38 0,5-7 42-16,5-6-51 0,9-6 9 0,4-8-22 15,0-6-23-15,15-6 27 16,12-6-36-16,10-2-5 15,11-6-1-15,23-40-144 16,-11 4-201-16,-9-6-643 0</inkml:trace>
  <inkml:trace contextRef="#ctx0" brushRef="#br0" timeOffset="143138.56">19482 2392 2273 0,'0'0'875'0,"0"0"-387"0,0 0-215 31,0 0-86-31,0 0-187 16,0 0 0-16,0 0 0 16,4 20 0-16,7 26 0 15,-2 8 0-15,0 4 0 16,-2 3 0-16,-1-3-21 15,13-2-258-15,-4-16-293 0,1-16-482 0</inkml:trace>
  <inkml:trace contextRef="#ctx0" brushRef="#br0" timeOffset="143342.87">19992 2745 1850 0,'0'0'712'0,"0"0"-166"15,0 0-213-15,0 0-83 16,18 102-104-16,-18-68-77 16,0 2-30-16,-16 0-17 15,-7 3-22-15,6-7-129 16,6-12-150-16,4-8-426 0,7-12-434 0</inkml:trace>
  <inkml:trace contextRef="#ctx0" brushRef="#br0" timeOffset="143673.1">20291 2402 1064 0,'0'0'1559'16,"0"0"-925"-16,0 0-264 0,0 0-103 15,46-116-155-15,1 92-77 16,5 6-18-16,-2 5-16 15,-2 13 6-15,-11 0-7 16,-10 17 0-16,-12 17-1 16,-13 10-43-16,-2 8-2 15,-15 4 14-15,-16-4 25 16,-4-4 6-16,-1-8 2 16,2-5 12-16,8-9 0 15,8-8-2-15,7-7 20 16,7-6 1-16,4-3-4 15,0-2 4-15,17 0-32 0,14 0 0 16,12-8 0-16,8-4 0 16,4-2-23-16,21-2-211 15,-14 1-353-15,-10 4-463 0</inkml:trace>
  <inkml:trace contextRef="#ctx0" brushRef="#br0" timeOffset="143877.31">21110 2601 2297 0,'0'0'804'15,"0"0"-494"-15,0 0-43 0,0 0-90 16,0 0-57 0,0 0-59-16,-15 134-49 0,4-92-12 15,-3 2-6-15,-8 8-204 16,4-12-247-16,2-12-490 0</inkml:trace>
  <inkml:trace contextRef="#ctx0" brushRef="#br0" timeOffset="144341.72">21489 2073 1028 0,'0'0'1704'0,"0"0"-1141"16,0 0-226-16,0 0-139 16,0 0-93-16,90-104-90 15,-48 102 2-15,2 2-17 16,-3 0-6-1,-12 18-2-15,-12 6-49 0,-15 6 11 0,-2 6 2 16,-22 4 11-16,-16 2 32 16,-4-1 1-16,4-5 0 31,9-6 5-31,13-5 1 0,14-4-6 0,2-7 12 16,20-2 6-16,16-2 19 31,6-2-23-31,3 0-13 15,-3 0 8-15,-1 0-8 16,-10 4-2-16,-7 0 1 16,-11 4-14-16,-13 6 13 0,0 4 0 15,-33 6 1-15,-16 2 17 16,-7 4-16-16,-2-2-2 16,9-1-40-16,20-1-187 15,13-8-413-15,16-12-657 0</inkml:trace>
  <inkml:trace contextRef="#ctx0" brushRef="#br0" timeOffset="144546.76">22287 2541 2104 0,'0'0'912'0,"0"0"-617"15,0 0 34-15,0 0-72 16,0 0-142-16,-43 108-92 15,28-66-23-15,-3 14-74 16,5-12-298-16,3-14-610 0</inkml:trace>
  <inkml:trace contextRef="#ctx0" brushRef="#br0" timeOffset="144844.24">22686 1901 2011 0,'0'0'1046'0,"0"0"-579"16,0 0-124-16,0 0-114 15,0 0-229-15,0 0 0 16,0 0 0-16,-27 130 0 16,13-70 0-16,1 0 0 15,-1-5 0-15,4-12 0 16,1-10 0-16,9-11-3 15,0-10-18-15,0-8 3 16,25-4 8-16,8 0 10 16,11-2 0-16,6-9-6 15,0 4-45-15,0 3-156 0,-8 0-78 16,-11 4-269-16,-11 0-104 16,-11-3-368-16</inkml:trace>
  <inkml:trace contextRef="#ctx0" brushRef="#br0" timeOffset="145033.03">22861 2188 1001 0,'0'0'1010'0,"0"0"-424"16,0 0-5-16,0 0-230 15,-21-117-24-15,19 107-87 16,-1 10-240-16,3 0 0 16,-3 22 0-16,-1 21 0 0,2 15 0 15,-2 10 0 1,-1 10 0-16,3-2 0 0,2-6 0 15,0-9 0-15,0-7-257 16,9-21-327 0,2-15-338-16</inkml:trace>
  <inkml:trace contextRef="#ctx0" brushRef="#br0" timeOffset="145598.19">23258 1421 1957 0,'0'0'718'0,"0"0"-389"15,0 0-63-15,0 0-92 16,137-86-126-16,-71 86-47 16,3 10 2-16,-4 18-3 15,-14 11-22-15,-17 7-25 16,-17 2 8-16,-17 4 38 15,-2 2-11-15,-30 0 12 16,-7 0 39-16,-1 2 21 16,2-4-9-16,11-3-17 15,11-5-17-15,16-6-10 16,0-4-7-16,25-6-15 0,15-6 3 16,9-10-18-16,3-4-18 15,-4-8-7-15,-8 0 1 16,-11 0 36-16,-15 0 1 15,-14 2 17-15,0 12 15 16,-27 8 42-16,-15 12 86 16,-9 8-25-16,-1 7 7 15,6 1-40-15,10 0-55 16,14 0-19-16,17-4-5 16,5-2-5-16,11-6 12 15,16-1-12-15,0-8-1 16,0 2 0-16,-10-5-19 15,-5 0 4-15,-12-2 6 0,0 0 9 16,-21 0 16 0,-14-2-10-16,-6-2 11 0,1-2-11 15,5-4-6-15,6-4-2 16,8-4-10-16,19-6-153 16,2-10-321-16,0-12-981 0</inkml:trace>
  <inkml:trace contextRef="#ctx0" brushRef="#br0" timeOffset="145739.94">24085 2637 2993 0,'0'0'877'16,"0"0"-651"-16,0 0-226 15,0 0 0-15,0 0 0 16,0 0 0-16,0 0-299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4:12:24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2090 1698 565 0,'0'0'1764'0,"0"0"-1394"16,-71-132 16-16,39 98 63 16,-2 16-224-16,1 18-47 15,-7 14-98-15,-12 60-52 16,-8 54-13-16,3 45 6 16,18 11-6-16,29-32-15 15,10-43 0-15,35-51-3 16,34-14-5-16,38-12 1 0,7-16-2 15,-3-16 2 1,-13-14 7-16,-28-38 14 0,7-28 6 16,-8-41-20-16,-24-35 0 15,-27-18 0-15,-18 6 0 16,-16 29 0-16,-10 48 0 16,1 32 0-16,0 20 0 15,-4 10 0-15,-6 8 0 16,-10 17 0-16,-8 12 0 15,-25 59 0-15,2 9 0 16,-4 14 0-16,2 6 0 16,20-20 0-16,2-2 0 15,12-17 0-15,15-21 0 0,11-16 0 16,11-14 0-16,7-6 0 16,0-14 0-16,7-20 0 15,11-6 0-15,-1-1 0 16,-1 5 0-16,-3 14 0 15,-1 14 0-15,-1 8 0 16,3 12 0-16,5 27 0 16,8 12 0-16,11 17 0 15,7 7 0-15,5 1 0 16,10-4 0-16,5-11 0 16,0-11 0-16,-7-16 0 15,-9-12 0-15,-9-12 0 16,-7-10-122-16,4-40-229 0,-12-10-390 15,-2-7-1776-15</inkml:trace>
  <inkml:trace contextRef="#ctx0" brushRef="#br0" timeOffset="141.63">2873 1788 2762 0,'0'0'830'0,"0"0"-326"16,0 0-504-16,0 0 0 15,0 0 0-15,0 0 0 0,0 0 0 16,58 63-502 0,-29-18-578-16</inkml:trace>
  <inkml:trace contextRef="#ctx0" brushRef="#br0" timeOffset="267.36">2956 2514 2254 0,'0'0'829'0,"0"0"-453"15,0 0-163-15,0 0-213 16,0 0-166-16,0 0-740 0</inkml:trace>
  <inkml:trace contextRef="#ctx0" brushRef="#br0" timeOffset="440.47">3388 1951 2897 0,'0'0'767'15,"0"0"-335"-15,0 0-432 16,0 0 0-16,0 0 0 16,139-42 0-16,-64 29-98 15,6 12-355-15,-21 1-186 16,-27 0-274-16</inkml:trace>
  <inkml:trace contextRef="#ctx0" brushRef="#br0" timeOffset="666.38">2044 3082 675 0,'0'0'2710'0,"0"0"-2136"16,0 0-437-16,0 0-137 16,137-6 0-16,63-28 0 15,43-6 0-15,9-3 0 16,-36 9 0-16,-73 16 0 15,-50 6 0-15,-39 4 0 16,-27 4 0 0,-10-2 0-16,-7 0-69 0,-10 0-5 15,-16-4-232-15,-16 4-269 0,1 0-455 16</inkml:trace>
  <inkml:trace contextRef="#ctx0" brushRef="#br0" timeOffset="5275.63">6854 1787 2824 0,'0'0'552'0,"0"0"-360"16,0 0-91-16,0 0-71 15,-88 142-3-15,50-58 15 16,-2 10-20 0,-2 1-16-16,9-21-4 0,-1-2 4 15,7-18 6-15,9-20 22 16,12-14 7-16,6-14 16 16,0-6 91-16,0-10-148 15,15-24 0-15,7-18 0 0,5-14 0 16,7-28 0-1,-3 5 0-15,0-3 0 0,-2 6 0 16,-11 30 0-16,-1 10 0 16,-5 22 0-16,-1 21 0 15,4 3 0-15,8 39 0 16,10 17 0-16,8 16 0 16,3 12 0-16,0 4 0 15,3-3 0-15,-5-7 0 16,-3-14 0-16,-10-14-96 15,-12-18-185 1,-12-12-92-16,-12-20-200 0,-22 0 199 16,-6-14-904-16</inkml:trace>
  <inkml:trace contextRef="#ctx0" brushRef="#br0" timeOffset="5401.22">6704 2322 1879 0,'0'0'893'0,"0"0"-424"16,0 0-167-16,0 0-83 15,0 0-111-15,0 0-60 16,0 0-3-16,167-42-45 16,-87 10-85-16,-17 1-435 15,-21 5-671-15</inkml:trace>
  <inkml:trace contextRef="#ctx0" brushRef="#br0" timeOffset="5937.06">6844 1518 1763 0,'0'0'498'0,"0"0"-240"0,-40-127 77 16,18 83-3-16,-8 8-86 31,-3 12-17-31,-9 12-67 15,-12 12-60-15,-12 4-45 0,-13 36-24 16,-19 39-10-16,-12 39 35 16,0 44-58-16,12 16 0 15,32 1 0-15,34-16 0 16,32-23 0-16,15-12 0 16,35-24 0-16,6-23 0 15,30-3 0-15,30-10 0 16,20-6 0-16,20-12 0 15,-14-36 0-15,-15-14 0 16,0-28 0-16,-19-12 0 16,-21 0 0-16,-21 0 0 0,-8-6 0 15,5-14 0-15,12-28 0 16,6-35 0-16,-15-29 0 16,-12-13 0-16,-29 9 0 15,-21 16 0-15,-4 33 0 16,-16 25 0-16,-11 18 0 15,-8 11 0-15,-16-5 0 16,-15 0 0-16,-13 4 0 16,-10 18 0-16,-7 24 0 15,-6 12 0-15,-35 73-260 16,29 3-577-16,14 4-280 0</inkml:trace>
  <inkml:trace contextRef="#ctx0" brushRef="#br0" timeOffset="7663.53">7083 3012 1064 0,'0'0'709'15,"0"0"-479"-15,0 0 115 16,-29-118 16-16,24 93-4 16,1 9-70-16,2 6-93 15,0 4 14-15,2 4-56 16,-3 2-55-16,3 0-38 15,-3 0-26-15,1 10-33 16,0 22 0-16,-2 32 0 16,-1 41 0-16,-1 39 0 15,4 25 0-15,2 3 0 0,0-10 0 16,0-13 0-16,0-11 0 16,4-26 0-16,2-23 0 15,1-27 0-15,-3-12 0 16,-1 4 0-16,2 2 0 15,-1-2 0-15,0-13 0 16,1-11 0-16,-3-10 0 16,2-7 0-16,-2 1-116 15,-2 13-233-15,0-3-315 0,0 0-252 16</inkml:trace>
  <inkml:trace contextRef="#ctx0" brushRef="#br0" timeOffset="8372.04">6931 5173 1612 0,'0'0'1003'0,"0"0"-657"16,0 0 38-1,0 0-147-15,0 0-126 0,0 0-33 16,0 0-6-1,-15 159-42-15,5-85-12 0,4 2-12 16,-1-2-6-16,5-12 4 16,2-9-4-16,0-17-13 15,0-12-26-15,0-12-12 16,0-10 13-16,0-2 26 16,0-10 11-16,0-18-14 15,0-15-27-15,0-11 3 0,0-12-13 16,0-6 23-1,0-2 23-15,0 0 6 0,0 7 13 16,0 13 66-16,0 10 23 16,7 12 5-16,1 6-17 15,6 8-51-15,3 8-20 32,8 4-19-32,4 6-4 0,-2 4 2 0,-2 24-22 15,-8 8-19-15,-7 8-61 16,-10 4-38-16,0-4-19 15,-23-4-7-15,-6-5 55 16,-2-11 75-16,4-10 38 0,4-6 33 16,10-6 87-1,7-2 45-15,4 0 13 0,2 0-29 16,0 0-52-16,15 0-49 16,12-6-46-16,13 2-2 15,7 4 0-15,6 0 0 16,-2 12-9-16,-8 16-16 15,-9 6-31-15,-13 6 16 32,-13 4-5-32,-8 2 16 15,-8-3 18-15,-23-6 11 16,-9-6 24-16,-7-9 36 16,-6-6 9-16,-1-8-5 15,3-4-7-15,4-4-26 0,10 0-31 16,6-16 0-16,12-6-42 15,13-14-261-15,6 3-494 16,0 4-1003-16</inkml:trace>
  <inkml:trace contextRef="#ctx0" brushRef="#br0" timeOffset="8942.51">7095 5009 1392 0,'0'0'758'16,"0"0"-440"-16,0 0 138 15,-79-118-143-15,46 95-52 0,-8 11-30 16,-6 8-93 0,-8 4-3-16,-12 8-41 0,-6 23-94 15,-8 14 0-15,-4 18 0 16,-2 11 0-16,-6 26 0 15,1 23 0-15,21-9 0 16,20-14 0-16,27-14 0 16,22-22 0-16,2 7 0 15,11 7 0-15,26-4 0 16,17-4 0-16,17-6 0 16,12-6 0-16,10-7 0 15,9-9 0-15,2-8 0 16,-2-10 0-16,-7-6 0 0,-1-10 0 15,-9-6 0-15,-8-2 0 16,0 0 0-16,-9-20 0 16,-1-6 0-16,-7-6 0 15,-4-10 0-15,-4-8 0 16,-6-9 0-16,-4-9 0 16,-3-10 0-16,-2-24 0 15,-3-25 0-15,-12 11 0 16,-9 12 0-16,-13 14 0 15,-4 20 0-15,-27-9 0 16,-17-7 0-16,-14 4 0 0,-15 6 0 16,-13 7 0-1,-5 11 0-15,-5 12 0 0,4 14 0 16,-7 20 0-16,28 10 0 16,21 2-895-16</inkml:trace>
  <inkml:trace contextRef="#ctx0" brushRef="#br0" timeOffset="9807.29">8063 5242 1677 0,'0'0'367'15,"0"0"-72"-15,0 0 31 16,0 0-53-16,0 0-55 16,0 0-50-16,0 0-45 15,-18 10 9-15,18-10 3 0,0 0 3 32,0 0-14-32,9-4-4 0,11-10-120 0,15-9 0 15,23-11 0-15,38-18 0 16,47-28 0-16,60-33 0 15,37-19 0-15,21-12 0 16,6-5 0-16,-14 15 0 16,-8 10 0-16,-25 17 0 15,-29 20 0-15,-35 10 0 16,-37 19 0-16,-34 18 0 16,-33 14 0-16,-15 8 0 0,-4 0 0 15,-6 4 0-15,-3 2 0 16,-10 6 0-16,-8 4 0 15,-4 2 0-15,0 0 0 16,-2 0 0-16,3 0 0 16,-1 0 0-16,7 0-101 15,-2 0-455-15,-1 0-485 0</inkml:trace>
  <inkml:trace contextRef="#ctx0" brushRef="#br0" timeOffset="10341.04">11443 3461 2359 0,'0'0'798'0,"0"0"-499"16,0 0 15-16,0 0-172 15,0 0-136-15,0 0-6 16,0 0-6-16,-20 60 6 15,11-30 1-15,2-6-1 16,5-6 0-16,-1-8 1 16,3-6-1-16,0-4 16 15,0 0 16-15,0 0 14 16,0-6 42 0,0-10-88-16,0-4 0 0,0-2 0 0,-6 2 0 31,-7 2 0-31,-5 6 0 15,-3 4 0-15,-4 8 0 16,-8 0 0-16,-2 18 0 16,-5 20 0-16,0 16 0 15,5 10 0-15,8 11 0 16,9 1 0-16,9 0 0 16,9-6 0-16,0-8 0 15,29-12 0-15,13-13 0 16,10-18 0-16,10-12 0 0,5-7 0 15,-1-13 0 1,-8-13 0-16,-10-6 0 0,-15 2 0 16,-14 4 0-16,-7 4 0 15,-10 4 0-15,-2 6 0 16,0 0-125-16,-14 0-428 16,-1 4-407-16,-1-4-660 0</inkml:trace>
  <inkml:trace contextRef="#ctx0" brushRef="#br0" timeOffset="10864.72">11572 3136 1870 0,'0'0'675'16,"0"0"-353"-16,0 0-8 15,-151-52-82-15,97 50-82 16,-4 2-67-16,-9 18-22 16,-4 24 5-16,-3 14 8 0,1 16 10 15,2 8-20-15,7 9-7 16,5 17-13-16,14 18-44 16,23 21 0-16,13-13 0 15,9-28 0-15,7-27 0 16,17-25 0-16,8 2 0 15,10 4 0-15,11-4 0 16,5-12 0-16,11-13 0 16,7-11 0-16,9-13 0 0,9-5 0 15,4 0 0-15,0-16 0 16,-1-8 0-16,-1-10 0 16,-7-6 0-16,-4-8 0 15,-6-10 0-15,-8-6 0 16,-7-10 0-16,-10-5 0 15,-12-3 0-15,-11 0 0 16,-13 0 0 0,-13 1 0-16,-5-3 0 0,-23-18 0 15,-35-20 0-15,-40-27 0 16,-31-7 0-16,-27 6 0 0,-22 17 0 16,-11 25 0-16,-21 15-135 15,-13 13-209-15,49 26-450 16,34 12-154-16</inkml:trace>
  <inkml:trace contextRef="#ctx0" brushRef="#br0" timeOffset="11697.63">7898 1682 1177 0,'0'0'591'16,"0"0"-229"-16,0 0 109 15,0 0-196-15,0 0-63 16,0 0-38 0,0 0-38-16,-3-18-28 0,11 18-36 15,3 0-21-15,9 0 24 0,18 20 52 16,20 8-32 0,37 22-40-16,55 21-13 0,56 21-6 15,35 6-18-15,16-2-17 16,5-8 6-1,-3-7 4-15,17 1-11 0,8 2 0 16,-4 0 0-16,-8 1 0 16,-22-5 0-16,-26-4 0 15,-37-6 0-15,-51-16 0 16,-45-18 0-16,-39-12 0 16,-19-7 0-16,-4-1 0 15,-2-2 0-15,2 0 0 0,-4-4 0 16,-4 0 0-1,4-2 0-15,-2 0 0 0,-3-4 0 16,-5 2 0-16,-6-4 0 16,-2 0 0-16,-7-2 0 15,2 0 0-15,-2 0 0 16,0 0 0 0,0 0 0-16,0 0 0 0,0 0 0 15,0 0 0-15,0 0 0 16,0 0 0-16,0 0 0 15,0 0 0-15,0 0 0 16,0 0 0-16,5 2 0 16,1 2 0-16,-1 0 0 15,-3-2 0-15,-2 0 0 0,0 0 0 16,0-2-11-16,-31 0-154 16,-5 0-204-16,-6 0-767 0</inkml:trace>
  <inkml:trace contextRef="#ctx0" brushRef="#br0" timeOffset="13800.38">11955 3421 1633 0,'0'0'529'0,"0"0"-267"0,0 0 41 16,0 0-50-16,0 0-77 15,0 0-83-15,45-4 15 16,-9-6 43-16,6-2-32 16,9-5-4-16,7-2-11 15,9-3-20-15,8-6-20 0,28-12-5 16,35-13-16 0,43-17-43-16,26-10 0 15,9-1 0-15,-6 3 0 0,-21 14 0 16,-4 4 0-16,-6 6 0 15,-8 4 0-15,-11 2 0 16,-7 4 0-16,-10-2 0 16,-11 3 0-16,-21 9 0 15,-21 6 0-15,-28 8 0 16,-9 4 0-16,3-2 0 16,-5 0 0-16,-1 2 0 15,-17 2 0-15,-9 4 0 16,-8 4 0-16,-3 2 0 0,-1 0 0 15,-2 4 0 1,1 0 0-16,-1 0 0 0,-6 0 0 16,0 0 0-16,-4 0 0 15,0 0 0-15,0 0-12 16,0 0-739-16,-2 0-1744 0</inkml:trace>
  <inkml:trace contextRef="#ctx0" brushRef="#br0" timeOffset="14134.3">16164 1851 2565 0,'0'0'901'0,"0"0"-434"0,0 0-304 15,0 0-163-15,0 0 0 16,0 0 0-16,0 0 0 16,0 54 0-16,-6 0 0 15,-2 12 0-15,2 6 0 16,4 0 0-16,2-6 0 16,0-5 0-16,0-13 0 0,0-12 0 15,4-12 0-15,2-12 0 16,2-16-311-1,-2-20-23-15,-1-8-656 0</inkml:trace>
  <inkml:trace contextRef="#ctx0" brushRef="#br0" timeOffset="14429.15">16152 1877 1958 0,'0'0'963'0,"0"0"-411"0,0 0-186 15,0 0-109-15,0 0-257 16,0 0 0-16,0 0 0 15,0-21 0-15,19 21 0 16,5 15 0 0,10 3 0-16,6 7 0 0,5 6 0 15,-1 5 0-15,3 6 0 16,-5 4 0-16,-2 4 0 16,-9 2 0-16,-11 1 0 15,-7-3 0-15,-9-4 0 16,-4-2 0-16,-12-6 0 15,-19-6 0-15,-16-2 0 0,-13-4 0 16,-12-8 0 0,-5-2 0-16,0-8 0 0,9-3 0 15,12-4 0 1,18-1-69-16,15 0-458 0,19 0-722 0</inkml:trace>
  <inkml:trace contextRef="#ctx0" brushRef="#br0" timeOffset="15111.34">16438 1528 1793 0,'0'0'676'16,"0"0"-423"-16,0 0 83 16,-153-75-78-16,105 66-98 15,-2 3-33-15,-4 6 7 16,-6 0-2-16,-2 15-39 16,-3 17-24-16,-2 11-4 15,7 11-65-15,4 10 0 16,9 12 0-16,7 8 0 15,11 21 0-15,11 19 0 16,14-10 0-16,4-14 0 16,0-15 0-16,18-21 0 0,7 6 0 15,6 4 0-15,6-10 0 16,3-7 0-16,10-7 0 16,1-6 0-16,6-6 0 15,6-8 0-15,-1-6 0 16,3-6 0-16,0-6 0 15,-3-8 0-15,1-4 0 16,-1 0 0-16,-4-8 0 16,-1-12 0-16,1-6 0 15,-2-4 0-15,0-8 0 16,-2-2 0-16,-4-6 0 16,0-2 0-16,-10-1 0 0,-5-3 0 15,-8-4 0-15,-7-2 0 16,-7-8 0-16,-3-4 0 15,-4-8 0-15,-4-9 0 16,-2-1 0-16,0 0 0 16,0 4 0-16,-12 7 0 15,-13 11 0-15,-11 12 0 16,-17 8 0-16,-32 2 0 16,-44 8 0-16,-43 11 0 15,-11 18 0-15,43 7-33 16,42 0-1047-16</inkml:trace>
  <inkml:trace contextRef="#ctx0" brushRef="#br0" timeOffset="16740.43">17166 1780 1640 0,'0'0'523'0,"0"0"-329"16,0 0 114-16,0 0-53 15,0 0-89-15,0 0-15 16,0 0 27-16,-8 0 38 16,8 0 9-16,0 0 15 0,0 0-240 15,14-6 0-15,12-4 0 16,19-6 0-16,37-10 0 16,47-14 0-16,52-12 0 0,23-8 0 15,10-4 0-15,-4 2 0 16,-21-1 0-16,-6 1 0 15,-15 4 0-15,-41 14 0 16,-36 12 0-16,-29 10 0 16,-18 5 0-16,4-2 0 15,-2-2 0-15,-1 3 0 16,-9 7 0-16,-12 3 0 16,-7 4 0-16,0 4 0 15,-4 0 0-15,3 0 0 16,15 5-207-16,-2 3-423 15,-5 1-429-15</inkml:trace>
  <inkml:trace contextRef="#ctx0" brushRef="#br0" timeOffset="17038.78">19938 896 1166 0,'0'0'1293'0,"0"0"-818"16,0 0-25-16,0 0-111 16,0 0-149-16,0 0-121 0,0 0-67 15,2 20 14-15,-2 26 16 16,0 12-14-16,-6 5-3 16,1 0-6-16,1-2-3 15,2-5-6-15,2-10 0 16,0-8-1-16,0-12 0 15,0-10-56-15,0-7-123 16,0-8-105-16,0-1-73 16,-2-18-312-16,2-4-720 0</inkml:trace>
  <inkml:trace contextRef="#ctx0" brushRef="#br0" timeOffset="17274.82">19900 948 2340 0,'0'0'663'0,"0"0"-165"16,0 0-189-16,0 0-141 16,0 0-120-16,0 0-32 15,0 0-7 1,158-88-8-16,-104 82-1 0,-7 2 1 16,-7 2-1-16,-11 2-7 15,-14 0-64-15,-10 0-64 16,-5 14-43-16,0 8-79 0,-38 20-278 15,3-6-191-15,-1 3-807 16</inkml:trace>
  <inkml:trace contextRef="#ctx0" brushRef="#br0" timeOffset="17432.3">19856 1211 1209 0,'0'0'652'0,"0"0"-349"16,0 0 59-16,0 0 4 15,0 0-80-15,0 0-100 16,0 0 4-16,100 4-47 15,-44-12-95 1,4 0-48-16,-2-2-62 0,-11 2-133 0,-16 4-157 16,-31 4-204-1,0 2 12-15,-25 12-22 0</inkml:trace>
  <inkml:trace contextRef="#ctx0" brushRef="#br0" timeOffset="17636.57">19700 1485 1033 0,'0'0'742'0,"0"0"-399"15,0 0 167-15,0 0-179 16,0 0-22-16,0 0-13 16,0 0-23-16,67 41-130 15,-13-41-76-15,3 0-35 16,3-2-15-16,-4-2-17 16,-2 2 0-1,-12 0-29-15,-4 0-77 0,-10-2-113 0,-5 0-35 16,6 0-210-16,-7 0-186 15,-4 0-211-15</inkml:trace>
  <inkml:trace contextRef="#ctx0" brushRef="#br0" timeOffset="18201.9">20540 766 1622 0,'0'0'588'0,"0"0"-215"16,-122-68-3-16,53 46-81 16,-10 8-114-16,-6 10-43 15,-3 4 12-15,1 9-60 16,2 23-25-16,5 11 29 15,4 11-26-15,10 8-22 16,8 8-10-16,8 4 10 16,15 2-40-16,8 3 0 15,14-1 0-15,11 0 0 16,2-2 0-16,4 1 0 0,23-5 0 16,6-2 0-16,11-6 0 15,6-6 0-15,8-8 0 16,4-11 0-16,9-13 0 15,5-11 0-15,8-11 0 16,6-4 0-16,3-4 0 16,-2-18 0-16,-1-6 0 15,-8-6 0-15,-4-6 0 16,-8-4 0-16,-6-4 0 16,-6-2 0-16,-9-2 0 15,-4-2 0-15,-8 0 0 16,-5-3 0-16,-10 3 0 0,-5 2 0 15,-8 0 0 1,-9 2 0-16,0 2 0 0,-6 1 0 16,-14 1 0-16,-9 1 0 15,-7-2 0-15,-6-1 0 16,-5 2 0-16,-8 4 0 16,-3 4 0-16,-9 10 0 15,-34 18 0-15,15 10-135 16,7 0-826-16</inkml:trace>
  <inkml:trace contextRef="#ctx0" brushRef="#br0" timeOffset="19198.57">16688 2767 1802 0,'0'0'475'16,"0"0"-141"-16,0 0-18 15,0 0-56 1,0 0-86-16,0 0-45 0,0 0 15 16,-4 0 28-16,4 0-23 15,0 0-8-15,0 2-141 16,12 10 0-16,20 6 0 16,21 14 0-16,45 16 0 0,60 22 0 15,75 20 0 1,35 11 0-16,18-3 0 0,-7-5 0 15,-28-15 0-15,-6-4 0 16,-18-4 0-16,-19-6 0 16,-28-8 0-16,-42-12 0 15,-37-12 0-15,-36-10 0 16,-21-4 0-16,-3-3 0 16,-8-1 0-1,-4-2 0-15,-14-4 0 0,-9-4 0 16,-1-4 0-16,-3 2 0 15,3-2 0-15,0 0 0 0,1 0 0 16,-2 2 0 0,1-2 0-16,-3 2 0 0,-2 2 0 15,4-2-347 1,1 0-460-16,4-2-340 0</inkml:trace>
  <inkml:trace contextRef="#ctx0" brushRef="#br0" timeOffset="19705.24">20540 3519 2405 0,'0'0'857'16,"0"0"-335"-16,0 0-210 15,0 0-312-15,0 0 0 16,0 0 0-16,0 0 0 15,0-30 0 1,0 82 0 0,0 18 0-16,0 14 0 15,0 7 0-15,4 1 0 16,5-6 0-16,1-12 0 16,-2-13 0-16,-1-19 0 15,-1-16 0-15,-4-11 0 16,-2-10 0-16,0-5 0 0,0 0 0 15,0-10 0-15,-15-18 0 16,-5-11 0-16,0-12 0 16,0-12 0-16,5-9 0 15,5-4 0-15,8-5 0 16,2 2 0-16,0 2 0 0,14 7 0 16,3 8 0-16,4 12 0 15,-2 12 0-15,-1 6 0 16,3 10 0-16,0 5 0 15,4 7 0-15,2 5 0 16,4 2 0-16,5 3 0 16,4 0 0-16,-2 11 0 15,0 4 0-15,-7 3 0 16,-4 0-239-16,-23 10-235 16,-4-6-320-16,0-1-296 0</inkml:trace>
  <inkml:trace contextRef="#ctx0" brushRef="#br0" timeOffset="19909.32">20476 3713 1657 0,'0'0'586'0,"0"0"-279"15,0 0 25-15,0 0-37 16,0 0-62-16,0 0-60 16,0 0-49-16,118 40-38 15,-74-40-49-15,5 0-37 16,-2 0-27-16,-10 0-76 15,-10 0-64-15,-19-7-296 16,-8-1-300-16,0 1-1385 0</inkml:trace>
  <inkml:trace contextRef="#ctx0" brushRef="#br0" timeOffset="20702.02">21146 3180 616 0,'0'0'1225'0,"0"0"-962"0,0 0 20 15,-109-116 7-15,76 88-1 16,-1 4-84-16,1 6-82 15,-1 5 4-15,1 3-8 16,-2 5-32-16,-6 2-30 16,-3 3 16-16,-8 0 14 15,-6 14-12-15,-4 12-7 16,-3 10 5-16,1 5-37 16,1 7-36-16,7 4 0 15,5 4 0-15,7 2 0 16,6 4 0-16,3 3 0 15,6 1 0-15,4 2 0 16,5 2 0-16,4 4 0 0,7 1 0 16,2 3 0-1,5 0 0-15,2 0 0 0,0-4 0 16,9-3 0-16,11-9 0 16,7-4 0-16,4-8 0 15,5-4 0-15,4-6 0 16,7-6 0-16,2-6 0 15,6-3 0-15,1-5 0 16,2-2 0-16,0-6 0 16,-2-1 0-16,0-4 0 15,-1-1 0-15,1-4 0 16,2-2 0-16,0 0 0 16,2-2 0-16,2-12 0 0,3-8 0 15,-1-2 0-15,-1-6 0 16,-1-5 0-1,-4-3 0-15,-2-4 0 0,-4-2 0 16,-6-4 0-16,-4 0 0 16,-1-4 0-1,-6-3 0-15,-4-7 0 16,-2-2 0-16,-2-6 0 16,-5 0 0-16,-4 0 0 15,-2 0 0-15,-7 1 0 16,-7 5 0-16,-2 4 0 0,0 4 0 15,-11 4 0 1,-14 0 0-16,-10-1 0 0,-10-1 0 16,-9 2 0-16,-8 2 0 15,-7 6 0-15,0 8 0 16,-2 8 0-16,9 10 0 16,1 11-30-16,19 6-527 15,22 1-737-15</inkml:trace>
  <inkml:trace contextRef="#ctx0" brushRef="#br0" timeOffset="20874.93">22456 3583 2967 0,'0'0'716'0,"0"0"-650"15,0 0-66-15,0 0-107 16,0 0-828-16</inkml:trace>
  <inkml:trace contextRef="#ctx0" brushRef="#br0" timeOffset="22971.93">2420 6479 152 0,'0'0'2684'16,"0"0"-2424"-16,0 0-212 15,0 0 15-15,0 0-20 16,-29 102-28 0,29-74-14-16,0-8 0 0,0-8-1 15,4-12-21-15,7 0 21 0,3-10 7 16,-1-18 29-16,-7-10-1 15,-4-6-1-15,-2-2 24 16,-15 3 10-16,-20 7 16 16,-13 12 52-1,-12 15-22 1,-7 9-28-16,-6 22-22 16,1 28-17-16,6 18-13 15,8 28-2-15,20 26-17 16,29 19-15-16,9-13 0 15,24-28 0-15,17-31 0 0,7-28 0 16,20 2-12-16,34-3-42 16,38-14-30-16,-8-18-32 15,-14-8-13-15,-20-8 18 16,-29-16 69-16,-2-6 32 16,-3-8 10-16,-21-2 31 15,-17-2 54-15,-16-1 22 16,-10 7-8-16,0 6-32 15,-25 10-8-15,-8 14-1 16,-7 6-25-16,-5 14-25 16,1 24-8-16,3 6 0 0,7 6-1 0,15-6 0 15,12-5-7-15,7-13 2 16,7-12 0-16,24-10 6 16,5-4 11-16,4-6 11 15,-3-18-22-15,0-4 0 16,-6-6 0-16,-10 3 0 15,-5 8 0-15,-5 5 0 16,-6 8 0-16,-3 10 0 16,-2 0 0-16,0 5 0 15,0 19 0-15,0 12 0 16,12 4 0 0,7 3 0-16,12-7 0 0,10-6 0 0,9-10 0 15,9-16 0-15,1-4 0 16,0-14 0-16,-6-20 0 15,-8-10 0-15,-7-12 0 16,-6-11 0-16,-6-9 0 16,-6-24 0-16,-7 8 0 15,-7-2 0-15,-7 7 0 16,0 31 0-16,-9 6 0 16,-9 24 0-16,0 22 0 15,3 8 0-15,-4 38 0 16,2 36 0-16,3 36 0 0,8 1 0 15,6-9 0-15,0-18 0 32,11-23 0-32,15-1 0 0,17-4 0 0,11-18 0 15,5-20 0-15,9-16 0 16,-1-6 0-16,1-44-87 16,-14-4-498-16,-16-3-659 0</inkml:trace>
  <inkml:trace contextRef="#ctx0" brushRef="#br0" timeOffset="24735.76">4380 6864 1614 0,'0'0'623'15,"0"0"-161"-15,0 0-78 16,0 0-28-16,0 0-69 16,0 0-56-16,0 0-92 15,-49-64-139-15,20 64 0 16,-9 10 0-16,-2 20 0 15,-2 12 0-15,8 12 0 0,8 6 0 16,14 4 0-16,12-2 0 16,9-7 0-16,29-11 0 15,14-12 0-15,12-14 0 16,5-12 0-16,0-6 0 16,-7-4 0-16,-8-18 0 15,-12-8 0-15,-11-6 0 16,-8-7 0-16,-9 0 0 15,-8 3 0-15,-2 5 0 16,-4 11 0-16,0 12 0 16,0 10 0-16,0 2 0 15,0 20 0-15,5 16 0 16,3 6 0-16,8 2 0 0,7-4 0 16,3-9 0-16,1-15 0 15,2-10 0-15,-2-6 0 16,-5-4 0-16,1-18 0 15,-6-6 0-15,1-3 0 16,-5 4 0-16,-1 4 0 16,-6 9 0-16,1 10 0 15,-1 4 0-15,3 10 0 16,5 18 0-16,3 8 0 16,8 4 0-16,6-4 0 15,8-9 0-15,5-11 0 16,7-14 0-16,2-2-32 0,-1-23-13 15,-5-14 2-15,-9-13 35 16,-7-7 8-16,-10-5 1 16,-7-6 40-16,-7-4 2 15,-7-2 0-15,0 3-43 16,0 15 0-16,-11 18 0 16,-5 24 0-16,-1 14 0 15,-6 50 0-15,-2 47 0 16,6 3 0-16,9-2 0 15,10-12 0-15,10-22 0 16,25 3 0-16,18-3 0 0,15-20 0 16,9-16 0-16,6-18 0 15,-3-10 0-15,-4-6 0 16,-12-18 0-16,-10-6 0 16,-12-6 0-1,-13-6 0-15,-8-2 0 0,-9-1 0 16,-7 5 0-16,-5 8 0 0,0 12 0 15,-11 14 0 1,-14 6 0-16,-8 10 0 0,-5 24 0 16,-2 11 0-16,4 6 0 15,7 0 0-15,14-8 0 16,11-8 0-16,4-11 0 16,10-12 0-16,19-10 0 15,7-2 0-15,-1-8 0 16,-1-12 0-16,0-6 0 15,-3 0 0-15,-5 0 0 16,-3 4 0-16,-7 8 0 16,-5 11 0-16,-3 3 0 15,2 13 0-15,3 13 0 0,5 2 0 16,4 0 0 0,9-6 0-16,7-10 0 0,6-10 0 15,6-2-50-15,0-18-40 16,2-18 0-16,-4-12 17 15,-5-10 25-15,-5-9 30 16,-5-5 12-16,-4-4 6 16,-6-6 0-16,-6-3 42 15,-3 9 54-15,-10 12 27 16,-1 22-9-16,-3 24-114 16,0 18 0-16,-13 42 0 15,-10 52 0-15,5 38 0 0,7 15 0 16,11-24 0-1,0-37 0-15,7-36 0 0,17-16 0 16,10-2 0-16,13-6 0 16,10-8 0-1,5-16 0-15,4-2 0 16,-4-26 0-16,-7-12 0 16,-3-8 0-16,-10-12 0 15,-6-3 0-15,-12-1 0 16,-6 10 0-16,-11 14 0 0,-7 16 0 15,0 18 0-15,-16 4 0 16,-10 24 0-16,-1 18 0 16,0 10 0-16,4 7 0 15,10 0 0-15,11-4 0 16,2-9 0-16,13-10 0 16,20-10 0-16,8-12 0 15,8-12 0-15,4-2 0 16,-3-14-288-16,-2-38-289 15,-12 2-236-15,-14-4-605 0</inkml:trace>
  <inkml:trace contextRef="#ctx0" brushRef="#br0" timeOffset="24939.76">6488 6711 2819 0,'0'0'759'15,"0"0"-390"-15,0 0-220 16,0 0-149-16,0 0 0 16,187-58 0-16,-89 40 0 15,22-8 0-15,-40 6-476 16,-8 0-1359-16</inkml:trace>
  <inkml:trace contextRef="#ctx0" brushRef="#br0" timeOffset="25998.68">9362 6294 1859 0,'0'0'1249'16,"0"0"-905"-16,0 0-132 0,0 0 8 15,0 0-68 1,0 0-92-16,0 0-60 0,-102 135 0 16,90-99 0-16,5-8 0 15,7-12 0 1,0-8 0-16,5-8 0 0,11-2 0 16,1-24 0-16,-1-10 0 15,-5-10 0-15,-7-7 0 16,-4 1 0-16,-4 6 0 15,-23 8 0-15,-11 18 0 16,-11 18 0-16,-10 12 0 16,-20 54 0-16,-8 48 0 15,6 39 0-15,17 11 0 16,38-7 0-16,26-37 0 16,9-38 0-16,26-19 0 0,17-16 0 15,32 5 0-15,7-11 0 16,17-11 0-16,-2-20 0 15,-19-8 0-15,-2-32 0 16,-14-18 0-16,-17-15 0 16,-16-3-119-16,-16 0-37 15,-13 12 80-15,-7 10 61 16,-2 14 15-16,0 12 64 16,0 10 38-16,0 3 3 0,-2 7-10 15,2 0-95 1,-2 0 0-16,-5 22 0 0,1 9 0 15,-1 11 0-15,-2 6 0 16,2 6 0-16,5 4 0 16,2 1 0-16,0-1 0 15,6-6 0-15,11-8 0 16,-2-8 0-16,-1-8 0 16,-6-12 0-16,-4-6 0 15,-1-8 0-15,-3-2 0 0,0 0 0 16,0-12 0-16,0-6 0 15,0-4 0-15,0 2 0 16,4 0 0-16,6 0 0 16,3 2 0-16,7 0 0 31,4 2 0-31,7 4 0 0,3 6 0 0,2 3 0 16,-3 3 0-16,0 4 0 15,-6 19 0-15,-7 5 0 16,-6 6 0-16,-8 2 0 15,-6 2 0-15,0-2 0 16,-11-4 0-16,-18-4 0 16,-6-6 0-16,-10-6 0 0,0-7 0 15,0-8 0-15,3-1 0 16,11 0 0-16,6-8 0 16,13-3 0-16,9-6 0 15,3 1 0-15,5-4 0 16,26-8 0-16,-4 4-33 15,-1 4-964-15</inkml:trace>
  <inkml:trace contextRef="#ctx0" brushRef="#br0" timeOffset="26372.37">10806 6200 2483 0,'0'0'733'0,"0"0"-361"15,0 0 136-15,0 0-508 16,0 0 0-16,-158 42 0 16,102 61 0-16,9 37 0 15,11 14 0-15,27-8 0 16,9-29 0-16,7-37 0 16,15-22 0-16,7-10 0 15,11 0 0-15,10-6 0 16,31-20 0-16,-11-18-562 15,-12-4-854-15</inkml:trace>
  <inkml:trace contextRef="#ctx0" brushRef="#br0" timeOffset="27040.59">11572 6435 2198 0,'0'0'823'0,"0"0"-357"16,0 0-116-16,0 0-205 16,0 0-85-16,0 0-6 15,0 0-54-15,-16 94 0 16,16-74 0-16,0-8 0 0,0-4 0 15,0-6 0-15,0-2 0 16,0 0 0-16,2-2 0 16,6-14 0-16,-4-4 0 15,-2-2 0 1,-2-2 0-16,0-2 0 0,-4 4 0 16,-19 0 0-16,-3 5 0 15,-12 9 0-15,-5 8 0 16,-8 0 0-16,-4 18 0 15,-1 21 0-15,2 11 0 16,10 8 0-16,10 6 0 16,14 0 0-16,14-2 0 15,6-3 0-15,18-7 0 0,24-8 0 16,16-10 0-16,11-10 0 16,7-12 0-16,1-12 0 15,-3 0 0-15,-12-4 0 16,-13-14 0-16,-13-4 0 15,-11 0 0-15,-13 2 0 16,-6-1 0-16,-6-4-80 16,0 3-504-16,0 4-548 0</inkml:trace>
  <inkml:trace contextRef="#ctx0" brushRef="#br0" timeOffset="27464.56">11899 6142 1582 0,'0'0'868'16,"0"0"-351"-16,0 0 52 15,0 0-218-15,0 0-142 0,0 0-209 16,0 0 0-1,39-30 0-15,-10 42 0 0,9 8 0 16,6 10 0-16,3 6 0 16,-1 6 0-16,1 10 0 31,-5 4 0-31,-4 9 0 0,-7 1 0 0,-8 6 0 16,-11 0 0-16,-10 2 0 15,-2-1 0-15,-16-3 0 16,-16-4 0-16,-7-6 0 15,-9-4 0-15,-2-6 0 16,-2-3 0-16,5-10 0 16,7-6 0-16,13-9 0 0,10-10 0 15,12-8 0-15,5-4 0 16,0-6 0-16,43-44 0 16,-4 1-761-16,9-3-1187 15</inkml:trace>
  <inkml:trace contextRef="#ctx0" brushRef="#br0" timeOffset="27637.45">12800 7135 2972 0,'0'0'795'31,"0"0"-466"-31,0 0-329 15,0 0 0-15,0 0 0 16,0 0 0-16,0 0-236 16,0-39-2127-16</inkml:trace>
  <inkml:trace contextRef="#ctx0" brushRef="#br0" timeOffset="-175557.17">2119 8657 2220 0,'0'0'457'15,"0"0"-253"-15,0 0 71 16,0 0-123-16,0 0-106 16,0 0-28-16,-29 100 6 15,29-72 6-15,0-10-2 16,0-12-2-16,4-6 8 16,11-4 7-16,1-26-13 15,-3-12-7-15,-1-9-3 0,-8-5 8 16,-4 2 20-16,-11 6 11 15,-25 12 33-15,-15 16 23 16,-15 18-26-16,-11 10-32 16,-10 38-55-16,-11 38 0 15,-2 38 0-15,15 33 0 16,25 7 0-16,43-13 0 16,17-37 0-16,33-38 0 15,11-17 0-15,33-7 0 16,2-10 0-16,17-6 0 0,11-10 0 15,-22-24-68 1,-1-8-59-16,-17-28-139 0,-20-10-199 16,-18-8-2-16,-16 1-56 15,-13 5-2-15,0 10 188 16,-2 12 219-16,-11 12 118 16,5 8 151-16,2 6 41 15,4 0-83-15,2 4 128 16,0 10 74-16,0 6-18 15,0 2 14-15,0 8-7 16,0 4-68-16,0 9-4 16,0 1-91-1,0 4-59-15,0 0-33 0,0-6-29 16,0-6-5-16,2-8-11 16,8-10-15-16,-4-10-35 0,3-8 20 15,0 0 30-15,4-10 8 16,0-14 10-16,6-4-3 15,-1-2 15-15,1 0 1 16,4 6-1-16,2 2 2 16,4 4-1-16,0 5-10 15,2 9-7-15,0 4-13 16,-2 3 1-16,-7 21-1 16,-4 8 0-16,-12 6 9 15,-6 6-4-15,0 0 0 16,-20-2 2-16,-9-2-2 0,-7-5 10 15,-3-8 14 1,-3-4-3-16,-1-9-27 0,3-9 0 16,6-5 0-16,10 0 0 15,9-25-174-15,9-4-364 16,6-4-620-16</inkml:trace>
  <inkml:trace contextRef="#ctx0" brushRef="#br0" timeOffset="-175299.86">2945 8704 2507 0,'0'0'532'16,"0"0"-229"-16,0 0 182 15,0 0-293-15,0 0-115 16,0 0-77-16,-85 145 0 15,46-13 0-15,7 13 0 16,21-21 0-16,11-34 0 16,4-34 0-1,27-16 0-15,16 0 0 0,41-17-23 16,-11-7-528-16,-5-16-600 0</inkml:trace>
  <inkml:trace contextRef="#ctx0" brushRef="#br0" timeOffset="-174822.32">3754 8871 2838 0,'0'0'649'0,"0"0"-310"15,0 0-69-15,0 0-270 16,0 0 0-16,0 0 0 16,0 0 0-1,-14 104 0-15,14-82 0 0,0-8-26 16,5-8-44-16,6-6 20 15,2 0 38-15,1-14 12 16,-3-8 6-16,-5-4 3 0,-6 0 0 31,0 2 1-31,-2 4 38 16,-20 6 28-16,-7 8-76 0,-9 6 0 16,-4 0 0-1,-2 24 0-15,-1 18 0 0,3 12 0 16,10 11 0-16,12 4 0 15,16 0 0-15,4-7 0 16,29-10 0-16,25-14 0 16,16-15 0-16,11-19 0 15,23-27-272-15,-19-17-561 16,-20-8-754-16</inkml:trace>
  <inkml:trace contextRef="#ctx0" brushRef="#br0" timeOffset="-174554.68">4068 8645 2661 0,'0'0'922'0,"0"0"-634"15,0 0-63-15,0 0-225 16,0 0 0-16,168 110 0 16,-104-52 0-16,-4 2 0 15,-11 4 0-15,-16 0 0 16,-19-1 0-1,-14-3 0-15,-8-2 0 0,-25-4 0 16,-11-4 0-16,-5-6 0 16,0-6 0-16,2-7 0 15,1-16 0-15,12-11-485 0,10-4-1184 16</inkml:trace>
  <inkml:trace contextRef="#ctx0" brushRef="#br0" timeOffset="-174354.37">5443 9051 3357 0,'0'0'739'0,"0"0"-739"15,0 0 0-15,0 0 0 16,125-36 0-16,-38 24 0 15,-14 1-165-15,-15 2-704 0</inkml:trace>
  <inkml:trace contextRef="#ctx0" brushRef="#br0" timeOffset="-174225.36">5476 9312 2813 0,'0'0'724'16,"0"0"-455"-16,0 0 21 15,113 0-290-15,1-12 0 16,31-28 0-16,-20 2-339 0,-31-2-1050 16</inkml:trace>
  <inkml:trace contextRef="#ctx0" brushRef="#br0" timeOffset="-173124.84">7138 8486 2125 0,'0'0'1046'16,"0"0"-774"-16,0 0 21 15,0 0-103-15,0 0-128 16,0 0-46-16,0 0-5 16,-114 66-10-16,75-44 8 15,-4-6 1-15,3-10 25 16,7-6-9 0,6-4-26-16,12-18 0 0,5-6 0 15,10-4 0-15,0 0 0 16,12 2 0-16,13 6 0 0,6 8 0 15,2 9 0-15,3 7 0 16,-3 9 0-16,0 23 0 16,-2 12 0-1,-8 12 0-15,-12 12 0 0,-11 7 0 16,0 3 0-16,-29-2 0 16,-18-4 0-16,-13-6 0 15,-12-8 0-15,-1-10 0 16,2-13 0-16,11-13 0 15,8-14 0-15,19-8 0 16,13-16 0-16,13-19 0 0,7-6 0 16,13-5 0-1,18 3 0-15,8 9 0 0,5 12 0 16,1 14 0-16,1 8 0 16,-1 10 0-16,0 18 0 15,-3 8 0-15,-4 2 0 16,-2 0 0-1,12 6-18 1,-7-11-362-16,-8-9-510 0</inkml:trace>
  <inkml:trace contextRef="#ctx0" brushRef="#br0" timeOffset="-172489">8497 8095 2163 0,'0'0'299'0,"0"0"-111"0,0 0 302 15,0 0-295-15,-45-112-80 16,6 87-62-16,-10 3 7 0,-9 7 3 15,-2 2 12-15,4 5 0 16,9 7 6-16,15 1 6 16,13 0-26-16,13 0-29 15,6 15-11-15,0 10 17 16,2 8-38-16,13 8 0 16,-1 7 0-16,1 6 0 15,-6 10 0-15,-2 10 0 16,-7 24 0-16,0 29 0 15,-16 27 0-15,-9 13 0 16,0-7 0-16,4-8 0 16,3-15 0-16,-3 3 0 0,2-5 0 15,-4-5 0-15,-6-2 0 16,0-3 0-16,-4-3 0 16,6-19 0-16,5-23 0 15,6-22 0-15,6-10 0 16,-2-2 0-1,3-4 0-15,3-8 0 0,4-14 0 16,2-16 0-16,0-4 0 16,29 0 0-16,17-14 0 15,18-4 0-15,17-2 0 16,8-2 0-16,3 0 0 16,-7 2 0-16,-12 2 0 15,-15 2 0-15,-18 4 0 0,-18 2 0 16,-22-5 0-16,0 6-141 15,-14-1-725-15</inkml:trace>
  <inkml:trace contextRef="#ctx0" brushRef="#br0" timeOffset="-171388.13">9879 8410 1866 0,'0'0'562'16,"0"0"-356"-16,0 0 260 0,0 0-272 15,0 0-81-15,-134 106-11 16,73 4 44-16,-10 39 5 15,5 17-16-15,14-3-24 16,23-17-67-16,27-18-44 16,2-21 0-16,10-25 0 15,13-20 0-15,9-14 0 16,8 0 0-16,9-2 0 16,7-3 0-16,24-24 0 15,-15-12-345-15,-9-7-830 0</inkml:trace>
  <inkml:trace contextRef="#ctx0" brushRef="#br0" timeOffset="-170896.25">13696 8197 2230 0,'0'0'873'16,"0"0"-544"-16,0 0-15 15,0 0-107-15,0 0-64 16,58 161-143-16,-12-45 0 0,3 34 0 15,-9 9 0-15,-21-13 0 16,-19-32 0-16,-12-38 0 16,-19-17 0-16,-14-7 0 0,-15 4 0 15,-14 4 0-15,-12-2 0 16,3-12 0 0,12-11 0-16,18-13 0 0,24-10 0 15,20-8 0-15,33-4 0 16,23 0-47-16,7-2-1003 0</inkml:trace>
  <inkml:trace contextRef="#ctx0" brushRef="#br0" timeOffset="-170188.94">13482 9972 1397 0,'0'0'893'0,"0"0"-401"0,0 0-115 16,0 0-27-16,-12-114-95 15,-10 102-94-15,-9 6-62 16,-7 6-56 0,-2 3-14-16,0 19-29 0,5 9 0 15,10 5 0-15,11 2 0 16,14 0 0-16,0 2 0 15,22-4 0-15,14-2 0 16,5-2 0-16,-1-1 0 16,-1-4 0-16,-5 0 0 15,-10-1 0-15,-8-2 0 16,-11-2 0-16,-5-2 0 0,-12-2 0 16,-26-6 0-16,-10-2 0 15,-12-8 0-15,-3-2 0 16,1 0 0-16,8 0 0 15,14-6 0-15,16 0 0 16,19-2 0 0,21-8-75-16,21 0-661 0,6 0-675 0</inkml:trace>
  <inkml:trace contextRef="#ctx0" brushRef="#br0" timeOffset="-170031.98">13798 10172 2227 0,'0'0'933'16,"0"0"-644"-16,0 0 2 15,116-8-139-15,-70 8-104 16,-3 0-48-16,-7 3-120 16,-14 6-356-16,-13 1-506 0</inkml:trace>
  <inkml:trace contextRef="#ctx0" brushRef="#br0" timeOffset="-169890.63">13900 10365 2261 0,'0'0'810'0,"0"0"-494"15,0 0 42 1,0 0-173-16,0 0-98 16,123 12-68-1,-41-26-19-15,-11-6-301 16,-6-4-722-16</inkml:trace>
  <inkml:trace contextRef="#ctx0" brushRef="#br0" timeOffset="-169498.57">14712 10000 2675 0,'0'0'973'0,"0"0"-525"15,0 0-448-15,0 0 0 16,0 0 0-16,0 0 0 15,-56 108 0-15,31-49 0 16,-6 3 0-16,2 0 0 16,0-6 0-16,6-10 0 15,10-10 0-15,5-12 0 16,8-14 0-16,0-10 0 16,2 0 0-16,17-28 0 15,6-14 0-15,6-12 0 16,5-12 0-16,2-7 0 15,4-5 0-15,0 0 0 16,-3 6 0-16,-6 14 0 16,-11 16 0-16,-8 21 0 0,-8 21 0 15,-6 5 0 1,0 33 0-16,0 18 0 0,0 10 0 16,0 8 0-16,0 3 0 15,0-8 0-15,0-8 0 16,0-9 0-16,0-10 0 15,0-14 0-15,0-18-351 16,-2-10-331-16,-13 0-277 0</inkml:trace>
  <inkml:trace contextRef="#ctx0" brushRef="#br0" timeOffset="-169326.09">14515 10239 595 0,'0'0'1919'16,"0"0"-1217"-16,0 0-404 15,0 0 14-15,0 0-157 16,120 0-97-16,-51 0-58 16,30 0-75-16,-19-8-460 15,-14-1-763-15</inkml:trace>
  <inkml:trace contextRef="#ctx0" brushRef="#br0" timeOffset="-169027.27">15654 10614 1650 0,'0'0'1216'16,"0"0"-621"-16,0 0-306 0,0 0-46 16,0 0-140-1,0 0-103-15,-63 126 0 0,34-94 0 16,-6 0 0-16,-7-6 0 16,-5-4 0-16,-14-12-188 15,15-6-509-15,11-4-699 0</inkml:trace>
  <inkml:trace contextRef="#ctx0" brushRef="#br0" timeOffset="-168455.03">16093 10513 2054 0,'0'0'685'16,"0"0"-412"-16,0 0-9 15,0 0-122-15,0 0-54 16,0 0-5-16,11-106 19 16,-7 72 15-16,3-6-20 0,-3-8-28 15,4-8-18 1,-4-9-4-16,2-3-23 0,1 0-24 16,-5 4 0-16,0 12 0 15,-2 14 0-15,0 14 0 16,0 11 0-16,0 13 0 31,0 0 0-31,-4 23 0 0,-7 17 0 0,-1 14 0 16,-1 6 0-16,3 8 0 15,-2 0 0-15,3-1 0 16,5-3 0-16,2-4 0 16,2-8 0-16,0-6 0 15,15-8 0-15,12-8 0 16,10-12 0-16,8-8 0 15,4-10 0-15,5 0-222 0,8-40-232 32,-13 0-153-32,-13-2-174 0</inkml:trace>
  <inkml:trace contextRef="#ctx0" brushRef="#br0" timeOffset="-168297.67">15932 10126 2257 0,'0'0'788'16,"0"0"-294"-16,0 0-141 16,0 0-149-16,0 0-204 31,123-24 0-31,-54 20 0 0,7-2-107 0,28-4-346 16,-21 2-330-16,-14 0-858 0</inkml:trace>
  <inkml:trace contextRef="#ctx0" brushRef="#br0" timeOffset="-168093.31">16636 10100 2471 0,'0'0'808'15,"0"0"-558"-15,0 0 49 16,0 0-200-16,127-14-99 15,-62 6-135-15,11 2-201 16,-18 0-391-16,-18 4-371 0</inkml:trace>
  <inkml:trace contextRef="#ctx0" brushRef="#br0" timeOffset="-167999.06">16705 10222 1753 0,'0'0'673'0,"0"0"-350"16,0 0 36-16,0 0-102 15,0 0-125-15,125 47-132 16,-36-47-60-16,-13-16-434 16,-11-4-444-16</inkml:trace>
  <inkml:trace contextRef="#ctx0" brushRef="#br0" timeOffset="-167748.53">17396 9864 2299 0,'0'0'837'0,"0"0"-315"16,0 0-84-16,0 0-438 16,0 0 0-16,0 0 0 15,0 0 0-15,-33 132 0 16,29-70 0-16,2-2 0 16,-2 0 0-16,4-5 0 15,0-9 0-15,0-10 0 16,0-10 0-16,0-10-212 15,0-16-347-15,0 0-199 16,0-18-483-16</inkml:trace>
  <inkml:trace contextRef="#ctx0" brushRef="#br0" timeOffset="-167324.4">17399 9936 1748 0,'0'0'828'0,"0"0"-225"0,0 0-134 15,29-133-198-15,-16 104-94 16,5 4-177-16,6 5 0 15,8 4 0-15,1 10 0 16,5 6 0-16,-1 0 0 16,-6 10 0-16,-4 16 0 15,-8 5 0-15,-13 2-38 16,-6 3-59-16,0 1-19 16,-25-3 34-16,-10-4 44 15,-7-6 26-15,-1-4 12 16,3-8 15-16,9-4 37 0,11-4 20 15,11-4 15-15,9 0-13 16,0 0 9-16,13 0-83 16,16 0 0-16,6 2 0 15,8 4 0-15,-3 4 0 16,-2 4-8-16,-7 6-35 16,-8 2 2-16,-7 4 8 15,-12 2 3-15,-4 0-10 16,0-2 20-16,-16-2 4 15,-9-3-4-15,-8-6 8 16,-5-4 12-16,-6-5 8 0,-3-6 7 16,-4 0-15-16,-21-17-24 15,14-4-204-15,8-4-710 0</inkml:trace>
  <inkml:trace contextRef="#ctx0" brushRef="#br0" timeOffset="-166531.03">18537 8556 2443 0,'0'0'696'0,"0"0"-370"0,0 0 25 16,0 0-163-16,0 0-96 31,0 0-92-31,176-12 0 16,-80 16 0-16,6-2 0 15,-2-2 0-15,-10 0 0 16,-16 0 0-16,-26 0 0 16,-17 0 0-16,-22 0-15 15,-9 0-138-15,-42 0-210 16,-10 0-551-16,0 0-606 0</inkml:trace>
  <inkml:trace contextRef="#ctx0" brushRef="#br0" timeOffset="-166326.97">18927 8452 1829 0,'0'0'709'0,"0"0"-226"16,0 0-142-16,0 0 113 15,0 0-265-15,0 0-98 16,0 0-91-16,11-82 0 15,-11 113 0-15,0 20 0 16,0 31 0-16,0 1 0 16,-6 8 0-16,1 2 0 15,-9 5-183-15,2-12-566 16,0-20-976-16</inkml:trace>
  <inkml:trace contextRef="#ctx0" brushRef="#br0" timeOffset="-165824.54">20997 7565 1972 0,'0'0'732'0,"0"0"-405"16,0 0 29-16,0 0-74 0,-147 10-93 15,95 27-100-15,-1 19-43 16,-7 30 8-16,0 37-5 16,2 35-49-16,9 16 0 15,22 0 0-15,20-7 0 16,7-21 0-16,27-5 0 16,15-15 0-16,1-25 0 15,-1-27 0-15,-9-24 0 16,-2-12 0-16,3-2 0 15,-3-4 0-15,-4-4 0 16,-7-14 0-16,-7-10 0 16,-3-4 0-16,1 0 0 15,9-4-35-15,-5-10-621 16,3-4-905-16</inkml:trace>
  <inkml:trace contextRef="#ctx0" brushRef="#br0" timeOffset="-164987.59">24045 7417 1974 0,'0'0'561'0,"0"0"-226"0,0 0 121 16,0 0-224-16,0 0-48 16,0 0-31-16,138 8-37 15,-95 28-31-15,7 14-85 16,6 18 0-16,13 29 0 15,14 29 0 1,-3 25 0-16,-15 3 0 0,-25-26 0 16,-30-35 0-16,-10-33 0 15,-8-6 0-15,-23 4 0 16,-16 4 0-16,-11 4 0 16,-8-9 0-16,0-11 0 15,11-10 0-15,8-10 0 0,18-8 0 16,16-6 0-16,13-6 0 15,19-6-164-15,20 0-542 16,1 0-882-16</inkml:trace>
  <inkml:trace contextRef="#ctx0" brushRef="#br0" timeOffset="-164493.72">24382 9541 2215 0,'0'0'769'15,"0"0"-433"-15,0 0 195 16,0 0-361-16,64-131-95 15,-4 79-75-15,9-4 0 16,2 0 0-16,-6 2 0 16,-12 6 0-16,-19 5 0 15,-18 13 0-15,-16 12 0 16,-12 11 0-16,-26 7 0 0,-8 0 0 16,1 23 0-16,12 9 0 15,10 7 0-15,21 5 0 16,2 2 0-16,31 0 0 15,14 0 0-15,8-5 0 16,1-5 0-16,-7-7 0 16,-9-4 0-16,-12-6 0 15,-10-1 0-15,-16-1 0 16,0-1 0-16,-20-2 0 16,-15 0 0-16,-8-2 0 15,-6-4 0-15,-2-2 0 0,6-2 0 16,9-2 0-16,11-2 0 15,19 0 0-15,22-39-189 16,22 3-709-16,9-1-1862 0</inkml:trace>
  <inkml:trace contextRef="#ctx0" brushRef="#br0" timeOffset="-164288.85">25217 9328 2369 0,'0'0'805'0,"0"0"-294"0,0 0-219 16,0 0-173-16,0 0-119 16,133-6 0-16,-79 8 0 15,-6 4-32-15,-11-2-293 16,-26 8-319-16,-9 0-201 16,-2 0-67-16</inkml:trace>
  <inkml:trace contextRef="#ctx0" brushRef="#br0" timeOffset="-164194.72">25357 9461 778 0,'0'0'894'15,"0"0"-416"-15,0 0 16 16,0 0-30-16,0 0-164 16,0 0 3-16,0 0-126 15,31 50-90-15,21-50-87 0,30 0-6 16,-11-14-342-16,-8-2-782 16</inkml:trace>
  <inkml:trace contextRef="#ctx0" brushRef="#br0" timeOffset="-163801.15">25959 9266 2196 0,'0'0'814'0,"0"0"-232"15,0 0-78-15,0 0-504 16,0 0 0-16,0 0 0 16,0 0 0-16,-104 72 0 15,67-10 0-15,-1 3 0 16,1-4 0-16,6-6 0 0,6-11 0 15,10-12 0-15,9-12 0 16,6-16 0-16,0-4 0 16,12-18 0-16,13-22 0 15,-1-12 0-15,5-12 0 16,0-7 0-16,2-5 0 16,0-2 0-16,0 6 0 15,-2 10 0-15,-4 15 0 16,-7 20 0-16,-7 14 0 15,-5 13 0-15,-1 10 0 0,-1 25 0 16,1 15 0-16,2 8 0 16,1 6 0-16,1 0 0 15,1-2 0-15,-2-5 0 16,-1-11 0-16,-5-6 0 16,-2-14-378-16,-6-8-553 15,-10-14-329-15</inkml:trace>
  <inkml:trace contextRef="#ctx0" brushRef="#br0" timeOffset="-163627.25">25774 9494 1631 0,'0'0'916'0,"0"0"-246"0,0 0-165 0,0 0-259 16,0 0-118-16,0 0-128 16,0 0 0-16,160-22 0 15,-91 22-315-15,-7 0-819 0</inkml:trace>
  <inkml:trace contextRef="#ctx0" brushRef="#br0" timeOffset="-163454.72">26445 9653 1058 0,'0'0'1527'0,"0"0"-873"0,0 0-175 15,0 0-216-15,-45 110-148 16,30-73-115-16,-4-4 0 15,-3-1 0-15,0-3 0 16,-5-4-162-16,7-6-313 16,9-13-411-16</inkml:trace>
  <inkml:trace contextRef="#ctx0" brushRef="#br0" timeOffset="-163061.42">26772 9531 2414 0,'0'0'645'15,"0"0"-367"-15,0 0-3 32,0 0-112-32,0 0-46 15,0 0-15-15,0 0 0 16,0-28-102-16,2 8 0 15,5-10 0-15,2-9 0 0,0-5 0 16,-1-8 0 0,4-4 0-16,-6-2 0 0,1 4 0 15,-3 5 0-15,-2 13 0 16,-2 14 0-16,0 14 0 16,0 8 0-16,0 7 0 15,-2 29 0-15,-9 16 0 16,1 12 0-16,0 8 0 15,6 4 0-15,4-4 0 16,0-3 0-16,4-11 0 16,21-8 0-16,6-10 0 15,7-16-240-15,17-24-355 16,-7 0-246-16,-11-12-533 0</inkml:trace>
  <inkml:trace contextRef="#ctx0" brushRef="#br0" timeOffset="-162897.62">26634 9264 1585 0,'0'0'1064'0,"0"0"-589"16,0 0-177-16,0 0-58 16,136-2-137-16,-56 2-103 15,36 0-93-15,-18-6-263 16,-16-6-696-16</inkml:trace>
  <inkml:trace contextRef="#ctx0" brushRef="#br0" timeOffset="-162724.34">27255 9260 2250 0,'0'0'752'0,"0"0"-411"16,0 0-50-16,0 0-197 15,167 0-94-15,-84 0-198 16,-14 0-315-16,-20 0-269 0</inkml:trace>
  <inkml:trace contextRef="#ctx0" brushRef="#br0" timeOffset="-162598.5">27300 9454 68 0,'0'0'1894'16,"0"0"-1330"-16,0 0-74 15,0 0-198-15,0 0-108 16,0 0-110-16,130 40-74 16,-46-44-117-16,-15-14-430 15,-14-1-491-15</inkml:trace>
  <inkml:trace contextRef="#ctx0" brushRef="#br0" timeOffset="-162363.39">27868 9144 2349 0,'0'0'768'0,"0"0"-246"16,0 0-65-16,0 0-457 16,0 0 0-16,0 0 0 15,0 0 0-15,-22 50 0 16,20 0 0-16,-1 2 0 16,3 2 0-16,0-5 0 15,0-5 0-15,0-11 0 16,0-6 0-16,0-11-222 15,0-16-275-15,0 0-127 0,0-16-209 0</inkml:trace>
  <inkml:trace contextRef="#ctx0" brushRef="#br0" timeOffset="-162127.56">27737 9021 2141 0,'0'0'770'0,"0"0"-222"16,0 0-100-16,0 0-259 15,0 0-189-15,136 11 0 16,-74 18 0-16,-2 10 0 16,-6 7 0-16,-12 4 0 15,-11 2 0-15,-15 2 0 16,-16 0 0-16,0-4 0 0,-16-2 0 16,-17-3 0-16,-11-3 0 15,-10-6 0-15,-48 2-29 16,12-8-459-16,1-10-1307 0</inkml:trace>
  <inkml:trace contextRef="#ctx0" brushRef="#br0" timeOffset="-161200.55">4386 12300 2657 0,'0'0'353'0,"0"0"-102"0,0 0 59 15,0 0-124-15,0 0-141 16,0 0-22-16,166 0-2 15,-85 0-11-15,6 0-8 16,-4-4-2-16,-10 0-49 16,-17-2-146-16,-18 2-254 15,-33-2-78-15,-5 2-72 16,-14 0-563-16</inkml:trace>
  <inkml:trace contextRef="#ctx0" brushRef="#br0" timeOffset="-160958.12">4754 12108 1854 0,'0'0'690'0,"0"0"-223"16,0 0-93-16,0 0-7 15,0 0-134-15,-75-103-122 16,72 97-111-16,3 4 0 16,0 2 0-16,0 0 0 15,0 10 0-15,0 20 0 16,0 15 0-16,5 14 0 15,5 12 0-15,4 9 0 16,1 2 0-16,12 30 0 0,-2-21-171 16,-7-19-850-16</inkml:trace>
  <inkml:trace contextRef="#ctx0" brushRef="#br0" timeOffset="-160422.6">6503 11682 2307 0,'0'0'477'0,"0"0"-262"15,0 0 295-15,0 0-213 16,0 0-180-16,-127 130-84 16,40 13 4-16,-4 28 37 15,9 11-45-15,22 0-29 16,26-17 0-1,16-2 0-15,18-11 0 0,0-8 0 16,36-10 0-16,9-27 0 0,-1-25 0 16,-6-30 0-16,-3-14 0 15,4-6 0-15,-2-4-41 16,7-18-251-16,-12-10-378 16,-12-1-627-16</inkml:trace>
  <inkml:trace contextRef="#ctx0" brushRef="#br0" timeOffset="-159589.16">9968 11676 2184 0,'0'0'569'0,"0"0"-242"15,0 0 139-15,0 0-169 16,0 0-44-16,0 0-253 15,0 0 0-15,29-16 0 16,9 64 0-16,20 33 0 16,15 35 0-16,8 32 0 15,-10 17 0-15,-20-5 0 16,-29-12 0-16,-22-19 0 16,-9-23 0-16,-22-24 0 15,-2-20 0-15,-7-9 0 16,-12 5 0-16,-10 0 0 0,-5-2 0 15,5-14 0-15,10-11 0 16,12-12 0 0,16-9-59-16,15-3-616 0,9-7-1024 0</inkml:trace>
  <inkml:trace contextRef="#ctx0" brushRef="#br0" timeOffset="-159164.78">10389 13479 2583 0,'0'0'654'16,"0"0"-456"-16,0 0 87 16,82-136-141-16,-42 90-90 15,5 2-44-15,-1 2 1 16,-10 7-10-16,-10 9 0 15,-10 10 0-15,-14 10 1 16,0 6 14-16,-22 0-2 16,-11 4-14-16,-6 17 0 0,1 6 2 15,9 7-1 1,12 3 5-16,15 1-6 0,2-2-6 16,21 0 5-16,20-4 1 15,5-4 0-15,2-2-2 16,-4 0-10-16,-7-4-3 15,-12 0 0-15,-11 0 14 16,-14 0-7-16,0 0 8 16,-27-1 6-16,-14-3 8 15,-7-4 7-15,-6-4 7 16,1-2 2-16,4-7-7 16,6-1-16-16,12 0-7 15,20-11-81-15,11-14-379 0,0 2-612 16</inkml:trace>
  <inkml:trace contextRef="#ctx0" brushRef="#br0" timeOffset="-158890.95">11095 13411 2533 0,'0'0'836'0,"0"0"-367"0,0 0-211 16,0 0-258-16,0 0 0 16,120-24 0-16,-59 20 0 15,-3 4-81-15,-9 0-437 16,-16 0-363-16,-20 8-799 0</inkml:trace>
  <inkml:trace contextRef="#ctx0" brushRef="#br0" timeOffset="-158765.55">11153 13587 1468 0,'0'0'843'16,"0"0"-346"-16,0 0-129 15,0 0-124-15,0 0-68 16,123 6-146-16,-30-22-30 15,-14-4-297-15,-11-2-915 0</inkml:trace>
  <inkml:trace contextRef="#ctx0" brushRef="#br0" timeOffset="-158357.12">11984 13196 2431 0,'0'0'847'0,"0"0"-374"0,0 0-128 15,0 0-345 1,0 0 0-16,0 0 0 0,0 0 0 16,-93 157 0-16,70-99 0 15,-1-2 0-15,-5-8 0 16,5-10 0-16,1-12 0 16,8-12 0-16,10-14 0 15,5 0 0-15,3-24 0 16,20-22 0-16,7-12 0 15,5-12 0-15,4-6 0 16,-2-7 0-16,1 5 0 16,-5 12 0-16,-8 14 0 15,-7 24 0-15,-11 22 0 0,-3 6 0 16,-4 38 0-16,0 20 0 16,4 12 0-16,3 11 0 15,5 0 0-15,3-4 0 16,-1-11-12-16,-8-6-318 15,-4-15-282-15,-2-22-290 0</inkml:trace>
  <inkml:trace contextRef="#ctx0" brushRef="#br0" timeOffset="-158220.15">11735 13501 725 0,'0'0'1768'0,"0"0"-1141"16,0 0-407-16,0 0 30 15,114-2-119-15,-8-2-131 16,-10-4-233-16,-11 2-728 0</inkml:trace>
  <inkml:trace contextRef="#ctx0" brushRef="#br0" timeOffset="-158058.12">12477 13651 2163 0,'0'0'844'0,"0"0"-354"16,0 0-142-16,0 0-97 16,-96 115-251-16,71-85 0 15,0-6 0-15,-6-2 0 16,8-6-255-16,4-10-612 0</inkml:trace>
  <inkml:trace contextRef="#ctx0" brushRef="#br0" timeOffset="-157759.83">13000 12974 2408 0,'0'0'855'15,"0"0"-225"1,0 0-427-16,0 0-203 0,0 0 0 15,0 0 0-15,0 0 0 16,-13 114 0-16,-1-42 0 16,-3 7 0-16,1 1 0 15,3-2 0-15,9-6 0 0,4-10 0 16,0-14 0-16,15-9 0 16,16-16 0-16,2-13 0 15,7-10 0-15,10-19-254 16,-9-13-312-16,-9-4-444 15</inkml:trace>
  <inkml:trace contextRef="#ctx0" brushRef="#br0" timeOffset="-157602.35">12846 13266 1698 0,'0'0'989'0,"0"0"-384"15,0 0-250-15,0 0-72 16,0 0-117-16,0 0-166 0,134-30 0 15,-25 16-152-15,-15 0-422 16,-13 0-647-16</inkml:trace>
  <inkml:trace contextRef="#ctx0" brushRef="#br0" timeOffset="-157461.12">13501 13207 1322 0,'0'0'1296'16,"0"0"-645"-16,0 0-302 15,0 0-16-15,0 0-188 16,0 0-145-16,161-17 0 16,-100 16-116-16,-1 1-226 0,-18 0-374 15,-18 0-245-15</inkml:trace>
  <inkml:trace contextRef="#ctx0" brushRef="#br0" timeOffset="-157318.39">13551 13435 1942 0,'0'0'579'15,"0"0"39"-15,0 0-132 16,0 0-255-16,0 0-61 16,0 0-100-16,0 0-70 15,133 0 0-15,-37-30-3 16,-14 2-362-16,-11-4-730 0</inkml:trace>
  <inkml:trace contextRef="#ctx0" brushRef="#br0" timeOffset="-157131.39">14210 13048 2426 0,'0'0'692'15,"0"0"-153"1,0 0-277-16,0 0-85 0,0 0-177 16,143-34 0-16,-85 26-42 15,11-6-180-15,-16 2-334 0,-15 2-385 16</inkml:trace>
  <inkml:trace contextRef="#ctx0" brushRef="#br0" timeOffset="-156860.08">14176 12972 1768 0,'0'0'612'16,"0"0"-115"-16,0 0 43 15,0 0-259-15,0 0-92 16,0 0-75-16,0 0-48 15,-66 128-37-15,66-90-29 16,0 6 0-16,0 4 0 16,0 6 0-16,0 5 0 0,0-5 0 15,0 0 0-15,0-8 0 16,0-8 0-16,11-4 0 16,13-10 0-16,12-6 0 15,11-6 0 1,9-8 0-16,4-4 0 0,0 0 0 0,-7-9-27 15,-6-13-162 1,-9-17-153-16,-11 5-384 0,-16 2-543 16</inkml:trace>
  <inkml:trace contextRef="#ctx0" brushRef="#br0" timeOffset="-156702.75">14166 13377 2503 0,'0'0'610'16,"0"0"-155"-16,0 0-241 15,0 0-148-15,135-38-66 16,-63 24-185-16,-14 1-169 0,-14 4-790 0</inkml:trace>
  <inkml:trace contextRef="#ctx0" brushRef="#br0" timeOffset="-156121.75">16173 12464 1318 0,'0'0'953'15,"0"0"-344"-15,0 0-244 16,0 0 140-16,0 0-159 16,0 0-346-16,0 0 0 15,98-56 0-15,-20 48 0 16,11 0 0-16,1 2 0 16,-9 0 0-16,-18 4 0 0,-20 0-75 15,-28-2-213-15,-28-2-35 16,-23-2-369-16,-9 0-152 0</inkml:trace>
  <inkml:trace contextRef="#ctx0" brushRef="#br0" timeOffset="-155933.25">16507 12256 776 0,'0'0'1132'16,"0"0"-510"-16,0 0-106 16,0 0-172-16,0 0-20 15,-13-112-87-15,13 100-92 16,-3 8-145-16,3 4 0 0,-2 0 0 15,0 23 0 1,-2 20 0-16,1 15 0 0,-1 12 0 16,4 8 0-16,0 5 0 15,0-4 0-15,2 24 0 16,7-21-48-16,-5-15-1053 16</inkml:trace>
  <inkml:trace contextRef="#ctx0" brushRef="#br0" timeOffset="-155258.52">18051 10921 1955 0,'0'0'538'15,"0"0"-288"-15,0 0 115 16,0 0-88-16,-156 32-88 15,92 34-56-15,-17 44 19 16,-5 42-13-16,3 29-41 16,23 10-98-16,29-7 0 15,31-16 0-15,6-4 0 16,46-7 0-16,23-11 0 0,19-7 0 16,-5-31 0-16,-8-28 0 15,-17-24 0-15,-6-20 0 16,20-4 0-16,-12-9-368 15,-8-15-731-15</inkml:trace>
  <inkml:trace contextRef="#ctx0" brushRef="#br0" timeOffset="-154858.95">20943 11117 2316 0,'0'0'674'15,"0"0"-523"-15,0 0 52 16,0 0 103-16,56 166-90 0,-29-35-96 31,0 49-52-31,-1 19-26 0,-8-5-42 16,-14-21 0 0,-4-35 0-16,-8-12 0 0,-17-25 0 15,-4-27 0-15,0-22 0 16,-4-12 0-16,-11-2 0 15,-28 0-11-15,7-8-456 16,9-16-660-16</inkml:trace>
  <inkml:trace contextRef="#ctx0" brushRef="#br0" timeOffset="-153364.92">21355 12763 1177 0,'0'0'1069'15,"0"0"-749"-15,0 0 1 16,0 0 14-16,0 0-119 0,0 0-77 31,0 0-35-31,-62-70-19 0,13 70-31 0,-7 14-7 16,5 8 22-16,7 2-8 16,13 4-2-16,14 0-19 15,17-1-40-15,0 1 0 16,29-1 0-16,14 0 0 15,4 1 0-15,0 0 0 16,-3 2 0-16,-11 0 0 16,-12 0 0-16,-15-2 0 15,-6 0 0-15,-17-2 0 0,-24-4 0 16,-9-1 0 0,-13-7 0-16,-2-5 0 0,0-5 0 15,10-4 0-15,10 0 0 16,16-4 0-16,23-15 0 15,24-18-224-15,22 3-577 16,8 6-1036-16</inkml:trace>
  <inkml:trace contextRef="#ctx0" brushRef="#br0" timeOffset="-153192.78">21540 13050 2428 0,'0'0'848'0,"0"0"-508"0,0 0-60 16,0 0-169-16,0 0-78 16,149-28-33-16,-97 26-120 15,0 2-337 1,-17 0-389-16,-15 4-452 0</inkml:trace>
  <inkml:trace contextRef="#ctx0" brushRef="#br0" timeOffset="-153067.18">21629 13154 1149 0,'0'0'1052'0,"0"0"-537"16,0 0-58-16,0 0-134 16,0 0-69-1,0 0-118-15,0 0-80 0,114 30-56 0,-20-42-225 16,-16-6-553-16,-7-2-997 0</inkml:trace>
  <inkml:trace contextRef="#ctx0" brushRef="#br0" timeOffset="-152654.05">22302 12922 1209 0,'0'0'1376'16,"0"0"-704"-1,0 0-211-15,0 0-183 16,0 0-178-16,0 0-100 16,0 0 0-16,-53 1 0 15,29 48 0-15,-3 5 0 16,-2 4 0-16,0-2 0 15,4-3 0-15,3-10 0 0,9-10 0 16,6-11 0-16,7-15 0 16,0-7 0-16,0-4 0 15,15-25 0-15,8-15 0 16,2-11 0-16,1-7 0 16,4-8 0-16,-1-5 0 15,2-1 0-15,-3 7 0 16,-4 8 0-16,-3 17 0 15,-6 18 0-15,-3 22 0 16,-6 4 0-16,1 34 0 16,-1 16 0-16,-1 15 0 15,0 7 0-15,-1 2 0 16,0-4 0-16,1-8 0 0,-1-6 0 16,-2-11 0-1,-2-9-39-15,0-17-423 0,0-6-273 16,0-12-278-16</inkml:trace>
  <inkml:trace contextRef="#ctx0" brushRef="#br0" timeOffset="-152496.99">22131 13138 1001 0,'0'0'1492'0,"0"0"-813"16,0 0-331-16,0 0-2 0,0 0-181 15,0 0-100 1,0 0-65-16,194-16-12 15,-117 10-293-15,-7 0-632 0</inkml:trace>
  <inkml:trace contextRef="#ctx0" brushRef="#br0" timeOffset="-152324.59">22811 13222 1898 0,'0'0'874'0,"0"0"-261"15,0 0-107-15,0 0-301 16,-68 141-205-16,44-97 0 0,-2 0 0 16,3-4 0-1,0-6 0-15,13-4 0 0,5-12-560 16,5-9-804-16</inkml:trace>
  <inkml:trace contextRef="#ctx0" brushRef="#br0" timeOffset="-151931.45">23212 13258 2378 0,'0'0'833'0,"0"0"-328"16,0 0-236-16,0 0-158 0,0 0-111 15,0 0 0-15,0 0 0 16,37-120 0-16,-26 74 0 15,1-6 0-15,-3-6 0 16,-1-6 0-16,-1-4 0 16,-2-3 0-16,-1 7 0 15,1 10 0-15,-5 16 0 16,0 16 0-16,0 16 0 16,0 6 0-16,0 24 0 15,-2 22 0-15,-10 14 0 16,3 8 0-16,3 7 0 15,1-2 0-15,5 0 0 16,0-7 0-16,0-8 0 0,20-10 0 16,9-9 0-16,7-13 0 15,4-15 0-15,16-11-267 16,-10-19-429-16,-12-12-295 0</inkml:trace>
  <inkml:trace contextRef="#ctx0" brushRef="#br0" timeOffset="-151758.93">23073 12897 2297 0,'0'0'797'0,"0"0"-311"16,0 0-128-16,0 0-200 16,137-15-158-16,-60 9 0 15,12-5 0-15,32-8-230 16,-23-2-585-16,-16 3-828 0</inkml:trace>
  <inkml:trace contextRef="#ctx0" brushRef="#br0" timeOffset="-151599.83">23891 12882 2297 0,'0'0'877'0,"0"0"-268"16,0 0-296-16,0 0-313 15,0 0 0-15,123-6 0 16,-61 6 0-16,5 0-135 16,-15 6-594-16,-19 3-471 15</inkml:trace>
  <inkml:trace contextRef="#ctx0" brushRef="#br0" timeOffset="-151458.59">23956 13096 2015 0,'0'0'705'0,"0"0"-230"15,0 0-178-15,0 0-65 16,0 0-115-16,116 8-117 16,-52-8-106-16,28-24-167 15,-19-2-603-15,-11 0-583 0</inkml:trace>
  <inkml:trace contextRef="#ctx0" brushRef="#br0" timeOffset="-151066.43">24519 12847 2039 0,'0'0'896'0,"0"0"-328"0,0 0-111 0,0 0-321 16,0 0-136-16,0 0 0 16,0 0 0-16,-33 4 0 15,24 42 0-15,1 11 0 16,0 5 0-16,6 2 0 16,0-2 0-16,2-4 0 15,0-7 0-15,0-13 0 16,0-11 0-16,0-12 0 15,0-9 0-15,0-6 0 16,0-6 0-16,0-22 0 16,-2-10-3-16,-7-11-53 15,3-9 4-15,-2-4 20 0,2-6 31 16,1 2 1 0,3 1 57-16,2 9 30 0,0 8-87 15,0 8 0-15,9 8 0 16,16 6 0-16,8 6 0 15,12 6 0-15,3 6 0 16,6 4 0-16,-2 4 0 16,-8 0 0-1,-6 6 0-15,-12 8 0 0,-15 14-236 16,-9-4-280-16,-2-4-302 0</inkml:trace>
  <inkml:trace contextRef="#ctx0" brushRef="#br0" timeOffset="-150887.83">24442 13018 1955 0,'0'0'832'0,"0"0"-299"0,0 0-49 16,0 0-291-16,0 0-94 16,142-22-99-16,-84 12 0 15,0-4-35-15,6-10-220 16,-16 4-543-16,-11-3-1253 0</inkml:trace>
  <inkml:trace contextRef="#ctx0" brushRef="#br0" timeOffset="-150400.09">25542 12129 2256 0,'0'0'697'0,"0"0"-247"16,0 0-81-16,0 0-150 15,0 0-114-15,138-29-105 16,-71 25 0-16,6 1 0 16,1 3 0-16,-7 0 0 0,-13 0 0 15,-17 0 0-15,-16 0 0 16,-15 0 0-16,-6 0-51 16,-8 0-119-16,-40 3-130 15,6 1-431-15,2-3-399 0</inkml:trace>
  <inkml:trace contextRef="#ctx0" brushRef="#br0" timeOffset="-150133.22">25796 11979 1639 0,'0'0'651'0,"0"0"-92"16,0 0-75-16,0 0-181 15,0 0-55-15,0 0-36 16,0 0-212-16,9-58 0 16,-9 66 0-16,0 22 0 15,-4 16 0-15,-10 14 0 16,3 11 0 0,2 7 0-16,2 0 0 0,5-4 0 0,2-5 0 15,0-10 0 1,-7 4 0-16,1-19-581 15,-5-14-815-15</inkml:trace>
  <inkml:trace contextRef="#ctx0" brushRef="#br0" timeOffset="-148992.72">27447 11043 1597 0,'0'0'494'0,"0"0"-218"0,0 0 262 15,0 0-216 1,12-104-66-16,-12 93-20 16,-19 11-53-16,-14 0-78 0,-19 33-44 15,-23 36-33-15,-23 42-28 16,-7 45 0-16,9 23 0 15,30 1 0-15,34-9 0 16,32-25 0-16,3-8 0 16,36-11 0-16,9-27 0 15,-4-22 0-15,-1-23 0 16,-3-14 0-16,4-2 0 16,-1-5 0-16,-4-8 0 15,-10-16 0-15,-10-10 0 0,-9 0 0 16,1-14 0-16,16-20 0 15,-2 2-347-15,2 3-769 0</inkml:trace>
  <inkml:trace contextRef="#ctx0" brushRef="#br0" timeOffset="-148458.15">29890 10926 1677 0,'0'0'376'15,"0"0"123"-15,0 0 17 0,0 0-245 16,0 0-70-16,0 0-54 15,0 0-11-15,-19 10-4 16,26 29-33-16,15 15-57 16,16 30-42-16,11 34 0 15,0 33 0-15,-16 11 0 16,-25-3 0-16,-14-21 0 16,-29-36 0-16,-5-22 0 15,0-24 0-15,2-6 0 16,-7 3 0-16,-2 3 0 15,1 0 0-15,8-8 0 16,11-2-14 0,11-12-485-16,10-10-715 0</inkml:trace>
  <inkml:trace contextRef="#ctx0" brushRef="#br0" timeOffset="-148064.25">29789 12603 2022 0,'0'0'620'16,"0"0"-296"-16,0 0 149 0,0 0-262 16,0 0-76-16,0 0-43 15,-130-77-14-15,93 98-12 16,8 9-26-16,8 2-5 15,17 0-35-15,4 2 0 16,27-6 0-16,15-2 0 16,10-4 0-16,-3-6 0 15,-9-4 0-15,-9-2 0 16,-11-2 0 0,-9 4 0-16,-7 0 0 0,-4 3 0 15,0 3 0-15,0 1 0 16,-8-1 0-16,-10 0 0 15,-11-5 0-15,-9-5 0 0,-6-6 0 16,-6-2 0-16,1 0 0 16,11-2 0-16,11-12 0 15,27-16 0-15,3 2-508 16,21 2-730-16</inkml:trace>
  <inkml:trace contextRef="#ctx0" brushRef="#br0" timeOffset="-147891.22">30034 12763 2133 0,'0'0'731'15,"0"0"-232"-15,0 0-127 16,138-10-201-16,-85 8-171 16,13 2-44-16,-16 0-325 15,-14 0-700-15</inkml:trace>
  <inkml:trace contextRef="#ctx0" brushRef="#br0" timeOffset="-147765.39">30187 12847 1618 0,'0'0'906'0,"0"0"-433"0,0 0 3 16,0 0-201-16,0 0-122 31,0 0-48-31,0 0-105 16,163 14-24-16,-91-17-311 15,-6-12-575-15</inkml:trace>
  <inkml:trace contextRef="#ctx0" brushRef="#br0" timeOffset="-147560.92">30805 12643 1972 0,'0'0'1031'0,"0"0"-439"15,0 0-91-15,0 0-501 0,0 0 0 16,0 0 0-16,0 0 0 15,-25 12 0-15,18 30 0 16,3 6 0-16,2 3 0 16,2-4 0-16,0-3 0 15,0-5 0-15,4-7 0 16,3-10 0-16,-5-14-218 16,-2-6-530-16,0-2-350 0</inkml:trace>
  <inkml:trace contextRef="#ctx0" brushRef="#br0" timeOffset="-147121">30787 12623 1480 0,'0'0'1028'0,"0"0"-441"15,0 0-52-15,0 0-254 16,71-119-96-16,-37 104-185 16,3 6 0-16,2 8 0 15,-1 1 0-15,-7 0 0 16,-10 11 0-16,-7 7 0 15,-12 7 0-15,-2 1-71 16,-13 0-67-16,-18 2-10 16,-10-4 29-16,0-2 73 15,1-4 31-15,9-4 15 0,8-6 15 16,9-2 65 0,12-4 17-16,2-2 25 0,12 0-8 15,19 0-57 1,9 2-42-16,7 2-15 0,1 4 0 15,-6 6-28-15,-5 6-10 16,-14 3 8-16,-11 4 5 16,-12 4-1-16,0-2 11 15,-14 0 9-15,-13-1 0 16,-6-4 5-16,-7-6-1 16,-4-6 2-16,-1-4 6 15,3-6 13-15,4-2-2 16,9 0-17-16,25-6-50 15,4-8-227-15,4-2-898 0</inkml:trace>
  <inkml:trace contextRef="#ctx0" brushRef="#br0" timeOffset="-146958.39">31232 13090 2290 0,'0'0'691'15,"0"0"-134"-15,0 0-257 16,0 0-180-16,0 0-80 0,-135 94-40 16,99-75-133-16,10-6-421 0,5-4-753 15</inkml:trace>
  <inkml:trace contextRef="#ctx0" brushRef="#br0" timeOffset="-146456.41">31733 12964 2538 0,'0'0'720'16,"0"0"-188"-16,0 0-226 0,0 0-306 15,0 0 0-15,0 0 0 0,0 0 0 16,0-131 0-16,0 94 0 16,0-6 0-16,0-5 0 15,6-6 0-15,2 0 0 16,7-4 0-16,2 2 0 16,-2 3 0-16,-1 9 0 15,-6 10 0-15,-1 14 0 16,-5 8 0-16,0 10 0 15,-2 2 0-15,0 0 0 16,0 16 0-16,0 12 0 16,-2 14 0-16,-9 11 0 0,-2 9 0 15,-3 4 0 1,1 4 0-16,-1-2 0 0,3-4 0 16,5-5 0-16,8-9 0 15,0-6 0-15,14-12 0 16,20-10 0-16,8-12-9 15,7-10-188-15,5 0-115 16,10-42-207 0,-15-2-225-16,-8-2-435 0</inkml:trace>
  <inkml:trace contextRef="#ctx0" brushRef="#br0" timeOffset="-146294.33">31727 12585 2424 0,'0'0'499'0,"0"0"-121"16,0 0 104-16,0 0-359 16,176-12-70-16,-98 12-53 15,5 0-45-15,14-8-272 16,-18 2-440-16,-19 0-452 0</inkml:trace>
  <inkml:trace contextRef="#ctx0" brushRef="#br0" timeOffset="-146157.33">32380 12657 2241 0,'0'0'545'0,"0"0"-2"0,0 0-235 16,0 0-201 0,116 0-95-16,-65 0-12 0,7 0-198 15,-16 0-424-15,-13 2-315 0</inkml:trace>
  <inkml:trace contextRef="#ctx0" brushRef="#br0" timeOffset="-145992.89">32396 12815 535 0,'0'0'1762'0,"0"0"-1389"0,0 0 222 0,0 0-220 16,0 0-153-16,0 0-137 15,135 17-85-15,-70-17-48 16,15 0-225-16,-15-13-338 15,-14-5-283-15</inkml:trace>
  <inkml:trace contextRef="#ctx0" brushRef="#br0" timeOffset="-145792.58">33071 12493 1200 0,'0'0'1351'0,"0"0"-720"15,0 0-124-15,0 0-209 16,0 0-189-16,0 0-109 15,0 0 0-15,-9 8 0 16,2 38 0-16,0 6 0 16,3 4 0-16,2 0 0 15,2-4 0-15,0-8 0 16,0-8-140-16,11-14-236 16,3-9-350-16,-6-13-72 0</inkml:trace>
  <inkml:trace contextRef="#ctx0" brushRef="#br0" timeOffset="-145560.86">33084 12368 1957 0,'0'0'592'0,"0"0"-35"16,0 0-108-16,0 0-182 16,0 0-147-16,0 0-48 15,0 0-21-15,141 64-20 16,-104-13-31-16,-1 3 0 15,-5 8 0-15,-6 0 0 16,-9 4 0-16,-10-2 0 16,-6-4 0-16,0-2 0 15,-22-8 0-15,-14-9 0 16,-15-11 0-16,-18-10 0 16,-72-20-123-16,16 0-240 0,3-6-893 15</inkml:trace>
  <inkml:trace contextRef="#ctx0" brushRef="#br0" timeOffset="-144629.36">4801 15368 2194 0,'0'0'533'0,"0"0"-203"15,0 0 187-15,0 0-223 16,0 0-66-16,0 0-228 16,0 0 0-16,20-2 0 15,20-4 0-15,36-2 0 16,46-6 0-16,42-8 0 16,-6 4 0-16,-34 4 0 15,-44 2 0-15,-37 6-158 16,-12-2-393-16,-9 2-255 0,-15-2-193 0</inkml:trace>
  <inkml:trace contextRef="#ctx0" brushRef="#br0" timeOffset="-144425.02">5400 15115 1303 0,'0'0'864'16,"0"0"-608"-16,0 0 230 15,0-112-102-15,-2 90-32 16,0 8-103-16,-3 10-47 15,1 4-202-15,0 0 0 16,-3 16 0-16,-2 26 0 16,2 16 0-16,-1 13 0 0,3 6 0 15,5 6 0-15,0 29 0 16,2-26-359-16,13-14-909 0</inkml:trace>
  <inkml:trace contextRef="#ctx0" brushRef="#br0" timeOffset="-144063">7230 14678 2671 0,'0'0'514'0,"0"0"-267"15,0 0 111-15,-127 38-157 16,53 36-96-16,-18 47-105 16,-14 43 0-16,6 23 0 15,21-5 0-15,26-7 0 16,31-23 0-16,22-10 0 15,15-11 0-15,27-29 0 0,10-26 0 16,2-22 0-16,1-18 0 16,45-1 0-16,-10-13-126 15,-11-12-1004 1</inkml:trace>
  <inkml:trace contextRef="#ctx0" brushRef="#br0" timeOffset="-143198.5">9888 14870 1020 0,'0'0'1026'0,"0"0"-534"15,0 0-115-15,0 0 115 16,0 0-163-16,0 0-103 16,0 0-92-16,-34-63-134 15,34 63 0-15,0 0 0 16,11 5 0-16,18 26 0 16,12 15 0-16,7 18 0 0,10 30 0 15,0 22 0 1,-11 25 0-16,-25 5 0 0,-22-26 0 15,-8-29 0-15,-30-31 0 16,-11-6 0-16,-18 0 0 16,-14 4 0-16,-8 0 0 15,9-13 0-15,8-9 0 16,28-18-114-16,22-10-754 0</inkml:trace>
  <inkml:trace contextRef="#ctx0" brushRef="#br0" timeOffset="-142625.98">10231 16008 1350 0,'0'0'375'0,"0"0"-12"0,0 0 116 15,0 0-99-15,0 0-13 16,0 0-66-16,0 0-91 16,111-99-70-16,-71 59-62 15,5-8-50-15,-5 2-26 16,-4 6-2-16,-10 10 0 15,-13 10-10 1,-10 14 4-16,-3 6 4 0,-13 6-5 16,-16 18 6-16,-3 6 1 15,6 6 5-15,3 4-5 16,14 2 0-16,9 2 0 16,5 0-8-16,26 1 8 15,12-5-1-15,1 0 0 16,-2-4 0-16,-6-4-5 0,-14-2 4 15,-15-4-5-15,-7-2 7 16,-16-2 1-16,-21-10 9 16,-11-2 29-16,-4-6-19 15,-2-4-20-15,4 0 0 16,11 0 0-16,10-18 0 31,16 0 0-31,13-8-29 0,17-18-313 0,18 8-527 16,6 4-959-16</inkml:trace>
  <inkml:trace contextRef="#ctx0" brushRef="#br0" timeOffset="-142490.18">10788 16004 2181 0,'0'0'770'0,"0"0"-480"16,0 0 31-16,0 0-119 15,132-18-132-15,-84 12-70 16,2 6-231-16,-15 0-347 16,-15 0-385-16</inkml:trace>
  <inkml:trace contextRef="#ctx0" brushRef="#br0" timeOffset="-142327.56">10870 16172 851 0,'0'0'1444'0,"0"0"-839"16,0 0-244-16,0 0-15 15,0 0-83-15,0 0-121 16,0 0-89-16,172 4-53 16,-88-34-122-16,-14 0-468 15,-17 6-675-15</inkml:trace>
  <inkml:trace contextRef="#ctx0" brushRef="#br0" timeOffset="-142123.08">11436 15865 2155 0,'0'0'875'0,"0"0"-290"16,0 0-230-16,0 0-229 16,0 0-126-16,0 0 0 15,0 0 0-15,-42 89 0 16,40-48 0-16,2 8 0 16,0-5 0-16,0-4 0 15,2-8 0-15,9-2 0 16,0-10-50-16,0-8-491 15,-2-12-238-15,-5 0-108 0</inkml:trace>
  <inkml:trace contextRef="#ctx0" brushRef="#br0" timeOffset="-141728.75">11474 16048 823 0,'0'0'832'0,"0"0"-327"16,24-111-2-16,-8 71 8 16,2 8-190-16,4 0-21 15,5 10-98-15,4 4-103 16,5 4-99-16,-1 6 0 15,-2 8 0-15,-6 0 0 16,-6 0 0-16,-11 18 0 16,-10 4 0-16,0 4-20 15,-21 10-61-15,-16-4-30 0,-5 3 51 16,1-3 38-16,2-9 22 16,11-2 65-16,7-7 11 15,15-4-2-15,6-2-25 16,4-8-19-16,27 0-30 15,9 4 0-15,8-4 0 16,-2 6 0-16,-1 6 0 16,-12 2-23-16,-11 8-2 15,-10 0 8-15,-12 0 12 16,0 4 5-16,-23-2 25 16,-15-2 20-16,-9-4-45 0,-6-4 0 15,-2-6 0 1,3 0 0-16,12-8 0 0,15 0 0 15,21-8 0-15,27-24 0 16,21 2-550-16,10 2-1071 0</inkml:trace>
  <inkml:trace contextRef="#ctx0" brushRef="#br0" timeOffset="-140989.16">12545 16154 1525 0,'0'0'601'0,"0"0"-213"0,0 0 180 15,0 0-254-15,0 0-26 16,0 0-70-16,0 0-24 16,32-52-194-16,-21 52 0 15,-6 0 0-15,-5 0 0 16,0 22 0-16,-16 8 0 16,-18 8 0-16,-10 2 0 15,-5 0 0-15,0-1 0 16,4-7 0-16,12-10 0 15,12-8-576-15,13-10-698 0</inkml:trace>
  <inkml:trace contextRef="#ctx0" brushRef="#br0" timeOffset="-140559.47">13045 16000 1071 0,'0'0'1331'0,"0"0"-710"15,0 0-316-15,0 0 67 16,0 0-129-16,0 0-90 16,0 0-153-16,15-105 0 15,-6 71 0-15,3-6 0 16,-1-6 0-16,-1-12 0 0,4-4 0 15,-3-9 0 1,1 7 0-16,-4 2 0 0,-1 14 0 16,-3 20 0-16,-4 10 0 15,0 18 0-15,0 2 0 16,-13 32 0-16,-5 16 0 16,1 16 0-16,3 5 0 15,5 3 0-15,3 0 0 16,6-8 0-16,0-6 0 15,0-6 0-15,6-6 0 16,15-11 0-16,8-7 0 16,10-12 0-16,8-8 0 15,4-10 0-15,1 0 0 16,-4-40-249-16,-14-2-410 0,-14 2-439 16</inkml:trace>
  <inkml:trace contextRef="#ctx0" brushRef="#br0" timeOffset="-140402.72">13036 15741 447 0,'0'0'2514'16,"0"0"-1887"-16,0 0-405 16,0 0 64-16,0 0-286 0,160-10 0 15,-46-4 0 1,-19 2-59-16,-16 2-892 0</inkml:trace>
  <inkml:trace contextRef="#ctx0" brushRef="#br0" timeOffset="-140167.09">14047 15743 3420 0,'0'0'676'0,"0"0"-676"15,0 0 0-15,116-44 0 16,-67 36 0-16,-4 4-3 16,-16 4-487-16,-14 12-374 15,-15 6-646-15</inkml:trace>
  <inkml:trace contextRef="#ctx0" brushRef="#br0" timeOffset="-140025.75">14032 15919 1674 0,'0'0'795'0,"0"0"-262"0,0 0-189 15,0 0-97 1,0 0-40-16,121 4-138 0,-13-36-69 16,-12 6-279-16,-11-6-676 15</inkml:trace>
  <inkml:trace contextRef="#ctx0" brushRef="#br0" timeOffset="-139821.55">14858 15414 940 0,'0'0'1985'0,"0"0"-1367"0,0 0-419 16,0 0-2-1,163-50-143-15,-107 42-54 0,-9 2-219 16,-21 4-132-16,-26 2-311 16,-10 0-92-16,-25 0-1082 0</inkml:trace>
  <inkml:trace contextRef="#ctx0" brushRef="#br0" timeOffset="-139601.65">14870 15400 1420 0,'0'0'647'0,"0"0"-157"16,0 0 38-1,0 0-200-15,0 0 17 0,0 0-108 16,0 0-136-16,-65 112-101 0,56-81 0 16,2 5 0-1,-1 4 0-15,-1 4 0 0,1 2 0 16,4 2 0-16,4 2 0 16,0-6 0-16,4 0 0 15,19-12 0-15,6-1 0 16,7-12 0-16,1-6 0 15,4-8 0-15,1-5 0 16,1 0 0-16,-3-9 0 16,2-22-318-16,-9 7-437 15,-8-2-387-15</inkml:trace>
  <inkml:trace contextRef="#ctx0" brushRef="#br0" timeOffset="-139413.22">14776 15749 1647 0,'0'0'1048'16,"0"0"-437"-1,0 0-291-15,0 0-54 0,0 0-148 16,129-48-98-16,-60 42-20 16,27-6-188-16,-18 6-527 15,-15-6-1291-15</inkml:trace>
  <inkml:trace contextRef="#ctx0" brushRef="#br0" timeOffset="-138766.28">15694 14891 1716 0,'0'0'1284'0,"0"0"-940"16,0 0-72-16,0 0 47 15,163-66-158-15,-92 53-161 16,9 3 0-16,10 2 0 16,3 3 0-16,-6-1 0 0,-9 2 0 15,-20-3-119 1,-31 1-357-1,-21-2-322-15,-6 2-571 0</inkml:trace>
  <inkml:trace contextRef="#ctx0" brushRef="#br0" timeOffset="-138530.41">16200 14578 2220 0,'0'0'672'16,"0"0"-325"-16,0 0 155 15,0 0-268-15,0 0-113 16,0 0-121-16,0 0 0 16,-13 68 0-16,8-2 0 0,-2 15 0 15,1 5 0 1,1-2 0-16,-1-4 0 0,4 10-14 16,2-19-504-16,0-21-609 0</inkml:trace>
  <inkml:trace contextRef="#ctx0" brushRef="#br0" timeOffset="-138090.49">17895 14233 1746 0,'0'0'372'16,"0"0"-60"-16,0 0 289 16,0 0-317-16,-135-14-47 15,96 34-15-15,-1 20-27 16,-8 31-68-16,-6 47-127 16,3 46 0-16,6 16 0 15,21-3 0-15,17-25 0 16,7-45 0-16,7-27 0 15,13-20 0-15,11-8 0 16,40 10 0-16,-8-7 0 16,1-15-1071-16</inkml:trace>
  <inkml:trace contextRef="#ctx0" brushRef="#br0" timeOffset="-137461.6">19312 14355 1744 0,'0'0'615'16,"0"0"-321"-16,0 0 192 16,0 0-181-16,0 0-24 0,0 0-109 15,125-62-31-15,-87 94-83 16,7 22-58 0,11 33 0-16,2 39 0 0,-1 26 0 15,-10 9 0-15,-22-29 0 16,-21-37 0-16,-4-37 0 15,-16-4 0-15,-20 0 0 16,-14 8 0-16,-12 4 0 16,-21 12-137-16,14-17-391 15,15-11-417-15</inkml:trace>
  <inkml:trace contextRef="#ctx0" brushRef="#br0" timeOffset="-137022.52">19776 15901 2134 0,'0'0'785'0,"0"0"-439"16,0 0-87-16,20-116-49 16,20 74-132-16,7-2-49 15,4 0-22-15,-2-6-6 16,-5 2 5-16,-10 7 0 15,-14 9 6-15,-9 10 3 16,-11 14 30-16,0 8 8 16,-20 0-20-16,-6 8-32 0,-6 12 13 15,8 10-5-15,9-2 1 16,9 7 8-16,6-5-6 16,16 2 1-16,20 0-13 15,6-6 0-15,1 0 0 16,-3 2 0-16,-9-6 0 15,-9 0 0-15,-13 2 0 16,-9-2 0-16,0 4 0 16,-13-4 0-16,-16-4 0 15,-7 0 0-15,-4-4 0 0,-2-6 0 16,2-3 0 0,7-5 0-16,8 0 0 0,25-32 0 15,0 1-134-15,15-5-841 16</inkml:trace>
  <inkml:trace contextRef="#ctx0" brushRef="#br0" timeOffset="-136861.03">20376 15701 2483 0,'0'0'831'0,"0"0"-483"15,0 0-36-15,0 0-190 16,0 0-122-16,158-18 0 15,-116 16-89-15,-13 2-369 16,-13 0-343-16,-14 2-219 0</inkml:trace>
  <inkml:trace contextRef="#ctx0" brushRef="#br0" timeOffset="-136735.25">20440 15835 1242 0,'0'0'776'16,"0"0"-214"-16,0 0-16 15,0 0-212-15,0 0-36 16,0 0-115-1,0 0-91-15,129 42-92 0,-58-72-24 16,-13-2-290-16,-11 2-616 0</inkml:trace>
  <inkml:trace contextRef="#ctx0" brushRef="#br0" timeOffset="-136529.9">20897 15597 2297 0,'0'0'896'16,"0"0"-294"-16,0 0-301 31,0 0-301-31,0 0 0 16,0 0 0-16,0 0 0 15,-58 130 0-15,58-78 0 16,0-2 0-16,0-2 0 16,0-6 0-16,6-6 0 15,1-10 0-15,-3-12-523 16,1-9-283-16,-3-5-171 0</inkml:trace>
  <inkml:trace contextRef="#ctx0" brushRef="#br0" timeOffset="-136121.48">20872 15663 208 0,'0'0'1807'0,"0"0"-1033"16,0-102-216-16,0 66-68 16,15 9-231-16,8 5-259 15,8 8 0-15,7 6 0 16,-1 2 0-16,2 6 0 15,-10 0 0-15,-12 20 0 16,-12 6 0-16,-5 6 0 16,-11 3 0-16,-18 2 0 0,-9 2 0 15,-3-7 0-15,6-2 0 16,6-8 0 0,12-6 0-16,8-8 0 0,9-4 0 15,0-4 0-15,17 0 0 16,17 0 0-16,9 0 0 15,5 0 0-15,-1 0 0 16,0 0 0-16,-12 10 0 16,-8 10 0-16,-13 8 0 15,-14-2 0-15,0 6 0 16,-18-2 0-16,-18-2 0 16,-6-1 0-16,-5-5 0 15,1-8 0-15,3-5 0 0,9 0 0 16,14-9 0-16,13 0 0 15,14-10 0-15,20-12-384 16,8 0-915-16</inkml:trace>
  <inkml:trace contextRef="#ctx0" brushRef="#br0" timeOffset="-135963.12">21344 15973 1528 0,'0'0'1074'0,"0"0"-468"15,0 0-148-15,0 0-151 0,0 0-184 16,-80 115-123-16,60-89 0 16,0-2 0-16,7-2 0 15,3-8-516-15,10-6-1097 0</inkml:trace>
  <inkml:trace contextRef="#ctx0" brushRef="#br0" timeOffset="-135491.62">21872 15815 1807 0,'0'0'769'0,"0"0"-202"16,0 0-86-16,0 0-184 16,0 0-122-16,0 0-175 15,0 0 0-15,0-124 0 0,0 88 0 16,0-4 0 0,0-5 0-16,5-5 0 0,4-4 0 15,6-2 0-15,-1 6 0 16,1 0 0-16,-4 16 0 15,-1 10 0-15,-8 16 0 16,-2 8 0-16,0 1 0 16,0 30 0-16,-12 17 0 15,1 10 0-15,3 14 0 16,3 4 0-16,5 5 0 16,0-1 0-16,11-10 0 15,12-6 0-15,4-12 0 16,6-14 0-16,15-22-116 0,-7-11-430 15,-5-5-374-15</inkml:trace>
  <inkml:trace contextRef="#ctx0" brushRef="#br0" timeOffset="-135318.79">21955 15587 2248 0,'0'0'785'15,"0"0"-491"-15,0 0-13 16,131-30-147-16,-48 21-134 16,48-5-137-16,-19 5-364 15,-14 0-655-15</inkml:trace>
  <inkml:trace contextRef="#ctx0" brushRef="#br0" timeOffset="-135161.91">22574 15633 1317 0,'0'0'1271'16,"0"0"-744"-16,0 0-291 15,0 0 3-15,0 0-239 16,163-13-53-16,-91 13-441 0,-20 0-361 16,-18 0-870-16</inkml:trace>
  <inkml:trace contextRef="#ctx0" brushRef="#br0" timeOffset="-135020.6">22487 15819 1467 0,'0'0'700'16,"0"0"-185"-16,0 0-35 15,0 0-183-15,0 0-74 16,145 40-139-16,-65-40-84 16,36-22-49-16,-20-4-281 15,-16-6-666-15</inkml:trace>
  <inkml:trace contextRef="#ctx0" brushRef="#br0" timeOffset="-134655.1">23339 15408 2564 0,'0'0'742'0,"0"0"-365"16,0 0 36-16,0 0-413 16,0 0 0-16,0 0 0 0,-56 130 0 15,38-67 0-15,5 5 0 16,4 0 0-1,3-2 0-15,2-8 0 0,4-10 0 32,0-12 0-32,0-9 0 15,0-19 0-15,4-8 0 16,0 0-72-16,-4-25-140 16,0-11-29-16,0-6 41 15,0-10 64-15,0-10 63 16,6-6 73-16,7-4 42 15,6 6 116-15,1-3 57 0,-1 13 25 16,4 8-48-16,-1 10-105 16,2 4-87-16,1 8 0 15,4 3 0-15,4 8 0 16,1 7 0-16,-3 2 0 16,-2 6 0-16,-9 0-122 15,-20 20-433-15,0 6-303 16,-6 0-893-16</inkml:trace>
  <inkml:trace contextRef="#ctx0" brushRef="#br0" timeOffset="-134497.78">23202 15651 1817 0,'0'0'749'16,"0"0"-163"-16,0 0-281 15,116-22-137-15,-55 8-168 16,19-3-16-16,-15 7-221 15,-17 1-514-15</inkml:trace>
  <inkml:trace contextRef="#ctx0" brushRef="#br0" timeOffset="-133868.16">24621 14554 1392 0,'0'0'1457'0,"0"0"-1073"16,0 0 106-16,0 0-117 15,0 0-373-15,0 0 0 16,0 0 0-16,201-48 0 16,-80 37 0-16,-5 2 0 0,-18 3 0 15,-34-2 0-15,-10 2-63 16,-32-6-483-16,-22 2-237 15,-11 2-430-15</inkml:trace>
  <inkml:trace contextRef="#ctx0" brushRef="#br0" timeOffset="-133695.85">25005 14343 2143 0,'0'0'728'16,"0"0"-352"-16,0 0 174 15,0 0-251-15,0 0-299 16,0 0 0-16,0 0 0 15,15-58 0-15,-15 74 0 0,0 20 0 16,-6 6 0-16,-5 15 0 16,-1 1 0-16,4 6 0 15,-3 4 0-15,-7 22 0 16,3-17-8-16,-2-11-955 0</inkml:trace>
  <inkml:trace contextRef="#ctx0" brushRef="#br0" timeOffset="-133192.87">26331 13687 2165 0,'0'0'565'16,"0"0"-79"-16,0 0-134 16,0 0-112-16,0 0-111 15,-152 177 30-15,61-25-159 16,4 27 0-16,24 5 0 0,39-11 0 15,24-27 0 1,41-1 0-16,23-31 0 0,45-10 0 16,-14-33 0-16,-10-31-834 0</inkml:trace>
  <inkml:trace contextRef="#ctx0" brushRef="#br0" timeOffset="-132683.02">28452 13770 1783 0,'0'0'383'0,"0"0"177"15,0 0-9-15,0 0-238 16,0 0-39-16,0 0-42 16,123-32-232-16,-108 40 0 15,3 22 0-15,2 18 0 16,8 28 0-16,7 39 0 15,-4 37 0-15,-12 18 0 16,-14-9 0-16,-8-15 0 16,-34-24 0-16,-7-19 0 15,-4-27 0-15,7-18 0 0,-5-6 0 16,-33 25 0-16,9-9-77 16,1-10-947-16</inkml:trace>
  <inkml:trace contextRef="#ctx0" brushRef="#br0" timeOffset="-131926.96">28731 15388 1534 0,'0'0'849'0,"0"0"-486"15,0 0 197-15,0 0-259 16,0 0-147-16,0 0-86 16,0 0-13-16,66-80-20 15,-48 58-13-15,-5-2-1 16,-6 2-1-16,-7 4 8 15,-2 1 2-15,-25 7-6 16,-6 6-12-16,-5 4-3 0,2 3 2 16,3 15-11-1,10 10 0-15,15 2 0 0,8 4 0 16,0 0 0-16,25-2 0 16,6-2 0-16,2-4 0 15,-4-2 0-15,-5-2 0 16,-8-4 0-16,-12 0 0 15,-4-1 0-15,-2 1 0 16,-23 0 0-16,-8 0 0 16,-7-4 0-16,-5-2 0 15,1-2 0 1,9-5 0-16,8-5 0 0,13 0 0 16,19-18-11-16,21-9-608 0,13-4-856 15</inkml:trace>
  <inkml:trace contextRef="#ctx0" brushRef="#br0" timeOffset="-131753.89">28960 15406 2490 0,'0'0'663'0,"0"0"-288"16,0 0-24-16,0 0-134 15,0 0-217-15,147 0 0 16,-112 0-62-16,-6 0-275 0,-10 0-353 31,-13 0-285-31</inkml:trace>
  <inkml:trace contextRef="#ctx0" brushRef="#br0" timeOffset="-131596.92">28969 15561 1864 0,'0'0'731'16,"0"0"-155"-16,0 0-97 15,0 0-227-15,0 0-58 16,0 0-194-16,149 27 0 15,-93-40 0-15,13-24-143 16,-14 11-486-16,-10-6-582 0</inkml:trace>
  <inkml:trace contextRef="#ctx0" brushRef="#br0" timeOffset="-131361">29522 15240 2347 0,'0'0'688'0,"0"0"-77"15,0 0-161-15,0 0-450 16,0 0 0-16,0 0 0 16,0 0 0-16,-16 62 0 15,16-26 0 1,0 4 0-16,0 0 0 0,0 0 0 0,2-8 0 16,2-2 0-1,1-6 0-15,-2-7-221 0,-3-17-352 16,0 0-284-16,0 0-678 15</inkml:trace>
  <inkml:trace contextRef="#ctx0" brushRef="#br0" timeOffset="-131125.78">29551 15150 1844 0,'0'0'845'0,"0"0"-257"15,0 0-42-15,0 0-273 16,0 0-273-16,0 0 0 15,0 0 0 1,144 22 0-16,-111 11 0 0,-4 7 0 16,-10 5 0-16,-13-1 0 0,-6 4 0 15,-6-8 0-15,-23 0 0 16,-7-4 0-16,-9 0 0 16,1-9 0-16,-3-4 0 15,5 0 0 1,6-3 0-16,9-2 0 0,21-4-74 15,6-4-721-15,0-2-1243 0</inkml:trace>
  <inkml:trace contextRef="#ctx0" brushRef="#br0" timeOffset="-130931.77">29849 15695 1766 0,'0'0'1084'0,"0"0"-614"15,0 0 82-15,0 0-328 16,0 0-224-16,0 0 0 31,-49 116 0-31,22-80 0 0,3-2 0 16,5 0 0-16,9-8-102 16,8-9-893-16</inkml:trace>
  <inkml:trace contextRef="#ctx0" brushRef="#br0" timeOffset="-130397.54">30424 15575 1197 0,'0'0'1031'0,"0"0"-465"15,0 0 8-15,0 0-88 16,0 0-244-16,0 0-242 16,0 0 0-16,0-53 0 0,6 29 0 15,3-10 0-15,3-4 0 16,-4-6 0-16,1-6 0 15,3-2 0-15,-4-6 0 16,3 4 0-16,-1 1 0 16,-2 11 0-16,-1 8 0 15,-1 16 0-15,-3 8 0 16,-3 10 0-16,0 0 0 16,0 22 0-1,0 12 0-15,0 10 0 0,-9 8 0 16,0 3 0-16,1 7 0 15,-2-4 0-15,1 4 0 16,7-4 0-16,0-4 0 0,2-1 0 16,0-3 0-16,20-6 0 15,14-8 0-15,8-10 0 16,7-8 0-16,4-12-225 16,9-10-232-16,-10-20-237 15,-17-8-205-15</inkml:trace>
  <inkml:trace contextRef="#ctx0" brushRef="#br0" timeOffset="-130223.75">30459 15338 2805 0,'0'0'501'15,"0"0"9"-15,0 0-230 0,0 0-280 16,170-58 0-16,-103 46 0 15,22-4 0 1,-18 4-336-16,-13-2-758 0</inkml:trace>
  <inkml:trace contextRef="#ctx0" brushRef="#br0" timeOffset="-130061.29">31112 15378 2228 0,'0'0'570'16,"0"0"-59"-16,0 0-207 16,147-12-166-16,-97 8-138 15,-4 2-39-15,-11 2-204 16,-16 0-379-16,-13 8-151 16,-6 6-126-16</inkml:trace>
  <inkml:trace contextRef="#ctx0" brushRef="#br0" timeOffset="-129892.65">31201 15516 1288 0,'0'0'374'0,"0"0"105"0,0 0 44 16,0 0-137-16,0 0-71 16,0 0 12-16,0 0-93 15,29 91-117 1,25-91-64-16,11 0-53 0,6-2 0 16,32-24-180-16,-17-5-478 15,-10-1-723-15</inkml:trace>
  <inkml:trace contextRef="#ctx0" brushRef="#br0" timeOffset="-129719.68">31926 15204 2579 0,'0'0'665'16,"0"0"-105"-16,0 0-268 15,0 0-292-15,0 0 0 16,160-85 0-16,-108 75 0 15,-13 2-27 1,-12 4-272-16,-25 2-269 0,-2 0-368 0,-9 2-355 0</inkml:trace>
  <inkml:trace contextRef="#ctx0" brushRef="#br0" timeOffset="-129459.81">31999 15111 325 0,'0'0'1175'16,"0"0"-844"-16,0 0 165 15,0 0-111 1,0 0-30-1,0 0-52-15,-120 125-26 16,111-93-53-16,5 4-61 16,-6 4-101-16,4 4-62 15,-1 4 0-15,3-2 0 16,4 6 0-16,0-3 0 16,6-3 0-16,15-6 0 15,8-4 0-15,6-6 0 0,7-8 0 16,10-8 0-16,6-8 0 15,2-6 0-15,-2 0-150 16,-5-14-203-16,-8-28-282 16,-16 4-100-16,-14 0-359 0</inkml:trace>
  <inkml:trace contextRef="#ctx0" brushRef="#br0" timeOffset="-129259.46">31812 15512 2383 0,'0'0'617'0,"0"0"-66"0,0 0-236 16,0 0-174-16,131-68-100 16,-71 54-41-16,3 6-66 15,9 0-158-15,-24 0-139 16,-10 2-741-16</inkml:trace>
  <inkml:trace contextRef="#ctx0" brushRef="#br0" timeOffset="-128393.68">9402 17419 1886 0,'0'0'754'0,"0"0"-424"16,0 0 203-16,0 0-182 15,0 0-109-15,0 0-242 0,0 0 0 16,-69-50 0-16,113 42 0 16,41-2 0-16,37-2 0 15,3 2 0-15,-11 6 0 16,-18 0 0-16,-34 4 0 16,-6 0 0-16,-12 0-293 15,-42 0-277-15,-2 0-189 16,-29 0-85-16</inkml:trace>
  <inkml:trace contextRef="#ctx0" brushRef="#br0" timeOffset="-128156.92">9830 17129 2039 0,'0'0'519'15,"0"0"-147"-15,0 0 95 16,0 0-213-16,0 0-58 15,0 0-55 1,0 0-33-16,-18-81-108 0,18 113 0 16,0 21 0-16,0 9 0 15,0 14 0-15,0 10 0 16,0 11-41-16,0 29-290 16,0-24-364-16,0-22-528 0</inkml:trace>
  <inkml:trace contextRef="#ctx0" brushRef="#br0" timeOffset="-127891.15">11563 16982 2288 0,'0'0'684'0,"0"0"-528"16,0 0 124-16,0 0 18 0,-138 66-100 16,63 19-64-16,-20 45-76 15,2 38-58-15,11 17 0 16,32-3 0-16,42-21 0 16,19-31 0-16,42-24 0 15,57-7 0-15,32-31 0 16,-22-28-227-16,3-18-879 0</inkml:trace>
  <inkml:trace contextRef="#ctx0" brushRef="#br0" timeOffset="-126987.39">14390 17040 1987 0,'0'0'527'0,"0"0"-198"0,0 0 166 15,0 0-220-15,0 0-97 16,0 0-62-1,152-36-23-15,-80 70-33 0,1 12-24 16,-2 17-36-16,-9 25 0 16,-19 32 0-16,-36 24 0 15,-16 13 0-15,-40-29 0 16,-9-33 0-16,6-37 0 16,-1-10 0-16,-5 6 0 15,-2 4 0-15,2-4-102 16,31-10-257-16,19-16-502 15,8-16-867-15</inkml:trace>
  <inkml:trace contextRef="#ctx0" brushRef="#br0" timeOffset="-126622.02">15331 17874 1879 0,'0'0'722'15,"0"0"-231"-15,0 0-134 0,0 0-18 16,0 0-155-16,0 0-95 16,0 0-54-16,-87-62-35 15,58 88 0-15,2 6 0 16,8 3 0-16,7-3 0 16,12 4 0-16,0-4 0 15,14 2 0-15,15-2 0 16,4 0 0-16,3 2 0 15,-3-2 0-15,-6 1 0 16,-8 0 0-16,-9-1 0 16,-10 1 0-16,0-7 0 0,-25 0 0 15,-15-8 0-15,-13-4 0 16,-14-6 0-16,-5-8 0 16,-1 0 0-16,8 0 0 15,12-8 0-15,15-6 0 16,22-4 0-16,32-12 0 15,22 6-374-15,11-2-640 0</inkml:trace>
  <inkml:trace contextRef="#ctx0" brushRef="#br0" timeOffset="-126453.81">15449 18177 965 0,'0'0'1454'0,"0"0"-709"0,0 0-369 15,0 0-38-15,0 0-214 16,0 0-74-16,113-40-37 16,-68 40-13-16,-3 0-108 15,-8 0-263-15,-10 14-466 16,-15 0-341-16</inkml:trace>
  <inkml:trace contextRef="#ctx0" brushRef="#br0" timeOffset="-126291.89">15570 18312 1416 0,'0'0'778'0,"0"0"-183"16,0 0-97-16,0 0-247 0,0 0-15 16,0 0-73-16,0 0-97 15,158-27-43-15,-108 14-23 16,15-14-181-16,-14 5-378 16,-11 1-449-16</inkml:trace>
  <inkml:trace contextRef="#ctx0" brushRef="#br0" timeOffset="-126102.91">16019 18031 608 0,'0'0'1622'16,"0"0"-795"-16,0 0-336 16,0 0-138-16,0 0-158 15,0 0-195-15,0 0 0 0,-17-72 0 16,7 104 0 0,2 12 0-16,-1 6 0 0,5 6 0 15,2-2 0-15,2-4 0 16,0-1 0-16,0-13 0 15,0-8 0-15,10-24-455 16,-3-4-355-16,-1-6-519 0</inkml:trace>
  <inkml:trace contextRef="#ctx0" brushRef="#br0" timeOffset="-125865.64">16071 17812 2165 0,'0'0'814'16,"0"0"-287"-16,0 0-79 15,0 0-306-15,0 0-142 16,0 0 0-16,0 0 0 16,122 89 0-16,-88-43 0 15,-10 2 0-15,-6 2 0 16,-9-2 0-16,-9-4 0 16,0 2 0-16,-24-2 0 0,-10-4 0 15,-4-3 0-15,-7-7 0 16,1-8 0-16,-1-8 0 15,8-4-39-15,12-6-321 16,14-4-452-16,11 0-516 0</inkml:trace>
  <inkml:trace contextRef="#ctx0" brushRef="#br0" timeOffset="-125661.45">16516 18334 2155 0,'0'0'683'0,"0"0"-342"16,0 0 199-16,0 0-299 16,0 0-105-16,-60 124-136 15,33-92 0-15,1 0 0 16,3-2 0-16,9-9-464 16,10-10-723-16</inkml:trace>
  <inkml:trace contextRef="#ctx0" brushRef="#br0" timeOffset="-125268.96">16991 18316 2280 0,'0'0'935'0,"0"0"-388"16,0 0-312-16,13-117-136 15,7 73-99-15,0-4 0 16,0-6 0-16,3-8 0 16,-6 0 0-16,1-2 0 15,-3-3 0-15,-3 13 0 16,-3 14 0 0,-5 10 0-16,-2 16 0 0,-2 10 0 15,0 4 0-15,0 8 0 16,-8 20 0-16,-8 16 0 0,-6 10 0 15,-1 12 0-15,3 3 0 16,3 1 0-16,8 0 0 16,7-6 0-1,2-10 0-15,15-6 0 0,18-12 0 16,12-9 0-16,6-13 0 16,1-10 0-16,6-12-207 15,-14-16-393-15,-11-11-394 0</inkml:trace>
  <inkml:trace contextRef="#ctx0" brushRef="#br0" timeOffset="-125095.98">17042 17897 1443 0,'0'0'1209'16,"0"0"-541"-16,0 0-207 15,0 0-249-15,0 0-109 16,120-18-103-1,-53 18 0-15,29 0-48 0,-18 0-326 16,-14 0-729-16</inkml:trace>
  <inkml:trace contextRef="#ctx0" brushRef="#br0" timeOffset="-124930.88">17758 17951 2278 0,'0'0'782'0,"0"0"-467"16,0 0 57-16,115-32-200 16,-57 28-113-1,2 0-59-15,-6 4-6 16,-12 0-188-16,-24 4-271 16,-14 10-377-16,-4 4-597 0</inkml:trace>
  <inkml:trace contextRef="#ctx0" brushRef="#br0" timeOffset="-124789.64">17831 18205 626 0,'0'0'1365'0,"0"0"-697"16,0 0-160-16,0 0-153 15,0 0-71-15,0 0-98 16,0 0-82-16,93 40-104 16,-37-40 0-16,19 0-44 15,-12-14-425-15,-9-4-698 0</inkml:trace>
  <inkml:trace contextRef="#ctx0" brushRef="#br0" timeOffset="-124601.03">18392 17816 1910 0,'0'0'742'15,"0"0"-228"-15,0 0-213 16,0 0-84-16,156-66-118 15,-96 60-99-15,5-2-70 16,-18 2-236-16,-18 2-628 0</inkml:trace>
  <inkml:trace contextRef="#ctx0" brushRef="#br0" timeOffset="-124333.97">18346 17762 1202 0,'0'0'809'16,"0"0"-310"-16,0 0 48 16,0 0-87-16,0 0-172 15,0 0 3-15,0 0-291 16,-34 46 0-16,29-12 0 16,1 12 0-16,-1 17 0 15,5 11 0-15,0 8 0 16,0 2 0-16,0 5 0 15,3-9 0-15,8-12 0 16,-2-14 0-16,0-14 0 0,-7-14 0 16,-2-16 0-16,0-10-155 15,-13 0-401-15,-1-3-632 0</inkml:trace>
  <inkml:trace contextRef="#ctx0" brushRef="#br0" timeOffset="-124035.61">18348 18223 1859 0,'0'0'747'16,"0"0"-147"-16,0 0-137 15,0 0-192-15,0 0-115 16,0 0-156-16,0 0 0 16,-7-58 0-16,33 56 0 15,15 2 0-15,10 0 0 16,7 0 0-16,0 0 0 16,-2 0 0-16,-17 0-227 0,-16 0-980 15</inkml:trace>
  <inkml:trace contextRef="#ctx0" brushRef="#br0" timeOffset="-123360.88">19819 17409 1393 0,'0'0'240'0,"0"0"35"0,0 0 57 0,0 0-48 15,0 0-16-15,0 0-90 16,0 0-12-16,-41-92 2 16,57 86 13-16,1 2 16 15,10-4-44-15,13 4-50 16,34-2-47 0,44 6-31-16,34-8-14 0,-8 4-11 15,-30-2-14-15,-43 2-104 16,-36-4-139-16,-10-6-80 15,-11 0-375-15,-12 2-152 0</inkml:trace>
  <inkml:trace contextRef="#ctx0" brushRef="#br0" timeOffset="-123156.61">20409 16990 1935 0,'0'0'603'16,"0"0"-323"-16,0 0 283 15,0 0-195-15,0 0-137 16,0 0-115 0,0 0-116-16,-16 22 0 0,5 36 0 15,5 10 0-15,6 13 0 0,0 3 0 32,4 0 0-32,27 24-51 0,-2-23-481 0,0-23-521 0</inkml:trace>
  <inkml:trace contextRef="#ctx0" brushRef="#br0" timeOffset="-122820.14">22140 16852 1918 0,'0'0'1043'0,"0"0"-890"15,0 0 110-15,0 0 118 16,-179 40-138-16,88 18-148 16,-20 30-95-16,-9 43 0 15,8 39 0-15,29 13 0 16,46-5 0-16,37-12 0 15,39-47 0-15,17-29 0 16,36-10 0-16,24-31 0 16,-16-18-466-16,-4-8-1086 0</inkml:trace>
  <inkml:trace contextRef="#ctx0" brushRef="#br0" timeOffset="-121923.29">25219 16665 1986 0,'0'0'396'0,"0"0"-183"0,0 0 303 16,0 0-211-16,0 0-24 16,0 0-106-16,0 0-70 15,56-46 14-15,-16 96-119 16,9 30 0-16,8 37 0 16,-3 25 0-16,-16 6 0 15,-31-11 0 1,-7-29 0-16,-29-32 0 15,-10-22 0-15,-9-1 0 0,-16-3 0 0,-15 6 0 32,-8-2 0-32,7-14 0 0,14-8 0 0,23-14 0 15,43-5-23 1,0-12-533-16,35-1-571 0</inkml:trace>
  <inkml:trace contextRef="#ctx0" brushRef="#br0" timeOffset="-121529.02">26099 17531 2063 0,'0'0'619'16,"0"0"-142"-16,0 0-26 31,0 0-217-31,0 0-80 15,0 0-56-15,-144-76-98 16,98 84 0-16,9 19 0 0,8 9 0 16,16 4 0-1,13 0 0-15,0 4 0 16,19-2 0-16,12 2 0 16,6 0 0-16,-4-8 0 15,-2 4 0-15,-5-4 0 16,-3 1 0-16,-9-1 0 15,-6-6 0-15,-8 2 0 0,0-2 0 16,-6-2 0-16,-21-10 0 16,-8 1 0-16,-8-12 0 15,-6-3 0-15,0-4 0 16,2 0 0-16,9 0 0 16,16-10 0-16,15-6 0 15,23-24-32-15,22 8-533 16,7 2-591-16</inkml:trace>
  <inkml:trace contextRef="#ctx0" brushRef="#br0" timeOffset="-121199.04">26291 17901 1602 0,'0'0'922'15,"0"0"-435"-15,0 0-166 16,0 0-27-16,127-49-154 15,-77 49-92-15,-2 0-48 16,-4 0-69-16,-13 0-183 16,-11 9-275-16,-17 0-111 15,-3 4 99-15,-15 5-43 0,-14-4-342 16,-5 8 924-16,3-4 579 16,4 4-217-16,7-4 155 15,9 0-156-15,1-6 105 16,10-2-163-16,0-2-10 15,0-6-87-15,21 2-44 16,12 0-21-16,12-4-106 16,37 0-35-16,-6 0-260 15,-9-14-655-15</inkml:trace>
  <inkml:trace contextRef="#ctx0" brushRef="#br0" timeOffset="-121026.18">27026 17670 1908 0,'0'0'718'16,"0"0"-108"-16,0 0-237 16,0 0-111-16,0 0-178 15,0 0-60-15,120-40-22 16,-55 40-2-16,-4 8-228 16,-7-4-272-16,-15-4-408 15,-20 0-1040-15</inkml:trace>
  <inkml:trace contextRef="#ctx0" brushRef="#br0" timeOffset="-120755.91">27021 17634 1435 0,'0'0'972'16,"0"0"-329"-16,0 0-192 16,0 0-149-16,0 0-124 15,0 0-63-15,0 0-115 0,-26 80 0 16,23-36 0-16,-6 6 0 15,-1 3 0-15,-6 1 0 16,-2 0 0-16,2 0 0 16,3-6 0-16,5-8 0 15,8-8 0 1,0-6 0-16,8-4 0 0,24-4 0 16,16-7 0-16,12-8 0 15,10-3 0-15,-1 0-30 16,-3-18-338-16,-14-10-344 15,-25-2-222-15</inkml:trace>
  <inkml:trace contextRef="#ctx0" brushRef="#br0" timeOffset="-120598.45">26937 17897 2300 0,'0'0'750'0,"0"0"-394"16,0 0-56-16,0 0-174 15,167-23-126 1,-78 19-39-16,-16 0-445 0,-10 3-741 0</inkml:trace>
  <inkml:trace contextRef="#ctx0" brushRef="#br0" timeOffset="-120425.56">27623 18173 2060 0,'0'0'790'0,"0"0"-122"16,0 0-207-16,0 0-344 15,-51 121-117-15,40-93 0 16,0-2 0-16,-1-4-381 16,6-12-913-16</inkml:trace>
  <inkml:trace contextRef="#ctx0" brushRef="#br0" timeOffset="-120064.29">28029 18133 2535 0,'0'0'778'15,"0"0"-221"-15,0 0-331 16,45-128-226-16,-26 82 0 15,-1-2 0-15,-3-15 0 16,-1-5 0-16,-3-8 0 16,0-8 0-16,1 0 0 0,-2 3 0 15,-1 17 0-15,-2 20 0 16,-4 18 0-16,-3 16 0 16,0 10 0-16,0 18 0 15,-14 22 0-15,-6 22 0 16,-4 15 0-16,-3 13 0 31,4 4 0-31,10 2 0 0,9-5 0 0,4-3 0 16,0-12 0-16,19-12 0 15,6-16 0-15,2-8 0 16,13-22 0-16,-5-4-516 16,0-14-443-16</inkml:trace>
  <inkml:trace contextRef="#ctx0" brushRef="#br0" timeOffset="-119859.83">27904 17834 2635 0,'0'0'662'16,"0"0"-120"-16,0 0-285 15,0 0-257-15,178-32 0 0,-82 32 0 16,39-8-140-16,-25-2-352 15,-19-6-458-15</inkml:trace>
  <inkml:trace contextRef="#ctx0" brushRef="#br0" timeOffset="-119591.92">28612 17816 1844 0,'0'0'890'0,"0"0"-230"16,0 0-131-16,0 0-356 15,0 0-173-15,0 0 0 16,0 0 0-16,56-62 0 15,-16 58 0-15,-2 4 0 16,-5 0 0-16,-13 12-129 16,-11 10-623-16,-9 2-354 0</inkml:trace>
  <inkml:trace contextRef="#ctx0" brushRef="#br0" timeOffset="-119465.73">28573 18005 1341 0,'0'0'771'0,"0"0"-284"0,0 0 22 15,0 0-184-15,0 0-43 16,0 0-126-16,0 0-105 16,160 8-51-16,-87-8-197 15,-13-8-422-15,-8-6-655 0</inkml:trace>
  <inkml:trace contextRef="#ctx0" brushRef="#br0" timeOffset="-117268.54">29375 17594 365 0,'0'0'81'0,"0"0"-59"15,0 0-22-15,0 0-98 16,0 0-37-16,0 0 103 16,0 0 32-1,0 22 20-15,0-22 77 0,0 4 36 16,0-4 2-16,0 0-28 16,0 0-12-16,0 0-34 0,0 0-28 15,0 0-21-15,0 0-12 16,0 0-33-16,0 4-15 15,0-4-4 1,0 4 13-16,0-4 26 0,0 0 13 16,0 0-2-16,0 0 2 15,0 0-6-15,0 0-1 16,0 0 7-16,0 0 1 16,0 0 9-16,0 0 13 15,0 0-7-15,0-4 17 16,0 0 38-16,0 4-15 15,-5-4 22-15,3 4 20 16,2-4 44-16,0 2 119 0,0-2 4 16,0 0 61-16,0-4 54 15,4 2-28-15,1-6 22 16,-1-2-25-16,-2 4-24 16,-2-2-85-1,0 3-240-15,0 8 0 0,0-3 0 16,0 4 0-16,0 4 0 15,0 24 0-15,-8 20 0 16,-4 20 0-16,3 12 0 16,1 4 0-16,1 3 0 0,3-13 0 15,-2-10 0 1,2-12 0-16,0-16 0 0,0-6 0 16,-1-12-198-16,1-13-271 15,0-5-185-15,0 0-161 0</inkml:trace>
  <inkml:trace contextRef="#ctx0" brushRef="#br0" timeOffset="-117048.64">29372 17740 1196 0,'0'0'876'0,"0"0"-363"16,3-138 56-16,-1 94-223 0,0 16-34 16,2 10-28-16,5 5-284 15,9 4 0-15,9 5 0 16,8 4 0-16,10 0 0 15,6 0 0 1,3 0 0-16,-6 0 0 0,-5 0 0 16,-12 0 0-16,-13 0 0 15,-9 4-20-15,-9 1-241 16,-14 26-281-16,-15-3-140 16,-4 2-231-16</inkml:trace>
  <inkml:trace contextRef="#ctx0" brushRef="#br0" timeOffset="-116867.88">29332 17911 1879 0,'0'0'520'0,"0"0"-53"0,0 0 72 16,0 0-278-16,0 0-90 16,120-14-74-16,-68 14-52 15,1 0-45-15,-2-5-3 16,5-4-213-16,-15 0-436 15,-10 1-987-15</inkml:trace>
  <inkml:trace contextRef="#ctx0" brushRef="#br0" timeOffset="-114724.25">30145 16651 1377 0,'0'0'363'0,"0"0"-36"16,0 0 182-16,0 0-163 16,0 0-79-16,0 0-32 15,0 0-34-15,-11-54-48 16,45 54-77-16,12 0-49 16,19 0-10-16,13 0-7 15,11 8-8-15,3 2 5 16,-1-2-6-16,-9-6 7 15,-15-2-1-15,-16 0 23 16,-17 0 21-16,-16 0 31 16,-10-2-82-16,-5-2 0 0,-3 4 0 15,0 0 0-15,0 0 0 16,0 0 0-16,0 0 0 16,0 14 0-16,0 12 0 15,-3 10 0-15,-1 13 0 16,0 9 0-16,-4 10 0 15,-2 22 0-15,-1 30 0 16,-5 37 0-16,1 25 0 16,-4 15 0-16,-3-1 0 0,0-3 0 15,2-3 0-15,-1-9 0 16,4-17 0-16,3-13 0 16,1-39 0-16,3-22 0 0,0-28 0 15,-1-22 0-15,0-13 0 16,0-14 0-16,0-4 0 15,0-3 0-15,-1-6 0 16,-1 0 0-16,-1 0 0 16,-3 0 0-16,-3 0 0 15,-7 0 0-15,-4 0 0 16,-9 0 0-16,-14 0 0 16,-29 0 0-16,-34 0 0 15,-30 0 0-15,8 0 0 16,26 0 0-16,37 0 0 0,28 0 0 15,0 0 0 1,11 0 0-16,28 0 0 0,9 0 0 16,26 0-976-16</inkml:trace>
  <inkml:trace contextRef="#ctx0" brushRef="#br0" timeOffset="-100268.88">25732 485 2336 0,'0'0'721'15,"0"0"-568"-15,0 0 29 16,0 0 28-16,0 0-28 16,0 0-64-16,-8 90-8 15,-13 16-26-15,-22 37-84 16,-11 9 0-16,1-7 0 16,11-35 0-16,18-40 0 15,8-22 0-15,9-16 0 16,1-4 0-16,4-7 0 15,2-10 0-15,0-11 0 16,0-18 0-16,8-29 0 16,10-24 0-16,8-31 0 0,13-38 0 15,7-39 0-15,6-6 0 16,-10 35 0-16,-11 44 0 16,-15 56 0-16,-7 26 0 15,-3 8 0-15,1 10 0 16,0 6 0-16,6 40 0 15,2 54 0-15,10 44 0 16,2 21 0-16,0 1 0 16,-3-21 0-16,-6-19 0 0,-4-20 0 15,-6-21 0-15,-1-21 0 16,-3-12 0-16,-4 0 0 16,0-4-48-16,-7-18-228 31,-14-16-186-31,-4-8-431 0</inkml:trace>
  <inkml:trace contextRef="#ctx0" brushRef="#br0" timeOffset="-100095.77">25551 1215 2183 0,'0'0'1197'15,"0"0"-939"-15,0 0 0 0,0 0-148 16,0 0-88-1,0 0-22-15,0 0-78 0,111-80-121 16,-57 60-163-16,15-3-378 16,-16 5-94-16,-8 9-677 0</inkml:trace>
  <inkml:trace contextRef="#ctx0" brushRef="#br0" timeOffset="-99463.56">26007 1046 962 0,'0'0'747'0,"0"0"-346"15,0 0 143-15,0 0-69 16,0 0-185-16,0 0-11 15,114-52-75-15,-93 46-79 16,1 4-56 0,0 2-69-16,2 6 0 15,5 21 0-15,3 9 0 16,-3 8 0-16,-2 3 0 16,-10 2 0-16,-5-7 0 15,-10-6 0-15,-2-10 0 16,0-10 0-16,-7-10 0 15,-5-6 0-15,4-2 0 16,8-22 0-16,0-12 0 16,2-6 0-16,23-4 0 15,2 6 0-15,4 5 0 16,0 13 0-16,2 11 0 0,-4 11 0 16,0 0 0-16,-7 21 0 15,-4 16 0-15,-9 6 0 16,-7 8 0-16,-2-3 0 15,0-6 0-15,0-8 0 16,10-14 0-16,5-12 0 16,9-8 0-16,10-12 0 15,3-20 0-15,4-10 0 16,-1-10 0-16,-5-2 0 16,-8 0 0-16,-6 3 0 15,-11 11 0-15,-7 12 0 16,-3 10 0-16,-5 12 0 15,-13 6 0-15,-1 0 0 0,0 23 0 16,9 6 0-16,7 10 0 16,3 2 0-16,22-2 0 15,21-3 0-15,10-6 0 16,3-6-44-16,-3-6-85 16,-9-2 38-16,-17-2 64 15,-15 4 27-15,-12 2 13 16,-7 6 77-16,-25 0 15 15,-5 2-22-15,-5-2-83 16,4-1 0-16,9-10 0 16,20-15-153-16,9 0-367 0,0-22-708 15</inkml:trace>
  <inkml:trace contextRef="#ctx0" brushRef="#br0" timeOffset="-99324.85">27688 934 2085 0,'0'0'1622'16,"0"0"-1233"-16,0 0-389 15,0 0 0-15,0 0-48 16,0 0-526-16,0 0-647 0</inkml:trace>
  <inkml:trace contextRef="#ctx0" brushRef="#br0" timeOffset="-99167.52">27815 1287 1483 0,'0'0'1702'0,"0"0"-1082"15,0 0-329-15,0 0-291 16,0 0 0-16,0 0 0 16,0 0 0-16,29-34 0 0,-5 4-297 15,-9 2-842-15</inkml:trace>
  <inkml:trace contextRef="#ctx0" brushRef="#br0" timeOffset="-97667.96">29167 786 1428 0,'0'0'519'16,"0"0"-13"-16,0 0-31 15,0 0-165-15,0 0-40 16,0 0-84-16,0 0-50 16,0 2-16-16,-15 10-34 15,-5 0-26-15,-7-2-60 16,-4-2 0-16,-5-6 0 15,1-2 0-15,-1 0 0 16,7-6 0-16,4-12 0 16,9-2 0-16,8-4 0 0,5 0 0 15,3 0 0 1,0 3 0-16,0 3 0 0,9 7 0 16,3 4 0-16,-1 6 0 15,4 1 0-15,5 1 0 16,1 21 0-16,1 13 0 15,0 9 0-15,-4 10 0 16,-5 10 0-16,-11 4 0 16,-2 5 0-16,-6-4 0 15,-24-2 0-15,-9-7 0 0,-11-8 0 16,-2-10 0 0,-7-10 0-16,4-12 0 0,1-12 0 15,10-8 0-15,3 0 0 16,12-24 0-16,12-6 0 15,10-2 0-15,7-2 0 16,0 4 0-16,15 6 0 16,16 2 0-16,7 8 0 15,5 4 0-15,5 7 0 16,2 3 0-16,-1 7 0 16,-2 19 0-16,-8 8 0 15,0 6 0-15,-8 4 0 16,-5-4 0-16,-3-4 0 0,-3-8 0 15,-1-12 0-15,2-10 0 16,1-6 0-16,3-2 0 16,2-20 0-16,1-6 0 15,3-4 0-15,-2-4-23 16,-2 2-187-16,0 2-156 16,-7 10-507-16,-7 6-1275 0</inkml:trace>
  <inkml:trace contextRef="#ctx0" brushRef="#br0" timeOffset="-97290.46">30087 547 1637 0,'0'0'1497'0,"0"0"-1189"0,0 0 40 15,0 0-127-15,0 0-136 16,-116 86-85-16,72-16 0 16,-1 9 0-16,3 9 0 15,4 4 0-15,9 2 0 16,13 1 0-16,14-3 0 15,2-2 0 1,25-7 0-16,13-14 0 0,7-8 0 16,-3-17 0-16,-3-16 0 15,-7-10 0-15,-10-12 0 16,-9-6 0-16,-3 0 0 16,-6 0-24-16,5-24-329 15,-3 2-419-15,2-2-455 0</inkml:trace>
  <inkml:trace contextRef="#ctx0" brushRef="#br0" timeOffset="-96888.92">30611 699 1200 0,'0'0'1901'16,"0"0"-1443"-16,0 0-92 15,0 0-195-15,0 0-171 16,0 0 0-16,0 0 0 16,-107 151 0-16,75-73 0 0,9-1 0 15,7-4 0 1,13-5 0-16,3-9 0 0,23-9 0 16,15-14 0-16,11-12 0 15,-1-16 0-15,0-8 0 16,-8-4 0-1,-9-20 0-15,-9-6 0 0,-11-6 0 16,-9 0 0-16,-2 0 0 16,-2 7 0-1,-23 11 0-15,-6 13 0 16,-11 5 0-16,-7 22 0 0,0 15 0 16,2 10 0-16,14 1 0 15,33-10-18-15,0-12-696 16,29-18-1107-16</inkml:trace>
  <inkml:trace contextRef="#ctx0" brushRef="#br0" timeOffset="-96653.18">31023 663 3157 0,'0'0'631'0,"0"0"-427"0,0 0-100 15,0 0-104-15,125 68 0 16,-74-19 0-16,-7 5 0 16,-5 10 0-16,-14 6 0 15,-17 4 0-15,-8-1 0 16,0-1 0-16,-29-6 0 16,-14-4 0-16,-36 17 0 15,4-17-20-15,2-12-1139 0</inkml:trace>
  <inkml:trace contextRef="#ctx0" brushRef="#br0" timeOffset="-96323.22">28548 2408 2609 0,'0'0'778'0,"0"0"-430"15,0 0 13-15,0 0-361 16,0 0 0-16,127 0 0 15,-54 0 0 1,3-8 0-16,-5 2 0 0,-19 6-453 16,-23 0-334-16,-25 2-212 0</inkml:trace>
  <inkml:trace contextRef="#ctx0" brushRef="#br0" timeOffset="-96228.89">28625 2595 1921 0,'0'0'752'0,"0"0"-290"16,0 0-198-16,0 0-5 0,0 0-52 15,0 0-75-15,0 0-72 16,166 42-60-16,-73-73-211 16,-15 6-436-16,-8-4-706 0</inkml:trace>
  <inkml:trace contextRef="#ctx0" brushRef="#br0" timeOffset="-95988.7">29497 2162 2521 0,'0'0'847'0,"0"0"-296"0,0 0-374 16,0 0-177-16,0 0 0 16,0 0 0-16,0 0 0 15,-2-3 0-15,2 61 0 16,0 14 0-16,0 9 0 16,9-1 0-16,-1-4 0 15,2-7 0-15,-4-11 0 16,-1-14 0-16,1-12 0 15,12-28-150-15,-3-4-698 16,4-6-875-16</inkml:trace>
  <inkml:trace contextRef="#ctx0" brushRef="#br0" timeOffset="-95662.43">30058 2149 3019 0,'0'0'758'0,"0"0"-439"15,0 0-319 1,0 0 0-16,0 0 0 0,129 2 0 16,-86 28 0-16,-5 6 0 15,-13 7 0-15,-19 4 0 16,-6 4 0-16,-29 1 0 16,-20 2 0-16,-9-2 0 15,-5-4 0-15,11-7 0 0,13-9 0 16,22-10 0-16,17-6 0 15,10-4 0-15,42-6 0 16,42-4 0-16,39-2 0 16,35 0 0-16,-15-2 0 15,-34-6 0-15,-46 2 0 16,-38 0 0-16,-12-3-24 16,-30 2-480-16,-27-4-280 15,-21 7-751-15</inkml:trace>
  <inkml:trace contextRef="#ctx0" brushRef="#br0" timeOffset="-94885.79">24754 8 1916 0,'0'0'679'0,"0"0"-404"15,0 0 105-15,0 0-51 0,0 0-66 16,0 0-80-16,0 0-112 16,-14 0-71-16,5 20 0 15,-4 82 0 1,-1 77 0-16,1 55 0 0,4 19 0 16,6-11 0-16,3-15 0 15,0 7 0-15,14 9 0 16,9 2 0-16,3-6 0 15,-6-23 0-15,-7-23 0 16,-13-27 0-16,0-19 0 16,-15-17 0-1,-12-26 0-15,0-24 0 16,6-19 0-16,0-11 0 16,1 4 0-16,3 0 0 0,3-2 0 15,9-10-95 1,10-6-254-16,22-12-360 0,2-8-112 0</inkml:trace>
  <inkml:trace contextRef="#ctx0" brushRef="#br0" timeOffset="-94429.59">24577 3724 1815 0,'0'0'720'16,"0"0"-560"-16,0 0 18 0,-120 0 117 15,93 1 28-15,5 1-80 16,9 1-105-16,4-3-64 16,9 0-23-16,0 0-14 15,9 0-13-15,20 0-9 16,20 0-4-16,33 0 1 16,48 0-12-1,52 0 0-15,39-6 0 0,24-2 0 16,17-1 0-16,10-3 0 15,27-3 0-15,24-2 0 16,24-5 0-16,19-2 0 16,30 2 0-16,48 2 0 0,51 2 0 15,50 8 0 1,30 8 0-16,11 2 0 0,0 8 0 16,-15 18 0-16,-21 6 0 15,-35 2 0-15,-46-8 0 16,-62-12 0-16,-127-14 0 15,-115 0 0-15,-94-8 0 16,-64-6 0-16,-7 4 0 16,0-2 0-16,0-4 0 15,0-2 0-15,0-4 0 16,0-4 0-16,0-16-114 16,0 6-502-16,0 2-761 0</inkml:trace>
  <inkml:trace contextRef="#ctx0" brushRef="#br0" timeOffset="-94256.7">33864 3551 2628 0,'0'0'829'15,"0"0"-664"-15,0 0 77 16,0 0-10-16,0 0-232 0,0 0-116 15,0 0-924-15</inkml:trace>
  <inkml:trace contextRef="#ctx0" brushRef="#br0" timeOffset="-81498.16">13216 6788 1803 0,'0'0'1301'0,"0"0"-1077"0,0 0-162 16,0 0 27-16,0 0-43 16,0 0-29-16,-20 19 38 15,20-19 124-15,-2 0-2 16,0-5-34-16,2-13-143 15,0-2 0-15,0-2 0 16,0 1 0-16,16 2 0 16,4 1 0-16,2 5 0 15,2 5 0-15,-1 6 0 16,-6 2 0-16,-3 8 0 0,-7 20 0 16,-7 13 0-1,0 9 0-15,-19 8 0 0,-16 2 0 16,-9-2 0-16,-8-4 0 15,0-8 0-15,4-11 0 16,-6-24 0-16,15-11-354 16,12 0-1011-16</inkml:trace>
  <inkml:trace contextRef="#ctx0" brushRef="#br0" timeOffset="-80925.78">14635 6038 2567 0,'0'0'908'0,"0"0"-638"15,0 0-15 1,0 0-159-16,0 0-96 0,0 0 0 16,0 0 0-16,-108 126 0 15,98-78 0-15,8-8 0 16,2-10 0-16,0-16 0 15,2-10 0-15,12-4 0 16,3-12 0-16,-1-18 0 16,-3-6 0-16,-5-6 0 15,-8-2 0-15,0 0 0 16,-16 4 0-16,-15 8 0 16,-7 9 0-16,-9 18 0 0,-9 5 0 15,-9 36 0-15,-16 38 0 16,-7 40 0-16,20-2 0 15,16-5 0-15,32-17 0 16,20-26 0-16,16 2 0 16,28-1 0-16,28-18 0 0,14-17 0 15,11-17 0-15,-6-13 0 16,-7-7-93-16,3-36-270 16,-25 3-398-1,-14 1-564-15</inkml:trace>
  <inkml:trace contextRef="#ctx0" brushRef="#br0" timeOffset="-80501.89">14849 6567 2405 0,'0'0'931'0,"0"0"-476"16,0 0-150-16,0 0-305 0,0 0 0 16,0 0 0-16,0 0 0 15,-44 146 0-15,40-88 0 16,2 0 0-16,-1-1 0 15,1-9 0-15,-1-6 0 16,3-10 0-16,0-10 0 16,0-10 0-16,0-10 0 15,0-2 0-15,0-10 0 16,14-16 0-16,8-6 0 0,5-2 0 16,2 0 0-16,4 6 0 15,0 4 0-15,-1 10 0 16,2 6 0-16,-6 8 0 15,1 0 0 1,0 13 0-16,-4 16 0 0,-5 3 0 16,-9 6 0-16,-7 2 0 15,-4-2 0-15,-6-3 0 16,-21-4 0-16,-13-4 0 16,-7-5 0-16,-6-4 0 15,-7-7 0-15,-3-4 0 16,1-7 0-16,-16 0 0 15,17-8-231-15,13-9-992 0</inkml:trace>
  <inkml:trace contextRef="#ctx0" brushRef="#br0" timeOffset="-80093.11">15979 5971 2089 0,'0'0'936'0,"0"0"-486"16,0 0-80-16,0 0-119 31,0 0-251-31,-127 113 0 16,55-7 0-16,4 32 0 0,10-3 0 16,26-25 0-1,26-32 0-15,6-22 0 0,11 7 0 16,23 1 0-16,8 2 0 15,10-12 0-15,-2-16 0 16,2-14 0-16,-10-12 0 16,-5-12-114-16,-12-12-675 15,-9-12-766-15</inkml:trace>
  <inkml:trace contextRef="#ctx0" brushRef="#br0" timeOffset="-79634.4">16643 6226 2604 0,'0'0'823'16,"0"0"-440"-16,0 0-97 15,0 0-286-15,0 0 0 16,0 0 0-16,0 0 0 16,9-44 0-16,-9 104 0 15,-14 20 0-15,2 11 0 0,-5 1 0 16,2-6 0-16,4-10 0 16,4-14 0-16,3-16 0 15,4-14 0-15,0-17 0 16,0-15 0-16,0-40-201 15,0-13-826-15,0-7-1608 0</inkml:trace>
  <inkml:trace contextRef="#ctx0" brushRef="#br0" timeOffset="-79195.44">16636 6074 2277 0,'0'0'843'0,"0"0"-504"16,0 0 132-16,0 0-305 0,0 0-166 15,0 0 0-15,0 0 0 16,-24-14 0-16,24 14 0 16,0 0 0-16,0 0 0 15,0 0 0-15,0 0 0 16,0 0 0-16,0 1 0 16,0-1 0-16,0 3 0 15,0 1 0-15,16 2 0 16,6 4 0-16,12 3 0 15,8 8 0-15,13 7 0 16,8 8 0-16,3 6 0 0,-1 8 0 16,-9 6 0-1,-16 3 0-15,-16-1 0 0,-19-2 0 16,-5-2 0-16,-34-2 0 16,-14-6 0-16,-12-4 0 15,-5-4 0-15,-5-6 0 16,4-6 0-16,1-5 0 15,5-7 0-15,11-6 0 16,9-6 0-16,11-2 0 16,14 0 0-1,10-18 0-15,12-31-30 0,22 5-621 16,6-4-1060-16</inkml:trace>
  <inkml:trace contextRef="#ctx0" brushRef="#br0" timeOffset="-78890.86">17133 5909 2618 0,'0'0'921'16,"0"0"-618"-16,0 0-49 15,0 0-254-15,132 72 0 16,-67-14 0-16,10 31 0 0,1 25 0 15,-19-6 0-15,-16-8 0 16,-24-13 0-16,-14-19 0 16,-3 8 0-16,-11 7 0 0,-25-11 0 15,-15-8 0-15,-14-10 0 16,-8-8 0-16,-5-8 0 16,7-8 0-1,15-18 0 1,18-6-233-16,27-6-623 0</inkml:trace>
  <inkml:trace contextRef="#ctx0" brushRef="#br0" timeOffset="-78731.58">18120 6916 2324 0,'0'0'975'16,"0"0"-472"-16,0 0-209 15,-38 118-294-15,23-78 0 16,1-4 0-16,-8 4 0 16,2-8-72-16,-2-14-1005 0</inkml:trace>
  <inkml:trace contextRef="#ctx0" brushRef="#br0" timeOffset="-78199.44">19645 6136 1618 0,'0'0'1392'0,"0"0"-914"16,0 0-98 0,0 0-152-16,0 0-228 0,0 0 0 15,0 0 0-15,0-20 0 16,0 20 0-16,0 0 0 16,0 0 0-16,0 0 0 15,0 0 0-15,0 0 0 16,0 0 0-16,8-14 0 15,4-13 0-15,-3-9 0 16,-5-4 0-16,-4 0 0 16,0 6 0-16,-29 8 0 15,-11 14 0-15,-18 12 0 16,-18 14 0-16,-26 48 0 16,-12 43 0-16,7 29 0 0,26-2 0 15,42-23 0-15,34-35 0 16,8-22 0-16,32 2 0 15,19 2 0-15,35-1 0 16,5-22 0-16,6-12 0 16,0-16 0-16,-22-5 0 15,2-14 0-15,-8-26-158 16,-22 4-601-16,-16 2-750 0</inkml:trace>
  <inkml:trace contextRef="#ctx0" brushRef="#br0" timeOffset="-77696.24">19983 6585 1491 0,'0'0'1525'16,"0"0"-846"-16,0 0-278 15,0 0-401-15,0 0 0 16,0 0 0-16,0 0 0 0,-12 36 0 16,2 27 0-16,-1 5 0 15,1 2 0-15,6-4 0 16,4-10 0-16,0-10 0 16,0-12 0-16,0-16 0 15,7-10 0-15,6-8 0 16,2-8 0-16,10-20 0 15,2-6 0-15,6-6 0 16,1 0 0-16,-1 4 0 16,-4 8 0-16,0 7 0 15,-4 12 0-15,-3 9 0 16,-2 0 0-16,-2 14 0 0,-5 13 0 16,-1 8 0-16,-8 1 0 15,-4 0 0-15,0-2 0 16,-18-6 0-16,-13-6 0 15,-7-6 0-15,-6-10 0 16,-3-4 0-16,2-2 0 16,8-2 0-16,14-28 0 15,9 2-562-15,14-2-794 0</inkml:trace>
  <inkml:trace contextRef="#ctx0" brushRef="#br0" timeOffset="-77429.63">20901 5992 2218 0,'0'0'1202'16,"0"0"-743"-16,0 0-242 15,0 0-217-15,0 0 0 16,0 0 0-1,-134 64 0-15,72 4 0 0,-3 12 0 16,9 7 0-16,14 0 0 16,18-2 0-16,17-7 0 0,7-6 0 15,23-12 0 1,23-8 0-16,14-12-47 0,34-20-320 16,-16-12-478-16,-9-8-809 15</inkml:trace>
  <inkml:trace contextRef="#ctx0" brushRef="#br0" timeOffset="-76987.58">21338 6028 2201 0,'0'0'1033'0,"0"0"-663"0,0 0 122 15,0 0-492-15,0 0 0 16,0 0 0-16,-102 110 0 15,71-38 0-15,-4 2 0 16,4-2 0-16,2-10 0 16,5-12 0-1,8-13 0-15,5-15 0 0,9-12 0 16,2-10 0-16,0 0 0 16,0-18 0-16,13-16 0 15,8-15 0-15,3-9 0 16,2-8 0-16,5-10 0 15,4 0 0-15,-4 4 0 16,-5 12 0-16,-6 17 0 0,-9 19 0 16,-6 16 0-16,-5 8 0 15,0 18 0-15,0 25 0 16,0 17 0-16,0 12 0 16,0 8 0-16,0 0 0 15,0-4 0-15,0-5 0 16,0-9 0-1,2-14-20-15,5-12-262 0,-5-16-175 16,-2-14-220-16,0-6-113 0</inkml:trace>
  <inkml:trace contextRef="#ctx0" brushRef="#br0" timeOffset="-76825.93">21010 6363 1091 0,'0'0'1535'15,"0"0"-1063"-15,0 0-150 16,0 0 3-16,0 0-170 16,174 1-139-16,-99 5-16 15,19-6-205-15,-16 0-398 16,-17-3-729-16</inkml:trace>
  <inkml:trace contextRef="#ctx0" brushRef="#br0" timeOffset="-76558.33">21652 5823 2268 0,'0'0'824'0,"0"0"-652"16,0 0 140-16,0 0-12 15,112 130-168-15,-68-45-71 16,-2 25-34-16,-8-4-27 15,-15-10 0-15,-12-14 0 16,-7-15 0-16,-2 1 0 16,-22 2 0-16,-12-12 0 0,-9-11 0 15,-6-15 0-15,-5-13 0 16,-9-12-173-16,17-7-343 16,17 0-535-16</inkml:trace>
  <inkml:trace contextRef="#ctx0" brushRef="#br0" timeOffset="-76149.33">22340 6818 2526 0,'0'0'1255'0,"0"0"-1062"16,0 0-71-16,0 0-122 15,0 0 0-15,-17-109-53 16,27 97-1433-16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4:19:57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6630 832 1215 0,'0'0'1844'0,"0"0"-1630"15,0 0-66-15,-113 2 35 16,88 20 5-16,7 6-41 15,5 2-75-15,11-4-45 0,2-4-9 16,0-10 0-16,2-8-6 16,11-4-2-16,3-8-10 15,-1-20 0-15,3-12 0 16,-7-6 0-16,-9-4 0 16,-2 6 0-16,-24 8 0 15,-27 12 0-15,-36 24 0 16,-38 15 0-16,7 36 0 15,-15 37 0-15,25 39 0 16,42 3 0-16,24 20 0 0,42-14 0 16,39-32 0-16,64-1 0 15,40-23 0 1,31-32 0-16,28-20 0 0,-19-28 0 16,-36-34 0-16,-43-4 0 15,-39 0 0-15,-24 0-12 16,-15-4 12-16,-8-4 0 15,-14 0 12-15,-4 10-12 16,-17 8 0-16,-12 13 0 16,0 15 0-16,4 2 0 15,2 33 0-15,8 15 0 16,11 8 0-16,4 2 0 16,6-4 0-16,26-12 0 0,5-12 0 15,6-18 0-15,-3-14 0 16,-7 0 0-16,-6-26 0 15,-14-8 0-15,-11-8 0 16,-2-2 0-16,-15 0 0 16,-18 6 0-16,-8 8 0 15,1 7 0-15,7 10 0 16,8 7 0-16,12 2 0 16,9 1 0-16,4 2 0 15,6-4 0-15,24 0 0 16,14-3 0-16,9-5 0 0,8 3 0 15,-1 5 0 1,-6 5 0-16,-8 3 0 0,-9 26 0 16,-8 11 0-16,-6 8 0 15,-7 2 0-15,-5 0 0 16,-2-6 0-16,-5-12 0 16,3-12-71-16,-2-18-70 15,3-2 48-15,5-24 71 16,5-16 21-16,1-8 1 15,0-4 1-15,1 6 8 16,-4 6 23-16,-3 13 7 16,-2 14-3-16,-2 8-12 0,3 5-23 15,3 13-1 1,5 12 1-16,3 10 7 0,0-1 1 16,6-6-8-16,3-6-1 15,4-10-1-15,2-12-11 16,2 0-3-16,-3-20 8 15,4-12 6-15,-6-10-5 16,-1-6 6-16,-5-5 8 16,-7 3-8-16,-9 6 1 15,-8 12 25-15,-5 10 38 16,0 14 16-16,-11 8-50 0,-7 0-30 16,-2 18 0-16,2 8 0 15,7 6 0-15,11 2 0 16,0-3 0-16,24-6 0 31,23-7 0-31,11-6 0 16,9-8 0-16,0-2 0 15,-5 1 0-15,-13 2 0 0,-13 5 0 0,-11 9 0 16,-15 6 0-16,-10 10 0 16,0 3 0-16,-20 2 0 15,-8 0 0-15,-6-8 0 16,8-8 0-16,3-10 0 15,7-14 0-15,10 0 0 0,6-30 0 16,0-12 0-16,20-12 0 16,18-7 0-16,9 0 0 15,8 3 0-15,1 7 0 16,-5 15 0-16,-7 14 0 16,-10 14 0-16,-7 8 0 15,-7 14 0-15,-3 20 0 31,-1 10 0-31,-1 6 0 0,2-3 0 16,1-7 0-16,1-16 0 16,2-18-200-16,1-29-264 15,-5-18-288-15,-3-12-748 16</inkml:trace>
  <inkml:trace contextRef="#ctx0" brushRef="#br0" timeOffset="109.96">8869 1030 2711 0,'0'0'840'16,"0"0"-642"-16,0 0-198 16,0 0-21-16,0 0-721 0</inkml:trace>
  <inkml:trace contextRef="#ctx0" brushRef="#br0" timeOffset="903.33">9411 1470 2154 0,'0'0'705'16,"0"0"-445"-16,0 0 112 16,65-117-71-16,-65 87-137 0,0 6-24 15,-34 6-140 1,-17 12 0-16,-16 6 0 0,-9 8 0 15,3 24 0-15,13 11 0 16,18 4 0-16,23 6 0 16,19-5 0-16,27-10 0 15,33-10 0-15,16-18 0 16,9-10 0-16,0-14 0 16,-8-24 0-16,-12-12 0 15,-16-10 0-15,-11-27 0 16,-16-25 0-16,-11 8 0 15,-9 10 0-15,-2 23 0 16,0 35 0-16,-11 10 0 0,-2 14 0 16,-5 12 0-16,-7 54 0 15,-1 40 0 1,2 4 0-16,8-1 0 0,16-11 0 16,0-22 0-16,20 3 0 15,16-6 0-15,10-14 0 16,5-23 0-16,-1-20 0 15,-6-4 0-15,-4-26 0 16,-11-19 0-16,-7-9 0 16,-11-8 0-16,-5 0 0 15,-4 6 0-15,-2 16 0 16,0 18 0-16,0 18 0 16,0 4 0-16,2 30 0 15,4 14 0-15,9 8 0 16,6 2 0-16,6-3 0 0,4-14 0 15,2-14 0 1,1-19 0-16,-3-4 0 0,0-18 0 16,-4-17 0-16,0-9 0 15,-3-4 0-15,-2 0 0 16,0 4 0-16,-1 10 0 16,-2 10 0-16,2 14 0 15,3 10 0-15,5 4 0 16,3 26 0-16,3 12 0 15,-6 4 0-15,-6 0 0 0,-8-8 0 16,-9-7 0-16,-4-9 0 16,-2-11 0-16,0-7 0 15,0-4 0-15,6 0 0 16,7-18 0-16,9-14 0 16,36-36 0-16,-3 6-291 15,3 6-1008-15</inkml:trace>
  <inkml:trace contextRef="#ctx0" brushRef="#br0" timeOffset="1674.12">12034 601 1969 0,'0'0'1511'15,"0"0"-1002"-15,0 0-402 16,0 0-107-16,0 0 0 16,-54 223 0-16,54-69 0 15,11-17 0-15,11-37 0 16,-1-38 0-16,3-16 0 0,10-2 0 16,3-12 0-16,10-11 0 15,-2-21 0-15,-3-25 0 16,-7-31 0-16,-8-18 0 15,-9-27 0 1,-5-29 0-16,-6 14 0 0,-2 16 0 31,-5 30 0-31,0 35 0 16,0 16 0-16,0 15 0 16,0 9 0-16,0 58 0 15,0 35 0-15,-2 4 0 0,2-8 0 16,0-13 0-16,0-23 0 15,8-2 0-15,5-4 0 16,3-18 0-16,-3-16 0 16,-1-18 0-16,1 0 0 15,0-32 0-15,3-12 0 16,1-8 0-16,2 0 0 16,-1 4 0-16,-5 12 0 15,1 18 0-15,-4 15 0 16,3 3 0-16,6 26 0 15,5 15 0-15,8 7 0 16,5 4 0-16,9-4 0 16,10-10 0-16,2-16 0 0,3-16 0 15,-3-6 0-15,-9-16 0 16,-9-18 0-16,-11-12 0 16,-10-8 0-16,-5-6 0 15,-12-3 0-15,-2 12 0 16,0 11 0-16,-2 17 0 15,-12 23 0-15,-1 0 0 16,-5 36 0-16,5 13 0 16,8 9 0-16,7 0 0 15,13-4 0-15,31-10 0 16,17-12 0-16,10-16 0 0,0-16-77 16,0-18-373-1,-19-20-164-15,-27-4-305 0</inkml:trace>
  <inkml:trace contextRef="#ctx0" brushRef="#br0" timeOffset="1800.91">11737 810 2277 0,'0'0'1285'16,"0"0"-973"-16,0 0-168 0,0 0-66 15,187 38-78-15,-11-38 0 16,-16 0 0-16,-21-8-732 0</inkml:trace>
  <inkml:trace contextRef="#ctx0" brushRef="#br0" timeOffset="2281.4">14836 794 309 0,'0'0'2029'16,"0"0"-1250"-16,0 0-299 15,-136-42-204-15,123 20-53 16,9-10-223-16,4-13 0 0,4-11 0 16,19-10 0-1,2-6 0-15,4 2 0 0,-2 8 0 16,-4 15 0-16,-5 27 0 16,-1 20 0-16,12 49 0 15,13 69 0-15,19 60 0 16,11 29 0-16,-4 0 0 15,-10-21 0-15,-20-33 0 16,-15-33 0-16,-17-28 0 16,-6-30 0-1,0-16 0-15,-20-4-45 16,-6-11-84-16,-8-16 4 16,-11-45-152-16,8-24-384 0,1-12-118 0</inkml:trace>
  <inkml:trace contextRef="#ctx0" brushRef="#br0" timeOffset="4166.83">14783 1161 1667 0,'0'0'890'0,"0"0"-393"15,0 0-180-15,0 0-167 16,0 0-72-16,185-84-24 16,-92 55-40-16,5 0-13 15,-4-2-1-15,-16 1-12 16,-20 4 5-16,-20 8 7 0,-21 8 14 15,-10 8 141 1,-7 2 1-16,0 4-34 0,-9 18-122 16,-6 8 0-16,1 6 0 15,5 3 0-15,9-3 0 16,0-4 0-16,29-10 0 16,9-10 0-16,7-10 0 15,1-2 0-15,-3-9 0 16,-12-16 0-16,-13-8 0 15,-14-9 0-15,-4-2 0 16,-13-4 0-16,-22 2 0 16,-8 10 0-16,-2 12 0 0,3 16 0 15,4 8 0-15,14 4 0 16,8 22 0-16,16 6 0 16,0 0 0-16,36-2 0 15,15-8 0-15,18-10 0 16,9-12 0-16,2 0 0 15,-6-14 0-15,-9-14 0 16,-17-10 0-16,-11-12 0 16,-12-8 0-16,-8-6 0 15,-9-1 0-15,-4 7 0 16,-4 14 0-16,0 18 0 0,0 18 0 16,-15 8 0-16,-9 34 0 15,-8 22 0-15,6 22 0 16,8 11 0-16,18 5 0 15,7-2 0-15,43-11 0 16,25-17 0-16,16-22 0 16,7-22 0-16,0-20 0 15,-9-16 0-15,-20-32 0 16,-22-32 0-16,-22-37 0 16,-25-37 0-16,0-7 0 15,-27 33 0-15,0 42 0 16,9 50 0-16,3 27 0 15,-4 9 0-15,-8 43 0 0,-2 51 0 16,10 46 0-16,15 19 0 16,4-11 0-16,23-36 0 15,9-40 0-15,-1-23 0 16,5-13 0-16,8-6 0 16,10-4 0-16,2-12 0 15,-8-14 0-15,-2-8 0 16,-11-26 0-16,-4-12 0 15,-6-7 0-15,-3-1 0 16,-4 4 0-16,-7 8 0 0,-2 16 0 16,-2 12 0-1,-5 14 0-15,2 0 0 0,3 27 0 16,2 14 0-16,6 9 0 16,1 3 0-16,6-3 0 15,0-6 0-15,5-14 0 16,2-10 0-16,0-16 0 15,3-4 0-15,-1-12 0 16,2-16 0-16,5-10 0 16,2-6 0-16,0-3 0 15,-2 4 0-15,-9 6 0 16,-10 13 0-16,-7 10 0 16,-10 10 0-16,-2 4 0 0,0 2 0 15,0 18 0-15,0 11 0 16,9 2 0-1,16 2 0-15,12-5 0 0,8-6 0 16,2-10-29-16,-4-8-32 16,-10-6 39-16,-14 0 22 15,-9-16 42-15,-10-8 28 16,-7-5-70-16,-22 0 0 16,-9-1 0-16,-11-1 0 15,-6 1 0-15,-3 6 0 16,-1 4 0-16,1 6 0 15,10 4 0-15,7 6 0 16,10 4 0-16,14 0 0 0,9 0 0 16,8 0 0-16,0 4 0 15,8 4 0-15,19-2 0 16,10-2 0-16,10-2 0 16,8-2 0-16,8 0 0 15,1 0 0-15,-1 0 0 16,-3 0 0-16,-4 0 0 15,-7 0 0-15,-5 0 0 16,-6 0 0-16,-3 0 0 16,-5 0 0-16,-6 2 0 15,-8 10 0-15,-3 6 0 0,-6 4 0 16,-3 6 0-16,-1 4 0 16,1 4 0-16,5-4 0 15,2-1 0-15,9-7 0 16,7-8 0-16,7-8 0 15,3-8 0-15,3 0 0 16,3-8 0-16,-1-10 0 16,-1-6 0-16,-2-2 0 15,-3-2 0-15,-5 3 0 16,-8 10 0-16,-8 2 0 16,-6 11 0-16,-4 2 0 15,-3 4 0-15,4 17 0 0,-1 6 0 16,1 4 0-1,4-1 0-15,-2-6 0 0,5-4 0 16,1-10 0-16,3-10 0 16,8 0 0-16,6-4 0 15,7-16 0-15,7-4 0 16,4 2 0-16,2 0 0 16,3 5 0-16,4 6 0 15,-2 3 0-15,-3 2 0 16,-2 2 0-16,-7-3 0 15,-1 0 0-15,-9-4 0 0,-8-4 0 16,-10-4 0-16,-12-7 0 16,-4-4 0-16,-15-4 0 15,-21-2 0-15,-9 0 0 16,-3 4 0-16,0 8 0 16,9 16 0-16,7 8 0 15,12 22 0-15,7 32 0 16,7 32 0-16,6 33 0 15,0 25 0-15,8 8 0 16,5-28 0-16,-1-33 0 0,-3-31 0 16,-3-12 0-1,3 2 0-15,-2-6 0 0,-5-7 0 16,-2-24 0-16,0-13 0 16,-20-54-230-16,-9-8-394 15,-7-6-460-15</inkml:trace>
  <inkml:trace contextRef="#ctx0" brushRef="#br0" timeOffset="4299.95">18047 800 2982 0,'0'0'937'16,"0"0"-760"-16,0 0-177 15,0 0 0-15,0 0 0 0,0 0 0 16,0 0-38-1,73-29-1294-15</inkml:trace>
  <inkml:trace contextRef="#ctx0" brushRef="#br0" timeOffset="6334.66">20370 848 2621 0,'0'0'658'0,"0"0"-339"16,0 0-53-16,0 0-34 15,58-118-232-15,-24 101 0 16,2 12 0-16,2 5 0 16,-1 8 0-16,-1 25 0 15,-3 14 0-15,-8 7 0 16,-7 8 0-16,-11-4 0 16,-7-4 0-16,0-9 0 0,0-15 0 15,0-12 0-15,0-14 0 16,0-4 0-16,4-15 0 15,14-22 0-15,11-9 0 16,5-11 0-16,1 5 0 16,1 6 0-16,-10 14 0 15,-6 16 0-15,-8 14 0 16,-4 4 0-16,1 32 0 16,3 12 0-16,3 8 0 15,7 2 0-15,10-1 0 16,7-14 0-16,9-10 0 15,-2-15 0-15,1-16 0 0,-7 0 0 16,-2-22 0-16,-7-10 0 16,-2-11 0-16,-7-5 0 15,-6-8 0-15,-5 2 0 16,-9 4 0-16,-2 10 0 16,0 18 0-16,-16 18 0 15,-7 4 0-15,-9 32 0 16,1 16 0-16,6 10 0 15,17 2 0-15,8-2 0 16,19-9 0-16,31-13 0 16,16-16 0-16,10-18 0 0,6-2 0 15,-3-28 0-15,-8-19 0 16,-13-11 0 0,-10-14 0-16,-9-26 0 0,-12 2 0 15,-10-6 0-15,-8 9 0 16,-9 33 0-16,0 14 0 15,0 34 0-15,-20 16 0 16,-11 62 0-16,-4 40 0 16,8 2 0-16,9-3 0 15,18-19 0-15,0-26 0 16,24-2 0-16,5-3 0 0,5-21 0 16,-3-18 0-16,0-14 0 15,-4-2 0-15,-2-23 0 16,1-13 0-16,0-5 0 15,1-4 0-15,0 5 0 16,-7 8 0-16,-4 10 0 16,-9 16 0-16,-5 6 0 15,-2 14 0-15,0 22 0 16,0 9 0-16,0 6 0 16,2 3 0-16,9-5 0 15,5-9 0-15,-1-10 0 16,3-14 0-16,0-12 0 15,0-4 0-15,5-6 0 0,-2-18 0 16,4-4 0-16,4-6 0 16,2 2 0-16,-2 3 0 15,-4 7 0-15,-4 11 0 16,-5 11 0-16,-5 0 0 16,1 18 0-16,-3 14 0 15,-3 5 0-15,3 4 0 16,2-5 0-16,2-6 0 15,1-10 0-15,1-12 0 16,4-8 0-16,-4-6 0 16,-1-22 0-16,-1-8 0 15,1-8 0-15,1-6 0 0,3-3 0 32,1 1 0-32,4 6 0 0,-1 12 0 0,-2 12 0 15,-2 12 0-15,2 10 0 16,2 0 0-16,-2 14 0 15,3 14 0-15,-4 8 0 16,-5 2 0-16,-3 2 0 16,-2-5 0-16,2-5 0 15,2-6-27-15,6-6-32 0,8-6 4 16,4-8 17-16,6-4 22 16,-1 0 8-16,-1-15 8 15,-3-7 12-15,-10-3 4 16,-11-5 26-16,-11 2 18 15,0 2 13-15,-29 3-73 16,-5 3 0-16,-3 4 0 16,6 6 0-16,8 2 0 15,12 2 0-15,11 4 0 16,0-2 0-16,25 0 0 16,13 0 0-16,13-2 0 15,5-2 0-15,1 4 0 16,-1 2 0-1,-4 2 0-15,-6 6 0 0,-7 20 0 0,-10 9 0 16,-8 6 0-16,-9 5 0 16,-8 3 0-16,-4-7 0 15,0-8-30-15,-18-10-48 16,-5-12 19-16,0-10 59 16,2-2 2-16,6-14 43 15,8-16-9-15,7-8 3 16,18-7-18-16,26-2-20 15,16-8-1-15,12-3-58 0,6-6-34 16,0-4-65-16,-11-2 50 16,-13 3 107-16,-21 9 14 15,-16 12 185-15,-12 16 25 32,-5 12-224-32,0 16 0 0,-3 2 0 0,-10 28 0 15,-5 24 0-15,3 18 0 16,5 15 0-16,6 1 0 15,4 0 0-15,0-8 0 16,16-13 0-16,2-19 0 16,4-16 0-16,1-16 0 15,1-14 0 1,3-4 0-16,4-28 0 16,3-11 0-16,3-8 0 15,3-6 0-15,0-1 0 16,-6 6 0-16,-8 12 0 15,-12 12 0-15,-7 14 0 16,-7 14 0-16,0 0 0 16,-21 20 0-16,0 16 0 0,0 6 0 15,13 8 0-15,8 2 0 16,8-2 0-16,34-1 0 16,24-8 0-16,13-4 0 15,6-7 0-15,-4-12 0 16,-17-6-192-16,-28-12-56 15,-30 0-37-15,-59-12-241 0,-23-10-176 16,-15-1-1215-16</inkml:trace>
  <inkml:trace contextRef="#ctx0" brushRef="#br0" timeOffset="6539.09">21478 641 2960 0,'0'0'796'0,"0"0"-617"0,170-44-115 15,14 22-62 1,33 0-2-16,-35 8-378 16,-42 2-1022-16</inkml:trace>
  <inkml:trace contextRef="#ctx0" brushRef="#br0" timeOffset="6711.9">24945 948 3450 0,'0'0'378'0,"0"0"-318"15,0 0-60-15,0 0-236 0,0 0-735 0</inkml:trace>
  <inkml:trace contextRef="#ctx0" brushRef="#br0" timeOffset="7874.66">8067 2346 2728 0,'0'0'502'16,"0"0"-370"-16,0 0-14 16,0 0-61-16,0 0-49 15,0 0-8-15,69 50 0 16,7-24 5 0,49-12-4-16,54-14-1 0,29-12-25 0,11-30 7 15,-8-8 11-15,-24-4 7 16,-8-8 6-16,-5-9 27 15,-18-1 63-15,-31 10 65 16,-34 16-16-16,-31 18-47 16,-13 16-42-16,2 12-56 15,5 0 0-15,6 30 0 16,2 20 0-16,5 16 0 16,13 7 0-16,29 4 0 15,34-6 0-15,32-25 0 16,8-24 0-16,-13-22 0 15,-24-24 0-15,-36-14 0 0,-25-4 0 32,-18 2 0-32,-12-5 0 0,6-9 0 0,1-2 0 15,5 0 0-15,-5 16 0 16,-4 16 0-16,7 18 0 16,8 6 0-16,9 10 0 15,8 14 0-15,5 4 0 16,3-2 0-1,-2-2 0 1,-2-4 0-16,-5-2 0 16,2-2 0-16,54 6-51 0,-22-4-327 15,-3-6-563-15</inkml:trace>
  <inkml:trace contextRef="#ctx0" brushRef="#br0" timeOffset="8835.44">16692 2057 1901 0,'0'0'1094'0,"0"0"-740"0,0 0-79 16,0 0-61-16,0 0-40 15,0 0-90-15,0 0-84 16,110-28 0-16,-41 46 0 16,37 2 0-16,46-6 0 15,44-10 0-15,17-4 0 0,-5-24 0 16,-19-20 0-16,-28-14 0 15,-9-6 0-15,-27 10 0 16,-32 11 0-16,-26 19 0 16,-9 12 0-16,4 5 0 15,7 7 0-15,12 0 0 16,-2 15 0-16,23 25 0 16,33 14 0-16,34 11 0 15,18-9 0-15,-2-16 0 16,-13-28 0-16,-19-12 0 15,-5-40 0-15,-6-22 0 16,-8-13 0-16,-28 7 0 16,-23 18 0-16,-29 18 0 15,-16 18 0-15,-1 2 0 0,5 4 0 16,10 8 0-16,4 0 0 16,10 22 0-16,13 14 0 15,9 8 0-15,9 5 0 16,5-5 0-16,-2-4 0 15,-2-8 0-15,-5-14 0 16,-1-12 0-16,-5-6 0 16,0-16 0-16,0-21 0 15,0-3 0-15,-1 0 0 16,-1 7 0-16,-4 8 0 16,-4 15 0-16,-1 10 0 0,0 7 0 15,0 26 0-15,-3 10 0 16,0 7 0-16,1 0 0 15,2-4 0-15,0-8 0 16,3-8 0 0,6-10 0-16,5-10 0 0,3-6 0 15,-1-4 0-15,-5 0 0 16,-10 0 0-16,-9-6 0 16,-16 0 0-16,-4 0 0 15,-6 2 0-15,5 2 0 0,6 0 0 16,9 2 0-1,43 0-48-15,-11 0-568 0,-7 6-544 16</inkml:trace>
  <inkml:trace contextRef="#ctx0" brushRef="#br0" timeOffset="8945.39">24555 2206 1840 0,'0'0'588'0,"0"0"-584"0,0 0-4 15,0 0-599-15</inkml:trace>
  <inkml:trace contextRef="#ctx0" brushRef="#br0" timeOffset="12370.84">8500 5632 2483 0,'0'0'654'0,"0"0"-486"16,0 0 96-16,2-114 21 15,-2 100-43-15,0 12-242 16,0 2 0-16,-11 28 0 16,-14 24 0-16,-6 23 0 15,-7 11 0-15,0 6 0 16,2-4 0-16,5-5 0 0,12-15 0 16,3-14 0-16,7-18 0 15,7-14 0-15,2-14 0 16,0-8 0-16,0-6 0 15,8-26 0-15,17-18 0 16,4-17 0-16,9-13 0 16,6-22 0-16,-1 8 0 0,-5-1 0 15,-7 13 0-15,-13 34 0 16,-5 10 0-16,-7 24 0 16,2 14 0-16,-4 34 0 15,5 27 0-15,4 17 0 16,5 10 0-16,2 4 0 15,6-2 0 1,5-9 0-16,2-12 0 0,-8-10-12 16,-11-25-363-16,-11-14-385 0,-3-20-221 15</inkml:trace>
  <inkml:trace contextRef="#ctx0" brushRef="#br0" timeOffset="12543.38">8252 5909 1920 0,'0'0'1263'0,"0"0"-948"16,0 0-176-16,0 0 113 16,134 0-117-16,-62 0-93 15,-1 0-33-15,-5-2-9 16,-10 0-157-16,-18 2-381 16,-18 0-473-16</inkml:trace>
  <inkml:trace contextRef="#ctx0" brushRef="#br0" timeOffset="13046.73">8872 5151 1659 0,'0'0'562'15,"0"0"-195"-15,-32-126 112 0,-1 82-193 16,-14 6-46 0,-8 12-48-16,-15 14-39 0,-10 12 5 15,-9 8-158-15,-6 34 0 16,-15 32 0-16,-3 38 0 16,3 40 0-16,17 19 0 15,30 0 0-15,28-7 0 16,23-14 0-16,12 1 0 15,21-1 0 1,30-9 0-16,9-27 0 0,1-28 0 16,-1-26 0-16,17-9 0 15,35-8 0 1,32-18 0-16,22-20 0 0,-4-23 0 0,-10-42 0 16,-19-16 0-16,-3-18 0 31,-13-20 0-31,-7-15 0 0,-10-11 0 0,-17-2 0 31,-19 1 0-31,-24-2 0 16,-26 9 0-16,-14 6 0 15,-50 8 0-15,-18 26 0 16,-57-1 0-16,-37 15 0 0,-21 22 0 16,-20 10 0-1,31 32 0-15,30 10 0 0,48 6-492 16,36 0-1927-16</inkml:trace>
  <inkml:trace contextRef="#ctx0" brushRef="#br0" timeOffset="14004.96">9734 5127 1564 0,'0'0'508'0,"0"0"-319"16,0 0 100-16,0 0-46 15,0 0-85-15,0 0 10 16,0 0 49-16,-25 2 5 16,25-2-5-16,0 0-26 15,0 0-61-15,2-4-130 16,23-10 0-16,35-16 0 15,56-22 0-15,69-27 0 16,44-19 0-16,28-20 0 16,1-12 0-16,-13-4 0 15,-10-1 0-15,-27 13 0 16,-52 30 0-16,-50 31 0 16,-46 21 0-16,-25 14 0 15,-1 4 0-15,-10 2 0 0,-4 6 0 16,-11 10 0-16,-6 4 0 15,-3 0 0-15,0 0 0 16,0 0 0-16,0 0 0 16,0 0 0-16,0 0-23 15,-7 0-286-15,-3 0-402 16,0-12-1364-16</inkml:trace>
  <inkml:trace contextRef="#ctx0" brushRef="#br0" timeOffset="14766.51">12530 3421 2163 0,'0'0'874'15,"0"0"-515"-15,0 0 122 16,0 0-262-16,0 0-219 15,0 0 0-15,0 0 0 16,9 76 0-16,-9 10 0 16,0 33 0-16,2 33 0 0,2-12 0 0,4-28 0 15,-2-33 0-15,-1-31 0 16,1 4 0-16,1 2 0 16,0-4 0-16,-5-14 0 15,0-12 0-15,0-12 0 16,-2-7 0-16,0-5 0 15,0-7 0 1,0-18 0-16,-6-16 0 0,-4-13 0 16,2-14 0-16,3-35 0 15,5-35 0-15,0-28 0 16,0 11 0-16,5 33 0 16,1 46 0-16,1 30 0 0,0-2 0 15,2 0 0 1,2-1 0-1,3 13 0-15,3 8 0 16,1 10 0-16,7 10 0 16,-2 8 0-16,0 0 0 15,0 26 0-15,-8 9 0 16,-8 6 0-16,-7 5 0 16,-2 7 0-16,-25-3 0 15,-14 0 0-15,-5-2-18 16,-1-6-2-16,3-6 14 15,8-9 5-15,11-9 1 16,15-8 9-16,10-6 15 16,0-4-12-16,21 0-12 0,18 0 0 15,7 0 0-15,6-4 0 16,-4 1 0-16,-3 3 0 16,-11 0 0-16,-8 12 0 15,-10 9 0-15,-7 4 0 16,-7 6 0-16,-2 1 0 15,-2 0 0-15,-18-4 0 16,-9-4 0-16,-9-4 0 16,-9-6 0-16,-2-6 0 15,-2-4 0-15,7-4 0 0,7-12-89 16,13-10-424-16,11-2-754 16</inkml:trace>
  <inkml:trace contextRef="#ctx0" brushRef="#br0" timeOffset="15443.48">12849 3104 1579 0,'0'0'597'15,"0"0"-239"-15,0 0 15 16,0 0-98-16,-123-58-132 16,88 48-43-16,-5-1-6 15,-8 2-14-15,0 3 17 16,-10 3 7-16,-2 3-19 16,-5 0-13-16,1 18-4 15,1 11 3-15,7 7-71 16,7 8 0-16,5 6 0 15,8 4 0-15,7 6 0 16,5 6 0-16,1 7 0 16,6 7 0-16,-4 24 0 15,1 28 0-15,-5 25 0 0,4 1 0 16,5-27 0-16,9-35 0 16,7-36 0-16,0-2 0 15,23 10 0-15,10 7 0 16,16 7 0-16,13-8 0 15,10-8 0-15,10-12 0 16,7-9 0-16,7-13 0 16,2-12 0-16,2-13 0 0,-2-7 0 15,-2-1 0-15,-5-25 0 16,-1-9 0-16,-5-7 0 16,-4-8 0-16,0-4 0 15,-8-6 0-15,-5-4 0 16,-13-2 0-16,-6-6 0 15,-11-1 0-15,-9-7 0 16,-9-18 0-16,-11-30 0 16,-9-31 0-16,-15-12 0 15,-30 9 0-15,-18 22 0 16,1 40 0-16,-3 19 0 16,5 25 0-16,-4 8 0 15,-17 2 0-15,-46 2 0 0,14 8-161 16,16 13-1495-16</inkml:trace>
  <inkml:trace contextRef="#ctx0" brushRef="#br0" timeOffset="16611.84">5175 3441 2078 0,'0'0'509'0,"0"0"-208"0,0 0 194 16,0 0-247-16,0 0-179 15,0 0-47-15,67 68 77 16,-7-2-9-16,19 10 3 16,29 29-1-16,37 25-92 15,49 22 0-15,24 10 0 16,12-7 0-16,-1-12 0 15,-13-11 0-15,3 0 0 16,-5-3 0-16,-11-11 0 0,-23-14 0 16,-38-24 0-1,-36-21 0-15,-38-22 0 0,-20-12 0 16,-4-1 0-16,-9-6 0 16,-8-2 0-16,-14-10 0 15,-11-4 0-15,-2-2 0 16,0 0 0-16,0 0 0 15,0 0 0-15,3 0 0 16,0 0 0-16,-1 2 0 16,-2-2 0-16,0 0-62 15,-19 0-307-15,-5-12-599 0</inkml:trace>
  <inkml:trace contextRef="#ctx0" brushRef="#br0" timeOffset="18185.57">4984 2803 2201 0,'0'0'689'16,"0"0"-337"-16,0 0-2 16,0 0-63-16,0 0-70 15,0 0-217-15,0 0 0 16,-114 2 0-16,68 46 0 16,-12 11 0-16,-7-1 0 15,1 0 0-15,3-10 0 0,3-6 0 31,11-10 0-31,7-12 0 0,9-6 0 0,6-10 0 16,10-4 0-16,3 0 0 16,8-18 0-16,4-8 0 15,0-6 0-15,2 0 0 16,17 0 0-16,2 4 0 16,2 7 0-1,1 7 0-15,1 10 0 0,0 4 0 16,1 0 0-16,5 18 0 15,0 8 0-15,3 9 0 16,4 5 0-16,4 0 0 16,1-2 0-16,-1-4 0 15,-2-8 0-15,-5-6 0 16,-8-9 0-16,-7-7-15 0,-11-4-90 16,-7 0-2-16,-6-33-250 15,-19 5-548-15,-3 0-738 0</inkml:trace>
  <inkml:trace contextRef="#ctx0" brushRef="#br0" timeOffset="18676.23">5069 2476 1587 0,'0'0'606'0,"0"0"-236"16,0 0-68-16,-168-114 22 0,93 96-75 15,-33 10-51 1,-36 8-29-16,-34 34-5 0,-9 24-37 16,33 8-127-16,42-1 0 15,45-11 0-15,5 15 0 16,2 36 0-16,8 29 0 15,19 17 0-15,33-9 0 16,23-29 0-16,21-33 0 16,3-18 0-16,11-10 0 15,29 8 0-15,36-2 0 16,39-12 0-16,7-25 0 16,-4-21 0-16,-13-25 0 0,-37-13 0 15,-21-4 0-15,-22 0 0 16,-10-10 0-16,13-30 0 15,8-34 0-15,0-35 0 16,-21-8 0-16,-26 9 0 16,-28 20 0-16,-8 17 0 15,-27 19 0-15,-15 20 0 16,-9 18 0-16,-34 0 0 16,-51 4 0-16,-53 24 0 15,-23 28 0-15,19 36 0 16,61 22-234-16,56-6-1229 0</inkml:trace>
  <inkml:trace contextRef="#ctx0" brushRef="#br0" timeOffset="19807.59">7907 6330 400 0,'0'0'1114'0,"0"0"-864"0,0 0-48 15,0 0 100-15,0 0-50 16,0 0-77-1,9-24 36-15,-9 22 16 0,0 2-57 16,0 0-42-16,-5-2-60 16,1 0-20-16,2 0-3 15,2 2 1-15,0-2 5 16,0 2 3-16,-2 0 9 16,2 0-1-16,-2 0-20 15,-4 0-5-15,0 0-5 16,-7 0-14-16,-10 0-8 15,-14 8-9-15,-21 20 0 0,-36 31 0 16,-57 39 16-16,-70 54 5 16,-44 36 25-16,-20 17-47 15,2 1 0-15,34-21 0 16,23-13 0 0,34-15 0-16,34-23 0 0,40-32 0 15,31-25 0-15,25-23 0 16,13-12 0-16,0 0 0 15,5-2 0-15,5-6 0 16,17-16 0-16,15-8 0 16,5-7 0-16,2-3 0 15,0 0 0-15,0 0 0 0,0 0 0 16,0 0 0-16,0 0 0 16,2-3 0-16,8-1 0 15,7 1 0-15,24-4 0 16,-2 2-681-16,-5 2-925 0</inkml:trace>
  <inkml:trace contextRef="#ctx0" brushRef="#br0" timeOffset="20772.14">4589 8873 1219 0,'0'0'1130'0,"0"0"-823"15,0 0 147-15,0 0-118 16,0 0-98-16,0 0-100 15,0 0-7-15,-42-24 12 0,4 46-143 16,-9 8 0-16,-2 10 0 16,3 7 0-16,5 3 0 15,13 0 0-15,12-2 0 16,16-6 0-16,0-6 0 16,27-10 0-16,12-8 0 15,11-8 0-15,6-10 0 16,-1 0 0-16,-4-12 0 15,-9-8 0-15,-13-8 0 0,-11-2 0 16,-15-6 0-16,-3-5 0 16,-15-3 0-16,-20-3 0 15,-5-2 0-15,-6 3 0 16,-1 2 0 0,1 0 0-16,5 4 0 0,5-2 0 15,12 0 0-15,6-1 0 16,12 0 0-16,6-4 0 15,4 1 0-15,27-2 0 16,9 6 0-16,7 4 0 16,-5 10 0-16,-4 7 0 15,-13 12 0-15,-8 9 0 16,-5 0 0-16,-4 5 0 16,-3 26 0-16,-3-4-642 15,-2 0-955-15</inkml:trace>
  <inkml:trace contextRef="#ctx0" brushRef="#br0" timeOffset="21370.27">4681 8111 2099 0,'0'0'675'0,"0"0"-349"15,-145-36 18-15,82 26-75 16,1 6-145-16,-3 4-40 16,1 0 5-16,-3 22-3 15,-7 16-86-15,-1 14 0 16,-6 17 0-16,-12 27 0 15,-7 26 0-15,0 26 0 16,19-9 0-16,30-27 0 16,27-30 0-16,21-22 0 15,3 13 0-15,7 11 0 16,28 6 0-16,21-6 0 16,15-6 0-16,19-7 0 0,23-5 0 15,-6-16 0-15,3-12 0 16,-2-10 0-16,-12-18 0 15,9-4 0-15,-3-6 0 16,-8-6 0-16,-7-18 0 16,-11-10 0-16,-11-8 0 15,-10-6 0-15,-6-5 0 16,-5-6 0-16,-3-6 0 16,-3-5 0-16,-5-6 0 0,-6-2 0 15,-7-4 0-15,-11-1 0 16,-9-1 0-16,0-2 0 15,-11-3 0-15,-16-1 0 16,-11-4 0 0,-6-2 0-16,-6 4 0 0,-7 2 0 15,-40-5 0-15,13 27-95 16,4 18-1206-16</inkml:trace>
  <inkml:trace contextRef="#ctx0" brushRef="#br0" timeOffset="22272.96">8847 6765 1482 0,'0'0'578'16,"0"0"-117"-16,0 0-111 16,0 0-4-16,0 0-20 15,0 0-104-15,0 0-81 16,-7-52-51-16,7 54-51 16,9 25-28-16,20 19 39 15,25 30-50-15,29 38 0 16,41 40 0-16,26 17 0 15,12 3 0-15,7-7 0 16,-8-15 0-16,-5-5 0 0,-10-13 0 16,-27-26 0-1,-32-30 0 1,-25-26 0-16,-17-9 0 0,-1-3 0 16,-6-2 0-1,-7-4 0-15,-13-14 0 16,-9-6 0-16,-3-8 0 15,-3-2 0-15,2-2 0 16,1 2 0-16,3 0 0 16,2 0 0-16,0 0 0 0,0 2 0 15,-2-4 0-15,-2 2 0 16,-2-2 0-16,-5 0 0 16,0 2 0-16,0-2-26 0,-10 0-943 15</inkml:trace>
  <inkml:trace contextRef="#ctx0" brushRef="#br0" timeOffset="23309.76">10245 9130 2013 0,'0'0'719'0,"0"0"-359"0,0 0 106 16,0 0-239-1,0 0-79-15,0 0-61 0,0 0-11 16,106-38-76-16,-57 38 0 16,4 0 0-16,1 5 0 15,-5 17 0-15,-5 9 0 16,-6 7 0-16,-11 6 0 16,-9 2 0-16,-11 2 0 15,-7 0 0 1,0-1 0-16,-15-7 0 0,-8-4 0 15,0-7 0-15,1-8 0 16,7-9 0-16,1-8 0 16,5-4 0-16,3-2 0 15,4-18 0-15,2-8 0 16,0-6 0-16,8-5 0 16,19-1 0-16,4 3 0 0,5-2 0 15,5 5 0-15,-4 0 0 16,1 2 0-16,-7-2 0 15,-8-5 0-15,-15-1 0 16,-8-6 0-16,-2-2 0 16,-25 0 0-16,-10 2 0 15,-9 2 0-15,2 6 0 16,0 4 0-16,3 6 0 16,10 6 0-16,16 8 0 15,11 6-303-15,4 4-1409 0</inkml:trace>
  <inkml:trace contextRef="#ctx0" brushRef="#br0" timeOffset="23970.55">11011 8649 510 0,'0'0'1386'16,"0"0"-1026"-16,0 0-54 16,0 0 1-16,0 0-60 15,0 0-97 1,-157-107-14-1,100 95 41-15,-8 4-23 16,-4 2-40-16,-4 6-24 16,-6 0-18-16,-3 6 15 15,-2 18-87-15,-1 10 0 16,2 12 0-16,3 10 0 16,2 7 0-16,9 5 0 15,7 0 0-15,10 4 0 0,12 0 0 16,11 3 0-16,12-1 0 15,12 0 0-15,5-2 0 16,11 2 0-16,23-3 0 16,10-3 0-16,12-2 0 15,10-8 0-15,11-6 0 16,4-8 0-16,9-8 0 16,1-6 0-16,3-9 0 15,-3-7 0-15,3-10 0 16,-5-4 0-16,0 0 0 0,-2-12 0 15,-2-13 0-15,-1-4 0 16,-6-10 0 0,-2-7 0-16,-9-8 0 0,-12-4 0 15,-7-6 0-15,-11-4 0 16,-12-5 0-16,-10 1 0 16,-8 0 0-16,-7 0 0 15,0-2 0-15,-9-1 0 16,-17-3 0-16,-15-4 0 15,-15-4 0-15,-28-11 0 16,-38-3 0-16,-46 10 0 0,-23 18 0 16,37 34 0-1,31 20-1265-15</inkml:trace>
  <inkml:trace contextRef="#ctx0" brushRef="#br0" timeOffset="28112.98">16765 5113 1058 0,'0'0'1350'0,"0"0"-1016"15,0 0-77 1,0 0-40-16,0 0-83 0,0 0-35 16,-2-50 9-1,6 36 44-15,4-4 10 0,-4 0-20 16,3-4-59-16,-3 0-83 16,3 2 0-16,-2 2 0 15,-1 1 0-15,-4 6 0 16,2 3 0-16,-2 4 0 15,0 4 0-15,0 0 0 16,0 14 0-16,0 24 0 16,0 20 0-16,2 32 0 15,3 28 0-15,-1-2 0 0,0-11 0 16,-1-19 0-16,1-24 0 16,-1 2 0-16,1-6 0 15,-2-15 0-15,1-19 0 16,-3-16 0-16,2-8 0 15,-2-22 0-15,0-63-534 16,0 8-264-16,0-8-220 0</inkml:trace>
  <inkml:trace contextRef="#ctx0" brushRef="#br0" timeOffset="28444.92">16765 4907 1850 0,'0'0'849'0,"0"0"-333"0,0 0-251 16,0 0-55-16,0 0-30 15,0 0-57-15,0 0-20 16,-4-7-103-16,24 10 0 16,12 12 0-16,5 8 0 0,13 3 0 15,2 8 0-15,6 6 0 16,0 4 0-16,1 8 0 0,-10 4 0 16,-7 4 0-1,-15 5 0-15,-16-1 0 0,-11 0 0 16,-11 0 0-16,-31-6 0 31,-18-6 0-31,-12-8 0 16,-10-8 0-16,-5-9 0 15,2-9 0-15,14-4 0 16,17-6 0-16,19-2 0 16,16-4 0-16,19-2 0 15,0 0 0-15,50-22-21 16,4-6-740-16,-2 0-855 0</inkml:trace>
  <inkml:trace contextRef="#ctx0" brushRef="#br0" timeOffset="29479.33">17374 5506 2063 0,'0'0'681'15,"0"0"-458"-15,0 0 87 16,0 0-74-16,0 0-21 16,129-42-41-16,-100 22-63 0,-2-2-28 15,-3-4-83 1,-3-2 0-16,-6-2 0 0,-9-1 0 16,-6 3 0-16,0 1 0 15,-6 4 0-15,-17 7 0 16,-2 9 0-16,-4 7 0 15,-6 0 0-15,4 23 0 16,3 15 0-16,8 15 0 16,6 7 0-16,11 4 0 15,3-2 0-15,19-8 0 16,16-12 0-16,10-16 0 16,8-15 0-16,5-11 0 15,-2-15 0-15,-4-21 0 0,-8-6 0 16,-11-4 0-16,-8-2 0 15,-10 2 0-15,-1 6 0 16,-8 8 0-16,-4 12 0 16,-2 10 0-16,0 10 0 15,3 0 0-15,1 18 0 16,3 18 0-16,4 8 0 16,2 4 0-16,3-2 0 0,-1-6 0 15,1-12 0 1,-3-10 0-16,1-12 0 0,-1-6 0 15,1-6 0-15,1-20 0 16,3-6 0-16,2-10 0 16,0-2 0-16,3-2 0 15,-4 4 0-15,2 8 0 16,-3 14 0-16,-5 12 0 16,1 8 0-16,-1 10 0 15,0 21 0-15,3 12 0 16,-1 1 0-16,-1 0 0 0,1-8 0 15,-1-10 0 1,-1-10 0-16,3-12 0 0,-1-4 0 16,5-6 0-16,1-18 0 15,2-10 0-15,4-6 0 16,2-6 0-16,0-2 0 16,0 0 0-16,0 4 0 15,-2 9 0 1,0 11 0-16,0 10 0 0,2 10 0 15,4 4 0-15,3 4 0 16,4 20 0-16,-3 7 0 16,-1 5 0-16,-9 0 0 15,-9 2 0-15,-12-2 0 0,-6-4 0 16,-11 0 0-16,-18-6 0 16,-4-2 0-16,2-8 0 15,6-8 0-15,7-8 0 16,12 0 0-16,6-18 0 15,2-16 0-15,27-10 0 16,10-8 0-16,13-4 0 16,4 6 0-16,-4 7 0 15,-8 13 0-15,-11 14 0 0,-10 16 0 16,-8 0 0-16,-6 24 0 16,-4 15 0-16,-1 8 0 15,2 4 0-15,3-3 0 16,5-8 0-16,6-12-30 15,18-28-317-15,-5 0-411 16,-2-26-452-16</inkml:trace>
  <inkml:trace contextRef="#ctx0" brushRef="#br0" timeOffset="29605.03">19285 4791 2220 0,'0'0'951'0,"0"0"-455"0,0 0-193 31,0 0-177-31,0 0-126 0,0 0-110 0,0 0-383 16,41-31-824-16</inkml:trace>
  <inkml:trace contextRef="#ctx0" brushRef="#br0" timeOffset="29872.2">19736 4608 2464 0,'0'0'1002'0,"0"0"-467"15,0 0-440-15,0 0-95 16,0 0 0-16,0 0 0 16,17 162 0-16,-1-61 0 15,-1-3 0-15,1-12 0 16,3-18 0-16,-2 4 0 15,1 0 0-15,-3-14 0 16,-6-13 0-16,-9-27-375 0,0-12-415 16,-13-6-100-1</inkml:trace>
  <inkml:trace contextRef="#ctx0" brushRef="#br0" timeOffset="30506.1">19520 5083 1676 0,'0'0'1025'16,"0"0"-368"-16,0 0-315 15,0 0-167-15,0 0-71 16,0 0-32-16,156-28-47 16,-81 12-25-16,3-8-4 15,-9 0-61-15,-15-2 7 0,-16 2 44 16,-18 6 14 0,-11 5 74-16,-7 6 13 0,-2 7-87 15,0 0 0-15,0 4 0 31,0 20 0-31,0 10 0 0,0 6 0 16,0 2 0-16,22-4 0 0,10-10 0 16,7-8 0-16,3-14 0 15,3-6 0 1,-3-6 0-16,-3-20 0 16,-8-6 0-16,-9-6 0 0,-4-2 0 15,-5 0 0 1,-3 1 0-1,-6 10 0-15,0 7 0 0,-4 7 0 16,0 12 0-16,0 3 0 16,0 11 0-16,0 25 0 15,2 21 0-15,5 29 0 0,-1 34 0 16,6 32 0-16,-1 11 0 16,0-9 0-16,-2-15 0 15,-4-39 0-15,-1-22 0 16,0-17 0-16,-4-7 0 15,0 2 0-15,0 0 0 16,-2 0 0-16,-18-16 0 16,-12-14 0-16,-9-11 0 15,-9-15 0-15,-7 0 0 16,-1-17 0-16,4-19 0 16,10-12 0-16,19-30 0 15,25-38 0-15,45-31 0 16,23 9 0-16,6 29 0 0,-11 43 0 15,-17 34 0 1,4 6 0-16,-1 8 0 0,-5 6 0 16,-21 14 0-16,-15 22-276 15,-8 4-640-15</inkml:trace>
  <inkml:trace contextRef="#ctx0" brushRef="#br0" timeOffset="30679.85">21033 5741 2817 0,'0'0'962'16,"0"0"-962"-16,0 0-71 15,0 0-1207-15</inkml:trace>
  <inkml:trace contextRef="#ctx0" brushRef="#br0" timeOffset="35003.83">16904 2873 406 0,'0'0'0'0</inkml:trace>
  <inkml:trace contextRef="#ctx0" brushRef="#br0" timeOffset="35333.57">16705 2759 889 0,'0'0'252'0,"0"0"-184"0,0 0-52 16,0 0-16-16,0 0 0 15,0 0 4-15,0 0 276 16,-73-44 82-16,73 28 29 16,0-4-20-16,2 0 95 15,2-2-170-15,-1 4-20 16,-3 2-51-16,0 5-25 15,0 10-200-15,-11 1 0 16,-12 22 0-16,-19 42 0 16,-7 52 0-16,7 43 0 0,15 13 0 15,27-8 0 1,16-41 0-16,20-41 0 0,3-24 0 16,6-10 0-16,10 1 0 15,6-8 0-15,1-3 0 16,-15-19 0-16,-13-17-17 15,-21-2-124-15,-13-53-153 16,-22 1-493-16,-5-4-550 0</inkml:trace>
  <inkml:trace contextRef="#ctx0" brushRef="#br0" timeOffset="36441.31">16948 2713 2333 0,'0'0'888'0,"0"0"-576"15,0 0-5-15,0 0-139 16,0 0-124-16,0 0-37 16,141-58-7-16,-81 49 0 15,0 0-2-15,-2-1 2 16,-11 0-1-16,-12-1 0 15,-10 4 0-15,-17 3 1 0,-8 4 17 16,0 0 8-16,0 0-25 16,-17 10 0-16,-3 17 0 15,0 14 0-15,4 11 0 16,8 8 0-16,8 4 0 16,0 0 0-16,6-6 0 15,9-4 0-15,-1-9 0 16,-7-9 0-16,-7-10 0 15,-3-8 0-15,-28-4 0 16,-11-8 0-16,-11-6 0 0,-1 0 0 16,8 0 0-16,10-6 0 15,14-6 0-15,22 0 0 16,0-4-9-16,42-8-57 16,22-6-93-16,19-8-101 15,8-5-59-15,1-5-45 16,-15 1 69-16,-17-4 177 15,-21 3 118-15,-24 2 224 16,-15 2 140-16,0 6-54 16,-4 6-44-16,-9 10-50 15,3 8-63 1,1 10-96-16,7 4-57 0,0 1 0 0,2 27 0 16,0 17 0-16,0 13 0 15,2 10 0-15,9 2 0 16,1 3 0-16,1-9 0 15,-2-9 0-15,-2-10 0 16,0-17 0-16,-5-10 0 16,0-14 0-16,1-4 0 15,2-14 0-15,0-20 0 16,3-13 0-16,7-7 0 16,0-1 0-16,3 5 0 15,1 9 0-15,-6 15 0 16,-5 16 0-16,2 10 0 0,-1 14 0 15,1 22 0-15,-1 10 0 16,2 7 0-16,0-2 0 16,5-4 0-16,2-9 0 15,5-14-18-15,2-14-29 16,-4-10 17-16,2-4 19 16,-2-20 11-16,-3-12 15 15,-1-8 27 1,0-4 7-16,-4-6-49 0,1 5 0 15,-3 9 0-15,-4 14 0 0,-4 16 0 16,-5 10 0-16,2 14 0 31,0 20 0-31,0 8 0 0,5 1 0 16,-1-7 0-16,6-11 0 16,1-8 0-16,3-17 0 15,8 0 0-15,5-18 0 16,5-14 0-16,8-9 0 15,2-3 0-15,6 2 0 16,1 8 0-16,-2 10 0 16,-2 14 0-16,-3 10 0 15,-6 8 0-15,-9 22 0 16,-7 12 0-16,-13 2 0 16,-9 2 0-16,-2-3 0 0,-30-10 0 15,-12-8 0-15,-14-11-111 16,-37-14-147-16,12-12-105 15,10-12-505-15</inkml:trace>
  <inkml:trace contextRef="#ctx0" brushRef="#br0" timeOffset="36582.87">18369 2470 2730 0,'0'0'974'0,"0"0"-582"16,0 0-392-16,0 0 0 15,0 0 0-15,0 0-565 16,0 0-1536-16</inkml:trace>
  <inkml:trace contextRef="#ctx0" brushRef="#br0" timeOffset="38713.86">19321 2847 1903 0,'0'0'1304'15,"0"0"-722"-15,0 0-275 16,0 0-307-16,-44-118 0 15,59 96 0-15,16 4 0 16,8 8 0-16,-2 8 0 16,1 2 0-16,-2 20 0 15,-5 18 0-15,-7 16 0 16,-3 6 0-16,-10 3 0 16,-7-5 0-16,-4-11 0 0,0-12 0 15,0-11 0-15,0-14 0 16,0-10 0-16,0-2 0 15,0-26 0-15,0-12 0 16,6-14 0-16,15-5 0 16,6-1 0-16,2 8 0 15,-2 12 0-15,2 14 0 16,-5 16 0-16,0 10 0 16,-1 8 0-16,-1 26 0 15,-2 8 0-15,-2 8 0 16,0 0 0-16,-3-4 0 0,1-7 0 15,4-11 0 1,4-12 0-16,5-10 0 0,5-6 0 16,3-6 0-16,2-20 0 15,-1-9 0-15,-5-9 0 16,-4-6 0-16,-6-2 0 16,-11 2 0-16,-5 6 0 15,-7 12 0-15,-4 14 0 16,-23 14 0-16,-11 4 0 15,-4 30 0-15,-1 14 0 16,10 12 0-16,12 4 0 0,19-2 0 16,8-4 0-16,38-9 0 15,20-15 0-15,17-18 0 16,3-12 0-16,-1-10 0 16,-7-26 0-16,-16-17 0 15,-16-11 0-15,-13-22 0 16,-16-28 0-16,-7 7 0 15,-8 16 0-15,0 16 0 16,-4 35 0-16,-6 8 0 16,-1 14 0-16,3 18 0 15,-4 22 0-15,3 34 0 16,0 16 0-16,2 12 0 0,7 5 0 16,0-1 0-16,0-6 0 15,16-10 0-15,7-11 0 16,-2-13 0-1,4-19 0-15,0-14 0 0,-3-15 0 16,0-6 0-16,-2-26 0 16,-2-13 0-1,2-7 0-15,-2-4 0 0,-1 2 0 16,-3 12 0-16,-3 12 0 0,-7 14 0 16,-2 14 0-16,2 2 0 15,-2 22 0-15,2 14 0 16,3 10 0-16,-1 2 0 31,6 0 0-31,1-5 0 0,0-13 0 16,1-10 0-16,1-12 0 0,1-8 0 15,1-3 0-15,3-20 0 16,3-9 0-16,2-7 0 16,-4-1 0-16,2 2 0 15,-5 8 0-15,-3 8 0 16,-1 12 0-16,-1 8 0 15,3 2 0-15,1 16 0 0,8 14 0 16,0 6 0 0,2 2 0-16,-4-4 0 0,0-7 0 15,-5-9 0-15,-7-10 0 16,-2-8 0-16,-2 0 0 16,0-25 0-16,1-7 0 15,1-8 0-15,5-4 0 16,-1 0 0-16,5 2 0 15,-1 6 0-15,4 12 0 16,-1 12 0-16,1 12 0 16,2 0 0-16,0 14 0 15,-1 16 0 1,-7 4 0-16,-2 6 0 0,-3 0 0 0,-6-2 0 16,0-2 0-16,1-8 0 15,-1-6 0-15,8-5 0 16,3-9 0-16,7-6 0 15,8-2 0-15,3-2 0 16,-2-19 0-16,-2-6 0 16,-9-8 0-16,-7-3 0 15,-13 0 0-15,0 4 0 16,-10 4 0-16,-19 8 0 16,-3 10 0-16,1 6 0 15,4 4 0-15,9 2 0 16,12 0 0-16,3 0 0 0,3 0 0 31,0 0 0-31,9-6 0 16,12-4 0-16,8-4 0 15,4-5 0-15,2 1 0 16,1 0 0-16,2 7 0 16,-2 4 0-16,-1 7 0 15,1 3 0-15,-1 23 0 16,-1 10 0-16,-1 10 0 15,-6 4 0-15,-4 0 0 16,-13-6-18-16,-7-10-81 16,-3-12 25-16,-3-9 40 0,-16-12 34 15,-4-1 7-15,1-5 19 16,5-20 29-16,9-4 5 0,8-10-16 16,8-3-11-1,29-4-33-15,17-4 0 0,10-3 0 16,5 2 0-16,-6-2 0 15,-15 7 0-15,-14 2 0 16,-14 8 0-16,-16 4 0 16,-4 6 0-16,0 6 0 15,-4 8 0-15,-5 6 0 16,1 6 0-16,2 4 0 16,2 24 0-16,2 12 0 0,2 6 0 15,0 6 0-15,0 3 0 16,2-5 0-16,12-2 0 15,-1-4 0-15,3-6 0 16,-1-8 0-16,-1-8 0 16,1-10 0-16,1-6 0 15,1-6 0-15,8-4 0 16,4-20 0-16,4-10 0 16,3-8 0-16,-1-6 0 15,-6-3 0-15,-4 5 0 16,-11 6 0-16,-10 10 0 0,-4 12 0 15,-2 10 0 1,-20 8 0-16,-3 6 0 0,-4 21 0 16,4 9 0-16,10 4 0 15,11 0 0-15,4 0 0 16,21-6 0-16,25-4 0 16,16-4 0-16,11-4 0 15,8-8 0-15,-6-4 0 16,-13-4 0-16,-19-2 0 15,-20-4-62-15,-35 0-238 16,-23 0-184-16,-17 0-761 0</inkml:trace>
  <inkml:trace contextRef="#ctx0" brushRef="#br0" timeOffset="38981.58">20275 2653 1461 0,'0'0'1525'0,"0"0"-1061"16,161-39-220-16,-11 7-35 15,0-2-119-15,-23 2-90 16,-31 4-44-16,-51 12-427 15,-19 0-552-15</inkml:trace>
  <inkml:trace contextRef="#ctx0" brushRef="#br0" timeOffset="40069.01">24361 2885 1482 0,'0'0'585'16,"0"0"-85"-16,0 0 41 15,0 0-189-15,0 0-46 16,0 0-77-16,0 0-128 16,-44-70-101-16,28 34 0 15,1-8 0-15,1-9 0 16,1-6 0-16,-1-9 0 15,5-7 0-15,1 1 0 0,4 8 0 16,0 12 0-16,2 17 0 16,0 16 0-16,2 13 0 15,0 8 0-15,0 0 0 16,14 11 0-16,21 15 0 16,19 6-21-16,15 7-117 15,6 1-23-15,2-2-23 16,-15 0 52-16,-22-4 79 15,-24-2 53-15,-16-1 2 16,-14-2 89-16,-22 2 62 0,1-1-31 16,4-4-31-16,10-2-41 15,17-2-32 1,4-6-8-16,20-2 2 0,27-8 11 16,17-6-12-16,13 0-11 15,4-16-1-15,2-12-12 16,-7-8 1-16,-11-9 11 15,-17-3 1-15,-14-4 1 16,-16 2 10-16,-18 6 23 16,0 6 10-16,-9 8-1 15,-15 10-43-15,1 10 0 0,-2 6 0 16,6 4 0 0,3 0 0-16,7 16 0 0,9 4 0 15,0 2 0-15,11-2-59 16,22 0-68-16,10-8-175 15,22-12-194-15,-9 0-250 16,-10-16-350-16</inkml:trace>
  <inkml:trace contextRef="#ctx0" brushRef="#br0" timeOffset="40374.3">25203 1993 825 0,'0'0'1706'0,"0"0"-994"16,0 0-163-16,0 0-245 0,0 0-304 15,0 0 0-15,0 0 0 16,-11 16 0-16,11 66 0 16,19 44 0-16,14 43 0 0,7 11 0 15,6-9 0-15,1-21 0 16,-7-25 0-16,-9-23 0 16,-8-24 0-1,-7-24 0-15,-8-16 0 0,-1-6 0 16,-3-6 0-16,-4-12-47 15,0-14-92-15,-15-15-31 16,-7-32-289-16,-14-53-69 16,9 8-116-16,3 0-182 0</inkml:trace>
  <inkml:trace contextRef="#ctx0" brushRef="#br0" timeOffset="42103.58">25369 2416 1101 0,'0'0'944'0,"0"0"-264"15,8-102-89-15,3 72-227 16,9 10-142-16,12 9-138 15,10 11-42-15,5 0-24 16,-1 27-12-16,-5 11-6 31,-14 8-1-31,-16 6-49 16,-11 0-1-16,-17-4-3 16,-20-4 32-16,-10-8 21 15,0-8-5-15,7-7 6 0,11-11 28 16,11-4 10-1,14-4 10-15,4-2 0 0,4 0 19 16,25-14-67-16,14-11 0 16,8-8 0-16,9-7 0 15,-4-5 0-15,-9-3 0 16,-14 0 0-16,-20 6 0 16,-13 6 0-16,-2 10 0 15,-25 8 0-15,-6 10 0 16,4 8 0-16,4 0 0 15,14 8 0-15,11 11 0 16,3 6 0-16,30-1 0 16,14-2 0-16,6-2 0 0,3-6 0 15,-7 0 0-15,-9-4 0 16,-15 0-8-16,-12 4 1 16,-11 2-13-16,-2 4 20 15,0 4 2-15,-11 4-1 16,0 1 7-16,5-5-8 15,6-2 0-15,0-8-8 16,9-5-2-16,22-6-4 16,8-3 2-16,13-3-6 15,-1-19 0-15,0-6 0 16,-9-8 18-16,-7-5 0 16,-12-8 4-16,-9-3 22 0,-7 0 2 15,-7 6 4-15,0 12 0 16,-13 10-32-16,-6 14 0 15,-1 10 0-15,-2 8 0 16,2 24 0-16,4 12 0 16,12 8 0-16,4 2 0 15,14-4 0-15,25-5 0 16,15-12 0-16,11-11 0 16,4-11 0-16,-1-11 0 15,-5 0 0-15,-7-25 0 16,-13-7 0-16,-10-10 0 0,-9-8 0 15,-10-6 0-15,-10-2 0 16,-4 4 0-16,0 7 0 16,-9 10 0-16,-5 12 0 15,1 14 0-15,3 11 0 16,2 0 0-16,6 23 0 16,2 14 0-16,0 4 0 15,14 8 0-15,13-1 0 16,4 2 0-16,2-4 0 15,-6-4 0-15,-5-2 0 16,-11-5 0-16,-11-7 0 16,0-2 0-16,-11-4 0 0,-18-6 0 15,-5-4 0-15,1-4 0 16,2-6 0-16,6-2 0 16,10 0 0-16,9 0 0 15,6-6 0-15,6-6 0 16,27-6 0-16,14-2 0 15,13-6 0-15,8-5-3 16,-2-1 2-16,-8-4 0 16,-12-4 1-16,-14-4 5 15,-16-2-5-15,-16-4 0 16,0 2 0-16,-18 8 0 16,-14 10 0-16,1 17 0 0,-2 13 0 15,2 18 0-15,8 29 0 16,12 15 0-16,11 6 0 15,2 0 0-15,34-6 0 16,16-13 0-16,8-16 0 16,4-15 0-16,-1-15 0 15,-7-3 0-15,-12-10 0 16,-9-16 0-16,-8-6 0 16,-4-7 0-16,-6 1 0 15,-1 4 0-15,-5 6 0 0,-5 10 0 16,-1 12 0-16,-2 6 0 15,-3 10 0 1,2 22 0-16,0 6 0 0,2 5 0 16,1-3 0-16,-1-7 0 15,5-11 0-15,4-12-3 16,2-7-12-16,6-3 5 16,4-3 10-16,4-12 15 15,0 1-2-15,0 3-13 16,2 9 0-16,0 2 0 15,0 2 0-15,5 17 0 16,-1 1 0-16,1-2 0 16,4-4 0-16,2-10 0 0,5-4 0 15,0-13 0-15,2-20 0 16,-4-17 0-16,-6-12 0 16,2-31 0-16,-8-35 0 15,-13-39 0-15,-8 13 0 16,-12 29 0-16,0 51 0 15,-10 47 0-15,-5 14 0 16,-3 13 0-16,-8 40 0 16,-3 67 0-16,6 45 0 15,11 14 0-15,12-25 0 16,0-43 0-16,10-44 0 16,5-16 0-16,8-6 0 15,1-6 0-15,5-12 0 0,0-14 0 16,5-10 0-16,3-24 0 15,3-9 0-15,5-6 0 16,0 3 0-16,-3 10 0 16,-2 12 0-16,-2 14 0 15,-7 10 0-15,-4 12 0 16,-4 24 0-16,-11 12 0 16,-5 4 0-16,-7 2 0 0,0-4 0 15,-9-7 0 1,-15-13-102-16,-8-10-146 15,-5-14-19-15,-28-8-291 0,7-19-121 16,4-6-524-16</inkml:trace>
  <inkml:trace contextRef="#ctx0" brushRef="#br0" timeOffset="42235.67">28234 2180 2921 0,'0'0'839'16,"0"0"-503"-1,0 0-336-15,0 0 0 0,151-67 0 16,-44 67 0-16,-16 0-206 0,-8 6-949 0</inkml:trace>
  <inkml:trace contextRef="#ctx0" brushRef="#br0" timeOffset="43006.7">29613 2324 1862 0,'0'0'999'0,"0"0"-494"16,0 0-167-16,15-148-106 16,-25 102-72-16,-19 3-160 0,-12 13 0 15,-6 18 0-15,-8 12 0 16,-6 20 0-16,1 32 0 15,4 15 0-15,14 6 0 16,20 2 0-16,20-7 0 16,2-14 0-16,31-14 0 15,12-15 0-15,5-21 0 16,2-4 0-16,-4-19 0 16,-5-17 0-16,-8-6 0 15,-11-2 0-15,-6-2 0 16,-6 4 0-16,-5 8 0 15,0 9 0-15,-5 18 0 16,2 7 0-16,-2 14 0 0,2 22 0 16,0 8 0-16,5 2 0 15,2-4 0-15,0-6 0 16,4-10 0-16,-2-10 0 16,1-10 0-16,-2-6 0 15,7 0 0-15,2-18 0 16,6-8 0-16,4-6 0 15,2-2 0-15,2 0 0 16,1 4 0-16,-3 6 0 16,-7 10 0-16,-3 10 0 15,-6 4 0-15,-1 16 0 0,-3 16 0 16,-5 10 0 0,1 4 0-16,-5-2 0 0,1-4 0 15,-3-10 0-15,0-12 0 16,2-5 0-16,-2-9 0 15,2-4 0-15,3 0 0 16,5-11 0-16,6-11 0 16,6-2 0-16,5-6 0 15,4 0 0-15,0 0 0 16,-2 4 0-16,-6 4 0 16,-5 8 0-16,-7 6 0 0,-5 6 0 15,-4 2 0-15,1 0 0 16,-1 20 0-16,-2 12 0 15,2 8 0-15,3 2 0 16,2 0 0-16,3-7 0 16,4-9-48-16,6-12-45 15,4-10-9-15,8-4 31 16,5-26-95-16,-6-9-332 16,-4 3-950-16</inkml:trace>
  <inkml:trace contextRef="#ctx0" brushRef="#br0" timeOffset="44380.89">26447 3615 1380 0,'0'0'780'15,"0"0"-426"-15,0 0 28 16,-27-112-60-16,-8 84-51 16,-15 12-94-16,-12 12-32 15,-14 4-22-15,-11 28-19 16,-2 16-46-16,4 12-58 16,14 6 0-16,20 2 0 15,24-2 0-15,23-5 0 16,8-11 0-16,41-8 0 0,15-12 0 15,9-10 0 1,-2-12 0 0,-9-4 0-16,-18 0 0 0,-14-6 0 0,-19-2 0 15,-7 2 0-15,-9 6 0 16,-26 0 0-16,-7 24 0 16,-5 18 0-16,2 10 0 15,12 9 0-15,17-1 0 16,16-6 0-16,23-6 0 15,32-10 0-15,21-10 0 16,17-14 0-16,7-10 0 16,1-4 0-1,-9-12 0-15,-15-18 0 0,-12-12 0 0,-14-10 0 16,-15-12 0-16,-16-7 0 16,-16 3 0-16,-4 10 0 15,-16 14 0-15,-19 22 0 16,-9 18 0-16,-10 6 0 15,0 34 0-15,8 12 0 16,13 7 0-16,14-5 0 16,19-9 0-16,0-8 0 15,29-15 0-15,7-10 0 16,-1-8 0 0,-1 0 0-16,-5-23 0 0,-2-4 0 0,-5-4 0 15,-5 3 0-15,-3 5 0 16,-5 5 0-16,-7 9 0 15,0 9 0-15,-2 6 0 16,2 26 0-16,1 19 0 16,6 14 0-16,2 32 0 15,9 31 0-15,0 26 0 16,-2 5 0-16,-9-29 0 16,-7-35 0-16,-2-39 0 15,0-12 0-15,-9 0 0 16,-11-4 0-16,-4-3 0 15,-7-19 0-15,-6-17 0 16,-5-1 0 0,1-28 0-16,0-20 0 0,10-18 0 0,18-32 0 15,19-35 0-15,61-31 0 16,15 9 0-16,6 33 0 16,-17 42 0-16,-20 38 0 15,5 4 0-15,-3 6 0 16,0 8 0-1,-15 18 0-15,-9 6 0 0,-8 14 0 16,-8 16 0-16,-2 6 0 16,0 2 0-1,5 0 0-15,4-6 0 16,9-8 0-16,6-10 0 16,10-12 0-16,1-2 0 15,2-12 0-15,-4-16 0 0,-7-12 0 16,-4-8 0-16,-14-8 0 15,-7-9 0-15,-12 3 0 16,-3 4 0-16,-31 16 0 16,-16 18 0-16,-20 24 0 15,-8 10 0-15,-24 66 0 16,20-2-480-16,19-3-882 0</inkml:trace>
  <inkml:trace contextRef="#ctx0" brushRef="#br0" timeOffset="44946.44">28176 3633 2741 0,'0'0'923'0,"0"0"-491"15,0 0-432-15,0 0 0 16,-81 185 0-16,52-79 0 16,8-6 0-16,13-18 0 15,8-29 0-15,0-5 0 16,0-10-35-16,0-24-127 0,0-14 54 16,0-26 60-16,0-39-46 15,-8-33 55-15,-5-2 25 16,1 8 14-16,3 10 0 15,5 24 63-15,0 1 75 16,1 11 46-16,1 18-69 16,2 20-115-16,0 8 0 15,2 20 0-15,20 27 0 16,11 18 0-16,10 16 0 16,11 9 0-16,6-2 0 15,3-8 0-15,1-15 0 16,-6-18 0-16,-9-18 0 0,-12-19 0 15,-10-10 0-15,-9-10 0 16,-5-28 0-16,-6-17 0 16,-7-25 0-16,0-2 0 15,0-8 0-15,0-1 0 16,-11 18 0-16,-2 4 0 16,1 19 0-1,1 20 0-15,5 20 0 0,6 10 0 16,0 54 0-16,6 4-564 0,13 4-705 0</inkml:trace>
  <inkml:trace contextRef="#ctx0" brushRef="#br0" timeOffset="46574.08">28666 4159 1523 0,'0'0'927'16,"0"0"-436"-16,0 0 15 15,0 0-281-15,125-64-96 16,-83 25-54-16,-7-5 12 15,-10-6 46-15,-11 0-133 16,-12 2 0-16,-2 4 0 16,-14 12 0-16,-15 15 0 15,-6 17 0-15,-7 3 0 0,-1 35 0 16,3 18 0-16,11 10 0 16,14 4 0-16,15 0 0 15,4-7 0-15,36-13 0 16,18-16 0-16,11-16 0 15,9-18 0-15,-7 0 0 16,-6-34 0-16,-16-18 0 16,-9-28 0-16,-7-35 0 15,-4-27 0-15,-8-11 0 0,-11 25 0 16,-5 36 0-16,-5 40 0 16,0 20 0-16,0 7 0 31,-2 11 0-31,-7 14 0 0,0 12 0 0,-5 55 0 15,-1 41 0-15,1 34 0 16,8-2 0-16,6-27 0 16,0-35 0-16,20-28 0 15,9 1 0-15,7-9 0 16,6-6 0 0,1-22 0-16,-6-14 0 0,-3-5 0 15,-5-24 0-15,-5-14 0 0,-4-7 0 16,-2 0 0-16,-5 0 0 15,-3 12 0-15,-6 12 0 16,-4 14 0-16,0 12 0 16,0 0 0-16,0 28 0 15,0 10 0-15,0 10 0 16,0 5 0-16,0-3 0 16,9-6 0-16,9-11-50 15,6-10-86-15,5-13 28 16,0-10 43-16,0 0 52 15,-2-20 13-15,-5-11 40 16,0-2 38 0,0-6-3-16,1-1-12 0,-1 6-13 0,-2 4 16 15,-6 10-66-15,-4 10 0 16,-5 10 0-16,-1 0 0 16,-2 12 0-16,-2 16 0 15,2 6 0-15,4 4 0 16,-2-2 0-16,5-6 0 15,1-9-54-15,6-10-29 16,3-11 22-16,0 0 37 16,6-11 24-16,2-15 5 15,2-9 31-15,0-6 18 0,0-4 9 16,-6 1 1-16,0 6-64 16,-7 8 0-16,-7 14 0 31,-5 12 0-31,0 4 0 15,-1 24 0-15,1 16 0 16,5 10 0-16,4 2 0 16,6 0-8-16,3-9-89 15,2-11-29-15,1-12 34 16,-7-12 43-16,-5-8 49 16,-9-6 30-16,-4-20 58 15,0-9 7-15,-9-6-55 16,-13-6-7-16,-3-1-15 15,2 4-9-15,2 6-7 0,8 6 17 16,6 10 19-16,7 5-38 16,0 6 0-16,24 4 0 15,10 2 0-15,9 1 0 16,3 4 0-16,1 0 0 16,-5 2 0-16,-4 18 0 15,-5 8 0-15,-8 6 0 16,-5 8 0-16,-9 0 0 15,-7 0 0-15,-4-4-81 16,-2-6-15-16,-19-10 19 16,-4-8 1-16,2-10 14 0,3-4 44 15,11 0 18-15,9-18 23 16,3-12 4-16,32-12-5 16,17-12-22-16,12-16-15 15,19-24-54-15,-10 4-7 16,-11-3-2-16,-12 3 78 15,-31 26 6-15,-7 2 159 16,-12 15 40-16,0 17-5 16,-10 19-200-16,-3 11 0 0,1 5 0 15,-5 34 0-15,4 19 0 16,2 16 0-16,4 6 0 16,7 7 0-16,0-5 0 0,0-6 0 15,16-8 0 1,2-14 0-16,-2-12 0 0,-1-14 0 15,-3-14 0-15,0-14 0 16,1 0 0-16,8-24 0 16,4-16 0-16,4-14 0 15,6-10 0-15,1-6 0 16,-1-1 0-16,-4 5 0 16,-6 12 0-16,-9 16 0 15,-7 14 0-15,-7 12 0 16,-2 12 0-16,0 0 0 15,-14 16 0-15,-12 18 0 16,-7 10 0-16,-4 8 0 0,6 5 0 16,16-3 0-16,15-4 0 15,6-2 0 1,38-6 0-16,24-6 0 0,14-10 0 16,5-4 0-16,0-8 0 15,-14-6 0-15,-19-4-66 16,-23-4-203-16,-31 0-65 15,-25-6-390-15,-17-8-451 0</inkml:trace>
  <inkml:trace contextRef="#ctx0" brushRef="#br0" timeOffset="46809.89">29098 3571 2735 0,'0'0'555'0,"0"0"-226"16,239-20-48-16,-52 8-172 0,15-4-109 16,-17-8-12-16,-62 6-285 15,-51-4-772 1</inkml:trace>
  <inkml:trace contextRef="#ctx0" brushRef="#br0" timeOffset="47234.53">31307 2591 2206 0,'0'0'902'0,"0"0"-546"0,0 0 115 0,0 0-310 16,0 0-161-16,0 0 0 15,126 1 0-15,-61 49 0 16,24 31 0-16,20 35 0 15,5 30 0-15,-10 19 0 16,-23 4 0 0,-30-5 0-16,-25-8 0 0,-16 7 0 15,-10 1 0-15,-21-2 0 0,-25-5 0 32,-22-7 0-32,-9-5 0 15,-14-13 0-15,8-28 0 16,8-25 0-16,12-25 0 15,3-14 0-15,-5-2 0 16,-4-4 0-16,0-4 0 16,15-14 0-16,14-14 0 15,16-4 0-15,13-18 0 16,11-4-1006-16</inkml:trace>
  <inkml:trace contextRef="#ctx0" brushRef="#br0" timeOffset="47438.78">32280 4955 1991 0,'0'0'1833'16,"0"0"-1561"-16,0 0-272 15,0 0 0-15,0 0 0 16,0 0-170-16,0 0-1591 0</inkml:trace>
  <inkml:trace contextRef="#ctx0" brushRef="#br0" timeOffset="75105.42">16291 6346 421 0,'0'0'1946'16,"0"0"-1559"-16,0 0-61 15,0 0-4-15,0 0-108 0,0 0-137 16,0 0-44-16,38-48 72 16,16 41 19-16,33-6-37 15,60-9-33-15,78-12-54 16,55-8 0 0,43-8 0-16,19-5 0 0,-2 1 0 15,8-1 0-15,-10-2 0 16,-15 3 0-16,-28 6 0 15,-35 8 0-15,-39 8 0 16,-36 6 0-16,-29 6 0 16,-41 4 0-16,-26 6 0 15,-24 4 0-15,-11 2 0 0,6-3 0 16,6 2 0 0,9-1 0-16,-11 2 0 0,-6 0 0 15,-12 0 0-15,-10 4 0 16,-13 0 0-16,-13 0 0 15,-10 0 0-15,0 0-3 16,-60 22-477 0,-4 0-385-16,-12 0-1052 0</inkml:trace>
  <inkml:trace contextRef="#ctx0" brushRef="#br0" timeOffset="75580.67">16601 6619 1622 0,'0'0'857'0,"0"0"-678"16,0 0 34-16,0 0 64 15,0 0-97-15,205-22-11 16,-27 2-6-16,54-8-32 16,40-6-20-16,33-6-38 15,18-4-20-15,25-6-23 16,-1-1-15-16,-12-1-6 0,-42 0-6 15,-46 6-3-15,-50 4-6 16,-63 10 6-16,-52 10 1 16,-38 8 15-16,-23 5-16 15,-10 5 0-15,-3 1 0 16,0-1 0-16,-8 4 0 16,0 0 0-16,0 0 0 15,2 0 0-15,6 0 0 16,5 0 0-16,14 4-44 15,-2-2-560-15,-5-2-733 0</inkml:trace>
  <inkml:trace contextRef="#ctx0" brushRef="#br0" timeOffset="75737.39">20774 6210 232 0,'0'0'3160'0,"0"0"-2456"16,0 0-704-16,0 0 0 16,0 0 0-16,0 0-571 15,0 0-1078-15</inkml:trace>
  <inkml:trace contextRef="#ctx0" brushRef="#br0" timeOffset="77314.08">23728 7800 1709 0,'0'0'1366'0,"0"0"-1062"15,0 0-88-15,0 0 31 16,0 0-103-16,0 0-73 16,72-6-32-16,-28 2-39 0,12 0 0 15,6-4 0-15,3 0 0 16,-5 0 0-16,-6 0 0 16,-14 2-20-16,-14 2-247 15,-26 4-247 1,-8 2-315-16,-26 12-378 0</inkml:trace>
  <inkml:trace contextRef="#ctx0" brushRef="#br0" timeOffset="77509.38">23695 8153 2486 0,'0'0'784'0,"0"0"-474"0,0 0 25 15,0 0-154-15,0 0-181 16,0 0 0-16,180-24 0 15,-97 10 0-15,11-4 0 16,8-4 0-16,39-14-59 16,-23 4-471-16,-23 2-690 0</inkml:trace>
  <inkml:trace contextRef="#ctx0" brushRef="#br0" timeOffset="79136.23">25524 7213 360 0,'0'0'1917'15,"0"0"-1631"-15,0 0-140 16,0 0 61-16,0 0-123 15,0 0-46-15,0 0 69 16,-24 9 63-16,24-9 80 16,0 0-15-16,0-13-22 0,0-14-130 15,0-6-83 1,0-14 0-16,0-3 0 0,0-6 0 16,0 2 0-16,0 4 0 15,0 8 0 1,0 10 0-16,0 10 0 0,0 10 0 15,0 3 0-15,0 5 0 16,0 4 0-16,0 0 0 16,0 0 0-16,0 14 0 15,0 16 0-15,0 15 0 16,0 13 0-16,6 12 0 16,1 10 0-16,2 5 0 0,-2 2 0 15,1-2 0 1,2-5 0-16,-1-4 0 15,-3-7 0-15,3-11 0 0,0-8 0 16,-2-8 0-16,-1-12 0 16,1-10 0-16,-1-8 0 15,0-8 0 1,0-4 0-16,3 0 0 0,5 0 0 16,15-4 0-16,15-14 0 15,20-4 0-15,36-4 0 16,35-4 0-16,-4 6 0 15,-15 6 0-15,-23 8 0 16,-38 4 0-16,-7 2 0 0,-17 2 0 16,-42 2-17-16,-30 0-492 15,-19 2-697-15</inkml:trace>
  <inkml:trace contextRef="#ctx0" brushRef="#br0" timeOffset="80079.34">24939 8328 1527 0,'0'0'858'16,"0"0"-559"-16,0 0-2 16,0 0-22-16,0 0-10 0,0 0-41 15,204-3-34 1,-43 2-29-16,91-8-161 0,59-5 0 15,37-8 0-15,7-4 0 16,-26-4 0-16,-12-6 0 16,-24 0 0-16,-41 0 0 15,-51 2 0-15,-60 8 0 16,-57 8 0-16,-41 6 0 16,-26 6 0-16,-5 0 0 15,-4 4 0-15,-4 2 0 16,1 0 0-16,1 0 0 15,10 10 0-15,16 20 0 0,-3-2-213 16,-7-2-1353-16</inkml:trace>
  <inkml:trace contextRef="#ctx0" brushRef="#br0" timeOffset="81045.27">25003 9222 1969 0,'0'0'464'0,"0"0"-247"15,0 0 249-15,0 0-286 16,0 0-49-16,0 0-59 0,0 0 71 16,-18-68 49-16,27 56-33 15,4 0-56-15,6 0-103 16,2-2 0-16,12 0 0 16,6 2 0-16,7 3 0 15,6 8 0-15,2 1 0 16,-4 3 0-16,2 26 0 15,-8 7 0 1,-5 10 0-16,-13 6 0 0,-10 2 0 16,-10-2 0-16,-6 0 0 0,0-5 0 15,-9-7 0 1,-7-8 0-16,3-10 0 0,3-11 0 16,2-6 0-16,2-5 0 15,1-14 0-15,3-22 0 16,2-17 0-16,0-8 0 15,2-8 0-15,23 1 0 16,6 8 0-16,5 10 0 16,6 9 0-16,1 13 0 15,-1 10 0-15,-5 10 0 16,-3 8 0-16,-5 3 0 16,-2 22 0-1,-3 14 0-15,1 11 0 0,-2 4 0 0,-4 6 0 16,-1-2 0-1,-5-2 0-15,-1-5 0 0,-6-9 0 16,-1-8 0-16,-3-8 0 16,0-8 0-16,0-6 0 15,0-8 0 1,0-4-12-16,1-14-536 0,-3-10-749 0</inkml:trace>
  <inkml:trace contextRef="#ctx0" brushRef="#br0" timeOffset="81675.22">26337 8749 975 0,'0'0'1397'16,"0"0"-862"-16,0 0-34 16,0 0-32-16,0 0-250 15,0 0-219-15,0 0 0 16,-27-13 0-16,8 68 0 15,-6 33 0-15,3 28 0 16,5-5 0-16,7-9 0 16,10-18 0-16,4-20 0 0,23 6 0 15,12-2 0-15,7-13 0 16,8-19 0-16,-1-20 0 16,7-22-201-1,-15-24-467-15,-14-10-555 0</inkml:trace>
  <inkml:trace contextRef="#ctx0" brushRef="#br0" timeOffset="82100.89">26570 8959 2741 0,'0'0'634'0,"0"0"-183"15,0 0-181-15,0 0-270 16,0 0 0-16,0 0 0 15,137-52 0-15,-106 52 0 16,1 14 0-16,-3 14 0 16,-3 11 0-16,-3 5 0 15,-8 6 0-15,-3-2 0 16,-8 0 0-16,-4-6 0 16,0-6 0-16,0-8 0 15,0-10 0-15,0-8 0 0,-2-8 0 16,2-2 0-16,0-12 0 15,0-20 0-15,11-14 0 16,11-10 0-16,7-6 0 16,3-1 0-16,1 8 0 15,0 12 0-15,-6 15 0 16,0 14 0-16,-3 14 0 16,0 0 0-16,3 18 0 15,0 16 0-15,-2 6 0 16,-4 7 0-16,-2-3 0 0,-9 0 0 15,0-6 0 1,-8-6 0-16,-2-8 0 0,0-4 0 16,2-12 0-1,3-4-336-15,-1-4-701 0</inkml:trace>
  <inkml:trace contextRef="#ctx0" brushRef="#br0" timeOffset="82309.35">27501 9078 2453 0,'0'0'839'0,"0"0"-339"16,0 0-196-16,0 0-304 15,0 0 0-15,158-31 0 16,-96 23 0-16,0-2 0 16,13-9-119-16,-21 2-413 15,-8 1-581-15</inkml:trace>
  <inkml:trace contextRef="#ctx0" brushRef="#br0" timeOffset="82545.13">28047 8803 2593 0,'0'0'888'0,"0"0"-273"16,0 0-615-1,0 0 0-15,0 0 0 0,0 0 0 16,0 0 0-16,0 32 0 15,8 10 0-15,3 6 0 16,-1 6 0-16,1 0 0 16,-1 1 0-16,4-7 0 0,-1-6 0 15,5-8 0 1,7-16-24-16,-3-8-533 0,-2-10-399 0</inkml:trace>
  <inkml:trace contextRef="#ctx0" brushRef="#br0" timeOffset="82812.33">28292 8428 2691 0,'0'0'710'0,"0"0"-223"0,0 0-279 15,0 0-208-15,0 0 0 16,115 14 0-16,-74 24 0 15,-1 12 0 1,-3 12 0-16,-1 13 0 0,-7 9 0 31,-5 6 0-31,-3 0 0 0,-10 0 0 0,-7-5 0 16,-4-5 0-16,-2-8 0 16,-29-6 0-16,-13-8 0 15,-60 10 0-15,13-15-735 31,-3-12-764-31</inkml:trace>
  <inkml:trace contextRef="#ctx0" brushRef="#br0" timeOffset="83204.8">25540 10090 1993 0,'0'0'762'0,"0"0"-213"0,0 0-88 16,0 0-252-16,0 0-87 15,0 0-122-15,149 8 0 16,-16-6 0-16,68-2 0 15,38 0 0-15,23-14 0 16,6-8 0-16,-14-6 0 16,0 0 0-16,-9-2 0 15,-24 0 0-15,-32 1 0 16,-51 8 0-16,-47 3 0 16,-39 3 0-16,-21 8 0 0,-8-4 0 15,-6 6 0-15,-5-1 0 16,-10 3 0-16,-2 3 0 15,-2 0 0-15,-41 9 0 16,1 7-831-16,-5 2-1106 0</inkml:trace>
  <inkml:trace contextRef="#ctx0" brushRef="#br0" timeOffset="83675.35">27035 10459 2194 0,'0'0'766'0,"0"0"-299"16,0 0-105-16,0 0-164 16,0 0-122-16,0 0-43 15,158-114-33-15,-104 96 0 16,-4 6 0-16,-4 8 0 15,-9 4 0-15,-8 2 0 16,-11 18 0-16,-7 8 0 16,-11 8 0-16,0 2 0 15,-18 6 0-15,-15-2 0 16,-9 2 0-16,-3-4 0 16,-4-3 0-16,4-5 0 0,7-6 0 15,9-8 0-15,14-6 0 16,11-8 0-16,4-4 0 15,11 0 0-15,24-4 0 16,15-10 0-16,8-4 0 16,8 0 0-16,3 0 0 15,-2 0 0-15,-3 2 0 16,-6 2 0-16,-8 0 0 16,-10 4 0-16,-7-2 0 15,5-6-32-15,-11 4-638 0,-1-1-997 16</inkml:trace>
  <inkml:trace contextRef="#ctx0" brushRef="#br0" timeOffset="83802.1">28249 10501 2772 0,'0'0'1049'16,"0"0"-774"-16,0 0-275 15,0 0 0-15,0 0 0 16,0 0-876-16</inkml:trace>
  <inkml:trace contextRef="#ctx0" brushRef="#br0" timeOffset="84469.67">24613 8470 2302 0,'0'0'755'0,"0"0"-422"16,0 0 7-16,0 0-155 15,0 0-121-15,0 0-64 16,218-82-19-16,-110 48-299 16,2-2-994-16</inkml:trace>
  <inkml:trace contextRef="#ctx0" brushRef="#br0" timeOffset="90010.02">12414 11278 1910 0,'0'0'618'16,"0"0"-293"-16,0 0 187 0,0 0-168 15,0 0-110-15,0 0-81 16,0-53-153-16,0 53 0 15,0 10 0-15,-2 16 0 16,0 18 0-16,2 12 0 16,0 9 0-16,0 3 0 15,13-4 0-15,7-8 0 0,3-10 0 16,4-12 0-16,0-16 0 16,1-9 0-16,1-9 0 15,7-10 0-15,0-25 0 16,3-9 0-16,1-8 0 15,1-4 0-15,-8 2 0 16,-4 10 0 0,-9 16 0-16,-9 16 0 0,-2 12 0 15,-2 14 0-15,-1 26 0 16,6 10 0-16,1 4 0 16,5-2 0-16,4-12 0 15,4-14 0-15,6-16 0 0,1-10 0 16,-4-18 0-1,-4-26 0 1,-7-16 0-16,-7-14 0 16,-11-6 0-16,0-2 0 15,-7 7 0-15,-11 13 0 16,3 20 0-16,3 24 0 16,6 18 0-16,4 0 0 15,2 32 0-15,0 8 0 16,16 2 0-16,13-4 0 15,10-7 0-15,13-13 0 16,3-15 0-16,3-3 0 16,0-18 0-16,-6-18 0 15,-13-8 0-15,-10-10 0 0,-10-8 0 16,-15-8 0-16,-4 0 0 16,0 6 0-16,-18 11 0 15,-5 17 0-15,-3 16 0 16,-1 20 0-16,3 6 0 15,1 34 0-15,8 19 0 16,5 14 0-16,10 10 0 16,0 5 0-16,6 0 0 15,11-5 0-15,3-7 0 16,-2-12 0-16,-2-10 0 0,-5-14 0 16,-5-12 0-1,-1-12 0-15,-5-8 0 0,2-8 0 16,-2 0 0-16,0 0 0 15,0-12 0-15,5-8 0 16,-1-4 0-16,7-2 0 16,5 0 0-16,3 2 0 15,8 4 0-15,0 4 0 16,0 6 0-16,0 6 0 16,-5 4 0-16,0 0 0 15,0 4 0-15,1 14 0 0,-4 4 0 16,0 2 0-16,1 0 0 15,2-4 0-15,2-2 0 16,8-8 0-16,5-8 0 16,4-2-26-16,1-4 6 15,-2-16 1-15,-2-6 1 16,-9-2 12-16,-7-2 6 16,-6-3 2-16,-9 0 29 15,-3 1 8-15,-4 3-22 16,0 7-17-16,0 8 0 15,-4 10 0-15,-5 4 0 0,-1 4 0 16,2 25 0-16,-1 11 0 16,7 6 0-16,2 2 0 15,4-4 0-15,25-8 0 16,13-8 0-16,10-14 0 16,6-12 0-16,2-2 0 15,-4-18 0-15,-8-14 0 16,-10-8 0-16,-13-9 0 15,-9-5 0-15,-14-4 0 16,-2 0 0-16,0 4 0 16,-16 12 0-16,-6 14 0 15,-5 14 0-15,3 14 0 0,-1 0 0 16,2 22 0-16,11 12 0 16,9 2 0-16,3 3 0 15,11-6 0-15,20-5 0 16,10-7 0-16,5-9 0 15,2-8 0-15,-2-2 0 16,-6-2 0-16,-11 0 0 16,-9 0 0-16,-9 5 0 15,-9 9 0-15,-2 11 0 16,0 3 0-16,0 8 0 16,0-2 0-16,5 0 0 15,10-6 0-15,12-6 0 16,9-10 0-16,11-8 0 0,6-4 0 15,5-12 0-15,0-20 0 16,-2-6 0-16,-10-8 0 16,-5-9 0-16,-14-3 0 15,-14-3 0-15,-9-2 0 16,-4 5 0-16,-6 14 0 16,-17 16 0-16,-8 22 0 15,-2 6 0-15,-1 32 0 16,3 18 0-16,8 8 0 15,13 4 0-15,10-4 0 16,2-5 0-16,29-11 0 0,14-8 0 16,8-14 0-16,7-12 0 15,2-8 0-15,10-10 0 16,-17-14-42-16,-16 0-1068 0</inkml:trace>
  <inkml:trace contextRef="#ctx0" brushRef="#br0" timeOffset="90674.05">16287 10880 1094 0,'0'0'1465'0,"0"0"-767"16,0 0-156-16,-27-104-245 15,18 88-297-15,2 6 0 16,5 6 0-16,0 4 0 16,-1 0 0-16,-1 12 0 15,2 20 0-15,-2 20 0 16,-1 14 0-16,3 16 0 15,0 11 0-15,2 3 0 16,0 0 0-16,0 1 0 16,4-5 0-16,3-6 0 0,-1-6 0 15,1-7 0-15,0-11 0 16,-2-12 0-16,-3-14 0 16,0-14 0-16,0-8 0 15,0-10 0-15,0-4 0 16,0 0 0-16,10 0 0 15,10-2 0-15,15-12 0 16,19-6 0-16,21-2 0 16,10 0 0-16,4 0 0 15,-3 4 0-15,-9 5 0 16,-17 3 0-16,-20 5 0 0,-15 2 0 16,-15 2 0-1,-8 1 0-15,-4 0 0 0,0-4 0 16,-2-1 0-16,-10 0-754 15</inkml:trace>
  <inkml:trace contextRef="#ctx0" brushRef="#br0" timeOffset="91413.29">17673 11247 2032 0,'0'0'950'16,"0"0"-374"-16,0 0-219 15,0 0-176-15,0 0-181 16,0 0 0-16,0 0 0 0,108-26 0 16,-52 24 0-1,0-2 0-15,-2 2 0 0,-12 0 0 16,-15 2 0-16,-14 0-262 16,-18 2-74-16,-19 12-299 15,-14 4-221-15</inkml:trace>
  <inkml:trace contextRef="#ctx0" brushRef="#br0" timeOffset="91569.71">17764 11482 603 0,'0'0'2256'0,"0"0"-1434"0,0 0-554 16,0 0-121-16,150-48-147 16,-86 32 0-16,5 2 0 15,-2 0 0-15,-1 2 0 16,-16 2-377-16,-21 2-1194 0</inkml:trace>
  <inkml:trace contextRef="#ctx0" brushRef="#br0" timeOffset="92406.3">19071 11300 1305 0,'0'0'605'0,"0"0"-130"15,0 0 14-15,0 0-22 32,0 0-169-32,0 0-40 0,0 0-59 0,-10 0-199 15,16-3 0-15,23-7 0 31,23-4 0-31,37-8 0 16,7 0 0-16,10 0 0 16,0-2 0-16,-29 8 0 15,-6 2 0-15,-24 6-104 16,-26 4-202-16,-21 4-37 16,-41 8-135-16,-12 14-152 15,-7 0-297-15</inkml:trace>
  <inkml:trace contextRef="#ctx0" brushRef="#br0" timeOffset="92642.02">19248 11428 1370 0,'0'0'590'16,"0"0"-232"-16,0 0 131 15,0 0-142-15,0 0-57 16,131 8-62-16,-53-28-72 16,10-2-66-16,7-4-40 15,-3 1-22-15,-5 5-7 16,-14 2-6-16,-19 5-4 15,-17 2-10-15,-16 5 5 16,-17 4-5-16,-4 2-1 0,0 0-47 16,-10 0-94-16,-11 6-135 15,-29 8-232-15,8 0-227 16,-1-3-333-16</inkml:trace>
  <inkml:trace contextRef="#ctx0" brushRef="#br0" timeOffset="93003.09">19493 10954 1785 0,'0'0'701'0,"0"0"-163"16,0 0-56 0,-9-112-176-16,7 92-22 0,-3 6-284 15,1 6 0-15,-1 4 0 16,1 2 0-16,0 2 0 15,1 0 0-15,3 8 0 16,-2 22 0-16,2 16 0 16,0 19 0-16,0 25 0 15,9 26 0-15,16 22 0 16,-1-11 0-16,-2-23 0 16,-6-30 0-16,-3-18 0 15,3 7 0-15,-3 2 0 0,1 4 0 16,-6-15 0-1,-3-12 0-15,-5-16 0 0,0-10 0 16,0-16 0-16,-5 0-176 16,-7-46-415-16,-2-4-320 15,5-8-362-15</inkml:trace>
  <inkml:trace contextRef="#ctx0" brushRef="#br0" timeOffset="93270.71">19713 10802 1987 0,'0'0'762'16,"0"0"-213"-16,0 0-38 0,0 0-224 15,0 0-287-15,0 0 0 16,0 0 0-16,-22 28 0 16,22 52 0-16,20 31 0 15,5 25 0-15,-3-8 0 16,-2-23 0-16,-4-31 0 15,-5-16 0-15,3 6 0 16,-1 6 0-16,0 3 0 16,-4-13 0-16,-2-12 0 15,-3-12 0-15,2-14 0 16,-1-8-532-16,2-12-1111 0</inkml:trace>
  <inkml:trace contextRef="#ctx0" brushRef="#br0" timeOffset="93946.6">20676 10962 2326 0,'0'0'778'0,"0"0"-236"0,0 0-92 15,0 0-450-15,0 0 0 16,0 0 0-16,-55 103 0 16,32-45 0-16,7 2 0 15,12 0 0-15,4-7 0 16,18-12 0-16,20-10 0 16,11-16 0-1,2-12 0-15,-2-3 0 0,-11-28 0 16,-16-12 0-16,-13-11 0 15,-9-9 0-15,-11 0 0 16,-20 0 0-16,-8 10 0 16,4 12 0-16,4 15 0 15,9 14 0-15,6 9 0 0,12 4 0 16,4 22 0-16,6 3 0 16,30 4 0-16,17-5 0 15,16-12 0-15,14-12 0 16,2-4-3-16,-8-22-48 15,-12-19 12-15,-18-9 28 16,-20-8 11-16,-18-4 66 16,-9-2-28-16,0 4-38 15,-21 10 0-15,0 12 0 16,-2 16 0-16,1 15 0 16,2 7 0-16,2 29 0 0,0 39 0 15,7 42 0 1,11 39 0-16,0 15 0 0,13-3 0 15,14-17 0 1,-5-20 0-16,3-3 0 0,-6-21 0 16,-3-20 0-16,-3-22 0 15,-1-10 0-15,-3 0 0 16,-3-3 0-16,-6-5 0 16,0-16 0-16,-11-15 0 15,-20-9-204-15,-29-32-344 16,4-8-175-16,6-8-292 0</inkml:trace>
  <inkml:trace contextRef="#ctx0" brushRef="#br0" timeOffset="94072.33">20850 11672 189 0,'0'0'2333'16,"0"0"-1573"-16,0 0-489 16,0 0-26-1,141-58-113-15,-64 40-89 0,12-6-43 16,32-24-106-16,-23 4-433 15,-14-4-913-15</inkml:trace>
  <inkml:trace contextRef="#ctx0" brushRef="#br0" timeOffset="95574.13">21915 10642 1564 0,'0'0'1092'15,"0"0"-512"-15,0 0-96 16,0 0-108-16,0 0-376 16,0 0 0-1,0 0 0-15,-5-23 0 16,-6 76 0-16,0 15 0 16,2 14 0-16,4 8 0 15,3 2 0-15,2-1 0 16,0-7 0-16,14-6 0 15,6-12 0-15,2-13 0 0,3-13 0 16,2-14 0-16,4-16 0 16,2-10 0-16,5-6 0 15,4-26 0-15,1-13 0 16,-3-6 0-16,-1-7 0 16,-2-1 0-16,-11 7 0 15,-6 8 0-15,-7 8 0 16,-3 11 0-16,-8 10 0 15,-2 5 0-15,0 6 0 16,0 1 0-16,0 3 0 16,0 0 0-16,0 7 0 0,0 11 0 15,0 8 0-15,2 4 0 16,11 0 0-16,10-2 0 16,6-2 0-16,6-8 0 15,1-6 0-15,2-6 0 16,-4-4 0-16,-11-2 0 15,-2 0 0-15,-7-10 0 16,-6-4 0-16,-1-2 0 16,-3 0 0-16,-4-2 0 15,0 2 0-15,0-2 0 16,0 2 0-16,0 0 0 16,0 2 0-16,0 2 0 0,0 4 0 15,0 4 0-15,0 2 0 16,0 2 0-16,0 0 0 15,0 0 0-15,0 0 0 16,0 0 0-16,0 2 0 16,0 4 0-1,0 0 0-15,0-4 0 0,0 0 0 16,0 0 0-16,2-2 0 16,-2 0 0-16,0 0 0 15,0 0 0-15,0 0 0 16,0 0 0-16,0 0 0 0,0 0 0 15,0 0 0-15,0 0 0 16,0 0 0-16,0 0 0 16,0 0 0-16,0 0 0 15,0 0 0-15,0 0 0 16,0 0 0-16,0 0 0 16,0 0 0-16,0 2 0 15,0 0 0-15,4 4 0 16,6 2 0-16,1-2 0 15,5 0 0-15,1-2 0 16,1-2 0-16,0-2 0 0,0 0 0 16,-5 0 0-1,-1-4 0-15,-6-8 0 0,-2-6 0 16,-4-2 0-16,0-6 0 16,0 0 0-1,-2-2 0-15,-14 3 0 0,-3 5 0 16,-4 4 0-16,-4 10 0 15,-2 6 0-15,0 0 0 16,2 14 0-16,4 17 0 16,2 9 0-16,8 8 0 15,8 6 0-15,5 0 0 16,0-4 0-16,18-4 0 16,11-8 0-16,9-6 0 0,9-10 0 15,6-9 0 1,7-12 0-16,0-1 0 0,1-8 0 15,-3-21 0-15,-5-12 0 16,-6-9 0-16,-4-10 0 16,-10-2 0-1,-6 0 0-15,-12 8 0 0,-11 8 0 16,-4 11 0-16,0 9 0 16,0 8 0-16,-13 6 0 15,0 6 0-15,-1 4 0 16,1 2 0-16,0 0 0 15,0 12 0-15,-3 8 0 0,3 4 0 16,4 1 0-16,-1-6 0 16,8-1 0-16,2-4 0 15,0-4 0-15,0-2 0 16,0-1 0-16,2-3 0 16,3-1 0-16,2 1 0 15,-3 3 0-15,5-1 0 16,2 6 0-16,7 6 0 15,5 6 0-15,1 4 0 16,2 6 0-16,1 6 0 16,-4 2 0-16,-5 0 0 0,-9 0 0 15,-9-4 0-15,0-3 0 16,-14-10 0-16,-18-3 0 16,-7-5 0-1,-13-9 0-15,-3-8 0 0,-34-7-71 16,15-16-772-16,7-9-1096 0</inkml:trace>
  <inkml:trace contextRef="#ctx0" brushRef="#br0" timeOffset="95746.43">22653 10531 2744 0,'0'0'874'15,"0"0"-396"-15,0 0-478 16,0 0 0-16,0 0 0 16,0 0 0-1,0 0 0-15,-25-20-742 0,-6 30-2272 0</inkml:trace>
  <inkml:trace contextRef="#ctx0" brushRef="#br0" timeOffset="96045.37">21843 10838 1590 0,'0'0'1474'16,"0"0"-776"-16,0 0-364 15,0 0-334-15,0 0 0 16,137-34 0-16,-37 18 0 0,0 2 0 15,7 4 0 1,-2 2 0-16,-29 4 0 0,-5-2 0 16,-25 2 0-16,-19 0 0 15,-21 2 0-15,-6 2 0 16,-2 0 0-16,-13 0-222 16,-1 2-798-16</inkml:trace>
  <inkml:trace contextRef="#ctx0" brushRef="#br0" timeOffset="98609.01">23301 12005 2616 0,'0'0'602'0,"0"0"-259"0,0 0 192 16,0 0-535-16,0 0 0 15,0 0 0-15,0 0 0 16,-41 78 0-16,41 1 0 16,0 9 0-16,0 4 0 15,5-4 0-15,4-3 0 16,0-11 0-16,-5-14 0 15,-2-12 0-15,-2-14 0 16,0-12 0-16,0-12 0 16,2-10 0-16,3 0 0 15,7-20 0-15,3-18 0 0,7-10 0 16,9-8 0-16,7 2 0 16,5 5 0-16,-1 12 0 15,2 11 0-15,-3 15 0 16,-6 11 0-1,-3 0 0-15,-8 29 0 0,-9 11 0 16,-5 6 0-16,-10 4 0 16,0 0 0-16,-20 0 0 15,-18-6 0-15,-9-6 0 16,-5-10 0-16,-1-9 0 16,4-9 0-16,7-6 0 15,11-4 0-15,10 0 0 0,13 0 0 16,8-7 0-16,0 1 0 15,0 1 0-15,19-2 0 16,12 1 0-16,12-2 0 16,6 0 0-16,11-2 0 15,4-4 0-15,4-4 0 16,-3-4 0 0,-5-6 0-16,-7-4 0 0,-8-2 0 15,-12-4 0-15,-10-4 0 16,-8-4 0-16,-9-1 0 15,-4 3 0-15,-2 4 0 0,0 12 0 16,-2 10 0 0,-9 14 0-16,-2 4 0 0,-5 18 0 15,0 22 0-15,5 12 0 0,4 7 0 16,9-1 0-16,0-2 0 16,25-12 0-16,15-10 0 15,11-16 0-15,12-18 0 16,1-2 0-16,1-32 0 15,-5-14 0-15,-9-14 0 16,-6-8 0-16,-14-10 0 16,-12-5 0-16,-7 3 0 15,-12 6 0-15,0 13 0 16,0 19 0-16,-9 20 0 16,2 23 0-16,1 4 0 15,3 52 0-15,3 39 0 16,9 30 0-1,16-2 0-15,4-19 0 0,-7-33 0 0,-2-22 0 16,-2 0 0-16,0-4 0 16,-3-5 0-16,-6-18 0 15,-4-11 0-15,-5-10 0 16,0 0 0-16,-5-24 0 16,-8-6 0-16,0-4 0 31,1 0 0-31,8 0 0 15,4 6 0-15,0 0 0 16,29 2 0-16,11 2 0 16,32-15-135-16,-8 6-788 0,-11 2-1377 15</inkml:trace>
  <inkml:trace contextRef="#ctx0" brushRef="#br0" timeOffset="98971.6">24654 11506 2592 0,'0'0'839'0,"0"0"-346"0,0 0-321 16,0 0-172-16,0 0 0 16,0 0 0-16,0 0 0 15,4 116 0-15,-2-70 0 16,-2 0 0-16,0-9 0 15,0-9 0-15,0-10 0 16,0-10 0-16,0-8 0 16,0 0 0-16,7-18 0 15,5-18 0-15,7-8 0 16,5-7 0-16,3 5 0 16,-1 8 0-16,1 16 0 15,-2 14 0-15,-5 8 0 16,-3 14 0-16,-1 24 0 0,0 10 0 15,0 8 0-15,-1 11 0 16,14 29 0-16,-5-16-294 16,3-10-790-16</inkml:trace>
  <inkml:trace contextRef="#ctx0" brushRef="#br0" timeOffset="99772.9">25948 12100 2015 0,'0'0'664'15,"0"0"-104"-15,0 0-63 16,4-103-230-16,-4 91-174 15,0 12-93-15,0 0 0 0,-14 22 0 16,-10 39 0-16,-10 37 0 16,-5 30 0-16,3-1 0 15,7-23 0-15,13-36 0 16,5-24 0-16,3 0 0 16,-1-6 0-16,1-8 0 15,6-16 0-15,2-14 0 16,0-8 0-16,0-30 0 15,0-20 0-15,10-16 0 16,9-28 0-16,13-27 0 16,-1 11 0-16,0 14 0 15,-2 21 0-15,-9 33 0 16,-2 10 0-16,-2 14 0 16,-6 26 0-16,0 12 0 0,3 53 0 15,0 8 0-15,5 17 0 16,3 7 0-16,-2-11 0 15,6 8 0-15,2-9 0 16,-1-11 0-16,-1-14 0 16,-5-16 0-16,-7-18 0 15,-8-20-135-15,-5-24-221 16,-25-18-389-16,-4-10-525 0</inkml:trace>
  <inkml:trace contextRef="#ctx0" brushRef="#br0" timeOffset="99914.03">25714 12453 2210 0,'0'0'877'0,"0"0"-314"0,0 0-260 15,0 0-160-15,116-3-143 16,-43-11 0-16,45-24 0 16,-20 4-270-16,-13-2-871 0</inkml:trace>
  <inkml:trace contextRef="#ctx0" brushRef="#br0" timeOffset="100313.97">26576 12519 461 0,'0'0'2214'0,"0"0"-1648"15,0 0-347-15,0 0-29 16,0 0-127-16,85-137-22 15,-61 87 38-15,-4-8-28 16,-4-6-19-16,-7-5-10 16,-7 3 19-16,-2 6-1 15,0 8 37-15,-18 16-77 0,-4 14 0 16,-5 16 0 0,0 6 0-16,-2 24 0 0,5 22 0 15,1 16 0-15,8 11 0 16,6 5 0-16,9 2 0 15,0 0 0-15,15-6 0 16,17-4 0-16,11-9 0 16,9-13 0-1,6-14 0-15,7-16 0 16,5-16 0-16,-4-2 0 16,-1-32 0-16,-7-19 0 15,2-61-266-15,-16 12-363 16,-13-2-288-16</inkml:trace>
  <inkml:trace contextRef="#ctx0" brushRef="#br0" timeOffset="101508.33">27177 11717 1053 0,'0'0'1548'0,"0"0"-906"16,0 0-334-16,0 0 22 16,0 0-115-16,-33 168-215 15,31-88 0-15,2 4 0 16,0 0 0-16,0-1 0 15,11-7 0-15,2-6 0 16,-4-11 0-16,-2-14 0 0,-2-8 0 16,-5-15 0-1,0-12 0-15,0-10 0 0,-5 0-180 16,-11-16-293-16,-1-13 23 16,1-3 89-16,1-2 166 15,3 2 195-15,3 6 0 16,5 4 243-16,4 2 142 15,0 4-17-15,7 0-26 16,13 2-123-16,9-2-117 16,6 2-102-16,10 2 0 15,6 2 0-15,3 0 0 16,-4 4 0-16,-2 2 0 0,-8 2 0 16,-11 2 0-16,-11 0 0 15,-7 0 0-15,-5 0 0 16,-4 0 0-16,-2 0 0 15,2 0 0-15,1 0 0 16,1 0 0-16,1 0 0 16,-1 0 0-16,1 0 0 15,-1 0 0-15,3-4 0 16,2 0 0-16,-2-5 0 16,1 2 0-16,-1-5 0 15,-3-1 0-15,1-1 0 0,-5-1 0 16,0 0 0-16,0 1 0 15,-14 3 0-15,-3 4 0 16,-3 6 0 0,-3 1 0-16,-4 8 0 0,1 20 0 15,0 9 0-15,5 10 0 16,5 5 0-16,12 4 0 16,4-2 0-16,6-4 0 15,23-6 0-15,12-8 0 16,8-11 0-16,2-11 0 15,3-14 0-15,-4 0 0 16,-4-26 0-16,-9-13 0 16,-6-11 0-16,-6-8 0 0,-8-4 0 15,-1 0 0-15,-3 8 0 16,-3 12 0-16,-1 11 0 16,-5 13 0-16,0 10 0 15,3 7 0 1,4 1 0-16,7 4 0 0,6 18 0 15,10 11 0-15,4 10 0 16,2 7 0-16,-4 2 0 16,-5-2 0-16,-11-2 0 15,-9-7 0-15,-11-8 0 16,-2-4 0-16,-27-11 0 0,-11-8 0 16,-3-9 0-16,1-1 0 15,9 0 0-15,12-15 0 16,19-7 0-16,2-5 0 15,36-3 0-15,22-4 0 16,16-4 0-16,10-4 0 16,3-2 0-16,-4-2 0 15,-17 0 0-15,-14-3 0 16,-19 5 0-16,-22 2 0 16,-11 6 0-16,-2 6 0 15,-25 8 0-15,-2 10 0 16,-2 12 0-16,2 0 0 0,4 22 0 15,10 12 0-15,9 6 0 16,6 4 0 0,8 2 0-16,26-1 0 0,11-5 0 15,5-2 0-15,8-6 0 16,-2-2 0-16,-4-6 0 16,-10 0 0-16,-15-6 0 15,-14 0 0-15,-13-2 0 16,0 2 0-16,-22-1 0 15,-17-3 0-15,-5-1 0 16,-3-3 0-16,7-1 0 0,9-5 0 16,29-4 0-1,2-9-674-15,22-7-2451 0</inkml:trace>
  <inkml:trace contextRef="#ctx0" brushRef="#br0" timeOffset="101649.75">29352 12318 3038 0,'0'0'858'0,"0"0"-658"16,0 0-200-16,0 0 0 15,0 0 0-15,0 0 0 16,0 0 0-16,83 76-918 0</inkml:trace>
  <inkml:trace contextRef="#ctx0" brushRef="#br0" timeOffset="102105.84">25909 13329 1768 0,'0'0'783'16,"0"0"-200"-16,0 0-100 16,0 0-164-16,0 0-159 15,0 0-160-15,0 0 0 16,110-45 0-16,32 32 0 15,77-7 0-15,48-6 0 16,28-9 0-16,8-2 0 16,-16-2 0-16,-4-3 0 0,-24 6 0 15,-30 4 0-15,-44 6 0 16,-56 4 0-16,-47 6 0 16,-38 4 0-16,-21 3 0 15,-7 4 0 1,-5-1 0-16,-7 3 0 0,-4 3 0 15,-18 7 0-15,-13 13-99 16,-7 0-1089-16</inkml:trace>
  <inkml:trace contextRef="#ctx0" brushRef="#br0" timeOffset="102504.31">25763 13571 1886 0,'0'0'613'16,"0"0"-247"-16,0 0 113 15,0 0-257-15,0 0-24 16,0 0-1-16,0 0-62 15,144-14-135-15,-36-2 0 16,50-6 0-16,62-10 0 16,40-8 0-16,24-6 0 15,3-6 0-15,-17 1 0 0,-5 1 0 16,-25 5 0-16,-28 4 0 16,-52 13 0-16,-48 8 0 15,-41 8 0-15,-26 4 0 16,-5 2 0-16,-6 2 0 15,-3 4 0-15,-13 0 0 16,-1 0 0-16,4 2 0 16,1 10 0-16,4 0 0 15,10-4 0-15,-6-2-483 0,-9-6-549 16</inkml:trace>
  <inkml:trace contextRef="#ctx0" brushRef="#br0" timeOffset="102645.61">29335 13098 3438 0,'0'0'658'16,"0"0"-658"-16,0 0 0 16,0 0 0-16,0 0-492 0</inkml:trace>
  <inkml:trace contextRef="#ctx0" brushRef="#br0" timeOffset="125179.46">1601 10485 2508 0,'0'0'321'0,"0"0"-94"16,0 0-44-16,0 0-107 15,0 0-28-15,-95 147 54 16,50-77 10-16,-8 2 2 15,-12-2-45-15,-7-4-7 16,1-5-25-16,0-13 2 16,9-12 20-16,8-14-5 15,9-14-17-15,10-8-11 16,4-12-4-16,11-26-22 0,11-11 0 16,9-9 0-16,0 2 0 15,20 4 0-15,9 14 0 16,6 12 0-16,5 16 0 15,5 10 0-15,4 0 0 16,2 16 0-16,1 14 0 16,4 6 0-16,-3 2 0 15,-4 0 0-15,-5-2 0 16,-5-5 0-16,-10-9 0 16,-5-7-32-16,-6-4-134 15,11-5-137-15,-7-6-211 0,-4 0-408 16</inkml:trace>
  <inkml:trace contextRef="#ctx0" brushRef="#br0" timeOffset="125399.21">1862 11023 2275 0,'0'0'941'15,"0"0"-478"-15,0 0-217 16,0 0-75-16,0 0-171 15,0 0 0-15,0 0 0 16,0 60 0-16,5-14 0 16,-5 8 0-16,0 6 0 0,0 0 0 15,-10-3-24-15,-16 6-482 16,4-14-349-16,4-17-873 16</inkml:trace>
  <inkml:trace contextRef="#ctx0" brushRef="#br0" timeOffset="125667.64">2410 10543 2535 0,'0'0'765'0,"0"0"-423"15,0 0-60-15,0 0-110 16,0 0-172-16,0 126 0 15,0-37 0-15,-2 1 0 16,0 6 0-16,0 1 0 16,2-13 0-16,0 4 0 15,0-9 0-15,0-10 0 16,0-12 0-16,0-13 0 16,0-14 0-16,0-14-218 0,0-16-371 15,-13-14-194-15,-3-14-836 16</inkml:trace>
  <inkml:trace contextRef="#ctx0" brushRef="#br0" timeOffset="126139.46">2316 10586 2590 0,'0'0'679'16,"0"0"-188"-16,0 0-260 15,0 0-126-15,3-109-105 16,26 79 0-16,8 4 0 0,8 4 0 15,5 10 0-15,-2 10 0 16,-6 2 0-16,-11 22 0 16,-12 12-33-16,-19 12-3 15,0 2 24-15,-34 4 10 16,-8-3 2-16,-1-7 0 31,8-10 1-31,6-10 6 0,12-8 25 0,7-10-8 16,6-2-5-16,4-2-19 15,0 0 0-15,4 0 0 16,16-4 0-16,12-4 0 16,5 0 0-16,6 6 0 15,1 2 0-15,0 0 0 16,-3 16 0-16,-7 10 0 0,-12 4-3 16,-13 4-27-16,-9 2 6 15,-5-2 24-15,-26 0 22 16,-12-3 13-16,-5-3-35 15,-6-4 0-15,3-8 0 16,4-4 0-16,14-8 0 16,19-4 0-16,12-8-380 15,2-9-1066-15</inkml:trace>
  <inkml:trace contextRef="#ctx0" brushRef="#br0" timeOffset="126348.02">3152 10892 2789 0,'0'0'934'0,"0"0"-561"0,0 0-373 16,0 0 0-16,0 0 0 16,0 0 0-16,0 0 0 15,0 138 0-15,-7-87 0 16,-6-5 0-16,-5-2 0 15,5-14-362-15,1-16-652 0</inkml:trace>
  <inkml:trace contextRef="#ctx0" brushRef="#br0" timeOffset="126710.51">3413 10601 1350 0,'0'0'1870'0,"0"0"-1253"15,0 0-358-15,0 0-259 16,127-44 0-16,-81 44 0 16,1 7 0-16,-5 19 0 15,-3 10 0-15,-8 7 0 16,-5 8 0-16,-5 3 0 16,-8 0 0-16,-4-4 0 15,-2-7 0-15,-3-11 0 0,0-13 0 16,-2-11 0-16,6-8 0 15,0 0 0-15,8-26 0 16,8-16 0-16,5-12 0 16,7-8 0-16,-3-4 0 15,-6 5 0-15,-13 6 0 16,-14 5 0-16,-2 3 0 16,-29 5 0-16,-17 0 0 15,-5 4 0-15,-4 4 0 16,1 6 0-16,4 8 0 15,12 8 0-15,16 12 0 16,13 0-460-16,11 0-621 0</inkml:trace>
  <inkml:trace contextRef="#ctx0" brushRef="#br0" timeOffset="126946.21">4558 10814 1751 0,'0'0'1460'16,"0"0"-864"-16,0 0-307 15,-20 122-289-15,9-65 0 0,-2 3 0 16,-3 0 0 0,1-2 0-16,-6-10 0 15,-8-20-83-15,7-12-758 0,5-16-1219 0</inkml:trace>
  <inkml:trace contextRef="#ctx0" brushRef="#br0" timeOffset="127403.45">5433 10505 1741 0,'0'0'1700'0,"0"0"-1213"15,0 0-319-15,0 0-168 16,0 0 0-16,0 0 0 16,0 0 0-1,-26 81 0-15,8-31 0 0,-2 6 0 16,3 2 0-16,5-4 0 16,7-10 0-16,5-7 0 15,5-14 0-15,22-10 0 16,6-13 0-16,8 0 0 15,-1-21 0-15,2-7 0 16,-7-8 0-16,-4-4 0 0,-10-4 0 16,-7-2 0-16,-14-2 0 15,0-2 0-15,-21-3 0 16,-21 3 0-16,-16-2 0 16,-14 0 0-16,-5-2 0 15,-2 0 0-15,8 4 0 16,13 1 0-16,18 1 0 15,20 0 0-15,20-2 0 16,4 0 0-16,37 2 0 16,14 8 0-16,3 8 0 0,-2 14 0 15,-9 12 0-15,-13 6 0 16,-15 11 0-16,-19 46 0 16,0-3-69-1,-13-2-927-15</inkml:trace>
  <inkml:trace contextRef="#ctx0" brushRef="#br0" timeOffset="128337.99">6721 10568 2194 0,'0'0'533'0,"0"0"-175"15,0 0 20-15,0 0-128 16,0 0-98-16,-17-113-34 0,-8 95-5 31,-4 6-113-31,-4 10 0 0,-5 2 0 0,-2 16 0 16,2 20 0-16,2 10 0 31,14 7 0-31,11 1 0 0,11-4 0 0,4-10 0 31,30-10 0-31,6-16 0 16,2-14 0-16,0 0 0 16,-4-22 0-16,-7-12 0 15,-6-6 0-15,-7-2 0 16,-7-3 0-16,-2 8 0 0,-2 5 0 16,-3 9 0-16,-4 17 0 15,3 6 0-15,-1 8 0 16,2 24 0-16,7 8 0 15,9 7 0-15,9-4 0 16,11-6 0-16,7-9 0 16,4-14-82-16,-2-10 0 15,-7-4 52-15,-13-12 30 16,-8-14 21-16,-11-8 50 16,-2-6 31-16,-6-4-102 15,0-5 0-15,0 3 0 0,3 4 0 16,-3 10 0-1,2 10 0-15,-2 12 0 0,3 10 0 16,4 0 0-16,2 14 0 16,7 16 0-16,4 10 0 15,0 9 0-15,5 5 0 16,0 4 0-16,2-4 0 16,5-8-9-16,3-10-15 15,1-14 16-15,5-14 8 16,3-8 6-16,-1-6 4 15,1-22 15-15,-3-10-25 0,-7-9 0 16,-5-7 0 0,-9-4 0-16,-8 0 0 0,-12 4 0 0,-2 10 0 15,-5 14 0-15,-19 18 0 16,-7 12 0-16,-3 20 0 16,1 24 0-16,6 12 0 15,14 4 0-15,13 1 0 16,13-7 0-1,36-12 0-15,62-20-116 0,-9-14-439 16,-5-8-659-16</inkml:trace>
  <inkml:trace contextRef="#ctx0" brushRef="#br0" timeOffset="128965.98">8359 10401 1405 0,'0'0'1780'0,"0"0"-1328"15,0 0-173-15,0 0-99 16,0 0-180-16,0 0 0 16,0 124 0-16,3-80 0 15,8 1 0-15,2-5 0 16,7-8 0-16,7-8-102 16,11-14-92-16,7-10-29 15,1-10 112-15,-2-24 81 16,-3-13 30-16,-6-11 40 0,-3-26 68 15,-6-28 44-15,-6-30-26 16,-8 7-2-16,-12 27-14 16,0 36-110-1,-3 32 0-15,-13 4 0 0,3 9 0 16,-1 13 0-16,6 14 0 16,4 36 0-16,4 53 0 15,0 41 0-15,8 17 0 16,13-19 0-16,-1-32 0 15,-7-38 0-15,2-10 0 16,1 5 0-16,7-3 0 16,-2-4-107-16,4-16 32 0,0-16 39 15,-1-14 35-15,-1 0 1 16,1-28 19-16,-2-8 28 16,1-8 4-16,-2 0 4 15,2-1-8-15,-1 7-47 16,1 8 0-1,-2 8 0-15,2 10 0 0,0 6 0 16,3 6 0-16,4 0 0 16,3 20 0-16,0 8 0 15,-2 8 0-15,-6 2 0 16,-8 5 0-16,-10-3 0 0,-7-2 0 16,0-6 0-1,-7-6 0-15,-12-4 0 0,-6-8 0 16,0-6 0-16,1-8-56 15,-1-6-274-15,8-16-344 16,10-6-465-16</inkml:trace>
  <inkml:trace contextRef="#ctx0" brushRef="#br0" timeOffset="129138.87">9079 10117 1994 0,'0'0'759'0,"0"0"-264"16,0 0-293-1,0 0-106-15,0 0-96 0,171-73-132 16,-122 59-387-16,-9 4-338 0</inkml:trace>
  <inkml:trace contextRef="#ctx0" brushRef="#br0" timeOffset="129468.72">8234 10018 1746 0,'0'0'1764'15,"0"0"-1178"1,0 0-586-16,0 0 0 15,0 0 0-15,0 0 0 16,0 0 0-16,5-60 0 16,-5 50-138-16,0 0-1786 0</inkml:trace>
  <inkml:trace contextRef="#ctx0" brushRef="#br0" timeOffset="130337.22">10014 10276 2585 0,'0'0'670'16,"0"0"-309"-16,0 0 119 0,0 0-480 15,0 0 0-15,0 0 0 16,-71 169 0-16,45-31 0 16,7 17 0-16,19-11 0 15,6-29 0-15,23-39 0 16,-1-20 0-16,10-10 0 15,9-4 0-15,11-4 0 0,29-24-276 16,-16-14-600 0,-13 0-1278-16</inkml:trace>
  <inkml:trace contextRef="#ctx0" brushRef="#br0" timeOffset="130746.56">10563 10503 2529 0,'0'0'839'0,"0"0"-339"16,0 0-272-16,0 0-228 16,0 0 0-16,0 0 0 15,-96 157 0-15,67-91 0 16,2-2 0-16,2-12 0 16,8-12 0-16,8-14 0 0,4-13 0 15,5-13 0-15,0 0 0 16,5-31 0-16,13-15 0 15,4-16 0-15,7-28 0 16,9-28 0-16,-2 9 0 16,-5 17 0-16,-7 28 0 15,-11 38 0-15,-1 12 0 16,1 14 0-16,0 12 0 16,5 36 0-16,5 16 0 0,2 10 0 15,0 2 0-15,2-1 0 16,2-7 0-16,-4-8 0 15,-2-8 0-15,-8-12 0 16,-8-12-254 0,-7-16-300-16,-22-8-190 0,-7-4-195 0</inkml:trace>
  <inkml:trace contextRef="#ctx0" brushRef="#br0" timeOffset="130872.05">10405 10786 641 0,'0'0'1752'0,"0"0"-1171"0,0 0-201 0,0 0-25 16,0 0-104-16,0 0-115 16,158 20-136-16,-80-58 0 15,-13 2-204-15,-17-2-592 0</inkml:trace>
  <inkml:trace contextRef="#ctx0" brushRef="#br0" timeOffset="131076.37">11011 10144 1360 0,'0'0'1730'0,"0"0"-1079"32,0 0-432-32,0 0-83 0,0 0-136 0,0 0 0 15,0 0 0-15,22 74 0 16,-22-11-11-16,-11-9-607 15,-7-6-1090-15</inkml:trace>
  <inkml:trace contextRef="#ctx0" brushRef="#br0" timeOffset="131471.79">11519 10353 2668 0,'0'0'838'0,"0"0"-484"16,0 0-118-16,0 0-236 15,0 0 0-15,-125 6 0 16,100 18 0-16,3 0 0 0,7-2 0 15,8-2 0-15,7-6 0 16,0 0 0-16,25-2 0 16,10 0 0-16,7 2 0 15,2 0 0-15,-1 0 0 16,-5 0 0-16,-13 3 0 16,-10 1 0-16,-13 1 0 15,-2 3 0-15,-15 3 0 16,-23-1 0-16,-11-2 0 15,-5 0 0-15,-3-6 0 16,1-6 0-16,7-6 0 0,13-6-113 16,16-18-421-16,15-6-639 15</inkml:trace>
  <inkml:trace contextRef="#ctx0" brushRef="#br0" timeOffset="131739.87">11514 10022 1859 0,'0'0'991'0,"0"0"-324"0,0 0-328 15,0 0-99-15,0 0-240 16,140 8 0-16,-93 34 0 16,-3 18 0-16,2 26 0 15,-11 29 0-15,-8 25 0 16,-14 6 0-16,-13-9 0 15,-11-13 0-15,-34-15 0 16,-6-17 0 0,-7-14 0-16,-39 20 0 0,16-26 0 15,-4-3-754-15</inkml:trace>
  <inkml:trace contextRef="#ctx0" brushRef="#br0" timeOffset="133114.13">1572 12328 2481 0,'0'0'371'16,"0"0"128"-16,0 0-132 0,-143-104-137 15,93 80-82-15,-4 8-148 16,0 12 0-16,6 4 0 16,-1 10 0-16,7 24 0 15,4 14 0-15,6 8 0 16,12 4 0-16,9 0 0 15,11-1 0-15,0-9 0 16,7-8 0-16,17-12 0 16,8-12 0-16,1-10 0 15,1-8 0-15,-1 0 0 0,-6-22 0 16,0-8 0 0,-4-8 0-16,-2-8 0 0,-1-9 0 15,-7-1 0-15,-6 2 0 16,-3 10 0-16,-4 10 0 15,0 18 0-15,0 12 0 16,0 4 0-16,0 20 0 16,0 20 0-16,0 14 0 15,7 11 0-15,13-2 0 16,9-4 0-16,8-11 0 16,9-14 0-16,5-14 0 15,2-14 0-15,3-6 0 16,-5-14 0-16,-2-18-3 15,-6-14-78-15,-8-12-26 16,-6-9-68-16,-6-7 22 0,-10-2 10 16,-5 2 43-16,-8 5 49 15,0 15 51-15,0 13 72 16,-8 9 81-16,-5 11 57 16,1 7-24-16,1 6 6 15,3 2-192-15,2 4 0 16,2 2 0-16,2 0 0 15,-2 0 0-15,-1 0 0 0,-1 14 0 16,-4 12 0 0,-1 10 0-16,3 11 0 0,0 7 0 15,2 6 0-15,6 4 0 16,0 4 0-16,0 2 0 16,4-1 0-16,19-6 0 15,6-4 0-15,11-7 0 16,5-10 0-16,8-12 0 15,4-16 0-15,4-12 0 16,1-4-234-16,16-58-227 16,-15 2-336-16,-14-4-385 0</inkml:trace>
  <inkml:trace contextRef="#ctx0" brushRef="#br0" timeOffset="133333.37">2393 11981 2266 0,'0'0'701'16,"0"0"-144"-16,0 0-109 15,0 0-324-15,0 0-124 16,0 0 0-16,0 0 0 16,-65-40 0-16,65 70 0 15,0 14 0-15,0 16 0 16,7 11 0-16,12 5 0 16,6 2 0-16,4-4 0 15,2-4 0-15,0-7 0 16,0-13 0-16,-2-8 0 15,-4-12 0-15,-2-14-17 0,-8-16-466 16,-7-6-335-16,-4-16-943 16</inkml:trace>
  <inkml:trace contextRef="#ctx0" brushRef="#br0" timeOffset="134409.34">2410 12288 1579 0,'0'0'1314'0,"0"0"-844"15,0 0-139-15,0 0-127 16,0 0-129-16,0 0-54 0,127-40-21 16,-63 30-72-1,4 0-138-15,-6 0-43 0,-7 4-273 16,-7 4-91-16,-13 0 137 16,-10 2-22-16,-10 0 304 15,-3 0 73-15,-8 0 115 16,-2 0 10-16,0 0 298 15,-2 0 197-15,5 0-243 16,1 0 27-16,8 2-74 16,3 4-37-16,4 2-17 15,3-4-75-15,1-2-40 16,0-2-23-16,-8 0-1 16,-1 0 2-16,-7-10 71 15,-5-2 60-15,-4-5-13 0,0 2-27 16,-4-6 6-16,-19 3-35 15,-4 3-31-15,-4 1 23 16,-4 7 13-16,-3 7 1 16,2 0-2-16,3 18-44 15,6 17 14-15,7 9-50 16,13 10 0-16,7 2 0 16,7 2 0-16,24-2 0 15,12-10 0-15,8-10 0 16,5-11 0-16,2-15 0 15,-3-10 0-15,-6-6 0 16,-6-23 0-16,-10-7 0 0,-8-8 0 16,-8-6 0-16,-6 0 0 15,-6 2 0-15,-3 6 0 16,1 8 0-16,-3 12 0 16,0 10 0-16,2 6 0 15,2 4 0 1,7 2 0-16,7 0 0 0,9 8 0 15,11 12 0-15,1 6 0 16,6 10 0-16,-3 6 0 16,-2 4 0-16,-5 2 0 0,-12 0 0 15,-9-1 0-15,-12-5 0 16,-2-8 0-16,-8-8 0 16,-19-8 0-16,-4-8 0 15,0-8 0-15,6-2 0 16,7-10 0-16,11-18 0 15,7-12 0-15,11-8 0 16,28-7 0-16,15-1 0 16,14-2 0-16,5 4 0 15,4 6 0-15,-13 2-24 16,-11 7 5-16,-18 3 19 0,-14 7 6 16,-15 0 31-16,-6 7-37 15,0 4 0-15,-11 6 0 16,-5 4 0-16,1 6 0 15,4 2 0-15,0 6 0 16,2 20 0 0,5 6 0-16,4 9 0 15,0 3 0-15,10-2 0 16,19 0 0-16,9-6 0 16,7-4 0-16,1-6 0 15,-3-4 0-15,-7-6 0 16,-9-2 0-16,-10 0 0 15,-13-2 0-15,-4 4 0 16,-2 0 0-16,-21 4 0 16,-9 0 0-16,-2 1 0 0,3-6 0 15,7-3 0-15,10-12 0 16,10 0-530-16,4-9-879 0</inkml:trace>
  <inkml:trace contextRef="#ctx0" brushRef="#br0" timeOffset="134549.94">4608 12256 2300 0,'0'0'1134'0,"0"0"-661"15,0 0-284-15,0 0-189 16,0 0 0-16,0 0 0 16,0 0-21-16,19 28-1678 0</inkml:trace>
  <inkml:trace contextRef="#ctx0" brushRef="#br0" timeOffset="134942.72">1238 13431 1864 0,'0'0'999'16,"0"0"-714"-16,0 0 45 15,0 0-5-15,0 0-169 16,134-26-19-16,6 10-137 0,72-12 0 16,37-10 0-1,23-6 0-15,-9-5 0 0,-31 5 0 16,-22 2 0 0,-50 6 0-16,-44 12 0 0,-47 6 0 15,-27 6 0-15,-9 2 0 16,-15 4-116-16,-26 6-182 15,-33 0-209-15,-16 2-566 0</inkml:trace>
  <inkml:trace contextRef="#ctx0" brushRef="#br0" timeOffset="135312.51">1454 13577 1765 0,'0'0'742'0,"0"0"-532"16,0 0 300-16,0 0-231 15,0 0-123-15,0 0-45 16,0 0 21-16,92 0-12 16,26-6-49-16,62-18-71 15,41-6 0-15,24-6 0 16,2-2 0-16,-22 2 0 15,-13 4 0-15,-32 2 0 16,-48 10 0-16,-50 6 0 16,-40 6 0-16,-23 3 0 0,-9 4 0 15,-5-2 0-15,-5 3 0 16,0 0 0-16,0 0 0 16,-7 0 0-16,7 3-146 15,0 5-520-15,0-2-692 0</inkml:trace>
  <inkml:trace contextRef="#ctx0" brushRef="#br0" timeOffset="135477.07">3845 13425 1913 0,'0'0'1644'0,"0"0"-1275"16,0 0-199-16,0 0-170 15,0 0-18-15,0 0-1261 0</inkml:trace>
  <inkml:trace contextRef="#ctx0" brushRef="#br0" timeOffset="188911.49">7824 13082 918 0,'0'0'1470'15,"0"0"-1195"-15,0 0 72 16,0 0-18-16,0 0-101 16,0 0-134-16,0 0-67 15,-49-20-9-15,49 36 5 16,0 18 31-16,0 16 66 16,0 32-11-16,0 35-25 15,0 33-84-15,5 23 0 16,13 7 0-16,6-1 0 15,7-5 0-15,5 6 0 16,4 7 0-16,1 5 0 16,-4-1 0-16,-1-8 0 15,-3-1 0-15,-4-7 0 0,-2 1 0 16,0-4 0-16,-3-1 0 16,-4-11 0-16,-2-3 0 15,-3-15 0-15,-3-26 0 16,-3-26 0-16,1-23 0 15,0-13 0-15,3 4 0 16,-1 4 0-16,-1-4 0 16,-3-14 0-16,-1-12 0 15,-7-19 0-15,0-13 0 16,-13-45 0-16,-12-13-611 16,-6-18-1424-16</inkml:trace>
  <inkml:trace contextRef="#ctx0" brushRef="#br0" timeOffset="189901.18">7878 12741 1607 0,'0'0'526'16,"0"0"-227"-16,0 0-11 15,0 0-11-15,0 0-53 0,0 0-68 16,0 0-6 0,-105-36-38-16,92 36-13 0,0 10-9 15,-1 8-19-15,3 8-16 16,-1 8-8 0,4 9-13-16,6 3-10 0,2 2-6 15,0 0-18-15,10-4 1 16,15-2-1-16,4-8-6 15,5-4 5-15,1-5 0 16,4-12-36-16,-4-5 11 16,3-8 13-16,2 0 11 15,3-14 2-15,-1-14 13 16,-1-8 0-16,0-8 10 16,-5-2-2-16,-5-2 13 0,-8 2-34 15,-8 2 0-15,-7 4 0 16,-6 1 0-16,-2 7 0 15,0 2 0-15,-15 4 0 32,-9 4 0-32,-10 4 0 0,-3 6 0 0,-9 6 0 15,-2 6 0-15,-1 0 0 16,2 12 0-16,12 8-185 16,14-2-1473-16</inkml:trace>
  <inkml:trace contextRef="#ctx0" brushRef="#br0" timeOffset="191338.17">8397 13114 662 0,'0'0'393'16,"0"0"-157"-16,0 0 63 15,0 0-23-15,0 0-40 0,0 0-25 16,0 0 16 0,-29 0-42-16,27-2-58 0,2 2 1 15,-2 0 23-15,2 0 7 16,-2 0-13-16,2 0-12 16,-3 0 4-16,3 0-29 15,-2-2-33-15,2 2-30 16,0 0-17-16,0-2-7 15,0 2-4-15,0-2 1 16,0 2 4-16,0 0 5 16,9-4-19-16,11 0-7 15,15-2 7-15,23-4-2 16,34-6 2-16,44-6-8 16,45-6 0-16,17 0 0 15,-1-2 0-15,-12 2 0 0,-26 6 0 16,-1 0 0-16,-6 1 0 15,-10 3 0-15,-6 0 0 16,-4 0 0-16,-3 0 0 16,4-2 0-16,6-4 0 15,-4 0 0-15,4-2 0 16,-6 0 0-16,2-2 0 16,-6 4 0-16,-19 4 0 0,-18 6 0 15,-25 2 0-15,-7 3 0 16,7 0 0-16,6-4 0 15,6 2 0-15,-12-1 0 16,-12 2 0-16,-15 3 0 16,-11 1 0-16,-9 2 0 15,-9 0 0-15,-2 3 0 16,2-2 0-16,1 2 0 16,1-4 0-16,3 1 0 15,-1 0 0-15,-6 0 0 16,-2 2 0-16,-7 2 0 15,-2-2-57-15,-21 2-312 16,-4 0-936-16</inkml:trace>
  <inkml:trace contextRef="#ctx0" brushRef="#br0" timeOffset="192379.64">11984 12543 1313 0,'0'0'647'16,"0"0"-104"-16,0 0-203 15,0 0-80-15,0 0-123 16,0 0-74-16,0 0-39 16,4-46-15-16,8 38-9 15,3-2 0-15,1-1 1 16,-3 1-1-16,1 2 0 15,-7 2 0-15,-3 5 0 0,-2-2 0 32,-2 2 15-32,0 1 30 0,0 0 26 0,0 0 23 15,0 0 40-15,0 0-17 16,0 0-21-16,0 0-26 16,0 19-23-16,5 17 23 15,1 18-70-15,6 15 0 16,5 11 0-16,6 10 0 15,6 5 0-15,6 1 0 16,5-2 0-16,1-6 0 16,1-5 0-16,-3-14 0 15,-2-8 0-15,-9-11 0 16,-5-8 0-16,-7-8 0 0,-8 0 0 16,-1 2 0-16,-3 4 0 31,3 6 0-31,0 4 0 0,6 5 0 0,3 5 0 15,3 4 0-15,6 4 0 16,0 2 0-16,0 5 0 16,1 1 0-16,0 2 0 15,-1 3 0-15,0 2 0 16,2 4 0 0,-3 3 0-16,3 2 0 0,-3 3 0 0,1 1 0 15,-3-2 0-15,-1-2 0 16,-4-8 0-16,1-2 0 15,-5-5 0-15,1-3 0 16,-3-8 0-16,-3 2 0 31,4-1 0-31,-3-5 0 16,1 0 0-16,2-2 0 0,3-2 0 16,4-2 0-16,0-2 0 15,4-8 0-15,1 3 0 16,1-13 0-16,-3-4 0 15,-2-10 0-15,-4-6 0 16,-5-14 0-16,-3-2 0 16,-3-14 0-16,-3-22 0 15,-2-26 0-15,0 3-305 16,0 9-936-16</inkml:trace>
  <inkml:trace contextRef="#ctx0" brushRef="#br0" timeOffset="193101.99">13194 16164 186 0,'0'0'1513'16,"0"0"-860"-16,0 0-266 16,0 0 99-16,0 0-227 15,0 0-15-15,0 0-46 16,-140 12-28-16,100 16-170 15,1 8 0-15,4 8 0 16,4 5 0-16,6 6 0 16,10 2 0-16,8 1 0 15,7-4 0-15,0-6 0 16,18-6 0-16,11-6 0 16,8-6 0-16,6-7 0 15,4-10 0-15,4-4 0 0,5-9 0 16,2 0 0-16,0-18 0 15,-1-9 0-15,-3-5 0 16,-5-4 0-16,-11-2 0 16,-7-4 0-16,-10-2 0 15,-11-8 0-15,-7 2 0 16,-3-8 0-16,0 3 0 16,-11 1 0-16,-12 6 0 15,-4 4 0 1,-8 8 0-16,-12 8 0 0,-10 10 0 15,-15 16 0-15,-53 32 0 0,18 20-66 16,4 12-1514-16</inkml:trace>
  <inkml:trace contextRef="#ctx0" brushRef="#br0" timeOffset="194140.2">8413 17169 1355 0,'0'0'714'0,"0"0"-493"16,0 0 240-16,0 0-141 16,0 0-110-16,0 0-98 15,0 0 2-15,-119-50 36 16,100 50-51-16,-4 14-57 16,1 9-2-16,0 8 8 0,2 5 11 15,4 8-11 1,5 0-14-16,7 6-14 0,4-2-8 15,6 6-6-15,25-5-6 16,14-9-1-16,12-12 1 16,11-10-18-16,7-18 1 15,6 0 1-15,-4-26-1 16,-2-20 11-16,-13-7 5 16,-16-7 1-16,-19-6 21 15,-20 4 28 1,-7 4-12-16,-34 4-37 0,-22 5 0 15,-13 18 0-15,-11 8 0 0,-4 15 0 16,1 8 0-16,14 4 0 16,20 23 0-16,45 17 0 15,4-4-630-15,24-8-1398 0</inkml:trace>
  <inkml:trace contextRef="#ctx0" brushRef="#br0" timeOffset="194899.02">8976 17231 1585 0,'0'0'549'0,"0"0"-226"15,0 0 37-15,0 0-56 16,0 0-100-16,0 0-76 16,0 0-35-16,-40 0-4 15,40 0 19-15,16 0 1 16,15 0 2-16,13-14-24 15,21-8-41-15,33-8-46 16,41-15 0-16,39-9 0 16,20-4 0-16,-1 0 0 15,-16 8 0-15,-22 6 0 16,-10 0 0-16,-8-5 0 16,-8 8 0-16,-6-8 0 15,-20 5 0-15,-17 12 0 0,-22 0 0 16,1 6 0-16,12-4 0 15,12-2 0-15,12 0 0 16,0 2 0-16,-7 2 0 16,-2 6 0-16,-5 0 0 15,-6-1 0-15,-8-3 0 16,0 2 0-16,-11 2 0 16,-3-4 0-16,-5 4 0 15,-10-4 0-15,-3 6 0 16,-3-2 0-16,-1 4 0 15,-3 0 0-15,-1 6 0 0,-3-2 0 16,-5 6 0-16,-9 0 0 16,-9 6 0-16,-7-2 0 15,-4 4 0-15,-22 0 0 16,-12 0-102-16,-3 0-1131 0</inkml:trace>
  <inkml:trace contextRef="#ctx0" brushRef="#br0" timeOffset="196274.27">7798 13190 1523 0,'0'0'387'0,"0"0"-55"16,0 0 149-16,0 0-161 16,0 0-53-16,0 0-80 15,0 0-57-15,-47-14-35 16,47 14-16-16,0 0-1 15,0 0-21-15,0 0-21 16,0 0-6-16,0 0-16 16,7 0-5-16,17 0-3 15,18 17 24-15,19 4 5 16,36 16-35-16,46 13 0 16,47 18 0-16,17 4 0 15,0-2 0-15,-19-8 0 0,-30-9 0 16,-14-3 0-16,-30-10 0 15,-29-10 0-15,-25-10 0 16,-14-6 0-16,-1-2 0 16,-3-2 0-16,-2-2 0 0,-13-4 0 15,-7-4 0-15,-5 0 0 16,2 0 0-16,3-28 0 16,-5 0-216-16,-4-4-1287 0</inkml:trace>
  <inkml:trace contextRef="#ctx0" brushRef="#br0" timeOffset="197169.08">12069 11955 1375 0,'0'0'929'16,"0"0"-430"-16,0 0-167 0,0 0-64 31,0 0-69-31,0 0-68 0,0 0-44 0,-62-16 1 16,48 22-26-16,-3 12-8 16,-6 8-14-16,3 6-8 15,4 4-32-15,4 4 0 16,8 0 0-16,4 3 0 15,6-5 0 1,20 0 0-16,10-4 0 0,6-6 0 16,2-2 0-16,6-8 0 15,-3-6 0-15,1-4 0 16,-3-8 0-16,-3 0 0 0,-4 0 0 16,-7-14 0-1,-4-4 0-15,-2-4 0 0,-8-4 0 16,1-4 0-16,-5-4 0 15,1-6 0-15,-3-3 0 16,-2 2 0-16,-4 2 0 16,-5 3 0-16,0 7 0 15,-14 4 0-15,-19 5 0 16,-14 4 0-16,-13 6 0 16,-14 10 0-1,-8 0 0-15,-30 48 0 0,19 0-20 16,18 3-1532-16</inkml:trace>
  <inkml:trace contextRef="#ctx0" brushRef="#br0" timeOffset="198276.48">9146 13754 766 0,'0'0'87'15,"0"0"-51"-15,0 0 172 16,0 0 4-16,0 0 2 16,0 0 33-16,0 0 10 15,-9-67 32-15,7 66-5 16,0-1-56-16,2 0-37 16,0 2-20-16,0 0-39 15,0 0-28-15,0 0-2 0,0 0-9 16,0 0-16-1,0 0-5-15,15 0 31 0,16 8-22 16,11 7-34-16,14 6-26 16,16 1 1-16,12 4-2 15,28 6-7-15,21 8-5 16,-8-4-7-16,-14-2 9 16,-21-6-10-16,-28-6 0 15,0-2 0-15,-1 1 0 16,-19-7 0-16,-13-6 0 15,-11-3 0-15,-10-2 0 16,-3-3 0-16,-3 2 0 0,-2-2 0 16,0 0 0-16,0 4 0 0,0-4 0 15,6 4-96-15,2 1-251 16,1-2-541-16</inkml:trace>
  <inkml:trace contextRef="#ctx0" brushRef="#br0" timeOffset="198779.67">10403 14029 1945 0,'0'0'585'0,"0"0"-268"0,0 0-10 16,0 0-99-16,0 0-78 15,0 0-13-15,0 0 35 16,-72-22-34-16,46 22-29 15,-3 9-2-15,0 14-46 16,0 4-41-16,4 9 0 16,9 9 0-16,7 3 0 15,9 4 0-15,0-2 0 16,12 0 0-16,12-6 0 16,9-3 0-16,6-5 0 15,3-6 0-15,5-6 0 16,1-4 0-1,2-8 0-15,-4-4 0 0,-1-6 0 0,-7-2 0 16,-5 0 0-16,-6-4 0 16,-4-12 0-16,-4-2 0 15,-1-2 0-15,-3-4 0 16,-3-3 0-16,-1-2 0 16,-3-2 0-1,0-7 0-15,-4-2 0 0,-4-2 0 16,0-6 0-16,0 4 0 15,-2 2 0-15,-16 2 0 16,-5 12 0 0,-8 6 0-16,-11 14 0 0,-14 8 0 0,-10 0 0 15,-5 26 0-15,-10 32 0 16,21-6-203-16,24-8-1935 0</inkml:trace>
  <inkml:trace contextRef="#ctx0" brushRef="#br0" timeOffset="199675.49">11619 12633 1092 0,'0'0'373'0,"0"0"-48"15,0 0-160-15,0 0-95 16,0 0-33-16,0 0-20 0,0 0 7 16,60-85 44-1,-44 76 17-15,1-1-9 0,4-3-14 16,-1 1 17-16,1 1 19 16,4-2 6-16,-2-1 11 15,-6 2-6-15,-1 1 52 16,-3 0 51-16,-1 1-64 15,-1-2-37-15,-1 0-30 16,2 0-35-16,1 0-8 16,1-2-11-16,-1 2-3 15,-2 0-14-15,-2 4 8 16,-4 4 15-16,-3 2 15 16,-2 2 14-16,0 0 14 0,0 0 26 15,0 0-102-15,-18 16 0 16,-8 14 0-16,-13 16 0 15,-7 16 0-15,-10 15 0 16,-6 9 0-16,-9 20 0 16,-8 18 0-16,-4 15 0 15,2 1 0-15,9-9 0 16,15-29 0-16,11-24 0 16,9-18 0-16,3-6 0 15,-3 9 0-15,-6 3 0 16,1 4 0-16,6-12 0 15,10-8 0-15,3-14 0 16,8-8 0-16,3-8 0 0,6-8 0 16,1-4 0-16,3-3 0 15,-2-1 0-15,-1 1 0 16,-4-1 0-16,0 5 0 16,-1 1 0-16,-7-2 0 15,2 6 0-15,-5 4-219 16,2 0-400-16,7-2-912 0</inkml:trace>
  <inkml:trace contextRef="#ctx0" brushRef="#br0" timeOffset="200484.2">10783 14530 768 0,'0'0'943'0,"0"0"-652"16,0 0 75-16,0 0 98 16,0 0-173-16,0 0-45 15,0 0-44-15,-13-18-8 16,13 18-37-16,0 0-53 15,0 0-34-15,2 0-70 0,23 14 0 16,11 12 0 0,12 4 0-16,14 10 0 0,15 6 0 15,10 4 0 1,8 7 0-16,10 2 0 0,2 4 0 16,2 3 0-16,-2-4 0 15,-2 0 0-15,-10 1 0 16,-3-8 0-16,-5 2 0 15,-4-9 0-15,-6-2 0 16,-1-10 0-16,-7-2 0 16,-4-2 0-16,-5-10 0 0,-2 0 0 15,-4-4 0-15,-6 0 0 16,-1 1 0 0,-2 3 0-16,-4-4 0 0,0 0 0 0,-3 0 0 15,0-4 0-15,-3 2 0 16,-2-2 0-16,-4 0 0 15,-2-2 0-15,-2-2 0 16,0 4 0-16,-3-6 0 16,2 2 0-1,3-2 0-15,-2 0 0 0,1 2 0 16,1-4 0-16,0 0 0 16,-3 4 0-16,3-6 0 0,-5 6 0 15,-1-6 0-15,-4 2 0 16,-1 2 0-16,-3 0 0 15,1-2 0-15,-3 2 0 32,-3-8 0-32,-6 0 0 15,-2-4-9-15,0-10-808 16</inkml:trace>
  <inkml:trace contextRef="#ctx0" brushRef="#br0" timeOffset="201538.94">10405 14716 988 0,'0'0'300'0,"0"0"22"16,0 0-47-16,0 0 49 15,0 0 20-15,0 0-40 16,0 0-24-16,0-66-51 16,0 66-39-16,0 0-5 15,0 0-37-15,0 0-37 16,0 0-15-16,-7 0-96 15,-2 0 0-15,-9 0 0 0,-11 14 0 16,-10 12 0 0,-15 16 0-16,-4 15 0 0,-7 15 0 15,-1 12 0-15,-2 4 0 16,6 6 0-16,1 1 0 16,9 3 0-16,2-4 0 15,8-6 0-15,7 7 0 16,4-9 0-16,-1 6 0 15,3 2 0-15,0 0 0 16,-2-1 0-16,-4 1 0 16,-2-8 0-16,2-2 0 0,-3-3 0 15,0-9 0-15,3-6 0 16,2-4 0-16,-2-8 0 16,6 0 0-16,1-1 0 15,-1-7 0-15,2 2 0 16,-2 2 0-16,0-6 0 15,-2 0 0-15,2 0 0 16,2-3 0-16,0-5 0 16,8-4 0-16,-2-2 0 15,8-6 0-15,0-6 0 0,4-2 0 16,-1-2 0 0,4 4 0-16,2-4 0 0,-3 0 0 15,3 2 0-15,0-2 0 16,-2 0 0-16,2-6 0 15,2 2 0-15,0-6 0 16,2 0 0 0,0 0 0-16,0-4 0 0,0 0 0 15,0 0-9-15,0 0-42 16,0-4-69-16,0-28-197 16,0 2-395-16,2-2-628 0</inkml:trace>
  <inkml:trace contextRef="#ctx0" brushRef="#br0" timeOffset="203738.47">11290 14095 1570 0,'0'0'1226'0,"0"0"-665"31,0 0-211-31,0 0-82 0,0 0-147 16,0 0-121-1,0 0 0-15,-8 24 0 0,12 16 0 16,6 12 0-16,1 8 0 16,3 6 0-16,-1 1 0 15,0-3 0-15,3-10 0 16,-3-12 0-16,-4-10 0 15,0-14 0-15,-5-12 0 16,-2-6 0-16,-2-4 0 16,0-24 0-16,0-14 0 15,-10-9 0-15,-7-8 0 16,0-4 0-16,-3 1 0 16,-1 4 0-16,4 8 0 0,3 10 0 15,3 12 0-15,5 6 0 16,0 10 0-16,3 2 0 15,3 3 0-15,0 2 0 16,0 1 0-16,5-5 0 16,12 4 0-16,10-4 0 15,6 4 0-15,8 1 0 16,1 4 0-16,2 0 0 16,-5 0 0-16,-6 4 0 0,-11 10 0 15,-11 2 0 1,-11 8 0-16,0 2 0 0,-18 6 0 15,-11-4 0-15,0 2 0 16,2-8 0-16,8-4 0 16,5-10 0-16,5-2 0 15,7-2 0-15,2-4 0 16,0 0 0-16,0 0 0 16,13 0 0-16,14 0 0 15,12-10 0-15,9 2 0 16,6-2 0-16,4 4 0 15,-6 4 0-15,0 2 0 16,-12 0 0-16,-6 0 0 16,-10 12 0-16,-10 8 0 0,-10 6 0 15,-4 4 0-15,0 4 0 16,-20 2 0-16,-9 3 0 16,-7-3 0-16,-1-4 0 15,-3-2 0-15,-1-10 0 16,3-4 0-16,3-10 0 15,6-4 0-15,4-2 0 16,6 0 0-16,5-8 0 16,3-10 0-16,5 0-123 15,-2 2-805-15</inkml:trace>
  <inkml:trace contextRef="#ctx0" brushRef="#br0" timeOffset="205273.93">7294 12037 1227 0,'0'0'1481'0,"0"0"-1007"16,0 0-137-16,0 0-27 15,0 0-160-15,0 0-99 16,0 0-31-16,-16-12 8 15,32 55-10-15,-1 12-18 16,6 9 0-16,-3 5 0 0,-3-3 0 16,1-4 0-16,-5-7 0 15,0-11-17-15,7-12-302 16,-7-17-379-16,1-10-288 0</inkml:trace>
  <inkml:trace contextRef="#ctx0" brushRef="#br0" timeOffset="205509.76">7506 12065 2065 0,'0'0'771'0,"0"0"-250"15,0 0-46-15,0 0-211 16,0 0-264-16,0 0 0 0,0 0 0 16,0 10 0-16,0 23 0 15,2 9 0-15,9 8 0 16,3 4 0-16,-3 0 0 15,2-2 0-15,1-4 0 16,-4-6 0-16,-1-9 0 16,1-9 0-16,-4-10-240 15,-4-14-261-15,-2 0-103 16,0-14-106-16</inkml:trace>
  <inkml:trace contextRef="#ctx0" brushRef="#br0" timeOffset="205839.24">7002 12150 1805 0,'0'0'847'15,"0"0"-293"-15,0 0-25 16,0 0-263-16,0 0-171 15,0 0-95-15,0 0 0 0,-4-18 0 16,18 12 0 0,15-5 0-16,19-7 0 15,17-1 0-15,11-8 0 0,1 1 0 16,-3-2 0-16,-11 4 0 16,-17 4 0-1,-13 4 0-15,-10 4 0 0,-5 6 0 16,-1 0 0-16,6 4 0 15,31-2-89-15,-4 0-511 16,4-2-973-16</inkml:trace>
  <inkml:trace contextRef="#ctx0" brushRef="#br0" timeOffset="207042.8">11200 11753 1735 0,'0'0'702'15,"0"0"-332"-15,0 0 15 16,0 0-128-16,0 0-105 16,0 0-28-16,0 0 4 15,36 0-23-15,-14 0-35 16,6 0-2-16,7-5-68 15,2-7 0-15,3-2 0 16,-2 0 0-16,-3-1 0 0,-2 0 0 16,-12-1 0-16,-3 2 0 15,-9 1 0-15,-5 0 0 16,-4-1 0-16,0-2 0 16,0 0 0-1,-15 0 0-15,-5-2 0 0,-5 2 0 16,-4 4 0-16,0 2 0 15,0 6 0-15,1 4 0 16,5 0 0-16,3 8 0 16,5 16 0-16,3 8 0 15,6 8 0-15,1 6 0 16,5 7 0-16,0 1 0 0,0 1 0 16,0 4 0-16,7-3 0 15,-1 2 0-15,2-2 0 16,-2-1 0-16,-1-1 0 15,-3-4 0-15,2-2 0 16,-2-4 0-16,-2-8 0 16,0-6 0-1,0-10 0-15,0-8 0 0,0-6 0 16,0-6 0-16,2 0-101 16,-2-14-750-16</inkml:trace>
  <inkml:trace contextRef="#ctx0" brushRef="#br0" timeOffset="209807.46">7283 16625 1883 0,'0'0'705'15,"0"0"-418"-15,0 0 216 16,0 0-140-16,-94-100-105 16,83 92-161-16,7 8-97 15,0 0 0-15,1 8 0 16,3 20 0 0,0 16 0-16,0 14 0 0,3 5 0 15,12 3 0-15,7-8 0 16,7-4 0-16,2-10 0 0,3-8 0 15,-1-12 0 1,-2-8 0-16,-4-12 0 0,-4-4 0 16,-4-4 0-1,2-18 0-15,-5-14 0 0,-6-4 0 16,-3-12 0-16,-7-10 0 16,0-2 0-16,0-3 0 15,-17 9 0-15,-6 4 0 16,1 10 0-16,-5 12 0 15,0 6 0-15,-2 4 0 16,3 4 0-16,-3 8 0 16,4 6 0-16,3 0 0 15,1 4 0-15,4 0 0 0,3 8 0 16,1 10 0-16,2 10 0 16,4 2 0-16,3 6 0 15,4 0 0-15,0 0 0 16,0-4 0-1,16-2 0-15,6-8 0 0,4-8 0 16,3-1 0-16,2-12 0 16,6-1 0-16,0 0 0 15,3-10 0-15,0-12 0 16,3-6 0-16,-3 2 0 16,0 4 0-16,5 8-251 15,-12 6-485-15,-6 8-803 0</inkml:trace>
  <inkml:trace contextRef="#ctx0" brushRef="#br0" timeOffset="211079.48">13725 16102 1113 0,'0'0'1063'0,"0"0"-604"16,0 0-156-16,0 0 10 0,0 0-126 15,0 0-42 1,-21 0 38-16,21 0-22 0,0-10-38 15,0-4-77-15,5-8-46 16,3-4 0-16,6-9 0 16,-1-5 0-16,3-2 0 15,-3-6 0-15,-1-6 0 16,-6 2 0-16,1 6 0 16,-5 6 0-16,-2 4 0 15,0 14 0-15,0 4 0 16,0 9 0-16,0 5 0 15,0 4 0-15,0 0 0 16,0 0 0-16,0 0 0 0,0 4 0 16,0 15 0-1,0 7 0-15,0 10 0 0,0 8 0 16,0 4 0-16,0 2 0 16,4 0 0-16,8-2 0 15,1-7 0-15,3-11 0 16,1-2 0-16,4-14 0 15,-2-2 0-15,2-12 0 16,1 0 0-16,-2 0 0 16,0-18 0-16,-2-8 0 0,-1-10 0 15,2-9 0 1,-2-9 0 0,-1-4 0-16,-3-4 0 0,-3 6 0 0,-4 6 0 15,-4 14 0-15,-2 5 0 16,0 13 0-16,0 8 0 15,0 6 0-15,0 3 0 16,0 1 0-16,0 0 0 16,-2 14 0-16,0 18 0 15,2 8 0-15,0 8 0 16,0 6 0-16,0 4 0 16,11 0 0-16,5-8 0 15,1-2 0-15,1-6 0 0,-3-3 0 16,-10 1-119-1,-2-8-701-15,-3-10-1451 0</inkml:trace>
  <inkml:trace contextRef="#ctx0" brushRef="#br0" timeOffset="-148324.95">5001 15176 2769 0,'0'0'500'0,"0"0"-270"0,0 0 58 15,0 0-127-15,0 0-97 16,0 0-38-16,-11 15-20 15,27 24 3-15,6 11 13 32,1 2-1-32,1 4-21 0,1-4 0 0,-1-8 0 15,0-6 0-15,3-13 0 16,2-11 0-16,7-14 0 16,13-18 0-16,26-45 0 15,37-47 0-15,33-51 0 16,13-13 0-1,-4 9 0 1,-31 43 0-16,-39 48 0 0,-20 26 0 16,-8 14 0-16,0-6 0 15,-2 4 0-15,-8 2 0 16,-17 16 0-16,-15 8 0 16,-12 10 0-16,-2 0 0 15,-6 1 0-15,-31 34-35 16,4-3-661-16,-1 0-906 0</inkml:trace>
  <inkml:trace contextRef="#ctx0" brushRef="#br0" timeOffset="-144556.8">16224 14869 2326 0,'0'0'542'0,"0"0"-387"15,-33 100 11-15,33-58-101 16,0-6-43-16,4-12-10 0,12-8-3 15,2-16 8-15,-5 0 20 16,-1-12 86-16,-6-20-3 16,-6-8-11-16,0-12-31 15,-6-2-6-15,-21 4 5 16,-7 5-2-16,-9 18 16 16,-7 14-91-16,-10 13 0 15,-9 27 0-15,-12 39 0 16,-2 42 0-16,12 30 0 15,22 11 0-15,32-21 0 16,17-34 0-16,15-32 0 16,26-12 0-16,32 9 0 15,39-7 0-15,3-12 0 0,-6-26 0 16,-13-14 0-16,-29-30 0 16,-5-12 0-16,-8-12 0 15,-25-3 0-15,-23 7 0 16,-6 10 0-16,-22 26-248 15,-7 10-299-15,1 4-593 0</inkml:trace>
  <inkml:trace contextRef="#ctx0" brushRef="#br0" timeOffset="-143753.92">16549 15472 1445 0,'0'0'675'0,"0"0"-194"15,0 0-28-15,0 0-148 16,0 0-12-16,0 0-71 16,0 0 0-16,-21-68-222 15,13 82 0-15,0 18 0 16,-1 18 0-16,2 15 0 15,2 11 0-15,5 6 0 16,0 2 0-16,0-8 0 16,14-5 0-16,-3-17 0 15,1-10 0-15,-4-12 0 16,-3-14 0-16,-1-10 0 0,-2-8 0 16,0-8 0-16,4-24 0 15,0-12 0-15,5-10 0 16,5-3 0-16,3 7 0 15,4 6 0 1,4 12 0-16,0 10 0 0,2 12 0 16,2 6 0-16,0 4 0 15,2 10 0-15,-2 20 0 16,-4 6 0-16,-9 8 0 16,-12-2 0-16,-6 6 0 15,-6-3 0-15,-23-1 0 16,-11-8 0-16,-10-4 0 0,0-10 0 15,-4-10 0-15,2-6 0 16,8-6 0-16,9-4 0 16,10-10 0-16,21-18 0 15,4 6-233-15,0 4-719 0</inkml:trace>
  <inkml:trace contextRef="#ctx0" brushRef="#br0" timeOffset="-143423.31">17291 14744 1910 0,'0'0'808'16,"0"0"-298"-16,0 0-131 15,0 0-20-15,0 0-229 16,0 0-130-16,0 0 0 16,-104 183 0-16,57-43 0 15,2 15 0-15,18-7 0 0,17-32 0 16,10-36 0-16,0-19 0 16,20-9 0-16,11 0 0 15,13-2 0-15,12-6 0 16,24-36-11-16,-12-8-807 15,-16-16-1212-15</inkml:trace>
  <inkml:trace contextRef="#ctx0" brushRef="#br0" timeOffset="-142754.4">17661 14985 2862 0,'0'0'838'0,"0"0"-442"15,0 0-396-15,0 0 0 16,0 0 0-16,-22 112 0 16,22-44 0-1,0 11 0-15,0-7 0 16,0-2 0-16,0-8 0 16,0-8 0-16,0-13 0 15,0-14 0-15,0-14 0 16,0-13 0-16,0-4 0 15,0-37-72-15,0-17-68 16,0-30 32-16,-2 0 51 16,0-7 41-16,2 5 16 15,0 24 97-15,0 6 49 0,0 18 4 16,0 18-150-16,0 10 0 16,0 10 0-16,2 4 0 15,13 0 0-15,10 10 0 16,4 16 0-16,2 8 0 15,-2 4 0-15,-4 2 0 16,-14 0 0-16,-9-1 0 16,-2-3 0-16,-21-3 0 0,-12-2 0 15,-4-4 0-15,3-6 0 16,5-7 0-16,12-6 0 16,12-4 0-16,5-4 0 15,5 0 0-15,23-4 0 16,17-10 0-16,9 2 0 15,6-2 0-15,0 10 0 16,-3 0 0-16,-3 4 0 16,-7 4 0-16,-11 18 0 15,-7 4 0-15,-12 8 0 16,-7 6 0-16,-10 2 0 0,0 0 0 16,-10-2 0-1,-16-1 0-15,-8-3 0 0,-4-4 0 16,1-10 0-16,-1-4 0 15,2-10 0-15,5-8 0 16,4-20 0-16,9-18-282 16,9-6-828-16</inkml:trace>
  <inkml:trace contextRef="#ctx0" brushRef="#br0" timeOffset="-142487.16">18107 14708 2388 0,'0'0'893'0,"0"0"-379"0,0 0-292 15,0 0-143-15,0 0-79 16,149 76 0-16,-93-21 0 16,-1 15 0-16,-1 6 0 15,-5 6 0-15,-9 6 0 16,-13 2 0-16,-14-1 0 15,-13-5 0-15,-2-4 0 16,-27-8 0-16,-9-13 0 16,-4-9 0-16,1-12 0 15,6-14 0-15,2-24 0 0,13-2-329 16,6-24-1291-16</inkml:trace>
  <inkml:trace contextRef="#ctx0" brushRef="#br0" timeOffset="-142219.9">19241 15222 2963 0,'0'0'823'0,"0"0"-513"16,0 0-310-16,0 0 0 15,0 0 0-15,142-45 0 16,-70 33 0-16,-3 2 0 16,-9 0 0-16,-22 10-537 15,-15 0-534-15,-21 2-493 0</inkml:trace>
  <inkml:trace contextRef="#ctx0" brushRef="#br0" timeOffset="-142094.12">19208 15561 2177 0,'0'0'952'16,"0"0"-435"-16,0 0-67 0,0 0-450 16,196-9 0-16,-72-41 0 15,24-22 0 1,-26 10-116-16,-28 10-1189 0</inkml:trace>
  <inkml:trace contextRef="#ctx0" brushRef="#br0" timeOffset="-141717.08">20774 14700 1587 0,'0'0'1706'0,"0"0"-1239"15,0 0-278-15,0 0-42 16,0 0-147-16,0 0 0 15,-113-126 0 1,108 96 0-16,3-2 0 0,2-3 0 16,0 3 0-16,15 6 0 15,14 8 0-15,9 8 0 16,7 10 0-16,-1 4 0 16,-3 27 0-16,-6 19 0 15,-13 12 0-15,-8 14 0 16,-14 4 0-16,0 6 0 0,-21-1 0 15,-10-1 0-15,-4-8 0 16,1-8 0-16,5-7 0 16,5-10 0-16,11-6 0 15,13-1 0-15,0-10-296 16,11-10-1078-16</inkml:trace>
  <inkml:trace contextRef="#ctx0" brushRef="#br0" timeOffset="-141450.33">20769 15721 2578 0,'0'0'811'0,"0"0"-459"0,0 0 3 15,0 0-355 1,0 0 0-16,0 0 0 0,0 0 0 16,72 80 0-16,-50-80 0 15,2-4 0-15,-1-18 0 16,2 0-20-16,-6-8-28 15,-3 2 9-15,-7 2 20 16,-9 0 19-16,0 8 10 31,-11 12 52-31,-18 6-8 0,-4 0-54 0,-3 1 0 0,9 17 0 32,19 3 0-32,8-7-452 0,0-6-1049 0</inkml:trace>
  <inkml:trace contextRef="#ctx0" brushRef="#br0" timeOffset="-141020.45">21529 14596 1428 0,'0'0'1563'0,"0"0"-1051"0,0 0-272 15,0 0-21-15,0 0-132 16,0 0-40-16,0 0-47 16,-64-8 0-16,51 8 0 0,3 0 0 15,4-6 0-15,6-14 0 16,0-4 0-16,8-2 0 16,17-2 0-1,2 3 0-15,6 10 0 0,-2 7 0 16,1 2 0-16,-3 6 0 15,-7 6 0-15,-9 16 0 16,-6 14 0-16,-7 6 0 16,0 14 0-16,-15 8 0 15,-6 10 0-15,-4 3 0 16,6 3 0-16,3 0 0 16,7-8 0-16,9-4 0 0,0-6 0 15,0-5 0-15,13-11 0 16,1-2 0-16,-5-12-89 15,-7 6-280-15,-2-6-407 16,0-10-424-16</inkml:trace>
  <inkml:trace contextRef="#ctx0" brushRef="#br0" timeOffset="-140784.86">21534 15757 1627 0,'0'0'861'0,"0"0"-246"16,0 0-248-16,0 0-129 0,0 0-145 15,-18 108-61-15,50-104-32 16,5-4-96-16,1-8-96 16,-5-12 25-16,-8-4 60 15,-14 0 77-15,-11 2 30 16,0 4 112-16,-22 6 107 16,-11 6 15-16,-4 6 56 15,4 0-290-15,2 0 0 16,9 8 0-16,6 2 0 15,5-6-53-15,7-2-964 0</inkml:trace>
  <inkml:trace contextRef="#ctx0" brushRef="#br0" timeOffset="-140219.31">23453 14241 1803 0,'0'0'1164'0,"0"0"-639"0,0 0-156 16,0 0-134-16,-166 104-235 15,104 28 0-15,-1 59 0 16,15 11 0-16,25-5 0 16,23-28 0-16,34-39 0 15,19-24 0-15,2-31 0 16,-1-21 0-1,0-18 0-15,2 0 0 0,-6-10 0 16,-5-4 0-16,-20-16 0 16,-18-6 0-16,-7 0 0 15,-14-36 0-15,-8 4-562 16,2-4-1128-16</inkml:trace>
  <inkml:trace contextRef="#ctx0" brushRef="#br0" timeOffset="-139889.96">24504 14369 2340 0,'0'0'578'15,"0"0"-234"-15,0 0 205 16,-64-118-264-16,16 118-285 15,-5 6 0-15,-3 34 0 16,5 42 0-16,20 51 0 16,27 45 0-1,4 15 0-15,42-1 0 0,7-23 0 16,-7-29 0-16,-13-12 0 16,-14-21 0-16,-10-27 0 15,-5-20 0-15,-7-12 0 16,-17 2 0-16,-12-2 0 15,-6-8 0-15,-4-17 0 16,-2-23 0-16,-12-32-362 0,11-25-615 16,7-7-587-16</inkml:trace>
  <inkml:trace contextRef="#ctx0" brushRef="#br0" timeOffset="-139321.43">23985 15396 2392 0,'0'0'928'31,"0"0"-372"-31,0 0-336 0,0 0-220 0,158-98 0 16,-87 72 0-16,7-2 0 16,2-3 0-16,-2 4 0 15,-4-9-224-15,-10 5-269 16,-15-1 13-16,-15 6 205 16,-16 0 275-16,-14 4 18 15,-4 6 261-15,0 4 93 0,-18 4-10 16,-1 8-72-16,-2 0-139 15,-1 20-151-15,2 14 0 16,2 8 0-16,10 8 0 16,5-5 0-16,3-4 0 15,15-2 0-15,19-11 0 16,9-12 0-16,-1-10 0 16,-5-6 0-16,-8-10-27 15,-8-16 11-15,-13-10 16 0,-5-3 26 16,-3 2-9-1,0 0-17-15,0 7 0 0,-3 2 0 16,3 10 0-16,0 6 0 16,0 8 0-1,19 4 0 1,10 0 0-16,8 4 0 16,3 14 0-16,5 10 0 15,-3 6 0-15,-6 2 0 16,-7 0 0-16,-7-1 0 15,-11-3 0-15,-11-10 0 16,0-4 0-16,-2-10 0 16,-16-8 0-16,3 0 0 15,4-12 0-15,5-18 0 0,6-8 0 16,14-5 0-16,24-1 0 16,38-10 0-16,-7 10 0 15,-4 10-1056-15</inkml:trace>
  <inkml:trace contextRef="#ctx0" brushRef="#br0" timeOffset="-139052.16">26059 14422 1763 0,'0'0'1608'16,"0"0"-1037"-16,0 0-417 15,0 0-154-15,0 0 0 0,37 178 0 16,6-2 0-16,4 23 0 16,-6-6 0-16,-12-29 0 15,-10-34 0-15,-5-30 0 16,-5-25 0 0,-7-29 0-16,0-16 0 0,-2-8 0 15,0-22-345-15,0-16-415 16,-9-22-752-16</inkml:trace>
  <inkml:trace contextRef="#ctx0" brushRef="#br0" timeOffset="-138563.22">26281 14816 2331 0,'0'0'842'0,"0"0"-243"0,0 0-275 16,0 0-324-16,0 0 0 15,121-36 0-15,-80 45 0 16,-6 9 0-16,-6 8 0 15,-9 6 0-15,-16 8 0 16,-4 4 0-16,-17 2 0 16,-21 2 0-16,-9-4 0 15,3-8 0-15,5-12 0 16,17-6-74-16,13-14-235 0,9-4-203 16,16-15-145-16,19-20 62 15,7-7-90-15,1-4 302 16,-3 0 383-1,-7 6 711-15,-4 0-52 0,-4 5 20 16,-4 6-90-16,0 3-217 16,2 4-167-16,1 4-205 15,8 9 0-15,-1 5 0 16,4 4 0-16,3 13 0 16,-3 19 0-16,0 8 0 15,-12 6 0-15,-4 6 0 16,-13-4 0-16,-6-2 0 0,0-10 0 15,-13-6 0-15,-3-16 0 16,1-8 0-16,5-6 0 16,6-6 0-16,4-26 0 15,7-12 0-15,22-14 0 16,11-4 0 0,7 4 0-16,6 9 0 0,-1 17 0 15,-6 18 0-15,-3 14-74 16,-15 20-428-16,-7 5-478 0</inkml:trace>
  <inkml:trace contextRef="#ctx0" brushRef="#br0" timeOffset="-138184.28">27525 14875 1832 0,'0'0'769'16,"0"0"-87"-16,0 0-318 15,-31-118-73-15,13 105-133 16,-3 13-158-16,-4 13 0 16,-4 27 0-16,2 10 0 15,6 8 0-15,13-6 0 0,8-2 0 16,0-14 0 0,10-12 0-16,13-12 0 0,4-12 0 15,0 0 0-15,-4-18 0 16,4-12 0-1,-2-2 0-15,-2 0 0 0,-1 6 0 16,-5 8 0-16,0 10 0 16,-2 8 0-16,-1 0 0 15,-4 24 0-15,3 4 0 16,3 4 0-16,-1 0 0 0,20-2-225 16,-9-12-538-1,1-8-432 1</inkml:trace>
  <inkml:trace contextRef="#ctx0" brushRef="#br0" timeOffset="-137664.03">28026 14720 2445 0,'0'0'902'0,"0"0"-361"15,0 0-333-15,0 0-208 16,0 0 0-16,0 0 0 15,-82 132 0-15,73-75 0 0,9 1 0 16,0-4 0-16,31-8 0 16,11-12 0-16,14-20-20 15,2-14-268-15,2-6-191 16,-2-32-63-16,-6-16 218 16,-6-14 65-16,-1-30 113 15,2-37 146-15,0-37 17 16,-10-7 143-16,-12 33 133 15,-16 48 181-15,-9 54-111 16,0 28 131-16,0 10-237 16,-16 6-257-16,-8 46 0 15,-7 54 0-15,0 49 0 0,4 19 0 16,15-4 0-16,12-34 0 16,5-43 0-16,17-27 0 15,7-16 0-15,14-8 0 16,10-8 0-16,7-12 0 15,0-16-134-15,-4-34 11 16,-5-20 87-16,-9-14 36 16,-6-8 44-16,-11 4 49 15,-9 9 15-15,-8 19-60 16,-8 22-48-16,0 22 0 16,0 2 0-16,-6 36 0 0,-6 16 0 15,3 9 0-15,9 3 0 16,0-8 0-16,13-10 0 15,24-20 0-15,9-20-33 16,33-32-471-16,-13-22-460 16,-6-12-620-16</inkml:trace>
  <inkml:trace contextRef="#ctx0" brushRef="#br0" timeOffset="-137516.95">29279 14159 2979 0,'0'0'873'0,"0"0"-629"15,0 0-244-15,0 0 0 16,0 0 0-16,0 0-54 16,0 0-919-16</inkml:trace>
  <inkml:trace contextRef="#ctx0" brushRef="#br0" timeOffset="-137350.65">28347 14405 2313 0,'0'0'735'0,"0"0"-586"0,216-14-55 15,-59-4-94-15,-17 0-579 16,-33 4-1740-16</inkml:trace>
  <inkml:trace contextRef="#ctx0" brushRef="#br0" timeOffset="-137092.49">29501 14544 2343 0,'0'0'627'0,"0"0"-276"0,0 0-86 16,0 0-118-16,-129-14-54 15,98 44-11-15,0 10-1 16,4 6-18-16,7 2-19 16,13 2-44-16,7-5 0 15,11-5 0-15,28-12-20 16,11-10-74 0,11-12-160-16,23-8-107 0,-13-18-300 15,-13-6-179-15</inkml:trace>
  <inkml:trace contextRef="#ctx0" brushRef="#br0" timeOffset="-136730.83">29749 14672 1525 0,'0'0'824'16,"0"0"-363"-16,0 0-130 16,0 0-131-16,0 0-99 15,0 0-58-15,0 0-43 16,89 36 0-16,-66-48-22 15,-8-8 16-15,-9 0 6 16,-6-2 0 0,0 2 17-16,-15-2 22 0,-10 4 10 15,-4 6 37-15,-4 8 17 16,-3 4 5 0,1 2-3-16,2 22 27 15,4 6-132-15,6 6 0 16,9 4 0-16,14 0 0 15,0-4 0-15,25-4 0 16,22-5 0-16,13-11 0 16,7-10 0-16,6-6 0 15,-1 0 0-15,-7-22-99 16,-7-10-96-16,8-41-75 16,-15 9-398-16,-6-4-312 0</inkml:trace>
  <inkml:trace contextRef="#ctx0" brushRef="#br0" timeOffset="-136416.45">30081 13812 1363 0,'0'0'1378'0,"0"0"-864"16,0 0-135-16,0 0-88 15,113-26-120-15,-57 58-171 0,6 14 0 16,-4 16 0-1,-4 14 0-15,-6 23 0 16,-16-7 0-16,-12 6 0 16,-18 16 0-16,-8 5 0 15,-34 29 0-15,-10-19 0 0,2-25 0 16,7-38 0-16,6-22 0 16,-7-2-116-16,-6-6-164 15,2-6 28-15,13-30-84 16,15 0-168-16,15-18-158 0</inkml:trace>
  <inkml:trace contextRef="#ctx0" brushRef="#br0" timeOffset="-136288.99">30945 14829 2476 0,'0'0'644'0,"0"0"-146"16,0 0-212-16,0 0-286 15,0 0-40-15,0 0-916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4:25:07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1783 1955 0,'0'0'935'0,"0"0"-600"15,0 0-38-15,0 0-9 0,0 0-2 16,0 0-286-16,-22-99 0 15,6 135 0-15,-16 42 0 16,-16 53 0-16,-17 45 0 16,-7 13 0-1,14-33 0-15,19-47 0 16,18-51 0-16,15-18 0 16,4-8 0-16,2-12 0 15,4-14 0-15,23-16 0 0,20-63 0 16,9-51 0-1,6-56 0-15,-1-35 0 0,-15-3 0 16,-15 25 0-16,-13 65 0 16,-9 48 0-16,-7 44 0 15,0 26 0-15,-2 3 0 16,0 7 0-16,0 8 0 16,2 32 0-16,5 37 0 15,9 41 0-15,9 39 0 16,6 13 0-16,6-8 0 15,5-19 0-15,-3-41 0 16,-4-22 0-16,-1-26 0 16,-1-10 0-16,3-3 0 0,-1-5 0 15,-2-6 0 1,-10-16 0-16,-12-14-138 0,-11-2-59 16,-7-38-310-16,-20 2-392 15,-6 4-726-15</inkml:trace>
  <inkml:trace contextRef="#ctx0" brushRef="#br0" timeOffset="172.2">2119 2452 2732 0,'0'0'650'0,"0"0"-289"16,0 0-143-16,0 0-83 15,0 0-135-15,0 0 0 0,151-58 0 16,-95 46 0-16,19-6-162 15,-14 2-450-15,-12 2-492 0</inkml:trace>
  <inkml:trace contextRef="#ctx0" brushRef="#br0" timeOffset="408.24">2914 1494 2309 0,'0'0'923'0,"0"0"-463"0,0 0-265 15,0 0-113-15,0 0-82 16,0 0-1-16,0 0 1 16,-5 100-1-16,5-34-32 15,-15 8-135-15,-19 38-90 16,3-17-332-16,7-13-369 0</inkml:trace>
  <inkml:trace contextRef="#ctx0" brushRef="#br0" timeOffset="833.79">3320 2089 1397 0,'0'0'1323'0,"0"0"-827"16,0 0-232-16,0 0 13 16,39-116-76-16,-39 106-63 15,0 8-138-15,-2 2 0 16,-18 8 0-16,-7 18 0 16,-4 8 0-16,3 4 0 15,3 2 0-15,11-2 0 16,10-3 0-16,4-8 0 0,0 0 0 15,24-4 0-15,12-2 0 16,9-1 0-16,6-2 0 16,0 0 0-16,1 2 0 15,-8 0-33-15,-11 0-12 16,-10 2-9-16,-15 0 21 16,-8 0 33-16,-8 0 0 15,-28 0 21-15,-11-3 16 0,-11-5 19 16,-2-7-5-1,2-3-51-15,7-4 0 0,16 0 0 16,12 0 0 0,21 0 0-16,19-11 0 0,24-2-218 15,3-1-662-15</inkml:trace>
  <inkml:trace contextRef="#ctx0" brushRef="#br0" timeOffset="2207.81">4507 2244 1416 0,'0'0'391'0,"0"0"-81"16,0 0 39-16,0 0-17 16,0 0 20-16,0 0-51 15,0 0-63-15,-5-14-74 16,3 14-83-16,2 5-50 15,0 9-30-15,2 3 0 0,21-1-1 32,8 0-11-32,11-7 11 0,5-9 6 0,2 0 0 15,-2-9 3-15,-7-15 3 16,-9-6 1-16,-9-5 7 16,-11-5 10-16,-9-3 0 15,-2 0-16-15,-6 7-14 16,-19 10 0-16,-8 14 0 15,-7 12 0-15,-7 8 0 16,-2 30 0-16,2 14 0 16,9 12 0-16,12 3 0 15,15-1 0-15,11-6 0 0,20-12 0 16,26-10 0-16,19-14 0 16,18-16 0-16,10-8 0 15,5-12 0-15,2-20-20 16,-4-12-23-16,-11-10-5 15,-13-6 25-15,-20-3 23 16,-16 1 1-16,-18 10 6 16,-16 10 31-16,-2 10 4 15,-10 14 4-15,-19 10-46 16,-9 8 0-16,-5 8 0 16,1 22 0-16,4 12 0 0,7 5 0 15,11-1-13-15,11-6-8 16,9-8-4-16,0-10-26 15,20-8 12-15,4-12 1 16,3-2 23-16,0-8 14 31,0-17 1-31,-6-2 15 0,0-1 28 16,-5-1-4-16,-5 9 14 16,-5 4 0-16,-4 9-53 15,0 7 0-15,-2 0 0 16,0 15 0-16,5 24 0 15,4 19 0-15,6 32 0 16,6 34 0-16,6 33 0 16,2 9 0-16,-8-14 0 15,-5-31 0-15,-9-41 0 0,-7-26 0 16,0-14 0 0,0-2 0-16,-17-2 0 0,-12-8 0 15,-12-15 0-15,-8-13 0 16,-4-6 0-16,-3-33 0 15,0-33 0-15,18-38 0 16,36-41 0-16,18-13 0 16,55 6 0-16,14 35 0 15,-10 43 0-15,-10 22 0 16,-5 12 0-16,2 4 0 16,-1 3 0-16,-8 7 0 0,-19 17 0 15,-19 15 0 1,-13 0 0-16,-2 29 0 0,0 14 0 15,-4 9 0-15,-3 4 0 16,5-4 0-16,2-8 0 16,6-14 0-16,26-15 0 15,8-15 0-15,7-7 0 16,0-27 0-16,-7-18 0 16,-11-10 0-16,-14-10 0 15,-10 2 0-15,-5 3 0 0,-14 13 0 16,-17 16 0-1,-7 14 0-15,-1 16 0 0,-2 8 0 16,1 14 0-16,0 42 0 16,11-4-499-16,13-3-1283 0</inkml:trace>
  <inkml:trace contextRef="#ctx0" brushRef="#br0" timeOffset="2936.61">7016 2043 848 0,'0'0'1101'0,"0"0"-531"16,0 0-50-16,0 0-223 16,0 0-4-16,0 0-100 15,-18-108-52-15,18 80-8 0,14-1-133 16,1 2 0 0,5 3 0-16,5 6 0 0,4 7 0 15,-1 11 0-15,6 0 0 16,-1 16 0-16,3 21 0 15,-1 8 0-15,-1 12 0 16,-5 7 0-16,-9 0 0 16,-7-4 0-1,-9-7 0 1,-4-12 0-16,0-10 0 0,0-13 0 16,0-10 0-16,-4-8 0 15,2 0 0-15,0-18 0 16,2-17 0-16,0-13 0 15,0-10 0-15,13-6 0 16,12-4 0-16,6 4 0 16,4 8 0-16,4 12 0 15,-2 13 0-15,-3 16 0 16,-5 15 0-16,-2 3 0 16,-6 31 0-16,-5 16 0 15,-7 15 0-15,-5 7 0 0,-2 2 0 16,-2-4 0-1,4-8 0-15,-2-12-14 0,9-14-253 16,-3-15-271-16,-1-19-427 0</inkml:trace>
  <inkml:trace contextRef="#ctx0" brushRef="#br0" timeOffset="3172.1">7987 1492 2819 0,'0'0'808'0,"0"0"-480"0,0 0-187 16,0 0-141-16,7 110 0 15,10 0 0-15,2 38 0 16,-4 11 0-16,-9-11 0 16,2-33 0-16,-6-37 0 15,0-22 0-15,2-12 0 16,3 2 0-16,1-6 0 15,9-13-306-15,-5-18-519 16,2-9-643-16</inkml:trace>
  <inkml:trace contextRef="#ctx0" brushRef="#br0" timeOffset="3613.01">8375 1914 2203 0,'0'0'938'16,"0"0"-304"-16,0 0-313 15,0 0-321-15,0 0 0 16,0 0 0-16,0 0 0 16,-4 145 0-16,4-77 0 15,8-1 0-15,3-12-18 16,5-15-66-16,4-15-48 16,0-19 34-16,2-6 98 0,1-20 20 15,-1-16 62-15,0-8 14 16,-2-3-12-16,0 7-34 15,-4 8-50-15,-5 12 0 16,-2 12 0-16,2 8 0 16,4 10 0-16,6 24 0 15,3 12 0-15,10 3 0 16,3 1 0-16,6-8 0 16,4-12 0-16,0-12 0 15,-3-14 0-15,-4-4 0 16,-7-20 0-16,-8-20 0 15,-5-14 0-15,-7-12 0 0,-3-9 0 16,-10-3 0-16,0 8 0 16,-8 8 0-16,-15 16 0 15,-9 17 0-15,-8 15 0 16,-27 14 0-16,11 14-590 16,12 8-1253-16</inkml:trace>
  <inkml:trace contextRef="#ctx0" brushRef="#br0" timeOffset="4278.1">10683 2029 1667 0,'0'0'761'0,"0"0"-173"16,0 0-229-16,9-140-8 15,-20 96-105-15,-14 5-122 16,-6 7-124-16,-9 14 0 16,-5 17 0-16,-8 1 0 15,-2 37 0 1,3 16 0-16,8 11 0 0,13 4 0 15,19-4 0-15,12-12 0 16,16-12 0-16,22-18 0 16,8-18 0-16,6-4 0 15,3-28 0-15,-3-20 0 0,-6-14 0 16,-3-27 0 0,-7-27 0-16,-7-26 0 0,-10-6 0 15,-9 27 0-15,-10 37 0 16,0 40 0-16,0 22 0 15,-6 10 0-15,-4 12 0 16,-5 8 0-16,-6 58 0 16,7 47 0-16,10 41 0 31,4 17 0-31,10-25 0 0,9-38 0 0,1-46 0 16,1-16-59-16,14-1-426 15,-1-12-126-15,-3-12-234 0</inkml:trace>
  <inkml:trace contextRef="#ctx0" brushRef="#br0" timeOffset="5004.17">11008 1939 1480 0,'0'0'889'0,"0"0"-602"16,0 0 85-16,0 0-80 15,0 0-114-15,0 0-43 16,0 0-8-16,132 30-19 15,-107-42-36-15,-6-13-18 16,-5 0-16-16,-10-5-10 0,-4-1 8 16,0 5-36-1,-11 2 0-15,-13 8 0 0,-5 9 0 16,-2 7 0-16,-3 3 0 16,3 26 0-16,4 12 0 15,9 9 0-15,7 5 0 16,11-1 0-16,0-4 0 15,32-10 0-15,12-12 0 16,18-16 0-16,10-12 0 16,10-9 0-16,1-32 0 15,-4-15 0-15,-9-16 0 16,-12-11 0-16,-14-7 0 16,-15 2 0-16,-16 14 0 0,-13 16 0 15,0 22 0-15,-15 18 0 16,-10 16 0-16,-2 2 0 15,3 26 0-15,6 12 0 16,12 8 0-16,6 6 0 16,4 4 0-16,27-2 0 15,11-1 0-15,10-5 0 16,0-6 0-16,-6-6 0 16,-8-4 0-16,-12-2 0 15,-12-4 0-15,-14 2 0 16,0 0 0-16,-27 2 0 15,-13-1 0-15,-4-6 0 16,-1-5 0-16,9-9 0 0,9-9 0 16,18 0 0-16,9-27 0 15,12-13 0-15,28-12 0 16,14-10 0-16,6-2 0 16,0 6 0-16,-5 12 0 15,-12 14 0-15,-14 14 0 16,-12 14 0-16,-7 4 0 15,-6 14 0-15,1 19 0 16,1 14 0-16,0 5 0 16,8 4 0-16,4-6 0 0,4-8 0 15,5-12 0-15,4-14 0 16,0-14-27-16,-4-2-90 16,-5-32-135-16,-10-42-90 15,-6 4-426-15,-6 0-505 0</inkml:trace>
  <inkml:trace contextRef="#ctx0" brushRef="#br0" timeOffset="5142.32">12194 1449 758 0,'0'0'2075'15,"0"0"-1299"-15,0 0-420 16,0 0-225-16,0 0-131 16,0 0 0-16,0 0-206 0,6 79-737 0</inkml:trace>
  <inkml:trace contextRef="#ctx0" brushRef="#br0" timeOffset="5345.88">12641 1363 1881 0,'0'0'1333'0,"0"0"-642"15,0 0-500-15,0 0-191 16,0 0 0-16,0 0 0 15,-4 191 0-15,16-69 0 16,-2-6 0-16,-1-7 0 16,3-17 0-16,-1-26 0 0,1 2 0 15,7-1-149-15,-3-23-478 16,-8-22-414-16</inkml:trace>
  <inkml:trace contextRef="#ctx0" brushRef="#br0" timeOffset="5471.63">12439 1957 2085 0,'0'0'628'15,"0"0"-530"-15,0 0-98 0,0 0-315 0</inkml:trace>
  <inkml:trace contextRef="#ctx0" brushRef="#br0" timeOffset="6277.48">11165 1275 1528 0,'0'0'929'0,"0"0"-370"15,0 0-107-15,0 0-137 16,0 0-123-16,0 0-110 15,0 0-43-15,-16-52-39 0,16 52-3 16,4 0-15-16,3 12 18 16,0 6 0-16,-1 4 1 15,-3 6 7-15,-3 0 4 16,0 0-12-16,0-2 0 31,0-8 0-31,-3-4 0 0,1-8 0 0,2-3 0 16,0-3 0-16,0 0 0 15,11-17 0-15,7-7 0 16,2-6 0-16,7-2 0 16,-3 0 0-16,-1 8 0 0,-8 10 0 15,-1 10 0 1,-5 4 0-16,-1 4 0 0,6 20 0 16,5 8 0-16,6 6 0 15,27 27-3-15,-6-11-346 16,-1-8-620-16</inkml:trace>
  <inkml:trace contextRef="#ctx0" brushRef="#br0" timeOffset="6844.67">12368 1733 352 0,'0'0'1974'16,"0"0"-1279"-16,0 0-378 15,0 0 55-15,0 0-173 16,0 0-121-16,164-39-46 16,-101 27-32-16,-3-2 0 15,9 0-239-15,-13 0-422 16,-16 4-396-16</inkml:trace>
  <inkml:trace contextRef="#ctx0" brushRef="#br0" timeOffset="7378.34">12971 1598 1891 0,'0'0'937'0,"0"0"-407"16,0 0-160-16,0 0-119 16,0 0-134-16,0 0-117 15,0 0 0-15,29-40 0 16,-25 44 0-16,1 16 0 16,4 8 0-16,4 8 0 15,3 2 0-15,6-2 0 16,3-5 0-16,4-9-8 0,4-12 1 15,0-10 7-15,3 0 15 16,-5-21-15-16,0-7 0 16,-6-4 0-16,-5 0 0 15,-5 4 0-15,-3 8 0 16,-7 4 0-16,-5 8 0 16,0 6 0-16,0 2 0 15,0 8 0-15,0 22 0 16,-5 18 0-16,3 16 0 15,2 32 0-15,0 31 0 16,25 21 0-16,3 5 0 16,-1-29 0-16,-7-30 0 15,-11-34 0-15,-3-5 0 16,-3 5 0-16,-1 4 0 0,-2 2 0 16,0-14 0-16,0-14 0 15,-16-14 0-15,-4-12 0 16,-6-12 0-16,-5 0 0 15,-8-18 0-15,2-16 0 16,8-12 0-16,11-12 0 16,18-28 0-1,32-40 0-15,54-45 0 0,23-20 0 16,7 5 0-16,-11 25-344 16,-39 65-498-16,-18 30-582 0</inkml:trace>
  <inkml:trace contextRef="#ctx0" brushRef="#br0" timeOffset="7510.57">13970 1548 2031 0,'0'0'1040'0,"0"0"-528"15,0 0-224-15,0 0-145 16,0 0-139-16,0 0-4 16,0 0-271-16,77 56-517 15,-56-18-1508-15</inkml:trace>
  <inkml:trace contextRef="#ctx0" brushRef="#br0" timeOffset="7646.14">14092 2194 2261 0,'0'0'966'15,"0"0"-503"-15,0 0-220 16,0 0-80-16,0 0-163 16,0 0-111-1,0 0-523-15,-13-59-955 0</inkml:trace>
  <inkml:trace contextRef="#ctx0" brushRef="#br0" timeOffset="7774.92">14190 1813 2280 0,'0'0'1045'0,"0"0"-432"16,0 0-455-16,0 0-158 16,0 0 0-16,148-43 0 15,-82 37 0-15,7 4 0 16,-17 2-83-16,-22 0-985 0</inkml:trace>
  <inkml:trace contextRef="#ctx0" brushRef="#br0" timeOffset="8672.28">2081 3098 1824 0,'0'0'581'16,"0"0"-255"-16,0 0 19 15,0 0-23-15,0 0-67 16,0 0-108-16,0 0-54 16,22-18-49-16,62 6 10 15,72-8-5-15,83-4-23 0,46-1-14 16,12 6-11 0,-31 5-1-16,-60 5-9 0,-61 5-82 15,-52 0-146 1,-42 3-24-16,-39 1-102 0,-10 0-315 15,-2 0-354-15</inkml:trace>
  <inkml:trace contextRef="#ctx0" brushRef="#br0" timeOffset="9614.79">6717 2865 1370 0,'0'0'574'0,"0"0"-252"16,0 0-42-16,0 0 47 15,0 0-81-15,0 0-84 16,0 0-44-16,-11 0-37 0,36 0-33 15,19 0 63 1,39 2 20-16,57-2-43 0,67 0-29 16,47 0-13-1,31-6-19-15,5-6-6 0,-5 0-6 16,16-2 3-16,4-6-16 16,18 0-2-16,7-8 0 15,0 0 1-15,-3 0-1 16,-15 0 3-16,-13 3-3 15,-11 6-2-15,-17 1 1 16,-14 1 1-16,-22-1 7 16,-25-1-7-16,-32 2-2 15,-42 2 2-15,-41 4-1 0,-32 3 1 16,-16 2 6 0,-1 0 12-16,2 0 3 0,-1 2-21 15,-10 2 0-15,-3 2 0 16,-3 0 0-1,-2 0 0-15,0 0 0 0,-2 2 0 16,-8 2 0-16,-5 0 0 16,-5-2 0-16,-9-2 0 15,0 0 0-15,0 0 0 16,-25 0 0-16,-2 0-569 16,6 0-1143-16</inkml:trace>
  <inkml:trace contextRef="#ctx0" brushRef="#br0" timeOffset="9776.7">13256 2863 2921 0,'0'0'636'16,"0"0"-528"-16,0 0-108 15,0 0-128-15,0 0-1198 0</inkml:trace>
  <inkml:trace contextRef="#ctx0" brushRef="#br0" timeOffset="18910.2">17303 1702 1625 0,'0'0'549'0,"0"0"-295"16,0 0-19-16,0 0-4 15,0 0-45-15,0 0-57 16,-27-42-7-16,23 42-18 16,-5 0-2-16,-7 4 24 15,-7 20-18-15,-6 12-5 16,-2 16-25-16,0 9-31 15,4 7-4-15,8 4 11 16,3 0-54-16,7 2 0 0,7-3 0 16,2-3 0-16,0-4 0 15,13-4 0-15,12-8 0 16,6-4 0-16,6-10 0 16,4-6 0-16,3-7 0 15,4-7 0-15,-2-8 0 16,5-9 0-16,1-1 0 15,1 0 0-15,-2-7 0 16,1-9 0-16,-6-5 0 16,-4-4 0-16,-1-6 0 0,-3-3 0 15,-5-6 0-15,-2-6 0 16,-4-4 0-16,-2-4 0 16,-4-4 0-1,-3-1 0-15,-4 5 0 0,-3 2 0 16,-9 4 0-16,-2 2 0 15,0 0 0-15,-8 0 0 16,-15 2 0-16,-8-1 0 16,-7 8 0-16,-7 4 0 15,-3 7 0-15,-8 10 0 16,-2 8 0-16,0 6 0 16,2 2 0-16,0 0 0 0,-13 26 0 15,15 2-9-15,6 3-890 16</inkml:trace>
  <inkml:trace contextRef="#ctx0" brushRef="#br0" timeOffset="19634.04">21360 1351 2488 0,'0'0'613'16,"0"0"-388"-16,-120 105-5 0,66 11 6 15,7 54-52 1,16 29-24-16,22 5-150 0,9-15 0 16,18-39 0-16,24-17 0 15,6-29 0-15,-4-26 0 16,-7-22 0-16,1-13 0 16,5-10 0-16,17-25-258 15,-6-6-365-15,-16-9-484 0</inkml:trace>
  <inkml:trace contextRef="#ctx0" brushRef="#br0" timeOffset="19968.78">22131 1676 1575 0,'0'0'1427'0,"0"0"-977"15,0 0-209-15,0 0-121 16,0 0-85-16,0 0-25 16,0 0 5-16,-7 44-6 15,7-18 3-15,0-6-12 16,0-6 1-16,12-7 0 16,1-7 8-16,5 0 1 15,-5-17 4-15,-1-9 5 16,-10-8-11-16,-2-4-7 15,0 4 11-15,-21 4 15 16,-12 10-7-16,-7 12-20 0,-5 8-6 16,-1 10-14-1,9 20-196-15,33 12-298 0,4-8-330 16,20-8-724-16</inkml:trace>
  <inkml:trace contextRef="#ctx0" brushRef="#br0" timeOffset="20282.75">22774 1528 485 0,'0'0'2351'0,"0"0"-1788"15,0 0-267-15,0 0-143 16,0 0-92-16,0 0-58 16,0 0-3-16,-46 0 0 15,44 18 2-15,2 0-1 16,0-8 0-16,0-2 0 15,9-8 0-15,9 0 20 16,-1-6 6-16,1-16 6 16,-5-2 15-16,-5-3 1 15,-8 0-49-15,0 4 0 16,-12 4 0-16,-19 8 0 16,-9 11 0-16,-7 8 0 15,-4 31-41-15,-1 51-274 0,17-8-344 16,12-2-395-16</inkml:trace>
  <inkml:trace contextRef="#ctx0" brushRef="#br0" timeOffset="20581.16">22550 2376 646 0,'0'0'1775'15,"0"0"-1390"-15,0 0-24 16,0 0-150-16,0 0-120 16,0 0-68-16,0 0-8 15,-3 30 3-15,28-20 4 0,6-6 22 16,7-4-13-16,2 0-14 16,-4-18-2-16,-10-6 1 15,-8-6 59-15,-15-2 69 16,-3-2-33-16,-25 4-15 15,-19 8-96-15,-17 12 0 16,-3 10 0-16,2 4 0 16,14 25 0-16,44 30-66 15,4-7-649-15,31-10-1459 0</inkml:trace>
  <inkml:trace contextRef="#ctx0" brushRef="#br0" timeOffset="21337.92">23753 2019 2654 0,'0'0'791'0,"0"0"-427"0,0 0-77 15,0 0-287-15,-7-116 0 16,28 102 0-16,8 8 0 16,6 6 0-16,5 8 0 15,2 26 0-15,-3 14 0 16,-8 12 0-16,-10 8 0 16,-7 2 0-16,-14-6 0 15,0-5 0-15,-4-13 0 16,-14-12 0-16,-3-16 0 15,8-16 0-15,3-2 0 16,2-30 0-16,8-18 0 16,0-16 0-16,16-11 0 15,13-7 0-15,7 4 0 0,-1 10 0 16,1 18 0-16,-7 18 0 16,-2 21 0-16,-3 11 0 15,1 22 0-15,-2 21 0 16,-4 13 0-16,-1 8 0 15,-5-2 0-15,-4-3 0 16,-2-14 0-16,-2-10 0 16,-1-15 0-16,0-11 0 0,5-9 0 15,3-4 0 1,5-24 0-16,10-9 0 0,2-8 0 16,4-3 0-1,0 0 0-15,-6 10 0 0,-6 12 0 16,-6 16 0-16,-6 10 0 15,0 12 0-15,0 26 0 16,2 10 0-16,2 6 0 16,8 1 0-16,6-5 0 15,6-10 0-15,7-12 0 16,4-14 0-16,-1-12 0 16,-3-2 0-16,-7-16 0 15,-6-14 0-15,-9-6 0 16,-9-8 0-16,-9-9 0 15,0-3 0-15,-23-4 0 0,-15 6 0 16,-9 14 0-16,-10 20 0 16,-3 20 0-16,0 22 0 15,8 62-71-15,19-4-640 16,22-8-673-16</inkml:trace>
  <inkml:trace contextRef="#ctx0" brushRef="#br0" timeOffset="21702.79">25685 1255 2311 0,'0'0'872'0,"0"0"-325"15,0 0-181-15,0 0-366 16,0 0 0-16,0 0 0 16,-73 116 0-16,63 2 0 15,10 33 0-15,0 7 0 16,0-25 0-16,14-35 0 0,-1-36 0 16,1-14 0-1,3 1 0-15,6-3 0 0,3-6 0 31,3-18 0-31,3-16-63 0,1-6-114 0,-2-24-38 16,2-48-61-16,-10 5-346 16,-12 1-304-1</inkml:trace>
  <inkml:trace contextRef="#ctx0" brushRef="#br0" timeOffset="21875.44">25159 1859 1928 0,'0'0'1082'16,"0"0"-718"-16,0 0 6 16,149-10-199-16,1-11-112 0,14-5-59 15,-16 0-83 1,-46 6-190-16,-26-8-382 0,-32 6-102 16,-8 2-166-16</inkml:trace>
  <inkml:trace contextRef="#ctx0" brushRef="#br0" timeOffset="22040.22">26055 1640 1521 0,'0'0'881'15,"0"0"-330"-15,0 0-199 16,0 0-51-16,0 0-64 16,0 0-93-16,0 0-35 15,10 56-109-15,-4-10 0 16,-6 14 0-16,0 5 0 16,0 0 0-16,0 0 0 0,2-11 0 15,13-8 0-15,5-16 0 16,16-30-344-16,-3 0-296 15,-2-26-297-15</inkml:trace>
  <inkml:trace contextRef="#ctx0" brushRef="#br0" timeOffset="22174.03">26306 1355 1644 0,'0'0'1241'15,"0"0"-646"-15,0 0-330 16,0 0-233-16,0 0-32 15,0 0-312-15,0 0-696 0</inkml:trace>
  <inkml:trace contextRef="#ctx0" brushRef="#br0" timeOffset="22742.29">26393 1945 1899 0,'0'0'781'0,"0"0"-412"16,0 0-52-16,0 0-74 15,0 0-100-15,0 0-103 16,138-85-25-16,-97 44-9 16,-10-8-5-16,-14 3 6 15,-15-2 14-15,-2 8 17 0,-13 8 44 16,-18 14-1 0,-7 16-28-16,-4 2-53 0,0 32 0 15,4 18 0-15,9 10 0 16,13 10 0-16,14 3 0 15,2-5 0-15,35-6 0 16,19-12 0-16,10-18 0 16,11-16 0-16,0-16 0 15,-4-6 0-15,-9-26 0 16,-6-14 0-16,-11-12 0 16,-5-10 0-16,-9-5 0 15,-4-1 0-15,-7 8 0 0,-13 10 0 16,-7 18 0-16,-4 14 0 15,-28 14 0-15,-11 10 0 16,-1 0 0-16,1 16 0 16,8 10 0-16,13 8 0 15,15 6 0-15,7 2 0 16,27 2 0-16,18 0 0 16,8-3 0-16,5-5 0 15,-5-9 0-15,-3 0 0 16,-10-5 0-16,-14 0 0 15,-10 0 0-15,-14 0 0 0,-2 0 0 16,-9-2 0 0,-20 0 0-16,-6-2 0 0,-28 0-84 15,9-6-246-15,6-3-536 0</inkml:trace>
  <inkml:trace contextRef="#ctx0" brushRef="#br0" timeOffset="23801.17">27715 1401 2320 0,'0'0'749'0,"0"0"-140"16,0 0-191-16,0 0-418 15,0-106 0-15,0 106 0 0,0 6 0 16,-3 34 0 0,-1 22 0-16,4 19 0 0,0 13 0 15,2 4 0-15,18-5 0 16,2-11 0-16,3-16 0 15,-3-16 0-15,-9-20 0 16,-2-16 0-16,-6-14 0 16,-2 0 0-16,1-32 0 15,0-8 0-15,5-8 0 16,5-2 0-16,1 3 0 16,7 11 0-16,5 12 0 15,7 14 0-15,1 10 0 16,5 10 0-16,1 25 0 15,-8 10 0-15,-6 8 0 16,-14 1 0-16,-11 0 0 0,-2-4 0 16,-25-8 0-16,-14-10-30 15,-11-8 7-15,2-8 22 32,0-10 1-32,11-6 2 0,12 0 13 0,10-4 22 15,11-7-37-15,4-4 0 16,6 1 0-16,27 0 0 15,17-2 0-15,9 2 0 16,13-4 0-16,6-2 0 16,-2-2 0-16,-7-4 0 15,-9-4 0-15,-11-4 0 0,-13-6 0 32,-15 0 0-32,-7 0 0 0,-9 4 0 0,-5 5 0 15,0 13 0-15,-19 10 0 16,-7 8 0-16,-5 14 0 15,0 22 0-15,2 14 0 16,7 7 0-16,11-1 0 16,11-2 0-16,6-8 0 15,32-10 0-15,16-12 0 16,12-14 0-16,5-10 0 0,3-16 0 16,-5-24 0-16,-9-14 0 15,-11-12 0 1,-4-26 0-16,-10-27 0 0,-10 7 0 15,-12 14 0-15,-11 17 0 32,-2 31 0-32,-2 10 0 0,-13 10 0 0,-1 24 0 15,-1 10 0-15,-2 40 0 16,9 36 0-16,7 37 0 16,3 27 0-16,11 7 0 15,12-29 0-15,-6-32 0 16,-3-36 0-1,-3-10 0-15,2-4 0 0,-1-5 0 0,-2-7 0 16,-5-20 0-16,-5-8 0 31,0-22 0-31,0-23 0 0,-9-11 0 16,-2-8 0-16,2-2 0 16,4 2 0-16,5 7 0 15,0 11 0-15,14 6 0 16,17 12 0-16,9 8 0 15,31 0-114-15,-8 6-727 16,-8 2-1176-16</inkml:trace>
  <inkml:trace contextRef="#ctx0" brushRef="#br0" timeOffset="24146.51">29335 1121 2517 0,'0'0'761'15,"0"0"-379"-15,0 0-129 16,0 0-142-16,0 0-81 16,0 0-22-16,0 0-8 15,104 122 0-15,-77-72 0 16,-10-4-15-16,-5-8-57 16,-10-10 13-16,-2-12 7 15,0-11 35-15,0-5 17 16,0-9 30-16,0-17-9 0,9-10-9 15,9-6-6-15,4 0 11 16,2 4 14 0,-5 8 14-16,-4 14-7 0,-4 14-19 15,0 2-19-15,0 20-1 16,7 16-7-16,3 10 8 16,2 8-9-16,6 4-126 15,19 21-203-15,-11-18-287 16,-1-10-308-16</inkml:trace>
  <inkml:trace contextRef="#ctx0" brushRef="#br0" timeOffset="24947.01">30333 1269 2194 0,'0'0'945'0,"0"0"-298"15,0 0-337-15,0 0-310 16,0 0 0-16,0 0 0 16,0 0 0-16,26 179 0 15,-19-85 0-15,-3 4 0 16,-2 0 0-16,0-9 0 16,8-11-12-16,5-18-56 0,8-16-32 15,6-20-13-15,2-20-28 16,0-4 14-16,0-34 49 15,-2-16 55-15,-4-16 22 16,-3-12 1-16,-2-9 38 16,5-21 19-16,-8 8 33 15,1-1 2-15,-3 11 16 16,-7 32 16-16,-2 14 30 16,-4 32-154-16,-2 18 0 15,0 64 0-15,0 48 0 16,0 37 0-16,3 9 0 0,7-31 0 15,-2-41 0 1,-4-44 0 0,-2-16 0-16,3-6 0 0,-3-8 0 0,0-8 0 15,2-10 0-15,1-18 0 16,4-24 0-16,2-10 0 16,7-12 0-16,6-7 0 15,3-1 0-15,2 6 0 16,-2 12 0-16,-5 18 0 15,-5 22 0-15,-5 14 0 16,-1 14 0-16,2 28 0 16,1 12 0-16,3 8 0 0,1 2 0 15,5-5 0-15,2-11 0 16,-2-12 0-16,6-14 0 16,0-12-3-16,5-10 2 15,-1-2 1-15,4-24 4 16,-6-8-4-16,-2-11 0 15,-6-10 0-15,-2-8 0 16,-10-3 0-16,-7 4 0 16,-4 6 0-16,-2 18 0 0,-20 18 0 15,-7 20 0 1,-4 12 0 0,6 32 0-16,7 16 0 0,15 10 0 0,5 2 0 15,13-3 0-15,24-9 0 16,7-10-70-16,5-14-98 15,0-14-115-15,-4-16-95 16,-10-14-132-16,-12-18 127 16,-17-8-395-16</inkml:trace>
  <inkml:trace contextRef="#ctx0" brushRef="#br0" timeOffset="25139.71">30254 1492 2400 0,'0'0'814'15,"0"0"-361"-15,0 0-231 16,166-25-149-16,-73 25-73 16,32 0-33-16,-36 0-292 15,-16 9-603-15</inkml:trace>
  <inkml:trace contextRef="#ctx0" brushRef="#br0" timeOffset="26404.36">23443 3810 1318 0,'0'0'787'0,"0"0"-451"15,-27-126 191-15,0 87-242 16,-6 17-44-16,-7 20-48 16,-6 6-53-16,-8 37-65 15,0 23-17 1,3 13 2-16,7 12-25 0,15-3-23 15,16-9-3-15,13-15-2 16,15-19-1-16,30-20 1 16,17-21-7-16,9-6 0 15,0-39 0-15,-4-12 0 0,-9-18 0 16,-13-7 0 0,-14 0 0-16,-13 6 0 0,-11 14 0 15,-7 17 0-15,0 25 0 16,0 18 0-16,-16 10 0 15,1 37 0-15,-1 15 0 16,9 12 0-16,7 0 0 16,13-4 0-16,25-10 0 15,13-17 0-15,14-18 0 16,2-18 0-16,2-7 0 16,-6-25 0-16,-13-19 0 0,-9-10 0 15,-15-12 0-15,-10-8 0 16,-9-5 0-16,-7 2 0 15,0 2 0-15,0 15 0 16,0 14 0 0,-3 16 0-16,1 14 0 0,0 12 0 15,-2 4 0 1,2 16 0-16,-5 24 0 0,0 18 0 16,5 14 0-16,2 13 0 15,0 3 0-15,11-2 0 16,21-10 0-16,10-12 0 15,13-20 0-15,10-22 0 0,-1-22-224 16,-3-5-40-16,-8-40 11 16,-9-17-91-16,-10-32-146 15,-9-30 146-15,-7-29-20 16,-10 13 106-16,-8 31 258 16,0 41 73-16,0 34 428 31,0 5 89-31,0 4-46 15,0 7-175-15,-2 16-66 16,2 2-142-16,-2 30-161 16,0 36 0-16,2 37 0 15,0 29 0-15,0-3 0 0,2-25 0 16,11-28 0-16,5-22 0 16,2 4 0-16,4-4 0 15,-1-3 0-15,-3-23-9 16,-7-23-305-16,-13-32-53 15,0-22-327-15,-13-7-371 0</inkml:trace>
  <inkml:trace contextRef="#ctx0" brushRef="#br0" timeOffset="26545.57">24395 3716 1196 0,'0'0'900'0,"0"0"-592"0,0 0 63 15,0 0-56-15,0 0-148 16,116-27-146-16,-56 15-21 15,17-6-298-15,-14 2-420 16,-14 6-1284-16</inkml:trace>
  <inkml:trace contextRef="#ctx0" brushRef="#br0" timeOffset="27300.45">24883 3713 1400 0,'0'0'702'0,"0"0"-381"0,0 0 16 16,0 0-80-16,0 0-76 15,0 0-79-15,0 0-52 16,116 33-27-16,-93-54-14 16,-4-2-2-16,-11-4 16 15,-8 0 22-15,0 0 13 16,-17 7-4-16,-14 10 32 16,-5 10-49-16,0 0-13 15,3 28 0-15,9 15 2 16,10 7 11-16,14 8-16 15,0 0-6-15,25-6-14 16,17-6-1-16,11-14-1 16,5-14-50-16,0-16-17 15,-4-2 31-15,-8-26 23 16,-8-10 14-16,-9-10 27 0,-6-6 0 16,-3-4 41-16,-1 0 2 15,2 3-7-15,-3 7 26 16,-1 10-6-16,-1 14-83 15,2 10 0-15,4 12 0 16,3 0 0-16,4 24 0 16,2 12 0-16,-2 8 0 15,-5 6 0-15,-8 1 0 16,-10-4 0-16,-6-4 0 16,-4-7 0-16,-23-8 0 15,-2-8-14-15,0-8-10 0,10-10 8 16,9-2 7-1,10-10 7-15,21-18-64 0,28-12-61 16,18-10-8-16,6-9 48 16,3-3 15-16,-9 2 18 15,-17 2 42-15,-18 6 12 16,-21 8 55-16,-11 9 113 16,-9 14 2-16,-17 9-55 15,-5 12-73-15,2 0-28 16,8 14-13-16,10 18 0 15,11 4-1-15,3 4 0 16,30 2-1-16,13-2 0 0,8-4 0 16,2-6-21-16,-2-1 1 15,-15-7 6-15,-12 0 4 16,-14-2 2 0,-13 2 8-16,-4 1 1 0,-25 2 15 15,-4 1-8-15,-1-2-7 16,3-4-11-16,8-6-139 15,11-14-103-15,7 0-294 16,5-4-358-16</inkml:trace>
  <inkml:trace contextRef="#ctx0" brushRef="#br0" timeOffset="27568.33">26164 2877 2158 0,'0'0'874'16,"0"0"-562"-16,117 21 156 16,-42 25-184-16,20 31-284 15,10 42 0-15,-8 35 0 16,-22 15 0-16,-44-5 0 16,-31-13 0-16,-31-21 0 0,-19-22 0 15,0-22 0 1,0-25 0-16,-1-13 0 0,-10 0 0 15,-3-2-9-15,-7-4-326 16,19-18-496-16,29-16-872 16</inkml:trace>
  <inkml:trace contextRef="#ctx0" brushRef="#br0" timeOffset="27713.62">27262 4161 2817 0,'0'0'930'16,"0"0"-742"-16,0 0-188 16,0 0-161-16,-113-15-1233 0</inkml:trace>
  <inkml:trace contextRef="#ctx0" brushRef="#br0" timeOffset="34635.21">1458 6605 2946 0,'0'0'604'16,"0"0"-298"-16,0 0-66 15,0 0-240-15,0 0 0 16,0 0 0-16,3 197 0 0,0-61 0 16,-1-8 0-1,-2-31 0-15,0-35 0 0,2-30 0 16,-2-4 0-16,0-8 0 16,0-10 0-16,0-28-165 15,0-21-350-15,-12-10-603 0</inkml:trace>
  <inkml:trace contextRef="#ctx0" brushRef="#br0" timeOffset="35108.75">1441 6583 1674 0,'0'0'1166'0,"0"0"-635"0,0 0-67 16,0 0-203-16,0 0-261 16,0 0 0-16,0 0 0 15,107-106 0-15,-49 94 0 16,4 6 0-1,0 6 0 1,-12 0 0-16,-17 24-117 16,-20 14-47-16,-13 10 28 15,-21 8 62-15,-27 3 29 16,-10-1 32-16,-2-7 13 16,4-8 0-16,16-14 16 0,14-8 79 15,13-15 17-15,13-6-11 16,0 0 23-16,22-14-23 15,16-12-101-15,10-2 0 16,8-3 0-16,2 8 0 16,-2 9 0-16,-4 10 0 15,-6 4 0-15,-6 15 0 16,-7 18-20-16,-8 9-20 16,-11 6-40-16,-12 4-28 15,-2-2 26-15,-14-4 41 16,-22-6 37-16,-6-4 4 15,-11-10 43-15,-7-3 14 16,-1-8-13-16,3-4-1 0,8-5-13 16,9-1-19-16,12-1-11 15,12 1-52-15,17-5-266 16,0 0-670-16,13 0-1378 0</inkml:trace>
  <inkml:trace contextRef="#ctx0" brushRef="#br0" timeOffset="35313.04">2050 6134 2521 0,'0'0'824'0,"0"0"-365"0,0 0-270 15,0 0-86-15,0 0-103 16,0 0 0-16,-6 146 0 15,6-67-71-15,0 33-170 16,3-18-443-16,0-16-556 0</inkml:trace>
  <inkml:trace contextRef="#ctx0" brushRef="#br0" timeOffset="35712.65">2227 7225 2572 0,'0'0'616'16,"0"0"-366"-16,0 0-31 15,72-130-93-15,-28 69-64 16,6-7-1-16,-4-2 7 16,-5 3-19-16,-10 8-26 15,-12 9 27-15,-10 14-50 16,-9 11 0-16,0 13 0 15,-4 10 0-15,-14 2 0 0,0 2 0 16,1 20 0 0,5 4 0-16,10 6 0 0,2-2 0 15,16 2 0-15,20-3-3 16,6-5-47-16,7-2 17 16,-3 0 0-16,-1 0-7 15,-11 2 2-15,-15 2-23 16,-14 6-16-16,-5 0 5 15,-13 2 72-15,-25-4 0 16,-6-3 68-16,-4-8-17 16,1-6-14-16,7-9-16 0,5-4-21 15,10-18-159-15,12-7-981 0</inkml:trace>
  <inkml:trace contextRef="#ctx0" brushRef="#br0" timeOffset="36799.08">3805 6764 2162 0,'0'0'1107'16,"0"0"-817"-16,0 0-11 0,0 0-127 15,0 0-106-15,0 0-46 16,0 0-4-16,82-17 3 16,-37 8-12-16,-1-9 1 15,-4-3 10-15,-5-5 1 16,-14 0 1 0,-7-2 9-16,-14 2 3 0,0 2 29 15,-10 6-10-15,-19 8-31 16,-6 10 0-16,-7 2 0 15,0 28 0-15,-1 14 0 16,12 12 0-16,12 5 0 16,15 1 0-16,4-4 0 15,39-6 0-15,21-12 0 0,34-16 0 16,30-24 0-16,-3 0 0 16,-17-26 0-16,-17-10 0 15,-33-2 0-15,-3-8 0 16,-8-8 0-16,-18-1 0 15,-15 5 0-15,-10 4 0 16,-2 10 0 0,-25 12 0-16,-4 14 0 0,-10 10 0 15,-3 8 0-15,-2 26 0 16,3 10 0-16,7 5 0 0,11-2 0 16,15-4 0-1,10-11 0-15,4-10-45 0,27-14-89 16,7-8 89-1,9 0 35 1,-1-25 9-16,-1-2 1 16,-7-5 1-16,-9 4 32 15,-8 1 39-15,-9 9 6 16,-7 8-27-16,-5 6-51 16,0 4 0-16,0 12 0 15,-5 24 0-15,-11 36 0 16,-1 43 0-16,3 39 0 0,8 14 0 15,6-5 0-15,0-24 0 16,6-41 0-16,2-24 0 16,-6-20 0-16,-2-12 0 15,0-2 0-15,-12-2 0 16,-14-4 0-16,-10-17 0 16,-8-16 0-16,-8-1 0 15,1-32 0-15,4-18 0 16,12-34 0-16,26-42 0 15,28-45 0-15,56-11-51 16,16 25-56-16,-5 47-4 16,-18 50 41-16,-11 20 29 15,1 2 28-15,0 2 12 0,-7 3 1 16,-15 18 58-16,-16 6 29 16,-11 9-36-16,-5 0-18 15,-2 21 20-15,1 7-14 16,1 6-27-16,3 2-11 15,6-2-1-15,8-6 0 16,10-10-35-16,9-10-26 16,7-8 34-16,1-2 17 15,-5-20 10-15,-7-8 55 16,-11-6 83-16,-10-2-138 0,-11-6 0 16,-4 0 0-16,0 1 0 15,-17 5 0-15,-10 12 0 16,-12 10 0-16,-7 14 0 15,-29 14 0-15,5 20-523 16,14 3-976-16</inkml:trace>
  <inkml:trace contextRef="#ctx0" brushRef="#br0" timeOffset="37474.54">6276 6641 1124 0,'0'0'1573'16,"0"0"-926"-16,0 0-117 15,0 0-308-15,0 0-222 16,-18-104 0-16,36 96 0 16,9 2 0-16,6 6 0 15,9 0 0-15,3 12 0 0,-3 20 0 16,-4 8 0 0,-9 8 0-16,-9 2 0 0,-13-2 0 15,-7-4 0-15,0-9 0 16,0-9 0-16,-11-12 0 15,4-12 0-15,2-2 0 16,3-18 0-16,2-18 0 16,0-14 0-16,5-11 0 15,15-1 0-15,9 2 0 16,4 8 0-16,3 16 0 16,-1 16 0-16,1 16 0 15,2 4 0 1,0 20 0-16,-5 16 0 0,-4 10 0 0,-6 6 0 15,-6 0 0-15,-7-4-29 16,-6-6-155-16,-4-6-284 16,0-11-428-16,0-15-613 15</inkml:trace>
  <inkml:trace contextRef="#ctx0" brushRef="#br0" timeOffset="37680.18">7305 6112 2324 0,'0'0'868'0,"0"0"-325"16,0 0-319-16,0 0-130 15,0 0-67-15,-9 130-11 16,-4-12-16-16,0 35 0 16,-2 11 0-16,1-7 0 15,5-33 0-15,9-40 0 16,0-22 0-16,4-3-30 15,17-13-427-15,-2-15-538 0</inkml:trace>
  <inkml:trace contextRef="#ctx0" brushRef="#br0" timeOffset="38142.75">7642 6422 937 0,'0'0'1974'15,"0"0"-1402"-15,0 0-192 16,0 0-236-16,0 0-98 16,0 0-3-16,-36 173-43 15,36-95 0-15,0-4 0 16,0-7 0-16,7-16 0 16,9-16-64-16,1-19-24 15,8-16 16-15,2-10 72 16,6-31 41-16,2-10 23 0,3-11 55 15,-2-1-119 1,-6 9 0-16,-9 12 0 0,-5 14 0 16,-7 18 0-16,-3 10 0 15,1 10 0-15,4 26 0 16,5 12 0-16,4 6 0 16,7 3 0-16,6-7 0 15,5-10 0-15,9-12 0 16,4-14 0-16,-2-14 0 15,-3 0 0-15,-7-18 0 16,-10-13 0-16,-7-9 0 16,-6-6 0-16,-10-8 0 0,-6-8 0 15,0-2 0-15,-13 2 0 16,-20 6 0-16,-17 14 0 16,-30 11 0-16,9 13-613 15,15 10-2051-15</inkml:trace>
  <inkml:trace contextRef="#ctx0" brushRef="#br0" timeOffset="38776.57">9601 6633 1746 0,'0'0'849'0,"0"0"-275"16,0 0-222-16,4-116-46 16,-22 82-37-16,-9 5-269 15,-9 7 0-15,-6 15 0 16,-7 7 0-16,-4 10 0 15,-3 27 0-15,7 14 0 16,7 5 0-16,15 4 0 0,16-6 0 16,11-8 0-16,11-11 0 15,24-16 0 1,13-15 0-16,7-4 0 0,3-19 0 16,2-21 0-16,-6-9 0 15,-5-9 0-15,-9-10 0 16,-7-6 0-16,-8-6 0 15,-6-5 0-15,-5 1 0 16,-7 12 0-16,-5 14 0 16,-2 20 0-16,0 22 0 15,0 16 0-15,-11 22 0 16,-3 48 0-16,3 34 0 16,7 29 0-16,4-7 0 15,2-26 0-15,21-32 0 0,27-8-192 16,-2-10-424-16,-2-10-332 15</inkml:trace>
  <inkml:trace contextRef="#ctx0" brushRef="#br0" timeOffset="39815.25">10014 6681 2134 0,'0'0'975'0,"0"0"-698"15,0 0-23-15,0 0-77 16,0 0-102-16,0 0-35 15,0 0-11-15,125-84-13 16,-100 52 22-16,-7-2-5 0,-11 0-14 16,-7 0 10-16,0 6-29 15,-25 3 0-15,-8 14 0 16,-7 11 0-16,-3 0 0 16,-1 28 0-16,8 12 0 15,14 8 0-15,13 4 0 16,9-4 0-16,19-6 0 15,27-12 0-15,12-10 0 16,8-14 0-16,3-6 0 16,-4-8 0-16,-7-18 0 0,-9-6 0 31,-9-4 0-31,-9-2 0 0,-4-4 0 0,-5 0 0 16,-4 6 0-16,-7 10 0 15,-2 9 0-15,-2 17 0 16,-1 0 0-16,3 26 0 15,7 17 0-15,-1 11 0 16,3 4 0-16,-2 0 0 16,-1-10 0-16,-4-11 0 15,-1-18 0-15,-4-11 0 16,1-8 0-16,1-4 0 0,6-24 0 16,3-8 0-1,6-10 0-15,4-4 0 0,4 0 0 16,0 2 0-1,-2 6 0-15,-4 14 0 0,-6 12 0 16,-5 16 0-16,-5 1 0 16,3 34 0-16,-4 11 0 15,1 12 0-15,0 2 0 16,5-2 0-16,3-5 0 16,7-16-33-16,10-13-80 15,7-16 32-15,5-8 48 16,3-14 25-16,0-20 8 15,-2-9 12-15,-5-12 16 0,-7-3 13 16,-6-6-8 0,-6 0-8-16,-7 2-7 0,-9 9 6 15,-7 13 30-15,0 14-21 16,-5 14-33-16,-13 12 0 16,-2 2 0-16,-4 26 0 15,4 12 0-15,7 11 0 16,7 3 0-16,6 0 0 15,14-4 0-15,24-4 0 16,13-8 0-16,10-8 0 16,1-4 0-16,-4-2 0 15,-12-4 0 1,-15 2 0-16,-17-4 0 0,-14 3 0 0,-9-2 0 16,-29-2 0-16,-11-3 0 15,-4-4 0-15,6-6 0 16,11-4 0-16,12-2 0 15,17-20 0-15,7-13 0 16,13-6 0-16,26-10 0 16,9-5 0-1,10 0 0-15,2 8 0 16,-4 12 0-16,-12 18 0 16,-8 16 0-16,-9 2 0 15,-9 28 0-15,-5 12 0 16,-4 8 0-16,-2 6 0 15,-1-4-9-15,5-6-210 16,3-12-249-16,13-24-151 0,-5-8-21 16,-2-4-242-16</inkml:trace>
  <inkml:trace contextRef="#ctx0" brushRef="#br0" timeOffset="39940.71">11976 6232 393 0,'0'0'1434'16,"0"0"-717"-16,-14-108-71 15,7 86-328-15,3 22-204 16,4 24-114-16,0 18-215 0,4 4-537 0</inkml:trace>
  <inkml:trace contextRef="#ctx0" brushRef="#br0" timeOffset="40180.04">12331 6010 1741 0,'0'0'1585'0,"0"0"-915"16,0 0-570-1,0 0-100-15,0 0 0 16,0 0 0-16,29 190 0 0,-19-45 0 16,-3-7 0-16,-7-26 0 15,0-36 0-15,0-26 0 16,0-1 0-16,0-4-450 15,2-6-212-15,4-25-309 0</inkml:trace>
  <inkml:trace contextRef="#ctx0" brushRef="#br0" timeOffset="40781.08">12214 6541 1182 0,'0'0'1529'15,"0"0"-935"-15,0 0-312 16,0 0-98-16,0 0-128 15,185-22-56 1,-107 12-57-16,-2-4-35 0,-16-2-14 16,-20-2 29-16,-15-4 77 15,-17 4 5-15,-6 1 104 16,-2 8 17-16,0 6-28 16,-6 3-50-16,-8 15-47 15,3 19 11-15,3 10-1 16,8 4-4-16,0-2-6 0,15-4 0 15,16-12 0-15,6-12-1 16,9-14 2-16,2-4 7 16,-1-10 6-16,-3-18 22 15,-5-6 81-15,-6-4-118 16,-4-2 0-16,-2 0 0 16,-5 2 0-16,-4 3 0 15,-7 11 0-15,-5 10 0 16,-3 9 0-16,-3 5 0 15,0 7 0-15,0 26 0 16,-3 13 0-16,-3 14 0 16,-1 12 0-16,5 8 0 0,2 8 0 15,0 19 0 1,0-9 0-16,0 0 0 0,5-1 0 16,3-19 0-16,2 2 0 15,-4-12 0-15,3-10 0 16,-3-12 0-16,-4-9 0 15,2-11 0-15,-4-12 0 16,0-10 0-16,-10-4 0 16,-19-4 0-16,-11-23 0 15,-9-9 0-15,3-12 0 16,8-14 0-16,24-30 0 16,24-28 0-16,38 4 0 15,50-11 0-15,34 15-225 0,-28 41-480 16,-2 9-945-16</inkml:trace>
  <inkml:trace contextRef="#ctx0" brushRef="#br0" timeOffset="40901.37">13894 6742 2613 0,'0'0'979'16,"0"0"-475"-16,0 0-504 15,0 0 0-15,0 0 0 16,0 0 0-16,0 0 0 0,-23 0-1230 0</inkml:trace>
  <inkml:trace contextRef="#ctx0" brushRef="#br0" timeOffset="42071.06">1435 7806 157 0,'0'0'1821'0,"0"0"-1570"16,0 0 28-16,-118 0 216 16,97 0-193-16,8 0-113 15,9 0-92-15,4 0-31 16,0 0-7-16,0 2-22 15,9-2-14-15,17 0 46 16,18 0 27-16,19 0-36 0,17 0-27 16,33 0-15-16,43-6-9 15,54-4-8-15,35-2 8 16,31 0-9-16,38-2 1 16,27-2 1-16,47-6-1 15,38-4-1-15,19-4-22 16,14 0 10-16,7-4 12 15,11-5 0-15,11-1 0 16,15-2 1-16,17-4 25 16,8 0-8-16,-5 0-8 0,-16-2-10 15,-42 4 0 1,-60 6 0-16,-78 3 0 0,-97 12 0 16,-92 6 0-1,-64 7 0-15,-38 6 0 0,-10 0 0 16,-13 3 0-16,-10-2 0 15,-3 3 0-15,-29 0-89 16,0 0-424-16,7-1-494 0</inkml:trace>
  <inkml:trace contextRef="#ctx0" brushRef="#br0" timeOffset="42777.71">10447 7273 603 0,'0'0'1486'16,"0"0"-1167"-16,0 0-56 16,0 0 189-16,0 0-275 0,131 0-69 31,-1 0-26-31,43 0-25 0,16-4-4 0,-30 0 8 15,-44 0-14-15,-52 0 2 16,-25 0 20-16,-6 0 32 16,-11 0-7-16,-3 2-19 15,-13-1-75-15,-5 3 0 16,4 0 0-16,6 0 0 16,11 0 0-16,33 0-42 15,-2-1-592-15,-8-1-1266 0</inkml:trace>
  <inkml:trace contextRef="#ctx0" brushRef="#br0" timeOffset="44134.61">14604 6627 2136 0,'0'0'855'16,"0"0"-546"-16,0 0 74 0,0 0 30 15,0 0-413 1,0 0 0-16,0 0 0 0,89-8 0 16,-26 0 0-16,11 0 0 15,1 0 0-15,-8 2 0 16,-11 4-122-16,-27 2-253 16,-14 0-316-16,-15 0-152 0</inkml:trace>
  <inkml:trace contextRef="#ctx0" brushRef="#br0" timeOffset="44275.87">14654 6880 1914 0,'0'0'853'0,"0"0"-385"0,0 0-120 16,0 0-72-16,0 0-158 16,0 0-71-16,116-2-29 15,-12-8-18-15,-10 0-116 16,1-5-662-16</inkml:trace>
  <inkml:trace contextRef="#ctx0" brushRef="#br0" timeOffset="44967.4">16218 6785 1993 0,'0'0'803'16,"0"0"-325"-1,0 0 12-15,0 0-261 0,0 0-126 16,0 0-103-16,0 0 0 15,26-114 0-15,-8 60 0 0,3-6 0 16,-4-6 0-16,-3-7 0 16,-6-3 0-16,-3-4 0 15,-5-2 0-15,0 2 0 16,0 9 0-16,-3 16 0 16,-3 16 0-16,0 17 0 15,0 14 0-15,2 8 0 16,2 0 0-16,-3 11 0 15,3 20 0-15,-2 15 0 16,0 15 0-16,2 11 0 16,2 4 0-1,0 6 0 1,0 1 0-16,0-1 0 0,0 2 0 16,0-6 0-16,15-2 0 15,9-10 0-15,8-12 0 16,9-15 0-16,5-17 0 15,2-18 0-15,1-4 0 16,-1-22 0-16,-6-17 0 16,-7-5 0-16,-6-8 0 15,-6 0 0-15,-6 2 0 16,-5 6 0-16,-6 8 0 16,-4 12 0-16,-2 8 0 15,0 8 0-15,0 4 0 0,0 4 0 16,0 0 0-1,0 18 0-15,0 14 0 0,7 10 0 16,1 8 0-16,9 4 0 16,5-4 0-16,7-6 0 15,7-12 0-15,14-32-39 16,-7 0-577-16,-7-19-597 0</inkml:trace>
  <inkml:trace contextRef="#ctx0" brushRef="#br0" timeOffset="45140.54">17000 6020 992 0,'0'0'2070'0,"0"0"-1360"0,0 0-386 15,0 0-324-15,0 0 0 16,0 0 0-16,0 0 0 16,-69-14-312-16,53 32-741 0</inkml:trace>
  <inkml:trace contextRef="#ctx0" brushRef="#br0" timeOffset="45298.21">16244 6320 1702 0,'0'0'1430'0,"0"0"-949"16,0 0-226-16,0 0-27 15,0 0-228-15,190-34 0 16,-63 6-74-16,-18 2-278 15,-16 6-760-15</inkml:trace>
  <inkml:trace contextRef="#ctx0" brushRef="#br0" timeOffset="45934.36">17249 6729 1585 0,'0'0'970'0,"0"0"-511"16,0 0-197-16,0 0-102 16,0 0-93-16,0 0 17 15,0 0-3-15,25-12 18 16,-12-8-28-16,5-8-31 16,-3-8-40-16,-1-4 0 15,-8 4 18-15,-6 4 19 16,0 6 35-16,-10 8 19 15,-13 9-91-15,1 9 0 16,-7 7 0-16,2 23 0 0,1 14 0 16,5 10 0-16,9 4 0 15,12 1 0 1,0-8 0-16,17-6 0 16,23-11 0-16,13-14 0 0,12-14 0 15,7-6 0-15,-1-16 0 16,-2-16 0-16,-9-12 0 15,-9-9 0-15,-11-7 0 16,-11-4 0-16,-12-4 0 16,-9 2 0-16,-8 10 0 0,0 9 0 15,-16 15 0-15,-9 17 0 16,-6 12 0-16,0 3 0 0,0 18 0 16,5 14 0-16,10 7 0 15,9 5 0-15,7-2 0 16,13-2 0-16,30-2 0 15,12-6 0-15,13-6 0 16,0-2 0-16,-3-4 0 16,-9-2 0-16,-16 0 0 15,-16 1 0-15,-13 0 0 16,-11 3 0-16,-4 0 0 16,-25 3 0-16,-9-4 0 0,-7 1 0 15,3-3 0-15,7-3 0 31,10-6 0-31,25-10-60 0,0 0-422 0,20-6-471 0</inkml:trace>
  <inkml:trace contextRef="#ctx0" brushRef="#br0" timeOffset="47002.91">18653 6268 1315 0,'0'0'209'0,"0"0"-97"0,0 0 91 15,0 0-112 1,0 0-66-16,0 0-25 15,0 0-2-15,-41-12 2 0,41 20 0 16,0-2 38-16,-4-2 164 16,0-2 72-16,-1-2 27 15,3 0 2-15,0 0-26 16,2 0-61-16,-2 0-40 16,-4 6-40-16,-11 3-61 15,-5 9-25-15,-9 9-13 16,0 11-5-16,-3 10-6 15,9 7-26-15,10 1 0 16,15 0 0-16,0-6 0 0,32-5 0 16,14-16 0-1,10-8 0-15,2-16 0 0,-7-5-14 16,-9-15 13-16,-13-18 1 16,-16-9 15-16,-13-4-15 15,0-6 0-15,-31-4 0 16,-9 4 0-16,-6 4 0 15,-3 5 0-15,4 15 0 16,7 10 0-16,12 10 0 16,10 8 0-16,16 0 0 15,0 11 0-15,27 4-8 16,21-3-64-16,18-2-1 16,13-10-44-16,4 0-81 0,-5-5 4 15,-14-20 49-15,-19-7 99 16,-18-6 46-16,-16-6 92 15,-11-4 46-15,0-2-21 16,-13 0-25-16,-10 7 7 16,1 11 19-16,2 10-10 15,0 12-19-15,4 10-89 16,3 10 0-16,-2 35 0 16,1 31 0-16,7 40 0 15,7 39 0-15,0 13 0 16,7-1 0-16,11-15 0 15,-1-22 0-15,-3-6 0 0,-3-25 0 16,-7-30 0-16,-1-20 0 16,-3-15 0-16,0-2 0 15,0-6-158-15,0-4-95 16,-9-16 2-16,-9-10-68 16,0-20-323-16,5-6-431 0</inkml:trace>
  <inkml:trace contextRef="#ctx0" brushRef="#br0" timeOffset="47144.23">18751 6998 506 0,'0'0'2265'0,"0"0"-1621"15,0 0-175-15,0 0-257 16,107-118-212-16,-49 92 0 16,45-10 0-16,-17 6-126 15,-6-1-740-15</inkml:trace>
  <inkml:trace contextRef="#ctx0" brushRef="#br0" timeOffset="47380.56">19691 6252 2314 0,'0'0'923'0,"0"0"-409"16,0 0-169-16,0 0-345 15,0 0 0-15,0 0 0 16,0 0 0 0,22 28 0-16,-13 34 0 0,1 13 0 15,-2 1 0-15,1-2 0 16,0-12 0-16,11-10-165 16,-4-20-444-16,1-16-352 0</inkml:trace>
  <inkml:trace contextRef="#ctx0" brushRef="#br0" timeOffset="47569.17">19975 6354 1461 0,'0'0'904'0,"0"0"-264"0,0 0-44 15,0-104-236-15,0 100-225 16,0 4-135-16,0 24 0 16,0 24 0-16,0 15 0 15,0 10 0-15,0 6 0 16,4-3 0-16,2-8 0 15,3-7 0-15,1-17 0 16,-4-15-81-16,-4-22-390 0,0-7-236 16,-2-3-184-16</inkml:trace>
  <inkml:trace contextRef="#ctx0" brushRef="#br0" timeOffset="47808.96">19435 6146 2133 0,'0'0'1048'0,"0"0"-537"16,0 0-107-16,0 0-404 0,0 0 0 15,118-40 0-15,-43 38 0 16,10 2 0-16,-4 0 0 16,-14 0 0-16,-19 0 0 15,-23 0 0-15,-21 0-186 16,-17 0-271-16,-20 4-379 15,-5 0-546-15</inkml:trace>
  <inkml:trace contextRef="#ctx0" brushRef="#br0" timeOffset="49208.59">21016 6345 651 0,'0'0'1872'0,"0"0"-1203"0,0 0-288 15,0 0 0-15,0 0-239 16,0 0-142-16,0 0 0 16,-12-15 0-16,51 7 0 15,24-2 0-15,17-2 0 16,14-2 0-16,4 0 0 16,-9 2 0-16,-16 2 0 15,-21 2 0-15,-23 4 0 16,-19 0 0-16,-10 4 0 0,0-2 0 15,-17 2 0-15,-26 0-327 16,6 0-424-16,1 4-229 0</inkml:trace>
  <inkml:trace contextRef="#ctx0" brushRef="#br0" timeOffset="49412.81">21334 6202 1132 0,'0'0'812'15,"0"0"-235"-15,0 0 26 16,-10-102-152-16,10 74-142 15,0 3-97-15,0 6-212 16,0 7 0-16,0 6 0 16,0 3 0-16,0 3 0 15,0 13 0-15,0 24 0 0,0 22 0 16,12 29 0-16,1 4 0 16,1 4 0-16,-1 1 0 15,7 3 0-15,-5-12-450 16,-1-23-687-16</inkml:trace>
  <inkml:trace contextRef="#ctx0" brushRef="#br0" timeOffset="50535.16">22302 5682 1048 0,'0'0'1573'0,"0"0"-957"16,12-120-247-16,-10 92-5 16,-2 16-238-16,0 12-126 15,0 16 0-15,-18 52 0 16,-7 43 0-16,4 37 0 16,5 12 0-16,16-11 0 15,0-37 0-15,13-38 0 0,9-21 0 16,5-13 0-1,8 0 0-15,5-6 0 0,5-10 0 16,-5-16 0-16,-4-8 0 16,-5-18 0-1,-4-18 0-15,-5-10 0 16,-3-6 0-16,-2-6 0 16,1 0 0-16,-5 5 0 15,-1 13 0-15,-6 12 0 16,-1 14 0-16,-5 12 0 15,0 2 0-15,0 14 0 16,0 20 0-16,0 10 0 16,2 6 0-16,11-1 0 15,7-8 0-15,7-6 0 16,4-13 0-16,5-11 0 0,1-11 0 16,-1 0 0-16,-5-13 0 15,-2-18 0-15,-7-2 0 16,-3-8 0-16,-6 3 0 15,-7 2 0-15,-1 6 0 16,-2 8 0-16,-3 6 0 16,0 6 0-16,0 4 0 15,0 4 0-15,0 2 0 16,0 0 0-16,0 0 0 16,0 4 0-16,0 8 0 15,0 4 0-15,0 0 0 16,4-2 0-16,7-2 0 15,-3-6 0-15,4-4 0 0,-1-2 0 16,-3 0 0 0,0-8 0-16,-2-8 0 0,-3-6 0 15,-1-2 0-15,-2-2 0 16,0 0 0-16,0 2 0 16,-9 4 0-16,-7 3 0 15,-3 8 0-15,-4 4 0 16,-4 5 0-16,2 5 0 15,1 21 0-15,4 8 0 16,6 10 0-16,10 6 0 16,4 0 0-16,9-4 0 0,27-2 0 15,10-9 0 1,13-9 0-16,5-12 0 0,1-10 0 16,-3-4 0-16,-4-4 0 15,-9-18 0-15,-4-10 0 16,-8-8 0-16,0-10 0 15,-11-7 0-15,-4-5 0 16,-6 4 0-16,-7 4 0 16,-9 11 0-16,0 14 0 15,-9 8 0-15,-13 13 0 16,-5 6 0-16,0 2 0 16,0 9 0-16,2 17 0 0,6 6 0 15,7 5 0-15,12 4 0 16,0 3 0-16,25-2 0 15,16 2 0-15,7-4 0 16,6-2 0-16,0-3 0 16,-10-3 0-16,-9-2 0 15,-14-6 0-15,-15-2 0 16,-6-3 0-16,-11-2 0 16,-20-3 0-16,-12-4 0 15,-5-4 0-15,-24-6-200 16,11-10-485-16,11-10-777 0</inkml:trace>
  <inkml:trace contextRef="#ctx0" brushRef="#br0" timeOffset="50708.36">23158 5620 2829 0,'0'0'758'0,"0"0"-461"15,0 0-146-15,0 0-151 16,0 0-31-16,0 0-435 16,0 0-554-16</inkml:trace>
  <inkml:trace contextRef="#ctx0" brushRef="#br0" timeOffset="50865.1">22207 5887 1407 0,'0'0'1478'16,"0"0"-864"-16,0 0-347 16,131-12-42-16,-9 0-120 15,40-2-105-15,6-2-45 16,-41 4-494-16,-33 0-1302 0</inkml:trace>
  <inkml:trace contextRef="#ctx0" brushRef="#br0" timeOffset="51607">24299 5885 1927 0,'0'0'908'0,"0"0"-315"0,0 0-89 16,0 0-340-16,0 0-164 15,0 0 0-15,0 0 0 16,-60 2 0-16,37 40 0 16,6 6 0-16,10 3 0 15,7-5 0-15,11-6 0 16,25-10 0-16,8-12 0 15,5-12 0-15,-2-6 0 16,-7-14 0-16,-13-18 0 16,-12-11 0-16,-15-8 0 15,0-3 0-15,-17-3 0 16,-14 7 0-16,0 6 0 0,2 12 0 16,8 12 0-16,10 10 0 15,9 6 0-15,2 4 0 16,2 0 0-16,25-2 0 15,13-2-21-15,6-6-51 16,8-6-14-16,0-10 34 16,-6-9 28-16,-9-11 17 15,-8-8 7-15,-14-4 33 16,-5-2 39-16,-12 8 24 16,0 8-35-16,0 12-61 0,-7 10 0 15,-4 11 0-15,0 11 0 16,-1 0 0-16,-3 35 0 15,-1 17 0 1,-3 32 0-16,0 33 0 0,9 28 0 16,8 14 0-16,2-8 0 15,8-11 0-15,10-14 0 16,0-6 0-16,-2-3 0 16,-6-21 0-16,-3-20 0 15,-5-18 0-15,-2-9 0 16,0 1 0-16,0 0 0 15,0-4 0-15,0-14 0 16,0-12 0-16,0-12 0 0,0-8 0 16,0 0 0-1,-2-44-75-15,0 4-529 0,0-6-451 0</inkml:trace>
  <inkml:trace contextRef="#ctx0" brushRef="#br0" timeOffset="51813.64">24390 6370 1335 0,'0'0'1547'15,"0"0"-911"-15,0 0-307 16,0 0-164-16,123-64-81 16,-54 58-84-16,5 2 0 0,-10 4 0 15,-13 0 0-15,-16 0 0 16,-16 0-78-16,-15 0-132 15,-4 0-95-15,-15 0-321 16,-8 0-252-16</inkml:trace>
  <inkml:trace contextRef="#ctx0" brushRef="#br0" timeOffset="52237.87">25094 6079 130 0,'0'0'0'0</inkml:trace>
  <inkml:trace contextRef="#ctx0" brushRef="#br0" timeOffset="52976.63">25143 6114 1751 0,'0'0'634'0,"0"0"-146"0,0 0-19 15,0 0-193 1,0 0-50-16,0 0-82 0,0 0-36 16,-4-12-108-1,17 12 0-15,19-2 0 0,12-1 0 16,14-1 0-16,8-3 0 15,3-5 0-15,-1-6 0 16,-10-4 0-16,-14-5 0 16,-8-5 0-16,-12-4 0 15,-11-6 0-15,-5-2 0 16,-8-2 0-16,0 2 0 16,-2 6 0-16,-17 6 0 15,1 7 0-15,3 7 0 0,1 9 0 16,3 4 0-16,5 5 0 15,-3 0 0-15,0 3 0 16,-4 15 0-16,-1 7 0 16,-1 8 0-16,1 5 0 15,3 6 0-15,0 4 0 16,7 4 0-16,-1 4 0 16,5 2 0-16,0 5 0 15,0 1 0-15,0 2 0 16,2-2 0-16,7-2 0 15,0-6 0-15,0-3 0 16,0-11 0-16,-2-10 0 0,1-8 0 16,6-18-297-16,-1-6-418 15,3 0-329-15</inkml:trace>
  <inkml:trace contextRef="#ctx0" brushRef="#br0" timeOffset="53244.18">26197 6202 2469 0,'0'0'840'16,"0"0"-367"-16,0 0-159 15,0 0-314-15,0 0 0 0,152-12 0 16,-90 10 0-16,9-2 0 15,0 0 0-15,-2 0 0 16,-9-2 0-16,-12-2 0 16,-15-2 0-16,-13 0 0 15,-11-2 0-15,-9-2-114 16,-20-2-168-16,-12 4-255 0,-5 2-396 16</inkml:trace>
  <inkml:trace contextRef="#ctx0" brushRef="#br0" timeOffset="53464.66">26518 5952 1739 0,'0'0'941'0,"0"0"-331"0,0 0-128 0,0 0-158 16,0 0-324-16,0 0 0 16,0 0 0-16,-15-65 0 15,12 83 0-15,1 16 0 16,2 15 0-16,0 9 0 15,0 8 0-15,0 2 0 16,7-2 0-16,6-3 0 0,-4-9 0 16,-9 5-23-16,0-14-530 15,0-11-735-15</inkml:trace>
  <inkml:trace contextRef="#ctx0" brushRef="#br0" timeOffset="54367.51">27543 5243 1991 0,'0'0'658'0,"0"0"-289"16,0 0 11-16,0 0-35 15,0 0-140-15,0 0-124 16,0 0-57-16,-34-19-10 0,21 95 15 16,-3 42-29-16,3 30 0 15,9 7 0-15,4-29 0 16,0-36 0-16,6-34 0 16,10-7 0-16,8 1 0 15,7-2 0-15,5-4 0 16,0-18 0-1,0-18 0-15,-3-8 0 0,-4-6 0 16,0-24 0-16,-2-10-24 16,-1-9-62-16,1-2-29 15,0-2 14-15,-3 5 50 16,-5 8 32-16,-6 10 19 16,-5 14 18-16,-3 8 99 15,-5 8-5-15,0 0-59 0,0 6-40 16,0 16-2-16,0 8 5 15,0 4-7-15,0 2-8 16,7-4 1-16,2-1-1 16,-1-5 5-16,6-6-5 15,-1-7 5-15,1-2 1 16,-1-3 16-16,0-4-23 16,1 2 0-16,-1-2 0 15,-4 0 0-15,-2 0 0 16,-1 2 0-16,-3 0 0 15,1 0 0-15,-2 0 0 0,0 0 0 16,2-2 0-16,2-4-30 16,0 0-6-1,5 0-20-15,5-8-46 0,4-12-102 16,11-20-126-16,-7 4-342 16,-1 2-144-16</inkml:trace>
  <inkml:trace contextRef="#ctx0" brushRef="#br0" timeOffset="54966.21">28269 5966 867 0,'0'0'1218'16,"0"0"-925"-16,0 0-102 16,0 0-7-16,0 0-8 15,0 0-61-15,0 0-49 16,76 5-17-1,-52-5-14-15,-3-1-4 0,-6-14 41 16,-6-3 13-16,-6-2 58 16,-3-2-5-16,0 2-33 15,-23 4-59-15,-6 2-23 16,-6 8-1-16,-5 6 7 0,-3 2 13 16,3 26-5-1,7 10 2-15,10 8-3 0,12 4-13 16,11 3-14-16,2-7 1 15,32-4-9-15,10-8 10 16,12-12-11-16,6-8 0 16,3-12 0-16,-3-2 0 15,-2-12 0-15,-8-16 0 16,-8-12 0-16,-3-8 0 16,-6-8 0-16,-6-6 0 15,-7 1 0-15,-8 7 0 0,-10 10 0 16,-4 12 0-16,0 14 0 15,-6 10 0-15,-8 8 0 16,-1 0 0-16,1 10 0 16,1 14 0-1,6 6 0-15,7 4 0 0,0 2 0 16,13 2 0-16,14 0 0 16,6 1 0-16,1-3 0 15,-3-2 0-15,-6-4 0 16,-9-2 0-16,-12-4 0 0,-4 0 0 15,-2-4 0 1,-23-6-14-16,-6-4-68 0,-27-10-134 31,6 0-122-31,4-2-561 16</inkml:trace>
  <inkml:trace contextRef="#ctx0" brushRef="#br0" timeOffset="55140.85">28504 5402 2250 0,'0'0'991'0,"0"0"-502"16,0 0-273-16,0 0-130 16,0 0-86-16,0 0-219 15,0 0-632-15,-112-40-344 0</inkml:trace>
  <inkml:trace contextRef="#ctx0" brushRef="#br0" timeOffset="55266.62">27488 5508 1386 0,'0'0'1117'0,"0"0"-751"16,0 0-19-16,189 0-127 15,-31 0-145-15,20 2-75 16,-36 2-204-16,-30-2-648 0</inkml:trace>
  <inkml:trace contextRef="#ctx0" brushRef="#br0" timeOffset="55903.62">29659 5787 2798 0,'0'0'668'0,"0"0"-335"16,0 0-36-16,0 0-297 16,0 0 0-16,0 0 0 15,-124 32 0-15,97 4 0 16,8 4 0-16,9 2 0 16,10-5 0-16,12-5 0 15,23-6 0-15,9-11-77 16,4-8 16-16,-7-7 35 15,-9-2 25-15,-12-21 1 16,-13-7 39-16,-7-8 9 0,-7-2-21 16,-18-4-26-16,-8 0 5 15,-2 4-6-15,3 6 0 16,3 10 0-16,11 7 1 16,9 8 0-16,9 4 4 15,7 5-5-15,28 0-23 16,19-1 5-16,11-7-19 15,4-6-23-15,-7-10 28 16,-13-13 25-16,-11-10 7 16,-13-18 19-16,-15-7 1 0,-7-4 4 0,-3 0-5 15,-3 8 20 1,-12 11 17-16,-3 19-19 0,1 18-37 16,1 18 0-16,1 6 0 15,-4 36 0-15,-1 34 0 16,1 45 0-16,3 35 0 15,0 15 0-15,7-5 0 16,2-13 0-16,1-21 0 16,2-6 0-1,-1-22 0-15,3-22 0 0,0-22 0 32,2-13 0-32,0-1 0 0,0-4 0 0,0-4 0 15,2-18 0-15,7-16-105 0,-1-12-222 31,-1-18-398-31,-4-8-352 0</inkml:trace>
  <inkml:trace contextRef="#ctx0" brushRef="#br0" timeOffset="56076.54">29501 6190 2254 0,'0'0'748'0,"0"0"-286"16,0 0-120-16,0 0-160 15,0 0-106-15,121-40-76 16,-57 34-22-16,5 0-157 0,25-10-155 16,-16 2-555-1,-13-2-813-15</inkml:trace>
  <inkml:trace contextRef="#ctx0" brushRef="#br0" timeOffset="56673.8">30631 5384 1557 0,'0'0'923'15,"0"0"-328"-15,0 0-139 16,0 0-219-16,0 0-81 16,-147 12-57-16,109 44-26 15,7 14-73-15,11 10 0 16,11 4 0-16,9-3 0 16,5-5 0-16,28-10 0 15,11-12 0-15,8-11 0 0,8-14 0 16,0-12 0-1,-2-15 0-15,0-2 0 0,-5-15 0 16,-4-18 0-16,-1-12 0 16,-2-9 0-16,-2-12 0 15,3-26 0-15,-11 2 0 16,-12-7 0-16,-17-1 0 16,-11 22 0-16,-38-2 0 15,-23 16 0-15,-20 16 0 16,-8 17 0-16,-3 17 0 15,9 12 0-15,16 8 0 16,19 22 0-16,23 10 0 16,23 6 0-16,8 5 0 0,46 3 0 15,44 2 0-15,40 0 0 16,-5-14 0-16,-9-12 0 16,-20-13 0-16,-34-16 0 15,1-1 0-15,-11 0 0 16,-46 0-32-16,-8-10-304 15,-18 2-657-15</inkml:trace>
  <inkml:trace contextRef="#ctx0" brushRef="#br0" timeOffset="57381.04">18959 8332 2176 0,'0'0'833'0,"0"0"-553"16,0 0 7-16,0 0-5 15,0 0-142-15,0 0-98 16,0 0-32-16,171-61-4 16,-91 47-5-16,0 0-1 15,-8 4-20-15,-20 2-107 16,-13 4-92-16,-35-2-239 16,-4 4-261-16,-6 0-352 0</inkml:trace>
  <inkml:trace contextRef="#ctx0" brushRef="#br0" timeOffset="57569.75">19348 8087 1942 0,'0'0'721'0,"0"0"-264"15,0 0-93-15,0 0-7 16,0 0-102-16,0 0-255 16,0 0 0-16,-27-80 0 15,25 88 0-15,0 20 0 16,-3 18 0-16,5 14 0 15,0 12 0-15,0 10 0 16,0 5 0-16,0-3 0 16,23 14-320-16,-6-21-464 0,-1-23-638 15</inkml:trace>
  <inkml:trace contextRef="#ctx0" brushRef="#br0" timeOffset="58901.07">20185 7570 2065 0,'0'0'889'0,"0"0"-407"16,0 0-178-16,0 0-71 15,0 0-149-15,0 0-45 16,12 170-39-16,-12-33 0 15,2 11 0-15,3-10 0 16,-1-31 0-16,5-35 0 16,2-20 0-16,7-10 0 15,8-2 0-15,8-4 0 16,4-4 0-16,4-18 0 16,-4-14-11-16,0 0-16 15,-2-28 12-15,-5-10 14 0,3-12 0 16,-5-9-1-16,0-2 1 15,-6-1 0-15,-2 5 1 16,-5 17 0 0,-7 12 15-16,-5 16 29 0,-2 8-44 15,-2 4 0-15,2 6 0 16,2 18 0-16,6 12 0 16,3 4 0-16,5 0 0 15,0-2 0-15,6-3 0 16,3-12 0-16,6-4 0 0,5-11 0 15,2-8 0-15,7 0 0 16,-3-6 0-16,1-15 0 16,-5 2 0-16,-6-3 0 15,-8 3 0-15,-5 1 0 16,-8 2 0-16,-1 0 0 16,-6 0 0-16,0 4 0 15,1 0 0 1,-3 2 0-16,1 2 0 0,-5 2 0 15,3 4 0-15,-3 0 0 16,0 2 0-16,0 0 0 16,0 0 0-16,0 0 0 15,0 6 0-15,0 2 0 0,4 2 0 16,2-2 0-16,3-2 0 16,0-4 0-16,0-2-33 15,2 0-11-15,-4 0 10 16,0-12 4-16,-3-6-12 15,-1 0-3-15,-3-4 7 16,0 2 17-16,0 2 9 16,-7 4 12-16,-5 4 18 15,4 4 44-15,-1 2 8 16,-3 4-35-16,-1 0-20 16,-1 0-8-16,1 0 4 15,-3 8-11-15,3 6 0 16,0-2-1-16,4 2-1 0,5-2-5 15,-1-2-4-15,5-4-1 16,0-4 6 0,0 0 5-16,0-2 1 0,0 0 0 15,0 0 15-15,0 0 3 16,-2 0-2-16,0-6 2 16,0-4-12-16,-3 0-4 15,3 2-1 1,-3 4 9-16,3 4 25 0,-2 0-35 0,-3 0 0 15,1 16 0-15,-4 10 0 16,1 10 0-16,7 5 0 16,2 0 0-16,2 1 0 15,21-3 0-15,8-7 0 16,11-6 0-16,10-10 0 16,8-8 0-16,2-8 0 15,5 0 0 1,0-24 0-16,-5-6 0 0,-4-11 0 15,-6-7 0-15,-11-10 0 16,-5-4 0-16,-11-4 0 16,-7 2 0-16,-12 8 0 0,-6 13 0 15,0 14 0-15,-4 12 0 16,-14 12 0-16,-2 5 0 16,2 0 0-16,-2 22 0 15,7 7 0-15,2 7 0 16,6 3 0-16,5 1 0 15,0-2 0-15,16 0 0 16,11-4 0-16,4 2 0 16,4 0 0-16,1-2 0 15,-5-1 0-15,-8-1 0 0,-10 0 0 16,-11-2 0-16,-2-2 0 16,-9-2 0-16,-18-4 0 15,-8-4 0-15,-7-8 0 16,-25-10-137-16,9-14-590 15,6-14-796-15</inkml:trace>
  <inkml:trace contextRef="#ctx0" brushRef="#br0" timeOffset="59105.11">21236 7593 2749 0,'0'0'785'0,"0"0"-451"0,0 0-106 16,0 0-228-16,0 0 0 16,0 0-257-16,0 0-517 15,-19-47-1000-15</inkml:trace>
  <inkml:trace contextRef="#ctx0" brushRef="#br0" timeOffset="59278.25">20054 7842 2493 0,'0'0'814'15,"0"0"-510"-15,0 0-157 16,194 8 8 0,-14-4-148-16,36-4-7 0,-37 0-594 15,-32-5-1416-15</inkml:trace>
  <inkml:trace contextRef="#ctx0" brushRef="#br0" timeOffset="60070.09">22730 7986 2155 0,'0'0'813'16,"0"0"-310"-16,0 0-130 16,0 0-121-16,0 0-252 0,0 0 0 15,-125 93 0 1,103-37 0-16,5 2 0 15,12 0 0-15,5-8 0 0,15-11 0 16,23-14 0-16,12-14 0 16,1-11 0-16,2-15 0 15,-8-21 0-15,-14-14 0 16,-11-10 0-16,-15-8 0 16,-5-6 0-16,-12-2 0 15,-19 6 0-15,-7 13 0 16,-2 17 0-16,0 22 0 15,2 18 0-15,7 4 0 16,10 26 0-16,13 9 0 16,8 3 0-16,24-6 0 0,30-6 0 0,15-12 0 15,16-16-30 1,2-2-26-16,-1-24-8 16,-10-16 32-16,-15-9 31 0,-19-6 1 15,-16-8 60-15,-13-5 9 16,-7-2-15-16,-6 4-54 15,0 8 0-15,-8 15 0 16,-5 18 0-16,3 16 0 16,-4 9 0-16,-4 32 0 15,-4 40 0 1,-1 39 0-16,3 37 0 0,7 14 0 16,9 1 0-16,4-12 0 15,0-17 0-15,0 2 0 0,2-10 0 16,6-23 0-16,-1-29 0 15,0-28 0-15,-5-18 0 16,-2-6 0 0,0-4 0-16,0-8 0 0,0-10 0 15,-13-2 0-15,-9-22 0 16,-9-10 0-16,-4-6 0 16,-2-8-62-16,3-2 16 15,5-5 34-15,7 4 12 16,15-2 54-16,7 3 12 15,19-2-66-15,34-2 0 16,36-8 0-16,51-13 0 16,-17 16-149-16,-11 6-741 0</inkml:trace>
  <inkml:trace contextRef="#ctx0" brushRef="#br0" timeOffset="60746.02">23896 8318 1691 0,'0'0'989'16,"0"0"-342"-16,0 0-119 15,0 0-287-15,0 0-241 16,0 0 0-16,0 0 0 16,51-101 0-16,-27 59 0 15,7-8 0 1,2-10 0-16,4-8 0 0,3-8 0 16,-5-5 0-16,-4 5 0 15,-6 8 0-15,-10 14 0 0,-5 18 0 16,-8 16 0-16,-2 9 0 15,0 11 0 1,0 0 0-16,0 21 0 16,0 21 0-16,-12 14 0 0,1 14 0 15,3 8 0-15,1 2 0 16,4-1 0-16,3-9 0 16,6-10 0-16,15-10 0 15,12-16 0-15,8-16 0 16,-1-18 0-16,4 0 0 15,-3-32 0-15,-6-16 0 16,-3-12 0-16,-3-14 0 0,-7-9 0 16,-2-3 0-1,-4 0 0-15,-6 12 0 0,-5 14 0 16,-3 22 0-16,-2 18 0 16,0 16 0-16,0 4 0 15,0 22 0 1,-7 20 0-16,1 14 0 0,0 10 0 15,6 4 0-15,0-2 0 16,6-6 0-16,14-5 0 16,8-9 0-16,5-12 0 15,0-10 0-15,5-14 0 16,20-12-99-16,-10-12-588 16,-3-12-550-16</inkml:trace>
  <inkml:trace contextRef="#ctx0" brushRef="#br0" timeOffset="60904.24">25261 8053 2228 0,'0'0'809'15,"0"0"-435"1,0 0 172-16,0 0-407 0,0 0-139 16,0 0 0-16,0 0 0 15,-27 22-81-15,19-22-1012 16</inkml:trace>
  <inkml:trace contextRef="#ctx0" brushRef="#br0" timeOffset="63077.28">16507 9665 1577 0,'0'0'251'0,"0"0"-162"16,0 0 160-1,0 0-46-15,0 0-41 0,0 0-24 16,-16 0 29-16,16 0 43 15,0 0-47-15,0 0-43 16,0 0-25-16,0 0-18 16,12 0-44-16,15 0-23 0,13-4 14 15,20-6 6 1,33-8-1-16,46-4 4 0,43-10 3 16,30-3-11-16,11 6-1 15,-2-1 30-15,-15 3 9 16,8 4 11-16,0-4-11 15,-2 1-18-15,-7 0-21 16,-11-4-12-16,-7 0 4 16,-7-2-16-16,-3 4 0 15,-9 2 0-15,0 2 0 16,-6 4 0-16,5 5 0 16,1 2 0-16,1 3 0 15,5 1 0-15,2 0 0 0,5-1 0 16,-2-2 0-16,-2-1 0 15,-10 2 0 1,-9-3 0-16,-6 2 0 0,-8-1 0 16,1-1 0-16,-2 2 0 15,1-2 0-15,4-2 0 16,3 0 0-16,3 0 0 16,-2 0 0-16,-1-2 0 15,1 2 0-15,-5 2 0 16,-3-2 0-16,1-2 0 15,-7 0 0-15,-2-2 0 16,0 0 0-16,-2 2 0 0,8 0 0 16,3-1 0-16,3 1 0 15,1 0 0-15,3-1 0 16,4 1 0-16,4-3 0 31,2-1 0-31,0 0 0 16,-2-2 0-16,-10 2 0 15,0 2 0-15,-10-2 0 0,-4 2 0 16,-9 0 0 0,-22 2 0-16,-16 6 0 0,-22 2 0 15,0 2 0-15,8 0 0 16,10 0 0-16,11-2 0 16,-7 2 0-16,-4 0 0 15,-3-2 0-15,0 0 0 16,1 0 0-16,0-2 0 15,-2-2 0-15,2 1 0 16,-2 1 0-16,-4 1 0 16,2-2 0-16,-4-1 0 15,-4-2 0-15,-1-2 0 16,-6 2 0-16,-3 0 0 0,-6 0 0 16,-2 4 0-16,-8 2 0 15,-7 2 0-15,-11 2 0 16,-12 2 0-16,-8 2 0 15,-7 0 0-15,-11 0 0 16,-18 0-365-16,-5-2-1050 0</inkml:trace>
  <inkml:trace contextRef="#ctx0" brushRef="#br0" timeOffset="64042.09">28253 8289 622 0,'0'0'966'0,"0"0"-696"15,0 0 22-15,0 0-17 16,0 0-37-16,0 0-107 16,0 0 37-1,83-36 7-15,-38 26-19 0,6-2-23 16,5-2-34-16,2-2-32 15,2-2-31-15,4-2-13 16,5-2-13-16,7-4 2 16,8 0 5-16,28-8 4 15,31-2-15-15,35-2 3 16,7 6-9-16,-11 11-2 0,-41 14 1 16,-44 4-5-16,-24 3 6 15,-14 0 1-15,3 0 15 16,0 0 47-16,-1 0 20 15,-10 0 22-15,-10 0 6 16,-6 0-111-16,-6-1 0 16,0-3 0-16,-6 1 0 15,1 0 0-15,0 0 0 16,1 2 0-16,-1 1 0 16,2 0 0-16,0 0 0 15,-1 0 0-15,10 0 0 16,-5 1-527-16,1 2-977 0</inkml:trace>
  <inkml:trace contextRef="#ctx0" brushRef="#br0" timeOffset="64167.7">30765 8109 1820 0,'0'0'877'16,"0"0"-805"-16,0 0-72 0,0 0-709 15</inkml:trace>
  <inkml:trace contextRef="#ctx0" brushRef="#br0" timeOffset="66642.48">19595 9342 1265 0,'0'0'1207'0,"0"0"-712"0,0 0-154 16,0 0-14-16,0 0-177 16,0 0-111-16,0 0 0 15,-71 147 22-15,46-75 5 16,3 0-19-16,2-4-16 15,4-8-14-15,6-10-6 16,3-11-11-16,3-13 0 16,4-10 0-16,0-10 0 15,0-6 0-15,0 0 0 16,0 0 0-16,0 0 0 16,11-8 0-16,11-8 0 15,14-4 0-15,8-1 0 0,5 3 0 16,5 4 0-16,-6 6 0 15,-3 4 0-15,-5 4 0 16,-9 0 0-16,-6 0-56 16,-3 7-106-16,-6 3-36 15,-3 2-57-15,-4-5-129 16,-2 1-127-16,-7-1 179 16,0-7 98-16,0 0 117 15,-9 0 86-15,-7-12 31 16,-1-9 64-16,-1-3 160 15,2-3 125-15,3-4-3 16,4-1 104-16,-1 4-190 0,6 0 25 16,2 2-73-1,0 4-122-15,2 4-90 0,0 6 0 16,0 4 0-16,0 4 0 16,-2 1 0-16,2 3 0 15,-3 0 0-15,1 0 0 16,0 17 0-16,0 15 0 15,0 14 0-15,0 10 0 16,-1 9 0-16,3 0 0 16,0 2 0-16,0-5 0 15,0-8 0-15,0-8 0 16,0-10 0-16,0-8 0 0,0-10 0 16,0-10-285-16,0-3-554 15,-7-5-690-15</inkml:trace>
  <inkml:trace contextRef="#ctx0" brushRef="#br0" timeOffset="67037.61">20694 9286 2292 0,'0'0'781'0,"0"0"-426"16,0 0 3-16,0 0-145 15,0 0-116-15,0 0-97 0,-108 122 0 16,75-51 0 0,4 11 0-16,10 8 0 15,10 2 0-15,9-2 0 0,6-4 0 16,23-7 0-16,11-13 0 16,4-12 0-16,2-12 0 15,-5-13 0-15,-5-14 0 16,-7-8-132-16,-6-7-147 15,-11-18-69-15,-4-7-532 0</inkml:trace>
  <inkml:trace contextRef="#ctx0" brushRef="#br0" timeOffset="67811.02">21077 9446 1809 0,'0'0'714'0,"0"0"-355"16,0 0 5-16,0 0-135 15,0 0-96-15,0 0-29 16,0 0 1-16,0-6-20 16,0 6-28-16,-3 0-16 15,-3 0-16-15,2 0-13 16,-1 0-11-16,3 0 5 16,2 0 1-16,0 0 7 15,0 0 17-15,0 0-31 16,0-9 0-16,0-5 0 15,7-3 0-15,1 2 0 16,4-2 0-16,5 3 0 0,4 4 0 16,3 2 0-1,5 6 0-15,3 2 0 0,1 0 0 16,-2 14 0-16,-4 10 0 16,-5 7 0-16,-11 2 0 15,-8 7 0-15,-3 1 0 16,-14-1-3-16,-18 0-3 15,-7-6 5-15,-5-2 1 16,5-8-2-16,8-6 2 16,11-8-1-16,13-6 1 15,7-4 7-15,0 0-1 16,2 0-6-16,21-8 0 0,10-6 0 16,8-2 0-16,7 0 0 15,4 6 0-15,-2 4 0 16,2 6 0-1,-9 0 0-15,-8 20 0 0,-8 10 0 16,-12 4 0-16,-8 4 0 16,-7 1-17-1,-2-2-4-15,-25-1 6 16,-7-3 15-16,-10-5 9 16,-9-4 1-16,-6-4 1 15,1-6-4-15,8-2 9 16,5-4-16-16,14-2 0 15,13-4 0-15,9-2-33 16,9 0-161-16,18-6-442 0,9-10-737 16</inkml:trace>
  <inkml:trace contextRef="#ctx0" brushRef="#br0" timeOffset="68141.77">21850 9272 1964 0,'0'0'1048'0,"0"0"-496"16,0 0-237-16,0 0-98 0,0 0-217 16,0 0 0-16,0 0 0 15,85 38 0-15,-50 8 0 16,8 8 0-16,-3 11 0 15,-5 4 0-15,-8 2 0 16,-11-1 0-16,-16-4 0 16,0-3 0-16,-22-3 0 15,-18-6 0-15,-12-6 0 16,-6-6 0-16,-6-6 0 16,-28 0-56-16,17-8-703 15,15-10-1316-15</inkml:trace>
  <inkml:trace contextRef="#ctx0" brushRef="#br0" timeOffset="68541.6">19892 10752 1092 0,'0'0'1500'16,"0"0"-912"-16,0 0-287 15,0 0 15-15,0 0-118 16,133-50-97-16,-6 36-101 15,65-6 0-15,35-2 0 16,21-2 0-16,-12-5 0 16,-36 4 0-16,-26-6 0 15,-49 4 0-15,-45 6 0 0,-35 5 0 16,-25 8 0-16,-9-2 0 16,-5 4 0-16,-4 0 0 15,-2 4 0-15,-2 2 0 16,-40 4-335-16,2 16-748 15,-7 4-594-15</inkml:trace>
  <inkml:trace contextRef="#ctx0" brushRef="#br0" timeOffset="68913.36">20890 11055 1758 0,'0'0'756'16,"0"0"-263"-16,0 0 13 15,0 0-186-15,0 0-134 0,0 0-109 16,0 0-77-16,78-94 0 16,-18 72 0-16,7 4 0 15,-3 7 0-15,-3 9 0 16,-12 2 0-16,-11 9 0 16,-16 17 0-16,-15 11 0 15,-7 9 0-15,-16 9 0 0,-26 3 0 16,-10 2 0-1,-6-2 0-15,3-8 0 16,10-10 0-16,14-11 0 0,18-13 0 16,13-8 0-16,17-8 0 15,52 0 0-15,41-21 0 16,39-15 0 0,-4-2 0-16,-30 4 0 0,-38 8-71 15,-22-4-236-15,-13 6-293 16,-13 0-293-16</inkml:trace>
  <inkml:trace contextRef="#ctx0" brushRef="#br0" timeOffset="69102.09">22396 11293 4096 0,'0'0'0'16,"0"0"0"-16,0 0 0 15,0 0 0-15,0 0-504 16,0 0-2181-16</inkml:trace>
  <inkml:trace contextRef="#ctx0" brushRef="#br0" timeOffset="70766.89">15163 13321 2268 0,'0'0'774'15,"0"0"-509"-15,0 0 210 0,0 0-256 16,0 0-124-16,0 0-95 16,45-12 0-16,11 1 0 15,11 0 0-15,6-1 0 16,-2-1 0-16,-11 5 0 16,-12 1 0-16,-21 4-138 15,-27 3-239-15,-7 3-345 16,-22 12-174-16</inkml:trace>
  <inkml:trace contextRef="#ctx0" brushRef="#br0" timeOffset="70971.7">15126 13605 1943 0,'0'0'829'0,"0"0"-463"16,0 0 96-16,0 0-191 15,0 0-137-15,0 0-88 16,0 0-32-16,129-30-9 15,-30 12-5-15,-2 2 0 16,6 2-36-16,-10 0-77 16,-30 6-149-16,-18 4-212 15,-24 2-133-15,-21 2 26 0</inkml:trace>
  <inkml:trace contextRef="#ctx0" brushRef="#br0" timeOffset="71145.75">16200 13705 2453 0,'0'0'913'0,"0"0"-691"16,0 0-222-16,0 0 0 15,0 0-613-15,0 0-1274 0</inkml:trace>
  <inkml:trace contextRef="#ctx0" brushRef="#br0" timeOffset="76399.11">17806 12954 1739 0,'0'0'397'16,"0"0"-276"-16,0 0 33 0,0 0-41 15,0 0-37-15,0 0 6 16,0 0 49-16,-69 52 77 16,51-44 9-16,-6 0-45 15,-5-4-31-15,-4-2-9 16,-4-2-28-16,0 0-41 0,-1 0-21 15,5 0-8-15,4-8-1 16,6-6-4-16,8-2 2 16,5-4 1-16,8-4-11 15,2-4 3-15,0 0-24 16,12-1 0-16,8 0 0 16,6 0 0-16,3 5 0 15,0 0 0-15,3 6 0 16,-6 2 0-16,3 6 0 15,-4 4 0-15,-3 4 0 16,0 2 0-16,-1 0 0 16,-2 10 0-16,2 8 0 0,-3 6 0 15,-1 6 0 1,-1 6 0-16,-5 8 0 0,-5 7 0 16,-1 3 0-16,-5 6 0 15,0 2 0-15,-2 0 0 16,-16 0 0-16,-6 1 0 15,-3-5 0-15,-7-2 0 16,-3-6 0-16,-3-6 0 16,-3-6 0-16,-1-8 0 15,-1-3 0-15,1-8 0 0,-2-5 0 16,5-2 0-16,3-6 0 16,7-3 0-16,4-3 0 15,9 0 0-15,7 0 0 16,6-7 0-16,5-7 0 15,0-5 0 1,3-8 0-16,14-5 0 0,8-2 0 16,1-2 0-16,6 4 0 15,1 4 0-15,-2 6 0 16,0 4 0-16,-2 8 0 16,-2 8 0-16,2 2 0 15,-2 6 0-15,2 20 0 16,0 10 0-16,0 6 0 0,2 4 0 15,1-2 0-15,-1-3 0 16,-2-10 0-16,0-8 0 16,-3-5 0-16,-2-13 0 15,1-5 0-15,2 0 0 16,0-1 0-16,0-20 0 16,4-3 0-16,0-6 0 15,15-10-57-15,-5 8-500 0,-8 4-672 16</inkml:trace>
  <inkml:trace contextRef="#ctx0" brushRef="#br0" timeOffset="76807.33">18473 13303 1737 0,'0'0'692'0,"0"0"-205"0,0 0 24 16,0 0-170-16,0 0-115 15,0 0-124-15,0 0-102 16,2-37 0-16,33 28 0 16,19-1 0-16,15-5 0 15,11 4 0-15,0-3 0 16,-6 1 0-16,-14 3-117 15,-24-2-225-15,-19 2-327 0,-17 2-175 0</inkml:trace>
  <inkml:trace contextRef="#ctx0" brushRef="#br0" timeOffset="77042.83">18726 13082 1674 0,'0'0'718'16,"0"0"-197"-16,0 0-33 15,0 0-122-15,0 0-127 0,0 0-149 16,0 0-90 0,-6-52 0-16,6 80 0 0,0 18 0 15,0 18 0 1,0 15 0-16,0 7 0 0,0 4 0 16,11-6 0-16,5-8 0 15,7-1-155-15,-2-21-689 16,-1-22-1106-16</inkml:trace>
  <inkml:trace contextRef="#ctx0" brushRef="#br0" timeOffset="77640.25">20339 12783 2524 0,'0'0'826'0,"0"0"-580"0,0 0 5 16,0 0-119-16,0 0-83 15,0 0-20-15,0 0-13 16,-50 85-4-16,18-62-12 16,1-6-14-16,0-7 1 15,2-10-2-15,4 0 15 31,7-10 0-31,7-16 9 0,9-6 5 16,2-7 2-16,0 1-2 16,15-2-14-16,8 6 0 15,1 8 0-15,-1 8 0 16,-4 10 0-16,2 8 0 16,-3 0 0-16,1 26 0 15,2 12 0-15,-1 12 0 16,-5 10 0-16,-6 5 0 15,-7 5 0-15,-2 0 0 16,-11 2 0-16,-22-4 0 16,-11-4 0-16,-14-5 0 0,-5-7 0 15,-4-10 0 1,0-12 0-16,7-10 0 0,11-12 0 16,14-8 0-16,12-2 0 15,15-24 0-15,8-10 0 16,4-8 0-16,27-2 0 15,11 3 0-15,8 10 0 16,2 12 0-16,6 13 0 16,-2 8 0-16,0 11 0 15,-2 18 0-15,1 10 0 0,3 3 0 16,0 0 0 0,-2-2 0-16,22-10-320 0,-15-10-524 15,-11-12-564-15</inkml:trace>
  <inkml:trace contextRef="#ctx0" brushRef="#br0" timeOffset="77834.69">20945 13060 2198 0,'0'0'727'0,"0"0"-263"15,0 0-175-15,0 0-149 16,117-58-80-16,-51 52-33 15,11 0-21-15,0 4-6 0,-6-2-42 16,-7-2-88 0,-16-4-173-16,-17-2-542 0,-22 2-533 0</inkml:trace>
  <inkml:trace contextRef="#ctx0" brushRef="#br0" timeOffset="78038.27">21205 12843 1702 0,'0'0'1053'16,"0"0"-451"-16,0 0-80 16,0 0-305-16,0 0-217 15,0 0 0-15,0 0 0 16,-35 76 0-16,33-7 0 0,-2 7 0 16,-1 4 0-1,1 1 0-15,0-5 0 0,2-4 0 16,2 2-98-16,0-20-736 15,0-18-1307-15</inkml:trace>
  <inkml:trace contextRef="#ctx0" brushRef="#br0" timeOffset="78634.92">22618 12448 2928 0,'0'0'597'0,"0"0"-553"16,0 0 91-16,0 0 34 16,0 0-110-16,-68 107-44 15,41-85-6-15,0-6 3 16,-1-10-6-16,-1-6-6 15,2 0-5-15,2-20 5 16,9-11 1-16,5-6 5 16,9-3 0-16,2-1-4 15,0 3 19-15,11 6 7 16,9 10 1-16,-1 8 5 0,2 10-34 16,2 4 0-1,1 10 0-15,3 20 0 0,0 13 0 16,-3 12 0-16,-4 9 0 15,-7 7 0-15,-5 3 0 16,-8-2 0-16,-6 0 0 16,-22-4 0-16,-15-6 0 15,-7-5 0 1,-14-9 0-16,0-8 0 0,2-12 0 16,7-12 0-16,7-12 0 0,19-4 0 15,12-12 0-15,17-18 0 16,0-8 0-16,20-4 0 15,17 2 0-15,13 5 0 16,6 16 0-16,2 10 0 16,2 9 0-1,2 9 0-15,0 19 0 0,-1 8 0 16,1 4 0-16,0 2 0 16,-1-2-29-16,-3-8-217 15,17-8-212-15,-13-12-358 16,-10-10-714-16</inkml:trace>
  <inkml:trace contextRef="#ctx0" brushRef="#br0" timeOffset="78966.03">23171 12763 2464 0,'0'0'828'15,"0"0"-267"-15,0 0-318 0,0 0-243 16,0 0 0-16,141-58 0 15,-56 46 0-15,6 0 0 16,-5 2 0-16,-7 0 0 16,-21 0-114-16,-29 0-243 15,-18 0-437-15,-11 2-369 0</inkml:trace>
  <inkml:trace contextRef="#ctx0" brushRef="#br0" timeOffset="79170.23">23474 12533 1536 0,'0'0'1093'16,"0"0"-459"-16,0 0-87 15,0 0-261-15,0 0-286 16,0 0 0-16,0 0 0 16,-6-8 0-16,4 58 0 15,-3 16 0-15,3 10 0 16,2 4 0-16,0-1 0 15,7 11 0-15,15-20-516 16,2-20-767-16</inkml:trace>
  <inkml:trace contextRef="#ctx0" brushRef="#br0" timeOffset="79740.07">24633 12435 2365 0,'0'0'774'16,"0"0"-575"-16,0 0-1 15,0 0-61-15,0 0-91 0,0 0-34 16,0 0-4 0,-89 72-7-16,76-71 0 0,1-1 0 15,1 0 14-15,5-19 3 16,1-4 18-16,5-7 95 15,0 0-32-15,5 0-44 16,12 0-55-16,4 6 0 16,-2 6 0-16,-1 6 0 15,1 8 0-15,-4 4 0 16,1 0 0-16,-1 22 0 0,1 12 0 16,-3 12 0-1,-2 10 0-15,-6 13 0 0,-5 7 0 16,0 4 0-1,-18 2 0-15,-16-2 0 0,-13-4 0 16,-8-7 0-16,-7-11 0 16,-8-12 0-16,-1-10 0 15,2-12 0-15,7-12 0 16,10-12 0-16,17 0 0 16,14-12 0-16,17-20 0 15,4-10 0-15,33-8 0 16,19-2 0-16,12 4 0 15,5 9 0-15,-2 18 0 16,-5 14 0-16,-6 7 0 16,-6 14 0-16,-4 15 0 0,-1 5 0 15,26 12 0-15,-9-8-360 16,-6-10-536-16</inkml:trace>
  <inkml:trace contextRef="#ctx0" brushRef="#br0" timeOffset="79866.14">25553 13086 1455 0,'0'0'1616'15,"0"0"-1105"-15,0 0-313 16,0 0-20-16,0 0-178 16,0 0-294-16,0 0-676 0</inkml:trace>
  <inkml:trace contextRef="#ctx0" brushRef="#br0" timeOffset="81469.52">17871 13994 1107 0,'0'0'532'0,"0"0"-293"15,-163 0 117-15,105 3 139 16,10-3-178-16,9 1-45 16,12-1-37-16,10 4 23 15,8-4-91-15,4 0-49 16,5 0-118-16,0 0 0 0,0 0 0 16,0 0 0-1,20 0 0-15,22 0 0 0,48 0 0 16,71-9 0-16,95-8 0 15,64-2 0-15,46 1 0 16,22 5 0-16,-8 1 0 16,21 2 0-16,14-4 0 15,4-6 0-15,2-10 0 16,-11-4 0-16,-14-6 0 16,-21 1 0-16,-35 3 0 15,-43 4 0-15,-43 5 0 16,-42 4 0-16,-34 10 0 15,-24 4 0-15,-36 9 0 0,-24 0 0 16,-23 0 0-16,-5 0 0 16,13 2 0-16,8 9 0 15,3 0 0-15,-7 4 0 16,-12-5 0-16,-15 0 0 16,-11-5 0-16,-14-1 0 15,-11-4 0-15,-9 0 0 16,-6 0 0-16,-5 0 0 15,0 0 0-15,0 0 0 16,0 0 0-16,0 0 0 0,0 0 0 16,0 0 0-16,-7 0 0 15,-2 0 0-15,-2-5-972 0</inkml:trace>
  <inkml:trace contextRef="#ctx0" brushRef="#br0" timeOffset="81642.08">24843 13754 2925 0,'0'0'562'15,"0"0"-498"-15,0 0-64 16,0 0-124-16,0 0-1075 0</inkml:trace>
  <inkml:trace contextRef="#ctx0" brushRef="#br0" timeOffset="82399.95">21166 14530 1986 0,'0'0'727'15,"0"0"-349"-15,0 0 101 16,0 0-187-16,0-115-58 15,-11 109-234-15,-9 6 0 16,-16 13 0-16,-10 29 0 16,-20 38 0-16,-7 34 0 0,9 35 0 15,14-11 0 1,31-30 0-16,19-34 0 0,6-24 0 16,34 3 0-16,16-3 0 15,17-6 0-15,12-18 0 16,2-16 0-1,-4-10 0-15,-12-18 0 0,-17-14 0 16,-21-10 0-16,-22-4 0 16,-11 0 0-16,-17 3 0 15,-29 11 0-15,-14 10 0 16,-9 18 0-16,-2 4 0 16,7 22 0-16,10 17 0 15,21 12 0-15,17-8-264 0,14-11-1494 16</inkml:trace>
  <inkml:trace contextRef="#ctx0" brushRef="#br0" timeOffset="83201.37">26152 13008 2652 0,'0'0'679'16,"0"0"-355"-16,0 0 117 15,0 0-441-15,0 0 0 16,0 0 0-16,132-4 0 15,-58-4 0-15,-3 0-258 16,-11 2-234-16,-22 4-367 16,-22 2-161-16</inkml:trace>
  <inkml:trace contextRef="#ctx0" brushRef="#br0" timeOffset="83311.73">26190 13208 1774 0,'0'0'631'0,"0"0"-106"16,0 0-142-16,0 0-77 15,0 0-90-15,147 43-108 16,-73-43-108-16,42-33-50 16,-21 1-541-16,-10-1-961 0</inkml:trace>
  <inkml:trace contextRef="#ctx0" brushRef="#br0" timeOffset="85804.61">27958 12498 1763 0,'0'0'666'0,"0"0"-212"0,0 0 38 15,0 0-213-15,0 0-98 16,0 0-65-16,0 0-22 16,-38-37-43-16,26 38-51 15,-7 23 0-15,-6 11 0 16,0 9 0-16,3 6 0 16,9 4 0-16,13 2 0 15,0-3 0-15,17-6 0 16,22-4 0-16,9-10 0 15,12-8 0-15,7-11 0 16,3-10 0-16,-6-4 0 16,-9-3 0-16,-10-20 0 0,-16-12 0 0,-18-9 0 15,-11-8 0-15,-2-10 0 16,-29-4 0-16,-13-2 0 16,-10 3 0-16,-6 11 0 15,-3 18 0-15,1 22 0 16,4 14 0-16,9 24 0 15,15 51 0-15,15-5-892 16,19-8-1568-16</inkml:trace>
  <inkml:trace contextRef="#ctx0" brushRef="#br0" timeOffset="86134.84">28857 12707 2824 0,'0'0'789'0,"0"0"-306"15,0 0-483-15,0 0 0 16,0 0 0-16,0 0 0 16,0 0 0-16,-75 62 0 15,63-48 0-15,8-4 0 16,2-6 0-16,2-4 0 15,0 0 0-15,0 0 0 0,0-6 0 16,6-12 0-16,-1 0 0 16,-1-2 0-16,-1 6 0 15,-3 4 0-15,0 6 0 16,0 4 0-16,0 0-303 16,0 10-455-16,-3 0-1075 0</inkml:trace>
  <inkml:trace contextRef="#ctx0" brushRef="#br0" timeOffset="86543.68">29352 12049 2585 0,'0'0'722'16,"0"0"-175"-16,0 0-305 15,0 0-242-15,0 0 0 16,0 0 0-16,-85 151 0 16,47-69 0-16,5 8 0 15,6 4 0-15,14-3 0 16,11-5 0-16,2-10 0 16,29-10 0-16,17-12 0 0,12-15 0 31,5-17 0-31,1-14-21 0,-8-8 3 0,-9-8 17 31,-11-23 1-31,-14-5 40 0,-11-8-40 0,-11-4 0 16,0 0 0-16,-14 2 0 15,-17 12 0-15,-9 14 0 16,-9 18 0 0,-11 4 0-16,-5 34 0 0,1 12 0 15,6 24-23-15,18-12-633 16,25-14-1035-16</inkml:trace>
  <inkml:trace contextRef="#ctx0" brushRef="#br0" timeOffset="86938.14">29882 12122 2635 0,'0'0'719'0,"0"0"-149"0,0 0-398 16,0 0-172-1,0 0 0-15,0 0 0 0,-69 104 0 16,36-32 0-16,2 8 0 16,2 4 0-16,8 1 0 15,11-5 0-15,10-6 0 16,0-10 0-16,31-8 0 15,11-13 0-15,14-11 0 16,6-14 0-16,0-10 0 16,-4-8 0-16,-10-6 0 15,-15-20 0-15,-12-6 0 0,-13-8 0 16,-8-7 0 0,-8 3 0-16,-23 4 0 0,-11 10 0 15,-9 16 0-15,-12 14 0 16,-3 8 0-16,-3 26 0 15,9 8 0-15,18 6 0 16,42 2 0-16,0-11-656 16,40-20-719-16</inkml:trace>
  <inkml:trace contextRef="#ctx0" brushRef="#br0" timeOffset="87331.51">30283 12246 1698 0,'0'0'816'0,"0"0"-276"15,0 0 16-15,0 0-279 16,0 0-142-16,0 0-61 16,0 0-74-16,137-95 0 15,-77 84 0-15,0-3 0 16,-5-2 0-16,-10-5 0 15,-12 3 0-15,-12 0 0 0,-10 0 0 16,-11 6 0-16,0 2 0 16,0 4 0-16,-9 4 0 15,-9 2 0-15,-5 10 0 16,-1 21 0-16,0 14 0 16,-1 15 0-16,5 13 0 15,7 7 0-15,6 8 0 16,5 0 0-16,2-2 0 15,0-3 0-15,0-13 0 16,9-10 0-16,1-11 0 16,2-18-267-16,-3-11-343 0,-5-13-409 15</inkml:trace>
  <inkml:trace contextRef="#ctx0" brushRef="#br0" timeOffset="87477.73">30374 12591 2205 0,'0'0'757'16,"0"0"-305"-16,0 0-98 16,0 0-204-16,117-44-150 15,-1 26-216-15,-14 4-415 16,-6-3-493-16</inkml:trace>
  <inkml:trace contextRef="#ctx0" brushRef="#br0" timeOffset="87598.39">31259 12458 2668 0,'0'0'611'16,"0"0"-141"-16,0 0-318 15,0 0-152 1,0 0-218-16,0 0-814 0</inkml:trace>
  <inkml:trace contextRef="#ctx0" brushRef="#br0" timeOffset="87949.69">28385 13622 2435 0,'0'0'827'0,"0"0"-468"15,0 0 116-15,0 0-475 16,0 0 0-16,145-13 0 16,35 0 0-16,38-6 0 15,21-3 0-15,-7-2 0 16,-30-2 0-16,-23 0 0 16,-46 6 0-16,-46 6 0 15,-37 6 0 1,-31 4 0-16,-14 0 0 0,-5 4 0 0,-24 0-8 15,-34 0-262-15,-63 12-237 16,12 6-300-16,4 4-578 0</inkml:trace>
  <inkml:trace contextRef="#ctx0" brushRef="#br0" timeOffset="88201.5">28646 13742 1393 0,'0'0'963'16,"0"0"-412"-16,0 0 20 15,0 0-196-15,0 0-132 0,0 0-243 16,0 0 0 0,74-42 0-16,-1 29 0 0,29-1 0 31,41 0 0-31,40-1 0 16,13-2 0-16,-14 1 0 15,-39 5 0-15,-47 0 0 16,-32 5 0-16,-12 0 0 15,-1 0 0-15,0 0 0 16,1-2-153-16,14-6-311 16,-15 2-376-16,-4 2-475 0</inkml:trace>
  <inkml:trace contextRef="#ctx0" brushRef="#br0" timeOffset="88342.77">30669 13604 1139 0,'0'0'2107'0,"0"0"-1605"15,0 0-154-15,0 0-348 16,0 0 0-16,0 0 0 16,0 0 0-16,0-18 0 15,0 3-1414-15</inkml:trace>
  <inkml:trace contextRef="#ctx0" brushRef="#br0" timeOffset="102941.66">31132 11530 599 0,'0'0'1900'0,"0"0"-1698"16,0 0-117-16,-66-108 184 16,43 78-74-16,3-4-52 15,-2 1 0-15,-5 0-10 16,-4-4-10-16,-14-3-40 15,-13-4-22-15,-33-8-26 16,-43-6-13-16,-51 1-16 16,-33 7-5-16,-25 18 0 15,-8 16 6-15,-1 16-6 16,-7 0 0-16,3 24-1 0,9 25 8 16,8 19-8-1,21 22 9-15,20 18 8 0,22 19 8 16,26 11 2-1,25 16-27-15,25 13 0 0,20 3 0 16,24 1 0-16,18-1 0 16,21-1 0-16,17 5 0 15,11 0 0-15,36 3 0 16,22 1 0-16,22-3 0 16,28-5 0-16,27-7 0 15,26-17 0-15,17-12 0 16,12-21 0-16,3-25 0 0,2-26 0 15,-1-24 0-15,-7-22 0 16,-7-16 0-16,-6-2 0 16,-4-24 0-16,-7-8 0 15,-3-12 0-15,1-10 0 16,2-8 0-16,4-11 0 16,2-7 0-16,-1-8 0 15,-11-6 0-15,-8-6 0 16,-18-7 0-16,-18-5 0 15,-18 2 0-15,-29-3 0 16,-23 3 0-16,-23 0 0 16,-22-5 0-16,-9-5 0 15,-25-10 0-15,-30-8 0 0,-21-9 0 16,-11-8 0-16,-5-5 0 16,1-4 0-16,-3 3 0 15,-8 13 0-15,-12 14 0 16,-8 15 0-16,-12 21 0 15,1 22 0-15,-1 25 0 16,27 26 0-16,11 21-180 16,32 6-497-16,25 0-797 0</inkml:trace>
  <inkml:trace contextRef="#ctx0" brushRef="#br0" timeOffset="103098.43">32710 11893 3207 0,'0'0'524'16,"-212"0"-524"-16,94 0-117 16,3-6-569-16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4:27:04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11321 3294 867 0,'0'0'1106'0,"0"0"-582"15,0 0-178-15,0 0 32 16,0 0-29-16,0 0-133 15,0-18-48-15,0 18-26 16,0 0-142-16,0 0 0 16,0 16 0-16,0 15 0 15,11 9 0-15,11 4 0 16,9 2 0-16,11-8 0 0,10-12 0 16,10-16 0-16,11-10 0 15,6-16 0-15,2-20 0 16,4-10 0-16,0-5 0 15,-7-3 0-15,-4 4 0 16,-12 8 0-16,-6 14 0 16,-7 14 0-16,-2 14 0 15,1 4 0-15,10 26 0 16,9 12 0-16,9 2 0 16,6-2 0-16,5-5 0 15,5-12 0-15,-3-10 0 16,-4-12 0-16,-3-3 0 15,-6-3 0-15,-5-19 0 0,-1-7 0 16,-6-7 0-16,-4-4 0 16,-2 2 0-16,-11 4 0 15,-8 10 0-15,-5 12 0 16,-3 12 0-16,0 0 0 16,3 16 0-16,6 10 0 15,4 4 0-15,6-2 0 16,6-3 0-16,4-12 0 15,4-4 0-15,1-9 0 16,-1 0 0-16,3-10 0 0,-5-11 0 16,-1 2 0-1,-3-6 0-15,0 5 0 0,-5 2 0 16,-4 6 0-16,-6 6 0 16,-3 6 0-16,-5 0 0 15,1 14 0-15,1 8 0 16,2 6 0-16,3-2 0 15,0 1 0-15,5-5 0 16,3-7 0-16,2-8 0 16,6-7 0-16,3 0 0 15,1-8 0-15,0-13 0 16,1-2 0-16,-5-2 0 16,-5 5 0-16,-4 6 0 0,-6 6 0 15,-6 8 0-15,-3 0 0 16,-5 4 0-16,2 14 0 15,0 4 0-15,0 1 0 16,5-1 0-16,4-4 0 16,7-4 0-16,9-6 0 15,4-8 0-15,5 0 0 16,-1 0 0-16,-2-14 0 16,-4-1 0-16,-4 1 0 15,-5 0 0 1,-10 4 0-16,-2 2 0 0,-6 4 0 15,-7 2 0-15,-4 2 0 0,-2 0-83 16,-2 0-169-16,-5 0-393 16,-4 0-670-16</inkml:trace>
  <inkml:trace contextRef="#ctx0" brushRef="#br0" timeOffset="109.92">16904 3369 1965 0,'0'0'1220'0,"0"0"-981"16,0 0-239 0,0 0-241-16</inkml:trace>
  <inkml:trace contextRef="#ctx0" brushRef="#br0" timeOffset="-134327.95">24679 4179 1729 0,'0'0'921'0,"0"0"-546"15,0 0-155-15,0 0-43 16,0 0-51-16,0 0-62 16,0 0-8-16,83-20 2 15,-56 11-4-15,2 5-18 16,4 3-3-16,5 1-13 16,7 0-8-16,6 4-11 15,5 10 1-15,-3 2-2 16,1 0-16-16,-8-4-21 15,-6-4 10-15,-1-8 16 0,-8 0 11 16,2-8 0 0,-1-18 8-16,3-10 6 0,1-4 14 15,1-3-4-15,-1 5-12 16,-2 10-4-16,-6 12-8 16,-1 14 1-16,-5 2 0 15,1 14 16-15,0 14-10 16,0 2-7-16,0-2 0 15,2-6 0-15,-3-5-7 16,2-10-1-16,1-7-5 16,-1 0-16-16,7-6 8 15,1-16 15-15,3-8 6 16,-2-2-1-16,-1-2-1 0,-5 4 1 16,-9 8-5-16,-5 10 6 15,-7 10 0-15,4 2 1 16,-2 4 20-16,10 14-2 15,6 2-10-15,8-2-8 16,8-8-1-16,4-8 0 16,10-2-18-16,-3-14-14 15,-4-12-11-15,-9-6-23 16,-14 2-54-16,-24-4-198 16,-4 10-392-16,-25 6-341 0</inkml:trace>
  <inkml:trace contextRef="#ctx0" brushRef="#br0" timeOffset="-132828.95">25228 2691 1622 0,'0'0'648'0,"0"0"-295"16,0 0 99-16,0 0-189 0,0 0-2 16,0 0-49-16,-23-110-44 15,-19 110-51 1,-11 0-117-16,-6 28 0 0,2 14 0 15,8 10 0-15,16 4 0 16,17 0 0-16,16 0 0 16,11-6 0-16,29-5 0 15,12-8 0-15,4-6 0 16,-4-3 0-16,-2-4 0 16,-17-2 0-16,-8 0 0 15,-17 0 0-15,-8 2 0 16,-8 0 0-16,-28-2 0 15,-11-4 0-15,-2-6 0 0,-2-8 0 16,8-4 0-16,12-2 0 16,12-22-9-16,19-12-69 15,0-12-38-15,41-12-83 16,22-10-17-16,17-12-99 16,10-5-184-1,-1-1-101-15,-7 2 245 0,-18 8 206 16,-21 9 149-16,-21 9 312 15,-15 12 333-15,-7 8-63 16,-2 8-219-16,-12 10-72 16,3 12-81-16,2 10-77 15,0 0-133-15,-2 34 0 16,-3 18 0-16,4 14 0 0,1 12 0 16,5 2 0-16,4-1 0 15,0-3 0-15,10-8 0 16,15-8 0-16,11-11 0 15,3-13 0-15,4-16 0 16,4-15-27-16,-4-5-41 16,-1-18 28-1,-5-22 20-15,-6-10-1 0,-8-8 5 16,-12-2-2-16,-11 2 16 16,0 7 2-16,-9 14 15 15,-11 11 43-15,0 13 10 16,4 12-37-16,5 1-12 15,5 9-19-15,6 16-6 16,0 3 5-16,19-2-6 0,13-2-5 16,7-8-56-16,2-4-11 15,-3-6 13-15,-11 0 27 16,-10 0 24-16,-10 6 15 16,-7 6 46-16,0 8 10 15,0 4-17-15,0 0-24 16,0 0-9-16,0-5-5 15,9-7-1-15,11-13-15 16,12-5-53-16,1-4 34 16,5-24 14-1,-3-6 13-15,-6-8 7 16,-6-4 32-16,-6 2 30 16,-5 4 14-16,-4 8 1 15,-6 12-29-15,1 14-48 0,-3 6 0 16,0 6 0-16,0 22 0 15,2 8 0-15,10 6 0 16,3-2 0-16,5-8 0 16,2-10 0-16,2-10 0 15,1-12-36-15,0 0 19 16,-3-16 17-16,0-14 0 16,-2-6 19-16,-2-2-1 15,-2 2-2-15,-4 8-16 16,-4 8 0-16,-4 14 0 0,1 6 0 15,-1 2 0 1,5 22 0-16,4 4 0 0,7 4 0 16,2-2 0-16,3-6-36 15,-2-8-227-15,-8-10-240 16,-13-6 49-16,-2-14-198 16,0-8-426-16</inkml:trace>
  <inkml:trace contextRef="#ctx0" brushRef="#br0" timeOffset="-132687.65">25876 2376 2624 0,'0'0'921'0,"0"0"-557"16,0 0-238-16,0 0-88 16,134-24-38-16,-52 14-189 15,-3 2-716-15</inkml:trace>
  <inkml:trace contextRef="#ctx0" brushRef="#br0" timeOffset="-131233.8">27046 2420 2121 0,'0'0'659'0,"0"0"-285"16,0 0-59-16,0 0-135 15,-118 74-96-15,100-27-15 16,10 3-6-16,8-2-27 16,2-6-18-16,29-10-9 15,15-10-8-15,10-12-1 0,7-10-8 16,-3-4-26-16,-4-26-41 15,-12-8-12-15,-11-12-9 16,-10-14-6-16,-13-27-26 16,-2-35-77-1,-8-27-97-15,0 15 109 0,0 34 193 16,0 48 8-16,0 36 170 16,0 5 131-16,-3 10 12 15,-4 5-105-15,1 23-95 16,-1 48-20-16,3 41-5 15,4 34-49-15,0-3-47 16,4-29 0-16,9-37 0 16,3-32 0-16,4 1 0 0,0-3 0 15,3-9 0-15,-4-16 0 16,-1-18-17-16,-3 0 5 16,4-30 12-16,-1-17 18 15,1-7-7-15,0-4-11 16,-2 2 0-1,-3 12 0-15,-6 16 0 0,1 18 0 16,-1 10 0-16,-2 16 0 16,5 22 0-16,3 10 0 0,-1 5 0 15,3-3 0-15,1-9 0 16,-1-10 0-16,-1-11 0 16,1-14 0-1,-1-6 0-15,1-8 0 0,2-22 0 16,0-8 0-16,0-7 0 0,-3-1 0 15,-2 4 0-15,-1 12 0 16,-6 10 0-16,1 14 0 16,-1 6 0-16,2 10 0 15,3 18 0-15,2 8 0 16,0 2 0-16,3-2 0 16,0-8 0-16,-1-7 0 15,-1-10 0-15,-4-8 0 16,4-3 0-16,-1-4 0 15,3-20 0-15,2-6 0 16,2-5 0-16,-1-1 0 16,2 4 0-1,-1 6 0 1,-2 8 0-16,4 10 0 0,-2 8 0 16,2 0 0-16,1 18 0 15,-3 12 0-15,-3 4 0 16,-3 0 0-16,-7 0 0 15,-5-6 0-15,-2-6 0 16,0-8 0-16,0-9 0 16,0-5 0-16,-2-2 0 0,-1-20 0 15,3-10 0 1,0-7 0-16,23-7 0 0,13 0 0 16,10 0 0-16,8 8 0 15,4 6 0-15,-3 8 0 16,-8 6 0-16,-12 4 0 15,-12 6 0-15,-9 2 0 16,-10 2 0-16,-4 4 0 16,0 0 0-16,0 0 0 15,-12 0 0-15,-11 0 0 16,-6 20 0-16,-5 10 0 16,1 6 0-16,6 4 0 0,9-2 0 15,9-4 0-15,9-8 0 16,0-10 0-16,4-10 0 15,15-6 0-15,4-8 0 16,2-20 0-16,0-6 0 16,0-6 0-16,-6 2 0 15,-1 4 0-15,-5 8 0 16,-3 8 0-16,-2 13 0 16,1 5 0-16,3 5 0 15,5 17 0-15,6 8 0 16,3 0 0-16,8-2 0 15,-1-8 0-15,5-10 0 16,-3-10 0-16,4-2 0 0,-4-26 0 16,-3-10 0-16,-1-14 0 15,-7-13 0-15,0-27 0 16,-6-30 0-16,-9 8 0 16,-7 13 0-16,-2 29 0 15,-13 42 0-15,-16 12 0 16,-4 18 0-16,0 22 0 15,-1 52 0-15,16 41 0 16,18-3 0-16,0-8 0 16,33-19 0-16,19-26 0 15,12-2 0-15,12-9-273 0,9-28-231 16,-21-14-239 0,-21-6-241-16</inkml:trace>
  <inkml:trace contextRef="#ctx0" brushRef="#br0" timeOffset="-131054.24">27717 2253 1311 0,'0'0'1788'0,"0"0"-1320"16,0 0-310-16,120-1-86 16,42-16 6-16,4 3-78 15,-37 2-360-15,-62 12-990 0</inkml:trace>
  <inkml:trace contextRef="#ctx0" brushRef="#br0" timeOffset="-129922.7">28120 3269 2734 0,'0'0'667'16,"0"0"-401"-16,0 0-130 16,0 0-44-16,114-137-28 15,-74 77-37-15,-5-6-13 0,-12-2-7 16,-13 7-5-16,-10 9 8 16,-2 16 10-16,-22 16 37 15,-8 20-57-15,-1 2 0 16,2 34 0-16,7 18 0 15,8 10 0-15,14 10 0 32,2 1 0-32,6-3 0 15,19-8 0-15,0-10 0 16,-4-13 0-16,-2-14 0 16,-5-10 0-16,-8-11 0 15,-2-6 0-15,-1-3 0 0,1-18 0 16,4-10 0-16,4-5 0 15,5 0 0-15,2 4 0 16,1 6 0-16,-3 10 0 16,-1 8-3-16,-3 8-5 15,0 0 8-15,1 16 11 16,-1 14-11-16,1 6 0 16,-1 5 0-16,3-4 0 15,1-2 0-15,4-12-46 16,1-9-8-16,0-11-16 15,3-3 32-15,-1-12 38 0,1-15 14 16,0-2 10-16,-2-4 13 16,-2 5-2-16,-8 6 4 15,-4 8 20-15,-4 8-59 16,-5 4 0-16,0 2 0 16,2 0 0-16,2 10 0 15,7 6 0-15,5 0 0 16,2 0 0-16,0-2 0 15,-2-6 0-15,-6-5 0 16,-3-3 0-16,-7 0 0 16,0 0 0-16,0-15 0 15,-2-3 0-15,-7-2 0 16,3 2 0-16,-2 4 0 0,6 2 0 16,2 4 0-16,0 2 0 15,0-2 0-15,20 0 0 16,16-4-20-16,9-6-110 15,6-4-89-15,5-8-33 16,-7-4-31-16,-11-4 49 16,-14-5 163-16,-15 3 71 15,-9 0 162-15,0 6 96 16,-9 8 27-16,-5 6-36 16,4 10-68-16,3 10-107 0,-3 0-74 15,2 20 0-15,-1 20 0 16,1 15 0-16,0 8 0 15,8 8 0-15,0-1 0 16,14-8 0-16,19-8 0 16,5-16 0-16,7-16 0 15,1-16 0-15,-4-6-31 16,-1-16 21-16,-5-18 8 16,-7-10 2-16,-5-6 12 15,-4-4 5-15,-8 2-3 16,-8 6-14-16,-4 14 0 0,0 14 0 15,-18 15 0 1,-7 3 0-16,-4 28 0 0,1 16 0 16,5 9 0-16,15 1 0 15,8 0 0-15,19-8 0 16,28-10 0-16,14-16 0 16,7-16-15-16,20-10-248 15,-20-20-380-15,-18-4-492 0</inkml:trace>
  <inkml:trace contextRef="#ctx0" brushRef="#br0" timeOffset="-129098.24">27669 5111 1674 0,'0'0'678'0,"0"0"-222"16,0 0 19-16,0 0-165 16,29-110-76-16,0 94-101 15,7 6-71-15,9 10-41 16,1 2-16 0,-3 30-5-16,-14 14-21 0,-16 14-3 15,-13 10 12-15,-27 6 11 16,-21 3 1-16,-14-3 6 15,-1-4 36-15,10-6 16 16,15-7-58-16,26-5 0 16,12-4 0-16,39-6 0 15,27-4 0-15,19-6 0 16,4-6 0-16,-9-6 0 0,-17-2-35 16,-28 0-2-16,-31 0 25 15,-14 6 12-15,-48 5 34 16,-16 2 16-16,-6 4-50 15,11 1 0-15,22 0 0 16,29 0 0 0,18 2 0-16,32 0 0 0,26 3 0 15,8-3 0-15,-1 0 0 16,-11 0-8-16,-17-2-23 16,-20 0 17-16,-17 0 14 0,0 0 20 15,-25 0 13-15,-9-2-33 16,-2-2 0-16,5-6 0 15,9-3 0-15,4-7 0 16,9-8 0-16,7-6 0 16,2-4-11-1,2-29-447-15,15-11-368 16,4-8-1597-16</inkml:trace>
  <inkml:trace contextRef="#ctx0" brushRef="#br0" timeOffset="-128028.61">28766 5671 1463 0,'0'0'525'15,"0"0"56"-15,0 0 42 16,0 0-111-16,0 0-240 16,0 0-152-16,0 0-120 15,-77-87 0-15,29 87 0 0,-1 2 0 16,3 26 0-16,8 8 0 16,18 9 0-16,15 3 0 15,5 0 0-15,29 2 0 16,15 0 0-16,8-4 0 15,0-4 0-15,-8-4 0 16,-9-3 0-16,-14-5 0 16,-17-2 0-16,-4-4 0 15,-25-4 0-15,-19-4 0 16,-12-6 0-16,0-8 0 16,8-2 0-16,11 0 0 15,16-20 0-15,21-6 0 16,4-8 0-16,42-8 0 0,39-19-62 15,7 5-76-15,10-8-94 16,1-6 22-16,-21 6 8 16,-6-10 95-16,-25 5 107 15,-22 11 75-15,-20 8 181 16,-9 14 86-16,0 10-64 16,-16 10-278-16,-3 12 0 15,-2 4 0-15,1 20 0 16,-2 28 0-16,4 20 0 15,5 15 0-15,10 4 0 16,3 4 0-16,12-9 0 0,19-12 0 16,5-14 0-16,3-17 0 15,-3-21 0-15,-7-14 0 16,-4-4 0-16,-7-22 0 16,-3-14 0-16,-1-7 0 15,-1 0 0-15,3 0 0 16,-1 7 0-16,5 10 0 15,0 12 0-15,4 10 0 16,6 4 0-16,-4 16 0 16,1 22 0-16,-2 8 0 15,-10 9 0-15,-5-1 0 0,-8-8 0 16,-2-8 0-16,0-10 0 16,0-16 0-16,0-10 0 15,0-2 0-15,2-20 0 16,9-16 0-16,5-8 0 15,3-5 0-15,6-1 0 16,4 8 0-16,0 12 0 16,-2 10 0-16,0 16 0 15,-6 4 0-15,0 14 0 16,-3 20 0-16,-5 4 0 16,-2 6 0-16,-2-4 0 15,0-7 0-15,-3-9 0 16,3-10 0-16,3-14 0 15,1 0 0-15,5-22 0 0,1-13 0 16,4-5 0-16,-1 0 0 16,-1 4 0-16,-4 6 0 15,-1 12 0-15,-5 12 0 16,0 6 0-16,3 0 0 16,-1 20 0-16,3 8 0 15,1 2 0 1,3-2 0-16,-1-4 0 0,-4-8-74 15,-7-16-278-15,-3 0-322 16,-5-8-158-16</inkml:trace>
  <inkml:trace contextRef="#ctx0" brushRef="#br0" timeOffset="-127887.39">29514 5504 2629 0,'0'0'772'16,"0"0"-438"-16,0 0-185 15,0 0-113-15,193 24-36 16,-100-2-243-16,-3 2-705 0</inkml:trace>
  <inkml:trace contextRef="#ctx0" brushRef="#br0" timeOffset="-126323.77">30520 5735 1711 0,'0'0'1044'16,"0"0"-414"0,0 0-273-16,0 0-126 0,0 0-108 15,0 0-123-15,-127 10 0 16,106 36 0-16,11 8 0 16,10 0 0-16,10-6 0 0,33-11 0 15,14-15 0 1,11-21-30-16,3-1-9 0,-4-23 18 15,-11-20 16-15,-12-7 5 16,-8-8 36-16,-12-8 23 16,-6-8-59-16,-5-9 0 15,-3-3 0-15,-6 2 0 16,-4 10 0-16,0 18 0 16,0 24 0-16,0 24 0 15,0 9 0 1,-6 44 0-16,-4 19 0 0,3 18 0 15,7 8 0-15,0-1 0 16,11-7 0-16,18-12 0 16,8-16 0-16,5-18 0 0,-3-14 0 15,-1-16 0-15,-5-6 0 16,-8-6 0 0,-2-18 0-16,-7-6 0 0,-3-2 0 15,0-2 0-15,-4 6 0 16,0 6 0-16,-5 10 0 15,1 7 0-15,-1 5 0 16,-2 9 0-16,6 17 0 16,-2 6 0-16,5 2 0 15,1-4 0-15,3-6 0 16,1-8 0-16,1-10 0 0,1-6 0 16,2 0 0-16,-2-14 0 15,2-8 0-15,-3-4 0 16,2 0 0-16,-4-2 0 15,1 6 0-15,-3 2 0 16,-4 8 0 0,-2 8 0-16,-3 4 0 0,3 0 0 15,-1 6 0-15,8 12 0 16,1 2 0-16,6 0 0 16,1-2 0-16,5-6 0 15,-3-4 0-15,0-8 0 16,-5 0 0-16,-4-2 0 15,-1-16 0-15,-6-4 0 0,5-4 0 16,1-4 0-16,1 0 0 31,1-1 0-31,2 3 0 0,-2 5 0 16,-5 9 0-16,0 6 0 16,-2 8 0-16,2 0 0 15,-2 22 0-15,4 11 0 16,-2 10 0-16,3-1 0 15,-3 0 0-15,1-8 0 16,-4-8 0-16,-1-8 0 16,-5-10 0-16,-2-8 0 0,0 0 0 15,0-6 0 1,0-14 0-16,0-6 0 0,2-2 0 16,12-6 0-16,5 0 0 15,6 2 0-15,2 3 0 16,2 6 0-16,0 6 0 15,0 6 0-15,-2 4 0 16,0 6 0-16,-4 1 0 16,2 0 0-16,0 0 0 15,2 0 0-15,2 0 0 16,-6 1 0-16,-2 2 0 16,-5-3 0-16,-5 0 0 15,-9 0 0-15,-2-11 0 0,0 0 0 16,0-2 0-16,0 3 0 15,-11 2 0-15,-3 7 0 16,-3 1 0-16,-4 1 0 16,-3 23 0-16,-3 6 0 15,5 6 0-15,4 0 0 16,7-4 0-16,9-5 0 16,2-7 0-16,2-10 0 15,18-8 0-15,7-2 0 16,2-6 0-16,2-12 0 15,-2-6 0-15,-2-2 0 16,-5 4 0-16,-2 1 0 16,-4 6 0-16,-8 8 0 0,1 7 0 15,-2 0 0-15,2 11 0 16,0 12 0-16,-3 4 0 16,6-1 0-16,3-2 0 15,8-10-18-15,1-8-2 16,7-6 13-16,1-6 7 15,-1-24 7-15,0-8 18 16,-4-12-12-16,0-9-13 16,-8-7 0-16,-1-10 0 15,-7-4 0-15,-4 0 0 0,-7 9 0 16,0 17 0-16,-7 24 0 16,-12 28 0-16,-8 8 0 15,0 45 0-15,2 35 0 16,17 28 0-16,8-6 0 15,0-9 0-15,31-23 0 16,11-25 0-16,9-2 0 16,5-7 0-16,-3-20-128 15,-10-18-121 1,-16-4-16-16,-25-24-56 0,-47-38-176 16,-22 6-130-1,-16 4-1084-15</inkml:trace>
  <inkml:trace contextRef="#ctx0" brushRef="#br0" timeOffset="-126198.45">31041 5444 2378 0,'0'0'824'0,"0"0"-494"16,0 0 37-16,149 20-170 16,-59-14-197-16,-1 4 0 15,-30 16 0-15,-12 0-45 16,-36 1-889-16</inkml:trace>
  <inkml:trace contextRef="#ctx0" brushRef="#br0" timeOffset="-125054.16">29925 7016 2588 0,'0'0'532'0,"0"0"-310"16,0 0 60-16,125-82-50 15,-77 28-68-15,2-11-88 16,-8-8-76-16,-11-10 0 16,-15-3 0-16,-14 4 0 15,-2 9 0-15,-20 18 0 16,-14 24 0-16,-6 31 0 15,-5 24 0-15,1 69 0 0,17 37 0 32,17 0 0-32,10-19 0 0,10-35 0 0,17-24 0 31,2 0 0-31,2-4 0 16,-2-6 0-16,-9-15 0 15,-11-16 0-15,-9-11 0 16,0 0 0-16,0-14 0 15,-6-16 0-15,6-10 0 16,0-6 0-16,17-4 0 16,17 8 0-16,3 8 0 0,0 16 0 15,-4 11 0 1,-6 7 0-16,-6 17 0 0,-7 17 0 16,-5 8 0-16,-2 4 0 15,-1 2 0-15,6-5 0 16,3-7 0-16,7-13 0 15,10-9 0-15,5-14 0 16,4 0 0-16,-3-18 0 16,-3-12 0-16,-6-8 0 15,-2 0 0-15,-10 0 0 16,-1 8 0-16,-7 8 0 16,-5 12 0-16,-2 10 0 15,4 0 0-15,-2 24 0 16,5 6 0-16,2 4 0 0,5-4 0 15,1-4 0-15,1-8 0 16,0-11 0-16,-3-7 0 16,-4 0 0-16,-9-21 0 15,-2-9 0-15,-4-6 0 16,-20-4 0-16,0 2 0 16,1 6 0-16,10 4 0 15,13 10 0-15,0 4 0 16,29 4 0-16,22-3 0 15,13 1 0-15,8-3 0 16,-5-9-14-16,-11-6-26 16,-14-11 25-16,-18-9 15 15,-15-8 12-15,-9-4 45 0,0 0-57 16,-11 5 0-16,-3 13 0 16,-1 16 0-16,4 18 0 15,-2 10 0-15,-4 42 0 16,0 44 0-16,1 37 0 15,8-3 0-15,8-17 0 16,0-31 0-16,6-20 0 16,23 0 0-16,12 2 0 15,14-6 0-15,7-20 0 16,0-17 0-16,-1-11 0 16,-12-18 0-16,-11-21 0 15,-14-11 0-15,-8-8 0 0,-9-2 0 16,-7 0 0-16,0 10 0 15,0 15 0-15,-18 19 0 16,-5 16 0-16,-3 11 0 16,-1 30 0-16,5 14 0 0,11 7 0 15,11 2 0-15,11-8 0 16,38-8 0-16,22-16 0 16,19-15 0-16,1-17 0 15,-14 0 0-15,-45-33-272 16,-26 5-464-16,-17 8-977 0</inkml:trace>
  <inkml:trace contextRef="#ctx0" brushRef="#br0" timeOffset="-124094.15">25390 8909 588 0,'0'0'942'15,"0"0"-691"-15,0 0 14 16,0 0 25-16,0 0-10 16,0 0 7-16,0 0 41 15,-71 8-3-15,71-8-13 16,-2 2-84-16,2 6-228 16,0 8 0-16,0 6 0 15,11 6 0-15,23 3 0 0,21-4 0 16,19-7 0-16,15-12 0 15,11-8 0-15,3 0-48 16,-10-18 4-16,-8-8 22 16,-16-3 16-16,-13-2 6 15,-16 5 10-15,-14 4 33 16,-10 10 24-16,-5 8-67 16,-4 4 0-16,2 0 0 15,6 20 0-15,6 6 0 16,10 0 0-16,5-3 0 15,3-5 0-15,4-10 0 16,-3-7 0-16,-4-1 0 16,-7-1 0-16,-7-16 0 0,-2-1 0 15,-2-2 0 1,-1 0 0-16,1 2 0 0,1 2 0 16,-2 6 0-16,3 4 0 15,1 6 0-15,-2 0 0 16,8 0 0-16,0 12 0 15,2 2 0-15,0-2 0 16,-5-4 0-16,-2-6 0 16,-4-2 0-16,-5 0-20 15,-13-20-202-15,0 0-325 16,0 0-540-16</inkml:trace>
  <inkml:trace contextRef="#ctx0" brushRef="#br0" timeOffset="-123653.45">26144 8883 1847 0,'0'0'798'0,"0"0"-323"0,0 0-135 16,0 0-97-16,24-102-108 15,5 60-30-15,7-7-6 16,8-6-45-16,10-6-54 16,8-5 0-16,9-2 0 15,14-2 0-15,23-4 0 16,34-9 0-16,38-5 0 16,18-2 0-16,1 4 0 15,-12 5 0-15,-31 15 0 16,-31 12 0-16,-32 12 0 15,-31 14 0-15,-12 6 0 16,-4-2 0-16,1-2 0 0,-2-2 0 16,-14 6 0-16,-7 4 0 15,-3 5 0-15,-6 3 0 16,-3 6 0-16,-4 3 0 16,1 1-14-16,0 0-49 15,0 0-58-15,2 1-172 16,0 8-292-16,-4-1-474 0</inkml:trace>
  <inkml:trace contextRef="#ctx0" brushRef="#br0" timeOffset="-123526.95">28417 7838 2329 0,'0'0'723'15,"0"0"-567"-15,0 0-138 16,0 0-18-16,0 0-1149 0</inkml:trace>
  <inkml:trace contextRef="#ctx0" brushRef="#br0" timeOffset="-122230.83">23935 5867 1713 0,'0'0'307'0,"0"0"-218"16,0 0 99-16,0 0-33 0,0 0-65 16,0-104 33-1,-17 92-5-15,-10 2-3 0,-10 6-63 16,-8 4-11-16,-5 0 47 16,0 0 42-16,0 6-14 15,6 8-25-15,9 6-16 16,5 0-23-16,12 6-26 15,7 2-11-15,9 6-3 16,2 6-3-16,5 9-8 16,19 6 5-16,5 9-5 15,3 5 1-15,-7 3-1 16,-6 0 5-16,-15 0-5 16,-4 0 6-16,-9 1-7 15,-22-5 1-15,-4-2 5 16,-1-8 23-16,5-9 14 0,8-11-23 15,10-12-19-15,13-11 5 16,0-4-5-16,11-3 0 16,18-2 0-16,2 4 0 15,3 4-1-15,-3 8 1 16,-6 14 0-16,-6 12-1 16,-7 13 1-16,-8 11-1 15,-4 8 24-15,0 4 47 16,-9-2 17-16,-6-4-8 15,2-5-23-15,7-9-24 16,6-12-33-16,6-10 0 16,22-10 0-16,10-12 0 15,11-12-65-15,29-10-226 0,-13-18-554 16,-7-4-1267-16</inkml:trace>
  <inkml:trace contextRef="#ctx0" brushRef="#br0" timeOffset="-121397.27">24018 7059 1517 0,'0'0'401'15,"0"0"-91"-15,0 0 174 16,0 0-180-16,0 0-101 15,0 0-76-15,0 0-2 16,0-11 8-16,11 27 2 16,7 8-51-16,9 6-36 15,11 5-27-15,18 2-15 16,12 2-5-16,17-1 0 16,11-2-1-16,6-2 0 15,6-2 0-15,-2-6 0 0,0-6 1 16,-6-4 0-16,-5-6 5 15,1-6 0-15,0-2-6 16,1-2 8-16,4 0 8 16,2 0-1-16,-1 0 3 15,1 0 5-15,-1 0 5 16,-2 5-7-16,0 0-4 16,1 1-4-16,1-2-7 15,5 0-5-15,2-1 1 16,16-3-1-16,22 0 0 15,20 0 5-15,5-11-6 16,-12-5 1-16,-15-2 4 16,-16-2-5-1,-2 0 0-15,-4-2 0 0,-19 4 0 0,-19 2-3 16,-23 6 2-16,-6 0 1 16,5 0 0-16,-1-2-1 15,2 0 1-15,-8 0 0 16,-1 0 0-16,-2 0 0 15,5 0 0-15,0 3 0 16,2 2-1-16,-5-1-10 16,-4 1 1-16,-9 2 8 15,-11-4 1-15,-6 4 0 0,-8-1 1 16,-4-2 0 0,-4 0-1-16,-3-1-8 0,-2-1 2 15,-2-2 6-15,0 2-7 31,0-2 7-31,-13 1 1 0,-7 0-1 0,-7 1 0 16,-4 2 0-16,-2 4 0 16,1 2-1-16,6 2 2 15,3 0-1-15,10 0 1 16,9 6 1-16,4 5 5 16,0 0-5-16,15 1-1 15,10 1 1-15,6-6-1 16,2-3-7-16,-4-1-75 0,-4-3-95 15,-5 0-78-15,-7 0-434 32,-4 0-1013-32</inkml:trace>
  <inkml:trace contextRef="#ctx0" brushRef="#br0" timeOffset="-121255.74">28989 7279 2841 0,'0'0'737'0,"0"0"-458"15,0 0-144 1,0 0-135-16,0 0-237 0,0 0-793 0</inkml:trace>
  <inkml:trace contextRef="#ctx0" brushRef="#br0" timeOffset="-120320.89">28142 7560 2046 0,'0'0'689'0,"0"0"-215"16,0 0-228-16,0 0-150 15,0 0-59-15,142-68 5 16,-61 29 12-16,25-15 20 16,-2-2-10-16,0-10 2 15,-6-7-24-15,-28 11-16 0,-4-2-7 16,-22 12 1-16,-17 16 11 16,-13 10 7-16,-7 12-17 15,-7 6-21-15,0 2-1 16,0 4-67-16,0 0-121 15,-2-2-72-15,-17-2-65 16,-10-4 29-16,-6-2 93 16,-11-4 132-16,-8 0 72 15,0-2 137-15,-2 2 79 16,6-3 10-16,2 4-29 16,11 0-20-16,10 1-9 15,6 7-34-15,13 0-20 0,3 6-54 16,5 1-60-1,0 0 0-15,5 11 0 0,19 14 0 16,8 3 0-16,7 6 0 16,13-2 0-16,6-4 0 15,7-2 0-15,-1-4 0 16,-4-4 0-16,-9-2 0 16,-15 0-29-16,-14 0-4 15,-15 6 12-15,-7 6 19 16,-16 8 2-16,-17 9 33 15,-7 5 1-15,-1 4-16 0,2 2-18 16,3-2 0-16,7 0 0 16,7-6 0-16,6-3-11 15,7-9-58-15,9-6-130 16,0-8-276-16,0-10-487 0</inkml:trace>
  <inkml:trace contextRef="#ctx0" brushRef="#br0" timeOffset="-120195.4">29038 7754 2493 0,'0'0'854'0,"0"0"-587"0,0 0 25 16,0 0-203-16,0 0-89 16,0 0-595-16,0 0-1917 0</inkml:trace>
  <inkml:trace contextRef="#ctx0" brushRef="#br0" timeOffset="-117094.75">15097 4850 2123 0,'0'0'685'0,"0"0"-357"16,0 0 40 0,0 0-54-16,0 0-151 0,0 0-92 15,0 0-56-15,29 32-14 16,4 7 5-16,12 5-5 16,18-2-1-16,28-4 0 15,29-16-6-15,27-20-9 16,-9-2 13-16,-29-12-10 15,-33-10 12-15,-22 0 2 0,6-6 8 16,5-4-1-16,3-3 0 16,-7 6 3-16,-3 8 2 15,-6 9-14-15,4 12 0 16,5 0 0-16,5 11 0 16,8 13 0-16,4 2 0 31,2 0 0-31,5-2 0 0,-3-2 0 0,3-8 0 15,0-6 0-15,2-8 0 16,2 0 0-16,-3-6 0 16,-1-14 0-16,-4-4 0 15,-4-2 0-15,-10 0 0 16,-7 8 0-16,-8 8 0 16,-8 10 0-16,-3 0 0 0,1 11 0 15,3 14 0-15,5 3 0 16,11-2 0-16,10-4 0 15,27-10 0-15,29-12 0 16,-4 0 0-16,-9-6 0 16,-16-12 0-16,-25 0 0 15,7-4 0-15,2-2 0 16,-10 3 0-16,-10 3 0 16,-6 4 0-16,-9 6 0 15,-3 2 0-15,-1 5 0 0,-1 1 0 16,-5 0 0-16,2 0 0 15,-4 0 0-15,-3 0 0 16,-6 0 0 0,-6 0 0-1,-6 0 0-15,-6 0-164 0,-3 0-420 16,-5 0-601-16</inkml:trace>
  <inkml:trace contextRef="#ctx0" brushRef="#br0" timeOffset="-115227.16">5853 5893 1551 0,'0'0'384'15,"0"0"-82"1,0 0 170-16,0 0-218 0,0 0-103 0,0 0-88 16,0 0-23-16,-7-10 16 15,7 16-7-15,0 10-6 16,2 8 2-16,13 4-22 15,6 3-14-15,6-3-2 16,4-2 1-16,9-8-1 16,7-8 10-16,3-8-8 15,9-2 1-15,1-11 1 16,0-11 10-16,0-3 27 16,-2-5-9-16,-2 1 6 15,-2 1 6-15,-4 6-12 16,0 6-11-16,-6 8-11 0,1 8-8 15,-1 0 10-15,1 14 5 16,4 12-3-16,2 2-12 16,5 0-9-16,4-6-1 15,5-4-1-15,2-7 2 16,1-11 1-16,-3 0 0 16,-3-4 0-16,-6-13-1 15,-6-2 1-15,-8-2 5 16,-5 6-5-16,2-2-1 15,1 7 1-15,2 4-1 0,5 3 1 16,6 3-1 0,12 0 1-16,6 0-1 0,12 3 0 15,5 3 0-15,9-2 1 16,-2-4-1-16,-3 0-1 16,-8 0-7-16,-8-8-2 15,-11-4 1-15,-9 0 8 16,-8 2 0-16,-3 0 0 15,-3 2 0-15,1 0 0 16,3 4 0-16,6 0-1 16,1 2-8-16,27 2-184 15,-13 0-262 1,-7 0-552-16</inkml:trace>
  <inkml:trace contextRef="#ctx0" brushRef="#br0" timeOffset="-114655.06">11084 5791 1765 0,'0'0'725'15,"0"0"-358"-15,0 0 93 16,0 0-231-16,0 0-86 15,0 0-95-15,0 0-43 16,15 6-4-16,20 6 5 0,17-4 5 16,38-4 2-1,43-4-4-15,35-8-3 0,10-16-4 16,-11-4-1-16,-22 4 0 16,-43 5-1-16,-19 5 0 15,-23 7 0-15,-6 3 0 16,1-3-1-16,1 3 1 15,-1 3-1-15,-15 1 1 16,-15 0 34-16,-9 0 31 16,-9 0 25-16,-5 0 27 15,0 0-117-15,-2 0 0 16,0 0 0-16,0 0 0 16,0 0 0-16,2 0 0 0,-2 0-134 15,0 0-226-15,-6 0-288 16,-17 10-172-16,-10-1-437 0</inkml:trace>
  <inkml:trace contextRef="#ctx0" brushRef="#br0" timeOffset="-114388.5">11429 5939 1580 0,'0'0'549'15,"0"0"-334"-15,0 0 159 16,0 0 114-16,0 0-253 15,0 0-106-15,0 0-60 16,-73 0-27-16,107 0-10 0,37-2 1 16,45-8-3-16,48-6-15 15,21-2-9-15,-2 0-5 16,-25 2-1-16,-46 6 0 16,-32 4-18-16,-33 2-51 15,-21 4-31-15,-7 0 25 16,-9 0 39-16,-5 0 21 15,-5 0-29-15,0 4-152 16,-2 4-364-16,2 0-506 0</inkml:trace>
  <inkml:trace contextRef="#ctx0" brushRef="#br0" timeOffset="-114262.8">12980 5952 2304 0,'0'0'572'15,"0"0"-391"-15,0 0-70 16,0 0-111-16,0 0-669 0</inkml:trace>
  <inkml:trace contextRef="#ctx0" brushRef="#br0" timeOffset="-111134.31">15055 7002 108 0,'0'0'1009'15,"0"0"-760"-15,0 0 65 32,0 0-39-32,0 0 10 0,0 0-27 0,-92 0-32 15,92 0-18-15,0 0-2 16,0 0-39-16,0 0-48 16,0 0-5-1,0 0-4-15,0 0-32 0,7 0-30 16,20-2-36-16,37-2 3 15,50-4 10-15,57-2 8 16,37-4-16-16,12 0-10 0,-6 4-6 16,-27 4 1-16,-21 2-1 15,-44 0 5 1,-40 2-5 0,-35 0 0-16,-22 0 0 15,-10 2 1-15,-4 0-1 16,-4 0 17-16,-7 0-1 15,0 0-17-15,-5 0-140 16,-12 0-98-16,-28 0-232 16,0 0-189-16,-4 4-246 0</inkml:trace>
  <inkml:trace contextRef="#ctx0" brushRef="#br0" timeOffset="-110820.15">15325 7066 1277 0,'0'0'523'15,"0"0"-336"-15,0 0 158 16,0 0 135-16,0 0-206 0,0 0-85 16,0 0-77-1,-99 6 8-15,115-6-33 0,17 0-26 16,34 0-2-16,53-2-26 16,61-12-17-16,28 0-15 15,8 0 0-15,-20 2 1 16,-39 4-1-16,-37 2 6 15,-38 0-6-15,-35 2 0 16,-25 2 6-16,-7 0 5 16,-5 2 14-16,-5 0 10 15,-4 0-18-15,6 0-18 16,36-6-212-16,0 0-532 16,10 0-643-16</inkml:trace>
  <inkml:trace contextRef="#ctx0" brushRef="#br0" timeOffset="-110159.06">20721 6914 1631 0,'0'0'519'16,"0"0"-297"-16,0 0 126 0,0 0 22 15,0 0-109-15,0 0-77 16,0 0-68-16,-71 0-28 15,104 0-28-15,38 0-27 16,43-4-13-16,40-4-14 16,12 0-5-16,-25 2-1 15,-43 0-1-15,-42 2-37 16,-18-2 2-16,-5 2 18 16,-8 0-1-16,-8 0-2 15,-15 2 20-15,-2-2-7 0,-19 0-152 16,-18 4-71-1,-40 0-275-15,8 0-209 0,-1 12-886 0</inkml:trace>
  <inkml:trace contextRef="#ctx0" brushRef="#br0" timeOffset="-109891.1">20665 7044 1003 0,'0'0'964'0,"0"0"-639"15,0 0 51-15,0 0 108 16,0 0-206-16,0 0-81 15,0 0-50-15,-100 10-39 0,119-10-32 16,24 0-34-16,39 0-19 16,50 0-16-16,39-4-6 15,12-6-1-15,-32 0-33 16,-43 0-9-16,-48 2 2 16,-18 2 11-16,-4 0 16 15,-7 0 13-15,-6 0 0 16,-17 2 44-1,-6 2 8-15,-2-2-52 0,0 2-12 16,8-4-214-16,5 4-483 16,0-2-763-16</inkml:trace>
  <inkml:trace contextRef="#ctx0" brushRef="#br0" timeOffset="-109765.39">22055 7030 1733 0,'0'0'1089'15,"0"0"-724"-15,0 0-136 16,0 0-167-16,0 0-62 16,0 0-466-16,0 0-525 0</inkml:trace>
  <inkml:trace contextRef="#ctx0" brushRef="#br0" timeOffset="-104026.97">4448 10726 2448 0,'0'0'494'16,"0"0"-361"-16,0 0 92 0,0 0-6 16,0 0-122-16,0 0-68 15,-10-2-17-15,18 20 49 16,6 4 14-16,1 2-21 16,1 0-27-16,2-6-1 15,2-6 1-15,9-8 9 16,15-4 24-16,39-32 13 15,50-36-73-15,62-38 0 16,30-19 0-16,-1 3 0 16,-23 16 0-16,-61 34 0 15,-41 24 0-15,-39 21 0 16,-24 11 0-16,-9 6 0 0,-10 4 0 16,-3 0 0-16,-12 6 0 15,-2 0 0-15,2 0 0 16,2 0 0-16,5 4 0 15,9 12-71-15,-1-2-531 16,-5-1-957-16</inkml:trace>
  <inkml:trace contextRef="#ctx0" brushRef="#br0" timeOffset="-99425.35">2437 15025 1129 0,'0'0'1108'0,"0"0"-834"0,0 0 188 15,0 0-159-15,0 0-20 16,0 0-111-16,0-22-56 15,0 22-22-15,0 0-20 16,0 6-37-16,0 12-20 16,14 6-4-16,10 8 1 15,7 4-14-15,7-1 0 16,6-3 0-16,4-6 0 16,2-11-8-16,6-8-1 15,0-7 8-15,2-4-10 0,0-18 11 16,-3-4 1-16,1-5 5 15,-7 3 0-15,-4 2-6 16,-8 6 0-16,-3 8 1 16,0 4 0-16,-1 8 13 15,1 0-14-15,5 4 0 16,4 10 0-16,6 0 0 16,4-2 0-16,5-6 0 15,5-2 0-15,-1-4 0 16,-2 0 0-16,-4-4 0 15,-7-10 0-15,-6-4 0 16,-10 0 0-16,-4 0 0 0,-5 4 0 16,-4 0 0-16,-2 10 0 15,-3 0 0-15,2 4 0 16,0 0 0-16,8 8 0 16,6 6 0-16,4-4 0 15,10-2 0-15,6-8 0 16,27 0-87-16,-9-22-382 15,-13-2-575-15</inkml:trace>
  <inkml:trace contextRef="#ctx0" brushRef="#br0" timeOffset="-96732.35">1298 17700 1938 0,'0'0'340'16,"0"0"-54"-16,0 0 191 0,0 0-235 15,0 0-56 1,0 0-59-16,-81 4-16 0,81-4-4 15,0 0-2-15,0 0-6 16,0 0-21-16,0 0-78 16,0 0 0-16,19-14 0 15,45-30 0-15,61-36 0 16,68-37 0-16,29-7 0 16,5 8 0-16,-26 18 0 15,-59 35 0-15,-41 13 0 16,-39 20 0-16,-28 12 0 15,-11 0 0-15,-11 6 0 0,-12 6 0 16,-16 6-44-16,-32 0-155 16,-44 32-284-1,12 8-183-15,4 4-152 0</inkml:trace>
  <inkml:trace contextRef="#ctx0" brushRef="#br0" timeOffset="-96386.22">1336 17923 1652 0,'0'0'576'0,"0"0"-411"0,0 0 175 15,0 0-11 1,0 0-149-16,0 0-77 16,0 0 8-16,-94 54-24 0,100-62 21 15,13-6 42-15,14-8-21 16,19-14-36-16,42-31-20 15,49-37-73-15,57-28 0 16,20-3 0-16,-2 9 0 16,-25 28 0-16,-64 36 0 15,-34 18 0-15,-37 17 0 16,-26 13 0-16,-11 5 0 0,-5 0 0 16,-7 5 0-1,-7 4 0-15,-2 0 0 0,0 0 0 16,0 0 0-16,0 0 0 15,0 0 0-15,14 0-143 16,-1 4-426-16,-1 0-560 0</inkml:trace>
  <inkml:trace contextRef="#ctx0" brushRef="#br0" timeOffset="-96260.47">3114 17151 3071 0,'0'0'564'15,"0"0"-310"-15,0 0-47 0,0 0-207 0,0 0 0 16,0 0-36-16,0 0-587 16</inkml:trace>
  <inkml:trace contextRef="#ctx0" brushRef="#br0" timeOffset="-76295.75">23479 17026 1220 0,'0'0'499'16,"0"0"-411"-16,0 0 174 0,0 0 107 16,0 0-44-16,-121 4-85 15,112-4-26-15,3 0 54 16,2 0-46-16,2-8-33 16,2-6-46-16,0-12-86 15,8-6-57-15,21-4 0 16,13-4 0-16,10 8 0 15,4 10 0-15,-3 14 0 16,-2 8 0-16,-8 10 0 16,-14 28-9-16,-14 16 0 15,-15 12 9-15,0 12 0 0,-29 7 1 16,-4-1 16-16,-1 0-17 16,7-12 0-16,7-1 0 15,16-13 0-15,4-12 0 16,4-2 0-16,23-12 0 15,8-6 0-15,8-4 0 16,1-8 0-16,-1 0-24 16,-3-6-9-16,-6-4-15 15,-10 4 25-15,-11-2 16 16,-8 2-1-16,-5 6 8 16,0 8 9-16,-18 6 0 15,-2 6 8-15,3 7 10 16,3-5-6-16,9 4-6 0,5-4-14 15,9 0-1-15,18 0 0 16,2-2 1-16,0-2-1 16,-11-3-2-16,-16 0-3 15,-2 0 5-15,-35-4 18 16,-19 2-9-16,-15-5 14 16,-5-8-23-16,3-14 0 15,15 0 0-15,19-18 0 16,37-49 0-16,0 3-240 15,33-2-763-15</inkml:trace>
  <inkml:trace contextRef="#ctx0" brushRef="#br0" timeOffset="-74763">24767 17044 1681 0,'0'0'380'15,"0"0"-12"-15,0 0 148 16,0 0-243 0,-74-112-44-16,39 104-30 0,-6 8-16 15,-1 4-48-15,-2 26-46 16,-1 12-46-16,5 14-43 0,7 8 0 15,12 7 0-15,13 9 0 16,8 4 0-16,13-6 0 16,22-3 0-1,15-11 0-15,5-16 0 0,6-12 0 16,-3-10 0-16,-3-16 0 16,-8-10 0-16,-5-2-14 15,-7-24-11-15,-3-10 13 16,-6-8-3-16,-5 0-5 15,-6-1-13-15,-5 9 6 16,-8 4 26-16,-2 10-4 0,0 8 5 16,-7 6 16-1,-7 4 8-15,1 0 5 0,2 4-8 16,0 0-2-16,4 0 4 16,3 4-17-16,2 8-6 15,2 2 0-15,0 8 0 16,0 0 0-1,0 6 0-15,0 3 0 0,15-3-1 16,5-2-11-16,5-4 2 16,6-12-20-16,3-6-23 15,-3-4-11-15,0-4-35 16,-10-18 18-16,-4-6 55 16,-13-8 20-16,-4-9 6 15,-11 1 8-15,-18-6 3 16,-6 6-10-16,-6 12 32 0,3 10 24 15,7 14 12-15,6 8-18 16,12 0-9-16,9 14-30 16,4 2-11-16,13-2 0 15,20 0-1-15,12-10 2 32,8-4-2-32,5 0 1 0,0-18-1 0,-4 0 7 15,-8-4-6-15,-12 8 7 16,-10 2 19-16,-10 6 11 15,-5 6-12-15,-5 6-26 16,3 20 0-16,-3 10 0 16,6 4 0-16,0 0 0 15,6-8 0-15,0-6 0 0,4-8 0 16,2-10 0-16,2-8 0 16,3-8 0-16,2-24 0 15,2-12 0-15,0-4 0 16,-2 2 0-16,-4 2 0 15,-4 12 0-15,-6 10 0 32,-5 18 0-32,-2 4 0 0,1 4 0 15,-1 18 0-15,4 6 0 16,-1 2 0-16,2-6 0 16,1-2 0-16,-1-10 0 15,0-8 0-15,-2-4 0 16,2 0 0-16,-1-16 0 0,3-8 0 15,1-6 0-15,1 4 0 16,2 2 0-16,1 8 0 16,2 10 0-16,0 6 0 15,3 4 0-15,0 14 0 16,4 4 0-16,4 0 0 16,2-12 0-16,5-6 0 15,-2-4 0-15,0-22-3 16,-4-14-26-16,-7-12 14 15,-10-11 14-15,-3-3 1 0,-10-6 31 16,-2-2-14-16,-2 8-17 16,0 16 0-16,0 16 0 15,0 24 0-15,0 6 0 16,-2 36 0 0,-2 26 0-16,4 28 0 0,9 34 0 15,26 21 0-15,7-13 0 16,-1-28 0-16,-12-33 0 15,-10-31 0-15,-3 4 0 16,-5-8 0-16,-4-8-108 16,-7-28-426-16,-18 0-353 15,-9-22-804-15</inkml:trace>
  <inkml:trace contextRef="#ctx0" brushRef="#br0" timeOffset="-73860.66">26339 16906 2123 0,'0'0'934'16,"0"0"-560"-16,0 0-96 16,0 0-101-16,148 8-110 15,-99 18-38-15,-9 10-16 16,-13 4-11-16,-21 6 4 16,-6-2-6-16,-15 1-6 15,-17-9 5-15,1-6-7 0,7-12 8 16,6-12 0-1,11-6 0-15,7-18-13 0,0-18-23 16,11-8 30-16,14-2-1 16,6 1 7-16,5 5 1 15,4 14 17-15,0 12 24 16,-2 14 15-16,-5 0-5 16,-4 14-52-16,-4 16 0 15,-3 2 0-15,-4-1 0 16,-2-4 0-16,-1-9 0 0,-1-4 0 15,-1-5 0 1,1-9 0-16,-1 0 0 0,-3-18 0 16,2-9 0-16,-3-1 0 15,-3 2 0-15,-1 4 0 16,-3 12 0 0,0 2 0-16,1 8 0 0,1 0 0 15,3 8 0-15,6 10 0 16,5 0 0-16,5 0 0 15,2 0 0-15,8-9 0 16,0-4 0-16,5-5 0 16,-1-9 0-16,1-18 0 15,-3-5 0-15,-3-12 0 0,-6-10 0 16,-1-12 0-16,-9-24 0 16,-9-31 0-16,-5 9 0 15,-2 16 0-15,0 32 0 16,-7 33 0-16,-4 13 0 15,-2 14 0-15,2 8 0 16,3 33 0 0,4 21 0-16,4 12 0 0,0 12 0 15,16 2 0-15,11-4 0 0,4-3 0 16,5-11 0 0,4-12 0-16,4-18 0 0,5-10 0 15,3-18 0-15,0-8 0 16,0-8 0-1,-5-20 0-15,-5-16 0 0,-6-10 0 16,-12-8 0-16,-8-4 0 16,-9-2 0-16,-7 9 0 15,0 17 0-15,-12 22 0 16,-9 16 0-16,-2 4 0 16,1 28 0-16,2 16 0 15,4 10 0-15,12 8 0 0,4-3 0 16,8-1 0-1,24-10 0-15,11-16 0 0,5-10 0 16,6-18 0-16,-6-4 0 16,-5-26-72-16,-18-46-417 15,-12 6-240-15,-13-2-269 0</inkml:trace>
  <inkml:trace contextRef="#ctx0" brushRef="#br0" timeOffset="-73725.3">27374 16499 1905 0,'0'0'1104'0,"0"0"-603"16,0 0-207-16,0 0-138 15,0 0-93-15,162 30-63 0,-19-64-92 16,-20 2-386-16,-32 0-762 0</inkml:trace>
  <inkml:trace contextRef="#ctx0" brushRef="#br0" timeOffset="-73191.05">28448 16365 2819 0,'0'0'615'15,"0"0"-247"-15,0 0-74 0,0 0-294 31,2 130 0-31,13-82 0 16,5-2 0-16,5-6 0 16,6-10 0-16,5-16-32 15,6-14-130-15,3-4-21 16,-1-28 29-16,-1-18 97 16,-8-8 55-16,-11-12 2 15,-6-20 72-15,-11-29 62 16,-7 15 14-16,0 12-22 15,0 28-16-15,0 33-110 0,-7 17 0 16,3 14 0-16,2 13 0 16,2 41 0-16,0 18 0 15,6 16 0-15,13 6 0 16,-2-4 0-16,1-9 0 16,-7-11 0-16,-5-20 0 15,-6-18 0-15,0-16 0 16,-6-16 0-16,-11-4 0 15,-6-32 0-15,3-8 0 16,5-10 0-16,10 2 0 16,5 6 0-16,7 6 0 15,22 9 0-15,8 9 0 16,8 4 0-16,-2 4 0 0,-10-8-105 16,-13 8-489-16,-13-4-470 15</inkml:trace>
  <inkml:trace contextRef="#ctx0" brushRef="#br0" timeOffset="-73092.78">28207 15909 2421 0,'0'0'614'0,"0"0"-295"16,0 0-94-16,0 0-225 16,162 0-599-16</inkml:trace>
  <inkml:trace contextRef="#ctx0" brushRef="#br0" timeOffset="-72919.88">29475 16142 2378 0,'0'0'1370'0,"0"0"-1022"16,0 0-348-16,0 0 0 16,0 0 0-16,0 0 0 15,0 0-216 1,-58 98-1496-16</inkml:trace>
  <inkml:trace contextRef="#ctx0" brushRef="#br0" timeOffset="-72757.41">27420 17311 2097 0,'0'0'1999'16,"0"0"-1999"-16,178-58 0 0,5 6 0 15,27-2 0-15,-8 18 0 16,-55 13 0-16,-41 14 0 16,-42 9-377-16,-31 0-911 15</inkml:trace>
  <inkml:trace contextRef="#ctx0" brushRef="#br0" timeOffset="-72590.83">27744 17473 2528 0,'0'0'1185'0,"0"0"-802"16,0 0-383-16,166-64 0 0,4-6 0 15,19-16 0-15,-6-2 0 16,-58 21-771-16,-40 25-2073 0</inkml:trace>
  <inkml:trace contextRef="#ctx0" brushRef="#br0" timeOffset="-72481.31">29377 16862 332 0,'0'0'3764'0,"0"0"-3764"16,0 0 0-16,0 0 0 15,0 0 0-15,0 0 0 16,0 0-688-16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4:33:07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4937 4967 2192 0,'0'0'607'16,"0"0"-290"-16,0 0-40 0,0 0-43 16,0 0-57-1,0 0-64-15,-5 0-53 0,14 22-2 16,7 8 3-16,2 4-61 16,-1 4 0-16,4-6 0 15,-2-6 0-15,8-9 0 16,12-17 0-16,11-9 0 15,40-49 0-15,41-46 0 16,34-35 0-16,-9 3 0 16,-31 26 0-16,-45 38 0 15,-31 33 0-15,-7 11 0 16,-11 14-21-16,-31 34-492 0,-29 28-245 16,-19 15-580-1</inkml:trace>
  <inkml:trace contextRef="#ctx0" brushRef="#br0" timeOffset="965.45">15375 2956 2201 0,'0'0'747'16,"0"0"-476"-16,0 0-39 16,0 0-82-16,0 0-48 15,0 0-47-15,0 0-2 16,21 74-14-16,-15-44-14 15,5-4-7-15,5-8-4 16,9-10 1-16,12-8 10 16,21-12 28-16,36-38 1 15,46-33-12-15,40-29-42 16,15-6 0-16,-35 20 0 16,-42 28 0-16,-51 35 0 0,-23 11 0 15,-3 6 0-15,-8 2 0 16,-9 4 0-16,-12 8 0 15,-10 4 0-15,-2 0 0 16,0 0 0-16,2 14 0 16,2 6 0-16,3 12-110 15,2-3-248-15,-6-7-608 0</inkml:trace>
  <inkml:trace contextRef="#ctx0" brushRef="#br0" timeOffset="9901.4">6700 6431 561 0,'0'0'1033'0,"0"0"-836"15,0 0-3 1,0 0 99-16,0 0-130 0,0 0-81 16,-35-27-11-16,25 19 16 15,-3 1-31-15,3 3-32 16,1-3-15-16,1 6-8 0,4-4 1 16,-4 1-2-16,4 3 0 15,2-3-1 1,-3 0-7-16,1-1 7 0,0 1 1 15,2 3 0-15,-1-6 0 16,3 1 1-16,0-3 15 16,0-6-10-16,0-3-5 15,11-6-1-15,7-4 1 16,4-4-1-16,3-2-1 16,6 0 1-16,2 0-1 15,5 0 0-15,9-1 1 0,9 2-1 16,8-3 0-16,12-3 1 15,9 3-1-15,4 0 1 16,2 2 0-16,1 6 0 16,-3 2 7-16,-2 4-5 15,-3 2-2 1,-1 4 1-16,-3 0-1 0,-2 1 0 16,0 0-1-16,2 2 0 15,-2 0 0-15,4 3 0 16,-1-1 1-16,1 5 0 0,3 2-1 15,-3 3 0-15,-1 1 0 16,-8-3 1 0,-1 1-1-16,-10-2 0 0,-7-1 1 15,-6-2-1-15,-7 0-6 16,-3-1-5-16,-6 1 11 16,-7 0 0-16,-5-4 0 15,-3 4-9-15,-7-4-26 16,-3-1 5-16,-2-2 11 15,-6 0 5 1,0-2 14-16,0-2-1 0,0-2 2 0,-8 2 1 16,-7 0 6-16,-3 2 1 15,-2 4 1-15,2 2 9 16,5 6 13-16,4 2 26 16,4 2-11-16,5 0-24 15,0 2-14 1,0 12 10-1,16 6 13-15,8 0 15 16,7 2 14-16,6 0 3 16,0 0-2-16,3-2-13 15,2-4-18-15,5-2-6 16,5-4-10-16,6-7 1 16,7-3 4-16,6 0 1 0,4-17-1 15,5-3 8-15,5-4 30 16,2 0 22-16,3-2 38 15,-4-2-10-15,3 2-13 16,-2-4-13-16,0 2-13 16,0-2-25-16,2 2-14 15,-5-1-7-15,1 5-4 16,-4 6-7-16,-10 6-11 16,-4 6 2-16,-7 6-2 0,-4 0 2 15,-3 10-2 1,-6 11-1-16,-2 2-6 0,-5 1-16 15,-7 2 1-15,-6-1 4 16,-5-3 1 0,-4-2 8-16,-7 0 8 0,-2-4-1 15,-3 0 2-15,-1 0 0 16,-1-4 0-16,-2-2 0 16,0-2-14-16,-2-2-19 15,4-4-147-15,-2-2-407 16,2 0-529-16</inkml:trace>
  <inkml:trace contextRef="#ctx0" brushRef="#br0" timeOffset="10001.27">11525 5374 1587 0,'0'0'1617'16,"0"0"-1361"-16,0 0-175 15,0 0-81-15,0 0-1004 0</inkml:trace>
  <inkml:trace contextRef="#ctx0" brushRef="#br0" timeOffset="11230.07">7196 7770 196 0,'0'0'1404'16,"0"0"-1242"-16,0 0-86 15,0 0 48-15,0 0-78 16,0 0-46-16,0 0-15 16,-18-14 15-16,12 32 72 15,-1 10 46-15,-2 12 52 16,0 10-26-16,3 11-58 16,6 3-24-16,0 2-24 15,6 0-16-15,23-4-4 16,11-3-11-16,14-7 4 0,12-9 2 15,13-7-12-15,10-9 1 16,26-7-1-16,30-8 7 16,38-8-7-16,11-2 10 15,-14-2 0-15,-20 6 9 16,-46 4-8-16,-29 0 1 16,-25 4 16-16,-11 4 42 15,-2 4 9-15,-1 8-30 16,2 7-21-16,-15 4-10 15,-4 4-10-15,-9-1 0 16,0 0 0-16,-2-4-3 16,5-4-5-16,-2-8 1 0,8-8-1 15,7-4 7-15,4-8-7 16,7-6 8-16,4-2-2 16,3 0-1-16,1-6 5 15,-3-4 5-15,-3 2 34 16,-5 6 17-16,-4 2-16 15,1 2-11-15,-2 20-7 16,3 6-4-16,1 6-7 16,4 4-7-16,2-2-7 15,5-6-7-15,4-7-1 0,4-11 1 16,7-12 1-16,4 0-1 16,1-14 0-16,-5-12 5 15,-2-2 1-15,-9-1 10 16,-10 3 50-16,-7 5 14 15,-10 2-9-15,-11 5-13 16,-9 4-25-16,-6 4-8 16,-5 2-10-16,0 0-16 15,0-2-7-15,0 2-77 16,0-2-228-16,0 0-585 16,0 2-817-16</inkml:trace>
  <inkml:trace contextRef="#ctx0" brushRef="#br0" timeOffset="11324.57">10627 8933 1859 0,'0'0'928'16,"0"0"-573"-16,0 0-265 16,0 0-90-1,0 0-1087-15</inkml:trace>
  <inkml:trace contextRef="#ctx0" brushRef="#br0" timeOffset="12528.69">17309 7592 1699 0,'0'0'612'0,"0"0"-323"16,0 0 89-16,0 0-119 15,0 0-101-15,0 0-78 16,0 0-50-16,-13-97-18 15,37 90-3-15,3 0 4 16,4 3-2-16,0 4-5 0,3 0 1 16,2 8-7-1,-3 17 0-15,-1 4-1 0,-5 7-10 16,-8 7-25-16,-7 3-27 16,-8 4 3-1,-4 2 33-15,-4 0 18 0,-19 0 9 16,-6 0 42-16,-2-2 15 15,2-3-12-15,2-1 3 16,9-4-6-16,9 0-11 16,9-4-17-1,0-2-4-15,31-2-2 16,14-3-8-16,10-8-24 0,8-2-20 16,-1-10-14-1,-8-3-5-15,-13-5 28 0,-20-3 25 16,-14 0 10-16,-7 0 69 15,-5 0 42-15,-22 4-47 16,-6 8-17-16,-2 4-1 16,-3 8 5-16,5 8-7 15,6 6-20-15,4 6-17 16,8 4 4-16,9 6-5 16,4 1 1-16,2-1-1 15,0 0-5-15,10-4 0 16,-1 0-1-16,-3-2-6 0,-3-2-2 15,-3-4 2 1,0-2 5-16,-22-1 1 0,-11-5 0 16,-12-4 0-16,-9-2 29 15,-5-6 37-15,-7-4 42 16,2-4-108-16,1-4 0 16,10-4 0-16,8 0 0 15,12-4 0-15,10 0 0 16,13 0 0-16,3 0 0 15,7 8-48-15,5-2-514 16,7 0-483-16</inkml:trace>
  <inkml:trace contextRef="#ctx0" brushRef="#br0" timeOffset="12670.79">17512 9444 2256 0,'0'0'799'16,"0"0"-598"-16,0 0 25 15,0 0-226-15,0 0-138 16,0 0-1084-16</inkml:trace>
  <inkml:trace contextRef="#ctx0" brushRef="#br0" timeOffset="14758.84">14179 10297 2107 0,'0'0'524'0,"0"0"-413"16,0 0 71-16,0 0-73 16,0 0-64-16,165 64-29 15,-92-64-10-15,8-8 0 16,4-22-5-16,1-10 14 15,-1-8-6-15,-5-5 68 16,-7-3 16-16,-6 0-19 0,-7-2-6 16,-6 2-23-16,-10 8-15 15,-3 9-18-15,-8 13-12 16,-6 16 0-16,-3 10-7 16,1 0 6-16,-3 13 0 15,1 6-7-15,4-1 8 31,1-1-2-31,8-7-5 0,8-8-13 0,6-2 7 16,2-6 1-16,4-18 0 16,2-7 4-16,-4-2 8 15,-6-6 1-15,-7 3 0 16,-7-2 39-16,-8 6 31 16,-8 4 55-16,-4 8-6 15,-6 6-26 1,-1 4-35-16,-3 6-29 15,8 4-20-15,3 0-9 16,8 0 1-16,6 0-1 16,4-2 0-16,2-6-1 15,3-2 1-15,-3-2 0 16,0-4-1-16,-6-2 0 16,-3 2-35-16,-2-2-26 15,5-7-58-15,-4 6-199 16,-8 2-977-16</inkml:trace>
  <inkml:trace contextRef="#ctx0" brushRef="#br0" timeOffset="14869.15">16576 9521 2898 0,'0'0'778'0,"0"0"-586"16,0 0-192-16,0 0-162 15,0 0-1355-15</inkml:trace>
  <inkml:trace contextRef="#ctx0" brushRef="#br0" timeOffset="43999.81">16347 14909 1340 0,'0'0'301'15,"0"0"-138"-15,0 0 177 16,0 0 21-16,0 0-45 16,0 0-56-16,-35-97-38 15,32 97-6-15,3 0-80 16,0 8-53-16,0 19-37 15,9 5-4-15,18 12-27 16,15 0-4-16,14-4-5 16,13-12-6-16,9-10-1 15,4-16-7-15,1-2 1 16,-3-18 7-16,-9-12 1 0,-6-10 7 16,-12 0-7-1,-11 0 26-15,-6 10 11 0,-5 12 11 16,-2 12-10-16,4 6-4 15,6 10-8-15,9 20 2 16,8 6-29-16,9 4 0 16,4-8 0-16,5-6 0 15,-3-8 0-15,-2-16 0 16,-5-2 0-16,-4-12 0 16,-4-14 0-16,-2-12 0 15,-2-4 0-15,-2-2 0 0,-5-2 0 16,-3 10 0-1,-8 11 0-15,-8 11 0 0,-3 13 0 16,-4 1 0 0,0 11 0-16,3 14 0 15,2 7 0-15,7 0 0 0,8-2 0 16,5-4 0-16,7-12 0 16,3-10 0-16,3-4 0 15,-1-8 0-15,-2-20 0 16,-3-2 0-16,-9-5 0 15,-4 8 0-15,-9 4 0 16,-4 11 0-16,-5 12 0 0,0 0 0 16,4 12 0-16,7 15 0 15,7 0 0-15,14 0 0 16,6-5 0-16,8-4 0 16,5-16 0-16,1-2 0 15,-3 0 0-15,-2-19 0 16,-7-4 0-16,-6 1 0 15,-8-6 0-15,-5 6 0 16,-8 4 0-16,-9 4 0 16,-2 5 0-16,-3 5 0 15,-4 4 0-15,3 0 0 0,5 0 0 16,8 0 0 0,11 0 0-16,14 0 0 15,39-18-62-15,-8-4-433 0,-11 0-546 0</inkml:trace>
  <inkml:trace contextRef="#ctx0" brushRef="#br0" timeOffset="44140.93">20785 14618 1976 0,'0'0'1265'0,"0"0"-764"16,0 0-355-16,0 0-88 0,0 0-58 15,0 0-453-15,127 0-1283 16</inkml:trace>
  <inkml:trace contextRef="#ctx0" brushRef="#br0" timeOffset="44758.18">24939 14454 1735 0,'0'0'836'0,"0"0"-530"15,-135-10 190-15,102 7-131 16,20 3-118-16,13 0-136 15,54 0-111-15,73 0 0 16,77 0 0-16,43 0 0 16,17 9 0-16,-28-4 0 0,-51-1 0 15,-50-4 0 1,-47 0 0-16,-44 0 0 0,-33 0-95 16,-11 0-91-16,-40-1 20 15,-85 1-139-15,2 0-393 16,-10 0-93-16</inkml:trace>
  <inkml:trace contextRef="#ctx0" brushRef="#br0" timeOffset="44962.7">24722 14857 2176 0,'0'0'694'0,"0"0"-403"15,0 0 202-15,0 0-211 0,232 8-122 16,-43-8-160-1,39-13 0-15,13-5 0 0,-10-4 0 16,-30-1 0-16,-14 0 0 16,-27 5-171-16,-48 0-757 15,-37 6-971-15</inkml:trace>
  <inkml:trace contextRef="#ctx0" brushRef="#br0" timeOffset="45057.04">26834 14790 1637 0,'0'0'1525'0,"0"0"-1067"0,0 0-160 16,0 0-120 0,0 0-178-16,0 0-99 0,0 0-674 0</inkml:trace>
  <inkml:trace contextRef="#ctx0" brushRef="#br0" timeOffset="46031.9">1666 15620 1846 0,'0'0'938'16,"0"0"-741"-1,0 0 35-15,0 0-1 0,0 0-116 16,0 0-65-16,85 35-29 16,-12-27-6-16,30-8-6 15,28 0 0-15,-6-8-9 16,-13-10-41-16,-16 0-65 16,-28 1-122-16,-3 3-104 15,-16 10-46-15,-25 4-153 16,-24 0-103-16</inkml:trace>
  <inkml:trace contextRef="#ctx0" brushRef="#br0" timeOffset="46227.12">1672 16004 2335 0,'0'0'620'15,"0"0"-322"-15,0 0 45 16,0 0-135-16,0 0-115 15,0 0-58-15,0 0 34 16,101 0-20-16,-9 0-17 16,39-14-18-1,40-13-14-15,14-5 0 16,-11 1-81-16,-31 0-251 0,-59 9-414 16,-32 4-472-16</inkml:trace>
  <inkml:trace contextRef="#ctx0" brushRef="#br0" timeOffset="46367.97">3052 15887 2755 0,'0'0'503'16,"0"0"-413"-16,0 0-90 16,0 0-8-16,0 0-1098 0</inkml:trace>
  <inkml:trace contextRef="#ctx0" brushRef="#br0" timeOffset="-197431.96">8471 4347 2581 0,'0'0'644'0,"0"0"-491"0,0 0 171 16,0 0-105-1,0 0-111-15,0 0-69 0,-90 26-11 16,90 12-28-16,0 7 0 15,0-5 0-15,7-6 0 16,11-14 0-16,15-18 0 16,38-15 0-16,62-60 0 15,60-48 0-15,30-27 0 16,-7-5 0-16,-49 31 0 16,-62 42 0-16,-41 31 0 15,-22 22 0-15,-13 3 0 16,-6 7 0-16,-7 5 0 15,-14 11 0-15,-2 1 0 0,0 1 0 16,-7 39-26 0,-4-1-855-1,7 1-1059-15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4:34:05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20037 5119 1600 0,'0'0'315'0,"0"0"20"15,0 0-38-15,0 0-48 16,0 0-88-16,0 0-59 16,-99-16-26-16,99 16 25 15,0 0 0-15,8 0-35 0,23 0 8 16,35 6 115-1,50 6-21-15,49 0-45 0,26-4-41 16,3-4-25-16,-13-4-57 16,-23 0 0-16,-11 0 0 31,-25-6 0-31,-30 0 0 0,-30 0 0 0,-15 2 0 16,-5 2 0-16,-6-2 0 15,-9 2 0-15,-13 2 0 16,-14 0 0-16,0 0-9 15,-10 0-128-15,-54 0-151 16,1 0-497 0,-3 8-475-16</inkml:trace>
  <inkml:trace contextRef="#ctx0" brushRef="#br0" timeOffset="235.79">20339 5307 1837 0,'0'0'662'0,"0"0"-427"31,0 0 221-31,0 0-155 16,0 0-113-16,0 0-83 15,0 0-39-15,230 0-29 16,-65-3-26-16,9-1-10 16,-27 2-1-16,-43 2-1 15,-46 0-20-15,-13 0-12 0,-5 0 15 16,-4 0 11-16,-9 4-2 15,-16 0-12-15,-11 4-125 16,-23 0-368-16,-10-1-730 0</inkml:trace>
  <inkml:trace contextRef="#ctx0" brushRef="#br0" timeOffset="1209.93">5699 6128 1358 0,'0'0'582'0,"0"0"-469"15,0 0 170-15,0 0 47 16,0 0-69-16,0 0-178 16,0 0-49-16,-18 0 20 0,27 0 24 15,13 0-5-15,19 0 83 16,14 0-14-16,43 0-34 16,50-2-15-16,60 0-16 15,35 2-16-15,9-2-8 16,-9 2-26-16,-27-4-21 15,-15-2-5 1,-20 0 0-16,-44 0 5 0,-41 2-5 16,-36 0 0-16,-27 0 0 15,-6 2 5-15,-11 0-5 16,-7 0 5-16,-9 2-6 16,-18 0-84-16,-60 0-380 15,2 6-253-15,-4 3-433 0</inkml:trace>
  <inkml:trace contextRef="#ctx0" brushRef="#br0" timeOffset="1500.36">6374 6298 1972 0,'0'0'607'16,"0"0"-329"-16,0 0 70 15,0 0-12-15,0 0-186 16,0 0-93-16,0 0-14 15,46-2-5-15,39-8 7 16,56-2-14-16,59-2-17 0,30 2-13 16,-3 0-1-16,-26 6 0 31,-61 2-1-31,-40 2 0 0,-38 2 1 0,-23 0 1 16,-10 0 1-16,-10 0 5 15,-5 0 88-15,-10 0-22 16,-4 0-73-16,3 0 0 15,5 0 0-15,44 0-48 16,-4 0-275-16,8 0-685 0</inkml:trace>
  <inkml:trace contextRef="#ctx0" brushRef="#br0" timeOffset="2507.01">11222 5963 1568 0,'0'0'901'0,"0"0"-595"16,0 0-61-16,0 0-52 15,0 0-84-15,0 0-3 16,0 0-62-16,118 83-23 16,-56-59 10-16,13-10 11 15,14-8-6-15,7-6-13 0,4 0 13 16,2-22 10-16,-4-7 17 16,-5-3 18-16,-10 2 9 15,-14 5-16-15,-13 2-22 16,-13 10-23-16,-12 6-29 15,-5 7 0-15,0 0 0 16,4 7 0-16,5 14 0 16,6 8 0-16,3 2 0 15,7 1 0-15,3 0 0 16,3-5 0-16,1-7 0 16,0-8 0-16,-4-8 0 15,-4-4 0-15,-6 0 0 16,-7-4 0-16,1-10 0 0,-2 0 0 15,0 0 0-15,2-3 0 16,-3 3 0-16,3 1 0 16,3 0 0-16,0 3 0 15,1 2 0-15,4 2 0 16,-2 4 0-16,1 2 0 16,1 0 0-16,3 0 0 15,-2 0 0-15,2 0 0 16,1 0 0-16,-2 0 0 15,1 0 0-15,2 0 0 0,-2-7 0 16,-4-2 0-16,-7 4 0 16,-7-2 0-16,-9 3 0 15,-6 0 0-15,-5 4 0 16,-7 0 0-16,1 0 0 16,0 0 0-16,3 0 0 15,3 0 0-15,5 7 0 16,9 1 0-16,6 2-203 15,27 3-320-15,-5 0-388 16,-4-6-414-16</inkml:trace>
  <inkml:trace contextRef="#ctx0" brushRef="#br0" timeOffset="2569.89">14548 6070 1478 0,'0'0'713'16,"0"0"-243"-16,0 0-161 15,0 0-174-15,0 0-135 0,0 0-347 0</inkml:trace>
  <inkml:trace contextRef="#ctx0" brushRef="#br0" timeOffset="15463.74">26482 5943 1092 0,'0'0'661'0,"0"0"-544"16,0 0 60-16,0 0 3 16,0 0-66-16,0 0-39 15,-122-114 32 1,93 100 20-16,-9 2 11 0,-9 0-27 16,-7 2-47-16,-8 0-35 15,-7 4-17-15,-4 2-6 16,-6 4-6-16,-5 0-2 15,-5 6-7-15,-2 14 2 16,-1 10 1-16,3 6-9 16,7 10-3-1,2 7 6-15,8 6 1 16,5 9-1-16,7 5-3 16,8 5-4-16,10 1 4 15,9 3 2-15,11-1-13 16,7 4 13-16,12-1-4 15,3 0-1-15,11-2 4 16,22 1 13-16,19-5-6 16,13-6 7-16,14-6 1 0,29-4 37 15,25-8 9-15,23-13 2 16,5-13-3-16,-30-18-4 0,-31-10-18 16,-33 0-6-16,-3-2-3 15,8-16 4-15,8-6 23 16,9-11 2-16,-8-6-7 15,-10-5 7-15,-4-9 2 16,-7-3-2-16,-4-8-18 16,-7-6 6-16,-3-9 11 15,-1-17-17-15,-5-18 2 16,-13 6-5-16,-14 13-1 16,-13 15 11-1,-31 22 11-15,-42-6-13 0,-58-2-31 0,-64 19-72 16,20 17-380-16,16 23-746 0</inkml:trace>
  <inkml:trace contextRef="#ctx0" brushRef="#br0" timeOffset="16500.9">26408 12178 1463 0,'0'0'318'15,"0"0"-116"-15,0 0 154 0,-115-110-94 16,66 93-115 0,-9 9 4-1,-9 8-25-15,-8 0 2 0,-12 14-20 0,-7 16-20 16,-2 15-1-16,-1 10-4 16,5 12-22-16,9 13-20 15,12 22-13-15,22 23-7 16,24-11-9-16,21-11 0 15,13-13-2 1,36-17-10-16,17 8-6 0,18 7-17 16,9-9-49-16,12-14 24 15,1-12-4-15,5-15 8 0,0-12 16 16,2-16 16 0,-2-10 11-1,0 0 1-15,-6-18 6 0,-8-12 24 0,-5-10 12 31,-7-6 4-31,-10-8-7 16,-11-11-9-16,-10-9 11 16,-17-24-10-16,-20-26-1 15,-13-19-9-15,-33 9 3 16,-14 29 3-16,-4 33 27 16,-3 24 8-16,-13-2-25 15,-17-2-8-15,-12 4-10 0,2 14-19 16,8 14-3-16,10 12-51 15,24 8-132-15,19 5-277 16,29 5-545-16</inkml:trace>
  <inkml:trace contextRef="#ctx0" brushRef="#br0" timeOffset="16641.93">27189 12350 1498 0,'0'0'1573'16,"0"0"-1369"-16,0 0-204 16,-127-4-23-16,109 0-1123 0</inkml:trace>
  <inkml:trace contextRef="#ctx0" brushRef="#br0" timeOffset="21796.64">3110 10423 2381 0,'0'0'318'15,"0"0"-138"-15,0 0 132 16,0 0-59-16,0 0-103 16,0 0-126-16,0 0-10 15,87-32 11-15,7 20-14 16,43-16-2-16,52-24-2 15,17-12-7-15,-32 0-8 0,-47 11-68 32,-65 23-103-32,-26 8-119 0,-36 12-71 0,0 4-169 15,-32 6-214-15</inkml:trace>
  <inkml:trace contextRef="#ctx0" brushRef="#br0" timeOffset="21969.76">2950 10776 1716 0,'0'0'619'16,"0"0"-394"-16,0 0 124 16,0 0-15-16,0 0-180 15,0 0-112-15,0 0 38 16,120-8 25-16,30-54-51 0,43-15-37 16,15 1-17-16,-17 12-12 15,-49 20-99-15,-39 12-159 16,-38 12-316-16,-32 6-251 0</inkml:trace>
  <inkml:trace contextRef="#ctx0" brushRef="#br0" timeOffset="22064.01">4469 10469 1898 0,'0'0'226'15,"0"0"-226"-15,118-28-239 0</inkml:trace>
  <inkml:trace contextRef="#ctx0" brushRef="#br0" timeOffset="106368.83">18190 14909 1016 0,'0'0'631'16,"0"0"-340"-16,0 0 179 15,0 0 7-15,0 0-176 16,0 0-9-16,-2-44-79 16,2 44-23-16,-3 0-40 15,0 0-85-15,3 4-65 0,0 16 0 16,0 14 0 0,0 10 0-16,3 0 0 0,15 2 0 15,11-8 0-15,13-10 0 16,20-22 0-16,39-6 0 15,41-46 0-15,41-38 0 16,14-10 0-16,-20-4 0 16,-38 23 0-16,-52 33 0 15,-29 16 0-15,-18 12 0 16,-9 0 0-16,-7 6 0 16,-6 4 0-16,-12 4 0 15,-6 0 0-15,0 2 0 0,0 16 0 16,0 10 0-1,0-2-219-15,0-6-798 0</inkml:trace>
  <inkml:trace contextRef="#ctx0" brushRef="#br0" timeOffset="107507.33">8825 16816 1817 0,'0'0'1132'31,"0"0"-943"-31,0 0-51 0,0 0 49 16,0 0-84-16,0 0-58 16,0 0-25-16,2 116-7 15,24-90 1-15,1-4 17 16,0-12 22-16,0-2 11 15,4-8 16-15,7 0-11 16,11-26 10-16,11-10-17 16,9-12-62-16,8-2 0 0,2-4 0 15,-5 6 0-15,-9 7 0 16,-17 15 0-16,-17 12 0 16,-15 6 0-16,-11 8 0 15,-5 0 0-15,0 4 0 16,-7 14 0-16,-9 4 0 15,5 13-101-15,5-3-373 16,1-6-472-16</inkml:trace>
  <inkml:trace contextRef="#ctx0" brushRef="#br0" timeOffset="108528.58">13746 17056 1215 0,'0'0'356'16,"0"0"-168"-16,0 0 119 15,-135 0 66-15,106 0-12 16,6 0-81-16,10 0-34 16,7 0-22-16,2 0-41 0,4 0-49 15,0 0-41-15,0 0-53 16,21 0-19-16,41 0 0 16,50 0-3-16,55 0-5 15,27-4-13-15,-2-14-1 16,-45 10 0-16,-51-2-17 15,-38 6-78-15,-25 0-66 16,-9 0-57-16,-14 4-34 16,-44 0-89-16,-26 0-326 15,-18 0-255-15</inkml:trace>
  <inkml:trace contextRef="#ctx0" brushRef="#br0" timeOffset="108732.53">13573 17217 1609 0,'0'0'753'15,"0"0"-548"-15,0 0 129 16,0 0 33-16,0 0-132 16,0 0-64-16,0 0-33 15,194 24-40-15,-20-24-43 16,15-18-31-16,-2-4-16 16,-24 0-8-16,-52 8-51 15,-29 4-186-15,-6 6-147 16,-29 0-356-16,-11 4-234 0</inkml:trace>
  <inkml:trace contextRef="#ctx0" brushRef="#br0" timeOffset="109203.49">18974 17084 1852 0,'0'0'593'16,"0"0"-277"-16,-140 4 179 15,95-4-196-15,14 0-56 16,15 0-70-16,16 0-48 0,7 0-125 15,55-14 0-15,54-4 0 16,51-8 0-16,24 0 0 16,-6 8 0-16,-42 4 0 15,-51 2 0-15,-32 6 0 16,-20-2-87-16,-9 2-114 31,-15 2-84-31,-39 4-193 16,-30 0-226-16,-18 0-188 0</inkml:trace>
  <inkml:trace contextRef="#ctx0" brushRef="#br0" timeOffset="109335.49">18760 17195 1684 0,'0'0'818'0,"0"0"-459"16,0 0 18-16,0 0-77 0,0 0-83 16,272 46-110-16,-67-68-91 15,-18-6-16-15,-60 6-279 16,-71 8-747-16</inkml:trace>
  <inkml:trace contextRef="#ctx0" brushRef="#br0" timeOffset="110329.29">8105 17937 2371 0,'0'0'691'0,"0"0"-418"16,0 0 16-16,0 0-73 0,0 0-124 15,0 0-61-15,137-45-11 16,-46 19-7-16,9 2-5 16,0 2-7-16,-9 4 0 15,-10 6-1-15,-21 2-48 16,-22 6-57-16,-23 4-53 16,-15 0-100-16,-55 22-97 15,-13 10-458-15,-7 3-229 0</inkml:trace>
  <inkml:trace contextRef="#ctx0" brushRef="#br0" timeOffset="110675.71">9304 17941 2986 0,'0'0'751'0,"0"0"-633"16,0 0 20-16,0 0-138 15,0 0-103-15,0 0-597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4:36:22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22630 5252 1395 0,'0'0'660'0,"0"0"-393"15,0 0 94-15,0 0 23 16,0 0-50-16,0 0-100 15,2-25-36-15,-2 25-45 16,0 0-43-16,0 0-110 16,0 0 0-16,0 21 0 0,0 6 0 15,7 8 0-15,9-1 0 16,8-6 0-16,16-12 0 16,36-16 0-16,42-42 0 15,40-44 0-15,18-27 0 16,1-9 0-16,-42 26 0 15,-39 27 0-15,-30 27 0 16,-20 15 0-16,-4 2 0 16,-9 3 0-16,-4 6 0 15,-15 8 0-15,-10 6 0 16,-4 2 0-16,0 0 0 0,0 0 0 16,0 16-206-16,0 2-343 15,0 0-334-15</inkml:trace>
  <inkml:trace contextRef="#ctx0" brushRef="#br0" timeOffset="157.38">24214 5027 2841 0,'0'0'796'0,"0"0"-682"15,0 0-114-15,0 0-644 16,0 0-1345-16</inkml:trace>
  <inkml:trace contextRef="#ctx0" brushRef="#br0" timeOffset="2664.19">5198 5887 1461 0,'0'0'262'15,"0"0"-149"-15,0 0 118 16,0 0 1-16,0 0-87 16,0 0-13-16,-29-26 38 15,27 26 20-15,2 0-42 0,-3 0-34 16,3 0-24 0,0 0-16-16,0 0-6 0,0 0-20 15,9 0-8-15,20 0 4 16,15 0 40-1,19 0-23-15,15 0-28 0,16 0-1 16,3 0-4-16,6-4-7 16,-2 2-7-16,-10-2-8 15,-16 2-6-15,-17 0 1 16,-20 0-1-16,-13 0-9 16,-15 2-47-1,-10 0-22-15,0 0-58 0,-23 0-80 16,-14 0-302-16,-5 0-533 0</inkml:trace>
  <inkml:trace contextRef="#ctx0" brushRef="#br0" timeOffset="2954.46">5188 6006 2181 0,'0'0'492'0,"0"0"-355"15,0 0 129-15,0 0-83 16,0 0-93-16,0 0-27 16,0 0 16-1,150 0-31-15,-59-7-25 0,41-11-13 16,37-6-4-16,12-2-6 16,-32 6-18-16,-42 4-36 15,-47 8 27-15,-25 2 25 16,-4 0 2-16,-10 4 18 15,-5 0 101-15,-14 2 62 16,-2 0-62-16,0 0-109 16,11 4-10-16,4 10-321 15,5 0-473-15</inkml:trace>
  <inkml:trace contextRef="#ctx0" brushRef="#br0" timeOffset="4330.62">21110 5344 1015 0,'0'0'234'0,"0"0"-90"16,0 0 43-16,0 0-30 15,-127 154-66-15,106-84-53 16,2 8-20-16,9 7-17 0,2-1 9 15,8 0-1 1,5-2-9-16,27 1-47 0,16-5 14 16,14-4-67-16,12-6-117 15,8-10 4-15,7-9 70 16,1-11 99-16,3-10 44 16,1-10 115-16,-1-8 43 15,1-10 26-15,-3 0-70 16,1-2-43-16,-1-20-2 15,3-7-40-15,-1-8-10 16,-2-8-18-16,-3-9 15 0,-10-4 37 16,-13-6 57-16,-17 0-56 15,-13-3 18-15,-16-1 23 16,-17 0-15 0,-2-4-80-16,-23-4-5 0,-19-2-94 15,-14-1 13-15,-10 3 45 16,-15 4 22-16,-23 6-4 15,-32 10 16-15,-29 20 7 16,-14 22 0-16,11 14-2 16,18 25 2-16,30 18-51 15,37-5-210-15,21-6-366 0</inkml:trace>
  <inkml:trace contextRef="#ctx0" brushRef="#br0" timeOffset="4534.35">21895 6088 2191 0,'0'0'0'0,"0"0"-365"0</inkml:trace>
  <inkml:trace contextRef="#ctx0" brushRef="#br0" timeOffset="7159.84">21048 4754 1832 0,'0'0'336'15,"0"0"-160"-15,0 0 23 16,0 0-106 0,0 0-52-16,0 0-6 0,0 0 15 15,122-64 27 1,-95 42 46-16,-4-6 35 0,-5-2-50 0,-3 0 15 15,-6 2-33-15,-4 4-36 32,-5 6-8-32,0 6-8 0,0 6-22 0,-12 3 4 15,-5 3-20-15,-8 0-17 16,-2 10 7-16,3 11 8 16,3 2 1-16,8 6 1 15,11 1 1-15,2 2 11 16,13-2-2-16,23-2-8 15,13-8-2-15,11-6-2 16,11-10-22 0,3-4-19-16,2-2-8 0,-4-18 15 15,-8-6 18-15,-11-6 11 0,-10-6 7 16,-14-2 10-16,-10-2 5 16,-9 4 2-16,-10 3-2 15,0 5-3-15,0 10-3 16,-18 8 13-16,-7 8-17 15,-2 4-5-15,-4 8-15 16,0 16 4-16,2 6 4 16,11 2-5-16,8 0-68 15,10-3-21-15,0-5 50 16,17-8 19-16,12-8-14 16,0-6-1-16,0-2 40 0,-7-2 7 31,-2-12 57-31,-6-5 55 0,-3 4 33 0,-5 1-10 15,-2 6-22-15,-4 1-34 16,0 7-19-16,0 0-16 16,0 0-44-16,0 11-12 15,0 17-2-15,3 12 14 16,2 12 1 0,1 6-1-1,-1 4-1-15,-1-2 1 16,-4-3 1-16,0-7-1 15,0-6-6-15,0-8-1 16,-13-8 6-16,-5-6 0 0,-2-8-8 16,0-6-2-16,-1-8-5 15,4 0-1-15,1-16 10 0,5-20-19 16,11-16-19 0,0-13-1-16,22-7-34 0,19-2-1 15,7 10 2-15,6 12 20 16,-3 16 27-16,-6 14 18 15,-5 12 14-15,-8 8 0 16,-7 2 0-16,-2 0 17 16,-5 12-10-16,-5 8-7 15,-1 0 0-15,-3 2-1 16,-1 0-14-16,-1-2-25 16,4-2-32-16,0-2-20 15,7-6 13-15,4-6 19 16,1-4 26-16,-1 0 34 0,-2-8 13 15,-7-14 105-15,-4-4 29 16,-7-6-8-16,-2-2-17 16,0 0-20-16,-6 1-14 15,-12 6-22-15,-6 7-6 16,-5 5-18-16,-7 8-42 16,-4 7-9-16,0 0-89 15,9 18-200 1,10 0-455-16,17-4-660 0</inkml:trace>
  <inkml:trace contextRef="#ctx0" brushRef="#br0" timeOffset="7285.51">22556 4568 2118 0,'0'0'1093'0,"0"0"-757"15,0 0-170-15,0 0-166 16,0 0-249-16,0 0-789 0</inkml:trace>
  <inkml:trace contextRef="#ctx0" brushRef="#br0" timeOffset="8386.29">15244 5789 1536 0,'0'0'575'15,"0"0"-250"-15,0 0 172 0,0 0-217 16,0 0-31 0,0 0-60-16,0 0-78 0,-25 0-3 15,32 0-27-15,17 0-23 16,22 0-22 0,37 0-1-16,58 8-19 0,57 0-16 15,20-2 0-15,-6-6 0 31,-33 0 0-31,-65 0-24 0,-35 0-6 0,-36 0 0 16,-20-2 6-16,-10 0 16 16,-7 0 8-16,-6 0 14 15,0 0-14 1,-31 2-78 0,-13 0-144-16,-16 0-131 0,-54 4-293 15,14 8-52-15,4 0-189 16</inkml:trace>
  <inkml:trace contextRef="#ctx0" brushRef="#br0" timeOffset="8627.34">15661 5879 1207 0,'0'0'569'16,"0"0"-205"-16,0 0 147 15,-122 12-142-15,110-12-103 16,10 2-58-16,2-2-47 16,0 0-25-16,2 0-53 15,25 2-44-15,35 2-24 16,52 0 10-16,57-2-8 0,26-2-12 15,-2 0-5 1,-25 0-22-16,-55 0-46 0,-34 0-1 16,-32-6 12-16,-23 2 32 15,-8 2 20-15,-5-2 5 16,-7 2 16-16,-14 2-16 16,-21 0-220-16,-4 0-909 0</inkml:trace>
  <inkml:trace contextRef="#ctx0" brushRef="#br0" timeOffset="9995.76">6586 6822 2365 0,'0'0'647'15,"0"0"-373"-15,0 0 99 16,0 0-109-16,0 0-153 16,0 0-85-16,0 0-26 15,54 32-6-15,-4-2 6 16,17 2 1-16,32-2 0 16,30-12 8-16,29-18-3 15,6 0 2-15,-27-28-8 16,-35-2 17-16,-35 2-17 15,-7 0 0 1,9-4 0-16,5-1 0 0,1 1 0 16,-10 8 0-16,-10 15 0 0,-7 9 0 15,-4 4 0-15,1 25 0 16,-1 11 0-16,3 7 0 16,4 1 0-16,5-4 0 15,6-10 0 1,5-10 0-16,7-14 0 0,3-10-8 15,4-2 8-15,-3-22 0 16,-4-6 0-16,-3-4 8 16,-7-2-8-16,-6 4 0 15,-4 1 0-15,-8 12 0 16,-6 6 0-16,-1 12 0 16,-4 1 0-16,3 10 0 0,-1 12 0 15,6 4 0-15,6 0 0 16,5-2 0-16,6-8 0 15,9-6 0-15,7-8 0 16,6-2 0-16,3 0 0 16,4-14 0-16,-4-2 0 15,-4 0 0 1,-4 4 0-16,-13 6 0 0,-10 6 0 31,-10 0 0-31,-11 6 0 16,-3 14 0-16,-4 4 0 15,6 0 0-15,5 0 0 0,8-2 0 0,11-6 0 0,7-2 0 32,1-6 0-32,3-6 0 15,-5-2 0-15,-6 0 0 16,-5 0 0-16,11-24-246 16,-13 4-517-16,-9 0-720 0</inkml:trace>
  <inkml:trace contextRef="#ctx0" brushRef="#br0" timeOffset="10090.04">11211 7010 2340 0,'0'0'855'0,"0"0"-585"0,0 0-57 15,0 0-213-15,0 0-179 16,0 0-1309-16</inkml:trace>
  <inkml:trace contextRef="#ctx0" brushRef="#br0" timeOffset="29163.25">1528 7020 502 0,'0'0'0'0</inkml:trace>
  <inkml:trace contextRef="#ctx0" brushRef="#br0" timeOffset="29665.55">1773 7263 2362 0,'0'0'709'16,"0"0"-413"-16,0 0-2 15,0 0-90-15,0 0-117 16,0 0-30 0,0 0 30-16,58 26-87 0,-38-4 0 15,0 2 0-15,-5 0 0 16,1-4 0-16,-3-6 0 15,1-8 0-15,4-6 0 16,8 0 0-16,8-20 0 16,13-18 0-16,8-14 0 15,5-12 0-15,3-11 0 0,-8 3 0 16,-7 8 0-16,-15 16 0 16,-10 18 0-16,-13 20 0 15,-5 10-65-15,-3 34-259 16,0 8-235-16,4 2-722 0</inkml:trace>
  <inkml:trace contextRef="#ctx0" brushRef="#br0" timeOffset="30027.14">3580 7048 2125 0,'0'0'817'15,"0"0"-502"-15,0 0 150 16,0 0-276-16,0 0-102 16,0 0-63-16,0 0-11 31,-15 36 23-31,15 0-11 0,0 1-25 0,0-4 0 15,2-5 0-15,9-9 0 0,5-13 0 16,7-6-10 0,14-14 10-16,3-22 10 0,6-11-10 15,1-7 0-15,-3 0 0 16,-7 6 0 0,-6 10 0-1,-9 12-3-15,7 20-234 16,-9 6-434-16,0 0-557 0</inkml:trace>
  <inkml:trace contextRef="#ctx0" brushRef="#br0" timeOffset="30451.58">5991 7237 806 0,'0'0'2140'0,"0"0"-1573"0,0 0-325 15,0 0-53 1,0 0-114-16,0 0-54 0,0 0-6 15,22 80-8-15,-4-42-6 16,7-4-1-16,6-8-9 16,11-12-34-16,16-14 7 15,15-10 7-15,12-30 25 16,4-20 4-16,3-10 21 16,-7-11 24-16,-14 3 43 15,-13 10-88-15,-21 12 0 16,-12 18 0-16,-14 16 0 15,-7 14 0-15,-2 8 0 0,-2 0 0 16,0 2 0 0,2 18 0-16,4 4 0 0,-2 8-44 15,0-4-446-15,-4-10-591 0</inkml:trace>
  <inkml:trace contextRef="#ctx0" brushRef="#br0" timeOffset="49093.11">25001 3467 2004 0,'0'0'678'15,"0"0"-333"-15,0 0 1 16,0 0-103-16,0 0-123 16,0 0-68-16,-25 12-16 0,14 16 51 15,0 8-46 1,-2 6-20-16,1 0-14 0,3-2 2 15,7-5-8-15,2-10 5 16,0-9 5-16,11-10 7 16,20-6 12-16,16-3 11 15,14-26-41-15,16-8 0 16,12-14 0-16,27-13 0 16,-8 4 0-16,-2-4 0 15,-8 4 0-15,-26 16 0 16,-7-1 0-16,-19 13 0 15,-19 12 0-15,-13 10 0 16,-10 8 0-16,-4 2 0 0,0 0-104 16,-7 16-160-16,-21-2-265 15,1-3-327-15,0-7-1269 16</inkml:trace>
  <inkml:trace contextRef="#ctx0" brushRef="#br0" timeOffset="190598.99">21913 13207 1468 0,'0'0'504'0,"0"0"-149"16,0 0-18-16,0 0-74 15,0 0-82-15,-60-113-45 16,37 85 27-16,-4 0-22 16,-6-2-39-16,-2 2-9 15,-8 0-33-15,-1 2-7 16,-6 1 17-16,0 2-35 16,-6 3-17-16,-2 1 10 15,-3 5-4-15,-3 3-6 16,-1 0-1-16,-1 7-1 0,1 4-8 15,0 0-2-15,4 0-6 16,4 19 0-16,1 2 0 16,3 9 0-16,1 2 0 15,4 7 0-15,3-1 0 16,3 6 0-16,4 2 0 16,0 6 0-16,4 4 0 15,1 8 0-15,4 8 0 16,5 5 0-16,4 1 0 0,7 2 0 15,5 2 0-15,8-2 0 16,0 1 0-16,2 1 0 16,21 0 0-16,6 1 0 15,6 1 0-15,8-4 0 16,4-2 0-16,4-2 0 16,0-9 0-16,5-7 0 15,0-4 0-15,-1-8 0 16,6-8 0-16,5-6 0 15,3-8 0-15,10-4 0 16,0-8 0-16,4-4 0 0,2-6 0 16,-3-4 0-16,-2 0 0 15,-1-4 0-15,-6-12 0 16,-4-2 0-16,-5-6 0 16,-4 0 0-16,-4-10 0 15,-2 2 0-15,-6-6 0 16,2-2 0-16,-6-2 0 15,-1-3 0-15,-5-1 0 16,-7-4 0-16,-4-2 0 16,-7-2 0-16,-9-8 0 0,-5-2 0 15,-6-6 0-15,0-5 0 16,-2-3 0-16,-18-2 0 16,-4 0 0-1,-5-1 0-15,-10 5 0 0,-9 0 0 16,-8 6 0-16,-11 2 0 15,-6 6 0-15,-7 5 0 16,-7 7 0-16,-7 8 0 16,-26 10 0-16,-80 28 0 15,23 4-618-15,-8 14-1311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3:05:10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17411 5646 1766 0,'0'0'1028'15,"0"0"-751"-15,0 0 51 16,0 0-33-16,0 0-110 15,0 0-83-15,-58-10-63 16,91-12-5-16,13-10 8 16,39-20-42-1,44-28 0-15,51-24 0 0,20-11 0 16,-3 9 0-16,-28 18 0 16,-53 30 0-16,-33 18 0 15,-33 15 0-15,-18 11 0 0,-10 5-47 16,-6 3-7-16,-14 6-19 15,-4 0-134-15,-76 54-90 16,-1 0-471-16,-5 4-172 0</inkml:trace>
  <inkml:trace contextRef="#ctx0" brushRef="#br0" timeOffset="275.24">17441 5929 1617 0,'0'0'703'0,"0"0"-380"0,0 0 27 0,0 0-69 16,0 0-127-16,0 0-10 16,0 0-36-16,82-54 18 15,10 0-28-15,45-30-67 16,48-26-1-16,18-9-30 16,-9 5 8-1,-42 30-11-15,-55 30 3 0,-31 15-6 16,-22 15 0-16,-8 2-33 15,-5 2 38-15,-9 6-14 16,-13 8-5-16,-7 4-25 16,8 2-147-1,-4 0-274-15,3 2-485 0</inkml:trace>
  <inkml:trace contextRef="#ctx0" brushRef="#br0" timeOffset="401.03">19412 5151 2457 0,'0'0'618'15,"0"0"-618"-15,0 0-995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3:05:20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14344 6958 1298 0,'0'0'1137'0,"0"0"-978"16,0 0-49-16,0 0 133 15,0 0-90-15,0 0-99 16,0 0-39-16,7 2 34 16,-3 12 50-16,2 4-3 15,2 4-2-15,0 0-46 0,5 1-27 16,8-4 3-16,8-5-18 16,8-4 6-16,9-6-10 15,4-4-1-15,4-2-2 16,4-16 1-16,-2-4 0 15,-6-2 4-15,-2 4-3 16,-11 4 5-16,-6 6 0 16,-4 6-5-16,-2 4-1 15,4 0 9-15,2 8 0 16,7 8 9-16,4 2-18 16,7 0 9-16,3-2-6 0,1-8 3 15,5-4-6-15,2-4 0 16,0 0 0-16,2-18 11 15,-1-6-10-15,-1 0 5 16,0-2 1-16,-4 4-6 16,-3 6-2-16,-6 6 1 15,-3 8-18-15,16 2-99 16,-8 6-485-16,-7 8-1055 0</inkml:trace>
  <inkml:trace contextRef="#ctx0" brushRef="#br0" timeOffset="839.3">21518 6928 2362 0,'0'0'675'0,"0"0"-389"15,0 0 7-15,0 0-83 16,0 0-87 0,0 0-70-16,0 0 11 0,96 2-34 15,-23-2-30-15,17 0 0 16,21 0 0-16,-4 0 0 16,2 0 0-16,0 0 0 0,-24 0 0 15,2 0-51-15,-20 0-66 16,-18 0-5-16,-25 0-91 15,-22 0-19-15,-40 0-68 16,-22 0-446-16,-9 0-331 0</inkml:trace>
  <inkml:trace contextRef="#ctx0" brushRef="#br0" timeOffset="1072.52">21536 7114 1602 0,'0'0'668'0,"0"0"-278"16,0 0 143-16,0 0-258 0,0 0-105 15,0 0-71-15,0 0-45 16,145 4-38 0,-18-4-5-16,-5-5-11 0,-12-2-74 15,-21 1-40-15,-26 5 9 16,-1-3 48-16,-7-1 6 31,-19 3 27-31,-14-2 23 16,-13 2 1-16,-9-2 7 15,0 0-7-15,-7 0-79 16,-10 0-531-16,-2 0-758 0</inkml:trace>
  <inkml:trace contextRef="#ctx0" brushRef="#br0" timeOffset="2143.03">6185 8336 2029 0,'0'0'573'16,"0"0"-222"-16,0 0 101 0,0 0-160 16,0 0-103-16,0 0-76 15,0 0-16-15,2-14-97 16,0 14 0-16,2 0 0 0,5 0 0 15,5 14 0-15,9 1 0 16,6 2 0 0,6-2 0-16,5-4 0 0,6-9 0 15,6-2 0-15,1-2 0 16,3-20 0-16,-5-8 0 16,-4-2 0-1,-7 1 0-15,-9 8 0 0,-8 5 0 16,-10 7 0-16,-2 9 0 15,-2 2 0 1,9 0 0-16,6 13 0 0,13 5 0 16,11 0 0-16,16-4 0 0,32-14 0 15,49-9-189 1,-18-17-421-16,-6-6-1119 0</inkml:trace>
  <inkml:trace contextRef="#ctx0" brushRef="#br0" timeOffset="3044.39">11606 7954 825 0,'0'0'665'0,"0"0"-488"16,0 0 88-16,0 0 126 15,0 0 88-15,0 0-183 16,0 0-25-16,-5 23 5 15,18-14-88-15,6 6-71 16,2 1-38-16,13 0-53 16,8 0 15-16,10-2-41 0,12-4 0 15,10-6 0 1,6-4 0-16,4 0 0 0,1-10 0 16,-2-10 0-16,-4-4 0 15,-2 0 0 1,-6 0 0-16,-7 6 0 0,-1 8 0 15,-8 8 0-15,1 2 0 16,-4 5 0-16,1 17 0 16,0 3 0-16,-1 3 0 15,-4-4 0-15,4-6 0 16,-3-4 0-16,0-6 0 16,0-8 0-16,5 0 0 15,3-8 0-15,3-12 0 0,3-4 0 16,-3 2 0-1,0 2-8-15,-6 4 1 0,-10 8 7 16,-8 4-1-16,-4 4 2 16,-7 0-1-16,2 4 12 15,2 8-9-15,5 6-3 16,2 0 0-16,4 2 0 16,2 0 0-16,3-4 0 15,3-4 0-15,6-6 0 16,4-6 0-16,5 0 0 15,1-6 0-15,-2-14 0 16,-3-4 0-16,-8-2 0 16,-7 2 0-16,-8 2 0 0,-12 4 0 15,-5 8 0 1,-9 3 0-16,-5 3 0 0,-3 4 0 16,-2 0 0-16,2 0 0 15,-2 0 0-15,0 0-231 16,0 0-400-16,0 0-538 0</inkml:trace>
  <inkml:trace contextRef="#ctx0" brushRef="#br0" timeOffset="7711.89">10766 9663 1340 0,'0'0'990'15,"0"0"-680"-15,0 0 153 16,0 0-152-16,0 0-30 16,0 0-146-16,-49 0-59 15,49 0 2-15,0 0-18 16,0 12-8-16,0 12-52 15,10 8 0-15,15 8 0 0,4-1 0 16,9-3 0-16,5-8 0 16,1-8 0-1,1-10 0-15,-1-10 0 0,-4 0 0 16,1-21 0 0,-2-8 0-16,-3-10 0 0,-5-2 0 15,-2 2 0-15,-4 5 0 16,-8 10 0-16,-3 10 0 15,-1 12 0-15,1 2 0 16,3 4 0-16,10 16 0 0,4 4 0 16,5-2 0-16,2-4 0 15,0-7 0-15,0-8 0 16,-3-3 0-16,-2-2 0 16,-1-16 0-16,-1-4 0 15,-2-2 0-15,-4 2 0 16,-3 6 0-16,-3 4 0 15,4 4 0-15,4 6 0 16,11-2 0 0,51-4-191-16,-9-2-449 0,7-2-796 0</inkml:trace>
  <inkml:trace contextRef="#ctx0" brushRef="#br0" timeOffset="8707.19">15614 9535 1800 0,'0'0'550'0,"0"0"-370"15,0 0 273-15,0 0-157 0,0 0-65 16,0 0-96-16,0 0-86 16,-96-12-10-16,96 12 36 15,-2 0-10-15,2 0-5 16,0 0 15-16,-2 0-15 15,2 0-32-15,0-2-28 16,0 2 0-16,0 0 0 16,0-2 0-16,0 2 0 15,0-2 0-15,4 2 0 16,21-2 0-16,17-2 0 16,20 1 0-16,14-2 0 15,13 1 0-15,0-1 0 0,0 0 0 16,-13-1 0-1,-15 2-182-15,-22 0-179 0,-39 4-240 16,-10 0-62-16,-33 0-413 0</inkml:trace>
  <inkml:trace contextRef="#ctx0" brushRef="#br0" timeOffset="8942.65">15354 9729 1721 0,'0'0'753'0,"0"0"-515"15,0 0 124-15,0 0-67 0,0 0-96 16,0 0-131-16,0 0-13 16,100 24 44-16,18-24-40 15,44-4-28-15,-4-16-22 16,-27 0-9-16,-41 4 0 16,-45 4-28-16,-5 0-75 15,-9 0-7-15,-13-2-28 16,-18-4-34-16,-7 4-379 15,-13 4-623-15</inkml:trace>
  <inkml:trace contextRef="#ctx0" brushRef="#br0" timeOffset="9068.82">16563 9814 2402 0,'0'0'617'0,"0"0"-485"16,0 0-20-16,0 0-112 15,118 37-338-15</inkml:trace>
  <inkml:trace contextRef="#ctx0" brushRef="#br0" timeOffset="12041.34">15520 11566 2549 0,'0'0'774'16,"0"0"-528"-16,0 0-32 16,0 0-83-16,0 0-77 15,0 0-54-15,36 64 11 16,-1-18 4-16,3 4-5 0,3-1 13 15,1-7-23-15,-5-8 9 16,2-10 9-16,-6-10-3 16,1-10 2-16,-1-4-7 15,5-8-10-15,5-20 0 16,1-10 0-16,2-6 0 16,-3-1 0-16,-5 5 0 15,-9 12 0-15,-5 10 0 16,-1 12 0-1,-4 6 0-15,6 6 0 0,2 21 0 16,6 6 0 0,7 6 0-16,1 1 0 0,3-6 0 0,0-6 0 15,1-8 0-15,-1-12 0 16,1-8 0-16,2-4 0 16,0-22 0-16,3-12 0 15,0-5 0-15,-1-1 0 16,-2 2 0-16,-8 6 0 15,-2 10 0-15,-8 12 0 16,-3 8 0-16,-2 6 0 16,1 0 0-16,6 6 0 15,5 8 0-15,5 0 0 0,1-4 0 32,4-4 0-32,1-6 0 0,3 0 0 0,0-18 0 15,2-8 0-15,-4-4 0 16,-1 0 0-16,-7 2 0 15,-6 6 0-15,-12 8 0 16,-6 6 0-16,-5 6 0 16,2 2 0-1,3 0 0-15,7 8 0 0,6 6 0 16,4 0 0-16,5-2 0 16,4-6 0-16,3-4 0 15,19-8-96-15,-11-18-482 0,-8-2-621 0</inkml:trace>
  <inkml:trace contextRef="#ctx0" brushRef="#br0" timeOffset="12136.31">18433 11281 2329 0,'0'0'1103'0,"0"0"-593"16,0 0-356-16,0 0-154 15,0 0-41-15,0 0-704 0</inkml:trace>
  <inkml:trace contextRef="#ctx0" brushRef="#br0" timeOffset="14574.47">13241 11877 1217 0,'0'0'1835'16,"0"0"-1477"-16,0 0-208 31,0 0 0-31,0 0-54 0,0 0-69 0,38-10-21 15,-20 16 3-15,-1 6 4 16,1 4-13-16,0-4 1 16,-4 0 0-16,-2-6 0 15,0-2 6-15,1-4-5 0,3 0 5 16,4-4 5 0,7-16-11-1,4-10 0-15,4-4-1 16,2 2-5-16,-2 4-1 15,-1 8 4-15,-8 10-4 16,-2 7 6-16,-1 3-11 16,-3 4 11-16,3 13 6 15,-4 2 3-15,1 2-2 16,0-3-6-16,-4-4 0 16,-3-4 8-16,-1-4-8 0,-4-4 13 15,1-2-1 1,1 0 11-16,5-6-4 15,9-12-20-15,7-11-12 0,32-8-282 16,-9 5-544-16,-4 7-693 0</inkml:trace>
  <inkml:trace contextRef="#ctx0" brushRef="#br0" timeOffset="14668.74">14402 11801 2089 0,'0'0'735'0,"0"0"-626"0,0 0-109 15,0 0-698-15</inkml:trace>
  <inkml:trace contextRef="#ctx0" brushRef="#br0" timeOffset="18943.47">12150 14825 1433 0,'0'0'316'0,"0"0"-80"0,0 0 141 16,0 0 81-16,0 0-147 16,0 0-52-16,-10-14 2 15,10 14-31-15,0 0-73 16,0 0-99-16,-4 0-58 15,2 0 0 1,-1 0 0-16,3 0 0 16,0 14 0-16,0 8 0 0,0 14 0 15,3 8 0-15,13 0 0 16,5 0 0-16,10-10 0 16,12-12 0-16,14-16 0 15,30-10 0-15,38-48 0 16,43-40 0-16,21-18 0 0,3-5 0 15,-10 9 0 1,-28 24 0-16,-31 16 0 0,-32 21 0 16,-33 17 0-16,-18 8 0 15,-7 4 0-15,-8 2 0 16,-9 6 0-16,-10 4 0 16,-6 4 0-1,0 0 0-15,0 0 0 0,0 0 0 16,3 0 0-16,3 0 0 15,5 2-66-15,7 8-174 16,-5 0-398-16,-6-4-900 0</inkml:trace>
  <inkml:trace contextRef="#ctx0" brushRef="#br0" timeOffset="22141.62">19101 14536 2082 0,'0'0'629'0,"0"0"-340"16,0 0 59 0,0 0-30-16,0 0-115 0,0 0-121 15,-18-30-13-15,18 30 7 16,0 0-76-16,0 0 0 16,0 12 0-16,0 8 0 15,0 12 0-15,0 0 0 16,13 4 0-16,3 0 0 15,6-6 0-15,5-8 0 16,10-8 0-16,15-14 0 16,12 0 0-16,34-36 0 15,29-30 0-15,32-28 0 16,4-13 0-16,-28 11 0 0,-32 18 0 16,-40 26 0-16,-11 8 0 15,0 2 0-15,-3 1 0 16,-7 5 0-16,-17 17 0 15,-12 6 0-15,-7 9 0 16,-6 4 0-16,0 0 0 16,0 0 0-16,0 0 0 15,0 0 0-15,8 9 0 16,1 13-54-16,-3-3-534 16,-6 2-1014-16</inkml:trace>
  <inkml:trace contextRef="#ctx0" brushRef="#br0" timeOffset="23880.01">14268 17079 1751 0,'0'0'477'0,"0"0"-160"0,-118 0 184 15,96 0-196-15,10-5-23 16,10 5-110-16,2 0-50 15,0 0-34-15,25 0-7 16,20 0-81-16,19 0 0 0,34-4 0 16,42 4 0-1,50-8 0-15,23 2 0 0,1-2 0 16,-13 4 0-16,-32-6 0 16,-32 2 0-16,-37 4 0 15,-32 2 0-15,-23-2 0 16,-9 0 0-16,-9 0 0 15,-21 0-35-15,-8-2-179 16,-49 6-266-16,-39 0-81 16,-39 0 20-16,-35 18 197 15,-15 6-164-15,5 6 215 0,18-7 293 16,39-5 70-16,22-9 272 16,29 0-18-16,15-5 229 15,4 0-168 1,7-3 0-16,9 4-72 15,24-5-85-15,7 0-65 0,61 0-88 16,54 0 3-16,61-10-18 16,38-12-60-16,11-9 0 15,-7 7-50-15,-33-6-129 16,-49 12-293-16,-38 0-676 0</inkml:trace>
  <inkml:trace contextRef="#ctx0" brushRef="#br0" timeOffset="24580.58">20690 17120 2172 0,'0'0'593'15,"0"0"-313"-15,0 0 77 16,0 0-36-16,0 0-121 15,0 0-27-15,0 0-173 16,158 36 0-16,-21-36 0 16,53 0 0-16,27-9 0 15,9-18 0-15,-1-5 0 16,-22 6 0-16,-5 2 0 16,-19 2 0-16,-38 6 0 0,-41 2 0 15,-34 4 0-15,-22 6 0 16,-7-4 0-16,-8 2 0 15,-16 2 0-15,-13 0 0 16,-18 4-65-16,-60 0-257 16,5 0-336-16,-3 8-334 0</inkml:trace>
  <inkml:trace contextRef="#ctx0" brushRef="#br0" timeOffset="24940.01">20829 17357 2167 0,'0'0'497'16,"0"0"-260"-16,0 0 100 16,0 0-45-16,0 0-154 15,127-14-13-15,3-4-19 16,46 0-19-16,22-4 23 15,2 0-110-15,-7 8 0 16,-20 0 0-16,-7 6 0 16,-18 0 0-16,-32-2 0 15,-31 6 0-15,-27 0 0 16,-18-2 0-16,-3 2 0 0,-3 0 0 16,-3-6 0-16,-8 2-3 15,-7-5-65-15,3 0-113 16,28-10-158-16,-5 5-455 15,3 0-383-15</inkml:trace>
  <inkml:trace contextRef="#ctx0" brushRef="#br0" timeOffset="25049.74">23381 17070 1957 0,'0'0'906'16,"0"0"-522"-16,0 0 102 0,0 0-217 15,0 0-175-15,0 0-94 16,0 0 0-16,-27 23-711 0</inkml:trace>
  <inkml:trace contextRef="#ctx0" brushRef="#br0" timeOffset="26777.12">23260 17281 1096 0,'0'0'1641'16,"0"0"-1272"-16,0 0 0 0,0 0-5 0,0 0-107 15,0 0-257-15,-64-22 0 16,68 66 0-16,10 14 0 16,1 8 0-16,1 6 0 15,-1-5 0-15,6-13 0 16,-1-6 0 0,4-20 0-16,3-10 0 0,4-18 0 15,4-4 0-15,4-32 0 16,-1-10 0-16,-1-6 0 15,-6 2 0-15,-6 5 0 0,-2 13 0 32,-8 16 0-32,1 14 0 15,-3 2 0-15,1 24 0 16,3 11 0-16,1 6 0 16,2 4 0-16,2-5 0 15,1-6 0-15,1-14 0 16,0-8 0-16,-1-12 0 15,1 0 0-15,-1-26 0 16,-1-6 0-16,0-4 0 16,1 6 0-16,-6 12 0 15,1 14 0-15,0 4 0 0,2 16 0 16,2 12 0 0,5 8 0-16,4-2 0 0,5-10 0 15,2-16 0-15,-7-8-592 16,-13-8-599-16</inkml:trace>
  <inkml:trace contextRef="#ctx0" brushRef="#br0" timeOffset="26902.84">23638 17155 2643 0,'0'0'803'0,"0"0"-453"15,0 0-50-15,0 0-300 16,0 0 0-16,0 0-216 0,144 68-820 0</inkml:trace>
  <inkml:trace contextRef="#ctx0" brushRef="#br0" timeOffset="27808.2">24858 17758 3113 0,'0'0'710'0,"0"0"-437"0,0 0-273 16,0 0 0 0,0 0 0-16,0 0 0 0,0 0 0 15,89-142 0-15,-58 74 0 16,-4-7 0-16,-10-11 0 16,-7-2 0-16,-8 2 0 15,-2 2 0-15,-2 11 0 16,-14 21 0-16,3 24 0 15,-1 24 0-15,3 4 0 16,-2 36 0-16,4 22 0 16,4 19 0-16,5 7 0 0,0 6 0 15,14-2 0-15,12-12 0 16,5-9 0-16,6-21 0 0,5-20 0 16,0-26 0-16,3-8 0 15,-5-34 0-15,-5-24 0 16,-8-11 0-1,-6-11 0-15,-13-6 0 0,-4 5 0 16,-4 13 0-16,0 22 0 16,0 22 0-16,0 24 0 15,-6 12 0-15,0 40 0 16,1 20 0-16,1 15 0 16,4 3 0-16,0 2 0 0,6-14 0 31,12-16 0-31,2-9 0 0,-2-21 0 0,0-20 0 15,-2-4 0-15,-1-18 0 16,1-23 0-16,-1-7 0 16,1-2 0-16,-3 6 0 15,1 8 0-15,-3 14 0 16,-3 16 0 0,2 6 0-16,1 10 0 0,2 22 0 15,3 8 0-15,6 4 0 16,6 0 0-16,3-3 0 15,4-14 0-15,-2-4 0 0,0-7 0 16,-4-14 0-16,-5-2 0 31,-6-6 0-31,-2-12 0 16,-7-8 0-16,-5-5 0 16,-1-5 0-16,-3 0 0 15,0 0 0-15,0 6 0 16,-3 12 0-16,-3 8 0 15,-1 10 0-15,0 0 0 16,-2 14 0-16,5 12 0 16,0-4 0-16,4 0 0 15,0 0 0-15,0-8 0 16,8-8 0-16,13-2 0 0,0-4 0 16,4 0 0-16,2 0-86 15,-4 0-85-15,-6 0-4 16,-10-6-23-16,-7-2-136 15,0 0-502-15</inkml:trace>
  <inkml:trace contextRef="#ctx0" brushRef="#br0" timeOffset="28074.58">24486 17357 2043 0,'0'0'1233'0,"0"0"-875"15,0 0-37 1,0 0-180-16,0 0-141 0,147-86 0 16,-24 56-263-16,6-2-966 15</inkml:trace>
  <inkml:trace contextRef="#ctx0" brushRef="#br0" timeOffset="28640.7">26427 17213 2126 0,'0'0'726'15,"0"0"-167"-15,0 0-69 16,0 0-295-16,0 0-195 16,-9-111 0-16,36 88 0 15,4 0 0-15,4 7 0 16,1 10 0-16,2 6 0 16,-5 0 0-16,-2 14 0 15,-8 12 0-15,-7 6 0 0,-8 9 0 16,-8-1 0-1,0 0 0-15,-2 0 0 0,-14-8 0 16,1-10 0-16,1-8 0 16,8-6 0-16,3-8 0 15,3-4 0-15,0-18 0 16,19-14 0-16,10-4 0 16,4-10 0-16,3 6 0 15,-1 3 0-15,-2 14 0 16,-6 4 0-16,-4 19 0 15,-8 4 0-15,-3 0 0 0,-4 18 0 16,-3 10 0 0,-1 11 0-16,0-3 0 0,3 0 0 15,0-4 0-15,6-2 0 16,14-6-206-16,0-8-507 16,0-10-411-16</inkml:trace>
  <inkml:trace contextRef="#ctx0" brushRef="#br0" timeOffset="29110.83">27153 17209 2307 0,'0'0'788'0,"0"0"-284"0,0 0-230 15,0 0-51-15,0 0-223 16,0 0 0-16,0 0 0 16,100 26 0-16,-66-30 0 0,-5-14 0 15,-9-8 0-15,-9 0 0 16,-11-6 0-16,0 1 0 15,-11 3 0-15,-16 6 0 16,-4 8 0-16,-2 10 0 16,2 4 0-16,1 22 0 15,8 14 0-15,13 5 0 16,9 3 0-16,7-4 0 16,35-12 0-16,14-12 0 15,15-16-35-15,9-4-158 16,1-30-103-16,-6-20-5 0,-8-9-40 15,-13-9 87-15,-15-4 114 16,-14-8 121-16,-14-2 19 16,-11-3 189-16,0 9 144 15,-9 14 4-15,-6 20 29 16,-1 24-12-16,5 14-354 16,-1 8 0-16,4 30 0 15,-3 20 0-15,5 16 0 16,-2 14 0-16,8 5 0 15,0-3 0-15,0-6 0 16,0-6 0-16,0-3 0 16,0-17 0-16,2-10 0 15,4-14 0-15,-6-24-210 16,0-2-732-16,0 0-646 0</inkml:trace>
  <inkml:trace contextRef="#ctx0" brushRef="#br0" timeOffset="29304.77">27445 16892 1172 0,'0'0'1352'16,"0"0"-745"-16,0 0-18 0,0 0-213 15,0 0-376-15,0 0 0 16,0 0 0-16,114-120 0 16,-37 92 0-16,2 6 0 15,-4 4-254-15,10 5-408 16,-23 9-298-16,-12 4-477 0</inkml:trace>
  <inkml:trace contextRef="#ctx0" brushRef="#br0" timeOffset="30313.78">28033 16722 1500 0,'0'0'722'16,"0"0"-125"-16,0 0-46 15,0 0-204-15,0 0-71 16,0 0-173-16,0 0-103 16,0 116 0-1,2-84 0-15,0 8 0 16,0 4 0-16,-2 0 0 0,0-4 0 15,0 1 0-15,0-9 0 16,6-10 0-16,7-8 0 16,5-14 0-16,9 0 0 15,4-14 0-15,2-22 0 16,0-9 0-16,-1-3 0 16,-9 4 0-16,0 8 0 0,-9 8 0 15,-3 10 0-15,-5 14 0 16,1 4 0-16,2 4 0 15,2 18 0-15,5 6 0 16,1 8 0-16,2-2 0 16,-2-6 0-16,1-2 0 31,-5-8 0-31,-1-9 0 16,-6-9 0-16,1 0 0 15,-1-9 0-15,4-17 0 16,1-10 0-16,5 0 0 15,1-8 0-15,3 0 0 16,2 2 0-16,3 8 0 0,-3 10 0 16,-4 8 0-16,-3 10 0 15,-2 6 0-15,-1 0 0 16,-3 18 0-16,3 6 0 16,-2 10 0-16,-1 2 0 15,0 0 0-15,-2 0 0 16,2-2 0-16,-1-6 0 15,4-10 0-15,3-6 0 0,6-6 0 16,5-6 0-16,3 0 0 16,1-18 0-16,-7-10 0 15,-5-2 0-15,-9-6 0 16,-9 0 0-16,0 0 0 16,-15 6 0-16,-12-2 0 15,0 10 0-15,3 8 0 16,3 1 0-16,10 9 0 15,9 3 0-15,2 1 0 16,5 0 0-16,21 0 0 16,10-4 0-16,11 0 0 15,4-1 0-15,2 1 0 16,-1 4 0-16,-4 0 0 0,-7 0 0 16,-5 13 0-1,-11 1 0-15,-10 0 0 0,-11-2 0 16,-4 2 0-16,-2 0 0 15,-20-6 0-15,-5 2 0 16,0-6 0-16,7-4 0 16,9 0 0-16,11-18-35 15,5-10-68-15,28-12-55 16,11-18 8-16,5-9-36 16,1-9-97-16,-10-4-14 15,-9 0 95-15,-11 8 202 16,-9 9 21-16,-7 15 258 0,-4 16 82 15,0 10 12-15,0 12 7 16,0 10-380-16,-2 6 0 16,0 24 0-16,0 24 0 15,0 13 0-15,2 15 0 16,0 10 0-16,0 2 0 16,0 0 0-16,0-9 0 0,0-13 0 15,0-18 0 1,0-14 0-16,0-18 0 0,0-22-294 15,13-22-552-15,5-14-822 0</inkml:trace>
  <inkml:trace contextRef="#ctx0" brushRef="#br0" timeOffset="30533.48">29641 16361 1313 0,'0'0'1410'0,"0"0"-806"15,0 0-66-15,0 0-307 16,0 0-231-16,0 0 0 15,0 0 0-15,-88 70 0 16,61-34 0-16,2-4 0 0,3 0 0 16,9-2 0-1,6-4 0-15,7 2 0 0,7-6 0 16,24-8 0-16,13-2 0 16,12-6 0-16,9-6 0 15,6 0 0-15,27-24-230 16,-18 4-557-16,-11 0-530 0</inkml:trace>
  <inkml:trace contextRef="#ctx0" brushRef="#br0" timeOffset="30643.33">30168 16587 656 0,'0'0'1703'0,"0"0"-1079"16,0 0-148-16,0 0-246 0,0 0-212 16,0 0-18-16,0 0-540 15,0 24-991-15</inkml:trace>
  <inkml:trace contextRef="#ctx0" brushRef="#br0" timeOffset="30973.5">27543 17744 430 0,'0'0'2605'0,"0"0"-2018"16,0 0-287-16,0 0-126 15,0 0-174-15,232-156 0 16,-32 90 0-16,32-1 0 16,1 5 0-16,-21 16 0 15,-40 6-3-15,-39 10-9 16,-39 10 6-16,-38 4-29 15,-23 10-64-15,-12-2-24 0,-15 8-52 16,-6 0-91-16,-33 0-103 16,-63 26-347-16,5 2 26 15,1 8-142-15</inkml:trace>
  <inkml:trace contextRef="#ctx0" brushRef="#br0" timeOffset="31281.12">27559 17911 1597 0,'0'0'693'0,"0"0"-210"16,0 0 40-16,0 0-64 15,0 0-237 1,0 0-103-16,0 0-119 0,48-63 0 0,80 17 0 16,45-12 0-16,24-8 0 15,5 4 0-15,-3 8 0 16,-24 4 0-1,-5 10 0-15,-35 5 0 0,-31 13 0 16,-36 8 0 0,-21 6 0-16,-2 2 0 15,-8-2 0-15,-3-2 0 16,-18-2 0-16,-5-2 0 16,-7 0-574-16,2 0-1163 0</inkml:trace>
  <inkml:trace contextRef="#ctx0" brushRef="#br0" timeOffset="31406.68">29800 17263 2890 0,'0'0'642'0,"0"0"-181"16,0 0-358-16,0 0-103 15,0 0-497-15,0 0-2041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3:06:03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19146 5697 1704 0,'0'0'655'16,"0"0"-160"-16,0 0-142 0,0 0-22 15,0 0-87 1,0 0-92-16,-21-47 10 0,19 43-162 16,0 0 0-16,2 3 0 15,0-1 0-15,0 2 0 16,0 0 0-16,0 0 0 15,0 0 0-15,0 3 0 16,0 14 0-16,6 5 0 16,17 1 0-16,10 4 0 15,16-5 0-15,18-6 0 16,13-4 0-16,14-10 0 16,7-2 0-16,1-4 0 0,-2-16 0 15,-5-6 0 1,-10-4 0-16,-12 0 0 0,-10 3 0 15,-14 8 0-15,-7 9 0 16,-3 6 0-16,-2 4 0 16,3 0 0-16,8 18 0 15,2 0 0-15,8 1 0 16,5-5 0-16,3-1 0 16,4-9 0-16,-1-4 0 15,-2 0 0-15,-3-10 0 16,-2-8 0-16,-6-4 0 0,-2-3 0 15,-3 5 0-15,-2 2 0 16,-5 6 0-16,-1 8 0 16,-5 4 0-1,-5 0 0-15,0 0 0 16,1 12 0-16,3 2 0 16,2 0 0-16,-1-1 0 15,-1-1 0-15,-3-5 0 16,-7 0 0-16,-21-2-128 15,-6 0-504-15,0-1-897 0</inkml:trace>
  <inkml:trace contextRef="#ctx0" brushRef="#br0" timeOffset="1035.13">5817 6645 2031 0,'0'0'492'16,"0"0"-257"-16,0 0 218 15,0 0-177-15,0 0-68 16,0 0-145-16,0 0-63 16,-29-46 6-16,44 82-6 15,6 6 0-15,3 6 4 16,5-3 3-16,5-8-8 15,-1-12 1-15,5-14 0 0,-1-11 4 16,4 0-4-16,-1-28 0 16,0-9 16-16,0-6-16 15,-6-1 20 1,-5 6-5-16,-2 8-6 0,-6 12 13 16,2 12-22-16,4 6 0 15,6 6 15-15,7 20-15 16,11 6 21-16,12 2-20 15,8-6-1-15,12-4 2 16,28-12-2-16,56-12-66 16,-20 0-243-16,-7-8-728 0</inkml:trace>
  <inkml:trace contextRef="#ctx0" brushRef="#br0" timeOffset="1867.34">12493 6986 682 0,'0'0'247'0,"0"0"-39"15,0 0 30 1,0 0 50-16,0 0-14 0,0 0 106 16,0 0-17-16,-34-90 98 15,31 84-202-15,1 4 17 16,0 2-77-16,2 0-92 15,0 0-35-15,0 4-30 16,0 18-42-16,18 10 0 16,11 6 0-16,11 2 0 0,11-5 0 15,14-14 0 1,8-17-3-16,12-4-15 0,4-34 18 16,1-16 4-16,-3-10-3 15,-10-6 15-15,-8 2-16 16,-11 3 0-16,-11 11 0 15,-7 12 0-15,-5 14 0 16,1 14 0-16,0 10 0 16,4 8 0-16,2 22 0 15,6 8 0-15,0 6 0 16,6-3 0-16,4-7 0 16,4-13 0-16,7-10 0 15,1-11 0-15,1-4 0 16,-2-22 0-16,-1-9 0 0,-1-2 0 15,-1-6 0-15,-4 3 0 16,-7 8 0-16,-8 8 0 16,-5 12 0-16,-3 10 0 15,-4 2 0-15,1 6 0 16,3 14 0-16,7 2 0 16,6-2 0-16,6 0 0 15,21-4-9-15,-15-4-305 16,-22-7-613-16</inkml:trace>
  <inkml:trace contextRef="#ctx0" brushRef="#br0" timeOffset="2993">2232 7810 2145 0,'0'0'546'0,"0"0"-240"0,0 0 2 16,0 0-59-16,0 0-167 15,0 0-38 1,0 0 4-16,82 44-14 0,-44-6 5 15,1 2-37-15,-6 0 8 16,0-5-2-16,-4-7-7 16,0-12 4-16,0-8-5 15,5-8 0-15,5-4 29 16,9-25-4-16,7-11 26 16,9-7-16-16,8-4-19 15,6 1 11-15,4 10-27 0,3 10 0 16,-3 14 14-1,-4 14-14-15,-2 2 15 0,-4 14-5 16,-6 8-9-16,-3 4 11 16,-5-4-12-16,-8-4 0 15,-2-7 9 1,-6-7-1-16,1-4 9 0,1-3-17 16,3-21 0-16,6-6 0 15,3-6 0-15,2-4 0 16,-2 2 0-16,2 2 0 15,-14 9-272-15,-17 12-759 0</inkml:trace>
  <inkml:trace contextRef="#ctx0" brushRef="#br0" timeOffset="3166.84">5342 8229 2654 0,'0'0'472'15,"134"0"-472"-15,-47 0-168 16,-5 0-801-16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3:07:27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8547 8963 1827 0,'0'0'486'0,"0"0"-277"16,0 0 83-16,0 0-78 15,0 0-78-15,0 0-45 16,15-32 86-16,-13 28 30 16,0-2-66-16,0 2-14 15,3-2-38-15,-3-2-23 16,3-2-32-16,0 2-34 15,-3 0 0-15,-2 4 0 16,0 2 0-16,0 2 0 16,0 0 0-16,0 0 0 0,2 0 0 15,4 4 0 1,3 12 0-16,5 4 0 0,1 4 0 16,3-2 0-16,3-2 0 15,0-4 0-15,6-8 0 16,8-8 0-16,13-4 0 15,10-28 0-15,15-18 0 16,8-14 0-16,2-11 0 16,0-2 0-16,-4-2 0 15,-10 9 0-15,-11 14 0 16,-12 14 0-16,-15 12 0 16,-13 14 0-16,-9 8 0 15,-5 6 0-15,-2 2 0 16,-2 0 0-16,0 4-480 15,0 6-777-15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3:07:44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9966 8646 1428 0,'0'0'820'0,"0"0"-600"16,0 0 9-16,0 0-72 15,0 0-24-15,44 107-48 16,-17-73-22 0,6-2-19-16,3-10-2 0,2-10-2 0,7-12-17 15,-1 0-10-15,7-24-2 16,1-14 2-16,-2-4-12 15,2-4-1-15,-6 6-1 16,-3 8-8-16,-5 11 8 16,0 11 0-16,0 10-6 15,9 0 7-15,8 24 40 16,8 9 17-16,8 0-11 16,3-1-23-16,-1-3-4 15,-2-9 35-15,-4-10 33 16,-7-8 3-16,-4-2-4 0,-5-7-11 15,-7-14-6-15,2-3-24 32,-4-3-18-32,3 4-21 0,5 5-6 0,10 4-136 15,67 10-208-15,-13 1-376 16,7 3-546-16</inkml:trace>
  <inkml:trace contextRef="#ctx0" brushRef="#br0" timeOffset="732.22">14781 8739 1224 0,'0'0'648'0,"-134"0"-398"16,60 0 219-16,5 0 117 16,18 0-276-16,19 0-96 15,15 0-25-15,13 0 17 16,4 0-206-16,0 0 0 15,17-3 0-15,46 2 0 16,63-5 0-16,88-8 0 0,56-6 0 16,36 0 0-1,8-1 0-15,-18 7 0 0,2 5 0 16,-12 2 0-16,-28 3 0 16,-38 1 0-16,-59 0 0 15,-56 3 0-15,-49-1 0 16,-27 1 0-16,-14 0 0 15,-11 0 0-15,-4 0-48 16,-21 0-149-16,-26 0-133 16,-41 11-300-16,11 5-153 0,1 4-391 15</inkml:trace>
  <inkml:trace contextRef="#ctx0" brushRef="#br0" timeOffset="1094.55">14560 9090 1724 0,'0'0'393'16,"0"0"-81"-16,0 0 243 0,-131 0-272 16,119 0-71-16,12 0-23 15,0-7-43-15,25-1-55 16,46-6-20-16,58-8 4 15,76-6-30-15,47-2-45 32,28 2 0-32,11 10 0 0,-21 4 0 0,-4 8 0 15,-18 2 0-15,-32 2 0 16,-34 2 0-16,-53 0 0 16,-46 0-20-16,-38 0-4 15,-21 0 8-15,-8 0 15 16,-5 0 1-16,1 0 12 15,-8 0 16-15,9 0-20 0,9 0-8 16,39-20-97-16,-5-2-458 16,2-2-1030-16</inkml:trace>
  <inkml:trace contextRef="#ctx0" brushRef="#br0" timeOffset="1235.57">18065 8797 2880 0,'0'0'706'0,"0"0"-590"0,0 0-116 16,0 0-65-16,0 0-774 15</inkml:trace>
  <inkml:trace contextRef="#ctx0" brushRef="#br0" timeOffset="8004.04">14039 7064 986 0,'0'0'888'16,"0"0"-726"-16,0 0 53 16,0 0 12-16,0 0-103 15,0 0-56-15,-36-10 14 16,27 8 35-16,-4-2 44 16,-6 0-58-16,-2 0-25 15,-6 0-9-15,-6 2-22 16,-8-2-28-16,-5 2-18 15,-8 0-1-15,-2-2 12 0,-4 2-12 16,0 0 7 0,-3 2-7-16,1 0 0 0,5 0-1 15,-3 0 1 1,4 0-9-16,-2 10 7 0,2 4 2 16,-2 0-7-16,2 2-11 15,-2 2-18-15,3 1-12 16,1 3 23-16,3 0 5 15,2 2 8-15,4-1-1 16,5 2-1-16,5-3-14 16,1-2-32-16,3 2 21 0,0-2 3 15,2 0 11 1,0 2 24-16,-2 0-7 0,2 2 8 16,-2 0 0-16,2 2-1 15,2 1-5-15,0 1 4 16,0-1 2-16,2 4 3 31,6-1-3-31,1 0 1 0,2 0 7 0,3 4-8 16,2 0-2-16,0 2 2 15,1 0 0-15,2 2 1 16,1 1-1-16,1-3 2 16,-2 0 2-16,4-3 4 15,2 0-8-15,0-1 12 16,2 0 9-16,0-2 19 0,4 0-1 15,12 0-2-15,6 2-8 16,2-2-19-16,3 2 5 16,4 0-6-16,-2-2-9 15,0-2 14-15,3 3-13 16,-3-4 8-16,4 2 6 16,3 1-14-16,3 2 21 15,6 0 1-15,2 2-16 16,4-2 28-16,1 2-6 15,6-4-5-15,2 1 5 16,5-3-13-16,6-2 10 0,7-2-4 16,4-2 4-16,3-4 10 31,6-2-27-31,3-2 7 0,1-4 5 0,1-2-12 16,2-4 2-16,1 2-10 15,-1-4-1-15,-1 2 18 16,6-2-18-16,2-2 1 15,-1 0 18-15,21 0-5 16,18 0 16-16,24 0-9 31,2 0-15-31,-10 0 5 0,-33 0-10 16,-36 0-1-16,-19 0 4 16,-5 0-3-16,15 0-1 15,10-2 0-15,11 0-3 0,2-2-5 16,-4 0 8-16,0 0 0 15,2 0 3 1,1 0 3-16,20 4-4 0,16 0-2 16,27 0 1-16,3 0-3 15,-13 6 2-15,-20 4 0 16,-34-2 6-16,-17-2 0 16,-16-2-6-16,0-2 6 15,11-2 0-15,14 0 27 16,15 0-23-16,13 0 4 0,21-12 6 15,17-4-19-15,1 2 6 16,-10 4-7-16,-12 2 0 16,-17 4 1-16,3 2 0 15,4-4-1-15,2 2 0 16,6-4 4-16,-6-2-5 16,-4-1 1-16,-5 0-2 15,-17-1-4-15,-20 2 6 16,-21 2 0-16,-4 2-1 15,7-2 8-15,5 0-7 16,6-2 0-16,-10-3 0 16,-2 1-2-16,-6 1 2 15,-5-3 0-15,1-1 6 16,-5 1 0-16,-2 0-6 0,0 0 0 16,1 2 0-16,-4 0-3 15,1 2 3-15,2 0 0 16,2 0-1-16,1 0 6 15,1-2-5-15,-2 0 0 16,1 0 0 0,-4-2 0-16,2-2 0 0,-4 0 0 15,1-2 5-15,-3-2 2 16,1 0-5-16,-3-4-1 16,-4 2-1-16,-5-4 53 0,-4-1-17 15,-2-3 9-15,-4-2 4 16,-3-2-19-16,0-6-4 15,-2-2-26 1,-1-2 0-16,3-4 0 0,1-3 0 16,-2 1 0-16,-3 2 0 15,-3 2 0-15,-5 2 0 16,-6 4 0-16,-2-2 0 16,0 0 0-16,-5 0 0 15,-13-4 0-15,-6-1 0 16,-3-1 0-16,-4-2 0 0,-5 2 0 15,-4-2 0-15,-3 2 0 16,-3-2 0-16,-8 1 0 16,-4 2 0-16,-6 0 0 15,-7-1 0-15,-10 2 0 16,-6 2 0-16,-6 2 0 16,-5 2 0-1,-4 1 0-15,-4 7 0 0,2 2 0 16,-3 5 0-16,2 4 0 15,1 3 0-15,-2 4 0 16,4 0 0-16,-2 2 0 16,-14 2-3-16,-19 0 6 0,13 4-6 15,15 0 3 1,11 2 0-16,17 0-6 0,-12 0-15 16,-15 0-35-16,0-2 25 15,-15 2 7-15,-18-2 24 16,17 2-10-16,13 2 8 15,13 0-7-15,15 2 0 16,-31 0 0-16,-33 0 9 16,-20 0 0-16,-7 10 1 15,10-2-1-15,14 2 0 16,19-2-1-16,9-2 1 0,17-2-1 16,20 2 0-16,19-4 1 15,3 4 0-15,-11-2 0 16,-9 4 1-16,-7 2-1 15,1 2-9 1,4 0 9-16,-2 2-6 0,-2 0 6 16,-7 3 9-16,-4-2-8 15,-3 2 5-15,-4-2-6 16,3 2-2-16,-1-3 2 16,0-2 0-16,0-1 0 0,3 0 11 15,2-3-11 1,4-2 0-1,5 2 0-15,6 0 0 16,6 0-1-16,4 0 1 16,6 2 1-16,2 2 18 15,0 0-17-15,2 0 7 16,-1 4 6-16,-1 0-15 16,0 2 0-16,1 2 0 15,1 0 0-15,5 0 18 16,4-2-17-16,2 3 7 15,3-2-8-15,2-1 0 16,2-1 0-16,1 1-2 16,-2-3 2-16,2 2 7 0,-3-1-6 15,-3 0-1-15,2-2 0 16,-2-4-3-16,4 0 2 16,-2-2-5-16,1-2-36 15,0 2 41-15,2-2-5 16,3 0 0-16,1 2-6 15,3-2-71-15,5 0 62 16,3-2 15-16,8 0-4 16,3 0 1-16,8-2-84 15,9 0-45-15,4-2-241 16,13 0-484-16,10 0-463 0</inkml:trace>
  <inkml:trace contextRef="#ctx0" brushRef="#br0" timeOffset="8129.65">14241 7285 773 0,'0'0'2148'16,"0"0"-1862"-16,0 0-176 16,0 0-110-16,0 0-27 0,0 0-1261 15</inkml:trace>
  <inkml:trace contextRef="#ctx0" brushRef="#br0" timeOffset="90004.26">13201 15204 1839 0,'0'0'710'0,"0"0"-547"31,0 0 12-31,0 0 54 0,0 0-84 0,0 0-94 16,0 0-8-16,0 1 49 15,0 6 44-15,0 7-52 16,0 4-37-16,4 10 11 16,19 8 20-16,13 2-49 15,10-2-23-15,14-4 6 16,9-6-5-16,7-12 2 16,7-14 5-16,-1 0-13 0,3-8 9 15,-3-16-9-15,-2-2-1 16,-4 0 2-16,-9 2-2 15,-11 6 0-15,-14 2 6 32,-13 8-6-32,-14 6 0 0,-6 2-1 0,-2 0-8 15,-3 0 8-15,5 10-4 16,5 8 5-16,1 2 7 16,7 4-7-16,1-6 1 15,4-2-1-15,2-2 0 16,2-12 7-16,2-2-7 0,5 0 0 31,0-2 12-31,-1-18-12 0,4 0-1 0,-5 0-8 31,-5 2-3-31,-4 6 11 16,-8 4 1-16,-1 4-7 16,-5 4 7-16,6 0-6 15,1 0 5-15,4 0 1 16,7 4 0-16,5-2-1 15,6-2 1-15,6 0 0 16,0 0 5-16,1-6-5 0,0-10 6 16,-6 0-6-1,-10 4-14-15,-8-2 2 0,-6 4-61 16,6 8-113-16,-2 2-165 16,-6 0-629-16</inkml:trace>
  <inkml:trace contextRef="#ctx0" brushRef="#br0" timeOffset="91602.39">12610 16980 1711 0,'0'0'643'16,"0"0"-325"-16,0 0 155 15,0 0-181-15,0 0-55 16,0 0-110-16,0 0-67 15,-11 0-19-15,32 20-10 16,10 14-7-16,13 2-13 16,14-4-11-16,13-1 0 15,14-9-10-15,8-16-47 0,10-6 10 16,6-18 20 15,1-27 5-31,1-9 16 0,0-8 5 0,-4-2 1 0,-2 2 8 16,-5 4 12-16,-6 18 28 15,-7 9-9 1,-8 17-17 0,-5 14-2-16,-7 0 4 15,-2 9-5-15,-7 9 10 16,0 4-14-16,0 0-8 16,0-8-6-16,0-4 0 15,1-6-1-15,7-4 1 16,-2-4 1-16,3-20 5 15,4-2-7-15,0-10 0 0,-1-9 0 16,-2 5-12-16,-5-4 11 16,-12 12-5-16,-9 6 6 15,-13 12 1-15,-8 14 0 16,-4 0 24-16,6 0 2 16,3 18-27-16,10 4 0 15,10 0 0-15,10 0 0 16,6-2 0-16,8-8 0 15,3-4 0-15,5-8 0 16,2 0 0-16,5-4 0 16,-3-14 0-16,-1 0 0 15,-3-4 0-15,-5 4 0 0,-8 0 0 16,-9 10 0-16,-12 4 0 16,-9 4 0-16,-8 0 0 15,-2 4 0-15,2 10 0 16,0 4 0-16,6-6 0 15,7 2 0-15,9-6 0 16,11-8 0-16,11 0 0 16,8 0 0-16,8-16 0 15,1 2 0-15,-1 0 0 0,-2 0 0 16,-6 6 0-16,-13 4 0 16,-13 4 0-16,-10 0 0 15,-12 4 0-15,-4 10 0 16,-3 0 0-16,3 4 0 15,6 2 0-15,8-2 0 16,9 4 0-16,11-8 0 16,5 0 0-16,11-6 0 15,3-6 0-15,4 1 0 16,-1-3 0-16,-5 0 0 16,-5 0 0-16,-8 0 0 15,-7 5 0-15,-4 3 0 16,-6 6 0-16,2-4 0 0,-2 7 0 15,1 1 0-15,1-4 0 16,0 4 0-16,4 0 0 16,2 0 0-16,2-6 0 15,0-2 0-15,-1-2 0 16,3-4 0-16,-2-4 0 16,0 0 0-16,3-4 0 15,-3-10 0-15,-2-2-68 0,-8-6-158 16,-1 2-85-1,-3-2-211-15,8-9-171 0,-12 5 13 16,-7 7-86-16</inkml:trace>
  <inkml:trace contextRef="#ctx0" brushRef="#br0" timeOffset="91665.42">19867 16659 439 0,'0'0'1116'16,"0"0"-630"-16,0 0 10 16,0 0-34-16,0 0-167 15,0 0-57-15,0 0-135 16,14 0-103-16,-14-8-335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0-17T03:09:44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7301 4800 2058 0,'0'0'622'0,"0"0"-495"0,0 0 151 16,0 0-95-16,0 0-100 15,0 0-50-15,4 89 38 16,19-51-2-16,-1-2 34 15,-2-2-10-15,0-6-36 16,-2-8-1-16,2-6 14 16,7-10-17-16,12-4 8 15,35-20 18-15,51-50-79 16,56-43 0-16,23-17 0 16,6-2 0-16,-21 18 0 15,-37 33 0-15,-34 23 0 16,-35 20 0-16,-37 18 0 0,-21 8 0 15,-9 6 0-15,-6 2 0 16,-5 2 0-16,-5 2 0 16,0 0 0-16,0 0 0 15,0 0 0-15,2 0 0 16,7 16-21-16,-2 8-429 16,-3 2-537-16</inkml:trace>
  <inkml:trace contextRef="#ctx0" brushRef="#br0" timeOffset="19102.55">10828 8492 2399 0,'0'0'631'0,"0"0"-462"16,0 0 132-16,0 0-21 31,0 0-143-31,0 0-82 0,0-8-43 0,9 24 9 16,11 14-4-16,6 8-2 16,13 2 9-16,7 1-24 15,10-8 0-15,13-8 19 16,11-14-18-16,23-11 14 15,26-25-15 1,-11-18 0 0,-8-3 0-16,-19-2 0 15,-24 8 0-15,6 2 0 0,3 2 0 16,-11 14 0-16,-5 16 0 16,-4 6 0-16,-4 16 0 15,4 16 0-15,2 8 0 16,5 4 0-16,3-4 0 15,5-8 0-15,1-10 0 16,4-13 0-16,0-9 0 16,-1-9 0-16,1-23 0 15,-5-6 0-15,-4 0 0 16,-7 2-8-16,-8 6 8 16,-8 6 0-16,-6 10-4 0,-4 6 4 15,-6 6 0-15,3 2 12 16,0 2-12-16,8 14 0 15,1 4 0-15,11 0 0 16,7-2 0-16,7-6 0 16,8-10 0-16,6-2 0 15,-4-8-9-15,-4-14 9 16,-7-6-9-16,-6 2 9 16,-8 2-1-16,-10 6-2 15,-3 6 3-15,-5 6-6 16,2 3 16-16,-1 3-10 15,3 0 0-15,3 0 0 16,1 0-2-16,3 0 1 0,6 0 1 16,0 0-2-1,7 0-8-15,0-7-68 0,23-11-167 16,-12 0-270-16,-9 3-446 0</inkml:trace>
  <inkml:trace contextRef="#ctx0" brushRef="#br0" timeOffset="19196.78">15259 8279 1694 0,'0'0'813'16,"0"0"-230"-16,0 0-120 16,0 0-212-16,0 0-119 0,0 0-122 15,0 0-10 1,85 0-766-16</inkml:trace>
  <inkml:trace contextRef="#ctx0" brushRef="#br0" timeOffset="21331.71">9883 10203 2369 0,'0'0'617'16,"0"0"-307"-16,0 0 12 16,0 0-51-16,0 0-160 15,0 0-66-15,0 0 6 16,7-13-51-1,7 19 0-15,3 15 0 0,8 6 0 16,4 10 0-16,4 5 0 16,5 0 0-16,7-2 0 15,1-6 0-15,6-12 0 0,4-10 0 16,6-12 0 0,2-6 0-16,3-24 0 0,0-12 0 15,-3-8 0-15,-6-1 0 16,-6 6 0-16,-6 7 0 15,-5 9 0-15,-8 14 0 16,1 8 0-16,-1 7 0 16,2 4 0-16,7 21 0 15,8 1 0-15,4 3 0 16,6 0 0-16,2-8 0 16,-2-6 0-16,1-9 0 0,-9-6 0 15,2 0 0-15,-2-4 0 16,0-14 0-16,4-2 0 15,0-4 0-15,0 0 0 16,0 2 0-16,-6 4 0 16,-2 4 0-16,-4 3 0 15,-3 7 0-15,-6 4 0 16,1 0 0-16,-1 0 0 16,1 2 0-16,4 7 0 0,2-4 0 15,5-2 0 1,2-3 0-16,3 0 0 0,-4-3 0 15,-1-7 0-15,-5 2 0 16,-2 3 0-16,-3 0 0 16,-6 3 0-16,2 2 0 15,-2 0 0-15,1 0 0 16,-1 0 0-16,2 2 0 16,0 3 0-16,1-1 0 15,-3-3 0-15,2-1 0 16,-4 0 0-1,0 0 0-15,0 0 0 0,-4 0 0 0,2 0 0 16,-1-10 0-16,12-14 0 16,-6 4-222-16,-8 0-683 0</inkml:trace>
  <inkml:trace contextRef="#ctx0" brushRef="#br0" timeOffset="25070.28">8785 11514 1497 0,'0'0'496'0,"0"0"-289"0,0 0 172 16,-125 32 136-16,98-26-228 15,8-2-21-15,5-2-77 16,7-2-35-16,5 2-48 16,2-2-106-16,2 0 0 15,48 2 0 1,58-2 0 0,75-2 0-16,40-18 0 15,22-4 0-15,-7-4 0 16,-30 6 0-16,-17 2 0 0,-26 4 0 15,-43 4 0-15,-41 6 0 16,-35 2-84-16,-25 1-71 16,-21 3-118-16,-16 0-178 15,-18 0-363-15</inkml:trace>
  <inkml:trace contextRef="#ctx0" brushRef="#br0" timeOffset="25377.41">8734 11725 2503 0,'0'0'532'0,"0"0"-430"0,0 0 158 16,0 0 67-16,0 0-196 16,0 0-103-16,175-45-22 15,12 13-4-15,27-2 10 16,-4 2-11-16,-27 8 4 15,-52 10-5-15,-32 4-25 16,-40 6 2-16,-23 4 2 16,-7 0 21-16,-9 0 0 15,-4 0 0-15,-14 0 22 0,-2 0 17 16,0 0-28-16,4 0-11 16,21 0-128-16,0 0-520 15,1-4-767-15</inkml:trace>
  <inkml:trace contextRef="#ctx0" brushRef="#br0" timeOffset="26640.34">16937 11394 2060 0,'0'0'660'15,"0"0"-355"-15,0 0 54 0,0 0 8 16,0 0-134-16,0 0-121 16,0 0-112-16,-80-12 0 15,140-2 0-15,47-7 0 16,58-7 0-16,26 2 0 15,6 2 0-15,-14 10 0 16,-35 6 0-16,-25 2 0 16,-29 6 0-16,-29 0 0 0,-19 0 0 15,-1 0 0-15,-9 0-44 16,-7 0-98-16,-25 0-148 16,-4 0-8-16,-52 6-307 15,-3 4-142-15,-8 2-562 0</inkml:trace>
  <inkml:trace contextRef="#ctx0" brushRef="#br0" timeOffset="26869.02">17064 11548 1850 0,'0'0'683'0,"0"0"-370"0,-118 12 182 16,103-10-207-16,15-2-21 15,46 0-132-15,68-4-70 16,67-16-65-16,33-2 0 15,6-2 0-15,-22 2 0 16,-57 6 0-16,-37 2 0 16,-34 4-56-16,-20 2-101 15,-2-2-70-15,-11-8-2 16,-8 2-101-16,-16-1-429 0</inkml:trace>
  <inkml:trace contextRef="#ctx0" brushRef="#br0" timeOffset="27002.21">19009 11460 1692 0,'0'0'1290'16,"0"0"-928"-16,0 0-219 16,0 0-143-16,0 0-143 15,0 0-1915-15</inkml:trace>
  <inkml:trace contextRef="#ctx0" brushRef="#br0" timeOffset="85241.43">3767 14881 1661 0,'0'0'726'15,"0"0"-548"-15,0 0 207 16,0 0-35-16,0 0-80 0,0 0-108 16,-15 2-54-1,15 2-20-15,0 4-16 16,15 12-3-16,14 10-42 0,12 10-27 16,14 6 0-16,14-2 0 15,38-4 0 1,40-22 0-16,38-18 0 0,17-44 0 0,-12-30 0 15,-23-14 0-15,-26 2 0 32,-30 17 0-32,-22 17 0 0,-22 16 0 0,-11 12 0 15,2 4 0-15,0 6 0 16,2 10 0 0,-12 4 0-16,0 18 0 0,-2 14 0 15,8 8 0-15,6 2 0 16,11-2 0-16,11-5 0 15,12-9 0 1,6-8 0-16,5-14 0 0,2-4-18 0,18-8-45 16,18-27-5-1,-17-1 2-15,-14 4 6 0,-20 0 21 16,-28 14 32-16,3 2 7 31,2 6 0-31,-9 10 31 0,-6 0 41 0,-1 12 26 31,4 12-32-31,11-2-12 0,30 0-54 0,35-13 0 16,33-9 0 0,3-18 0-1,-29-17 0-15,-35-1-153 16,1-14-346-16,-27 10-313 16,-6 4-300-16</inkml:trace>
  <inkml:trace contextRef="#ctx0" brushRef="#br0" timeOffset="85335.75">9177 14437 2522 0,'0'0'835'0,"0"0"-336"16,0 0-334-16,0 0-165 15,0 0-3-15,0 0-894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7749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6375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9598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8875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6289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3163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4545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1763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9194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507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4790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9521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528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496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1863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3117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86784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06645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3896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0188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013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39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05576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1503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478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87453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9711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390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6080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68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2178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549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customXml" Target="../ink/ink4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customXml" Target="../ink/ink5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customXml" Target="../ink/ink6.xml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customXml" Target="../ink/ink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customXml" Target="../ink/ink8.xml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customXml" Target="../ink/ink9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5" Type="http://schemas.openxmlformats.org/officeDocument/2006/relationships/image" Target="../media/image2.jp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2.jp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customXml" Target="../ink/ink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customXml" Target="../ink/ink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customXml" Target="../ink/ink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customXml" Target="../ink/ink1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customXml" Target="../ink/ink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customXml" Target="../ink/ink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customXml" Target="../ink/ink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5.png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36.emf"/><Relationship Id="rId4" Type="http://schemas.openxmlformats.org/officeDocument/2006/relationships/image" Target="../media/image3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customXml" Target="../ink/ink23.xml"/><Relationship Id="rId4" Type="http://schemas.openxmlformats.org/officeDocument/2006/relationships/image" Target="../media/image14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customXml" Target="../ink/ink2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customXml" Target="../ink/ink2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52.jpe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customXml" Target="../ink/ink3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customXml" Target="../ink/ink3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What+is+a+structural+hole+in+graph+networks&amp;form=ANNH01&amp;refig=354d9ed48175405aa49ecd38326b25c6&amp;pc=HCTS&amp;showconv=1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customXml" Target="../ink/ink35.xml"/><Relationship Id="rId4" Type="http://schemas.openxmlformats.org/officeDocument/2006/relationships/image" Target="../media/image2.jp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customXml" Target="../ink/ink3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4694786" y="1752017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dirty="0"/>
          </a:p>
        </p:txBody>
      </p:sp>
      <p:sp>
        <p:nvSpPr>
          <p:cNvPr id="90" name="Google Shape;90;p1"/>
          <p:cNvSpPr/>
          <p:nvPr/>
        </p:nvSpPr>
        <p:spPr>
          <a:xfrm>
            <a:off x="4694786" y="2609081"/>
            <a:ext cx="749721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Centrality Analysis</a:t>
            </a:r>
            <a:endParaRPr dirty="0"/>
          </a:p>
        </p:txBody>
      </p:sp>
      <p:sp>
        <p:nvSpPr>
          <p:cNvPr id="91" name="Google Shape;91;p1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Arti Arya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781916" y="4813108"/>
            <a:ext cx="749721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Engineering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94" name="Google Shape;94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6" name="Google Shape;96;p1"/>
          <p:cNvCxnSpPr/>
          <p:nvPr/>
        </p:nvCxnSpPr>
        <p:spPr>
          <a:xfrm rot="10800000" flipH="1">
            <a:off x="4781916" y="4112436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8" name="Google Shape;98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99" name="Google Shape;99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object 6">
            <a:extLst>
              <a:ext uri="{FF2B5EF4-FFF2-40B4-BE49-F238E27FC236}">
                <a16:creationId xmlns:a16="http://schemas.microsoft.com/office/drawing/2014/main" id="{910FF3B9-5420-E8CF-54C5-3681EDCF672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1787" y="1630242"/>
            <a:ext cx="1942934" cy="35975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DC01-59A9-5D51-C37C-0F34674EF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B70D6-9C10-0E0A-9F49-D8A3768A3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A507-1D96-B4FB-C266-25C72B9DC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0B284-2386-F421-5FE3-3BE775E80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7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0A23-4AF4-0CFC-CD62-109A8CB30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285F1-988B-939E-9E9A-32EBB5B89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9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B26B-16A0-29F1-4289-B08367F0F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F4424-47C8-9EED-6E76-5CE8EF7B9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4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4BE1-166F-7454-8506-016E67B00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9894D-D187-8800-531F-4A56BCBBC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51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Centrality Analysis: Degree Centrality 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040843-D81C-4CA5-B0FA-B2218FDF80C3}"/>
              </a:ext>
            </a:extLst>
          </p:cNvPr>
          <p:cNvSpPr txBox="1">
            <a:spLocks/>
          </p:cNvSpPr>
          <p:nvPr/>
        </p:nvSpPr>
        <p:spPr>
          <a:xfrm>
            <a:off x="82398" y="1169371"/>
            <a:ext cx="9996322" cy="53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/>
            <a:endParaRPr lang="en-US" b="0" i="0" dirty="0">
              <a:solidFill>
                <a:srgbClr val="2D3741"/>
              </a:solidFill>
              <a:effectLst/>
              <a:latin typeface="mul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E5301F-9F77-27C0-F070-54E6686DE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5" y="1492914"/>
            <a:ext cx="5553075" cy="3524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9387B6-61EE-80EB-4722-5736B9DB8C09}"/>
              </a:ext>
            </a:extLst>
          </p:cNvPr>
          <p:cNvSpPr txBox="1"/>
          <p:nvPr/>
        </p:nvSpPr>
        <p:spPr>
          <a:xfrm>
            <a:off x="6368082" y="1976484"/>
            <a:ext cx="51543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Degree centrality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is a measure of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the importance of a node (or a vertex) in a network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öhne"/>
              </a:rPr>
              <a:t>wrt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 its degree. </a:t>
            </a:r>
          </a:p>
          <a:p>
            <a:pPr algn="just"/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It is 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Söhne"/>
              </a:rPr>
              <a:t>the number of connections (or edges) that a node has to other nodes in the network.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D9ED8-DACB-10AA-7245-046005ACFECB}"/>
              </a:ext>
            </a:extLst>
          </p:cNvPr>
          <p:cNvSpPr txBox="1"/>
          <p:nvPr/>
        </p:nvSpPr>
        <p:spPr>
          <a:xfrm>
            <a:off x="669540" y="5063817"/>
            <a:ext cx="100746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Alice is having the highest degree centrality (d(Alice)=5). </a:t>
            </a:r>
          </a:p>
          <a:p>
            <a:pPr algn="just"/>
            <a:r>
              <a:rPr lang="en-US" sz="2000" dirty="0">
                <a:solidFill>
                  <a:srgbClr val="374151"/>
                </a:solidFill>
                <a:latin typeface="Söhne"/>
              </a:rPr>
              <a:t>C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an also be used to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identify key individuals or groups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that may play a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central role in the spread of information or influence within the network.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5B36E2-E670-D1B4-3B28-48B2DE36C2A0}"/>
              </a:ext>
            </a:extLst>
          </p:cNvPr>
          <p:cNvSpPr txBox="1"/>
          <p:nvPr/>
        </p:nvSpPr>
        <p:spPr>
          <a:xfrm rot="20700410">
            <a:off x="2980422" y="3647109"/>
            <a:ext cx="3034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Who are the central figures?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What interaction patterns are common in the friends?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Like minded users?</a:t>
            </a: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F7576296-48B4-1FE4-97D3-A937A336BEA0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A09FE2AC-B520-A05D-CE03-26E79C0DF60C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613F6A-14AB-ABEA-BAA3-E3370C3E22E3}"/>
                  </a:ext>
                </a:extLst>
              </p14:cNvPr>
              <p14:cNvContentPartPr/>
              <p14:nvPr/>
            </p14:nvContentPartPr>
            <p14:xfrm>
              <a:off x="6247080" y="1758600"/>
              <a:ext cx="741600" cy="376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613F6A-14AB-ABEA-BAA3-E3370C3E22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37720" y="1749240"/>
                <a:ext cx="760320" cy="3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94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C410-C6D1-E1E5-7D00-C2BA348CE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516BE-36D5-2BC9-8C13-39CBE03C4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43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Centrality Analysis: Degree Centrality 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040843-D81C-4CA5-B0FA-B2218FDF80C3}"/>
              </a:ext>
            </a:extLst>
          </p:cNvPr>
          <p:cNvSpPr txBox="1">
            <a:spLocks/>
          </p:cNvSpPr>
          <p:nvPr/>
        </p:nvSpPr>
        <p:spPr>
          <a:xfrm>
            <a:off x="234798" y="1424090"/>
            <a:ext cx="9996322" cy="53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/>
            <a:r>
              <a:rPr lang="en-US" b="1" i="0" dirty="0">
                <a:solidFill>
                  <a:srgbClr val="2D3741"/>
                </a:solidFill>
                <a:effectLst/>
                <a:latin typeface="muli"/>
              </a:rPr>
              <a:t>Definition:</a:t>
            </a:r>
            <a:r>
              <a:rPr lang="en-US" b="0" i="0" dirty="0">
                <a:solidFill>
                  <a:srgbClr val="2D3741"/>
                </a:solidFill>
                <a:effectLst/>
                <a:latin typeface="muli"/>
              </a:rPr>
              <a:t> </a:t>
            </a:r>
          </a:p>
          <a:p>
            <a:pPr algn="l"/>
            <a:r>
              <a:rPr lang="en-US" b="0" i="0" dirty="0">
                <a:solidFill>
                  <a:srgbClr val="2D3741"/>
                </a:solidFill>
                <a:effectLst/>
                <a:latin typeface="muli"/>
              </a:rPr>
              <a:t>Degree centrality assigns an </a:t>
            </a:r>
            <a:r>
              <a:rPr lang="en-US" b="1" i="0" dirty="0">
                <a:solidFill>
                  <a:srgbClr val="2D3741"/>
                </a:solidFill>
                <a:effectLst/>
                <a:latin typeface="muli"/>
              </a:rPr>
              <a:t>importance score </a:t>
            </a:r>
            <a:r>
              <a:rPr lang="en-US" b="0" i="0" dirty="0">
                <a:solidFill>
                  <a:srgbClr val="2D3741"/>
                </a:solidFill>
                <a:effectLst/>
                <a:latin typeface="muli"/>
              </a:rPr>
              <a:t>based simply on the number of links held by each node.</a:t>
            </a:r>
          </a:p>
          <a:p>
            <a:pPr algn="l"/>
            <a:r>
              <a:rPr lang="en-US" dirty="0"/>
              <a:t>The degree centrality C</a:t>
            </a:r>
            <a:r>
              <a:rPr lang="en-US" baseline="-25000" dirty="0"/>
              <a:t>d</a:t>
            </a:r>
            <a:r>
              <a:rPr lang="en-US" dirty="0"/>
              <a:t> for node v</a:t>
            </a:r>
            <a:r>
              <a:rPr lang="en-US" baseline="-25000" dirty="0"/>
              <a:t>i</a:t>
            </a:r>
            <a:r>
              <a:rPr lang="en-US" dirty="0"/>
              <a:t> in an </a:t>
            </a:r>
            <a:r>
              <a:rPr lang="en-US" b="1" dirty="0"/>
              <a:t>undirected graph </a:t>
            </a:r>
            <a:r>
              <a:rPr lang="en-US" dirty="0"/>
              <a:t>is</a:t>
            </a:r>
          </a:p>
          <a:p>
            <a:pPr lvl="4"/>
            <a:endParaRPr lang="en-US" b="0" i="0" dirty="0">
              <a:solidFill>
                <a:srgbClr val="2D3741"/>
              </a:solidFill>
              <a:effectLst/>
              <a:latin typeface="muli"/>
            </a:endParaRPr>
          </a:p>
          <a:p>
            <a:pPr algn="l"/>
            <a:endParaRPr lang="en-US" dirty="0">
              <a:solidFill>
                <a:srgbClr val="2D3741"/>
              </a:solidFill>
              <a:latin typeface="muli"/>
            </a:endParaRPr>
          </a:p>
          <a:p>
            <a:pPr algn="l"/>
            <a:r>
              <a:rPr lang="en-US" dirty="0">
                <a:latin typeface="Bradley Hand ITC" panose="03070402050302030203" pitchFamily="66" charset="0"/>
              </a:rPr>
              <a:t>where d</a:t>
            </a:r>
            <a:r>
              <a:rPr lang="en-US" baseline="-25000" dirty="0">
                <a:latin typeface="Bradley Hand ITC" panose="03070402050302030203" pitchFamily="66" charset="0"/>
              </a:rPr>
              <a:t>i</a:t>
            </a:r>
            <a:r>
              <a:rPr lang="en-US" dirty="0">
                <a:latin typeface="Bradley Hand ITC" panose="03070402050302030203" pitchFamily="66" charset="0"/>
              </a:rPr>
              <a:t> is the degree (number of adjacent edges) of node v</a:t>
            </a:r>
            <a:r>
              <a:rPr lang="en-US" baseline="-25000" dirty="0">
                <a:latin typeface="Bradley Hand ITC" panose="03070402050302030203" pitchFamily="66" charset="0"/>
              </a:rPr>
              <a:t>i</a:t>
            </a:r>
            <a:r>
              <a:rPr lang="en-US" dirty="0">
                <a:latin typeface="Bradley Hand ITC" panose="03070402050302030203" pitchFamily="66" charset="0"/>
              </a:rPr>
              <a:t> .</a:t>
            </a:r>
            <a:endParaRPr lang="en-US" dirty="0">
              <a:solidFill>
                <a:srgbClr val="2D3741"/>
              </a:solidFill>
              <a:latin typeface="Bradley Hand ITC" panose="03070402050302030203" pitchFamily="66" charset="0"/>
            </a:endParaRPr>
          </a:p>
          <a:p>
            <a:pPr marL="114300" indent="0" algn="l">
              <a:buNone/>
            </a:pPr>
            <a:r>
              <a:rPr lang="en-US" b="1" i="0" dirty="0">
                <a:solidFill>
                  <a:srgbClr val="2D3741"/>
                </a:solidFill>
                <a:effectLst/>
                <a:latin typeface="muli"/>
              </a:rPr>
              <a:t>When to use it:</a:t>
            </a:r>
            <a:r>
              <a:rPr lang="en-US" b="0" i="0" dirty="0">
                <a:solidFill>
                  <a:srgbClr val="2D3741"/>
                </a:solidFill>
                <a:effectLst/>
                <a:latin typeface="muli"/>
              </a:rPr>
              <a:t> </a:t>
            </a:r>
          </a:p>
          <a:p>
            <a:pPr algn="l"/>
            <a:r>
              <a:rPr lang="en-US" b="0" i="0" dirty="0">
                <a:solidFill>
                  <a:srgbClr val="2D3741"/>
                </a:solidFill>
                <a:effectLst/>
                <a:latin typeface="muli"/>
              </a:rPr>
              <a:t>To find </a:t>
            </a:r>
            <a:r>
              <a:rPr lang="en-US" b="0" i="0" dirty="0">
                <a:solidFill>
                  <a:srgbClr val="2D3741"/>
                </a:solidFill>
                <a:effectLst/>
                <a:highlight>
                  <a:srgbClr val="FFFF00"/>
                </a:highlight>
                <a:latin typeface="muli"/>
              </a:rPr>
              <a:t>very connected individuals, popular individuals, individuals </a:t>
            </a:r>
            <a:r>
              <a:rPr lang="en-US" b="0" i="0" dirty="0">
                <a:solidFill>
                  <a:srgbClr val="2D3741"/>
                </a:solidFill>
                <a:effectLst/>
                <a:latin typeface="muli"/>
              </a:rPr>
              <a:t>who are likely to hold most information etc.</a:t>
            </a:r>
          </a:p>
          <a:p>
            <a:pPr algn="l"/>
            <a:endParaRPr lang="en-US" b="0" i="0" dirty="0">
              <a:solidFill>
                <a:srgbClr val="2D3741"/>
              </a:solidFill>
              <a:effectLst/>
              <a:latin typeface="mul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3BBFC-1F8C-26D0-2A71-B4FC46EDE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013" y="3429000"/>
            <a:ext cx="2334987" cy="849086"/>
          </a:xfrm>
          <a:prstGeom prst="rect">
            <a:avLst/>
          </a:prstGeom>
        </p:spPr>
      </p:pic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0820E76E-B657-3667-3FCA-B45A5BE23EE4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F9EB8FAF-BD68-25EC-A789-7BB90CD78CA0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1AA871-9732-0A91-82C7-92E668974708}"/>
                  </a:ext>
                </a:extLst>
              </p14:cNvPr>
              <p14:cNvContentPartPr/>
              <p14:nvPr/>
            </p14:nvContentPartPr>
            <p14:xfrm>
              <a:off x="2226600" y="2494080"/>
              <a:ext cx="8634240" cy="3954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1AA871-9732-0A91-82C7-92E6689747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7240" y="2484720"/>
                <a:ext cx="8652960" cy="397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371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Degree Centrality in Digraph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BBDE67-DDC6-42FD-84E0-7FF5DF647B9F}"/>
              </a:ext>
            </a:extLst>
          </p:cNvPr>
          <p:cNvSpPr txBox="1">
            <a:spLocks/>
          </p:cNvSpPr>
          <p:nvPr/>
        </p:nvSpPr>
        <p:spPr>
          <a:xfrm>
            <a:off x="393111" y="1424090"/>
            <a:ext cx="9269049" cy="53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In directed graphs, we can either use the in-degree, the out-degree, or the combination as the degree centrality value: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464576-46B5-41EA-9118-00DCA14D541B}"/>
              </a:ext>
            </a:extLst>
          </p:cNvPr>
          <p:cNvSpPr/>
          <p:nvPr/>
        </p:nvSpPr>
        <p:spPr>
          <a:xfrm>
            <a:off x="2298111" y="6296426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err="1"/>
              <a:t>d</a:t>
            </a:r>
            <a:r>
              <a:rPr lang="en-US" sz="2400" i="1" baseline="30000" dirty="0" err="1"/>
              <a:t>out</a:t>
            </a:r>
            <a:r>
              <a:rPr lang="en-US" sz="2400" i="1" baseline="-25000" dirty="0" err="1"/>
              <a:t>i</a:t>
            </a:r>
            <a:r>
              <a:rPr lang="en-US" sz="2400" dirty="0"/>
              <a:t> is the number of outgoing links for vertex v</a:t>
            </a:r>
            <a:r>
              <a:rPr lang="en-US" sz="2400" baseline="-25000" dirty="0"/>
              <a:t>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A2B82F-DA9B-4A49-9428-282D006B3E7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018901" y="2813038"/>
            <a:ext cx="8643259" cy="2540864"/>
          </a:xfrm>
          <a:prstGeom prst="rect">
            <a:avLst/>
          </a:prstGeom>
        </p:spPr>
      </p:pic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CF6DAF63-39BA-3D16-D3A1-AD21EAC74E8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1771DACB-24FA-16E7-239D-4D0C0AED34D8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91643F0-1F88-9675-B7E3-08FC95CFFB75}"/>
                  </a:ext>
                </a:extLst>
              </p14:cNvPr>
              <p14:cNvContentPartPr/>
              <p14:nvPr/>
            </p14:nvContentPartPr>
            <p14:xfrm>
              <a:off x="803520" y="2005200"/>
              <a:ext cx="6961680" cy="957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1643F0-1F88-9675-B7E3-08FC95CFFB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4160" y="1995840"/>
                <a:ext cx="6980400" cy="9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0618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cs typeface="Calibri"/>
                <a:sym typeface="Calibri"/>
              </a:rPr>
              <a:t>A very simple Example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4FF98CB-74D6-A448-F1D0-9470E947C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643062"/>
            <a:ext cx="4286250" cy="41255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82CB7E-9FD5-5FB4-032E-5F6E06F425AE}"/>
              </a:ext>
            </a:extLst>
          </p:cNvPr>
          <p:cNvSpPr txBox="1"/>
          <p:nvPr/>
        </p:nvSpPr>
        <p:spPr>
          <a:xfrm>
            <a:off x="5667375" y="2427892"/>
            <a:ext cx="3162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Degree centrality for node v1=8</a:t>
            </a:r>
          </a:p>
          <a:p>
            <a:endParaRPr lang="en-IN" sz="2400" dirty="0"/>
          </a:p>
          <a:p>
            <a:r>
              <a:rPr lang="en-IN" sz="2400" dirty="0"/>
              <a:t> and for all other nodes =1</a:t>
            </a: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2510CBE3-E830-9D48-6ADC-625B7BD3865D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1CDD6414-5232-F722-FE6F-416E7068B98A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417691-4AD5-1087-96E0-4AD557043C13}"/>
                  </a:ext>
                </a:extLst>
              </p14:cNvPr>
              <p14:cNvContentPartPr/>
              <p14:nvPr/>
            </p14:nvContentPartPr>
            <p14:xfrm>
              <a:off x="3076920" y="3022560"/>
              <a:ext cx="342360" cy="218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417691-4AD5-1087-96E0-4AD557043C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67560" y="3013200"/>
                <a:ext cx="361080" cy="2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969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/>
          <p:nvPr/>
        </p:nvSpPr>
        <p:spPr>
          <a:xfrm>
            <a:off x="598883" y="2888778"/>
            <a:ext cx="749721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Degree Centrality</a:t>
            </a:r>
            <a:endParaRPr lang="en-US" sz="3600" dirty="0"/>
          </a:p>
        </p:txBody>
      </p:sp>
      <p:sp>
        <p:nvSpPr>
          <p:cNvPr id="108" name="Google Shape;108;p2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 Arya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p2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111" name="Google Shape;111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3" name="Google Shape;113;p2"/>
          <p:cNvCxnSpPr/>
          <p:nvPr/>
        </p:nvCxnSpPr>
        <p:spPr>
          <a:xfrm rot="10800000" flipH="1">
            <a:off x="0" y="2596822"/>
            <a:ext cx="7904054" cy="68537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106;p2">
            <a:extLst>
              <a:ext uri="{FF2B5EF4-FFF2-40B4-BE49-F238E27FC236}">
                <a16:creationId xmlns:a16="http://schemas.microsoft.com/office/drawing/2014/main" id="{F9CD9FBF-6916-44A5-84BC-8A4AE0039DDF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</a:t>
            </a:r>
            <a:endParaRPr lang="en-US" sz="3600" dirty="0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35C84D5E-496D-1954-7D64-5342C58EE5BF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844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Problem!!!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6DDE1E-13EE-BFE0-6A51-B5FE38B140BD}"/>
              </a:ext>
            </a:extLst>
          </p:cNvPr>
          <p:cNvSpPr txBox="1"/>
          <p:nvPr/>
        </p:nvSpPr>
        <p:spPr>
          <a:xfrm>
            <a:off x="315686" y="1919012"/>
            <a:ext cx="87956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There is a problem: </a:t>
            </a:r>
          </a:p>
          <a:p>
            <a:endParaRPr lang="en-IN" sz="2400" dirty="0"/>
          </a:p>
          <a:p>
            <a:r>
              <a:rPr lang="en-IN" sz="2400" dirty="0"/>
              <a:t>If I wish to compare centrality across the networks!!!!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Then, will the </a:t>
            </a:r>
            <a:r>
              <a:rPr lang="en-IN" sz="2400" b="1" dirty="0"/>
              <a:t>degree centrality as it</a:t>
            </a:r>
            <a:r>
              <a:rPr lang="en-IN" sz="2400" dirty="0"/>
              <a:t> work or Not??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NOPE!!!!</a:t>
            </a:r>
          </a:p>
          <a:p>
            <a:r>
              <a:rPr lang="en-IN" sz="2400" dirty="0"/>
              <a:t>To compare degree centralities across networks ( Say Facebook and Insta), one must normalize these values……..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5B55E-526C-0365-6DA2-178D9F189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549" y="2026644"/>
            <a:ext cx="2650150" cy="2171756"/>
          </a:xfrm>
          <a:prstGeom prst="rect">
            <a:avLst/>
          </a:prstGeom>
        </p:spPr>
      </p:pic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B1A075F9-7C11-8775-871F-C748F63C660D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28761041-F572-4E87-377E-6D0C780D0D3D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C3093F-CEF3-C2AF-AC81-BCECA970A52B}"/>
                  </a:ext>
                </a:extLst>
              </p14:cNvPr>
              <p14:cNvContentPartPr/>
              <p14:nvPr/>
            </p14:nvContentPartPr>
            <p14:xfrm>
              <a:off x="3587760" y="2372760"/>
              <a:ext cx="4202640" cy="3805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C3093F-CEF3-C2AF-AC81-BCECA970A5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8400" y="2363400"/>
                <a:ext cx="4221360" cy="38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413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Problem!!!</a:t>
            </a:r>
            <a:endParaRPr dirty="0"/>
          </a:p>
        </p:txBody>
      </p:sp>
      <p:pic>
        <p:nvPicPr>
          <p:cNvPr id="121" name="Google Shape;121;p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BC55E4FF-31D5-4EF4-ABFF-D87231C9EDF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NETWORK ANALYSIS AND MINING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DDE1E-13EE-BFE0-6A51-B5FE38B140BD}"/>
              </a:ext>
            </a:extLst>
          </p:cNvPr>
          <p:cNvSpPr txBox="1"/>
          <p:nvPr/>
        </p:nvSpPr>
        <p:spPr>
          <a:xfrm>
            <a:off x="393111" y="1811380"/>
            <a:ext cx="73696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node of degree 9: is this node important?</a:t>
            </a:r>
          </a:p>
          <a:p>
            <a:endParaRPr lang="en-IN" sz="2400" dirty="0"/>
          </a:p>
          <a:p>
            <a:r>
              <a:rPr lang="en-IN" sz="2400" dirty="0"/>
              <a:t>	Depends on the size of the n/w</a:t>
            </a:r>
          </a:p>
          <a:p>
            <a:endParaRPr lang="en-IN" sz="2400" dirty="0"/>
          </a:p>
          <a:p>
            <a:r>
              <a:rPr lang="en-IN" sz="2400" dirty="0"/>
              <a:t>Suppose a network has 11 nodes ( node is important) and the same node in a n/w of 101 nodes( not imp). </a:t>
            </a:r>
          </a:p>
          <a:p>
            <a:endParaRPr lang="en-IN" sz="2400" dirty="0"/>
          </a:p>
          <a:p>
            <a:r>
              <a:rPr lang="en-IN" sz="2400" dirty="0"/>
              <a:t>So need to normalize…..</a:t>
            </a: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5B55E-526C-0365-6DA2-178D9F189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549" y="2084116"/>
            <a:ext cx="2650150" cy="21717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E4B6F3C-B47B-24A2-5F2C-943BB2C4CC5D}"/>
                  </a:ext>
                </a:extLst>
              </p14:cNvPr>
              <p14:cNvContentPartPr/>
              <p14:nvPr/>
            </p14:nvContentPartPr>
            <p14:xfrm>
              <a:off x="1350720" y="1534680"/>
              <a:ext cx="5492880" cy="3913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E4B6F3C-B47B-24A2-5F2C-943BB2C4CC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1360" y="1525320"/>
                <a:ext cx="5511600" cy="393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50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FABD-0065-6FB4-E047-DC99A005B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DF628-3AD2-25CB-5658-784F6E0F5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3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Normalized Degree Centrality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41CECD-DADF-457D-B9ED-CAF90477EC53}"/>
              </a:ext>
            </a:extLst>
          </p:cNvPr>
          <p:cNvSpPr txBox="1">
            <a:spLocks/>
          </p:cNvSpPr>
          <p:nvPr/>
        </p:nvSpPr>
        <p:spPr>
          <a:xfrm>
            <a:off x="434227" y="1432560"/>
            <a:ext cx="6774886" cy="53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/>
            <a:r>
              <a:rPr lang="en-US" dirty="0"/>
              <a:t>Normalized by the </a:t>
            </a:r>
            <a:r>
              <a:rPr lang="en-US" b="1" dirty="0"/>
              <a:t>maximum possible degree</a:t>
            </a:r>
          </a:p>
          <a:p>
            <a:pPr algn="just"/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21F0FAB-5980-4C48-B3B9-090FDABDE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441" y="1584961"/>
            <a:ext cx="2714625" cy="82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9B8E87-5085-1463-D678-C0C610D7E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66" y="2948749"/>
            <a:ext cx="6619875" cy="2105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343325-8C19-6B92-01B1-3DE2AC66763E}"/>
              </a:ext>
            </a:extLst>
          </p:cNvPr>
          <p:cNvSpPr txBox="1"/>
          <p:nvPr/>
        </p:nvSpPr>
        <p:spPr>
          <a:xfrm>
            <a:off x="837566" y="5317998"/>
            <a:ext cx="7127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Degree Centrality                                                            Normalized degree Centrality</a:t>
            </a:r>
          </a:p>
        </p:txBody>
      </p:sp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A3220F1A-CC9D-451A-4046-6E25D742B54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6F287D3-24BA-3758-FF20-1750629D1D82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BA2BB1-F32D-4157-6847-6DBD605A282F}"/>
                  </a:ext>
                </a:extLst>
              </p14:cNvPr>
              <p14:cNvContentPartPr/>
              <p14:nvPr/>
            </p14:nvContentPartPr>
            <p14:xfrm>
              <a:off x="894960" y="1853640"/>
              <a:ext cx="9838800" cy="3936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BA2BB1-F32D-4157-6847-6DBD605A28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5600" y="1844280"/>
                <a:ext cx="9857520" cy="395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606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Normalized Degree Centrality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41CECD-DADF-457D-B9ED-CAF90477EC53}"/>
              </a:ext>
            </a:extLst>
          </p:cNvPr>
          <p:cNvSpPr txBox="1">
            <a:spLocks/>
          </p:cNvSpPr>
          <p:nvPr/>
        </p:nvSpPr>
        <p:spPr>
          <a:xfrm>
            <a:off x="434227" y="1432560"/>
            <a:ext cx="6774886" cy="53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/>
            <a:endParaRPr lang="en-US" dirty="0"/>
          </a:p>
          <a:p>
            <a:pPr algn="just"/>
            <a:r>
              <a:rPr lang="en-US" dirty="0"/>
              <a:t>Normalized by the </a:t>
            </a:r>
            <a:r>
              <a:rPr lang="en-US" b="1" dirty="0"/>
              <a:t>maximum degree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Normalized by </a:t>
            </a:r>
            <a:r>
              <a:rPr lang="en-US" b="1" dirty="0"/>
              <a:t>the degree sum</a:t>
            </a:r>
          </a:p>
          <a:p>
            <a:pPr algn="just"/>
            <a:endParaRPr lang="en-US" b="1" dirty="0"/>
          </a:p>
          <a:p>
            <a:pPr marL="0" indent="0" algn="just">
              <a:buFont typeface="Arial"/>
              <a:buNone/>
            </a:pPr>
            <a:r>
              <a:rPr lang="en-US" dirty="0"/>
              <a:t>The first one is </a:t>
            </a:r>
            <a:r>
              <a:rPr lang="en-US" b="1" dirty="0"/>
              <a:t>meso-level analysis by Freeman</a:t>
            </a:r>
            <a:r>
              <a:rPr lang="en-US" dirty="0"/>
              <a:t>  i.e. express this as a fraction of centrality in star network (which is the maximum)</a:t>
            </a:r>
            <a:r>
              <a:rPr lang="en-US" b="1" dirty="0"/>
              <a:t> 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B4382756-C22E-49DC-A774-09ECEFAFC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613" y="1919012"/>
            <a:ext cx="2842742" cy="92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8F24F4FB-4A94-474E-B9F6-B9390B67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462" y="2961587"/>
            <a:ext cx="2947545" cy="78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AC8827-C90D-3443-8725-4911739C2138}"/>
              </a:ext>
            </a:extLst>
          </p:cNvPr>
          <p:cNvSpPr txBox="1"/>
          <p:nvPr/>
        </p:nvSpPr>
        <p:spPr>
          <a:xfrm>
            <a:off x="8291744" y="3925019"/>
            <a:ext cx="30864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summation of degrees in an undirected graph is twice the number of edges</a:t>
            </a:r>
          </a:p>
        </p:txBody>
      </p:sp>
      <p:sp>
        <p:nvSpPr>
          <p:cNvPr id="4" name="Google Shape;123;p3">
            <a:extLst>
              <a:ext uri="{FF2B5EF4-FFF2-40B4-BE49-F238E27FC236}">
                <a16:creationId xmlns:a16="http://schemas.microsoft.com/office/drawing/2014/main" id="{272F5A84-A09B-3E0C-8ED4-404A41F4A77B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6274E7E1-8A80-EC81-D08D-3EEC1C3331FB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28965F9-4975-656A-C26E-6DA102DD5E50}"/>
                  </a:ext>
                </a:extLst>
              </p14:cNvPr>
              <p14:cNvContentPartPr/>
              <p14:nvPr/>
            </p14:nvContentPartPr>
            <p14:xfrm>
              <a:off x="2685240" y="1632600"/>
              <a:ext cx="7913880" cy="2212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28965F9-4975-656A-C26E-6DA102DD5E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75880" y="1623240"/>
                <a:ext cx="7932600" cy="223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3518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6E2F75-266A-C75C-D245-AFB370ECBA6B}"/>
                  </a:ext>
                </a:extLst>
              </p14:cNvPr>
              <p14:cNvContentPartPr/>
              <p14:nvPr/>
            </p14:nvContentPartPr>
            <p14:xfrm>
              <a:off x="450000" y="341280"/>
              <a:ext cx="11519280" cy="6447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6E2F75-266A-C75C-D245-AFB370ECBA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640" y="331920"/>
                <a:ext cx="11538000" cy="64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881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A2C1489D-AC0D-B1D6-61D1-E560CFD49011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A7B105C3-B52C-D379-A76A-9B8EFE3BCCDD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E91F53-8D64-B5E5-8E10-874A0D3FF07C}"/>
                  </a:ext>
                </a:extLst>
              </p14:cNvPr>
              <p14:cNvContentPartPr/>
              <p14:nvPr/>
            </p14:nvContentPartPr>
            <p14:xfrm>
              <a:off x="295200" y="423720"/>
              <a:ext cx="10254600" cy="3355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E91F53-8D64-B5E5-8E10-874A0D3FF0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840" y="414360"/>
                <a:ext cx="10273320" cy="337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781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Interpretation of normalized degree centrality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ADD23B-EAAF-4D30-924A-2F75FF7918E3}"/>
              </a:ext>
            </a:extLst>
          </p:cNvPr>
          <p:cNvSpPr txBox="1">
            <a:spLocks/>
          </p:cNvSpPr>
          <p:nvPr/>
        </p:nvSpPr>
        <p:spPr>
          <a:xfrm>
            <a:off x="0" y="1539240"/>
            <a:ext cx="10231120" cy="53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/>
            <a:r>
              <a:rPr lang="en-US" dirty="0"/>
              <a:t>Linton Freeman (one of the authors of UCINET) developed basic measures of the </a:t>
            </a:r>
            <a:r>
              <a:rPr lang="en-US" b="1" dirty="0"/>
              <a:t>centrality of actors </a:t>
            </a:r>
          </a:p>
          <a:p>
            <a:pPr lvl="1" indent="-457200" algn="just">
              <a:buFont typeface="+mj-lt"/>
              <a:buAutoNum type="arabicPeriod"/>
            </a:pPr>
            <a:r>
              <a:rPr lang="en-US" b="1" dirty="0"/>
              <a:t>based on their degree</a:t>
            </a:r>
          </a:p>
          <a:p>
            <a:pPr lvl="1" indent="-457200" algn="just">
              <a:buFont typeface="+mj-lt"/>
              <a:buAutoNum type="arabicPeriod"/>
            </a:pPr>
            <a:r>
              <a:rPr lang="en-US" b="1" dirty="0"/>
              <a:t>the overall centralization of graphs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As indicated earlier, this can be calculated based on out degree, in- degree or ignoring direction.  </a:t>
            </a:r>
          </a:p>
          <a:p>
            <a:pPr algn="just"/>
            <a:r>
              <a:rPr lang="en-US" dirty="0"/>
              <a:t>If interested in comparing across networks, this can be standardized as a % of nodes (no of nodes in the network -1 )  i.e.  ego is excluded </a:t>
            </a:r>
          </a:p>
          <a:p>
            <a:pPr algn="just"/>
            <a:r>
              <a:rPr lang="en-IN" b="1" dirty="0"/>
              <a:t>Graph centralisation</a:t>
            </a:r>
            <a:r>
              <a:rPr lang="en-IN" dirty="0"/>
              <a:t> measures : since </a:t>
            </a:r>
            <a:r>
              <a:rPr lang="en-IN" b="1" dirty="0"/>
              <a:t>star network is the most centralized network, </a:t>
            </a:r>
            <a:r>
              <a:rPr lang="en-US" dirty="0"/>
              <a:t> express the </a:t>
            </a:r>
            <a:r>
              <a:rPr lang="en-US" b="1" dirty="0"/>
              <a:t>degree of inequality or variance </a:t>
            </a:r>
            <a:r>
              <a:rPr lang="en-US" dirty="0"/>
              <a:t>in our </a:t>
            </a:r>
            <a:r>
              <a:rPr lang="en-US" b="1" dirty="0"/>
              <a:t>network as a percentage of that of a perfect star network of the same size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This is like a normalized degree centrality where normalization done </a:t>
            </a:r>
            <a:r>
              <a:rPr lang="en-US" dirty="0" err="1"/>
              <a:t>wrt</a:t>
            </a:r>
            <a:r>
              <a:rPr lang="en-US" dirty="0"/>
              <a:t> maximum possible degree.</a:t>
            </a:r>
            <a:endParaRPr lang="en-IN" dirty="0"/>
          </a:p>
          <a:p>
            <a:pPr algn="just"/>
            <a:endParaRPr lang="en-US" dirty="0"/>
          </a:p>
        </p:txBody>
      </p:sp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F8F6208A-0C89-8163-14E8-6CCD09A70A3F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F43E72E1-D8F5-65BA-761F-64C4588FA8A3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423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A82F-686D-28A1-4B50-F98F0787F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F156D-FCBD-FBA7-6443-6C49BBC7D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04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F2A3-F344-51EE-D7D5-EC4C2A63D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F0FB0-EA8D-A616-9D53-B6B640ABB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7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0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7398005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 and its Applications 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/>
              <a:t>Acknowledgement</a:t>
            </a:r>
            <a:endParaRPr sz="2400" dirty="0"/>
          </a:p>
        </p:txBody>
      </p:sp>
      <p:sp>
        <p:nvSpPr>
          <p:cNvPr id="686" name="Google Shape;686;p40"/>
          <p:cNvSpPr/>
          <p:nvPr/>
        </p:nvSpPr>
        <p:spPr>
          <a:xfrm>
            <a:off x="87086" y="1257286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688" name="Google Shape;688;p40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76750F-54F2-D29E-81CB-251F1B958FA4}"/>
              </a:ext>
            </a:extLst>
          </p:cNvPr>
          <p:cNvSpPr txBox="1"/>
          <p:nvPr/>
        </p:nvSpPr>
        <p:spPr>
          <a:xfrm>
            <a:off x="642257" y="1894114"/>
            <a:ext cx="8893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/>
              <a:t>The slides are prepared from various resources of Foreign and Indian Universities and from reliable resources from the internet. The contribution is also from various Professors of the University.</a:t>
            </a:r>
          </a:p>
        </p:txBody>
      </p:sp>
    </p:spTree>
    <p:extLst>
      <p:ext uri="{BB962C8B-B14F-4D97-AF65-F5344CB8AC3E}">
        <p14:creationId xmlns:p14="http://schemas.microsoft.com/office/powerpoint/2010/main" val="2138426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AEE0-7928-5673-8007-FF2C643C6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839F-B686-6771-9E0C-DE9F036AD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2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BB43-FDEF-E22F-645F-176432153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586DB-3FA1-EDF4-18BB-4885A2679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90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198B-A364-927D-9811-2ADB7436E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0D40E-5913-AB54-CDC1-F17BF14C8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80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B99A-BCA0-EE7E-C0BC-20B94FDC9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FE83F-64DC-7F8F-8C9F-71AFAEEFB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39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447E-5EB7-51BF-B065-7BB93B650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9D0A3-06BD-D449-97F1-3D7F928FC0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02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FB53-C5BB-032C-399C-589D19BBD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9DC0F-FFD8-7BEE-B233-F3D8E93BD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02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5AF7-108C-BA02-478E-E3D24AF24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F7F59-99B8-FAA4-FB4C-E593A1242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8BA1-4017-5E4C-F3AE-7C235F52F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50474-3C66-1D82-7638-EA3A773E0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60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04B0-5B42-686F-7817-8C131851A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B0346-437D-3ECE-19B7-5F4B43E59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5" y="747162"/>
            <a:ext cx="970037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cs typeface="Calibri"/>
                <a:sym typeface="Calibri"/>
              </a:rPr>
              <a:t>Some points about degree centrality for undirected   and directed graphs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07A307-CD1B-48FB-8332-967C5D0BDA69}"/>
              </a:ext>
            </a:extLst>
          </p:cNvPr>
          <p:cNvSpPr txBox="1"/>
          <p:nvPr/>
        </p:nvSpPr>
        <p:spPr>
          <a:xfrm>
            <a:off x="0" y="1386558"/>
            <a:ext cx="995790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b="1" dirty="0"/>
              <a:t>Does not look at direction of edges:  </a:t>
            </a:r>
            <a:r>
              <a:rPr lang="en-IN" sz="2400" dirty="0"/>
              <a:t>Analysed on undirected </a:t>
            </a:r>
            <a:r>
              <a:rPr lang="en-IN" sz="2400" b="1" dirty="0"/>
              <a:t>graph but not on digraph.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Calculated on matrices holding </a:t>
            </a:r>
            <a:r>
              <a:rPr lang="en-IN" sz="2400" b="1" dirty="0"/>
              <a:t>binary symmetric data</a:t>
            </a:r>
            <a:r>
              <a:rPr lang="en-IN" sz="2400" dirty="0"/>
              <a:t>.  So before calculating degree centrality, </a:t>
            </a:r>
            <a:r>
              <a:rPr lang="en-IN" sz="2400" dirty="0">
                <a:highlight>
                  <a:srgbClr val="FFFF00"/>
                </a:highlight>
              </a:rPr>
              <a:t>ensure that edge data are both binary and symmetrical.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lvl="1" indent="-457200" algn="just">
              <a:buFont typeface="Arial" panose="020B0604020202020204" pitchFamily="34" charset="0"/>
              <a:buChar char="•"/>
            </a:pPr>
            <a:r>
              <a:rPr lang="en-IN" sz="2400" dirty="0"/>
              <a:t>Does </a:t>
            </a:r>
            <a:r>
              <a:rPr lang="en-IN" sz="2400" b="1" dirty="0">
                <a:highlight>
                  <a:srgbClr val="FF00FF"/>
                </a:highlight>
              </a:rPr>
              <a:t>not work well with edge weights </a:t>
            </a:r>
            <a:r>
              <a:rPr lang="en-IN" sz="2400" b="1" dirty="0"/>
              <a:t>: </a:t>
            </a:r>
            <a:r>
              <a:rPr lang="en-IN" sz="2400" dirty="0"/>
              <a:t>Degree centrality </a:t>
            </a:r>
            <a:r>
              <a:rPr lang="en-IN" sz="2400" b="1" dirty="0"/>
              <a:t>can be calculated on valued data (weighted edge</a:t>
            </a:r>
            <a:r>
              <a:rPr lang="en-IN" sz="2400" dirty="0"/>
              <a:t>) but the </a:t>
            </a:r>
            <a:r>
              <a:rPr lang="en-IN" sz="2400" b="1" dirty="0"/>
              <a:t>resulting degree centrality </a:t>
            </a:r>
            <a:r>
              <a:rPr lang="en-IN" sz="2400" b="1" dirty="0">
                <a:highlight>
                  <a:srgbClr val="C0C0C0"/>
                </a:highlight>
              </a:rPr>
              <a:t>score will bias towards stronger ties</a:t>
            </a:r>
            <a:r>
              <a:rPr lang="en-IN" sz="2400" dirty="0">
                <a:highlight>
                  <a:srgbClr val="C0C0C0"/>
                </a:highlight>
              </a:rPr>
              <a:t>  and will not be necessarily reflective of centrality  </a:t>
            </a:r>
          </a:p>
        </p:txBody>
      </p:sp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3D66C473-1E0A-3D50-2182-3ECFA809C9C3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CAC4D77E-BBA8-ABC2-B811-AD508954FBD4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27FD6F-611B-645B-A69E-2A2C19447726}"/>
                  </a:ext>
                </a:extLst>
              </p14:cNvPr>
              <p14:cNvContentPartPr/>
              <p14:nvPr/>
            </p14:nvContentPartPr>
            <p14:xfrm>
              <a:off x="263160" y="1121040"/>
              <a:ext cx="8867520" cy="4515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27FD6F-611B-645B-A69E-2A2C194477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800" y="1111680"/>
                <a:ext cx="8886240" cy="45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47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Centrality Analysis 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040843-D81C-4CA5-B0FA-B2218FDF80C3}"/>
              </a:ext>
            </a:extLst>
          </p:cNvPr>
          <p:cNvSpPr txBox="1">
            <a:spLocks/>
          </p:cNvSpPr>
          <p:nvPr/>
        </p:nvSpPr>
        <p:spPr>
          <a:xfrm>
            <a:off x="234798" y="1424090"/>
            <a:ext cx="9996322" cy="53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sed to measure the </a:t>
            </a:r>
            <a:r>
              <a:rPr lang="en-US" b="1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importance</a:t>
            </a:r>
            <a:r>
              <a:rPr lang="en-US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(or “centrality”) as in how “central” a node is in the graph of various nodes in a graph. 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ach node could be </a:t>
            </a:r>
            <a:r>
              <a:rPr lang="en-US" b="1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important </a:t>
            </a:r>
            <a:r>
              <a:rPr lang="en-US" b="1" i="0" u="sng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an angle </a:t>
            </a:r>
            <a:r>
              <a:rPr lang="en-US" b="1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depending on how </a:t>
            </a:r>
            <a:r>
              <a:rPr lang="en-US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b="1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importance</a:t>
            </a:r>
            <a:r>
              <a:rPr lang="en-US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 is defined. 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So, </a:t>
            </a:r>
            <a:r>
              <a:rPr lang="en-US" b="1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1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entrality comes in different flavors </a:t>
            </a:r>
            <a:r>
              <a:rPr lang="en-US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each flavor or a metric defines importance of a node from a different perspective 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BC55E4FF-31D5-4EF4-ABFF-D87231C9EDF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A0115D2E-A62E-B028-683D-911EB2D715C4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1057266-EDA4-D6F2-B403-D806226AB92C}"/>
                  </a:ext>
                </a:extLst>
              </p14:cNvPr>
              <p14:cNvContentPartPr/>
              <p14:nvPr/>
            </p14:nvContentPartPr>
            <p14:xfrm>
              <a:off x="825120" y="4752000"/>
              <a:ext cx="6726960" cy="1037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1057266-EDA4-D6F2-B403-D806226AB9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5760" y="4742640"/>
                <a:ext cx="6745680" cy="10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151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EB38-34CF-7589-317D-461ACAA9D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1821-B350-4760-E2CF-3D2981D72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76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BEC7-9EFD-3496-A969-BD8AA06503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3741F-00F9-1E36-4578-25752D2C2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49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1666-093F-06F9-A614-62AF11609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9B6A9-B1C6-9C6F-1500-061DCD12A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85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A012-D42C-0760-E964-C9D61EF89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C0679-C16F-63A5-E883-20060ACF0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825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9F2B-44CF-8582-9BF0-44FA4DC3A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0205C-7C24-616C-63D7-8C8869643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00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C321-05AF-7990-BF48-CA85B8DA0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2E92E-AE43-A841-3057-7CEFB095A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413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2C7A-CA88-9026-E114-1280AD53A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BD6CB-DBC0-A525-047E-56C59C4C1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366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1A5B-CAA0-B20F-0FAC-8B893F6E9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35726-7FFF-65F8-2C5E-D6E5F2CC0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3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B46C-4954-11F9-8775-0DF4A666C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F2D2A-4B9E-7E7F-B4D8-3E90696BA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748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C9E0-FB10-67D3-F528-83B51A26D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784C9-8200-03B1-C3BE-807450ED7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1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Centrality Analysis 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040843-D81C-4CA5-B0FA-B2218FDF80C3}"/>
              </a:ext>
            </a:extLst>
          </p:cNvPr>
          <p:cNvSpPr txBox="1">
            <a:spLocks/>
          </p:cNvSpPr>
          <p:nvPr/>
        </p:nvSpPr>
        <p:spPr>
          <a:xfrm>
            <a:off x="234798" y="1424090"/>
            <a:ext cx="9996322" cy="53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 b="1" dirty="0">
                <a:latin typeface="Bradley Hand ITC" panose="03070402050302030203" pitchFamily="66" charset="0"/>
                <a:cs typeface="Calibri" panose="020F0502020204030204" pitchFamily="34" charset="0"/>
              </a:rPr>
              <a:t>Degree Centrality</a:t>
            </a:r>
          </a:p>
          <a:p>
            <a:r>
              <a:rPr lang="en-IN" b="1" dirty="0">
                <a:latin typeface="Bradley Hand ITC" panose="03070402050302030203" pitchFamily="66" charset="0"/>
                <a:cs typeface="Calibri" panose="020F0502020204030204" pitchFamily="34" charset="0"/>
              </a:rPr>
              <a:t>Betweenness Centrality</a:t>
            </a:r>
          </a:p>
          <a:p>
            <a:r>
              <a:rPr lang="en-IN" b="1" dirty="0">
                <a:latin typeface="Bradley Hand ITC" panose="03070402050302030203" pitchFamily="66" charset="0"/>
                <a:cs typeface="Calibri" panose="020F0502020204030204" pitchFamily="34" charset="0"/>
              </a:rPr>
              <a:t>Closeness Centrality</a:t>
            </a:r>
          </a:p>
          <a:p>
            <a:r>
              <a:rPr lang="en-IN" b="1" dirty="0">
                <a:latin typeface="Bradley Hand ITC" panose="03070402050302030203" pitchFamily="66" charset="0"/>
                <a:cs typeface="Calibri" panose="020F0502020204030204" pitchFamily="34" charset="0"/>
              </a:rPr>
              <a:t>Eigenvector centrality</a:t>
            </a:r>
          </a:p>
          <a:p>
            <a:r>
              <a:rPr lang="en-IN" b="1" dirty="0">
                <a:latin typeface="Bradley Hand ITC" panose="03070402050302030203" pitchFamily="66" charset="0"/>
                <a:cs typeface="Calibri" panose="020F0502020204030204" pitchFamily="34" charset="0"/>
              </a:rPr>
              <a:t>Katz Centrality</a:t>
            </a:r>
          </a:p>
          <a:p>
            <a:r>
              <a:rPr lang="en-IN" b="1" dirty="0" err="1">
                <a:latin typeface="Bradley Hand ITC" panose="03070402050302030203" pitchFamily="66" charset="0"/>
                <a:cs typeface="Calibri" panose="020F0502020204030204" pitchFamily="34" charset="0"/>
              </a:rPr>
              <a:t>Pagerank</a:t>
            </a:r>
            <a:r>
              <a:rPr lang="en-IN" b="1" dirty="0">
                <a:latin typeface="Bradley Hand ITC" panose="03070402050302030203" pitchFamily="66" charset="0"/>
                <a:cs typeface="Calibri" panose="020F0502020204030204" pitchFamily="34" charset="0"/>
              </a:rPr>
              <a:t> Centrality</a:t>
            </a:r>
          </a:p>
          <a:p>
            <a:r>
              <a:rPr lang="en-IN" b="1" dirty="0">
                <a:latin typeface="Bradley Hand ITC" panose="03070402050302030203" pitchFamily="66" charset="0"/>
                <a:cs typeface="Calibri" panose="020F0502020204030204" pitchFamily="34" charset="0"/>
              </a:rPr>
              <a:t>Group Centrality</a:t>
            </a:r>
          </a:p>
          <a:p>
            <a:r>
              <a:rPr lang="en-IN" b="1" dirty="0" err="1">
                <a:latin typeface="Bradley Hand ITC" panose="03070402050302030203" pitchFamily="66" charset="0"/>
                <a:cs typeface="Calibri" panose="020F0502020204030204" pitchFamily="34" charset="0"/>
              </a:rPr>
              <a:t>Bonacich</a:t>
            </a:r>
            <a:r>
              <a:rPr lang="en-IN" b="1" dirty="0">
                <a:latin typeface="Bradley Hand ITC" panose="03070402050302030203" pitchFamily="66" charset="0"/>
                <a:cs typeface="Calibri" panose="020F0502020204030204" pitchFamily="34" charset="0"/>
              </a:rPr>
              <a:t> Centrality</a:t>
            </a: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BC55E4FF-31D5-4EF4-ABFF-D87231C9EDF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FA548FC4-3061-50FE-3771-9F00501CFA29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1797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4F2A-9E17-7DAC-5356-75A19095D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16C96-72F7-4BA9-71A5-08AE3DFED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12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B256-0CF6-8FC5-AE05-EB20BFEF1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106B3-C594-C371-E979-72A1B29698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956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2929-4DB4-D7C1-8C84-D70FA1A28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2C5D2-7A9F-AD1C-E147-BA414B82C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29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B45E-6279-94F2-DF9B-C73D4039C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5EA59-8BDC-F761-9D28-53A307E68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985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2FC6-A3E1-1581-E86E-D7A4BDA04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077F5-EB15-9809-CF2E-A7DC34AF2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324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68EB-3720-B1F8-B7C2-0B542C75C9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E5A3C-A01B-FD31-903E-4DD7CCD30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845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649E421-A948-4048-96D5-344985ABFA47}"/>
              </a:ext>
            </a:extLst>
          </p:cNvPr>
          <p:cNvSpPr txBox="1">
            <a:spLocks/>
          </p:cNvSpPr>
          <p:nvPr/>
        </p:nvSpPr>
        <p:spPr>
          <a:xfrm>
            <a:off x="-1" y="1868853"/>
            <a:ext cx="10341429" cy="53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/>
            <a:r>
              <a:rPr lang="en-IN" dirty="0"/>
              <a:t>A clear disadvantage of degree centrality is that </a:t>
            </a:r>
          </a:p>
          <a:p>
            <a:pPr lvl="1" algn="just"/>
            <a:r>
              <a:rPr lang="en-IN" dirty="0"/>
              <a:t>it can only be </a:t>
            </a:r>
            <a:r>
              <a:rPr lang="en-IN" b="1" dirty="0">
                <a:highlight>
                  <a:srgbClr val="FFFF00"/>
                </a:highlight>
              </a:rPr>
              <a:t>used to make comparison between actors on the same network </a:t>
            </a:r>
          </a:p>
          <a:p>
            <a:pPr lvl="1" algn="just"/>
            <a:endParaRPr lang="en-IN" b="1" dirty="0">
              <a:highlight>
                <a:srgbClr val="FFFF00"/>
              </a:highlight>
            </a:endParaRPr>
          </a:p>
          <a:p>
            <a:pPr lvl="1" algn="just"/>
            <a:r>
              <a:rPr lang="en-IN" dirty="0"/>
              <a:t>If you want to compare between </a:t>
            </a:r>
            <a:r>
              <a:rPr lang="en-IN" b="1" dirty="0"/>
              <a:t>actors of two different networks </a:t>
            </a:r>
            <a:r>
              <a:rPr lang="en-IN" dirty="0"/>
              <a:t>, they </a:t>
            </a:r>
            <a:r>
              <a:rPr lang="en-IN" b="1" dirty="0"/>
              <a:t>have to be of the same size as measures are based on size of the network.</a:t>
            </a:r>
          </a:p>
          <a:p>
            <a:pPr lvl="1" algn="just"/>
            <a:endParaRPr lang="en-IN" b="1" dirty="0"/>
          </a:p>
          <a:p>
            <a:pPr lvl="1" algn="just"/>
            <a:r>
              <a:rPr lang="en-IN" b="1" dirty="0"/>
              <a:t>Hence, Freeman</a:t>
            </a:r>
            <a:r>
              <a:rPr lang="en-IN" dirty="0"/>
              <a:t> converted centrality scores into proportions i.e. </a:t>
            </a:r>
            <a:r>
              <a:rPr lang="en-IN" b="1" dirty="0"/>
              <a:t>normalized centrality </a:t>
            </a:r>
          </a:p>
        </p:txBody>
      </p:sp>
      <p:sp>
        <p:nvSpPr>
          <p:cNvPr id="10" name="Google Shape;120;p3">
            <a:extLst>
              <a:ext uri="{FF2B5EF4-FFF2-40B4-BE49-F238E27FC236}">
                <a16:creationId xmlns:a16="http://schemas.microsoft.com/office/drawing/2014/main" id="{C63F5DD0-3885-4B26-B33B-AC74E3848BC6}"/>
              </a:ext>
            </a:extLst>
          </p:cNvPr>
          <p:cNvSpPr/>
          <p:nvPr/>
        </p:nvSpPr>
        <p:spPr>
          <a:xfrm>
            <a:off x="434226" y="747162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cs typeface="Calibri"/>
                <a:sym typeface="Calibri"/>
              </a:rPr>
              <a:t>About degree centrality   </a:t>
            </a:r>
            <a:endParaRPr dirty="0"/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8A683800-6DC5-41E3-FF0E-7514B8C77CF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DBF0C16C-1507-7885-02D6-14436786AC97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81117A-53C5-D81A-CCF2-B85932268E50}"/>
                  </a:ext>
                </a:extLst>
              </p14:cNvPr>
              <p14:cNvContentPartPr/>
              <p14:nvPr/>
            </p14:nvContentPartPr>
            <p14:xfrm>
              <a:off x="1347480" y="2835720"/>
              <a:ext cx="7003440" cy="1180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81117A-53C5-D81A-CCF2-B85932268E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8120" y="2826360"/>
                <a:ext cx="7022160" cy="11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24595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353DB4-5A29-49D8-8F31-090DB73E1D38}"/>
              </a:ext>
            </a:extLst>
          </p:cNvPr>
          <p:cNvSpPr txBox="1">
            <a:spLocks/>
          </p:cNvSpPr>
          <p:nvPr/>
        </p:nvSpPr>
        <p:spPr>
          <a:xfrm>
            <a:off x="393111" y="1727200"/>
            <a:ext cx="9167449" cy="53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/>
            <a:r>
              <a:rPr lang="en-IN" dirty="0"/>
              <a:t>Should you compare networks that differ </a:t>
            </a:r>
            <a:r>
              <a:rPr lang="en-IN" b="1" dirty="0"/>
              <a:t>greatly in size </a:t>
            </a:r>
            <a:r>
              <a:rPr lang="en-IN" dirty="0"/>
              <a:t> ? </a:t>
            </a:r>
          </a:p>
          <a:p>
            <a:pPr algn="just"/>
            <a:r>
              <a:rPr lang="en-IN" b="1" dirty="0"/>
              <a:t>NO</a:t>
            </a:r>
          </a:p>
          <a:p>
            <a:pPr lvl="1" algn="just"/>
            <a:r>
              <a:rPr lang="en-IN" b="1" dirty="0"/>
              <a:t>An actor in a small network</a:t>
            </a:r>
            <a:r>
              <a:rPr lang="en-IN" dirty="0"/>
              <a:t>, by virtue of small number of actors in the network, will have a </a:t>
            </a:r>
            <a:r>
              <a:rPr lang="en-IN" b="1" dirty="0"/>
              <a:t>greater chance of connecting to other actors ( high density).</a:t>
            </a:r>
          </a:p>
          <a:p>
            <a:pPr lvl="1" algn="just"/>
            <a:endParaRPr lang="en-IN" b="1" dirty="0"/>
          </a:p>
          <a:p>
            <a:pPr lvl="1" algn="just"/>
            <a:r>
              <a:rPr lang="en-IN" b="1" dirty="0"/>
              <a:t>Hence higher normalized degree centrality </a:t>
            </a:r>
            <a:r>
              <a:rPr lang="en-IN" dirty="0"/>
              <a:t>! </a:t>
            </a:r>
          </a:p>
          <a:p>
            <a:pPr lvl="1" algn="just"/>
            <a:endParaRPr lang="en-IN" dirty="0"/>
          </a:p>
          <a:p>
            <a:pPr lvl="1" algn="just"/>
            <a:r>
              <a:rPr lang="en-IN" b="1" dirty="0"/>
              <a:t>Smaller networks then tend to have higher density s</a:t>
            </a:r>
            <a:r>
              <a:rPr lang="en-IN" dirty="0"/>
              <a:t>cores !!</a:t>
            </a:r>
          </a:p>
        </p:txBody>
      </p:sp>
      <p:sp>
        <p:nvSpPr>
          <p:cNvPr id="10" name="Google Shape;120;p3">
            <a:extLst>
              <a:ext uri="{FF2B5EF4-FFF2-40B4-BE49-F238E27FC236}">
                <a16:creationId xmlns:a16="http://schemas.microsoft.com/office/drawing/2014/main" id="{95B17D56-548B-4A97-A16F-CA7169785DFE}"/>
              </a:ext>
            </a:extLst>
          </p:cNvPr>
          <p:cNvSpPr/>
          <p:nvPr/>
        </p:nvSpPr>
        <p:spPr>
          <a:xfrm>
            <a:off x="434226" y="747162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cs typeface="Calibri"/>
                <a:sym typeface="Calibri"/>
              </a:rPr>
              <a:t>About degree centrality  </a:t>
            </a:r>
            <a:endParaRPr dirty="0"/>
          </a:p>
        </p:txBody>
      </p:sp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37C95613-7DE7-F775-584F-33C6679CF2E0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D33BE74-9515-2DDA-AA29-8A6A9AEC5A88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D88FD3-18A0-2D34-2176-3ECC7F9B7194}"/>
                  </a:ext>
                </a:extLst>
              </p14:cNvPr>
              <p14:cNvContentPartPr/>
              <p14:nvPr/>
            </p14:nvContentPartPr>
            <p14:xfrm>
              <a:off x="1382040" y="1222200"/>
              <a:ext cx="8016480" cy="2747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D88FD3-18A0-2D34-2176-3ECC7F9B71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2680" y="1212840"/>
                <a:ext cx="8035200" cy="276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379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E6DA63-5236-4155-BA10-11E631C2C844}"/>
              </a:ext>
            </a:extLst>
          </p:cNvPr>
          <p:cNvSpPr txBox="1">
            <a:spLocks/>
          </p:cNvSpPr>
          <p:nvPr/>
        </p:nvSpPr>
        <p:spPr>
          <a:xfrm>
            <a:off x="153518" y="1868853"/>
            <a:ext cx="9935362" cy="53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/>
            <a:r>
              <a:rPr lang="en-US" dirty="0"/>
              <a:t>A node with a high degree centrality may be </a:t>
            </a:r>
            <a:r>
              <a:rPr lang="en-US" b="1" dirty="0"/>
              <a:t>capable of affecting a lot of neighbors in its neighborhood </a:t>
            </a:r>
            <a:r>
              <a:rPr lang="en-US" dirty="0"/>
              <a:t>at once, but </a:t>
            </a:r>
            <a:r>
              <a:rPr lang="en-US" b="1" dirty="0"/>
              <a:t>we cannot say anything about the </a:t>
            </a:r>
            <a:r>
              <a:rPr lang="en-IN" b="1" dirty="0"/>
              <a:t>opportunities for global outreach</a:t>
            </a:r>
            <a:r>
              <a:rPr lang="en-IN" dirty="0"/>
              <a:t>.</a:t>
            </a:r>
          </a:p>
        </p:txBody>
      </p:sp>
      <p:sp>
        <p:nvSpPr>
          <p:cNvPr id="11" name="Google Shape;120;p3">
            <a:extLst>
              <a:ext uri="{FF2B5EF4-FFF2-40B4-BE49-F238E27FC236}">
                <a16:creationId xmlns:a16="http://schemas.microsoft.com/office/drawing/2014/main" id="{BB9CD48A-8729-4DE6-9088-1FD80B057471}"/>
              </a:ext>
            </a:extLst>
          </p:cNvPr>
          <p:cNvSpPr/>
          <p:nvPr/>
        </p:nvSpPr>
        <p:spPr>
          <a:xfrm>
            <a:off x="434226" y="747162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cs typeface="Calibri"/>
                <a:sym typeface="Calibri"/>
              </a:rPr>
              <a:t>About degree centrality </a:t>
            </a:r>
            <a:endParaRPr dirty="0"/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7C52EA39-898B-48F8-BC39-C5615F20D6C2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DC908A16-4FAD-49DC-3E81-14ABAF3225EF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2E4462-EF45-03B2-DA57-6D624D3F4D8D}"/>
                  </a:ext>
                </a:extLst>
              </p14:cNvPr>
              <p14:cNvContentPartPr/>
              <p14:nvPr/>
            </p14:nvContentPartPr>
            <p14:xfrm>
              <a:off x="529920" y="687240"/>
              <a:ext cx="8107200" cy="3093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2E4462-EF45-03B2-DA57-6D624D3F4D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560" y="677880"/>
                <a:ext cx="8125920" cy="311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42887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F93454B-DB8E-42BA-A118-136C3C1AB73C}"/>
              </a:ext>
            </a:extLst>
          </p:cNvPr>
          <p:cNvSpPr txBox="1">
            <a:spLocks/>
          </p:cNvSpPr>
          <p:nvPr/>
        </p:nvSpPr>
        <p:spPr>
          <a:xfrm>
            <a:off x="264160" y="1424131"/>
            <a:ext cx="9906000" cy="53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 dirty="0"/>
              <a:t>If you perceive the direction of ties are important, you may prefer </a:t>
            </a:r>
            <a:r>
              <a:rPr lang="en-IN" b="1" dirty="0"/>
              <a:t>indegree and outdegree centrality.</a:t>
            </a:r>
          </a:p>
          <a:p>
            <a:endParaRPr lang="en-IN" b="1" dirty="0"/>
          </a:p>
          <a:p>
            <a:r>
              <a:rPr lang="en-IN" dirty="0"/>
              <a:t>These are </a:t>
            </a:r>
            <a:r>
              <a:rPr lang="en-IN" b="1" dirty="0"/>
              <a:t>calculated on digraph.</a:t>
            </a:r>
          </a:p>
          <a:p>
            <a:endParaRPr lang="en-IN" b="1" dirty="0"/>
          </a:p>
          <a:p>
            <a:r>
              <a:rPr lang="en-IN" dirty="0"/>
              <a:t>Indegree centrality : no of ties received by an actor. measure of </a:t>
            </a:r>
            <a:r>
              <a:rPr lang="en-IN" b="1" dirty="0"/>
              <a:t>prestige</a:t>
            </a:r>
            <a:r>
              <a:rPr lang="en-IN" dirty="0"/>
              <a:t> or </a:t>
            </a:r>
            <a:r>
              <a:rPr lang="en-IN" b="1" dirty="0"/>
              <a:t>popularity.</a:t>
            </a:r>
          </a:p>
          <a:p>
            <a:endParaRPr lang="en-IN" dirty="0"/>
          </a:p>
          <a:p>
            <a:r>
              <a:rPr lang="en-IN" dirty="0"/>
              <a:t>Outdegree centrality : no of ties given by an actor. measure of </a:t>
            </a:r>
            <a:r>
              <a:rPr lang="en-IN" b="1" dirty="0"/>
              <a:t>expansiveness</a:t>
            </a:r>
            <a:r>
              <a:rPr lang="en-IN" dirty="0"/>
              <a:t> or </a:t>
            </a:r>
            <a:r>
              <a:rPr lang="en-IN" b="1" dirty="0"/>
              <a:t>gregariousness </a:t>
            </a:r>
            <a:endParaRPr lang="en-IN" dirty="0"/>
          </a:p>
        </p:txBody>
      </p:sp>
      <p:sp>
        <p:nvSpPr>
          <p:cNvPr id="10" name="Google Shape;120;p3">
            <a:extLst>
              <a:ext uri="{FF2B5EF4-FFF2-40B4-BE49-F238E27FC236}">
                <a16:creationId xmlns:a16="http://schemas.microsoft.com/office/drawing/2014/main" id="{7D2B8EE1-BD24-4C65-BDAF-69BDA0D22492}"/>
              </a:ext>
            </a:extLst>
          </p:cNvPr>
          <p:cNvSpPr/>
          <p:nvPr/>
        </p:nvSpPr>
        <p:spPr>
          <a:xfrm>
            <a:off x="434226" y="747162"/>
            <a:ext cx="79997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cs typeface="Calibri"/>
                <a:sym typeface="Calibri"/>
              </a:rPr>
              <a:t>About degree centrality</a:t>
            </a:r>
            <a:endParaRPr dirty="0"/>
          </a:p>
        </p:txBody>
      </p:sp>
      <p:sp>
        <p:nvSpPr>
          <p:cNvPr id="4" name="Google Shape;123;p3">
            <a:extLst>
              <a:ext uri="{FF2B5EF4-FFF2-40B4-BE49-F238E27FC236}">
                <a16:creationId xmlns:a16="http://schemas.microsoft.com/office/drawing/2014/main" id="{42F221E0-2A01-531A-2304-AB41E5810946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EE5C02A8-233F-93EE-5D60-4F95BE5A9E3F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B2B8706-7DFC-D1BE-6766-5420B7F30FF7}"/>
                  </a:ext>
                </a:extLst>
              </p14:cNvPr>
              <p14:cNvContentPartPr/>
              <p14:nvPr/>
            </p14:nvContentPartPr>
            <p14:xfrm>
              <a:off x="879480" y="3390120"/>
              <a:ext cx="5156280" cy="2928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B2B8706-7DFC-D1BE-6766-5420B7F30F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0120" y="3380760"/>
                <a:ext cx="5175000" cy="294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639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Centrality Analysis 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040843-D81C-4CA5-B0FA-B2218FDF80C3}"/>
              </a:ext>
            </a:extLst>
          </p:cNvPr>
          <p:cNvSpPr txBox="1">
            <a:spLocks/>
          </p:cNvSpPr>
          <p:nvPr/>
        </p:nvSpPr>
        <p:spPr>
          <a:xfrm>
            <a:off x="109292" y="1287000"/>
            <a:ext cx="9996322" cy="53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 sz="2400" b="1" dirty="0">
                <a:latin typeface="Bradley Hand ITC" panose="03070402050302030203" pitchFamily="66" charset="0"/>
                <a:cs typeface="Calibri" panose="020F0502020204030204" pitchFamily="34" charset="0"/>
              </a:rPr>
              <a:t>Pls allow me to quickly brush: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DEGREE of a node and Degree Distribution.</a:t>
            </a:r>
          </a:p>
          <a:p>
            <a:r>
              <a:rPr lang="en-IN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Degree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no. of </a:t>
            </a:r>
            <a:r>
              <a:rPr lang="en-I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egdes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connected to a node in an undirected graph.</a:t>
            </a: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no. of edges pointing towards the node in a directed graph: in-degree ( </a:t>
            </a:r>
            <a:r>
              <a:rPr lang="en-I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no. of followers of a person)</a:t>
            </a: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no. of edges pointing away from the node: out-degree </a:t>
            </a:r>
          </a:p>
          <a:p>
            <a:pPr marL="114300" indent="0">
              <a:buNone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	( no. of </a:t>
            </a:r>
            <a:r>
              <a:rPr lang="en-I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followees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 person follow)</a:t>
            </a:r>
          </a:p>
          <a:p>
            <a:pPr marL="114300" indent="0">
              <a:buNone/>
            </a:pP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I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Degree Distribution: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Prob dist. Of the degrees over the whole network.</a:t>
            </a:r>
          </a:p>
          <a:p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A7669B0D-14D4-E775-0A73-328733A98B94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22060DBA-80F8-996E-630E-6708CD0EFB11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78F589-A442-C304-BDC9-32D34316AC94}"/>
                  </a:ext>
                </a:extLst>
              </p14:cNvPr>
              <p14:cNvContentPartPr/>
              <p14:nvPr/>
            </p14:nvContentPartPr>
            <p14:xfrm>
              <a:off x="3713760" y="2535840"/>
              <a:ext cx="6676200" cy="3279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78F589-A442-C304-BDC9-32D34316AC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4400" y="2526480"/>
                <a:ext cx="6694920" cy="329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192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Intuition: Betweenness Centrality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570812" y="129613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02F0AA-C2DB-4B1B-96E4-E859C55ACFBC}"/>
              </a:ext>
            </a:extLst>
          </p:cNvPr>
          <p:cNvSpPr txBox="1">
            <a:spLocks/>
          </p:cNvSpPr>
          <p:nvPr/>
        </p:nvSpPr>
        <p:spPr>
          <a:xfrm>
            <a:off x="294640" y="1208827"/>
            <a:ext cx="10149840" cy="53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IN" dirty="0">
                <a:solidFill>
                  <a:srgbClr val="FF0000"/>
                </a:solidFill>
              </a:rPr>
              <a:t>Degree centrality does </a:t>
            </a:r>
            <a:r>
              <a:rPr lang="en-IN" b="1" dirty="0">
                <a:solidFill>
                  <a:srgbClr val="FF0000"/>
                </a:solidFill>
              </a:rPr>
              <a:t>NOT consider the rest of the network </a:t>
            </a:r>
            <a:r>
              <a:rPr lang="en-IN" dirty="0">
                <a:solidFill>
                  <a:srgbClr val="FF0000"/>
                </a:solidFill>
              </a:rPr>
              <a:t>( </a:t>
            </a:r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only look at immediate ties or </a:t>
            </a:r>
            <a:r>
              <a:rPr lang="en-IN" b="1" dirty="0">
                <a:solidFill>
                  <a:srgbClr val="FF0000"/>
                </a:solidFill>
                <a:highlight>
                  <a:srgbClr val="FFFF00"/>
                </a:highlight>
              </a:rPr>
              <a:t>ego network </a:t>
            </a:r>
            <a:r>
              <a:rPr lang="en-IN" dirty="0">
                <a:solidFill>
                  <a:srgbClr val="FF0000"/>
                </a:solidFill>
              </a:rPr>
              <a:t>) </a:t>
            </a:r>
          </a:p>
          <a:p>
            <a:r>
              <a:rPr lang="en-IN" dirty="0"/>
              <a:t>Sometimes it is </a:t>
            </a:r>
            <a:r>
              <a:rPr lang="en-IN" b="1" dirty="0"/>
              <a:t>not important how many people you know but rather where you are placed in the network </a:t>
            </a:r>
          </a:p>
          <a:p>
            <a:r>
              <a:rPr lang="en-IN" dirty="0"/>
              <a:t>In communication networks, betweenness centrality measures how </a:t>
            </a:r>
            <a:r>
              <a:rPr lang="en-IN" b="1" dirty="0"/>
              <a:t>much potential control an actor has over the flow of information. </a:t>
            </a:r>
          </a:p>
          <a:p>
            <a:r>
              <a:rPr lang="en-IN" dirty="0"/>
              <a:t>More specifically, </a:t>
            </a:r>
            <a:r>
              <a:rPr lang="en-IN" b="1" dirty="0"/>
              <a:t>it measures how many times an actor sits on the “geodesic” ( shortest path) between two other actors </a:t>
            </a:r>
            <a:r>
              <a:rPr lang="en-IN" dirty="0"/>
              <a:t>together.  </a:t>
            </a:r>
          </a:p>
          <a:p>
            <a:endParaRPr lang="en-IN" dirty="0"/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BF9F954D-733E-514B-B576-75BC228F98BF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2E27CBD7-D009-A5F6-D48B-8CE531202B92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485AB9-58E4-5103-2C02-4F5C1508449E}"/>
                  </a:ext>
                </a:extLst>
              </p14:cNvPr>
              <p14:cNvContentPartPr/>
              <p14:nvPr/>
            </p14:nvContentPartPr>
            <p14:xfrm>
              <a:off x="427680" y="67680"/>
              <a:ext cx="9841680" cy="5267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485AB9-58E4-5103-2C02-4F5C150844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320" y="58320"/>
                <a:ext cx="9860400" cy="528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339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DC8F-083F-190C-6530-F661C686C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38CF6-1CB6-55D6-056B-69DFCFD1D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664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F85B-9644-A434-A695-1C03081A4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62014-789E-AB19-CE2F-CE93789D0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554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7EFC-318B-70C4-90AB-04BFA3160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9AF6F-1C94-5F01-CB05-E9055BE9D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804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9A00-F608-0F9E-CAF3-C995D42560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F532A-2EDE-8A29-C357-9293CE534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266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40E9-8249-580B-4011-571EEC245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15D96-911E-6445-B94D-1403FDB57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12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F06F-01A6-11DB-E182-2C4756BAC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716F7-638C-EDB5-0E62-8C1924B78F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882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3278-19D7-CD86-CED9-1FE35D97C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8B01C-1E71-B60F-EC42-625B28C63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123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Betweenness centrality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" name="Picture 3">
            <a:extLst>
              <a:ext uri="{FF2B5EF4-FFF2-40B4-BE49-F238E27FC236}">
                <a16:creationId xmlns:a16="http://schemas.microsoft.com/office/drawing/2014/main" id="{5E5FD552-B617-4886-AA00-FF564CDAC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1" y="3855721"/>
            <a:ext cx="381000" cy="255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8E5B1DE-5D86-43AB-9EE7-2E5FE167A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2" y="4693920"/>
            <a:ext cx="69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456E56-C4BB-489E-A9EB-85F70037A5D5}"/>
              </a:ext>
            </a:extLst>
          </p:cNvPr>
          <p:cNvSpPr/>
          <p:nvPr/>
        </p:nvSpPr>
        <p:spPr>
          <a:xfrm>
            <a:off x="1168399" y="4617720"/>
            <a:ext cx="8243019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the number of shortest paths from s to t that pass through v</a:t>
            </a:r>
            <a:r>
              <a:rPr lang="en-US" sz="2000" b="1" baseline="-25000" dirty="0"/>
              <a:t>i. </a:t>
            </a:r>
            <a:r>
              <a:rPr lang="en-US" altLang="en-US" sz="2000" b="1" dirty="0"/>
              <a:t>Terms where                             =0, are not considered, since this means that s and t belong to different components.</a:t>
            </a:r>
          </a:p>
          <a:p>
            <a:endParaRPr lang="en-US" sz="20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2ACDE4-D7F7-44F6-AAD9-3B9B85387AF1}"/>
              </a:ext>
            </a:extLst>
          </p:cNvPr>
          <p:cNvSpPr/>
          <p:nvPr/>
        </p:nvSpPr>
        <p:spPr>
          <a:xfrm>
            <a:off x="1168401" y="3779520"/>
            <a:ext cx="79961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the number of </a:t>
            </a:r>
            <a:r>
              <a:rPr lang="en-US" sz="2000" b="1" dirty="0">
                <a:solidFill>
                  <a:srgbClr val="00B0F0"/>
                </a:solidFill>
              </a:rPr>
              <a:t>shortest paths </a:t>
            </a:r>
            <a:r>
              <a:rPr lang="en-US" sz="2000" b="1" dirty="0"/>
              <a:t>from vertex s to t ( also known as 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information pathways)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4DB4DB-901E-4D7A-9484-B1C383A7C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5058" y="2837235"/>
            <a:ext cx="2567965" cy="9801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D4F67B-5612-43E1-9B0B-FB4E3F129C6B}"/>
              </a:ext>
            </a:extLst>
          </p:cNvPr>
          <p:cNvSpPr txBox="1"/>
          <p:nvPr/>
        </p:nvSpPr>
        <p:spPr>
          <a:xfrm>
            <a:off x="116762" y="1398102"/>
            <a:ext cx="9495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other words,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how central v</a:t>
            </a:r>
            <a:r>
              <a:rPr lang="en-US" sz="24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’s role is in connecting any pair of nodes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This measure is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betweenness centrality.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For node v</a:t>
            </a:r>
            <a:r>
              <a:rPr lang="en-IN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, we compute the # of shortest paths between other nodes thru v</a:t>
            </a:r>
            <a:r>
              <a:rPr lang="en-IN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,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which is given by</a:t>
            </a:r>
            <a:endParaRPr lang="en-IN" sz="24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BB744AE4-57AE-4AB7-803E-C950E0820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936" y="4998480"/>
            <a:ext cx="69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C08DE328-753A-68AB-0491-7A65CAB340FA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EF4690F1-3966-BF12-C8B1-82FD79A6E5F6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D72C99-B693-C426-F4E6-3C9546C36027}"/>
                  </a:ext>
                </a:extLst>
              </p14:cNvPr>
              <p14:cNvContentPartPr/>
              <p14:nvPr/>
            </p14:nvContentPartPr>
            <p14:xfrm>
              <a:off x="849240" y="451800"/>
              <a:ext cx="9434880" cy="5066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D72C99-B693-C426-F4E6-3C9546C360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9880" y="442440"/>
                <a:ext cx="9453600" cy="508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923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414-584A-FC0C-0E3B-11BA24822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5139D-C8B6-20C1-E993-6E1B8C8DB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0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Centrality Analysis 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040843-D81C-4CA5-B0FA-B2218FDF80C3}"/>
              </a:ext>
            </a:extLst>
          </p:cNvPr>
          <p:cNvSpPr txBox="1">
            <a:spLocks/>
          </p:cNvSpPr>
          <p:nvPr/>
        </p:nvSpPr>
        <p:spPr>
          <a:xfrm>
            <a:off x="109292" y="1287000"/>
            <a:ext cx="9996322" cy="53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Degree Distribution: Prob dist. Of the degrees over the whole network.</a:t>
            </a:r>
          </a:p>
          <a:p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B07F1-E563-3DFB-B286-9BF29FC6A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79" y="1781922"/>
            <a:ext cx="4865874" cy="3829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3975F-E7BA-9402-E142-DA8AEBF26D59}"/>
              </a:ext>
            </a:extLst>
          </p:cNvPr>
          <p:cNvSpPr txBox="1"/>
          <p:nvPr/>
        </p:nvSpPr>
        <p:spPr>
          <a:xfrm>
            <a:off x="4283693" y="2020076"/>
            <a:ext cx="60988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very large graphs, </a:t>
            </a:r>
            <a:r>
              <a:rPr lang="en-US" sz="2400" dirty="0">
                <a:solidFill>
                  <a:srgbClr val="FF0000"/>
                </a:solidFill>
              </a:rPr>
              <a:t>distribution of node degrees (degree distribution) </a:t>
            </a:r>
            <a:r>
              <a:rPr lang="en-US" sz="2400" dirty="0"/>
              <a:t>is an important attribute to consider.</a:t>
            </a:r>
          </a:p>
          <a:p>
            <a:r>
              <a:rPr lang="en-US" sz="2400" dirty="0"/>
              <a:t>In a graph with n nodes, p</a:t>
            </a:r>
            <a:r>
              <a:rPr lang="en-US" sz="2400" baseline="-25000" dirty="0"/>
              <a:t>d</a:t>
            </a:r>
            <a:r>
              <a:rPr lang="en-US" sz="2400" dirty="0"/>
              <a:t> is defined as </a:t>
            </a:r>
            <a:endParaRPr lang="en-IN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5DBE7B-87D0-179F-0418-897A7B71E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558" y="3946380"/>
            <a:ext cx="1704975" cy="876300"/>
          </a:xfrm>
          <a:prstGeom prst="rect">
            <a:avLst/>
          </a:prstGeom>
        </p:spPr>
      </p:pic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3B102E0C-78E4-77D6-3370-F7C67A7BB001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65A6428-80DB-B06B-8E50-533A09C1890F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FE5AEF-CA19-49DB-B543-36BF915A7F53}"/>
                  </a:ext>
                </a:extLst>
              </p14:cNvPr>
              <p14:cNvContentPartPr/>
              <p14:nvPr/>
            </p14:nvContentPartPr>
            <p14:xfrm>
              <a:off x="723960" y="480600"/>
              <a:ext cx="10923840" cy="5287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FE5AEF-CA19-49DB-B543-36BF915A7F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4600" y="471240"/>
                <a:ext cx="10942560" cy="53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06370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9041-A8C3-6B84-A435-DEF2795AE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A2A59-FCD4-0015-6041-89551F305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414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93E581-D04D-7CAB-78B1-ED3A0EA2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C5CFB-0F54-50AE-3450-8EF208528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FF00BD-CE40-FE17-DCB1-24C4AC69B031}"/>
                  </a:ext>
                </a:extLst>
              </p14:cNvPr>
              <p14:cNvContentPartPr/>
              <p14:nvPr/>
            </p14:nvContentPartPr>
            <p14:xfrm>
              <a:off x="425520" y="214920"/>
              <a:ext cx="11640600" cy="5883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FF00BD-CE40-FE17-DCB1-24C4AC69B0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160" y="205560"/>
                <a:ext cx="11659320" cy="59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4068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D6FA-F672-CEA7-EFA0-8EA5F1000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6E1AD-DC7E-F679-9354-5D02B69CC7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301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8CE3F3-3103-E5A8-8CEA-A5127A47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D8259F-402C-002F-FEF3-FD2613B1A7A3}"/>
                  </a:ext>
                </a:extLst>
              </p14:cNvPr>
              <p14:cNvContentPartPr/>
              <p14:nvPr/>
            </p14:nvContentPartPr>
            <p14:xfrm>
              <a:off x="533160" y="279360"/>
              <a:ext cx="11177640" cy="274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D8259F-402C-002F-FEF3-FD2613B1A7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800" y="270000"/>
                <a:ext cx="11196360" cy="276156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608C81-D25F-368C-738D-57D5220F5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69383"/>
            <a:ext cx="3438189" cy="33092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E873975-BBA5-6107-B8CD-F8E187F9CE06}"/>
                  </a:ext>
                </a:extLst>
              </p14:cNvPr>
              <p14:cNvContentPartPr/>
              <p14:nvPr/>
            </p14:nvContentPartPr>
            <p14:xfrm>
              <a:off x="370080" y="3052800"/>
              <a:ext cx="10643760" cy="3121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E873975-BBA5-6107-B8CD-F8E187F9CE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720" y="3043440"/>
                <a:ext cx="10662480" cy="31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54073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A6BA-8748-E927-3FF4-C2CB6D2F9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9867E-BA0C-5E44-2E99-CDCA2B803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674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52C8-CDC2-31B5-25D6-37F20EFD3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E171A-A8BF-C98F-48B9-7042843973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D4A9F8-13B9-BA0B-D0B6-AE624B599C05}"/>
                  </a:ext>
                </a:extLst>
              </p14:cNvPr>
              <p14:cNvContentPartPr/>
              <p14:nvPr/>
            </p14:nvContentPartPr>
            <p14:xfrm>
              <a:off x="674280" y="129600"/>
              <a:ext cx="11137680" cy="6257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D4A9F8-13B9-BA0B-D0B6-AE624B599C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920" y="120240"/>
                <a:ext cx="11156400" cy="627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80180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02C4-8016-2C37-6635-0C25CC510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524000" y="-1252537"/>
            <a:ext cx="9144000" cy="2374900"/>
          </a:xfrm>
        </p:spPr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DED88-A61D-71A5-46E2-C0B6F42C1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5257800"/>
            <a:ext cx="9144000" cy="1849438"/>
          </a:xfrm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7145A0-9DB6-5035-E1D4-EEE6A3087742}"/>
                  </a:ext>
                </a:extLst>
              </p14:cNvPr>
              <p14:cNvContentPartPr/>
              <p14:nvPr/>
            </p14:nvContentPartPr>
            <p14:xfrm>
              <a:off x="315000" y="324720"/>
              <a:ext cx="10982160" cy="5952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7145A0-9DB6-5035-E1D4-EEE6A30877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640" y="315360"/>
                <a:ext cx="11000880" cy="59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94E750-44B2-2CD7-D47D-425BEA34900D}"/>
                  </a:ext>
                </a:extLst>
              </p14:cNvPr>
              <p14:cNvContentPartPr/>
              <p14:nvPr/>
            </p14:nvContentPartPr>
            <p14:xfrm>
              <a:off x="4462920" y="2581560"/>
              <a:ext cx="2035800" cy="933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94E750-44B2-2CD7-D47D-425BEA3490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3560" y="2572200"/>
                <a:ext cx="2054520" cy="9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9520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966C5E-7D38-4F52-7D29-989C4182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9263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More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0B849-EC0F-CEFA-E6F1-A3901B1CC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838200" y="6176963"/>
            <a:ext cx="10515600" cy="68262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26683F8-9BED-09BA-13BF-C14E38EC0721}"/>
                  </a:ext>
                </a:extLst>
              </p14:cNvPr>
              <p14:cNvContentPartPr/>
              <p14:nvPr/>
            </p14:nvContentPartPr>
            <p14:xfrm>
              <a:off x="757800" y="44640"/>
              <a:ext cx="11365920" cy="4385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26683F8-9BED-09BA-13BF-C14E38EC07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8440" y="35280"/>
                <a:ext cx="11384640" cy="44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EC2874A-8353-B146-2D0A-CC8F1C128609}"/>
                  </a:ext>
                </a:extLst>
              </p14:cNvPr>
              <p14:cNvContentPartPr/>
              <p14:nvPr/>
            </p14:nvContentPartPr>
            <p14:xfrm>
              <a:off x="795600" y="2626200"/>
              <a:ext cx="11395800" cy="2939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EC2874A-8353-B146-2D0A-CC8F1C1286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240" y="2616840"/>
                <a:ext cx="11414520" cy="29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23958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F6CE-CC7F-E2B2-688A-093D01B42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2909C-315C-0086-CB3B-6A7FEF33C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D46D13-4FAB-882D-4C35-3CC8CF5CB6A6}"/>
                  </a:ext>
                </a:extLst>
              </p14:cNvPr>
              <p14:cNvContentPartPr/>
              <p14:nvPr/>
            </p14:nvContentPartPr>
            <p14:xfrm>
              <a:off x="279720" y="113760"/>
              <a:ext cx="10550520" cy="5300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D46D13-4FAB-882D-4C35-3CC8CF5CB6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360" y="104400"/>
                <a:ext cx="10569240" cy="531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37608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29DA-AD21-88AC-B661-4D9CAD1D0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BB9E1-317E-FC6B-0A2C-419B62929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8C9E2B-A619-72C4-1DFE-86547986CFBC}"/>
                  </a:ext>
                </a:extLst>
              </p14:cNvPr>
              <p14:cNvContentPartPr/>
              <p14:nvPr/>
            </p14:nvContentPartPr>
            <p14:xfrm>
              <a:off x="527760" y="2880"/>
              <a:ext cx="11663640" cy="6855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8C9E2B-A619-72C4-1DFE-86547986CF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400" y="-6480"/>
                <a:ext cx="11682360" cy="687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745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Centrality Analysis </a:t>
            </a:r>
            <a:endParaRPr dirty="0"/>
          </a:p>
        </p:txBody>
      </p:sp>
      <p:pic>
        <p:nvPicPr>
          <p:cNvPr id="121" name="Google Shape;121;p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040843-D81C-4CA5-B0FA-B2218FDF80C3}"/>
              </a:ext>
            </a:extLst>
          </p:cNvPr>
          <p:cNvSpPr txBox="1">
            <a:spLocks/>
          </p:cNvSpPr>
          <p:nvPr/>
        </p:nvSpPr>
        <p:spPr>
          <a:xfrm>
            <a:off x="109292" y="1287000"/>
            <a:ext cx="9996322" cy="53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23;p3">
            <a:extLst>
              <a:ext uri="{FF2B5EF4-FFF2-40B4-BE49-F238E27FC236}">
                <a16:creationId xmlns:a16="http://schemas.microsoft.com/office/drawing/2014/main" id="{BC55E4FF-31D5-4EF4-ABFF-D87231C9EDFC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NETWORK ANALYSIS AND MINING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B07F1-E563-3DFB-B286-9BF29FC6A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655" y="1394632"/>
            <a:ext cx="3530461" cy="27782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CA7EBD-B344-CEEE-FCB7-8D05775BB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9753" y="2546040"/>
            <a:ext cx="8016186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671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1062-B933-7230-12D7-27037D0A6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CD34E-FCC7-D2CF-ED43-D33969DA1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0ECFF7-3133-7DEC-D95E-B49753A95030}"/>
                  </a:ext>
                </a:extLst>
              </p14:cNvPr>
              <p14:cNvContentPartPr/>
              <p14:nvPr/>
            </p14:nvContentPartPr>
            <p14:xfrm>
              <a:off x="314280" y="93600"/>
              <a:ext cx="11306880" cy="624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0ECFF7-3133-7DEC-D95E-B49753A950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920" y="84240"/>
                <a:ext cx="11325600" cy="626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27490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4F90-271B-21C9-AA55-31B6C7847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07E20-1515-ED9C-82FB-4661C721F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A658B3-E877-24BC-33BA-70DB876E641C}"/>
                  </a:ext>
                </a:extLst>
              </p14:cNvPr>
              <p14:cNvContentPartPr/>
              <p14:nvPr/>
            </p14:nvContentPartPr>
            <p14:xfrm>
              <a:off x="460440" y="403560"/>
              <a:ext cx="11315520" cy="5126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A658B3-E877-24BC-33BA-70DB876E64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080" y="394200"/>
                <a:ext cx="11334240" cy="514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77688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Normalized Betweenness Centrality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02AE1-35A9-432F-91B2-DB4CA05ABD0D}"/>
              </a:ext>
            </a:extLst>
          </p:cNvPr>
          <p:cNvSpPr txBox="1">
            <a:spLocks/>
          </p:cNvSpPr>
          <p:nvPr/>
        </p:nvSpPr>
        <p:spPr>
          <a:xfrm>
            <a:off x="30480" y="1341120"/>
            <a:ext cx="10972800" cy="53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400" dirty="0"/>
              <a:t>In the best case, node </a:t>
            </a:r>
            <a:r>
              <a:rPr lang="en-US" sz="2400" i="1" dirty="0"/>
              <a:t>v</a:t>
            </a:r>
            <a:r>
              <a:rPr lang="en-US" sz="2400" i="1" baseline="-25000" dirty="0"/>
              <a:t>i</a:t>
            </a:r>
            <a:r>
              <a:rPr lang="en-US" sz="2400" dirty="0"/>
              <a:t> is on all shortest paths from </a:t>
            </a:r>
            <a:r>
              <a:rPr lang="en-US" sz="2400" i="1" dirty="0"/>
              <a:t>s</a:t>
            </a:r>
            <a:r>
              <a:rPr lang="en-US" sz="2400" dirty="0"/>
              <a:t> to </a:t>
            </a:r>
            <a:r>
              <a:rPr lang="en-US" sz="2400" i="1" dirty="0"/>
              <a:t>t</a:t>
            </a:r>
            <a:r>
              <a:rPr lang="en-US" sz="2400" dirty="0"/>
              <a:t>, hence,</a:t>
            </a:r>
          </a:p>
          <a:p>
            <a:endParaRPr lang="en-US" dirty="0"/>
          </a:p>
          <a:p>
            <a:r>
              <a:rPr lang="en-US" dirty="0"/>
              <a:t>Hence max value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en-US" dirty="0"/>
              <a:t>A natural choice is to divide it with the total number of (ordered) vertex pairs or maximum possible value for the betweenness </a:t>
            </a:r>
          </a:p>
          <a:p>
            <a:r>
              <a:rPr lang="en-US" dirty="0">
                <a:highlight>
                  <a:srgbClr val="FFFF00"/>
                </a:highlight>
              </a:rPr>
              <a:t>But </a:t>
            </a:r>
            <a:r>
              <a:rPr lang="en-US" b="1" dirty="0">
                <a:highlight>
                  <a:srgbClr val="FFFF00"/>
                </a:highlight>
              </a:rPr>
              <a:t>you </a:t>
            </a:r>
            <a:r>
              <a:rPr lang="en-US" b="1" u="sng" dirty="0">
                <a:highlight>
                  <a:srgbClr val="FFFF00"/>
                </a:highlight>
              </a:rPr>
              <a:t>may need not </a:t>
            </a:r>
            <a:r>
              <a:rPr lang="en-US" b="1" dirty="0">
                <a:highlight>
                  <a:srgbClr val="FFFF00"/>
                </a:highlight>
              </a:rPr>
              <a:t>consider the factor 2 towards direction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841A5BC-5537-4719-98D7-9EE9908E8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279" y="1882889"/>
            <a:ext cx="144162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25765B-C25B-4630-9D4A-A0E046F78C4F}"/>
              </a:ext>
            </a:extLst>
          </p:cNvPr>
          <p:cNvSpPr/>
          <p:nvPr/>
        </p:nvSpPr>
        <p:spPr>
          <a:xfrm>
            <a:off x="1443304" y="3483105"/>
            <a:ext cx="8704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Therefore, the maximum value is  2             considering directed edge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B4496E8A-BF9B-4050-A304-C766811BA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475" y="3417964"/>
            <a:ext cx="707231" cy="51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B179C7-AB6C-4D46-8F8D-3345807A7F8B}"/>
              </a:ext>
            </a:extLst>
          </p:cNvPr>
          <p:cNvSpPr/>
          <p:nvPr/>
        </p:nvSpPr>
        <p:spPr>
          <a:xfrm>
            <a:off x="1581264" y="5333358"/>
            <a:ext cx="4175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D0163"/>
                </a:solidFill>
              </a:rPr>
              <a:t>Betweenness centrality: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AC253B-EAE2-4475-91BF-9DF0C268092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E7E7E8"/>
              </a:clrFrom>
              <a:clrTo>
                <a:srgbClr val="E7E7E8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3333413" y="2496686"/>
            <a:ext cx="7871231" cy="8500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2A7803-B465-4559-A480-AE2E86EB7BB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7E7E8"/>
              </a:clrFrom>
              <a:clrTo>
                <a:srgbClr val="E7E7E8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7571961" y="5368224"/>
            <a:ext cx="2575714" cy="8796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71BC07-DA8B-441C-97AC-6644A952210A}"/>
              </a:ext>
            </a:extLst>
          </p:cNvPr>
          <p:cNvSpPr txBox="1"/>
          <p:nvPr/>
        </p:nvSpPr>
        <p:spPr>
          <a:xfrm>
            <a:off x="2397330" y="5792399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Normalized</a:t>
            </a:r>
          </a:p>
        </p:txBody>
      </p:sp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E20A7B4C-D931-45D8-098E-844A84E279F9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BC18E484-917D-EBDE-DBF4-C0658EE065B9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22630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8649-CB98-4AEE-CF5D-825C9071D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4263D-6AD6-2DDD-8A55-1D35FD8B7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560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Calculate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A325552-9C1D-43E5-AC95-5411AA758F53}"/>
              </a:ext>
            </a:extLst>
          </p:cNvPr>
          <p:cNvSpPr txBox="1">
            <a:spLocks/>
          </p:cNvSpPr>
          <p:nvPr/>
        </p:nvSpPr>
        <p:spPr>
          <a:xfrm>
            <a:off x="101600" y="1635760"/>
            <a:ext cx="10972800" cy="53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 dirty="0"/>
              <a:t>From the figure calculate for v</a:t>
            </a:r>
            <a:r>
              <a:rPr lang="en-IN" baseline="-25000" dirty="0"/>
              <a:t>1  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Since all the paths that go through any pair (s; t); s , t , v</a:t>
            </a:r>
            <a:r>
              <a:rPr lang="en-US" baseline="-25000" dirty="0"/>
              <a:t>1</a:t>
            </a:r>
            <a:r>
              <a:rPr lang="en-US" dirty="0"/>
              <a:t> pass through node v</a:t>
            </a:r>
            <a:r>
              <a:rPr lang="en-US" baseline="-25000" dirty="0"/>
              <a:t>1</a:t>
            </a:r>
            <a:r>
              <a:rPr lang="en-US" dirty="0"/>
              <a:t>, the centrality is 2 (</a:t>
            </a:r>
            <a:r>
              <a:rPr lang="en-US" baseline="30000" dirty="0"/>
              <a:t>8</a:t>
            </a:r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) considering direction</a:t>
            </a:r>
          </a:p>
          <a:p>
            <a:r>
              <a:rPr lang="en-US" dirty="0"/>
              <a:t>Normalized betweenness centrality is 1</a:t>
            </a:r>
          </a:p>
          <a:p>
            <a:r>
              <a:rPr lang="en-US" dirty="0"/>
              <a:t>Similarly, the betweenness centrality for any other node in this graph is 0</a:t>
            </a:r>
            <a:r>
              <a:rPr lang="en-IN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EBB290-FAD9-46B6-9D2A-06C383FF4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264" y="1743392"/>
            <a:ext cx="2567965" cy="9801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339594-F905-4493-AAE7-D6CF9F89CC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545" y="1371760"/>
            <a:ext cx="2224909" cy="2221138"/>
          </a:xfrm>
          <a:prstGeom prst="rect">
            <a:avLst/>
          </a:prstGeom>
        </p:spPr>
      </p:pic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C1510507-10D1-4072-A175-67E6DECBD28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2EE60D15-20D2-8A30-785B-FC30FBDA6894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24173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Betweenness centrality and structural hole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A55AB878-48CF-4FCC-B80C-7C5FCBDD310B}"/>
              </a:ext>
            </a:extLst>
          </p:cNvPr>
          <p:cNvSpPr txBox="1">
            <a:spLocks/>
          </p:cNvSpPr>
          <p:nvPr/>
        </p:nvSpPr>
        <p:spPr>
          <a:xfrm>
            <a:off x="558800" y="1300480"/>
            <a:ext cx="7778262" cy="53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b="1" dirty="0"/>
          </a:p>
          <a:p>
            <a:endParaRPr lang="en-IN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4EB53295-05D0-4049-83B7-CD6D14956CF5}"/>
              </a:ext>
            </a:extLst>
          </p:cNvPr>
          <p:cNvSpPr txBox="1">
            <a:spLocks/>
          </p:cNvSpPr>
          <p:nvPr/>
        </p:nvSpPr>
        <p:spPr>
          <a:xfrm>
            <a:off x="9398000" y="65900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4E902DE-875B-4BF5-B62B-2210A7275CF5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666511-3F57-4165-B74A-976923B7237B}"/>
              </a:ext>
            </a:extLst>
          </p:cNvPr>
          <p:cNvSpPr/>
          <p:nvPr/>
        </p:nvSpPr>
        <p:spPr>
          <a:xfrm>
            <a:off x="9099062" y="2211948"/>
            <a:ext cx="298938" cy="28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557AAE-E449-47F4-8E02-28110DE9733B}"/>
              </a:ext>
            </a:extLst>
          </p:cNvPr>
          <p:cNvSpPr/>
          <p:nvPr/>
        </p:nvSpPr>
        <p:spPr>
          <a:xfrm>
            <a:off x="8597901" y="3004477"/>
            <a:ext cx="298938" cy="28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6CE73E-A88B-485B-A2ED-A1E09CBC9D8D}"/>
              </a:ext>
            </a:extLst>
          </p:cNvPr>
          <p:cNvSpPr/>
          <p:nvPr/>
        </p:nvSpPr>
        <p:spPr>
          <a:xfrm>
            <a:off x="8507047" y="1408917"/>
            <a:ext cx="298938" cy="28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679624-68FA-4D24-B300-DC6852CB82FC}"/>
              </a:ext>
            </a:extLst>
          </p:cNvPr>
          <p:cNvSpPr/>
          <p:nvPr/>
        </p:nvSpPr>
        <p:spPr>
          <a:xfrm>
            <a:off x="9714523" y="1341510"/>
            <a:ext cx="298938" cy="28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61F9A6-7D0F-4696-8188-ADB7830C03CD}"/>
              </a:ext>
            </a:extLst>
          </p:cNvPr>
          <p:cNvSpPr/>
          <p:nvPr/>
        </p:nvSpPr>
        <p:spPr>
          <a:xfrm>
            <a:off x="9934331" y="3004477"/>
            <a:ext cx="298938" cy="28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1C99D0-A23F-4B92-B33E-BE9BC5626384}"/>
              </a:ext>
            </a:extLst>
          </p:cNvPr>
          <p:cNvSpPr/>
          <p:nvPr/>
        </p:nvSpPr>
        <p:spPr>
          <a:xfrm>
            <a:off x="9251462" y="4412955"/>
            <a:ext cx="298938" cy="28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227519-7650-4636-B1CF-90C902981B0E}"/>
              </a:ext>
            </a:extLst>
          </p:cNvPr>
          <p:cNvSpPr/>
          <p:nvPr/>
        </p:nvSpPr>
        <p:spPr>
          <a:xfrm>
            <a:off x="8750301" y="5205484"/>
            <a:ext cx="298938" cy="28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7425C7-A2BD-46C9-80C5-5B80B26D6F28}"/>
              </a:ext>
            </a:extLst>
          </p:cNvPr>
          <p:cNvSpPr/>
          <p:nvPr/>
        </p:nvSpPr>
        <p:spPr>
          <a:xfrm>
            <a:off x="8659447" y="3609924"/>
            <a:ext cx="298938" cy="28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1DA960-5499-4B91-957D-1CB35282A71D}"/>
              </a:ext>
            </a:extLst>
          </p:cNvPr>
          <p:cNvSpPr/>
          <p:nvPr/>
        </p:nvSpPr>
        <p:spPr>
          <a:xfrm>
            <a:off x="9866923" y="3542517"/>
            <a:ext cx="298938" cy="28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BC4BA0-070B-4002-A34E-7E9DDC5AF2B1}"/>
              </a:ext>
            </a:extLst>
          </p:cNvPr>
          <p:cNvSpPr/>
          <p:nvPr/>
        </p:nvSpPr>
        <p:spPr>
          <a:xfrm>
            <a:off x="10086731" y="5205484"/>
            <a:ext cx="298938" cy="28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D16449-556B-4888-AEBD-6B8457505F7B}"/>
              </a:ext>
            </a:extLst>
          </p:cNvPr>
          <p:cNvCxnSpPr>
            <a:stCxn id="14" idx="5"/>
            <a:endCxn id="12" idx="1"/>
          </p:cNvCxnSpPr>
          <p:nvPr/>
        </p:nvCxnSpPr>
        <p:spPr>
          <a:xfrm>
            <a:off x="8762207" y="1649068"/>
            <a:ext cx="380633" cy="604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D91054-4BA8-47D2-9D7D-FD10833D7CE5}"/>
              </a:ext>
            </a:extLst>
          </p:cNvPr>
          <p:cNvCxnSpPr>
            <a:stCxn id="12" idx="6"/>
            <a:endCxn id="15" idx="3"/>
          </p:cNvCxnSpPr>
          <p:nvPr/>
        </p:nvCxnSpPr>
        <p:spPr>
          <a:xfrm flipV="1">
            <a:off x="9398000" y="1581661"/>
            <a:ext cx="360301" cy="770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53B9C6-016B-4DC5-8703-E48CADF4A43B}"/>
              </a:ext>
            </a:extLst>
          </p:cNvPr>
          <p:cNvCxnSpPr>
            <a:stCxn id="12" idx="4"/>
            <a:endCxn id="13" idx="6"/>
          </p:cNvCxnSpPr>
          <p:nvPr/>
        </p:nvCxnSpPr>
        <p:spPr>
          <a:xfrm flipH="1">
            <a:off x="8896839" y="2493302"/>
            <a:ext cx="351692" cy="65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51D38D-FB96-4330-A736-06AEE07341F7}"/>
              </a:ext>
            </a:extLst>
          </p:cNvPr>
          <p:cNvCxnSpPr>
            <a:stCxn id="12" idx="4"/>
            <a:endCxn id="16" idx="3"/>
          </p:cNvCxnSpPr>
          <p:nvPr/>
        </p:nvCxnSpPr>
        <p:spPr>
          <a:xfrm>
            <a:off x="9248531" y="2493302"/>
            <a:ext cx="729578" cy="751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2D7912-7FD0-4AD9-AAE0-13387C64C480}"/>
              </a:ext>
            </a:extLst>
          </p:cNvPr>
          <p:cNvCxnSpPr>
            <a:stCxn id="19" idx="5"/>
            <a:endCxn id="17" idx="1"/>
          </p:cNvCxnSpPr>
          <p:nvPr/>
        </p:nvCxnSpPr>
        <p:spPr>
          <a:xfrm>
            <a:off x="8914607" y="3850075"/>
            <a:ext cx="380633" cy="604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F3C0CD-E3BD-44BE-80E0-828E6E0DFF01}"/>
              </a:ext>
            </a:extLst>
          </p:cNvPr>
          <p:cNvCxnSpPr>
            <a:stCxn id="20" idx="2"/>
            <a:endCxn id="17" idx="7"/>
          </p:cNvCxnSpPr>
          <p:nvPr/>
        </p:nvCxnSpPr>
        <p:spPr>
          <a:xfrm flipH="1">
            <a:off x="9506622" y="3683194"/>
            <a:ext cx="360301" cy="770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0C19B7-151B-4585-99BC-E07D963297C6}"/>
              </a:ext>
            </a:extLst>
          </p:cNvPr>
          <p:cNvCxnSpPr>
            <a:stCxn id="17" idx="4"/>
            <a:endCxn id="18" idx="6"/>
          </p:cNvCxnSpPr>
          <p:nvPr/>
        </p:nvCxnSpPr>
        <p:spPr>
          <a:xfrm flipH="1">
            <a:off x="9049239" y="4694309"/>
            <a:ext cx="351692" cy="65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81EDC49-CD0B-4F99-9E37-A3270D84E0BC}"/>
              </a:ext>
            </a:extLst>
          </p:cNvPr>
          <p:cNvCxnSpPr>
            <a:stCxn id="17" idx="5"/>
            <a:endCxn id="21" idx="1"/>
          </p:cNvCxnSpPr>
          <p:nvPr/>
        </p:nvCxnSpPr>
        <p:spPr>
          <a:xfrm>
            <a:off x="9506622" y="4653106"/>
            <a:ext cx="623887" cy="593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58971C-F284-4B66-9F2F-6C5F76E6B212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10122083" y="3782668"/>
            <a:ext cx="114117" cy="1422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32DDD6-DC7D-471E-AA53-7FA1F9BADD82}"/>
              </a:ext>
            </a:extLst>
          </p:cNvPr>
          <p:cNvCxnSpPr>
            <a:stCxn id="19" idx="7"/>
            <a:endCxn id="20" idx="2"/>
          </p:cNvCxnSpPr>
          <p:nvPr/>
        </p:nvCxnSpPr>
        <p:spPr>
          <a:xfrm>
            <a:off x="8914607" y="3651127"/>
            <a:ext cx="952316" cy="3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C62887-DEC7-4D09-8501-ABF5DB9DFFF8}"/>
              </a:ext>
            </a:extLst>
          </p:cNvPr>
          <p:cNvCxnSpPr>
            <a:stCxn id="19" idx="3"/>
            <a:endCxn id="18" idx="0"/>
          </p:cNvCxnSpPr>
          <p:nvPr/>
        </p:nvCxnSpPr>
        <p:spPr>
          <a:xfrm>
            <a:off x="8703225" y="3850075"/>
            <a:ext cx="196545" cy="1355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E2A8C1-81AB-4304-8FC0-CCCFF3973E2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9049239" y="5346161"/>
            <a:ext cx="1184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BE9EEFE-AE0D-42CE-A810-33558F788C55}"/>
              </a:ext>
            </a:extLst>
          </p:cNvPr>
          <p:cNvSpPr txBox="1"/>
          <p:nvPr/>
        </p:nvSpPr>
        <p:spPr>
          <a:xfrm>
            <a:off x="9550400" y="24141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58460A-6002-4569-B7BB-13247E3F8F64}"/>
              </a:ext>
            </a:extLst>
          </p:cNvPr>
          <p:cNvSpPr txBox="1"/>
          <p:nvPr/>
        </p:nvSpPr>
        <p:spPr>
          <a:xfrm>
            <a:off x="9714523" y="45682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4" name="Google Shape;123;p3">
            <a:extLst>
              <a:ext uri="{FF2B5EF4-FFF2-40B4-BE49-F238E27FC236}">
                <a16:creationId xmlns:a16="http://schemas.microsoft.com/office/drawing/2014/main" id="{F516B6D5-8D5D-62FD-6CC1-066B6CF66DE3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AA055FD-E323-04D3-FFED-C095CE01CE06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CD57F-78B7-F317-6517-195FA6327815}"/>
              </a:ext>
            </a:extLst>
          </p:cNvPr>
          <p:cNvSpPr txBox="1"/>
          <p:nvPr/>
        </p:nvSpPr>
        <p:spPr>
          <a:xfrm>
            <a:off x="489633" y="1332437"/>
            <a:ext cx="787087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A structural hole refers to an “empty space” between contacts in a person's network.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It means that these contacts do not interact closely (though they may be aware of one another).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Actors on either side of the structural hole have access to different flows of information.</a:t>
            </a:r>
          </a:p>
          <a:p>
            <a:endParaRPr lang="en-US" sz="2400" dirty="0">
              <a:solidFill>
                <a:srgbClr val="333333"/>
              </a:solidFill>
              <a:latin typeface="-apple-system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Ronald Burt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coined term “structural holes”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figures, A’s alters are disconnected but B’s alters are completely connected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gets diverse inputs whereas </a:t>
            </a:r>
            <a:r>
              <a:rPr lang="en-IN" sz="2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is receiving redundant information mostly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 This </a:t>
            </a:r>
            <a:r>
              <a:rPr lang="en-IN" sz="2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 holes will benefit A more than 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has a 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 betweenness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centrality score compared to A. (Compute!!!)</a:t>
            </a:r>
          </a:p>
          <a:p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727A93E-74AD-DD95-1FD7-6D26EB0079C6}"/>
                  </a:ext>
                </a:extLst>
              </p14:cNvPr>
              <p14:cNvContentPartPr/>
              <p14:nvPr/>
            </p14:nvContentPartPr>
            <p14:xfrm>
              <a:off x="438120" y="612000"/>
              <a:ext cx="11422080" cy="5979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727A93E-74AD-DD95-1FD7-6D26EB0079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760" y="602640"/>
                <a:ext cx="11440800" cy="599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413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15664" y="718864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Structural holes</a:t>
            </a:r>
            <a:endParaRPr dirty="0"/>
          </a:p>
        </p:txBody>
      </p:sp>
      <p:pic>
        <p:nvPicPr>
          <p:cNvPr id="121" name="Google Shape;121;p3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768E3-8BC7-4AAC-845A-4DD9652F9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500" y="4378327"/>
            <a:ext cx="10515600" cy="2369797"/>
          </a:xfrm>
        </p:spPr>
        <p:txBody>
          <a:bodyPr/>
          <a:lstStyle/>
          <a:p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</a:t>
            </a:r>
            <a:r>
              <a:rPr lang="en-US" alt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usually focus on activities inside their own network group, which creates “holes” in the information flow between groups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called, </a:t>
            </a:r>
            <a:r>
              <a:rPr lang="en-US" altLang="en-US" sz="2400" i="1" dirty="0">
                <a:solidFill>
                  <a:srgbClr val="5241F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structural holes 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(Burt &amp; Ronchi, 2005). </a:t>
            </a:r>
          </a:p>
          <a:p>
            <a:endParaRPr lang="en-IN" dirty="0"/>
          </a:p>
        </p:txBody>
      </p:sp>
      <p:grpSp>
        <p:nvGrpSpPr>
          <p:cNvPr id="7" name="Group 206">
            <a:extLst>
              <a:ext uri="{FF2B5EF4-FFF2-40B4-BE49-F238E27FC236}">
                <a16:creationId xmlns:a16="http://schemas.microsoft.com/office/drawing/2014/main" id="{1B1D416A-666E-432F-AB0A-A5AB40988E00}"/>
              </a:ext>
            </a:extLst>
          </p:cNvPr>
          <p:cNvGrpSpPr>
            <a:grpSpLocks/>
          </p:cNvGrpSpPr>
          <p:nvPr/>
        </p:nvGrpSpPr>
        <p:grpSpPr bwMode="auto">
          <a:xfrm>
            <a:off x="274026" y="1478256"/>
            <a:ext cx="6181817" cy="2482897"/>
            <a:chOff x="0" y="288"/>
            <a:chExt cx="5280" cy="2312"/>
          </a:xfrm>
        </p:grpSpPr>
        <p:grpSp>
          <p:nvGrpSpPr>
            <p:cNvPr id="8" name="Group 202">
              <a:extLst>
                <a:ext uri="{FF2B5EF4-FFF2-40B4-BE49-F238E27FC236}">
                  <a16:creationId xmlns:a16="http://schemas.microsoft.com/office/drawing/2014/main" id="{DC78E0C2-00DC-4FC9-9F59-833EF01ECA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88"/>
              <a:ext cx="4935" cy="2312"/>
              <a:chOff x="336" y="288"/>
              <a:chExt cx="4935" cy="2312"/>
            </a:xfrm>
          </p:grpSpPr>
          <p:grpSp>
            <p:nvGrpSpPr>
              <p:cNvPr id="12" name="Group 176">
                <a:extLst>
                  <a:ext uri="{FF2B5EF4-FFF2-40B4-BE49-F238E27FC236}">
                    <a16:creationId xmlns:a16="http://schemas.microsoft.com/office/drawing/2014/main" id="{37999626-D7EE-4EB6-B3BF-BA0FFACA70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713"/>
                <a:ext cx="1653" cy="1591"/>
                <a:chOff x="288" y="713"/>
                <a:chExt cx="1653" cy="1591"/>
              </a:xfrm>
            </p:grpSpPr>
            <p:grpSp>
              <p:nvGrpSpPr>
                <p:cNvPr id="67" name="Group 93">
                  <a:extLst>
                    <a:ext uri="{FF2B5EF4-FFF2-40B4-BE49-F238E27FC236}">
                      <a16:creationId xmlns:a16="http://schemas.microsoft.com/office/drawing/2014/main" id="{E752DC86-C789-481C-9EC0-F8904E166A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" y="713"/>
                  <a:ext cx="1519" cy="1591"/>
                  <a:chOff x="432" y="528"/>
                  <a:chExt cx="1519" cy="1591"/>
                </a:xfrm>
              </p:grpSpPr>
              <p:sp>
                <p:nvSpPr>
                  <p:cNvPr id="69" name="Line 89">
                    <a:extLst>
                      <a:ext uri="{FF2B5EF4-FFF2-40B4-BE49-F238E27FC236}">
                        <a16:creationId xmlns:a16="http://schemas.microsoft.com/office/drawing/2014/main" id="{3E77689C-F3A4-40B4-931A-7E66977221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04" y="624"/>
                    <a:ext cx="624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grpSp>
                <p:nvGrpSpPr>
                  <p:cNvPr id="70" name="Group 92">
                    <a:extLst>
                      <a:ext uri="{FF2B5EF4-FFF2-40B4-BE49-F238E27FC236}">
                        <a16:creationId xmlns:a16="http://schemas.microsoft.com/office/drawing/2014/main" id="{D727B72A-3D27-430C-8301-F2FB037E4B7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32" y="528"/>
                    <a:ext cx="1519" cy="1591"/>
                    <a:chOff x="432" y="528"/>
                    <a:chExt cx="1519" cy="1591"/>
                  </a:xfrm>
                </p:grpSpPr>
                <p:grpSp>
                  <p:nvGrpSpPr>
                    <p:cNvPr id="71" name="Group 6">
                      <a:extLst>
                        <a:ext uri="{FF2B5EF4-FFF2-40B4-BE49-F238E27FC236}">
                          <a16:creationId xmlns:a16="http://schemas.microsoft.com/office/drawing/2014/main" id="{4A8E0900-BC0E-4753-BCFC-59F6DDCAF26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2" y="528"/>
                      <a:ext cx="1519" cy="1591"/>
                      <a:chOff x="3617" y="1588"/>
                      <a:chExt cx="1519" cy="1591"/>
                    </a:xfrm>
                  </p:grpSpPr>
                  <p:grpSp>
                    <p:nvGrpSpPr>
                      <p:cNvPr id="75" name="Group 7">
                        <a:extLst>
                          <a:ext uri="{FF2B5EF4-FFF2-40B4-BE49-F238E27FC236}">
                            <a16:creationId xmlns:a16="http://schemas.microsoft.com/office/drawing/2014/main" id="{9E3A11E0-C84A-449B-8B35-252F0ED8EBE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34" y="2235"/>
                        <a:ext cx="339" cy="336"/>
                        <a:chOff x="1533" y="2784"/>
                        <a:chExt cx="339" cy="336"/>
                      </a:xfrm>
                    </p:grpSpPr>
                    <p:sp>
                      <p:nvSpPr>
                        <p:cNvPr id="97" name="AutoShape 8">
                          <a:extLst>
                            <a:ext uri="{FF2B5EF4-FFF2-40B4-BE49-F238E27FC236}">
                              <a16:creationId xmlns:a16="http://schemas.microsoft.com/office/drawing/2014/main" id="{22E2CAF2-4866-4009-84D7-6805FA849F1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36" y="2784"/>
                          <a:ext cx="336" cy="336"/>
                        </a:xfrm>
                        <a:prstGeom prst="flowChartConnector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98" name="Text Box 9">
                          <a:extLst>
                            <a:ext uri="{FF2B5EF4-FFF2-40B4-BE49-F238E27FC236}">
                              <a16:creationId xmlns:a16="http://schemas.microsoft.com/office/drawing/2014/main" id="{2D718CF7-470E-4AF1-ADC4-2CCB3B7DBC89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33" y="2859"/>
                          <a:ext cx="25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endParaRPr lang="en-US" altLang="en-US" sz="1400" b="1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6" name="Group 10">
                        <a:extLst>
                          <a:ext uri="{FF2B5EF4-FFF2-40B4-BE49-F238E27FC236}">
                            <a16:creationId xmlns:a16="http://schemas.microsoft.com/office/drawing/2014/main" id="{25A4F12E-4FC8-42F1-8655-EB95026E2B3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 rot="2471364">
                        <a:off x="3851" y="1588"/>
                        <a:ext cx="648" cy="507"/>
                        <a:chOff x="2157" y="2256"/>
                        <a:chExt cx="648" cy="507"/>
                      </a:xfrm>
                    </p:grpSpPr>
                    <p:grpSp>
                      <p:nvGrpSpPr>
                        <p:cNvPr id="93" name="Group 11">
                          <a:extLst>
                            <a:ext uri="{FF2B5EF4-FFF2-40B4-BE49-F238E27FC236}">
                              <a16:creationId xmlns:a16="http://schemas.microsoft.com/office/drawing/2014/main" id="{4DE186F2-3AF1-4A4F-82C9-C3BF526EE2C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57" y="2256"/>
                          <a:ext cx="339" cy="336"/>
                          <a:chOff x="1533" y="2784"/>
                          <a:chExt cx="339" cy="336"/>
                        </a:xfrm>
                      </p:grpSpPr>
                      <p:sp>
                        <p:nvSpPr>
                          <p:cNvPr id="95" name="AutoShape 12">
                            <a:extLst>
                              <a:ext uri="{FF2B5EF4-FFF2-40B4-BE49-F238E27FC236}">
                                <a16:creationId xmlns:a16="http://schemas.microsoft.com/office/drawing/2014/main" id="{3BF3E453-6AD5-41A2-BB07-0C392E992E5B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36" y="2784"/>
                            <a:ext cx="336" cy="336"/>
                          </a:xfrm>
                          <a:prstGeom prst="flowChartConnector">
                            <a:avLst/>
                          </a:prstGeom>
                          <a:solidFill>
                            <a:schemeClr val="accent1"/>
                          </a:solidFill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96" name="Text Box 13">
                            <a:extLst>
                              <a:ext uri="{FF2B5EF4-FFF2-40B4-BE49-F238E27FC236}">
                                <a16:creationId xmlns:a16="http://schemas.microsoft.com/office/drawing/2014/main" id="{2D7D330D-0421-4103-95B6-2E0F44F4E908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33" y="2860"/>
                            <a:ext cx="25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>
                              <a:spcBef>
                                <a:spcPct val="50000"/>
                              </a:spcBef>
                            </a:pPr>
                            <a:endParaRPr lang="en-US" altLang="en-US" sz="1400" b="1"/>
                          </a:p>
                        </p:txBody>
                      </p:sp>
                    </p:grpSp>
                    <p:sp>
                      <p:nvSpPr>
                        <p:cNvPr id="94" name="Line 14">
                          <a:extLst>
                            <a:ext uri="{FF2B5EF4-FFF2-40B4-BE49-F238E27FC236}">
                              <a16:creationId xmlns:a16="http://schemas.microsoft.com/office/drawing/2014/main" id="{CDD5F02D-76CD-42EB-A096-469DCE11EDD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2478" y="2526"/>
                          <a:ext cx="327" cy="23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</p:grpSp>
                  <p:grpSp>
                    <p:nvGrpSpPr>
                      <p:cNvPr id="77" name="Group 15">
                        <a:extLst>
                          <a:ext uri="{FF2B5EF4-FFF2-40B4-BE49-F238E27FC236}">
                            <a16:creationId xmlns:a16="http://schemas.microsoft.com/office/drawing/2014/main" id="{44F7789C-2768-4D3D-9FAD-44D6BFDF84A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27" y="1915"/>
                        <a:ext cx="909" cy="1264"/>
                        <a:chOff x="4227" y="1915"/>
                        <a:chExt cx="909" cy="1264"/>
                      </a:xfrm>
                    </p:grpSpPr>
                    <p:grpSp>
                      <p:nvGrpSpPr>
                        <p:cNvPr id="83" name="Group 16">
                          <a:extLst>
                            <a:ext uri="{FF2B5EF4-FFF2-40B4-BE49-F238E27FC236}">
                              <a16:creationId xmlns:a16="http://schemas.microsoft.com/office/drawing/2014/main" id="{162D40EC-763F-4252-BC15-44095BC749B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 rot="7676890">
                          <a:off x="4560" y="1984"/>
                          <a:ext cx="646" cy="507"/>
                          <a:chOff x="2159" y="2256"/>
                          <a:chExt cx="646" cy="507"/>
                        </a:xfrm>
                      </p:grpSpPr>
                      <p:grpSp>
                        <p:nvGrpSpPr>
                          <p:cNvPr id="89" name="Group 17">
                            <a:extLst>
                              <a:ext uri="{FF2B5EF4-FFF2-40B4-BE49-F238E27FC236}">
                                <a16:creationId xmlns:a16="http://schemas.microsoft.com/office/drawing/2014/main" id="{52367B0C-9114-4593-8B80-92CA3CC9D30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59" y="2256"/>
                            <a:ext cx="337" cy="336"/>
                            <a:chOff x="1535" y="2784"/>
                            <a:chExt cx="337" cy="336"/>
                          </a:xfrm>
                        </p:grpSpPr>
                        <p:sp>
                          <p:nvSpPr>
                            <p:cNvPr id="91" name="AutoShape 18">
                              <a:extLst>
                                <a:ext uri="{FF2B5EF4-FFF2-40B4-BE49-F238E27FC236}">
                                  <a16:creationId xmlns:a16="http://schemas.microsoft.com/office/drawing/2014/main" id="{8ECA57C6-814A-472F-B0F2-07A5CFE26EB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536" y="2784"/>
                              <a:ext cx="336" cy="336"/>
                            </a:xfrm>
                            <a:prstGeom prst="flowChartConnector">
                              <a:avLst/>
                            </a:prstGeom>
                            <a:solidFill>
                              <a:schemeClr val="accent1"/>
                            </a:solidFill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92" name="Text Box 19">
                              <a:extLst>
                                <a:ext uri="{FF2B5EF4-FFF2-40B4-BE49-F238E27FC236}">
                                  <a16:creationId xmlns:a16="http://schemas.microsoft.com/office/drawing/2014/main" id="{E54EC0A2-531C-4BC5-A880-057CA0E0CAAC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535" y="2859"/>
                              <a:ext cx="252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rot="10800000" vert="eaVert">
                              <a:spAutoFit/>
                            </a:bodyPr>
                            <a:lstStyle/>
                            <a:p>
                              <a:pPr>
                                <a:spcBef>
                                  <a:spcPct val="50000"/>
                                </a:spcBef>
                              </a:pPr>
                              <a:endParaRPr lang="en-US" altLang="en-US" sz="1400" b="1"/>
                            </a:p>
                          </p:txBody>
                        </p:sp>
                      </p:grpSp>
                      <p:sp>
                        <p:nvSpPr>
                          <p:cNvPr id="90" name="Line 20">
                            <a:extLst>
                              <a:ext uri="{FF2B5EF4-FFF2-40B4-BE49-F238E27FC236}">
                                <a16:creationId xmlns:a16="http://schemas.microsoft.com/office/drawing/2014/main" id="{EE7F5DEF-59F6-4386-A6CD-CA7E70EF34D4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 flipV="1">
                            <a:off x="2478" y="2526"/>
                            <a:ext cx="327" cy="237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  <p:grpSp>
                      <p:nvGrpSpPr>
                        <p:cNvPr id="84" name="Group 21">
                          <a:extLst>
                            <a:ext uri="{FF2B5EF4-FFF2-40B4-BE49-F238E27FC236}">
                              <a16:creationId xmlns:a16="http://schemas.microsoft.com/office/drawing/2014/main" id="{523B1763-2BDE-4633-8CDD-13E82A4B95C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 rot="12496015">
                          <a:off x="4227" y="2672"/>
                          <a:ext cx="648" cy="507"/>
                          <a:chOff x="2157" y="2256"/>
                          <a:chExt cx="648" cy="507"/>
                        </a:xfrm>
                      </p:grpSpPr>
                      <p:grpSp>
                        <p:nvGrpSpPr>
                          <p:cNvPr id="85" name="Group 22">
                            <a:extLst>
                              <a:ext uri="{FF2B5EF4-FFF2-40B4-BE49-F238E27FC236}">
                                <a16:creationId xmlns:a16="http://schemas.microsoft.com/office/drawing/2014/main" id="{013CA4C2-C038-4CAD-B6C6-B82083E337C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57" y="2256"/>
                            <a:ext cx="339" cy="336"/>
                            <a:chOff x="1533" y="2784"/>
                            <a:chExt cx="339" cy="336"/>
                          </a:xfrm>
                        </p:grpSpPr>
                        <p:sp>
                          <p:nvSpPr>
                            <p:cNvPr id="87" name="AutoShape 23">
                              <a:extLst>
                                <a:ext uri="{FF2B5EF4-FFF2-40B4-BE49-F238E27FC236}">
                                  <a16:creationId xmlns:a16="http://schemas.microsoft.com/office/drawing/2014/main" id="{0F84791C-FE15-4B6D-B284-55081E87624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536" y="2784"/>
                              <a:ext cx="336" cy="336"/>
                            </a:xfrm>
                            <a:prstGeom prst="flowChartConnector">
                              <a:avLst/>
                            </a:prstGeom>
                            <a:solidFill>
                              <a:schemeClr val="accent1"/>
                            </a:solidFill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N"/>
                            </a:p>
                          </p:txBody>
                        </p:sp>
                        <p:sp>
                          <p:nvSpPr>
                            <p:cNvPr id="88" name="Text Box 24">
                              <a:extLst>
                                <a:ext uri="{FF2B5EF4-FFF2-40B4-BE49-F238E27FC236}">
                                  <a16:creationId xmlns:a16="http://schemas.microsoft.com/office/drawing/2014/main" id="{0B909A92-9ACD-481D-A8DA-594B1A657EE8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533" y="2860"/>
                              <a:ext cx="250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rot="10800000">
                              <a:spAutoFit/>
                            </a:bodyPr>
                            <a:lstStyle/>
                            <a:p>
                              <a:pPr>
                                <a:spcBef>
                                  <a:spcPct val="50000"/>
                                </a:spcBef>
                              </a:pPr>
                              <a:endParaRPr lang="en-US" altLang="en-US" sz="1400" b="1"/>
                            </a:p>
                          </p:txBody>
                        </p:sp>
                      </p:grpSp>
                      <p:sp>
                        <p:nvSpPr>
                          <p:cNvPr id="86" name="Line 25">
                            <a:extLst>
                              <a:ext uri="{FF2B5EF4-FFF2-40B4-BE49-F238E27FC236}">
                                <a16:creationId xmlns:a16="http://schemas.microsoft.com/office/drawing/2014/main" id="{E962A313-7BC7-4E6C-8AA8-F1B5FBF7792A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 flipV="1">
                            <a:off x="2478" y="2526"/>
                            <a:ext cx="327" cy="237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N"/>
                          </a:p>
                        </p:txBody>
                      </p:sp>
                    </p:grpSp>
                  </p:grpSp>
                  <p:grpSp>
                    <p:nvGrpSpPr>
                      <p:cNvPr id="78" name="Group 26">
                        <a:extLst>
                          <a:ext uri="{FF2B5EF4-FFF2-40B4-BE49-F238E27FC236}">
                            <a16:creationId xmlns:a16="http://schemas.microsoft.com/office/drawing/2014/main" id="{77A0F9FE-9C1E-4333-8684-FFE88CBDCC3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 rot="16861177">
                        <a:off x="3546" y="2542"/>
                        <a:ext cx="649" cy="507"/>
                        <a:chOff x="2156" y="2256"/>
                        <a:chExt cx="649" cy="507"/>
                      </a:xfrm>
                    </p:grpSpPr>
                    <p:grpSp>
                      <p:nvGrpSpPr>
                        <p:cNvPr id="79" name="Group 27">
                          <a:extLst>
                            <a:ext uri="{FF2B5EF4-FFF2-40B4-BE49-F238E27FC236}">
                              <a16:creationId xmlns:a16="http://schemas.microsoft.com/office/drawing/2014/main" id="{B7F58A17-6037-41AE-8C91-5C74503FE6B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56" y="2256"/>
                          <a:ext cx="340" cy="336"/>
                          <a:chOff x="1532" y="2784"/>
                          <a:chExt cx="340" cy="336"/>
                        </a:xfrm>
                      </p:grpSpPr>
                      <p:sp>
                        <p:nvSpPr>
                          <p:cNvPr id="81" name="AutoShape 28">
                            <a:extLst>
                              <a:ext uri="{FF2B5EF4-FFF2-40B4-BE49-F238E27FC236}">
                                <a16:creationId xmlns:a16="http://schemas.microsoft.com/office/drawing/2014/main" id="{EC10EF95-8E18-4435-AB15-94DCF9D0166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36" y="2784"/>
                            <a:ext cx="336" cy="336"/>
                          </a:xfrm>
                          <a:prstGeom prst="flowChartConnector">
                            <a:avLst/>
                          </a:prstGeom>
                          <a:solidFill>
                            <a:schemeClr val="accent1"/>
                          </a:solidFill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endParaRPr lang="en-IN"/>
                          </a:p>
                        </p:txBody>
                      </p:sp>
                      <p:sp>
                        <p:nvSpPr>
                          <p:cNvPr id="82" name="Text Box 29">
                            <a:extLst>
                              <a:ext uri="{FF2B5EF4-FFF2-40B4-BE49-F238E27FC236}">
                                <a16:creationId xmlns:a16="http://schemas.microsoft.com/office/drawing/2014/main" id="{DBBFBE92-8A06-4D78-A34A-652B811391EF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32" y="2860"/>
                            <a:ext cx="25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 vert="eaVert">
                            <a:spAutoFit/>
                          </a:bodyPr>
                          <a:lstStyle/>
                          <a:p>
                            <a:pPr>
                              <a:spcBef>
                                <a:spcPct val="50000"/>
                              </a:spcBef>
                            </a:pPr>
                            <a:endParaRPr lang="en-US" altLang="en-US" sz="1400" b="1"/>
                          </a:p>
                        </p:txBody>
                      </p:sp>
                    </p:grpSp>
                    <p:sp>
                      <p:nvSpPr>
                        <p:cNvPr id="80" name="Line 30">
                          <a:extLst>
                            <a:ext uri="{FF2B5EF4-FFF2-40B4-BE49-F238E27FC236}">
                              <a16:creationId xmlns:a16="http://schemas.microsoft.com/office/drawing/2014/main" id="{5345CCF1-20CB-48D7-B9E5-64384A58872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2478" y="2526"/>
                          <a:ext cx="327" cy="237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N"/>
                        </a:p>
                      </p:txBody>
                    </p:sp>
                  </p:grpSp>
                </p:grpSp>
                <p:sp>
                  <p:nvSpPr>
                    <p:cNvPr id="72" name="Line 88">
                      <a:extLst>
                        <a:ext uri="{FF2B5EF4-FFF2-40B4-BE49-F238E27FC236}">
                          <a16:creationId xmlns:a16="http://schemas.microsoft.com/office/drawing/2014/main" id="{647EB70F-9E38-4D68-857A-5E8B2724470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28" y="702"/>
                      <a:ext cx="240" cy="100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73" name="Freeform 90">
                      <a:extLst>
                        <a:ext uri="{FF2B5EF4-FFF2-40B4-BE49-F238E27FC236}">
                          <a16:creationId xmlns:a16="http://schemas.microsoft.com/office/drawing/2014/main" id="{D1E2E995-5A3C-469A-9827-42457F48064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8" y="1266"/>
                      <a:ext cx="1104" cy="688"/>
                    </a:xfrm>
                    <a:custGeom>
                      <a:avLst/>
                      <a:gdLst>
                        <a:gd name="T0" fmla="*/ 0 w 1152"/>
                        <a:gd name="T1" fmla="*/ 672 h 688"/>
                        <a:gd name="T2" fmla="*/ 576 w 1152"/>
                        <a:gd name="T3" fmla="*/ 576 h 688"/>
                        <a:gd name="T4" fmla="*/ 1152 w 1152"/>
                        <a:gd name="T5" fmla="*/ 0 h 6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152" h="688">
                          <a:moveTo>
                            <a:pt x="0" y="672"/>
                          </a:moveTo>
                          <a:cubicBezTo>
                            <a:pt x="192" y="680"/>
                            <a:pt x="384" y="688"/>
                            <a:pt x="576" y="576"/>
                          </a:cubicBezTo>
                          <a:cubicBezTo>
                            <a:pt x="768" y="464"/>
                            <a:pt x="960" y="232"/>
                            <a:pt x="1152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74" name="Line 91">
                      <a:extLst>
                        <a:ext uri="{FF2B5EF4-FFF2-40B4-BE49-F238E27FC236}">
                          <a16:creationId xmlns:a16="http://schemas.microsoft.com/office/drawing/2014/main" id="{DE0183C6-7ED1-4356-907F-0C12E609913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90" y="1986"/>
                      <a:ext cx="624" cy="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</p:grpSp>
            <p:sp>
              <p:nvSpPr>
                <p:cNvPr id="68" name="Text Box 94">
                  <a:extLst>
                    <a:ext uri="{FF2B5EF4-FFF2-40B4-BE49-F238E27FC236}">
                      <a16:creationId xmlns:a16="http://schemas.microsoft.com/office/drawing/2014/main" id="{3C2D9E1A-B3F7-46CD-8CA1-865E118C60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00" y="1182"/>
                  <a:ext cx="44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endParaRPr lang="en-US" altLang="en-US" b="1"/>
                </a:p>
              </p:txBody>
            </p:sp>
          </p:grpSp>
          <p:grpSp>
            <p:nvGrpSpPr>
              <p:cNvPr id="13" name="Group 125">
                <a:extLst>
                  <a:ext uri="{FF2B5EF4-FFF2-40B4-BE49-F238E27FC236}">
                    <a16:creationId xmlns:a16="http://schemas.microsoft.com/office/drawing/2014/main" id="{8B5081F2-88A8-48A5-9ACC-3C1CF83485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803392">
                <a:off x="3492" y="252"/>
                <a:ext cx="1519" cy="1591"/>
                <a:chOff x="3617" y="1588"/>
                <a:chExt cx="1519" cy="1591"/>
              </a:xfrm>
            </p:grpSpPr>
            <p:grpSp>
              <p:nvGrpSpPr>
                <p:cNvPr id="43" name="Group 126">
                  <a:extLst>
                    <a:ext uri="{FF2B5EF4-FFF2-40B4-BE49-F238E27FC236}">
                      <a16:creationId xmlns:a16="http://schemas.microsoft.com/office/drawing/2014/main" id="{35FD30ED-FCA0-4E7D-AC17-8430C548AE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34" y="2235"/>
                  <a:ext cx="339" cy="336"/>
                  <a:chOff x="1533" y="2784"/>
                  <a:chExt cx="339" cy="336"/>
                </a:xfrm>
              </p:grpSpPr>
              <p:sp>
                <p:nvSpPr>
                  <p:cNvPr id="65" name="AutoShape 127">
                    <a:extLst>
                      <a:ext uri="{FF2B5EF4-FFF2-40B4-BE49-F238E27FC236}">
                        <a16:creationId xmlns:a16="http://schemas.microsoft.com/office/drawing/2014/main" id="{0772B891-B1ED-4D53-A854-A675B0E7B9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784"/>
                    <a:ext cx="336" cy="336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66" name="Text Box 128">
                    <a:extLst>
                      <a:ext uri="{FF2B5EF4-FFF2-40B4-BE49-F238E27FC236}">
                        <a16:creationId xmlns:a16="http://schemas.microsoft.com/office/drawing/2014/main" id="{05448547-8EB9-498B-BFE1-0185BB5F935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33" y="2859"/>
                    <a:ext cx="25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rot="10800000" vert="eaVert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endParaRPr lang="en-US" altLang="en-US" sz="1400" b="1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4" name="Group 129">
                  <a:extLst>
                    <a:ext uri="{FF2B5EF4-FFF2-40B4-BE49-F238E27FC236}">
                      <a16:creationId xmlns:a16="http://schemas.microsoft.com/office/drawing/2014/main" id="{81FE11C2-66C1-43F8-9CD5-B08E0C649E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471364">
                  <a:off x="3850" y="1588"/>
                  <a:ext cx="649" cy="507"/>
                  <a:chOff x="2156" y="2256"/>
                  <a:chExt cx="649" cy="507"/>
                </a:xfrm>
              </p:grpSpPr>
              <p:grpSp>
                <p:nvGrpSpPr>
                  <p:cNvPr id="61" name="Group 130">
                    <a:extLst>
                      <a:ext uri="{FF2B5EF4-FFF2-40B4-BE49-F238E27FC236}">
                        <a16:creationId xmlns:a16="http://schemas.microsoft.com/office/drawing/2014/main" id="{9F7EBADD-45C0-4351-B16A-05E06A9986A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56" y="2256"/>
                    <a:ext cx="340" cy="336"/>
                    <a:chOff x="1532" y="2784"/>
                    <a:chExt cx="340" cy="336"/>
                  </a:xfrm>
                </p:grpSpPr>
                <p:sp>
                  <p:nvSpPr>
                    <p:cNvPr id="63" name="AutoShape 131">
                      <a:extLst>
                        <a:ext uri="{FF2B5EF4-FFF2-40B4-BE49-F238E27FC236}">
                          <a16:creationId xmlns:a16="http://schemas.microsoft.com/office/drawing/2014/main" id="{BE37C026-535D-403E-9336-AB1875AE9BB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2784"/>
                      <a:ext cx="336" cy="336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4" name="Text Box 132">
                      <a:extLst>
                        <a:ext uri="{FF2B5EF4-FFF2-40B4-BE49-F238E27FC236}">
                          <a16:creationId xmlns:a16="http://schemas.microsoft.com/office/drawing/2014/main" id="{FE852807-2647-4279-A7FB-10D93D00F69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32" y="2860"/>
                      <a:ext cx="252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10800000" vert="eaVert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endParaRPr lang="en-US" altLang="en-US" sz="1400" b="1"/>
                    </a:p>
                  </p:txBody>
                </p:sp>
              </p:grpSp>
              <p:sp>
                <p:nvSpPr>
                  <p:cNvPr id="62" name="Line 133">
                    <a:extLst>
                      <a:ext uri="{FF2B5EF4-FFF2-40B4-BE49-F238E27FC236}">
                        <a16:creationId xmlns:a16="http://schemas.microsoft.com/office/drawing/2014/main" id="{2C3B6B7F-7C13-495C-8480-24AD3F0727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478" y="2526"/>
                    <a:ext cx="327" cy="23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45" name="Group 134">
                  <a:extLst>
                    <a:ext uri="{FF2B5EF4-FFF2-40B4-BE49-F238E27FC236}">
                      <a16:creationId xmlns:a16="http://schemas.microsoft.com/office/drawing/2014/main" id="{19D8138E-517B-40F3-B1EE-0AFEBE0D5B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27" y="1915"/>
                  <a:ext cx="909" cy="1264"/>
                  <a:chOff x="4227" y="1915"/>
                  <a:chExt cx="909" cy="1264"/>
                </a:xfrm>
              </p:grpSpPr>
              <p:grpSp>
                <p:nvGrpSpPr>
                  <p:cNvPr id="51" name="Group 135">
                    <a:extLst>
                      <a:ext uri="{FF2B5EF4-FFF2-40B4-BE49-F238E27FC236}">
                        <a16:creationId xmlns:a16="http://schemas.microsoft.com/office/drawing/2014/main" id="{496FA16A-F21D-45FE-987C-145D40B3AF5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7676890">
                    <a:off x="4560" y="1984"/>
                    <a:ext cx="645" cy="507"/>
                    <a:chOff x="2160" y="2256"/>
                    <a:chExt cx="645" cy="507"/>
                  </a:xfrm>
                </p:grpSpPr>
                <p:grpSp>
                  <p:nvGrpSpPr>
                    <p:cNvPr id="57" name="Group 136">
                      <a:extLst>
                        <a:ext uri="{FF2B5EF4-FFF2-40B4-BE49-F238E27FC236}">
                          <a16:creationId xmlns:a16="http://schemas.microsoft.com/office/drawing/2014/main" id="{F69A773C-4D4B-473B-920C-D99B6CCFA1E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0" y="2256"/>
                      <a:ext cx="336" cy="336"/>
                      <a:chOff x="1536" y="2784"/>
                      <a:chExt cx="336" cy="336"/>
                    </a:xfrm>
                  </p:grpSpPr>
                  <p:sp>
                    <p:nvSpPr>
                      <p:cNvPr id="59" name="AutoShape 137">
                        <a:extLst>
                          <a:ext uri="{FF2B5EF4-FFF2-40B4-BE49-F238E27FC236}">
                            <a16:creationId xmlns:a16="http://schemas.microsoft.com/office/drawing/2014/main" id="{2C115B40-B63A-49AB-BCB8-B9DE461382B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2784"/>
                        <a:ext cx="336" cy="336"/>
                      </a:xfrm>
                      <a:prstGeom prst="flowChartConnector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60" name="Text Box 138">
                        <a:extLst>
                          <a:ext uri="{FF2B5EF4-FFF2-40B4-BE49-F238E27FC236}">
                            <a16:creationId xmlns:a16="http://schemas.microsoft.com/office/drawing/2014/main" id="{EAD75034-2191-42BA-8712-80EC3ED33BC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536" y="2859"/>
                        <a:ext cx="250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rot="10800000"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endParaRPr lang="en-US" altLang="en-US" sz="1400" b="1"/>
                      </a:p>
                    </p:txBody>
                  </p:sp>
                </p:grpSp>
                <p:sp>
                  <p:nvSpPr>
                    <p:cNvPr id="58" name="Line 139">
                      <a:extLst>
                        <a:ext uri="{FF2B5EF4-FFF2-40B4-BE49-F238E27FC236}">
                          <a16:creationId xmlns:a16="http://schemas.microsoft.com/office/drawing/2014/main" id="{8433EE92-5296-44A0-BE40-3EB56D3E025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478" y="2526"/>
                      <a:ext cx="327" cy="23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52" name="Group 140">
                    <a:extLst>
                      <a:ext uri="{FF2B5EF4-FFF2-40B4-BE49-F238E27FC236}">
                        <a16:creationId xmlns:a16="http://schemas.microsoft.com/office/drawing/2014/main" id="{29302CBD-DA9F-4566-AB8D-02BC7256149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2496015">
                    <a:off x="4227" y="2672"/>
                    <a:ext cx="649" cy="507"/>
                    <a:chOff x="2156" y="2256"/>
                    <a:chExt cx="649" cy="507"/>
                  </a:xfrm>
                </p:grpSpPr>
                <p:grpSp>
                  <p:nvGrpSpPr>
                    <p:cNvPr id="53" name="Group 141">
                      <a:extLst>
                        <a:ext uri="{FF2B5EF4-FFF2-40B4-BE49-F238E27FC236}">
                          <a16:creationId xmlns:a16="http://schemas.microsoft.com/office/drawing/2014/main" id="{49C700D7-F0B7-434F-B631-4B0A85BF2C9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56" y="2256"/>
                      <a:ext cx="340" cy="336"/>
                      <a:chOff x="1532" y="2784"/>
                      <a:chExt cx="340" cy="336"/>
                    </a:xfrm>
                  </p:grpSpPr>
                  <p:sp>
                    <p:nvSpPr>
                      <p:cNvPr id="55" name="AutoShape 142">
                        <a:extLst>
                          <a:ext uri="{FF2B5EF4-FFF2-40B4-BE49-F238E27FC236}">
                            <a16:creationId xmlns:a16="http://schemas.microsoft.com/office/drawing/2014/main" id="{FA3DB110-1C22-437D-A632-BC416C8C26E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2784"/>
                        <a:ext cx="336" cy="336"/>
                      </a:xfrm>
                      <a:prstGeom prst="flowChartConnector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56" name="Text Box 143">
                        <a:extLst>
                          <a:ext uri="{FF2B5EF4-FFF2-40B4-BE49-F238E27FC236}">
                            <a16:creationId xmlns:a16="http://schemas.microsoft.com/office/drawing/2014/main" id="{C9591A49-05EB-445D-A267-090FD68D6F3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532" y="2860"/>
                        <a:ext cx="252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endParaRPr lang="en-US" altLang="en-US" sz="1400" b="1"/>
                      </a:p>
                    </p:txBody>
                  </p:sp>
                </p:grpSp>
                <p:sp>
                  <p:nvSpPr>
                    <p:cNvPr id="54" name="Line 144">
                      <a:extLst>
                        <a:ext uri="{FF2B5EF4-FFF2-40B4-BE49-F238E27FC236}">
                          <a16:creationId xmlns:a16="http://schemas.microsoft.com/office/drawing/2014/main" id="{273FB297-F134-40EA-92FD-566CADF9394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478" y="2526"/>
                      <a:ext cx="327" cy="23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</p:grpSp>
            <p:grpSp>
              <p:nvGrpSpPr>
                <p:cNvPr id="46" name="Group 145">
                  <a:extLst>
                    <a:ext uri="{FF2B5EF4-FFF2-40B4-BE49-F238E27FC236}">
                      <a16:creationId xmlns:a16="http://schemas.microsoft.com/office/drawing/2014/main" id="{8D0A2E66-DD8E-4FD4-943B-BAE865CB50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861177">
                  <a:off x="3547" y="2542"/>
                  <a:ext cx="648" cy="507"/>
                  <a:chOff x="2157" y="2256"/>
                  <a:chExt cx="648" cy="507"/>
                </a:xfrm>
              </p:grpSpPr>
              <p:grpSp>
                <p:nvGrpSpPr>
                  <p:cNvPr id="47" name="Group 146">
                    <a:extLst>
                      <a:ext uri="{FF2B5EF4-FFF2-40B4-BE49-F238E27FC236}">
                        <a16:creationId xmlns:a16="http://schemas.microsoft.com/office/drawing/2014/main" id="{2F292142-88C6-4377-AB50-584171F0E92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57" y="2256"/>
                    <a:ext cx="339" cy="336"/>
                    <a:chOff x="1533" y="2784"/>
                    <a:chExt cx="339" cy="336"/>
                  </a:xfrm>
                </p:grpSpPr>
                <p:sp>
                  <p:nvSpPr>
                    <p:cNvPr id="49" name="AutoShape 147">
                      <a:extLst>
                        <a:ext uri="{FF2B5EF4-FFF2-40B4-BE49-F238E27FC236}">
                          <a16:creationId xmlns:a16="http://schemas.microsoft.com/office/drawing/2014/main" id="{A6A67B03-180C-4C1A-863B-E332EA7E8C6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2784"/>
                      <a:ext cx="336" cy="336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0" name="Text Box 148">
                      <a:extLst>
                        <a:ext uri="{FF2B5EF4-FFF2-40B4-BE49-F238E27FC236}">
                          <a16:creationId xmlns:a16="http://schemas.microsoft.com/office/drawing/2014/main" id="{D777B746-A539-4353-A70F-3B66BBC571D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33" y="2860"/>
                      <a:ext cx="250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endParaRPr lang="en-US" altLang="en-US" sz="1400" b="1"/>
                    </a:p>
                  </p:txBody>
                </p:sp>
              </p:grpSp>
              <p:sp>
                <p:nvSpPr>
                  <p:cNvPr id="48" name="Line 149">
                    <a:extLst>
                      <a:ext uri="{FF2B5EF4-FFF2-40B4-BE49-F238E27FC236}">
                        <a16:creationId xmlns:a16="http://schemas.microsoft.com/office/drawing/2014/main" id="{42CDD741-9D58-43AB-BF61-1CCBA46F8B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478" y="2526"/>
                    <a:ext cx="327" cy="23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14" name="Group 195">
                <a:extLst>
                  <a:ext uri="{FF2B5EF4-FFF2-40B4-BE49-F238E27FC236}">
                    <a16:creationId xmlns:a16="http://schemas.microsoft.com/office/drawing/2014/main" id="{16252873-B307-480E-9C62-639C593568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4" y="1680"/>
                <a:ext cx="2442" cy="920"/>
                <a:chOff x="2454" y="1680"/>
                <a:chExt cx="2442" cy="920"/>
              </a:xfrm>
            </p:grpSpPr>
            <p:grpSp>
              <p:nvGrpSpPr>
                <p:cNvPr id="18" name="Group 194">
                  <a:extLst>
                    <a:ext uri="{FF2B5EF4-FFF2-40B4-BE49-F238E27FC236}">
                      <a16:creationId xmlns:a16="http://schemas.microsoft.com/office/drawing/2014/main" id="{B5D4040D-937C-4110-9CE5-5AC732F638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19" y="1680"/>
                  <a:ext cx="777" cy="713"/>
                  <a:chOff x="4119" y="1680"/>
                  <a:chExt cx="777" cy="713"/>
                </a:xfrm>
              </p:grpSpPr>
              <p:grpSp>
                <p:nvGrpSpPr>
                  <p:cNvPr id="39" name="Group 182">
                    <a:extLst>
                      <a:ext uri="{FF2B5EF4-FFF2-40B4-BE49-F238E27FC236}">
                        <a16:creationId xmlns:a16="http://schemas.microsoft.com/office/drawing/2014/main" id="{5D9EBD50-1D93-462E-8072-95F3F73F871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6801002">
                    <a:off x="4558" y="1682"/>
                    <a:ext cx="340" cy="336"/>
                    <a:chOff x="1532" y="2784"/>
                    <a:chExt cx="340" cy="336"/>
                  </a:xfrm>
                </p:grpSpPr>
                <p:sp>
                  <p:nvSpPr>
                    <p:cNvPr id="41" name="AutoShape 183">
                      <a:extLst>
                        <a:ext uri="{FF2B5EF4-FFF2-40B4-BE49-F238E27FC236}">
                          <a16:creationId xmlns:a16="http://schemas.microsoft.com/office/drawing/2014/main" id="{8E86F0C0-DB76-4BFA-8357-400ECC03E9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2784"/>
                      <a:ext cx="336" cy="336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2" name="Text Box 184">
                      <a:extLst>
                        <a:ext uri="{FF2B5EF4-FFF2-40B4-BE49-F238E27FC236}">
                          <a16:creationId xmlns:a16="http://schemas.microsoft.com/office/drawing/2014/main" id="{B33385CB-6723-430D-A66B-A11E4626CE7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32" y="2860"/>
                      <a:ext cx="252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rot="10800000" vert="eaVert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endParaRPr lang="en-US" altLang="en-US" sz="1400" b="1"/>
                    </a:p>
                  </p:txBody>
                </p:sp>
              </p:grpSp>
              <p:sp>
                <p:nvSpPr>
                  <p:cNvPr id="40" name="Line 185">
                    <a:extLst>
                      <a:ext uri="{FF2B5EF4-FFF2-40B4-BE49-F238E27FC236}">
                        <a16:creationId xmlns:a16="http://schemas.microsoft.com/office/drawing/2014/main" id="{345E8629-5674-494F-B243-F1A98A562F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6801002" flipH="1" flipV="1">
                    <a:off x="4042" y="1937"/>
                    <a:ext cx="533" cy="38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19" name="Group 193">
                  <a:extLst>
                    <a:ext uri="{FF2B5EF4-FFF2-40B4-BE49-F238E27FC236}">
                      <a16:creationId xmlns:a16="http://schemas.microsoft.com/office/drawing/2014/main" id="{49F28C7A-3F4B-4B1D-A62C-BE3E24CF06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54" y="1817"/>
                  <a:ext cx="1578" cy="783"/>
                  <a:chOff x="2454" y="1817"/>
                  <a:chExt cx="1578" cy="783"/>
                </a:xfrm>
              </p:grpSpPr>
              <p:grpSp>
                <p:nvGrpSpPr>
                  <p:cNvPr id="20" name="Group 192">
                    <a:extLst>
                      <a:ext uri="{FF2B5EF4-FFF2-40B4-BE49-F238E27FC236}">
                        <a16:creationId xmlns:a16="http://schemas.microsoft.com/office/drawing/2014/main" id="{E6817F80-F86A-4F5A-AC78-1E4C7277BFD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54" y="1817"/>
                    <a:ext cx="1578" cy="773"/>
                    <a:chOff x="2454" y="1817"/>
                    <a:chExt cx="1578" cy="773"/>
                  </a:xfrm>
                </p:grpSpPr>
                <p:grpSp>
                  <p:nvGrpSpPr>
                    <p:cNvPr id="26" name="Group 151">
                      <a:extLst>
                        <a:ext uri="{FF2B5EF4-FFF2-40B4-BE49-F238E27FC236}">
                          <a16:creationId xmlns:a16="http://schemas.microsoft.com/office/drawing/2014/main" id="{6AD1719D-1932-47D0-ADCF-15DD1C2A0F3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15239639">
                      <a:off x="3043" y="1819"/>
                      <a:ext cx="339" cy="336"/>
                      <a:chOff x="1533" y="2784"/>
                      <a:chExt cx="339" cy="336"/>
                    </a:xfrm>
                  </p:grpSpPr>
                  <p:sp>
                    <p:nvSpPr>
                      <p:cNvPr id="37" name="AutoShape 152">
                        <a:extLst>
                          <a:ext uri="{FF2B5EF4-FFF2-40B4-BE49-F238E27FC236}">
                            <a16:creationId xmlns:a16="http://schemas.microsoft.com/office/drawing/2014/main" id="{82159ED9-8464-4ECC-A8E4-AE4DA6DE504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2784"/>
                        <a:ext cx="336" cy="336"/>
                      </a:xfrm>
                      <a:prstGeom prst="flowChartConnector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8" name="Text Box 153">
                        <a:extLst>
                          <a:ext uri="{FF2B5EF4-FFF2-40B4-BE49-F238E27FC236}">
                            <a16:creationId xmlns:a16="http://schemas.microsoft.com/office/drawing/2014/main" id="{431E66B4-468D-4A99-A87E-D21E87882389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533" y="2859"/>
                        <a:ext cx="252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endParaRPr lang="en-US" altLang="en-US" sz="1400" b="1">
                          <a:latin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" name="Group 154">
                      <a:extLst>
                        <a:ext uri="{FF2B5EF4-FFF2-40B4-BE49-F238E27FC236}">
                          <a16:creationId xmlns:a16="http://schemas.microsoft.com/office/drawing/2014/main" id="{1136C7F9-F811-44B5-ACCB-62C00A1A5DD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17711005">
                      <a:off x="2383" y="2012"/>
                      <a:ext cx="649" cy="507"/>
                      <a:chOff x="2156" y="2256"/>
                      <a:chExt cx="649" cy="507"/>
                    </a:xfrm>
                  </p:grpSpPr>
                  <p:grpSp>
                    <p:nvGrpSpPr>
                      <p:cNvPr id="33" name="Group 155">
                        <a:extLst>
                          <a:ext uri="{FF2B5EF4-FFF2-40B4-BE49-F238E27FC236}">
                            <a16:creationId xmlns:a16="http://schemas.microsoft.com/office/drawing/2014/main" id="{18411675-01A8-4987-A8FC-4EC5ADD7C8D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56" y="2256"/>
                        <a:ext cx="340" cy="336"/>
                        <a:chOff x="1532" y="2784"/>
                        <a:chExt cx="340" cy="336"/>
                      </a:xfrm>
                    </p:grpSpPr>
                    <p:sp>
                      <p:nvSpPr>
                        <p:cNvPr id="35" name="AutoShape 156">
                          <a:extLst>
                            <a:ext uri="{FF2B5EF4-FFF2-40B4-BE49-F238E27FC236}">
                              <a16:creationId xmlns:a16="http://schemas.microsoft.com/office/drawing/2014/main" id="{1A394128-929D-49BD-8416-D46BE5B41A99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36" y="2784"/>
                          <a:ext cx="336" cy="336"/>
                        </a:xfrm>
                        <a:prstGeom prst="flowChartConnector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36" name="Text Box 157">
                          <a:extLst>
                            <a:ext uri="{FF2B5EF4-FFF2-40B4-BE49-F238E27FC236}">
                              <a16:creationId xmlns:a16="http://schemas.microsoft.com/office/drawing/2014/main" id="{73F424C3-7AB4-4331-8473-8021FB47D326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32" y="2860"/>
                          <a:ext cx="2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eaVert"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endParaRPr lang="en-US" altLang="en-US" sz="1400" b="1"/>
                        </a:p>
                      </p:txBody>
                    </p:sp>
                  </p:grpSp>
                  <p:sp>
                    <p:nvSpPr>
                      <p:cNvPr id="34" name="Line 158">
                        <a:extLst>
                          <a:ext uri="{FF2B5EF4-FFF2-40B4-BE49-F238E27FC236}">
                            <a16:creationId xmlns:a16="http://schemas.microsoft.com/office/drawing/2014/main" id="{21C4E04A-4645-48DE-8949-30D29D0E3BF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478" y="2526"/>
                        <a:ext cx="327" cy="23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grpSp>
                  <p:nvGrpSpPr>
                    <p:cNvPr id="28" name="Group 170">
                      <a:extLst>
                        <a:ext uri="{FF2B5EF4-FFF2-40B4-BE49-F238E27FC236}">
                          <a16:creationId xmlns:a16="http://schemas.microsoft.com/office/drawing/2014/main" id="{421B1C7B-1DDF-4391-B6E0-611E8E33E20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32100817">
                      <a:off x="3384" y="2042"/>
                      <a:ext cx="648" cy="507"/>
                      <a:chOff x="2157" y="2256"/>
                      <a:chExt cx="648" cy="507"/>
                    </a:xfrm>
                  </p:grpSpPr>
                  <p:grpSp>
                    <p:nvGrpSpPr>
                      <p:cNvPr id="29" name="Group 171">
                        <a:extLst>
                          <a:ext uri="{FF2B5EF4-FFF2-40B4-BE49-F238E27FC236}">
                            <a16:creationId xmlns:a16="http://schemas.microsoft.com/office/drawing/2014/main" id="{D25E078C-AFBD-4B47-A10A-1F824AC64F9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57" y="2256"/>
                        <a:ext cx="339" cy="336"/>
                        <a:chOff x="1533" y="2784"/>
                        <a:chExt cx="339" cy="336"/>
                      </a:xfrm>
                    </p:grpSpPr>
                    <p:sp>
                      <p:nvSpPr>
                        <p:cNvPr id="31" name="AutoShape 172">
                          <a:extLst>
                            <a:ext uri="{FF2B5EF4-FFF2-40B4-BE49-F238E27FC236}">
                              <a16:creationId xmlns:a16="http://schemas.microsoft.com/office/drawing/2014/main" id="{7A53754F-A88D-4339-A72A-CDBF8846135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36" y="2784"/>
                          <a:ext cx="336" cy="336"/>
                        </a:xfrm>
                        <a:prstGeom prst="flowChartConnector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en-IN"/>
                        </a:p>
                      </p:txBody>
                    </p:sp>
                    <p:sp>
                      <p:nvSpPr>
                        <p:cNvPr id="32" name="Text Box 173">
                          <a:extLst>
                            <a:ext uri="{FF2B5EF4-FFF2-40B4-BE49-F238E27FC236}">
                              <a16:creationId xmlns:a16="http://schemas.microsoft.com/office/drawing/2014/main" id="{B50E4521-3DD4-4028-BCB4-A868E6E11080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33" y="2860"/>
                          <a:ext cx="25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rot="10800000"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endParaRPr lang="en-US" altLang="en-US" sz="1400" b="1"/>
                        </a:p>
                      </p:txBody>
                    </p:sp>
                  </p:grpSp>
                  <p:sp>
                    <p:nvSpPr>
                      <p:cNvPr id="30" name="Line 174">
                        <a:extLst>
                          <a:ext uri="{FF2B5EF4-FFF2-40B4-BE49-F238E27FC236}">
                            <a16:creationId xmlns:a16="http://schemas.microsoft.com/office/drawing/2014/main" id="{CA38C339-7ADB-4BB4-BE26-9BBD97991BA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2478" y="2526"/>
                        <a:ext cx="327" cy="23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</p:grpSp>
              <p:grpSp>
                <p:nvGrpSpPr>
                  <p:cNvPr id="21" name="Group 191">
                    <a:extLst>
                      <a:ext uri="{FF2B5EF4-FFF2-40B4-BE49-F238E27FC236}">
                        <a16:creationId xmlns:a16="http://schemas.microsoft.com/office/drawing/2014/main" id="{0C8FB525-8B6A-416C-9F54-832DD526BD9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481241">
                    <a:off x="3042" y="2155"/>
                    <a:ext cx="336" cy="445"/>
                    <a:chOff x="3042" y="2191"/>
                    <a:chExt cx="336" cy="445"/>
                  </a:xfrm>
                </p:grpSpPr>
                <p:grpSp>
                  <p:nvGrpSpPr>
                    <p:cNvPr id="22" name="Group 187">
                      <a:extLst>
                        <a:ext uri="{FF2B5EF4-FFF2-40B4-BE49-F238E27FC236}">
                          <a16:creationId xmlns:a16="http://schemas.microsoft.com/office/drawing/2014/main" id="{4812154F-2F25-4881-8AE4-12614AD4C86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35499990">
                      <a:off x="3040" y="2298"/>
                      <a:ext cx="340" cy="336"/>
                      <a:chOff x="1532" y="2784"/>
                      <a:chExt cx="340" cy="336"/>
                    </a:xfrm>
                  </p:grpSpPr>
                  <p:sp>
                    <p:nvSpPr>
                      <p:cNvPr id="24" name="AutoShape 188">
                        <a:extLst>
                          <a:ext uri="{FF2B5EF4-FFF2-40B4-BE49-F238E27FC236}">
                            <a16:creationId xmlns:a16="http://schemas.microsoft.com/office/drawing/2014/main" id="{AFFE7CCF-C961-4006-87FB-ED4C9568D76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2784"/>
                        <a:ext cx="336" cy="336"/>
                      </a:xfrm>
                      <a:prstGeom prst="flowChartConnector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25" name="Text Box 189">
                        <a:extLst>
                          <a:ext uri="{FF2B5EF4-FFF2-40B4-BE49-F238E27FC236}">
                            <a16:creationId xmlns:a16="http://schemas.microsoft.com/office/drawing/2014/main" id="{95C15D02-754B-47D7-B5BD-5D934FDCA30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532" y="2860"/>
                        <a:ext cx="252" cy="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vert="eaVert"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endParaRPr lang="en-US" altLang="en-US" sz="1400" b="1"/>
                      </a:p>
                    </p:txBody>
                  </p:sp>
                </p:grpSp>
                <p:sp>
                  <p:nvSpPr>
                    <p:cNvPr id="23" name="Line 190">
                      <a:extLst>
                        <a:ext uri="{FF2B5EF4-FFF2-40B4-BE49-F238E27FC236}">
                          <a16:creationId xmlns:a16="http://schemas.microsoft.com/office/drawing/2014/main" id="{9051E250-7EB4-417E-BB8B-4B7CAA82CDF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35499990" flipH="1" flipV="1">
                      <a:off x="3148" y="2207"/>
                      <a:ext cx="84" cy="5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</p:grpSp>
          </p:grpSp>
          <p:sp>
            <p:nvSpPr>
              <p:cNvPr id="15" name="AutoShape 199">
                <a:extLst>
                  <a:ext uri="{FF2B5EF4-FFF2-40B4-BE49-F238E27FC236}">
                    <a16:creationId xmlns:a16="http://schemas.microsoft.com/office/drawing/2014/main" id="{BCC32A34-7DF3-499D-80A2-36EB06185273}"/>
                  </a:ext>
                </a:extLst>
              </p:cNvPr>
              <p:cNvSpPr>
                <a:spLocks/>
              </p:cNvSpPr>
              <p:nvPr/>
            </p:nvSpPr>
            <p:spPr bwMode="auto">
              <a:xfrm rot="15530024">
                <a:off x="2443" y="59"/>
                <a:ext cx="168" cy="1583"/>
              </a:xfrm>
              <a:prstGeom prst="rightBrace">
                <a:avLst>
                  <a:gd name="adj1" fmla="val 78522"/>
                  <a:gd name="adj2" fmla="val 50000"/>
                </a:avLst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" name="AutoShape 200">
                <a:extLst>
                  <a:ext uri="{FF2B5EF4-FFF2-40B4-BE49-F238E27FC236}">
                    <a16:creationId xmlns:a16="http://schemas.microsoft.com/office/drawing/2014/main" id="{6F795C4F-7C1C-438B-BE51-51134960C30E}"/>
                  </a:ext>
                </a:extLst>
              </p:cNvPr>
              <p:cNvSpPr>
                <a:spLocks/>
              </p:cNvSpPr>
              <p:nvPr/>
            </p:nvSpPr>
            <p:spPr bwMode="auto">
              <a:xfrm rot="7097899">
                <a:off x="2233" y="1246"/>
                <a:ext cx="279" cy="1200"/>
              </a:xfrm>
              <a:prstGeom prst="rightBrace">
                <a:avLst>
                  <a:gd name="adj1" fmla="val 35842"/>
                  <a:gd name="adj2" fmla="val 50366"/>
                </a:avLst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" name="AutoShape 201">
                <a:extLst>
                  <a:ext uri="{FF2B5EF4-FFF2-40B4-BE49-F238E27FC236}">
                    <a16:creationId xmlns:a16="http://schemas.microsoft.com/office/drawing/2014/main" id="{C12FF9FC-2BC1-4E94-A167-6E8C758BDBA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67004">
                <a:off x="4992" y="1490"/>
                <a:ext cx="279" cy="526"/>
              </a:xfrm>
              <a:prstGeom prst="rightBrace">
                <a:avLst>
                  <a:gd name="adj1" fmla="val 10980"/>
                  <a:gd name="adj2" fmla="val 47356"/>
                </a:avLst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9" name="Text Box 203">
              <a:extLst>
                <a:ext uri="{FF2B5EF4-FFF2-40B4-BE49-F238E27FC236}">
                  <a16:creationId xmlns:a16="http://schemas.microsoft.com/office/drawing/2014/main" id="{BD5671FD-9534-4421-8303-B2B0FC77D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528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 dirty="0">
                  <a:solidFill>
                    <a:srgbClr val="66FF33"/>
                  </a:solidFill>
                  <a:latin typeface="Times New Roman" panose="02020603050405020304" pitchFamily="18" charset="0"/>
                </a:rPr>
                <a:t>Group 1</a:t>
              </a:r>
            </a:p>
          </p:txBody>
        </p:sp>
        <p:sp>
          <p:nvSpPr>
            <p:cNvPr id="10" name="Text Box 204">
              <a:extLst>
                <a:ext uri="{FF2B5EF4-FFF2-40B4-BE49-F238E27FC236}">
                  <a16:creationId xmlns:a16="http://schemas.microsoft.com/office/drawing/2014/main" id="{898DD147-690B-454F-961E-7846AFDC6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304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rgbClr val="66FF33"/>
                  </a:solidFill>
                  <a:latin typeface="Times New Roman" panose="02020603050405020304" pitchFamily="18" charset="0"/>
                </a:rPr>
                <a:t>Group 3</a:t>
              </a:r>
            </a:p>
          </p:txBody>
        </p:sp>
        <p:sp>
          <p:nvSpPr>
            <p:cNvPr id="11" name="Text Box 205">
              <a:extLst>
                <a:ext uri="{FF2B5EF4-FFF2-40B4-BE49-F238E27FC236}">
                  <a16:creationId xmlns:a16="http://schemas.microsoft.com/office/drawing/2014/main" id="{E13C58DB-BB0B-47BB-8389-A3E1DDCD5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720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solidFill>
                    <a:srgbClr val="66FF33"/>
                  </a:solidFill>
                  <a:latin typeface="Times New Roman" panose="02020603050405020304" pitchFamily="18" charset="0"/>
                </a:rPr>
                <a:t>Group 2</a:t>
              </a:r>
            </a:p>
          </p:txBody>
        </p:sp>
      </p:grpSp>
      <p:sp>
        <p:nvSpPr>
          <p:cNvPr id="100" name="Google Shape;123;p3">
            <a:extLst>
              <a:ext uri="{FF2B5EF4-FFF2-40B4-BE49-F238E27FC236}">
                <a16:creationId xmlns:a16="http://schemas.microsoft.com/office/drawing/2014/main" id="{A651F6B9-D60B-4A17-98AC-21ADD4EE7896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NETWORK ANALYSIS AND MINING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A64B84-ED8A-364A-1B7F-895AA74599FA}"/>
                  </a:ext>
                </a:extLst>
              </p14:cNvPr>
              <p14:cNvContentPartPr/>
              <p14:nvPr/>
            </p14:nvContentPartPr>
            <p14:xfrm>
              <a:off x="599760" y="885600"/>
              <a:ext cx="9060840" cy="487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A64B84-ED8A-364A-1B7F-895AA74599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400" y="876240"/>
                <a:ext cx="9079560" cy="48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11905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Betweenness centrality and structural hole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A55AB878-48CF-4FCC-B80C-7C5FCBDD310B}"/>
              </a:ext>
            </a:extLst>
          </p:cNvPr>
          <p:cNvSpPr txBox="1">
            <a:spLocks/>
          </p:cNvSpPr>
          <p:nvPr/>
        </p:nvSpPr>
        <p:spPr>
          <a:xfrm>
            <a:off x="558800" y="1300480"/>
            <a:ext cx="7778262" cy="53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 sz="2400" dirty="0"/>
              <a:t>So, </a:t>
            </a:r>
            <a:r>
              <a:rPr lang="en-IN" sz="2400" b="1" dirty="0"/>
              <a:t>high betweenness centrality </a:t>
            </a:r>
            <a:r>
              <a:rPr lang="en-IN" sz="2400" dirty="0"/>
              <a:t>is characterized by </a:t>
            </a:r>
            <a:r>
              <a:rPr lang="en-IN" sz="2400" b="1" dirty="0"/>
              <a:t>more structural holes </a:t>
            </a:r>
            <a:r>
              <a:rPr lang="en-IN" sz="2400" dirty="0"/>
              <a:t>in ego network !!</a:t>
            </a:r>
          </a:p>
          <a:p>
            <a:r>
              <a:rPr lang="en-IN" sz="2400" dirty="0"/>
              <a:t>A’s ego network density score is 0.00 and B has 0.6667 </a:t>
            </a:r>
          </a:p>
          <a:p>
            <a:pPr lvl="1"/>
            <a:r>
              <a:rPr lang="en-IN" dirty="0"/>
              <a:t>So, for ego network, </a:t>
            </a:r>
            <a:r>
              <a:rPr lang="en-IN" b="1" dirty="0"/>
              <a:t>less density score </a:t>
            </a:r>
            <a:r>
              <a:rPr lang="en-IN" dirty="0"/>
              <a:t>means </a:t>
            </a:r>
            <a:r>
              <a:rPr lang="en-IN" b="1" dirty="0"/>
              <a:t>more</a:t>
            </a:r>
            <a:r>
              <a:rPr lang="en-IN" dirty="0"/>
              <a:t> </a:t>
            </a:r>
            <a:r>
              <a:rPr lang="en-IN" b="1" dirty="0"/>
              <a:t>structural holes !!</a:t>
            </a:r>
          </a:p>
          <a:p>
            <a:endParaRPr lang="en-IN" b="1" dirty="0"/>
          </a:p>
          <a:p>
            <a:pPr algn="just"/>
            <a:r>
              <a:rPr lang="en-IN" sz="2400" dirty="0"/>
              <a:t>Ego network: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ego network is a type of social network that focuses on one individual (called the ego) and the people (called the alters) who are directly connected to them. 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ego network also includes the ties or relationships among the alters, such as friendship, collaboration, or communication</a:t>
            </a:r>
            <a:r>
              <a:rPr lang="en-US" sz="2400" u="sng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4EB53295-05D0-4049-83B7-CD6D14956CF5}"/>
              </a:ext>
            </a:extLst>
          </p:cNvPr>
          <p:cNvSpPr txBox="1">
            <a:spLocks/>
          </p:cNvSpPr>
          <p:nvPr/>
        </p:nvSpPr>
        <p:spPr>
          <a:xfrm>
            <a:off x="9398000" y="65900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4E902DE-875B-4BF5-B62B-2210A7275CF5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666511-3F57-4165-B74A-976923B7237B}"/>
              </a:ext>
            </a:extLst>
          </p:cNvPr>
          <p:cNvSpPr/>
          <p:nvPr/>
        </p:nvSpPr>
        <p:spPr>
          <a:xfrm>
            <a:off x="9099062" y="2211948"/>
            <a:ext cx="298938" cy="28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557AAE-E449-47F4-8E02-28110DE9733B}"/>
              </a:ext>
            </a:extLst>
          </p:cNvPr>
          <p:cNvSpPr/>
          <p:nvPr/>
        </p:nvSpPr>
        <p:spPr>
          <a:xfrm>
            <a:off x="8597901" y="3004477"/>
            <a:ext cx="298938" cy="28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6CE73E-A88B-485B-A2ED-A1E09CBC9D8D}"/>
              </a:ext>
            </a:extLst>
          </p:cNvPr>
          <p:cNvSpPr/>
          <p:nvPr/>
        </p:nvSpPr>
        <p:spPr>
          <a:xfrm>
            <a:off x="8507047" y="1408917"/>
            <a:ext cx="298938" cy="28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679624-68FA-4D24-B300-DC6852CB82FC}"/>
              </a:ext>
            </a:extLst>
          </p:cNvPr>
          <p:cNvSpPr/>
          <p:nvPr/>
        </p:nvSpPr>
        <p:spPr>
          <a:xfrm>
            <a:off x="9714523" y="1341510"/>
            <a:ext cx="298938" cy="28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61F9A6-7D0F-4696-8188-ADB7830C03CD}"/>
              </a:ext>
            </a:extLst>
          </p:cNvPr>
          <p:cNvSpPr/>
          <p:nvPr/>
        </p:nvSpPr>
        <p:spPr>
          <a:xfrm>
            <a:off x="9934331" y="3004477"/>
            <a:ext cx="298938" cy="28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1C99D0-A23F-4B92-B33E-BE9BC5626384}"/>
              </a:ext>
            </a:extLst>
          </p:cNvPr>
          <p:cNvSpPr/>
          <p:nvPr/>
        </p:nvSpPr>
        <p:spPr>
          <a:xfrm>
            <a:off x="9251462" y="4412955"/>
            <a:ext cx="298938" cy="28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227519-7650-4636-B1CF-90C902981B0E}"/>
              </a:ext>
            </a:extLst>
          </p:cNvPr>
          <p:cNvSpPr/>
          <p:nvPr/>
        </p:nvSpPr>
        <p:spPr>
          <a:xfrm>
            <a:off x="8750301" y="5205484"/>
            <a:ext cx="298938" cy="28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7425C7-A2BD-46C9-80C5-5B80B26D6F28}"/>
              </a:ext>
            </a:extLst>
          </p:cNvPr>
          <p:cNvSpPr/>
          <p:nvPr/>
        </p:nvSpPr>
        <p:spPr>
          <a:xfrm>
            <a:off x="8659447" y="3609924"/>
            <a:ext cx="298938" cy="28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1DA960-5499-4B91-957D-1CB35282A71D}"/>
              </a:ext>
            </a:extLst>
          </p:cNvPr>
          <p:cNvSpPr/>
          <p:nvPr/>
        </p:nvSpPr>
        <p:spPr>
          <a:xfrm>
            <a:off x="9866923" y="3542517"/>
            <a:ext cx="298938" cy="28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BC4BA0-070B-4002-A34E-7E9DDC5AF2B1}"/>
              </a:ext>
            </a:extLst>
          </p:cNvPr>
          <p:cNvSpPr/>
          <p:nvPr/>
        </p:nvSpPr>
        <p:spPr>
          <a:xfrm>
            <a:off x="10086731" y="5205484"/>
            <a:ext cx="298938" cy="281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D16449-556B-4888-AEBD-6B8457505F7B}"/>
              </a:ext>
            </a:extLst>
          </p:cNvPr>
          <p:cNvCxnSpPr>
            <a:stCxn id="14" idx="5"/>
            <a:endCxn id="12" idx="1"/>
          </p:cNvCxnSpPr>
          <p:nvPr/>
        </p:nvCxnSpPr>
        <p:spPr>
          <a:xfrm>
            <a:off x="8762207" y="1649068"/>
            <a:ext cx="380633" cy="604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D91054-4BA8-47D2-9D7D-FD10833D7CE5}"/>
              </a:ext>
            </a:extLst>
          </p:cNvPr>
          <p:cNvCxnSpPr>
            <a:stCxn id="12" idx="6"/>
            <a:endCxn id="15" idx="3"/>
          </p:cNvCxnSpPr>
          <p:nvPr/>
        </p:nvCxnSpPr>
        <p:spPr>
          <a:xfrm flipV="1">
            <a:off x="9398000" y="1581661"/>
            <a:ext cx="360301" cy="770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53B9C6-016B-4DC5-8703-E48CADF4A43B}"/>
              </a:ext>
            </a:extLst>
          </p:cNvPr>
          <p:cNvCxnSpPr>
            <a:stCxn id="12" idx="4"/>
            <a:endCxn id="13" idx="6"/>
          </p:cNvCxnSpPr>
          <p:nvPr/>
        </p:nvCxnSpPr>
        <p:spPr>
          <a:xfrm flipH="1">
            <a:off x="8896839" y="2493302"/>
            <a:ext cx="351692" cy="65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51D38D-FB96-4330-A736-06AEE07341F7}"/>
              </a:ext>
            </a:extLst>
          </p:cNvPr>
          <p:cNvCxnSpPr>
            <a:stCxn id="12" idx="4"/>
            <a:endCxn id="16" idx="3"/>
          </p:cNvCxnSpPr>
          <p:nvPr/>
        </p:nvCxnSpPr>
        <p:spPr>
          <a:xfrm>
            <a:off x="9248531" y="2493302"/>
            <a:ext cx="729578" cy="751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2D7912-7FD0-4AD9-AAE0-13387C64C480}"/>
              </a:ext>
            </a:extLst>
          </p:cNvPr>
          <p:cNvCxnSpPr>
            <a:stCxn id="19" idx="5"/>
            <a:endCxn id="17" idx="1"/>
          </p:cNvCxnSpPr>
          <p:nvPr/>
        </p:nvCxnSpPr>
        <p:spPr>
          <a:xfrm>
            <a:off x="8914607" y="3850075"/>
            <a:ext cx="380633" cy="604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F3C0CD-E3BD-44BE-80E0-828E6E0DFF01}"/>
              </a:ext>
            </a:extLst>
          </p:cNvPr>
          <p:cNvCxnSpPr>
            <a:stCxn id="20" idx="2"/>
            <a:endCxn id="17" idx="7"/>
          </p:cNvCxnSpPr>
          <p:nvPr/>
        </p:nvCxnSpPr>
        <p:spPr>
          <a:xfrm flipH="1">
            <a:off x="9506622" y="3683194"/>
            <a:ext cx="360301" cy="770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0C19B7-151B-4585-99BC-E07D963297C6}"/>
              </a:ext>
            </a:extLst>
          </p:cNvPr>
          <p:cNvCxnSpPr>
            <a:stCxn id="17" idx="4"/>
            <a:endCxn id="18" idx="6"/>
          </p:cNvCxnSpPr>
          <p:nvPr/>
        </p:nvCxnSpPr>
        <p:spPr>
          <a:xfrm flipH="1">
            <a:off x="9049239" y="4694309"/>
            <a:ext cx="351692" cy="651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81EDC49-CD0B-4F99-9E37-A3270D84E0BC}"/>
              </a:ext>
            </a:extLst>
          </p:cNvPr>
          <p:cNvCxnSpPr>
            <a:stCxn id="17" idx="5"/>
            <a:endCxn id="21" idx="1"/>
          </p:cNvCxnSpPr>
          <p:nvPr/>
        </p:nvCxnSpPr>
        <p:spPr>
          <a:xfrm>
            <a:off x="9506622" y="4653106"/>
            <a:ext cx="623887" cy="593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58971C-F284-4B66-9F2F-6C5F76E6B212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>
            <a:off x="10122083" y="3782668"/>
            <a:ext cx="114117" cy="1422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32DDD6-DC7D-471E-AA53-7FA1F9BADD82}"/>
              </a:ext>
            </a:extLst>
          </p:cNvPr>
          <p:cNvCxnSpPr>
            <a:stCxn id="19" idx="7"/>
            <a:endCxn id="20" idx="2"/>
          </p:cNvCxnSpPr>
          <p:nvPr/>
        </p:nvCxnSpPr>
        <p:spPr>
          <a:xfrm>
            <a:off x="8914607" y="3651127"/>
            <a:ext cx="952316" cy="3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C62887-DEC7-4D09-8501-ABF5DB9DFFF8}"/>
              </a:ext>
            </a:extLst>
          </p:cNvPr>
          <p:cNvCxnSpPr>
            <a:stCxn id="19" idx="3"/>
            <a:endCxn id="18" idx="0"/>
          </p:cNvCxnSpPr>
          <p:nvPr/>
        </p:nvCxnSpPr>
        <p:spPr>
          <a:xfrm>
            <a:off x="8703225" y="3850075"/>
            <a:ext cx="196545" cy="1355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E2A8C1-81AB-4304-8FC0-CCCFF3973E2D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9049239" y="5346161"/>
            <a:ext cx="1184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BE9EEFE-AE0D-42CE-A810-33558F788C55}"/>
              </a:ext>
            </a:extLst>
          </p:cNvPr>
          <p:cNvSpPr txBox="1"/>
          <p:nvPr/>
        </p:nvSpPr>
        <p:spPr>
          <a:xfrm>
            <a:off x="9550400" y="24141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58460A-6002-4569-B7BB-13247E3F8F64}"/>
              </a:ext>
            </a:extLst>
          </p:cNvPr>
          <p:cNvSpPr txBox="1"/>
          <p:nvPr/>
        </p:nvSpPr>
        <p:spPr>
          <a:xfrm>
            <a:off x="9714523" y="45682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5234EDB0-F3A7-819F-BBF8-17C990EE1813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9DC111F9-078B-4BDB-95E0-50D1CE421F35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283FCA-4C5B-24F3-5591-4439B26BE13A}"/>
                  </a:ext>
                </a:extLst>
              </p14:cNvPr>
              <p14:cNvContentPartPr/>
              <p14:nvPr/>
            </p14:nvContentPartPr>
            <p14:xfrm>
              <a:off x="1062000" y="1837080"/>
              <a:ext cx="8726400" cy="4622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283FCA-4C5B-24F3-5591-4439B26BE1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2640" y="1827720"/>
                <a:ext cx="8745120" cy="46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889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Structural Hole and Brokerage Opportunity for Ego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054070-A08F-45DF-B8E1-77D9F090B126}"/>
              </a:ext>
            </a:extLst>
          </p:cNvPr>
          <p:cNvSpPr txBox="1">
            <a:spLocks/>
          </p:cNvSpPr>
          <p:nvPr/>
        </p:nvSpPr>
        <p:spPr>
          <a:xfrm>
            <a:off x="177713" y="1512277"/>
            <a:ext cx="6951013" cy="53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 b="1" dirty="0"/>
              <a:t>B is the ego taking advantage of structural hole between A and C</a:t>
            </a:r>
          </a:p>
          <a:p>
            <a:r>
              <a:rPr lang="en-IN" b="1" dirty="0"/>
              <a:t>A, B and C same group </a:t>
            </a:r>
          </a:p>
          <a:p>
            <a:pPr lvl="1"/>
            <a:r>
              <a:rPr lang="en-IN" b="1" dirty="0">
                <a:solidFill>
                  <a:srgbClr val="5241F5"/>
                </a:solidFill>
              </a:rPr>
              <a:t>Coordinator broker </a:t>
            </a:r>
            <a:r>
              <a:rPr lang="en-IN" dirty="0"/>
              <a:t>: B brokering between two members of </a:t>
            </a:r>
            <a:r>
              <a:rPr lang="en-IN" b="1" dirty="0"/>
              <a:t>same group </a:t>
            </a:r>
            <a:r>
              <a:rPr lang="en-IN" dirty="0"/>
              <a:t>( manager of a team and all in same group)</a:t>
            </a:r>
          </a:p>
          <a:p>
            <a:pPr lvl="1"/>
            <a:endParaRPr lang="en-IN" dirty="0"/>
          </a:p>
          <a:p>
            <a:r>
              <a:rPr lang="en-IN" b="1" dirty="0"/>
              <a:t>A and C same group, B different  </a:t>
            </a:r>
          </a:p>
          <a:p>
            <a:pPr lvl="1"/>
            <a:r>
              <a:rPr lang="en-IN" b="1" dirty="0">
                <a:solidFill>
                  <a:srgbClr val="5241F5"/>
                </a:solidFill>
              </a:rPr>
              <a:t>Consultant broker </a:t>
            </a:r>
            <a:r>
              <a:rPr lang="en-IN" dirty="0"/>
              <a:t>: A,C same group and B different ( ex- B is stock broker and A,C are buyer and seller)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8CDA45-FAC9-40E0-9B27-5501E025D007}"/>
              </a:ext>
            </a:extLst>
          </p:cNvPr>
          <p:cNvCxnSpPr/>
          <p:nvPr/>
        </p:nvCxnSpPr>
        <p:spPr>
          <a:xfrm flipV="1">
            <a:off x="7897556" y="2263791"/>
            <a:ext cx="0" cy="7268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E7B290-08E6-4E0D-A94F-8FC0C1113E7F}"/>
              </a:ext>
            </a:extLst>
          </p:cNvPr>
          <p:cNvSpPr txBox="1"/>
          <p:nvPr/>
        </p:nvSpPr>
        <p:spPr>
          <a:xfrm>
            <a:off x="8044693" y="2709356"/>
            <a:ext cx="25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5FAB0-11CA-4968-A0F8-6C84FDC320D2}"/>
              </a:ext>
            </a:extLst>
          </p:cNvPr>
          <p:cNvSpPr txBox="1"/>
          <p:nvPr/>
        </p:nvSpPr>
        <p:spPr>
          <a:xfrm>
            <a:off x="10958512" y="132761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78E92E-5289-4B19-BD33-916671C5CCBC}"/>
              </a:ext>
            </a:extLst>
          </p:cNvPr>
          <p:cNvSpPr/>
          <p:nvPr/>
        </p:nvSpPr>
        <p:spPr>
          <a:xfrm>
            <a:off x="7786393" y="2065982"/>
            <a:ext cx="211015" cy="17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5F5804-44F7-4887-9099-0B4BC36DCCF0}"/>
              </a:ext>
            </a:extLst>
          </p:cNvPr>
          <p:cNvSpPr/>
          <p:nvPr/>
        </p:nvSpPr>
        <p:spPr>
          <a:xfrm>
            <a:off x="8970423" y="2066885"/>
            <a:ext cx="211015" cy="17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D8C35A-1BF4-4CA0-882E-E84D4121F8B2}"/>
              </a:ext>
            </a:extLst>
          </p:cNvPr>
          <p:cNvCxnSpPr/>
          <p:nvPr/>
        </p:nvCxnSpPr>
        <p:spPr>
          <a:xfrm>
            <a:off x="7997408" y="2153905"/>
            <a:ext cx="97301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B3E753-5A9A-4E9C-ABE8-BCD0F15C8ED3}"/>
              </a:ext>
            </a:extLst>
          </p:cNvPr>
          <p:cNvSpPr txBox="1"/>
          <p:nvPr/>
        </p:nvSpPr>
        <p:spPr>
          <a:xfrm>
            <a:off x="7897556" y="18373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079812-EFD2-415C-843E-F5B6543CB2EA}"/>
              </a:ext>
            </a:extLst>
          </p:cNvPr>
          <p:cNvSpPr txBox="1"/>
          <p:nvPr/>
        </p:nvSpPr>
        <p:spPr>
          <a:xfrm>
            <a:off x="9191508" y="19809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F9888F-6D4C-7A28-761E-2D7E71F5EAC0}"/>
              </a:ext>
            </a:extLst>
          </p:cNvPr>
          <p:cNvSpPr/>
          <p:nvPr/>
        </p:nvSpPr>
        <p:spPr>
          <a:xfrm>
            <a:off x="7784819" y="2990765"/>
            <a:ext cx="211015" cy="17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614E47-22A2-2D10-83A6-CF9BC0460E45}"/>
              </a:ext>
            </a:extLst>
          </p:cNvPr>
          <p:cNvCxnSpPr/>
          <p:nvPr/>
        </p:nvCxnSpPr>
        <p:spPr>
          <a:xfrm flipV="1">
            <a:off x="7784819" y="5096424"/>
            <a:ext cx="0" cy="7268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71A8765-2FB0-038E-7A94-B6CD8F89F4EB}"/>
              </a:ext>
            </a:extLst>
          </p:cNvPr>
          <p:cNvSpPr txBox="1"/>
          <p:nvPr/>
        </p:nvSpPr>
        <p:spPr>
          <a:xfrm>
            <a:off x="7939185" y="5561608"/>
            <a:ext cx="25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D0CB9D-4309-2A00-5764-A85F7B956F86}"/>
              </a:ext>
            </a:extLst>
          </p:cNvPr>
          <p:cNvSpPr/>
          <p:nvPr/>
        </p:nvSpPr>
        <p:spPr>
          <a:xfrm>
            <a:off x="7679310" y="4900816"/>
            <a:ext cx="211015" cy="17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27A77A-A949-0A68-2334-D227299450F8}"/>
              </a:ext>
            </a:extLst>
          </p:cNvPr>
          <p:cNvSpPr/>
          <p:nvPr/>
        </p:nvSpPr>
        <p:spPr>
          <a:xfrm>
            <a:off x="8864915" y="4919137"/>
            <a:ext cx="211015" cy="1758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E85472-9409-B74B-CB31-139B105A3A26}"/>
              </a:ext>
            </a:extLst>
          </p:cNvPr>
          <p:cNvCxnSpPr/>
          <p:nvPr/>
        </p:nvCxnSpPr>
        <p:spPr>
          <a:xfrm>
            <a:off x="7891900" y="5006157"/>
            <a:ext cx="97301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DEBB9E-FA77-C503-E6CE-3C743260F0F5}"/>
              </a:ext>
            </a:extLst>
          </p:cNvPr>
          <p:cNvSpPr txBox="1"/>
          <p:nvPr/>
        </p:nvSpPr>
        <p:spPr>
          <a:xfrm>
            <a:off x="7659157" y="45853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C6E2D1-D3A7-075B-AE67-4DE6FA5C19F2}"/>
              </a:ext>
            </a:extLst>
          </p:cNvPr>
          <p:cNvSpPr/>
          <p:nvPr/>
        </p:nvSpPr>
        <p:spPr>
          <a:xfrm>
            <a:off x="7708500" y="5789201"/>
            <a:ext cx="211015" cy="1758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F512C8-D13B-D94C-C059-9739543DA7CB}"/>
              </a:ext>
            </a:extLst>
          </p:cNvPr>
          <p:cNvSpPr txBox="1"/>
          <p:nvPr/>
        </p:nvSpPr>
        <p:spPr>
          <a:xfrm>
            <a:off x="9141691" y="4852268"/>
            <a:ext cx="61006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C</a:t>
            </a:r>
            <a:endParaRPr lang="en-IN" dirty="0"/>
          </a:p>
        </p:txBody>
      </p:sp>
      <p:sp>
        <p:nvSpPr>
          <p:cNvPr id="20" name="Google Shape;123;p3">
            <a:extLst>
              <a:ext uri="{FF2B5EF4-FFF2-40B4-BE49-F238E27FC236}">
                <a16:creationId xmlns:a16="http://schemas.microsoft.com/office/drawing/2014/main" id="{D016DDCD-9833-79A7-9D86-EC1481D78524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C7D0E968-C26F-0F16-1982-80F586CD459B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EE099C6-AA27-6390-0703-D835D606BAE1}"/>
                  </a:ext>
                </a:extLst>
              </p14:cNvPr>
              <p14:cNvContentPartPr/>
              <p14:nvPr/>
            </p14:nvContentPartPr>
            <p14:xfrm>
              <a:off x="550080" y="1162080"/>
              <a:ext cx="8770680" cy="4143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EE099C6-AA27-6390-0703-D835D606BA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720" y="1152720"/>
                <a:ext cx="8789400" cy="416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283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  <p:bldP spid="16" grpId="0"/>
      <p:bldP spid="2" grpId="0" animBg="1"/>
      <p:bldP spid="4" grpId="0"/>
      <p:bldP spid="5" grpId="0" animBg="1"/>
      <p:bldP spid="6" grpId="0" animBg="1"/>
      <p:bldP spid="1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434226" y="747162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Structural Hole and Brokerage Opportunity for Ego</a:t>
            </a:r>
            <a:endParaRPr dirty="0"/>
          </a:p>
        </p:txBody>
      </p:sp>
      <p:cxnSp>
        <p:nvCxnSpPr>
          <p:cNvPr id="122" name="Google Shape;122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054070-A08F-45DF-B8E1-77D9F090B126}"/>
              </a:ext>
            </a:extLst>
          </p:cNvPr>
          <p:cNvSpPr txBox="1">
            <a:spLocks/>
          </p:cNvSpPr>
          <p:nvPr/>
        </p:nvSpPr>
        <p:spPr>
          <a:xfrm>
            <a:off x="177713" y="1512277"/>
            <a:ext cx="6304337" cy="531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 b="1" dirty="0"/>
              <a:t>A and C different group </a:t>
            </a:r>
          </a:p>
          <a:p>
            <a:pPr lvl="1"/>
            <a:r>
              <a:rPr lang="en-IN" b="1" dirty="0">
                <a:solidFill>
                  <a:srgbClr val="5241F5"/>
                </a:solidFill>
              </a:rPr>
              <a:t>Representative broker </a:t>
            </a:r>
            <a:r>
              <a:rPr lang="en-IN" dirty="0"/>
              <a:t>: </a:t>
            </a:r>
            <a:r>
              <a:rPr lang="en-IN" b="1" dirty="0"/>
              <a:t>B represents and negotiates on behalf of A</a:t>
            </a:r>
            <a:r>
              <a:rPr lang="en-IN" dirty="0"/>
              <a:t> to C </a:t>
            </a:r>
          </a:p>
          <a:p>
            <a:pPr lvl="1"/>
            <a:r>
              <a:rPr lang="en-IN" b="1" dirty="0">
                <a:solidFill>
                  <a:srgbClr val="5241F5"/>
                </a:solidFill>
              </a:rPr>
              <a:t>Gatekeeper broker </a:t>
            </a:r>
            <a:r>
              <a:rPr lang="en-IN" dirty="0"/>
              <a:t>: transaction begins at A, passes to another group </a:t>
            </a:r>
            <a:r>
              <a:rPr lang="en-IN" b="1" dirty="0"/>
              <a:t>C’s gatekeeper B </a:t>
            </a:r>
            <a:r>
              <a:rPr lang="en-IN" dirty="0"/>
              <a:t>. ( B census bureau, C govt dept, A public)</a:t>
            </a:r>
          </a:p>
          <a:p>
            <a:pPr marL="571500" lvl="1" indent="0">
              <a:buNone/>
            </a:pPr>
            <a:endParaRPr lang="en-IN" dirty="0"/>
          </a:p>
          <a:p>
            <a:r>
              <a:rPr lang="en-IN" b="1" dirty="0"/>
              <a:t>A,B,C different group</a:t>
            </a:r>
          </a:p>
          <a:p>
            <a:pPr lvl="1"/>
            <a:r>
              <a:rPr lang="en-IN" b="1" dirty="0">
                <a:solidFill>
                  <a:srgbClr val="5241F5"/>
                </a:solidFill>
              </a:rPr>
              <a:t>Liaison broker  </a:t>
            </a:r>
            <a:r>
              <a:rPr lang="en-IN" dirty="0"/>
              <a:t>: A,B,C are different groups and </a:t>
            </a:r>
            <a:r>
              <a:rPr lang="en-IN" b="1" dirty="0"/>
              <a:t>B plays a neutral role </a:t>
            </a:r>
            <a:r>
              <a:rPr lang="en-IN" dirty="0"/>
              <a:t>( actor, Casting Director and Producer in Bollywood)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5FAB0-11CA-4968-A0F8-6C84FDC320D2}"/>
              </a:ext>
            </a:extLst>
          </p:cNvPr>
          <p:cNvSpPr txBox="1"/>
          <p:nvPr/>
        </p:nvSpPr>
        <p:spPr>
          <a:xfrm>
            <a:off x="10958512" y="132761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ED5AD2-79E7-F747-74B1-79ECD9C305C4}"/>
              </a:ext>
            </a:extLst>
          </p:cNvPr>
          <p:cNvCxnSpPr/>
          <p:nvPr/>
        </p:nvCxnSpPr>
        <p:spPr>
          <a:xfrm flipV="1">
            <a:off x="7116799" y="2227097"/>
            <a:ext cx="0" cy="7268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1BD2BDF-5A18-B4FF-74B8-56AEEE24CA4F}"/>
              </a:ext>
            </a:extLst>
          </p:cNvPr>
          <p:cNvSpPr txBox="1"/>
          <p:nvPr/>
        </p:nvSpPr>
        <p:spPr>
          <a:xfrm>
            <a:off x="7271165" y="2692281"/>
            <a:ext cx="25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B1A9BA-5DF5-94DD-8F93-5C426B510F08}"/>
              </a:ext>
            </a:extLst>
          </p:cNvPr>
          <p:cNvSpPr/>
          <p:nvPr/>
        </p:nvSpPr>
        <p:spPr>
          <a:xfrm>
            <a:off x="7012865" y="2048907"/>
            <a:ext cx="211015" cy="17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D3B33C-8CDA-D6D3-F8B0-5A23BFFA635B}"/>
              </a:ext>
            </a:extLst>
          </p:cNvPr>
          <p:cNvSpPr/>
          <p:nvPr/>
        </p:nvSpPr>
        <p:spPr>
          <a:xfrm>
            <a:off x="8222969" y="2048907"/>
            <a:ext cx="211015" cy="1758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6A535B-D966-C49A-C6D9-37021F2F6ECC}"/>
              </a:ext>
            </a:extLst>
          </p:cNvPr>
          <p:cNvCxnSpPr/>
          <p:nvPr/>
        </p:nvCxnSpPr>
        <p:spPr>
          <a:xfrm>
            <a:off x="7223880" y="2136830"/>
            <a:ext cx="97301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361D82-25DA-0F6E-CF32-FCE02E78BB10}"/>
              </a:ext>
            </a:extLst>
          </p:cNvPr>
          <p:cNvSpPr txBox="1"/>
          <p:nvPr/>
        </p:nvSpPr>
        <p:spPr>
          <a:xfrm>
            <a:off x="7124028" y="18202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EFBC3F3-A357-145E-E835-3E05955DF70D}"/>
              </a:ext>
            </a:extLst>
          </p:cNvPr>
          <p:cNvSpPr/>
          <p:nvPr/>
        </p:nvSpPr>
        <p:spPr>
          <a:xfrm>
            <a:off x="7011291" y="2973690"/>
            <a:ext cx="211015" cy="17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E01C29-FDBD-C178-B479-AF798D4E915D}"/>
              </a:ext>
            </a:extLst>
          </p:cNvPr>
          <p:cNvCxnSpPr/>
          <p:nvPr/>
        </p:nvCxnSpPr>
        <p:spPr>
          <a:xfrm flipV="1">
            <a:off x="9425844" y="2270107"/>
            <a:ext cx="0" cy="7268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89EEFC-B171-640A-AEC1-DF829B658C12}"/>
              </a:ext>
            </a:extLst>
          </p:cNvPr>
          <p:cNvSpPr txBox="1"/>
          <p:nvPr/>
        </p:nvSpPr>
        <p:spPr>
          <a:xfrm>
            <a:off x="9580210" y="2735291"/>
            <a:ext cx="25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F32D68-1250-45B9-CFE4-80D790585DDB}"/>
              </a:ext>
            </a:extLst>
          </p:cNvPr>
          <p:cNvSpPr/>
          <p:nvPr/>
        </p:nvSpPr>
        <p:spPr>
          <a:xfrm>
            <a:off x="9321910" y="2091917"/>
            <a:ext cx="211015" cy="17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5D8E8E4-2F16-07F7-2A61-1C3A60B80916}"/>
              </a:ext>
            </a:extLst>
          </p:cNvPr>
          <p:cNvSpPr/>
          <p:nvPr/>
        </p:nvSpPr>
        <p:spPr>
          <a:xfrm>
            <a:off x="10505940" y="2092820"/>
            <a:ext cx="211015" cy="17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A585C4C-F921-5181-6F7B-97E7C6B7AB53}"/>
              </a:ext>
            </a:extLst>
          </p:cNvPr>
          <p:cNvCxnSpPr/>
          <p:nvPr/>
        </p:nvCxnSpPr>
        <p:spPr>
          <a:xfrm>
            <a:off x="9532925" y="2179840"/>
            <a:ext cx="97301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53C0D9D-DAD2-FCF7-D30D-9A0D88396D40}"/>
              </a:ext>
            </a:extLst>
          </p:cNvPr>
          <p:cNvSpPr txBox="1"/>
          <p:nvPr/>
        </p:nvSpPr>
        <p:spPr>
          <a:xfrm>
            <a:off x="9433073" y="18632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F2ABA1B-4D76-9565-F9D5-30F7962A99B7}"/>
              </a:ext>
            </a:extLst>
          </p:cNvPr>
          <p:cNvSpPr/>
          <p:nvPr/>
        </p:nvSpPr>
        <p:spPr>
          <a:xfrm>
            <a:off x="9320336" y="3016700"/>
            <a:ext cx="211015" cy="17584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05BF78-51DD-B200-61FB-FB72DB3FA292}"/>
              </a:ext>
            </a:extLst>
          </p:cNvPr>
          <p:cNvCxnSpPr/>
          <p:nvPr/>
        </p:nvCxnSpPr>
        <p:spPr>
          <a:xfrm flipV="1">
            <a:off x="9667401" y="4883428"/>
            <a:ext cx="0" cy="7268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CA63499-F942-02F1-16CD-624B076DF8F7}"/>
              </a:ext>
            </a:extLst>
          </p:cNvPr>
          <p:cNvSpPr txBox="1"/>
          <p:nvPr/>
        </p:nvSpPr>
        <p:spPr>
          <a:xfrm>
            <a:off x="9821767" y="5348612"/>
            <a:ext cx="25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BD502D4-003A-EE44-3A93-4DBD42F1DDF1}"/>
              </a:ext>
            </a:extLst>
          </p:cNvPr>
          <p:cNvSpPr/>
          <p:nvPr/>
        </p:nvSpPr>
        <p:spPr>
          <a:xfrm>
            <a:off x="9563467" y="4705238"/>
            <a:ext cx="211015" cy="17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715C0A6-88EB-7941-B45B-8754F250929E}"/>
              </a:ext>
            </a:extLst>
          </p:cNvPr>
          <p:cNvSpPr/>
          <p:nvPr/>
        </p:nvSpPr>
        <p:spPr>
          <a:xfrm>
            <a:off x="10747497" y="4706141"/>
            <a:ext cx="211015" cy="17584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9A03963-3725-A273-8FA6-7F167A9A34E7}"/>
              </a:ext>
            </a:extLst>
          </p:cNvPr>
          <p:cNvCxnSpPr/>
          <p:nvPr/>
        </p:nvCxnSpPr>
        <p:spPr>
          <a:xfrm>
            <a:off x="9774482" y="4793161"/>
            <a:ext cx="97301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28B77C0-B0B7-2265-67D9-4BCD23C2C650}"/>
              </a:ext>
            </a:extLst>
          </p:cNvPr>
          <p:cNvSpPr txBox="1"/>
          <p:nvPr/>
        </p:nvSpPr>
        <p:spPr>
          <a:xfrm>
            <a:off x="9674630" y="44765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62AC092-2F0F-FBC2-C702-08D9AC8361C5}"/>
              </a:ext>
            </a:extLst>
          </p:cNvPr>
          <p:cNvSpPr/>
          <p:nvPr/>
        </p:nvSpPr>
        <p:spPr>
          <a:xfrm>
            <a:off x="9561893" y="5630021"/>
            <a:ext cx="211015" cy="17584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E01C36-9896-F274-D65E-795AA2AB4899}"/>
              </a:ext>
            </a:extLst>
          </p:cNvPr>
          <p:cNvSpPr txBox="1"/>
          <p:nvPr/>
        </p:nvSpPr>
        <p:spPr>
          <a:xfrm>
            <a:off x="10984585" y="4661249"/>
            <a:ext cx="61006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C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283A961-90C6-DC4E-D61E-89CAAEF14FC3}"/>
              </a:ext>
            </a:extLst>
          </p:cNvPr>
          <p:cNvSpPr txBox="1"/>
          <p:nvPr/>
        </p:nvSpPr>
        <p:spPr>
          <a:xfrm>
            <a:off x="10715788" y="2025951"/>
            <a:ext cx="61006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1C87AB-8217-3055-A9BB-CA7132E1DAC6}"/>
              </a:ext>
            </a:extLst>
          </p:cNvPr>
          <p:cNvSpPr txBox="1"/>
          <p:nvPr/>
        </p:nvSpPr>
        <p:spPr>
          <a:xfrm>
            <a:off x="8458325" y="1996305"/>
            <a:ext cx="772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2" name="Google Shape;123;p3">
            <a:extLst>
              <a:ext uri="{FF2B5EF4-FFF2-40B4-BE49-F238E27FC236}">
                <a16:creationId xmlns:a16="http://schemas.microsoft.com/office/drawing/2014/main" id="{2220CE46-5388-EC1F-B225-CEEF0BCFC670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UE21CS343AB3</a:t>
            </a:r>
            <a:endParaRPr dirty="0"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B2443501-ED17-9E63-F080-84901093C97F}"/>
              </a:ext>
            </a:extLst>
          </p:cNvPr>
          <p:cNvSpPr/>
          <p:nvPr/>
        </p:nvSpPr>
        <p:spPr>
          <a:xfrm>
            <a:off x="10929341" y="0"/>
            <a:ext cx="1095592" cy="1737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521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  <p:bldP spid="25" grpId="0"/>
      <p:bldP spid="26" grpId="0" animBg="1"/>
      <p:bldP spid="35" grpId="0"/>
      <p:bldP spid="36" grpId="0" animBg="1"/>
      <p:bldP spid="37" grpId="0" animBg="1"/>
      <p:bldP spid="39" grpId="0"/>
      <p:bldP spid="40" grpId="0" animBg="1"/>
      <p:bldP spid="42" grpId="0"/>
      <p:bldP spid="43" grpId="0" animBg="1"/>
      <p:bldP spid="44" grpId="0" animBg="1"/>
      <p:bldP spid="46" grpId="0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D058-BA1C-774D-5D09-1357E37FC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2C755-690D-3B7F-8A92-AA23CD4AF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749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13"/>
          <p:cNvCxnSpPr/>
          <p:nvPr/>
        </p:nvCxnSpPr>
        <p:spPr>
          <a:xfrm rot="10800000" flipH="1">
            <a:off x="5448168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3" name="Google Shape;243;p13"/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artiarya@pes.edu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3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246" name="Google Shape;246;p1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p13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Arti Arya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3"/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object 6">
            <a:extLst>
              <a:ext uri="{FF2B5EF4-FFF2-40B4-BE49-F238E27FC236}">
                <a16:creationId xmlns:a16="http://schemas.microsoft.com/office/drawing/2014/main" id="{1AF6489F-751C-9F7B-8FB5-B257751F816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1787" y="1630242"/>
            <a:ext cx="1942934" cy="35975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5D4F4A6E89004B9969E5A919E98885" ma:contentTypeVersion="7" ma:contentTypeDescription="Create a new document." ma:contentTypeScope="" ma:versionID="a7e34601cba34b5100a96368ac6191df">
  <xsd:schema xmlns:xsd="http://www.w3.org/2001/XMLSchema" xmlns:xs="http://www.w3.org/2001/XMLSchema" xmlns:p="http://schemas.microsoft.com/office/2006/metadata/properties" xmlns:ns2="777052eb-7f64-4d82-8b21-49620de4b061" targetNamespace="http://schemas.microsoft.com/office/2006/metadata/properties" ma:root="true" ma:fieldsID="ee9fa33780a42d2c59011c1127885f1f" ns2:_="">
    <xsd:import namespace="777052eb-7f64-4d82-8b21-49620de4b0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052eb-7f64-4d82-8b21-49620de4b0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9A35D9-6747-442D-BC9D-C4F9290B849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75B27CF-19D2-4634-973A-E41E05E6A0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7052eb-7f64-4d82-8b21-49620de4b0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255C4E-42A5-4980-B8CB-4DB7FFAC4A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8325</TotalTime>
  <Words>2170</Words>
  <Application>Microsoft Office PowerPoint</Application>
  <PresentationFormat>Widescreen</PresentationFormat>
  <Paragraphs>296</Paragraphs>
  <Slides>90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Office Theme</vt:lpstr>
      <vt:lpstr>PowerPoint Presentation</vt:lpstr>
      <vt:lpstr>PowerPoint Presentation</vt:lpstr>
      <vt:lpstr>Graph Theory and its Applications   Acknowledgement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C O</dc:creator>
  <cp:lastModifiedBy>Dr Arti Arya</cp:lastModifiedBy>
  <cp:revision>280</cp:revision>
  <dcterms:created xsi:type="dcterms:W3CDTF">2020-06-03T14:19:11Z</dcterms:created>
  <dcterms:modified xsi:type="dcterms:W3CDTF">2023-11-18T04:22:43Z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0x0101004A5D4F4A6E89004B9969E5A919E98885</vt:lpwstr>
  </property>
</Properties>
</file>