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7"/>
  </p:notesMasterIdLst>
  <p:sldIdLst>
    <p:sldId id="256" r:id="rId5"/>
    <p:sldId id="282" r:id="rId6"/>
    <p:sldId id="671" r:id="rId7"/>
    <p:sldId id="297" r:id="rId8"/>
    <p:sldId id="310" r:id="rId9"/>
    <p:sldId id="311" r:id="rId10"/>
    <p:sldId id="298" r:id="rId11"/>
    <p:sldId id="668" r:id="rId12"/>
    <p:sldId id="669" r:id="rId13"/>
    <p:sldId id="312" r:id="rId14"/>
    <p:sldId id="299" r:id="rId15"/>
    <p:sldId id="674" r:id="rId16"/>
    <p:sldId id="675" r:id="rId17"/>
    <p:sldId id="677" r:id="rId18"/>
    <p:sldId id="678" r:id="rId19"/>
    <p:sldId id="679" r:id="rId20"/>
    <p:sldId id="700" r:id="rId21"/>
    <p:sldId id="680" r:id="rId22"/>
    <p:sldId id="684" r:id="rId23"/>
    <p:sldId id="683" r:id="rId24"/>
    <p:sldId id="686" r:id="rId25"/>
    <p:sldId id="687" r:id="rId26"/>
    <p:sldId id="688" r:id="rId27"/>
    <p:sldId id="718" r:id="rId28"/>
    <p:sldId id="690" r:id="rId29"/>
    <p:sldId id="681" r:id="rId30"/>
    <p:sldId id="689" r:id="rId31"/>
    <p:sldId id="348" r:id="rId32"/>
    <p:sldId id="695" r:id="rId33"/>
    <p:sldId id="703" r:id="rId34"/>
    <p:sldId id="713" r:id="rId35"/>
    <p:sldId id="714" r:id="rId36"/>
    <p:sldId id="715" r:id="rId37"/>
    <p:sldId id="716" r:id="rId38"/>
    <p:sldId id="717" r:id="rId39"/>
    <p:sldId id="704" r:id="rId40"/>
    <p:sldId id="725" r:id="rId41"/>
    <p:sldId id="691" r:id="rId42"/>
    <p:sldId id="724" r:id="rId43"/>
    <p:sldId id="692" r:id="rId44"/>
    <p:sldId id="693" r:id="rId45"/>
    <p:sldId id="702" r:id="rId46"/>
    <p:sldId id="701" r:id="rId47"/>
    <p:sldId id="705" r:id="rId48"/>
    <p:sldId id="706" r:id="rId49"/>
    <p:sldId id="708" r:id="rId50"/>
    <p:sldId id="337" r:id="rId51"/>
    <p:sldId id="338" r:id="rId52"/>
    <p:sldId id="339" r:id="rId53"/>
    <p:sldId id="707" r:id="rId54"/>
    <p:sldId id="712" r:id="rId55"/>
    <p:sldId id="268" r:id="rId56"/>
  </p:sldIdLst>
  <p:sldSz cx="12192000" cy="6858000"/>
  <p:notesSz cx="6858000" cy="9144000"/>
  <p:embeddedFontLst>
    <p:embeddedFont>
      <p:font typeface="Bradley Hand ITC" panose="03070402050302030203" pitchFamily="66" charset="0"/>
      <p:regular r:id="rId58"/>
    </p:embeddedFont>
    <p:embeddedFont>
      <p:font typeface="Cambria Math" panose="02040503050406030204" pitchFamily="18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j9kCMedSSp0kZPOrZslw8IoSG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BBE"/>
    <a:srgbClr val="0432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9A74B-8A22-44B8-8883-4B939DCAB503}" v="1" dt="2023-11-18T07:12:53.897"/>
    <p1510:client id="{2438722B-3F17-446D-B261-57F067A2636E}" v="1" dt="2023-11-23T17:57:48.944"/>
    <p1510:client id="{416A5782-391A-411D-A612-C4FA206AFA13}" v="4" dt="2023-11-19T09:29:38.182"/>
    <p1510:client id="{4E99CD22-6C7F-4BA0-88CA-9246E8B7398F}" v="3" dt="2023-11-09T17:09:45.737"/>
    <p1510:client id="{A7680D4B-24A0-49EE-9EF4-1C225A5334E0}" v="1" dt="2023-11-11T14:16:2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457" autoAdjust="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97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1.fntdata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2.fntdata"/><Relationship Id="rId103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5J VAIBHAVI BHALKE" userId="S::pes2ug21cs586@pesuonline.onmicrosoft.com::186e3c10-75c5-4578-b201-52f732b42c0b" providerId="AD" clId="Web-{4E99CD22-6C7F-4BA0-88CA-9246E8B7398F}"/>
    <pc:docChg chg="addSld modSld">
      <pc:chgData name="EC CSE 5J VAIBHAVI BHALKE" userId="S::pes2ug21cs586@pesuonline.onmicrosoft.com::186e3c10-75c5-4578-b201-52f732b42c0b" providerId="AD" clId="Web-{4E99CD22-6C7F-4BA0-88CA-9246E8B7398F}" dt="2023-11-09T17:09:45.737" v="2"/>
      <pc:docMkLst>
        <pc:docMk/>
      </pc:docMkLst>
      <pc:sldChg chg="modSp">
        <pc:chgData name="EC CSE 5J VAIBHAVI BHALKE" userId="S::pes2ug21cs586@pesuonline.onmicrosoft.com::186e3c10-75c5-4578-b201-52f732b42c0b" providerId="AD" clId="Web-{4E99CD22-6C7F-4BA0-88CA-9246E8B7398F}" dt="2023-11-09T16:45:47.791" v="1" actId="1076"/>
        <pc:sldMkLst>
          <pc:docMk/>
          <pc:sldMk cId="1779804399" sldId="668"/>
        </pc:sldMkLst>
        <pc:inkChg chg="mod">
          <ac:chgData name="EC CSE 5J VAIBHAVI BHALKE" userId="S::pes2ug21cs586@pesuonline.onmicrosoft.com::186e3c10-75c5-4578-b201-52f732b42c0b" providerId="AD" clId="Web-{4E99CD22-6C7F-4BA0-88CA-9246E8B7398F}" dt="2023-11-09T16:45:47.791" v="1" actId="1076"/>
          <ac:inkMkLst>
            <pc:docMk/>
            <pc:sldMk cId="1779804399" sldId="668"/>
            <ac:inkMk id="2" creationId="{7DC83613-18EA-B74D-3F6F-6A99CCE19447}"/>
          </ac:inkMkLst>
        </pc:inkChg>
      </pc:sldChg>
      <pc:sldChg chg="new">
        <pc:chgData name="EC CSE 5J VAIBHAVI BHALKE" userId="S::pes2ug21cs586@pesuonline.onmicrosoft.com::186e3c10-75c5-4578-b201-52f732b42c0b" providerId="AD" clId="Web-{4E99CD22-6C7F-4BA0-88CA-9246E8B7398F}" dt="2023-11-09T17:09:45.737" v="2"/>
        <pc:sldMkLst>
          <pc:docMk/>
          <pc:sldMk cId="2075340842" sldId="726"/>
        </pc:sldMkLst>
      </pc:sldChg>
    </pc:docChg>
  </pc:docChgLst>
  <pc:docChgLst>
    <pc:chgData name="EC CSE 5I SHREYAS R" userId="S::pes2ug21cs507@pesuonline.onmicrosoft.com::2d604be5-439f-41ad-96eb-448e4dbce15e" providerId="AD" clId="Web-{A7680D4B-24A0-49EE-9EF4-1C225A5334E0}"/>
    <pc:docChg chg="modSld">
      <pc:chgData name="EC CSE 5I SHREYAS R" userId="S::pes2ug21cs507@pesuonline.onmicrosoft.com::2d604be5-439f-41ad-96eb-448e4dbce15e" providerId="AD" clId="Web-{A7680D4B-24A0-49EE-9EF4-1C225A5334E0}" dt="2023-11-11T14:16:24.517" v="0" actId="1076"/>
      <pc:docMkLst>
        <pc:docMk/>
      </pc:docMkLst>
      <pc:sldChg chg="modSp">
        <pc:chgData name="EC CSE 5I SHREYAS R" userId="S::pes2ug21cs507@pesuonline.onmicrosoft.com::2d604be5-439f-41ad-96eb-448e4dbce15e" providerId="AD" clId="Web-{A7680D4B-24A0-49EE-9EF4-1C225A5334E0}" dt="2023-11-11T14:16:24.517" v="0" actId="1076"/>
        <pc:sldMkLst>
          <pc:docMk/>
          <pc:sldMk cId="2387273245" sldId="674"/>
        </pc:sldMkLst>
        <pc:picChg chg="mod">
          <ac:chgData name="EC CSE 5I SHREYAS R" userId="S::pes2ug21cs507@pesuonline.onmicrosoft.com::2d604be5-439f-41ad-96eb-448e4dbce15e" providerId="AD" clId="Web-{A7680D4B-24A0-49EE-9EF4-1C225A5334E0}" dt="2023-11-11T14:16:24.517" v="0" actId="1076"/>
          <ac:picMkLst>
            <pc:docMk/>
            <pc:sldMk cId="2387273245" sldId="674"/>
            <ac:picMk id="3" creationId="{4B273ED4-5883-B2FF-3034-3F6CACECC5EA}"/>
          </ac:picMkLst>
        </pc:picChg>
      </pc:sldChg>
    </pc:docChg>
  </pc:docChgLst>
  <pc:docChgLst>
    <pc:chgData name="EC CSE 5J TADISETTY SAI YASHWANTH" userId="S::pes2ug21cs568@pesuonline.onmicrosoft.com::d740fcf8-59fd-4617-ad0b-fe06c5b06210" providerId="AD" clId="Web-{2438722B-3F17-446D-B261-57F067A2636E}"/>
    <pc:docChg chg="modSld">
      <pc:chgData name="EC CSE 5J TADISETTY SAI YASHWANTH" userId="S::pes2ug21cs568@pesuonline.onmicrosoft.com::d740fcf8-59fd-4617-ad0b-fe06c5b06210" providerId="AD" clId="Web-{2438722B-3F17-446D-B261-57F067A2636E}" dt="2023-11-23T17:57:48.944" v="0" actId="1076"/>
      <pc:docMkLst>
        <pc:docMk/>
      </pc:docMkLst>
      <pc:sldChg chg="modSp">
        <pc:chgData name="EC CSE 5J TADISETTY SAI YASHWANTH" userId="S::pes2ug21cs568@pesuonline.onmicrosoft.com::d740fcf8-59fd-4617-ad0b-fe06c5b06210" providerId="AD" clId="Web-{2438722B-3F17-446D-B261-57F067A2636E}" dt="2023-11-23T17:57:48.944" v="0" actId="1076"/>
        <pc:sldMkLst>
          <pc:docMk/>
          <pc:sldMk cId="0" sldId="256"/>
        </pc:sldMkLst>
        <pc:picChg chg="mod">
          <ac:chgData name="EC CSE 5J TADISETTY SAI YASHWANTH" userId="S::pes2ug21cs568@pesuonline.onmicrosoft.com::d740fcf8-59fd-4617-ad0b-fe06c5b06210" providerId="AD" clId="Web-{2438722B-3F17-446D-B261-57F067A2636E}" dt="2023-11-23T17:57:48.944" v="0" actId="1076"/>
          <ac:picMkLst>
            <pc:docMk/>
            <pc:sldMk cId="0" sldId="256"/>
            <ac:picMk id="2" creationId="{910FF3B9-5420-E8CF-54C5-3681EDCF6728}"/>
          </ac:picMkLst>
        </pc:picChg>
      </pc:sldChg>
    </pc:docChg>
  </pc:docChgLst>
  <pc:docChgLst>
    <pc:chgData name="EC CSE 5G RASHID T TAHASILDAR" userId="S::pes2ug21cs424@pesuonline.onmicrosoft.com::2a16c9cc-60ae-48b8-a55e-7d9eecacaea1" providerId="AD" clId="Web-{1809A74B-8A22-44B8-8883-4B939DCAB503}"/>
    <pc:docChg chg="delSld">
      <pc:chgData name="EC CSE 5G RASHID T TAHASILDAR" userId="S::pes2ug21cs424@pesuonline.onmicrosoft.com::2a16c9cc-60ae-48b8-a55e-7d9eecacaea1" providerId="AD" clId="Web-{1809A74B-8A22-44B8-8883-4B939DCAB503}" dt="2023-11-18T07:12:53.897" v="0"/>
      <pc:docMkLst>
        <pc:docMk/>
      </pc:docMkLst>
      <pc:sldChg chg="del">
        <pc:chgData name="EC CSE 5G RASHID T TAHASILDAR" userId="S::pes2ug21cs424@pesuonline.onmicrosoft.com::2a16c9cc-60ae-48b8-a55e-7d9eecacaea1" providerId="AD" clId="Web-{1809A74B-8A22-44B8-8883-4B939DCAB503}" dt="2023-11-18T07:12:53.897" v="0"/>
        <pc:sldMkLst>
          <pc:docMk/>
          <pc:sldMk cId="2075340842" sldId="726"/>
        </pc:sldMkLst>
      </pc:sldChg>
    </pc:docChg>
  </pc:docChgLst>
  <pc:docChgLst>
    <pc:chgData name="EC CSE 5G RASHID T TAHASILDAR" userId="S::pes2ug21cs424@pesuonline.onmicrosoft.com::2a16c9cc-60ae-48b8-a55e-7d9eecacaea1" providerId="AD" clId="Web-{416A5782-391A-411D-A612-C4FA206AFA13}"/>
    <pc:docChg chg="modSld sldOrd">
      <pc:chgData name="EC CSE 5G RASHID T TAHASILDAR" userId="S::pes2ug21cs424@pesuonline.onmicrosoft.com::2a16c9cc-60ae-48b8-a55e-7d9eecacaea1" providerId="AD" clId="Web-{416A5782-391A-411D-A612-C4FA206AFA13}" dt="2023-11-19T09:29:38.182" v="3" actId="14100"/>
      <pc:docMkLst>
        <pc:docMk/>
      </pc:docMkLst>
      <pc:sldChg chg="modSp ord">
        <pc:chgData name="EC CSE 5G RASHID T TAHASILDAR" userId="S::pes2ug21cs424@pesuonline.onmicrosoft.com::2a16c9cc-60ae-48b8-a55e-7d9eecacaea1" providerId="AD" clId="Web-{416A5782-391A-411D-A612-C4FA206AFA13}" dt="2023-11-19T09:29:38.182" v="3" actId="14100"/>
        <pc:sldMkLst>
          <pc:docMk/>
          <pc:sldMk cId="3620288" sldId="724"/>
        </pc:sldMkLst>
        <pc:spChg chg="mod">
          <ac:chgData name="EC CSE 5G RASHID T TAHASILDAR" userId="S::pes2ug21cs424@pesuonline.onmicrosoft.com::2a16c9cc-60ae-48b8-a55e-7d9eecacaea1" providerId="AD" clId="Web-{416A5782-391A-411D-A612-C4FA206AFA13}" dt="2023-11-19T09:26:03.609" v="1" actId="14100"/>
          <ac:spMkLst>
            <pc:docMk/>
            <pc:sldMk cId="3620288" sldId="724"/>
            <ac:spMk id="2" creationId="{DD42CCC7-6312-349B-B905-5B1B98AEB13F}"/>
          </ac:spMkLst>
        </pc:spChg>
        <pc:spChg chg="mod">
          <ac:chgData name="EC CSE 5G RASHID T TAHASILDAR" userId="S::pes2ug21cs424@pesuonline.onmicrosoft.com::2a16c9cc-60ae-48b8-a55e-7d9eecacaea1" providerId="AD" clId="Web-{416A5782-391A-411D-A612-C4FA206AFA13}" dt="2023-11-19T09:29:38.182" v="3" actId="14100"/>
          <ac:spMkLst>
            <pc:docMk/>
            <pc:sldMk cId="3620288" sldId="724"/>
            <ac:spMk id="3" creationId="{E36FD1C3-989A-F4EE-E509-C62BF941D980}"/>
          </ac:spMkLst>
        </pc:spChg>
        <pc:cxnChg chg="mod">
          <ac:chgData name="EC CSE 5G RASHID T TAHASILDAR" userId="S::pes2ug21cs424@pesuonline.onmicrosoft.com::2a16c9cc-60ae-48b8-a55e-7d9eecacaea1" providerId="AD" clId="Web-{416A5782-391A-411D-A612-C4FA206AFA13}" dt="2023-11-19T09:26:09.016" v="2" actId="1076"/>
          <ac:cxnSpMkLst>
            <pc:docMk/>
            <pc:sldMk cId="3620288" sldId="724"/>
            <ac:cxnSpMk id="7" creationId="{AD9FB340-5D88-AB19-A749-EE79A418C27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24:12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3025 3341 1722 0,'0'0'661'0,"0"0"-189"16,0 0-158-16,0 0-92 0,0 0-44 15,0 0-31 1,-29-67-31-16,29 67-52 0,0 0-29 16,0 10-20-16,12 11-3 15,15 6 7-15,6 1-10 16,7-1-9-16,0-9 5 16,0-9-5-16,0-9-8 15,2 0 8-15,5-15 0 16,4-17 9-16,3-11-2 15,2-5-7-15,-3 0 0 16,-4 4 0-16,-8 12 0 16,-12 14-1-16,-6 14-6 15,0 4-8-15,4 26-3 0,4 14 18 16,7 8 17 0,5 2-17-16,3-6 0 0,1-8 1 15,-1-14-1-15,4-11 6 16,0-11-5-16,2-8 5 15,2-24 6-15,2-8-12 16,-4-9 1-16,-2 1 7 16,-4 4-8-16,-7 10 1 15,-8 16-1-15,-5 14-9 16,1 4-8-16,-3 24 4 16,7 12 13-16,3 4 3 15,3-1-2-15,6-8 4 16,1-11-4-16,2-8 5 15,0-12 5-15,1 0-11 16,2-13 1-16,0-15 9 0,0-5-9 16,-2-3 0-16,-2 2-1 15,-5 4 1-15,-7 6 1 16,-2 12-2-16,-4 10-20 16,-4 2 8-16,0 18 9 15,2 12 3-15,0 2 1 16,-1 0 0-16,3-8 7 15,1-7-8-15,7-14 0 16,2-3 14-16,5-3-5 16,5-22 1-16,2-5-4 0,0-6-5 15,-5 2-1 1,-1 2 0-16,-7 6-1 0,-7 12 1 16,-7 10-9-16,-4 4 1 15,2 8 1-15,2 18 7 16,2 6 4-16,5 2-4 15,3-4-2-15,3-4 1 16,4-8 1-16,1-10 9 16,2-8-9-16,3 0 1 15,-1-18 14-15,-3-8-15 16,-4-4 1-16,-6 2 0 16,-9 4-1-16,-4 6 9 15,-7 6-3-15,-4 8-6 16,0 4-1-16,2 0-23 15,9 14 13-15,5 6 11 16,12 2 0-16,0 0 7 0,5-4-7 16,-2-6 1-16,3-8 5 15,-2-4-6-15,-1 0 0 16,0-10 0-16,0-8 0 16,-2-4 6-16,1 0-5 15,-3-2 0-15,-5 4 2 16,-7 6-3-16,-9 6-1 15,-2 8 1-15,1 0-24 16,5 12 24-16,6 14-1 16,8 2 1-16,9 2 1 15,3-4-1-15,3-8 0 16,-1-8 0-16,-3-8 1 16,-1-2 11-16,-4 0-5 15,1-16 2-15,-2-4-3 0,1-4-6 16,2 0-1-16,-2 2-10 15,-1 4-47-15,-3 4-64 16,3 8-58-16,15 6-76 16,-7 0-369-16,-1 0-694 0</inkml:trace>
  <inkml:trace contextRef="#ctx0" brushRef="#br0" timeOffset="101.65">8125 3214 446 0,'0'0'1982'0,"0"0"-1299"15,0 0-353 1,0 0-156-16,0 0-174 16,0 0-189-16,0 0-677 0</inkml:trace>
  <inkml:trace contextRef="#ctx0" brushRef="#br0" timeOffset="27731.83">22379 11069 654 0,'0'0'0'15,"0"0"-345"-15</inkml:trace>
  <inkml:trace contextRef="#ctx0" brushRef="#br0" timeOffset="28932.43">21262 12164 1438 0,'0'0'536'0,"0"0"-285"16,0 0 117-16,0 0-61 15,0 0-57-15,0 0-134 16,0 0 5-16,-34-50-24 16,32 50-28-16,2 0 35 15,0 1-46-15,0 16-26 0,4 5 16 16,19 8-48-1,6 2 27-15,11-4-27 0,5-4 8 16,9-12-22 0,3-10 14-16,5-2 0 0,6-22 11 15,-4-14 1-15,-1-8-5 16,-5-3-7-16,-10 1 6 16,-7 6 9-16,-15 8-15 15,-8 14 0-15,-5 10 15 16,-6 8-4-16,2 4-2 15,4 18 1-15,3 6-10 16,7 2 14-16,2 1-14 16,7-9 0-16,4-7-11 15,4-9 8-15,4-6-4 16,-1 0 7-16,1-19 0 0,-4-8-18 16,-4-1 13-16,-4 2 5 15,-7 2-4-15,-2 4 16 16,-5 8-7-16,-5 8-5 15,1 4 0-15,1 0 10 16,6 6-10-16,3 11 0 16,5 1 7-16,7 1 5 15,1-2-7-15,1-6-5 16,0-4 0-16,-5-6-9 16,-6-1 3-16,-7 0-20 15,-15-14-86-15,-5-4-392 16,0 0-832-16</inkml:trace>
  <inkml:trace contextRef="#ctx0" brushRef="#br0" timeOffset="30733.27">10093 13102 1232 0,'0'0'703'0,"0"0"-409"16,0 0 89-16,0 0-54 15,0 0-124-15,0 0-80 16,0 0-82-16,0-6 20 16,6 26 61-16,7 6-68 0,6 4-7 15,1-2-38 1,6-3-4-16,3-7 10 0,7-7-17 15,6-11 0-15,8 0-5 16,7-11 13-16,3-14 4 16,0-7-12-16,-4-1 0 15,-4-2 6-15,-13 5-6 16,-7 6 0-16,-12 8 4 16,-7 8 8-16,-4 8-22 15,2 0 10-15,4 14 0 16,6 10 20-16,8 4-20 15,2-2 0-15,5-5-3 16,1-8 9-16,2-8-12 16,1-5 6-16,-1-3 0 15,1-17 5-15,-1-4-5 16,-1-6 0-16,-3 0 3 0,-4 2 10 16,-2 4-13-16,-6 6 0 15,-6 6 0-15,1 12-9 16,-3 0 9-16,2 6 0 15,3 16 4-15,1 2 10 16,6 0-13-16,2-2-1 16,7-10 0-16,5-6-3 15,3-6 3-15,5 0 0 16,0-14-4-16,-2-6 19 16,-7-2-15-16,-5 0 0 15,-8 4 0-15,-7 4 7 16,-7 4-7-16,-4 6 0 0,-4 2 6 15,-3 2-5 1,3 0-2-16,1 0-19 0,-6 8-192 16,0 0-473-16,0-2-1497 15</inkml:trace>
  <inkml:trace contextRef="#ctx0" brushRef="#br0" timeOffset="43567.25">7552 13301 993 0,'0'0'340'16,"0"0"-137"-16,0 0-4 16,0 0 17-16,0 0 4 15,0 0 15-15,-6-26-40 16,2 17-49-16,-3 4-41 16,-2-3-20-16,0-2-3 15,-4 1-30-15,-1 0 4 16,-1-2 2-16,-3 4-38 15,0-2 13-15,-4 4-17 16,-3-2-2-16,-2 5 35 16,0 2-25-16,1 0-2 15,0 0 17-15,1 0-18 0,0 0 3 16,1 2-24 0,1 6 1-16,1 1 13 0,2-1-14 15,0 2 0-15,0 1 14 16,0 1-14-16,-1 5 21 15,2 1-12-15,1 0-1 16,1 4 4-16,0 4-12 16,5 4 0-16,0 4-2 15,7 2 10-15,3 4-3 16,2-2-5-16,0 0-1 16,0-2-7-16,9 3 5 15,5-3 3-15,-3 1 0 16,3 2 1-16,1-3 4 15,3 0-5-15,-1-2 0 16,4 0 2-16,1-4-2 0,-2 0-9 16,0 1 8-16,0-6 2 15,2 1 9-15,3 1-10 16,-1-4 1-16,5 2 1 16,0-3-2-16,3-4-1 15,-1 0 0-15,0-2 1 16,-2-4 6-16,2 0-6 15,0-4 1-15,0-2 1 16,1-2-2-16,1-4-1 16,0 0-1-16,1 0 2 15,1-2 6-15,-2-10-5 16,-1-2 11-16,-3-2-9 0,-2 0 8 16,-1 0-10-16,-1-4 16 15,0-3-7-15,-4-2 13 16,4-4-16-16,-2-3 10 15,1-4-6-15,-4 0-10 16,-2-4 6-16,-3 2 3 16,-3-4 5-16,-3 2 14 15,-7-2-10-15,-2 0 22 16,0-3 4-16,-2 4-20 16,-14-4-2-16,-6 3-11 15,-7 2-3-15,-7 4-5 16,-9 4-4-16,-28 4-84 15,9 8-258-15,3 6-850 0</inkml:trace>
  <inkml:trace contextRef="#ctx0" brushRef="#br0" timeOffset="45333.33">8880 2749 390 0,'0'0'1452'0,"0"0"-966"16,0 0-16-16,0 0-179 15,0 0-99-15,0 0-72 0,0 0-3 16,-27 2-41-1,52-4 11-15,18-10 8 0,32-14-46 16,44-18-2-16,53-22-25 16,21-15-10-16,5-3-3 15,-22 4-7-15,-49 18-2 16,-31 16 9-16,-34 7-8 16,-19 10 8-16,-5-6-9 15,-9-1 1-15,-10-2-3 16,-19 6-2-16,0 4-26 15,-33 6-20-15,-11 6-31 16,-8 8 12-16,-4 6-7 16,1 2 41-16,2 0 35 0,8 4-10 15,11 2 10-15,11-2 15 16,6 0 18-16,11-2 17 16,6 0-22-16,0 0-5 15,0 2-17-15,11 2-5 16,13 0-1-16,10 2 21 15,6 0-12-15,9 0 17 16,0 0-26-16,0 4 2 16,-4 0-2-16,-7 2-2 15,-7 6 1-15,-9 4 0 16,-11 4 1-16,-11 7 9 16,0 2-2-16,-20 10 7 15,-14 1-13-15,-5 4-1 16,-9 2-33-16,-20 20-184 0,12-11-563 15,3-9-985-15</inkml:trace>
  <inkml:trace contextRef="#ctx0" brushRef="#br0" timeOffset="45898.65">8917 3226 1788 0,'0'0'670'0,"0"0"-297"16,0 0 89-16,0 0-240 16,0 0-90-16,0 0-108 15,0 0 7-15,71 62 23 16,27-27 3-16,45 6-3 15,48 6-31-15,19-5-4 16,-4-8-13-16,-21-10 0 16,-31-8-3-16,-13-4-3 15,-33-6-10-15,-25-2 9 16,-29-4-26-16,-21 0-18 16,-6 0 16-16,-10 0 13 15,-7-6 16-15,-10-4 25 16,-5-6-24-16,-19-2 13 15,-5-2-13-15,-3 2 0 16,3 2 0-16,0 2 7 0,5 4-5 16,6 2 24-16,2 4 9 15,8 2 22-15,6 2-19 16,2 0-12-16,0 0-24 16,23 18-1-16,14 8-2 15,5 4 0-15,2 4 6 16,-3 0-1-16,-12 0-5 15,-12-2 0-15,-15 1-2 16,-2-4 10-16,-21 0-8 16,-18-4 0-16,-5 0-22 0,-6-10-35 15,-14-15-149 1,13 0-353-16,8-5-516 0</inkml:trace>
  <inkml:trace contextRef="#ctx0" brushRef="#br0" timeOffset="46333.16">10752 2109 371 0,'0'0'1601'0,"0"0"-1049"0,0 0-10 15,0 0-220-15,0 0-102 16,0 0-97-16,0 0-57 16,-64-50-3-16,59 54-42 15,-1 22-10-15,-4 11 22 16,1 8-32-16,5 10 23 16,4-3-24-16,0-2 11 15,25-8-22-15,13-10 11 16,8-12-7-16,10-14-1 15,8-6-20-15,2-14 19 16,-4-20 0-16,-7-10 9 16,-10-10 11-16,-12-8-10 15,-10-9 36-15,-17-5 25 16,-6 0-41-16,0 6 13 16,-18 14 7-16,-11 13-41 0,-8 20 0 15,-5 16 0-15,-4 7 0 16,-2 22 0-16,3 18 0 15,5 13 0-15,0 25-131 16,13-10-480-16,9-14-608 0</inkml:trace>
  <inkml:trace contextRef="#ctx0" brushRef="#br0" timeOffset="46832.75">11461 3162 2056 0,'0'0'701'16,"0"0"-317"-16,0 0 88 15,0 0-306-15,0 0-79 0,0 0-43 16,0 0-32 0,55-116 12-16,-36 64-24 15,-6-3 0-15,-5 1 1 16,-1 4 11-16,-2 12-11 0,-3 10 16 15,-2 12 11-15,0 14 25 16,0 2-53-16,0 14 1 16,0 26 3-16,0 16-3 15,0 14 10-15,0 11-10 16,2 3-1-16,5-2 17 16,1-2-17-16,-1-6 0 15,0-10-1-15,-2-7-36 16,-1-11-53-16,-4-14-103 15,0-16-335-15,-9-12-258 16,-9-4-534-16</inkml:trace>
  <inkml:trace contextRef="#ctx0" brushRef="#br0" timeOffset="47034.31">11381 3551 1979 0,'0'0'720'0,"0"0"-371"16,0 0 100-16,0 0-305 15,0 0 3-15,0 0-39 16,119 0-45-16,-65-2-30 16,6-12-21-16,-2-4-12 15,-2 0-84-15,4-12-259 16,-13 6-456-16,-14 4-515 0</inkml:trace>
  <inkml:trace contextRef="#ctx0" brushRef="#br0" timeOffset="47167.58">12109 3441 1896 0,'0'0'1078'0,"0"0"-741"15,0 0-9-15,0 0-232 16,0 0-96-16,0 0-598 16,0 0-1251-16</inkml:trace>
  <inkml:trace contextRef="#ctx0" brushRef="#br0" timeOffset="48099.99">11905 1913 1390 0,'0'0'945'16,"0"0"-334"-16,0 0-103 15,0 0-225-15,0 0-91 16,0 0-106-16,0 0-46 15,73-107-19-15,-31 92-20 16,1 2 18-16,-4 8-19 16,-7 5 0-16,-6 1 0 0,-8 26-11 15,-7 10 5-15,-6 10 6 16,-5-1-1-16,0-2-7 16,0-6 5-1,-2-12 3-15,-3-12-6 0,5-8 12 16,0-6-4-16,0 0 5 15,7-16-7-15,11-12 20 16,1-8-20-16,8-8 0 16,2 0 0-16,-2 2 0 15,-4 7 0-15,-6 15 0 16,-3 13 0-16,-5 7-3 16,-1 11-5-16,1 25 8 0,-2 13 0 15,2 5-1 1,0 4 1-16,0-6 0 0,2-8-14 15,0-14 14-15,5-14-12 16,3-16 12-16,4-2 3 16,6-30-2-16,2-12-1 15,-4-6 0-15,0-2 1 16,-10 2 14-16,-3 7-14 16,-6 16-1-16,-5 14 9 15,-3 13-9-15,0 0 0 16,0 25-10-16,0 13 1 15,0 4 0-15,6 2 9 16,6-4 0-16,5-12-6 0,10-10-6 16,4-14 11-1,0-4 0-15,1-12 1 0,-8-16 8 16,-8-8-1 0,-11-6 4-16,-5-4 19 0,0-2-30 15,-21-1 0-15,-6 7 0 16,-4 10 0-16,-6 20 0 15,-9 12 0-15,2 18 0 16,-7 58-107-16,13-3-430 16,16-5-705-16</inkml:trace>
  <inkml:trace contextRef="#ctx0" brushRef="#br0" timeOffset="48900.89">12913 1856 1610 0,'0'0'1032'16,"0"0"-470"-16,0 0-192 15,0 0-137-15,0 0-104 16,0 0-69-16,0 0-8 16,103 51-34-16,-69-19-17 15,-5 4 5-15,-8-2-6 16,-5-6-9-16,-9-4 8 16,-5-10-32-16,-2-6 32 0,0-6 1 15,0-2 0-15,4-4 31 16,6-20-31-16,3-8 0 15,5-6-1-15,4-4 13 16,0 4-11-16,1 4-1 16,-6 10 0-16,-1 9 5 15,-3 9-5-15,-1 6 0 16,-2 9-11-16,3 18 16 16,-1 14-11-16,3 5 6 15,4 0-2-15,7-2-7 16,6-12-16-16,10-10-8 15,5-16 31-15,6-6-20 0,-2-6 21 16,-4-22 1-16,-11-6 0 16,-15-4 17-16,-9-4-17 15,-12 0 0-15,0 2 29 16,-8 6-22-16,-13 7 22 16,-1 15-8-16,-3 12-15 15,1 12-5-15,2 24-1 16,3 14-8-16,11 5 7 15,8-3-7-15,0-6 8 16,16-8 0-16,15-16-2 16,11-10-5-16,6-12-7 15,2 0-8-15,-5-22 20 16,-7-6 1-16,-11-4 1 16,-8-4 1-16,-5-2 0 0,-3 2 13 15,-3 3-14-15,0 10 0 16,-4 10 33-16,-2 13-22 15,-2 0 6-15,4 27-14 16,3 13-3-16,2 6 0 16,7 0 0-16,4-4-3 15,4-12-41-15,3-16-91 16,4-20-120-16,-6-22-353 16,-7-10-388-16</inkml:trace>
  <inkml:trace contextRef="#ctx0" brushRef="#br0" timeOffset="49033.03">14103 1592 1793 0,'0'0'825'0,"0"0"-551"15,0 0-92-15,0 0-182 16,31 126-98-16,11-86-653 0</inkml:trace>
  <inkml:trace contextRef="#ctx0" brushRef="#br0" timeOffset="49901.36">14475 1941 1217 0,'0'0'859'0,"0"0"-373"16,0 0-139-16,0 0-68 0,-51-114-83 16,31 89-72-16,-2 6-14 15,-7 10-14 1,-3 9-35-16,1 2-22 0,2 27-25 15,7 4-14-15,9 6 0 16,13-3-22-16,0-8 12 16,11-8 4-16,15-10 6 15,1-10 4-15,2 0 2 16,-6-6 3-16,-6-8 5 16,-3 4-13-16,-7 4 22 15,-1 6 19-15,0 0-22 16,6 14-7-16,3 18-1 15,6 12-1-15,3 12-11 16,3 8 0-16,-1 8-2 0,-3 0 1 16,-3 1-31-1,-7-9 16-15,-11-8-1 0,-2-10 17 16,0-10 0-16,-24-12 1 16,-10-11 13-16,-3-11 1 15,-3-2-8-15,2-19 17 16,7-21-15-16,13-14-8 15,18-34-1-15,22-47-7 16,49-39-26-16,18-8-35 16,-4 33-53-16,-22 51-5 15,-32 54 64-15,-18 24 62 16,-5 6 32-16,-8 4 113 16,0 8 41-16,-15 2-85 0,-16 8-61 15,0 18-2 1,2 10-15-16,4 8-23 0,12 8 0 15,11 6 0-15,2 3 0 16,11-1 0-16,16-4 0 16,4-4-3-16,-2-10-14 15,-4-12-11-15,-8-10 2 16,-5-9-8-16,-10-11 34 16,-2 0 4-16,0-25-2 15,0-5 17-15,0-6-19 16,0-2 1-16,0 4-4 15,0 6 11-15,0 8-2 16,0 8 18-16,9 8-24 16,1 4 16-16,9 0-16 0,1 20 0 15,2 8-2-15,-2 10-2 16,-2 4 2-16,-5 4-19 16,-4-2-22-16,-3-3 19 15,2-12-11-15,-2-8-4 16,-2-12-4-16,3-9-31 15,5-1 46-15,-2-28-7 16,9-9-32-16,4-10-29 16,4-6-38-16,7-4-45 15,1 4-25-15,-1 8 43 16,0 4-89-16,-13 14-385 16,-7 10-498-16</inkml:trace>
  <inkml:trace contextRef="#ctx0" brushRef="#br0" timeOffset="51165.71">15068 1726 1485 0,'0'0'792'16,"0"0"-176"-16,0 0-90 15,0 0-205-15,0 0-129 0,0 0-111 16,0 0-59-16,-47 10 15 16,45 27-36-16,2 9-1 15,0 2 8-15,0-1-2 16,0-2-12-16,9-7 6 15,-1-10-20-15,-1-10 19 16,-2-8-11-16,-3-8 12 16,1-2 7-16,-1-2-7 15,0-18 0-15,4-4-15 16,5-6 15-16,5 2-8 16,2 2 9-16,2 6-1 15,2 8 0-15,3 8-9 16,2 4 8-16,-5 6-10 15,0 18 1-15,-4 8 1 0,-7 6 0 16,-9 0-38 0,-2 2 13-16,-4-6-34 0,-19-4 38 15,-3-8 9-15,-6-9 21 16,1-10 3-16,4-3-2 16,10 0-1-16,8-14 32 15,9-8-17-15,5-6-10 16,26-2-5-16,9-2-11 15,4 4 4-15,5 4-53 16,-7 6 7-16,-3 6 35 16,-12 6 5-16,-12 6 13 15,-7 0 1-15,-3 0 0 0,-5 0 41 16,0 10-27 0,0 6 0-16,0 4 5 0,0 2-14 15,3 0-12-15,8-2 1 16,6-2-14-16,8-4 19 15,-1-6-20-15,3-6-4 16,-6-2 23-16,-6 0 1 16,-9-8 0-16,-6-10 16 15,0 0 10-15,-6-4 14 16,-9 0-23-16,-6 0-5 16,5 0 28-16,3 6-20 15,5 0 32-15,8 5 16 16,0 2-28-16,4 0 0 0,18 4-40 15,8 1-2-15,5 4-4 16,5 0 1-16,0 18 4 16,-2 10-10-16,-7 8-31 15,-9 8-6-15,-8 2-36 16,-10 0-26-16,-4-3-22 16,0-11 6-16,-8-10 57 15,-4-11 36-15,1-11 33 16,2 0 15-16,4-7-6 15,5-19 26-15,0-6 1 16,10-8-24-16,17-5 16 16,8-1-20-16,7 4-7 15,0 4 3-15,1 8-4 16,-10 6-5-16,-6 10 5 16,-12 4 19-16,-5 2 14 0,-8 3-4 15,-2 1-19-15,0 0 8 16,0 1-18-16,-7-5-14 15,-4 0 5-15,-4-1 9 16,-1 1 8-16,3 2 16 16,1 5 9-16,8-2 9 15,4 3-41-15,0 0-1 16,8 6-17-16,17 11 17 16,6 3 2-16,0 0-2 15,0 3-21-15,-4 4-5 0,-6 1-23 16,-10 4 13-16,-9 2 22 15,-2 0 14-15,-7-2 5 16,-15-2 2-16,-5-6 38 16,-2-6 8-16,5-6-31 15,8-3 5-15,7-9-15 16,9 0-12-16,18-23-91 16,13-9-402-16,7-2-714 0</inkml:trace>
  <inkml:trace contextRef="#ctx0" brushRef="#br0" timeOffset="51299.68">16341 2091 2020 0,'0'0'887'0,"0"0"-437"16,0 0-136-16,0 0-163 16,0 0-151-16,0 0-267 15,0 0-1469-15</inkml:trace>
  <inkml:trace contextRef="#ctx0" brushRef="#br0" timeOffset="59632.21">28381 7914 1267 0,'0'0'627'0,"0"0"-371"16,0 0 7-1,0 0-37-15,0 0-90 0,0 0-5 16,-93 4 47-1,60 21-3-15,0 3 3 0,-2 8-22 16,-1 2-40-16,3 4-23 16,6 6-42-16,4 2-21 15,4 3 1-15,5 1-23 16,5 1 4-16,7-2-12 16,2-3 1-16,0-4 14 15,5-2-15-15,13-4 1 16,5-2 4-16,6-3-4 15,3-6-1-15,4-4 0 16,2-6 6-16,4-5 1 16,5-5-7-16,-1-7 0 15,4-2 4-15,-2 0 7 16,2 0-12-16,-6-11 1 0,-1-3 0 16,-1-5 5-16,-3-3-4 15,2-5-1-15,-3-3 3 16,0-3 7-16,-5-4-10 15,-2-1 1-15,-4-2 0 16,-5 0 33-16,-6-4-33 16,-5-1 28-16,-6 4-2 15,-5-2-27-15,0 5 0 16,0 4 0-16,-13 0 0 16,-8 4 0-16,-1 0 0 15,-3 4 0-15,-2 0 0 0,-1 3 0 16,-3 5 0-16,-3 0 0 15,-4 5 0-15,-2 3 0 16,-2 1 0-16,-5 5 0 16,1 3 0-16,-2 1-11 15,-10 0-97-15,14 0-387 16,6 0-606-16</inkml:trace>
  <inkml:trace contextRef="#ctx0" brushRef="#br0" timeOffset="60700.03">28860 7931 1141 0,'0'0'635'0,"0"0"-374"15,0 0 47-15,0 0-9 16,0 0-107-16,0 0-56 16,0 0-9-16,-32 36 19 15,32-35-31-15,0-1 18 16,0 0 1-16,0 0-22 16,0 0 8-16,0 0-24 15,0-3-12-15,0-9-27 16,0-6-57-16,11-9 0 15,12-7 0-15,12-10 0 16,10-10 0-16,11-10 0 16,13-12 0-16,22-22 0 15,30-33 0-15,30-36 0 16,8-13 0-16,-15 8 0 0,-37 36 0 16,-38 47 0-16,-24 29 0 15,-14 16 0-15,3-2 0 16,-5-2 0-16,0-3 0 15,-10 14 0-15,-5 5 0 16,-3 7 0-16,-5 7 0 16,1 7 0-16,-4 4 0 15,-1 3 0-15,0 4 0 16,-2 0 0-16,0 0 0 16,0 0 0-16,0 0 0 15,0 8-18-15,2 4-102 16,0-2-107-16,5 2-255 0,11-2-142 15,-3-4-79 1,3-3-177-16</inkml:trace>
  <inkml:trace contextRef="#ctx0" brushRef="#br0" timeOffset="61101.94">30408 6122 1465 0,'0'0'544'16,"0"0"-154"-16,0 0 65 15,0 0-239-15,0 0-76 16,0 0-13-16,-123-36-37 16,100 66-69-16,0 12-8 15,3 8-2-15,9 6 8 16,9 2 14-16,2 1-15 0,13-4 0 16,18-4-4-16,10-9-8 15,5-10 3-15,5-8-8 16,5-12 7-16,4-10 14 15,0-2-10-15,-2-8 17 16,-4-16 35-16,-9-6-1 16,-12-8 29-16,-14-7-2 15,-7-5-32-15,-12-4 10 16,0-2-68-16,0 0 0 16,-20 6 0-16,-3 4 0 15,-2 6 0-15,-4 10 0 16,-2 5 0-16,-4 13 0 15,-12 9 0-15,-13 3 0 16,-16 18 0-16,-47 54-33 16,17-4-294-16,12 0-774 0</inkml:trace>
  <inkml:trace contextRef="#ctx0" brushRef="#br0" timeOffset="61899.57">29027 8464 1493 0,'0'0'394'0,"0"0"94"16,0 0-120-16,-116-20-107 15,91 18-41-15,7 0-22 16,7 2-69-16,3 0-41 16,3 0-25-16,5 8-21 15,0 8 17-15,26 6-20 16,24 8 22-16,41 8 34 15,56 8-32-15,74 11-28 0,39 3-35 16,19-1 0-16,-5 2 0 16,-33-3 0-16,-14-2 0 15,-24-1 0-15,-48-15 0 16,-47-11 0-16,-41-11 0 16,-28-5 0-16,-7-5 0 15,-8 0 0-15,-3-4 0 16,-15-2 0-16,-4 0 0 15,-2-2 0-15,3 0 0 16,1 0 0-16,2 0 0 16,4 0-111-16,1 0-104 15,-3 0-122-15,2-12-251 16,-4 2-308-16,1-1-638 0</inkml:trace>
  <inkml:trace contextRef="#ctx0" brushRef="#br0" timeOffset="62233.01">31467 8988 234 0,'0'0'1426'0,"0"0"-856"16,0 0 45-16,0 0-165 16,0 0-157-16,0 0-62 15,0 0-88-15,-139-71-9 16,106 83-134-16,4 20 0 16,6 13 0-16,10 6 0 0,9 7 0 15,4 3 0 1,6-3 0-16,23-6 0 0,17-10 0 15,6-10 0-15,13-14 0 16,9-10 0-16,3-8 0 16,2-1 0-16,-8-21 0 15,-9-7 0-15,-12-7 0 16,-17-8 0-16,-14-6 0 16,-9-4 0-16,-10-4 0 15,0-2 0-15,-27 5 0 16,-11 7 0-16,-15 12 0 15,-32 14 0-15,-42 22 0 16,-52 16 0-16,21 18 0 16,21 8-695-16</inkml:trace>
  <inkml:trace contextRef="#ctx0" brushRef="#br0" timeOffset="63266.25">28456 9162 1260 0,'0'0'264'0,"0"0"-85"0,0 0 192 16,0 0-97-16,-111-102-33 15,100 92-3-15,7 3-22 16,1 6-20-16,3-2-26 15,0 3-18-15,0 0-47 16,0 0-23-16,0-1 22 16,0 1-41-16,0 0-6 15,0 0-11-15,0 0-26 16,0 0-1-16,0 4-7 16,15 18 2-16,10 18-1 15,9 28-13-15,13 38 0 16,11 44 0-16,6 25 0 15,5 11 0-15,4 3 0 0,1-9 0 16,4-1 0 0,5-11 0-16,-3-22 0 0,-13-35 0 15,-16-31 0-15,-20-28 0 16,-11-18 0-16,1-4 0 16,-9-5 0-16,-1-7 0 15,-3-11 0-15,-6-7 0 16,0 0 0-16,2 0 0 15,-2-7 0-15,3-8 0 16,-1 1 0-16,-2 3 0 16,-2-1 0-16,0-1 0 15,0 3 0-15,0 1 0 16,0 0 0-16,0 0 0 16,0 0-9-16,0-1 9 0,-2 2 0 15,-11 2 9-15,-7 2-9 16,-7 4 0-16,-6 0 0 15,-7 18 0-15,0 16 0 16,-1 13 0-16,6 9 0 16,8 8 0-16,12 2 0 15,15-2 0-15,0-4 0 16,31-8 0-16,15-10 0 16,16-9 0-16,8-15 0 15,3-12 0-15,-2-6 0 16,-3-6 0-16,-13-18 0 15,-12-8 0-15,-18-7 0 16,-15-4 0-16,-10-6 0 16,-8-1 0-16,-25 4 0 0,-19 4 0 15,-13 8 0-15,-32 2 0 16,-55-4 0-16,20 8-96 16,-2-1-1222-16</inkml:trace>
  <inkml:trace contextRef="#ctx0" brushRef="#br0" timeOffset="64300.93">28136 9088 1285 0,'0'0'376'16,"0"0"-19"-16,0 0-21 15,0 0-127-15,0 0-58 16,4-121 40-16,-4 93-48 15,-6 0-30-15,-8 2 7 16,1 4-19-16,-1 2 7 16,-3 4-4-16,-4 4-26 15,-5 8 13-15,-8 4-38 16,-8 0-5-16,-12 20 19 16,-10 18-31-16,-14 18 21 15,-29 30-13-15,-29 39-16 16,-33 39-28-16,-16 15 0 0,2-3 0 15,11-12 0-15,18-21 0 16,8-5 0-16,5-9 0 16,27-27 0-16,32-26 0 15,29-28 0-15,19-18 0 16,8-4 0-16,5-6 0 16,6-4 0-16,11-13-26 15,2-3-19-15,2 0 29 16,-6-11-37-16,4-7 8 15,0-4 5-15,2 0-73 16,0-4-52-16,4 2-55 16,15-2-21-16,3 0-3 0,3 0-16 15,-2 0 60 1,-2 2 50-16,-8 4 76 0,-4 2 74 16,-6 1 37-16,-3 6 86 15,0 3 82-15,-19 5 20 16,-5 3-32-16,-8 3 1 15,-5 23-50-15,-5 14 13 16,2 10-37-16,4 8-57 16,7 4-12-16,11 1-51 15,12-4 15-15,6-5-7 16,4-7 2-16,23-11-10 16,13-10 0-16,9-14 0 15,10-10 2-15,9-2-2 0,7-18-20 16,6-12 14-16,-8-8 6 15,-6-7 9-15,-18-2-8 16,-15-4 10-16,-26-1 32 16,-8-2 22-16,-27 0 10 15,-31 4-14-15,-19 5-26 16,-17 13 4-16,-6 10-39 16,-27 11-5-16,24 4-155 15,24 2-902-15</inkml:trace>
  <inkml:trace contextRef="#ctx0" brushRef="#br0" timeOffset="65133.16">26620 7560 932 0,'0'0'273'0,"0"0"-22"0,0 0 14 16,0 0-22-16,-120-40-50 15,80 33-42-15,-4 1 32 16,-4 2-3-16,0-2-27 15,-4-2-2-15,-1-2-54 16,-3-2-28-16,-4-2 12 16,-1-2-9-16,-1-2 15 15,0 2-11-15,5 0 13 16,1 2 4-16,9 0-29 16,9 4 1-16,9 2 13 15,12 4-8-15,7 0 4 16,10 4-34-16,0 0-17 0,23 0-10 15,26 6-11 1,47 18 26-16,60 14-28 0,66 18 0 16,46 12 0-16,19 11 0 15,-2 3 0-15,-24 0 0 16,-14 2 0-16,-33-9 0 16,-54-19 0-16,-55-20 0 15,-49-16 0-15,-29-10 0 16,-12-2 0-16,-6-2 0 15,-4-2 0-15,-5-4 0 16,0 0 0-16,0 0 0 16,-3 0 0-16,1 0 0 15,2 0 0-15,-6 0-125 16,-2 0-530-16,-2 0-602 0</inkml:trace>
  <inkml:trace contextRef="#ctx0" brushRef="#br0" timeOffset="65832.28">25878 7231 1096 0,'0'0'371'15,"0"0"-25"-15,0 0 33 16,-113-45-40-16,77 45-69 16,-2 0-44-16,1 9-83 0,-5 18-23 15,-1 9 31-15,-2 7-41 16,0 3-26-16,8 4-44 15,3 0-32-15,12 0 28 16,9 3-24-16,11-3-11 16,2-2 14-16,19 0-3 15,18-6-10-15,11-6-2 16,12-8 0-16,9-8 26 16,5-12-26-16,2-8 0 15,-2 0 3-15,-6-16 6 16,-9-10 2-16,-13-4 10 15,-15-6 6-15,-11-4 46 16,-13-6-20-16,-7-8-4 16,-7-4 14-16,-24-9-63 0,-16 3 0 15,-10 2 0-15,-11 8 0 16,-5 12 0-16,0 11 0 16,5 16 0-16,11 11 0 15,10 4 0-15,14 15-9 16,30 22-237-16,3-7-658 15,13-6-973-15</inkml:trace>
  <inkml:trace contextRef="#ctx0" brushRef="#br0" timeOffset="65967.59">26540 7391 2410 0,'0'0'728'15,"0"0"-642"-15,0 0-86 16,0 0-467-16</inkml:trace>
  <inkml:trace contextRef="#ctx0" brushRef="#br0" timeOffset="66765.48">28594 8223 1453 0,'0'0'705'16,"0"0"-147"-16,0 0-10 16,0 0-235-16,0 0-96 15,0 0-49-15,-133-68-34 16,91 32-134-16,-10-12 0 15,-8-10 0-15,-11-12 0 16,-18-24 0-16,-13-27 0 16,1-32 0-16,19-21 0 15,30-12 0-15,41-11 0 16,11 1 0-16,27 5 0 0,15 21 0 16,-2 41 0-1,-4 43 0-15,-10 36 0 0,1 20 0 16,0 4 0-16,2 4 0 15,-2 4 0-15,-10 10 0 16,-5 4-15-16,-8 2-72 16,-1 2-14-16,-3 0 1 15,0 0-5-15,-17 18-150 16,-4 6-293-16,-4 2-458 0</inkml:trace>
  <inkml:trace contextRef="#ctx0" brushRef="#br0" timeOffset="67498.64">28198 8221 1347 0,'0'0'590'0,"0"0"-83"16,0 0-45-16,0 0-217 15,0 0-28-15,0 0-22 16,0 0-37-16,-14-10-79 16,14 10-32-16,7 0-1 15,20 0-46-15,14 10 0 16,13 0 12-16,11 1-6 16,5-4-12-16,-1-3-16 15,-9-1 1-15,-14-3 13 16,-13 0-8-16,-14 0 11 0,-11 0-5 15,-6 0-5-15,-2 0-26 16,0 0-116-16,0 0-174 16,0-3-402-16,-4-7-207 0</inkml:trace>
  <inkml:trace contextRef="#ctx0" brushRef="#br0" timeOffset="67767.39">28704 7965 1341 0,'0'0'564'0,"0"0"-64"16,0 0 43-16,0 0-269 16,0 0-18-16,0 0-67 15,0 0-53-15,-23-80-22 0,21 80-51 16,-2 0 5-16,-3 7-55 16,1 18-13-16,-6 8 9 15,5 10-9-15,-1 5 0 16,1 0 3-16,2 0 6 15,1-2-18-15,2-4 9 16,2-4-48-16,0-8-15 16,0-5-104-16,8-15-199 15,13-6-244-15,3-4-476 0</inkml:trace>
  <inkml:trace contextRef="#ctx0" brushRef="#br0" timeOffset="67866.1">28920 8149 2393 0,'0'0'825'16,"0"0"-325"-16,0 0-319 16,0 0-181-16,0 0-141 15,0 0-1112-15</inkml:trace>
  <inkml:trace contextRef="#ctx0" brushRef="#br0" timeOffset="77334.11">10095 15446 1847 0,'0'0'617'15,"0"0"-313"-15,0 0 54 16,0 0-31-16,0 0-105 0,0 0-95 15,40 2 11 1,-9 32-30-16,7 13-60 0,7 8-48 16,11 4 0-16,10-3 0 15,28-14 0-15,35-22 0 16,31-20 0-16,12-42 0 16,-9-26 0-16,-20-17 0 15,-37 13 0-15,-17 6 0 16,-20 16 0-16,-9 6 0 15,9 8 0-15,5 1 0 16,6 16 0-16,-8 15 0 16,-8 4 0-16,1 26 0 15,-5 16 0-15,2 10 0 16,5-2 0-16,4 2 0 0,10-12 0 16,4-8 0-16,6-14 0 15,7-13 0-15,2-5 0 16,3-5 0-16,-5-17 0 15,-5-6 0-15,-8-2 0 16,-12-6 0-16,-10 6 0 16,-17 6 0-16,-15 8 0 15,-8 12 0-15,-5 4 0 16,-1 16 0-16,8 12 0 16,6 6 0-16,12 2 0 15,8-4 0-15,13-10 0 16,30-12 0-16,-1-10 0 15,10 0 0-15,4-20 0 0,-18-12 0 16,9 2 0 0,-13-6 0-16,-16 4 0 0,-15 8 0 15,-19 6 0-15,-12 12 0 16,-11 6 0-16,-2 0 0 16,-1 18 0-16,4 6 0 15,7 6 0-15,11-4 0 16,11-4 0-16,14-12 0 15,11-6 0-15,9-4 0 16,2-4 0-16,-2-14 0 16,-7 0 0-16,-9 0 0 15,-11 0 0-15,-9 2 0 16,-11 6 0-16,-9 0 0 16,-4 6 0-16,-6 4 0 0,2 0 0 15,3 0 0-15,8 0 0 16,8 0 0-16,11 0 0 15,10 0 0-15,45-4-232 16,-12-10-411-16,-7 0-516 0</inkml:trace>
  <inkml:trace contextRef="#ctx0" brushRef="#br0" timeOffset="77465.84">16075 15410 2257 0,'0'0'666'15,"0"0"-517"-15,0 0-149 0,0 0-699 16</inkml:trace>
  <inkml:trace contextRef="#ctx0" brushRef="#br0" timeOffset="80601.61">27982 5677 1976 0,'0'0'586'16,"0"0"-131"-16,0 0-133 16,0 0-108-16,0 0-83 15,0 0-29-15,0 0-3 16,-14-10-48-16,4 14-24 15,-9 16-3-15,-5 12-24 16,-5 8 11-16,5 8-10 16,3 4-1-16,15-2 0 0,6-2-5 15,6-6-2 1,28-3-2-16,11-11-15 0,12-6 24 16,11-10 14-1,3-6-13-15,0-6 21 0,-5 0-20 16,-8-4 4-16,-10-12 10 15,-11-4-8-15,-8-4 16 16,-6-6 9-16,-10-2-17 16,-7-3-16-16,-4 2 0 15,-2-4 0-15,0 1 0 16,0 0 0-16,-4 2 0 16,-11 0 0-16,-3-1 0 15,-2 4 0-15,-4-1 0 16,-3 4 0-16,-2 1 0 15,-2 7 0-15,-1 4 0 0,-3 4-102 16,8 4-257 0,9 0-530-16</inkml:trace>
  <inkml:trace contextRef="#ctx0" brushRef="#br0" timeOffset="80732.78">28786 5807 1270 0,'0'0'1441'16,"0"0"-1441"-16,0 0-323 0</inkml:trace>
  <inkml:trace contextRef="#ctx0" brushRef="#br0" timeOffset="92332.83">32652 6828 499 0,'0'0'640'0,"0"0"-410"0,0 0 73 16,0 0 8-16,0 0-28 15,0 0-15-15,-47-81-25 16,38 72-38-16,-4 0-2 16,-8 4-59-16,-2 1-2 15,-6 4-53-15,-6 0-44 16,-2 9-21-16,3 15-23 15,1 11 5-15,4 2 18 16,10 10-23-16,2 1 8 16,11 6-8-16,6 0 0 15,0 2 8-15,19-1-9 16,10-5 0-16,5-6 0 16,9-8 6-16,3-10 6 15,8-10-4-15,4-6-7 0,2-8 12 16,-4-2-13-16,-8-4 6 15,-5-18 24-15,-9-4 32 16,-5-8 17-16,-8-8-8 16,-5-3-23-16,-7-3 1 15,-5-2-38-15,-4 2 8 16,0 0-19-16,-4 4 0 16,-18 2 0-16,-7 4 0 15,-14 9 0-15,-15 11 0 16,-50 17-33-16,10 1-314 15,11 0-1022-15</inkml:trace>
  <inkml:trace contextRef="#ctx0" brushRef="#br0" timeOffset="93801.69">28743 8223 1215 0,'0'0'296'15,"0"0"-70"-15,0 0-12 16,0 0-80-16,0 0-78 0,0 0 17 16,-17 0 37-1,17 0 5-15,0 0 50 0,0 0 12 16,0 0-16-16,0 0-11 15,7 0-36-15,3-2 1 16,9-4 2-16,5-4-9 16,12-2 1-16,6-4-37 15,14-6-18-15,10-2 12 16,13-2-27-16,23-10 12 16,25-7-22-16,31-11-11 15,10-4 10-15,-10 0-26 16,-29 12 5-16,-38 10 16 15,-20 6-22-15,-3 0 7 16,9-6-8-16,12-4 2 16,14-5 4-16,2-1-6 15,-1 1 0-15,4-2 3 16,-4 3-3-16,0 4 0 0,-3 2 0 16,-5 2-12-16,-4 4 6 15,-3 2 0-15,-8 2 6 16,-2 2-6-16,-6 4-3 15,-6-1 9-15,-5 5-1 16,-4 2-16-16,-8 2 16 16,-6 3-16-16,-1 0 2 15,-12 1 14-15,2 2-16 16,-4-2 16-16,2 2-1 16,3-2-10-16,-1-2 5 15,5-2 2-15,-3 0 5 16,-1 2-7-16,-5 0 5 15,-5 2 2-15,-3 4 0 0,-8 4 1 16,-7 0 2-16,-4 0-3 16,-2 2 0-16,0 0-7 15,0 0 13-15,0 0-6 16,0 0 0-16,0 0-2 16,0 0-4-16,0 0-40 15,-2-2-109-15,-11-2-169 16,-7-2-625-16</inkml:trace>
  <inkml:trace contextRef="#ctx0" brushRef="#br0" timeOffset="94467.35">30451 6467 1039 0,'0'0'301'0,"0"0"-96"16,0 0-7-16,0 0-6 15,0 0-107-15,0 0 26 16,0 0 47-16,-77-49 8 15,77 49-17-15,0-1-42 16,0 1 5-16,3-3 11 16,8 3-24-16,9-1 7 15,7 1-12-15,6 0-20 16,10 0-4-16,5 0-25 16,15 0 13-16,28 12 4 0,41 10-4 15,44 12 25-15,23 8-26 16,-2 4-15-16,-14-2-6 15,-29-4-23-15,-11 0-5 16,-32-8-1-16,-29-10-6 16,-24-5 13-16,-20-6-14 15,-2-2 8-15,-7-1 1 16,-5-4-8-16,-13-3 6 16,-9 2 36-16,-2-3-1 15,0 0-10-15,0 0-31 16,0 0 5-16,0 3-6 15,0 12-138-15,0-4-317 16,0 3-454-16</inkml:trace>
  <inkml:trace contextRef="#ctx0" brushRef="#br0" timeOffset="95099.24">32797 7377 1415 0,'0'0'313'0,"0"0"166"15,0 0-128-15,0 0-47 16,0 0-90-16,0 0-28 15,0 0 2-15,-92-92-38 16,88 92-21-16,0 0-75 0,-8 0-37 16,-3 14-11-16,-12 18-5 15,-6 16 8 1,-17 16 0-16,-6 26-8 0,-10 29 22 16,-10 21-14-16,4 7-3 15,13-25 17-15,14-28-22 16,14-29 11-16,2-6-12 15,-7 13 0-15,-3 13-6 16,-9 7 4-16,4-3 2 16,-1-7 5-16,5-6-5 15,5-12 0-15,6-10 4 16,6-12-4-16,6-10 0 0,5-7-1 16,4-7 1-1,3-7-1-15,3-3-5 0,0-2 5 16,0-2 0-16,0 3-62 15,-6 4-62-15,4 1-203 16,0-2-544-16</inkml:trace>
  <inkml:trace contextRef="#ctx0" brushRef="#br0" timeOffset="95232.7">32034 9250 1043 0,'0'0'0'0</inkml:trace>
  <inkml:trace contextRef="#ctx0" brushRef="#br0" timeOffset="101899.33">28770 8077 1023 0,'0'0'387'0,"0"0"-130"15,0 0 31 1,0 0-44-16,0 0-119 0,0 0-12 16,-2 0 70-16,2 0-25 15,-2 0 18-15,-2 0-19 16,-7 0-19-16,-5 0-39 16,-5-4-54-16,0 0-27 15,-6-2 6-15,0 2-24 16,2-2 12-16,-1 2-11 15,1 0-1-15,1-2 24 16,-1 2-12-16,1 0 31 16,-1 2 17-16,-2-1-33 15,3 3 17-15,-2 0-20 16,-1 0-15-16,0 15 12 16,-2 1-21-16,4 4 0 0,-2 4-2 15,6 2 4-15,-2 2 0 16,3 0-2-16,2 2 0 15,0 0 18-15,5 1-18 16,-1 1 1-16,1 2 15 16,5 0-16-16,-2 0 13 15,4-2-12-15,-1 0-1 16,3-2 0-16,0 0 0 16,-2-2 0-16,6 2 2 15,0 2 4-15,0 0 0 16,0 0-6-16,0 0 1 15,12 1-2-15,3-3-5 16,6-4 1-16,-1-2 4 0,4-4 2 16,0-2 14-1,1 0-9-15,0-4 0 0,2 0 6 16,2 0-12-16,2-4 0 16,-2 2 9-16,2-2-7 15,-5-2 14-15,-3-2-8 16,-3 0-7-16,-3-2 14 15,-1-1-15-15,-1-2 0 16,4-1 15-16,-1 0-14 16,3 0 22-16,4 0-16 15,4-10-6-15,2-4 8 16,-2-6-9-16,3-2 0 16,-6-4-1-16,-3-2 2 15,-6-2 12-15,-3 0-7 16,-5-4 7-16,-1-2 5 0,-1 1-18 15,-3-1 0-15,1-1 6 16,-2 1-6-16,-3-5 12 16,0 3-5-16,0-2-6 15,0 0 7-15,-5 2-8 16,-9 0-1-16,-1 3 1 16,-5 3 0-16,-1 2 1 15,-2 0 1-15,0 4-1 16,-1 4-1-16,-1 0 0 15,0 4 0-15,1 2-1 16,-2 4-6-16,-4 0 7 16,1 4 0-16,-4 0 0 0,-2 2 0 15,-2 2-1-15,4 0 0 16,-1 2 0-16,5 2 1 16,4 0 1-16,0 0-1 15,2 0 0-15,1 0-1 16,-3 8-10-16,1 2 10 15,2 2 0-15,-1 0 1 16,2 2 0-16,2 0 0 16,1 2 0-16,1 2-1 15,1 0-3-15,1 4 3 16,1 4 0-16,1 2-5 0,4 2 5 16,2 5 1-1,2 1 0-15,3 2-1 0,2 2-4 16,0 2 5-16,0 0-1 15,0-2 2-15,14 0 3 16,1-4-3-16,6-1-1 16,3-3 0-16,4-2-8 15,5-2 8-15,2-2-1 16,5-6 2-16,0-2 7 16,1-6-7-16,-2-6 0 15,1-4 9-15,-2-2-10 16,0 0 0-16,-2-4 1 15,2-16 0-15,-3-8 10 16,1-8-11-16,-1-9 1 16,2-3 8-16,-6-4-9 15,-4 2 0-15,-6 4 5 16,-5 0-4-16,-7 4 8 0,-9 0-3 16,0 0 2-16,0-2 2 15,-15-3-9-15,-8 0-1 16,-8-4 0-16,-2 3-8 15,-6 0 7-15,-3 6-14 16,-2 6-1-16,-1 8 15 16,-1 8-15-16,-2 5 10 15,0 5 0-15,1 6-3 16,0 4 8-16,0 0 1 16,5 0-8-16,1 17 7 15,2 6-13-15,1 9 13 16,5 9 0-16,4 7-6 0,6 4-4 15,12 4 11-15,4 2-9 16,7 3 8-16,0-3-10 16,11 0 11-16,10-2-8 15,3-4-17-15,9-2 17 16,6-8-19-16,7-7-9 16,12-10 15-16,9-8-10 15,7-12 20-15,3-5-1 16,2-5 8-16,-6-19 4 15,-9-11 0-15,-10-5 0 16,-14-10 19-16,-15-8-19 16,-13-8 18-16,-9-2-12 15,-3-2-6-15,-44-3-30 0,-6 21-157 16,-10 16-692-16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47:00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 4229 561 0,'0'0'757'0,"0"0"-475"16,0 0 196-16,0 0-124 15,0 0-6-15,72-111-42 16,-61 93-73-16,-5 0-21 16,-2 4-30-16,-4 1-65 15,0 4 15-15,0 4-56 0,0 5-18 16,-2 0-58 0,-11 7 0-16,-3 26 0 0,-8 18 0 15,-5 32 0-15,-9 31 0 16,-4 23 0-16,2-9 0 15,7-24 0-15,8-32 0 16,5-19 0-16,-5 2 0 16,-4 2 0-16,-2-3 0 15,3-12 0-15,3-16 0 16,5-14 0-16,4-12 0 16,3 0 0-16,0-22 0 0,1-16 0 15,5-6-12 1,3-4 12-16,4 2 0 0,0 3-11 15,6 9 4-15,15 12 6 16,6 12-5 0,6 10-7-16,3 8 4 15,1 24-2-15,3 8 4 16,1 9 1-16,1 1-3 0,-2-4 8 0,0-8-56 16,-4-8-70-16,2-14-8 15,-3-10-104-15,4-6-50 16,9-30-172-16,-8-6-244 15,-9 0-49-15</inkml:trace>
  <inkml:trace contextRef="#ctx0" brushRef="#br0" timeOffset="302.08">3023 4900 1215 0,'0'0'720'16,"0"0"-414"-16,0 0-7 16,0 0-122-16,0 0-21 15,0 0-28-15,0 0-64 16,58 59-17-16,-40-53-7 15,2-6-19-15,-2 0 12 16,-3-4-13-16,-3-14-7 16,-6-2 22-16,-6-4-34 15,0-2 7-15,-2 2 13 16,-18 3-15-16,-3 5 56 0,-3 10 10 16,-5 6 20-1,2 0-32-15,2 25-32 16,4 11 4-16,8 10 25 0,8 4-15 15,7 0 3-15,2-4-26 16,25-6 2-16,14-12-21 16,9-14-7-16,11-14-23 15,5-6-72-15,4-34-140 16,14-48-123-16,-16 8-332 16,-18-2-32-16</inkml:trace>
  <inkml:trace contextRef="#ctx0" brushRef="#br0" timeOffset="598.67">3640 4347 2038 0,'0'0'731'0,"0"0"-346"15,0 0-112-15,0 0-113 16,0 0-91-16,0 0-19 16,0 0 29-16,-2 51-11 15,0-10-22-15,-5 12-11 16,-5 7-17-16,-1 6 15 15,-2 6-11-15,-3 0 2 16,2-2 17-16,7-3-41 16,5-9 0-16,4-8-1 0,0-10 1 15,18-10-6 1,11-8-1-16,5-12-26 0,6-10-39 16,-1 0-47-16,-1-20-112 15,-4-32-110-15,-10 6-279 16,-12-2-119-16</inkml:trace>
  <inkml:trace contextRef="#ctx0" brushRef="#br0" timeOffset="771.3">3370 4612 1892 0,'0'0'946'0,"0"0"-461"16,0 0-207-16,0 0-171 15,0 0-64 1,130-10-35-16,-48 4-8 0,32-10-61 16,-21 0-312-16,-26 2-551 0</inkml:trace>
  <inkml:trace contextRef="#ctx0" brushRef="#br0" timeOffset="15906.72">15685 848 2136 0,'0'0'714'16,"0"0"-364"-16,0 0-122 15,0 0-110-15,0 0-97 16,0 0 15-16,-84 138 12 16,57-61 3-16,-2 5 24 15,-2 0-27-15,-3-4-15 16,5-7 11-16,3-16-34 15,5-12 11-15,8-15-15 16,9-14-5-16,4-10 33 16,0-4-4-16,2-14 11 0,13-22 10 15,8-17-51 1,1-13 0-16,8-14 0 0,1-6 0 16,2-4 0-16,-1 5 0 15,-5 15 0-15,-7 18 0 16,-9 18 0-16,-4 16 0 15,-4 14 0-15,-3 4 0 16,7 6 0-16,4 22 0 16,5 14 0-16,7 10 0 15,4 11 0-15,0 6 0 0,4 2 0 16,1 1 0-16,-3-2 0 16,0-4 0-16,-2-11 0 15,-6-10 0-15,-8-10 0 16,-2-15-35-16,-8-10-62 15,-3-10-98-15,-2-10-108 16,-16-17-403-16,-9-1-501 0</inkml:trace>
  <inkml:trace contextRef="#ctx0" brushRef="#br0" timeOffset="16078.38">15429 1363 1719 0,'0'0'1070'0,"0"0"-695"16,0 0-9-16,0 0-129 16,0 0-114-16,0 0-123 15,0 0 3-15,35-22-17 16,13 22-43-16,10 0-183 16,35 0-274-16,-15 0-275 15,-9 0-289-15</inkml:trace>
  <inkml:trace contextRef="#ctx0" brushRef="#br0" timeOffset="16362.53">16131 988 1945 0,'0'0'777'0,"0"0"-296"16,0 0-174-16,0 0-105 15,0 0-104-15,0 0-68 16,0 0 15-16,113 27 6 16,-68 4-17-16,1 7 7 15,6 6-19-15,2 5-7 16,1-1-10-16,4 0-5 16,0-2 0-16,-1-6-1 15,-2-4 1-15,-7-8 0 16,-11-6-44-16,-9-9-49 0,-9-8-100 15,-18-5-181-15,-2-7-255 16,0-11-240-16</inkml:trace>
  <inkml:trace contextRef="#ctx0" brushRef="#br0" timeOffset="16661.84">16713 992 1932 0,'0'0'823'0,"0"0"-307"16,0 0-205-16,0 0-104 0,0 0-91 16,0 0-82-16,0 0-28 15,-81 9 4-15,58 28-10 16,-8 13 0-16,-6 11 0 16,-5 3 12-16,-3 6 21 15,-4 0-13-15,4 0-10 16,3-5 1-16,7-7-10 15,8-8-1-15,8-12 0 16,13-14-29-16,6-14-66 16,4-22-215-16,19-18-279 15,2-10-510-15</inkml:trace>
  <inkml:trace contextRef="#ctx0" brushRef="#br0" timeOffset="16867.05">16839 1237 722 0,'0'0'1906'0,"0"0"-1286"15,0 0-340-15,0 0-96 16,0 0-80-16,150-20-79 16,-88 16-2-16,1 2-23 15,1 0-40-15,-6 0-124 0,-12 2-154 16,-12 0-187-16,-14 0-98 15,-18 0-47-15</inkml:trace>
  <inkml:trace contextRef="#ctx0" brushRef="#br0" timeOffset="17039.14">16971 1438 1341 0,'0'0'785'15,"0"0"-312"1,0 0-109-16,0 0-33 0,0 0-59 15,0 0-111-15,138 3-97 16,-73-14-40-16,4-3-24 16,-1-1-19-16,7-6-185 15,-18 2-369-15,-17 5-565 0</inkml:trace>
  <inkml:trace contextRef="#ctx0" brushRef="#br0" timeOffset="17464.16">18209 1074 1768 0,'0'0'890'0,"0"0"-509"16,0 0 128-16,0 0-257 16,0 0-139-16,0 0-44 15,139-94-35-15,-77 104-13 16,5 24 38-16,0 15-59 15,-3 13 0 1,-4 8 0-16,-8 4 0 0,-6 2 0 16,-5-1 0-16,-10-9 0 15,-4-10 0-15,-10-14-72 16,-6-14-57-16,-6-14-60 16,-5-14-104-16,0-18-6 15,-11-16-581-15,-2-4-108 0</inkml:trace>
  <inkml:trace contextRef="#ctx0" brushRef="#br0" timeOffset="17668.89">18799 1273 1330 0,'0'0'752'16,"0"0"-135"-16,0 0-129 15,0 0-243-15,0 0-99 16,-124 8-26-16,82 26-33 16,-8 14-14-16,0 6-35 15,-4 3-8 1,0 3 9-16,8-4-38 0,5-6-1 15,10-6 11-15,12-10-11 0,10-12 0 16,9-14-60 0,2-8-99-16,51-32-93 0,-1-10-277 15,1-6-470-15</inkml:trace>
  <inkml:trace contextRef="#ctx0" brushRef="#br0" timeOffset="17961.12">19132 1121 1420 0,'0'0'1061'0,"0"0"-514"15,0 0-162-15,0 0-132 16,0 0-97-16,114-33-63 16,-77 40-34-16,8 19-7 15,2 8-37-15,2 10-4 16,2 4 7-16,0 2-18 31,3 0 13-31,0-2 0 0,-2-4-13 0,2-7 0 16,-2-5-3-1,-6-8-11-15,-8-8-10 16,-9-6-57-16,-11-6-57 0,-12-4-130 16,-12-6-222-16,-19-14-306 15,-6 2-159-15</inkml:trace>
  <inkml:trace contextRef="#ctx0" brushRef="#br0" timeOffset="18307.16">19613 1083 1400 0,'0'0'658'0,"0"0"-105"15,0 0-70-15,0 0-168 16,0 0-54-16,0 0-114 15,0 0-57-15,-27-64-62 0,17 91-11 16,-6 11 34-16,-7 13-38 16,-3 7 11-16,-5 6 8 15,-3 0-8 1,-2 2-24-16,1-5 0 0,1-3 0 16,5-8 0-16,5-10 0 15,4-6 0-15,6-8 0 16,6-8 0-16,1-6 0 15,5-4 0-15,0 0 0 16,2-4-18-16,0 0-104 0,4-4-184 16,11 0-398-16,6 0-549 0</inkml:trace>
  <inkml:trace contextRef="#ctx0" brushRef="#br0" timeOffset="18464.62">20373 1690 2880 0,'0'0'727'0,"0"0"-601"16,0 0-126-16,0 0-118 16,0 0-1014-16</inkml:trace>
  <inkml:trace contextRef="#ctx0" brushRef="#br0" timeOffset="30474.62">20536 2097 1793 0,'0'0'857'0,"0"0"-524"15,0 0 138-15,0 0-207 16,0 0-93-16,0 0-70 0,-52 42-55 16,4 43-14-16,-4 1-4 15,-4 12-28-15,3 0 0 16,11-17 0-16,0-1 0 16,10-14 0-16,12-18 0 15,11-18 0-15,9-18 0 16,0-12 0-16,16-14 0 15,10-30 0-15,8-16 0 16,6-31 0-16,7-33 0 16,4-32 0-16,-2 10 0 15,-14 29 0-15,-10 41 0 16,-11 42 0-16,-1 5 0 16,-4 10 0-16,2 9 0 0,-2 10 0 15,2 22 0-15,3 24 0 16,3 18 0-16,-1 14 0 15,1 8 0-15,-3 9 0 16,-1-1 0-16,1-4 0 16,-3-4 0-16,3-8 0 15,-1-11 0-15,-3-17 0 16,2-14 0-16,-3-16 0 16,-3-16-89-16,-4-4-73 15,1-48-78-15,-1-2-331 16,-2-4-394-16</inkml:trace>
  <inkml:trace contextRef="#ctx0" brushRef="#br0" timeOffset="30631.17">20324 2587 2104 0,'0'0'865'16,"0"0"-546"-16,0 0 1 15,0 0-174-15,0 0-62 16,0 0-18-16,0 0-41 15,162 22-25-15,-70-22-177 0,-14 0-342 16,-9-10-506-16</inkml:trace>
  <inkml:trace contextRef="#ctx0" brushRef="#br0" timeOffset="31134.45">21349 2588 2338 0,'0'0'959'0,"0"0"-592"16,0 0-87-16,0 0-128 15,0 0-152-15,0 0 0 16,131-37 0-16,-71 27 0 16,2 1 0-16,-1 0-71 15,-12-2-49-15,-13 1-78 16,-12-6-84-16,-9 2-297 15,-9 2-336-15</inkml:trace>
  <inkml:trace contextRef="#ctx0" brushRef="#br0" timeOffset="31402.81">22017 2212 1109 0,'0'0'1056'16,"0"0"-548"0,0 0-126-16,0 0-91 0,0 0-87 15,152-82-48-15,-112 82-27 0,5 1-35 16,-1 23-8-16,0 10-5 16,6 8-81-16,-1 11 0 15,2 3 0-15,2 2 0 16,-3-2 0-16,-6-4 0 15,-7-7-36-15,-12-14-72 16,-9-7-59 0,-11-9-100-16,-8-15-62 0,-19 0-221 15,-3-4-409-15</inkml:trace>
  <inkml:trace contextRef="#ctx0" brushRef="#br0" timeOffset="31639.04">22481 2376 2133 0,'0'0'811'16,"0"0"-294"-16,0 0-280 16,0 0-81-16,0 0-74 15,-125 100-29-15,98-46-4 16,-4 4-17-16,-5 3-6 16,-1-7-26-16,-2-2 0 15,4-10 0 1,6-8-44-16,9-10-91 0,20-24-201 0,2 0-376 15,20-12-347-15</inkml:trace>
  <inkml:trace contextRef="#ctx0" brushRef="#br0" timeOffset="31875.17">22764 2162 2388 0,'0'0'783'0,"0"0"-422"0,0 0-190 16,124-31-89-16,-52 26-35 16,6 0-37-16,4 3 5 15,-2 0-15-15,-10-2-7 16,-17 2-106-16,-20 2-100 16,-17-2-44-16,-16 2-116 15,-25 0-350-15,-6 0-15 0</inkml:trace>
  <inkml:trace contextRef="#ctx0" brushRef="#br0" timeOffset="32064.35">23127 2109 1455 0,'0'0'723'16,"0"0"-153"-16,0 0-195 16,0 0-93-16,0 0-78 15,0 0-45-15,0 0-56 16,-29 133-28-16,29-77-46 15,0 4-20-15,0 0-2 16,0-4-6-16,0-4-2 16,2-8-43-16,2-9-59 15,-1-8-80-15,-1-6-96 16,-2-10-220-16,0-6-142 16,0-5-161-16</inkml:trace>
  <inkml:trace contextRef="#ctx0" brushRef="#br0" timeOffset="32236.89">22951 2621 1431 0,'0'0'782'16,"0"0"-119"-16,0 0-147 16,0 0-235-16,0 0-104 15,0 0-99-15,0 0-57 16,22-15 12-16,32 15-26 16,10 0-7-16,10 0-61 15,6 0-188-15,22 0-121 16,-19-3-556-16,-16-9-549 0</inkml:trace>
  <inkml:trace contextRef="#ctx0" brushRef="#br0" timeOffset="32508">23692 1798 1549 0,'0'0'1303'15,"0"0"-776"-15,0 0-55 16,0 0-323-16,0 0-53 16,0 0-96-16,129 26 0 15,-79 33 0-15,2 27 0 16,-8 34 0-16,-7 29 0 0,-14 7 0 16,-15-12 0-16,-8-18 0 15,-4-33 0-15,-15-15 0 16,-6-15 0-16,-8-9 0 15,-19 6 0-15,-70 18-240 16,3-12-372-16,-3-18-474 0</inkml:trace>
  <inkml:trace contextRef="#ctx0" brushRef="#br0" timeOffset="33135.83">20110 1833 916 0,'0'0'1399'16,"0"0"-855"-16,0 0-237 15,0 0-45-15,0 0-115 16,0 0-47-16,0 0 8 16,-100 126-6-16,46-36 9 0,-8 30-11 15,-5 27-100-15,9 7 0 16,23-11 0-16,30-21 0 16,8-28 0-16,32-16 0 15,50 4 0 1,61-14 0-16,41-11-14 0,-12-15-458 15,-33-32-748-15</inkml:trace>
  <inkml:trace contextRef="#ctx0" brushRef="#br0" timeOffset="33829.89">24424 2167 988 0,'0'0'1007'0,"0"0"-443"16,0 0-77-16,0 0-216 15,0 0-48-15,0 0-97 16,0 0-33-16,-36-19-27 16,72 19 7-16,17 3-13 15,23 3-39-15,13-1-21 16,7-5-1-16,-5 0-101 0,-15 0-78 16,-25 0-110-1,-39 0-63-15,-12 0-234 0,-17 0-149 0</inkml:trace>
  <inkml:trace contextRef="#ctx0" brushRef="#br0" timeOffset="34042.18">24453 2476 780 0,'0'0'1147'16,"0"0"-603"-16,0 0 63 16,0 0-110-16,0 0-286 15,0 0-89-15,133-6-52 16,-75 0-32-16,4 0-26 0,-4 2-9 15,-2-2-3-15,-9 2-66 16,6-6-143-16,-15 2-315 16,-5 0-485-16</inkml:trace>
  <inkml:trace contextRef="#ctx0" brushRef="#br0" timeOffset="34466.31">25622 2079 1805 0,'0'0'637'0,"0"0"-154"15,0 0-188-15,0 0-65 16,0 0-114 0,0 0-62-16,0 0-38 0,-120 26 29 15,87 26 3-15,1 7-3 16,3 5 14-16,7 2-43 15,11-2 8-15,9-6 9 16,2-3-33-16,27-8 24 16,15-8-14-16,16-9-9 15,8-10 22 1,9-8-23-16,-2-8 1 0,-2-4 20 0,-5-4-21 16,-5-18 38-16,-8-6 34 15,-8-11-72-15,-9-5 0 16,-9-8 0-16,-12-6 0 15,-9 0 0-15,-6 0 0 16,0 2 0 0,-21 6 0-16,-14 3 0 0,-7 7 0 15,-6 8 0-15,-10 6 0 16,-7 6 0-16,-2 12 0 16,2 8 0-16,5 6-179 15,20 18-552-15,20 0-618 0</inkml:trace>
  <inkml:trace contextRef="#ctx0" brushRef="#br0" timeOffset="34639.37">26482 2651 1903 0,'0'0'1411'0,"0"0"-1173"15,0 0-169-15,0 0-69 16,0 0-482-16</inkml:trace>
  <inkml:trace contextRef="#ctx0" brushRef="#br0" timeOffset="46439.81">24270 3014 1521 0,'0'0'593'0,"0"0"-423"16,0 0 124-16,0 0-39 16,0 0-104-16,0 0-27 15,0 0 48-15,0 0-19 16,0 0-24-16,0 0-3 15,0-8-48-15,2-4-39 16,4-2-23-16,4 0-8 16,-1-3-4-16,-1 3-4 15,-1 2-33-15,2 5-97 0,9 0-221 16,-2 5-427-16,-1 0-653 0</inkml:trace>
  <inkml:trace contextRef="#ctx0" brushRef="#br0" timeOffset="46709.5">24602 2783 613 0,'0'0'1059'15,"0"0"-667"-15,0 0 3 0,0 0-153 16,0 0-168-1,0 0-19-15,0 0 31 0,27 86-24 16,-8-36 4-16,8 5-37 16,2-1-3-16,7 0-14 15,2-2-6-15,0-6 3 16,0-6-9-16,-5-6-103 16,-2-12-157-16,-10-10-243 15,-11-9-124-15</inkml:trace>
  <inkml:trace contextRef="#ctx0" brushRef="#br0" timeOffset="47006.21">24922 2853 1311 0,'0'0'639'0,"0"0"-269"16,0 0 104-16,0 0-257 15,0 0-79-15,0 0-68 16,0 0-20-16,-24-54-40 15,13 60-2-15,-4 16 5 16,-10 8 1-16,-6 11 32 16,-10 5 8-16,1 4-15 15,-2 4 9-15,-1-2-32 0,8-2-5 16,4-2 2 0,9-6-13-16,4-8 1 0,9-8-1 15,5-7 0-15,1-10-73 16,3-5-101-16,0-5-39 15,0-17-166-15,9-8-685 0</inkml:trace>
  <inkml:trace contextRef="#ctx0" brushRef="#br0" timeOffset="63604.68">6231 4377 2189 0,'0'0'679'0,"0"0"-434"16,0 0-1-16,0 0-151 16,0 0-69-16,0 0 28 15,10 39-20-15,-8-21-4 16,2-3 13-16,-2-5-32 16,0-3 7-16,1-6-4 15,-1-1 2-15,0 0 55 16,0-6 4-16,0-16-11 15,-2-4-25-15,0-4-37 16,0-2 23-16,-15 4-16 16,-5 4-7-16,-7 8 32 0,-6 8-26 15,-5 8 12 1,-6 10 21 0,-6 26-38-16,1 16 32 0,3 14-18 0,3 12-12 15,12 7-3-15,9 3 0 16,12-4 0-16,10-8 0 15,12-12 0-15,28-11 0 16,20-17 0-16,13-14 0 16,8-18 0-16,-3-4 0 15,-9-4 0-15,-13-14 0 16,-16 0-23-16,-13 2 2 0,-14 2-60 16,-13 4-168-1,0 2-498-15,0 6-1053 16</inkml:trace>
  <inkml:trace contextRef="#ctx0" brushRef="#br0" timeOffset="64004.5">6677 5005 1650 0,'0'0'958'0,"0"0"-732"16,0 0-24-16,0 0-70 15,0 0-51-15,0 0-35 0,0 0 9 16,116-52 29-16,-109 35-28 16,-3-1 5-16,-2 0-1 15,-2-4-30-15,0 3 15 16,-2 1-1-16,-12 0-8 16,-1 5 28-16,-5 8-31 15,-2 2 27-15,-3 3 11 16,-4 10-44-16,2 19-3 15,1 8-6-15,3 12 15 16,8 3-33-16,6 0 0 16,9 0 0-1,0-6 0-15,9-6 0 16,16-10 0-16,8-5 0 16,5-11 0-16,1-13-15 0,4-1-74 15,-1-4-85-15,4-32-151 16,-11 4-399-16,-8 2-417 0</inkml:trace>
  <inkml:trace contextRef="#ctx0" brushRef="#br0" timeOffset="64303.23">7465 4271 1639 0,'0'0'1013'0,"0"0"-461"16,0 0-183-16,0 0-170 16,0 0-139-16,0 0 11 15,0 0 14-15,-62 159-19 16,51-93-24-16,0 4-42 15,4 0 0-15,7-4 0 16,0-8 0-16,5-6 0 0,19-9 0 16,7-13 0-16,10-12-74 15,21-18-239-15,-6-8-496 16,-7-19-516-16</inkml:trace>
  <inkml:trace contextRef="#ctx0" brushRef="#br0" timeOffset="64761.15">7860 4375 2483 0,'0'0'803'0,"0"0"-319"0,0 0-280 16,0 0-133 0,0 0-47-16,0 0-15 0,0 0-8 15,139-8 16-15,-97 32-17 16,-5 6 0-16,-8 10 0 15,-11 6 0-15,-7 7 0 16,-11 3 0-16,0 0 0 16,0-2 0-16,0-10 0 15,0-8 0-15,0-14 0 16,7-9 0-16,17-13 0 0,10 0 0 16,9-23 0-16,3-15 0 15,6-12 0 1,-6-10 0-16,-5-6 0 0,-8-4 0 15,-12-1 0 1,-9 6 0-16,-12 8 0 16,0 11 0-16,-12 14 0 0,-11 12 0 15,-6 14 0-15,-5 6 0 16,3 10 0-16,2 18 0 16,7 8 0-16,9 2 0 15,13 0 0-15,0 0 0 0,17-6 0 16,21-8 0-1,13-6 0-15,32-15-111 0,-12-3-379 16,-11 0-409-16</inkml:trace>
  <inkml:trace contextRef="#ctx0" brushRef="#br0" timeOffset="65060.34">8807 4708 1972 0,'0'0'795'0,"0"0"-543"16,0 0 116-16,0 0-113 0,0 0-165 15,0 0-46-15,118 26-23 16,-111-10-9 0,-7 6 33-16,0 8 6 0,-2 4-9 15,-14 3 3-15,0 0-35 16,6-4 5-16,2-7-15 15,8-6 0-15,0-10-9 16,25-8-18-16,6-2-50 16,7-14-131-16,7-42-170 15,-12 3-367-15,-10-1-404 0</inkml:trace>
  <inkml:trace contextRef="#ctx0" brushRef="#br0" timeOffset="65201.43">8794 4395 2105 0,'0'0'900'0,"0"0"-432"0,0 0-185 0,0 0-283 15,0 0-4-15,0 0-514 16,0 0-835-16</inkml:trace>
  <inkml:trace contextRef="#ctx0" brushRef="#br0" timeOffset="65469.56">9299 4135 2585 0,'0'0'956'0,"0"0"-686"16,0 0 15-16,0 0-285 15,138-14 0-15,-88 38 0 31,-1 10 0-31,-7 14 0 0,-4 12 0 0,-14 10 0 16,-13 12 0-16,-11 4 0 0,0 3 0 31,-29-3 0-31,-6-4 0 0,-7-9 0 0,-3-11 0 32,7-12 0-32,2-12 0 15,5-16-51-15,-6-22-204 16,8 0-317-16,2-8-667 0</inkml:trace>
  <inkml:trace contextRef="#ctx0" brushRef="#br0" timeOffset="67204">10875 4791 1370 0,'0'0'1201'0,"0"0"-903"16,0 0 61-16,0 0 8 0,0 0-140 31,0 0-97-31,0 0-80 0,-13-3-23 0,40 3 7 15,17 0-25-15,49 0 15 16,65 4-24-16,85-4 0 16,50 0 0-16,18-10 0 15,-15-12-8-15,-55-2-58 16,-60 0-57-16,-63 4-34 16,-54 0-13-1,-32 2 29-15,-15-2 56 0,-17-2 85 0,0-2 3 16,-38 2 31-16,-16 6-10 15,-1 1 9-15,8 8-9 16,12 0 2-16,12 6 50 16,15-2-8-16,8 2 1 15,0 1-12-15,8 0-45 32,17 0 15-32,6 0 1 0,7 0-14 0,7 5 14 15,-3 9-28-15,1 7 0 16,-12 7 18-16,-10 4-12 15,-14 6 3 1,-7 4 32-16,-7 4-16 16,-19 0 13-16,-8-2-38 15,1-3 0-15,-3-5-51 16,10-9-279-16,13-14-677 0</inkml:trace>
  <inkml:trace contextRef="#ctx0" brushRef="#br0" timeOffset="67864.37">14066 4762 2442 0,'0'0'620'16,"0"0"-503"-16,0 0 100 15,0 0-64-15,0 0-87 16,0 0-21-16,118 58-30 16,-76-58-9-16,-5-11 27 15,-3-14-32-15,-10-5 11 16,-11-4 15-16,-9-4 0 16,-4 0 25-16,-8 4-19 15,-19 6 5-15,-1 7 10 16,-8 16-27-16,0 5 3 15,1 18-18-15,4 22-6 0,8 12 10 16,12 12-10-16,11 4 0 16,7-3 12-16,30-7-12 15,19-14 2-15,16-16-2 16,10-20-5-16,7-8 5 16,-2-24-39-16,-11-18 16 15,-12-11 23-15,-14-2 0 16,-19-2 9-16,-11 3 1 15,-11 10 16-15,-7 12 28 16,-2 14-17-16,0 16-37 16,0 2 0-16,0 24 0 0,-2 20 0 15,2 10 0-15,0 6 0 16,6 1 0-16,25-11 0 16,14-14 0-16,6-16 0 15,9-20 0-15,0-4-56 16,7-62-166-16,-17 1-468 15,-17-1-398-15</inkml:trace>
  <inkml:trace contextRef="#ctx0" brushRef="#br0" timeOffset="67997.48">15066 4349 2165 0,'0'0'1034'0,"0"0"-568"0,0 0-160 15,0 0-181-15,0 0-125 16,0 0-23-16,0 0-238 15,20 38-830-15</inkml:trace>
  <inkml:trace contextRef="#ctx0" brushRef="#br0" timeOffset="69066.92">15527 4610 2163 0,'0'0'699'0,"0"0"-349"16,0 0-38-1,14-103-122-15,-14 76-77 0,-14 3-49 0,-11 7-1 16,-8 12-24-16,-7 5-22 16,-2 3 2-16,-1 23-7 15,5 10-3 1,11 3-9-16,17 1-12 0,10-6 6 15,6-6-12-15,25-8-1 16,7-10 11-16,7-8-1 16,-5-2 9-16,-7-6 9 0,-8-8-8 15,-10 2 4 1,-5 4 15-16,-8 6 17 0,-2 2 9 16,0 0-46-16,0 18 0 15,0 20 0 1,4 18 0-16,7 30 0 0,9 29 0 15,9 25 0-15,5 2 0 16,-10-23 0-16,-6-33 0 16,-14-32 0-16,-4-14 0 15,0 4 0-15,-7-3 0 16,-15-5 0 0,-6-17 0-16,-9-15 0 0,-2-4 0 15,-3-22 0 1,3-22 0-16,11-20 0 15,12-30 0-15,16 2 0 16,0-11 0-16,35 3 0 16,17 18 0-16,17-4 0 15,9 10-21-15,4 12-14 16,1 9 7-16,-5 9 0 16,-13 6 27-16,-15 4 0 15,-11 4 1-15,-18 2 17 16,-9 0-16-16,-12 4 17 15,0 4-8-15,-14 5-10 16,-10 6 11-16,-8 7-11 0,-1 4 0 16,-2 6 5-16,1 20-4 15,5 11 10-15,7 10 4 16,13 3-7-16,9 0 9 16,4-2-17-16,30-10 0 15,11-9 0-15,9-16 0 16,0-11-14-16,2-2-28 15,-6-14-4-15,-8-14 35 16,-9-8 4-16,-6-4 7 16,-7 0 21-16,-5 2-21 15,-1 6 27-15,-7 8-2 16,-1 10-7-16,-1 8 11 0,-1 6-29 16,3 0 0-16,4 18 0 15,2 12 0-15,5 8 0 16,-3 4 0-16,4-4 0 15,-6-4 0-15,-2-8 0 16,-4-9 0-16,-1-10 0 16,-1-7 0-16,2 0 0 15,4-7 0-15,4-16 0 16,5-7 0-16,3-2 0 16,4 0 0-16,-2 2 0 15,-2 8 0-15,0 10 0 0,-3 10 0 16,-3 2 0-1,-3 14 0-15,1 16 0 0,-3 10 0 16,-1 2 0-16,0 0 0 16,1-4 0-16,-4-6 0 15,5-7-111-15,12-19-191 16,-3-6-480-16,1 0-304 0</inkml:trace>
  <inkml:trace contextRef="#ctx0" brushRef="#br0" timeOffset="69336.1">16975 4578 1960 0,'0'0'1063'0,"0"0"-449"0,0 0-279 16,0 0-211-16,0 0-124 15,0 0 0-15,0 0 0 16,16 2 0-16,6 44 0 16,0 6 0-16,5 0 0 15,-2-8 0-15,-3-12 0 16,-2-11 0-16,-4-14 0 15,-1-7 0-15,-1-2 0 16,-1-24 0-16,3-10 0 0,1-10 0 16,-1-8 0-16,1-2 0 15,0 2 0-15,-2 11 0 16,-4 14 0-16,-4 18 0 16,-1 11-17-16,-1 30-280 15,-1 11-360-15,0 3-618 0</inkml:trace>
  <inkml:trace contextRef="#ctx0" brushRef="#br0" timeOffset="69664.75">17457 4831 2221 0,'0'0'953'0,"0"0"-491"16,0 0-240 0,0 0-102-16,0 0-87 0,0 0-32 15,122-117 5-15,-89 85-6 16,-6 2-6-16,-7 0 4 15,-4 0-2-15,-12 4 4 16,-4 6 1-16,0 4-1 16,-13 6 22-16,-11 10-11 15,-8 0-5-15,-5 12 6 16,-2 17-6-16,4 10 26 16,3 5-32-16,13 2 0 15,9-2 0-15,10-2 0 16,5-4 0-16,31-7 0 0,13-12 0 15,11-10 0-15,9-9-98 16,26-17-197-16,-14-12-430 16,-17-7-464-16</inkml:trace>
  <inkml:trace contextRef="#ctx0" brushRef="#br0" timeOffset="70541.39">18176 4606 580 0,'0'0'1575'0,"0"0"-850"16,0 0-227-16,0 0-241 16,0 0-106-16,0 0-65 0,0 0-37 15,-25-20-34-15,6 44 0 16,-6 8-14-16,-2 8 7 16,7 4 1-16,9 2-9 15,11-6 0-15,2-3-2 16,29-12-7-1,14-7 8-15,13-10-28 0,9-8-26 16,2-5-56-16,0-23-8 16,-5-12 26-1,-3-9 27-15,-10-9 35 0,-7-10 31 16,1-23 7 0,-11 4 5-16,-10-6 24 0,-8 3 21 15,-16 24 62 1,0 4 46-16,0 22 4 0,-13 23-91 15,-4 17-78-15,-2 29 0 16,-1 41 0-16,1 36 0 16,9 2 0-16,5-10 0 15,5-11 0-15,9-25 0 16,18 2 0-16,10-6 0 16,11-15 0-16,8-18-30 15,1-17-11-15,1-8 23 0,0-5 18 16,-7-23 6-16,-7-9 6 15,-6-3 0-15,-6-4 11 16,-10 4-8-16,-6 8 6 16,-10 10-21-16,-3 10 0 15,-3 12 0-15,0 0 0 16,-11 18 0-16,-3 16 0 16,-1 6 0-16,5 4 0 15,8-4 0-15,2-8 0 16,0-10 0-16,16-10-11 15,7-12-3-15,0 0 13 16,6-8 1-16,-2-18-1 0,2-4 0 16,0-6 1-16,2 0 14 15,-4 0 0-15,0 2-14 16,-2 8 0-16,-1 6 0 16,-2 10 0-16,3 6 0 15,0 4 0-15,-1 8 0 16,-2 22 0-1,-2 6 0-15,-9 6 0 0,-7 0 0 16,-4-4 0-16,0-8-23 16,0-9-17-16,-2-12 34 15,-2-9 6-15,2 0 42 16,2-4-15-16,0-22-27 0,0-6 0 16,16-8 0-1,11-4 0-15,8 0 0 0,5 6 0 16,0 8 0-16,-5 9 0 15,-3 10 0-15,-12 7 0 16,-9 4 0-16,-8 0 0 16,-3 0-95-16,-5 1-235 15,-15 8-203-15,-2-5-367 0</inkml:trace>
  <inkml:trace contextRef="#ctx0" brushRef="#br0" timeOffset="70760.98">18867 4409 1181 0,'0'0'1603'0,"0"0"-961"16,0 0-163 0,0 0-288-16,0 0-191 0,0 0 0 0,165-58 0 15,-105 54 0 1,-9 0 0-16,-15 0-120 0,-36 0-228 15,0 2-270 1,-23 0-497-16</inkml:trace>
  <inkml:trace contextRef="#ctx0" brushRef="#br0" timeOffset="72568.05">21122 4564 1495 0,'0'0'648'15,"0"0"-123"-15,0 0-144 16,0 0-86-16,0 0-85 16,0-107-38-16,-9 103-35 15,-5 4-46-15,-6 0-31 16,-6 24-52-16,-7 15-2 16,-6 9 31-16,6 6-17 15,8 4-9-15,16 0-11 16,9-6 0-16,16-6 0 15,33-10 0-15,20-12 0 0,13-16 0 16,10-8 0 0,-3-5 0-16,-6-23 0 0,-17-11 0 15,-12-7 0-15,-16-6 0 16,-16 0 0-16,-11 2 0 16,-11 8 0-16,0 12 0 15,-6 13 0-15,-15 17 0 16,-3 3 0-16,-8 33 0 15,3 12 0-15,8 8 0 16,9 2 0-16,12-2 0 0,2-10 0 16,27-10 0-1,14-15 0-15,8-13 0 0,2-8 0 16,-3-4 0-16,-6-22 0 16,-8-6 0-16,-10-4 0 15,-3-5 0-15,-8 3 0 16,-3 4 0-16,-6 8 0 15,-4 12 0-15,1 12 0 16,-3 2 0 0,0 24 0-16,0 14 0 0,0 10 0 15,2-2 0 1,6-1 0-16,8-14 0 0,5-10 0 16,0-14 0-16,6-7 0 15,2-5 0-15,5-22 0 16,-1-9 0-16,2-4 0 15,2-4 0-15,-2 0 0 16,-1 8 0-16,-7 8 0 16,-10 10 0-16,-5 14 0 15,-4 4 0-15,-1 12 0 16,1 20 0-16,2 8 0 16,3 6 0-16,5-2 0 0,6-5 0 15,7-13 0-15,3-12 0 16,4-14 0-16,0-3 0 15,-1-24 0-15,-3-14 0 16,-7-9 0-16,-3-8 0 16,-5-8 0-16,-7-10 0 15,-5-7 0-15,-5 0 0 16,-2 8 0-16,0 19 0 16,0 20 0-16,-11 30 0 15,-5 8 0-15,-1 56 0 16,-1 36 0-16,9 7 0 15,7-7 0-15,2-12 0 16,17-24 0-16,14 0 0 0,8-6 0 16,3-20 0-16,-2-20 0 15,1-12 0-15,-6-8 0 16,-2-21 0-16,-1-11 0 16,-1-7 0-16,-4-3 0 15,-3 4 0-15,-2 10 0 16,-4 10 0-16,-5 14 0 15,1 12 0-15,-1 8 0 16,3 28 0-16,-1 14 0 16,-1 10 0-16,-3 4 0 15,-7-6 0-15,-4-12 0 0,0-11-8 16,0-16-17 0,-4-14 11-16,-5-5 14 0,0-12 18 15,2-18 11-15,5-6-29 16,2-7 0-16,0 0 0 15,16 0 0-15,13 3 0 16,7 6 0-16,6 8 0 16,5 8 0-16,-1 10 0 15,-5 6 0-15,-10 2-114 16,-14 0-185-16,-17 0-197 0,-2 0-220 16,-23 0-178-16</inkml:trace>
  <inkml:trace contextRef="#ctx0" brushRef="#br0" timeOffset="72741.86">22695 4435 1659 0,'0'0'1160'0,"0"0"-555"0,0 0-143 16,0 0-308-16,0 0-101 16,114-37-53-16,-33 37-36 15,42 9-193-15,-20 7-535 16,-17 0-725-16</inkml:trace>
  <inkml:trace contextRef="#ctx0" brushRef="#br0" timeOffset="73528.8">23793 4638 1356 0,'0'0'1036'0,"0"0"-505"15,0 0-77-15,0 0-231 16,0 0-74-16,0 0-65 15,0 0-8-15,-60-58-58 16,24 64-6-16,-2 22-12 16,3 10-2-16,1 4-5 0,12-2 7 15,11-4-6-15,11-6 0 16,0-7-21-16,13-12 6 16,14-4 19-1,6-7 2-15,0-3 7 0,-1-15-6 16,-6-6-1-16,-3-2 27 15,-3-4-26-15,-7 2 35 16,0 4-8-16,-5 6-7 16,-4 6 32-16,0 8-44 15,-4 4-9-15,5 4 0 0,-1 20-20 16,6 8 20-16,5 4 0 16,7 2 0-16,5-6-10 15,9-7 10-15,6-11-3 16,3-10-8-16,1-4 11 15,-1-11 0-15,-7-21 8 16,-3-10-8-16,-8-8 29 16,-4-10-19-1,-4-10-8-15,-5-7 21 0,-1-5-17 16,-7-6-6-16,-6-2 11 16,0 6-11-16,0 12 0 0,-13 17 0 15,-5 23 0-15,1 26 0 16,-3 10 0-16,-3 42 0 15,4 20 0 1,3 15 0-16,5 9 0 0,6 4 0 16,5-2 0-16,0-3 0 15,22-13 0-15,5-10 0 16,8-18 0-16,6-16 0 16,1-16 0-16,1-16 0 15,-3 0 0-15,-2-20 0 16,-5-12 0-16,0-8 0 0,-6-4 0 15,0 0 0 1,-4 4 0-16,-8 9 0 0,-7 13 0 16,-5 13 0-16,-3 5 0 15,0 12 0-15,0 22 0 16,-7 10 0-16,5 4 0 16,2 2 0-1,0-8 0-15,22-10-54 0,12-12-23 16,3-16 7-16,4-4-91 15,1-14-65-15,0-40-63 16,-9 4-343-16,-8 0-383 0</inkml:trace>
  <inkml:trace contextRef="#ctx0" brushRef="#br0" timeOffset="73670.14">24600 4235 2020 0,'0'0'771'0,"0"0"-405"15,0 0-66-15,0 0-300 16,0 0-33-16,0 0-417 16,113 34-885-16</inkml:trace>
  <inkml:trace contextRef="#ctx0" brushRef="#br0" timeOffset="73898.05">25016 4187 2125 0,'0'0'969'0,"0"0"-384"0,0 0-286 16,0 0-181-16,0 0-118 15,0 0 0-15,0 0 0 16,33 146 0-16,-25-66 0 16,-2 6 0-16,-4 3 0 15,1-7 0-15,-1-12 0 16,0-12-12-1,0-18-201-15,-2-23-258 0,0-13-266 0,0-4-207 0</inkml:trace>
  <inkml:trace contextRef="#ctx0" brushRef="#br0" timeOffset="74605.32">24918 4498 2235 0,'0'0'705'16,"0"0"-338"-16,0 0-114 15,0 0-134-15,0 0-67 16,0 0-40-16,152-2-12 16,-103 2-76-16,0 0-53 0,-6-7 9 15,-12-8 72 1,-8-3 42-16,-4-1 6 0,-11 3 48 16,-3 6 54-16,-3 4 25 15,-2 6-37-15,0 2-54 16,0 22-30-16,0 8 14 15,0 8-11-15,0 3-5 16,12-7-3-16,7-6-2 16,8-12-17-1,6-12-2-15,4-6-1 0,-2-4 18 0,-4-22 3 16,-2-5 15-16,-2-2 21 16,-5-3 44-16,0-3-10 15,-3 3 8-15,-7 4-5 16,-1 6-73-16,-5 6 0 15,-4 6 0-15,-2 8 0 16,0 6 0-16,0 0 0 16,0 14 0-16,-2 18 0 15,-8 14 0-15,3 13 0 16,1 9 0-16,2 12 0 16,-1 4 0-16,2 6 0 15,1 4 0-15,2-1 0 16,0-1 0-1,0-4 0-15,0-5 0 0,0-7 0 16,2-8 0-16,-2-8 0 0,0-12 0 16,0-8 0-16,0-10 0 15,-15-8 0-15,-7-9 0 16,-7-12 0-16,-11-1 0 16,-4-5 0-16,-8-18 0 15,5-7 0-15,9-10 0 16,16-8 0-16,19-14 0 15,6-10 0-15,40-9 0 16,17 1 0-16,6 6 0 16,3 10 0-16,-11 16 0 15,-10 16 0-15,-17 12 0 0,-12 8 0 16,-7 7 0 0,-8 5 0-16,-4 0-15 0,0 0-299 15,0 11-465-15,-9-4-592 0</inkml:trace>
  <inkml:trace contextRef="#ctx0" brushRef="#br0" timeOffset="76034.2">26688 4514 1800 0,'0'0'745'0,"0"0"-360"0,0 0 163 15,-12-103-293-15,-3 85-74 16,-6 12-70-16,-5 6-40 15,-6 11-71-15,-5 21 0 16,-1 9 0-16,7 5 0 0,8-3 0 16,17-7 0-16,6-8 0 15,9-10 0-15,20-12 0 16,6-6 0-16,1-8 0 16,-1-18 0-16,-6-10 0 15,-9-4 0-15,-9-9 0 16,-9 1 0-16,-2 5 0 15,-2 6 0-15,-15 15 0 16,-1 12 0-16,1 10 0 16,0 8 0-16,11 20-17 15,6 8-35-15,25-2-65 0,46-6-23 16,40-16-143 0,2-12-60-16,-7-4-31 0,-19-28 143 15,-37-6 130-15,-7-14 101 16,-9-10 8-16,-26-10 148 15,-8-4 64-15,-13-3-24 16,-16 11 35-16,-2 14-14 16,6 20-16-16,5 28-30 15,7 12-99 1,1 58-33-16,4 49 6 0,8 39 12 16,0 20-12-16,0-3-45 15,8-17 0-15,2-23 0 16,-6-23 0-16,-2-24 0 15,-2-22 0-15,0-10 0 16,0 0 0-16,-6-4 0 16,-8-6-8-16,-1-19-134 15,-12-25-137-15,4-24-172 16,1-12-614-16</inkml:trace>
  <inkml:trace contextRef="#ctx0" brushRef="#br0" timeOffset="76207.81">26908 4730 1859 0,'0'0'918'16,"0"0"-400"-16,0 0-207 16,0 0-164-16,0 0-123 15,181-20-24-15,-48 4-190 16,-15 0-338-16,-13-2-694 0</inkml:trace>
  <inkml:trace contextRef="#ctx0" brushRef="#br0" timeOffset="76741.45">27768 4335 324 0,'0'0'1281'16,"0"0"-714"-16,0 0 23 16,0 0-245-16,0 0-13 0,0 0-93 15,0 0-58-15,20-76-50 16,-9 72-58-16,5 4-40 16,0 0-33-16,3 6 0 15,4 20 0-15,-1 8 0 16,-2 10 0-16,-4 4 0 15,-6 2 0-15,0-3 0 16,-3-9 0-16,1-8-9 16,1-12 9-16,7-8-9 15,4-10 9-15,6 0 9 16,7-10 0-16,6-14-9 16,1-6 0-16,-5-5 0 15,-1-5 0-15,-10-2 0 0,-7-4 0 16,-11 0 0-16,-6 0 0 15,0 6 0-15,-14 8 0 16,-7 10 0-16,-9 11 0 16,1 11 0-16,3 0 0 15,5 18 0-15,10 9 0 16,9 1 0-16,2 0 0 16,23-4 0-16,19-2 0 15,14-8 0-15,8-4-30 16,3-6-78-16,8-4-155 15,-17 0-263-15,-17-8-377 0</inkml:trace>
  <inkml:trace contextRef="#ctx0" brushRef="#br0" timeOffset="77073.09">28668 4574 2140 0,'0'0'811'0,"0"0"-426"0,0 0-81 0,0 0-169 16,0 0-75-16,0 0-7 16,0 0-47-16,87 54-5 15,-85-14 18 1,-2 4-17-16,0 2 14 0,0-4-16 15,0-6 2-15,0-5 1 16,3-13-3-16,10-7 0 16,9-8-6-16,7-3-20 15,4-14-116 1,7-39-185-16,-6 5-261 0,-8-4-350 0</inkml:trace>
  <inkml:trace contextRef="#ctx0" brushRef="#br0" timeOffset="77230.14">28844 4121 2131 0,'0'0'792'0,"0"0"-274"16,0 0-201-16,0 0-194 16,0 0-123-16,0 0-135 15,0 0-379-15,147 16-744 0</inkml:trace>
  <inkml:trace contextRef="#ctx0" brushRef="#br0" timeOffset="77402.66">29818 4700 3057 0,'0'0'748'0,"0"0"-643"15,0 0-105-15,0 0-169 16,0 0-1498-16</inkml:trace>
  <inkml:trace contextRef="#ctx0" brushRef="#br0" timeOffset="79930.07">1693 6569 2076 0,'0'0'802'15,"0"0"-539"-15,0 0 220 0,0 0-237 0,-23-104-20 16,21 104-226 0,2 7 0-16,0 32 0 15,0 19 0-15,0 32 0 0,0 30 0 31,0-5 0-31,0-13 0 0,2-18 0 0,10-25 0 16,-3-5 0-16,4-7 0 16,1-18 0-16,-4-19 0 15,4-10-9-15,1-12 9 16,6-26 9-16,0-16-9 16,2-8 0-16,2-5 0 0,-1 7 0 15,-4 10 0 1,-4 18 0-16,-1 20 0 0,-3 12 0 15,5 26 0-15,3 26 0 16,9 14 0 0,5 8 0-16,3-3 0 0,4-12-14 15,1-14-20-15,-2-19 11 16,-5-20-4-16,-1-6 27 16,-10-22 19-16,-3-18 13 15,-10-11 15-15,-4-8-47 16,-7-8 0-16,0-5 0 15,0 0 0-15,-7 3 0 0,-4 10 0 16,0 14 0-16,4 18 0 31,2 17 0-31,5 10 0 0,5 36-380 16,13 10-514-16,2 0-983 0</inkml:trace>
  <inkml:trace contextRef="#ctx0" brushRef="#br0" timeOffset="80260.72">2671 7291 2034 0,'0'0'952'0,"0"0"-488"15,0 0-144-15,0 0-127 16,0 0-136-16,109-116-41 16,-66 63-15-16,-3-3 15 15,-5-2-16-15,-10 0 2 16,-10 6 11-16,-13 8-13 15,-2 10 7-15,-19 11 4 16,-17 18-1-16,-9 5-10 16,-6 22 0-16,-2 24 0 0,3 18 0 15,13 8 0-15,10 4 0 16,20-3 0-16,7-9 0 16,29-16 0-16,27-18 0 15,17-18 0-15,14-12 0 16,5-14 0-16,-5-22 0 15,-12-10 0-15,-12-25-123 16,-26 13-556-16,-19 10-803 0</inkml:trace>
  <inkml:trace contextRef="#ctx0" brushRef="#br0" timeOffset="80638.67">4322 6551 2547 0,'0'0'737'0,"0"0"-365"0,0 0-104 15,0 0-96-15,0 0-172 16,-5 166 0-16,5-33 0 16,0 33 0-16,2 11 0 15,8-19 0-15,-3-39 0 16,-3-42 0 0,-4-20 0-16,0-13 0 0,0-2 0 15,0-6 0-15,0-10 0 16,0-20-8-16,0-6-166 0,-18-62-422 15,0-1-479 1,2-5-2-16</inkml:trace>
  <inkml:trace contextRef="#ctx0" brushRef="#br0" timeOffset="81967.95">4351 6962 580 0,'0'0'1233'0,"0"0"-632"16,0 0-32-16,72-126-264 15,-41 105-35-15,4 12-122 16,7 9-74-16,3 0-8 15,-1 18-60-15,-6 16-5 16,-9 4-2 0,-13 6-39-16,-16 0-5 0,-7 0-36 15,-29-4 51-15,-12-4 29 0,-6-5 2 16,5-12 7-16,9-9 43 16,15-7 2-16,14-3 16 15,11-7-6-15,0-17-56 16,29-10 11-1,13-4-18-15,14-6-33 0,9 2-6 16,4 2-12-16,-2 6 45 16,-4 4-4-16,-15 8 8 15,-12 6 2-15,-16 5 1 16,-14 11 47-16,-6 0 44 16,0 15-59-16,-13 17 9 15,-7 14 15 1,1 10-33-16,-2 2-9 0,7 0-15 0,8-9 0 15,6-10 0-15,4-13 0 16,27-13 0-16,10-13 0 16,5-2 0-16,2-27 0 15,-4-7 0 1,-13-10 0 0,-8-4 0-16,-15-4 0 15,-8-2 0-15,0 4 0 16,-13 7 0-16,-11 12 0 15,-8 16 0-15,-3 16 0 16,-1 1 0-16,3 26 0 16,4 10 0-16,11 8 0 15,13-2 0-15,5-4 0 0,23-8 0 16,23-12-12-16,15-16 12 16,12-2-9-16,7-16 9 15,1-16-6-15,-8-4 6 16,-11-6 15-16,-12-6-14 15,-15 0-1-15,-15-2 11 16,-11 3-11-16,-9 9 0 16,0 12 0-16,-16 12 0 15,-9 12 0-15,-6 2 0 16,-4 20 0-16,1 14 0 16,8 8 0-16,8 3 0 0,16-1 0 15,2-4 0-15,20-4 0 16,23-6 0-16,11-6 0 15,10-8 0-15,-5-2 0 16,-5 0 0-16,-17-2 0 16,-12 2 0-16,-15 2 0 15,-10 4 0-15,0 3 0 16,-18 0 0-16,-14 4 0 16,-5-5 0-16,-8-4 0 15,5-7 0-15,4-7 0 16,14-4 0-16,11 0 0 0,11-22 0 15,4-10 0 1,32-6 0-16,15-6-8 0,4 2-2 16,3 2-8-16,-4 8-14 15,-12 6 22-15,-13 8 10 16,-11 8 0-16,-9 4 36 16,-9 6 6-16,0 0-42 15,0 0 0-15,0 10 0 16,0 12 0-16,0 6 0 15,2 6 0-15,10 0 0 16,5-2 0-16,8-5 0 16,6-9 0-16,7-13-44 0,2-5-38 15,2-10-52 1,-4-22-53-16,-7-10 31 0,-8-6 82 16,-7-4 74-16,-10-6 18 15,-6 0 77-15,0 1 70 16,0 9-14-16,-4 10-8 15,-6 12-38-15,6 16-105 16,0 10 0-16,4 20 0 16,0 32 0-16,0 18 0 15,8 17 0-15,4 3 0 16,-3-6 0-16,-3-10 0 0,1-18 0 16,-5-17 0-16,-2-19 0 15,3-12 0-15,-3-8 0 16,2-4 0-16,2-20 0 15,3-12 0-15,4-7 0 16,7-3 0 0,9 0 0-16,6 8 0 0,9 6 0 15,5 8 0-15,2 10 0 0,-4 4-105 16,-7 6-119-16,-16 2-113 16,-22-10-199-16,-4 2-112 0,-23-5-795 15</inkml:trace>
  <inkml:trace contextRef="#ctx0" brushRef="#br0" timeOffset="82140.86">5643 6418 2829 0,'0'0'794'31,"0"0"-483"-31,0 0-149 0,0 0-162 0,0 0 0 0,0 0 0 31,0 0-366-31,29-11-1098 0</inkml:trace>
  <inkml:trace contextRef="#ctx0" brushRef="#br0" timeOffset="83496.58">7370 6523 1979 0,'0'0'647'16,"0"0"-149"-16,0 0-42 15,24-128-210-15,-19 100-92 16,-3 11-38-16,-2 9-116 16,0 8 0-16,0 0 0 15,0 30 0-15,0 16 0 0,-7 21 0 16,5 15 0-16,2 10 0 15,0 2 0-15,9-4 0 16,18-9 0-16,6-13 0 16,12-22 0-16,4-22 0 15,2-24 0 1,1-8 0-16,-8-38 0 0,-4-16 0 16,-11-12 0-16,-9-9 0 15,-9-3 0-15,-4 0 0 16,-7 8 0-16,0 14 0 0,0 20 0 15,-5 22 0 1,-1 20 0-16,1 5 0 0,1 37 0 16,2 23 0-16,0 13 0 15,2 8 0-15,0 3 0 16,0-9 0-16,0-10 0 16,6-16 0-16,1-16 0 15,-3-16 0-15,0-14 0 16,1-6 0-16,0-6 0 15,1-22 0 1,5-8 0-16,5-8 0 0,1 0 0 0,4 4 0 16,1 10 0-1,1 12 0-15,1 11 0 0,5 7 0 16,2 12 0-16,2 16 0 16,6 8 0-16,3 3 0 15,2 1 0 1,1-6 0-16,-3-4-33 0,1-12-233 15,10-18-274-15,-10 0-187 16,-8-6-110-16</inkml:trace>
  <inkml:trace contextRef="#ctx0" brushRef="#br0" timeOffset="84102.96">8595 6814 1117 0,'0'0'731'0,"0"0"-131"16,0 0-14-16,0 0-236 15,-6-121-14-15,-10 107-113 16,-4 8-70-1,-4 6-153-15,-8 12 0 16,-1 23 0-16,0 10 0 0,2 8 0 16,6-1 0-16,12-6 0 15,8-10 0 1,5-10 0-16,0-12 0 0,18-12 0 0,7-2 0 16,1-10 0-1,0-16 0-15,3-6 0 0,-2-2 0 16,-2 2 0-16,-7 6 0 15,-3 7 0-15,-6 10 0 16,-4 9 0-16,2 0 0 16,-1 23 0-16,10 10 0 15,4 3 0-15,4-2 0 16,10-8 0-16,1-12 0 16,3-14-21-16,0-10-3 15,-2-26 24-15,-7-12 1 16,-4-10 14-16,-6-6 14 15,-7-3-29 1,-4-5 0-16,-5 2 0 0,-3 4 0 0,0 12 0 31,0 16 0-31,0 23 0 0,-5 15 0 16,1 39 0-16,4 45 0 16,0 34 0-16,6-2 0 15,10-19 0-15,-5-35 0 16,0-26 0-16,-2-6 0 15,0-6 0-15,0-8 0 16,-3-16 0-16,1 0 0 16,0-14 0-16,6-16 0 0,6-8 0 15,4-4 0-15,12-2 0 16,2 4 0-16,7 8 0 16,4 7 0-16,-6 14 0 15,-11 4-174-15,-31 7-422 16,0 0-393-16,-21 4-386 0</inkml:trace>
  <inkml:trace contextRef="#ctx0" brushRef="#br0" timeOffset="84310.05">7363 6631 2448 0,'0'0'857'15,"0"0"-484"-15,0 0-158 16,0 0-12-16,156-32-203 16,-71 24 0-16,42-10-9 15,-18 4-593-15,-13-4-1458 0</inkml:trace>
  <inkml:trace contextRef="#ctx0" brushRef="#br0" timeOffset="84896.19">10340 6615 2633 0,'0'0'854'0,"0"0"-403"0,0 0-293 16,0 0-158-16,0 0 0 16,0 0 0-16,-6 138 0 15,6-69 0 1,6-3 0-16,19-8 0 16,8-14 0-1,9-20 0-15,5-20 0 0,4-4 0 16,3-36 0-16,-8-16 0 15,-3-14 0-15,-7-9 0 16,-10-9 0-16,-3-18 0 0,-12 4 0 0,-9 0 0 16,-2 3 0-16,0 29 0 15,-4 8 0 1,-5 24 0-16,-1 28 0 16,6 10 0-1,-2 60 0-15,3 42 0 16,3 39 0-16,0 9 0 15,0-28 0-15,0-37 0 16,5-41 0-16,1-16 0 16,-2-6 0-16,1-8 0 0,0-10 0 15,-3-8 0 1,0-18 0-16,1-22 0 0,1-10 0 16,5-8 0-16,4-1 0 15,9 9 0-15,12 10 0 16,10 14 0-16,15 12 0 15,7 12 0-15,3 2 0 16,-7 2 0-16,-26 8-321 16,-18-2-549-16,-18-6-476 0</inkml:trace>
  <inkml:trace contextRef="#ctx0" brushRef="#br0" timeOffset="85069.04">10157 6160 2749 0,'0'0'837'0,"0"0"-510"16,0 0-144-16,0 0-183 15,0 0 0-15,125 26-23 0,-76-8-825 16</inkml:trace>
  <inkml:trace contextRef="#ctx0" brushRef="#br0" timeOffset="85667.37">12084 6555 2061 0,'0'0'1033'0,"0"0"-378"16,0 0-308-16,0 0-347 15,0 0 0-15,0 0 0 16,0 0 0-16,0 60 0 15,2-8 0-15,6 8 0 16,0 2 0-16,5-8 0 16,8-9 0-16,8-15 0 0,6-18 0 15,10-12 0-15,8-8 0 16,3-26 0-16,0-14 0 16,-5-8 0-16,-9-8 0 15,-10-1 0-15,-12 1 0 16,-9 6 0-16,-11 12 0 15,0 12 0-15,-7 16 0 16,-13 14 0-16,1 4 0 16,-2 22 0-16,5 18 0 15,12 6 0-15,4 8 0 16,11 0 0-16,27 1 0 0,8-5 0 31,10-5 0-31,0-2 0 0,-6-9 0 0,-13-4 0 16,-15-6 0-16,-15-6 0 15,-7-2 0-15,-4-6 0 16,-27-4 0-16,-10-6 0 16,-44-10-159-16,12-16-546 15,-2-8-866-15</inkml:trace>
  <inkml:trace contextRef="#ctx0" brushRef="#br0" timeOffset="85841.84">12060 6162 2718 0,'0'0'865'0,"0"0"-510"15,0 0-197-15,0 0-158 16,0 0 0-16,0 0 0 16,0 0-276-16,61 90-1132 0</inkml:trace>
  <inkml:trace contextRef="#ctx0" brushRef="#br0" timeOffset="86541.5">14988 6503 540 0,'0'0'1556'15,"0"0"-865"-15,0 0-312 0,0 0 122 16,-14-118-262-16,-1 111-49 16,-5 7-190-16,-9 11 0 15,-11 29 0-15,-12 16 0 16,-10 14 0-16,-5 8 0 15,-2 0 0-15,7-7 0 16,4-10 0 0,13-12 0-16,9-15 0 15,9-16 0-15,10-12 0 0,3-6 0 16,4-22 0-16,1-18 0 16,-1-14 0-16,6-10 0 15,4-3 0-15,0 3 0 16,0 8 0-16,16 10 0 15,1 12 0-15,4 14 0 16,6 14 0-16,4 6 0 0,4 14 0 16,7 22 0-16,3 16 0 15,4 12 0-15,4 8 0 16,6 2 0-16,3-1 0 16,0-9 0-16,-4-12 0 15,-6-14 0-15,-12-12 0 16,-16-14 0-16,-11-6 0 15,-8-6 0-15,-5 0 0 0,0 0 0 16,0 0 0-16,0-4 0 16,0-2 0-16,-7 0-635 0</inkml:trace>
  <inkml:trace contextRef="#ctx0" brushRef="#br0" timeOffset="89096.18">16701 6810 1534 0,'0'0'863'0,"0"0"-543"0,0 0-51 16,0 0-31-16,0 0-23 16,0 0-96-16,0 0-20 15,9 0 31-15,0-7-25 16,2-7-15-16,7-8 24 0,1-10-114 15,6-12 0 1,-2-10 0-16,-1-8 0 0,-7-8 0 16,-3 0 0-16,-5-1 0 15,-7 11 0-15,0 12 0 16,0 14 0-16,0 16 0 16,0 14 0-16,-7 4 0 15,-2 36 0-15,-2 37 0 16,0 39 0-1,11 26 0-15,0-6 0 0,9-27 0 16,15-37 0-16,5-24 0 0,7-4 0 16,4-8 0-1,7-12 0-15,-3-20 0 0,-4-16 0 16,-5-30 0-16,-2-14 0 16,-10-15 0-1,-2-7 0-15,-8-20 0 0,-6 6 0 16,-3 0 0-16,-4 7 0 15,0 29 0-15,0 12 0 16,0 26 0-16,-4 22 0 16,-3 40 0-16,4 50 0 15,3 37 0-15,0-3 0 16,0-22 0-16,10-33 0 16,-1-26 0-16,1 0 0 0,2-5 0 15,-1-8 0 1,0-16 0-16,-4-14 0 0,0 0 0 15,1-20 0-15,1-14 0 16,3-11 0-16,1 0 0 16,1-1 0-1,-1 7 0-15,-3 11 0 0,0 12 0 32,1 16 0-32,2 0 0 0,5 24 0 15,9 12 0 1,6 6 0-16,7 1 0 0,7-5 0 15,-1-11 0 1,6-10 0-16,-3-13 0 0,-2-4 0 16,-7-10 0-16,-7-16 0 15,-6-4 0-15,-5-6 0 16,-9-6 0-16,-3-3 0 16,-6-3 0-16,-4 2 0 15,0 6 0-15,0 10 0 16,-16 14 0-16,-1 14 0 15,-8 4 0-15,-2 34 0 16,3 16 0-16,6 14 0 16,16 6 0-16,2-4 0 15,25-7 0-15,21-15 0 0,10-16 0 16,6-18 0-16,-4-12-56 16,-9-14-191-16,-24-48-253 15,-17 6-219-15,-8 2-610 0</inkml:trace>
  <inkml:trace contextRef="#ctx0" brushRef="#br0" timeOffset="89272.06">16708 6457 2512 0,'0'0'779'0,"0"0"-442"0,0 0-164 15,125-22-17-15,-43 18-104 16,25 4-52-16,-20 0-127 16,-26 0-902-16</inkml:trace>
  <inkml:trace contextRef="#ctx0" brushRef="#br0" timeOffset="89939.81">14101 7547 1388 0,'0'0'694'0,"0"0"-307"16,0 0 178-16,0 0-190 15,0 0-79-15,0 0-124 16,0 0-41-16,-33-26-43 16,44 25-88-16,44-2 0 15,64-7 0-15,70-8 0 16,38-4 0-16,5-2 0 16,-47 4 0-16,-71 6 0 0,-45 4 0 15,-30 4 0-15,-9-2 0 16,-14 2 0-16,-14 0 0 15,-4 4 0-15,-37 2 0 16,-14 0-212 0,-9 4-108-16,-10 14-155 15,-6 6-195-15,-44 14 68 16,19-5 34-16,7-6-182 0</inkml:trace>
  <inkml:trace contextRef="#ctx0" brushRef="#br0" timeOffset="90208.2">14166 7698 842 0,'0'0'401'0,"0"0"-96"15,-141 58 21-15,105-40 39 16,15-6-82-16,11-6-48 16,6-4 9-16,4-2-2 15,0 0-10-15,0 0-79 16,16 0-28-16,17-6 20 16,20-6-52-16,41-8-34 15,42-2-13-15,40-4-46 16,4 2 0-16,-33 6 0 0,-47 8 0 15,-50 4 0-15,-21 2 0 16,-5 2 0-16,-9 0 0 16,-1 0 0-16,-9 2 0 15,-1 0 0-15,9 0-60 16,30 0-134 0,-3 0-486-16,5 0-967 0</inkml:trace>
  <inkml:trace contextRef="#ctx0" brushRef="#br0" timeOffset="90334.54">15674 7730 386 0,'0'0'2376'0,"0"0"-1716"16,0 0-471-16,0 0-79 16,0 0-110-16,0 0-185 15,0 0-578-15,91 14-1164 0</inkml:trace>
  <inkml:trace contextRef="#ctx0" brushRef="#br0" timeOffset="92094.55">14683 6735 978 0,'0'0'411'0,"0"0"-130"16,0 0 11-16,0 0-30 16,0 0-76-16,0 0-19 15,0 0 0-15,0 0-14 16,0 0-16-16,0 0-46 0,0 12 26 15,8 2-2 1,1 4-55-16,1 3-9 0,3-1-18 16,-1 2-11-16,5-2 8 15,-1 2-12-15,-1-4 11 16,1 2 4 0,-1-4-24-16,-2 0 13 0,1-2-2 15,-3-2-5-15,0 0 21 16,-2-2-18-16,2 0 3 15,-2-2 3-15,0 0-24 16,2 0 12-16,-3-2-5 16,4 0-7-16,-1-2 27 0,1 0-21 15,1 2 6-15,-3-4 12 16,4 2-23-16,-1-2 14 16,3 0-15-16,-1 0 8 15,4-2 4-15,-4 0-12 16,3 0 2-16,-3 0 19 15,-1 0-20 1,-1-6 26-16,-3 0-3 16,0 0-17-16,-1 0 26 15,1 0-27-15,-4 0 0 0,1 0 12 0,-1-2-12 16,1-2 2-16,0 0-8 16,-3-2 0-16,3-2 15 15,-3-2-15-15,-2-2 0 0,3 0 0 31,-3-4 0-31,-2 2 0 0,2 1 0 0,-2 1 0 32,0 3 0-32,0 5 0 15,3 2 0-15,-3 4 0 16,0 1 0-16,0 3 0 0,0 0 0 0,0 0 0 31,0 0 0-31,0 0-24 16,0 0-204-16,-7 0-333 15,-6 0-591-15</inkml:trace>
  <inkml:trace contextRef="#ctx0" brushRef="#br0" timeOffset="92775.19">14907 6535 874 0,'0'0'312'0,"0"0"-133"16,0 0 14-16,0 0-2 15,0 0-51-15,0 0 53 16,0 0-2-16,0-42-46 16,0 34-3-16,0 2-13 15,0-2-1-15,0-2-16 0,5 2-24 16,3-2-4-1,4-1-26-15,1 1-1 0,3 1 30 16,-1-4-21-16,1 4-8 16,2-4-1-16,-2 3-21 15,1 1 20-15,-1-1-16 16,-3 2 2-16,-1 3 24 16,-4-1-33-16,-1 4-1 15,-3 1 11-15,-4 1-28 16,2 0 11-16,-2 0-16 0,3 1-10 15,4 16 21 1,-1 2-12-16,1 3-8 0,-1 5 15 16,0-4-16-16,-2 0 13 15,-2-7-12-15,0-4-1 16,0-6 0-16,-2-2 0 16,3-4 0-16,-3 0 6 15,0 0 0-15,0 0 24 16,2 0-11-16,-2 0-8 15,2 0-8-15,2 0-3 16,1 0-74-16,4-8-140 16,0 0-466-16,-1-1-922 0</inkml:trace>
  <inkml:trace contextRef="#ctx0" brushRef="#br0" timeOffset="92927.5">15533 6545 2141 0,'0'0'612'0,"0"0"-612"15,0 0-356-15,121-14-1053 0</inkml:trace>
  <inkml:trace contextRef="#ctx0" brushRef="#br0" timeOffset="95138.6">19354 7068 1800 0,'0'0'769'0,"0"0"-444"15,0 0 158-15,0 0-255 16,0 0-99-16,0 0-63 16,95-132-36-16,-38 72 18 15,11-10-4-15,0-11-16 16,3-5 10-16,-4-4-23 15,-11 0 0-15,-16 8 4 16,-16 14-17 0,-17 17 4-16,-7 23 9 0,-11 18 6 15,-20 10-6-15,-2 18-15 0,-1 22 0 16,7 10 0-16,17 7 0 16,10 1 0-16,8-2 0 15,30-4 0-15,13-6 0 16,8-6 0-1,-1-6 0-15,-8-6 0 0,-14-3-3 16,-16-4-3-16,-18 1 0 16,-2 4 6-16,-33 1 4 15,-19-4 7-15,-8 2-11 16,-9-5 0-16,3-6 0 16,1-4 0-16,9-8 0 0,12-2 0 31,13 0 0-31,13-2 0 0,11-10 0 0,7-6-20 15,27-17-451-15,6 3-474 16,5 2-775-16</inkml:trace>
  <inkml:trace contextRef="#ctx0" brushRef="#br0" timeOffset="96074.93">20172 6497 2223 0,'0'0'788'0,"0"0"-338"16,0 0-171-16,0 0-96 0,0 0-69 16,0 0-55-16,0 0-59 15,5 16 0-15,1 30 0 16,6 6 0-16,5 0 0 16,8-4 0-16,6-7 0 15,7-14 0-15,3-13 0 16,3-10 0-16,-2-4 0 15,-2-12 0-15,-2-16 0 16,-9-4 0 0,-6-4 0-16,-8-2 0 0,-9 0 0 15,0 6 0-15,-6 6 0 16,0 10 0-16,0 12 0 0,0 4 0 16,0 10 0-16,0 22 0 15,-4 12 0-15,4 6 0 16,0 3 0-1,4-7 0 1,15-9 0-16,6-10 0 16,6-15 0-16,2-12 0 15,3 0 0-15,1-24 0 16,0-10 0-16,-4-5 0 16,-4-5 0-16,-7 0 0 15,-2 6 0-15,-7 6 0 16,-3 8 0-16,-4 12 0 0,-4 12 0 15,3 0 0-15,3 16 0 16,2 18 0-16,3 8 0 16,3 6 0-16,-3 0 0 15,-1-7 0-15,-2-10 0 16,-3-8 0-16,-3-14 0 16,3-6 0-16,0-3 0 15,6-7 0-15,7-16 0 16,7-12 0-16,7-7 0 0,3-4 0 15,-1 2 0 1,-3 4 0-16,-8 10 0 0,-7 8 0 16,-7 14 0-16,-5 8 0 15,-1 4 0-15,1 26 0 16,4 12 0-16,-2 6 0 16,5 4 0-16,-3-3 0 15,1-12 0-15,-5-10 0 16,2-13 0-16,-2-10 0 15,3-4 0-15,7-10 0 16,3-18 0-16,6-9 0 16,6-6 0-16,2-4 0 0,1-1 0 15,-3 4 0-15,-4 8 0 0,-5 10 0 16,-9 12 0-16,-3 8 0 16,-4 6 0-16,3 0 0 15,2 22 0-15,5 8 0 16,-1 8 0-16,1 4 0 15,2-2 0-15,-5-4 0 16,0-8 0-16,-1-6 0 16,-1-9 0-16,5-5 0 15,5-8 0-15,24 0-53 0,-5-8-254 16,-4-9-669-16</inkml:trace>
  <inkml:trace contextRef="#ctx0" brushRef="#br0" timeOffset="96909.96">21968 6679 1382 0,'0'0'681'0,"0"0"-95"15,0 0-103-15,0 0-165 16,0 0-57-16,-2-106-63 16,6 90-11-16,1 4-187 15,-2 4 0-15,-1 6 0 16,4 2 0-16,3 6 0 15,5 18 0-15,5 12 0 16,6 6 0-16,0 4 0 16,-3-4 0-16,-5-2 0 15,-3-9 0-15,-5-9 0 16,-3-8 0-16,-3-9 0 0,1-5 0 16,0 0 0-16,8-15 0 31,3-17 0-31,8-8 0 0,3-11 0 0,6 1 0 15,-1 4 0-15,-2 10 0 16,-7 10 0-16,-4 14 0 16,-2 12 0-16,-5 0 0 15,1 22 0-15,2 16 0 16,-3 8 0-16,3 0 0 31,-5-2 0-31,-1-10 0 16,2-7 0-16,-4-16 0 15,3-8 0-15,5-3 0 16,5-13 0-16,8-16 0 0,7-8 0 16,3-5 0-16,0 2 0 15,-2 4 0-15,-8 6 0 16,-5 12 0-16,-8 10 0 16,-6 8 0-16,-1 2 0 15,-1 28 0-15,6 8 0 16,1 6 0-16,5 4 0 15,7-6 0-15,4-3 0 16,24-17-134-16,-8-8-452 16,-1-12-561-16</inkml:trace>
  <inkml:trace contextRef="#ctx0" brushRef="#br0" timeOffset="98239.85">23354 6591 1776 0,'0'0'928'0,"0"0"-345"15,0 0-132-15,0 0-252 16,0 0-40-16,-46-102-159 16,25 102 0-16,-8 0 0 0,-6 22 0 15,-3 20 0-15,-2 10 0 16,9 4 0-16,8-4 0 16,17-8 0-16,6-12 0 15,9-15 0-15,22-13 0 16,6-4 0-16,1-18 0 15,1-13 0-15,-6-5 0 16,-4-2 0-16,-7 4 0 16,-6 6 0-16,-6 6 0 15,-3 12 0-15,-2 10 0 16,-5 0 0-16,2 16 0 16,5 18 0-16,4 7 0 15,7 0 0-15,11-1 0 0,4-9 0 16,9-12 0-16,3-12 0 15,2-7 0-15,-2-12 0 16,-3-16 0-16,-5-11 0 16,-3-7 0-1,-3-4 0-15,-2-8 0 0,-4-10 0 16,-5-6 0-16,-7-9 0 16,-4 5 0-16,-7 10 0 15,-2 16 0-15,0 22 0 16,0 26 0-16,-15 10 0 15,-8 56 0-15,-2 36 0 0,4 4 0 16,5-3 0-16,9-15 0 16,7-20 0-16,0 0 0 15,18-1 0-15,10-22 0 16,13-14 0-16,6-19 0 16,4-8 0-16,1-10 0 15,-2-16 0-15,-2-6 0 16,-4-7 0-16,-9-1 0 15,0 0 0 1,-12 6 0-16,-7 10 0 0,-7 10 0 0,-5 12 0 16,-4 2 0-16,0 18 0 15,0 18 0-15,0 6 0 16,0 4 0-16,0-3 0 16,2-7 0-16,19-12 0 15,10-11 0-15,4-13 0 16,11 0 0-16,2-11 0 15,1-15 0-15,0-5 0 16,0-3 0-16,-5-4 0 16,-3 4 0-16,-12 6 0 15,-7 6 0-15,-10 14 0 16,-6 8 0-16,-4 0 0 16,-2 22 0-16,2 8 0 0,3 6 0 15,6-1 0-15,5-6 0 16,4-8 0-16,3-12 0 15,2-9 0-15,2 0 0 16,0-13 0-16,-6-14 0 16,-4-5 0-16,-8-4 0 15,-6-6 0-15,-3-2 0 16,-3-4 0-16,-17 2 0 16,-7 5 0-16,-4 12 0 15,-5 17 0-15,-3 12 0 16,-2 9 0-16,5 26 0 0,7 5 0 15,14 2 0-15,15-6 0 16,0-6 0-16,34-12 0 31,12-10 0-31,8-8 0 0,6 0 0 16,2-18 0-16,-4-6 0 16,-2-2 0-16,-7-2 0 15,-7-2 0-15,-4 6 0 16,-9 4 0-16,-6 8 0 15,-8 12 0-15,-4 0 0 16,-4 28 0-16,-1 10 0 0,-3 6 0 16,-1 0 0-16,0-4 0 15,2-10 0-15,6-10 0 16,3-14 0-16,5-6 0 16,6-2 0-16,5-20 0 15,6-8 0-15,4-4 0 16,1-2 0-16,0 4 0 15,0 4 0-15,-4 10 0 16,-3 14 0-16,-4 4 0 16,-4 8 0-16,-4 20 0 15,0 4 0-15,-3 2 0 0,-1-2 0 16,-3-8 0 0,-3-5 0-16,-7-12-96 0,-4-7-120 15,0 0-17-15,-31-28-261 16,-6-4-193-16,-11 0-299 0</inkml:trace>
  <inkml:trace contextRef="#ctx0" brushRef="#br0" timeOffset="98508.11">24081 6341 2628 0,'0'0'828'0,"0"0"-373"16,0 0-270-16,0 0-185 16,0 0 0-16,135-83 0 15,-63 69 0-15,5 0 0 16,6 2 0-16,2 2 0 16,-10 2 0-16,-12-2 0 15,-16-2 0-15,-21 0 0 16,-19 0 0-16,-25 4-158 15,-24 2-419-15,-5 4-534 0</inkml:trace>
  <inkml:trace contextRef="#ctx0" brushRef="#br0" timeOffset="99608.26">26395 6264 1309 0,'0'0'756'0,"0"0"-266"16,0 0 35-16,0 0-206 16,0 0-121-16,0 0-112 15,0 0-40-15,-39 27-4 16,22 10-27-16,9 7 12 15,6-2-7-15,2 1-19 16,15-11 34-16,18-6-35 16,8-10 8-16,1-10 1 15,1-6-8-15,-3 0 4 16,-9-20 1-16,-4-6-5 16,-10-6 21-1,-5-5-16-15,-10-7 8 0,-2-4-1 0,0-2-13 16,-14 0 8-16,-3 0-3 15,1 2-4-15,3 4 13 16,6 8 1 0,7 4 18-16,0 5 4 0,5 4-28 15,21 2 3-15,8 1-7 16,3 4-2-16,5 6-3 16,-1 8 0-16,-5 2 0 15,-5 4 0-15,-2 22 0 0,-5 18 0 16,-2 15 0-16,-4 31 0 15,0 32 0-15,-4 28 0 16,-6 11 0-16,-1-11 0 16,-7-17 0-16,0-35 0 15,0-22 0-15,0-18 0 16,0-13 0-16,0 1 0 16,2-5 0-16,7-2 0 15,4-17 0-15,6-12 0 16,4-10 0-16,8 0 0 15,8-20 0 1,3-14 0-16,-2-10 0 0,-7-15 0 0,-12-9 0 16,-17-8 0-16,-4-8 0 15,-33 1 0-15,-21 5 0 16,-15 12 0-16,-2 12 0 16,2 14 0-16,11 12 0 15,17 12-299-15,24 8-767 0</inkml:trace>
  <inkml:trace contextRef="#ctx0" brushRef="#br0" timeOffset="101005.01">28319 5913 2179 0,'0'0'767'16,"0"0"-247"-16,0 0-186 0,0 0-38 16,0 0-296-16,0 0 0 0,0 0 0 15,-25-12 0-15,23 68 0 16,2 19 0-16,0 9 0 15,0 4 0-15,11-1 0 16,13-10 0-16,10-10 0 31,3-17 0-31,3-18 0 0,-1-16 0 16,-6-16 0-16,0-2 0 16,-3-30 0-16,-4-13 0 15,-2-6 0-15,-1-14 0 16,-1-5 0-16,-1-8 0 15,-2 0 0-15,-5 5 0 16,-8 13 0-16,-1 18 0 16,-5 21 0-16,0 21 0 0,0 5 0 15,-9 51 0-15,-3 13 0 16,4 15 0-16,6 8 0 16,2-14 0-16,0 0 0 15,8-13 0-15,6-21 0 16,1-16 0-16,-1-16 0 15,-1-12 0-15,3-2 0 16,1-24 0-16,4-8 0 16,1-6 0-1,0 0 0-15,0 4 0 0,-1 7 0 0,-4 11 0 16,-3 10 0-16,-1 8 0 16,0 0 0-1,3 20 0-15,4 11 0 0,2 2 0 16,3 2 0-16,2-1 0 15,-1-6 0-15,6-8 0 16,-1-8 0 0,2-8 0-16,3-4 0 15,-1 0 0-15,2-16 0 0,-6-4 0 16,0-6 0-16,-5-6 0 16,-1-4 0-16,-7-4 0 0,-3-7 0 15,-9 5 0-15,-3 2 0 16,-3 10 0-16,0 10 0 15,-13 14 0-15,-10 6 0 16,-1 12 0-16,-5 24 0 16,2 12 0-16,5 6 0 15,9 3 0-15,13-6 0 16,0-4 0 0,21-9 0-16,18-8 0 15,7-10 0-15,8-10 0 0,4-8 0 0,0-2 0 16,-1-6 0-1,-7-16 0-15,-5-10 0 16,-8-6 0 0,-5-8 0-16,-6-4 0 0,-4-3 0 15,-4 5 0-15,-9 8 0 0,-3 12 0 16,-6 12 0-16,0 14 0 16,0 2 0-1,-10 24 0 1,-5 18 0-16,1 10 0 0,1 9 0 15,5-3 0-15,8-7 0 16,0-6 0-16,12-11 0 16,13-12 0-16,6-12 0 15,6-10 0-15,5 0 0 16,-1-14 0-16,-1-14 0 16,-2-8 0-16,-3-8 0 15,1-6 0-15,-3-1 0 16,1 1 0-16,-5 8 0 15,-9 12 0-15,-4 12 0 16,-8 14 0-16,1 4 0 0,1 18 0 16,-4 18 0-1,1 10 0-15,-3 6 0 0,-2 2 0 16,-2-4 0-16,0-7 0 16,0-13 0-16,0-8 0 15,-4-12 0-15,0-10 0 16,1 0 0-16,3-6 0 15,0-18 0-15,0-10 0 16,0-8 0-16,9-7 0 16,16-2 0-16,4-2 0 0,8 3 0 15,3 10 0-15,3 10 0 16,-3 8 0-16,-7 12 0 16,-4 6 0-16,-10 4 0 15,-11 0-68-15,-8 0-250 16,-18 0-329-16,-6-4-386 0</inkml:trace>
  <inkml:trace contextRef="#ctx0" brushRef="#br0" timeOffset="101130.73">30156 5729 2119 0,'0'0'745'0,"0"0"-273"16,0 0-223-16,0 0-114 15,0 0-135-15,0 0-376 16,0 0-699-16</inkml:trace>
  <inkml:trace contextRef="#ctx0" brushRef="#br0" timeOffset="101335.54">28134 6188 2792 0,'0'0'817'15,"0"0"-548"-15,0 0-51 16,191-32-218-16,-51 6 0 16,3-2 0-16,-34 5-177 15,-47 5-970-15</inkml:trace>
  <inkml:trace contextRef="#ctx0" brushRef="#br0" timeOffset="102871.47">18346 8390 454 0,'0'0'1857'16,"0"0"-1297"-16,0 0-298 15,0 0 42-15,0 0-61 16,0 0-182-16,8-90-46 16,30 46 6-16,9-9-15 15,2-3 6-15,0 2-10 0,-5 4 5 16,-10 8 31-16,-10 13-25 16,-10 14 19-16,-7 11 23 15,-3 4-37-15,-4 4-3 16,2 18-13-16,2 6-2 15,3 0 12-15,0-4-12 16,0-6-6-16,-1-6-2 16,-1-8 13-16,-3-4-5 15,-2 0 7-15,0-2-1 16,0-12-3-16,0-4-2 0,-9 0-1 16,-6 2 6-1,-7 6-5-15,-7 8-2 0,-3 2 2 16,-5 16-1-16,-2 20 14 15,1 14-7-15,7 6 2 16,9 4 14-16,15 2-13 16,7-5 19-16,18-9-29 15,27-10 0-15,15-10 0 16,18-16 0-16,9-12 0 16,7 0 0-16,-6-22 0 15,-5-12 0-15,-14-8 0 16,-18-7 0-16,-13-2 0 15,-18-6 0-15,-11 5 0 0,-9 6 0 16,0 10 0-16,-15 12 0 16,-10 14 0-1,-2 10 0-15,-4 14 0 0,2 24 0 16,4 12 0-16,8 10 0 16,13 3 0-16,4-5 0 15,17-6 0-15,21-12 0 16,11-14 0-16,9-14 0 15,7-12 0-15,-3-2 0 16,-4-22 0-16,-6-10 0 16,-10-7 0-16,-9-2 0 0,-8-4 0 15,-6 3 0-15,-7 4 0 16,-4 10 0-16,-5 10 0 16,-3 14 0-16,0 6 0 15,0 10 0-15,0 22 0 16,0 12 0-16,0 6 0 15,0 3 0-15,0-7 0 16,11-10 0-16,4-12 0 16,6-12 0-16,4-12 0 15,3 0 0-15,3-26 0 0,5-8 0 16,0-8 0-16,-3-5 0 16,0 3 0-1,-6 2 0-15,-2 10 0 0,-10 10 0 16,-1 8 0-16,-5 14 0 15,-3 0 0-15,3 12 0 16,5 20 0-16,1 5 0 16,3 4 0-16,7-2 0 15,2-6 0-15,1-8 0 16,3-11 0-16,0-10 0 16,0-4-107-16,0-11-74 0,2-16-128 15,6-32-187 1,-8 9-140-16,-4-2-200 0</inkml:trace>
  <inkml:trace contextRef="#ctx0" brushRef="#br0" timeOffset="103330.97">20407 7806 1324 0,'0'0'910'0,"0"0"-203"16,0 0-145-16,0 0-223 0,0 0-85 0,0 0-254 31,0 0 0-31,-83-4 0 16,74 72 0-16,7 12 0 15,2 7 0-15,0-5 0 16,11-10 0-16,9-12 0 16,2-15 0-16,1-17 0 15,-1-12 0-15,0-14 0 16,2-2 0-16,5-14 0 16,0-18 0-16,5-7 0 15,-1-5 0-15,3 2 0 16,0 2 0-16,-3 6 0 0,1 8 0 15,-3 8 0-15,-2 14 0 16,0 4 0-16,2 8 0 16,-2 20 0-16,-2 10 0 15,-8 4 0-15,-7 0 0 16,-10-4 0-16,-2-8 0 16,0-8 0-16,-16-8 0 15,3-7 0-15,-1-7 0 16,4 0 0-16,3-17 0 15,7-9 0-15,0-6 0 16,13-8 0-16,16 0 0 0,7-2 0 16,7 6 0-1,1 4 0-15,-2 10 0 0,-6 6 0 16,-12 6-51-16,-8 4-158 16,-16 2-154-16,0-1-314 15,-20 0-380-15</inkml:trace>
  <inkml:trace contextRef="#ctx0" brushRef="#br0" timeOffset="103504.3">20644 7870 1825 0,'0'0'959'16,"0"0"-317"-16,0 0-264 16,0 0-86-16,0 0-292 0,0 0 0 15,127-34 0-15,-40 34-23 16,-12 0-278-16,-11 0-919 0</inkml:trace>
  <inkml:trace contextRef="#ctx0" brushRef="#br0" timeOffset="104330.23">21712 8075 1719 0,'0'0'612'0,"0"0"-236"16,0 0 100-16,0 0-220 15,0 0-57-15,0 0-61 16,-127-85-19-16,87 100-53 16,0 19 4-16,0 10-5 15,9 6-65-15,8 2 0 16,14-2 0-16,9-10 0 15,9-12 0-15,24-11 0 0,6-13 0 16,3-4 0-16,0-9 0 16,-1-14 0-16,-6-9 0 15,-6-3 0-15,-2-5 0 16,-8 0 0-16,0 2 0 16,-8 4 0-16,-3 10 0 15,-5 10 0-15,-3 14 0 16,0 0 0-16,0 26 0 15,0 16 0-15,0 10 0 16,7 4 0-16,12-2 0 16,15-8 0-16,11-14 0 15,4-11 0-15,4-20 0 0,-2-1 0 0,-4-23 0 16,-4-18 0-16,-8-9 0 31,-6-12 0-31,-6-6 0 0,-6-10 0 16,-3-25 0-16,-8 8 0 0,-6-4 0 15,0 9 0-15,0 26 0 16,-6 7 0-16,-8 28 0 16,3 20 0-16,-3 9 0 15,-1 35 0-15,-3 23 0 16,-2 32 0-16,7 26 0 16,6-5 0-16,7-13 0 0,2-18 0 15,25-22 0 1,11-2 0-1,11-2 0-15,7-19 0 16,1-17 0-16,1-18 0 16,-4 0 0-16,-9-24 0 15,-7-11 0-15,-9-7 0 16,-8-6 0-16,-3 2 0 16,-5 2 0-16,-5 10 0 15,-4 12 0-15,-4 14 0 16,0 8 0-16,0 10 0 0,0 24 0 15,-4 10 0 1,4 6 0-16,0 0 0 16,2-3 0-16,23-11 0 0,8-13 0 15,5-10 0-15,2-13-227 16,7-22-346-16,-14-13-271 16,-11-5-555-16</inkml:trace>
  <inkml:trace contextRef="#ctx0" brushRef="#br0" timeOffset="104439.96">22782 7650 1600 0,'0'0'1185'0,"0"0"-541"0,0 0-316 15,0 0-130-15,0 0-166 16,0 0-32-16,0 0-215 16,82 120-691-16</inkml:trace>
  <inkml:trace contextRef="#ctx0" brushRef="#br0" timeOffset="104973.28">23140 8231 2472 0,'0'0'866'0,"0"0"-515"16,0 0-101 0,0 0-170-16,41-112-52 0,-20 70-8 15,0-9 9-15,-5-8-29 16,-3-9 0-16,-7-9 0 15,-2-5 0-15,-4-4 0 16,0 7 0-16,0 15 0 16,-4 20 0-16,-7 22 0 15,1 22 0-15,-7 16 0 16,1 51 0-16,1 35 0 16,4 26 0-16,9-4 0 15,2-25 0-15,0-31 0 0,20-24 0 16,9 2 0-16,11-4 0 15,7-2 0 1,2-16 0-16,0-16 0 0,-10-8 0 16,-4-2 0-16,-9-22 0 15,-8-8 0-15,-3-6 0 16,-3-4 0 0,-4-2 0-16,1 4 0 0,1 6 0 15,-6 9 0-15,-2 16 0 16,-2 9 0-16,0 0 0 15,0 27 0-15,0 12 0 16,0 5 0-16,0 4 0 16,0-4 0-16,13-8 0 0,16-6 0 15,7-12 0-15,9-11 0 16,1-7 0-16,3 0 0 16,-7-17 0-16,-3-9 0 15,-8-24-113-15,-11 8-352 16,-9 4-564-16</inkml:trace>
  <inkml:trace contextRef="#ctx0" brushRef="#br0" timeOffset="105242.42">23782 7525 2008 0,'0'0'910'0,"0"0"-238"16,0 0-298-16,0 0-242 16,0 0-132-16,0 0 0 15,0 0 0-15,-31-42 0 16,31 69 0-16,0-4-464 15,0 0-658-15</inkml:trace>
  <inkml:trace contextRef="#ctx0" brushRef="#br0" timeOffset="105432.12">23176 7766 1748 0,'0'0'1041'0,"0"0"-389"15,0 0-298-15,0 0-53 16,0 0-301-16,138-14 0 0,-55 8 0 16,44 0-107-1,-21 0-434-15,-12 2-564 0</inkml:trace>
  <inkml:trace contextRef="#ctx0" brushRef="#br0" timeOffset="106201.48">24098 7983 1341 0,'0'0'672'16,"0"0"-107"-16,0 0-192 15,0 0-108-15,0 0-108 0,0 0-19 16,118 52-47-16,-100-52-16 16,-3-4 0-16,-1-10-48 15,-3-4 20-15,-9-4 4 16,-2-2-29-1,0-2 23-15,-8 3-30 0,-15 4 3 16,-6 4 27-16,-4 12-36 16,-3 3 15-16,3 5-18 15,2 23-5-15,6 12 33 16,8 9-34-16,11 5 0 16,6-2 0-16,12-2 0 15,24-8 0-15,10-9 0 16,12-14 0-16,4-11 0 0,6-8 0 15,-1 0 0-15,-7-22 0 16,-4-4 0-16,-10-8 0 16,-4-6 0-16,-9-8 0 15,0-6 0-15,-5-6 0 16,-4-3 0 0,-1 1 0-16,-10 6 0 0,-6 10 0 15,-7 14 0-15,0 12 0 16,-16 10 0-16,-11 10 0 15,-6 0 0-15,-5 12 0 0,3 16 0 16,2 6 0-16,8 4 0 31,11-2 0-31,14-4 0 0,0-4 0 16,20-6 0-16,16-5 0 16,7-10 0-16,1-4 0 15,1-3-52-15,-5 0 1 16,-7-14 35-16,-10-7-11 15,-8-1 27-15,-11 0 12 16,-4 2 7-16,0 4 46 16,0 4-15-16,0 6-50 15,-2 4 0-15,0 2 0 16,2 0 0-16,0 12 0 0,0 14 0 16,2 7 0-16,12 3 0 15,3 4 0-15,3 2 0 16,-4-1 0-16,-7 0 0 15,-5-3 0-15,-4-6 0 16,-4-2 0-16,-21-6 0 16,-8-4 0-16,-5-6 0 15,-2-4 0-15,2-7 0 16,7-3 0-16,27-7-110 16,4-15-478-16,8-4-974 0</inkml:trace>
  <inkml:trace contextRef="#ctx0" brushRef="#br0" timeOffset="106367.66">25246 8085 2369 0,'0'0'845'0,"0"0"-273"16,0 0-262-16,0 0-310 16,0 0 0-16,0 0 0 15,0 0 0-15,35 40-648 16,-35-20-1452-16</inkml:trace>
  <inkml:trace contextRef="#ctx0" brushRef="#br0" timeOffset="106636.45">23361 8875 1901 0,'0'0'1373'0,"0"0"-899"16,0 0-293 0,0 0-14-16,0 0-167 0,154-74 0 0,50 38 0 15,33 0 0-15,-4 3 0 16,-38 8 0-16,-66 8 0 16,-42 8-41-16,-43 2-13 15,-26 5-16-15,-16 2-26 16,-2 0-53-16,-68 0-95 15,-7 9-480-15,-2 3-322 0</inkml:trace>
  <inkml:trace contextRef="#ctx0" brushRef="#br0" timeOffset="106874.88">23312 8965 2023 0,'0'0'829'16,"0"0"-285"-16,0 0-94 0,0 0-200 15,158-32-250-15,14 10 0 16,30 0 0-16,12 4 0 16,-25 4 0-16,-57 2 0 15,-38 4 0-15,-36 0 0 16,-22 2 0 0,-10 0 0-16,-6 0 0 0,-6 2 0 0,-12 2 0 15,-2 2 0-15,0 0 0 16,0 0-81-16,8 0-1180 0</inkml:trace>
  <inkml:trace contextRef="#ctx0" brushRef="#br0" timeOffset="107032">25246 8743 2730 0,'0'0'942'15,"0"0"-518"-15,0 0-424 16,0 0 0-16,0 0 0 16,0 0-69-16,0 0-1052 0</inkml:trace>
  <inkml:trace contextRef="#ctx0" brushRef="#br0" timeOffset="117868.49">4687 9785 2588 0,'0'0'641'0,"0"0"-336"16,0 0-8-16,0 0-141 15,0 0-115-15,0 0-34 16,7 18 7-16,-7-2-14 16,0 1 9-16,0-3-8 15,0-6 4-15,0-5-3 16,0-3 4-16,0 0 1 0,0 0 10 15,0-10-17-15,0-5 0 16,-9-10 0-16,-8 1 0 16,-8-2 0-16,-2 4 0 15,-8 8 0-15,-6 8 0 16,-5 6 0-16,-10 10 0 16,-5 26 0-16,-3 18 0 15,-7 31 0-15,1 31 0 16,15 24 0-1,20-9 0-15,23-29 0 0,12-30 0 16,20-24 0-16,27 3 0 16,33 3 0-16,7-10 0 15,13-20 0-15,5-18 0 0,-20-6 0 16,0-16 0 0,-21-9 0-16,-20 0 0 0,-19 0 0 15,-13 7 0-15,-12 3 0 16,0 4 0-16,0 9 0 15,0 2-473-15,-3 0-546 0</inkml:trace>
  <inkml:trace contextRef="#ctx0" brushRef="#br0" timeOffset="118298.61">5077 10662 1476 0,'0'0'828'0,"0"0"-515"0,0 0-6 16,0 0-157 0,0 0-18-1,0 0 19-15,0 0-15 0,105-36-23 0,-83 15-40 16,-1-1-22-16,-6-1 8 16,-3-2-14-16,-8 1 12 15,-4 0-21-15,0 2-8 16,-10 2 10-16,-9 6-7 15,-10 6-4-15,-5 8 2 16,-4 0-13-16,-2 22-16 16,0 12 0-16,3 12 0 15,8 8 0-15,8 7 0 0,15 1 0 16,6-4 0-16,4-6 0 16,27-10 0-16,11-11 0 31,14-17 0-31,6-14 0 15,3 0 0-15,-3-23 0 16,-10-9 0-16,-12 0-44 16,-13 0-88-16,-17 0-142 15,-7 8-334-15,-3 6-597 0</inkml:trace>
  <inkml:trace contextRef="#ctx0" brushRef="#br0" timeOffset="118596.5">6025 9928 2271 0,'0'0'858'0,"0"0"-481"16,0 0-93-16,0 0-83 16,0 0-96-16,-50 118-105 0,23-54 0 15,0 11 0-15,6 2 0 16,5 2 0-16,7-5 0 16,9-8 0-16,4-10 0 15,25-10 0-15,13-14 0 16,35-25-203-16,-13-7-640 15,-6 0-947-15</inkml:trace>
  <inkml:trace contextRef="#ctx0" brushRef="#br0" timeOffset="119069.08">6365 10168 2145 0,'0'0'773'0,"0"0"-283"16,0 0-170-16,0 0-145 15,29-108-106-15,-11 94-22 16,-2 10 1-16,-5 4-19 16,-1 6-29-16,2 26 0 15,-1 16 0-15,1 10 0 16,-4 10 0-16,3 3 0 16,-2-5 0-16,2-10 0 15,2-10 0-15,6-14 0 16,5-11 0-16,8-16 0 0,3-5 0 15,5-9 0 1,0-22 0-16,3-11 0 0,-8-12 0 16,-2-6 0-16,-6-12 0 15,-6-3 0-15,-11 2 0 16,-5 2 0-16,-5 13 0 16,0 14 0-16,-9 12 0 15,-9 16 0-15,-1 10 0 16,-2 6 0-16,-1 4 0 15,1 22 0-15,2 6 0 16,7 4 0-16,8 2 0 0,4-4 0 16,9-4 0-16,22-6 0 15,14-2 0-15,10-5 0 16,28-2-312-16,-14-5-525 16,-11-2-950-16</inkml:trace>
  <inkml:trace contextRef="#ctx0" brushRef="#br0" timeOffset="119336.82">7350 10395 2322 0,'0'0'819'0,"0"0"-506"16,0 0-93-16,0 0-109 16,0 0-49-16,0 0-32 15,0 0-3-15,111 70-12 16,-101-36 21-1,-10 6 3-15,0 3 3 0,-4 1 18 16,-8-1-60-16,1-2 0 16,6-9 0-16,5-8 0 15,0-8 0-15,22-14 0 16,14-2-108-16,24-44-239 0,-11-4-498 16,-7-4-557-16</inkml:trace>
  <inkml:trace contextRef="#ctx0" brushRef="#br0" timeOffset="119463.11">7521 10028 2215 0,'0'0'916'15,"0"0"-331"-15,0 0-205 16,0 0-380 0,0 0 0-16,0 0 0 0,0 0-75 15,-19-56-808-15</inkml:trace>
  <inkml:trace contextRef="#ctx0" brushRef="#br0" timeOffset="119762.02">7885 9731 2960 0,'0'0'828'0,"0"0"-520"15,0 0-308-15,0 0 0 16,0 0 0-16,93 105 0 0,-43-22 0 16,2 34 0-16,-7 25 0 15,-11-9 0-15,-21-25 0 16,-13-36 0-16,-5-21 0 16,-19 3 0-16,-8 0 0 15,-5 0 0-15,4-14 0 16,3-14 0-1,8-10 0-15,9-16 0 0,13-16 0 16,0-16-530-16,11-8-1347 0</inkml:trace>
  <inkml:trace contextRef="#ctx0" brushRef="#br0" timeOffset="121973.95">9148 10265 1470 0,'0'0'788'16,"0"0"-195"-16,0 0-69 16,0 0-189-16,0 0-107 15,0 0-70-15,0 0-158 16,-18-4 0-16,18 1 0 15,11 2 0 1,16-2 0-16,15 0 0 16,21-4 0-16,13-1 0 15,6-2 0-15,0 1 0 0,-13-1-123 16,-15 3-380 0,-43 7-119-16,-11 0-172 0,-13 7-131 0</inkml:trace>
  <inkml:trace contextRef="#ctx0" brushRef="#br0" timeOffset="122162.78">9115 10542 1390 0,'0'0'653'0,"0"0"-172"15,0 0 23-15,0 0-199 16,0 0-35-16,0 0-108 16,0 0-12-16,33 18 31 15,14-18-181-15,16-7 0 0,18-4 0 16,11-3 0-1,6-3 0-15,-9-1 0 0,-13 0 0 16,-22 2-41-16,-26 0-118 16,-12 4-320-16,-16 4-474 0</inkml:trace>
  <inkml:trace contextRef="#ctx0" brushRef="#br0" timeOffset="122697.63">11833 9472 1879 0,'0'0'729'0,"0"0"-213"16,0 0-25-16,0 0-220 16,0 0-61-16,0 0-210 0,0 0 0 15,0 7 0 1,-9 47 0-16,-7 20 0 0,3 12 0 15,0 8 0-15,1-1 0 16,6-3 0 0,6-6 0-16,0-7 0 0,0-14 0 15,0-13 0-15,4-13 0 16,0-13-156-16,-4-16-424 16,-2-6-198-16,-13-2-335 0</inkml:trace>
  <inkml:trace contextRef="#ctx0" brushRef="#br0" timeOffset="122933.47">11400 10427 899 0,'0'0'829'0,"0"0"-309"16,0 0-27-16,0 0-33 15,0 0-207-15,0 0-39 16,0 0-40-16,-60 90-30 16,110-88-34-16,37-2-110 15,40 0 0-15,2-8 0 16,-9-4 0-16,-20 2 0 15,-29 0 0-15,-3-2 0 16,-4 0 0-16,-22 4 0 16,-15 0 0-16,-16 6 0 0,-11 2-29 15,0 8-208-15,-7 12-431 16,-6 4-441 0</inkml:trace>
  <inkml:trace contextRef="#ctx0" brushRef="#br0" timeOffset="123294.82">11710 11065 1128 0,'0'0'670'0,"0"0"-171"15,0 0-7-15,54-103-28 0,-21 73-163 16,3 2-47-1,4 4-82-15,4 4-56 0,6 6-116 32,3 8 0-32,3 6 0 0,2 2 0 0,2 22 0 15,-4 14 0-15,-4 12 0 16,-6 8 0-16,-9 13 0 16,-8 5 0-16,-4 4 0 15,-10 0 0-15,1-3 0 16,-5-11 0-16,1-10 0 15,-4-14 0-15,1-14 0 16,-5-10 0-16,2-12 0 16,-6-6 0-16,0-12-110 0,0-14-582 15,-12-4-528-15</inkml:trace>
  <inkml:trace contextRef="#ctx0" brushRef="#br0" timeOffset="123561.5">12354 11185 1592 0,'0'0'1003'16,"0"0"-389"-16,0 0-135 16,0 0-254-16,0 0-42 15,-133 64-183-15,106-20 0 16,-4 10 0 0,-7 7 0-16,-3 5 0 0,-5 4 0 0,-1-2 0 15,5-4 0-15,4-7 0 16,9-14 0-16,6-8 0 15,10-13 0-15,4-8 0 16,7-8 0-16,0-2 0 16,2-4 0-16,0 0 0 15,0 0 0-15,0 0 0 16,9-22 0-16,6-2-56 16,-2-4-966-16</inkml:trace>
  <inkml:trace contextRef="#ctx0" brushRef="#br0" timeOffset="124891.39">14714 9579 1846 0,'0'0'620'16,"0"0"-300"-16,0 0 163 16,0 0-257-16,0 0-61 0,0 0-54 15,0 0-24 1,13-74-18-16,-24 74-37 16,-22 0-20-16,-19 0-2 0,-37 14-10 15,-42 8 23-15,-32 12 8 16,10-2 4-16,28 0-9 15,40-8-26-15,33-4 0 16,6 6 0-16,3 0 0 16,8 4 0-16,22 1 0 15,13-6 0-15,15 0 0 16,30-6 0-16,19-4 0 0,32-5 0 16,0-2 0-1,6-5 0-15,5 4 0 0,-22 4 0 16,-3 6 0-16,-15 5 0 15,-24 4 0-15,-24 8 0 16,-19 6 0 0,-11 4 0-1,-35 7 0-15,-22 3 0 0,-13 4 0 0,-13 0 0 16,-5-2 0-16,-1-2 0 16,7-6 0-16,8-5 0 15,16-7 0-15,13-6 0 16,18-9 0-16,21-4 0 15,14-5 0 1,3-4 0-16,31-1 0 16,41 0 0-16,41-7 0 15,41 0 0-15,14 0 0 16,-25-12 0-16,-37 4 0 16,-41 2 0-16,-16 3 0 15,-1-1 0-15,-2 3 0 16,-7-1 0-16,-16 2 0 15,-12 0 0-15,-3 0 0 16,2 24-9-16,-1 4-488 16,-5 2-619-16</inkml:trace>
  <inkml:trace contextRef="#ctx0" brushRef="#br0" timeOffset="125302.56">14197 11472 1445 0,'0'0'778'0,"0"0"-166"16,0 0-129-16,0 0-114 15,0 0-123-15,0 0-83 16,0 0-163-16,0-86 0 15,0 100 0-15,0 22 0 16,0 18 0-16,0 14 0 16,2 12 0-16,0 11 0 15,0-1 0-15,-2 0 0 16,0-8 0-16,0-9 0 16,-11-15 0-16,-9-12 0 0,-2-14 0 15,-7-12 0-15,-7-12 0 16,-6-8 0-16,-5 0 0 15,-6-14 0-15,-3-13 0 16,0-10 0-16,8-9-3 16,3-47-353-16,16 11-603 15,14 0-938-15</inkml:trace>
  <inkml:trace contextRef="#ctx0" brushRef="#br0" timeOffset="125459.99">13962 11077 2495 0,'0'0'798'16,"0"0"-459"-16,0 0-68 16,0 0-176-16,0 0-95 15,0 0-80-15,0 0-262 16,112-44-744-16</inkml:trace>
  <inkml:trace contextRef="#ctx0" brushRef="#br0" timeOffset="125663.72">14451 11343 1647 0,'0'0'1264'0,"0"0"-776"15,0 0-377-15,0 0 51 16,0 0-79-16,167-7-83 16,-112 0-119-16,-1 7-189 15,-17 0-524-15,-18 0-443 0</inkml:trace>
  <inkml:trace contextRef="#ctx0" brushRef="#br0" timeOffset="125836.28">14544 11570 1644 0,'0'0'839'0,"0"0"-373"16,0 0-141-16,0 0-49 16,0 0-105-16,0 0-90 15,129 12-53-15,-75-18-28 16,13-26-241-16,-12 2-520 16,-9 2-1361-16</inkml:trace>
  <inkml:trace contextRef="#ctx0" brushRef="#br0" timeOffset="126033">15059 11209 2407 0,'0'0'913'0,"0"0"-427"0,0 0-196 16,0 0-290 0,0 0 0-1,0 0 0-15,-6 116 0 16,6-59 0-16,0 1 0 15,0-2 0-15,0-4 0 16,0 4 0-16,0-12-107 16,0-14-1231-16</inkml:trace>
  <inkml:trace contextRef="#ctx0" brushRef="#br0" timeOffset="126802.95">13602 8883 1657 0,'0'0'821'0,"0"0"-294"16,0 0-165-16,0 0-90 16,0 0-119-16,0 0-48 15,0 0-21-15,100-52-35 16,-77 50-2-16,-4 2-28 0,-1 0-19 16,-5 2 0-16,-1 14 0 15,-3 8 0-15,-5 6 0 16,-4 2 0-16,0 4 0 15,0-6 0-15,-6-5 0 16,-3-7 0-16,4-10 0 16,5-7 0-16,0-1 0 15,0-4 0-15,9-22 0 16,13-7 0-16,7-10 0 16,4-5 0-16,4 0 0 15,-4 4 0-15,-2 8 0 16,-6 7 0-16,-8 14 0 0,-6 11 0 15,-1 4 0-15,-2 1 0 16,5 24 0-16,1 9 0 16,3 6 0-16,2 2 0 15,-1 2 0-15,11 14 0 16,-5-8-129-16,0-9-627 0</inkml:trace>
  <inkml:trace contextRef="#ctx0" brushRef="#br0" timeOffset="127635.48">16337 9631 1896 0,'0'0'820'16,"0"0"-335"-16,0 0-29 15,0 0-216-15,0 0-41 16,0 0-199-16,0 0 0 16,-46 20 0-16,13 40 0 15,-9 14 0-15,-3 9 0 16,1-1 0-16,3-4 0 15,7-8 0-15,10-14 0 16,11-16 0-16,6-13 0 16,5-15 0-16,2-12 0 0,0 0 0 15,15-26 0 1,10-19 0-16,8-11 0 0,7-12 0 16,3-10 0-16,3-6 0 15,2-5 0-15,-4 1 0 16,-7 12 0-16,-8 16 0 15,-10 20 0-15,-11 18 0 16,-3 15 0-16,-5 7 0 16,3 19 0-16,1 23 0 15,5 18 0 1,1 10 0-16,7 12 0 0,5 2 0 16,2 1 0-16,7-3 0 0,2-4 0 15,4-10 0-15,1-10 0 16,-3-13 0-16,-4-13 0 15,-8-16-57-15,-12-16-272 16,-9-10-260-16,-2-14-459 0</inkml:trace>
  <inkml:trace contextRef="#ctx0" brushRef="#br0" timeOffset="127807.93">16206 10100 1913 0,'0'0'1000'0,"0"0"-445"31,0 0-191-31,0 0-100 0,0 0-264 0,0 0 0 16,143-48 0-16,-70 32 0 15,35-12 0-15,-21 6-110 16,-16 0-810-16</inkml:trace>
  <inkml:trace contextRef="#ctx0" brushRef="#br0" timeOffset="128368.15">17122 10185 1430 0,'0'0'800'15,"0"0"-124"-15,0 0-153 16,0 0-175-16,0 0-115 16,0 0-147-16,0 0-86 0,2 14 0 15,-8 13 0 1,-3 16 0-16,2 7 0 0,3 10 0 15,4 6 0-15,0 6 0 16,0 4 0-16,11 3 0 16,4-5 0-1,-2-4 0-15,1-8 0 0,-7-5 0 16,-5-12 0-16,-2-6 0 16,0-9 0-16,-20-8 0 15,-6-6 0-15,-10-8 0 0,-3-6 0 16,0-2 0-16,1-4 0 15,7-18 0 1,6-6 0-16,7-7 0 0,11-5 0 16,7-3 0-16,0-6 0 15,19 1 0-15,14 0 0 16,5 2 0-16,7 2 0 16,-3 5 0-16,0 6 0 15,-2 1-249-15,-4-8-300 16,-11 9-356-16,-12 1-1057 0</inkml:trace>
  <inkml:trace contextRef="#ctx0" brushRef="#br0" timeOffset="128541.21">17087 9824 1487 0,'0'0'1404'0,"0"0"-700"15,0 0-386-15,0 0-135 16,0 0-183-16,0 0 0 16,0 0-29-16,106-5-350 15,-75 28-846-15</inkml:trace>
  <inkml:trace contextRef="#ctx0" brushRef="#br0" timeOffset="128761.71">17588 10443 2263 0,'0'0'861'0,"0"0"-340"16,0 0-206 0,0 0-179-16,0 0-136 0,22 125 0 15,-22-97 0-15,-4-5 0 16,-14-2 0-16,1-6 0 15,5-10-39 1,3-5-647-16,9 0-705 0</inkml:trace>
  <inkml:trace contextRef="#ctx0" brushRef="#br0" timeOffset="129038.4">17951 10149 2371 0,'0'0'988'0,"0"0"-527"16,0 0-185-16,0 0-276 16,0 0 0-16,0 0 0 15,0 0 0 1,46 112 0-16,-43-72 0 0,-3 0 0 31,0 0 0-31,0-6 0 0,3-6 0 0,3-8 0 16,7-8 0-16,8-8 0 15,5-4 0-15,8-12 0 16,12-44-29-16,-10 2-498 0,-7-4-522 16</inkml:trace>
  <inkml:trace contextRef="#ctx0" brushRef="#br0" timeOffset="129202.16">18003 9807 2234 0,'0'0'989'16,"0"0"-365"-16,0 0-375 16,0 0-249-16,0 0 0 0,0 0 0 15,0 0 0 1,62-26-249-16,-53 19-1126 0</inkml:trace>
  <inkml:trace contextRef="#ctx0" brushRef="#br0" timeOffset="130340.27">18955 9872 2256 0,'0'0'862'0,"0"0"-371"0,0 0-185 16,0 0-125-16,0 0-181 16,0 0 0-16,0 0 0 15,0 4 0 1,0 6 0-16,0-2 0 0,0-4 0 16,0-4 0-16,0 0 0 15,0 0 0-15,0-4 0 16,0-10 0-16,0-5 0 15,0-2 0-15,0 0 0 16,-10-1 0-16,-8 6 0 0,-8 6 0 16,-6 6 0-1,-8 4 0-15,-9 14 0 0,-7 23 0 16,0 13 0-16,3 10 0 16,11 6 0-16,13 4 0 15,16-2 0-15,13-6 0 16,8-7 0-16,32-11 0 15,18-12 0 1,16-16 0 0,12-12 0-16,8-4 0 15,-5-20 0-15,-8-12 0 16,-17-7 0-16,-16 2 0 0,-17 5 0 16,-14 7-141-16,-15 14-185 15,-2 8-365-15,0 3-547 0</inkml:trace>
  <inkml:trace contextRef="#ctx0" brushRef="#br0" timeOffset="130802.65">19705 10262 1958 0,'0'0'841'15,"0"0"-461"-15,0 0-65 16,0 0-128-16,0 0-80 16,0 0-61-16,0 0-5 15,8-1-20-15,-3-2-8 16,1-2 10-16,6-4-22 16,-1-2 15-16,-3-5-2 15,0-2 13-15,-6-3 15 16,-2 1-14-16,0-2 8 0,-14 4-36 15,-8 4 0 1,-4 6 0-16,-8 8 0 0,1 0 0 16,-4 28 0-1,4 12 0-15,4 11 0 0,12 5 0 16,10 4 0-16,7-6 0 16,5-4 0-16,22-10 0 15,12-10 0-15,11-11 0 16,2-14 0-16,7-5 0 15,-6-4 0-15,-4-22 0 16,-6-4 0-16,-12-6-81 0,-9-10-270 16,-7 10-508-1,-6 6-1077-15</inkml:trace>
  <inkml:trace contextRef="#ctx0" brushRef="#br0" timeOffset="131167.54">20507 9489 1952 0,'0'0'663'0,"0"0"-123"16,0 0-63-16,-123 26-225 15,83 24-102-15,2 20-88 16,0 26-62-16,7 29 0 0,8-9 0 16,15-12 0-16,8-13 0 15,11-22 0-15,25 8 0 16,15-1 0-16,9-18 0 15,6-16 0-15,4-18 0 16,16-24 0-16,-16-12-504 16,-17-18-878-16</inkml:trace>
  <inkml:trace contextRef="#ctx0" brushRef="#br0" timeOffset="131607.93">20892 9733 2189 0,'0'0'851'0,"0"0"-366"15,0 0-144-15,0 0-111 16,0 0-230-16,0 0 0 16,0 0 0-16,87 16 0 15,-69 22 0-15,-3 12 0 0,-1 9 0 16,-3 5 0-16,-5 2 0 15,2-2 0-15,-2-8 0 16,1-12 0-16,3-12 0 16,4-11 0-16,6-15 0 15,7-6 0-15,6-10 0 16,4-22 0-16,0-11 0 16,1-7 0-1,-3-12 0-15,-6-4 0 0,-6-6 0 16,-12 0 0-16,-9 8 0 15,-2 11 0-15,0 15 0 16,-17 14 0-16,-4 16 0 0,1 8 0 16,3 0 0-1,3 20 0-15,5 6 0 16,9 4 0-16,0 0 0 0,20 1 0 16,22-4 0-16,14-3 0 15,33-7-237-15,-13-5-477 16,-12-8-980-16</inkml:trace>
  <inkml:trace contextRef="#ctx0" brushRef="#br0" timeOffset="131942.87">21893 10068 2152 0,'0'0'780'16,"0"0"-422"-16,0 0 157 15,0 0-224 1,0 118-291-16,0-68 0 0,0 7 0 16,-3 1 0-16,1 4 0 15,0-2 0-15,2-2 0 16,-2-2 0-16,2-1 0 16,-5-7 0-16,0-6 0 15,1-6 0-15,-2-10 0 0,-1-6 0 16,0-10 0-16,-4-6 0 15,-4-4 0-15,-10 0 0 16,-6-10 0-16,-9-12 0 31,-5-6 0-31,-1-4 0 0,1-6 0 16,3-20 0-16,13 8-308 16,13 2-716-16</inkml:trace>
  <inkml:trace contextRef="#ctx0" brushRef="#br0" timeOffset="132135.63">21884 9701 2381 0,'0'0'827'15,"0"0"-463"-15,0 0-78 16,0 0-190-16,0 0-96 15,0 0-172-15,0 0-354 16,11-14-1171-16</inkml:trace>
  <inkml:trace contextRef="#ctx0" brushRef="#br0" timeOffset="132466.94">22084 9436 1536 0,'0'0'1371'16,"0"0"-721"-16,0 0-337 15,125-4-87-15,-74 15-226 16,3 13 0-16,-1 8 0 16,1 10 0-16,-5 10 0 15,-5 14 0-15,-2 24 0 0,-5 29 0 16,-18 29 0-16,-13 11 0 15,-6-25 0-15,-15-30 0 16,-12-40 0 0,-8-8 0-16,-7 4 0 0,-16 7 0 15,-12 3 0-15,-5-10 0 16,-54-6 0-16,17-16-303 16,6-14-1776-16</inkml:trace>
  <inkml:trace contextRef="#ctx0" brushRef="#br0" timeOffset="133159.97">19640 10363 823 0,'0'0'662'0,"0"0"-281"16,0 0-28-16,0 0-4 16,0 0-75-16,0 0-97 15,0 0-79-15,0 0-27 16,0 0-14-16,0 0-21 16,0 0 37-16,0 0 17 15,0-4-17-15,9-2-14 16,7-6-34-16,1-2-17 15,8-4 4-15,0-6-11 16,1-4 14-16,-2-4-15 0,-1 1-54 16,-3-3-91-16,-5 9-128 15,-5 8-554-15</inkml:trace>
  <inkml:trace contextRef="#ctx0" brushRef="#br0" timeOffset="133333.04">19925 10212 1746 0,'0'0'687'0,"0"0"-188"16,0 0-178-16,0 0-142 16,0 0-137-16,0 0-42 15,0 0-317-15,2 17-1222 0</inkml:trace>
  <inkml:trace contextRef="#ctx0" brushRef="#br0" timeOffset="134995.34">16295 11043 1322 0,'0'0'1214'16,"0"0"-741"-16,0 0-162 16,0 0 52-16,0 0-92 15,0 0-129-15,0 0-142 16,-10-50 0-1,8 80 0-15,-3 20 0 0,2 34 0 16,3 42 0-16,0 37 0 16,12 15 0-16,21-5 0 0,11-23 0 15,4-42 0-15,0-26 0 16,-3-23 0-16,5-13 0 16,4-4 0-16,7-8 0 15,-1-14-23-15,-13-30-346 16,-20-26-269-16,-21-10-313 0</inkml:trace>
  <inkml:trace contextRef="#ctx0" brushRef="#br0" timeOffset="135374.63">16260 11153 2280 0,'0'0'752'15,"0"0"-395"-15,0 0 109 16,0 0-294-16,0 0-103 16,0 0-69-1,0 0 0-15,-52 12 0 0,29 20 0 16,-2 2 0-16,-2-2 0 16,5-3 0-16,9-11 0 15,5-9 0-15,6-7 0 0,2-2 0 16,0 0 0-16,10-20 0 15,9-12 0-15,8-12 0 16,-2-6 0 0,-1-4 0-16,-4 6 0 0,-9 12 0 15,-4 11 0-15,-5 16 0 16,-2 7 0-16,0 2 0 16,4 6 0-16,10 22 0 15,10 10 0-15,15 12 0 16,17 6 0-1,48 18 0-15,-13-13-341 0,-4-11-1253 0</inkml:trace>
  <inkml:trace contextRef="#ctx0" brushRef="#br0" timeOffset="136041.23">17438 12348 1972 0,'0'0'765'15,"0"0"-296"-15,0 0 46 16,0 0-240-16,0 0-175 16,0 0-100-16,0 0 0 15,-10-22 0-15,-17 84 0 16,-4 16 0-16,-1 11 0 16,3-1 0-16,9-8 0 15,7-16 0-15,7-15 0 16,6-21 0-16,0-19 0 0,0-9 0 15,10-15 0-15,9-29 0 16,4-17 0-16,4-15 0 16,10-28 0-16,7-25 0 15,-4 9 0-15,-7 16 0 0,-6 24 0 16,-15 40 0-16,-4 11 0 16,1 13 0-16,-7 16 0 15,4 50 0-15,6 45 0 16,11 35 0-16,5 15 0 15,1-19 0-15,-5-32 0 16,-5-34 0-16,-4-8 0 16,1 0 0-16,-7 3-185 15,-3-11-497-15,-6-22-483 0</inkml:trace>
  <inkml:trace contextRef="#ctx0" brushRef="#br0" timeOffset="136198.69">17417 12711 1888 0,'0'0'860'0,"0"0"-337"16,0 0-210-16,0 0-114 15,0 0-115-15,113-14-51 16,-33 10-33-16,43-10-51 0,-19 0-321 16,-15 0-766-16</inkml:trace>
  <inkml:trace contextRef="#ctx0" brushRef="#br0" timeOffset="136907.91">18334 12557 1839 0,'0'0'749'15,"0"0"-189"-15,0 0-105 16,0 0-241-16,0 0-79 16,0 0-42-16,0 0-42 15,-140-54-51-15,95 80 0 16,-3 11 0-1,2 8 0-15,13 3 0 0,14-2 0 0,16-4 0 16,3-10 0 0,36-10 0-16,19-16 0 0,15-6 0 15,5-18 0-15,1-22 0 16,-9-12 0-16,-13-10 0 16,-14-11 0-16,-16-3 0 15,-13-6 0-15,-9 0 0 16,-2 6 0-1,-2 8 0-15,-11 18 0 0,-3 19 0 16,3 21 0-16,-1 10 0 0,-1 36 0 16,-3 39 0-1,5 33 0-15,5 0 0 0,8-10 0 32,0-13 0-32,27-27 0 0,12 0 0 0,12-6 0 15,7-21 0-15,2-20 0 16,-4-11-45-16,-6-14-44 15,-9-20 52-15,-8-10 26 16,-8-4 11-16,-8 0 11 16,-3 6 16-1,-5 6 25-15,-5 7 40 0,1 11-92 16,-5 7 0-16,0 7 0 16,0 1 0-16,0 3 0 0,0 3 0 15,0 19 0-15,-5 14 0 16,-3 12 0-16,-4 12 0 15,1 12 0-15,0 7 0 16,5 4 0-16,3 6 0 16,3-3 0-1,0-4 0-15,0-7 0 0,0-11 0 16,0-12 0-16,0-14 0 16,0-12 0-16,-5-14 0 15,-14-10 0-15,-12-2 0 16,-12-12 0-1,-13-20 0-15,-9-14 0 16,-1-11 0-16,-14-51-41 16,20 14-503-16,15 0-557 0</inkml:trace>
  <inkml:trace contextRef="#ctx0" brushRef="#br0" timeOffset="137065.84">19025 12228 2885 0,'0'0'887'0,"0"0"-563"16,0 0-324-16,0 0 0 15,0 0 0-15,0 0 0 16,118 32 0-16,-76-16-627 16,-4 2-2495-16</inkml:trace>
  <inkml:trace contextRef="#ctx0" brushRef="#br0" timeOffset="137191.6">19362 12727 2218 0,'0'0'842'16,"0"0"-309"-16,0 0-339 16,0 0-194-16,0 0-233 15,149-66-1162-15</inkml:trace>
  <inkml:trace contextRef="#ctx0" brushRef="#br0" timeOffset="137805.91">20021 12372 2304 0,'0'0'980'0,"0"0"-371"16,0 0-406-16,0 0-203 15,0 0 0-15,0 0 0 16,0 0 0-16,33-26 0 16,-12 58 0-16,3 12 0 15,-2 9 0-15,0 2 0 16,-3-2 0-16,-9-7 0 16,-1-10 0-16,-5-12 0 15,0-12 0-15,0-12 0 0,2 0 0 16,3-18 0-1,5-18 0-15,3-10 0 0,8-7 0 16,4-5 0-16,2 4 0 16,0 6 0-16,-4 14 0 15,-4 12 0-15,-6 16 0 16,-1 6 0-16,-3 14 0 16,0 24 0-16,-1 10 0 15,-4 9 0-15,-3-1 0 16,-5-4 0-16,2-14 0 15,-2-10 0-15,2-14 0 16,1-12 0-16,6-2 0 16,4-14 0-16,7-18 0 0,7-8 0 15,8-6 0-15,3-2 0 16,2 5 0 0,-6 9 0-16,-6 14 0 0,-5 12 0 15,-7 8 0-15,-3 6 0 16,1 22 0-16,-1 11 0 15,3 4 0-15,1 4 0 16,10-3 0 0,6-6 0-16,7-12-210 0,30-20-476 15,-10-6-376-15,-5 0-724 0</inkml:trace>
  <inkml:trace contextRef="#ctx0" brushRef="#br0" timeOffset="138639.34">21334 12464 1590 0,'0'0'862'16,"0"0"-225"-16,0 0-113 15,0 0-263-15,0 0-39 16,0 0-222-16,0 0 0 16,-88-66 0-1,51 98 0-15,-4 10 0 16,1 7 0-16,9 1 0 16,11-6 0-16,13-6 0 15,7-12 0-15,2-14 0 16,27-10 0-16,7-2 0 15,5-18 0-15,-2-14 0 0,-1-8 0 16,-5-4 0-16,-6 0 0 16,-6 4 0-16,-6 8 0 15,-6 10 0-15,-4 13 0 16,-5 9 0-16,0 2 0 16,2 23 0-16,2 11 0 15,5 4 0-15,9 2 0 16,7-4 0-16,4-8 0 15,6-10 0-15,-1-14 0 16,1-6 0-16,-4-6 0 0,-2-24 0 16,-4-8 0-1,-3-10 0-15,-6-9 0 0,-3-7 0 16,1-8 0-16,-4-8 0 16,-1-3 0-16,-2 7 0 15,-4 10 0-15,-3 22 0 16,0 20 0-16,0 22 0 15,0 10 0-15,-12 36 0 16,1 25 0-16,-2 13 0 16,6 10 0-16,7 2 0 15,0-5 0-15,11-13 0 0,18-16 0 16,5-16 0-16,3-18 0 16,-1-18 0-16,-3-8 0 15,-2-8 0-15,-4-22 0 16,0-6 0-16,0-6 0 15,-2-2 0-15,-4 4 0 16,-2 9 0-16,-9 13 0 16,-2 14 0-16,-6 4 0 15,-2 18 0-15,0 17 0 16,0 6 0-16,0 6 0 16,0-3 0-16,11-6 0 0,7-10 0 15,8-12 0 1,5-12 0-16,2-4 0 0,4-18 0 15,-2-12 0-15,-3-8 0 16,-1-3 0-16,-2 0 0 16,-5 2 0-16,-2 10 0 15,-6 10 0-15,-9 13 0 16,-3 6 0-16,-2 11 0 16,0 16 0-16,6 8 0 15,-2 3 0-15,9-2 0 16,6-4 0-16,5-6 0 15,10-8 0-15,26-18-210 16,-8 0-324-16,-3 0-545 0</inkml:trace>
  <inkml:trace contextRef="#ctx0" brushRef="#br0" timeOffset="138870.84">23138 12258 1938 0,'0'0'742'0,"0"0"-5"15,0 0-280-15,0 0-235 0,0 0-222 16,0 0 0 0,0 0 0-16,-134 156 0 0,99-98 0 15,-1-4 0-15,5-7 0 16,4-9 0-16,7-12 0 16,5-14 0-16,3-10-129 15,1-10-426-15,3-20-448 16,2-4-355-16</inkml:trace>
  <inkml:trace contextRef="#ctx0" brushRef="#br0" timeOffset="138995.71">22873 12302 1400 0,'0'0'863'0,"0"0"-124"15,0 0-265-15,0 0-144 16,0 0-147-16,0 0-76 16,0 0-107-1,98 62 0-15,-69-18 0 16,7-2 0-16,-3 1 0 0,0-10 0 15,-6-6 0-15,-11-11-504 16,-7-12-695-16</inkml:trace>
  <inkml:trace contextRef="#ctx0" brushRef="#br0" timeOffset="139200.97">22986 11921 2647 0,'0'0'922'16,"0"0"-395"-16,0 0-527 0,0 0 0 16,0 0 0-1,0 0 0-15,0 0 0 0,-69-56-51 16,45 56-922-16</inkml:trace>
  <inkml:trace contextRef="#ctx0" brushRef="#br0" timeOffset="139405.7">21718 12160 1169 0,'0'0'1921'16,"0"0"-1202"-16,0 0-432 16,0 0-287-16,0 0 0 15,181-37 0-15,-40 24 0 16,-3-4 0-16,-7 2-32 15,-46 2-691-15,-36 3-1381 0</inkml:trace>
  <inkml:trace contextRef="#ctx0" brushRef="#br0" timeOffset="139626.9">25595 9164 1205 0,'0'0'0'0</inkml:trace>
  <inkml:trace contextRef="#ctx0" brushRef="#br0" timeOffset="140167.84">24751 9657 1796 0,'0'0'484'16,"0"0"-192"-16,0 0 289 0,0 0-236 15,0 0-113-15,0 0-58 16,0 0 18-16,16 8-192 16,73-6 0-16,71 0 0 15,87-2 0-15,52 0 0 16,17-4 0-16,-19-10 0 16,-52 2 0-16,-45 0 0 0,-57 0 0 15,-56 2 0-15,-45 4 0 16,-24 0 0-16,-7 2 0 15,-4 2 0-15,-5 0 0 16,-2 2 0-16,0 0 0 16,0 0 0-16,20 0 0 15,5 0-719-15,6 2-665 0</inkml:trace>
  <inkml:trace contextRef="#ctx0" brushRef="#br0" timeOffset="140403.04">27530 9336 2535 0,'0'0'737'0,"0"0"-135"0,0 0-380 15,0 0-222-15,0 0 0 16,0 0 0-16,0 0 0 16,13 145 0-16,3-61 0 15,1 6 0-15,1-3 0 16,-3-8 0-16,1-10 0 15,-7-15 0-15,-5-16 0 16,-4-16 0-16,0-22 0 16,0-8-515-16,0-18-631 0</inkml:trace>
  <inkml:trace contextRef="#ctx0" brushRef="#br0" timeOffset="140906.25">27514 9033 2154 0,'0'0'675'16,"0"0"-126"-16,-149-36-171 15,87 36-147-15,-2 6-122 16,2 30-109-16,0 21 0 16,-1 15 0-16,-1 26 0 0,4 24 0 15,15 19 0-15,21 3 0 16,24-11 0-16,22-29 0 15,18-28 0-15,5-18 0 16,10-10 0-16,17 4 0 16,17-2 0-1,32-5 0 1,21-26 0-16,-15-15 0 0,-13-4 0 0,-21-18 0 16,-18-14 0-16,6-13 0 15,4-14 0-15,-10-11 0 16,-10-10 0-16,-7-18 0 15,-11-23 0-15,-18-17 0 0,-14 12 0 16,-15 23 0 0,-6 29 0-16,-23 20 0 0,-11-8 0 15,-14-6 0-15,-17-3 0 16,-9 11 0-16,-8 10 0 16,-1 14 0-16,-2 10 0 15,7 12 0-15,10 14 0 16,16 0 0-16,36 22 0 15,18 8-651-15,10-4-778 0</inkml:trace>
  <inkml:trace contextRef="#ctx0" brushRef="#br0" timeOffset="141032.51">29229 9458 2907 0,'0'0'748'0,"0"0"-598"15,0 0-149-15,0 0-1 16,0 0-1130-16</inkml:trace>
  <inkml:trace contextRef="#ctx0" brushRef="#br0" timeOffset="142160.07">11458 11735 1870 0,'0'0'677'0,"0"0"-297"15,0 0 86-15,0 0-145 16,0 0-78-16,0 0-104 16,0 0-139-16,-44-28 0 15,-14 130 0-15,-43 54 0 16,-20 33 0-16,-24 9 0 16,-3-7 0-16,17-29 0 15,11-16 0-15,28-38 0 16,32-33 0-16,27-29 0 15,17-20 0-15,5-8 0 16,9-10 0-16,2-8 0 16,13-10-99-16,22-34-66 15,35-56-188-15,-10 5-445 16,-5-1-221-16</inkml:trace>
  <inkml:trace contextRef="#ctx0" brushRef="#br0" timeOffset="142568.54">11356 11712 846 0,'0'0'1337'16,"0"0"-834"-16,0 0-48 15,0 0-125-15,0 0-92 16,0 0-107-16,-132-58-71 16,90 75-44-16,-6 8-1 15,0 4-15-15,1-1 0 16,7-2 4-16,9-8-4 0,12-6 0 15,9-9 6-15,10-3-5 16,0 0 26-16,4-3-6 16,17-17 15-16,6-4-14 15,2-5-22-15,2 5 0 16,-2 5 8-16,-2 2-7 16,0 9-1-16,1 4 0 15,-1 4 1-15,2 0-2 16,2 0 1-16,-4 10 0 15,-1 6 5-15,-3 6-5 16,-6 1 12-16,-1 3-12 16,-1 0 1-16,2 2-2 0,18 10-164 15,-4-8-441 1,3-6-536-16</inkml:trace>
  <inkml:trace contextRef="#ctx0" brushRef="#br0" timeOffset="142709.87">11964 12069 662 0,'0'0'1864'16,"0"0"-1187"-16,0 0-324 16,0 0-3-16,0 0-160 15,0 0-190-15,0 0 0 16,-11 85 0-16,17-45-149 0,4 2-875 16</inkml:trace>
  <inkml:trace contextRef="#ctx0" brushRef="#br0" timeOffset="144370.67">9888 13607 1877 0,'0'0'581'15,"0"0"-350"-15,0 0 129 0,0 0-67 16,0 0-113 0,0 0-112-16,0 0-55 0,-11-16 8 15,11 29-13-15,0-3-7 16,0-5-1-16,0-2-1 16,11-3 0-16,-1 0 1 15,0-15 12-15,-4-6 9 16,-3-4-5-16,-3-3 19 15,-3 4 29 1,-19 4-13-16,-9 10 18 0,-11 10 2 0,-8 8-40 16,-6 30-8-16,-4 23-10 15,5 15-2-15,8 12-4 16,14 6-7-16,18-2 0 16,15-7-8-16,15-11 7 15,34-16-1-15,18-18-20 16,12-16-17-16,11-22 21 15,3-2-21-15,-6-18-9 16,-13-12 7-16,-17-4 35 0,-18-1 6 16,-17 4 18-16,-11 7 41 15,-11 7 25 1,0 9 20-16,0 8-104 0,0 0 0 16,-6 11 0-16,-1 11 0 15,2 7 0-15,5 0 0 16,0-1 0-16,12-8 0 15,12-8 0-15,7-6 0 16,2-6-15-16,2 0 9 16,-7-18-5-16,-8-2 10 15,-9-10 1 1,-11-2 0-16,0-4 1 0,-13-5-1 0,-16 3-8 16,-5 6 2-16,1 10-12 15,6 10 3-15,9 10 14 16,7 2-15-16,9 4 1 15,2 14 7-15,4 3-2 16,23-3 10-16,11-9-9 16,14-7 8-16,8-2 0 15,4-6-4-15,-1-17 5 16,-10 0 1-16,-11 1-1 16,-13 8 22-16,-10 4-7 15,-11 8 3-15,-4 2 9 16,1 10-26-16,1 20 22 15,4 12-8 1,1 10-14-16,-1-3-1 0,0-3-15 0,1-10-21 31,-5-10 10-31,2-12 5 16,0-14 9-16,1 0-7 0,5-14 11 16,5-20 7-16,4-7 1 15,4 0 0-15,2-4 3 16,0 9-3-16,-5 8-1 15,-2 16 0-15,-4 8 1 0,-5 4 5 16,1 16 4-16,1 16 15 16,1 6 0-16,2 1-24 15,4-5 9-15,7-10-3 16,5-10-6-16,5-10 16 16,6-4-15-16,-3-12 8 15,0-15 11-15,-1-2-14 16,-7-7 13-16,-5-3-8 15,-7-1-11-15,-5 0 0 16,-6 4 0-16,-6 6 0 16,-5 12 0-16,0 12 0 15,-18 6 0-15,-7 6 0 16,-4 22 0-16,6 8 0 0,5 4 0 16,15-2 0-16,3-2 0 15,27-4 0-15,22-3 0 16,11-9 0-16,2-2-29 15,-8-5-1-15,-14 0 6 16,-22-3 15-16,-18 0 9 16,-6 4 9-16,-30 0 30 15,-13 2-19-15,-1-2-19 16,4-2-1-16,13-6-36 16,10-4-73-16,21-2-145 0,2-8-258 15,56-38-200-15,4-2 65 16,4-2-55-16</inkml:trace>
  <inkml:trace contextRef="#ctx0" brushRef="#br0" timeOffset="144575.03">11801 13806 123 0,'0'0'1057'16,"54"-119"-486"-16,-31 54-20 0,-6 0 9 15,-11 17-74-15,-6 20-144 16,0 18-58-16,0 10-162 16,-6 30-122-16,-7 40 0 15,1 35 0-15,8 1 0 16,4-8 0-16,0-14 0 0,14-23 0 15,15 1 0 1,2-4 0-16,5-16 0 16,-5-16 0-16,-2-14 0 0,-5-12 0 15,-4 0 0-15,0-26-105 16,-7-4-375-16,-1 2-682 0</inkml:trace>
  <inkml:trace contextRef="#ctx0" brushRef="#br0" timeOffset="144700.81">12419 13936 1650 0,'0'0'335'0,"0"0"-335"0,0 0-108 0</inkml:trace>
  <inkml:trace contextRef="#ctx0" brushRef="#br0" timeOffset="144904.94">11710 13886 2338 0,'0'0'866'16,"0"0"-320"-16,0 0-200 0,0 0-346 15,0 0 0-15,123-62 0 16,-39 50 0-16,39-2 0 31,26-4 0-31,-22 4-26 0,-24 0-1054 0</inkml:trace>
  <inkml:trace contextRef="#ctx0" brushRef="#br0" timeOffset="145865.93">12764 13910 1910 0,'0'0'661'16,"0"0"-355"-16,0 0 148 15,0 0-161-15,0 0-92 16,0 0-45-16,0 0-41 31,11-70-115-31,-42 70 0 0,-12 24 0 0,-9 10 0 16,-2 14 0-16,4 8 0 15,13-1 0-15,16-7 0 16,21-10 0-16,6-16 0 31,31-14 0-31,15-8 0 0,3-10 0 16,1-18 0-16,-7-6 0 16,-9-6 0-16,-11 1 0 15,-9 3 0-15,-5 4 0 16,-8 8 0-16,-3 10 0 15,-1 8 0-15,-3 6 0 16,0 2 0-16,0 25 0 16,2 6 0-16,5 6 0 15,2 1 0-15,7-4 0 16,1-10 0-16,5-8 0 0,5-14 0 16,2-4 0-16,3-8 0 15,-1-17 0-15,0-6 0 16,0-3 0-16,-2-1 0 15,0 1 0-15,-2 8 0 16,-3 8 0-16,-6 10 0 16,0 8 0-16,-3 2 0 15,-2 22 0-15,1 13 0 16,-3 5 0-16,1-2 0 16,-4 0 0-16,1-8 0 15,0-10 0-15,0-10 0 16,0-10 0-16,2-2 0 15,3-16 0-15,6-16 0 0,2-6 0 16,4-2 0-16,1-5 0 16,2 9 0-16,-2 6 0 15,-2 10 0-15,-8 12 0 16,-3 8 0-16,-1 0 0 16,-2 24 0-16,3 10 0 15,3 6 0-15,3 1 0 16,3-4 0-16,6-6 0 15,2-11 0-15,2-14 0 16,1-6 0-16,-1-12 0 16,-4-20 0-16,-4-10 0 0,-6-7 0 15,-3-11 0-15,-5-4 0 16,-1-6 0-16,-6-6 0 16,0-5 0-16,-4 7 0 15,0 8 0-15,0 20 0 16,0 16 0-16,0 20 0 15,0 10 0-15,-2 18 0 16,-2 28 0-16,-1 16 0 16,0 16 0-16,1 11 0 15,4 1 0-15,0-4 0 0,0-5 0 16,9-13 0 0,15-22 0-16,10-14 0 0,6-22 0 15,5-10 0-15,4-20-113 16,13-48-241-16,-13 0-292 15,-11 1-410-15</inkml:trace>
  <inkml:trace contextRef="#ctx0" brushRef="#br0" timeOffset="146028.73">13840 13583 2302 0,'0'0'836'0,"0"0"-343"15,0 0-192-15,0 0-137 16,0 0-164-16,118 0 0 15,7 0 0-15,26-6-57 16,-19-2-615-16,-29-4-1108 0</inkml:trace>
  <inkml:trace contextRef="#ctx0" brushRef="#br0" timeOffset="146170.19">15026 13828 1377 0,'0'0'1505'0,"0"0"-764"15,0 0-460-15,0 0-89 16,0 0-192-16,0 0-24 16,0 0-552-16,-2-8-1054 0</inkml:trace>
  <inkml:trace contextRef="#ctx0" brushRef="#br0" timeOffset="157139.04">3121 14869 2141 0,'0'0'840'0,"0"0"-544"0,0 0 185 16,-9-117-252-16,7 105-120 15,-2 12-109-15,-1 4 0 16,-9 53 0-16,-17 51 0 15,-23 44 0-15,-10 14 0 16,-1-23 0 0,19-45 0-16,19-46 0 0,16-20 0 15,2-9 0-15,5-5 0 16,4-18 0-16,0 0 0 16,20-53 0-16,20-39 0 15,11-44 0-15,5-26 0 16,-7-9 0-16,-10 17 0 15,-12 41 0-15,-8 39 0 0,-11 40 0 16,-4 24 0-16,-4 10 0 16,3 8 0-16,2 46 0 15,-1 56 0-15,7 47 0 16,5 13 0-16,1-1 0 16,8-31 0-16,-5-40 0 15,0-17 0 1,-4-23 0-16,-3-18-210 0,-4 4-357 15,-4-12-233-15,-5-10-366 0</inkml:trace>
  <inkml:trace contextRef="#ctx0" brushRef="#br0" timeOffset="157265.07">2836 15446 2569 0,'0'0'589'0,"0"0"-136"16,0 0-203-16,0 0-98 15,0 0-104-15,0 0-48 16,133-82-59-16,-65 56-310 16,-8 4-725-16</inkml:trace>
  <inkml:trace contextRef="#ctx0" brushRef="#br0" timeOffset="159130.49">3522 15308 1283 0,'0'0'1361'0,"0"0"-1087"16,0 0-6-16,85-114-45 15,-46 75-130-15,0 3-58 16,-12 4 14-16,-10 10 19 16,-13 4 11-16,-4 10 14 15,-6 8-12-15,-19 0-39 0,-6 10-41 16,2 16 0-1,4 4-2-15,8 2 1 0,11 3 0 16,6-2 5-16,4-2-4 16,19-5 15-16,8-4-10 15,4-2 7-15,1-4-1 16,-1 2-11-16,-4 0-1 16,-4 4 3-16,-8 0-2 15,-9 4-1-15,-10 6 0 16,0-4 0-16,-18 2 2 0,-11-6-1 15,-2-3-1 1,7-7 1-16,4-9 5 0,6-5 2 16,9 0-7-16,5-1 5 15,0-21-6-15,19-13-6 16,16-7-6-16,15-8 5 16,12-10-5-16,7-2-2 15,0-1 1-15,-9 9 12 16,-11 10 1-16,-20 16 1 15,-16 6 53-15,-13 8 19 16,0 8-73-16,-15 2 0 16,-12 4 0-16,-4 0 0 15,0 16 0-15,-2 10 0 16,8 9 0-16,7 5 0 0,13 2 0 16,5 2 0-16,19 0 0 15,18-4 0-15,9 0 0 16,4-4 0-16,-4-6 0 15,-5-2 0-15,-14-6 0 16,-14 0 0-16,-13-3 0 16,0 3 0-16,-17-4 0 15,-16-4 0-15,0 0 0 0,0-6 0 16,9-8 0-16,10 0 0 0,12-10 0 16,2-20-51-1,22-11-86-15,20-9-14 0,10 2-2 16,6-2 45-1,0 8 43 1,-7 8 65-16,-14 8 44 0,-10 8 106 0,-13 10 72 16,-12 4-42-1,-2 4-111-15,0 0-69 16,0 18 0-16,0 16 0 16,0 4 0-16,0 8 0 0,11 4 0 15,5-6 0 1,8-6 0-16,7-8 0 15,8-13 0-15,3-11 0 0,5-6 0 0,-3-9 0 16,-2-14 0-16,-6-12 0 16,-7-3 0-16,-9-2 0 15,-8 2 0-15,-4 6 0 16,-3 4 0-16,-5 12 0 16,0 8 0-16,0 8 0 15,0 0 0 1,2 16 0-16,4 10 0 0,4 10 0 15,3 4 0-15,5-2 0 16,1-4 0 0,6-6 0-16,2-11 0 15,2-8 0-15,0-9 0 16,2 0 0-16,0-23 0 16,1-4 0-16,-1-9 0 15,2 0 0-15,-2 2 0 16,-4-2 0-16,-4 10 0 15,-6 8 0-15,-6 8 0 16,-4 10 0-16,-2 0 0 16,-1 4 0-16,4 24 0 15,2 6 0-15,-1 6 0 16,1 2 0-16,2-7 0 0,-3-4 0 16,0-12 0-16,-3-10 0 15,4-5 0-15,-2-4 0 16,7-9 0-16,6-18 0 15,6-7 0-15,6-4 0 16,0-6 0-16,1 8 0 16,-3 2 0-16,-9 12 0 15,-3 12 0-15,-6 6 0 16,-3 4 0-16,2 12 0 16,-1 14 0-16,0 10 0 15,-2 2 0-15,0 0 0 0,-5-6 0 16,0-6 0-1,-1-12 0-15,-3-8 0 0,4-6 0 16,1 0 0-16,4-2 0 16,6-20 0-16,8-6 0 15,3-6 0-15,6 2 0 16,-1-6 0-16,0 10 0 16,-2 6 0-16,-9 12 0 15,-2 6 0-15,-2 4 0 16,-3 18 0-16,-2 12 0 15,2 12 0-15,-2 2 0 16,-1 2 0-16,1-8 0 16,-3-6 0-16,6-18 0 0,1-5 0 15,6-9 0 1,5-13 0-16,6-15 0 0,1-8 0 16,2-4 0-16,-1 0 0 15,-3 6 0-15,-6 6 0 16,-8 6 0-16,-3 12 0 15,-3 6 0-15,-5 4 0 16,4 4 0-16,1 16 0 16,-1 6 0-16,4 4 0 15,-1 0 0-15,3-2 0 0,2-6 0 16,2-8 0 0,0-10 0-16,5-4 0 0,1-4 0 15,3-20 0-15,4-2 0 16,-2-6 0-16,-2 6 0 15,-4 6 0 1,-4 6 0-16,-4 8 0 0,-3 6 0 16,-1 0 0-16,3 4 0 15,-1 16 0-15,3 2 0 16,5 4 0-16,0 0 0 16,6-6 0-16,7-4 0 15,5-6 0-15,3-6-126 16,1-4-204-16,13-4-301 0,-14-6-240 15,-6-2-269-15</inkml:trace>
  <inkml:trace contextRef="#ctx0" brushRef="#br0" timeOffset="159696.56">7486 15422 935 0,'0'0'1207'0,"0"0"-530"0,0 0-107 15,0 0-258-15,0 0-81 0,51-112-67 16,-51 92-164-1,0 6 0-15,-14 1 0 16,-12 12 0-16,-14 1 0 0,-9 10 0 16,-9 24 0-1,0 8 0-15,7 6 0 0,11 0 0 16,17-6 0-16,19-8 0 16,4-14 0-16,27-12 0 15,17-8-17-15,12-10 17 16,0-21 0-16,-8-8 2 15,-5-1 13-15,-14-2-15 16,-9 6 0-16,-9 6 0 16,-4 2 0-16,-5 12 0 15,-2 6 0-15,0 7 0 0,0 3 0 16,0 0 0-16,0 21 0 16,0 11 0-16,-7 12 0 15,-1 10 0-15,-4 12 0 16,1 6 0-16,-5 9 0 15,-5 21 0 1,-4 28 0-16,9 35 0 0,9 23 0 16,7-9 0-16,14-33 0 15,4-56 0-15,-10-32 0 16,-6-27 0-16,-2-9 0 16,-10-12 0-16,-22-10 0 15,-7-14 0-15,-9-31 0 0,0-35 0 16,3-36 0-1,14-31 0-15,13 9 0 0,18 30 0 16,0 36 0-16,24 28 0 16,15-10 0-16,9-7 0 15,8-3 0-15,17-10-173 16,-15 14-732-16,-15 12-1136 0</inkml:trace>
  <inkml:trace contextRef="#ctx0" brushRef="#br0" timeOffset="159869.13">6368 14801 2445 0,'0'0'1178'0,"0"0"-905"15,0 0-136-15,0 0-137 16,0 0-108-16,0 0-1291 0</inkml:trace>
  <inkml:trace contextRef="#ctx0" brushRef="#br0" timeOffset="160697.87">9620 15699 1428 0,'0'0'856'0,"0"0"-362"0,0 0-145 15,0 0 142-15,0 0-276 16,0 0-80-16,0 0-45 15,-7-40-52 1,-5 19-38-16,-11 3 0 0,-6 3 0 16,-9 3 0-16,-9 12 0 15,-11 0 0-15,-4 22 0 16,-5 28 0-16,-6 34 0 0,2 26 0 16,17 29 0-16,23-9 0 15,27-28 0-15,4-34 0 16,31-28 0-1,17 5 0-15,19-5 0 0,18-12 0 16,6-16 0-16,1-12 0 16,-5-18 0-16,-12-18 0 15,-13-12 0-15,-6-20-132 16,-15 9-484-16,-17 11-675 0</inkml:trace>
  <inkml:trace contextRef="#ctx0" brushRef="#br0" timeOffset="161031.76">9985 16489 1932 0,'0'0'635'16,"0"0"-268"-16,0 0-55 0,0 0-97 16,0 0-102-16,123-22-64 15,-98 0 7-15,-7 0 7 16,-7-4 10-16,-11-1 29 15,0 4-24-15,-7 5-10 0,-17 0-35 16,-8 9-33 0,-3 9 0-16,-8 0 0 0,3 18 0 15,2 18 0 1,7 13 0-16,13 1 0 0,12 8 0 16,6-4 0-1,16-2 0-15,21-12 0 0,17-8 0 0,8-19 0 16,9-12 0-1,-2-1 0 1,-4-19 0-16,-11-30-56 0,-19-1-464 0,-17 6-606 0</inkml:trace>
  <inkml:trace contextRef="#ctx0" brushRef="#br0" timeOffset="161362.44">11066 15498 2290 0,'0'0'745'0,"0"0"-279"16,0 0-172-16,-120 64-90 0,94-1-107 15,5 15-97 1,11 12 0-16,10 4 0 0,0-1 0 16,12-3 0-16,20-14 0 15,10-14 0-15,11-18 0 16,30-30 0-16,-10-14-363 15,-13-4-907-15</inkml:trace>
  <inkml:trace contextRef="#ctx0" brushRef="#br0" timeOffset="161772.81">11492 15783 2284 0,'0'0'812'0,"0"0"-307"0,0 0-222 15,0 0-71-15,0 0-212 16,124-60 0-16,-92 60 0 16,-6 22 0-16,-7 16 0 15,-8 14 0-15,-7 8 0 16,-4 3 0-16,0 1 0 16,4-8 0-16,6-10 0 15,5-10 0-15,12-14 0 16,6-18 0-16,7-4 0 0,5-12 0 15,1-20 0-15,-1-12 0 16,-7-6 0-16,-5-8 0 16,-8-9 0-16,-12-1 0 15,-6 2 0-15,-7 8 0 16,0 14 0-16,-3 18 0 16,-10 20 0-16,-2 6 0 15,-5 22 0-15,2 20 0 16,3 14 0-16,8 2 0 15,7 4 0-15,7-3 0 16,57-1-170-16,-4-16-452 16,5-12-653-16</inkml:trace>
  <inkml:trace contextRef="#ctx0" brushRef="#br0" timeOffset="162032.41">12472 16186 1842 0,'0'0'930'0,"0"0"-416"16,0 0-261-16,0 0-49 16,0 0-78-16,0 0-51 0,0 0-33 15,65 108 2-15,-63-73-14 16,-2-3 6 0,0 8-36-16,-7-8 0 15,-1 2 0-15,4-12 0 16,4-4 0-16,0-12 0 15,19-6 0-15,8 0 0 16,15-46-132-16,-6 2-569 16,-8-4-870-16</inkml:trace>
  <inkml:trace contextRef="#ctx0" brushRef="#br0" timeOffset="162174.72">12613 15915 2208 0,'0'0'1177'0,"0"0"-583"15,0 0-477-15,0 0-117 16,0 0 0-16,0 0 0 16,0 0 0-16,-23-28 0 15,30 18-471-15</inkml:trace>
  <inkml:trace contextRef="#ctx0" brushRef="#br0" timeOffset="162537.25">12896 15444 861 0,'0'0'1784'0,"0"0"-1035"16,0 0-413-16,0 0 30 0,0 0-366 15,0 0 0-15,0 0 0 16,135 18 0-16,-106 32 0 16,9 26 0-16,5 35 0 15,3 23 0-15,-8 14 0 16,-18-5 0-16,-18-31 0 15,-2-28 0-15,-26-21 0 16,-21-5 0-16,-75 26 0 16,6-12-309-16,-11-6-1372 0</inkml:trace>
  <inkml:trace contextRef="#ctx0" brushRef="#br0" timeOffset="163294.91">9038 15236 1189 0,'0'0'1063'0,"0"0"-472"16,0 0-212-1,0 0 84-15,0 0-207 16,0 0-101-16,0 0-155 0,10-10 0 16,32 6 0-16,18 0 0 15,21-6 0-15,8-3 0 16,-1 0 0-16,-7-6 0 16,-19 3 0-16,-24 1 0 15,-24-2 0-15,-14 3-65 16,-19-4-79-16,-18 0 47 15,-3 2 67-15,4 4 30 16,7 4 3-16,11 4 93 16,10 0 39-16,8 0-33 0,0 2-102 15,0 0 0-15,10 2 0 16,11 0 0-16,6 0 0 16,2 16 0-1,2 6 0-15,0 4 0 0,-2 4 0 16,-5 0 0-16,-8-2 0 15,-10 1 0-15,-6-1 0 16,-10 4 0-16,-29 2 0 16,-39 20 0-16,7-14-11 15,4 0-1050-15</inkml:trace>
  <inkml:trace contextRef="#ctx0" brushRef="#br0" timeOffset="164103.97">14656 15633 2378 0,'0'0'945'16,"0"0"-487"-16,0 0-243 0,0 0-115 16,0 0-100-16,0 0 0 15,120 0 0-15,-55 0 0 16,-3-6 0-16,-10 6-261 16,-19 0-548-16,-24 0-527 0</inkml:trace>
  <inkml:trace contextRef="#ctx0" brushRef="#br0" timeOffset="164198.73">14652 15936 1687 0,'0'0'976'0,"0"0"-417"15,0 0-200-15,0 0-54 0,0 0-95 0,216 41-210 16,-63-63 0-16,-17-2-20 16,-26 2-703-16</inkml:trace>
  <inkml:trace contextRef="#ctx0" brushRef="#br0" timeOffset="164530.1">16659 14852 1045 0,'0'0'2059'16,"0"0"-1466"0,0 0-338-16,-139 13-111 15,55 59-144-15,-15 46 0 0,2 49 0 16,9 17 0-16,34 7 0 16,31-17 0-16,23-22 0 15,27-13 0-15,23-29 0 0,9-24 0 16,1-28 0-16,6-13 0 15,11-5 0 1,8-4 0-16,12-26 0 0,-26-10-101 16,-30-6-897-16</inkml:trace>
  <inkml:trace contextRef="#ctx0" brushRef="#br0" timeOffset="165003.29">17494 15352 2727 0,'0'0'895'0,"0"0"-601"16,0 0-114-1,0 0-180 1,0 0 0-16,0 0 0 15,0 0 0-15,-51 22 0 16,46-6 0-16,5-6 0 16,0-4 0-16,0-6 0 15,0 0 0-15,0-6 0 16,3-16 0-16,4-8 0 0,-7-2 0 16,0 2 0-16,0 2 0 15,-25 6 0-15,-12 12 0 16,-15 10 0-16,-8 0 0 15,-5 32 0-15,-1 22 0 16,5 16 0-16,14 14 0 16,16 7 0-16,20-1 0 15,11-2 0-15,23-8 0 16,27-12 0-16,15-14 0 0,11-15 0 16,4-17 0-16,-4-12 0 15,-7-10 0-15,-15-4 0 16,-12-20 0-16,-7-16-167 15,-12 9-462-15,-7-1-641 0</inkml:trace>
  <inkml:trace contextRef="#ctx0" brushRef="#br0" timeOffset="165373.1">17855 15855 1465 0,'0'0'1120'0,"0"0"-475"15,0 0-327-15,0 0-47 0,0 0-116 16,0 0-68-16,0 0-52 16,34 14-35-16,-12-10 0 15,0-4 0-15,5 0 0 16,2 0 0-16,-4-8 0 16,-5-10 0-16,-5-4 0 15,-11-2 0-15,-4 0 0 16,0 4 0-16,-19-2 0 15,-10 10 0-15,-4 8 0 16,-8 4 0-16,-1 16 0 0,-1 20 0 16,7 10 0-16,13 10 0 15,7-2 0-15,16 0 0 16,0-5 0-16,26-9 0 16,14-8 0-16,12-14 0 15,4-14 0-15,2-4 0 16,-3-4 0-16,-8-20 0 15,-9-16 0-15,-16 6-222 16,-13 2-963-16</inkml:trace>
  <inkml:trace contextRef="#ctx0" brushRef="#br0" timeOffset="170202">18789 15021 1982 0,'0'0'800'0,"0"0"-290"15,0 0-161-15,0 0-103 16,0 0-95-16,0 0-93 16,-112-4-58-16,86 52 0 15,-5 19 0-15,-6 14 0 16,2 12 0-16,4 5 0 15,6 0 0-15,14-3 0 16,11-5 0-16,5-10 0 0,28-10 0 16,16-12 0-1,12-16 0-15,3-16 0 0,19-21-32 16,-17-5-624-16,-19-14-709 0</inkml:trace>
  <inkml:trace contextRef="#ctx0" brushRef="#br0" timeOffset="170669.34">19088 15330 1124 0,'0'0'1570'16,"0"0"-1009"-16,0 0-233 0,0 0-16 15,0 0-111-15,0 0-201 16,0 0 0-16,-25-46 0 15,47 52 0-15,0 16 0 16,1 4 0-16,-5 10 0 16,-5 4 0-16,-7 4 0 15,0 2 0-15,-6 2 0 16,0-3 0-16,2-9 0 16,4-6 0-16,5-10 0 15,9-8 0-15,5-12 0 16,8 0 0-16,5-16 0 0,2-16 0 15,-5-8 0-15,-4-6 0 16,-6-11 0 0,-9-3 0-16,-9 0 0 0,-7 4 0 15,0 8 0-15,-5 12 0 16,-15 14 0-16,-3 8 0 16,-2 14 0-16,-2 0 0 15,0 18 0-15,4 10 0 16,13 8 0-16,10 0 0 15,0-2 0-15,29-2 0 0,17-6 0 16,12-8 0-16,29-8 0 16,-14-2-237-16,-15-8-792 0</inkml:trace>
  <inkml:trace contextRef="#ctx0" brushRef="#br0" timeOffset="170968.55">19800 15601 758 0,'0'0'1627'0,"0"0"-973"16,0 0-397 0,0 0-19-16,0 0-97 0,0 0-67 0,0 0 13 15,94 22 22-15,-90 6-20 16,-4 2-27-16,0 8-62 15,-2 0 0-15,-11 2 0 16,1-4 0-16,8-4 0 16,2-6 0-16,2-8 0 15,4-9 0 1,21-9 0-16,6 0 0 0,7-27-117 16,5-35-412-1,-10 4-329-15,-11 0-570 0</inkml:trace>
  <inkml:trace contextRef="#ctx0" brushRef="#br0" timeOffset="171102.66">19903 15362 2060 0,'0'0'1002'16,"0"0"-393"-16,0 0-302 16,0 0-189-16,0 0-118 15,0 0 0-15,0 0 0 0,89-42-509 16,-49 30-1376-16</inkml:trace>
  <inkml:trace contextRef="#ctx0" brushRef="#br0" timeOffset="171425.45">20509 15017 2624 0,'0'0'861'16,"0"0"-386"-16,0 0-339 16,0 0-136-16,0 0 0 0,0 0 0 15,0 0 0-15,112 56 0 16,-86 7 0-16,0 10 0 16,-1 12 0-16,-7 3 0 15,-9 6 0-15,-9-5 0 16,0-3 0-16,-23-10 0 15,-12-6 0-15,-7-10 0 16,-1-12 0-16,1-16 0 16,4-10 0-16,12-13 0 15,10-19 0-15,11-21-191 16,5-9-1226-16</inkml:trace>
  <inkml:trace contextRef="#ctx0" brushRef="#br0" timeOffset="171804.24">21233 15647 1679 0,'0'0'1411'0,"0"0"-776"16,0 0-419-16,0 0-61 15,0 0-155-15,0 0 0 16,0 0 0-16,-20 12 0 15,8-2 0-15,-1-2 0 16,3 0 0-16,2-2 0 16,2-6 0-16,4 0 0 15,2 0 0-15,0-10 0 16,0-2 0-16,6-2 0 0,6 0 0 16,-1 6 0-16,3 0 0 15,-2 8 0 1,-1 0 0-16,-1 20 0 0,-6 12 0 15,-2 8 0-15,-2 10 0 16,-6 2 0-16,-21 2 0 16,-9-4 0-16,-6 3 0 15,-25 7 0-15,13-12-609 0,6-12-997 16</inkml:trace>
  <inkml:trace contextRef="#ctx0" brushRef="#br0" timeOffset="172906.1">20101 15525 491 0,'0'0'404'16,"0"0"-125"-16,0 0-123 15,0 0-31-15,0 0-70 16,0 0-39-16,0 0-6 16,-18-9-8-1,10 9 4-15,-1 0-5 16,-3 0 67-16,1 0 84 15,0 0-57-15,2 0 12 16,3 0 25-16,3 0 49 16,1 0 68-16,2 0 204 15,0 0-164-15,0 0-21 16,0 0-34-16,0 0-33 16,0 0-79-16,-2 22-122 15,2 10 0-15,-2 9 0 16,2 11 0-16,0 6 0 15,0-2 0-15,0 0 0 0,0-8 0 16,2-10 0-16,2-7 0 16,-1-13 0-16,-3-9 0 15,0-9 0-15,0 0 0 16,0-4 0-16,-3-19 0 16,-11-9 0-16,-1-11 0 15,-5-3 0-15,1-6 0 16,0 2 0-16,4 4 0 15,1 8 0-15,6 14 0 0,1 7 0 16,2 13 0 0,1 4 0-16,-1 13 0 0,1 21 0 15,-3 12 0-15,3 4 0 16,2 6 0-16,2-2 0 16,0-5 0-16,0-12 0 15,4-6 0-15,5-13 0 16,-3-14 0-16,-1-4 0 15,-5 0 0-15,0-27 0 16,0-5 0-16,0-8 0 16,-11-10 0-16,0 2 0 15,-1-4 0-15,4 6 0 16,1 12 0-16,3 10 0 16,2 14 0-16,2 10 0 15,-2 6 0-15,-1 20 0 0,0 14 0 16,-1 6 0-16,2 6 0 15,-2-6 0-15,1-2 0 16,3-8 0-16,0-4 0 16,16-11-29-16,4-11-1176 0</inkml:trace>
  <inkml:trace contextRef="#ctx0" brushRef="#br0" timeOffset="173874.81">22587 15077 1987 0,'0'0'818'0,"0"0"-257"15,0 0-241-15,0 0-109 16,0 0-128-16,0 0-31 16,-33 52 12-16,26-27-64 15,1-6 0-15,4-5 0 0,2-1 0 16,0-9 0-16,0-4 0 15,0 0 0-15,0 0 0 16,0-14 0-16,0-4 0 16,0-4 0-16,-9-1 0 15,-5 1 0-15,-8 4 0 16,-7 8 0-16,-13 8 0 16,-8 2 0-16,-5 14 0 15,-5 20 0 1,0 12 0-16,8 11 0 0,10 7 0 15,18 6 0-15,17-6 0 0,7-2 0 16,31-8 0-16,20-11 0 16,19-15 0-16,3-12 0 15,2-10 0-15,-5-6 0 16,-12-6 0-16,-16-14 0 16,-15-3 0-16,-14 1 0 15,-9 3 0-15,-4 1 0 16,0 5-3-16,0 1-316 15,0 6-530-15,0 2-639 0</inkml:trace>
  <inkml:trace contextRef="#ctx0" brushRef="#br0" timeOffset="174194.24">23109 14847 2464 0,'0'0'828'16,"0"0"-342"-16,0 0-168 16,0 0-318-16,-136 102 0 15,101-34 0-15,-1 12 0 16,9 5 0-16,11 1 0 15,12-2 0-15,4 0 0 0,16-12 0 16,17-1 0-16,7-12 0 16,4-6 0-16,-3-13 0 15,-10-4 0-15,-6-14 0 16,-14-8-26-16,-5-6-478 16,-6-8-539-16</inkml:trace>
  <inkml:trace contextRef="#ctx0" brushRef="#br0" timeOffset="174807.64">22593 15753 998 0,'0'0'557'16,"0"0"-230"-16,0 0 16 16,0 0-66-16,0 0 2 15,0 0 2-15,0 0-71 16,6 0-28-16,5 0-44 16,3 0-36-16,1 0-16 15,1-10-43-15,-1 2-19 16,-1-4 5-16,-3 2-17 0,-5-4 12 15,-2-2 3-15,-4 2-2 16,0 0 17-16,0-4-15 16,-10 4-9-16,-9 6 27 15,-2 8-45-15,-6 0 0 16,2 12 0-16,1 16 0 16,1 12 0-16,8 4 0 15,8 2 0-15,5 2 0 16,2-4 0-16,7-6 0 15,18-8 0-15,12-7 0 0,9-11 0 16,8-11 0-16,2-1-51 16,11-22-436-16,-16-10-364 15,-11 0-757-15</inkml:trace>
  <inkml:trace contextRef="#ctx0" brushRef="#br0" timeOffset="175201.78">23347 15127 1810 0,'0'0'844'0,"0"0"-165"15,0 0-322-15,0 0-90 16,0 0-128-16,0 0-139 15,0 0 0-15,21 49 0 16,-10-7 0-16,-3 6 0 16,4 6 0-16,1 0 0 15,1-6 0-15,-1-6 0 16,1-12 0-16,-1-8 0 0,0-12 0 16,5-10 0-16,2 0 0 15,2-24 0-15,2-6 0 16,3-16 0-16,-2-2 0 15,-2-6 0-15,-4-4 0 16,-3 1 0-16,-3 7 0 16,-4 10 0-16,-4 16 0 15,-3 16 0-15,-2 8 0 16,0 8 0-16,0 48 0 16,0-3-327-16,0 1-983 0</inkml:trace>
  <inkml:trace contextRef="#ctx0" brushRef="#br0" timeOffset="175500.61">23885 15440 2780 0,'0'0'913'0,"0"0"-510"16,0 0-403-16,0 0 0 15,0 0 0-15,0 0 0 16,138-22 0-16,-112 26 0 15,-11 14 0-15,-9 4 0 16,-6 10 0-16,-3-1 0 0,-15 5 0 16,0-9 0-1,3 0 0 1,3-9 0-16,10-8 0 16,2-6 0-16,10-4 0 15,21 0 0-15,13-9 0 16,10-10 0-16,29-25 0 15,-12 3-231-15,-13-3-666 0</inkml:trace>
  <inkml:trace contextRef="#ctx0" brushRef="#br0" timeOffset="175767.02">24330 14963 2685 0,'0'0'915'15,"0"0"-419"-15,0 0-496 16,0 0 0-16,0 0 0 16,141 52 0-16,-95-2 0 15,-6 10 0-15,-9 9 0 16,-8 3 0-16,-13 4 0 16,-10 0 0-16,0-4 0 15,-15-1 0-15,-16-5 0 16,-7-10 0-16,-7-4 0 15,-7-16-11-15,7-10-629 16,13-12-582-16</inkml:trace>
  <inkml:trace contextRef="#ctx0" brushRef="#br0" timeOffset="175993.93">25157 15565 1829 0,'0'0'1166'0,"0"0"-543"15,0 0-300-15,0 0-168 0,0 0-155 16,0 0 0-16,0 0 0 16,-5 116 0-16,-17-84 0 0,-3 0 0 15,-4-2 0-15,4-6 0 16,2-8-138-16,4-6-464 15,11-10-709-15</inkml:trace>
  <inkml:trace contextRef="#ctx0" brushRef="#br0" timeOffset="176434.67">25709 15547 2268 0,'0'0'969'0,"0"0"-373"16,0 0-333-16,0 0-263 16,0 0 0-16,0 0 0 15,0 0 0 1,142-61-63-16,-88 47-682 0,-7 0-676 0</inkml:trace>
  <inkml:trace contextRef="#ctx0" brushRef="#br0" timeOffset="176606.77">26210 15454 1476 0,'0'0'1300'15,"0"0"-636"-15,0 0-352 16,0 0-83-16,0 0-157 16,152-32-72-16,-85 12-127 15,-11 6-388-15,-10 4-628 0</inkml:trace>
  <inkml:trace contextRef="#ctx0" brushRef="#br0" timeOffset="176732.87">26748 15388 694 0,'0'0'1529'16,"0"0"-921"-16,0 0-255 16,0 0-128-16,133-14-225 15,-57 2-78 1,-12 2-440-16,-8 0-381 0</inkml:trace>
  <inkml:trace contextRef="#ctx0" brushRef="#br0" timeOffset="176874.2">27282 15332 2043 0,'0'0'882'0,"0"0"-306"16,0 0-213-16,0 0-131 16,0 0-232-16,154-12 0 15,-105 2 0-15,2-2 0 16,3-16 0-16,-12 6-237 15,-15 0-1369-15</inkml:trace>
  <inkml:trace contextRef="#ctx0" brushRef="#br0" timeOffset="177770.18">28971 14754 2015 0,'0'0'665'16,"0"0"-141"-16,0 0-161 16,0 0-122-16,0 0-98 15,0 0 2-15,0 0-145 16,-85-102 0-16,46 102 0 15,-11 0 0-15,-8 26 0 0,-4 14 0 16,2 17 0-16,6 11 0 16,14 12 0-16,15 0 0 15,17 0 0-15,8-8 0 16,16-5 0-16,26-9 0 16,12-14 0-16,12-12 0 15,7-14 0-15,4-10 0 16,-2-8 0-16,-6-12 0 15,11-32-228-15,-17 4-403 16,-18-1-409-16</inkml:trace>
  <inkml:trace contextRef="#ctx0" brushRef="#br0" timeOffset="178141.14">29312 15209 1894 0,'0'0'677'16,"0"0"-166"-16,0 0-171 15,0 0-100-15,0 0-98 16,0 0-50-16,0 0-34 16,98 41-23-16,-78-41-22 15,0 0 5-15,-2 0-3 0,-3-6-4 16,1-8-4-16,-5-4 1 0,-7-3-7 16,-1-1 33-16,-3 0-34 15,0 2 0-15,-9 0 0 16,-6 6 0-16,-6 4 0 15,-1 10 0-15,-5 0 0 16,-2 12 0-16,-2 18 0 16,5 13 0-16,1 7 0 15,11 4 0 1,10 0 0-16,4-2 0 0,10-6 0 16,23-8 0-16,11-12 0 15,12-10 0-15,4-13 0 16,-4-3 0-16,-12-13 0 0,-15-35-39 31,-16 6-548-31,-11 2-1213 0</inkml:trace>
  <inkml:trace contextRef="#ctx0" brushRef="#br0" timeOffset="178566.6">30190 14506 2486 0,'0'0'594'0,"0"0"-75"0,0 0-180 16,0 0-181-16,0 0-158 15,0 0 0-15,-119 76 0 16,98 16 0-16,2 28 0 15,9-3 0-15,10-15 0 16,0-14 0-16,15-26 0 16,18 5 0-16,17 1 0 15,8-16 0-15,6-12 0 16,5-20-18-16,18-20-535 16,-18-14-443-16,-15-16-612 0</inkml:trace>
  <inkml:trace contextRef="#ctx0" brushRef="#br0" timeOffset="179038.57">30613 14720 2376 0,'0'0'676'16,"0"0"-28"-16,0 0-252 16,0 0-396-16,0 0 0 15,0 0 0-15,0 0 0 0,40-8 0 16,-22 39 0-16,-5 15 0 15,-1 4 0-15,-6 10 0 16,-1 4 0-16,-1-6 0 16,0-6 0-16,4-6 0 15,3-14 0-15,1-7 0 16,5-14 0-16,5-7 0 16,4-4 0-16,5-5 0 15,0-18 0-15,2-8 0 16,-5-10 0-16,-4-7 0 15,-3-6 0-15,-6-8 0 16,-6 4 0-16,-4 1 0 16,-5 11 0-16,0 10 0 0,-2 14 0 15,-10 6 0-15,1 10 0 16,0 6 0-16,-1 0 0 16,2 16 0-16,1 12 0 15,7-1 0-15,2 5 0 16,0-2 0-16,26 2 0 15,15-8 0-15,7-2 0 16,22-6 0-16,-13-6-592 16,-12-4-840-16</inkml:trace>
  <inkml:trace contextRef="#ctx0" brushRef="#br0" timeOffset="179841.37">31208 15338 1705 0,'0'0'494'0,"0"0"101"16,0 0-225-16,0 0-48 15,0 0-70-15,0 0-59 16,0 0-28-16,-13-18-165 16,15 6 0-1,9 2 0-15,1 0 0 0,0 2 0 0,-1 4 0 16,1 0 0-16,-1 4 0 16,1 0 0-16,-2 26 0 15,1 4 0-15,-3 12 0 16,-8 6 0-16,0-2 0 15,0-2 0 1,0-9 0-16,-4-12 0 0,0-6 0 16,4-13 0-16,0-4 0 15,0-3 0-15,2-20 0 16,14-12 0-16,7-5 0 16,1-6 0-16,5-2 0 15,0 6 0-15,-5 8 0 0,-1 12 0 16,-6 12 0-16,-5 6 0 15,-3 4 0-15,-3 8 0 16,1 16 0-16,2 8 0 16,-2 6 0-16,1-2 0 15,-1 0 0-15,2-10 0 16,-2-4 0-16,6-17-351 16,-4-5-463-1,0 0-545-15</inkml:trace>
  <inkml:trace contextRef="#ctx0" brushRef="#br0" timeOffset="180130.49">31710 14454 2307 0,'0'0'755'0,"0"0"-188"15,0 0-100-15,0 0-467 16,0 0 0-16,0 0 0 16,0 0 0-16,86 138 0 15,-57-72 0-15,0 15 0 16,-4 5 0-16,-5 4 0 16,-9-2 0-16,-11-4 0 15,0-8 0-15,-5-9 0 0,-15-9 0 16,1-8 0-1,-6-10 0-15,9-18 0 0,9-16-569 16,7-6-632-16</inkml:trace>
  <inkml:trace contextRef="#ctx0" brushRef="#br0" timeOffset="180837.13">32242 14004 1866 0,'0'0'474'0,"0"0"-104"15,0 0 198-15,0 0-256 16,0 0-95-16,0 0-71 16,0 0-3-16,6-14-143 15,17 36 0-15,8 14 0 16,7 11 0-16,7 17 0 0,-1 8 0 15,14 30 0-15,2 31 0 16,5 35 0-16,-11 14 0 16,-21-5 0-16,-18-11 0 15,-15-23 0-15,0-9 0 16,-25-5 0-16,-6-9 0 16,-4-22 0-16,-1-20 0 15,3-20 0-15,-7-5 0 16,-5 5 0-1,-4 0 0-15,-2 0 0 0,7-14 0 16,7-12 0-16,8-14 0 0,8-14 0 16,0-4 0-16,10 0 0 15,7-30 0-15,15-46 0 16,20 4-288-16,13-4-1208 0</inkml:trace>
  <inkml:trace contextRef="#ctx0" brushRef="#br0" timeOffset="180964.54">33240 15825 2890 0,'0'0'560'0,"0"0"-63"16,0 0-348-16,0 0-149 15,0 0 0 1,0 0-1066-16</inkml:trace>
  <inkml:trace contextRef="#ctx0" brushRef="#br0" timeOffset="182730.83">32186 12990 2490 0,'0'0'377'0,"0"0"153"16,0 0-148-16,0 0-65 0,0 0-317 15,0 0 0-15,-91-40 0 16,91 36 0-16,22-1 0 15,45-4 0-15,43-7 0 16,40-3 0-16,0 4 0 16,-30 2 0-16,-39 5 0 15,-39 5 0-15,-5-1 0 16,-8 1 0-16,-6 2 0 16,-23 1 0-16,0 0 0 15,-34 0 0-15,-17 5-137 0,-9 12-187 16,-11 2-244-1,2 4-188-15,6-3 211 0,10-4 296 16,13-4 249-16,15-8 51 16,12-4 236-16,10 0 229 15,3 0-19-15,0-14-117 16,0-1-18-16,0-3-75 16,5 3-88-16,0 1-199 15,-3 0 0-15,-2 6 0 16,2 1 0-16,-2 5 0 15,0 2 0-15,0 0 0 0,0 27 0 16,2 13 0-16,0 16 0 16,5 14 0-16,-1 8 0 15,4 3 0-15,-1-3 0 16,-1-4 0-16,0-12 0 16,-6-10 0-16,-2-14 0 15,0-14 0-15,0-16 0 16,-2-6-609-1,-4-2-894-15</inkml:trace>
  <inkml:trace contextRef="#ctx0" brushRef="#br0" timeOffset="182934.99">33557 13614 2850 0,'0'0'773'0,"0"0"-429"16,0 0-215-16,0 0-129 16,0 0-42-16,0 0-1132 0</inkml:trace>
  <inkml:trace contextRef="#ctx0" brushRef="#br0" timeOffset="184695.09">9335 17231 2324 0,'0'0'653'0,"0"0"-361"16,0 0 75-16,0 0-106 0,0 0-62 16,0 0-199-16,-4-18 0 15,4 46 0-15,-2 20 0 16,2 18 0-16,0 10 0 15,0 6 0-15,0-3 0 16,12-11 0-16,13-10 0 16,6-18 0-16,7-14 0 15,9-20 0-15,5-6 0 16,1-22 0-16,-2-20 0 16,-5-14 0-16,-7-4 0 15,-12-10 0-15,-12-3 0 16,-11 7 0-16,-4 4 0 0,-4 12 0 15,-16 20 0-15,-4 20 0 16,-5 10 0-16,0 14 0 16,2 18 0-16,7 12 0 15,11 4 0-15,9 2 0 16,6-6 0-16,23-3 0 16,11-9 0-16,5-2 0 15,2-4 0-15,-2-2 0 16,-8-2 0-16,-8 4 0 15,-8-4 0-15,-13 6 0 16,-8-2 0-16,0 6 0 16,-22-2 0-16,-9-2 0 15,-3 3 0-15,-1-9 0 0,-17-22 0 16,10 0-339-16,0 0-957 0</inkml:trace>
  <inkml:trace contextRef="#ctx0" brushRef="#br0" timeOffset="184837.74">9335 17044 2774 0,'0'0'551'0,"0"0"-382"0,0 0-169 15,0 0-83-15,147 18-1102 0</inkml:trace>
  <inkml:trace contextRef="#ctx0" brushRef="#br0" timeOffset="185765.8">10538 17897 2442 0,'0'0'701'0,"0"0"-397"0,0 0 20 16,0 0-96-16,0 0-131 15,0 0-97-15,0 0 0 16,7 18 0-16,11-50 0 16,6-13 0-16,6-13 0 15,-1-8 0-15,-6-14 0 16,-4-10 0-16,-11 0 0 15,-8-3 0-15,0 9 0 0,-17 16 0 32,-6 15 0-32,1 30 0 0,7 19 0 0,1 4 0 15,5 40 0-15,5 22 0 16,4 14 0-16,0 14 0 16,15-1 0-16,10-3 0 15,4-12 0-15,4-10 0 16,2-16 0-1,6-22 0-15,-1-16 0 0,0-10-126 16,-1-18-120-16,-4-22 43 16,-8-14 113-16,-6-12 63 0,-7-6 27 15,-7-5 31-15,-7 1 59 16,0 6 54-16,0 12 5 16,-2 14-5-16,-7 30-10 15,2 14-134-15,2 26 0 16,1 32 0-16,2 22 0 15,2 10 0-15,0 3 0 16,0-7 0-16,2-10 0 16,12-10 0-16,1-19 0 15,3-18 0-15,-1-15 0 16,0-14 0 0,-4 0 0-16,-3-18 0 0,0-18 0 15,-4-4 0-15,5-4 0 0,3 2 0 16,1 4 0-16,3 14 0 15,0 12 0-15,2 12 0 16,0 4 0-16,0 22 0 16,-2 10 0-1,3 4 0-15,-2 0 0 0,3-4 0 16,5-5 0-16,2-13 0 16,7-13 0-16,-1-5 0 15,7-5 0-15,-1-26 0 16,-1-5 0-16,-2-8 0 0,-12-10 0 15,-5 0 0-15,-13-4 0 32,-8 1 0-32,0 16 0 0,-6 14 0 0,-14 19 0 15,-2 8 0-15,-3 35 0 16,7 15 0-16,5 8 0 16,13 4 0-16,0 0 0 15,29-12 0-15,22-14 0 16,11-14 0-1,10-18 0-15,10-12-122 0,-20-24-510 32,-23 0-566-32</inkml:trace>
  <inkml:trace contextRef="#ctx0" brushRef="#br0" timeOffset="185930.98">10507 17335 2424 0,'0'0'995'0,"0"0"-703"15,0 0-61-15,145-2-77 0,-58-6-154 16,49-6 0-16,-22 2-267 16,-10 2-1321-16</inkml:trace>
  <inkml:trace contextRef="#ctx0" brushRef="#br0" timeOffset="186465.54">12933 17271 791 0,'0'0'1207'16,"0"0"-627"-16,0 0-36 0,0 0-32 15,0 0-225-15,0 0-112 16,0 0-175-16,-53-18 0 16,19 58 0-16,1 14 0 31,4 12 0-31,6 7 0 0,19 3 0 0,4-4 0 15,23-10 0-15,23-18 0 16,22-12 0-16,9-20 0 16,10-12 0-16,0-8 0 15,-7-24 0-15,-8-12 0 16,-16-10-117-16,-12-22-375 16,-13 5-322-16,-13 13-289 0</inkml:trace>
  <inkml:trace contextRef="#ctx0" brushRef="#br0" timeOffset="187565.8">13486 17391 108 0,'0'0'1338'0,"0"0"-766"16,0 0-85-16,0 0-114 16,20 104-53-16,-11-86-66 15,2-5-75-15,5-9-32 16,1-4-42-16,1 0-50 16,0-13-25-16,-4-5-22 15,-8-4-7-15,-6 0 11 16,0-2-6-16,-2-2 8 15,-18 8-4-15,-4 0 1 0,-5 14 35 32,0 4-26-32,-2 10-20 0,4 20 0 0,4 10 0 15,8 1 0-15,10 9 0 16,5-6 0-16,5 4 0 16,21-12 0-16,15-4 0 15,9-14 0-15,13-10 0 16,11-8 0-16,1-8 0 15,1-16 0-15,-7-10 0 16,-11-2-77-16,-16-4-34 16,-13 0 14-16,-10-6 8 0,-11-3 34 15,-4 5 37-15,-4 4 18 16,0 12 13-16,0 10 74 16,0 14 59-16,0 4 55 31,0 6-201-31,-4 20 0 0,2 14 0 0,0 4 0 15,2 6 0-15,0-1 0 16,15-3 0-16,8-12 0 16,6-12 0-16,4-8 0 15,0-14 0-15,-2 0 0 16,-4-22 0 0,-2-10 0-16,-5-2 0 0,-2-3 0 15,0 1 0-15,-3 9 0 16,1 4 0-16,-3 7 0 0,-4 10 0 15,2 6 0-15,-2 0 0 16,5 22 0-16,-1 6 0 16,5 8 0-16,4-1 0 15,0-3 0-15,7-2 0 16,2-16 0-16,5-8 0 16,-3-6 0-16,1-2 0 15,-5-24-309-15,-5-10-265 16,-5-4-64-16,-9-13 46 15,-5-1 14-15,-3-12 304 16,-2-2 274 0,0-4 86-16,0 1 413 0,0 9 7 0,0 12 32 15,0 20-11-15,-4 20-54 32,-3 10-137-32,1 22-336 15,-2 22 0-15,2 15 0 16,3 17 0-16,3 4 0 15,0 0 0-15,9 2 0 16,14-11 0-16,6-9 0 16,6-16 0-16,8-20 0 15,-3-12 0-15,0-14 0 0,-3-4 0 16,-5-24 0-16,-8-8 0 16,-3-8 0-16,-6-5 0 15,-1 3 0-15,-3 6 0 16,-3 14 0-16,4 8 0 15,3 10 0-15,3 8 0 16,7 8 0-16,6 24 0 16,0 12 0-16,-2 9 0 15,-5 1 0-15,-8 0 0 16,-9-6 0-16,-7-6 0 16,0-16 0-16,0-12 0 0,-9-14 0 15,0 0 0 1,4-24 0-16,5-12 0 0,0-12 0 15,10-2 0-15,17-3 0 16,10 3 0-16,9 10 0 16,8 6 0-16,0 10 0 15,-2 8 0-15,-15 10 0 16,-26 2-189-16,-11 0-406 16,-4 0-557-16</inkml:trace>
  <inkml:trace contextRef="#ctx0" brushRef="#br0" timeOffset="187739.26">14799 17133 371 0,'0'0'2761'15,"0"0"-2004"-15,0 0-550 16,119-27-207-16,11 27 0 16,4 0 0-16,26 0 0 15,-42 0-86-15,-45 5-1840 0</inkml:trace>
  <inkml:trace contextRef="#ctx0" brushRef="#br0" timeOffset="188333.11">15957 17299 2237 0,'0'0'836'0,"0"0"-303"16,0 0-239-16,0 0-98 16,0 0-196-16,-134-50 0 15,108 68 0-15,-3 18 0 0,0 12 0 16,4 10 0-16,5 5 0 16,11-5 0-16,9-4 0 15,0-10 0-15,25-16 0 0,12-16 0 16,6-12 0-16,1-8 0 15,-1-22 0-15,-5-6 0 16,-7-6 0-16,-8-6 0 16,-10 3 0-16,-5 5 0 31,-4 8 0-31,-1 6 0 0,-3 16 0 0,0 10 0 16,5 6 0-16,1 20 0 0,3 14 0 15,7 4 0 1,6 2 0-16,5-5 0 0,4-11 0 15,2-8 0-15,0-16 0 16,-1-6 0 0,-1 0 0-16,-2-24 0 0,-2-6 0 15,-5-6 0-15,1 0 0 16,-6-5 0 0,-1 5 0-1,-5 2 0-15,-3 14 0 16,-5 8 0-16,-3 12 0 15,0 0 0-15,0 22 0 16,0 14 0-16,0 4 0 16,0 5 0-16,9-1 0 0,16-8 0 15,10-8 0-15,12-12 0 16,2-14 0-16,9-8-338 16,-12-16-467-16,-14-4-616 0</inkml:trace>
  <inkml:trace contextRef="#ctx0" brushRef="#br0" timeOffset="188503.54">16555 17052 2550 0,'0'0'923'0,"0"0"-389"16,0 0-445-16,0 0-89 15,0 0 0-15,0 0 0 16,0 0-66-16,90-4-1148 0</inkml:trace>
  <inkml:trace contextRef="#ctx0" brushRef="#br0" timeOffset="190236.09">16389 17454 1431 0,'0'0'777'0,"0"0"-390"15,0 0-2-15,0 0-82 16,0 0-112-16,0 0-69 15,0 0-41-15,-13-21 22 16,13 15-1-16,2-6-9 16,7-2-28-16,7-8-9 15,1 0-56-15,6-10 0 16,1 0 0-16,0-4 0 16,-1-8 0-16,-3 4 0 15,-7-9 0-15,-5 4 0 0,-8 0 0 16,0 5 0-16,-4 4 0 15,-9 14 0-15,-3 6 0 16,1 10 0-16,-1 6 0 16,-1 4 0-16,-1 20 0 15,5 16 0-15,2 12 0 0,8 16 0 16,3 7 0-16,0 7 0 16,12-2 0-16,7 0 0 15,4-5 0-15,6-11 0 16,4-10 0-16,8-14 0 0,3-10 0 15,5-16 0 1,0-14 0-16,0-6 0 0,-3-28 0 16,-3-10 0-16,-7-6 0 15,-9-8 0 1,-10-5 0-16,-5 5 0 0,-8 8 0 16,-4 10 0-16,0 18 0 15,0 14 0-15,0 8 0 16,0 4 0-16,-2 28 0 15,2 8 0-15,0 8 0 16,0 6 0-16,6-5 0 16,12-9 0-16,4-4 0 15,3-8 0-15,4-12 0 0,2-14 0 16,2-2 0-16,3-14 0 16,-1-36-141-16,-8 1-625 15,-11-1-440-15</inkml:trace>
  <inkml:trace contextRef="#ctx0" brushRef="#br0" timeOffset="190373">17118 17038 1795 0,'0'0'1309'0,"0"0"-690"16,0 0-343-16,0 0-179 0,0 0-97 16,0 0 0-16,0 0 0 15,25 24-254 1,2-6-1304-16</inkml:trace>
  <inkml:trace contextRef="#ctx0" brushRef="#br0" timeOffset="191195.81">17343 17616 2248 0,'0'0'1155'16,"0"0"-655"-16,0 0-307 15,0 0-193-15,80-108 0 16,-44 63 0-16,-3-3 0 16,-6-2 0-16,-8-8 0 15,-9-8 0 1,-10-2 0-16,0-7 0 16,-16 3 0-16,-11 4 0 15,-2 10 0-15,5 18 0 0,2 22 0 0,6 18 0 31,5 10 0-31,2 38 0 0,7 32 0 0,2 33 0 32,0-5 0-32,15-10 0 15,6-14 0-15,1-22 0 16,9-3 0-16,9-1 0 16,4-22 0-16,1-18 0 15,-1-18 0-15,-3 0 0 16,-10-32 0-16,-7-4 0 15,-6-13 0-15,-5 5 0 0,-5-2 0 16,-4 6 0-16,-4 14 0 16,2 16 0-16,-2 10 0 15,2 14 0-15,3 22 0 16,1 12 0-16,8 11 0 16,6-5 0-16,6-4 0 15,10-10 0-15,3-10 0 16,-2-20 0-16,1-10 0 15,-7 0 0-15,-6-22 0 16,-5-14 0-16,-7-4 0 16,-2-5 0-16,1 0 0 15,-6-4 0-15,1 9 0 0,-1 8 0 16,-2 10 0-16,-1 12 0 16,-3 10 0-16,3 0 0 15,-3 18 0-15,2 14 0 16,-2 12 0-16,2 10 0 15,2 9 0-15,3 5 0 16,1 2 0-16,2 6 0 16,-1 0 0-16,-3 1 0 15,1-3 0-15,-5-2 0 0,-2-6 0 16,0-8 0-16,0-12 0 16,-7-10 0-16,-12-14 0 15,-8-9 0-15,-4-13 0 16,-7 0 0-16,-5-26 0 15,6-11 0-15,5-11 0 16,12-14 0-16,13-14 0 16,7 0 0-16,19-5 0 15,21 5 0-15,13 8 0 0,7 6 0 16,3 6 0-16,10-12-122 16,-15 14-517-16,-16 5-366 0</inkml:trace>
  <inkml:trace contextRef="#ctx0" brushRef="#br0" timeOffset="191400.19">17639 16940 1039 0,'0'0'1801'0,"0"0"-1168"16,0 0-381-16,0 0 3 0,0 0-139 15,165 6-116-15,-76-6 0 16,34-22 0-16,-23-2-132 16,-20 2-743-16</inkml:trace>
  <inkml:trace contextRef="#ctx0" brushRef="#br0" timeOffset="192767.6">19266 17237 1258 0,'0'0'931'0,"0"0"-558"0,0 0 126 15,0 0-40 1,0 0-205-16,0 0-104 0,0 0-54 16,-25-76-20-16,38 98-76 15,8 18 0-15,6 22 0 16,2 10 0-16,0 8 0 15,-4-4 0-15,-2-5 0 16,-3-13 0-16,-7-22 0 16,-3-10 0-16,-1-16 0 15,-1-10 0-15,4-10 0 16,5-20 0 0,8-20 0-16,2-8 0 15,0-13 0-15,0-1 0 16,-4 6 0-16,-2 12 0 15,-6 22-17-15,3 32-290 16,-7 0-356-16,-4 28-294 0</inkml:trace>
  <inkml:trace contextRef="#ctx0" brushRef="#br0" timeOffset="193101.84">19850 17566 2074 0,'0'0'776'0,"0"0"-421"15,0 0-39-15,0 0-94 16,0 0-96-16,115 10-75 16,-76-32 1-16,-4-2-19 15,-6-2-6-15,-12-5-7 16,-10 3 24-16,-7-2-44 0,0 2 0 16,-24 6 0-1,-5 4 0-15,-6 10 0 0,-4 8 0 16,3 8 0-16,1 28 0 15,6 12 0-15,9 2 0 16,11 5 0-16,9-3 0 16,4-10 0-16,27-8 0 15,12-16 0-15,10-14 0 16,9-4 0-16,8-8 0 16,20-36-180-16,-20 8-427 15,-11 4-528-15</inkml:trace>
  <inkml:trace contextRef="#ctx0" brushRef="#br0" timeOffset="193974.15">20774 17295 948 0,'0'0'1547'0,"0"0"-890"16,0 0-310-16,0 0-17 15,0 0-63-15,0 0-267 16,0 0 0-16,-84-36 0 15,52 72 0-15,1 12 0 16,6 10 0-16,15 0 0 16,8 0 0-16,2-9 0 0,28-13 0 15,19-14 0-15,17-18 0 16,15-4 0 0,3-26 0-16,5-18-110 0,-7-10-137 15,-9-13-35-15,-15-5-18 16,-12-8 40-16,-17-4 102 15,-11-11 135-15,-11 5 23 16,-5 2 136-16,0 12 102 16,0 22 6-16,-7 24 69 15,-3 20-7-15,2 10-163 0,-1 26-143 16,0 24 0 0,-2 16 0-16,2 10 0 15,5 4 0-15,4 7 0 0,0-7 0 16,2-8 0-16,15-6 0 15,8-8 0-15,4-14 0 16,6-17 0-16,1-13 0 16,5-14 0-16,-4-9 0 15,-1-23 0-15,-5-8 0 16,-4-8 0-16,-7 2 0 16,-5-2 0-16,-4 12 0 0,-3 14 0 15,-6 12 0 1,-2 10 0-16,0 6 0 0,0 20 0 15,0 14 0-15,0 4 0 16,2 2 0-16,9-6 0 16,5-6 0-16,1-11 0 15,1-9 0-15,0-14 0 16,-4 0 0-16,-4-9 0 16,-1-13 0-16,-4-10 0 15,0-4 0-15,-1 0 0 16,0-4 0-16,3 6 0 15,4 6 0-15,2 2 0 16,1 12 0-16,1 6 0 0,1 8 0 16,4 0 0-16,0 16 0 15,3 12 0-15,-2 8 0 16,0 4 0-16,-1 0 0 16,-7 0 0-16,-2-14 0 15,-4-4 0-15,-4-12 0 16,-3-10 0-16,0 0 0 15,0-10 0-15,0-20 0 16,0-6 0 0,10-4 0-16,13-4 0 15,10-2 0-15,5 2 0 16,2 8 0-16,-2 10 0 16,-16 8-8-16,-13 9-597 15,-9 4-458-15</inkml:trace>
  <inkml:trace contextRef="#ctx0" brushRef="#br0" timeOffset="194102.06">21371 17034 2365 0,'0'0'825'16,"0"0"-338"-16,0 0-293 15,187-62-106-15,-44 40-88 16,-18 4-141-16,-23 4-739 0</inkml:trace>
  <inkml:trace contextRef="#ctx0" brushRef="#br0" timeOffset="194430.11">23102 16754 2118 0,'0'0'595'0,"0"0"-121"16,-87-109-9-16,41 79-242 15,-4 22-2-15,6 8-221 16,4 38 0-16,14 43 0 16,14 37 0-16,12 38 0 15,20 13 0-15,18-9 0 16,2-16 0-16,-9-23 0 15,-6-19 0-15,-7-22 0 16,-12-22 0-16,-4-13 0 16,-2 3 0-16,0-6 0 15,-17-8 0-15,-17-20-18 16,-39-26-544-16,8-20-299 16,1-8-325-16</inkml:trace>
  <inkml:trace contextRef="#ctx0" brushRef="#br0" timeOffset="194997.03">22472 17401 2234 0,'0'0'756'16,"0"0"-396"-16,133-40-16 15,-14 8-151-15,1 2-104 16,-7-2-44-16,-14 6-23 16,-35-2-22-16,-1 2-9 15,-9-5-31-15,-29 8 11 0,-15 5 13 16,-10 9 16-1,-16 5 25-15,-13 4 9 0,-2 4 14 16,0 23-8-16,4 1-40 16,7 12 0-1,13 0 0-15,7 0 0 0,0 0 0 16,25-4 0-16,10-10 0 16,6-12 0-16,5-10 0 15,-3-4 0-15,-1-18 0 16,-9-10 0-16,-6-6 0 15,-10-6 0-15,-3-4 0 16,-7 2 0-16,-1 2 0 0,-4 9 0 16,2 5 0-16,-2 12 0 15,2 9 0-15,5 5 0 16,4 0 0-16,9 14 0 16,5 12 0-16,4 6 0 15,3 8 0-15,-1 0 0 16,-6 4 0-16,-7-2 0 15,-7-8 0-15,-9-6 0 16,-1-6 0-16,-3-14 0 16,0-4 0-16,0-4 0 15,0-8 0-15,0-14 0 16,2-14 0-16,16-8 0 16,15-6 0-16,17-6 0 15,12 2 0-15,49 8 0 0,-12 15-607 16,-11 13-865-16</inkml:trace>
  <inkml:trace contextRef="#ctx0" brushRef="#br0" timeOffset="195831.52">24876 17223 1294 0,'0'0'928'0,"0"0"-369"15,0 0-93-15,0 0-110 16,22-126-102-16,-37 99-15 31,-19 5-239-31,-9 12 0 0,-7 10 0 0,-10 6 0 16,-5 29 0-16,3 15 0 16,10 8 0-16,12 4 0 15,18 4 0-15,20-12 0 16,2-8 0-16,24-12 0 15,14-20 0-15,4-14 0 16,1 0 0 0,-6-26 0-16,-5-6 0 0,-8-8 0 0,-6 0 0 15,-4-4 0-15,-6 0 0 16,1 8 0-16,-2 4 0 16,0 14 0-16,-1 14 0 15,-1 4 0-15,3 9 0 16,4 26 0-1,3 5 0-15,5 4 0 0,5-2 0 16,8-8 0 0,3-10 0-16,4-12 0 0,3-12 0 0,-1-4 0 15,-7-24 0-15,-1-10 0 16,-10-4 0-16,-3-10 0 31,-6-6 0-31,-4-10 0 16,-2-3 0-16,-5-9 0 15,-1 8 0-15,-3 10 0 16,0 18 0-16,0 20 0 16,0 24 0-16,-11 18 0 15,-3 32 0-15,1 26 0 16,4 8 0-16,4 6 0 16,5 3 0-16,7-13 0 15,22-8 0-15,13-22 0 16,14-16 0-16,11-20 0 0,4-14 0 15,1-18 0-15,-8-22 0 16,-11-14 0-16,-12-8 0 16,-16-14 0-16,-14-23 0 15,-11-21 0-15,0 10 0 16,-9 15 0-16,-7 27 0 16,3 34 0-16,-5 12 0 15,0 16 0-15,0 12 0 16,0 42 0-16,3 23 0 15,1 25 0-15,5 0 0 0,7-2 0 16,2-8 0-16,2-15 0 16,23-3 0-16,15-12 0 15,14-16 0-15,12-16 0 16,8-12 0-16,-1-12 0 16,3-26 0-16,-20-10-501 15,-21-4-1000-15</inkml:trace>
  <inkml:trace contextRef="#ctx0" brushRef="#br0" timeOffset="198167.89">26863 17373 1388 0,'0'0'337'0,"0"0"59"16,0 0 103-16,0 0-146 0,0 0-76 16,0 0-24-1,0 0-54-15,54-8-46 0,-46-2-24 16,9-6-52-16,2-8-42 16,8-10-35-1,2-10 0-15,2-6 0 0,-4-8 0 16,-7-5 0-16,-7-5 0 15,-13-2 0-15,0-2 0 16,-8 6 0-16,-15 7 0 16,4 19 0-16,0 12 0 15,9 16 0-15,2 12 0 16,6 4 0-16,2 32 0 16,0 35 0-16,2 5 0 0,14 10 0 15,1 6 0-15,4-15 0 16,4 3 0-16,-1-12 0 15,5-20 0-15,2-12 0 16,1-22 0-16,1-14 0 16,2-6 0-1,-3-32 0-15,-1-8 0 16,-9-16 0-16,-9-5 0 16,-6-9 0-1,-7-4 0-15,0-2 0 16,-13 8 0-16,-3 10 0 0,3 25 0 15,2 25 0-15,4 14 0 16,4 40 0-16,3 27 0 16,0 13 0-16,8 6 0 15,11-2 0-15,4-8 0 16,-3-13 0-16,0-19 0 16,-2-12 0-16,-5-14 0 15,1-14 0-15,1-4 0 16,1-10 0-16,-1-20 0 15,5-10 0-15,-2-4 0 16,0 2 0-16,-3 3 0 0,-1 15 0 16,-1 12 0-1,3 12 0-15,4 4 0 0,2 22 0 0,7 11 0 16,2 3 0-16,7 4 0 16,5-8 0-16,5-8 0 15,6-12 0-15,0-14 0 16,-1-2 0-16,-4-10 0 15,-6-16 0-15,-10-10 0 16,-6-4 0-16,-12-5 0 16,-4-5 0-16,-9-4 0 15,-2 2 0-15,0 6 0 16,-4 12 0 0,-9 20 0-16,-3 14 0 0,1 14 0 0,-4 34 0 15,4 10 0-15,7 4 0 16,8 5 0-16,4-9 0 15,29-12 0 1,11-16 0-16,8-12 0 0,0-14 0 16,-4-4 0-16,-15-44-128 15,-12-4-704-15,-21-2-530 0</inkml:trace>
  <inkml:trace contextRef="#ctx0" brushRef="#br0" timeOffset="198340.34">26942 16874 2143 0,'0'0'1140'15,"0"0"-820"-15,0 0-35 16,211 26-77-16,-28-26-208 16,15-4 0-16,-17-26 0 15,-61 2-291-15,-45 2-1529 0</inkml:trace>
  <inkml:trace contextRef="#ctx0" brushRef="#br0" timeOffset="200066.31">28982 17097 1822 0,'0'0'1199'0,"0"0"-843"15,0 0 160-15,0 0-313 0,0 0-203 32,0 0 0-32,0 0 0 0,56-117 0 0,-16 105 0 15,-3 8 0-15,0 4 0 16,-4 8 0-16,-4 24 0 15,-5 8 0-15,-4 9 0 16,-7 1 0-16,-5-2 0 16,-8-2 0-1,0-8 0-15,0-10 0 16,0-14 0-16,0-6 0 16,-2-8 0-1,2 0 0-15,0-26 0 0,2-14 0 16,13-10 0-16,3-4 0 15,5-4 0-15,0 9 0 16,2 13 0-16,-4 18 0 16,-2 18 0-16,-1 0 0 15,-3 32 0-15,4 12 0 16,-3 6 0-16,1-1 0 16,-1-5 0-16,-1-12 0 15,1-10 0-15,1-12 0 16,6-10 0-16,4 0 0 15,0-18 0-15,4-10 0 16,-2-8 0-16,2-4 0 16,-4-4 0-16,-3 7 0 0,-6 7 0 15,-5 16 0-15,-6 10 0 16,-2 4 0-16,-3 14 0 16,2 20 0-16,5 7 0 15,5 0 0-15,3 4 0 16,8-11 0-16,4-6 0 15,4-10 0-15,-2-6 0 0,0-12 0 16,-8 0 0-16,-8-4 0 16,-8-18 0-16,-7-4 0 15,0-6 0-15,-20-4 0 16,-9 1 0-16,-2 3 0 16,0 0 0-16,2 14 0 15,6 2 0-15,10 10 0 16,9 2 0-16,4 0 0 15,13 0 0-15,27-2 0 16,15-6 0-16,14-2 0 16,12 0 0-16,6-8 0 15,0 4 0-15,-3 2 0 0,-8 2 0 16,-13 4 0-16,-21 6 0 16,-13 0 0-16,-18 4 0 15,-11 0 0-15,0 0 0 16,-24 18 0-16,-10 8 0 15,-6 14 0-15,-2 4 0 16,6 2 0-16,9 3 0 16,14-5 0-16,11-12 0 15,2-6 0-15,17-12 0 16,21-14 0-16,7 0 0 16,4-10 0-16,-2-20 0 0,-7-6 0 15,-9-13 0-15,-11-9 0 16,-11-6 0-16,-9-28 0 15,0-24 0-15,-27-23 0 16,-2 9 0-16,5 36 0 16,8 41 0-16,5 35 0 15,2 14 0-15,2 4 0 16,-1 41 0-16,3 51 0 16,5 42 0-16,7 14 0 15,15-19 0-15,5-35 0 16,-5-40 0-16,7-10 0 15,12 5 0-15,7-12 0 0,12-2 0 16,0-17 0-16,1-18 0 16,-8 0 0-16,-11-26 0 15,-8-6 0-15,-12-13 0 16,-9-5 0-16,-9-8 0 16,-4 0 0-16,0 0 0 15,-12 18 0-15,-9 14 0 16,4 22 0-16,-6 8 0 15,5 36 0-15,5 14 0 16,7 12 0-16,6-2 0 16,10-2 0-16,28-13 0 15,16-17 0-15,15-14 0 0,13-14 0 16,8-4 0-16,1-18 0 16,-8-13 0-16,-10-5 0 15,-13-10 0-15,-18-6 0 16,-11-6 0-16,-17-6 0 15,-12 2 0-15,-2 4 0 16,-10 14 0 0,-17 17 0-16,-4 22 0 0,-6 5 0 15,4 23 0-15,2 22 0 16,9 3 0-16,12-2 0 16,10-2 0-16,3-4 0 15,31-10 0-15,10-12 0 0,10-4 0 16,4-14 0-1,-3 0 0-15,-2 0 0 0,-5-12 0 16,-13 2 0-16,-6-4 0 16,-12 6 0-1,-5 0 0-15,-7 6 0 16,-5-2 0-16,0 4 0 16,0 0 0-16,0 10 0 15,-5 8 0-15,-2 8 0 16,0 0 0-16,1 6 0 15,4-1 0-15,-5 1 0 0,1 0 0 16,-6-2 0-16,-7-2 0 16,-8-2 0-16,-12-8 0 15,-18-4 0-15,8-6-72 16,7-8-782-16</inkml:trace>
  <inkml:trace contextRef="#ctx0" brushRef="#br0" timeOffset="200233.34">32427 17070 2970 0,'0'0'737'0,"0"0"-348"16,0 0-389-16,0 0 0 16,0 0 0-16,0 0 0 15,0 0 0-15,-18 36-530 0</inkml:trace>
  <inkml:trace contextRef="#ctx0" brushRef="#br0" timeOffset="200460.95">30486 17790 4096 0,'0'0'0'16,"127"-50"0"-16,20 10 0 16,53-8 0-16,12 6 0 15,-33 12-59-15,-57 16-145 16,-55 10-114-16,-27 4 14 16,-22 0-62-16,-12 0-336 0,-6 8-204 0</inkml:trace>
  <inkml:trace contextRef="#ctx0" brushRef="#br0" timeOffset="200602.1">30533 17937 3023 0,'0'0'530'16,"0"0"-276"-16,140 0 35 16,3-8-289-16,51-24 0 15,22-13 0-15,-6-9 0 0,-61 6-198 16,-47 12-1919-16</inkml:trace>
  <inkml:trace contextRef="#ctx0" brushRef="#br0" timeOffset="200728.29">32512 17852 4096 0,'0'0'0'0,"0"0"0"16,0 0-108-16,0 0-3075 0</inkml:trace>
  <inkml:trace contextRef="#ctx0" brushRef="#br0" timeOffset="-178732.05">3041 9158 2650 0,'0'0'536'0,"0"0"-224"16,0 0 27-16,0 0-80 15,0 0-259 1,0 0 0-16,0 6 0 0,17 34 0 16,4 10 0-16,1 8 0 0,2 0 0 15,1 0 0 1,-3-10 0-16,-4-7 0 0,0-15 0 15,-2-12 0-15,3-14 0 16,12-2 0 0,21-34 0-16,39-37 0 0,45-37 0 15,42-20 0-15,7 2 0 16,-31 31 0-16,-47 39 0 16,-48 34 0-16,-18 6 0 15,-7 6 0-15,-7 2 0 16,-10 4 0-16,-17 6 0 15,-15 12-15-15,-23 12-549 16,-3 4-820-16</inkml:trace>
  <inkml:trace contextRef="#ctx0" brushRef="#br0" timeOffset="-175556.83">2433 6268 2248 0,'0'0'778'16,"0"0"-585"-16,0 0 128 15,0 0-114-15,0 0-120 0,0 0-47 16,0 0-4 0,-9-12 5-16,9 12 4 0,0 10 10 15,0 8-10-15,2 4-45 16,11 2 0-16,3 2 0 15,4-4 0-15,4-5 0 16,12-12 0-16,13-5 0 16,29-14 0-16,42-44 0 15,48-30 0-15,19-16 0 16,-7 2 0-16,-38 20 0 16,-50 31 0-16,-32 15 0 15,-15 14 0-15,-7 0 0 16,-9 4 0-16,-5 6 0 0,-13 6 0 15,-9 4 0-15,-2 2 0 16,0 0 0-16,0 0 0 16,0 0 0-16,0 6 0 15,0 10 0-15,0 20-53 0,0-2-709 16,0 0-2136-16</inkml:trace>
  <inkml:trace contextRef="#ctx0" brushRef="#br0" timeOffset="-174725.66">8130 7547 2376 0,'0'0'587'16,"0"0"-352"-16,0 0 265 15,0 0-305-15,0 0-99 16,0 0-52-16,114-1 19 16,28 1-63-16,63-3 0 15,36-2 0-15,8-4 0 0,-4-5 0 16,-29-2 0 0,-16 2 0-16,-44 0 0 0,-46 4 0 15,-45 1 0-15,-30 2 0 16,-10-1 0-16,-14 2 0 15,-9-2 0-15,-2 0 0 16,-36 2-69-16,-46 6-409 16,4 0-395-16,-3 0-835 0</inkml:trace>
  <inkml:trace contextRef="#ctx0" brushRef="#br0" timeOffset="-174426.25">8321 7863 2455 0,'0'0'571'0,"0"0"-263"16,0 0 188-16,0 0-309 15,0 0-108-15,134-41-79 16,-4 19 0-16,48-6 0 16,26 0 0-16,6 2 0 15,-5 0 0-15,-22 2 0 16,-8 0 0-16,-34 6 0 15,-39 4 0-15,-33 2 0 16,-24 5 0-16,-7 0 0 0,-9 0 0 16,-9 3 0-16,-13 3 0 15,-7 1 0-15,0 0 0 16,2 0 0-16,23 0-21 16,2 1-534-16,6 7-486 0</inkml:trace>
  <inkml:trace contextRef="#ctx0" brushRef="#br0" timeOffset="-174299.31">10681 7638 2039 0,'0'0'1104'0,"0"0"-722"0,0 0-70 16,0 0-53-16,0 0-259 16,0 0 0-16,0 0-314 0,-31 18-1202 0</inkml:trace>
  <inkml:trace contextRef="#ctx0" brushRef="#br0" timeOffset="-156455.18">3000 9156 669 0,'0'0'1358'15,"0"0"-980"-15,0 0 111 16,0 0-215-16,0 0-66 16,0 0-33-16,0-10-5 0,0 10-11 15,0 0-24-15,0 0-54 16,-2 0-81-16,0 0 0 15,2 2 0-15,0 14 0 16,0 6 0-16,12 12 0 16,3 4 0-16,5 4 0 15,0-4 0-15,-2-2 0 16,0-7 0-16,-3-7 0 16,-1-11 0-16,-1-4 0 15,0-7 0-15,10 0 0 16,6-21 0-16,13-19 0 15,16-18 0-15,11-16 0 16,11-10 0-16,9 0 0 0,-2 5 0 16,-6 13 0-16,-14 16 0 15,-17 16 0-15,-19 12 0 16,-12 12 0-16,-13 6 0 16,-6 4 0-16,0 0 0 15,0 0 0-15,2 0 0 16,0 0 0-16,6 0 0 15,3 0 0-15,-1 0 0 16,4 0 0-16,-1 0 0 16,1 0 0-16,-1 0 0 15,-4 0-110-15,-7 0-1273 0</inkml:trace>
  <inkml:trace contextRef="#ctx0" brushRef="#br0" timeOffset="-153026.56">8736 14851 2288 0,'0'0'749'16,"0"0"-529"-16,0 0 40 15,0 0-47-15,0 0-108 0,0 0-76 16,-22 72-1-1,34-28 1-15,2 0-8 0,-1-8 4 16,-3-8-10-16,-4-12 11 16,5-12 26-16,7-4-16 15,29-34-36-15,48-52 0 16,46-42 0-16,15-21 0 16,-20 17 0-16,-43 42 0 15,-43 41 0-15,-32 41 0 16,-7 8 0-16,-11 4-825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50:44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4148 4369 2836 0,'0'0'511'16,"0"0"-265"-16,0 0-48 16,0 0-77-16,0 0-29 15,0 0-68-15,-7 62 44 16,12-5-68-16,-5 15 0 15,0 8 0-15,-2 6 0 16,-12-2 0-16,1-8 0 0,1-12 0 16,6-17-221-16,6-41-321 15,0-6-288-15,0-20-173 0</inkml:trace>
  <inkml:trace contextRef="#ctx0" brushRef="#br0" timeOffset="441.28">4155 4159 2138 0,'0'0'681'0,"0"0"-297"0,0 0-86 16,0 0-77-16,-131-53-74 15,92 53-51-15,-3 3-54 16,-12 25-20-16,-6 17 7 16,-6 18-10-16,-8 33 0 15,2 33-19-15,15 29 0 16,21 10 0-16,34-14 0 15,16-21 0-15,30-39 0 16,7-19 0-16,3-21 0 16,4-12 0-16,17 0 0 15,17-8 0-15,30-12 0 16,-13-18 0-16,3-6 0 16,-5-34 0-16,-23-16 0 15,3-12 0-15,-13-12 0 0,-11-21 0 16,-13-25 0-16,-18-23 0 15,-16-5 0-15,-16 24 0 16,0 30 0-16,-16 35 0 16,-14 7 0-16,-11-2 0 15,-15-2 0-15,-13 0 0 16,-10 14 0-16,-2 12 0 16,-4 11 0-16,2 17 0 15,-6 7 0-15,20 21-201 0,27-2-1024 16</inkml:trace>
  <inkml:trace contextRef="#ctx0" brushRef="#br0" timeOffset="1569.7">6786 4409 2136 0,'0'0'714'0,"0"0"-424"16,0 0-1-16,0 0-94 0,-142-11-19 15,90 40-59 1,1 19-39-16,2 16-23 0,12 13-9 16,10 9-46-16,17 3 0 15,10-3 0-15,25-10 0 16,24-14 0-16,20-14 0 15,31-18 0-15,29-30 0 16,-3-2 0 0,-15-28 0-16,-20-16 0 15,-31-4 0-15,-2-10 0 0,-8-9 0 16,-24 5 0-16,-17 8 0 16,-9 14 0-16,-4 16 0 15,-21 14 0-15,-6 12 0 0,-4 12 0 16,-6 28 0-16,3 14 0 15,7 9 0 1,6 0 0-16,12-4 0 0,11-11 0 16,2-12 0-16,15-14 0 15,14-16 0-15,5-6 0 16,-1-10 0-16,-2-22 0 16,-4-8 0-16,-9-4 0 15,-5-5 0-15,-9 9 0 16,-4 8 0-16,0 14 0 0,0 16 0 15,0 2 0-15,-6 24 0 16,-5 18 0-16,5 11 0 16,4 1 0-16,2-4 0 15,4-8 0-15,15-14 0 16,8-10 0-16,0-16 0 16,4-2 0-1,0-16 0-15,1-18 0 0,-1-8 0 16,-2-6 0-16,-2 2 0 15,-7 3 0-15,-7 14 0 16,-4 12 0-16,-5 16 0 16,3 1 0-16,0 32 0 15,4 12 0-15,5 12 0 16,-1 0 0-16,1-6 0 0,-1-8 0 16,-3-16 0-16,-4-12 0 15,1-10 0-15,1-4 0 16,5-12 0-16,7-20 0 15,9-10 0-15,7-8 0 16,2-2 0-16,-5 3 0 16,-3 12 0-1,-10 14 0-15,-4 14 0 16,-5 9 0-16,3 5 0 16,2 23 0-16,4 11 0 15,3 5 0-15,4-2 0 16,21-2-330-16,-4-12-542 15,-4-14-790-15</inkml:trace>
  <inkml:trace contextRef="#ctx0" brushRef="#br0" timeOffset="2198.75">9349 4159 2009 0,'0'0'1345'0,"0"0"-768"16,0 0-412-16,0 0-165 16,0 0 0-16,-56 140 0 15,33-4 0-15,1 11 0 16,5-23 0-16,7-38 0 16,6-37 0-16,4-19 0 15,0-6-18-15,0-6-75 16,6-8 10-16,12-10 83 15,9-23 5-15,4-17 13 16,5-11 9-16,2-4 4 0,-5 7 14 16,1 12-3-1,-8 14-16-15,1 16-26 0,2 6 0 16,0 16 0-16,2 20 0 16,-2 10 0-16,-8 8 0 15,-11 2-65-15,-10-3-56 16,0-7-16-16,-24-8 1 15,-10-10 79-15,-3-12 36 16,1-8 21-16,5-8 43 16,4 0 29-16,9 0 23 15,9-2 17-15,5-4-25 16,4 4 2-16,0 0-50 0,15 2-39 16,19-2 0-16,13 0 0 15,15-2 0-15,11-6 0 16,8-6-24-16,-3-4-24 15,-7-6 16-15,-13-3 26 16,-14-3 6-16,-12-2 2 16,-16-2 35-16,-10 2 8 15,-6 6-19-15,0 10-26 16,-16 14 0-16,-5 4 0 16,-6 22 0-16,0 18 0 15,9 11 0-15,9 0 0 0,9-2 0 16,14-5 0-16,30-12 0 15,34-16 0-15,58-20-92 16,-11-24-501-16,-7-14-730 0</inkml:trace>
  <inkml:trace contextRef="#ctx0" brushRef="#br0" timeOffset="3103.77">11378 4383 1741 0,'0'0'1360'16,"0"0"-783"-16,0 0-159 0,0 0-418 0,0 0 0 15,0 0 0-15,0 0 0 16,0 70 0-16,-2-3 0 15,2 5 0 1,0 0 0-16,0-8 0 0,0-12 0 16,9-14 0-16,4-14 0 15,5-14 0-15,4-10 0 16,3-2 0-16,8-28 0 16,6-12 0-16,3-8 0 15,2-6 0-15,-6 6 0 0,-9 10 0 31,-9 14 0-31,-8 16 0 0,-4 10 0 16,-1 0 0-16,3 26 0 0,2 12 0 16,3 6 0-16,1 2 0 15,-3-2 0-15,1-8 0 16,-5-10 0-16,0-12 0 31,0-11 0-31,2-3 0 16,6-14 0-16,10-21 0 15,4-11 0-15,8-8 0 16,1-2 0-16,-5 6 0 16,-4 12 0-16,-6 14 0 15,-6 17 0-15,-2 7 0 0,-1 15 0 16,1 21 0-16,-1 10 0 16,-1 6 0-16,1 0 0 15,-5-4 0-15,-2-12 0 16,-3-10 0-16,2-12 0 15,-4-10 0-15,0-4 0 16,7-10 0-16,5-20 0 16,9-10 0-16,4-8 0 15,4-4 0-15,0 8 0 16,-1 8 0-16,-6 16 0 16,-4 11 0-16,-4 9 0 0,-5 9 0 15,1 21 0-15,-3 8 0 16,1 6 0-16,-6 0 0 15,3-4 0-15,-1-8-173 16,4-22-310-16,-3-10-280 16,-3 0-473-16</inkml:trace>
  <inkml:trace contextRef="#ctx0" brushRef="#br0" timeOffset="3228.73">12666 4150 2067 0,'0'0'1211'15,"0"0"-720"-15,0 0-341 16,0 0-150-16,0 0-69 16,35 121-456-16,-6-69-1473 15</inkml:trace>
  <inkml:trace contextRef="#ctx0" brushRef="#br0" timeOffset="4173.1">13110 4886 2654 0,'0'0'820'0,"0"0"-575"0,0 0-98 15,84-124-62-15,-41 66-49 16,3-10-9 0,-3-8-18-16,-8-9-1 0,-6-3 7 15,-14 2-14-15,-7 10 24 16,-8 14-1-16,0 20-24 15,-8 21 0-15,-9 21 0 16,-5 17 0-16,-7 34 0 16,-5 36 0-16,7 1 0 15,7 6 0-15,14 1 0 16,6-19 0-16,9 0 0 0,25-16 0 16,10-20 0-16,7-19 0 15,5-21 0-15,-5-11 0 16,-4-31 0-16,-9-16 0 15,-7-14 0-15,-9-11 0 16,-4-7 0-16,-4 2 0 16,-8 8 0-16,-4 18 0 15,-2 24 0-15,0 21 0 16,0 17 0-16,-4 27 0 16,-5 27 0-16,2 20 0 15,5 12 0-15,2 5 0 16,9-3 0-16,19-10 0 15,13-14 0-15,5-16 0 0,8-16 0 16,2-15 0-16,-2-17 0 16,-10-3 0-16,-7-25 0 15,-8-14 0-15,-6-10 0 16,-10-8 0-16,-6-3 0 16,-7 9 0-16,0 13 0 15,-7 18 0-15,-15 22 0 16,-4 4 0-16,-8 36 0 15,-1 13 0-15,8 10 0 16,9 4 0-16,13-4 0 0,5-8 0 16,21-14 0-16,14-14 0 15,9-15 0-15,4-11 0 16,0-12 0 0,-1-20 0-16,-5-11 0 0,-2-5 0 15,-1-6 0-15,-6 2 0 16,-6 6 0-16,-6 12 0 15,-9 14 0-15,-3 14 0 16,-7 6 0-16,2 18 0 16,1 18 0-16,2 10 0 15,2 6 0-15,1-4 0 0,0-8 0 16,1-12 0-16,-2-14 0 16,0-11 0-16,4-3 0 15,5-17 0-15,6-15 0 16,7-8 0-16,6-4 0 15,-2 2 0-15,1 8 0 16,-3 12 0-16,-4 14 0 16,-2 8 0-16,0 10 0 15,-3 18 0-15,0 8 0 16,1 2 0-16,-3-4 0 16,-2-6-285-16,-4-18-355 0,-7-8-182 15,-9-2-685-15</inkml:trace>
  <inkml:trace contextRef="#ctx0" brushRef="#br0" timeOffset="4330.54">13638 4291 2121 0,'0'0'1122'0,"0"0"-584"15,0 0-223-15,0 0-315 0,0 0 0 16,166-28 0-1,-50 18 0-15,-16 4-384 0,-12-4-1032 16</inkml:trace>
  <inkml:trace contextRef="#ctx0" brushRef="#br0" timeOffset="5032.96">15689 4434 1595 0,'0'0'702'16,"0"0"-472"-16,0 0 233 0,-2-115-186 16,-20 95 30-16,-11 14-146 15,-8 6-109-15,-7 22-22 16,-6 22 26-16,3 13-5 15,9 7-18-15,10 2-8 16,16-4 8-16,16-12-16 16,0-10-7-16,27-14 5 0,6-16 24 15,10-10-39 1,-1-4 0-16,-2-24 0 0,1-10 0 16,-8-4 0-16,-1-2 0 15,-3 0 0-15,-5 8 0 16,-4 5 0-16,-4 12 0 15,-8 12 0-15,-3 7 0 16,-1 15 0-16,6 18 0 16,0 12 0-16,8 5 0 15,4 2 0-15,5-6 0 16,6-10 0-16,3-12 0 16,7-14 0-16,1-10-155 15,3-6-182-15,4-22-168 0,5-8 32 16,2-10-29-16,4-8 216 15,0-8 197-15,-8-2 89 16,-12 1 239 0,-15 9 319-16,-16 14 15 0,-9 14-28 15,-2 12-242-15,0 8-174 16,-13 6-129 0,-12 0 0-16,-6 22 0 0,-4 10 0 15,-1 6 0-15,7 4 0 16,9 1 0-16,13-2 0 15,7-1 0-15,11-3 0 0,28-1 0 16,9-2 0-16,10-2 0 16,0 0 0-16,-6 2 0 15,-15-4 0-15,-12 2 0 16,-21-1 0-16,-4-4 0 16,-37 1 0-16,-46 0 0 15,-73-3-11-15,11-10-340 16,-4-8-671-16</inkml:trace>
  <inkml:trace contextRef="#ctx0" brushRef="#br0" timeOffset="5570.08">13123 4259 2138 0,'0'0'954'0,"0"0"-405"16,0 0-231-16,0 0-181 15,133-2-137-15,-52-6 0 16,14-2 0-16,21-18 0 31,-35 4-125-31,-22-6-1474 0</inkml:trace>
  <inkml:trace contextRef="#ctx0" brushRef="#br0" timeOffset="6929.4">4489 6767 217 0,'0'0'1968'0,"0"0"-1414"15,0 0-73-15,0 0-111 16,5-128-104-16,17 102-92 15,11 0-108-15,9 4-66 16,10 6 0 0,6 8 0-16,7 8 0 0,1 14 0 0,1 30 0 15,4 32 0-15,-1 31 0 16,-12 31 0-16,-12-6 0 16,-21-25 0-16,-14-35 0 15,-7-32 0-15,0-2 0 16,1-6-11-1,-2-8-59-15,-3-14-11 0,0-10-3 16,0-14 7-16,0-26-293 16,0-14-181-16,-5-16 165 0,-6-7-80 15,-2 3 350 1,-6 8 116-16,0 16 233 0,-1 16 230 16,-1 16 6-16,4 14-169 31,-1 4-75-31,-5 14-83 0,-4 22 1 0,-4 14-8 15,-4 10-33-15,-5 6-102 16,0 2 0 0,-5-1 0-1,1-9 0-15,1-8 0 16,5-8 0-16,5-10 0 16,10-10 0-16,10-8 0 0,9-6 0 15,4-8 0-15,15 0-143 16,14-14-530-16,4-4-708 0</inkml:trace>
  <inkml:trace contextRef="#ctx0" brushRef="#br0" timeOffset="7942.03">6831 6713 1302 0,'0'0'338'0,"0"0"25"0,0 0 124 16,0 0-222-16,0 0-60 16,0 0-42-16,0 0-51 15,2-6-35-15,-2 6-28 16,0 0-48-16,0 8 29 16,0 1-6-16,0-4-16 15,0 1 10-15,0-2-18 16,0-1 1-16,0-2 14 15,2-1-13-15,-2 0 23 16,2 0 38-16,1 0 21 0,1-9 30 16,2-12-69-1,2-3-33-15,-6-6 27 0,-2 0 6 16,0 0 15-16,-6 4-9 16,-19 2-9-1,-6 8 14-15,-12 8-56 16,-6 8 0-16,-11 6 0 15,-9 30 0-15,-3 20 0 16,1 16 0-16,9 12 0 0,10 9 0 16,15 1 0-16,16-1 0 15,21-10 0-15,2-10 0 16,44-15 0-16,18-14 0 0,19-16 0 16,8-18 0-16,-3-10 0 15,-7-2 0-15,-14-22 0 16,-18-8 0-16,-13-16-128 15,-14 6-372-15,-11 10-469 0</inkml:trace>
  <inkml:trace contextRef="#ctx0" brushRef="#br0" timeOffset="8330.94">7047 7323 1513 0,'0'0'927'16,"0"0"-435"-16,0 0-245 15,0 0-42-15,0 0-67 16,0 0-15 0,0 0-48-16,85 0-17 0,-66 0-22 15,0-6-15-15,0-4-7 16,-1-2-2-16,-2-2 15 16,-3-2-8-16,-4-4 11 15,-7-3 21-15,-2 0 2 0,0-1-16 16,-2 6-19-1,-15 3-18 1,-6 12 0-16,-8 3 0 0,-5 7 0 0,-7 24 0 31,2 9 0-31,3 6 0 0,9 4 0 0,11-2 0 16,11-2 0-16,7-4 0 16,21-8 0-16,23-7 0 15,20-16 0 1,12-11 0-16,6 0-12 0,-1-28-158 15,-3-32-202-15,-25 6-411 0,-22 0-508 16</inkml:trace>
  <inkml:trace contextRef="#ctx0" brushRef="#br0" timeOffset="8905.25">6368 6156 2357 0,'0'0'737'0,"0"0"-405"16,0 0-15-16,0 0-134 16,0 0-63-16,149-8-70 15,-80 8-50-15,8 0 0 16,6 0 0-16,0 0 0 16,-4 0 0-16,-12-4 0 15,-11-4 0-15,-17 0 0 0,-18-4 0 16,-11-2 0-16,-10-2 0 15,0-2 0-15,-14-3 0 16,-11 3 0-16,-4 3 0 16,5 3 0-16,2 3 0 15,6 4 0-15,7 2 0 16,7 2 0-16,2 1 0 16,0 0 0-16,4 0 0 15,17 0 0-15,6 0 0 16,8 5 0-16,1 12 0 0,-1 5 0 15,-8 4 0-15,-11 4 0 16,-10 2 0-16,-6 0 0 16,-2 2 0-16,-22 2 0 15,-8 2 0-15,-3 2 0 16,-6 13-141-16,8-10-367 16,11-8-433-16</inkml:trace>
  <inkml:trace contextRef="#ctx0" brushRef="#br0" timeOffset="9571.68">8196 6806 1437 0,'0'0'721'15,"0"0"-129"-15,0 0-36 16,0 0-180-16,0 0-90 16,0 0-158-16,0 0-128 15,-2-13 0-15,18 12 0 16,16-3 0-16,20-5 0 16,18 1 0-16,10 1 0 15,2 3 0-15,-8 1 0 16,-16 3-191-16,-21 0-306 0,-37 25-147 15,-10-1-107-15,-30 4-242 0</inkml:trace>
  <inkml:trace contextRef="#ctx0" brushRef="#br0" timeOffset="9697.99">8265 7072 1317 0,'0'0'533'0,"0"0"-59"16,0 0 37-16,0 0-215 15,0 0-107-15,0 0-13 16,161 8-104-16,-58-14-72 15,48-18-136-15,-22 0-499 0,-8-4-708 0</inkml:trace>
  <inkml:trace contextRef="#ctx0" brushRef="#br0" timeOffset="10263.98">10170 6527 2022 0,'0'0'719'0,"0"0"-203"16,0 0-6-16,0 0-270 15,0 0-151-15,0 0-89 16,0 0 0-16,-160 134 0 15,80 5 0-15,0 9 0 16,18-24 0-16,22-37 0 16,22-42 0-16,7-16 0 15,5-9 0-15,2-6 0 16,4-6 0-16,0-8 0 16,0-10 0-16,16-30 0 15,7-18 0-15,8-31 0 16,13-31 0-16,12-35 0 15,4-5 0-15,-11 28 0 0,-11 38 0 16,-20 45 0-16,-8 26 0 16,0 6 0-16,-4 7 0 15,1 10 0-15,-1 0 0 16,8 34 0-16,9 18 0 16,3 15 0-16,5 9 0 15,3 6 0-15,4 0 0 16,2-4 0-16,-1-3 0 15,4-7 0-15,-3-10 0 16,-2-8 0-16,-5-10 0 0,-4-11 0 16,-6-10-80-16,-10-11-230 15,-13-8-69-15,0-9-150 16,-11-12-285-16</inkml:trace>
  <inkml:trace contextRef="#ctx0" brushRef="#br0" timeOffset="10436.58">9939 7022 1363 0,'0'0'1170'0,"0"0"-501"15,0 0-144-15,0 0-273 0,0 0-135 16,0 0-117-16,0 0 0 16,60-36 0-16,-18 34 0 15,10-4 0-15,6-2-78 16,24-14-390-16,-16-2-365 15,-10 0-816-15</inkml:trace>
  <inkml:trace contextRef="#ctx0" brushRef="#br0" timeOffset="10743.03">10830 6116 1043 0,'0'0'1249'0,"0"0"-536"15,0 0-156-15,0 0-230 16,0 0-120-16,0 0-207 16,0 0 0-16,-26-20 0 15,17 60 0-15,2 10 0 16,2 6 0-16,5 4 0 15,0 1 0-15,2-7 0 16,12-4 0-16,1-8 0 16,-1-10 0-16,-5-10 0 15,-5-8-126-15,-4-14-252 0,-6-4-186 16,-12-16-403-16</inkml:trace>
  <inkml:trace contextRef="#ctx0" brushRef="#br0" timeOffset="10995.49">10503 6097 1684 0,'0'0'853'16,"0"0"-249"-16,0 0-125 15,0 0-182-15,0 0-118 0,0 0-179 16,0 0 0 0,-29-55 0-16,62 51 0 0,18-5 0 15,16 1 0-15,12-2 0 16,2 1 0-16,0-1 0 15,-14-3 0-15,-14 1 0 16,-17 4 0-16,-21 4 0 16,-10 4 0-16,-5 0 0 15,0 0 0-15,-27 33-219 16,5-4-489-16,1 0-651 0</inkml:trace>
  <inkml:trace contextRef="#ctx0" brushRef="#br0" timeOffset="11609.39">11930 6661 1397 0,'0'0'693'16,"0"0"-184"-16,0 0-37 15,0 0-156-15,0 0-34 16,0 0-109-16,0 0-47 15,-21-62-35-15,7 60-54 16,-8 2-37-16,-9 0 0 16,-7 20 0-16,-7 14 0 15,-2 14 0-15,5 10 0 16,11 7 0-16,11 1 0 16,20-4 0-16,0-4 0 0,26-7 0 15,20-11 0-15,6-11 0 16,9-12 0-16,1-12 0 15,0-5 0-15,-2-8 0 16,-8-16 0-16,-8-10-66 16,10-20-174-16,-11 8-288 15,-10 6-392-15</inkml:trace>
  <inkml:trace contextRef="#ctx0" brushRef="#br0" timeOffset="12332.5">12414 7040 1595 0,'0'0'488'16,"0"0"-396"-16,0 0 98 15,0 0-38-15,0 0-29 16,0 0 1-16,0 0 52 16,60 10-23-16,-57-6-20 15,3-2-6-15,1-2-19 16,2 0-42-16,0 0-12 15,-1 0-1-15,-2 0-10 16,-4 0 32-16,-2 0 14 0,0 0-25 16,0 0-14-1,2-6-29-15,0 0-12 0,-2-2 1 16,0 0-9-16,2 0 26 16,-2 2 18-16,0 0-17 15,0 0-28-15,0 0 0 16,0 0 0-16,0-2 0 15,0 2 0-15,0 0 0 16,0 0 0-16,0 2 0 16,0 0 0-16,0 2 0 15,0 0 0-15,0 2 0 16,0 0 0-16,0 0 0 0,0 0 0 16,0 4-26-16,-4 12 16 15,0 2 8-15,4 4 2 16,0 0 0-16,0-2-4 15,6-4 3-15,11-6 0 16,6-2-4-16,-1-8 5 16,1 0 9-16,-4 0 0 15,-2-11 4-15,-7-7-12 16,-1-3 16-16,-5-5-17 16,-1 0 0-16,-3-2 0 15,0 2 0-15,-3 6 0 0,-12 2 0 16,-3 8 0-1,-4 6 0 1,-7 4 0-16,-4 0 0 0,-2 20 0 0,-2 10 0 16,4 4 0-16,6 6 0 15,10 0 0-15,5 2 0 16,12-1 0-16,0-4 0 16,14-1 0-16,17-5 0 15,9-5 0-15,9-4 0 16,5-4 0-16,3-4 0 15,1-4 0-15,0-6-32 16,4-4-187-16,-12 0-435 16,-19-14-543-16</inkml:trace>
  <inkml:trace contextRef="#ctx0" brushRef="#br0" timeOffset="13237.54">12167 6551 1377 0,'0'0'499'16,"0"0"-150"-16,0 0-43 16,0 0-75-16,0 0-55 15,0 0-63-15,0 0-15 16,-15-18-4-16,3 12 8 15,1-2 34-15,-1 2-28 16,0-2-15-16,-1 0 3 16,-1 2-34-16,1 0-19 15,1 0-20-15,1 2-13 0,0 0 8 16,2 1-17-16,-2 2 7 16,2 1 7-1,-2 0 3-15,0 0 3 0,-2 0-10 16,-3 0-10-16,-2 0 18 15,-2 0-13-15,-2 4 1 16,-1 6 16 0,-1 0-13-16,2 4 12 0,-1 0-22 15,3 2 0-15,3 2 0 16,0 0 0-16,5 2 0 16,-5-2 0-16,7 0 0 15,-1 2 0-15,-1 0 0 0,3 2 0 16,1 2 0-1,4 5 0-15,-2-4 0 0,4 5 0 16,2-2 0 0,0 3 0-16,0-1 0 15,2 0 0-15,8 0 0 0,3-2 0 16,1 0 0-16,1 0 0 16,3-4 0-16,1-1 0 15,2-4 0-15,1-2 0 0,0-3 0 16,3-6 0-16,-1-3 0 15,-1-5 0 1,2 0 0-16,-4 0 0 0,6-13 0 16,11-26-254-16,-4 3-489 15,-6 2-508-15</inkml:trace>
  <inkml:trace contextRef="#ctx0" brushRef="#br0" timeOffset="15329.75">12092 6124 454 0,'0'0'1186'0,"0"0"-839"0,0 0 14 15,0 0-66 1,0 0-143-16,0 0-101 0,-130-56-16 16,98 52 8-16,-3 1 38 15,-5-1 52-15,0 3-6 16,2-1 26-16,9 0-5 16,5 2-31-16,12 0-27 15,8 0-16-15,4-2-10 16,0 2 10-16,2 0-34 15,16 0-16-15,9 0-1 16,11 0 1-16,15 0-24 16,14-3 0-16,6-1 0 15,8 0 0-15,-6-1 0 16,-5 0 0-16,-13 0 0 0,-16 1 0 16,-12 0 0-16,-14 2 0 15,-11 2 0-15,-2-3 0 16,-2 2 0-16,0-2 0 15,0-2 0-15,0-5 0 16,-4 2 0-16,0-5 0 16,-5 1 0-16,1-2 0 15,-2 3 0-15,-1-4 0 16,-3 3 0-16,-1-2 0 0,-3 2 0 16,3 2 0-1,-1 0 0-15,3 2 0 0,4 4 0 16,2 0 0-16,5 4 0 15,2 0 0-15,0 0 0 16,0 0 0-16,0 0 0 16,0 0 0-1,11 0 0-15,9 0 0 0,7 0 0 16,8 0 0-16,6 2 0 16,-3 2 0-16,-3-2 0 15,-6 2 0-15,-9 0 0 16,-9 0 0-16,-6 0 0 0,-5 2 0 15,0 4 0 1,0 6 0-16,0 4 0 0,-9 4 0 16,-5 5 0-16,1-1 0 15,-5-1 0-15,-4 1 0 16,2 1 0-16,-3-5 0 16,4-2 0-16,1-2 0 15,5-4 0-15,5-4 0 16,6-4 0-16,2-2-126 0,8-6-132 15,15 0-331 1,4 0-330-16</inkml:trace>
  <inkml:trace contextRef="#ctx0" brushRef="#br0" timeOffset="15502.84">13203 6493 2078 0,'0'0'1116'0,"0"0"-800"15,0 0-316-15,0 0-74 0,0 0-1128 0</inkml:trace>
  <inkml:trace contextRef="#ctx0" brushRef="#br0" timeOffset="69641.1">2593 8765 1340 0,'0'0'283'0,"0"0"-192"15,0 0 8-15,0 0-16 16,-113-48 2-16,108 35 0 16,2-2 32-16,3 1 84 15,-2 2 44-15,0 2 83 16,0 6-19-16,-2 1-7 16,1 2-90-16,1 1-91 15,0 0-13-15,0 0-21 0,0 0-87 16,-4 0 0-16,-2 0 0 15,-7 5 0-15,-8-1 0 16,-6 0 0-16,-4-4 0 16,-3 0 0-16,3-16 0 15,2-12 0-15,8-4 0 16,7-4 0-16,10 0 0 16,6 4 0-16,0 4 0 15,12 6 0-15,9 6 0 16,8 5 0-16,2 11 0 15,5 5 0-15,2 29 0 16,0 20 0-16,0 32 0 16,-11 2 0-16,-7 11 0 0,-14-1 0 15,-6-16 0-15,-11 4-3 16,-17-9-3-16,-9-11 6 16,-5-12 9-16,2-14-9 15,0-12 0-15,6-16 0 16,5-12 0-16,6 0 0 15,6-16 0-15,7-10 0 16,5-2 0-16,5 2 0 16,2 2 0-16,28 2 0 0,16 2-30 15,18-2-54 1,17-3-152-16,48-26-351 0,-23 7-394 16,-12-3-177-16</inkml:trace>
  <inkml:trace contextRef="#ctx0" brushRef="#br0" timeOffset="69908.6">2907 8596 1579 0,'0'0'788'0,"0"0"-96"16,0 0-166-16,-51-104-219 16,39 102-103-16,6 2-204 15,2 30 0-15,-1 38 0 16,5 37 0-16,0 29 0 16,0 10 0-16,5-23 0 0,1-33 0 31,1-36 0-31,-2-12 0 0,1-4 0 0,1-6 0 15,-3-8 0-15,3-15 0 16,-2-7 0-16,1-19 0 16,5-23 0-16,5-16 0 15,6-14 0-15,7 2 0 16,4 7 0-16,8 17 0 16,1 20 0-16,22 26-50 15,-6 12-515-15,-8 15-688 0</inkml:trace>
  <inkml:trace contextRef="#ctx0" brushRef="#br0" timeOffset="70497.42">4168 8883 1555 0,'0'0'1212'0,"0"0"-672"16,0 0-64-16,0 0-263 0,0 0-113 15,0 0-100-15,0 0 0 16,12 116 0-16,3-54 0 16,1-4 0-16,3-8 0 15,2-15 0-15,3-15 0 16,3-20 0-16,7 0 0 15,1-32 0-15,5-16 0 16,1-14 0-16,-2-5 0 16,-1 1 0-16,-9 10 0 15,-8 16 0-15,-6 18 0 16,-7 18 0-16,2 4 0 0,1 26 0 16,3 20 0-1,1 8 0 1,1 4 0-16,1-4 0 0,-1-9 0 0,-3-13 0 15,-2-12 0-15,-2-13 0 16,0-7 0-16,2 0 0 16,7-27 0-16,2-11 0 15,6-9 0-15,1-4 0 16,0 4 0-16,-2 11 0 16,-9 12 0-16,-3 16 0 15,0 8 0-15,1 6 0 16,1 18 0-16,3 10 0 15,2 3 0-15,0-1 0 0,0-4 0 16,3-4 0-16,-6-6 0 31,-1-6 0-31,-3-9-72 0,-2-2-111 16,1-5-274-16,-4-12-264 16,-1-8-482-16</inkml:trace>
  <inkml:trace contextRef="#ctx0" brushRef="#br0" timeOffset="70677.28">4360 8586 2663 0,'0'0'812'16,"0"0"-469"-16,0 0-65 15,0 0-278-15,0 0-32 16,0 0-169-16,129 16-716 0</inkml:trace>
  <inkml:trace contextRef="#ctx0" brushRef="#br0" timeOffset="71299.5">5811 9038 214 0,'0'0'2154'0,"0"0"-1588"0,0 0-247 15,-8-129-10-15,-7 91-131 16,-7 8-44-16,-12 8-50 16,-8 14 6-16,-14 8-42 15,-15 24-48-15,-5 22 0 16,3 16 0-16,13 8 0 15,20 3 0-15,24-8 0 0,16-10 0 16,31-15 0-16,27-18 0 16,17-22 0-16,10-6 0 15,0-38 0-15,-7-18 0 16,-9-29 0-16,-16-37 0 16,-24-36 0-16,-24-11 0 15,-5 29 0-15,-16 44 0 16,-2 53 0-16,7 27 0 15,3 17 0-15,-4 5 0 16,1 44 0-16,7 58 0 16,4 46 0-16,9 15 0 15,17-25 0-15,6-40 0 0,-6-41 0 16,6-16 0-16,5 0 0 16,6-5 0-16,4-9 0 15,-6-18 0-15,0-9 0 16,-5-16 0-16,-3-24 0 15,0-8 0 1,-4-5 0-16,-6 7 0 0,-8 12 0 16,-5 20 0-16,-6 14 0 15,0 6 0-15,1 30 0 16,1 14 0 0,8 9 0-16,3-4 0 0,6-6 0 0,6-17 0 31,6-32-102-31,-6-4-568 0,-10-28-438 0</inkml:trace>
  <inkml:trace contextRef="#ctx0" brushRef="#br0" timeOffset="71441.35">6361 8440 2507 0,'0'0'952'0,"0"0"-487"16,0 0-293-16,0 0-172 15,0 0 0-15,0 0-33 0,80 118-543 16,-43-76-1084-16</inkml:trace>
  <inkml:trace contextRef="#ctx0" brushRef="#br0" timeOffset="72509.28">7070 8787 2435 0,'0'0'711'16,"0"0"-342"-16,0 0-51 0,0 0-55 16,0 0-263-16,0 0 0 0,0 0 0 15,-148 82 0-15,111-14 0 16,10 2 0-16,17-2 0 16,10-7 0-16,58-13 0 15,52-24 0-15,44-24 0 16,-1-24 0-16,-24-20 0 15,-44-3 0-15,-34 1 0 16,-2-6 0-16,-9-10 0 16,-7 0 0-1,-19 12 0-15,-14 16 0 0,0 20 0 16,-18 14 0-16,-13 14 0 16,-9 28 0-16,-2 10 0 15,4 6 0 1,11-2 0-16,14-8 0 0,13-12 0 0,0-11 0 15,24-14 0-15,10-11 0 16,3-1 0-16,-1-23 0 16,-7-9 0-16,-6 1 0 15,-11 6 0-15,-4 4 0 16,-6 12 0-16,-2 6 0 16,0 4 0-1,0 4 0-15,4 18 0 16,5 6 0-16,7 2 0 15,8 1 0-15,7-8 0 16,10-9 0-16,3-11 0 16,7-3 0-16,-2-22 0 15,-4-17 0-15,-9-11-38 16,-7-14 17-16,-9-30 0 16,-9 2 21-16,-7-11 6 15,-4 7-4-15,0 28 28 16,-2 12 12-16,-9 30-42 15,-3 26 0-15,-1 14 0 0,-7 52 0 16,-3 41 0-16,2 29 0 16,10 10 0-16,13-28 0 15,0-35 0-15,16-35 0 16,18-14 0-16,12-6 0 16,16-8 0-16,15-12 0 15,-4-8 0-15,-2-34 0 16,-11-20 0-16,-13-14 0 15,-13-11 0-15,-10-1 0 16,-13 10 0-16,-7 15 0 16,-4 24 0-16,0 25 0 15,-8 7 0-15,-10 40 0 16,-2 17 0-16,2 10 0 0,7 6 0 16,9-4 0-16,2-10 0 15,19-11 0-15,18-17 0 16,11-16 0-16,6-16 0 15,0-6 0-15,-4-27 0 16,-7-6 0-16,-12-9 0 16,-7 1 0-16,-8 5 0 15,-7 8 0-15,-5 12 0 16,-2 8 0-16,-2 8 0 16,4 4 0-16,0 2 0 0,2 0 0 15,7 12 0-15,5 12 0 16,0 8 0-1,4 9 0-15,-3 4 0 0,-7 1 0 16,-5-3 0-16,-7-5 0 16,0-6 0-16,-22-10 0 15,-18-8-47 1,-15-8-115-16,-51-8-145 0,15-18-587 0,6-8-1223 0</inkml:trace>
  <inkml:trace contextRef="#ctx0" brushRef="#br0" timeOffset="72677.67">8339 8606 2704 0,'0'0'1036'15,"0"0"-680"-15,0 0-356 16,0 0 0-16,0 0 0 16,123-62 0-16,-7 44 0 15,-18 0 0-15,-5 2-1219 0</inkml:trace>
  <inkml:trace contextRef="#ctx0" brushRef="#br0" timeOffset="73077.31">9854 8179 1971 0,'0'0'770'0,"0"0"-232"16,0 0-166-16,0 0-74 15,0 0-151-15,0 0-147 16,0 0 0-16,67 182 0 16,-42-31 0-16,2 8 0 15,-5-29 0-15,-7-40 0 16,1-44 0-16,-7-14 0 15,4-8 0-15,1-14-335 16,1-24-333-16,-1-28-139 0,-3-14-8 0</inkml:trace>
  <inkml:trace contextRef="#ctx0" brushRef="#br0" timeOffset="73977.78">10191 8392 687 0,'0'0'765'0,"0"0"8"16,27-131-50-16,-23 113-173 15,-2 18-279-15,2 31-113 16,3 41 11-16,3 34-169 15,0 30 0-15,-1-9 0 0,-3-29 0 16,2-36 0 0,-4-30 0-16,5-2 0 0,-1-8 0 15,4-10 0-15,3-12-15 16,8-16 15-16,8-28 12 16,5-18-9-16,3-8-3 15,0-1 0-15,-8 13 0 16,-6 18 0-16,-10 25 0 15,-2 15 0-15,3 15 0 16,-1 29 0-16,10 9 0 16,6 5 0-16,10-6 0 15,9-8 0-15,4-14 0 16,4-16 0-16,-6-12 0 0,-10-2 0 16,-11-16 0-1,-13-16 0-15,-11-8 0 0,-7-10 0 16,0-4 0-16,-14 2 0 15,-6 11 0-15,-2 15 0 16,-5 20 0-16,2 6 0 16,-2 30 0-16,6 18 0 15,0 10 0-15,10 3 0 16,9-9 0-16,2-10 0 16,7-12 0-16,20-16 0 15,4-14 0-15,4 0 0 16,5-30 0-16,0-12 0 15,1-10 0-15,-6-9 0 0,-4 3 0 16,-4 4 0-16,-7 12 0 16,-6 14 0-16,-8 14 0 15,-4 8 0-15,-2 6 0 16,0 0 0-16,0 0 0 16,0 12 0-16,0 0 0 15,0 0 0-15,0-4 0 16,0-6 0-16,0-2 0 15,0-2 0-15,0-22 0 16,0-12 0-16,-4-10 0 0,-5-8 0 16,0-3 0-1,0 6 0-15,0 11 0 0,3 22 0 16,4 18 0-16,2 15 0 16,0 54 0-16,6 37 0 15,19 32 0-15,-3-9 0 16,-4-27 0-16,-7-36 0 15,-5-30 0-15,-1-2 0 16,0-4 0-16,-1-5 0 16,-2-16 0-16,-2-9 0 15,2-9 0-15,0-26 0 0,3-17 0 16,4-16 0-16,6-8 0 16,8-3 0-16,4 11 0 15,6 16 0-15,7 16 0 16,4 16 0-16,8 12 0 15,1 8 0-15,8 8 0 16,-15 12-506-16,-19-2-775 0</inkml:trace>
  <inkml:trace contextRef="#ctx0" brushRef="#br0" timeOffset="74142.5">10014 8468 2803 0,'0'0'923'16,"0"0"-692"-16,0 0-92 15,241 0-139-15,-72-12 0 16,1-10 0-16,-45 4-33 16,-47 0-1246-16</inkml:trace>
  <inkml:trace contextRef="#ctx0" brushRef="#br0" timeOffset="74907.89">14217 8251 1497 0,'0'0'972'0,"0"0"-293"16,0 0-200-16,0 0-290 16,0 0-97-16,0 0-14 0,0 0-21 15,-54 129-4 1,44-93-53-16,4-10 0 0,6-8 0 16,0-10 0-16,0-8 0 15,0 0 0-15,0-6 0 16,0-18 0-16,0-13 0 15,0-4 0 1,0-5 0-16,-13 2 0 0,-18 5 0 16,-14 13 0-16,-12 18 0 15,-17 8 0-15,-8 34 0 16,-11 38 0-16,6 33 0 16,26 31 0-16,26-9 0 0,35-23 0 15,6-36 0 1,36-24 0-16,14-4 0 0,17-4 0 15,12-7 0-15,-2-22 0 16,-8-7 0 0,-10-11 0-16,-16-18 0 0,-13-1 0 15,-9 0 0-15,-3-2-177 16,-6 6-433-16,-5 10-488 0</inkml:trace>
  <inkml:trace contextRef="#ctx0" brushRef="#br0" timeOffset="75239.14">14301 8895 1413 0,'0'0'853'0,"0"0"-260"0,0 0-235 16,0 0-86-16,0 0-114 15,0 0-55 1,0 0-20-16,103 48-38 0,-74-50-11 16,-5-16-11-16,-4-4-16 15,-4-4 38-15,-11-2 9 16,-5-4 1-16,0 4-55 15,-14 2 0-15,-15 10 0 16,-7 14 0-16,-8 2 0 16,-5 28 0-16,0 16 0 0,6 12 0 15,17 6 0-15,19 0 0 16,7-4 0-16,25-10 0 16,24-11 0-16,10-13 0 15,11-17 0-15,1-7 0 16,0-5 0-1,-8-26 0-15,-14-2-33 16,-16-7-179-16,-33-13-266 0,0 11-265 16,-15 6-774-16</inkml:trace>
  <inkml:trace contextRef="#ctx0" brushRef="#br0" timeOffset="75728.3">13538 7808 2172 0,'0'0'865'15,"0"0"-515"-15,0 0-88 16,0 0-118-16,0 0-37 31,150 4-40-31,-67 6-56 16,13-4 4-16,7-6-15 16,-3 0 0-16,-11 0 7 15,-16-14-7-15,-21-4 0 16,-25-2 23-16,-23-2-16 15,-4 2 23-15,-25 0-12 16,-10 4-10-16,1 6 2 0,8 2-10 16,7 6 0-16,13 2 0 15,6 0 0-15,0 0 0 16,0 2 0-16,20 10 0 16,5 6 0-16,8 0 0 15,1 2 0-15,1 2 0 16,-8 0 0-16,-5 2 0 15,-11 2 0-15,-8 4 0 16,-3 5 0-16,-23 5 0 16,-57 20 0-16,4-10-174 0,-1-8-794 15</inkml:trace>
  <inkml:trace contextRef="#ctx0" brushRef="#br0" timeOffset="76934.12">16117 8470 1560 0,'0'0'698'0,"0"0"-311"16,0 0-3-16,0 0-41 15,0 0-52-15,7-109-56 16,-4 95-37-16,-3 7-198 15,0 5 0-15,0 2 0 16,0 0 0-16,0 8 0 16,0 18 0-16,0 14 0 15,-3 10 0-15,3 8 0 16,0 4 0-16,11-2 0 16,16-9 0-16,11-15 0 15,9-18 0-15,6-16 0 16,3-2 0-16,4-31 0 0,-4-11 0 15,-2-8 0-15,-10-10 0 16,-11-6 0-16,-8-6 0 16,-12-2 0-16,-11 5 0 15,-2 15 0-15,-9 18 0 16,-16 18 0-16,-1 18 0 16,0 6 0-16,5 28 0 15,11 10 0-15,10 6 0 16,0 0 0-16,23-1 0 15,16-7 0-15,7-6 0 16,6-8 0-16,-4-4 0 0,-1-4 0 16,-9-2 0-16,-11-1 0 15,-9 1 0-15,-14-3 0 16,-4 3 0-16,-13 3 0 16,-23 1 0-1,-12 2 0-15,-13-4 0 0,-4-2 0 16,-29-18-230-16,17 0-424 15,10-20-641-15</inkml:trace>
  <inkml:trace contextRef="#ctx0" brushRef="#br0" timeOffset="77106.95">16055 7979 2954 0,'0'0'902'0,"0"0"-662"16,0 0-240-16,0 0 0 16,0 0 0-16,0 0 0 15,0 0-457-15,101 18-1421 0</inkml:trace>
  <inkml:trace contextRef="#ctx0" brushRef="#br0" timeOffset="78208.77">18074 8682 2102 0,'0'0'736'0,"0"0"-445"16,0 0 84-16,0 0-188 15,0 0-68-15,0 0-17 16,0 0 13-16,15-46-46 16,7 2-69-16,1-12 0 15,-4-12 0-15,2-12 0 16,-1-23 0-16,-5-23 0 15,-1 12 0-15,-5 19 0 16,-7 27 0-16,-2 40 0 16,0 12 0-16,0 16 0 15,-4 36 0-15,-5 67 0 16,7 47 0-16,2 23 0 16,13-7 0-16,20-37 0 0,3-49 0 15,1-30 0-15,4-22 0 16,10-10 0-16,2-18 0 15,3-10 0 1,-2-55 0-16,-16-39 0 0,-16-40 0 16,-11-15 0-16,-11 3 0 15,-2 34 0-15,-9 42 0 16,1 34 0-16,4 28 0 16,0 15 0-16,-1 20 0 15,5 60 0-15,2 50 0 16,21 19 0-16,11-16 0 15,1-33 0-15,-8-37 0 16,-3-14 0-16,3-2 0 0,-4-6 0 16,0-9 0-16,-10-19 0 15,-4-10 0-15,-5-13 0 16,0-21 0-16,3-12 0 16,-3-6 0-1,4-4 0-15,-1 8 0 0,4 10 0 16,0 16 0-16,4 16 0 15,5 6 0-15,7 16 0 0,6 18 0 16,7 8 0 0,4 4 0-16,5-4 0 0,4-6 0 15,0-9 0 1,1-16 0-16,-3-9 0 0,-3-2 0 16,-4-20 0-16,-3-14 0 15,-4-10 0 1,-8-10 0-16,-3-10 0 0,-8-8 0 15,-7-3 0-15,-7 5 0 16,-2 14 0-16,-7 22 0 31,-19 30 0-31,-8 10 0 0,-1 42 0 0,6 20 0 16,10 8 0-16,19 5 0 0,0-7 0 16,32-10 0-16,11-18 0 15,8-16 0-15,-2-22-126 16,-18-26-457-16,-11-22-284 15,-20-8-559-15</inkml:trace>
  <inkml:trace contextRef="#ctx0" brushRef="#br0" timeOffset="78365.62">17826 8171 2796 0,'0'0'591'15,"190"12"-318"-15,13-10 15 0,32-2-140 16,-14-14-148-16,-70-10-263 16,-68-4-1447-16</inkml:trace>
  <inkml:trace contextRef="#ctx0" brushRef="#br0" timeOffset="78908">20444 8582 2571 0,'0'0'605'0,"0"0"-128"15,0 0-169-15,0 0-173 16,142-30-135-16,-101-4 0 15,-3-8 0-15,-7-8 0 16,-8-6 0-16,-15-3 0 16,-8 4 0-1,-6 4 0-15,-21 13 0 0,-9 14 0 0,-4 22 0 16,-2 6 0 0,2 42 0-16,6 20 0 15,14 19 0-15,16 3 0 0,4 0 0 16,33-11 0-1,23-15 0-15,13-23 0 16,11-20 0-16,2-19 0 0,-3-12 0 16,-8-28 0-16,-15-13 0 15,-15-9 0-15,-9-6 0 16,-10-4 0-16,-6 4 0 16,-7 6 0-16,-7 13 0 15,-2 21 0-15,0 22 0 16,0 6 0-16,0 34 0 0,0 19 0 15,9 8 0-15,11 8 0 16,13-5 0-16,9-8 0 16,10-14 0-16,2-16 0 15,-4-22 0-15,-5-4-33 16,-20-52-251-16,-14-4-265 16,-11-2-483-16</inkml:trace>
  <inkml:trace contextRef="#ctx0" brushRef="#br0" timeOffset="79008.42">21291 7863 2424 0,'0'0'840'15,"0"0"-575"1,0 0-112-16,0 0-95 0,0 0-58 0,145 126-643 0</inkml:trace>
  <inkml:trace contextRef="#ctx0" brushRef="#br0" timeOffset="80009.17">21926 8292 2328 0,'0'0'862'0,"0"0"-400"16,0 0-200-16,4-121-80 16,-4 85-182-16,0 6 0 0,-20 8 0 15,-24 12 0-15,-16 10 0 16,-11 16 0-16,-4 24 0 15,11 14 0 1,18 5 0-16,23-4 0 0,23-6 0 16,9-15 0-16,34-14-9 15,9-19-6-15,9-1 15 16,-5-21 3-16,-9-13 6 16,-10-5 3-16,-8-1-12 15,-11 6 0-15,-7 6 0 16,-6 10 0-1,-3 10 0-15,-2 8 0 0,0 12 0 0,0 28 0 16,4 35 0-16,5 37 0 16,9 34 0-1,0 11 0-15,-3-25 0 0,-6-36 0 16,-7-35 0-16,-2-10 0 16,0 6 0-1,-6-3 0-15,-11-2 0 0,-6-18 0 16,-4-18 0-16,-6-16 0 15,-3 0 0-15,1-32 0 16,1-16 0-16,14-31 0 16,11 2 0-16,9-14 0 0,13 1 0 15,27 14 0 1,16-5 0-16,16 12 0 0,8 6 0 31,7 7 0-31,2 4-21 16,-4 4-59-16,-12 1-2 15,-15 2 58-15,-18 0 19 16,-20 3 5-16,-15 2 65 16,-5 6-19-16,-19 6 26 15,-14 14-43-15,-7 14-29 16,-4 6 0-16,1 32 0 16,8 16 0-16,12 13 0 0,14 2 0 15,9 0 0-15,25-11 0 16,24-16 0-16,13-16 0 15,8-18 0-15,-1-8 0 16,-5-20 0-16,-10-16 0 16,-10-10 0-16,-11-6 0 15,-4-5 0-15,-8 2 0 16,-4 0 0-16,-3 11 0 16,-5 12 0-16,-3 16 0 15,-4 16 0-15,0 4 0 16,1 30 0-16,-3 14 0 15,3 8 0-15,1 3 0 0,0-9 0 16,3-12 0-16,4-14 0 16,0-18 0-16,4-6 0 15,4-16 0-15,1-18 0 16,4-11 0-16,5-5 0 16,2-2 0-16,2 4 0 15,-2 8 0-15,-4 14 0 16,-6 16 0-16,-3 10 0 15,-7 16 0-15,-3 22 0 16,-3 11 0-16,2 5 0 16,4 0 0-16,2-8 0 15,9-8-132-15,5-14-203 16,21-24-335-16,-9 0-225 0,-3-8-247 0</inkml:trace>
  <inkml:trace contextRef="#ctx0" brushRef="#br0" timeOffset="80261.89">23418 8127 1580 0,'0'0'939'16,"0"0"-189"-16,0 0-231 16,0 0-211-16,0 0-308 15,0 0 0-15,0 0 0 16,8 66 0-16,3-8 0 0,5 1 0 16,-1-5 0-16,5-14 0 15,2-14-3-15,-2-14-24 16,0-12 27-16,0-6 30 15,0-24-30-15,3-15 0 16,-2-9 0-16,4-10 0 16,4-8 0-16,2-4 0 15,5 2 0-15,-3 7 0 16,-4 21 0-16,-4 24 0 16,0 31 0-16,-10 23-378 0,-1 9-651 15</inkml:trace>
  <inkml:trace contextRef="#ctx0" brushRef="#br0" timeOffset="80567.8">23993 8271 2080 0,'0'0'767'0,"0"0"-504"16,0 0 8-16,0 0-136 16,136-66-77-16,-91 40-29 15,-7-2-28-15,-9-2-1 16,-13 2 23-16,-12 2 11 15,-4 2 22-15,-20 4-2 16,-18 12-24-16,-13 8 27 0,-8 2-26 16,-3 30 17-16,4 10 15 15,12 10 33-15,15 4-96 0,17 1 0 16,14-6 0-16,20-8 0 16,32-10 0-1,17-12 0-15,13-15 0 0,5-6-15 16,-3-9-117-16,17-36-191 15,-25 3-375-15,-16-2-503 0</inkml:trace>
  <inkml:trace contextRef="#ctx0" brushRef="#br0" timeOffset="81433.35">24698 8067 1787 0,'0'0'762'15,"0"0"-184"-15,0 0-106 16,0 0-215-16,0 0-97 15,0 0-88-15,0 0-64 16,-139 24-8-16,108 24 0 16,7 8 0-16,12 0 0 15,12-4 0-15,19-8 0 16,29-9 0-16,20-13-11 16,9-14-14-16,8-8-5 15,-2-8 4-15,-10-24 26 16,-11-11 2-1,-10-12 11-15,-10-14-10 0,0-31-3 0,1-40 0 16,-1-41 0-16,-11-6 0 16,-17 35 4-16,-14 52-2 15,0 58 66-15,-10 24-68 16,-7 12 0-16,-3 6 0 31,-9 46 0-31,0 54 0 16,9 50 0-16,13 21 0 15,7-9 0-15,14-33 0 16,10-47 0-16,2-26 0 16,9-14 0-16,4-2 0 0,10-5 0 15,7-12-11-15,0-14 11 16,-3-9 0-16,-4-9 11 16,0-18-11-16,-5-10 0 15,-3-3 0-15,-5 2 0 16,-10 6 0-16,-8 10 0 15,-9 12 0-15,-7 10 0 16,-2 2 0-16,0 26 0 16,-7 8 0-16,-4 4 0 15,7 1 0-15,4-4 0 16,0-8 0-16,11-9-26 0,13-12-16 16,3-8 6-16,-2 0 26 15,0-18 8-15,-2-11 4 16,2-4 2-16,4-6-1 15,0-3 3-15,-2 0 6 16,0 2 23-16,-8 6-13 16,-3 8 10-16,-7 10-32 15,-5 8 0-15,-2 8 0 16,2 8 0-16,-4 22 0 16,0 12 0-16,0 4 0 15,4 2 0-15,5-3 0 0,1-12 0 16,2-8-3-1,-1-14 6-15,-5-11-3 0,1 0 0 16,-4-10 0-16,-3-16 0 16,2-6 0-16,5-2 0 15,8-4 0-15,12-2 0 16,16 2 0-16,7 4 0 16,6 8 0-16,-2 12 0 15,-12 8-32-15,-20 6-227 16,-22 0-203-16,-29 0-313 0,-13 0-152 15</inkml:trace>
  <inkml:trace contextRef="#ctx0" brushRef="#br0" timeOffset="81606.35">25473 7766 2438 0,'0'0'729'0,"0"0"-351"16,0 0-80-16,0 0-161 15,170-82-107-15,-93 70-29 16,10 2-2-16,-18 4-195 16,-19 0-651-16</inkml:trace>
  <inkml:trace contextRef="#ctx0" brushRef="#br0" timeOffset="82395.56">27768 8169 1307 0,'0'0'382'0,"0"0"5"16,0 0 94 0,0 0-140-16,0 0-35 0,0 0-23 15,0 0-6-15,-2 8-76 16,-5-24-70-16,-2-14-131 15,-2-16 0-15,-5-14 0 0,-3-29 0 16,-6-31 0-16,7-34 0 16,7-13 0-1,11 1 0-15,2 15 0 0,15 43 0 16,0 30 0-16,-5 34 0 16,0 24 0-16,-3 6 0 15,2 12 0-15,3 2 0 16,-1 22 0-16,0 24 0 15,-4 16 0-15,-9 10-34 16,0 7-14-16,-22 1 30 16,-27 2 8-16,-36 6 10 0,-6-10-2 15,-9-7 1-15,2-9 1 16,28-22 0-16,10-2 9 16,36-14 36-16,24-14-14 15,71-10-3-15,74-6-28 16,64-22 0-1,23-2 0-15,-18 4 0 0,-58 10 0 16,-62 12 0-16,-36 2 0 16,-25 2 0-16,-8 0 0 15,-10 0 0-15,-15 16-26 16,-20 6-353-16,-14 0-676 0</inkml:trace>
  <inkml:trace contextRef="#ctx0" brushRef="#br0" timeOffset="84797.96">26015 6407 1780 0,'0'0'622'0,"0"0"-240"15,0 0 183-15,0 0-256 16,0 0-90-16,0 0-117 16,0 0-49-16,-60-8-14 15,46 66-14-15,5 12-25 0,9 6 0 16,0-2 0-1,33-9 0-15,17-15 0 0,8-18-14 16,4-24-40-16,-5-8 5 16,-7-35 27-16,-21-20 22 15,-23-14 29-15,-6-7 5 16,-38-4-23-16,-15 4 11 16,-12 9 21-16,5 15-43 31,9 16 0-31,17 16 0 15,17 12 0-15,17 6 0 16,2 2 0-16,33 0 0 0,19 0 0 16,9-8 0-1,3-8 0-15,1-10 0 0,-11-4 0 0,-12-4 0 16,-10 2 0 0,-12 1 0-16,-8 8 0 0,-10 6 0 15,-4 12 0-15,0 5 0 16,0 5 0-16,0 31 0 15,-12 21 0-15,4 31 0 16,1 33 0-16,5 27 0 16,2 8 0-16,0-9 0 15,0-35 0-15,0-32 0 16,7-22 0-16,-1-8 0 0,4 0 0 16,0-6 0-16,-1-3 0 15,3-19 0-15,1-16 0 16,3-6 0-16,5-15 0 15,6-21 0-15,-2-14 0 16,-5-14 0 0,-13-10 0-16,-7-6 0 0,-12 0 0 15,-23 2 0-15,-5 11 0 16,-4 13 0-16,5 14 0 16,12 12 0-16,16 6 0 15,11 2 0-15,52-20 0 0,10 4-599 16,7 0-677-16</inkml:trace>
  <inkml:trace contextRef="#ctx0" brushRef="#br0" timeOffset="85238.14">27062 6047 1855 0,'0'0'1073'16,"0"0"-511"-16,0 0-196 0,0 0-126 15,0 0-240-15,0 0 0 16,0 0 0-16,-70 149 0 16,37-13 0-16,2-5 0 0,7-25 0 15,6-40 0 1,9-30 0-16,2-4 0 16,2-6 0-16,1-10 0 0,4-16 0 15,0-10 0-15,0-32 0 16,9-20 0-16,9-30 0 15,9-29 0-15,6-25 0 16,-4 16 0-16,-2 31 0 16,-12 41 0-16,-8 39 0 15,0 8 0-15,4 11 0 0,5 2 0 16,7 40 0 0,9 23 0-16,4 17 0 0,2 8 0 15,-1 4 0-15,-5-6 0 16,-6-5 0-16,-5-15 0 15,-12-14-27-15,-9-14-284 16,-7-18-64 0,-20-14-282-16,-6-8-222 0</inkml:trace>
  <inkml:trace contextRef="#ctx0" brushRef="#br0" timeOffset="85363.86">27006 6471 1465 0,'0'0'870'16,"0"0"-222"-16,0 0-322 15,0 0-127-15,0 0-113 0,0 0-37 16,169-39-49-16,-76-1-78 16,-16 0-449-16,-15 0-929 0</inkml:trace>
  <inkml:trace contextRef="#ctx0" brushRef="#br0" timeOffset="85600.61">27596 5715 1994 0,'0'0'903'0,"0"0"-378"0,0 0-232 15,0 0-118-15,0 0-131 16,0 0-25 0,0 0 29-16,13 126-36 0,-7-58 11 15,0 2-23-15,3-2 1 16,-1-7-8-16,2-11-62 31,-4-12-122-31,-6-20-76 16,0-10-258-16,-2-8-226 0</inkml:trace>
  <inkml:trace contextRef="#ctx0" brushRef="#br0" timeOffset="85836.4">27247 5781 1011 0,'0'0'1789'16,"0"0"-1249"-16,0 0-297 16,120-38 3-16,-40 32-124 15,9 0-89-15,2 0-5 16,-6-2-28-16,-14 2 0 16,-15-2-7-16,-20 2-19 15,-16 2-1-15,-13 2 6 16,-7 2 15-16,0 0-3 0,-13 13-114 15,-6 8-216-15,3-1-535 16</inkml:trace>
  <inkml:trace contextRef="#ctx0" brushRef="#br0" timeOffset="88837.23">2252 10890 1986 0,'0'0'487'0,"0"0"-118"0,0 0 108 16,0 0-230-1,0 0-112-15,0 0-56 0,40-72 2 16,-2 76-15-16,11 28 8 16,7 20-22-1,10 28-9-15,3 29-43 16,3 23 0-16,-16-5 0 0,-18-27 0 0,-16-30 0 15,-13-24 0-15,0 2 0 16,-5-6-27 0,0-4-29-16,-4-19-47 0,0-19 5 15,0-3-35 1,-15-29-334-16,-1-18-79 16,-3-10 161-1,-2-10 103-15,-1-4 176 16,4 4 106-16,0 12 193 0,3 11 175 15,3 19 146-15,4 14-131 16,1 12-85-16,1 2-112 16,-6 14-99-16,-3 23-60 15,-6 14 21-15,-5 14 5 16,-10 7-7-16,-2 4-46 16,-7-2 0-16,-1-5 0 15,4-10 0-15,3-10 0 16,8-12 0-16,12-12 0 15,7-13 0-15,10-12 0 16,2-2-21-16,22-18-314 16,3-6-826-16</inkml:trace>
  <inkml:trace contextRef="#ctx0" brushRef="#br0" timeOffset="89371.66">3698 11203 1945 0,'0'0'900'0,"0"0"-372"16,0 0-175-16,0 0-133 15,0 0-128-15,0 0-52 16,-17 134-22-16,17-67-18 15,0-1 0-15,0-8 0 16,19-14 0-16,10-14 0 16,9-16 0-16,7-14 0 15,3-4 0-15,4-28 0 16,-3-12 0-16,-2-10 0 16,-8-5 0-16,-4-3 0 15,-12 4 0-15,-4 6 0 16,-11 16 0-16,-8 12 0 15,0 16 0-15,0 8 0 0,-15 2 0 16,-7 22 0 0,-1 6 0-16,6 2 0 0,7 2 0 15,10-3 0-15,0-6 0 16,29-3 0-16,12-1 0 16,3-3 0-16,4-3 0 15,-4 6 0-15,-7-1 0 16,-10 4 0-16,-13 6 0 15,-12 2 0-15,-2 2 0 16,-20 3 0-16,-16-4 0 0,-9-3 0 16,-8-10 0-16,-36-20-278 15,11-10-606-15,5-20-781 0</inkml:trace>
  <inkml:trace contextRef="#ctx0" brushRef="#br0" timeOffset="89530.71">3818 10832 2840 0,'0'0'640'0,"0"0"-405"0,0 0-79 16,0 0-156-16,0 0-183 16,123 76-587-1,-71-49-1287-15</inkml:trace>
  <inkml:trace contextRef="#ctx0" brushRef="#br0" timeOffset="90533.12">5238 11831 2068 0,'0'0'384'15,"0"0"-59"-15,0 0 133 16,0 0-199-16,0 0-88 0,0 0-67 16,0 0-64-16,49-127-8 15,-30 69-5-15,2-8 19 16,-3-12-17-16,-3-5-2 16,-6-3 7-16,-5 4-13 15,-4 10 3-15,0 16 6 16,0 20-13-16,-6 24-17 15,-5 12 0-15,2 30 0 16,-5 42 0-16,4 34 0 16,3-2 0-16,5-5 0 0,2-17 0 15,4-24 0-15,18 2 0 16,9-3 0-16,10-21 0 31,3-18 0-31,3-18 0 0,-1-10 0 0,-6-33 0 16,-5-11 0-16,-10-14 0 15,-4-24 0-15,-10-24 0 16,-6 3 0-16,-5 13 0 16,0 18 0-16,0 36 0 15,0 12 0-15,0 20 0 16,-5 24 0-16,5 70 0 0,0 44 0 16,0 16 0-16,9-13 0 15,4-39 0-15,1-36 0 16,-1-13 0-16,0-7 0 15,1-5 0-15,-1-10 0 16,-1-17 0-16,-2 0 0 16,4-35 0-16,-1-11 0 15,2-14 0 1,4-4 0-16,-1 0 0 0,-1 8 0 16,-1 18 0-16,-1 19 0 0,1 19 0 31,2 11 0-31,4 27 0 0,5 12 0 0,4 2 0 31,7 2 0-31,5-8 0 0,5-9 0 0,4-15 0 16,-2-11 0-16,-2-11 0 15,-6 0 0-15,-7-20 0 16,-6-7 0-16,-4-10 0 16,-9-5 0-16,-7-6 0 15,-5-6 0-15,-4 4 0 31,0 6 0-31,-2 16 0 16,-13 17 0-16,-4 11 0 16,-1 22 0-16,1 27 0 0,5 11 0 15,11 8 0-15,3-4 0 0,23-6 0 16,19-11 0-16,12-18 0 16,4-17 0-1,2-12-164-15,-12-34-387 0,-13-12-362 16,-22-4-583-16</inkml:trace>
  <inkml:trace contextRef="#ctx0" brushRef="#br0" timeOffset="90708.69">5084 11237 3010 0,'0'0'533'16,"0"0"-395"-16,185 0 82 15,-25 0-116-15,12 0-104 16,-37 0-45-16,-45 0-718 0</inkml:trace>
  <inkml:trace contextRef="#ctx0" brushRef="#br0" timeOffset="92635.43">7982 11283 2065 0,'0'0'719'15,"0"0"-395"-15,0 0 162 16,0 0-196-16,0 0-78 16,0 0-212-16,-137-30 0 15,94 80 0 1,5 16 0-16,9 11 0 0,16 5 0 16,13-4 0-1,20-10 0-15,49-13 0 0,44-26 0 0,1-20 0 16,-2-9-36-1,-16-23-41 1,-29-14 46-16,-3-14 11 0,-6-7 20 0,-20-4 64 16,-20 4 7-16,-14 8-42 15,-4 12-29 1,0 17 0 0,-2 16 0-16,-10 5 0 15,2 19 0-15,-1 21 0 16,-1 13 0-16,8 3 0 15,4-2 0-15,0-8 0 16,27-10 0-16,12-14 0 16,9-12 0-16,8-10 0 15,-4 0 0-15,-7-20-17 0,-9-10-11 16,-18-8 28-16,-16-4 6 16,-2-4-5-16,-27 0 8 15,-8 5 11-15,-8 12-11 16,3 11-9-16,5 14 0 15,6 4 0-15,8 12-8 16,13 16 2-16,8 2 6 16,0 0-9-16,15-6-3 15,16-6 0-15,5-12-15 16,2-6 17-16,-2 0 4 0,-5-20 7 16,-4-4-1-16,-10-4 48 15,-1 0-7-15,-5-1-41 16,-2 3 0-16,-2 7 0 15,-1 5 0-15,-1 5 0 16,6 9 0-16,4 0 0 16,12 24 0-16,7 9 0 15,5 7 0-15,2 0 0 16,-7-2 0-16,-8-8 0 16,-8-6 0-16,-10-10 0 15,-2-6 0-15,-6-8 0 0,0 0 0 16,0-2 0-16,-10-18 0 15,-1-6 0-15,5-6 0 16,6-2 0-16,0-3 0 16,11 4 0-16,15 2 0 15,10 8 0-15,4 5 0 16,7 9 0-16,-1 9 0 16,6 0 0-16,-5 27 0 15,-3 9 0-15,-8 8 0 16,-7 4 0-16,-11-2 0 15,-9-6 0-15,-7-8 0 0,-2-6 0 16,0-12 0-16,0-6 0 16,-5-8 0-16,-1 0 0 15,-4-6 0-15,2-16 0 16,1-8 0-16,5-6 0 16,2-2 0-16,0-4 0 15,20 2 0-15,9 4 0 16,7 3 0-16,2 5 0 15,1 10 0-15,-1 4 0 16,-5 10 0-16,-4 4 0 0,-4 0 0 16,-7 4 0-16,-5 9 0 15,-1 2 0-15,-3-1 0 16,-5-2 0-16,0-3 0 16,1-4 0-16,-3-2-24 15,-2-3 19-15,2 0-2 16,-2 0 6-16,0 0 1 15,0 0 37-15,0 0-37 16,0 0 0-16,0 0 0 16,5 7 0-16,2 4 0 15,4 3 0-15,5 0 0 16,3-2 0-16,1-5 0 16,1-2 0-16,-4-5 0 15,-1 0 0-15,-5-6 0 0,-5-11 0 16,-6-2 0-16,0-5 0 15,-8-1 0-15,-17 2 0 16,-6 0 0-16,-2 7 0 16,-5 10 0-16,2 6 0 15,5 9-11-15,4 20-5 16,9 14 16-16,10 7 17 16,8 4-7-16,0-2-10 15,22-8 0-15,14-8 0 16,6-12 0-16,9-13 0 0,5-11 0 15,2-3 0-15,-3-23 0 16,-3-8 0-16,-7-6 0 16,-6-4 0-16,-5-2 0 15,-5 2 0-15,-4 6 0 16,-6 10 0-16,-5 10 0 16,-1 11 0-16,1 7 0 15,3 8 0-15,6 20 0 16,3 8 0-16,3 8 0 15,-2 7 0-15,-5-1 0 16,-8 0 0-16,-14-2 0 16,0-6 0-16,-27-6-14 0,-11-10-2 15,0-9 16-15,4-12 4 16,17-5 2-16,17-9 14 16,2-26-20-16,42-13-9 15,23-16-56-15,30-28-89 16,11-26-169-16,-16 3-51 15,-21 15 46-15,-33 16 185 16,-31 27 143-16,-7 2 149 16,0 5 164-1,-25 17 136-15,-6 19-203 16,0 14-86-16,2 16-81 16,2 33-79-16,10 33 0 0,9 32 0 15,8 30 0-15,16 11 0 16,22-3 0-16,4-8 0 15,-1-21 0-15,-8-21 0 16,-6-24 0-16,-10-24 0 16,-5-13 0-16,-6-3-27 15,-4-8-165-15,-2-8-71 16,-26-22-35-16,-12-24-402 16,0-12-111-16</inkml:trace>
  <inkml:trace contextRef="#ctx0" brushRef="#br0" timeOffset="92871.07">10804 11241 1520 0,'0'0'925'15,"0"0"-280"-15,0 0-269 0,0 0-121 16,0 0-115-16,139-46-67 16,-93 78-47-16,-5 12-21 15,-5 13-5-15,-13 1-27 16,-19-2-30-16,-4-4-24 15,-31-8 70-15,-11-8 11 16,-8-10 20-16,2-12 7 16,7-10-19-16,19-4-8 15,15-18-20-15,32-36-281 0,22 4-624 16,6 4-815-16</inkml:trace>
  <inkml:trace contextRef="#ctx0" brushRef="#br0" timeOffset="93010.1">11332 11466 2096 0,'0'0'937'16,"0"0"-448"-16,0 0-245 16,0 0-140-16,0 0-104 15,0 0-227-15,0 0-936 0</inkml:trace>
  <inkml:trace contextRef="#ctx0" brushRef="#br0" timeOffset="93596.4">12599 11496 1842 0,'0'0'826'16,"0"0"-365"-16,0 0-157 16,0 0-100-16,0 0-60 15,137-92-91-15,-85 43-38 16,0-3 15-16,-10-2-21 15,-13 2 40-15,-13 8 11 16,-12 6-12-16,-4 10 3 0,-8 14-51 16,-19 14 0-16,-2 12 0 15,-5 32 0-15,8 16 0 16,7 8 0-16,15 4 0 16,4-5 0-16,38-15 0 15,20-14 0-15,18-18 0 16,10-18 0-16,3-4 0 15,-6-28 0-15,-14-12 0 16,-15-9 0-16,-19-4 0 16,-12-6 0-16,-15 5 0 15,-6 6 0-15,-2 14 0 0,0 20 0 16,0 16 0 0,-4 12 0-16,-2 32 0 15,1 12 0-15,5 8 0 0,9-3 0 16,27-9 0-16,11-13 0 15,11-16 0-15,2-19 0 16,-3-4-122-16,-10-56-356 16,-15 2-363-16,-20-3-961 0</inkml:trace>
  <inkml:trace contextRef="#ctx0" brushRef="#br0" timeOffset="93740.33">13604 10808 2547 0,'0'0'875'0,"0"0"-396"15,0 0-284-15,0 0-195 16,0 0 0-16,0 0 0 16,0 0 0-1,138 141-242-15,-91-97-979 0</inkml:trace>
  <inkml:trace contextRef="#ctx0" brushRef="#br0" timeOffset="94940.57">14163 11267 2043 0,'0'0'896'0,"0"0"-324"16,0 0-306-16,0-108-107 15,0 76-69-15,0 0-20 16,-13 6-70-16,-13 6 0 16,-15 12 0-16,-8 8 0 0,-9 8 0 15,0 26 0-15,7 8 0 16,13 4 0-16,20-2 0 15,18-6 0-15,12-12 0 0,32-12 0 16,14-11 0-16,6-3 0 16,-1-17 0-16,-10-7 0 15,-11 0 0-15,-15 6 0 16,-11 6 0-16,-9 10 0 16,-7 2 0-1,0 18 0-15,0 28 0 0,0 34 0 16,0 37 0-16,0 39 0 15,0 11 0-15,0-27 0 16,0-35 0-16,0-44 0 16,0-13 0-16,-11 2 0 15,-9-1 0-15,-7-5 0 16,-13-22 0-16,-7-16 0 0,-6-6 0 31,-1-26 0-31,7-20 0 16,11-18 0-16,23-33 0 15,18-41 0-15,68-41 0 0,34-7 0 0,22 18 0 32,-12 47 0-32,-34 51 0 15,-22 20 0-15,-14 12 0 16,-5-2-3-16,-7 4 2 16,-8 2 1-16,-22 12 4 15,-5 8-4-15,-20 10 0 16,-15 4 0-16,-6 10 0 15,3 22 0-15,7 14 0 0,13 8 0 16,18 4 0-16,0-2 0 16,34-8 0-16,15-12 0 15,9-12 0-15,2-16-12 16,0-8 6-16,-8-8 6 16,-8-20 0-16,-11-8 18 15,-6-6-18-15,-7-4 0 16,-7 0 0-16,-4 4 0 15,-2 10 0-15,-2 16 0 16,-3 14 0-16,2 4 0 16,5 30 0-16,3 16 0 0,0 6 0 15,9 2 0-15,-2-5 0 0,4-11 0 16,-3-12 0-16,2-16 0 16,-2-12 0-1,1 0 0-15,0-25 0 0,2-8 0 16,1-10 0-16,3-5 0 15,0 2 0-15,-2 2 0 16,-4 10 0-16,-2 10 0 16,-6 10 0-16,-4 10 0 15,-2 4 0-15,-1 0 0 16,3 22 0-16,3 8 0 16,3 8 0-16,5 2 0 0,3 0 0 15,0-4 0-15,4-10-50 16,2-8-29-16,0-14 14 15,0-4 64-15,-2-6-2 16,-2-18 3-16,-1-4 40 16,0-8 19-1,-1-2 4-15,2-4-27 0,-3 2-36 16,-5 4 0-16,-1 10 0 16,-7 12 0-16,-2 14 0 15,-3 0 0-15,2 26 0 0,4 12 0 16,3 8 0-1,5-2 0-15,4-4 0 0,5-12 0 32,-1-14 0-32,-1-11 0 0,-2-3 0 0,-4-21 0 15,-1-13 0-15,1-10 0 16,-2-6 0-16,1-4 0 16,1-4 0-16,4 2 0 15,2 5 0-15,8 25-17 16,-6 12-707-1,-5 14-1012-15</inkml:trace>
  <inkml:trace contextRef="#ctx0" brushRef="#br0" timeOffset="96061.9">16590 11165 176 0,'0'0'1718'16,"0"0"-948"-16,0 0-419 15,51-126-48-15,-51 88-79 0,0 1-87 16,-15 12-73-16,-23 8 19 16,-12 17-47-16,-8 10-35 0,-4 33 22 15,4 8-23 1,12 10 0-16,17-3-1 0,17-10-1 31,12-12-7-31,20-14-1 0,22-18 10 0,10-4 3 31,2-20-2-31,-4-14 8 0,-5-8 33 16,-11-4 6-16,-10 2 17 16,-9 4-1-16,-1 8-64 15,-5 11 0-15,-3 17 0 16,4 4 0-16,-1 21 0 16,6 19 0-16,5 6 0 15,5 0 0-15,6-2-20 16,5-10-32-16,1-12-29 15,4-12 30-15,-1-10 43 16,-3-6-5-16,-5-24 13 16,-3-10 10-16,-7-8 4 15,-2-8 56-15,-9-9-53 16,-2-8-11-16,-9-8 0 16,0-5 4-16,-6-2-7 15,-17 5-3-15,-4 15 7 0,-4 24 37 16,2 32-6-1,0 32-38-15,12 70 0 0,17 49 0 16,0 19 0-16,29-21 0 16,6-41 0-16,-6-44-65 15,7-18-82-15,6-6-54 16,9-10 101-16,7-10 70 16,-2-8 30-16,-7-22 111 15,-4-14 24-15,-8-6 3 0,-5-4-57 16,-6 1-3-1,-1 8-78-15,-8 5 0 0,-1 11 0 16,-5 16 0-16,-4 5 0 16,-5 27 0-16,0 18 0 15,-2 7 0-15,0 2 0 16,5-6 0-16,2-12 0 16,4-12 0-16,3-14-33 15,3-10 9-15,3 0 9 16,3-20 15-16,0-8-2 15,0-4 4-15,2-2 11 16,2 0-4-16,-1 4 5 0,-2 2 22 16,-1 10-36-16,-5 8 0 15,-5 10 0-15,-4 0 0 16,2 18 0-16,0 10 0 16,3 2 0-16,1 0 0 15,8-2 0-15,6-8 0 16,6-8-3-16,7-6-21 15,1-6 23-15,1 0 1 16,-2 0 6-16,-5-2 5 16,-4-10-10-16,-4 0 9 15,-2 0-10-15,-6-2 0 0,4-2 0 16,-2-2 0 0,-4 0 0-16,2-4 0 0,-5-5 0 15,-6 0 0-15,-1-8 0 16,-7-1 0-1,-2-2 0-15,0 2 0 0,-11 6 0 16,-13 14 0-16,-10 16 0 16,-5 2 0-16,-4 36 0 15,5 14 0-15,9 12 0 16,12 3 0-16,14-1 0 16,3-8 0-16,29-8 0 0,20-14 0 15,13-12 0 1,11-12-14-16,8-12-136 0,19-3-219 15,-19-20-228-15,-17-1-413 0</inkml:trace>
  <inkml:trace contextRef="#ctx0" brushRef="#br0" timeOffset="96203.19">18988 11141 2270 0,'0'0'530'0,"0"0"-40"16,0 0-156-16,0 0-116 15,0 0-143-15,0 0-75 16,0 0-242-16,-29 18-1178 16</inkml:trace>
  <inkml:trace contextRef="#ctx0" brushRef="#br0" timeOffset="98598.28">15041 6341 1825 0,'0'0'599'0,"0"0"-316"0,0 0-8 16,0 0-39-16,0 0-98 15,0 0-65-15,16 48 43 16,-3-8-19-16,-1 6-22 15,-2 2-9-15,3-4-66 16,1-10 11-16,7-12-11 16,10-18 0-16,19-4 36 15,37-38 6-15,43-38-21 0,42-27 13 16,17-11-25-16,-11 12-15 0,-38 26 6 16,-51 32-1-16,-31 17-14 15,-18 14 15-15,-7 0 0 16,-6 6-12-16,-6 0-20 15,-15 7 8-15,-6 0 3 16,0 28-103-16,-11 7-152 16,1-1-586-16</inkml:trace>
  <inkml:trace contextRef="#ctx0" brushRef="#br0" timeOffset="98739.98">17278 6505 2572 0,'0'0'522'16,"0"0"-522"-16,0 0-193 15,0 0-1484-15</inkml:trace>
  <inkml:trace contextRef="#ctx0" brushRef="#br0" timeOffset="110375.74">3094 9597 2199 0,'0'0'368'16,"0"0"-15"-16,0 0 28 15,0 0-163-15,0 0-120 16,0 0-52-16,-96 64 7 16,56-8-1-16,-6 10 20 15,-6 15-18-15,3 5-1 16,5 4 1-16,13 1-33 16,17-7 13-16,14-6-22 15,16-10-12-15,30-12 28 16,12-12-28-16,5-12 0 15,-5-10 0-15,-9-8 0 0,-18-8 0 16,-14-2 0 0,-9-4 0-16,-4 0 0 15,-4 0-27-15,2-4-257 0,-2-10-749 0</inkml:trace>
  <inkml:trace contextRef="#ctx0" brushRef="#br0" timeOffset="111895.06">3990 9707 1870 0,'0'0'736'0,"0"0"-416"16,0 0 157-16,0 0-206 0,0 0-73 16,0 0-103-16,0 0-35 0,-38 20-27 15,4 45 3-15,-10 17-36 16,-7 8 0-16,-1-2 0 16,4-8 0-16,12-18 0 15,12-20 0-15,11-20 0 16,7-15 0-1,6-7 0-15,0-16 0 0,21-26 0 16,10-19 0-16,4-15 0 16,15-24 0-16,-6 6 0 15,-1-3 0-15,-8 5 0 16,-10 24 0 0,-6 6 0-16,-5 24 0 0,-7 22 0 15,-5 16 0-15,4 22 0 0,3 30 0 16,3 18 0-16,5 12 0 15,4 8 0-15,-1 1 0 16,1-5 0 0,0-6 0-16,1-12 0 15,-4-12 0-15,-2-16 0 0,-5-18-153 16,-7-15-323-16,-6-23 121 31,-18-20-465-31,-7-6-255 0</inkml:trace>
  <inkml:trace contextRef="#ctx0" brushRef="#br0" timeOffset="112068.22">3729 9972 1607 0,'0'0'774'0,"0"0"-430"15,0 0-4-15,0 0-82 16,0 0-27-16,0 0-98 16,0 0-61-16,156 54-28 15,-89-54-44-15,34 0-129 16,-17 0-520-1,-12-4-628-15</inkml:trace>
  <inkml:trace contextRef="#ctx0" brushRef="#br0" timeOffset="112499.61">4957 9900 1674 0,'0'0'902'0,"0"0"-374"16,0 0-7-16,0 0-300 15,0 0-133-15,0 0-56 16,0 0-23 0,-62 134-9-16,57-82 2 0,5-10 5 0,0-10-8 15,18-17 1-15,15-15-11 16,10-11 11-16,7-29 1 15,4-12 5-15,0-8 17 16,-8 0 1-16,-5 8 46 16,-8 10-70-1,-10 12 0 1,-6 16 0-16,1 14 0 16,-3 0 0-16,8 23 0 15,2 16 0-15,4 9 0 16,0 4 0-16,-2-2 0 15,-8-2 0-15,-3-8 0 16,-9-5-95-16,-7-12-61 16,-7-6-25-16,-22-10-46 15,-31-7-113-15,4-2-228 0,4-16-126 0</inkml:trace>
  <inkml:trace contextRef="#ctx0" brushRef="#br0" timeOffset="112640.89">5053 9651 2557 0,'0'0'778'0,"0"0"-316"16,0 0-163-16,0 0-299 0,0 0 0 15,0 0 0 1,0 0 0-16,10-22-494 0,15 30-1090 16</inkml:trace>
  <inkml:trace contextRef="#ctx0" brushRef="#br0" timeOffset="113570.75">6251 9865 64 0,'0'0'2273'0,"0"0"-1646"15,0 0-149-15,0 0-176 16,0 0-89-16,0 0-74 16,0 0-139-16,-84 7 0 15,55 40 0-15,5 8 0 16,6 5 0-16,13-2 0 16,5-4 0-16,23-10 0 15,25-12 0-15,17-18 0 16,13-14 0-16,4 0-48 15,1-24 4-15,-10-10 43 16,-13-6 1-16,-13-2 5 0,-15 2 21 16,-12 4-2-16,-9 12 14 15,-7 8-38-15,-4 10 0 16,0 6 0-16,0 6 0 16,0 24 0-16,0 10 0 15,0 6 0-15,0 4 0 16,11-3 0-1,7-11 0-15,7-8 0 0,2-12 0 16,-1-14-8-16,-2-2-4 16,-1-14 3-16,-7-16 9 15,-8-11 7-15,-5-3-1 0,-3-6 10 16,-9 2-16 0,-20 2 0-16,-10 8 0 0,-5 14-18 15,0 14 6-15,3 10-9 16,6 6 4-16,10 18 17 15,16 4-6-15,9 0 6 16,11 0-1-16,28-8-1 16,9-10 2-16,10-8 0 15,5-2 0-15,-5-10 9 16,-4-10-1 0,-8-2 13-16,-11 0 18 0,-8 4-39 15,-9 6 0-15,-9 8 0 16,-3 4 0-16,-3 0 0 0,4 24 0 15,0 12 0-15,1 10 0 16,4 2 0-16,1-3 0 16,-2-9 0-1,0-13 0-15,0-9-3 0,-4-11-8 16,4-3 11-16,2-10 14 16,10-19-14-16,4-7 0 15,6-8 0-15,1-2 0 16,-3 2 0-16,-4 10 0 15,-8 12 0-15,-3 12 0 0,-7 10 0 32,-1 0 0-32,2 24 0 15,-1 8 0-15,-1 8 0 16,4 2 0-16,-1-4 0 16,5-1 0-16,-1-11 0 15,5-8 0-15,0-12-68 16,4-6-175-16,16-28-278 15,-5-11-270-15,-4-1-599 0</inkml:trace>
  <inkml:trace contextRef="#ctx0" brushRef="#br0" timeOffset="114045.56">7862 9883 1618 0,'0'0'1158'16,"0"0"-575"-16,0 0-244 15,0 0-108-15,0 0-64 16,0 0-167-16,0 0 0 15,-51-7 0-15,29 27 0 16,-1 3 0-16,4 6 0 16,5-1 0-16,10 0 0 15,4 0 0-15,2-4 0 16,25 0 0-16,6-2 0 16,9 0 0-16,3 3 0 0,-3 1 0 15,-6 2-30 1,-7 0 16-16,-11-1-16 0,-14 2 17 15,-4-7 7-15,-2-2 4 16,-25-6 2-16,-4-8 1 16,-2-6-1-16,-1 0 15 15,5-10-15-15,11-14 17 16,9-4 26-16,9-5-24 16,9-3-19-16,24 0 0 15,12 0 0-15,9 7 0 0,1 4 0 16,-1 11 0-16,-5 10 0 15,-7 4 0 1,-8 8 0-16,-10 16 0 16,-5 8 0-16,-9 2 0 0,-3 2 0 15,-1-4 0-15,2-3 0 16,0-11-74-16,3-11-80 16,3-7-64-16,3 0-79 15,10-36-198-15,-2 0-313 16,-5 0-830-16</inkml:trace>
  <inkml:trace contextRef="#ctx0" brushRef="#br0" timeOffset="114169.5">8452 9901 1716 0,'0'0'1034'15,"0"0"-386"-15,0 0-291 16,0 0-123-16,0 0-127 16,0 0-107-16,0 0-42 15,61-41-410-15,-37 42-769 0</inkml:trace>
  <inkml:trace contextRef="#ctx0" brushRef="#br0" timeOffset="115533.4">9125 10046 2160 0,'0'0'789'0,"0"0"-512"15,0 0 36-15,0 0-82 16,-87-116-61-16,61 104-97 16,-5 12-34-16,-7 6-13 15,-7 28-19-15,-4 16 4 0,5 10-11 16,6 7 0 0,16-3 0-16,17-12 0 0,5-14 0 15,34-20 0 1,19-18 0-16,12-14 0 0,8-32 0 15,0-15 0-15,-5-11 0 16,-10-8 0 0,-14-4 0-16,-13-5 0 15,-10 3 0-15,-11 8 0 16,-7 16 0-16,-3 18 0 16,0 24 0-16,-11 20 0 15,-5 20 0-15,-4 32 0 0,0 16 0 16,6 14 0-16,8 5 0 15,6-3 0-15,0-4 0 16,29-12 0-16,8-9 0 16,13-15 0-16,6-19 0 15,2-14 0-15,-3-11 0 16,-6-4 0-16,-9-25 0 16,-6-7 0-16,-12-6 0 15,-4-6 0-15,-10 4 0 16,-3 8 0-16,-5 12 0 15,0 12 0-15,0 12 0 16,-13 8 0-16,-5 26 0 0,0 8 0 16,7 6 0-16,6 0 0 15,5-5 0-15,7-9 0 16,20-10 0-16,6-14 0 16,8-10 0-16,1 0 0 15,-2-14 0-15,-2-14 0 16,-2-8 0-16,-5-4 0 15,-4-1 0-15,-6 3 0 16,-3 10 0-16,-5 8 0 16,-5 12 0-16,-4 8 0 15,3 0 0-15,-1 16 0 0,5 14 0 16,5 4 0-16,2 7 0 16,2-5 0-16,0-7 0 15,-1-4 0-15,4-11 0 16,0-10 0-16,1-4 0 15,1 0 0-15,1-17 0 16,3-9 0-16,2-6 0 16,0-5 0-16,3-8 0 15,-8-3 0-15,-3 0 0 16,-12 6 0-16,-11 8 0 16,0 12 0-16,-17 17 0 0,-19 5 0 15,-5 21 0 1,-1 21 0-16,7 8 0 0,12 6 0 15,19 0 0-15,4-4 0 16,44-12 0-16,45-9 0 16,40-23 0-16,1-8-176 15,-9-4-282-15,-21-24-94 16,-34-1-6-16,-3-4 198 16,-7-6 222-16,-21 1 138 15,-17 4 312-15,-13 6 225 16,-5 4-165-16,0 8-29 15,-2 6-46-15,-10 2-76 0,-3 8-61 16,-4 0-160-16,-7 10 0 16,-3 18 0-16,-7 12 0 15,5 6 0-15,2 2 0 16,12-4 0 0,10-8 0-16,7-9 0 0,2-14 0 15,24-13 0-15,11-4 0 16,2-29 0-16,-1-14 0 15,-2-13 0-15,-5-8 0 16,-9-8 0-16,-6-6 0 16,-5-5 0-16,-9 1 0 0,-2 8 0 15,0 16 0-15,-2 18 0 16,-6 21 0-16,-4 23 0 16,3 17 0-16,3 33 0 15,1 18 0-15,5 10 0 16,0 7 0-16,20-3 0 15,9-4 0-15,6-6 0 16,6-12 0 0,1-12 0-16,2-13 0 0,3-12 0 15,-2-13 0 1,0-7 0-16,-5-3 0 0,-5-4-35 0,-8-17-209 16,-9 5-365-16,-9 0-582 0</inkml:trace>
  <inkml:trace contextRef="#ctx0" brushRef="#br0" timeOffset="116931.49">12516 9601 1460 0,'0'0'639'16,"0"0"-262"-16,0-115 83 15,-4 75-188-15,-9 11-23 16,-1 8-57-16,-3 15-39 15,-3 6-17-15,-5 18-59 16,-9 41-23-16,1 33-27 16,-5 30-27-16,9-2 0 0,14-17 0 15,6-29 0-15,9-16 0 16,0 6 0-16,0 8 0 16,0 3 0-16,6-13 0 15,2-12 0-15,-6-18 0 16,-2-10 0-16,-2-16-114 15,-48-12-352-15,2-18-487 16,-4-8-770-16</inkml:trace>
  <inkml:trace contextRef="#ctx0" brushRef="#br0" timeOffset="117529.8">11857 10088 2381 0,'0'0'767'0,"0"0"-479"16,0 0-20-16,0 0-140 15,123-44-70-15,-27 18-29 16,-1-2-29-16,8 0 0 16,-3-2-14-16,-24 2-64 15,-2 0-41-15,-24-1 38 16,-18 6 74-16,-21 2 7 16,-11 5 43-16,0 7 40 15,-7 5 14-15,-15 4-29 16,-5 4-4-16,1 19-31 0,1 12 2 15,5 5-1-15,9 2-34 16,11 0 9-16,0-6-9 16,14-8-1-16,15-10-5 15,6-10 6-15,3-8 0 16,-3-4-1-16,-4-20 0 16,-8-8 1-16,-10-2 0 15,-7-4 6-15,-2 0 7 16,-4 5-13-16,0 10 0 15,0 5 0-15,0 8 0 16,0 6 0-16,0 4 0 0,6 0 0 16,11 5 0-1,12 12 0-15,7 5 0 0,2 2 0 16,0 2 0-16,-7 0 0 16,-6-2 0-16,-12 0 0 15,-9-2 0-15,-4-2 0 16,0-6 0-16,-11-2 0 15,1-6 0-15,0-6 0 16,4 0 0-16,3-2 0 16,3-20 0-16,0-6 0 15,21-10 0-15,19-5 0 0,11-2 0 16,9 3 0-16,29 3-9 16,-15 13-567-16,-14 10-814 0</inkml:trace>
  <inkml:trace contextRef="#ctx0" brushRef="#br0" timeOffset="118269.85">13920 9767 205 0,'0'0'2025'0,"0"0"-1189"15,0 0-319-15,0 0-202 16,0 0-117-16,0 0-198 16,0 0 0-16,-2 36 0 15,2 15 0-15,0 3 0 16,9-2 0-16,9-8 0 16,9-12 0-16,6-10 0 15,3-14 0-15,6-8 0 16,1-6 0-16,-1-20 0 15,-2-10 0-15,-5-4 0 16,-1-4 0-16,-8 2 0 16,-3 3 0-16,-9 9 0 0,-6 12 0 15,-5 11 0-15,-3 7 0 16,0 0 0-16,0 22 0 16,2 11 0-16,2 6 0 15,2 1 0-15,6-4 0 16,-1-6 0-16,3-8 0 15,-1-10 0-15,0-10 0 16,3-2 0 0,4-10 0-16,4-18 0 0,3-8 0 0,2-6 0 15,0-2 0 1,-4 5 0-16,-5 11 0 0,-9 10 0 16,-3 14 0-16,-3 4 0 15,0 10 0-15,2 18 0 16,-1 12 0-16,5 4 0 15,1 1 0-15,0-5 0 16,-1-10 0-16,-1-12 0 16,1-12 0-16,-3-6 0 15,6-4 0-15,1-22 0 0,6-8 0 16,-1-6 0 0,4-2 0-16,3 2 0 0,-3 7 0 31,1 7 0-31,-2 14 0 0,-4 8 0 0,-1 4 0 15,3 4 0-15,-2 16 0 16,2 6 0-16,1 2 0 16,0 1 0-16,5-1 0 15,4-6-147-15,25-4-443 16,-7-6-404-16,-1-8-783 16</inkml:trace>
  <inkml:trace contextRef="#ctx0" brushRef="#br0" timeOffset="118971.24">15593 9843 1684 0,'0'0'865'0,"0"0"-327"0,0 0-61 16,0 0-254-16,0 0-53 15,14-112-31-15,-25 102-139 16,-15 6 0-16,-15 4 0 16,-8 20 0-16,-9 18 0 15,-2 15 0-15,6 5 0 16,13-2 0-16,16-4 0 15,23-10 0-15,2-14 0 16,35-14 0 0,19-14 0-16,6-2 0 15,5-32 0-15,-7-12 0 0,-10-10 0 16,-10-6 0-16,-11-9 0 16,-11-5 0-16,-8-2 0 15,-8-2 0-15,0 8 0 16,0 10 0-16,-10 19 0 15,-4 25 0-15,3 18 0 16,-2 18 0-16,1 36 0 16,1 17 0-16,7 9 0 15,4 6 0-15,0-6 0 0,11-5 0 16,16-13 0-16,10-16 0 16,6-14 0-16,4-20 0 15,0-12 0 1,-3-4 0-16,-6-24 0 0,-5-12 0 15,-4-6 0-15,-2-2 0 16,-7-1 0-16,-5 9 0 16,-1 14 0-16,-9 14 0 15,-3 12 0-15,-2 10 0 16,0 28 0-16,0 10 0 16,0 5 0-16,6-2 0 15,8-6 0-15,1-11 0 0,3-10 0 16,4-14 0-16,1-10 0 15,1 0 0-15,1-18 0 16,2-10 0-16,2-4 0 16,-1-3 0-16,3 2 0 15,-2 2 0-15,-2 8 0 16,-7 6 0-16,-5 13 0 16,-1 4 0-16,-5 7 0 15,3 18 0-15,-4 8 0 16,1 3 0-16,2 0 0 15,3-2 0-15,1-10 0 0,5-8 0 16,1-10-20 0,2-16-332-16,-7-16-461 0,-5-8-414 0</inkml:trace>
  <inkml:trace contextRef="#ctx0" brushRef="#br0" timeOffset="119143.93">16162 9356 1360 0,'0'0'1452'0,"0"0"-721"0,0 0-395 16,0 0-119 0,0 0-217-16,0 0 0 0,0 0-219 15,67 50-1017-15</inkml:trace>
  <inkml:trace contextRef="#ctx0" brushRef="#br0" timeOffset="119505.74">16742 9912 2419 0,'0'0'764'16,"0"0"-493"-16,0 0 51 0,0 0-145 15,151-44-112-15,-105 23-41 16,-1-2-9-16,-11-1-5 15,-15-5-9-15,-9 1 27 16,-10 0-28-16,-3 4 0 16,-25 2 0-16,-9 12 0 31,-5 10 0-31,-5 0 0 0,3 20 0 0,6 16 0 16,11 6 0-16,13 7 0 15,14-4 0-15,8-4 0 16,27-5 0-16,19-12 0 0,13-12 0 15,8-12 0-15,4 0 0 16,-2-20-74 0,8-28-305-16,-18 3-371 0,-18 4-235 0</inkml:trace>
  <inkml:trace contextRef="#ctx0" brushRef="#br0" timeOffset="120537.87">17463 9651 1445 0,'0'0'857'0,"0"0"-255"16,0 0-271-16,0 0-60 15,0 0-27-15,0 0-65 16,0 0-12-16,-64 64-167 0,41-26 0 16,6 5 0-16,7 1 0 15,10-2 0-15,0-5 0 16,27-6 0-16,18-11 0 16,13-12 0-16,9-8 0 31,2-2 0-31,-5-24 0 15,-6-10 0-15,-12-10 0 16,-9-8 0-16,-13-13 0 16,-6-9 0-16,-9-6 0 15,-7-2 0-15,-2 1 0 16,0 11 0-16,-5 18 0 16,-3 20 0-16,1 22 0 15,0 12 0-15,3 26 0 0,1 26 0 16,3 16 0-16,0 12 0 15,0 7 0-15,14-5 0 16,4-6 0-16,0-12 0 16,-1-13 0-16,-1-18 0 15,-7-12 0-15,-3-15 0 16,-6-6 0-16,0-4 0 16,0-20 0-16,0-7 0 15,0-3 0-15,0 2 0 16,0 6 0-16,10 4 0 0,7 6 0 15,8 6 0-15,6 6 0 16,7 2 0-16,5 0 0 16,1 2 0-16,-1-2 0 15,-4 0 0-15,-7-4 0 16,-10-2 0-16,-7-4 0 16,-8-2 0-16,-7-4 0 15,0 2 0-15,-7 0 0 16,-13 6 0-16,-2 8 0 15,-5 2 0-15,3 12 0 16,3 16 0-16,13 8 0 0,8 4 0 16,6-2 0-1,33-4 0-15,21-8 0 0,18-8 0 16,13-12-104-16,7-6-212 16,0 0-53-16,-9-18-86 15,-11-6 167-15,-15-6 156 16,-17-2 132-16,-13-2 194 15,-12 0 171-15,-15 4-20 16,-6 4-22-16,0 10-85 16,-13 10-39-16,-14 6-199 15,-6 10 0-15,-3 24 0 16,-1 8 0-16,6 8 0 16,6-1 0-16,11-5 0 0,12-7 0 15,2-9 0-15,14-11 0 16,15-12 0-16,6-5 0 15,3-13 0-15,0-21 0 16,-5-10 0-16,-6-10 0 16,-5-9 0-16,-4-9 0 15,-2-10 0-15,-8-8 0 16,-3-3 0-16,-5 5 0 0,0 14 0 16,-11 20 0-16,-10 25 0 15,0 28 0-15,-4 13 0 16,3 40 0-16,4 20 0 15,9 28 0-15,4-6 0 16,5 3 0-16,3-5 0 16,15-20 0-16,3 1 0 15,6-15 0 1,2-15 0-16,2-10 0 16,1-15 0-16,-1-11-41 15,5-7-290-15,-10-18-445 16,-1-5-1037-16</inkml:trace>
  <inkml:trace contextRef="#ctx0" brushRef="#br0" timeOffset="122608.29">20324 9687 1242 0,'0'0'997'0,"0"0"-387"16,0 0-238-16,0 0-8 16,0 0-136-16,0 0-64 15,-23-102-45-15,1 98-119 16,-6 4 0-16,-9 6 0 0,2 24 0 16,2 8 0-1,10 4 0-15,12-2 0 0,11-3 0 16,0-10 0-16,18-9 0 15,11-9 0-15,5-9 0 16,1 0 0-16,-1-18 0 16,-1-7 0-16,-6 0 0 15,-5 0 0-15,-6 3 0 16,-6 6 0-16,-2 8 0 16,-6 6 0-16,0 2 0 0,-2 16 0 15,2 26 0-15,3 19 0 16,1 29 0-16,6 26 0 15,3 22 0 1,-1-13 0-16,-6-31 0 0,-1-32 0 16,-7-28 0-16,0 0 0 15,0-5 0-15,0-7 0 16,-18-15 0-16,-16-7 0 16,-5-11 0-16,-6-25 0 15,5-11 0-15,11-13 0 16,26-26 0-16,19-31 0 15,35 7 0-15,15 10 0 16,9 16 0-16,-6 24 0 0,7-1 0 16,1 1 0-16,-12 10 0 15,-18 12 0-15,-16 6 0 16,-12 8 0-16,-13 6 0 16,-6 2 0-16,0 4 0 15,-6 6 0-15,-8 2 0 16,3 4 0-16,1 0 0 15,8 0 0-15,2 0 0 16,0 8 0-16,8 3 0 16,11 4 0-16,6-1 0 15,4 0 0-15,-2 0 0 0,0 2 0 16,-10 0 0 0,-3 0 0-16,-8 4 0 0,-6 2 0 15,0 2 0-15,0 0 0 16,-4-2 0-16,0-2 0 15,4-4 0-15,4-3 0 16,29-8 0-16,16-2 0 16,11-3 0-16,7 0 0 15,2-15 0-15,-6-3 0 16,-10-4 0-16,-11-4 0 0,-13 0 0 16,-11 0 0-16,-9 4 0 15,-9 6 0-15,0 6 0 16,-9 6 0-16,-15 4 0 15,-5 2 0 1,-4 18 0-16,1 8 0 0,6 2 0 16,5 0 0-16,13-4 0 15,8-6 0-15,0-8 0 16,19-7 0-16,10-5 0 16,2 0 0-16,0-19 0 15,-4-5 0-15,-2-2 0 0,-9 2 0 16,-3 2 0-16,-7 8 0 15,-1 6 0 1,-3 8 0-16,1 0 0 0,1 10 0 16,5 12 0-1,4 4 0-15,7 0 0 0,5-4 0 16,4-8 0-16,0-10 0 16,2-4 0-1,-4-8 0-15,-5-21 0 0,-4-8 0 16,-5-7 0-16,-1-4 0 15,-4-6 0-15,-3-4 0 0,-1 1 0 16,-4 5 0-16,0 13 0 16,0 14 0-16,0 23 0 15,0 6 0 1,0 56 0-16,-7 43 0 0,7 39 0 16,0 15 0-16,14-5 0 15,8-22 0-15,-2-36 0 16,1-22 0-16,-6-23 0 15,-2-17 0-15,1-8 0 16,-6-8 0-16,-6-16-105 16,-2-8-135-16,-2-36-128 15,-20-18-91-15,2-14 156 0,2-29-28 16,14-21 145-16,4 8 119 16,0 15 67-16,14 27 172 15,1 30 220-15,-2 8 145 16,5 4-212-16,4 18-72 15,3 14-109 1,6 2-79-16,7 18-32 0,4 14-21 16,-4 6-12-16,-7 2-5 15,-13-2-58-15,-18-2-14 16,0-6 13-16,-35-4 34 16,-13-5 22-16,0-7 7 0,1-9 2 15,13-3 15 1,15-2 35-16,16-2 30 0,3-16-5 15,36-5-37-15,17-10-15 16,11-5-16-16,13-8-7 16,-2-4-1-16,-3-6-24 15,-12-2-20-15,-14 1 20 16,-19 7 24-16,-16 8 0 16,-11 10 23-1,0 10 8-15,-19 8-4 0,-4 10-16 31,1 4 0-31,0 24-10 0,4 24 5 0,2 18 11 16,11 9-7-16,5 5-2 0,0-4-8 16,21-10-8-16,8-12-10 15,2-18-1 1,0-16 6-16,-2-13 13 0,-2-7 15 31,-7-17 0-31,-4-13 12 16,-3-9-2-16,-2-4-25 0,0 3 0 0,0 6 0 31,-2 10 0-31,0 10 0 0,0 14 0 0,3 2 0 31,0 26 0-31,7 12 0 0,0 4 0 0,6 2 0 16,0-4 0 0,1-3 0-16,3-11 0 0,0-8 0 15,-3-10 0-15,1-10 0 16,-4 0 0-16,-3-18 0 15,-7-14 0-15,-6-11 0 16,-7-27-81-16,0 8-439 16,0 2-710-16</inkml:trace>
  <inkml:trace contextRef="#ctx0" brushRef="#br0" timeOffset="123633.47">23825 10068 1773 0,'0'0'757'0,"0"0"-205"16,0 0-91-16,8-108-266 16,30 60-84-16,11-10-19 15,6-9-31-15,5-9-11 16,-2-6-6-16,-4-4-44 16,-12 1 0-16,-13 13 0 15,-11 16 0-15,-15 20 0 0,-3 22 0 16,-15 14 0-16,-12 14 0 15,-2 24 0-15,6 8 0 16,12 8 0-16,11-1 0 16,13-1 0-1,25-6-8-15,9-6 4 0,-3-6 2 16,-3-8-11-16,-12-4-2 16,-18-2 3-1,-11 2 10-15,-11 2 2 0,-30 2 0 16,-9 2 1-16,-6-6 12 0,6-1-11 15,8-7-3 1,18-6 1-16,17-8-17 0,7 0-28 16,36-12-132-16,22-19-111 15,15-5-13-15,10-10-43 16,-1-2 29-16,-6 0 185 16,-12 2 130-16,-19 8 102 15,-17 10 210-15,-16 12 72 16,-12 10 95-16,0 6-294 15,-8 8-83 1,-17 22-54-16,0 8-2 16,5 8-46-16,9 0 0 15,11-4 0-15,4-8 0 16,32-10 0-16,13-12 0 16,9-9 0-16,2-3 0 15,-5-17 0-15,-10-15 0 16,-13-8 0-16,-17-10 0 15,-12-4 0-15,-3-4 0 16,-21 2 0-16,-12 12 0 16,-10 13 0-16,1 20 0 0,2 11 0 15,7 11 0-15,19 46-11 16,12-7-533-16,2-4-697 0</inkml:trace>
  <inkml:trace contextRef="#ctx0" brushRef="#br0" timeOffset="124076.22">25641 9292 2133 0,'0'0'857'0,"0"0"-201"16,0 0-206-16,0 0-450 15,0 0 0-15,0 0 0 16,0 0 0-16,-90 139 0 15,55-55 0-15,1-2 0 16,8-10 0-16,5-14 0 16,10-16 0-16,8-18 0 15,3-16 0-15,0-8 0 16,14-16 0-16,13-24 0 16,4-16 0-16,3-14 0 15,10-24 0-15,5-27 0 16,-3 7 0-16,-3 14 0 0,-9 18 0 15,-14 34 0 1,-3 9 0-16,-3 15 0 0,-7 24 0 16,-5 41 0-1,0 49 0-15,5 34 0 0,-1 0 0 16,4-19 0-16,0-31 0 16,1-22 0-16,3 4 0 15,-1 2 0-15,3-4 0 16,-5-15 0-16,-2-16 0 15,-7-14-184-15,-2-12-57 16,-2-16-128-16,-11-9-706 0</inkml:trace>
  <inkml:trace contextRef="#ctx0" brushRef="#br0" timeOffset="124230.95">25390 9595 1872 0,'0'0'836'0,"0"0"-190"15,0 0-170-15,0 0-291 16,0 0-104-16,141-36-81 16,-66 20 0-16,17-19-29 15,-23 2-346-15,-20 1-846 0</inkml:trace>
  <inkml:trace contextRef="#ctx0" brushRef="#br0" timeOffset="124996.63">26607 9577 2230 0,'0'0'853'0,"0"0"-330"16,0 0-237-16,0 0-140 16,0 0-88-16,167-28-58 15,-97 22 0-15,-2 2 0 16,-7 0 0-16,-13 2-41 15,-17 2-88-15,-15 0-84 16,-16 0-126-16,0 2-163 16,-31 16 30-16,-35 20-102 15,3-4-114-15,3 2-392 0</inkml:trace>
  <inkml:trace contextRef="#ctx0" brushRef="#br0" timeOffset="125107">26701 9767 869 0,'0'0'511'0,"0"0"-115"15,0 0 193-15,0 0-67 16,0 0-138-16,0 0-62 15,120 30-137-15,-60-42-110 16,7-2-48-16,0 0-27 16,-5 0-20-16,0-6-209 15,-17 4-440-15,-13 2-845 0</inkml:trace>
  <inkml:trace contextRef="#ctx0" brushRef="#br0" timeOffset="128302.5">27472 9260 186 0,'0'0'1688'0,"0"0"-1293"15,0 0 132 1,73-122-158-16,-59 98-68 0,-6 10-82 0,-3 7-58 16,-5 7-32-1,0 11-51-15,-9 41-51 0,-14 10-11 16,-6 20-16 0,-2 8 0-16,2-5 0 15,-2 1 0-15,7-12 0 0,8-16 0 16,8-20 0-16,5-13 0 15,3-20 0-15,0-5 0 16,13-22 0-16,12-26 0 16,8-18 0-16,9-30 0 15,8-29 0-15,-6 7 0 16,-8 12 0-16,-10 19 0 0,-14 32 0 16,-1 6 0-16,-5 9 0 15,-4 26 0-15,-2 14 0 16,0 18 0-1,4 30 0-15,2 19 0 16,5 13 0-16,7 10 0 0,6 2 0 16,5-4 0-16,2-3 0 15,-2-9 0-15,-6-14 0 16,-5-14 0-16,-7-16 0 16,-9-14-302-16,-7-18-301 15,-19 0-158-15,-5-20-525 0</inkml:trace>
  <inkml:trace contextRef="#ctx0" brushRef="#br0" timeOffset="128469.42">27492 9458 2111 0,'0'0'798'0,"0"0"-271"32,0 0-231-32,0 0-121 15,0 0-74-15,0 0-13 0,144-14-88 16,-82 9 0-1,3-3-66-15,18-10-297 0,-17 1-567 16,-14 2-839-16</inkml:trace>
  <inkml:trace contextRef="#ctx0" brushRef="#br0" timeOffset="128704.77">28193 8799 1908 0,'0'0'767'15,"0"0"-148"-15,0 0-133 16,0 0-170 0,0 0-316-16,0 0 0 0,0 0 0 0,-31 18 0 15,31 38 0-15,0 8 0 16,0-2 0-16,0-4 0 16,0-5 0-16,3-9 0 15,-1-10 0-15,-2-10-26 16,-2-10-229-16,-23-10-85 15,-22-8-334-15,5-22-189 16,4-5-317-16</inkml:trace>
  <inkml:trace contextRef="#ctx0" brushRef="#br0" timeOffset="128910.95">27850 8869 1348 0,'0'0'870'0,"0"0"-306"15,0 0-48-15,0 0-210 16,0 0-126-16,0 0-51 15,0 0-50-15,116-112-23 0,-58 98-29 16,9 2-26-16,2-1-2 16,-5 2-8-16,-6-1-47 15,-8 3-14-15,-17 4-64 16,-8 0-101 0,-10 5-69-16,-6 0-249 0,-4 9-163 0</inkml:trace>
  <inkml:trace contextRef="#ctx0" brushRef="#br0" timeOffset="129170.99">28660 9771 1505 0,'0'0'1441'0,"0"0"-870"0,0 0-199 15,0 0-165-15,0 0-207 16,0 0 0-16,0 0 0 16,0-2 0-16,2-7 0 15,0 0-336-15,-2 0-694 0</inkml:trace>
  <inkml:trace contextRef="#ctx0" brushRef="#br0" timeOffset="129728.54">28637 8408 1748 0,'0'0'674'16,"0"0"-187"-16,0 0 66 16,0 0-274-16,0 0-121 15,0 0-62-15,0 0 5 0,71 104-101 16,-6 6 0-16,13 33 0 15,-1 9 0-15,-9-4 0 16,-19-9 0-16,-27-13 0 16,-15 1 0-16,-7-1 0 15,-32-10 0-15,-10-18 0 16,-5-19 0-16,1-19 0 16,-6-8 0-16,-6 8 0 15,-6 0 0-15,-1 3 0 16,14-16 0-16,13-11 0 15,13-15 0-15,14-9 0 16,9-8 0-16,2-4 0 16,0 0 0-16,0-4 0 0,20-21 0 15,42-38 0 1,-4 4-536-16,4 1-1022 0</inkml:trace>
  <inkml:trace contextRef="#ctx0" brushRef="#br0" timeOffset="129933.65">29705 9932 2533 0,'0'0'1032'16,"0"0"-580"-16,0 0-373 0,0 0-79 16,0 0 0-16,0 0 0 15,0 0 0-15,-19-14-278 16,22 14-2845-16</inkml:trace>
  <inkml:trace contextRef="#ctx0" brushRef="#br0" timeOffset="144240.07">2755 13182 1694 0,'0'0'333'0,"0"0"142"15,0 0 44-15,0 0-225 16,39-120-25-16,-33 102-45 0,-6 8-38 16,0 6-84-1,0 4-102-15,-2 4 0 0,-25 44 0 16,-17 52 0-16,-16 47 0 15,0 17 0-15,10-21 0 16,19-43 0-16,20-46 0 16,7-18 0-16,4-8 0 15,0-10 0 1,0-14 0-16,15-8 0 16,8-42 0-16,10-34 0 0,5-44 0 15,4-43 0-15,-4-17 0 16,-4 11 0-16,-13 45 0 0,-5 52 0 15,-5 36 0-15,-4 22 0 16,-2 3 0-16,1 12 0 16,5 3 0-1,7 18 0-15,7 32 0 0,10 34 0 16,7 38 0-16,1 37 0 16,-1 9 0-16,-10-30 0 15,-10-33 0-15,-9-45 0 16,-2-10 0-16,1 2 0 15,-2-6 0-15,-3-8-114 16,-5-22-188 0,-6-30-71-16,-18-22-399 0,-9-10-671 0</inkml:trace>
  <inkml:trace contextRef="#ctx0" brushRef="#br0" timeOffset="144366.25">2451 13668 2148 0,'0'0'639'15,"0"0"-108"1,0 0-185-16,0 0-150 16,0 0-122-16,0 0-29 15,211-24-32-15,-44 9-13 16,4-3-73-16,-39 4-637 0,-44 4-1428 16</inkml:trace>
  <inkml:trace contextRef="#ctx0" brushRef="#br0" timeOffset="144973.46">4253 13543 707 0,'0'0'1852'0,"0"0"-1343"15,0 0-22-15,24-104-236 16,-11 82-94-16,6 8-70 15,5 10-58-15,5 4-12 16,5 14-17-16,-1 22 0 16,-4 12 0-16,-9 10 0 15,-7 2 0-15,-8-2 0 16,-5-9 0-16,0-11 0 16,0-12 0-16,0-16 0 15,0-10 0-15,0 0 0 16,2-30 0-16,7-10 0 15,4-6 0-15,0-2 0 16,3 3 0-16,-3 13 0 16,-1 12 0-16,-1 12 0 0,2 8 0 15,5 4 0-15,3 24 0 16,2 10 0-16,2 6 0 16,-5 2 0-16,-5-1 0 15,-3-11 0-15,-5-10 0 16,-1-12 0-16,-1-12 0 15,1 0 0-15,1-26 0 16,4-14 0-16,5-10 0 16,2-3 0-16,2 2 0 0,-1 10 0 15,-3 9 0-15,3 16 0 16,-4 12 0-16,1 4 0 16,3 16 0-16,6 16 0 31,0 13 0-31,2 5 0 0,-4 2-84 0,14 8-266 15,-11-14-334-15,-4-12-568 0</inkml:trace>
  <inkml:trace contextRef="#ctx0" brushRef="#br0" timeOffset="146001.01">5510 13611 1957 0,'0'0'782'16,"0"0"-227"-16,0 0-218 15,-16-112-147-15,5 82-59 16,-8 8-31-16,-2 14-56 16,-12 8-44-16,-10 16 0 15,-6 28 0-15,0 12 0 16,9 11 0-16,11-3 0 16,17-8 0-16,12-12 0 15,14-18 0-15,22-14 0 16,9-12-20-16,-1-18-1 15,-2-18 21-15,-9-7 6 16,-8 0 8 0,-9 3 7-16,-7 3-21 0,-5 13 0 0,-2 10 0 15,0 14 0-15,0 0 0 32,6 22 0-32,3 14 0 0,7 10 0 0,6 1 0 15,7-5 0-15,4-12-8 16,4-14-62-16,1-16 25 15,-5-2 44-15,-2-30-6 16,-3-15 7-16,-4-8 6 16,-1-10-6-16,-5-9 0 15,0-6-1-15,-2 0 1 0,-5 8 9 16,-4 14-8-16,-4 19 46 16,-3 17 22-16,-2 16-69 31,0 6 0-31,0 8 0 15,0 24 0-15,0 14 0 16,0 8 0-16,0 5 0 16,0-3 0-16,0-12 0 15,0-12 0-15,11-20-119 16,3-12-101-16,1-20 49 16,-2-28 19-16,-3-16 49 15,-4-12 79-15,-6-6 24 0,0 3 48 16,-2 11 75-16,-12 16 60 15,1 16 27-15,4 18 15 16,3 14-225-16,1 4 0 16,2 0 0-16,1 18 0 15,2 2 0-15,0 0 0 16,0-4 0-16,0-6 0 16,0-6 0-16,0-2 0 15,0 0 0-15,0-2 0 16,0 0 0-16,0 0 0 15,0 0 0-15,0 0 0 0,0 0 0 16,0 0 0 0,0 0 0-16,0 0 0 0,0 0 0 15,0 0 0-15,0 0 0 16,0 0 0-16,0 0 0 16,0 0 0-16,0 0 0 15,0 0 0-15,0 0 0 16,0 0 0-16,0 0 0 15,0 0 0-15,0 0 0 16,0 0 0-16,0 2 0 0,0-2 0 16,0 0 0-16,0 2 0 15,0 0 0-15,0 6 0 16,-2 8 0-16,-2 14 0 16,-1 14 0-16,1 18 0 15,0 15 0-15,1 5 0 16,1 4 0-16,2-4 0 15,0-6 0-15,0-9 0 16,0-13 0-16,2-14 0 16,5-14-69-16,-5-20-407 15,-2-6-170-15,0 0-212 0</inkml:trace>
  <inkml:trace contextRef="#ctx0" brushRef="#br0" timeOffset="146168.87">5717 13575 2111 0,'0'0'837'0,"0"0"-266"16,0 0-243-16,0 0-79 15,73-118-249-15,-17 84 0 16,6 2 0-16,1 6-81 16,6 12-436-16,-18 8-470 15,-15 6-1138-15</inkml:trace>
  <inkml:trace contextRef="#ctx0" brushRef="#br0" timeOffset="146508.54">6164 13385 1367 0,'0'0'1012'0,"0"0"-356"16,0 0-173-16,0 0-199 15,0 0-100-15,0 0-74 16,0 0-110-16,108-34 0 16,-68 34 0-16,4 0 0 15,1 14 0-15,-1 18 0 16,-5 6 0-16,-11 4 0 15,-10 4 0-15,-14-4 0 0,-4-3 0 16,-4-10 0-16,-16-4 0 16,0-10 0-16,4-11 0 15,7-4 0-15,7-9 0 16,2-23 0-16,5-13 0 16,19-5 0-16,10-2 0 15,1 4 0-15,-2 14 0 16,1 14 0-16,-5 18 0 15,-2 2 0-15,-5 32 0 16,0 12 0-16,-4 6 0 16,0 0 0-16,-3-6 0 0,-1-5-41 15,-1-15-268 1,-6-10-329-16,-3-10-348 0</inkml:trace>
  <inkml:trace contextRef="#ctx0" brushRef="#br0" timeOffset="146633.71">6808 13128 2578 0,'0'0'755'15,"0"0"-430"-15,0 0-172 16,0 0-153-16,143-38-153 0,-85 50-575 16,-5 4-1751-16</inkml:trace>
  <inkml:trace contextRef="#ctx0" brushRef="#br0" timeOffset="146837.74">7615 13230 1692 0,'0'0'1183'0,"0"0"-422"16,0 0-301-16,0 0-460 16,0 0 0-16,0 0 0 15,-134 49 0-15,101 15 0 16,-5 6 0-16,-5 0 0 15,4-6 0-15,-9-11-246 0,13-20-433 16,8-19-447-16</inkml:trace>
  <inkml:trace contextRef="#ctx0" brushRef="#br0" timeOffset="146963.57">7272 13312 1921 0,'0'0'1274'0,"0"0"-707"16,0 0-351-16,0 0-98 15,0 0-118-15,127 111 0 16,-67-59 0-16,9 0 0 0,20 3 0 16,-17-15-288-1,-14-12-1996-15</inkml:trace>
  <inkml:trace contextRef="#ctx0" brushRef="#br0" timeOffset="148105.2">9339 13203 1498 0,'0'0'806'0,"0"0"-173"15,0 0-127-15,0 0-247 16,0 0-49-16,0 0-102 16,-162-69-64-16,91 142-12 15,9 3-32-15,10 14 0 16,17 0 0-16,32-16 0 15,6-2 0-15,59-12 0 16,54-25 0-16,48-31 0 16,19-8 0-16,-6-41 0 15,-46-3 0-15,-46 6 0 16,-35 2 0-16,-19-4 0 0,-8-8 0 16,-14-6 0-16,-9-1 0 15,-3 15 0-15,-32 19 0 16,-9 21 0-16,-10 8 0 15,-2 36 0-15,5 16 0 16,7 8 0-16,10 2 0 16,14-6 0-16,15-14 0 15,5-11 0-15,9-16 0 16,22-11 0-16,3-8 0 0,4-8 0 16,0-21 0-16,-5-14 0 15,-4-7 0-15,-6-6 0 16,-8 0 0-16,-3 6 0 15,-8 16 0-15,-4 16 0 16,0 18 0-16,0 1 0 16,0 35 0-16,0 13 0 15,4 5 0-15,11 0 0 16,6-8 0-16,4-12 0 16,-1-9 0-16,2-14 0 15,-3-11 0-15,-1 0 0 16,3-11 0-16,0-20 0 15,1-7 0 1,3-8 0-16,0 0 0 16,-5 2 0-16,-3 10 0 0,-8 14 0 0,-5 12 0 15,0 8 0-15,-4 12 0 16,2 22 0-16,5 14 0 16,1 4 0-16,1-2 0 15,3-6 0-15,-3-13 0 16,1-13 0-16,-1-10 0 0,0-8 0 15,1-7 0-15,3-21 0 16,8-10 0 0,2-8 0-16,4-6 0 0,0 2 0 15,2 6 0-15,-4 10 0 16,-2 16 0-16,-6 14 0 16,-2 4 0-16,-1 11 0 15,3 20 0-15,-2 5 0 16,8 4 0-16,4 0 0 15,5-4 0-15,30-8-177 16,-8-8-411-16,0-10-499 0</inkml:trace>
  <inkml:trace contextRef="#ctx0" brushRef="#br0" timeOffset="148505.31">11791 12757 2234 0,'0'0'867'0,"0"0"-415"15,0 0-156-15,0 0-49 16,0 0-247-16,0 0 0 16,-50 125 0-16,50 27 0 15,0 8 0-15,16-25 0 16,-1-41 0-16,-5-42 0 0,-1-18 0 31,-1-6 0-31,1-6 0 0,-2-8 0 0,0-14 0 16,-1-2 0-1,5-32 0-15,5-12 0 0,5-12 0 16,0-2 0-16,4 6 0 16,-5 10 0-16,0 17 0 15,-2 15 0 1,2 12 0-16,7 11 0 0,4 21 0 15,9 10 0-15,6 0 0 16,8 2 0-16,2-6-44 16,2-10-247-1,22-12-254-15,-16-8-225 0,-8-8-6 0</inkml:trace>
  <inkml:trace contextRef="#ctx0" brushRef="#br0" timeOffset="149270.73">12651 13339 1252 0,'0'0'732'16,"0"0"-141"-16,0 0-79 15,0 0-164-15,0-113-50 16,-7 99-79-16,-9 9-75 16,-6 5-144-16,-5 7 0 15,-4 23 0-15,-3 15 0 16,5 3 0-16,10 0 0 0,9-4 0 16,10-10 0-16,5-10 0 15,24-16 0-15,9-8 0 16,4-4 0-16,1-24 0 15,-3-10 0-15,-7-4 0 16,-4-4 0-16,-6 2 0 16,-8 5 0-16,-4 15 0 15,-4 12 0-15,-5 12 0 16,-2 0 0-16,2 29 0 16,1 7 0-16,3 6 0 0,3 0 0 15,5-6 0-15,3-6 0 16,3-10 0-16,1-10-11 15,0-10 10 1,0 0 1-16,-1-22 5 0,2-10 2 16,2-6-7-16,3-2 0 15,0 2 0-15,0 3 0 16,-2 13 0-16,-6 11 0 16,-1 11 0-16,-3 0 0 15,-1 23 0-15,1 9 0 16,-1 7 0-16,1-1 0 0,-1-4 0 15,-1-8 0 1,-1-14 0-16,-1-10 0 0,2-2-12 16,1-16 11-16,5-14-7 15,1-4 8-15,5-5 11 16,2 3-1-16,0 4-10 16,2 10 0-16,-1 8 0 15,1 10 0-15,0 4 0 16,4 0 0-16,6 14 0 15,1 2 0-15,4 1 0 16,3-7 0-16,5-6 0 16,-2-4 0-16,0 0 0 0,-6-21 0 15,-9-7 0 1,-10-6 0-16,-7-4 0 0,-9-2 0 16,-9 0 0-16,0 4 0 15,-11 10 0-15,-14 16 0 16,-6 10 0-16,-2 16 0 15,0 26 0-15,6 12 0 16,9 8 0-16,13 4 0 16,5-5 0-16,21-5 0 15,23-10 0-15,16-16 0 16,12-16 0 0,30-22-17-16,-15-22-362 0,-16-10-640 0</inkml:trace>
  <inkml:trace contextRef="#ctx0" brushRef="#br0" timeOffset="150263.16">15763 13445 1408 0,'0'0'528'15,"0"0"22"-15,0 0-82 16,5-120-129-16,13 79-37 16,3 5-92-16,4 6-70 15,2 10-41-15,2 11-47 16,4 9-52-16,3 0 0 16,-1 25 0-16,1 15 0 0,-5 9 0 15,-6 7 0-15,-7 0 0 16,-9-4 0-16,-5-10 0 15,-4-12-14-15,0-12-13 16,0-11 26-16,6-7 1 16,4-13 10-16,7-21 2 15,8-16 8-15,4-8-20 16,6-6 0-16,-1 3 0 16,-3 13 0-16,-6 16 0 15,-3 18 0-15,-5 14 0 16,0 21 0-16,-5 22 0 0,5 15 0 15,-5 5 0-15,0-3 0 16,-3-10 0-16,0-12 0 16,-3-15 0-16,1-18 0 15,0-5 0-15,-1-10 0 16,8-24 0-16,1-14 0 16,8-8 0-16,6-4 0 15,4 1 0-15,3 14 0 16,-1 13 0-16,-1 15 0 15,-5 17 0-15,0 3 0 16,-5 26 0-16,1 11 0 16,-5 9 0-16,-2-1 0 0,0 0 0 15,-3-6-14-15,1-8-206 16,8-10-432-16,-4-10-288 16,3-10-489-16</inkml:trace>
  <inkml:trace contextRef="#ctx0" brushRef="#br0" timeOffset="151375.59">17256 13271 1239 0,'0'0'815'16,"0"0"-189"-16,0 0-125 15,0 0-159-15,-7-107-87 16,-8 96-86-16,-5 4-20 0,-7 7-149 16,-7 12 0-16,-1 26 0 15,-1 10 0-15,7 11 0 16,11-1 0-16,16-4 0 15,2-8 0-15,20-14 0 16,14-12 0-16,6-16 0 16,-3-4 0-16,-3-10 0 15,-5-18 0 1,-7-8 0-16,-4-4 0 0,-5-2 0 16,-2 4 0-1,-3 6 0-15,-2 12 0 0,-4 14 0 16,5 6 0-16,-3 15 0 15,6 24 0-15,-2 9 0 16,1 2 0-16,3-2 0 16,1-8 0-16,-3-12 0 15,2-12 0-15,1-10 0 16,1-6 0-16,5-6 0 16,6-20 0-16,4-8 0 15,7-10 0-15,1-6 0 16,4 0 0-16,-1 2 0 15,-5 9 0-15,-6 11 0 0,-6 19 0 16,-10 9 0-16,-1 9 0 16,-8 26 0-16,-2 12 0 15,2 8 0-15,-1-3 0 16,5-6 0-16,2-10 0 16,5-14 0-16,1-14 0 15,3-8 0-15,6-8 0 16,0-24 0-16,4-8 0 15,2-8 0-15,0-4 0 0,3 2 0 16,-5 6 0 0,-3 12 0-16,-6 14 0 0,-6 14 0 15,-8 4 0-15,1 13 0 16,-3 19 0-16,1 4 0 16,2 5 0-16,4-3 0 15,5-6 0-15,3-6 0 16,8-10 0-16,4-10-3 15,5-6-24-15,4-6 10 16,0-20 16-16,2-4 0 16,-1-6 2-16,-3-2 0 15,-5 3 5-15,-6 6-6 0,-10 8-1 16,-5 10 0-16,-6 4 1 16,-6 6 6-1,2 1-5-15,-2 0 0 0,0 0-1 16,3 0-9-16,1 0 9 15,6 0-1-15,2 0 1 16,7 0 1-16,-2-9 0 16,1-3-1-16,-5 1 12 15,-4 0-12-15,-4 5 31 16,-5 6-31-16,0 0 0 16,0 12 0-16,-10 26 0 0,-2 16 0 15,0 17 0 1,3 11 0-16,9 6 0 15,0 2 0-15,0 3 0 16,14-3 0-16,1 2 0 16,-1-6 0-16,-3-2 0 0,-7-3 0 15,-4-11 0-15,0-8 0 16,-15-12 0-16,-14-10 0 16,-12-8 0-16,-7-11 0 15,-4-11 0-15,1-10 0 16,7 0 0-16,10-27 0 0,20-17 0 15,16-36 0 1,64-46 0-16,40-35 0 0,6 7 0 16,-14 36 0-16,-33 47 0 15,-19 27 0-15,-10 12-287 16,-12 6-857-16</inkml:trace>
  <inkml:trace contextRef="#ctx0" brushRef="#br0" timeOffset="152098.47">19566 13176 1844 0,'0'0'716'16,"0"0"-371"-16,0 0-25 16,0 0-152-16,0 0-57 15,139 75-39-15,-81-75-8 16,-8-11 1-16,-9-13-32 15,-14-3 24-15,-18-6 43 16,-9-1-38-16,-9 4 1 0,-20 6-24 16,-4 8-27-16,-8 16 13 15,3 2-25-15,3 34 0 16,6 14 0-16,13 10 0 16,16 5 0-16,5-5 0 15,39-8 0-15,23-18 0 16,15-20 0-16,10-14 0 0,1-12 0 15,-8-26 0 1,-14-10 0-16,-17-8 0 0,-18-4 0 16,-12-5 0-16,-13 3 0 15,-9 8 0-15,-2 14 0 16,0 18 0-16,-2 22 0 16,-9 12 0-1,4 38 0-15,7 18 0 0,0 10 0 16,22 3 0-16,26-11 0 15,14-14 0-15,11-24 0 16,25-38-240-16,-17-28-533 16,-19-16-415-16</inkml:trace>
  <inkml:trace contextRef="#ctx0" brushRef="#br0" timeOffset="152240.04">20656 12637 1081 0,'0'0'1736'16,"0"0"-1005"-16,0 0-464 15,0 0-117-15,0 0-150 16,0 0-17-16,15 146-496 31,19-97-961-31</inkml:trace>
  <inkml:trace contextRef="#ctx0" brushRef="#br0" timeOffset="153129.1">21188 13162 2362 0,'0'0'749'0,"0"0"-230"16,0 0-250-16,5-114-72 15,-5 90-197-15,-9 6 0 16,-18 12 0-16,-8 6 0 16,-5 2 0-16,-3 22 0 15,5 8 0-15,14 0 0 31,11-2 0-31,13-8 0 16,0-6 0-16,29-12 0 0,8-4 0 16,7 0 0-1,-1-14 0-15,-7-2 0 0,-9 4 0 0,-10 8 0 16,-5 4 0-16,-6 14 0 16,1 30 0-1,-3 36 0-15,6 37 0 0,3 27 0 16,-3 9 0-16,2-25 0 15,-5-34 0-15,-7-32 0 16,0-7 0-16,0-1 0 16,-5-2 0-16,-17-6 0 15,-14-20 0-15,-11-18 0 0,-11-8 0 16,-7-26 0-16,3-20 0 16,12-32 0-16,31-39 0 15,35-43 0-15,60-23 0 16,35 13 0-16,16 29 0 15,-6 51 0-15,-19 32 0 16,-21 22 0-16,-23 16 0 16,-16 4 0-1,-5 0 0-15,-8 2 0 0,-6-2 0 16,-19 4 0-16,-4 0 0 16,-16 2 0-16,-15 2 0 15,-5 6 0-15,-1 2 0 0,3 18 0 16,10 18 0-16,11 12 0 15,13 6 0-15,4 2 0 16,31-8 0-16,19-8 0 16,9-15 0-16,3-19 0 15,1-6 0-15,-11-13 0 16,-10-20 0-16,-12-7 0 16,-12-5 0-16,-8-3 0 15,-5 6 0-15,-5 8 0 16,-4 12 0-16,2 14 0 15,0 8 0-15,6 10 0 0,-2 28 0 16,5 12 0 0,0 6 0-16,5 3 0 0,-1-9 0 15,1-12 0-15,2-14 0 16,-1-18 0-16,4-6 0 16,0-16 0-1,6-18 0-15,2-8 0 0,2-5 0 16,3 5 0-16,-1 6 0 15,-4 12 0-15,-2 10 0 16,-4 12 0-16,-3 2 0 0,-3 18 0 16,4 14 0-1,14 22 0-15,-6-10-487 0,2-8-844 16</inkml:trace>
  <inkml:trace contextRef="#ctx0" brushRef="#br0" timeOffset="153444.96">23265 12865 2526 0,'0'0'978'16,"0"0"-512"-16,0 0-340 0,0 0-126 0,0 0 0 15,43 119 0-15,-26-43 0 16,3 8 0-16,3-3 0 15,4-9 0 1,4-16 0-16,4-22 0 0,3-24 0 16,0-10 0-16,-1-32 0 15,-2-18 0-15,-6-17 0 16,-1-9 0-16,-2-6 0 16,3-4 0-16,-2 1 0 15,2 13 0-15,-2 21 0 16,-4 24 0-16,-2 36-466 31,-2 24-593-31,-4 15-780 0</inkml:trace>
  <inkml:trace contextRef="#ctx0" brushRef="#br0" timeOffset="154773.94">24326 13106 1982 0,'0'0'798'0,"0"0"-271"15,2-104-194 1,-2 61-137-16,-23 14-53 0,-10 13-26 16,-13 16-117-16,-10 12 0 15,0 30 0-15,2 14 0 16,10 8 0-16,15-2 0 16,15-4 0-16,14-12 0 15,2-13 0-15,27-17 0 16,10-14 0-16,3-2 0 15,0-25 0-15,1-11 0 16,-6-5 0-16,-1-4 0 16,-5 3 0-16,-8 8 0 15,-8 14 0-15,-6 12 0 16,-4 8 0-16,1 16 0 16,5 20 0-16,7 6 0 0,7 3 0 15,10-4 0-15,5-10 0 16,5-13 0-16,-1-14 0 15,-1-4 0-15,-5-25 0 16,-7-15 0-16,-4-11 0 16,-5-10 0-16,-2-11 0 15,0-25 0-15,0-29 0 16,-4-28 0-16,-5 15 0 16,-9 38 0-16,-2 48 0 15,0 51 0-15,-17 4 0 16,-10 54 0-16,-4 53 0 15,2 43 0-15,15 17 0 0,14-29 0 16,0-40 0-16,24-41 0 16,8-18 0-16,10-3 0 15,7-8 0-15,5-9 0 16,-5-21 0-16,-3-7 0 16,-6-25 0-16,-1-8 0 15,-2-8 0-15,-1 0 0 16,-1 2 0-16,-3 6 0 15,-6 12 0-15,-7 18 0 0,-6 10 0 16,-7 16 0 0,-4 22 0-16,-2 12 0 0,0 2 0 15,0-2 0-15,0-10 0 16,2-12 0-16,8-14 0 16,1-11 0-16,7-3 0 15,4-17 0-15,2-12 0 16,3-10 0-16,4-1 0 15,1 0 0-15,-3 2 0 16,-5 8 0-16,-4 10 0 16,-4 14 0-16,-5 6 0 15,-2 2 0-15,-2 24 0 16,3 6 0-16,4 4 0 0,4 0 0 16,11-4 0-16,4-5 0 15,8-9 0-15,3-11 0 16,0-7 0-16,-3-2 0 15,-6-21 0-15,-4-10 0 16,-8-5 0-16,-6-8 0 16,-5-2 0-16,-3-4 0 15,-7 3 0-15,-2 8 0 16,0 13 0-16,-7 14 0 16,-13 14 0-16,-5 7 0 15,-2 32 0-15,4 11 0 0,7 8 0 16,9 2 0-1,7-2 0-15,13-8 0 0,26-9 0 16,13-11 0-16,9-15 0 16,5-12 0-16,2-3 0 15,-6-12 0-15,-5-16 0 0,-5-12 0 16,-7-9 0 0,-3-11 0-16,0-6 0 15,-3-4 0 1,-6-1 0-16,-7 7 0 15,-10 14 0-15,-10 14 0 16,-6 14 0-16,-2 12 0 16,-20 8 0-16,-7 2 0 0,-5 4 0 15,3 16 0-15,4 2 0 16,10 4 0-16,11 0 0 16,6 2 0-16,6-2 0 15,21 2 0-15,8-1 0 16,3-1 0-16,0-2 0 15,-7 0 0-15,-4 0 0 16,-7 0 0-16,-7 0 0 16,-8-2 0-16,-5 2 0 15,-5-2 0-15,-24-4 0 16,-11 0 0-16,-11-4 0 0,-4-2 0 16,-19-10-186-16,13-2-648 15,19 0-1175-15</inkml:trace>
  <inkml:trace contextRef="#ctx0" brushRef="#br0" timeOffset="154931.97">26536 13232 2407 0,'0'0'961'15,"0"0"-619"-15,0 0-128 16,0 0-104-1,0 0-110-15,0 0-303 0,0 0-937 0</inkml:trace>
  <inkml:trace contextRef="#ctx0" brushRef="#br0" timeOffset="156470.87">28145 13257 2063 0,'0'0'610'0,"0"0"-256"0,0 0 156 16,0 0-305-16,0 0-74 15,-106-135-46-15,73 93-7 16,-3-10-18-16,-6-10-60 16,-3-10 0-16,-1-26 0 15,4-25 0-15,10-21 0 16,15 15 0-16,15 35 0 16,2 38 0-16,0 38 0 15,6 10 0-15,7 8 0 16,7 12 0-16,7 46 0 0,-4 10 0 15,-4 18 0-15,-9 7 0 16,-10-11 0-16,-14 6 0 16,-28-10-17-16,-18-12-5 15,-13-9 22-15,-8-17 0 16,5-10 10-16,13-12 19 16,26-10-29-16,24-6 0 15,13-2 0-15,60 0 0 16,60-10 0-16,56-4 0 15,20 4 0-15,-6 6 0 16,-51 4 0-16,-54 0 0 0,-33 0 0 16,-21 0 0-1,-12-2-312-15,-13-2-704 0</inkml:trace>
  <inkml:trace contextRef="#ctx0" brushRef="#br0" timeOffset="158204.21">3740 14418 2225 0,'0'0'616'16,"0"0"-282"-16,0 0 19 15,0 0-111-15,0 0-115 16,0 0-68-16,0 0-42 15,-102-39-16-15,97 110-1 16,5 33 12-16,0 34 11 16,0 11 2-16,13-27-17 15,4-32-8-15,-2-38 0 0,5-16-21 16,5-5-31 0,8-9-49-16,5-12 13 0,3-10 62 15,-2-32 26-15,-1-25 23 16,-7-11 17-16,-4-16 10 15,-10-4 16-15,-5-3-2 16,-12 5-2-16,0 12-25 16,0 16-37-16,-6 20 0 15,-4 22 0-15,3 16 0 16,3 10 0-16,2 32 0 16,2 18 0-16,0 14 0 15,0 8 0-15,0 3 0 16,9-5 0-16,-1-8 0 0,2-14 0 15,-4-14 0-15,1-18 0 16,-1-12 0-16,2-14-13 16,-2 0 13-16,3-30 13 15,3-10-13-15,-4-10 0 16,3-4 0-16,-2 2 0 16,0 12 0-16,-2 17 0 15,1 22 0-15,4 1 0 16,5 28-13-16,8 14 12 15,6 8-7-15,3 0 7 16,3-6 0-16,2-12-65 0,-1-11 2 16,-5-12 29-1,-4-9 15-15,-7 0 20 0,-2-12 0 16,-6-14 1-16,-1-4 14 16,-5-4-14-16,-3-6 9 15,0 4 7-15,-5 8-5 16,0 12 15-16,0 10 1 15,0 6-28-15,0 12-15 16,2 18 3-16,5 6 12 16,6 4 1-16,7-6 0 15,2-8-2-15,8-10-7 16,-1-12-6-16,0-4 13 0,-4 0-11 16,0-18 12-16,-2-8 1 15,-3-6 0-15,-7 0 13 16,-2-2-5-16,-4 6-9 15,-5 10 10-15,1 6 1 16,-3 12-5-16,2 0-6 16,2 22-30-16,5 14 29 15,7 6-6-15,1-2 1 16,6-4 6-16,-1-14-14 16,3-12-7-16,-4-10 10 15,2 0 11-15,0-28 14 0,1-10-14 16,-2-6 2-16,3-6 5 15,-3 0 1-15,1 6 14 16,-4 4 7-16,1 18-4 16,-2 9 4-16,2 13-28 15,7 18 7-15,4 25 1 16,5 13-9-16,3 8 6 16,-2-2-6-16,-9-4-11 15,-10-8-53-15,-14-9-59 16,-4-14-17-16,-29 0 26 15,-23-9-27-15,-60-14-104 0,10-4-499 16,-4 0-1076-16</inkml:trace>
  <inkml:trace contextRef="#ctx0" brushRef="#br0" timeOffset="158377.99">3515 14680 2878 0,'0'0'656'0,"0"0"-377"0,0 0-94 0,0 0-155 15,168-44-30-15,-64 40-375 16,3-4-574-16</inkml:trace>
  <inkml:trace contextRef="#ctx0" brushRef="#br0" timeOffset="159002.73">6526 14865 2015 0,'0'0'858'0,"0"0"-601"16,0 0-63-16,0 0 63 16,0 0-113-16,149-40-79 15,-103 88-35-15,2 16-8 0,-11 10-16 16,-8 6-6 0,-8-6-18-16,-13-7-88 0,-6-15 34 15,-2-16 33-15,0-14 28 16,0-14 11-16,0-8 21 15,3-8 96-15,3-26-30 16,6-12-33-16,3-12 6 16,7-13 5-16,1 5-7 15,1 6-26-15,0 10-32 16,-1 20 0-16,2 20 0 16,2 10 0-16,1 24 0 15,1 24 0-15,-2 2 0 16,-5 4 0-16,-9-6 0 0,-6-7 0 15,-4-14-3-15,-3-6-14 16,0-11 13 0,0-10 4-16,0 0 9 0,0-27 6 15,0-4-15-15,0-18 0 16,17-1 0-16,12-2 0 16,4 6 0-16,4 14 0 15,0 18 0-15,-1 14 0 16,-3 10 0-16,-6 26 0 15,-8 10 0-15,-2 6 0 16,-7-2-27-16,2 3-129 0,3 6-296 16,-1-10-301-16,-1-13-461 0</inkml:trace>
  <inkml:trace contextRef="#ctx0" brushRef="#br0" timeOffset="160110.06">8036 14993 2542 0,'0'0'673'0,"0"0"-296"0,0 0-108 15,-96-102-110-15,65 84-83 16,-4 14-76 0,-8 4 0-16,-1 14 0 0,-6 26 0 15,6 14 0-15,7 6 0 16,14 0 0-16,14-10 0 15,9-11 0-15,18-13 0 16,17-16-14-16,10-10 2 16,2 0 3-16,-5-27 9 15,-4-5 18-15,-9-2-17 16,-9 0 15-16,-7 0-16 0,-8 4 0 16,-3 6 0-16,-2 10 0 15,0 12 0-15,0 2 0 16,4 16 0-16,3 16 0 15,4 8 0-15,7 0 0 32,2 0 0-32,5-12-81 0,2-10 3 0,0-10 43 15,-2-8 7-15,2-4 28 16,0-19 5-16,0-12 12 16,0-3 31-16,-5-4-6 15,0-2 10-15,-4 6 6 0,-3 4-58 16,-5 14 0 15,-1 14 0-31,-3 6 0 0,6 20 0 16,1 16 0-16,0 4 0 15,1 6 0-15,1-4-15 16,-1-8-57-16,-4-8-26 16,4-12 26-16,-1-11 44 15,1-3 12-15,4-14 16 16,4-15 21-16,-3-7-12 0,4-2 15 15,-3-2 4-15,-4 6-2 16,-5 8 10-16,-4 12-17 16,-1 14-3-16,-1 0-16 15,2 26-3-15,0 10 3 16,1 4 0-16,3 0-1 16,1 0-8-16,1-9-82 15,3-12-55-15,3-6 1 16,2-13-8-16,3 0 38 15,3-17 65-15,2-11 47 0,-3-8 3 16,1 0 39-16,-5 0 36 16,-3 6 28-16,-6 8-5 15,-5 12 10-15,-2 10-36 16,-2 4-53-16,0 24 19 16,5 8-31-16,5 0-6 15,3 0-1-15,10-10-92 16,8-9-49-16,3-16 28 15,3-1 34-15,-1-18 46 16,-5-14 16-16,-6-4 17 16,-6-8 1-16,-6-6 5 0,-3 2 25 15,-6 2 16 1,-3 6 16-16,-3 11 40 0,0 11 13 16,-2 17-8-16,0 1-24 15,0 18-59-15,0 26-8 16,0 32-7-16,0 36-1 15,0 31-2-15,0 13-7 16,-4-8-1-16,-11-5 1 16,-1-23 0-16,0-22-12 15,3-17-9-15,4-27 20 16,2-14-9-16,1-8 10 16,-4-6 9-16,2-8 13 0,-5-18 73 15,-5-14-50 1,-7-26-45-16,-2-22 0 0,2-33 0 15,17-37 0-15,14-30 0 16,35 9 0-16,15 37-29 16,30 28-133-16,-24 48-492 15,-2 8-1018-15</inkml:trace>
  <inkml:trace contextRef="#ctx0" brushRef="#br0" timeOffset="160651.67">10075 15071 2415 0,'0'0'715'15,"0"0"-511"-15,0 0 90 16,0 0-129-16,0 0-108 15,138-6-36-15,-91-10-9 16,-2-6-6-16,-10-2 7 16,-8-8-7-16,-12 0 9 15,-13 2 3-15,-2 0 0 0,-4 6 17 16,-19 8-1-16,0 11-11 16,-6 5-10-16,0 31-4 15,4 17-8-15,7 14 5 16,13 6-6-16,5-6-1 15,29-8-7-15,23-18-2 16,15-13 10-16,12-19 0 16,4-4-1-1,-2-22-6-15,-10-19-4 16,-15-5 11-16,-14-2 9 16,-16-10 36-16,-7 0-45 0,-11 0 0 15,-3 10 0-15,-3 12 0 16,-2 18 0-16,0 18 0 15,0 8 0-15,0 34 0 16,0 20 0-16,0 10 0 16,4 4 0-16,21-6 0 15,12-16 0-15,15-15 0 16,8-17 0-16,3-20 0 16,-5-2-135-16,-7-60-455 15,-17 3-257-15,-15-7-259 0</inkml:trace>
  <inkml:trace contextRef="#ctx0" brushRef="#br0" timeOffset="160807.97">11124 14482 2335 0,'0'0'965'0,"0"0"-489"16,0 0-281-16,0 0-70 16,0 0-125-16,43 104-37 15,1-50-302-15,0-4-949 0</inkml:trace>
  <inkml:trace contextRef="#ctx0" brushRef="#br0" timeOffset="161833.43">11691 14917 2221 0,'0'0'781'0,"0"0"-430"16,0 0 12-16,39-128-127 15,-39 101-92-15,-4 17-144 16,-25 6 0-16,-16 4 0 16,-6 28 0-16,-5 15 0 0,5 7 0 15,15-2 0-15,16-6 0 16,20-10 0-16,7-14 0 16,33-14 0-16,14-4 0 15,8-10 0 1,1-14 0-16,-11 0 0 0,-9 6 0 15,-16 8 0-15,-9 10 0 16,-12 10 0-16,-1 34 0 16,-5 22 0-16,0 32 0 15,2 33 0-15,1 23 0 0,1-9 0 16,-4-29 0 0,0-40 0-16,0-28 0 0,0-2 0 15,-9 2 0-15,-11-3 0 16,-7-19 0-16,-8-12 0 15,-7-14 0-15,-8-4 0 16,1-32 0-16,5-18 0 16,15-31 0-16,29-39 0 15,26-42 0 1,37 11 0-16,12 29 0 0,-3 37 0 16,-10 35-21-16,9 0-17 0,3-4-41 15,0 2-11 1,-18 14 27-16,-21 10 30 0,-18 12 33 15,-9 6 22-15,-8 4 17 16,0 2-1-16,-2 2-13 16,-6 2 16-16,0 4 25 15,-1 0-11-15,-1 23-17 16,4 14-38-16,-1 11 0 16,5 6 0-16,2 2 0 15,7-6 0-15,22-10 0 16,6-13 0-16,12-14 0 15,2-13 0-15,0 0-3 16,-2-22 2-16,-2-10 0 0,-8-10 1 16,-5-4 5-16,-10-8-5 15,-7-2 0-15,-7 4 0 16,-6 9 0-16,-2 11 0 16,0 18 0-16,0 14 0 15,-8 0 0 1,2 37 0-16,4 11 0 0,2 10 0 15,0 2 0-15,22-8 0 16,9-12 0-16,9-16 0 16,5-12 0-16,0-12 0 0,-6-4 0 15,-2-22 0-15,-11-6 0 16,-4-10 0-16,-8 0 0 16,-3-2 0-16,-5 3 0 15,-1 9 0-15,-1 14 0 16,-2 14 0-16,3 4 0 15,0 18 0-15,1 17 0 16,5 9 0-16,1 6 0 16,3-6 0-16,3-12 0 15,-1-6 0 1,0-12 0-16,0-14 0 0,1 0 0 0,2-12 0 16,2-12 0-16,5-2 0 15,2-2 0-15,0 8 0 16,0 4 0-16,-2 10 0 15,-5 6 0-15,3 2-71 16,-8 16-608 0,-1-4-1085-16</inkml:trace>
  <inkml:trace contextRef="#ctx0" brushRef="#br0" timeOffset="162342.7">14575 14490 834 0,'0'0'1811'0,"0"0"-1276"15,0 0-338-15,0 0 93 16,63 112-88-16,-37-42-109 16,-1-2-61-16,2-1-22 15,-2-13-9-15,-4-16 8 16,-2-18-8-16,-4-16 6 16,-1-4 67-16,-6-36-74 15,-3-10 0-15,-1-15 0 0,-1-7 0 16,-1-2 0-1,5 2 0-15,1 10 0 0,10 18 0 16,4 22 0-16,25 40-152 16,-5 22-617-16,-1 12-389 0</inkml:trace>
  <inkml:trace contextRef="#ctx0" brushRef="#br0" timeOffset="162629.09">15235 14963 1847 0,'0'0'848'15,"0"0"-342"-15,0 0-148 0,0 0-85 16,0 0-116-16,0 0-95 16,0 0-38-16,132-106-3 15,-99 69-21-15,-6-3 0 16,-12 3 0-16,-10-4 0 0,-5 11 0 16,-18 4 0-16,-20 18 0 15,-11 8 0-15,-5 22 0 16,1 20 0-16,8 13 0 15,16 7 0-15,21-2 0 16,8-6 0-16,33-10 0 0,45-12 0 16,40-20 0-16,2-12-125 15,32-14-377-15,-38-16-357 16,-41 2-385-16</inkml:trace>
  <inkml:trace contextRef="#ctx0" brushRef="#br0" timeOffset="163696.51">16046 14702 1390 0,'0'0'874'0,"0"0"-185"0,0 0-321 16,0 0-46 0,0 0-107-16,0 0-89 15,-138 87-14 1,116-29-112-16,10 8 0 0,12-4 0 0,27-8 0 16,35-16 0-16,21-18-51 15,15-20-119-15,5-18-55 16,-7-26-7-16,-12-18 112 15,-20-14 68-15,-10-27 40 16,-16-19 12 0,-18-22 27-16,-11 9 39 0,-9 31 17 15,0 32 24-15,-13 36 32 16,-8 12 52-16,-6 14-16 0,-6 10-101 16,-5 46-74-1,3 50 0-15,8 47 0 0,21 17 0 16,8 1 0-16,33-35 0 31,7-42 0-31,1-26 0 0,6-18 0 0,11-4 0 16,10-12 0-16,1-12 0 15,-7-12-26-15,-12-18 8 16,-13-22 9-16,-7-16 9 16,-8-4 1-16,-3-6 12 15,-8 8 26 1,-3 13-39-16,-5 22 0 0,-5 18 0 15,0 5 0-15,-2 32 0 16,-9 17 0-16,2 7 0 16,7 0 0-16,2-4 0 0,7-10 0 15,17-12-18-15,5-16-90 16,2-14-33-16,-5 0 45 16,-5-10 61-16,-7-14 35 15,-10-4 9-15,-2-4 31 16,-2-4 8-16,0-4-7 15,0-4 8-15,-8 0-11 16,-6-6 20-16,3 5 16 16,-1 5-33-16,6 4-41 15,3 8 0 1,3 8 0 0,0 6 0-16,11 8 0 15,14 6 0-15,6 0 0 16,7 24 0-16,5 8 0 0,-1 16 0 15,1 5 0-15,-8 2 0 16,-8-1 0-16,-12-5 0 16,-11-5 0-16,-4-14-3 15,-8-8-25-15,-15-10 11 16,-2-8 14-16,6-4 3 16,7-4 1-16,10-20 17 15,2-10 14-15,18-8-32 16,18-10 0-16,13-4 0 15,6-1 0-15,3 3 0 0,-6 2 0 16,-8 6 0-16,-15 8 0 16,-13 8 0-16,-12 6 0 15,-4 8 0-15,0 8 0 16,-18 4 0-16,1 4 0 16,-1 0 0-16,5 18 0 15,4 12 0-15,9 8 0 16,0 8 0-16,9 2 0 15,15 0 0-15,5 0 0 16,3-6 0-16,1-2 0 16,0-1 0-16,-2-9 0 0,-2 0 0 15,-7-4 0 1,-6-6 0-16,-9-2 0 0,-7-4 0 16,0 0 0-16,-29-8 0 15,-13 0 0-15,-14-6-83 16,-15 0-131-16,-56-18-85 15,15-8-360-15,8-6-444 0</inkml:trace>
  <inkml:trace contextRef="#ctx0" brushRef="#br0" timeOffset="163837.79">16374 14484 2572 0,'0'0'740'16,"0"0"-247"-16,0 0-281 15,193-44-133-15,-26 36-79 16,23 6 0-16,-5-5 0 16,-54 3-595-16,-41-1-1667 0</inkml:trace>
  <inkml:trace contextRef="#ctx0" brushRef="#br0" timeOffset="163995.26">18415 14917 2875 0,'0'0'878'16,"0"0"-535"-16,0 0-343 15,0 0 0-15,0 0-459 16,-48 104-1001-16</inkml:trace>
  <inkml:trace contextRef="#ctx0" brushRef="#br0" timeOffset="164279.09">15720 15679 2626 0,'0'0'715'16,"0"0"-377"-16,0 0-83 15,201-59-93-15,-20 36-162 16,31 1 0-16,6-5 0 16,-14 5 0-16,-36 0 0 15,-39 2 0-15,-38 8 0 16,-37-2 0-16,-25 10 0 16,-16 0-107-16,-26 4-369 15,-22 0-222-15,-23 4-395 0</inkml:trace>
  <inkml:trace contextRef="#ctx0" brushRef="#br0" timeOffset="164506.31">15870 15841 1778 0,'0'0'796'0,"0"0"-232"16,0 0-208-16,0 0-47 15,0 0-106-15,174-8-113 16,-10-18-90-16,23-2 0 15,6 2 0-15,-18 0 0 16,-28 0 0-16,-33 8 0 16,-32 4 0-16,-30 6 0 0,-21 6 0 15,-4-2 0 1,-5 4-26-16,5 0-247 0,-12 0-363 0,4 0-637 0</inkml:trace>
  <inkml:trace contextRef="#ctx0" brushRef="#br0" timeOffset="164664.75">17715 15749 2545 0,'0'0'875'0,"0"0"-516"16,0 0-359-16,0 0-30 15,0 0-1306-15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36:09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 6709 2020 0,'0'0'346'0,"0"0"-74"0,0 0-59 15,0 0-84 1,0 0-32-16,0 0 36 0,4-12-9 16,0 12-40-1,3 0-24-15,7 12-10 0,1 8-14 16,5 12-12-16,0 9-8 16,2 9 8-16,-3 2-12 15,-2 0-4-15,-1-8 7 16,-1-10-15-16,3-12 0 15,7-18 2-15,13-4-2 16,28-48 45-16,48-48-18 16,53-46-9-16,27-21 1 15,0 11-19-15,-36 38-7 16,-54 39 7-16,-36 27-25 0,-20 10 17 16,-8 2 8-16,-5 6 0 15,-7 2 18-15,-17 13-1 16,-6 10 22-16,-5 3 1 15,0 2-29-15,0 0-11 16,0 0-5-16,0 0-15 16,0 2-52-16,0 30-127 15,-9 0-132-15,-7 2-556 0</inkml:trace>
  <inkml:trace contextRef="#ctx0" brushRef="#br0" timeOffset="1066.29">1913 7258 697 0,'0'0'938'0,"0"0"-625"16,0 0-65-16,0 0-66 16,0 0-39-16,0 0 41 15,0 0-30-15,25-5-43 16,-10 25-4-16,3 10-41 16,1 8-16-16,-2 10-1 15,3 4-25-15,-3-1 5 16,2-5-16-16,-1-9-13 15,-1-12 14-15,4-11 11 16,3-14 53-16,10 0 33 0,8-31-30 16,11-17-17-1,16-16-28-15,27-28-19 0,31-26-1 16,36-21-10-16,8 5-10 16,-3 18 4-16,-20 18-6 15,-40 31 5-15,-23 13-24 16,-28 12-7-16,-14 10 32 15,-4-4 1-15,-3 4 5 16,-5 2-6-16,-13 14 1 16,-9 5 33-16,-7 10-10 15,-2 1-16-15,0 0-8 16,0 0-9-16,2 0-44 16,0 4-62-16,8 11-67 15,-1 0-306-15,-3-3-510 0</inkml:trace>
  <inkml:trace contextRef="#ctx0" brushRef="#br0" timeOffset="1200.58">4018 6715 2169 0,'0'0'660'0,"0"0"-660"16,0 0-21-16,0 0-772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54:16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 3743 2210 0,'0'0'663'0,"0"0"-343"16,0 0-18-16,0 0-110 15,0 0-58-15,0 0-94 16,-42 10-16-16,42 25-13 16,0 2-2-16,0 0 0 15,0-7-9-15,4-12 1 16,7-12 14-16,16-6 5 15,17-18 19-15,47-38 4 16,57-38-7-16,55-29-11 16,6 3-25-16,-33 26-6 15,-58 38 6-15,-66 33 0 16,-26 14 1-16,-8 2-1 0,-9 7-11 16,-9 0-4-16,0 16-7 15,-16 21-44-15,-4 23-212 16,7-6-570-16,11-12-787 0</inkml:trace>
  <inkml:trace contextRef="#ctx0" brushRef="#br0" timeOffset="997.51">10632 5177 2029 0,'0'0'685'0,"0"0"-491"16,0 0 276-16,0 0-196 16,0 0-109-16,0 0-93 15,0 0-54-15,-32-34-10 0,70 34 7 16,36 0-8-16,49 0 13 15,55-4-13 1,31-10-7-16,7 0 12 0,-13 0-11 16,-38 2-1-16,-41 2 0 15,-37 0-5-15,-39 4-64 16,-27-2-45-16,-9 0 15 16,-12-2 72-16,-22 2-34 0,-83 4-291 15,2 4-396 1,-3 0-272-16</inkml:trace>
  <inkml:trace contextRef="#ctx0" brushRef="#br0" timeOffset="1256.33">10779 5234 1397 0,'0'0'1002'0,"0"0"-545"16,0 0-94-16,0 0-26 15,0 0-107-15,0 0-128 16,0 0-53-16,22 5-26 15,83-2-2-15,65-3-3 16,65 0-17-16,24 0 5 0,-16-4 1 16,-60-7-7-16,-77 1-40 15,-45 4-38-15,-28 1 24 16,-13-2 54-16,-11 1 1 16,-9-2 57-16,0 2-11 15,-11 0-47-15,11 4-134 16,2 0-500-16,27 0-1257 0</inkml:trace>
  <inkml:trace contextRef="#ctx0" brushRef="#br0" timeOffset="1933">21144 5163 1842 0,'0'0'788'0,"0"0"-257"16,0 0-169-16,0 0-71 15,0 0-82-15,0 0-136 16,0 0-73-16,-85-58 0 16,156 58 0-16,56 0 0 15,47 0 0 1,18 0 0-16,-9 0 0 0,-43 0 0 0,-50-2 0 16,-35-2 0-16,-20 0-23 15,-8 0 17-15,-9-2-7 16,-11 2 13-16,-7-2 0 15,-32 2-7-15,-21 2-86 16,-23 2-221-16,-57 8-235 16,17 12-284-16,6 2-219 0</inkml:trace>
  <inkml:trace contextRef="#ctx0" brushRef="#br0" timeOffset="2138.61">21175 5324 1382 0,'0'0'720'15,"0"0"-344"1,0 0 115-16,0 0-156 0,0 0-61 31,0 0-74-31,0 0-52 0,196 10-73 0,-67-19-22 16,25 0-40-16,-11 0-12 15,-34 2 5-15,-35 3-6 16,-28-3 6-16,-3 2-6 16,-3-1-16-16,-9 2 2 0,-14 0-5 15,-12 4 2 1,-5 0-26-1,-5 0-112-15,-10 0-383 16,-3 0-769-16</inkml:trace>
  <inkml:trace contextRef="#ctx0" brushRef="#br0" timeOffset="3233.26">4151 5783 1360 0,'0'0'521'0,"0"0"-268"0,0 0 288 0,0 0-171 16,0 0-68-16,0 0-120 15,0 0-40-15,-48 0-5 32,48 0-61-32,23 0-38 15,19 4 20-15,38 0-19 16,54-2-10-16,51-2-1 15,18 0-27-15,-12 0 0 16,-50-6-1-16,-57 2 1 16,-32 2-2-16,-26-2-25 15,-7 2-22-15,-13 0 3 16,-6 0 7-16,-20 0-31 16,-32 0-229-16,-56 2-284 15,10 0-230-15,2 4-517 0</inkml:trace>
  <inkml:trace contextRef="#ctx0" brushRef="#br0" timeOffset="3422.68">4236 5929 1475 0,'0'0'754'0,"0"0"-507"16,0 0 139-16,0 0-13 16,0 0-140-16,0 0-119 15,0 0-1-15,104 18-19 16,-17-16-20-16,2-2-53 15,11 0-5-15,0 0-16 16,-17 0-37-16,0-8-116 16,-12-14-164-16,-25 4-232 0,-19-2-391 0</inkml:trace>
  <inkml:trace contextRef="#ctx0" brushRef="#br0" timeOffset="3563.35">5499 5905 2647 0,'0'0'791'16,"0"0"-499"-16,0 0-44 15,0 0-181-15,0 0-67 0,0 0-370 16,0 0-1024-16</inkml:trace>
  <inkml:trace contextRef="#ctx0" brushRef="#br0" timeOffset="5135.18">6750 6910 2061 0,'0'0'1003'0,"0"0"-813"16,0 0 27-16,0 0 121 16,0 0-187-16,0 0-92 15,0 0-59-15,85 0 7 16,34 0-7-16,61 0 70 15,29 0-70 1,10-10 0-16,-25-2 0 0,-59 6 0 16,-37 2 0-16,-42 0 0 15,-31 4 0-15,-9 0 0 16,-10 0 0-16,-4 0 0 16,-2 0 0-16,0 0 0 0,0 0 0 15,0 0 0-15,0 0 0 16,29 2 0-16,7 4-320 15,6-4-506-15</inkml:trace>
  <inkml:trace contextRef="#ctx0" brushRef="#br0" timeOffset="6292.74">16264 6936 1810 0,'0'0'387'16,"0"0"-151"-16,0 0 296 0,0 0-246 15,0 0-135-15,0 0-106 16,0 0-12-16,102-48 52 16,26 44 14-16,66 0-19 15,42 4 7-15,20 0-33 0,-2 0-14 16,-31 0-25-16,-20 4-15 16,-45 2-1-1,-49-4 0-15,-44-2 0 0,-25 0 1 0,-13 0 0 16,-14 0-10-16,-13 0 0 15,-9-8-67 1,-40 0-140-16,-64 0-248 0,7 4-170 16,2 0-242-16</inkml:trace>
  <inkml:trace contextRef="#ctx0" brushRef="#br0" timeOffset="6559.96">16275 6964 1982 0,'0'0'549'0,"0"0"-245"31,0 0 183-31,0 0-291 0,0 0-121 0,123 0-31 16,24 0 38-16,67 0-17 16,40 0-41-16,9 0 3 15,-16 0-21-15,-41 0-5 16,-46 0-2-16,-52 0-10 15,-40 0-8 1,-30 0-23-16,-11-4 30 0,-12 0 12 16,-9-2 10-16,-6-2-10 0,-6 0-75 15,-9 2-261-15,3 0-856 16</inkml:trace>
  <inkml:trace contextRef="#ctx0" brushRef="#br0" timeOffset="6705.66">18519 7113 2586 0,'0'0'764'0,"0"0"-501"16,0 0-80-16,0 0-183 16,0 0-101-16,0 0-582 0</inkml:trace>
  <inkml:trace contextRef="#ctx0" brushRef="#br0" timeOffset="14794.57">6083 8071 2155 0,'0'0'393'0,"0"0"-262"15,0 0 70-15,0 0-66 16,0 0-83-16,0 0-51 16,31 16 9-16,-3 12 20 15,10 10 15-15,11 2 18 16,11-2-2-16,14-2-23 15,28-6-4-15,32-12 2 0,33-18 0 32,4 0 0-32,-25-15-17 0,-42-10-5 0,-40 3 10 15,-14 2-6-15,-1-4 15 16,-2 2 13-16,-10 2-1 16,-12 8 9-16,-7 10-10 15,-5 2-35-15,7 12 1 16,9 18-9-16,11 6 0 15,12 4-1-15,8-1 0 16,9-11-1-16,4-8 3 0,1-13 2 16,-3-7-3-1,0-1 0-15,1-23 12 16,-3-9-2-16,0-3 7 0,-3-2 30 16,-3 4-21-16,-5 4 7 31,-7 8-14-31,-1 8-14 0,-6 8 1 15,0 6-7-15,1 0 0 0,-5 0-1 32,-2 2 1-32,-5 4-99 15,-13-2-384-15,-15-4-870 0</inkml:trace>
  <inkml:trace contextRef="#ctx0" brushRef="#br0" timeOffset="15868.05">5238 6906 1463 0,'0'0'972'0,"0"0"-588"15,0 0 106-15,0 0-247 0,0 0-116 16,0 0-83-16,0 0 8 16,-11-22-4-16,11 22 0 15,0 6-15-15,0 14-24 16,13 6 12-16,1 4-16 15,1 0-4-15,-1-2-1 16,-4-6 0-16,-1-8-9 16,-2-6-1-16,-2-4 2 15,-3-4 8-15,0 0 1 16,3 0 22-16,1-18 4 0,0-6-26 16,4-6 13-16,1 0-4 15,0 2 1-15,-2 8 7 16,-2 6-11-16,-3 10-5 15,-2 4-1-15,3 0-1 16,3 14 1-16,2 8-1 16,1 2 2-16,-1 2-2 15,2-6-41-15,-3-4-2 16,-1-8 4-16,0-6 4 16,0-2 17-16,3-2 18 15,3-18 11 1,1-8-5-16,1 0-6 0,-3 0 1 15,-2 8 11-15,-1 6-3 0,-6 8 9 16,-2 6-10-16,5 0-8 16,1 2-8-16,6 12 1 15,4-2-1-15,0 2-10 16,2-4-160-16,7-8-130 16,-8-2-271-16,0 0-182 0</inkml:trace>
  <inkml:trace contextRef="#ctx0" brushRef="#br0" timeOffset="16363.89">5844 6774 2476 0,'0'0'593'0,"0"0"-244"0,0 0-109 31,0 0-151-31,0 0-55 0,0 0-33 0,0 0 0 16,-36 54 0-16,27-24 5 15,0-2 2-15,7-2-8 16,2-8-9 0,0-8-87-16,0-4 3 0,0-6-1 15,7 0 33-15,1-12 61 16,4-6 21-16,-3-4-7 16,-3 4 29-16,-2 2 62 0,-4 8 9 15,0 3-12-15,0 5-16 16,0 0-43-16,0 0-26 31,6 13-17-31,0 5 2 16,5 0-2-16,3 0-9 15,1-4-15-15,1-6-111 0,1-4-137 16,-1-4-59-16,2-2-238 16,-4-18-13-16,-2-4 244 15,0 0-148-15,-5 1 418 16,-5 8 68-16,-2 5 342 15,0 3 227-15,0 7-71 0,0 0-179 16,0 0-101-16,4 7-123 16,5 11 87-16,5 2-75 15,1 4-68-15,5-2-23 16,-3-2-16-16,6-4-157 16,2-10-216-16,-5-4-432 15,-5-2-30-15</inkml:trace>
  <inkml:trace contextRef="#ctx0" brushRef="#br0" timeOffset="16489.37">6118 6824 1551 0,'0'0'769'0,"0"0"-169"0,0 0-319 15,0 0-55 1,0 0-53-16,0 0-71 0,-83 124-65 16,75-86-25-16,0-4-12 15,6-2-171-15,2-10-213 16,0-12-579-16</inkml:trace>
  <inkml:trace contextRef="#ctx0" brushRef="#br0" timeOffset="16631.16">6345 6880 2083 0,'0'0'1144'0,"0"0"-658"0,0 0-275 15,0 0-124-15,0 0-87 16,0 0-103-16,0 0-358 15,0-2-484-15</inkml:trace>
  <inkml:trace contextRef="#ctx0" brushRef="#br0" timeOffset="16898.12">5728 7225 2160 0,'0'0'669'0,"0"0"-217"16,0 0-170-16,0 0-102 15,0 0-80-15,0 0-37 16,0 0-18-16,131-35-24 16,-69 13-21-16,8-1-88 15,-7-4-110-15,-9 4-76 16,-13 2-182-16,-30 7-43 15,-11 6-74-15,0 6-276 0</inkml:trace>
  <inkml:trace contextRef="#ctx0" brushRef="#br0" timeOffset="17102.34">5728 7275 682 0,'0'0'1120'0,"0"0"-541"15,0 0-61-15,0 0-166 16,0 0-84-16,0 0-91 15,0 0-42-15,-2 8-30 16,26-8-9-16,10 0-32 16,10-4-64-16,10-6 0 15,6-4 0-15,2-4-21 16,-4-1-80-16,-6 0-115 16,-12 1-85-16,-7-3-72 15,-10 6-269-15,-11 2-151 0</inkml:trace>
  <inkml:trace contextRef="#ctx0" brushRef="#br0" timeOffset="17228.82">6387 7149 1182 0,'0'0'1392'16,"0"0"-734"-16,0 0-331 0,0 0-98 16,0 0-127-16,0 0-102 15,0 0-120-15,-22 4-556 16</inkml:trace>
  <inkml:trace contextRef="#ctx0" brushRef="#br0" timeOffset="19493.53">14589 8137 1631 0,'0'0'598'0,"0"0"-360"0,0 0 246 16,0 0-250-16,0 0-58 16,0 0-65-1,-31 0 0-15,44-2 6 0,20-2-61 16,36-2-2-16,54-2 9 15,57-4-29-15,28 0 1 0,-1 2-19 16,-22 0-8-16,-62 2-8 16,-39 2-15-16,-35 2-30 15,-26 0-12 1,-10 0-60-16,-13 0 34 0,0 0 31 16,-61 0-231-16,-1 2-374 15,-7 0-253-15</inkml:trace>
  <inkml:trace contextRef="#ctx0" brushRef="#br0" timeOffset="19761.79">14556 8275 2114 0,'0'0'701'16,"0"0"-503"-16,0 0 1 15,0 0-38-15,0 0-27 16,243 0-85-16,-58 0-20 15,15-12-20 1,-15-4 0-16,-45 2-9 0,-53 4-29 16,-34 0 17-16,-22 4 11 15,-4 0 1-15,-8 0 73 16,-9 0 91-16,-10 4 1 16,0 0-32-16,0 0-133 15,0 2 0-15,0 0 0 16,0 0-47-16,11 0-172 0,14 6-303 15,2 2-410-15</inkml:trace>
  <inkml:trace contextRef="#ctx0" brushRef="#br0" timeOffset="19903.48">16227 8346 2150 0,'0'0'792'16,"0"0"-503"-16,0 0 51 0,0 0-224 15,0 0-116-15,0 0-338 16,0 0-604-16</inkml:trace>
  <inkml:trace contextRef="#ctx0" brushRef="#br0" timeOffset="25491.18">20473 8089 1827 0,'0'0'621'0,"0"0"-260"15,0 0 113-15,0 0-194 16,0 0-113-16,0 0-53 16,0 0-23-16,-35-24-29 15,61 24-13-15,17 0-14 16,34 0-20-16,37 0-15 15,0 0 0-15,-5 0 0 16,-16 0 0-16,-23 0 0 16,-5 0 0-16,-5 0 0 15,-23 0 0-15,-16 0-8 0,-15-2-13 16,-6 2-31 0,-2-2-95-16,-47-2-349 0,2 2-289 15,-6 0-385-15</inkml:trace>
  <inkml:trace contextRef="#ctx0" brushRef="#br0" timeOffset="25736.9">20428 8173 1558 0,'0'0'950'0,"0"0"-476"16,0 0-92-16,0 0-61 0,0 0-155 15,0 0-110-15,0 0-34 16,121 0-8-16,-23 0-5 15,0 0-8-15,9-2-1 16,3 0-30-16,-24-2-36 16,3 0-17-16,-17-2 7 15,-24 2-10-15,-19 0 19 16,-15 2-10-16,-14 0-8 16,0-2-233-16,-2 0-418 15,-8-2-500-15</inkml:trace>
  <inkml:trace contextRef="#ctx0" brushRef="#br0" timeOffset="25869.44">21409 8161 2331 0,'0'0'685'16,"0"0"-471"-16,0 0 25 16,0 0-239-16,0 0-224 15,0 0-790-15</inkml:trace>
  <inkml:trace contextRef="#ctx0" brushRef="#br0" timeOffset="128991.71">20125 720 1054 0,'0'0'610'0,"0"0"-294"15,0 0 18-15,0 0-32 16,0 0-80-16,0 0-50 16,0-10 34-16,0 8-32 15,0 2-44-15,0 0-19 16,0 0-49-16,0 0-23 16,-2-2 12-16,-4-1-15 15,-1 2-23-15,-2-2 4 16,-4 3 7-16,2 0 4 15,-5 3-28-15,3 15 1 0,2 8 5 16,3 6-6-16,8 6 0 16,0 0 2-16,17-2-2 15,14-8 0-15,6-8-15 16,8-10-3-16,2-10 16 16,0 0-5-16,-7-16 7 15,-9-10 6-15,-8-2 14 16,-10-4 1-16,-11 0-9 15,-2-2 9-15,0 2-2 16,-20 1-8-16,-2 5 5 16,-3 6 5-16,-4 7 5 15,0 4 1-15,0 5-17 0,2 4 8 16,2 0-18-16,4 0 0 16,7 10-11-16,12 8-70 15,2 0-277-15,0-6-940 0</inkml:trace>
  <inkml:trace contextRef="#ctx0" brushRef="#br0" timeOffset="129700.56">22886 573 914 0,'0'0'569'0,"0"0"16"16,0 0 65-16,0 0-152 16,0 0-239-16,0 0-68 15,0 0-50-15,-46 14-78 16,28 18-53-16,2 11 4 15,5 5-4-15,9 2 4 16,2-4-14 0,6-8 0-16,23-10 0 0,12-12-14 15,5-16-2-15,1 0 16 0,-2-20-1 16,-12-12 1-16,-8-6 29 16,-17 0-11-16,-8-2 36 15,0 1-2-15,-13 6 4 31,-9 4-56-31,-5 7 0 16,-2 8 0-16,0 10 0 0,-5 4 0 0,1 8 0 16,-23 42-152-16,12-3-607 15,-1 0-1519-15</inkml:trace>
  <inkml:trace contextRef="#ctx0" brushRef="#br0" timeOffset="130495.28">20295 2519 415 0,'0'0'1095'16,"0"0"-708"-16,0 0 79 15,0 0-161-15,0 0-38 16,0 0-13-16,0 0-34 16,-65-83-49-16,49 83-39 15,-1 14-69-15,-3 14-51 16,5 6 11-16,3 2-22 16,8 3-1-16,4-7 11 15,10-6-11-15,25-8-6 16,7-12 5-16,7-6-21 15,2-2 13-15,-4-23-18 0,-9-4 27 16,-12-10 12-16,-15-5-12 16,-11-6 38-1,0 0 23-15,-19 4-19 0,-10 10 0 16,-5 18-7-16,3 18-35 16,4 20-15-16,20 62-218 15,7-4-424-15,2-6-833 0</inkml:trace>
  <inkml:trace contextRef="#ctx0" brushRef="#br0" timeOffset="130967.4">22960 2410 1774 0,'0'0'807'0,"0"0"-326"16,0 0-130-16,0 0-110 16,0 0-128-16,0 0-47 15,0 0-27-15,-7 104-20 16,7-70-2 0,0-1-17-1,16-8-1-15,11-7 1 16,4-7-9-16,4-11 0 15,3 0 9-15,0-8 0 0,-7-16 9 16,-9-9-8-16,-5-5 27 16,-15-8 16-16,-2-4-13 15,-2-2 7-15,-28 6-25 16,-12 12-13-16,-58 34-38 16,6 0-217-16,-2 24-699 0</inkml:trace>
  <inkml:trace contextRef="#ctx0" brushRef="#br0" timeOffset="131931.9">19065 595 1495 0,'0'0'610'0,"0"0"-310"15,0 0 40-15,0 0-127 0,0 0-32 16,0 0-28 0,-35-110-15-16,16 102 16 0,-2 6-41 15,-8 2-50-15,-5 18-42 16,-4 18-20-16,4 10 9 16,8 9-10-16,13-1 0 15,13-4-1-15,0-10-4 16,22-14-49-16,11-12 3 15,9-14 39-15,-2 0 12 16,1-26 8-16,-10-10 26 16,-9-8 17-16,-6-2 5 0,-10-1 4 15,-6 3 1-15,0 8-25 16,0 10 9 0,0 14-10-16,0 12-11 0,0 0-21 15,0 28-2-15,0 12-1 16,12 6 0-16,10 2-20 15,9-5-2-15,10-11-71 16,23-20-110-16,-8-9-325 16,-8-3-675-16</inkml:trace>
  <inkml:trace contextRef="#ctx0" brushRef="#br0" timeOffset="132822.94">23871 172 1894 0,'0'0'643'0,"0"0"-260"16,0 0-1 0,0 0-155-16,0 0-105 0,0 0-85 15,0 0-8-15,-31 130 10 16,20-54-9-16,1 1-29 16,0-9 5-16,5-12-6 15,3-16-30-15,2-18 11 16,0-15-10-16,0-7 29 0,4-11 12 15,15-21 12-15,0-10 0 16,4 0 0-16,3 0-3 16,-1 10-5-1,-1 14-16-15,3 14-11 16,-3 4-1-16,3 22 5 16,-4 12 7-16,-8 10 1 0,-6 2-1 15,-9-2 0-15,0 0-2 0,-11-5 2 16,-18-7 24-1,-9-6 16-15,-2-8 41 16,0-8-3-16,6-8-10 16,7-2-68-16,14 0 0 0,13-10-41 15,11-2-214-15,12 8-742 0</inkml:trace>
  <inkml:trace contextRef="#ctx0" brushRef="#br0" timeOffset="133263.37">24141 2324 1798 0,'0'0'799'0,"0"0"-263"16,0 0-195-1,0 0-80-15,0 0-96 0,-125 4-96 16,90 36-45-16,1 12 0 16,10 4-3-16,10 0-7 15,14-4 5-15,9-9 6 16,35-13-25-16,19-16 0 16,17-14 0-16,10-4 0 15,-2-26-9-15,-10-6-35 0,-24-1-14 16,-54 14-158-1,-2 10-396-15,-48 13-705 0</inkml:trace>
  <inkml:trace contextRef="#ctx0" brushRef="#br0" timeOffset="134130.37">18622 3545 1528 0,'0'0'622'0,"0"0"-362"16,0 0 30-16,0 0-52 0,-33-120 13 15,10 94-49 1,-2 5-74-16,-6 6-26 0,-2 7-11 15,-3 8 4-15,1 4-35 16,2 26-42-16,4 10-2 16,6 12-15-16,12 2 0 15,11-2 12-15,0-8-12 16,15-12-1-16,17-14 7 16,5-15-6-16,6-6 17 15,3-30 6-15,2-18 6 16,-4-9 9-16,-9-8-15 15,-8-9 12-15,-11-2-36 0,-11 0 0 16,-5 9 0 0,0 16 0-16,-5 20 0 0,-4 26 0 15,2 8 0-15,7 56 0 16,0 10 0-16,0 18 0 16,21 9 0-16,12-15 0 15,11 2 0-15,10-16 0 16,8-20 0-16,32-34-62 15,-14-10-283-15,-13-12-760 0</inkml:trace>
  <inkml:trace contextRef="#ctx0" brushRef="#br0" timeOffset="135636.13">20740 812 477 0,'0'0'683'0,"0"0"-426"0,0 0 64 15,0 0 62 1,0 0-89-16,0 0-52 0,0 0-24 16,-64-14-45-16,55 14-14 15,-4 0-72-15,-1 0-47 16,-3 0-7-16,1 0 2 16,1 0-16-16,3 0 5 15,3 0 2-15,5 0 17 16,2 0 2-16,2 0-27 15,0 0 0-15,0 0 0 16,0 0 5-16,0 0 20 16,0 0 10-16,0 0 7 15,0 0-2-15,0 0-28 16,0 0 0-16,0 0-1 16,0 0-7-16,0 0-2 0,-2 0-10 15,-8 0-1-15,-3-2-3 16,-5 2-5-16,-4 0-1 15,0-2 1-15,1 2 0 16,8 0 6-16,5 0-5 16,8 0 7-16,0 0-9 15,0 0 1-15,24 0-1 16,14 0 0-16,15 0 2 16,19 0 8-16,32 0 7 15,46-10-17-15,35-8 20 16,17 4-20-16,-8 2-1 15,-25 2 1-15,-46 6 0 16,-32-2 20-16,-26 2-20 0,-14-2 0 16,3-1 0-16,2-1 0 15,-1 1 0-15,-8 0 0 16,-5-1 0-16,-1 2 0 16,-1 1 0-1,1-2 0-15,-1 1 0 16,-3 2 0-16,-10 3 0 0,-10-2-8 15,-8 3-3-15,-4 0 11 0,-5 0 2 16,0 0 4-16,0-1-4 16,0-2-2-16,-5 1-15 15,-8-2-23-15,-8-1 4 16,-4 0 16-16,2 1 4 16,-4 0 14-16,2 0-1 15,-2-2 0-15,5 0 1 16,0 0 0-16,2-2 8 15,5 0 7-15,1 2-2 16,5-2 5-16,3 4 5 16,4 0-14-16,-2 2 6 15,2 2-2-15,2 0-4 16,0 0-2-16,0 0-7 0,0 0 0 16,0 0 0-16,0 0 0 15,0 0 0-15,21 2 0 16,8 8 0-16,13 2 0 15,7-2 0-15,9-2-3 16,-2 0 2 0,-10-1-20-16,-10-2 12 0,-14-1 3 15,-15 0 3-15,-7 2 3 16,0 4 6-16,-11 4 31 16,-12 11-37-16,1 2 0 15,-2 8 0-15,4 1 0 0,1 2-9 16,17 14-108-16,2-10-387 15,0-8-419-15</inkml:trace>
  <inkml:trace contextRef="#ctx0" brushRef="#br0" timeOffset="136855.23">23023 992 173 0,'0'0'615'16,"0"0"-463"-16,0 0-2 16,0 0 16-16,0 0-9 15,0 0-26-15,0 0 73 16,-37-30 43-16,35 22 70 0,2 0 12 15,-2 2-21-15,-3-2-48 16,3 2-37-16,-2 2-37 16,0 2-48-16,2 0-30 15,-3 2-28-15,2 0-41 16,1 10-21-16,0 18-17 16,0 17 0-16,2 14 9 15,0 14-10-15,0 9 0 16,0 8 13-16,0 4-4 15,4 17 12-15,8-11-4 16,-2-2 6-16,7 0-23 16,-4-15 0-16,3 3 0 0,-3-8 0 15,-1-8 0 1,0-12 0-16,-3-9 0 0,-3-13 0 16,-1-8 0-16,-2-10 0 15,-3-8 0 1,0-4 0-16,2-6 0 0,-2 0 0 15,0 0 0 1,0 0 0-16,0-16 0 16,0-7-15-16,0-2-27 0,-5-4-48 0,-6 3-66 15,-2 5-32 1,-3 0-41-16,-1 7 45 0,-2 5 24 16,-1 0 50-16,3 4 76 15,1-2 34-15,5 1 34 16,2-2 62-16,2-2 8 15,5-2 42-15,-1 0 3 16,1-2-32 0,2 0-12-16,0 0 8 0,0 2-22 15,0 2-17-15,0 4-32 16,0 4-15-16,0 2-9 16,0 0-18-16,0 20-5 15,2 10 4-15,10 10 2 16,1 6-1-16,5 3 0 0,0-6-11 15,-2-7 5-15,1-9-3 16,1-9 3-16,-1-12 6 16,6-6 0-16,2-6 28 15,4-22-2-15,2-10-8 16,0-6-8-16,-4-5-10 16,-2 3-34-16,-6 2-92 15,-3 14-476-15,-9 12-851 0</inkml:trace>
  <inkml:trace contextRef="#ctx0" brushRef="#br0" timeOffset="138499.6">20460 2679 622 0,'0'0'380'0,"0"0"-32"16,0 0-87-16,0 0-68 16,0 0-79-16,0 0-41 15,0 0-15-15,-20-48-21 0,16 44 3 16,1 0 32 0,0 2 23-16,1 0 3 0,2 2 32 15,-2 0 58-15,2 0-19 16,-2 0-9-16,2 0 0 15,0 0-27-15,0 0-13 16,0 0-36-16,0 0-32 16,0 0-10-16,0 0-34 15,0 0 19-15,20 0-9 16,16 0 27-16,15 0 7 16,18 0-19-16,27 0-9 15,29 0 0-15,26 0-16 0,5-5 10 16,-25-3-5-16,-30 5-13 15,-34-1 15 1,-2 0-15-16,10-3 0 0,8 1 10 16,6 1-10-16,-9-3 1 15,-11 2 4-15,-6 2-4 16,-7 0 1-16,-6 0-1 16,4-1-1-16,2 1 6 15,0-1-6-15,1-4-24 16,3 4-9-16,-2-4-5 15,-2 1 16-15,-5 0-2 16,-6 2 11-16,-8 2 12 16,-6 0-4-16,-4 0 5 0,-4 2 0 15,-3 0 1-15,-7 0-3 16,-6 0-2-16,-5 2 4 16,-2-2 12-16,0 0-4 15,-7 0 4-15,-12 0-12 16,-4 0-8-16,-4 0 8 15,-2 0-1-15,0 2 0 16,3 0-10-16,1-2 22 16,1 2-12-16,2-4 1 15,1 2 0-15,4-4 12 0,-1 0-12 0,3 0 0 16,-1 0 19-16,3 2-3 16,1 0 22-16,5 2-4 15,5 2-10 1,0 0-6-1,2-2-18-15,0 2-1 16,0 0 1-16,0-2-7 16,0 2 5-16,0 0-14 15,9 0 14-15,9 0 1 16,1 0 1-16,8 0-5 16,7 2 4-16,4 2 2 15,4 2-1-15,4-2 0 0,-1 2-34 16,-7-2-6-1,-9-2-2-15,-11 2 18 0,-11-2 15 16,-7 0 9-16,0 2 12 16,0 4 27-16,-4 2-3 15,-10 4-15-15,-1 4-21 16,-2 4 0-16,0 2 0 16,-1 5 0-16,3-1 6 15,-3-2-6-15,-11 4-75 16,4-9-194-16,1-4-531 0</inkml:trace>
  <inkml:trace contextRef="#ctx0" brushRef="#br0" timeOffset="140301.09">20108 1106 48 0,'0'0'665'15,"0"0"-486"-15,0 0-86 16,0 0-37-16,0 0-27 0,0 0-22 16,0 0 64-1,-18-23 94-15,16 17 24 0,2-1 56 16,0 2-45-16,0-4 19 15,0-1-14-15,0 1-31 16,0-4 26-16,0 4-51 16,0-4-46-16,0 3-28 15,0 2-23-15,0 2-4 16,0 2 15-16,0 2-1 16,0 2 8-16,0 0-27 15,0 14-43-15,0 12 19 16,0 14 22-16,0 11-4 15,6 7-2-15,4 8-16 16,-2 6-2-16,1 5-4 0,3 3-4 16,-4 3 9-16,1 4 0 15,-3-1 14-15,2 0-1 16,-2-1-20-16,-1-9 7 16,1-4-6-16,2-8-12 15,-4-6 0-15,0-8 1 16,0-5 6-16,-1-9-1 15,-3-6 1-15,2-8-4 16,-2-6-1-16,0-4-2 0,2-4 12 16,-2 0-12-16,0 0 0 15,2 2 4-15,0 0 5 16,0 4-15-16,1 0 6 16,0-4 0-16,-1 0-1 15,-2-4 1-15,2-4-17 16,-2-2-5-16,0 0-4 15,0 0 25-15,0-10-8 16,-4-12-45-16,-8-6 0 16,-1-2-5-16,-3-2 14 15,1 4 33-15,1 3-1 16,1 7 13-16,1 4 0 16,1 3 1-1,5 0 14-15,-1 4 15 16,0-1-3-16,1 0-5 0,1-1-14 0,1 4 22 15,0-4 1-15,1 1-4 16,1 0 21-16,0 1-15 16,2 0-3-1,0-1 2-15,0 5-23 0,0-4 3 16,0 5-3-16,0 0-9 16,0 0 8-16,0 2-8 15,0 0 0-15,0 0 3 16,0 0-3-16,0 0 0 0,0 4 1 15,7 6 5-15,3 3-6 16,4 1 0-16,-1-2-1 16,3-1-5-16,-3 3 12 15,0-3-6-15,3 0 6 16,-3 2-5-16,1-4-2 16,1 4 1-16,-1-5-7 15,-1 0 6-15,-1-5 2 16,-4 0 0-16,1-3 8 15,-2 0-8 1,0 0 7-16,2-8 4 0,1-12 24 0,4-9 7 31,-1-7-22-31,-2-4-4 0,3-2-1 16,-3 4-16-16,-2 4 8 16,-2 10-8-16,-1 6 0 15,-3 8 0-15,-3 4 8 16,2 4-8-16,-2 0-21 15,0 2-60-15,0 0-75 16,0 0-309-16,2 0-341 16,0 0-810-16</inkml:trace>
  <inkml:trace contextRef="#ctx0" brushRef="#br0" timeOffset="140401.19">20623 2015 2092 0,'0'0'873'15,"0"0"-581"-15,0 0-292 16,0 0-127-16,0 0-1101 0</inkml:trace>
  <inkml:trace contextRef="#ctx0" brushRef="#br0" timeOffset="184592.25">2807 10469 2302 0,'0'0'618'16,"0"0"-383"0,0 0 88-16,0 0-164 0,0 0-97 0,0 0-32 15,40 12 12 1,-20 6 9-16,2 7-20 0,3-2-8 16,-8 4 7-16,2-8-20 15,-6-4 1-15,3-5-11 16,-1-10-3-1,10 0 3-15,12-13 20 0,15-21 10 16,14-13-6 0,13-12-15-1,3-1-8-15,-6 4-1 16,-16 16-6-16,-22 18-19 16,-38 34-112-16,-18 24-363 0,-24 12-584 15</inkml:trace>
  <inkml:trace contextRef="#ctx0" brushRef="#br0" timeOffset="185632.77">26620 10168 51 0,'0'0'2403'0,"0"0"-1908"16,0 0-187-16,0 0-8 0,0 0-180 15,0 0-63-15,0 0-41 16,70 44 8-16,-41-7 11 16,0 3-35-16,-3-4 12 15,3-8-12-15,0-8 0 16,6-12 21-16,8-8 14 15,13-14 14-15,9-22 22 16,12-16-44-16,8-9 3 16,6-8-23-16,3-2-6 15,-7 3 3-15,-12 10-4 0,-12 14 0 16,-16 16-9-16,-18 12-19 16,-16 13-31-16,-13 3-56 15,-9 15-193-15,-18 10-242 16,-4 0-819-16</inkml:trace>
  <inkml:trace contextRef="#ctx0" brushRef="#br0" timeOffset="188229.26">6655 11600 1991 0,'0'0'540'0,"0"0"-260"0,0 0-66 15,0 0-129-15,0 0-70 16,0 0 5-16,0 0 5 16,58 56 17-16,-38-36-3 15,-3 0 9 1,2-5 3-16,-2-8-3 0,5-7 24 15,7 0 28-15,11-20-4 16,14-16-28-16,13-12-41 0,9-8-11 31,-1-2-7-31,-6 2-9 0,-13 10 0 16,-18 16 0-16,-16 13-7 16,-20 17-56-16,-8 21-270 15,-21 12-253-15,-4 2-712 0</inkml:trace>
  <inkml:trace contextRef="#ctx0" brushRef="#br0" timeOffset="193226.21">21822 12613 1215 0,'0'0'354'0,"0"0"-155"16,0 0 142-16,0 0-10 16,0 0-45-16,0 0-80 15,0 0 12-15,-32-16-51 16,29 16-27-16,1 0-50 16,2 0-28-16,0 0 5 0,0 0-43 15,0 0-15-15,14 0-9 16,22 0 12-16,15 0-10 15,38-2-1-15,34-6 0 16,-4-2-1-16,-11 2 0 16,-21 0-87-16,-34 4-71 15,-8 0-87-15,-18 2 14 16,-27 2-6-16,-50 0 12 16,-16 0-152-1,-8 6-245-15</inkml:trace>
  <inkml:trace contextRef="#ctx0" brushRef="#br0" timeOffset="193367.22">21799 12659 1788 0,'0'0'496'15,"0"0"-213"-15,0 0 0 16,0 0-53-16,0 0-78 16,158-10-110-16,-79 4-35 15,56-10-7-15,-17 2-346 16,-7-2-725-16</inkml:trace>
  <inkml:trace contextRef="#ctx0" brushRef="#br0" timeOffset="194091.37">26961 12410 1192 0,'0'0'331'0,"0"0"31"16,-113 0 117-16,66 0-159 15,5 2-62 1,4 8-86-16,9-2 7 0,7 1-34 16,5-4-51-16,13 1-14 15,4-2-37-15,8-1-26 16,25-2-2-16,20-1-8 15,19 0 16-15,17 0-22 16,9 0-1-16,2-4-12 16,-9-4-96-1,-20 1-102-15,-24 0 2 0,-29 1-30 0,-18 2 65 16,-32 4-30-16,-28 0-17 16,-13 0-74-16,-8 2 11 15,4 10 39-15,8 5 139 16,13 1 105-1,19-4 110-15,14-1 110 16,21-3 90-16,2-3-26 0,31-3 44 16,23-4-85-16,15 0-68 15,16 0-109-15,32-15-66 0,-20 0-46 16,-26 1-624-16</inkml:trace>
  <inkml:trace contextRef="#ctx0" brushRef="#br0" timeOffset="196361.3">14702 12651 1639 0,'0'0'660'15,"0"0"-351"-15,0 0-42 16,0 0-100-16,0 0-40 15,0 0-41 1,0 0-25-16,23-36 45 0,-19 36-13 16,0 10-12-16,2 10 2 15,-2 6-43-15,2 2-13 16,1 0-12-16,1-4-15 16,4-8-1-16,3-10 0 15,10-6 1-15,11 0 21 16,15-26 0-16,11-14-3 15,14-10-4-15,7-6-13 16,-1-2-1-16,-6 8 0 16,-16 7 1-16,-20 15 9 15,-16 12 4-15,-12 8 17 0,-10 8 37 16,-2 0-44-16,0 0-12 16,0 2-12-16,0 10-29 15,-2 12-97-15,-8-3-463 16,0-3-702-16</inkml:trace>
  <inkml:trace contextRef="#ctx0" brushRef="#br0" timeOffset="-213430.19">19524 13569 1230 0,'0'0'384'0,"0"0"-19"16,0 0-9-16,0 0-45 16,0 0-75-16,-20-48-54 15,20 42 11-15,-2 4-4 16,-1 2-57-16,1 0-21 0,0 4-51 15,2 14-45-15,0 8 10 16,0 0-24-16,16 1-1 16,10-9 0-16,11-10 0 15,4-8 0-15,9-7 0 16,0-22 0-16,0-6 15 16,-6-7-14-16,-8 2 6 15,-7 4 10-15,-7 8-5 16,-9 10 19-16,-1 10-19 15,-1 8-11-15,3 2 20 16,3 24-12-16,7 8-8 16,10 4 17-16,3-4-16 0,9-6-3 15,2-10 1-15,1-8 0 16,1-10-3-16,-4 0 3 16,-4 0 0-16,-5-16 8 15,-4 0 1-15,-9-2-6 16,-4 4-3-16,-6 4 0 15,-3 2-6-15,-3 8 6 16,6 0 0-16,6 0 0 16,11 12 0-16,12 2-2 15,13-2-85-15,55-6-169 16,-14-4-424-16,-1-2-798 0</inkml:trace>
  <inkml:trace contextRef="#ctx0" brushRef="#br0" timeOffset="-211331.12">24891 13541 662 0,'0'0'845'0,"0"0"-586"16,0 0 82-16,0 0 16 15,0 0-71-15,0 0-112 16,0 0 12-16,-89-36-17 16,83 34-34-16,-1 0 0 15,5 0-45-15,0 0-18 16,2 0 7-16,0 2-53 15,0-2 22-15,0 2-26 16,24-2-16-16,21-2 11 16,35 0-17-16,41-2 0 15,29 2 19-15,-9 0-17 0,-31 2 6 16,-42 2-8-16,-36 0 0 16,-10 0-3-16,-7 0 3 15,-8 0 0-15,-7 0 31 16,-7 0-24-16,-13 0-7 15,0 0-16-15,-2-14-209 16,4-2-392-16,0-2-1241 0</inkml:trace>
  <inkml:trace contextRef="#ctx0" brushRef="#br0" timeOffset="-208371.31">13194 14458 1207 0,'0'0'531'16,"0"0"-208"-16,0 0 163 0,0 0-202 15,0 0-64-15,0 0-51 16,0 0-70-16,-36-18-29 31,36 18-5-31,0 0-22 16,18 0 19-16,18 0 16 0,18 0 0 15,39-4-17 1,45-2-34-16,40-1-3 0,9-1-24 16,-12 2 6-16,-46 1-6 15,-47 1 1-15,-29-1 6 16,-20 5-5-16,-4-4-2 16,-6 0 0-16,-5 3 12 15,-11 1 35-15,-7 0 14 16,0-3-44-16,6-1-17 15,-2 2-152-15,4-6-887 0</inkml:trace>
  <inkml:trace contextRef="#ctx0" brushRef="#br0" timeOffset="-207061.7">19555 14343 1164 0,'0'0'339'16,"0"0"-186"-16,0 0 135 15,0 0 1-15,0 0-83 16,0 0-14-16,0 0-62 15,-75-2-29 1,75 2-4-16,0 0-25 0,0 0 25 16,15 0 25-16,12 0 0 15,15 0-5-15,20 0-54 16,34-4-16-16,36-4-4 16,28 2-28-16,-12 2 8 15,-35 4-11-15,-41 0-11 0,-39 0 7 16,-6 0-8-16,-8 0 0 15,-5 0 6-15,-14 0 6 16,0 0 32-16,0 0-44 16,0 0-2-16,40 0-176 15,9-4-622-15,14-4-487 0</inkml:trace>
  <inkml:trace contextRef="#ctx0" brushRef="#br0" timeOffset="-206135.55">25888 14516 1320 0,'0'0'291'15,"0"0"-45"1,0 0 14-16,0 0-82 0,-150 0-43 16,107 0-23-16,-1 0 13 15,-1 2-15-15,5-2 12 16,7 2-2-16,6-2 19 15,10 0 19-15,7 0-40 16,10 0-3-16,0 0-4 16,21 0-48-16,19 0-22 15,13-8-22-15,12 0-17 16,6-1 14-16,5 2-14 16,-3 1-2-16,-1 0 0 0,-9 2-6 15,-11 4-18-15,-7-6-5 16,-11 4-10-16,-12 2-22 15,-9 0-2-15,-8 0 45 16,-5 0 16-16,0 0-34 16,-23 0 0-16,-10 0-27 15,-11 4-19-15,-14 5-33 16,-13 4-8-16,-12-1 15 16,-9 2 44-16,-5 0 38 15,1 0 26-15,2-2 44 16,12 2 37-16,11-8 77 15,19 0 34-15,19-2-41 16,20-2-4-16,13-2-40 0,15 0-22 16,34 0-31-16,20-2-34 15,18-8-1-15,26-4-19 16,26 0 0-16,19-4-54 16,-11 4-143-16,-2-4-152 15,-47 6-405-15,-36 2-608 0</inkml:trace>
  <inkml:trace contextRef="#ctx0" brushRef="#br0" timeOffset="-205395.98">28797 13714 1128 0,'0'0'388'0,"0"0"-25"15,0 0 28-15,0 0-51 16,0 0-77-16,0 0-78 16,0 0-16-16,-15-38-18 15,12 38-67-15,-1 0-33 16,-3 11 8-16,-1 10-23 15,-1 1 4-15,-1 2-23 16,6 0-17-16,4-4 30 16,0-4-30-16,9-4 0 0,18-6 35 15,10-6-5-15,8 0 21 16,11-8-6-16,4-20-18 16,3-2 16-1,-1-4-26-15,-2-4-4 0,-4 2 20 16,-7 0-32-16,-12 7 26 15,-6 9-11-15,-12 6-15 16,-6 6 29-16,-6 6-30 16,-5 0 1-16,0 2-2 15,1 0-15-15,-1 0-61 16,4 4-89-16,3 9-334 0,-2-4-235 16,0 1-926-16</inkml:trace>
  <inkml:trace contextRef="#ctx0" brushRef="#br0" timeOffset="-205231.25">29608 13702 2429 0,'0'0'691'0,"0"0"-413"16,0 0-95-16,0 0-183 15,0 0-34-15,0 0-735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59:22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6906 5573 517 0,'0'0'1572'0,"0"0"-1388"15,0 0-76-15,0 0 30 16,0 0-37-16,0 0-42 16,106 116-25-16,-48-101 8 15,4-4 29-15,5-9-14 0,1-2-23 16,6-2-7-16,0-18-6 15,1-2-12-15,3-5 11 16,0 4-20-16,0 2 9 16,-7 10-4-16,-2 6 1 15,-9 5-3-15,-4 6-3 16,-4 19 31-16,-4 4 32 16,4 7-10-16,4-1-29 15,6-5-9-15,5-4-15 16,9-12 0-16,8-8-1 0,5-6 9 15,5-6-4-15,4-18-3 16,-5-4 0-16,-4-4 19 16,-6 2-10-16,-12 3 8 15,-11 9-16-15,-8 7-1 16,-8 8 21-16,-3 3 5 16,-3 3 28-16,3 12-2 15,7 2-34-15,5-2-8 16,10-4-11-16,6-7 6 15,4-4 7-15,7 0-12 16,-2-12-1-16,0-13 5 0,-5-3 1 16,-4-2-6-16,-5 0 0 15,-7 4 1-15,-8 4 10 16,-7 10 2-16,-9 12 2 16,-6 0 8-16,-4 20 26 15,-3 14 41-15,4 9-36 16,3-2-34-16,6-2 4 15,10-10-18-15,8-12 3 16,9-13-9-16,10-4-5 16,7-14-29-16,6-16 4 0,-3-6-4 15,-4-3 33-15,-9 1 1 16,-9 8 0-16,-14 6 9 16,-8 10-8-1,-7 10 22-15,-5 4-14 0,3 4 7 16,6 18 28-16,10 4-26 15,8 4-9-15,13-4 19 16,8-6-27-16,8-8 11 16,5-9-12-16,2-3-5 15,0 0 4-15,0-15-5 16,-3-3 6-16,1 0 5 0,-5 0-4 16,0 2-2-16,-2 0 1 15,-4 2-6-15,-6 2 0 16,-7 4 6-16,-6 2 0 15,-7 6 0-15,-4 0 6 16,-4 0-6-16,-2 0 0 31,0 4 0-31,-3 4-3 0,1-2 3 0,-3 0 0 16,1 0 3-16,-3-4 5 16,-2-2-9-16,-7 0 1 15,-1 0 0-15,-10 0 0 0,-3 0 0 16,-6-4-1-16,-2-8-53 15,0 2-248 1,-10-2-667-16</inkml:trace>
  <inkml:trace contextRef="#ctx0" brushRef="#br0" timeOffset="811.87">16684 5682 1564 0,'0'0'724'15,"0"0"-407"-15,0 0 54 16,0 0 3-16,0 0-147 16,0 0-128-16,0 0-65 15,19 0 20-15,45 0 0 16,33 0-22-16,30 0-8 16,29 0-24-1,-12 0-7-15,-28 0 6 0,-35 0 2 0,-35-1 8 16,-3-3-8-1,-8 0-2-15,-10-1-6 0,-23 0-44 16,-2 1-44-16,-29-2-161 16,-20 2-99-1,-40 4-274-15,9 0-106 16,6 0-861-16</inkml:trace>
  <inkml:trace contextRef="#ctx0" brushRef="#br0" timeOffset="1032.43">16802 5813 1300 0,'0'0'588'0,"0"0"-251"16,0 0 240-16,0 0-233 16,0 0-58-1,0 0-102-15,0 0-62 16,-72 24-49-16,123-18-2 16,39 0-38-16,45-2-18 15,48-4-9-15,16 0-6 16,-14-8-6-16,-45-6-47 15,-51 2-8-15,-31 2-25 16,-23 2-19-16,-4-2-7 16,-8 0-56-16,-10 0 29 15,-13 0-32-15,-2 4-370 16,-7 4-238-16</inkml:trace>
  <inkml:trace contextRef="#ctx0" brushRef="#br0" timeOffset="1172.95">18269 5797 1820 0,'0'0'815'16,"0"0"-526"-16,0 0-30 15,0 0-259-15,0 0-256 16,0 0-1834-16</inkml:trace>
  <inkml:trace contextRef="#ctx0" brushRef="#br0" timeOffset="2346.89">766 5963 1753 0,'0'0'556'0,"0"0"-290"16,0 0 210-16,0 0-244 16,0 0-106-16,0 0-59 0,0 0-32 15,2 3 26 1,13 26-14-16,4 10-35 15,-1 2 17-15,-1 6-29 0,-1-3 0 16,-1-4 10-16,-3-8-4 16,-1-6-5-16,2-10 10 15,3-5-11-15,11-11 27 16,15 0-11-16,31-41 35 16,55-31 6-16,47-28-40 15,28-11-2-15,-7 9-9 16,-49 28-6-16,-53 30 10 0,-38 15-8 15,-23 10 17-15,-6 2 40 16,-10 6-19-16,-3 0 49 16,-10 8-89-1,-4 3 0-15,0 0 0 16,0 0 0-16,0 0 0 16,7 0-20-16,7 6-160 15,-1 4-154-15,-5-2-708 0</inkml:trace>
  <inkml:trace contextRef="#ctx0" brushRef="#br0" timeOffset="4845.42">789 7118 2136 0,'0'0'329'0,"0"0"-142"16,0 0 53-16,0 0-124 16,0 0-82-16,0 0-6 15,0 0 40 1,48 95 5-1,-30-57 7-15,-3 4-21 0,-1-4-6 0,-1-4-11 32,-4-4 0-32,3-10 1 15,1-8-11-15,5-8 10 16,11-4 0-16,13-10 15 16,18-24 4-16,36-28-29 15,40-26-16-15,29-18 10 16,-9 7-25-16,-34 25 4 15,-43 30-5-15,-37 20-1 16,-7 4 1-16,-6 4 11 0,-8 2 35 16,-13 8 35-1,-6 4-21-15,-2 2-24 0,0 0-17 16,0 0-19-16,0 0-16 16,5 0-2-16,6 0-39 15,4 0 9-15,12 10-88 16,-2-2-221-16,-8 0-467 0</inkml:trace>
  <inkml:trace contextRef="#ctx0" brushRef="#br0" timeOffset="9842.61">791 8217 1822 0,'0'0'511'0,"0"0"-253"15,0 0 88-15,0 0-117 16,0 0-121-16,0 0-51 15,2 18-12-15,9 10 76 16,-1 9-43 0,4 6-42-16,-3 6 2 0,-1 1-25 15,-2 0-11-15,1-6 17 0,-2-8-13 16,0-10-3-16,2-7-2 16,4-14-1-16,11-5 18 15,12-5-5 1,20-26 38-16,15-17-3 0,34-22-42 15,-5 0 12-15,6 0-16 16,0 5 4-16,-27 22-5 16,-2 2-1-16,-21 13 0 0,-21 10 14 15,-12 8-14 1,-15 8 15-16,-1 2-15 16,7 0-13-16,-1 4-194 0,0 6-568 0</inkml:trace>
  <inkml:trace contextRef="#ctx0" brushRef="#br0" timeOffset="10947.69">14598 8534 1903 0,'0'0'728'0,"0"0"-387"0,0 0 126 15,0 0-254-15,0 0-63 16,0 0-66-16,-81 8-25 16,110-6-17-16,21 2 15 15,30 0-5-15,38-2-52 16,37-2 0-16,11 0 0 16,-28 0 0-16,-33 0 0 15,-43 0 0-15,-13-2 0 16,-2-2 0-16,-7-2 0 15,-5 2 0-15,-19 0 0 16,-11 0 0-16,-5 0 0 0,0 0-21 16,-19 0-21-1,-7 4-51-15,-25 0-177 16,4 4-314-16,-2 8-356 0</inkml:trace>
  <inkml:trace contextRef="#ctx0" brushRef="#br0" timeOffset="11237.73">14609 8753 1677 0,'0'0'673'15,"0"0"-327"-15,0 0 151 0,0 0-196 16,0 0-114-16,0 0-82 16,0 0-61-16,18 0-1 15,53 0 13-15,32 0-46 16,30-6 6-16,-8-5-16 15,-13 0 0-15,-24 1 3 16,-30-1-3-16,-4 2 0 16,-5-1-5-16,-18 0 16 15,-15 3-8-15,-10 2-2 16,-6 0 1-16,0 4 22 16,0 1-24-16,0 0-42 0,0 0-125 15,12 0-359 1,-1 0-303-16,0 0-210 0</inkml:trace>
  <inkml:trace contextRef="#ctx0" brushRef="#br0" timeOffset="11373.98">15574 8775 1192 0,'0'0'1044'0,"0"0"-576"16,0 0-154-16,0 0-28 15,0 0-286-15,0 0-10 0,0 0-593 16,-35-8-1128-1</inkml:trace>
  <inkml:trace contextRef="#ctx0" brushRef="#br0" timeOffset="13341.75">14313 6517 1508 0,'0'0'1171'0,"0"0"-672"16,0 0-238-16,0 0-12 15,0 0-99-15,0 0-89 0,113 24 25 16,-59 24-20-16,4 12-21 16,4 8-45-16,-2 7 0 15,-2-2 0-15,-4 0 0 16,-10-9 0 0,-11-6 0-16,-6-9 0 0,-14-13 0 15,-3-10 0-15,-8-11 0 16,-2-6 0-16,0-9 0 15,-2 0-98 1,-16-20-146-16,-2-15-333 0,-5-10-139 0,1-10 62 16,-1 3 99-1,6 2 509-15,-2 10 46 16,5 10 351 0,1 9 259-16,6 8 9 0,0 7-160 15,2 3-155-15,-1 3-112 16,-6 9-69-16,-1 19-15 15,-10 12-36-15,-4 10-20 0,-4 8-52 16,-5 2 0-16,-3-2 0 16,4-8 0-16,5-7 0 15,8-13 0-15,11-12 0 16,8-12 0-16,5-6-138 16,23-26-335-16,10-10-285 0,3-5-764 0</inkml:trace>
  <inkml:trace contextRef="#ctx0" brushRef="#br0" timeOffset="13845.09">15061 6934 2206 0,'0'0'902'16,"0"0"-558"-16,0 0-120 0,0 0-122 15,0 0-41 1,0 0-53-16,114 6 14 0,-85 18-14 15,-2 0 2-15,-8 2-19 16,-2-4 9 0,-7-4 0-16,-3-4 2 0,-5-5 5 15,0-6-7-15,3-3 1 32,-2 0-1-32,3 0 30 0,5-10-18 0,3-8-12 15,-1-6 32-15,3 0-4 16,-1 2 16-16,-1 6-11 15,-3 8-4 1,-3 6-29-16,-1 2 0 16,2 8 0-16,0 16 0 15,2 6 0-15,-2 0 0 16,0-1 0-16,0-7 0 16,-3-7 0-16,1-7-29 15,-2-8 23-15,3 0 0 16,1-5 12-16,7-17 0 15,1-7 0-15,4-3-5 16,1 0 4-16,1 4 1 16,-2 2-6-16,-2 8 11 15,-2 8-11-15,-3 6 0 0,-1 4 0 16,1 0 0-16,-6 14 0 16,-1 8-30-16,-3 4-45 15,-2 12-135-15,1-4-397 16,-3-6-368-16</inkml:trace>
  <inkml:trace contextRef="#ctx0" brushRef="#br0" timeOffset="14278.01">15984 7020 1523 0,'0'0'716'0,"0"0"-445"15,0 0-22-15,0 0-83 16,31-102-69-16,-31 84 21 15,0 8 84-15,-9 6-11 16,-15 4-101-16,-6 6-39 16,-1 20-21-16,4 6 7 15,5 4-23-15,9 0-4 16,11-4-7-16,2-9-3 16,6-10-7-16,19-8 6 15,6-5-5-15,-2-3 6 0,-2-17 1 16,-8-2 6-1,0 0 22-15,-9-2-10 0,2 2 17 16,-5 6 17-16,-3 4-10 16,0 6 4-1,3 6-25-15,2 0-7 0,4 10 0 16,6 12-6-16,2 4-1 16,4 2-8-16,4-2-50 15,-2-4-64-15,2-5-162 16,-4-12-44-16,-1-5-47 15,-7 0-91-15,6-24-7 16,-8-2-126-16,-3 0-203 0</inkml:trace>
  <inkml:trace contextRef="#ctx0" brushRef="#br0" timeOffset="14372.5">16364 6964 977 0,'0'0'771'0,"0"0"-194"16,0 0-79-16,0 0-250 16,0 0 35-16,0 0-100 15,0 0-89-15,125 72-94 16,-86-56-28-16,0-6-215 15,-7-6-386-15,-10-4-320 0</inkml:trace>
  <inkml:trace contextRef="#ctx0" brushRef="#br0" timeOffset="14545.79">16549 6960 1698 0,'0'0'869'0,"0"0"-316"15,0 0-93-15,0 0-297 16,0 0-71-16,0 0-4 15,-117 128-35-15,103-81-26 16,-9 7-27-16,4-14-192 16,-1-11-770-16</inkml:trace>
  <inkml:trace contextRef="#ctx0" brushRef="#br0" timeOffset="14713.34">16898 7277 3115 0,'0'0'715'15,"0"0"-715"-15,0 0 0 32,0 0-668-32</inkml:trace>
  <inkml:trace contextRef="#ctx0" brushRef="#br0" timeOffset="17513.34">6766 10944 1167 0,'0'0'954'0,"0"0"-769"15,0 0 121-15,0 0 163 16,0 0-238-16,0 0-110 16,-78 17-49-1,78-17 19-15,0 0-7 0,0 0-7 0,4 0-16 16,23 1-26-1,20 1 29-15,45-2-29 0,66 0-22 16,69 0 2-16,36 0-15 16,2 0 1-16,-31 3 0 15,-69-2 0 1,-52 3 10-16,-46-4-11 0,-29 3-6 16,-11-3-1-16,-13 1-10 15,-12 2-11-15,-2 11-47 16,-23-3-294-16,8 2-567 0</inkml:trace>
  <inkml:trace contextRef="#ctx0" brushRef="#br0" timeOffset="20403.41">24257 10967 1642 0,'0'0'986'0,"0"0"-664"0,0 0-84 16,0 0-33-16,0 0-74 15,0 0-32-15,0 0-44 16,115 124-25-16,-74-96-1 15,1-4-7-15,5-8 1 16,4-10 1-16,7-6-8 16,2 0 14-16,2-8 3 15,1-12-7-15,-5-4 7 16,0-4-18-16,-5 2-5 16,-2-3 8-16,-6 10-16 15,-5 5 17-15,-7 7-13 16,-4 7-6-16,-4 0 5 15,-5 14-5-15,2 8-1 0,0 3 1 16,5-1 0-16,5-4 8 16,7-6-7-16,6-6 0 15,6-8 7-15,3 0-8 0,-1-8-1 16,-2-14 1-16,-4 0 0 16,-5 0 5-1,-8 2 4-15,-10 4 9 0,-5 6 11 16,-11 3-29-16,-3 7 0 15,-1 0 0-15,-2 0 0 16,5 4 0-16,-7 17-137 16,0-6-561-16,0-1-1640 0</inkml:trace>
  <inkml:trace contextRef="#ctx0" brushRef="#br0" timeOffset="21805.06">5316 12137 1557 0,'0'0'579'15,"0"0"-382"-15,0 0 157 16,0 0-63-16,0 0-97 15,0 0-105-15,0 0-40 0,-5-19 26 16,5 15 31-16,0-2 4 16,0-2-13-16,3-5-17 15,6-3-22-15,1-2-26 16,4 0 4-16,-5 2-20 16,-1 2 20-16,-1 6-1 15,-5 4-5-15,1 4 0 16,-3 0-18-16,5 0-11 15,1 14 11-15,9 7-11 16,8 4-2-16,8 1 1 16,9-1 0-16,11-6 2 15,5-6-2-15,7-9 0 16,-1-4 3-16,-2 0-3 0,-4-7 0 16,-8-7 0-16,-7-1 1 15,-10-3 10-15,-9 1-11 16,-6 3 0-16,-7 6 3 15,-3 7-3-15,2 1 0 16,2 0 0-16,11 14 0 16,6 5 0-16,8 3 0 15,7-4 0-15,5-1 0 16,2-7 0-16,0-5 0 16,-3-5 0-16,0 0 0 15,-7 0 0-15,-3-5 0 0,-3-8 0 16,-4 2 0-1,-2 0 0-15,-4 1 0 0,-6 5 0 16,-3 0 0-16,-3 5 0 16,5 0 0-16,-1 0 0 15,7 0 0-15,30 13-89 16,-6-3-287-16,1-2-709 0</inkml:trace>
  <inkml:trace contextRef="#ctx0" brushRef="#br0" timeOffset="22903.8">14039 12210 791 0,'0'0'756'0,"0"0"-518"15,-148 0 109-15,102 0 185 16,10 0-226-16,12 0-73 15,8 0-34-15,9 0-47 0,7 0-38 16,0 0-32 0,15 0-56-16,26 2-8 0,43 6 18 15,61-4-5-15,65 0-7 16,39 0-9-16,15 0-6 16,-13 0 5-16,-28 2-5 15,-25-4 4-15,-44 0-13 16,-49-2-3-16,-43 0 3 15,-31 0-1-15,-10 0-34 16,-15 0-35-16,-6-6-49 0,-78 0-191 16,-7 0-474-16,-13 4-417 15</inkml:trace>
  <inkml:trace contextRef="#ctx0" brushRef="#br0" timeOffset="23107.79">14018 12435 1891 0,'0'0'554'16,"0"0"-337"-1,0 0 139-15,0 0-108 0,0 0-148 16,185 1-62-16,7-1 1 16,36 0-27-16,10 0-12 0,-7-6-72 15,-23-6-148 1,-54 2-281-16,-32-2-276 0</inkml:trace>
  <inkml:trace contextRef="#ctx0" brushRef="#br0" timeOffset="23282.8">16826 12426 1425 0,'0'0'1051'0,"0"0"-716"16,0 0-164-1,0 0-41-15,0 0-93 0,0 0-37 0,0 0-603 16</inkml:trace>
  <inkml:trace contextRef="#ctx0" brushRef="#br0" timeOffset="23868.94">23279 12136 1532 0,'0'0'593'0,"0"0"-281"15,0 0 222-15,-117-25-241 16,111 22 2-16,6-1-124 15,22-3-90-15,29 3-16 16,36 0-16-16,42 2-1 16,41 2-19-16,21 0-20 0,-4-1 6 15,-15-2-15-15,-47-1 0 16,-31-2-2 0,-34 4-34-16,-22-1-16 0,-9-4-44 15,-12 1-71-15,-17 0 7 16,-40 0-95-16,-22 0-472 15,-11 4-349-15</inkml:trace>
  <inkml:trace contextRef="#ctx0" brushRef="#br0" timeOffset="24073.75">23308 12270 2039 0,'0'0'719'0,"0"0"-366"0,0 0-9 16,0 0-84-16,195 0-101 15,-16 0-99-15,19 2-26 16,-2 4-34-16,-44-2-1 16,-54-2-77-16,-32-2-146 15,-26 0-73-15,-13 0-261 16,-9-2-136 0,-13-4-77-16</inkml:trace>
  <inkml:trace contextRef="#ctx0" brushRef="#br0" timeOffset="24246.52">24448 12392 1232 0,'0'0'1394'0,"0"0"-1016"15,0 0-118-15,0 0-80 16,0 0-180-1,0 0-467-15,0 0-1188 0</inkml:trace>
  <inkml:trace contextRef="#ctx0" brushRef="#br0" timeOffset="26403.14">6239 13212 1572 0,'0'0'517'0,"0"0"-256"15,0 0 265-15,0 0-185 16,0 0-65-16,0 0-108 16,0 0-80-16,-29-22-37 15,29 46-3-15,10 10-15 16,13 11-3-16,14 5-21 15,19-2-8-15,38-4 13 16,44-14-13-16,42-20 0 16,19-10-1-16,-8-14 0 0,-22-18 1 15,-48 4 1 1,-30 0-1-16,-26 4 20 0,-10 0 1 16,1 0 10-16,-2 2 14 15,-3 4-12-15,-11 8-34 16,-8 10 0-16,-3 0 0 15,4 25 0-15,7 11 0 16,11 11 0-16,14 1 0 16,12 0 0-16,13-6 0 15,7-10 0-15,7-14 0 0,-2-14 0 16,-4-4 0 0,-3-16 0-16,-8-16 0 0,-8-8 0 15,-12-2 0-15,-12 4 0 16,-13 6 0-16,-8 12 0 15,-10 10 0-15,1 10 0 16,-3 0 0-16,7 16 0 16,4 12 0-16,10 4 0 15,3 0 0-15,10-2 0 16,4-8 0-16,5-6 0 16,4-10 0-16,1-6 0 15,3 0 0-15,0-16 0 16,1-8 0-16,-5-4 0 0,-5 4 0 15,-8 4 0-15,-10 6 0 16,0 6 0-16,-7 8 0 16,1 0 0-16,1 0 0 15,1 2 0-15,7 6 0 0,2-2 0 16,7-4 0-16,0-2 0 16,2 0 0-16,-4-2 0 15,-4-10 0 1,-6-6 0-16,-3 0 0 0,-5-3 0 15,-3-2 0-15,17-8-122 16,-10 8-623-16,-3 2-930 0</inkml:trace>
  <inkml:trace contextRef="#ctx0" brushRef="#br0" timeOffset="26512.64">11247 13325 2169 0,'0'0'674'0,"0"0"-435"15,0 0 6-15,0 0-245 16,0 0-814-16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01:4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4456 1722 0,'0'0'823'0,"0"0"-559"15,0 0 65-15,0 0-45 16,0 0-93-16,0 0-74 16,-33-33-59-16,10 66-8 15,-6 10 19-15,0 14-18 16,3 7-5-16,8 6-10 15,12 2-27-15,6-3 12 16,15-9-20-16,23-12 1 16,15-14-2-16,10-18-3 15,8-16-12-15,3-4-9 16,-3-32-2 0,-5-18 26-16,1-29 6 0,-11-31 5 0,-15-28 7 15,-15 7-18 1,-21 29 9-16,-5 38-9 0,-7 32 0 31,-17 6 16-31,-7 8 15 0,-14 9-31 0,-7 13 0 16,-5 25 0-16,-11 21 0 15,2 14 0-15,1 10 0 16,5 4 0-16,6-3 0 16,10-11 0-16,13-12 0 15,10-16 0-15,13-16 0 16,8-14 0-16,0-2-9 15,2-16 1-15,16-16-4 16,2-6 12 0,2-1 8-16,-4 10-7 0,-5 13-2 0,-2 13 1 15,3 3-13-15,3 25 13 16,8 16 0-16,6 12 11 16,7 7 3-16,5 4-13 15,-1 2-1-15,3-6 0 16,-3-6 1-16,-5-9-6 15,-5-13 5-15,-10-12 0 16,-9-8-5-16,-3-8 5 16,-6-4-6-16,0 0-3 0,5-4-18 15,1-12 12-15,3-8-91 16,7-9-211-16,-7 7-398 16,-2 7-659-16</inkml:trace>
  <inkml:trace contextRef="#ctx0" brushRef="#br0" timeOffset="203.79">1221 5412 2015 0,'0'0'1020'0,"0"0"-779"15,0 0 6-15,0 0-98 16,0 0-92-16,0 0-11 15,131 0-7-15,-75-4-39 16,11-12-28-16,51-32-173 16,-16 2-360-16,-6-3-513 0</inkml:trace>
  <inkml:trace contextRef="#ctx0" brushRef="#br0" timeOffset="393.2">2312 4566 2721 0,'0'0'753'0,"0"0"-400"15,0 0-84-15,0 0-269 0,0 0 0 32,0 0 0-32,0 0-50 0,33-2-119 0,-26 30-394 15,-5 6-520-15</inkml:trace>
  <inkml:trace contextRef="#ctx0" brushRef="#br0" timeOffset="495.41">2435 5025 2000 0,'0'0'859'0,"0"0"-582"0,0 0-127 16,0 0-150-16,0 0-528 15,0 0-739-15</inkml:trace>
  <inkml:trace contextRef="#ctx0" brushRef="#br0" timeOffset="668.19">2769 4770 1077 0,'0'0'2235'16,"0"0"-1682"-16,0 0-322 16,0 0-231-16,0 0 0 15,145-52 0-15,-78 36 0 0,10-6-17 16,-14 4-499-1,-18 6-1059-15</inkml:trace>
  <inkml:trace contextRef="#ctx0" brushRef="#br0" timeOffset="1328.87">5188 5398 1410 0,'0'0'880'0,"0"0"-394"15,0 0 16-15,-13-114-159 16,11 97-100-16,0 11-91 16,2 6-72-16,0 6-80 0,0 29 0 15,17 19 0-15,6 18 0 16,4 10 0-16,4 4 0 15,2-3 0-15,3-15 0 16,-5-12 0-16,-2-18 0 16,-9-16 0-1,-5-12 0-15,-3-10 0 0,-1-6 0 32,3-28 0-32,3-14 0 0,3-14 0 0,5-16 0 15,-1-5 0-15,-2 3 0 0,-1 14 0 16,-8 20 0-1,-4 24 0-15,-4 20 0 16,-3 4-29-16,0 36-155 16,4 40-275-16,3-6-340 15,3-4-514-15</inkml:trace>
  <inkml:trace contextRef="#ctx0" brushRef="#br0" timeOffset="1536.4">5888 5755 970 0,'0'0'1691'0,"0"0"-1074"32,0 0-238-32,0 0-157 15,0 0-131-15,0 0-62 16,0 0 14-16,-15 94-19 16,15-42 6-16,0 4-30 15,0 1 0-15,0-7 0 16,0-6 0-16,0-10-24 0,2-14-90 15,-2-20-359-15,0 0-374 16,0-14-816-16</inkml:trace>
  <inkml:trace contextRef="#ctx0" brushRef="#br0" timeOffset="2124.21">5705 4957 1298 0,'0'0'499'0,"0"0"-103"16,0 0-26-16,-124-68-91 15,66 60-108-15,-9 8 20 16,-8 0-14-16,-10 14-41 15,-2 16 4-15,0 10-28 16,3 12-25-16,3 10-7 16,10 12-28-16,-1 25-2 15,10 25 8-15,18 28-58 0,12 6 0 16,28-5 0-16,4-21 0 16,29-17 0-16,4-21 0 15,3-20 0-15,-3-18 0 16,7-7 0-16,16 2 0 15,17 2 0-15,37 1 0 16,31-16 0-16,30-24 0 16,-13-14 0-16,-29-2 0 0,-40-22 0 15,-27-2 0-15,10-8 0 16,3-10 0-16,8-6 0 16,-10-3 0-16,-8-3 0 15,-9 0 0 1,-5-4 0-16,-9-7 0 15,-4-6 0-15,-7-12 0 0,-6-21 0 16,-9-27 0-16,-16-23 0 16,0-2 0-16,-31 28 0 0,-10 35 0 15,-1 35 0 1,-7 8 0-16,-18-4 0 16,-31-8 0-16,-40 2 0 0,-38 26 0 15,-13 15 0-15,42 21-585 16,30 0-1706-16</inkml:trace>
  <inkml:trace contextRef="#ctx0" brushRef="#br0" timeOffset="5195.46">6860 5659 1043 0,'0'0'917'16,"0"0"-624"-16,0 0 192 15,0 0-137-15,0 0-67 16,0 0-107-16,-29-13-73 16,29 13-4-16,0 0-11 0,0 0-25 15,0 0-1-15,0 0-18 16,0 0-4-16,0 0-8 15,0 0-24-15,0 0 1 16,17 0-7-16,26 0 0 16,44 3 27-16,64 1-27 15,83-4 0-15,55 0 0 16,22 0 0-16,-15-8 0 16,-49-6 0-16,-44-4 0 15,-65 0 0-15,-58 4 0 16,-44 3 0-16,-32 5 0 0,-4-4 0 15,0 0 0 1,-17-2 0-16,-8 2 0 0,3 6 0 16,9 4-45-16,5 12-267 15,8 2-695-15</inkml:trace>
  <inkml:trace contextRef="#ctx0" brushRef="#br0" timeOffset="5634.63">9531 5221 1835 0,'0'0'788'0,"0"0"-324"15,0 0 12-15,0 0-217 16,0 0-116-16,0 0-85 15,0 0-52-15,14 40 24 16,-1 31 7-16,5 11-37 16,2 4 0-16,2-2 0 15,2-9 0-15,-3-19 0 16,-4-16 0-16,-3-16 0 16,-5-16 0-16,-1-8 0 15,0 0 0-15,0-26 0 0,5-14 0 16,1-17 0-16,6-26 0 15,0-2 0-15,-2-5 0 16,0 4 0-16,-7 22 0 16,0 7 0-16,-7 24 0 15,-1 20 0-15,-3 13 0 16,0 8 0-16,0 29 0 16,0 14-180-16,10 38-400 15,2-15-466-15,3-6-965 0</inkml:trace>
  <inkml:trace contextRef="#ctx0" brushRef="#br0" timeOffset="5964.56">10091 5704 2189 0,'0'0'797'0,"0"0"-333"16,0 0-250-16,0 0-70 15,0 0-118-15,0 0-9 16,0 0-17-16,108-63-18 15,-83 68 12-15,-7 20-36 16,-5 7-29-16,-6 6 23 16,-7 2-19-16,0 2 35 0,-17-2 16 15,-6-6 16 1,-2-4 7-16,5-8 11 0,9-8 21 16,5-7 18-16,6-7-28 15,0 0 28-15,0 0-54 16,17-3 19-16,12-9-25 15,7-4 4 1,4 0-1-16,-2 2 0 0,-7 0-79 16,-15 2-65-16,-16 2-80 15,-22 4-363-15,-12 2-617 0</inkml:trace>
  <inkml:trace contextRef="#ctx0" brushRef="#br0" timeOffset="6602.05">9807 4784 1181 0,'0'0'388'0,"0"0"-94"0,0 0 65 16,-146-82-35-16,94 74-77 0,-2 6-114 16,2 2-46-1,-2 8 34-15,-2 18-15 16,2 8-7-16,-2 11 18 0,4 6-24 16,0 11 12-16,3 7-11 15,9 7-28-15,2 22 21 16,13 20-31-16,19 25-8 15,6-11-9-15,2-26-20 16,21-29 14-16,4-19-33 16,8 10 0-16,14 8 0 15,11 9 0-15,4-7 0 0,10-10 0 16,2-10 0-16,4-12 0 16,5-11 0-16,1-16 0 15,4-13 0-15,-3-6 0 16,0-6 0-16,-5-22 0 15,-4-6 0 1,-4-10 0-16,-7-6 0 0,-1-8 0 16,-3-6 0-1,-3-7 0-15,-4-3 0 16,-8-2 0-16,-5-2 0 16,-12 2 0-16,-11-3 0 0,-13-1 0 15,-7-2 0 1,0-4 0-16,-27-1 0 0,-6-1 0 15,-8-2 0-15,-5 2 0 16,-8 6 0-16,-6 10 0 16,-9 11 0-16,-29 15 0 15,-40 22 0-15,-47 24 0 16,-21 12-23-16,46 16-570 16,38-8-1089-16</inkml:trace>
  <inkml:trace contextRef="#ctx0" brushRef="#br0" timeOffset="7325.62">10826 5725 772 0,'0'0'1279'0,"0"0"-769"16,0 0-55-16,0 0-102 16,0 0-134-1,0 0-105-15,0 0-43 0,-27 0-7 0,27 0 10 16,0 0-25-16,0 0-1 15,5-2-3-15,24 0-22 16,39-2-3-16,68 0-20 16,85 0 0-16,48 2 0 15,17 2 0-15,-15 0 0 16,-47 0 0-16,-33 0 0 16,-51-3 0-16,-53-2 0 15,-40-1 0-15,-27-1 0 16,-9 2 0-16,-2-3 0 15,-5-1 0-15,-4 2 0 16,0 3 0-16,0 0 0 16,0 4-81-16,0 0-392 0,7-3-637 0</inkml:trace>
  <inkml:trace contextRef="#ctx0" brushRef="#br0" timeOffset="7734.11">13276 5185 2501 0,'0'0'853'0,"0"0"-568"0,0 0-90 0,0 0-126 16,0 0-45-16,0 0 30 15,77 157-29-15,-46-77-5 16,0 6 3-16,-2-2-22 15,-1-5 4-15,-3-13-5 16,-5-18-6-16,-1-14 6 16,-7-14 0-16,-3-12 0 15,1-8 24-15,0-6-11 16,6-24-3-16,6-18-10 16,11-30 0-1,10-34 0-15,4-27 0 0,-8 11 0 16,-9 28 0-16,-17 39 0 0,-10 33 0 15,-1 4 0-15,0 6 0 16,-2 4 0-16,0 14 0 16,0 0 0-16,0 14 0 15,0 20-38 1,0 10-209-16,6 27-383 0,1-11-280 16,2-8-436-16</inkml:trace>
  <inkml:trace contextRef="#ctx0" brushRef="#br0" timeOffset="8159.68">13972 5591 1765 0,'0'0'939'15,"0"0"-439"-15,0 0-130 16,0 0-166-16,0 0-93 16,0 0-93-16,0 0-18 15,129-73 5-15,-98 73-4 16,-6 0-2-16,-12 12-9 15,-11 14-20 1,-2 10 30-16,-6 7-23 0,-19-1 23 16,-4-1-9-16,2-4 11 15,5-7-2-15,8-10 0 16,8-6 6-16,6-6 6 16,0-6-2-16,11 0 14 0,18-2 23 15,12 0-40-15,7 2 8 16,1 0-15-1,-4 2 0 1,-10 2-7-16,-8 4 5 16,-13 2-2-16,-8 2-4 15,-6 2 16-15,0 3-7 16,-22-1 7-16,-12 1-8 16,-7-1 29-16,-9 0-28 15,-4-4-1-15,-1-3 0 0,0-8-45 16,-6-4-205-16,16-20-360 15,12-7-615-15</inkml:trace>
  <inkml:trace contextRef="#ctx0" brushRef="#br0" timeOffset="8800.68">13836 4949 945 0,'0'0'857'0,"0"0"-469"15,0 0 214-15,-96-118-312 16,56 85-56-16,-5 5-86 16,-3 4-35-16,-8 6-22 15,-5 6-28-15,-7 6-13 16,-9 6-4-16,-2 0-8 15,-4 24 5-15,0 10-22 16,4 12 6-16,0 13 11 16,12 7-7-16,9 10 10 15,14 8-11-15,15 23-30 0,15 23 0 0,14 20 0 16,14-13 0 0,15-31 0-16,5-32 0 0,-1-20 0 15,9 6 0-15,7 7 0 16,14 3 0-16,1-10 0 15,9-8 0-15,8-12 0 16,10-12 0-16,23-8 0 16,24-12 0-16,20-8 0 15,-13 0 0-15,-27-6 0 16,-36-6 0-16,-16-4 0 16,5-6 0-16,6-6 0 15,6-10 0-15,-9-5 0 16,-10-2 0-16,-3-8 0 0,-11-5 0 15,-5-2 0 1,-11-6 0-16,-7-4 0 0,-12-4 0 16,-11-9 0-16,-4-19 0 15,-4 10 0-15,-23-6 0 16,-9-3 0-16,-8 17 0 16,-14-8 0-16,-9 5 0 15,-11 11 0-15,-9 12 0 16,-7 16 0-16,-22 16 0 15,-30 28-95-15,26 4-706 16,12 2-1479-16</inkml:trace>
  <inkml:trace contextRef="#ctx0" brushRef="#br0" timeOffset="12692.4">17639 4690 1996 0,'0'0'568'0,"0"0"-316"16,0 0 65-16,0 0-73 15,0 0-160-15,0 0-75 16,0 0 6-16,-9 28-15 16,7-12 32-16,2-4-26 15,0-6-6-15,0-6 29 16,0 0-5-16,0-6 48 15,5-18 3-15,-1-6-50 16,-4-6-1-16,0 0-13 16,-4 4-10-16,-19 10 53 15,-8 13-30-15,-10 9 1 0,-3 17-25 16,-2 31 0 0,-8 30 18-16,5 32-10 0,15-2-7 15,14-9 14-15,20-13-9 16,5-22-7-16,29 4 1 15,14-1-18-15,17-19 12 16,11-18-30-16,7-20-9 16,1-10 24-16,-4-14-18 15,-9-20 27-15,-15-10 11 16,-12-5 1-16,-15 2 22 16,-13 2-14-16,-7 11 17 15,-9 12 49-15,0 14-28 0,0 8 11 16,0 12-57-16,0 28-1 15,0 13-5-15,0 6 6 16,0 4 0-16,12-9-9 16,11-8 9-16,9-16 0 15,4-14-21-15,-3-16 1 16,1 0 20-16,-5-20 0 16,-8-16 2-16,-2-6 25 15,-11-10-26-15,-8-4 17 16,0-5-7-16,-13 5-10 15,-18 8 16-15,-7 12-2 0,-4 18-6 16,-5 16 3-16,4 4-10 16,6 32-3-16,5 10 1 15,14 8 0-15,12 1-7 16,6-6 2-16,12-8-1 16,21-13 5-16,11-14-19 15,10-12 18-15,6 0-11 16,-2-26 13-16,-5-7-5 15,-6-4 5-15,-7-2 0 16,-9 3 8-16,-8 8-1 16,-11 6 4-16,-2 12-10 0,-8 8 5 15,-2 2-6-15,2 6-16 16,3 18 13-16,1 6-5 16,4 4 16-16,1 2-10 15,2-6 2-15,0-5-25 16,3-9-2-16,0-8-32 15,1-8 11-15,3 0 35 16,1-10 13-16,0-12 12 16,4-6-4-16,0-1-7 15,-5 1 12-15,-5 6-13 16,-4 8 1-16,-4 9 23 0,-2 5-12 16,-1 0-2-1,2 13-1-15,3 14 5 0,3 6-10 16,-1 2-4-16,3-5-7 15,-4-9 6-15,3-6-22 16,-1-11 23-16,1-4-2 16,5-6 2-16,0-21 14 15,4-5-14-15,3-5 0 16,-3-2-1-16,0 3 2 16,-4 8 10-16,-5 8-10 15,-3 10 5-15,-4 8-6 16,-2 2-10-16,5 2-11 0,5 16 20 15,3 4 1 1,6 4 6-16,6-2-6 0,4-3 0 16,3-10-14-16,5-8-14 15,-2-3 14 1,-1-10 4-16,0-21 10 16,-7-7 3-16,-2-6-2 15,-9-8 8-15,-5-6 6 16,-7-4-15-16,-4 1 15 15,-4 7 19-15,0 10 4 16,0 16 19-16,0 16-12 16,-6 12-7-16,2 24-38 0,4 28 0 15,0 37 0-15,0 33 0 16,25 30 0-16,2 9 0 16,0-17 0-16,-5-33 0 15,-11-42 0-15,-4-18 0 16,-5-15 0-16,-2-2-44 15,0-2-52-15,-4-6-57 16,-16-14-46-16,-2-12-58 16,-3-10-127-16,-4-62-337 15,8 2 135-15,6-10-607 0</inkml:trace>
  <inkml:trace contextRef="#ctx0" brushRef="#br0" timeOffset="13590.67">19424 5023 403 0,'0'0'1367'0,"0"0"-609"16,7-106-162-16,-3 75-136 15,5 12-250-15,7 11-113 16,10 8-65-16,10 0-32 16,8 27-8-16,3 16 2 15,-3 9-25-15,-8 8-106 16,-18 2-82-16,-18 1 45 16,-2-8 64-16,-36-6 72 0,-11-12 38 15,1-8 64-15,5-13 87 16,11-12 59-16,19-4-11 15,13-10-74-15,0-20-73 16,32-8-26-16,7-9-26 16,11 3 7-16,0 2-7 15,-2 10 6-15,-11 12 0 16,-8 10-6-16,-8 10 8 16,-8 0 8-16,-7 24-10 0,2 8 14 15,-6 6-20 1,2 1 0-16,3-3 0 15,-1-9 0-15,6-8 0 16,3-11 0-16,5-8-34 0,7 0 12 16,4-22-2-1,1-9-14-15,-3-2 23 0,-4 0 6 16,-6 5 9-16,-6 6 12 16,-8 8 3-16,-3 10 31 15,-2 4-9-15,0 0-36 16,2 14-1-16,3 12 9 15,5 4-1-15,11 1-5 0,3-3-3 16,12-6 0-16,6-10-17 16,3-12-19-16,3 0 15 15,2-21-6-15,-6-15 24 16,-3-8-3 0,-4-10 12-16,-5-10-1 0,-3-10-5 15,-5-8 1-15,-4-7 20 16,-8 9-4-16,-6 16 10 15,-6 18 17-15,0 26-44 16,0 20 0-16,-4 10 0 16,-12 52 0-16,1 36 0 15,3 2 0-15,7-1 0 16,5-13 0-16,11-20 0 0,18 3 0 16,12-1 0-16,5-18 0 15,8-16 0-15,2-18 0 16,2-16 0-16,-3-4 0 15,-4-26 0-15,-5-14 0 16,-7-10 0-16,-7-7 0 16,-8 1 0-16,-9 8 0 15,-8 14 0-15,-7 16 0 16,0 16 0-16,0 6 0 16,-11 22 0-16,-4 18 0 15,1 8 0-15,8 6 0 16,6-4 0-16,0-6 0 15,22-12 0-15,11-11-32 0,5-17-106 16,2-4-145-16,-5-21 23 16,-16-41-87-16,-13 4-427 15,-6 0-573-15</inkml:trace>
  <inkml:trace contextRef="#ctx0" brushRef="#br0" timeOffset="13700.98">20600 4724 2490 0,'0'0'841'0,"0"0"-520"16,0 0-117-16,165-52-204 16,-22 32-51-16,-14 4-631 15,-15 4-1289 1</inkml:trace>
  <inkml:trace contextRef="#ctx0" brushRef="#br0" timeOffset="14528.93">22073 4792 1508 0,'0'0'757'0,"0"0"-132"15,-20-126-101-15,-1 80-253 16,4 10-19-16,1 13-93 15,5 23-159-15,3 7 0 16,0 55 0-16,8 44 0 0,0 35 0 16,21 11 0-1,12-24 0-15,5-36 0 0,-2-37 0 16,4-17 0-16,4-6 0 16,8-10 0-16,-1-14 0 15,-5-8 0-15,-8-34 0 16,-9-20 0-1,-8-19 0-15,-9-25 0 0,-4-32 0 16,-6 7 0-16,-2 15 0 16,0 24 0-16,0 40 0 15,0 12 0-15,0 16 0 32,-2 16 0-32,0 52 0 0,2 48 0 0,0 32 0 15,13-3 0 1,3-25 0-16,1-36 0 15,3-30 0-15,0-3 0 16,2-9 0-16,1-11 0 16,-4-15 0-16,4-7 0 15,-3-26 0-15,3-9 0 16,-4-6 0-16,2 0 0 16,-6 6 0-16,-1 8 0 15,-6 14 0-15,-3 14 0 16,-1 6 0-16,1 10 0 0,2 22 0 15,6 10 0 1,5 8 0-16,7 0 0 0,6-4 0 16,6-10 0-16,5-9 0 15,4-18 0-15,-2-9 0 16,-2 0 0-16,-2-25 0 16,-4-12 0-16,-3-9 0 15,-4-12 0-15,-6-6 0 16,-6-8 0-16,-7 4 0 15,-10 9 0-15,0 19 0 16,-16 22 0-16,-11 18 0 16,-4 22 0-16,4 31 0 15,7 15 0-15,11 4 0 0,9 2 0 0,18-10 0 16,26-10 0-16,10-15 0 16,6-20 0-16,-2-15-54 15,-6-4-170-15,-17-26-76 16,-35-38-194-16,-18 4-401 15,-26 0-685-15</inkml:trace>
  <inkml:trace contextRef="#ctx0" brushRef="#br0" timeOffset="14674.9">21718 4828 2290 0,'0'0'755'0,"0"0"-294"0,0 0-203 16,0 0-113-16,143-8-19 15,-47 2-82-15,42-12-44 16,-35 4-183-16,-5-6-660 0</inkml:trace>
  <inkml:trace contextRef="#ctx0" brushRef="#br0" timeOffset="15267.31">24112 4969 1781 0,'0'0'514'15,"0"0"10"-15,0 0-71 16,0 0-183-16,129 42-71 15,-82-40-80-15,1-2-19 16,8-2-38 0,0-18-22-16,-2-10-6 0,-6-6-34 0,-8-4 0 15,-11-4 0-15,-11-1 0 16,-13 5 0-16,-5 10 0 16,-7 12 0-16,-20 16 0 15,-6 2 0-15,-9 32 0 16,-3 16 0-1,7 11 0-15,7 5 0 0,15 0 0 16,14-4 0-16,2-10 0 16,29-8 0-16,18-14 0 15,16-12 0-15,5-16 0 16,6 0 0-16,-2-24 0 16,-6-14 0-16,-8-10 0 0,-7-8 0 15,-8-4 0-15,-8-2 0 16,-8 5 0-16,-12 13 0 15,-5 16 0-15,-10 18 0 16,0 10 0-16,0 16 0 16,-4 26 0-16,-4 13 0 15,4 8 0-15,4 4 0 16,6-5 0 0,25-8 0-1,15-14 0-15,4-14-47 0,2-20-202 0,4-22-275 16,-17-18-219-16,-12-10-434 0</inkml:trace>
  <inkml:trace contextRef="#ctx0" brushRef="#br0" timeOffset="15405.55">25288 4530 2501 0,'0'0'827'15,"0"0"-482"-15,0 0-134 16,0 0-133-16,0 0-78 15,0 0-54-15,0 0-492 16,40 134-834-16</inkml:trace>
  <inkml:trace contextRef="#ctx0" brushRef="#br0" timeOffset="15963.56">25727 4981 2259 0,'0'0'736'0,"0"0"-438"16,0 0-48-16,0-113-123 16,0 81-43-16,-11 5-52 15,-18 6-22-15,-9 11 8 0,-11 8-18 16,-4 2 0-16,-1 10-4 16,7 13 13-16,14 2-8 15,13 4-1-15,15-1 1 16,5-2 0-16,10-7-1 15,19-2 0-15,4-7-10 16,2-6 16-16,-1-4-6 16,-3 0 9-16,-8 0 12 15,-6-6 64-15,-5-2-10 16,-8 2 13-16,-2 2-88 0,-2 4 0 16,0 0 0-16,0 2 0 15,0 24 0-15,0 16 0 16,6 32 0-16,5 34 0 15,5 37 0-15,-3 11 0 16,-3-24 0-16,-6-29 0 16,-4-39 0-16,0-12 0 15,-8 6 0-15,-13-2 0 16,-6-6 0-16,-6-15 0 16,-5-21 0-16,-9-14 0 15,1-10 0-15,-1-29 0 0,7-13 0 16,15-18 0-16,25-34 0 15,36-46 0-15,75-43 0 16,37 3 0 0,14 35 0-16,-22 59 0 0,-55 60-251 15,-32 20-1272-15</inkml:trace>
  <inkml:trace contextRef="#ctx0" brushRef="#br0" timeOffset="24023.24">26032 5007 1288 0,'0'0'723'0,"0"0"-409"0,0 0-11 31,0 0-87-31,0 0-87 0,0 0-16 0,41-4 1 16,-22-2 52-16,4-4-25 15,1-2-36-15,-4-2 0 16,0-4-46-16,-7-2-16 16,-5-4 8-16,-6-1-36 15,-2 0 12 1,-2 3-13-16,-19 5-14 0,-3 9 6 16,-5 8-6-16,-5 0-3 15,-1 22-5-15,6 14 14 16,6 11-6-16,10 5 0 15,13 2 0-15,0-4-3 0,25-6 3 16,13-8-7-16,11-12 1 16,8-12-8-16,3-12 14 15,3 0 2-15,-8-22-2 16,-5-10 20-16,-10-6-20 16,-9-4 11-16,-9-2 32 15,-6 2-13-15,-5 8 12 31,-6 8-9-31,-3 13-15 16,-2 12-18-16,0 1 0 0,0 20 0 16,0 16 0-16,0 10 0 15,0 4 0-15,6-2 0 16,12-10 0-16,2-8 0 16,5-14-21-16,-1-12-4 15,1-4 24-15,0-7 2 16,-2-18 9-16,4-9-10 15,-2-4 8-15,2-6-5 16,-5 2-3-16,-4 8 0 16,-4 8 0-16,-8 12 0 0,-4 10 25 15,-2 4-25-15,2 12 0 16,3 20-3-16,3 8-5 16,4 6 7-16,5 0 1 15,6-6-10-15,-1-12-31 16,3-8-29-16,2-14 13 15,-3-6 18-15,0-6-27 16,3-20-32-16,-2-8-2 16,0-8 44-16,-4-4 56 15,0-2 0-15,-6 4 21 16,-6 6 75-16,-2 14 32 16,-7 12 16-16,0 12-33 0,0 1-62 15,0 29-49-15,0 15 0 16,6 11 0-16,3 2 0 15,5-2 0-15,1-10 0 16,1-9 0-16,-1-18 0 16,1-13 0-16,3-6 0 15,0-3 0-15,4-26 0 16,6-7 0-16,4-10 0 16,2-6 0-16,-1-6 0 15,-3 0 0-15,-4 8 0 16,-11 14-128-16,-8 26-131 15,-8 10-323-15,0 1-578 0</inkml:trace>
  <inkml:trace contextRef="#ctx0" brushRef="#br0" timeOffset="24323.91">27578 5099 1976 0,'0'0'773'15,"0"0"-410"-15,0 0-12 16,0 0-218-16,0 0-88 0,145-64-24 15,-109 34-6 1,-5-4-13-16,-9-2 17 0,-11 0-2 16,-6 4 2-16,-5 6 34 15,0 8 5-15,-20 11-5 16,-7 7-29-16,-8 4-15 16,-1 26 13-16,-1 12-8 15,5 7 5-15,10 5 5 16,8 0-13-16,14-4 1 15,0-6-3-15,22-10-9 16,16-5 0-16,7-14-22 16,6-11-59-16,3-4-90 15,10-22-354-15,-12-10-388 0,-13 0-969 16</inkml:trace>
  <inkml:trace contextRef="#ctx0" brushRef="#br0" timeOffset="25290.55">28398 4965 651 0,'0'0'1758'16,"0"0"-1153"-16,0 0-151 15,0 0-223-15,0 0-81 16,0 0-92-16,0 0-8 16,-149-36-25-16,109 70 7 0,5 8 1 15,3 4-24-15,12-2 10 16,16 0-14-16,4-6-4 15,16-6 0-15,21-6-1 16,12-9-21-16,11-13-42 16,2-4-47-16,3-8-17 15,-7-20 2-15,-6-13 44 16,-10-9 44-16,-7-10 20 16,2-28 17-16,2-30 19 15,3-23-11-15,-8 11 7 16,-12 34 10-16,-13 39 26 15,-9 37 71-15,0 6 10 0,0 14-3 16,-15 4-35-16,-8 58-94 16,-4 42 0-16,8 37 0 15,7-7 0-15,12-25 0 16,0-37 0-16,14-28 0 16,11 0 0-16,3-6 0 15,6-6 0-15,2-15 0 16,1-17 0-16,1 0 0 15,0-17 0-15,0-15 0 16,-4-4 0-16,-1-2 0 16,-8 0 0-16,-6 8 0 15,-7 10 0-15,-8 10 0 16,-4 10 0-16,0 2 0 0,0 24 0 16,0 10 0-16,-6 2 0 15,2 0 0-15,4-6 0 16,0-8-15-16,0-12-59 15,8-7-19-15,5-5 35 16,3-7 27-16,3-15 31 16,6-6 0-16,0-6 0 15,2-4 7-15,0 0 10 16,-2 4 16-16,-2 8 42 16,-5 12-36-16,-3 12 6 15,-1 2-14-15,-1 22-29 0,-1 12 20 16,-1 10-22-1,-5 0-20-15,-4-4-23 0,-2-6-70 16,0-12 32-16,0-10 47 16,0-12 34-16,0 0 13 15,-2-9 46-15,0-18 19 16,2-5 15-16,0-6-45 16,4-4-48-16,21-2 0 15,11 4 0-15,7 4 0 16,-2 10 0-16,-1 5-53 15,-13 10-104-15,-11 4-335 16,-16 1-352-16</inkml:trace>
  <inkml:trace contextRef="#ctx0" brushRef="#br0" timeOffset="25465.6">28818 4610 2218 0,'0'0'1143'15,"0"0"-615"-15,0 0-321 16,113-40-207-16,-33 31 0 0,5 5 0 16,-27 4-60-1,-12 4-556-15,-34 13-1222 0</inkml:trace>
  <inkml:trace contextRef="#ctx0" brushRef="#br0" timeOffset="26968.32">20220 6122 1101 0,'0'0'865'0,"0"0"-476"16,0 0 142-16,0 0-160 31,0 0-115-31,-114-94-106 0,87 100-76 0,-2 28-25 16,-4 16 22-16,-1 14-19 16,7 10 2-16,7 8-7 15,16 2-17-15,4-1 0 16,22-7-20-16,28-14-2 15,16-12-8-15,16-18-28 16,12-18-14-16,4-14-4 16,-4-5-8-16,-10-30 40 15,-14-9 14-15,-22-12 2 16,-15-8 19-16,-14-4-11 0,-17 1 22 16,-2 9-1-16,-2 14 1 15,-14 18 32-15,-4 20-64 16,-2 6 0-16,-1 30 0 15,4 20 0 1,5 13 0-16,12 5 0 0,2 0 0 16,16-10 0-16,19-10 0 15,7-15 0-15,3-15 0 16,2-15-24-16,-2-3 7 16,-8-12 16-1,-3-18 1-15,-10-6 13 0,-4-6-12 0,-4 2 13 16,-8 2 0-16,-3 10-14 15,-3 12 0-15,0 12 0 16,-2 4 0-16,5 16 0 16,4 18 0-16,6 10 0 15,6 4 0 1,3-4 0 0,3-8-3-16,2-10-29 15,-3-13 2-15,1-12 30 16,-2-1 0-16,-1-14 5 15,-1-14 8-15,1-6-13 0,2-4 0 16,-1 0 0 0,0 6 0-16,-8 8 10 0,-1 10-9 15,-7 14 6-15,0 0 11 0,0 24-18 16,4 14 11-16,1 6-11 16,7 2 0-16,4-6-11 15,9-10-7-15,4-13-10 16,2-16 5-16,2-1-5 15,3-24 19-15,-5-14 7 16,-5-8 2-16,-6-10 3 16,-4-10 6-16,-5-21 14 15,-9 3 14-15,-4-4-29 0,-7 0 13 16,0 23-3-16,0 7-18 16,0 29 0-16,-5 25 0 15,-1 9 0-15,-4 62 0 16,8 41 0-1,2 4 0-15,0-6 0 0,2-13 0 16,17-33 0-16,3-2 0 16,3-6 0-16,1-22 0 15,3-20 0-15,2-10 0 16,2-10 0-16,4-20 0 16,-2-8 0-16,-1-2 0 15,-1 0 0-15,-6 6 0 16,-3 8 0-16,-2 12 0 0,1 14 0 15,-1 0 0-15,5 24 0 16,-3 16 0 0,-2 6 0-16,-6 6 0 0,-7-2-3 15,-9-8-31-15,0-7-20 16,0-14 31-16,-4-10 14 16,-3-11 18-16,7 0 11 15,0-17 46-15,0-10-38 16,13-12-28-16,14-1 0 0,11-4 0 15,7 2 0 1,1 4 0-16,6 8 0 16,-8 4 0-16,-3 10-50 15,-13 4-103 1,-21-3-175-16,-7 6-255 0,-2 0-504 0</inkml:trace>
  <inkml:trace contextRef="#ctx0" brushRef="#br0" timeOffset="27129.15">22124 6264 2695 0,'0'0'871'0,"0"0"-520"0,0 0-172 15,0 0-179-15,0 0 0 16,0 0 0-16,168-68 0 16,-100 66-368-16,-5 2-1022 0</inkml:trace>
  <inkml:trace contextRef="#ctx0" brushRef="#br0" timeOffset="27897.98">23131 6523 1751 0,'0'0'635'15,"0"0"-107"1,0 0-185-16,0 0-87 15,-17-102-61-15,1 95-84 16,-7 7-42-16,-4 15-34 16,-6 19-34-16,-2 14 10 15,3 6-10-15,8 0 0 16,11-6-1-16,13-8 0 16,0-12 0-16,15-14 8 15,14-10-8-15,2-4 34 16,2-14 13-16,-1-16-8 0,-3-6-8 15,-2-6-31-15,-5-2 0 16,-2 0 0-16,-2 6 0 16,-4 8 0-16,-6 12 0 15,-1 18 0-15,-1 0 0 16,6 28 0-16,5 16 0 16,8 8 0-16,10 2 0 15,11-8 0-15,4-12 0 16,6-15 0-16,0-19 0 0,-5-3 0 15,-6-31 0-15,-8-14 0 16,-8-12 0-16,-8-6 0 16,-11-10 0-16,-5-7 0 15,-5-21 0-15,0 8 0 16,-9 2 0-16,-6 13 0 16,1 33 0-16,-1 16 0 15,-1 32 0-15,-1 30 0 16,1 66 0-16,11 43 0 15,5 17 0-15,9-21 0 16,20-39 0-16,2-40 0 16,5-14 0-16,9-4 0 0,1-6 0 15,6-8 0-15,-10-20 0 16,-6-4 0-16,-8-22 0 16,-5-14 0-16,-3-10 0 15,-5-6 0-15,1-4 0 16,-3 4 0-16,-3 9 0 15,-4 18 0-15,-4 21 0 16,3 4 0-16,-3 29 0 16,6 18 0-16,4 5 0 15,3 0 0-15,6-6 0 16,3-9 0-16,3-16 0 16,-3-11-44-16,1-10-118 15,-3-6-91-15,-4-38-98 0,-7 2-350 16,-6 0-242-16</inkml:trace>
  <inkml:trace contextRef="#ctx0" brushRef="#br0" timeOffset="27992.4">24241 6106 2286 0,'0'0'766'0,"0"0"-399"16,0 0-129-16,0 0-238 15,0 0-111-15,0 0-632 0</inkml:trace>
  <inkml:trace contextRef="#ctx0" brushRef="#br0" timeOffset="28791.6">24463 6641 2213 0,'0'0'764'16,"0"0"-266"-16,0 0-185 15,0 0-185-15,0 0-86 16,74-116-30-16,-47 63-11 15,-5-10 19-15,-2-26-20 16,-5-31 7-16,-1-24-6 0,-7 9 0 16,-5 33-1-16,-2 42 0 15,0 40 1-15,0 10 49 16,-4 10-5-16,-15 32-45 16,-2 58 0-16,3 47 0 15,9 19 0-15,9 2 0 16,4-35 0-16,19-43 0 15,2-26 0-15,4-20 0 16,6-4-26-16,5-10-22 16,6-10 11-16,-3-10 14 15,-7-18 23-15,-3-18 11 16,-6-8 4-16,-5-6 15 16,-7 2-3-16,-1 5-26 0,-7 14 23 15,-5 12-10-15,-2 17-14 16,0 4 0-16,0 28 0 15,0 13 0-15,0 5 0 16,9-2-3-16,9-8-45 16,9-10-11-1,0-12 2-15,4-12 24 16,-3-6 15-16,1-10 18 16,-2-18 20-16,-3-8 1 0,-1-4 26 15,-4-6-4-15,-3 1-8 16,-5 1 29-16,-1 6-64 15,-8 11 0-15,-2 10 0 16,0 16 0-16,0 1 0 16,-2 32 0-16,-10 22 0 15,-1 19 0-15,1 34 0 16,10 23 0-16,2 27 0 16,0-1 0-16,14-28 0 15,-3-34 0-15,-7-35 0 0,1-13 0 16,-2 2 0-1,-3 0 0-15,0-4 0 0,0-16 0 16,0-16 0-16,-12-12 0 16,-15 0 0-16,-8-22 0 15,-10-16 0-15,0-10 0 16,6-12 0-16,14-10 0 16,18-6 0-16,7-7 0 15,36 1 0-15,22 2-18 16,11 4-87-16,0 8-75 15,-11 6-60-15,-20 4-58 16,-38-15-197-16,-20 15-193 16,-27 6-538-16</inkml:trace>
  <inkml:trace contextRef="#ctx0" brushRef="#br0" timeOffset="28962.18">24426 6146 2097 0,'0'0'828'15,"0"0"-475"-15,0 0-5 16,147-8-126-16,-16 8-137 16,37 0-46-16,5 4-39 15,-44 2-243-15,-40-6-971 0</inkml:trace>
  <inkml:trace contextRef="#ctx0" brushRef="#br0" timeOffset="29135.58">26529 6623 3026 0,'0'0'688'0,"0"0"-545"16,0 0-143-16,0 0-284 0,0 0-2151 0</inkml:trace>
  <inkml:trace contextRef="#ctx0" brushRef="#br0" timeOffset="30861.73">3248 8700 1899 0,'0'0'750'0,"0"0"-480"15,0-118 231 1,0 86-203-16,0 18-101 0,0 14-67 15,-3 12-79 1,-14 57-51 0,-16 49 0-16,-17 44 0 0,-10 15 0 0,12-31 0 15,11-46 0-15,22-48 0 16,9-21 0-16,4-8 0 16,2-13 0-16,0-10 0 15,15-26 0-15,18-48 0 16,12-40 0-16,13-43 0 31,2-25 0-31,-7 3 0 0,-12 37 0 0,-17 48 0 16,-8 38 0-16,-6 30 0 15,-3 8 0-15,3 14 0 0,-2 4 0 16,10 52 0-16,6 50 0 16,13 43 0-16,0 15 0 15,1-4 0-15,-7-38 0 16,-10-35 0-16,-4-23 0 15,-5-10 0-15,0 0 0 16,-1-4 0-16,-1-6 0 16,-8-17-47-16,-2-19-214 15,-12-14-31-15,-11-19-475 16,-6-7-199-16</inkml:trace>
  <inkml:trace contextRef="#ctx0" brushRef="#br0" timeOffset="31036.35">3135 9150 1302 0,'0'0'1200'16,"0"0"-670"-16,0 0-71 15,0 0-186-15,0 0-77 16,0 0-106-16,0 0-44 16,-27-18-46-16,73 8 0 15,20-8 0-15,15-4-47 16,31-10-257-16,-16 6-528 15,-25 3-1075-15</inkml:trace>
  <inkml:trace contextRef="#ctx0" brushRef="#br0" timeOffset="31994.89">1612 7840 1809 0,'0'0'776'0,"0"0"-424"16,0 0 191-16,0 0-293 15,-58-114-52-15,14 100-111 16,-12 10-33-16,-8 4-27 15,-3 2-27-15,7 20 0 16,10 10 0-16,19 4 0 16,16 6 0-16,15 4 0 15,2 2 0-15,34 2 0 16,17 3 0-16,14-3 0 16,6-2 0-16,1 2 0 15,-11-4 0-15,-13 3-3 16,-21-6-24-16,-19 2-2 15,-10-3-1-15,-29-4 18 0,-25-2 12 16,-12-10 12-16,-9-8 4 16,9-14 4-16,15-4 33 15,18-20-53-15,21-20 0 16,12-14 0-16,31-10 0 16,23-4 0-16,15 1 0 15,5 9 0-15,-1 12 0 16,-6 14 0-16,-11 14 0 15,-14 14 0-15,-11 4 0 16,-9 12 0-16,-9 18 0 16,-1 8 0-16,-3 4 0 0,-1 2 0 15,4-2 0 1,3-6-14-16,1-10-29 0,2-9-22 16,0-11-1-16,-3-6 2 15,-1-10 42 1,-8-18 22-16,-6-8 16 0,0-8 38 15,-17-1-7-15,-12-1 26 16,-4 0 11-16,4 4-84 16,10 2 0-16,13 0 0 15,6 0 0-15,13-3 0 0,20-3 0 16,12 2 0-16,2 2 0 16,0 8 0-16,-5 12 0 15,-2 14 0-15,-6 8 0 16,-1 20 0-16,-4 30 0 15,-5 16 0-15,1 15 0 16,-7 5 0-16,-5 0 0 16,-4-6 0-16,-9-10 0 15,0-12-20-15,0-15-170 16,-13-18-127-16,-14-25-158 16,4-4-353-16,6-25-412 0</inkml:trace>
  <inkml:trace contextRef="#ctx0" brushRef="#br0" timeOffset="32262.73">2274 7425 1333 0,'0'0'1528'0,"0"0"-902"15,0 0-289-15,0 0-65 16,0 0-272-16,0 0 0 16,0 0 0-16,30 42 0 15,-8-14 0-15,0-3 0 16,-4-12-8-16,-3-8-47 15,1-5 13-15,-1-18 30 16,3-21 12-16,5-11 18 0,1-2 12 16,-4 4 39-1,-2 12-69-15,-5 16 0 0,-2 18 0 16,3 4 0 0,1 36 0-16,5 20 0 0,-1 16 0 15,-4 49-92 1,-9-21-471-16,-6-10-759 0</inkml:trace>
  <inkml:trace contextRef="#ctx0" brushRef="#br0" timeOffset="32437.94">1219 8925 2338 0,'0'0'1313'15,"0"0"-1140"-15,139-60-55 16,31-22-23-16,30-23-95 16,-28 15-144-1,-43 12-701-15</inkml:trace>
  <inkml:trace contextRef="#ctx0" brushRef="#br0" timeOffset="32995.01">4382 9148 2505 0,'0'0'671'15,"0"0"-215"-15,0 0-135 16,0 0-178-16,0 0-143 16,0 0 0-16,0 0 0 15,101-29 0-15,-39 21-95 16,13 8-523-16,-16 0-365 16,-22 0-706-16</inkml:trace>
  <inkml:trace contextRef="#ctx0" brushRef="#br0" timeOffset="33092.28">4417 9358 803 0,'0'0'1491'16,"0"0"-1135"-16,0 0 145 0,0 0-158 16,0 0-175-16,0 0-64 15,152 28-31-15,-9-58-73 16,-18 4-216-16,-32 0-831 0</inkml:trace>
  <inkml:trace contextRef="#ctx0" brushRef="#br0" timeOffset="33928.94">6301 8047 2074 0,'0'0'561'16,"0"0"-231"0,0 0 22-16,0 0-135 0,-159-80-82 15,106 76-59-15,-5 4 10 16,4 0-17-16,3 0-63 15,11 8 15 1,11 2 9-16,12 2-8 16,7-2 14-16,6 2-10 15,4 2 8-15,0 4-13 16,0 4-21-16,2 6 0 16,4 8 0-16,4 8 0 15,-1 12 0-15,-3 11 0 16,1 11 0-16,0 24 0 15,-1 28 0-15,7 25 0 16,3 7 0-16,2-7 0 0,2-11 0 16,-2-10 0-16,0 9 0 15,-4 3 0-15,-4 5 0 16,-3 3 0-16,-1 4 0 16,2 1 0-16,0-3 0 15,3-1 0-15,1-9 0 16,-1-2 0-16,3-5 0 15,-1-3 0-15,-1-8 0 16,0-5 0-16,-1-9 0 16,-7-18 0-16,1-18 0 15,-3-17 0-15,-2-5 0 0,3 6 0 16,-1 2 0 0,2 0 0-16,-1-11 0 0,-1-16 0 15,2-10 0-15,0-11 0 16,-1-6 0-16,1-6 0 15,3-4 0-15,2 0 0 16,8 0 0-16,12-12 0 16,16-6 0-16,18-9 0 15,12-3 0-15,14-2 0 16,9 0 0-16,3 2 0 0,-3 6 0 16,-9 4 0-16,-18 8 0 15,-17 4 0-15,-21 4 0 16,-20 2 0-16,-9 2 0 15,-4 0 0-15,0 0 0 16,-8 0 0-16,-12-2 0 16,4-6-263-16,1-2-1286 0</inkml:trace>
  <inkml:trace contextRef="#ctx0" brushRef="#br0" timeOffset="35533.17">7051 8500 1215 0,'0'0'1026'0,"0"0"-673"15,0 0-6 1,0 0 135-16,0 0-238 0,0 0-70 15,0 0-54-15,-24-62 15 16,-1 84-135-16,-4 18 0 0,-7 14 0 16,5 12 0-1,7 9 0-15,8-1 0 0,14-4 0 16,2-8 0 0,21-10 0-16,16-12 0 0,12-14 0 15,9-12 0-15,6-14 0 16,1 0 0-16,-5-26 0 15,-8-10 0-15,-10-10 0 16,-13-6 0-16,-13-10 0 16,-12-9 0-16,-4-2 0 15,-4-2 0 1,-23 9 0-16,-11 12 0 0,-9 16 0 16,-9 16 0-16,-1 18 0 0,-1 4 0 15,-9 50 0-15,14 0-35 16,17 0-827-16</inkml:trace>
  <inkml:trace contextRef="#ctx0" brushRef="#br0" timeOffset="36005.06">9772 8378 1861 0,'0'0'1024'0,"0"0"-403"16,0 0-256-16,0 0-140 16,0 0-225-16,0 0 0 15,0 0 0-15,-18-17 0 16,18 60 0-16,9 17 0 15,4 12 0-15,1 10 0 16,-3 3 0-16,0-3 0 16,-2-10 0-16,-3-10 0 15,-1-14 0-15,-1-14 0 16,-2-11 0-16,1-15 0 16,-3-8 0-16,0-17-604 0,0-9-2448 15</inkml:trace>
  <inkml:trace contextRef="#ctx0" brushRef="#br0" timeOffset="36572.49">13189 8452 196 0,'0'0'1927'0,"0"0"-1160"15,0 0-310-15,0 0-126 0,0 0-65 16,0 0-114 0,0 0-152-16,-19-6 0 0,-1 32 0 15,-5 12 0-15,0 12 0 16,1 7 0-16,4 1 0 16,14 0 0-16,6-6 0 15,0-8 0-15,26-8 0 16,12-12 0-16,8-12 0 15,6-8 0-15,2-4 0 16,-6-6 0-16,-3-18 0 16,-5-6 0-16,-9-8 0 15,-8-6 0-15,-4-8 0 16,-7-5 0-16,-6-2 0 16,-6-2 0-16,0 3 0 15,-13 4 0-15,-20 10 0 0,-14 9 0 0,-15 10 0 16,-12 13 0-16,-29 12 0 15,-51 26 0 1,21 12-210 0,2 6-1586-16</inkml:trace>
  <inkml:trace contextRef="#ctx0" brushRef="#br0" timeOffset="38129.61">6904 9539 1735 0,'0'0'591'16,"0"0"-282"-16,0 0 269 15,0 0-224-15,0 0-105 16,0 0-89-16,0 0-79 15,14-28-42-15,-14 60-39 16,0 18 0-16,-2 14 0 16,-1 8 0-16,1 6 0 15,2 1 0-15,0-5 0 16,0-8 0-16,0-8 0 16,0-10 0-16,7-9 0 15,-1-11 0-15,7-6 0 0,1-8-146 16,-3-9-747-16</inkml:trace>
  <inkml:trace contextRef="#ctx0" brushRef="#br0" timeOffset="38703.33">10295 9824 1083 0,'0'0'1196'0,"0"0"-651"16,0 0-27-16,0 0-235 15,0 0-37-15,0 0-21 0,-146-71-225 16,105 85 0-16,-1 22 0 16,-1 11 0-16,8 7 0 0,6 4 0 15,11-2 0-15,14-4 0 16,4-5 0-16,17-11 0 15,26-11 0-15,10-9 0 16,7-10 0-16,3-6 0 16,-3-6 0-16,-7-17 0 15,-11-13 0-15,-13-11 0 16,-12-11 0-16,-13-8 0 0,-4-11 0 16,-9 1 0-1,-22 8 0-15,-8 12 0 0,-9 18 0 16,-6 18 0-16,-6 20 0 15,-2 8 0 1,-7 48 0-16,17-2-330 0,21-5-1140 0</inkml:trace>
  <inkml:trace contextRef="#ctx0" brushRef="#br0" timeOffset="39128.4">13187 9529 1916 0,'0'0'804'0,"0"0"-351"16,0 0-91 0,0 0-45-16,0 0-73 15,0 0-244-15,0 0 0 16,-42-53 0-16,38 70 0 15,0 16 0-15,-2 18 0 16,4 9 0-16,0 12 0 16,2 8 0-16,0 3 0 15,0 3 0-15,0-6 0 16,2-4 0-16,10-9 0 16,1-12 0-16,-11-6 0 15,-2-17-546-15,0-12-1367 0</inkml:trace>
  <inkml:trace contextRef="#ctx0" brushRef="#br0" timeOffset="40699.61">7205 11195 1420 0,'0'0'578'0,"0"0"-189"0,0 0 184 16,0 0-224-16,0 0-43 0,0 0-101 16,-131-52-58-16,81 80-18 15,-5 16-129-15,-3 14 0 16,7 8 0-16,8 7 0 15,19-3 0-15,17-6 0 16,7-10 0-16,31-12 0 16,25-12 0-1,18-16 0-15,12-14 0 0,1-1 0 16,-2-28 0-16,-12-11 0 16,-17-8 0-16,-16-8 0 15,-17-8 0-15,-15-6 0 16,-8-5 0-16,-6 3 0 15,-28 4 0-15,-12 12 0 0,-10 14 0 16,-6 20 0-16,-3 20 0 16,-1 26 0-1,14 20-221-15,25 2-974 0</inkml:trace>
  <inkml:trace contextRef="#ctx0" brushRef="#br0" timeOffset="41203.67">10398 10975 1687 0,'0'0'658'0,"0"0"-153"15,0 0 32-15,0 0-186 16,0 0 7-16,0 0-358 16,0 0 0-1,29-83 0-15,-29 83 0 0,-5 14 0 16,-4 20 0-16,3 16 0 16,-1 17 0-16,5 11 0 0,2 2 0 15,0 2 0 1,9-6 0-16,11-7 0 15,4-11 0-15,3-10 0 16,4-10 0-16,-8-12 0 0,-10-14-782 0</inkml:trace>
  <inkml:trace contextRef="#ctx0" brushRef="#br0" timeOffset="41801.21">13247 11105 1971 0,'0'0'733'16,"0"0"-248"-1,0 0-102 1,0 0-69-16,0 0-104 16,0 0-210-16,0 0 0 15,-110-12 0-15,73 54 0 16,6 12 0-16,4 2 0 0,14 0 0 15,13-2 0-15,4-8 0 16,39-10 0-16,20-7 0 16,14-13 0-16,12-12 0 15,3-4 0-15,-5-8 0 16,-14-18 0-16,-19-10 0 16,-19-7 0-16,-21-9 0 15,-14-6 0-15,-12 0 0 16,-32 0 0-16,-16 10 0 15,-14 10 0-15,-8 18 0 0,-38 20 0 16,20 3-24-16,19 16-1035 16</inkml:trace>
  <inkml:trace contextRef="#ctx0" brushRef="#br0" timeOffset="42962.34">13519 8199 667 0,'0'0'1076'0,"0"0"-678"15,0 0 89-15,0 0-154 16,0 0-127-16,0 0-68 16,0 0-86-16,132-90-22 15,-54 70 26-15,9-4-28 16,5 0 37-16,-1-2-11 15,-9-3 7-15,-10 4 40 16,-20-4-28-16,-14 5-1 16,-15 2 18-16,-9 6-34 15,-12 6-3-15,-2 4-53 16,0 6 0-16,0 0 0 16,-5 18 0-16,-9 17 0 15,-1 12 0-15,-1 16 0 16,1 7 0-16,3 10 0 15,4 20 0-15,1 27 0 16,7 31 0-16,-2 12 0 16,2-1 0-16,0-9 0 15,0-13 0-15,-2 9 0 0,-5 5 0 16,0 5 0-16,1 0 0 16,1 1 0-16,5-5 0 15,0-5 0-15,5-9 0 16,17-14 0-16,7-11 0 15,0-7 0-15,-3-20 0 16,-3-17 0-16,-7-21 0 16,-6-8 0-16,3 4 0 15,-3 0 0-15,-1 2 0 0,-9-7 0 16,0-12 0-16,0-2 0 16,-2-9 0-16,-5-2 0 15,1-4 0-15,2-4 0 16,4 0 0-16,0 0 0 15,0-2 0-15,0 2 0 16,0-2 0-16,0 0 0 16,0-2 0-16,0 0 0 15,0 1 0-15,-6-4 0 16,-13 3 0-16,-13-1 0 16,-8-4 0-16,-11 1 0 15,-11-1 0-15,-8-3 0 0,-3-3 0 16,0-1 0-16,3 2 0 15,9 0 0-15,15 0 0 16,13 1 0-16,15-2 0 16,11-1 0-16,7 0 0 15,29 0-102-15,9 0-472 16,2-8-749-16</inkml:trace>
  <inkml:trace contextRef="#ctx0" brushRef="#br0" timeOffset="48769.3">2562 12836 2268 0,'0'0'706'0,"0"0"-419"15,0 0 180 1,0 0-244-16,0 0-78 16,0 0-145-16,-18-40 0 15,7 77 0-15,-9 39 0 16,-13 41 0-16,-14 31 0 0,2-7 0 16,7-31 0-16,16-40 0 15,8-36 0-15,4-4 0 16,5-10 0-16,3-8 0 15,2-12 0-15,0-18 0 16,19-30 0-16,15-36 0 16,7-32 0-16,5-35 0 15,-1-11 0-15,-12 26 0 16,-11 35 0-16,-13 47 0 16,-4 26 0-16,-3 10 0 15,0 8 0-15,-2 10 0 16,2 6 0-16,3 50 0 0,6 40 0 15,9 40 0-15,2 21 0 16,3-4 0-16,-3-29 0 16,-6-38 0-16,-1-19 0 15,-1-13 0-15,-1 0 0 16,1-3 0-16,-4-4 0 16,-3-19-108-16,-7-20-114 15,0-8-35-15,-17-32-71 16,-12-12-477-16,-5-4 51 0</inkml:trace>
  <inkml:trace contextRef="#ctx0" brushRef="#br0" timeOffset="48933.07">2397 13395 1054 0,'0'0'961'15,"0"0"-443"-15,0 0 59 16,0 0-203-16,0 0-116 16,0 0-102-16,0 0-57 15,-56-20 0-15,67 18-99 16,18-2 0-16,14-2 0 15,15-4 0-15,13-2-9 16,33-10-197-16,-14 1-392 16,-16 6-431-16</inkml:trace>
  <inkml:trace contextRef="#ctx0" brushRef="#br0" timeOffset="49326.83">3058 13271 1844 0,'0'0'342'15,"0"0"10"-15,0 0 36 16,0 0-147-16,127-100-53 16,-102 79-32-16,-7 7-9 15,-9 4-57-15,-5 4-25 16,-4 6-11-16,0 0-21 16,0 0 22-16,-4 0-20 0,-17 10-17 15,-12 10-18-15,-5 10-7 16,-1 4 1-16,1 5 5 15,11-3-5-15,11 0 6 16,14-2-1-16,2-2 1 16,25 0 0-16,19-2 0 15,12 0-1-15,6-2-26 16,-2-2-15-16,-8-4-3 16,-17-2 7-16,-17-2 13 15,-18-4 14-15,-14 2 11 16,-32-2 81-16,-16 3-3 15,-14-3-12 1,-2-4 7-16,4-5-73 0,12 2 0 0,28-1-15 16,17-2-195-16,17-3-730 0</inkml:trace>
  <inkml:trace contextRef="#ctx0" brushRef="#br0" timeOffset="49972.52">4997 13738 2041 0,'0'0'794'0,"0"0"-285"16,-20-105-178-16,20 63-92 15,0 6-57-15,22 4-182 16,9 12 0-16,8 12 0 15,5 8 0-15,7 18 0 16,8 28 0-16,5 35 0 16,9 35 0-16,6 34 0 15,-8 5 0-15,-23-27 0 16,-19-36 0-16,-19-44 0 16,-8-13 0-16,-2-9 0 15,0-2-133-15,-10-16-68 16,-14-8-46-16,-7-21-342 0,2-23-46 31,0-14 244-31,5-10 184 16,3-4 207-16,6-4 71 15,1 8 184-15,3 15 137 16,3 17 163-16,-2 16-173 16,-3 18-15-16,-5 2-155 15,-10 20-106-15,-15 27-43 16,-13 15-63-16,-11 14 0 15,-6 6 0-15,-3 2 0 16,5-4 0-16,4-12 0 16,11-9 0-16,17-17 0 0,10-14 0 15,17-14 0-15,12-14 0 16,20-14-89-16,16-16-501 16,7-6-727-16</inkml:trace>
  <inkml:trace contextRef="#ctx0" brushRef="#br0" timeOffset="50455.62">6512 13766 1046 0,'0'0'1224'15,"0"0"-737"-15,0 0-186 16,0 0-1-16,0 0-158 16,0 0-64-16,0 0 6 15,-34 68-33-15,28-52-31 16,4-6-3-16,2-6-16 16,0-4 15-16,0 0 8 15,0 0 34-15,2-10 10 16,4-8-43-16,2-4 1 0,-8-2 13 15,0 4-9-15,0 2 29 16,-23 6-59-16,-10 8 0 16,-8 4 0-16,-9 10 0 15,-11 26 0-15,-3 18 0 16,4 16 0-16,4 6 0 16,16 7 0-16,17-5 0 15,21-4 0-15,7-12 0 16,44-14 0-16,35-14 0 0,5-18 0 15,9-16 0 1,-1-4 0-16,-29-28-123 0,-3-6-195 16,-21-4-57-16,-17-10-314 15,-13 12-59 1,-8 12-90-16</inkml:trace>
  <inkml:trace contextRef="#ctx0" brushRef="#br0" timeOffset="50801">6692 14153 882 0,'0'0'407'16,"0"0"-66"-16,0 0 45 0,0 0-47 15,23 104-6-15,-12-82-69 16,3-8-86-16,1-4 4 16,7-6-48-16,1-4-20 15,4 0-25-15,0-14-56 16,-6-10-9-16,-3-2-8 16,-9 0 5-16,-7-6 30 15,-2 2 8-15,-6 2 16 16,-19 6-6-16,-4 10-29 15,-7 8 19-15,-1 4-59 16,-6 16 0-16,1 20 0 16,2 8 0-16,5 10 0 0,10 4 0 15,16 0 0 1,9-8 0-16,15-5 0 0,33-13 0 16,18-12 0-16,12-16 0 15,4-4 0-15,-4-18 0 16,-10-12 0-16,-20-2 0 15,-17 1-20-15,-17 0-137 16,-21-1-353-16,-19 7-367 16,-11 7-535-16</inkml:trace>
  <inkml:trace contextRef="#ctx0" brushRef="#br0" timeOffset="51398.35">6050 13287 1876 0,'0'0'652'0,"0"0"-166"16,0 0 17-16,0 0-247 15,0 0-86-15,0 0-91 16,0 0-41-16,-100-30-19 16,100 30-10-16,0 0-1 15,0 0-8-15,0 0 0 16,3-3 0-16,17 3-15 16,15-1-2-16,17 1 17 15,15-2 0-15,13-1 10 16,2 2-9-16,-1-2 5 15,-10 2-6-15,-13-3-9 16,-16-1 3-16,-18-3 5 16,-12 0 1-16,-12-3 16 15,0-6-8-15,-9-2-1 0,-13-2-7 16,-3 1 0-16,1 4 0 16,1 4 0-16,4 4 0 15,7 4 0-15,5 2 0 16,3 0 0-16,4 2 0 15,0 0 0-15,0 0 0 16,13 0 0-16,12 8 0 16,4 8 0-16,2 6 0 15,-2 2 0-15,-2 2 0 16,-10 4 0-16,-3 2 0 16,-8 0 0-16,-6 3 0 0,0-1 0 15,-6-2 0 1,-14 2 0-16,-5-2 0 0,1 2-8 15,6-6-540-15,14-10-919 0</inkml:trace>
  <inkml:trace contextRef="#ctx0" brushRef="#br0" timeOffset="51825.23">7610 14030 441 0,'0'0'1462'0,"0"0"-930"16,0 0-36-16,0 0-44 16,0 0-196-16,0 0-44 15,0 0-74-15,-2 0-31 16,29-1-107-16,13-6 0 15,16-3 0-15,13-4 0 16,1 0 0-16,-4 1-95 16,-13 4-196-16,-20 4-286 0,-19 2-390 0</inkml:trace>
  <inkml:trace contextRef="#ctx0" brushRef="#br0" timeOffset="51998.18">7621 14265 1857 0,'0'0'813'0,"0"0"-356"16,0 0-108-16,0 0-101 15,0 0-121-15,141-18-95 16,-76 4-32-16,26-10-39 0,-15 2-312 31,-13 0-832-31</inkml:trace>
  <inkml:trace contextRef="#ctx0" brushRef="#br0" timeOffset="52823.21">9458 13726 1748 0,'0'0'717'0,"0"0"-189"31,0 0-13-31,0 0-244 16,35-107-70-16,-35 97-85 16,0 10-116-16,-4 5 0 15,-25 40 0-15,-18 48 0 0,-20 39 0 16,0 18 0-16,9-19 0 15,23-37 0-15,17-38 0 16,7-21 0-16,4-3 0 16,3-6 0-16,4-11 0 15,0-15 0-15,6-8 0 16,15-30 0-16,8-24 0 16,8-30 0-16,17-30 0 15,15-35 0-15,6-7 0 16,-7 25 0-16,-15 39 0 15,-24 42 0-15,-7 20 0 16,-6 10 0-16,-5 8 0 0,-2 12 0 16,-7 10 0-1,-2 52 0-15,0 42 0 0,6 35 0 16,8 13 0-16,7-6 0 16,2-31 0-16,0-33 0 15,-1-20 0-15,1-8 0 16,-1 2 0-16,2-2 0 15,1-6 0-15,-10-14 0 16,-5-17 0-16,-8-9-113 16,-2-17-146-16,-18-13-541 15,-5-2-424-15</inkml:trace>
  <inkml:trace contextRef="#ctx0" brushRef="#br0" timeOffset="52996.52">9324 14211 1905 0,'0'0'735'0,"0"0"-211"16,0 0-66-16,0 0-224 16,0 0-109-16,0 0-58 15,0 0-19-15,51-26-48 16,11 18 0-16,12-8-23 16,33-16-173-16,-18 5-507 15,-15 0-982-15</inkml:trace>
  <inkml:trace contextRef="#ctx0" brushRef="#br0" timeOffset="53423.61">10850 13694 952 0,'0'0'1536'0,"0"0"-886"0,0 0-303 0,0 0-65 31,0 0-96-31,0 0-99 0,0 0-31 0,-94-48-56 16,65 48 0-16,-4 0 0 16,-9 9 0-16,-5 8 0 15,-4 5 0-15,-3 10 0 0,-1 4 0 16,3 14 0-1,8 10 0-15,8 8 0 16,16 4 0-16,16 3 0 0,4-7 0 16,37-6 0-16,21-16 0 15,16-12 0-15,13-22 0 16,4-12 0-16,-2-6 0 16,-8-22 0-16,-17-16 0 15,-14-4 0-15,-17-2 0 16,-16 4-135-16,-12 7-315 15,-5 13-271-15,0 15-381 0</inkml:trace>
  <inkml:trace contextRef="#ctx0" brushRef="#br0" timeOffset="53801.58">11008 14167 1413 0,'0'0'638'15,"0"0"-270"-15,0 0 132 0,0 0-242 31,0 0-79-31,0 0-66 16,0 0-41-16,103 46-26 16,-74-46-23-16,0-10-11 15,-2-6 1-15,-5-6 10 16,-8-2 43-16,-8-4 42 0,-6-2-20 16,0 2-11-16,-9 2-14 15,-13 8-27-15,-7 9-36 16,-7 9 0-16,-5 0 0 15,2 23 0-15,-1 14 0 16,7 12 0-16,6 5 0 16,14 4 0-16,13-2 0 15,2-8 0-15,33-6 0 16,18-10 0-16,17-14 0 16,7-14 0-16,6-4 0 15,-5-14 0-15,-9-16 0 16,-14-8-23-16,-16-6-157 15,-26-14-199-15,-13 6-392 0,0 8-327 0</inkml:trace>
  <inkml:trace contextRef="#ctx0" brushRef="#br0" timeOffset="54335.49">10102 13381 2192 0,'0'0'743'0,"0"0"-233"15,0 0-186-15,0 0-122 16,0 0-77-16,0 0-125 15,166-6 0-15,-36 4 0 16,33-6 0-16,-14 0 0 16,-31-2 0-16,-47 0 0 15,-37 4 0-15,-7-4 0 16,-10 1 0-16,-10-2 0 16,-7-3 0-16,-16 2 0 0,-19-2 0 15,-3 1 0-15,-5 4 0 16,8 0 0-16,3 4 0 15,10 1 0-15,11 1 0 16,5 1 0-16,6 0 0 16,0 2 0-16,0 0 0 15,12 0 0-15,13 0 0 16,9 0 0-16,1 2 0 16,-2 7 0-16,-4-2 0 15,-8 4 0-15,-7-1 0 16,-8 2 0-16,-4 3 0 15,-2 6 0-15,0 1 0 0,-2 4 0 16,-10 0 0-16,-1 2 0 16,0 2 0-16,4 2 0 15,7 4 0-15,2-8-204 16,0-8-1365-16</inkml:trace>
  <inkml:trace contextRef="#ctx0" brushRef="#br0" timeOffset="55989.17">4980 15749 2320 0,'0'0'488'0,"0"0"-237"16,0 0 204-16,0 0-221 31,0 0-95-31,0 0-46 16,-117-76-9-16,88 90-52 15,-4 26-32-15,-2 16 0 16,1 12 0-16,10 8 0 16,12-5-11-16,12-7 11 15,0-14-12-15,24-12-6 16,10-20-12-16,4-14 3 0,0-4 27 16,0-26 1-16,-9-18 0 15,-7-6 20 1,-9-8 11-16,-6 0 11 0,-7 1-43 15,0 11 0-15,0 12 0 16,0 12 0-16,0 12 0 16,0 6 0-16,0 4 0 15,14 0 0-15,13 20 0 16,8 12 0-16,9 8 0 16,3 10 0-16,0 4 0 15,-7 5 0-15,-14-3 0 0,-10-6-50 16,-11-14 38-16,-5-6 11 15,0-16 1-15,0-10 63 16,-7-4-63-16,-1-8 0 16,-2-20 0-16,6-16 0 15,4-14 0-15,0-4 0 16,20-6 0-16,16 3 0 16,15 11 0-16,14 12 0 15,46 6-228-15,-16 14-677 16,-10 10-1423-16</inkml:trace>
  <inkml:trace contextRef="#ctx0" brushRef="#br0" timeOffset="56540.49">7185 15611 1921 0,'0'0'841'0,"0"0"-348"15,0 0 5-15,0 0-266 16,0 0-121-16,0 0-111 15,-152 142 0-15,83-26 0 16,7-5 0-16,10-7 0 16,15-24 0-16,17-26 0 15,4-6 0-15,5-12 0 16,9-13 0-16,2-23 0 16,0 0 0-16,13-32 0 0,12-21 0 15,4-19 0-15,9-26 0 16,4-35 0-16,-4 13 0 15,-7 16 0-15,-7 24 0 16,-10 35 0-16,-5 14 0 16,2 12 0-16,-4 19 0 15,2 10 0-15,3 39 0 0,9 15 0 16,4 16 0-16,1 8 0 16,6 6 0-16,-1-5 0 15,0-7 0-15,-4-12 0 16,-6-12 0-1,-7-18-122-15,-14-26-375 0,0-10-247 16,-4-4-231-16</inkml:trace>
  <inkml:trace contextRef="#ctx0" brushRef="#br0" timeOffset="56705.73">6944 16110 2277 0,'0'0'742'15,"0"0"-246"-15,0 0-192 16,0 0-118-16,0 0-95 15,0 0-91-15,0 0 0 16,151-22 0-16,-12 4-47 16,-16 0-323-1,-9 0-982-15</inkml:trace>
  <inkml:trace contextRef="#ctx0" brushRef="#br0" timeOffset="56869.73">8277 16048 1520 0,'0'0'1336'16,"0"0"-977"-16,0 0-204 16,0 0-50-16,0 0-105 0,0 0-66 15,147 0-500-15,-98 4-788 0</inkml:trace>
  <inkml:trace contextRef="#ctx0" brushRef="#br0" timeOffset="57304.28">8921 15839 2112 0,'0'0'710'0,"0"0"-388"0,0 0-24 16,0 0-99-16,0 0-53 15,0 0-56-15,0 0-21 16,36-68-6-16,-36 68-18 16,0 0-26-16,0 0-11 15,0 0-8-15,0 0 0 16,0 0-1-16,4 0-1 16,0 4 2-16,0 2 0 15,3-2 0-15,-4 0-13 16,1-4-19-16,-1 0 13 15,-1 0 5-15,0 0-13 0,0 0 26 16,0 0 0-16,-2 0-11 16,2 0 11-16,0 0 0 15,-2 0-17-15,3 0-12 16,-3 0-22-16,0 0-19 16,0 0-37-16,0 0-94 15,0 4-17-15,0-4-11 16,2 4-109-16,0-4-2 15,0 0 140-15,-2 0 129 16,0 0 59-16,0 0-3 16,-11 0-230-16</inkml:trace>
  <inkml:trace contextRef="#ctx0" brushRef="#br0" timeOffset="57730.89">8161 16128 1467 0,'0'0'830'0,"0"0"-247"16,0 0-84-16,0 0-219 16,0 0-100-16,0 0-73 15,0 0-32-15,-16-18 0 16,16 18-75-16,0 0 0 16,0 0 0-16,9 0 0 0,23-4 0 15,16-4 0 1,20-2 0-16,7-2 0 0,6 2 0 15,-10-4 0-15,-13 6 0 16,-19-2 0-16,-16 6 0 16,-14 0 0-16,-9 4 0 15,0-4 0-15,-7 4 0 16,-7 0-29-16,3 0-125 16,3 0-349-16,6-4-393 0</inkml:trace>
  <inkml:trace contextRef="#ctx0" brushRef="#br0" timeOffset="58300.18">8979 15753 1595 0,'0'0'815'15,"0"0"-235"-15,0 0-69 16,0 0-209-16,0 0-115 0,0 0-81 16,13-116-106-1,18 94 0-15,13 4 0 0,8 0 0 16,6 9 0-16,0 9 0 16,2 0 0-16,-2 28 0 15,-5 15 0-15,-1 15 0 16,-5 6 0-16,-5 12 0 15,-5 8 0-15,-1 1 0 16,0-5 0-16,0-4 0 16,-3-10 0-16,-2-12 0 0,-6-18 0 15,-10-9 0-15,-6-22-65 32,-9-5-145-32,0-9-142 0,-13-23-297 0,-10-13 69 15,-1-7 314-15,0-2 97 16,1-4 169-16,3 8 21 15,1 10 253-15,0 14 197 16,-1 12-1-16,-2 14-113 16,-7 0-81-16,-4 18-70 15,-6 22 10-15,0 6-216 16,-3 10 0 0,1 4 0-16,3 2 0 0,3-5 0 0,6-7 0 15,6-10 0 1,8-14 0-16,11-16 0 0,6-20-188 31,19-29-356-31,8-6-601 0</inkml:trace>
  <inkml:trace contextRef="#ctx0" brushRef="#br0" timeOffset="58701">9904 15655 565 0,'0'0'2195'0,"0"0"-1514"0,0 0-406 16,0 0-35-16,119-26-100 16,-40 17-140-16,10 0 0 15,0-4 0-15,-14 2 0 0,-17-1-20 16,-26-2-92-16,-24 1-109 16,-8 3-83-16,-29 2 13 15,-13 3 112-15,0 2 120 16,1 1 59-16,10 2 81 15,12 0 106-15,7 0 65 16,6 0-41-16,6 0-34 16,0 6-54-16,0 20 32 0,0 9-155 15,0 11 0-15,0 12 0 16,-3 4 0 0,1 6 0-16,2 2 0 0,0 2 0 15,0-5 0-15,0-9 0 16,5-4 0-16,1-10 0 15,-4-12-86-15,-2-14-407 16,-2-14-177-16,-17-4-136 16,-4 0-235-16</inkml:trace>
  <inkml:trace contextRef="#ctx0" brushRef="#br0" timeOffset="58859.06">10023 16190 1532 0,'0'0'775'0,"0"0"-140"0,0 0-111 15,0 0-251-15,0 0-81 16,0 0-27-16,0 0-165 15,21 0 0-15,32 0 0 16,12-4 0 0,8-10 0-16,5 2 0 0,-5-6-26 15,-10 4-235-15,-5-8-277 16,-20 0-162-16,-16 4-224 0</inkml:trace>
  <inkml:trace contextRef="#ctx0" brushRef="#br0" timeOffset="59126.94">10761 15245 2304 0,'0'0'860'0,"0"0"-229"16,0 0-330-16,0 0-301 15,0 0 0-15,0 0 0 0,69 169 0 16,-22-53 0-16,-4-3 0 15,-6-7 0 1,-10-18 0-16,-12-12 0 0,-6 6 0 16,-6 15 0-16,-3-3 0 15,-29-4 0-15,-25-1 0 16,-22-7 0 0,-70 18-101-16,14-24-833 0,0-18-785 0</inkml:trace>
  <inkml:trace contextRef="#ctx0" brushRef="#br0" timeOffset="59757.44">6893 15308 1431 0,'0'0'774'0,"0"0"-439"0,0 0 182 16,0 0-173-16,0 0-74 15,0 0-115-15,0 0-46 16,-158 124 52-16,107-8-161 16,1 45 0-16,17 13 0 15,26 1 0-15,7-19 0 16,40-23 0-16,10-29 0 16,8-24 0-16,35-6 0 15,41-24 0-15,-12-14-195 16,5-5-1012-16</inkml:trace>
  <inkml:trace contextRef="#ctx0" brushRef="#br0" timeOffset="60570.52">11728 16152 912 0,'0'0'1190'0,"0"0"-572"15,0 0-259-15,0 0 123 16,0 0-230-16,0 0-94 16,0 0-68-16,0-24-55 15,0 24-35-15,0 0 0 16,0 6 0-16,-2 2 0 15,2 0 0-15,0-6 0 16,0-2 0-16,0 0 0 16,0 0 0-1,0-2 0-15,4-12 0 0,-1 2 0 16,1-6 0-16,-4 6 0 16,0 2 0-16,0 6 0 15,0 4 0-15,0 0 0 16,0 0 0-16,-4 4 0 15,-3 8 0-15,3 2 0 16,4-4-233-16,0-2-503 16,11-4-791-16</inkml:trace>
  <inkml:trace contextRef="#ctx0" brushRef="#br0" timeOffset="60995.43">12514 15681 2445 0,'0'0'798'0,"0"0"-508"16,0 0-48-16,0 0-109 0,0 0-68 16,0 0-43-1,0 0-7-15,-27 90-15 0,25-78-1 16,2-2-15-16,0-10-29 15,0 0 40-15,12-4 4 16,3-14 2-16,-3-4 14 16,-6-8-6-16,-6-2 2 15,0 4 11-15,-4-2 1 16,-23 6 17-16,-11 12-7 16,-11 12-33-16,-11 0 0 15,-7 36 0-15,-2 20 0 16,0 16 0-16,11 8 0 15,13 6 0-15,21-1 0 0,24-13 0 16,7-6 0 0,39-16 0-16,25-14 0 0,16-16 0 15,9-14 0-15,2-6-36 16,-11-10-128-16,-2-34-286 16,-23 4-229-16,-22 4-305 0</inkml:trace>
  <inkml:trace contextRef="#ctx0" brushRef="#br0" timeOffset="61358.24">12773 16070 396 0,'0'0'1235'16,"0"0"-636"-16,0 0-256 0,0 0 15 15,0 0-105-15,0 0-69 16,0 0-81-16,73-12-35 16,-46 6-46-16,2-6-11 15,0-2 1-15,-6 0-12 16,-6-3 15-16,-10-1 60 15,-7 4 41-15,0 1 22 16,-9-1-23-16,-20 5-62 16,-11 5-53-16,-7 4 0 15,-6 0 0-15,-3 18 0 16,3 14 0-16,11 11 0 0,13 3 0 16,17 4 0-1,12 2 0-15,14-6 0 0,30-4 0 16,18-10 0-1,14-14 0-15,6-9 0 0,3-9 0 16,-4 0 0 0,-12-23 0-16,-18-11 0 0,-20-8-53 15,-18-6-179-15,-15-28-289 16,-25 14-252-16,-8 8-299 0</inkml:trace>
  <inkml:trace contextRef="#ctx0" brushRef="#br0" timeOffset="61862.78">11581 15262 2082 0,'0'0'704'0,"0"0"-175"0,0 0-209 0,0 0-72 16,0 0-109-16,0 0-65 15,125-44-74-15,-49 26 0 32,15 4 0-32,12-4 0 0,-1 5 0 0,-11 3 0 31,-15-2 0-31,-27 6 0 15,-22 2 0-15,-25 0 0 16,-2-6 0-16,-23-2 0 0,-17 2 0 16,-6-6 0-16,-1 2 0 15,9 4 0-15,9 6 0 16,11-2 0-16,12 4 0 16,6 2 0-16,0 0 0 15,22 0 0-15,11 0 0 16,7 12 0-16,7 2 0 15,-5-4 0-15,-6 2 0 16,-11 2 0-16,-9 2 0 16,-10 0 0-16,-6 6 0 15,0 4 0-15,0 5 0 16,0 5 0-16,-2 0 0 16,2 0 0-16,22 10 0 0,14-8-210 15,10-10-715-15</inkml:trace>
  <inkml:trace contextRef="#ctx0" brushRef="#br0" timeOffset="62132.18">13640 15625 2032 0,'0'0'1003'0,"0"0"-396"16,0 0-361-16,0 0-38 16,0 0-208-16,0 0 0 15,0 0 0-15,164-63 0 16,-92 58 0-16,1 0 0 16,-4 5-198-16,-13 0-509 15,-20 18-240-15,-20 0-152 0</inkml:trace>
  <inkml:trace contextRef="#ctx0" brushRef="#br0" timeOffset="62271.68">13820 15749 1237 0,'0'0'508'0,"0"0"-135"16,0 0 195-1,0 0-233-15,0 0-37 16,0 0-48-16,-49 106-52 0,109-106-77 16,17 0-88-16,4-12-33 15,35-16-180-15,-20-2-328 16,-17 2-442-16</inkml:trace>
  <inkml:trace contextRef="#ctx0" brushRef="#br0" timeOffset="62629.09">14525 15583 626 0,'0'0'1493'0,"0"0"-790"16,0 0-347-16,0 0 120 15,0 0-230-15,0 0-50 16,0 0-196-16,0-57 0 15,-12 69 0-15,-3 12 0 16,-6 15 0-16,1 11 0 16,5 2 0-16,4 6 0 15,9 0 0-15,2-4 0 16,13-4 0-16,22-10 0 16,11-9 0-16,6-9 0 15,6-12 0-15,0-10 0 16,-2 0 0-16,-7-13 0 15,-4-10 0-15,-8-13 0 16,-5-9 0-16,-6-7 0 16,-9-6 0-16,-9-4 0 15,-8 4 0-15,0 6 0 16,-22 12 0-16,-18 14 0 16,-16 8 0-16,-52 18 0 15,13 0 0-15,3 0-497 0</inkml:trace>
  <inkml:trace contextRef="#ctx0" brushRef="#br0" timeOffset="66934.38">16690 8704 1367 0,'0'0'354'0,"0"0"-118"16,0 0 65-16,0 0-90 15,0 0-19-15,0 0-15 16,0 0-47-16,2-18-42 16,-2 18-35-16,0 0-14 0,0 13-14 15,0 14 7 1,0 20 37-16,4 15 7 0,1 28-1 16,2 31-8-16,8 27-11 15,4 10-19-15,0-5-1 16,6-11-4-16,-3-14 2 15,0 7-2-15,0 5-11 16,-1 6 61-16,-4 3-46 16,3-1-19-16,-3-1 7 15,-2-5-5-15,1 2 5 16,-1-1 3-16,-1 1-12 16,1-2 2-16,3 3 4 0,-1 1-20 15,4 5 11-15,-4-3-5 16,3-2 2-16,-4-1 2 15,-5-5-10 1,0 3 11-16,-1-5 0 0,-4 1-3 31,1-3-9-31,-1-2 0 0,-2 3 0 16,4 1 0-16,-4-4 0 16,3-2 0-1,-1-1 0-15,-2-1 0 0,2 4 0 16,0 1 0-16,-2-1 0 15,3 3 0-15,-3-3 0 0,1 0 0 16,0 1 0-16,3-5 0 16,1-2 0-16,2-6 0 15,3-1 0-15,-3-5 0 16,0-4 0-16,0 3 0 16,0 1 0-1,1-6 0-15,-4 3 0 0,3-1 0 16,-1 0 0-16,-4 0 0 15,-1-1 0-15,-1-3 0 16,-4-16 0-16,0-15 0 0,0-19 0 16,0-8 0-16,-4 12 0 15,-5 8 0-15,-5 6 0 16,1-4 0-16,1-1 0 16,1-3 0-16,3 2 0 15,1-2 0-15,2-2 0 16,3-2 0-16,2-7 0 15,0-7 0-15,0 0 0 16,0-10 0-16,0 0 0 16,0-6 0-16,0-2 0 15,2-6 0-15,3-2 0 0,0-2 0 16,1-4 0-16,1-5 0 16,-1-3 0-16,2-6 0 15,-2-4 0-15,0 0 0 16,-1 0 0-16,-1-14 0 15,0-44-78 1,2 5-275-16,-6-11-660 0</inkml:trace>
  <inkml:trace contextRef="#ctx0" brushRef="#br0" timeOffset="68457.86">17035 8532 929 0,'0'0'405'15,"0"0"-215"-15,0 0-20 0,0 0-14 16,0 0-37-16,0 0-5 15,0 0 10-15,-75 2-26 16,57-2-6-16,-3 0-36 16,0 0 36-16,-4 0 32 15,-4 0-39-15,-2-6-32 16,2-2-23-16,-2 0 0 16,4 0 19-16,4 0-10 15,6 0 3-15,3 2 5 16,5 0 12-16,5 2 25 15,2 0-13-15,2 2 17 0,0-2 6 16,0 2-46-16,11-2-27 16,15-2-13-16,20 0-7 15,33-2 2-15,50 0-3 16,61-2 0-16,40 0 0 16,15-2 0-16,6-1 0 15,-12-2 1-15,6-3 0 16,7-3 9-16,11-2-9 15,15-5 17-15,18-3 2 16,20-1-2-16,17-4 40 16,9-2-34-16,11-4-9 0,13-2 11 15,14 0-4-15,26 0 10 16,15 2 1-16,7 3-6 16,4 3 7-16,-6 2-26 15,-12 2 4-15,-9-2 15 16,-10-2-8-16,-9 0-18 15,-10-2 28-15,-15 0-10 16,-18-3 5-16,-22-3-22 16,-14-2 4-16,-18-2 10 15,-9-2-8-15,-20 0 19 16,-17-2 10-16,-16-1-37 16,-13 6 0-16,-15 3 0 0,-22 9 0 15,-16 13 0-15,-23 11 0 16,-11 8 0-16,-24 3 0 15,-21 0 0-15,-20 3 0 16,-2 4 0-16,12 1 0 16,31 2 0-16,30 2 0 15,23-4 0-15,7-3 0 16,-12-5 0-16,-15 0 0 16,-15 0 0-16,-19-5 0 15,-17 0 0-15,-21-2 0 16,-6-1 0-16,7-4 0 15,2-4 0-15,3-2 0 16,-4 0 0-16,-7 2 0 0,-3 0 0 16,0 4 0-1,-2 0 0-15,-1 4 0 0,2 4 0 16,-1 4 0-16,2 0 0 16,-4 0 0-16,-8 0 0 15,-5 2 0-15,-7 4 0 16,-8 0 0-16,-5 0 0 15,-4-2 0-15,-1 2 0 16,-4 2 0-16,1 0-3 16,-5-2-68-16,-18 0-217 15,-19-4-698-15,-18 0-1258 0</inkml:trace>
  <inkml:trace contextRef="#ctx0" brushRef="#br0" timeOffset="69861.2">19204 8645 1205 0,'0'0'1126'0,"0"0"-814"16,0 0 21-16,0 0 1 15,0 0-51-15,0 0-106 16,0 0-112-16,-92-25-37 15,65 90 7-15,-2 11 25 16,0 8-24-16,3 0-15 16,-1-3 6-16,-2-8-20 15,0-5-6-15,-5-5 10 16,-6-9-5-16,-3-8-3 0,-5-10 5 16,1-12-7-16,5-12 16 15,6-10-17-15,9-2 0 16,7-6 0-16,7-18 0 15,9-4 0-15,4-2 0 16,0 2 0-16,0 4 0 16,13 8 0-16,5 6 0 15,4 6 0-15,7 4 0 16,4 0 0-16,6 8 0 16,0 12 0-16,5 4 0 0,4 0 0 15,1 0 0 1,4-2 0-16,7-8 0 0,2-5-11 15,3-9-22-15,-3 0 8 16,-1-19 25-16,-10-7-6 16,-7-4 6-16,-9-4 16 15,-14-4-15-15,-5 0 17 16,-7 0 1-16,-7 4 2 16,-2 6-21-1,0 7 0-15,-2 10 0 0,-7 7 0 16,-5 4 0-16,-1 11 0 15,-3 24 0-15,3 9 0 16,3 8 0-16,8 2 0 0,4-4 0 16,9-8 0-16,27-9 0 15,12-15 0-15,13-13 0 16,7-5 0-16,4-26 0 16,-5-14 0-16,-5-12 0 15,-8-8 0 1,-12-6 0-16,-4-7 0 0,-9-3 0 15,-7-2 0-15,-7-2 0 16,-7 8 0-16,-4 12 0 16,-4 15 0-16,0 22 0 15,0 12 0-15,0 11 0 16,-2 7 0 0,-2 22 0-16,-6 18 0 0,4 11 0 15,-1 8 0-15,1 8 0 0,1 0 0 16,5 3 0-16,0-1 0 15,0-6 0-15,15-6 0 0,8-10 0 32,6-11 0-32,7-12 0 15,-1-15 0-15,1-12 0 0,-1-4-114 0,2-18-84 16,-4-18-80-16,11-36-77 16,-11 8-327-16,-4 6-349 0</inkml:trace>
  <inkml:trace contextRef="#ctx0" brushRef="#br0" timeOffset="70066.17">19863 8887 2356 0,'0'0'843'15,"0"0"-460"-15,0 0-138 16,0 0-167-16,166-68-39 15,-81 48-17-15,5 4-22 16,-8 2-1-16,-11 6-17 16,-17 8-114-16,-25 10-208 15,-16 14-385-15,-13 6-403 0</inkml:trace>
  <inkml:trace contextRef="#ctx0" brushRef="#br0" timeOffset="71067.35">19724 10048 1605 0,'0'0'697'0,"0"0"-241"0,0 0-105 15,0 0-66-15,0 0-95 0,0 0-100 16,0 0-51-16,-50-28-13 16,43 28-11-16,2 0-6 15,0 0 4-15,3 0 4 16,-2 0 22-1,-2 0 13-15,-8 0-14 0,-8 0-13 16,-11 4 5-16,-12 12 6 16,-9 14 0-16,-6 17 11 15,-3 17-47-15,6 13 0 16,10 12 0-16,11 5 0 16,16-4 0-16,20-3 0 15,0-11 0 1,36-12 0-16,15-14 0 0,14-14 0 0,9-20 0 15,1-16 0-15,-2 0 0 16,-5-28 0-16,-8-10-9 16,-11-6-150-16,-12-2-174 15,-6 4-165-15,-8 8-113 32,-7 11 22-32,-7 11-17 0,-7 11-105 15,-2 1 711-15,0 1 557 16,0 16-52-16,0 5-189 15,-7-3 50-15,7 4-73 16,0-5-57-16,0-4-66 16,2-4-17-16,14-8-36 15,4-2 7-15,3 0-33 16,0-12-4-16,2-6 2 16,-5-6-19-16,-7 0 5 15,-3-2 6-15,-10 2-16 16,0-1 1-16,-2 7-11 0,-19 4-55 15,-3 9 0 1,-5 5 0-16,-5 0 0 0,-1 19 0 16,-1 16 0-16,3 7 0 15,6 8 0-15,9 2 0 16,11-2 0-16,7-4 0 16,7-6 0-16,20-12 0 15,13-8 0-15,11-12 0 16,9-8 0-16,7 0 0 15,0-14 0-15,2-10 0 16,-6 0 0-16,-3-2 0 16,0-8-155-16,-13 8-537 15,-16 2-709-15</inkml:trace>
  <inkml:trace contextRef="#ctx0" brushRef="#br0" timeOffset="71791.75">19270 9749 804 0,'0'0'1263'0,"0"0"-736"0,0 0-214 15,0 0 10-15,0 0-65 16,0 0-92-16,0 0-77 16,-62-18-47-16,62 14-6 15,0 2-9-15,0 2 46 16,0 0 14-16,0 0-34 16,0 0-18-16,11 0-35 15,16 0 0-15,17 0 0 16,16 0 0-16,14-2 0 15,4-8 0-15,-4-4-24 16,-14-2-2-16,-16 0 4 16,-19-2 22-16,-15 2 0 0,-10 2 1 15,0 2-1-15,-8 2 18 16,-6 2-12-16,1 4 3 16,4 0-3-16,5 2-6 15,2 2 6-15,2-2-5 16,0 0-1-16,0 0 25 15,0 0-25-15,2 0 0 16,5 0 0-16,1 2 0 16,3 0 0-16,7 0 0 15,5 8 0-15,6 10 0 0,0 6 0 16,0 6 0 0,-5-2 0-16,-11 2 0 0,-6-4 0 15,-7-1 0-15,-11-3 0 16,-18-3 0-16,-12 2 0 15,4-3 0-15,-3-4-3 16,11-6-318-16,16-8-786 0</inkml:trace>
  <inkml:trace contextRef="#ctx0" brushRef="#br0" timeOffset="72358.52">20538 10441 1774 0,'0'0'823'0,"0"0"-298"16,0 0-52-16,0 0-203 15,0 0-39-15,0 0-231 16,0 0 0-16,46 0 0 16,-5-2 0-16,10-2 0 15,2 0 0-15,-1 2-146 16,-19 2-405-16,-10 0-248 0,-23 8-203 16</inkml:trace>
  <inkml:trace contextRef="#ctx0" brushRef="#br0" timeOffset="72491.42">20549 10658 932 0,'0'0'776'0,"0"0"-268"16,0 0-18-16,0 0-164 31,0 0-32-31,0 0-65 0,0 0-82 16,172 42-90-16,-97-58-57 16,32-20-195-16,-17 3-467 15,-15 0-764-15</inkml:trace>
  <inkml:trace contextRef="#ctx0" brushRef="#br0" timeOffset="73027.78">21864 9847 2158 0,'0'0'742'0,"0"0"-405"0,0 0 144 15,0 0-322-15,0 0-89 16,-143-44-38 0,82 44-32-16,3 0 1 0,10 0 5 15,10 7-6-15,16 2 0 16,13 0 1-16,9 0 0 15,0 1 19-15,0 4 19 16,13 7 10-16,3 3-49 16,-3 4 0-16,0 10 0 15,-3 8 0-15,-2 10 0 16,-3 10 0-16,-1 11 0 16,-2 7 0-16,3 2 0 0,0 4 0 15,-1-2 0-15,0-2 0 16,3 1 0-16,-1-5 0 15,0-3 0-15,-2-3 0 16,-4-8 0 0,2-6 0-16,0-10 0 0,0-10 0 15,7-14 0-15,5-8 0 16,12-12 0-16,12-8 0 16,20 0 0-16,16-22 0 15,11-18 0-15,31-46 0 16,-23 5-483-16,-22 4-817 0</inkml:trace>
  <inkml:trace contextRef="#ctx0" brushRef="#br0" timeOffset="73690.03">22429 10144 1947 0,'0'0'882'0,"0"0"-291"16,0 0-125-16,0 0-256 16,0 0-210-16,0 0 0 15,0 0 0-15,-2 2 0 16,-9 51 0 0,3 13 0-16,0 12 0 0,8 6 0 15,0-1 0-15,21-7 0 16,18-12 0-16,11-12 0 15,6-20 0 1,2-18 0-16,-3-14 0 0,-2-14 0 0,-5-28 0 16,-11-13 0-1,-6-8 0-15,-4-14 0 0,-9-5 0 16,-5-4 0-16,-6 1 0 16,-7 13 0-16,0 18 0 15,0 22 0-15,0 18 0 16,-11 14 0-16,-1 12 0 15,-1 32 0-15,0 18 0 16,4 13 0 0,7 5 0-16,2 0 0 0,6-6 0 15,21-9 0-15,9-15 0 0,7-13 0 16,5-14 0-16,-1-15 0 16,0-8 0-16,-9-13 0 15,-7-16 0-15,-9-11 0 16,-4-7 0-1,-7-5 0-15,-7 0 0 0,-2 6 0 16,-2 6 0-16,0 12 0 16,0 12 0-16,0 8 0 15,0 8 0-15,-2 2 0 16,-2 24 0-16,-3 10 0 16,1 12 0-16,4 6 0 31,2 6 0-31,0-1 0 0,0-4 0 15,15-2 0-15,1-9 0 16,-1-6 0-16,-1-8 0 16,-5-6 0-16,-7-6-353 15,-2-10-1197-15</inkml:trace>
  <inkml:trace contextRef="#ctx0" brushRef="#br0" timeOffset="74302.7">24506 9912 1585 0,'0'0'803'0,"0"0"-186"0,0 0-58 16,0 0-234-16,0 0-118 15,0 0-207-15,0 0 0 16,-9 48 0-16,9 8 0 15,0 8 0-15,7 6 0 16,17 1 0-16,12-7 0 16,6-10 0-16,8-14 0 15,2-16 0-15,2-14 0 16,-2-10 0-16,-8-2 0 16,-9-28 0-16,-8-10 0 15,-4-14 0-15,-8-7 0 0,1-7 0 16,-5-2 0-1,-2 2 0-15,-4 12 0 0,-3 14 0 16,-2 16 0-16,0 16 0 16,0 10 0-16,0 10 0 15,-4 28 0-15,-6 18 0 16,3 16 0-16,5 8 0 16,2 3 0-16,0-5 0 15,21-8 0-15,8-14 0 16,2-12 0-16,13-14-215 15,-6-14-563-15,-5-11-275 0</inkml:trace>
  <inkml:trace contextRef="#ctx0" brushRef="#br0" timeOffset="74593.92">25292 10405 506 0,'0'0'1583'16,"0"0"-790"-16,0 0-192 16,0 0-286-16,0 0-96 15,0 0-140-15,0 0-79 16,58-102 0-16,-33 98 0 15,2 4 0-15,-2 0 0 16,-6 24 0-16,-5 10 0 16,-10 8 0-16,-4 6 0 15,-4 2 0-15,-23 0 0 0,-2-1 0 16,-2-9 0-16,4-10 0 16,11-8 0-16,7-8 0 15,9-8 0-15,0-2 0 0,16-4 0 16,18 0 0-1,14 0 0-15,12 0 0 0,12-10 0 16,4-6 0-16,-2-4 0 16,5-14-90-16,-16 3-467 15,-14 1-649-15</inkml:trace>
  <inkml:trace contextRef="#ctx0" brushRef="#br0" timeOffset="75067.7">26772 9775 730 0,'0'0'2150'0,"0"0"-1441"0,0 0-393 0,0 0-125 16,0 0-191-16,0 0 0 15,0 0 0-15,4 53 0 0,6 5 0 16,0 10 0 0,1 6 0-1,5 0 0-15,7-1 0 16,4-9 0-16,6-14 0 16,7-14 0-16,6-16 0 15,6-16 0-15,-1-4 0 16,-2-26 0-16,-2-18 0 15,-5-13 0-15,-7-7 0 16,-3-10 0-16,-6-4 0 0,-3 0 0 16,-7 4 0-16,-7 12 0 15,-5 13 0-15,-4 19 0 16,0 16 0-16,0 14 0 16,-4 4 0-16,-10 32 0 15,1 17 0-15,2 15 0 16,4 6 0-16,7 2 0 15,0 0 0-15,18-8 0 16,9-7 0-16,4-15-113 16,9-13-468-16,-7-14-311 15,-4-13-343-15</inkml:trace>
  <inkml:trace contextRef="#ctx0" brushRef="#br0" timeOffset="75460.89">27615 10182 1532 0,'0'0'983'0,"0"0"-324"15,0 0-159-15,0 0-237 16,0 0-104-16,0 0-159 16,0 0 0-16,95-96 0 15,-66 90 0-15,0 6 0 16,-9 0 0-16,-4 6 0 16,-10 16 0-16,-6 5 0 15,0 2-15-15,-4 6-11 0,-14-5 14 16,0-6 11-16,5-6 2 15,4-6 0-15,7-6 9 16,2-2-2-16,0-3 26 16,11 4-34-16,9 1 0 15,7 4 0-15,2 0 0 16,2 4 0-16,-4 4 0 16,-3 0 0-16,-4 2 0 15,-9 2 0-15,-8 0-12 16,-3 0 10-16,-3-2-12 15,-21 0 14-15,-7-4 1 16,-6-2 0-16,-2-3-1 16,-3-6-4-16,1-5-89 0,-1-4-201 15,11-15-487-15,10-8-1025 0</inkml:trace>
  <inkml:trace contextRef="#ctx0" brushRef="#br0" timeOffset="76061.64">28016 9396 1189 0,'0'0'860'15,"0"0"-393"-15,0 0 63 16,0 0-195-16,0 0-49 16,0 0-130-16,0 0-87 15,66-98-37-15,-12 86-22 16,3 0-4-16,1 2 5 16,-8-2-11-16,-11 4 0 0,-12 0 25 15,-13 2 38-15,-7 2-6 16,-5 2-57-16,-2 2 0 15,0 0 0-15,0 2 0 16,0 22 0-16,0 12 0 16,-2 14 0-16,-1 14 0 15,1 8 0-15,2 7 0 16,0 5 0-16,0 4 0 16,0 4 0-16,0 1 0 0,0 3 0 15,0-2 0-15,2-2 0 16,9-6 0-16,2-5 0 15,5-9 0-15,-2-10 0 16,2-7 0 0,-2-11 0-16,-3-8 0 0,1-4 0 15,-4-8 0-15,-1-4 0 16,-5-4 0-16,-1-4 0 16,-3 2 0-16,0-4 0 15,0 2 0-15,-20-4 0 16,-15-2 0-16,-15-2 0 15,-14-4 0-15,-9 0 0 0,-4 0-41 16,8-20-253-16,20 0-469 16,26-6-968-16</inkml:trace>
  <inkml:trace contextRef="#ctx0" brushRef="#br0" timeOffset="76494.89">28953 8833 884 0,'0'0'827'0,"0"0"-426"31,0 0 187-31,0 0-116 16,0-104-161-16,0 92-71 0,0 6-75 0,0 6-61 15,0 0-50 1,0 10-47-16,0 18-1 15,0 14 5 1,0 10 4-16,0 8-4 16,0 4-11-16,0 4 0 15,7 3 0-15,2-5 0 0,-2-6 0 16,-1-8 0-16,-4-12-48 16,-2-10-128-16,0-20-182 15,-15-6-274-15,-5-4-203 0</inkml:trace>
  <inkml:trace contextRef="#ctx0" brushRef="#br0" timeOffset="76825.5">28556 8907 1748 0,'0'0'669'0,"0"0"-86"16,0 0-82-16,0 0-219 15,0 0-103-15,0 0-45 0,0 0-134 16,166-36 0 0,-93 30 0-16,8 0 0 0,3-2 0 15,-4-2 0-15,-9-6 0 16,-8-2 0-16,-16 2 0 16,-14 0 0-16,-12 4 0 15,-13 6 0-15,-1 2 0 16,-5 4 0-16,-2 0 0 15,4 0 0-15,0 14 0 16,4 8 0-16,5 20-111 0,1-6-597 16,1-4-584-16</inkml:trace>
  <inkml:trace contextRef="#ctx0" brushRef="#br0" timeOffset="84038.4">18111 12388 1743 0,'0'0'608'0,"0"0"-316"0,0 0 190 16,0 0-196-16,0 0-71 15,0 0-58-15,-97-74-47 16,76 74-26-16,0 14-48 15,-2 14-21-15,3 4 5 16,7 2-20-16,11-2 0 16,2-7-8-1,15-14-28-15,18-8-42 0,8-3-6 16,1-22 15-16,-7-10 45 16,-8-7-9-16,-18 1 23 15,-9 4 10-15,-7 8 0 16,-26 14-5-16,-9 12-121 15,-32 56-158-15,11 10-494 16,5 8-599-16</inkml:trace>
  <inkml:trace contextRef="#ctx0" brushRef="#br0" timeOffset="84393.38">17726 12994 1617 0,'0'0'653'0,"0"0"-334"15,0 0 57-15,0 0-159 16,0 0-144-16,0 0-50 31,0 0-1-31,-62 128-22 0,62-100 16 0,13-10-16 16,14-10-6-16,6-8-24 15,1-2-24-15,-5-22 31 16,-7-4 23-16,-13-2 0 16,-9 4 29-16,0 4 29 15,-13 12 23-15,-14 10 12 32,0 2-48-32,2 26-45 15,9 10-18-15,16 18-110 16,14-10-377-16,13-10-391 0</inkml:trace>
  <inkml:trace contextRef="#ctx0" brushRef="#br0" timeOffset="84666.62">18269 12964 2140 0,'0'0'663'15,"0"0"-391"-15,0 0-48 16,0 0-124-16,0 0-67 15,0 0-33-15,0 0 6 16,0 60-4-16,17-50-2 16,4-6 11-16,4-4-11 0,0 0 0 15,-5-8 7 1,-5-8-7-16,-9-4 31 0,-6 0 59 16,0-2 17-16,-12 2-34 15,-9 6-37-15,-6 10-36 16,-4 4 0-16,-24 48-195 15,8 8-391-15,5 4-840 0</inkml:trace>
  <inkml:trace contextRef="#ctx0" brushRef="#br0" timeOffset="85598.67">18439 13589 1525 0,'0'0'528'15,"0"0"-230"-15,0 0 223 16,0 0-220-16,0 0-48 16,0 0-46-16,0 0-11 15,22-40-65-15,-37 40-34 31,-16 0-58-31,-15 2-39 0,-8 11 0 0,-13 2 0 16,-3 2 0-16,6 1 0 16,5-5 0-16,15 0 0 15,15-6 0-15,13 0 0 0,14-2 0 16,2 4 0-16,0-1 0 16,14 7 0-1,1 6 0-15,3 9 0 0,0 10 0 16,-2 12 0-16,-3 12 0 15,3 24 0-15,1 27 0 16,8 23 0-16,2 10 0 16,-1-1 0-16,-3-9 0 15,-6-3 0-15,1 3 0 16,-2 0 0-16,-3 5 0 16,-4-1 0-16,0 2 0 0,0 3 0 15,2-7 0 1,5-2 0-16,4-5 0 0,-2-13 0 15,-1-4 0-15,-5-25 0 16,-6-19 0-16,-1-16 0 31,-3-16 0-31,0 0 0 16,2 0 0-16,4-12 0 16,-2-10 0-16,5-10 0 0,5-8 0 15,11 0 0-15,11-8 0 16,8-14 0-16,14-6 0 15,9-2 0-15,7-6 0 16,0 0 0-16,-2 0 0 16,-14 6 0-16,-14 4 0 15,-19 10 0-15,-23 8 0 16,-4 8-77-16,-52 0-284 16,0 0-488-16,0 6-414 0</inkml:trace>
  <inkml:trace contextRef="#ctx0" brushRef="#br0" timeOffset="91137">24336 12695 418 0,'0'0'156'0,"0"0"-110"15,0 0-24-15,0 0 24 16,0 0 10-16,0 0 16 16,0 0 19-16</inkml:trace>
  <inkml:trace contextRef="#ctx0" brushRef="#br0" timeOffset="99568.62">18552 13948 1482 0,'0'0'711'15,"0"0"-339"-15,0 0 2 0,0 0-113 16,0 0-70-16,0 0-32 0,0 0-10 15,-6-44-10-15,-3 44-38 16,-2 10-74-16,-5 18-11 16,-2 10 8-16,1 12-16 15,3 4 5-15,5 5 5 16,9-3-18-16,0-8 17 16,9-6-17-1,11-10-8-15,7-6 7 16,2-9 2-16,0-12 7 15,0-5-6-15,0 0 8 16,2-14 12-16,-2-16-22 16,0-6 0-16,-5-8 0 15,-3-6 0-15,-5-2 0 16,-6 0 0-16,-7 4 0 16,-3 3 0-16,0 11 0 0,-5 4 0 15,-15 6 0-15,-5 6 0 16,-6 6 0-16,-7 8 0 15,-6 4 0-15,-10 0 0 16,1 16 0-16,2 8 0 16,10 6 0-1,26 8-228-15,15-6-501 0,0-9-458 0</inkml:trace>
  <inkml:trace contextRef="#ctx0" brushRef="#br0" timeOffset="99836.6">19032 14151 1592 0,'0'0'823'16,"0"0"-217"-16,0 0-276 15,0 0-87-15,0 0-117 16,0 0-58-16,0 0-22 15,60-50-22-15,-40 50-24 16,4 0-9-16,7 0-22 0,10 0-103 16,30 0-148-1,-9 0-350-15,-6 0-188 0</inkml:trace>
  <inkml:trace contextRef="#ctx0" brushRef="#br0" timeOffset="100168.09">19698 13748 1056 0,'0'0'1064'16,"0"0"-469"-16,0 0-97 15,0 0-168-15,0 0-116 16,0 0-104-16,0 0-61 15,13-48-8-15,5 48-16 16,6 14-8-16,7 8-1 16,8 8-10-1,-1 0 3-15,1 8 5 0,1 2-14 16,-3 2 0-16,-6 4-24 16,-4-6-9-16,-10 1-17 15,-6-7-52-15,-6-6-73 0,-5-8-68 16,0-10-136-16,0-4-305 15,-10-6-212-15</inkml:trace>
  <inkml:trace contextRef="#ctx0" brushRef="#br0" timeOffset="100403.72">19946 13939 1879 0,'0'0'745'15,"0"0"-245"-15,0 0-174 16,0 0-116-16,0 0-112 15,0 0-59-15,0 0-18 0,-27 3 6 16,15 19 13 0,-8 8 23-16,-2 6-4 0,-5 5-20 15,-4 3-11-15,2 0-14 16,0-2-14-16,2-2 8 16,5-6-8-1,6-4-32-15,1 4-124 0,6-8-364 16,4-5-472-16</inkml:trace>
  <inkml:trace contextRef="#ctx0" brushRef="#br0" timeOffset="101501.12">22104 13750 876 0,'0'0'818'0,"0"0"-329"0,0 0-106 16,0 0 140-16,0 0-223 15,0 0-68-15,0 0-58 16,-29-18-34-16,29 0-74 16,0-5-12-16,5-4-13 15,1-5-41-15,1-3 0 16,0 7 0-16,-3-2 0 16,-1 8 0-16,-3 8 0 15,0 6 0-15,0 8 0 16,0 0 0-16,-3 12 0 15,-6 20 0-15,-2 12 0 0,5 10 0 16,-1 7 0-16,7 1 0 16,0-2 0-16,0-2 0 15,7-4 0-15,6-6 0 16,0-7-72 0,-4-10-161-16,-7-3-232 15,-2-3-135-15,-15-7-107 0,-5-6-238 0</inkml:trace>
  <inkml:trace contextRef="#ctx0" brushRef="#br0" timeOffset="101705.32">21937 14177 894 0,'0'0'752'16,"0"0"-263"-1,0 0 25-15,0 0-18 0,0 0-220 0,0 0-48 16,0 0-80-16,-7 2-58 16,45-2-7-16,16-6-52 15,10-4-22-15,10-2 6 16,4 2-15-16,-7-4-10 15,-13 6-10-15,-13-2-22 16,-16 3-39-16,-16 6-93 0,1 1-103 16,-8 0-286-1,7 0-454-15</inkml:trace>
  <inkml:trace contextRef="#ctx0" brushRef="#br0" timeOffset="102437.79">25344 13593 1144 0,'0'0'532'0,"0"0"-41"15,0 0 45-15,0 0-167 16,0 0-56-16,0 0-52 15,0 0-89-15,-83-56-44 16,68 56-70-16,-8 0-28 0,-3 9-14 16,-6 14-15-16,-1 8 10 15,0 10 3-15,2 5-14 16,6 3 20-16,8-1-20 16,9-2 0-16,8-4 0 15,0-6 0-15,25-5 0 16,8-8 0-16,10-9 0 15,6-8-3-15,4-6-21 16,3 0 1-16,0-14 13 16,-5-8-1-16,-6-6 11 15,-12 0 0-15,-6-2 31 0,-12 0 9 16,-6 0-40-16,-6 0 0 16,-3 2 0-16,0-2 0 15,-3 2 0-15,-12 2 0 16,-6 0 0-16,-4 5 0 15,-6 3 0-15,-8 7 0 16,-13 4 0-16,-28 7 0 16,11 0-578-16,11 0-2274 0</inkml:trace>
  <inkml:trace contextRef="#ctx0" brushRef="#br0" timeOffset="103967.45">19192 14959 1726 0,'0'0'689'0,"0"0"-334"16,0 0 159-1,0 0-236-15,0 0-93 0,0 0-103 16,0 0-50 0,-17-26-23-16,25 62 24 0,7 12 12 15,1 10 10-15,2 8-8 16,0-3-1-16,0-4-46 16,-3-2 0-16,4-9 0 15,-7-8 0-15,0-8 0 16,-3-10 0-16,-3-8 0 15,-4-10 0-15,1-2 0 0,-3-2 0 16,0 0 0 0,4 0-8-16,21-6-206 0,-1-12-484 15,8-4-931-15</inkml:trace>
  <inkml:trace contextRef="#ctx0" brushRef="#br0" timeOffset="104859.77">21436 15176 1468 0,'0'0'400'0,"0"0"-30"0,0 0 176 15,0 0-248-15,0 0-72 0,0 0-46 16,0 0-45-16,-27-21-30 16,27 21-32-16,0 0-31 15,0 0 6 1,0-1-18-16,18 1-29 15,15-3 19-15,16 2-14 0,11-2 3 16,5 1-5-16,2-2-2 16,-9 0-4-1,-9 3-29-15,-14-3-22 0,-8 1-34 16,-9-1-151-16,2-2-238 0,-6 0-300 16,-1-2-390-16</inkml:trace>
  <inkml:trace contextRef="#ctx0" brushRef="#br0" timeOffset="105362.67">22294 14881 1079 0,'0'0'1052'0,"0"0"-586"0,0 0-117 0,0 0-37 15,10-119-109-15,13 100-72 0,4 2-22 16,2 3-31-1,0 10-19-15,-2 4-19 0,-1 0-16 16,1 4 6-16,-1 20-1 16,-1 10-1-1,0 7 0-15,0 5-27 0,-2 6 4 16,0-2-5-16,-1 0 0 16,-4-8-23-16,-2-6-40 15,-6-12-13-15,-3-8-61 16,-2-7-100-16,-5-9-20 15,0 0-44-15,0-3-171 16,0-15-1 0,-14-4 230-1,-1-6 141-15,-1-2 102 0,-1 2 83 0,3 2 161 0,1 8 92 32,1 8 129-32,1 6-111 0,1 4-58 0,-6 0-77 15,-7 20-84-15,-6 14-30 16,-2 6-10-1,-2 6-29 1,-1 2-7-16,3 1-59 16,2-5 0-16,5-4 0 15,6-8 0-15,5-8 0 16,3-8 0-16,8-6 0 0,-2-10-123 16,4 0-225-16,-4-4-540 15</inkml:trace>
  <inkml:trace contextRef="#ctx0" brushRef="#br0" timeOffset="106198.57">25292 14748 350 0,'0'0'1180'0,"0"0"-663"15,0 0-38-15,0 0-118 16,0 0-68-16,0 0-88 0,0 0-47 16,-21-46-56-16,21 46-60 15,0 0-25-15,0 0-17 16,0 0-15-16,0 0 13 16,0 0 2-16,0 0 0 15,0 0 8-15,0 0-7 16,0 0 8-16,0 0 2 15,0 0-10-15,0 0 9 16,0 0 5-16,0 0 3 16,0-2 12-16,0-2-7 15,0-2 1-15,0-2-9 0,0-2 0 16,0-6 4 0,0 0 10-16,0-2-1 0,0 2 19 15,0 2-8-15,0 4 3 16,0 2-17-16,0 4-25 15,0 4 0-15,0 0 0 16,0 0 0-16,0 0 0 16,0 12 0-16,0 16 0 15,2 8 0-15,9 8 0 16,-1 9 0-16,7-2 0 16,-2 6 0-16,3-11 0 15,-3 2 0-15,-1-12 0 16,-1-6 0-16,-4-8 0 0,0-6 0 15,-5-4 0-15,1-8 0 16,-3-2-78 0,2-2-174-16,-2 0-442 0,1 0-458 0</inkml:trace>
  <inkml:trace contextRef="#ctx0" brushRef="#br0" timeOffset="107403.97">19537 16164 1054 0,'0'0'514'0,"0"0"-185"16,0 0 28-16,0 0-1 15,0 0-58-15,0 0-96 16,0 0-46-16,2-40 0 0,-2 40-17 16,0 0-38-16,0 0-7 15,0 0-32-15,-2 0-23 16,-9 4-18-16,-2 10-12 16,-3 8 1-16,1 0-8 15,-1 10-2-15,5 4 1 16,7 8-1-16,4 6 0 15,0 7 10-15,6 1-10 16,17-4 7-16,5-4-7 16,3-6-1-16,6-14 0 15,-2-12-7-15,3-8 8 16,-3-10 5-16,1 0 1 16,-1-10 1-16,0-16-1 0,-4-6-4 15,-5-4 25-15,-6-4-5 16,-6-4 7-16,-8 0 25 15,-6-5-23-15,0 4-31 16,-18 0 0-16,-11-1 0 16,-11 6 0-16,-9 10 0 15,-4 8 0-15,-3 12 0 16,-2 10 0-16,7 10 0 16,9 30 0-16,24 30-14 15,13-10-483 1,5-3-893-16</inkml:trace>
  <inkml:trace contextRef="#ctx0" brushRef="#br0" timeOffset="108005.26">22703 15833 1918 0,'0'0'579'0,"0"0"-78"0,0 0-42 16,0 0-210-16,0 0-67 16,0 0-56-16,0 0-44 15,-15-12-82-15,15 46 0 16,0 11 0-16,0 13 0 15,0 10 0-15,0 0 0 16,2 2 0-16,9-2 0 16,3-6 0-16,1-8 0 15,1-5 0-15,-1-15 0 16,1-6 0-16,-5-14 0 16,-4-10 0-16,-7-4-294 15,0-18-428-15,0-8-961 0</inkml:trace>
  <inkml:trace contextRef="#ctx0" brushRef="#br0" timeOffset="108831.35">25014 16132 902 0,'0'0'708'0,"0"0"-410"0,0 0 101 16,0 0-17-16,0 0-45 15,0 0-82 1,0 0-32-16,-125-38-27 0,110 36-91 15,-1-2-18-15,-3 0-33 16,-6 4-33-16,0 0-3 16,-4 0-18-16,4 0 1 15,3 0 9-15,9 0-8 16,9 0-3-16,4 4 1 16,12-4-24-16,31 0 24 15,20 0 0-15,19 0 6 16,11 0-6-16,6-4-10 15,-3-10-28-15,-15 6-14 16,-16-2-19-16,-22 2-35 16,-18-2-73-16,-17 6-74 15,-8-4-94-15,0-1-506 0,-2 4-750 0</inkml:trace>
  <inkml:trace contextRef="#ctx0" brushRef="#br0" timeOffset="109131.2">25747 15785 1822 0,'0'0'704'0,"0"0"-318"0,0 0-30 16,0 0-107-16,0 0-110 16,36-104-71-16,-14 96-13 15,3 0-7-15,-6 8-22 16,4 0 5-16,-1 8-5 15,3 20-14-15,-1 8 7 16,0 12-8-16,1 8-4 16,0 8-5-16,-6-1-2 15,2-5-18-15,-5-4-86 16,-5-6-94-16,-3-16-46 16,-6-10-60-16,-2-22-214 15,0 0-51-15,0-14-165 0</inkml:trace>
  <inkml:trace contextRef="#ctx0" brushRef="#br0" timeOffset="109304.39">26042 15923 1139 0,'0'0'629'16,"0"0"-52"-16,0 0 12 15,0 0-240-15,0 0-95 16,0 0-78-16,-141 50-32 16,105 7-26-16,-1 1-43 15,3 4-29-15,5-4-46 16,7-4 0-16,6-10-23 15,11-12-125-15,5-27-332 0,0-5-337 16,5-10-406-16</inkml:trace>
  <inkml:trace contextRef="#ctx0" brushRef="#br0" timeOffset="110202.32">26166 13668 819 0,'0'0'795'0,"0"0"-577"15,0 0 83-15,0 0 39 16,0 0-85-16,0 0-27 15,-93-104-65-15,93 91-46 16,0 1-25-16,0-4-21 16,13-6-29-16,18-6-33 15,11-6-9-15,9 0 0 16,10-2-11-16,-3 6-4 16,-2 6 15-16,-8 6-1 15,-9 8 1-15,-16 3 0 16,-9 7-9-16,-5 0 9 15,-7 0 6-15,2 25 30 16,1 9 11-16,0 12-5 0,4 14 1 16,-1 10 11-16,1 11-21 15,3 23 20-15,-2 22 1 16,2 27-8-16,3 9 7 16,4-10-11-16,-2-8-11 15,3-11 4-15,-3 5-29 16,2 1-6-16,-6-7-1 15,-4-4-12-15,-4-3 13 16,-5-5 0-16,0-4 14 16,0 0 10-16,6-5-2 0,0-17 7 15,6-18-3-15,-3-14-26 16,2-3 0-16,5 9 0 16,1 6 0-16,1 6 0 15,-3-8 0-15,-5-5 0 16,-6-13 0-1,-4-6 0-15,0-6 0 0,0-8 0 16,0-6 0-16,-2-2 0 16,-6-8 0-16,-2 0 0 15,-3-4 0-15,-5 2 0 16,-9-2 0-16,-7 0 0 0,-7-4 0 16,-7-2 0-16,-2 0 0 15,-4-3 0-15,-2-5 0 16,2 0 0-16,4-5-42 15,7-13-72-15,14-30-132 16,14 8-544-16,15-10-993 0</inkml:trace>
  <inkml:trace contextRef="#ctx0" brushRef="#br0" timeOffset="111324.76">27054 13347 1031 0,'0'0'486'0,"0"0"-335"0,0 0 92 16,0 0-44-16,0 0-86 15,0 0-64-15,0 0-7 16,97-82 39-16,-90 75 48 15,-3 3 29-15,-4 3 26 16,0-1 22-16,0 2-23 16,-4-3-34-16,-19 3-30 15,-6 0-97-15,-9 0-14 16,-7 10 4-16,-1 7-11 16,2 2-2-16,3 2 1 15,6-2 0-15,8 2 14 16,4-1 7-16,8-2-6 15,4-2 13-15,2 2 11 16,7 2-19-16,-1 0-4 0,3 4 1 16,0 2 4-16,0 6-9 15,3 2 4-15,8 6 25 16,2 9-4-16,3 5 10 16,2 10-8-16,0 6-8 15,-1 9-2-15,3 4-16 16,1 4 8-16,-2 5 6 15,4 0-21-15,-3 2 15 16,0-1-21-16,-2 1 0 0,-3 0 0 16,1 14 0-1,-5-9 0-15,1 1 0 0,-2-4 0 16,-1-13 0-16,3 7 0 16,1-2 0-16,-2-2 0 15,2-6 0-15,-2 1 0 16,3-5 0-16,-3 0 0 15,-2-8 0-15,0 2 0 16,-2-3 0-16,-3-5 0 16,-2-2 0-16,-2-2 0 15,0-2 0-15,0-6 0 16,0-2 0-16,2-2 0 16,0-10 0-16,1-1 0 0,1-7 0 15,0-6 0-15,2 0 0 16,-2-4 0-16,2-4 0 15,1 2 0-15,-1-2 0 16,4 0 0-16,1-6 0 16,5-2 0-16,5-2 0 15,15-4 0-15,13 0 0 16,14-14 0-16,10-12 0 16,3-6 0-16,-3 0 0 15,-11 2 0-15,-12 2 0 16,-21 6 0-16,-14 4 0 15,-15 5 0-15,0 4 0 16,-9 0 0-16,-11 5 0 0,-9-6-203 16,3 6-634-16,6-4-1164 15</inkml:trace>
  <inkml:trace contextRef="#ctx0" brushRef="#br0" timeOffset="113125.45">27565 13539 214 0,'0'0'1030'0,"0"0"-665"15,0 0 157-15,0 0-187 16,0 0 12-16,7-120-78 16,-3 94-47-16,1 2-11 0,0 6-36 15,-5 4-13-15,0 4-24 16,0 8-32-16,0 2-106 15,0 4 0-15,-10 28 0 16,-3 18 0-16,2 14 0 16,2 12 0-16,9 2 0 15,0-3 0-15,20-11 0 16,18-12 0-16,9-16 0 16,6-16 0-16,3-16-17 15,-5-4 9-15,-1-26 8 16,-11-16 6-16,-8-12 4 15,-10-8-1-15,-10-7-9 16,-7-3 0-16,-4 0 0 0,0 10 0 16,-6 12 0-16,-6 18 0 15,3 18 0-15,-2 14 0 16,5 0 0-16,-4 34 0 16,4 14 0-16,4 10 0 15,2 8 0-15,0-4 0 16,8-1 0-16,19-10 0 15,6-6 0-15,8-11 0 16,3-12 0-16,4-10 0 16,-2-12 0-16,-6 0 0 0,-5-16 0 15,-8-18 0 1,-7-8 0-16,-3-8 0 0,-9-3 0 31,-1 3 0-31,-5 8 0 0,-2 12 0 0,0 12 0 16,0 8 0-16,0 10 0 15,0 0 0-15,0 10 0 16,0 20 0-16,0 10 0 16,0 8 0-16,0 5 0 15,0 2 0-15,4 2 0 16,8-3 0-16,5 24 0 16,-1-12-467-16,-5-9-732 0</inkml:trace>
  <inkml:trace contextRef="#ctx0" brushRef="#br0" timeOffset="113664.65">27975 14303 1328 0,'0'0'1116'0,"0"0"-741"16,0 0 242-16,0 0-282 15,0 0-128-15,0 0-89 16,0 0-118-16,-63 16 0 15,53 42 0-15,1 6 0 32,7 3 0-32,2-1 0 15,8-16 0-15,21-6 0 0,5-14 0 16,1-12-35-16,1-14 28 16,-3-4-5-16,-4-6 12 15,-4-18 7-15,-9-8-5 16,-5-6 10-16,-7-4 21 15,-2-2-33-15,-2 4 0 16,0 4 0-16,0 8 0 16,0 13 0-16,-2 9 0 0,0 6 0 15,2 5 0-15,0 17 0 16,0 14 0-16,0 10 0 16,0 6 0-16,16-4 0 15,-1 2 0-15,3-10 0 16,0-4-84-16,11-8-377 15,-7-7-169-15,-1-13-284 0</inkml:trace>
  <inkml:trace contextRef="#ctx0" brushRef="#br0" timeOffset="113962.29">28477 14632 1957 0,'0'0'681'0,"0"0"-125"16,0 0-198-16,0 0-150 15,0 0-133-15,0 0-40 16,0 0-2-16,66-26-15 16,-55 46-8-16,-2 8-10 15,-6 8 6-15,-3 6-6 16,0 5 1-16,-10-6-1 16,-5 0 10-16,-1-11-9 0,3-6-1 15,7-10 9 1,4-8 6-16,2-6 20 0,0 0 8 15,10 0 2-15,19-4-45 16,13-10 0-16,12-4 0 16,11 2 0-16,4 2 0 15,-7 0 0-15,-6 10-14 16,-19 4-155-16,-12 14-356 16,-23 8-555-16</inkml:trace>
  <inkml:trace contextRef="#ctx0" brushRef="#br0" timeOffset="114489.9">28037 15446 1980 0,'0'0'532'0,"0"0"55"0,0 0-80 0,0 0-270 16,0 0-69-16,0 0-83 16,0 0-85-16,-15-6 0 15,9 46 0-15,3 18 0 16,3 2 0-16,0 7 0 15,13-5 0-15,16-12 0 16,7-10 0-16,4-16 0 16,0-14 0-16,0-10 0 15,-6-12 0-15,-3-20 0 16,-6-8 0-16,-7-10 0 16,-7-8 0-16,-5-3 0 15,-6 3 0-15,0 8 0 0,0 8 0 16,0 16 0-16,-4 12 0 15,-1 14 0-15,-1 0 0 16,-2 32 0-16,4 12 0 16,0 12 0-1,4 9 0-15,0 3 0 16,0-6 0-16,11-4 0 16,9-12-36-16,13-10-312 15,-6-14-379-15,-2-10-374 0</inkml:trace>
  <inkml:trace contextRef="#ctx0" brushRef="#br0" timeOffset="114898.78">28585 15741 1820 0,'0'0'704'16,"0"0"-146"-16,0 0-239 15,0 0-150-15,0 0-98 16,0 0-26-16,0 0-29 15,127-46 2-15,-115 68-18 16,-10 2 1-16,-2 6 3 16,0 0-4-16,-9 2-3 15,-6-8 3-15,2-4 10 0,3-6 32 16,6-10 21-16,4 1-12 16,0-5 0-16,14 0-25 15,11 0 7-15,9 0-3 16,4 0-29-16,4 1 8 15,-2 7-9-15,-1 2 0 16,-8 8-1-16,-9 8 1 16,-11 1-9-16,-6 5 9 15,-5-2-7-15,-14 6 7 0,-20-4 2 16,-10-6-1 0,-9 0 17-16,-3-12-12 0,1-4-6 15,8-10-2-15,17-24-106 16,12-16-426-1,16-8-816-15</inkml:trace>
  <inkml:trace contextRef="#ctx0" brushRef="#br0" timeOffset="115670">28870 13056 1243 0,'0'0'515'0,"0"0"-316"0,0 0 275 16,0 0-136-16,0 0-48 16,0 0-109-16,0 0-45 15,-102-97-10-15,107 90-30 16,24-1-51-16,16-2-27 15,13-1-18-15,11 6 0 0,4 3 11 16,-2 2 27 0,-8 7 14-16,-10 22-5 0,-12 7-19 15,-16 8 2-15,-8 6-19 16,-11 8 7-16,-6 6 12 16,0 7 0-16,-2 11 7 15,-7 22 4-15,7 31-10 16,2 37 0-1,13 24-31-15,16 5 0 0,4-5 0 16,1-13 0-16,1 3 0 16,0-5 0-16,0 1 0 15,0-7 0-15,-1-7 0 16,-3-2 0-16,-4-9 0 16,-6-11 0-16,-4-33 0 15,-7-29 0-15,-2-26 0 0,-6-14 0 16,-2 0 0-16,0 1 0 15,0-4 0-15,-20-6 0 16,-14-7 0-16,-11-2 0 16,-10-8 0-16,-15 0 0 15,-7-4 0-15,-8-2 0 16,0-8 0-16,5 2 0 16,14-6 0-16,21 0 0 15,32 0 0-15,17-22 0 16,103-50-24-16,0 1-775 15,2-5-1813-15</inkml:trace>
  <inkml:trace contextRef="#ctx0" brushRef="#br0" timeOffset="115906.11">29802 14712 1788 0,'0'0'688'0,"0"0"-323"16,0 0 166-16,0 0-229 15,0 0-142-15,0 0-101 16,0 0 2-16,121-40-31 16,-71 36-30-16,-2-4-34 15,-6 8-326-15,-15 0-472 16,-17 0-229-1</inkml:trace>
  <inkml:trace contextRef="#ctx0" brushRef="#br0" timeOffset="116031.87">29764 14967 1517 0,'0'0'643'16,"0"0"-64"-16,0 0-20 0,0 0-210 16,0 0-127-16,0 0-84 15,176 50-76-15,-95-64-59 0,25-34-3 16,-21 4-483-16,-16 2-908 0</inkml:trace>
  <inkml:trace contextRef="#ctx0" brushRef="#br0" timeOffset="116668.67">31056 13311 2129 0,'0'0'508'0,"0"0"-423"15,0 0 203-15,0 0-90 16,-115-111-129-16,51 95-41 15,-8 8 9-15,1 6 8 16,4 2 9-16,13 0 12 0,14 8-21 16,13 6 8-1,17 4-8-15,7 7 6 16,3 8 42-16,3 10-24 0,14 7-6 16,5 10-9-16,1 6 1 15,-1 7 6-15,-4 4-61 16,1 22 0-16,-3 25 0 15,3 27 0-15,-4 11 0 16,-1-12 0-16,-1-11 0 16,-3-13 0-16,0-2 0 15,-1 7 0-15,-3-7 0 0,-2-2 0 16,3-6 0-16,-4-5 0 16,3-5 0-16,-1-16 0 15,1-18 0-15,-1-13 0 0,1-5 0 16,1 6 0-16,2 8 0 15,0-2 0-15,-3-7 0 16,-1-15 0-16,-2-8 0 16,-3-12 0-16,2-8 0 15,-2-6 0-15,2-10 0 16,0 0 0 0,2 0 0-16,3 0 0 0,7-6 0 15,11-16 0-15,10-12 0 16,18-11 0-16,14-5 0 15,7-8-3-15,19-14-224 0,-18 10-325 16,-17 8-522-16</inkml:trace>
  <inkml:trace contextRef="#ctx0" brushRef="#br0" timeOffset="117155.96">31631 13294 1818 0,'0'0'491'16,"0"0"-100"-16,0 0 95 15,0 0-266-15,0 0-70 16,0 0-38-16,-118 47-22 16,91-7-31-16,6 8-14 15,5 0-29-15,7-2-8 0,9-8-4 16,0-10-4-16,20-8-1 15,14-10 1-15,10-7 9 16,3-3 17-16,-1-4-16 16,-4-17 10-16,-5-3 5 15,-16-3 35-15,-9-6-3 16,-12-3-57 0,0-4 0-16,-16 0 0 0,-13 2 0 15,-7 6 0-15,-3 12 0 16,-6 16 0-16,-13 22-129 15,11 22-520-15,12 8-737 0</inkml:trace>
  <inkml:trace contextRef="#ctx0" brushRef="#br0" timeOffset="117596.15">31600 14504 1949 0,'0'0'565'15,"0"0"10"-15,0 0-116 0,0 0-250 16,0 0-61-16,0 0-52 16,0 0-46-16,-33 58-5 15,28-20-45-15,5 4 0 16,0-2 0-16,18-2 0 16,16-10-17-16,6-10-23 15,8-14 17-15,2-4 23 0,-6-12 6 16,-6-20 9-16,-11-8 26 15,-14-6-23-15,-13-2-18 16,0-6 0-16,-20 10 0 16,-13 8 0-16,-9 15 0 15,-8 20 0-15,-3 1 0 16,-9 64-68 0,13-2-396-1,13 2-617-15</inkml:trace>
  <inkml:trace contextRef="#ctx0" brushRef="#br0" timeOffset="118005.51">31930 15230 1923 0,'0'0'698'0,"0"0"-314"16,0 0 120-16,0 0-258 15,0 0-97-15,-96 118-67 0,72-62-31 16,8 4-37-16,11 2 2 16,5-1-16-16,14-10-6 15,24-8 0-15,10-15-26 16,8-18 16-16,2-10 16 15,-4-6 6-15,-12-26 30 16,-13-11 11-16,-13-11-47 16,-16-5 0-16,0-8 0 15,-22 1 0-15,-16 4 0 16,-12 12 0-16,-3 14 0 16,-2 14 0-16,1 18 0 0,7 4 0 15,11 26-212 1,17 2-543-16,14-2-819 0</inkml:trace>
  <inkml:trace contextRef="#ctx0" brushRef="#br0" timeOffset="118788.35">32122 13014 1592 0,'0'0'343'0,"0"0"44"16,0 0-2 0,0 0-82-16,0 0-101 0,93-109-95 15,-49 82-13-15,-1-1-49 16,-1 3-11-16,-6 5-1 16,-7 6-18-16,-9 2 14 15,-7 6 50-15,-6 2-17 16,-2 2-26-16,-5 2-2 15,0 0 1-15,0 0 19 16,0 0-32-16,2 12-20 16,4 20 17-16,3 18-2 15,9 30 19-15,7 39-3 16,6 37-6-16,0 19 10 16,-2 3-14-16,0-9-12 15,-5-11-11-15,3 7 0 16,-2-3 0-16,-5-2 0 15,-1-3 0-15,-2-5 0 16,-2-5 0-16,-1-9 0 16,3-10 0-16,3-24 0 15,1-21 0-15,-4-19 0 16,1-10 0-16,7 12 0 0,4-2 0 16,4 11 0-16,3-13 0 15,-7-12 0-15,-2-6 0 16,-6-14 0-16,-5-6 0 15,-9-12 0-15,-7-2 0 16,-9-6 0-16,-34 2 0 16,-19 2 0-16,-16 0 0 15,-29 2 0-15,7 2 0 16,-2 2 0-16,2 4 0 16,19 0 0-16,0 5 0 15,17-1 0-15,18-4 0 0,8 0 0 16,18-8 0-16,13-2 0 15,7-4 0-15,29-8-110 16,13-14-259 0,2-13-799-16</inkml:trace>
  <inkml:trace contextRef="#ctx0" brushRef="#br0" timeOffset="118992.75">33534 16084 2616 0,'0'0'321'16,"0"0"-208"-16,0 0-113 16,0 0-737-16</inkml:trace>
  <inkml:trace contextRef="#ctx0" brushRef="#br0" timeOffset="123160.81">19689 12525 811 0,'0'0'244'0,"0"0"-93"0,0 0 30 16,20-104-58-16,-5 71-15 0,-1 5 61 15,-3-2 114 1,-5 4 77-16,0 0 141 0,-2 4-212 31,-2 2 9-31,-2 6-66 16,0 6-47-16,0 2-24 0,0 6-161 0,0 0 0 15,-2 6 0-15,-14 24 0 16,-9 20 0-16,-3 18 0 16,-8 14 0-1,2 7 0-15,5-7 0 0,6-10 0 16,9-16 0-16,7-21 0 0,7-17 0 31,0-18 0-31,0 0 0 16,13-31 0-16,7-19 0 15,5-16 0-15,0-14 0 16,4-25 0-16,-3 9 0 16,-4-2 0-16,1 10 0 15,-8 29 0-15,-1 9 0 16,-8 24 0-16,-1 16 0 15,-5 10 0-15,2 2 0 16,4 28 0-16,6 15 0 0,3 13 0 16,3 10 0-1,5 4 0-15,-1 2 0 0,2-2 0 16,-1-1 0-16,-1-7 0 16,-4-10 0-16,-2-8 0 15,-3-12 0-15,-7-10 0 16,-2-10-86-16,-4-10-92 15,-2-4-170-15,-15-6-338 16,-6-8-810-16</inkml:trace>
  <inkml:trace contextRef="#ctx0" brushRef="#br0" timeOffset="123365.25">19682 12609 1083 0,'0'0'1555'16,"0"0"-970"-16,0 0-222 15,0 0-87-15,0 0-156 16,0 0-77-16,0 0-42 16,-6-28 0-16,39 28-1 15,9 0 1-15,12 0-2 16,6 2-74-16,0-2-146 16,7 0-151-16,-16-8-443 15,-15-2-845-15</inkml:trace>
  <inkml:trace contextRef="#ctx0" brushRef="#br0" timeOffset="123666.37">20547 12521 2405 0,'0'0'918'16,"0"0"-595"-16,0 0-50 16,0 0-96-16,0 0-177 15,0 0 0-15,0 0 0 16,53-2 0-16,-24 2 0 16,7 0 0-16,1 2 0 15,9 2 0-15,2 0 0 16,8-4 0-16,31 0-143 15,-14 0-420-15,-6-4-391 0</inkml:trace>
  <inkml:trace contextRef="#ctx0" brushRef="#br0" timeOffset="124155.48">21454 12246 1800 0,'0'0'955'16,"0"0"-346"-16,0 0-286 16,0 0-118-16,0 0-97 15,0 0-69-15,0 0-1 16,98 6-19-16,-61 28-19 15,3 8 0 1,5 8 0-16,-3 4 0 0,1 0 0 16,-5-3 0-16,-7-7 0 15,-9-8 0-15,-8-10-62 0,-10-6-65 16,-4-10-170-16,0-6-64 16,-9-4-171-16,-9 0-135 15,1-8 16-15,-1-10 120 16,-1-2 531-1,2-2 324-15,1 2 211 0,1 2 29 16,4 2-42-16,1 5-175 16,2 6 2-16,4 5-91 15,-3 0-103-15,-3 2-59 16,-2 22-54-16,-7 12-18 16,-8 10-12-1,-4 8-12-15,-4 4 0 0,1 2 0 16,3-6 0-16,7-5 0 0,8-12 0 15,16-24-185-15,0-13-497 16,13 0-514-16</inkml:trace>
  <inkml:trace contextRef="#ctx0" brushRef="#br0" timeOffset="124605.06">21913 12218 1468 0,'0'0'1252'16,"0"0"-587"-16,0 0-398 16,0 0-108-16,0 0-72 15,113-16-33-15,-57 12-42 16,6-4 11-16,-2-2-23 16,-2-2-76-16,-13-2-112 15,-14 0-94-15,-17 2-77 16,-14 3-142-16,-7 8-6 15,-22 1 291 1,-4 0 129-16,2 5 87 0,2 8 130 16,4 1 85-1,9 2 90-15,5 0 36 0,5 4-23 16,1 2-19-16,5 4-86 16,0 6-46-16,0 6-58 15,0 4-38-15,0 4-22 16,11 0-26-1,4 1-10-15,3-5-13 0,3-4-19 16,-2-8-70-16,-3-8-104 16,-5-8-121-16,-4-8-240 15,-7-6-12-15,-9 0 87 16,-11 0-291-16</inkml:trace>
  <inkml:trace contextRef="#ctx0" brushRef="#br0" timeOffset="124731.99">22080 12669 814 0,'0'0'578'0,"0"0"-76"16,0 0 39-16,0 0-180 15,0 0-48-15,0 0-65 16,0 0-26-16,-38 52-94 16,71-52-25-16,16 0-56 15,9-6-47-15,9-20-32 16,15-22-175-16,-15 2-372 0,-18 4-489 16</inkml:trace>
  <inkml:trace contextRef="#ctx0" brushRef="#br0" timeOffset="125004.16">22605 12019 1502 0,'0'0'1421'16,"0"0"-684"-16,0 0-430 0,0 0-178 15,0 0-129-15,0 0 0 16,0 0 0-16,110 10 0 15,-70 25 0 1,-2 6 0-16,-5 14 0 0,-6 9 0 16,-7 10 0-16,-9 6 0 15,-9 6 0-15,-2 5 0 16,-17 1 0-16,-26 2 0 16,-68 29-243-16,10-23-612 15,-5-16-486-15</inkml:trace>
  <inkml:trace contextRef="#ctx0" brushRef="#br0" timeOffset="125658.37">19428 11909 170 0,'0'0'1426'0,"0"0"-1023"0,0 0-43 15,0 0 22-15,0 0-58 16,0 0-90-16,0 0-40 16,18-34-39-16,-29 72-91 15,-4 22 7-15,-10 35 37 16,-4 37-18-16,2 32-17 16,11 9-31-1,14-31-42-15,2-36 0 0,22-41 0 0,20-11 0 16,35 8 0-16,47-4 0 15,59-16-102-15,-23-22-227 16,-12-20-637-16</inkml:trace>
  <inkml:trace contextRef="#ctx0" brushRef="#br0" timeOffset="126438.27">23354 12601 1536 0,'0'0'764'0,"0"0"-122"16,0 0-261-16,0 0-47 15,0 0-153-15,0 0-94 16,0 0-34-16,-24-58-11 15,24 54-42-15,0 2-29 0,0-2-184 16,0 0-528-16,0-3-655 16</inkml:trace>
  <inkml:trace contextRef="#ctx0" brushRef="#br0" timeOffset="126802.28">23889 12132 1972 0,'0'0'623'16,"0"0"-161"-16,0 0-136 15,0 0-93-15,0 0-92 16,0 0-47-16,-145-45-7 15,107 59-22-15,1 17-22 16,-2 9 7-16,4 10-50 16,6 8 0-16,11 8 0 15,9 0 0-15,9 1 0 0,4-7 0 16,25-8 0-16,16-8 0 16,13-16 0-16,9-12 0 15,4-16-111-15,3 0-111 16,-5-18-50-16,2-30-208 15,-22 6-262-15,-13 1-826 0</inkml:trace>
  <inkml:trace contextRef="#ctx0" brushRef="#br0" timeOffset="127131.57">24158 12464 1635 0,'0'0'558'0,"0"0"-351"15,0 0 49-15,0 0-92 16,0 0-55-16,0 0-27 0,0 0-28 15,47 55-14-15,-32-53-7 16,4-2-12-16,-1 0 23 16,-5 0 22-16,-5-10 22 15,-3-3 45-15,-5-2 1 16,0 0-1-16,0 0-32 16,-2 1-29-16,-11 1-20 15,-6 3 2-15,-2 8 6 16,-6 2-60-16,-2 2 0 15,-2 22 0-15,0 11 0 16,8 6 0-16,8 8 0 0,10 3 0 16,5-4 0-1,14-2 0-15,25-10 0 0,17-10 0 16,11-16 0-16,11-10 0 16,0-5-56-16,-6-26-109 15,-17-11-163-15,-24-24-245 16,-17 8-252-16,-14 6-645 0</inkml:trace>
  <inkml:trace contextRef="#ctx0" brushRef="#br0" timeOffset="127634.61">23265 11873 1809 0,'0'0'653'15,"0"0"-157"-15,0 0-177 16,0 0-48-16,0 0-122 16,0 0-73-16,0 0-34 15,147-66-7-15,-83 60-35 0,13-1 0 16,10 0-97-1,1-4-118-15,-12 0 11 0,-18-7-31 16,-27-3 16-16,-28-1 141 16,-8 0 78-16,-35-2 77 15,-9 4 68-15,0 4-7 16,7 4 52-16,13 4 41 16,16 4-59-16,7 2-35 15,6 2-77-15,6 0-45 16,17 2 0-1,13 12-2-15,5 4 4 0,3 2-12 16,-1 1-4-16,-8 1 8 16,-10 2-9-16,-10 2 0 0,-13 4 17 15,-2 2-16-15,0 6 17 16,-13 2-18-16,-7 2-5 16,2-2-25-16,11 10-164 15,5-12-418-15,2-9-499 0</inkml:trace>
  <inkml:trace contextRef="#ctx0" brushRef="#br0" timeOffset="127869.37">24733 12166 2528 0,'0'0'792'16,"0"0"-327"-16,0 0-154 16,0 0-311-16,0 0 0 15,118-33 0-15,-62 26 0 16,2 3-54-16,9 4-443 16,-16 0-432-16,-15 0-555 0</inkml:trace>
  <inkml:trace contextRef="#ctx0" brushRef="#br0" timeOffset="128004.1">24891 12388 1783 0,'0'0'643'0,"0"0"-137"15,0 0-159-15,0 0-107 16,0 0-74-16,0 0-56 16,123-2-103-16,-54-16-7 15,38-18-246-15,-16 4-516 16,-10 2-613-16</inkml:trace>
  <inkml:trace contextRef="#ctx0" brushRef="#br0" timeOffset="128388.46">25747 12029 1393 0,'0'0'855'16,"0"0"-183"-16,0 0-105 0,0 0-270 15,0 0-85-15,0 0-112 16,0 0-100-16,-23-56 0 15,15 76 0-15,-5 12 0 16,1 11 0-16,1 7 0 16,5 0 0-16,6 0 0 15,0-4 0-15,19-6 0 16,17-6 0-16,9-8 0 0,9-12 0 16,4-8 0-16,1-6 0 15,-3 0 0 1,-9-12 0-16,-7-8 0 0,-9-2 0 15,-11-6 0-15,-7-2 0 16,-6-8 0-16,-5-5 0 16,-2-2 0-1,0-4 0-15,-17 1 0 0,-10 6 0 16,-4 10 0-16,-7 12 0 16,-3 12 0-16,-3 8 0 15,2 6 0-15,1 20 0 16,12 16-92-16,12-6-654 15,17-7-937-15</inkml:trace>
  <inkml:trace contextRef="#ctx0" brushRef="#br0" timeOffset="128566.06">26745 12262 1646 0,'0'0'1535'16,"0"0"-1286"-16,0 0-249 16,0 0-192-16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04:01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 5420 2227 0,'0'0'491'0,"0"0"-237"15,23-109-140 1,39 27-56-16,39-36 5 0,28-32-7 16,5-11 4-16,-25 25 14 15,-35 36 0 1,-37 39 5-16,-14 11 19 0,-12-4-29 16,-9 0-17-16,-2 0-13 15,-26 12-4-15,-21 16 2 16,-9 18-25-16,-2 8-7 15,5 20-5-15,6 24-23 16,18 14 11-16,16 10 6 16,13 4-1-1,15 3 6-15,28-3-9 0,9-2-2 16,6-8-17-16,-4-4-25 16,-10-4-12-16,-15-1 14 15,-19-1 10-15,-10-2 34 16,-31-2 8-1,-21-4 6-15,-8-8 33 16,-7-10 14-16,1-12-1 0,3-12 29 16,5-2-10-16,13-6 10 15,10-12-15-15,10 4 6 16,12 0-72-16,9 6 0 0,4 6 0 16,0 2 0-16,21 0 0 15,14 0 0-15,9 10-24 16,7 0-21-16,9-4-8 15,5-6-19-15,0 0 29 16,-3-20 8-16,-2-14 16 16,-11-8 19-16,-7-6 0 15,-10-2 8-15,-11 4 8 16,-7 7 20-16,-5 11 20 16,-7 12-19-16,-2 10 7 15,0 6-2-15,0 6-42 0,0 23 6 16,4 13-8-1,4 10 2-15,2 2 0 0,3-4 0 16,6-8-5 0,1-14 4-16,2-10 1 0,2-16-10 15,5-2 10 1,0-14 1-16,5-18 9 0,-3-8-4 16,2-4-6-16,-6 0 6 15,-4 8-5-15,-8 8 5 16,-8 11 12-16,-2 13-2 15,-3 4-16-15,2 8 0 16,5 21 0-16,2 5 0 16,4 4 0-16,2 0 0 0,0-10-9 15,1-8 7-15,-1-10 1 16,2-10 0-16,-4 0 0 16,3-16 1-16,0-8 0 15,-1-6 1-15,-1 2 12 16,0 6-13-16,-3 8 0 15,0 10-3 1,0 4-9-16,1 10-8 0,7 18 8 16,-2 8 0-16,2 0 11 15,1-2-96-15,-5-8-164 0,-1-24-261 16,-7-2-228 0,-7-6-200-16</inkml:trace>
  <inkml:trace contextRef="#ctx0" brushRef="#br0" timeOffset="172.6">3068 4575 2567 0,'0'0'783'15,"0"0"-291"-15,0 0-310 16,0 0-110-16,0 0-72 16,0 0 0-16,0 0-76 15,93 29-248-15,-53-9-585 0</inkml:trace>
  <inkml:trace contextRef="#ctx0" brushRef="#br0" timeOffset="678.06">3874 4768 2442 0,'0'0'668'0,"0"0"-306"16,0 0-98-16,0 0-75 15,0 0-85-15,0 0-37 16,0 0-67-16,-69-30 0 16,43 64 0-16,-3 12 0 0,2 9 0 15,8 3 0-15,11 0 0 16,8-6 0-16,8-6 0 16,31-10 0-16,14-12 0 15,14-12 0-15,9-12 0 31,1 0 0-31,-3-18-23 0,-5-10-32 16,-6-4 14-16,-14-4 31 0,-9-2 10 16,-9-4 10-16,-8-2 32 0,-8-3-6 15,-9 5 5-15,-6 4-41 32,0 10 0-32,0 10 0 0,-17 12 0 0,-8 6 0 15,-2 4 0 1,-6 26 0-1,2 14 0-15,2 13 0 16,6 2 0-16,10 2 0 16,11-5 0-16,2-6 0 15,11-10 0-15,20-8 0 16,12-14 0-16,8-12 0 16,7-6 0-16,0-6 0 0,6-28-65 15,-12 4-317-15,-21 2-631 0</inkml:trace>
  <inkml:trace contextRef="#ctx0" brushRef="#br0" timeOffset="1314.53">6848 4532 1309 0,'0'0'1315'16,"0"0"-845"-16,0 0-148 15,0 0-108-15,0 0-124 0,0 0-49 16,0 0-11 0,6 62-11-16,0-42-12 0,3-6-6 15,-3-4 10 1,1-8-5-16,-2-2 12 0,-1 0 41 16,-2-12 5-1,-2-12-26-15,0-5-11 0,0 2-17 16,0 0 4-16,-14 9 2 15,-5 11-1-15,-8 7-15 16,-8 7 0-16,-8 33 0 16,-6 21 0-16,2 13 0 15,7 10 0-15,13 3 0 16,21-5 0-16,6-10 0 16,25-14 0-16,27-14 0 15,20-20 0-15,17-18-17 0,9-6-101 16,2-16-181-16,12-32-285 15,-30 6-251 1,-22 4-501-16</inkml:trace>
  <inkml:trace contextRef="#ctx0" brushRef="#br0" timeOffset="1647.31">7303 5027 1213 0,'0'0'500'0,"0"0"-278"15,0 0 66-15,0 0-56 0,0 0-47 16,0 0-51-16,0 0 21 15,89 98 4-15,-64-104-50 16,-6-14-4-16,-5-6 19 16,-5-2-23-16,-5-2 11 15,-4 0-8-15,0 4-43 16,-11 3 4-16,-9 8 7 16,-2 11-36-16,-4 4 12 15,-3 8-36-15,0 22 0 16,-1 12 18-16,4 6-13 15,5 6-17-15,10 2 0 16,9-4 0-16,2-3 0 16,23-12 0-16,19-10 0 0,16-18 0 15,11-9 0-15,5-11 0 16,-3-25-146-16,-7-37-363 16,-16 9-320-16,-27 2-810 0</inkml:trace>
  <inkml:trace contextRef="#ctx0" brushRef="#br0" timeOffset="2165.96">6655 4128 1901 0,'0'0'771'0,"0"0"-310"15,0 0 7-15,0 0-222 16,0 0-111-16,0 0-64 16,0 0-55-16,-5-19-5 15,37 24-10-15,14 4 0 16,19-5 13-16,11-4-14 0,6 0-42 15,-6 0-29-15,-12-14-16 16,-21 1 0-16,-26 1 26 16,-17-2 61-16,-2 2 12 15,-29 0 5-15,-4 3-7 16,-1 0 10-16,7 3 14 16,9 4 35-16,9 1 6 15,7 1-15-15,4-3-9 16,0 3-51-16,0-2 0 15,0 2 0-15,0 0 0 16,4 0 0-16,4 0 0 16,1 14 0-16,1 6 0 15,-2 9 0-15,-3 3 0 0,-5 5 0 16,0 4 0-16,0 3 0 16,-11 4 0-1,7 16-200-15,4-10-517 0,0-12-900 0</inkml:trace>
  <inkml:trace contextRef="#ctx0" brushRef="#br0" timeOffset="2403.02">8306 4648 2885 0,'0'0'796'16,"0"0"-643"-16,0 0 109 16,0 0-262-16,0 0 0 15,0 0 0-15,177 0 0 16,-98 0 0-16,4-8-90 16,19 0-276-16,-22 0-418 15,-21 2-229-15</inkml:trace>
  <inkml:trace contextRef="#ctx0" brushRef="#br0" timeOffset="2638.91">8330 4855 1043 0,'0'0'904'15,"0"0"-363"-15,0 0-43 16,0 0-248-16,0 0 26 16,0 0-41-16,116 44-97 15,-38-48-79-15,9-13-38 16,3-1-17-16,-6 3-4 15,-10-2-67-15,-16 5-23 0,-21 6-24 16,-17 2-45-16,-18 3 40 16,-2 1 32-16,-7 0-76 15,-26 1-185-15,4 11-234 16,2 1-380-16</inkml:trace>
  <inkml:trace contextRef="#ctx0" brushRef="#br0" timeOffset="2970.62">8676 4467 38 0,'0'0'1509'0,"0"0"-821"16,0 0-57-16,-21-122-101 15,17 98-200-15,0 6 40 16,0 6-370-16,1 6 0 15,0 4 0-15,1 2 0 16,2 4 0-16,0 22 0 16,0 18 0-1,0 16 0-15,2 29 0 0,8 25 0 0,-4 22 0 16,1-7 0-16,-5-27 0 16,0-28 0-16,0-20 0 15,0 10 0-15,4 2 0 16,0 0 0-1,3-13 0-15,-3-17 0 16,6-26-218-16,-5-10-411 16,-1 0-284-16</inkml:trace>
  <inkml:trace contextRef="#ctx0" brushRef="#br0" timeOffset="3576.45">10233 4117 1341 0,'0'0'1192'31,"0"0"-651"-31,0 0-29 0,0 0-287 16,0 0-73-16,0 0-80 0,0 0-42 31,-134-80-11-31,74 73-13 16,-4 7 0-16,1 0-6 15,10 0 0-15,11 8 0 16,13 2 0-16,13 2 0 0,11 1 0 0,5 5 0 31,0 1 0-31,0 6 0 0,12 4 0 0,-3 6 0 16,-3 3 0-16,-2 6 0 16,-4 8 0-16,0 6 0 15,0 8 0-15,0 5 0 16,0 5 0-16,0 2 0 15,0 2 0-15,0 0 0 16,0-4 0-16,0-1 0 16,0-7 0-16,0-6 0 15,0-8 0-15,0-7 0 16,0-11 0-16,0-8 0 16,0-9 0-16,5-8 0 15,11-7 0-15,11-4 0 0,8-2 0 16,7-20 0-16,8-5-72 15,25-17-243-15,-15 6-327 16,-6 4-328-16</inkml:trace>
  <inkml:trace contextRef="#ctx0" brushRef="#br0" timeOffset="4001.69">10461 4507 1401 0,'0'0'1310'16,"0"0"-710"-16,0 0-95 16,0 0-225-16,0 0-280 15,0 0 0-15,0 0 0 16,-27-32 0-16,25 67 0 15,2 11 0-15,0 10 0 16,0 4 0-16,0 0 0 0,13-4 0 31,11-10 0-31,10-12 0 0,3-11 0 0,8-15 0 16,-1-8 0-16,4-3 0 16,-6-20 0-16,-3-8 0 15,-5-6 0-15,-7-8 0 16,-7-5 0-16,-9-4 0 15,-9-4 0-15,-2-1 0 16,-6 9 0-16,-19 6 0 16,-11 12 0-16,-6 14 0 15,-7 16 0-15,-4 2 0 0,-14 42-14 16,14 4-621 0,14-3-540-16</inkml:trace>
  <inkml:trace contextRef="#ctx0" brushRef="#br0" timeOffset="4504.03">11962 4618 1952 0,'0'0'860'0,"0"0"-329"16,0 0-156-16,0 0-129 15,0 0-114-15,0 0-132 16,0 0 0-16,-16 62 0 15,12-22 0-15,4 4 0 0,0-2 0 16,4-6 0 0,21-5 0-1,6-9 0-15,7-10 0 0,2-9 0 0,5-3 0 16,-3 0 0-16,0-18 0 16,-6-3 0-16,-2-9 0 15,-7-6 0-15,-8-9 0 16,-5-5 0-16,-10-4 0 15,-4-2 0 1,-2 4 0-16,-25 6 0 0,-10 14 0 16,-15 14 0-16,-8 15 0 15,-5 3 0-15,3 26 0 16,6 31-86-16,16-5-561 0,20-8-508 16</inkml:trace>
  <inkml:trace contextRef="#ctx0" brushRef="#br0" timeOffset="5070.79">14172 4528 2271 0,'0'0'873'15,"0"0"-519"-15,0 0-11 16,0 0-175-16,0 0-109 15,0 0-41-15,0 0-8 16,-44 47-10-16,30-4 0 16,-1 3 0-16,1 2 0 0,5-2 0 15,5-6 0-15,4-4 0 16,0-7 0-16,23-7 0 16,8-8 0-16,4-6 0 15,7-8-8-15,3 0-4 16,-3-4 2-16,-4-13 8 15,-5-5 2-15,-4-4 32 16,-6-6-32-16,-5-8 0 16,-7-4 0-16,-7-4 0 15,-4-4 0-15,0 2 0 16,-22 2 0-16,-14 9 0 0,-10 11 0 16,-10 10 0-1,-6 13 0-15,-1 5 0 0,10 1 0 16,15 30-32-16,17-5-704 15,21-4-701-15</inkml:trace>
  <inkml:trace contextRef="#ctx0" brushRef="#br0" timeOffset="5565.7">14618 4163 2440 0,'0'0'759'0,"0"0"-400"16,0 0-60-16,0 0-127 16,0 0-105-16,0 0-67 15,127-58 0-15,-69 55 0 16,-3 3 0-16,-3-2 0 16,-9-2 0-16,-12 0 0 15,-14 0 0-15,-6 0 0 16,-6 2 0-16,-5 2 0 15,0 0 0-15,0 0 0 16,0 13 0-16,-2 19 0 0,-3 12 0 16,0 14 0-1,3 14 0-15,2 6 0 0,0 6 0 0,0 3 0 16,0-1 0-16,0-2 0 16,0-6 0-16,0-5 0 31,0-8 0-31,0-6 0 0,0-5 0 0,0-8 0 15,0-4 0-15,0-8 0 16,0-7 0-16,0-8 0 16,-8-7 0-16,-15-6 0 15,-15-6 0-15,-18 0 0 16,-10-4 0-16,-11-10 0 16,6 0 0-16,13 0 0 0,16 2 0 15,36-6 0-15,6 2-320 31,11-4-715-31</inkml:trace>
  <inkml:trace contextRef="#ctx0" brushRef="#br0" timeOffset="5840.16">15747 4034 2770 0,'0'0'851'0,"0"0"-540"16,0 0-147-16,0 0-164 16,0 0 0-16,0 0 0 15,0 0 0 1,-13 75 0 0,11-17 0-16,-2 4 0 15,2-4 0-15,-1-6 0 16,3-6 0-16,0-10 0 15,0-5 0-15,5-12 0 16,10-9-138-16,3-7-141 0,9-16-190 16,-8-15-352-16,-3-6-418 15</inkml:trace>
  <inkml:trace contextRef="#ctx0" brushRef="#br0" timeOffset="6070.3">15531 3914 1540 0,'0'0'970'0,"0"0"-452"15,0 0 11-15,0 0-211 16,0 0-97-16,0 0-221 16,0 0 0-16,-40-70 0 15,100 70 0-15,14 0 0 0,4 6 0 16,2-4 0 0,-8 0-3-16,-14-2-62 0,-19 0-10 15,-16 0-10-15,-16 0 47 16,-16 0-53-16,-18 0-257 15,-8 2-761-15</inkml:trace>
  <inkml:trace contextRef="#ctx0" brushRef="#br0" timeOffset="7766.6">2078 6288 2385 0,'0'0'521'16,"0"0"-193"-16,0 0 165 0,0 0-310 15,0 0-107-15,0 0-64 16,0 0-12-16,16-18-8 15,28 18 8-15,22 0-1 16,7 0-62 0,7 0 6-16,-9-12 6 0,-15-2 16 15,-23 2 35-15,-20 0 15 16,-13 4 71-16,-6 2 8 16,-25 6-38-16,-9 0-14 15,-1 10-22-15,4 24-20 16,3 18 0-16,7 16 0 15,10 12 0-15,7 7 0 0,10 1 0 16,0 2 0-16,0-5 0 16,8-7 0-16,-2-8 0 15,-3-10-15-15,-3-9-27 16,-12-10 16-16,-22-6-16 16,-10-11-30-16,-12-11 24 15,-4-8 30-15,4-5 18 16,10-9 1-16,17-14 20 15,15-12 33-15,14-5-15 16,31-12-39-16,48-20-2 16,43-18-26-16,34-19-31 15,-9 13-40-15,-34 20-1 16,-43 26 65-16,-36 20 35 16,-12-4 5-16,-9 4 74 0,-13-1 76 15,0 9-16-15,-20 11-46 16,-9 7-93-16,3 4 0 15,3 9 0-15,3 26 0 16,5 15 0-16,3 16 0 31,5 10 0-31,5 10 0 0,2 0 0 16,0-1 0-16,9-9 0 0,7-14 0 16,1-16 0-1,-1-18 0-15,-7-14 0 0,-3-14 0 16,0 0 0-16,-2-30 0 15,0-10 0-15,1-8 0 16,-1-2 0 0,0 6 0-16,-2 10 0 0,1 9 0 15,-1 16 0-15,1 7 0 16,1 2 0-16,7 14 0 16,7 18 0-16,6 10 0 15,5 6 0-15,6 2 0 16,8-6 0-16,6-10 0 15,7-14 0-15,6-14 0 0,0-6 0 16,1-16 0 0,-3-20 0-16,-8-12 0 0,-10-6 0 15,-11-6 0-15,-9-1 0 16,-11 7 0-16,-11 13 0 16,0 10 0-16,-4 17 0 15,-16 14 0-15,-6 0 0 16,-3 34 0-16,-1 14 0 15,4 10 0-15,5 5 0 16,15-3 0-16,6-4 0 0,18-10 0 16,24-9 0-16,16-15 0 15,11-11 0-15,5-11-15 16,15-10-240 0,-20-13-366-16,-18-6-763 0</inkml:trace>
  <inkml:trace contextRef="#ctx0" brushRef="#br0" timeOffset="9010.03">5188 6697 2883 0,'0'0'611'16,"0"0"-308"-16,0 0-4 0,0 0-299 15,-133-18 0-15,89 56 0 16,3 16 0-16,5 15 0 16,15 7 0-16,13-2 0 0,8-4 0 15,32-13 0 1,23-20 0-16,39-24 0 15,0-13 0-15,9-27 0 0,-3-27 0 16,-21-12 0-16,-2-16 0 16,-15-22 0-16,-22 8 0 15,-15-3 0-15,-17 5 0 16,-8 26 0-16,0 8 0 16,0 21 0-16,-4 25 0 15,-5 14 0 1,1 21 0-16,0 30 0 0,-1 22 0 15,3 15 0-15,0 6 0 0,3 3 0 16,0-7 0-16,3-8 0 16,0-16 0-1,0-18 0-15,0-20 0 0,6-13 0 16,0-15 0 0,0 0 0-16,5-29 0 0,8-11 0 15,3-8 0-15,5-4 0 16,-1 6 0-16,1 12 0 15,-5 12 0-15,-1 18 0 16,-4 4 0-16,3 12 0 16,3 20 0-16,3 6 0 15,6 4 0 1,6 2 0-16,6-4 0 16,9-10-8-16,5-11-239 15,3-14-269-15,1-5-110 16,-2-14-51-16,-7-17 340 15,-10-8 323-15,-10-3 14 16,-10 0 387-16,-12 0 241 16,-7 4-103-16,-4 2-162 15,0 5-68-15,0 7-68 16,-9 4-227-16,-5 9 0 16,-1 6 0-16,-3 5 0 0,-9 9 0 15,-8 23 0 1,-1 12 0-16,1 10 0 0,10 0 0 15,12-2 0-15,13-8 0 16,0-12 0-16,25-14 0 16,10-14 0-16,3-4 0 15,-1-16 0-15,-1-16 0 16,-9-6 0-16,-7-2 0 16,-9 0 0-16,-1 2 0 15,-8 6 0-15,0 11 0 16,-2 9 0-16,0 12 0 0,0 0 0 15,0 19 0-15,0 13 0 16,4 8 0-16,5 2 0 16,5-2 0-16,1-10 0 15,3-8 0-15,2-14 0 16,0-8 0-16,0-4 0 16,4-20 0-16,1-8 0 15,0-6 0-15,-1 0 0 16,3-2 0-16,-3 4 0 15,-2 8 0-15,-3 7 0 16,-4 11 0-16,-1 10 0 16,-1 0 0-16,5 27 0 0,1 13 0 15,2 8 0-15,-1 6 0 16,-1 0 0-16,-2-6 0 16,-5-7 0-16,0-16-15 15,-7-10 4-15,-3-12 11 16,-2-3 26-16,0-3-26 15,0-19 0-15,0-9 0 16,0-7 0-16,0-4 0 16,4-4 0-16,23 0 0 15,6 4 0-15,7 10 0 16,7 10 0-16,13 14-90 0,-9 5-516 16,-8 3-657-16</inkml:trace>
  <inkml:trace contextRef="#ctx0" brushRef="#br0" timeOffset="9167.66">7562 7059 1385 0,'0'0'1601'15,"0"0"-974"-15,0 0-144 16,0 0-483-16,0 0 0 16,0 0 0-16,0 0 0 0,9-15-23 15,-9 3-879-15</inkml:trace>
  <inkml:trace contextRef="#ctx0" brushRef="#br0" timeOffset="10009.92">8789 6822 2235 0,'0'0'462'0,"0"0"-371"16,0 0 182-1,0 0-21-15,0 0-131 0,0 0-52 16,149 30-31-16,-104-30-22 16,-9-16 7-16,-9-5-8 15,-16-5 31-15,-11-3 53 16,0-2-21-16,-30 1-22 15,-7 4-17-15,-8 10-9 16,-4 14 0-16,0 2-15 16,3 26-14-16,8 18 8 15,9 10-8-15,13 7 18 16,16-1-1-16,4-4-8 16,37-8 17-16,16-10-13 15,34-16-5-15,30-20-9 16,26-9 0-16,-8-28 0 0,-33-5 0 15,-35 2 0-15,-30 2 0 16,-3-10 0-16,-11-8 0 16,-10-4 0-16,-17 5 0 15,-9 13 0-15,-24 12 0 16,-12 16 0-16,-4 12 0 16,2 8 0-16,5 24 0 15,9 8 0-15,12 0 0 16,13 0 0-16,8-8 0 0,8-7 0 15,21-9 0 1,7-10 0-16,7-6 0 0,-3 0 0 16,-1-8 0-16,-7-6 0 15,-8 2 0-15,-8 6 0 16,-5 6 0-16,-4 0 0 16,-1 22 0-16,6 22 0 15,1 32 0-15,7 36 0 16,5 25 0-16,-6-9 0 15,0-28 0-15,-11-34 0 16,-6-26 0-16,0-4 0 0,-2-3 0 16,0-7 0-16,0-20-35 15,0-6-85-15,-6-20-78 16,4-61-377-16,2 5-154 16,0-8-829-16</inkml:trace>
  <inkml:trace contextRef="#ctx0" brushRef="#br0" timeOffset="10344.94">10006 6192 2562 0,'0'0'769'0,"0"0"-267"16,0 0-239-16,0 0-263 0,0 0 0 16,0 0 0-16,0 0 0 15,-9 88 0 1,20-46 0-16,0-5 0 0,3-11 0 15,-3-8 0-15,-3-11 0 16,2-7 0-16,3 0 0 16,3-21 0-16,5-9 0 15,2-2 0-15,2-1 0 16,-5 9 0-16,-5 10 0 16,-2 12 0-16,-3 2 0 15,-2 20 0-15,3 20 0 16,3 14 0-16,1 7 0 15,3 5 0-15,24 14-194 0,-3-18-489 16,1-15-752-16</inkml:trace>
  <inkml:trace contextRef="#ctx0" brushRef="#br0" timeOffset="10736.33">11338 6599 2668 0,'0'0'925'16,"0"0"-676"0,0 0 5-16,0 0-254 0,0 0 0 15,0 0 0-15,2 132 0 16,10-81 0-16,3-5 0 16,5-10 0-16,5-14-14 15,6-14-5-15,3-8 19 16,8-8 10-16,2-22 13 15,3-6-23-15,-1-5 0 16,-1 0 0-16,-3 0 0 0,-3 9 0 16,-8 6 0-16,-5 12 0 15,-1 8 0-15,-3 6 0 16,5 10 0 0,0 22 0-16,-3 9 0 0,-2 6 0 15,-3 4 0 1,-11-4 0-16,-6 0 0 0,-2-9 0 15,0-8 0-15,-15-6 0 16,-7-8 0-16,-5-6 0 16,-7-6 0-16,-1-4-3 15,-27-24-210-15,8-10-387 0,4-4-623 16</inkml:trace>
  <inkml:trace contextRef="#ctx0" brushRef="#br0" timeOffset="11098.67">11176 6074 2656 0,'0'0'735'0,"0"0"-407"0,0 0-79 16,0 0-121-16,0 0-128 15,0 0 0-15,0 0 0 16,-3 5 0 0,3 12 0-16,5 1 0 0,13-2-15 15,4-4 14-15,7-6 2 16,4-6 0-16,-2 0 13 16,-2-8-14-16,-8-12 0 15,-11-4 0-15,-8 0 0 16,-2-2 0-16,0 5 0 15,-21 7 0 1,-16 13 0-16,-31 12-24 16,3 20-433-16,5 3-635 0</inkml:trace>
  <inkml:trace contextRef="#ctx0" brushRef="#br0" timeOffset="12069.12">6441 8346 1684 0,'0'0'880'0,"0"0"-503"16,0 0-44-16,0 0-37 15,0 0-125-15,0 0-87 16,0 0-22-16,-87-67 5 16,45 67-5-16,-10 9-40 15,-6 23 1-15,3 18 12 16,1 14-35-16,11 10 0 15,15 4 0-15,19-6 0 16,9-9 0-16,22-15 0 16,22-20 0-16,15-20 0 15,5-8 0 1,2-26 0-16,-7-24 0 0,-8-12 0 0,-13-13 0 16,-13-7 0-1,-11-8 0-15,-14-5 0 0,0 1 0 16,-4 4 0-16,-13 12 0 31,-1 18 0-31,3 20 0 16,3 17 0-16,6 19 0 15,1 4 0-15,3 29 0 0,2 23 0 16,0 14 0 0,0 12 0-16,0 8 0 0,4 3 0 15,10 1 0-15,2-6 0 16,4-4 0-16,13 6-119 15,-4-23-578-15,-4-19-521 0</inkml:trace>
  <inkml:trace contextRef="#ctx0" brushRef="#br0" timeOffset="12574.63">6686 8736 2343 0,'0'0'634'0,"0"0"-307"0,0 0-40 16,0 0-131-16,0 0-114 15,0 0-25-15,141-118 2 16,-110 84-5-16,-4-2 16 16,-8 0 27-16,-5 0 4 15,-12 0 1-15,-2 4-15 16,0 2-47-16,-16 8 0 16,-3 9 0-16,-8 10 0 15,-2 3 0-15,-5 18 0 16,5 20 0-16,5 12 0 15,5 6 0-15,17 2 0 16,2-1 0-16,19-10 0 0,25-11 0 16,16-14 0-16,14-13 0 15,6-9 0-15,2-20 0 16,-6-16-20-16,-14-8-26 16,-15-9 29-16,-13-5 16 15,-14-6 1-15,-11-4 10 16,-9 2-1-16,0 5 8 15,0 11 31-15,-13 14-48 16,-1 14 0-16,3 16 0 0,-1 6 0 16,4 20 0-16,-5 28 0 15,1 20 0-15,5 14 0 16,5 9 0-16,2 1 0 16,5-4 0-16,21-11 0 15,8-15 0-15,8-18 0 16,5-20 0-16,13-24-143 15,-10-16-422 1,-15-16-597-16</inkml:trace>
  <inkml:trace contextRef="#ctx0" brushRef="#br0" timeOffset="12732.65">7359 8394 1126 0,'0'0'1795'0,"0"0"-1145"16,0 0-358-16,0 0-122 15,0 0-107 1,127-30-63-16,-56 20 0 0,41-11 0 16,-19 6-107-16,-15-2-715 0</inkml:trace>
  <inkml:trace contextRef="#ctx0" brushRef="#br0" timeOffset="13479.81">8547 7832 1408 0,'0'0'773'0,"0"0"-297"16,0 0 41-16,0 0-50 16,0 0-212-16,0 0-122 15,0 0-66-15,-37 13-67 16,2 56 0-16,-16 40 0 15,-14 39 0-15,-2 19 0 16,14-1 0-16,17-10 0 31,27-21 0-31,9-23 0 0,14-27 0 16,17-21 0-16,13-14 0 16,19 2 0-16,15-2 0 0,11-8 0 15,-7-16 0 1,-15-12 0-16,-18-10 0 0,-22-4 0 15,-16 0 0-15,-11 0 0 16,0 0 0-16,0-10 0 16,-6-12 0-16,-5 0-320 15,3 0-1426-15</inkml:trace>
  <inkml:trace contextRef="#ctx0" brushRef="#br0" timeOffset="14567.34">9418 8003 2114 0,'0'0'703'0,"0"0"-330"0,0 0 169 0,0 0-298 15,0 0-124-15,0 0-120 16,0 0 0-16,-72 118 0 31,38-40 0-31,-1 8 0 0,-1 3 0 0,3-5 0 16,4-12 0-16,9-14 0 15,5-15 0-15,8-21 0 16,5-12 0-16,2-10 0 0,0 0 0 16,0-21 0-16,17-19 0 15,6-16 0 1,6-14 0-16,4-10 0 0,5-5 0 16,-1-3 0-16,0 8 0 15,-9 10 0-15,-6 16 0 31,-8 21 0-31,-9 18 0 0,-3 15 0 0,0 0 0 16,2 34 0-16,5 16 0 31,3 14 0-31,3 10 0 16,5 7 0-16,1-4 0 16,5 0 0-16,0-7 0 15,3-8 0-15,0-9 0 0,-4-16 0 16,-7-11-111-16,-15-26-395 15,-3 0-192-15,-3-9-178 0</inkml:trace>
  <inkml:trace contextRef="#ctx0" brushRef="#br0" timeOffset="14740.33">9277 8446 1378 0,'0'0'967'0,"0"0"-328"15,0 0-108-15,0 0-234 16,0 0-119-16,0 0-72 0,0 0-106 15,20-14 0-15,24 14 0 16,14-4 0-16,50-6-32 16,-14 0-346-16,-7-4-758 0</inkml:trace>
  <inkml:trace contextRef="#ctx0" brushRef="#br0" timeOffset="14896.82">9992 8310 2206 0,'0'0'824'16,"0"0"-327"-16,0 0-239 15,0 0-90-15,0 0-90 0,0 0-13 16,163-27-65 0,-100 23 0-16,5-1 0 0,6-2-17 15,24 3-214-15,-16 1-347 16,-15 0-678-16</inkml:trace>
  <inkml:trace contextRef="#ctx0" brushRef="#br0" timeOffset="15414.03">11178 7895 2196 0,'0'0'906'0,"0"0"-301"16,0 0-216-16,0 0-389 15,0 0 0-15,0 0 0 16,0 0 0-16,51 48 0 16,-7-2 0-16,8 10 0 15,4 4 0-15,1 4 0 16,-3-2 0-16,-5-1 0 15,-7-10 0-15,-9-4 0 0,-10-9 0 16,-8-10-29-16,-10-12-283 16,-5-12-238-16,0-4 17 15,-11-8 168-15,-9-18-22 16,0-6 295-16,-3-6 92 16,1-1 226-16,2 3 160 15,-2 4 150-15,-1 6-171 16,4 8-19-16,-4 10-88 15,1 8-107-15,-5 7-151 16,-11 24 0-16,-6 18 0 16,-8 12 0-16,-3 12 0 15,-1 5 0-15,7-2 0 0,6-4 0 16,10-7 0-16,14-17 0 16,12-16 0-16,7-22-233 15,46-38-302-15,10-20-189 0,7-15-417 16</inkml:trace>
  <inkml:trace contextRef="#ctx0" brushRef="#br0" timeOffset="15783.1">11706 7949 2054 0,'0'0'872'0,"0"0"-315"0,0 0-188 16,0 0-125-1,0 0-244 1,0 0 0-16,0 0 0 0,122-14 0 0,-51 14 0 31,12 0 0-31,4 0-137 16,-4-7-149-16,-14-4-68 0,-21-3-141 15,-21 1 231-15,-23 4 146 16,-4 0 118 0,-11 5 126-16,-13 3 161 0,2 1-44 15,4 0 31-15,7 0-25 16,2 1-27-16,2 13-61 15,3 11-69-15,2 4-92 16,-1 12 0-16,3 7 0 16,0 4 0-16,0 4 0 15,0 2 0-15,5 0 0 16,6-1 0-16,2-5 0 16,-2-6 0-16,-4-6-101 15,-7-4-385-15,0-12-313 16,-2-8-477-16</inkml:trace>
  <inkml:trace contextRef="#ctx0" brushRef="#br0" timeOffset="15944.91">12022 8526 1528 0,'0'0'937'15,"0"0"-254"-15,0 0-194 16,0 0-205-16,0 0-109 16,0 0-175-16,0 0 0 15,12-18 0-15,23 16 0 16,13-4 0-16,13-4 0 15,9 0-21-15,27-12-321 16,-17 4-395-16,-10 2-289 0</inkml:trace>
  <inkml:trace contextRef="#ctx0" brushRef="#br0" timeOffset="16308.52">12590 7586 1751 0,'0'0'898'0,"0"0"-301"15,0 0-128-15,0 0-222 0,0 0-113 16,0 0-134 0,0 0 0-16,121 118 0 0,-73-28 0 15,4 30 0-15,-6 21 0 16,-11 5 0-16,-23-14 0 15,-12-25 0-15,0-31 0 16,-20-16 0-16,-7-4 0 16,-6 7 0-16,-7 0 0 15,-6 6 0-15,1-17 0 16,7-10 0-16,7-12 0 16,10-8 0-16,11-12 0 15,5-5 0-15,5-16 0 0,11-17-302 16,12-10-1077-16</inkml:trace>
  <inkml:trace contextRef="#ctx0" brushRef="#br0" timeOffset="16607.79">13680 8169 2056 0,'0'0'872'16,"0"0"-390"-16,0 0-103 15,0 0-72-15,0 0-307 16,0 0 0-16,0 0 0 15,62-22 0-15,-17 14 0 16,8 0 0-16,1 0 0 16,-3 6-234-16,-15 2-348 0,-14 4-361 15,-17 10-422-15</inkml:trace>
  <inkml:trace contextRef="#ctx0" brushRef="#br0" timeOffset="16765.91">13631 8424 1719 0,'0'0'771'0,"0"0"-202"15,0 0-75-15,0 0-213 16,0 0-19-16,0 0-262 16,134 20 0-16,-68-20 0 15,7-12 0-15,2-4 0 0,20-8 0 16,-22 4-375 0,-12 2-696-16</inkml:trace>
  <inkml:trace contextRef="#ctx0" brushRef="#br0" timeOffset="17175.39">14986 7845 2102 0,'0'0'887'0,"0"0"-316"16,0 0-217-1,0 0-172-15,0 0-182 0,0 0 0 0,0 0 0 16,-132 98 0-16,98-26 0 16,10 4 0-1,9 0 0-15,10-1 0 16,5-10 0-16,20-7 0 0,20-9 0 16,11-15 0-16,9-14 0 15,8-14 0 1,-4-6 0-16,1-4 0 0,-5-20 0 15,-9-10 0 1,-6-8 0-16,-12-6 0 0,-8-9 0 16,-14-7 0-16,-11-10 0 0,0-6 0 15,-27 1 0-15,-17 7 0 16,-14 14 0-16,-16 18 0 16,-10 20 0-16,-12 20 0 15,-32 44 0-15,26 11-45 16,22 3-1217-16</inkml:trace>
  <inkml:trace contextRef="#ctx0" brushRef="#br0" timeOffset="26277.94">3272 9938 1943 0,'0'0'629'0,"0"0"-292"15,0 0 176 1,0 0-259-16,0 0-74 0,0 0-69 16,-73-58-36-16,48 84-44 15,-8 18-22-15,-5 18 5 16,1 14-14-16,2 8 0 16,12-2 0-16,13-5 0 15,10-17 0-15,14-14 0 16,22-18 0-16,10-20 0 15,5-8-18-15,-1-14 18 16,-6-24 8-16,-13-10-7 16,-13-10 8-16,-15-6-9 0,-3 2 0 15,-14-1 0 1,-10 9 0-16,-3 10 0 0,2 10 0 16,9 12 0-16,5 8 0 15,9 8 0-15,2 4 0 16,2 2 0-16,25 0 0 15,13 14 0-15,14 12 0 16,6 10 0-16,0 8 0 16,-4 6 0-16,-10 5-3 15,-10-4-30-15,-14-4-6 16,-11-11 14-16,-5-12 24 16,-6-10 1-16,0-10 21 15,-3-4 59-15,-8-6-80 0,0-26 0 16,4-12 0-1,7-17 0-15,0-9 0 0,20-2 0 16,11 2 0-16,10 12 0 16,-6 16 0-16,-1 15 0 15,-8 16 0-15,-8 11 0 16,-4 0 0-16,-4 16-62 16,-10 22-308-16,0-2-516 15,0-6-1591-15</inkml:trace>
  <inkml:trace contextRef="#ctx0" brushRef="#br0" timeOffset="37636.11">5803 11075 2232 0,'0'0'461'16,"0"0"-135"-16,0 0 168 15,0 0-258-15,0 0-92 16,0 0-68-16,-13 0-14 16,13 0-37-16,18 0-14 15,16 0-2-15,19 0-2 16,36-4 6-16,4-2-13 15,8-2 0-15,-1 0 0 16,-27 3 0-16,-1 0-35 16,-23 5-35-16,-20 0-76 0,-13 0-94 15,-16 5-211-15,0 10-249 16,0-1-465-16</inkml:trace>
  <inkml:trace contextRef="#ctx0" brushRef="#br0" timeOffset="37870.98">6864 10822 2320 0,'0'0'555'0,"0"0"-105"0,0 0-139 16,0 0-92-16,0 0-108 16,0 0-63-16,0 0-34 15,-18-48 2-15,34 64-15 16,13 12 18-16,15 10 0 15,12 9-19-15,9 4-2 16,1 2 2-16,1-5-15 16,-7-6-90-16,-13-10-124 15,-15-8-154-15,-26-18-332 16,-6-6-91-16,-4 0-937 0</inkml:trace>
  <inkml:trace contextRef="#ctx0" brushRef="#br0" timeOffset="38075.1">7089 10997 732 0,'0'0'1428'0,"0"0"-872"0,0 0-205 16,0 0-45-16,0 0-134 15,0 0-46-15,-140 138-9 16,104-74-16-16,0 2-34 16,-1 1-11-16,1-7-25 15,5-8-19-15,8-10-3 16,8-10-9-16,6-14-22 15,6-10-95-15,3-8-120 16,10-16-338-16,5-10-678 0</inkml:trace>
  <inkml:trace contextRef="#ctx0" brushRef="#br0" timeOffset="38537.83">8277 10449 1722 0,'0'0'709'16,"0"0"-365"-16,0 0-6 16,0 0-52-16,0 0-126 15,0 0-32 1,0 0 16-16,0-2-35 16,0 6-22-16,-18 24-18 15,-11 21-69-15,-15 34 0 16,-10 40 0-16,-2 31 0 15,8 7 0-15,14-29 0 16,18-35 0-16,14-38 0 16,2-9 0-16,0 0 0 15,18 1 0-15,4-5 0 0,5-16 0 16,-5-10 0-16,-5-8 0 16,-3-4-96-16,-5-4-174 15,-5-4-283-15,-4 0-641 0</inkml:trace>
  <inkml:trace contextRef="#ctx0" brushRef="#br0" timeOffset="38836.05">8811 10569 2412 0,'0'0'753'0,"0"0"-371"16,0 0-49-16,0 0-117 15,0 0-216-15,0 0 0 16,0 0 0-16,87 121 0 16,-40-55 0-16,4 2 0 15,-3 2 0-15,-4-3 0 16,-9-9 0-16,-8-8 0 15,-9-10-32-15,-7-12-118 0,-9-10-168 16,-2-18-194-16,-6-10-238 16,-8-14-688-16</inkml:trace>
  <inkml:trace contextRef="#ctx0" brushRef="#br0" timeOffset="39040.94">9079 10868 1122 0,'0'0'836'15,"0"0"-192"-15,0 0-107 16,0 0-212-16,0 0-88 15,0 0-106-15,0 0-35 16,-125 60 9-16,98-12-42 16,-2 9-63-16,-6 5 0 0,-3 0 0 15,0-2 0-15,4-4 0 16,5-8 0-16,10-11 0 16,7-12 0-16,12-8 0 15,0-16-104-15,39-12-365 16,3-19-326-16,4-12-1649 0</inkml:trace>
  <inkml:trace contextRef="#ctx0" brushRef="#br0" timeOffset="39632.21">9399 10329 1190 0,'0'0'1207'0,"0"0"-581"16,0 0-138-16,0 0-218 0,0 0-87 15,0 0-118-15,36-107-31 16,-9 97-1-16,2 9-33 16,-4 1 0-16,-3 7 0 15,-5 24 0-15,-5 9 0 16,-12 8 0-16,0 6 0 16,-14-2 0-16,-15 0 0 15,-2-5 0-15,-2-7 0 16,8-11 0-16,10-8 0 15,11-11 0-15,4-8 0 16,4-2 0-16,31 0 0 16,17-12 0-16,17-9 0 15,11 2 0-15,2 2-96 0,-1 7-191 16,-4 10-255-16,-21 6-332 16,-18 15-522-16</inkml:trace>
  <inkml:trace contextRef="#ctx0" brushRef="#br0" timeOffset="39805.61">10019 11035 2131 0,'0'0'769'16,"0"0"-252"-16,0 0-216 0,0 0-131 16,0 0-97-16,149-77-62 15,-75 51-11-15,4 0-96 16,24-6-261-16,-21 8-490 15,-13 2-840-15</inkml:trace>
  <inkml:trace contextRef="#ctx0" brushRef="#br0" timeOffset="40042.25">10748 10644 2304 0,'0'0'844'0,"0"0"-357"15,0 0-218-15,0 0-77 16,0 0-192-16,0 0 0 0,0 0 0 15,-52-52 0-15,52 75 0 16,0 16 0-16,0 11 0 16,0 10 0-16,0 6 0 15,0 0 0-15,4-1 0 16,6-7 0-16,1-8 0 16,14-18-234-16,-3-14-564 15,2-16-614-15</inkml:trace>
  <inkml:trace contextRef="#ctx0" brushRef="#br0" timeOffset="40310.42">10977 10247 2314 0,'0'0'951'0,"0"0"-447"15,0 0-269-15,0 0-143 16,0 0-92-16,0 0 0 0,0 0 0 15,149 162 0 1,-106-88 0-16,-5 8 0 16,-3 7 0-16,-10 1 0 0,-10 2 0 15,-11-2 0-15,-4-1 0 16,-6-9 0-16,-19-8 0 16,-1-12 0-16,-1-9 0 15,1-14 0-15,5-9 0 16,8-21 0-16,7-7-494 15,6 0-847-15</inkml:trace>
  <inkml:trace contextRef="#ctx0" brushRef="#br0" timeOffset="40769.78">12265 10776 2087 0,'0'0'760'0,"0"0"-274"0,0 0-110 0,0 0-101 16,0 0-163-16,0 0-112 15,0 0 0-15,49-26 0 16,14 26 0-16,8 0 0 15,-3-2 0-15,-7 2 0 32,-16-2 0-32,-18 2 0 0,-15 0 0 0,-7 0 0 15,-5 0 0-15,0 0-153 16,-5 0-526-16,1-4-855 0</inkml:trace>
  <inkml:trace contextRef="#ctx0" brushRef="#br0" timeOffset="41069.49">13347 10289 2141 0,'0'0'739'16,"0"0"-355"-16,0 0 106 15,0 0-279-15,0 0-80 16,0 0-131-16,0 0 0 0,-102 150 0 16,67-68 0-16,-1 11 0 15,9 17 0-15,11-10 0 16,14 1 0-16,2-7 0 16,34-24 0-16,17 2 0 15,16-18 0-15,9-16 0 16,18-28 0-16,-19-10-327 15,-21-2-791-15</inkml:trace>
  <inkml:trace contextRef="#ctx0" brushRef="#br0" timeOffset="42009.89">13974 10417 522 0,'0'0'945'0,"0"0"-702"15,0 0-15-15,0 0-60 16,0 0-168-16,0 0-139 16,0 0-130-16,0-16-218 0</inkml:trace>
  <inkml:trace contextRef="#ctx0" brushRef="#br0" timeOffset="42907.15">13869 10583 1156 0,'0'0'536'0,"0"0"-194"15,0 0 45-15,0 0-28 16,0 0-96-16,0 0-43 15,0 0-33-15,-98-15-14 16,92 15-17-16,-3 0-26 16,-1 0-28-16,0 0-17 15,-1 0-85-15,1 0 0 16,6 0 0-16,4 0 0 16,0 0 0-16,16 0 0 15,40-4 0-15,10-5 0 16,18 0 0-16,13-6 0 15,-19 5 0 1,0-1 0-16,-21 2 0 0,-18 3 0 0,-22 2 0 16,-10 4 0-16,-7 0 0 15,0 0 0-15,0 0 0 16,0 0 0-16,0 0 0 16,0 0-239-1,7 0-867-15</inkml:trace>
  <inkml:trace contextRef="#ctx0" brushRef="#br0" timeOffset="43173.71">14642 10329 1156 0,'0'0'1108'0,"0"0"-447"16,0 0-150-16,0 0-217 15,0 0-88-15,0 0-46 16,0 0-160-16,54-72 0 15,-23 88 0-15,2 18 0 16,6 14 0-16,1 10 0 16,-1 8 0-1,-1 2 0-15,3 0 0 16,-6-5 0-16,-1-9-35 0,-3-10-206 16,-6-16-115-16,-6-24-287 15,-7-4-147-15,-10-4-30 0</inkml:trace>
  <inkml:trace contextRef="#ctx0" brushRef="#br0" timeOffset="43348.39">14945 10543 1126 0,'0'0'750'0,"0"0"-102"15,0 0-90-15,-115-6-218 16,74 30-82-16,1 15-57 16,-2 9-86-16,2 8-15 15,-2 6-100-15,4 0 0 16,7-4 0-16,6-5 0 15,9-12 0 1,12-13-119-16,4-17-259 0,22-29-289 16,12-22-161-1,-1-11-438-15</inkml:trace>
  <inkml:trace contextRef="#ctx0" brushRef="#br0" timeOffset="43668.21">14984 10078 1957 0,'0'0'808'0,"0"0"-207"15,0 0-251-15,0 0-103 16,119-22-114-16,-61 38-133 0,7 18 0 16,2 16 0-1,-4 12 0-15,-6 13 0 0,-6 7 0 16,-13 4 0-16,-13 4 0 15,-13-1 0-15,-12-1 0 16,-4-2 0-16,-24-6 0 16,-12-6 0-16,-5-7 0 15,-6-13 0-15,5-10 0 16,5-12 0-16,10-12 0 16,11-8 0-16,13-10 0 15,7-2 0-15,29-28-78 16,14-10-558-16,5-6-696 0</inkml:trace>
  <inkml:trace contextRef="#ctx0" brushRef="#br0" timeOffset="43905.94">15979 10610 2273 0,'0'0'887'16,"0"0"-508"-16,0 0-62 16,0 0-149-16,0 0-96 15,0 0-72-15,167-39 0 16,-107 36-23-16,-4 0-146 0,0 3-332 16,-16 0-192-16,-15 6-222 15</inkml:trace>
  <inkml:trace contextRef="#ctx0" brushRef="#br0" timeOffset="44076.74">15899 10918 1750 0,'0'0'922'0,"0"0"-355"16,0 0-109-16,0 0-234 16,0 0-49-1,114 8-175-15,-39-17 0 0,10-9 0 0,2-5 0 16,17-17-122-16,-21 6-412 15,-21 2-581-15</inkml:trace>
  <inkml:trace contextRef="#ctx0" brushRef="#br0" timeOffset="44567.5">17289 10299 1629 0,'0'0'816'0,"0"0"-193"16,0 0-136-16,0 0-184 15,0 0-65-15,0 0-238 16,0 0 0-16,-82 44 0 16,49 8 0-16,2 8 0 15,6 2 0-15,13-1 0 16,12-7 0-1,8-10 0-15,29-8 0 0,17-12 0 16,11-12 0-16,8-12 0 16,3 0 0-16,-5-18 0 0,-11-10 0 15,-14-10 0-15,-9-4 0 16,-18-9 0-16,-14-5 0 31,-5-2 0-31,-11 2 0 0,-23 6 0 0,-13 10 0 16,-11 18 0-16,-11 18 0 31,-31 20 0-31,18 18-47 16,13 0-1121-16</inkml:trace>
  <inkml:trace contextRef="#ctx0" brushRef="#br0" timeOffset="45609.28">4874 12721 1506 0,'0'0'1051'15,"0"0"-687"-15,0 0 116 16,0 0-153-16,0 0-83 16,0 0-120-16,0 0-124 15,-60-22 0-15,64 18 0 16,33-2 0-16,38-4 0 0,48 2 0 15,35-2 0 1,-7 4 0-16,-26 4 0 0,-42 2 0 16,-32 0-141-16,6 0-183 15,-7 0-220 1,-12 0-485-16</inkml:trace>
  <inkml:trace contextRef="#ctx0" brushRef="#br0" timeOffset="45910.42">6227 12386 2170 0,'0'0'730'0,"0"0"-232"16,0 0-134-16,0 0-125 15,0 0-144-15,0 0-95 16,0 0 0-16,91-50 0 15,-41 84 0-15,2 18 0 16,9 11 0-16,-3 9 0 16,-3 4 0-16,-3-6 0 15,-8-8 0-15,-11-9-114 16,-8-16-231-16,-16-16-261 16,-7-15-180-16,-2-6-151 0</inkml:trace>
  <inkml:trace contextRef="#ctx0" brushRef="#br0" timeOffset="46110.47">6655 12561 1575 0,'0'0'753'16,"0"0"-130"-16,0 0-136 15,0 0-253-15,0 0-70 16,-138 52-50-16,97 6-11 16,-3 12-60-16,-1 8-43 15,1 0 0-15,4 1 0 16,9-9 0-16,4-10 0 15,11-12 0-15,7-13-35 0,7-16-131 16,2-19-163-16,0-15-224 16,0-16-529-16</inkml:trace>
  <inkml:trace contextRef="#ctx0" brushRef="#br0" timeOffset="46779.82">6940 12083 2228 0,'0'0'619'16,"0"0"-331"-16,0 0 21 15,0 0-186 1,0 0-86-16,0 0-37 16,0 0-6-16,0 0 6 15,0 0 0-15,0 0 8 0,0-1 16 16,0-2-3-16,0-3 43 16,4 1 14-16,3-6-28 15,4 0-5-15,0-4-14 0,5 1 5 16,-1 4-9-16,5 0-21 15,-1 6 6-15,-2 4-7 16,1 0-4-16,-1 6-2 16,0 14-6-16,-4 4 1 15,-4 4 5-15,-7 2-38 16,-2 1 7-16,-2-1-10 16,-16-5 17-16,-5-2 25 15,2-5 7-15,5-8-6 16,7-4 29-16,5-4-11 15,4-2 20-15,0 0-10 0,6 0-29 16,15-12 0 0,4-2-6-16,7 4 6 0,2 0-1 15,1 8 4-15,1 2-4 16,-3 0 1-16,1 14 0 16,-3 8-1-16,-6 4 1 15,-8 2 0-15,-10 0-1 16,-7-2-3-16,0 2 3 15,-22-4 0-15,-12 0 1 16,-9-3 20-16,1-6-19 16,3-5 13-16,5-6-7 15,5-4-7-15,11 0-10 0,5 0-139 16,9-10-526-16,1-2-1405 0</inkml:trace>
  <inkml:trace contextRef="#ctx0" brushRef="#br0" timeOffset="47798.99">7436 12882 1633 0,'0'0'689'0,"0"0"-304"16,0 0 180-16,0 0-238 15,0 0-78-15,0 0-104 16,0 0-42-16,-23 0-103 16,31 0 0-1,21 0 0-15,23 0 0 0,21-9 0 16,18-3 0-16,9 1 0 16,-2-2 0-16,-11 1-8 0,-22 5-110 15,-24 0-91-15,-41 7-140 16,-6 0-255-16,-29 0-173 0</inkml:trace>
  <inkml:trace contextRef="#ctx0" brushRef="#br0" timeOffset="48034.98">7762 12779 1450 0,'0'0'586'0,"0"0"-70"16,0 0 8-16,0 0-170 15,0-126-92-15,0 102-49 16,-2 6-22-1,-5 6-191-15,1 6 0 0,1 6 0 16,-2 0 0-16,1 22 0 0,-1 22 0 16,-2 16 0-1,4 14 0-15,3 11 0 0,2 3 0 16,0-4 0-16,36 6 0 16,0-23-536-1,2-27-830-15</inkml:trace>
  <inkml:trace contextRef="#ctx0" brushRef="#br0" timeOffset="48301.62">8914 12294 2140 0,'0'0'813'0,"0"0"-339"0,0 0-151 15,0 0-86-15,0 0-128 16,0 0-109-16,124 28 0 16,-85 22 0-1,3 13 0 1,5 6 0-16,2 6 0 16,2-1 0-16,-5-6 0 0,-3-8 0 15,-7-9 0-15,-7-14-222 16,-16-15-295-16,-6-9-184 15,-7-13-89-15</inkml:trace>
  <inkml:trace contextRef="#ctx0" brushRef="#br0" timeOffset="48506.35">9270 12607 1575 0,'0'0'791'0,"0"0"-193"15,0 0-113-15,0 0-229 16,0 0-101-16,-126 22-44 15,92 22-23-15,-3 8-51 16,-6 4-37-16,1 0 0 0,2-2 0 16,3-5 0-16,12-7-23 15,6-12-146-15,19-18-211 16,5-10-410-16,17-2-214 0</inkml:trace>
  <inkml:trace contextRef="#ctx0" brushRef="#br0" timeOffset="48930.38">9703 12585 163 0,'0'0'2363'16,"0"0"-1648"0,0 0-431-16,0 0-14 0,120-12-117 15,-49 12-96-15,14 0-24 16,4 0-33-16,0 0-10 15,-7 0-83-15,-12 0-183 16,-22 0-201-16,-23 0-137 16,-25 0-66-16,-4 0 94 15,-34-2-313-15,-7-4 899 16,1-4 576-16,4-4-88 16,6-5-6-16,10-2-4 15,8-1 38-15,5-4-137 0,3-1-60 16,2 4-55-16,2 2-73 15,-2 5-191-15,1 6 0 16,1 4 0-16,2 6 0 16,0 0 0-16,2 6 0 15,0 20 0-15,0 16 0 16,0 14 0-16,0 12 0 16,-4 9 0-16,-2 1 0 15,0 0 0-15,3 10-128 16,3-17-543-16,0-21-708 0</inkml:trace>
  <inkml:trace contextRef="#ctx0" brushRef="#br0" timeOffset="49196.75">10854 12238 335 0,'0'0'2264'15,"0"0"-1527"-15,0 0-392 16,0 0-55-16,0 0-165 16,0 0-125-16,0 0 0 15,116-36 0-15,-78 84 0 16,1 10 0-16,3 10 0 16,-5 4 0-16,2-1 0 0,-4-5 0 15,-6-10 0-15,-5-12-96 16,-8-10-192-16,-7-14-172 15,-5-10-329-15,-4-10-405 0</inkml:trace>
  <inkml:trace contextRef="#ctx0" brushRef="#br0" timeOffset="49372.99">11215 12498 1639 0,'0'0'751'15,"0"0"-149"-15,0 0-117 16,0 0-226-16,0 0-65 0,0 0-115 15,-120 18-26-15,87 27-19 16,-3 7-34-16,-4 2 0 16,0 0 0-16,2-2 0 15,5 3-116-15,8-15-386 16,14-17-429-16</inkml:trace>
  <inkml:trace contextRef="#ctx0" brushRef="#br0" timeOffset="49608.59">11991 12382 2937 0,'0'0'721'16,"0"0"-541"-16,0 0 78 15,0 0-258-15,0 0 0 16,138-38 0-16,-69 34 0 0,7 4-95 16,13 0-355-16,-22 16-265 15,-20 0-494-15</inkml:trace>
  <inkml:trace contextRef="#ctx0" brushRef="#br0" timeOffset="49765.9">12002 12721 1543 0,'0'0'713'15,"0"0"-85"-15,0 0-114 16,0 0-196-16,0 0-107 16,0 0-42-16,0 0-169 15,152 16 0-15,-58-38 0 16,47-18-101-16,-20 4-483 0,-16 4-563 0</inkml:trace>
  <inkml:trace contextRef="#ctx0" brushRef="#br0" timeOffset="50064.77">13025 12388 857 0,'0'0'1281'0,"0"0"-611"16,0 0-288-16,0 0-8 15,0 0-120-15,0 0-152 16,0 0-15-16,-67 69 2 16,53-15-89-1,8 8 0-15,4 0 0 0,2-2 0 0,6-6 0 16,25-12 0-1,10-10-15-15,12-12-21 0,9-13 6 16,3-7 30-16,0-11-1 16,-8-19 1-16,-7-10 33 15,-13-10 16-15,-10-8-49 16,-13-10 0-16,-14-4 0 16,-12-3 0-16,-34 11 0 15,-45 16 0-15,-52 32 0 16,-44 30-11-16,20 26-586 15,26 14-1152-15</inkml:trace>
  <inkml:trace contextRef="#ctx0" brushRef="#br0" timeOffset="50730.38">6356 14297 1866 0,'0'0'541'16,"0"0"-232"-16,0 0 197 16,0 0-210-16,5-118-63 15,14 98-113-15,11 4-47 16,5 14 7-16,6 2-37 16,3 18-14-16,5 26-29 0,2 18 0 15,-2 12 0-15,0 9 0 16,-4 3 0-16,-5-2 0 15,-3-8-9-15,-8-14-108 16,-6-16-149-16,-7-15-220 16,-14-31-97-16,-2 0-61 15,0-31-87-15</inkml:trace>
  <inkml:trace contextRef="#ctx0" brushRef="#br0" timeOffset="50937.41">6773 14386 1403 0,'0'0'762'0,"0"0"-186"0,0 0-73 15,0 0-245 1,0 0-83-16,-123 59-31 16,84-2-7-16,-9 11 1 0,0 0-138 15,1 6 0-15,7-6 0 16,6-5 0-16,12-7 0 16,8-10 0-16,10-18 0 15,4-8 0-15,4-16-110 16,41-16-194-16,-3-24-296 15,-1-4-843-15</inkml:trace>
  <inkml:trace contextRef="#ctx0" brushRef="#br0" timeOffset="51478.55">7731 13993 1704 0,'0'0'679'0,"0"0"-337"0,0 0 217 15,0 0-223-15,0 0-81 16,0 0-120 0,0 0-49-16,-52 9-86 15,25 69 0-15,-4 35 0 16,5 31 0-16,10 1 0 16,16-25 0-16,0-30 0 15,19-34 0-15,12-7 0 16,9 1 0-16,13-8 0 15,7 0 0-15,-2-16 0 16,-5-14 0-16,-10-12 0 0,-16-10-138 16,-12-16-326-16,-13-6-508 0</inkml:trace>
  <inkml:trace contextRef="#ctx0" brushRef="#br0" timeOffset="52138.24">8526 14337 2102 0,'0'0'519'0,"0"0"-280"16,0 0 52-16,0 0-77 15,0 0-97-15,0 0 11 16,0 0-23-16,-29 46-36 16,13-32 3-16,1-6-21 15,4 1-14-15,0-9 17 16,2 0-3-16,0-6-4 16,0-16-47-16,2-9 0 0,5-9 0 15,2 0 0-15,0-6 0 16,5 4 0-1,13 6 0-15,-1 10 0 0,1 10 0 16,3 9 0 0,0 7 0-16,4 11 0 0,0 25 0 15,-3 16 0-15,-2 14 0 16,-9 10 0-16,-6 7 0 16,-5 3 0-16,-10-4 0 15,-18-4 0-15,-13-7 0 16,-7-12 0-1,-8-10 0-15,-2-19 0 0,0-12 0 16,6-12 0-16,10-6 0 0,9-22 0 16,10-14 0-1,15-14 0-15,8-4 0 0,11-5 0 16,24 7 0-16,12 6 0 16,9 14 0-16,0 16 0 15,-3 16 0 1,-2 0 0-16,-6 20 0 0,-5 14 0 15,-6 6 0-15,-1 0 0 16,-4 2 0-16,2-2 0 16,5-5-62-16,3-12-152 15,11-6-145-15,21-17-198 16,-11-13-198-16,-8-13-703 0</inkml:trace>
  <inkml:trace contextRef="#ctx0" brushRef="#br0" timeOffset="52311.1">9130 14582 1472 0,'0'0'1333'0,"0"0"-848"16,0 0-195-16,0 0-39 15,0 0-121-15,0 0-73 16,0 0-30-16,114-4-27 16,-43 4-13-16,49-14-145 15,-19-4-389-15,-10-4-790 0</inkml:trace>
  <inkml:trace contextRef="#ctx0" brushRef="#br0" timeOffset="52577.63">10037 14102 1950 0,'0'0'777'15,"0"0"-274"-15,0 0-119 16,0 0-114-16,0 0-125 15,0 0-78-15,0 0-67 16,116-18 0-16,-87 61 0 16,2 9 0-16,5 8 0 0,4-2 0 15,5 4 0-15,-1-3 0 16,2-5 0-16,1-4 0 16,-5-8 0-16,-5-6 0 15,-4-10-123 1,-9-6-380-16,-6-10-350 0,-9-8-866 0</inkml:trace>
  <inkml:trace contextRef="#ctx0" brushRef="#br0" timeOffset="52766.44">10523 14486 2046 0,'0'0'787'0,"0"0"-263"15,0 0-170-15,0 0-76 0,0 0-171 16,0 0-107-16,0 0 0 15,-143-9 0-15,103 60 0 16,-9 13 0-16,-3 0 0 16,2 6 0-16,2-7 0 31,6-5 0-31,9-12 0 0,11-10 0 0,9-16-227 16,13-20-322-16,0-16-248 15,0-16-606-15</inkml:trace>
  <inkml:trace contextRef="#ctx0" brushRef="#br0" timeOffset="53111.91">10458 13878 1986 0,'0'0'815'15,"0"0"-238"-15,0 0-223 16,0 0-120-16,0 0-139 15,0 0-60-15,116-66-35 16,-83 70 0-16,-6 20 0 16,-9 8 0-16,-12 8 0 15,-6 6 0-15,-6 4 0 0,-19 3 0 16,-6-9 0-16,2-8 0 16,4-8 0-16,10-8 0 15,9-10 0 1,6-8 0-16,2-2 0 0,27 0 0 15,13 0 0-15,14-12 0 16,8-4 0-16,5-2 0 16,14-12-131-16,-19 6-467 15,-14-2-716-15</inkml:trace>
  <inkml:trace contextRef="#ctx0" brushRef="#br0" timeOffset="53402.85">11013 13641 2400 0,'0'0'788'0,"0"0"-407"0,0 0-50 0,0 0-135 31,0 0-196-31,123 75 0 16,-94 3 0-16,-1 32 0 15,-1 29 0-15,-7 9 0 0,-13-6 0 16,-7-13 0-16,0-37 0 16,-18-14 0-16,-4-20 0 15,-5-9 0-15,-13 2 0 0,-9 6 0 16,-14-9 0-16,-19-16-26 16,13-20-427-16,15-12-534 0</inkml:trace>
  <inkml:trace contextRef="#ctx0" brushRef="#br0" timeOffset="53637.95">11915 14084 2780 0,'0'0'761'16,"0"0"-540"-16,0 0-2 16,0 0-104-16,0 0-115 15,121-1 0-15,-61 1 0 16,22 0-143-16,-15 4-387 16,-16 2-437-16</inkml:trace>
  <inkml:trace contextRef="#ctx0" brushRef="#br0" timeOffset="53811.62">11971 14391 1879 0,'0'0'855'15,"0"0"-325"-15,0 0-177 16,0 0-53-16,0 0-121 0,0 0-179 16,134 4 0-16,-56-4 0 15,8-13 0-15,39-26-44 16,-22 5-512-16,-16 0-804 0</inkml:trace>
  <inkml:trace contextRef="#ctx0" brushRef="#br0" timeOffset="54142.13">13056 13914 1781 0,'0'0'761'15,"0"0"-127"-15,0 0-160 16,0 0-231-16,0 0-117 15,0 0-49 1,0 0-77-16,-69 141 0 0,53-71 0 16,5 4 0-16,9-4 0 15,2-7 0-15,20-8 0 16,23-12 0-16,19-15 0 0,13-14 0 16,14-14 0-16,5 0 0 15,-3-24 0 1,-12-15 0-16,-19-9 0 0,-18-6 0 15,-22-10 0-15,-20-2 0 16,-11-4 0-16,-54 6 0 16,-53 14 0-16,-51 33 0 15,-27 17-42-15,39 18-618 16,38 13-1126-16</inkml:trace>
  <inkml:trace contextRef="#ctx0" brushRef="#br0" timeOffset="54805.8">4554 16333 2036 0,'0'0'514'0,"0"0"-137"15,0 0 205-15,-125 5-281 16,111-5-15-16,10 0-286 16,4 0 0-16,9 0 0 15,29 0 0-15,42-13 0 16,47-1 0-16,36-7 0 16,-5 7 0-16,-35 4 0 15,-44 10-266-15,-36 0-340 16,-12 6-416-16,-22 10-1052 0</inkml:trace>
  <inkml:trace contextRef="#ctx0" brushRef="#br0" timeOffset="54977.1">4567 16561 1785 0,'0'0'758'0,"0"0"-457"16,0 0 212-16,0 0-210 16,0 0-119-16,0 0-115 15,0 0-27-15,-7 10-9 16,67-10-3-16,11 0-18 15,10 0-6-15,4 0-6 16,-3 0-74-16,-2 0-145 0,3-18-135 16,-23 0-301-1,-24 0-147-15</inkml:trace>
  <inkml:trace contextRef="#ctx0" brushRef="#br0" timeOffset="55244.73">4968 16040 2225 0,'0'0'658'16,"0"0"-282"-16,0 0 87 0,0 0-282 15,0 0-98-15,0 0-50 16,0 0-27-16,80 66 7 16,-15-26 4-1,10 4-17-15,-1 6-1 0,-9-2-8 16,-23 7-21-16,-24 3 22 15,-18 8 1-15,-33 6 7 16,-28 0-1-16,-15-2-48 16,1-2-104-16,2-1-194 15,19-17-470-15,25-20-761 0</inkml:trace>
  <inkml:trace contextRef="#ctx0" brushRef="#br0" timeOffset="55538.1">6218 15986 2488 0,'0'0'660'0,"0"0"-197"0,0 0-158 16,0 0-125-16,0 0-180 15,0 0 0-15,0 0 0 16,167 36 0-16,-95 22 0 16,-1 12 0-16,-2 6 0 15,-9 4 0-15,-9-3 0 16,-11-5 0-16,-9-6 0 16,-10-12-78-16,-8-14-215 15,-13-26-214-15,0-6-438 16,-9-8-1133-16</inkml:trace>
  <inkml:trace contextRef="#ctx0" brushRef="#br0" timeOffset="55743.28">6688 16316 1235 0,'0'0'1058'15,"0"0"-564"-15,0 0-3 16,0 0-148-16,0 0-106 16,-114-40-102-16,81 75-72 15,-11 15-23-15,-14 12-40 16,-9 14 0-16,-4 4 0 15,-1 0 0-15,7-12 0 16,12-9 0-16,15-15 0 16,21-18 0-16,17-16 0 15,46-28-372-15,16-18-432 16,13-14-955-16</inkml:trace>
  <inkml:trace contextRef="#ctx0" brushRef="#br0" timeOffset="55933.34">7122 16214 2410 0,'0'0'827'16,"0"0"-473"-16,0 0-48 0,0 0-107 16,0 0-199-16,121-10 0 15,-61 6 0-15,9-2 0 16,22-2-153-16,-15 0-515 15,-20 2-555-15</inkml:trace>
  <inkml:trace contextRef="#ctx0" brushRef="#br0" timeOffset="56105.89">7292 16423 1614 0,'0'0'819'0,"0"0"-245"15,0 0-103-15,0 0-216 16,0 0-104-16,0 0-31 15,0 0-28-15,80 18-92 16,-13-22 0-16,60-22-89 16,-16 2-263-16,-8-7-614 0</inkml:trace>
  <inkml:trace contextRef="#ctx0" brushRef="#br0" timeOffset="56531.82">8651 15931 2134 0,'0'0'742'16,"0"0"-242"-16,0 0-174 15,0 0-130-15,0 0-74 0,0 0-46 16,-118 163-76 0,111-89 0-16,7 2 0 0,5-4 0 15,30-5 0-15,15-17 0 16,10-14 0-16,7-18 0 16,1-16 0-16,-3-2 0 15,-11-26 0-15,-17-14 0 16,-14-4 0-16,-19-10 0 15,-4-5 0 1,-25-3 0-16,-17 0 0 0,-11-4 0 16,-10 12 0-16,-3 5 0 15,1 21 0-15,7 19 0 16,9 9 0-16,18 54-33 0,13 0-517 16,16 4-679-16</inkml:trace>
  <inkml:trace contextRef="#ctx0" brushRef="#br0" timeOffset="56735.63">9558 16383 2350 0,'0'0'1177'0,"0"0"-808"0,0 0-169 0,0 0-200 16,0 0 0-16,-53 126 0 15,30-74 0-15,-4 2 0 16,-4 0 0-16,-4 0 0 16,-3 9 0-16,7-11-495 15,13-20-656-15</inkml:trace>
  <inkml:trace contextRef="#ctx0" brushRef="#br0" timeOffset="57044.74">10177 16172 506 0,'0'0'129'15,"0"0"-129"-15</inkml:trace>
  <inkml:trace contextRef="#ctx0" brushRef="#br0" timeOffset="57376.7">10177 16172 605 0,'-69'-84'1900'0,"63"80"-1313"16,1 0-212-16,5 0-26 0,0 2-146 15,15-2-126 1,26 0-77-16,17-6 0 0,13 2 0 15,9 0 0-15,0 4 0 16,-9 2 0-16,-15-2-47 16,-20 4-140-16,-22 0-142 15,-14 0-9-15,-32 0-172 16,-13 4-302-16,1 0-928 0</inkml:trace>
  <inkml:trace contextRef="#ctx0" brushRef="#br0" timeOffset="57609.14">10367 15994 1104 0,'0'0'757'0,"0"0"-206"15,0 0 15-15,0 0-212 16,-12-103-57-16,10 85-64 16,2 4-77-16,-2 6-78 0,0 4-78 15,0 4 0-15,-3 0 0 16,1 12 0-16,-3 20 0 16,0 13 0-16,1 9 0 15,1 8 0-15,3 6 0 16,2 2 0-16,0-8 0 15,0-2 0-15,0-3-20 16,0-3-328-16,0-14-422 16,0-16-316-16</inkml:trace>
  <inkml:trace contextRef="#ctx0" brushRef="#br0" timeOffset="57813.56">10155 16507 1320 0,'0'0'972'0,"0"0"-372"16,0 0-140-16,0 0-179 15,0 0-74-15,0 0-54 16,0 0-50 0,-24 10-103-16,59-10 0 0,14 0 0 15,12-14 0-15,5 2 0 16,8-2 0-16,-3 4 0 16,0 2 0-16,-6-2 0 15,-7 6-92-15,-7-8-136 16,9-6-254-16,-13-4-318 15,-7 4-634-15</inkml:trace>
  <inkml:trace contextRef="#ctx0" brushRef="#br0" timeOffset="58206.21">11552 15611 1957 0,'0'0'936'0,"0"0"-333"16,0 0-227-16,0 0-152 0,0 0-224 16,0 0 0-1,0 0 0-15,-36 120 0 16,32-54 0-16,4 2 0 0,0 8 0 16,0 5 0-16,0-1 0 15,7-4 0-15,6-2 0 16,3-6 0-16,-1-9 0 15,-1-11 0-15,-6-8 0 16,-1-18 0-16,-5-8 0 16,-2-10 0-16,-4-4 0 15,-25 0 0-15,-13-4 0 16,-14-10 0-16,-9 2 0 16,1-2 0-1,3 6 0-15,10-2 0 0,15 10 0 16,17 0 0-16,14 0 0 0,21-4 0 15,19 4-345-15,7-8-688 16</inkml:trace>
  <inkml:trace contextRef="#ctx0" brushRef="#br0" timeOffset="58599.37">11859 16056 1993 0,'0'0'863'0,"0"0"-206"15,0 0-306 1,0 0-119-16,65-115-232 0,-18 93 0 31,4 4 0-31,3 12 0 0,-5 2 0 0,-7 4 0 16,-11 18 0-16,-13 13 0 16,-16 9 0-16,-2 10 0 15,-22 0 0-15,-18 6 0 16,-11-2 0-16,-5 0 0 15,3-10 0 1,6-7 0-16,9-14 0 0,15-6 0 31,13-7 0-31,10-10 0 16,0 0 0-16,29 0 0 0,17-6 0 16,16-11 0-1,15-1 0-15,4 0 0 0,2 4 0 16,-2 0 0-16,-15 2 0 15,-15 6 0-15,-20-2 0 16,-19 8-42-16,-12-4-56 16,-20 0-61-16,-54-2-166 15,6-2-294-15,-2-2-347 0</inkml:trace>
  <inkml:trace contextRef="#ctx0" brushRef="#br0" timeOffset="59039.49">11716 15673 1994 0,'0'0'676'0,"0"0"-193"15,0 0-110-15,0 0-79 16,0 0-109-16,0 0-94 15,0 0-91-15,-33-35 0 16,33 34 0-16,0-3 0 0,0 0 0 16,12-5 0-16,9 0 0 15,14-5 0-15,5 1 0 16,11-1 0-16,6 1 0 16,15 0 0-16,3 3 0 15,6 2 0-15,-1 2 0 16,-6 6 0-16,-10 0 0 15,-12 0 0-15,-17 0 0 16,-13 0 0-16,-8 0 0 16,-10 0 0-16,-4 0 0 15,0 0 0-15,2 0 0 16,3 0 0-16,3 0 0 16,25 0 0-16,-2 0 0 15,-3 0-916-15</inkml:trace>
  <inkml:trace contextRef="#ctx0" brushRef="#br0" timeOffset="61576.61">18483 3780 823 0,'0'0'951'16,"0"0"-565"-16,0 0-106 16,0 0-36-16,0 0-27 15,0 0-82-15,-37-31-14 16,37 31 7-16,0 0-37 16,0 4-3-16,0 17-16 15,0 12 6-15,0 18-12 16,0 11-33-1,0 14-12-15,6 24 17 0,6 23-37 0,3 25 20 16,3 9-3-16,0-3-9 16,-5-8 18-16,-2-11-17 15,-2 1 11-15,-3 4 9 16,2 3-22 0,-4 1 17-16,3-2-23 0,1-1-1 15,6-5 13-15,-1-2-14 16,1 5 0-16,-5-1 5 15,-5 5 1-15,-4 1-3 16,0 2-2-16,-11 3 0 16,-9 3-1-16,-1-1-8 15,2-1 7-15,1 1-7 0,5-1 16 32,3-2-5-32,4 2-3 0,4-7 1 0,-1-2 11 31,-1-5-12-31,0 2-10 0,-5 3 10 0,-7-3-2 15,-2 2 2-15,-2 1 1 16,2-1 0-16,3 2 10 16,1-2-11-16,3-3 0 15,5-3 9-15,-2 1-8 16,6 1 10-16,0 3-10 16,0-1 10-16,2 2 10 0,-2 1-21 15,0 1 1-15,0 4 9 16,-3 5-9-16,3 3 12 15,-2 5-7-15,2 3 6 16,2 2-12-16,0 3-14 16,0-3 8-16,0 3 6 15,0-3 0-15,4 3 12 16,2-1-11 0,3 3 9-16,1-3 3 0,-2 0-13 15,1 3-4-15,-3-7 4 16,0 1 0-1,0-5 4-15,-4 2-4 0,3 1 0 0,-3 3 0 16,-2-1 0-16,0-1 0 16,2 1 0-16,-2 1 0 15,0-8 0-15,0 1 0 16,0-1 0-16,0-3 0 16,-7-1-14-16,1 0 8 15,-4-1 5-15,0-13-1 16,1-4 2-16,1-5-11 15,2-11 10-15,2-20 0 0,2-18-23 16,-1-21-1 0,1-3 7-16,-2 8 4 0,-3 6 13 31,0 2-20-31,-2-1 0 16,3-13 20-16,-3-4-17 15,0-6 7-15,2-6 11 16,3-2 0-16,2 0 4 15,0-4-4-15,2-1 1 16,0 1-1-16,0 0-5 16,0 4 4-16,0 4 1 15,0 6 8-15,0 8 10 0,0 4-12 16,0 5 3-16,0 1 2 16,0 2-11-16,-5-2 0 0,0-2-1 15,3-4 2 1,2-7 5-16,-2-5-6 0,-1-6 0 15,1-8 1-15,0 0-1 16,0-10 0-16,0-4-1 16,0-4 1-16,-1-2 5 15,3-10-5-15,0 2 1 16,0-5-1-16,0-2 0 16,0-1 0-16,0 0-9 15,0 0-5-15,0 0 14 0,0 0-27 16,0 0-69-1,0-8-201-15,0-3-567 0</inkml:trace>
  <inkml:trace contextRef="#ctx0" brushRef="#br0" timeOffset="68834.03">20046 4056 687 0,'0'0'1234'16,"0"0"-715"-16,0 0-31 15,0 0-142-15,0 0-58 16,0 0-65-16,-11-90-61 0,11 80-13 15,0 2-149-15,0 6 0 32,13 2 0-32,11 0 0 15,14 4 0-15,11 24 0 16,12 12 0-16,5 19 0 16,5 13 0-16,-2 8 0 15,-2 6 0-15,-9 0 0 16,-9-3 0-16,-13-13-14 15,-9-14-173-15,-14-16-107 0,-13-28-49 16,-7-12-288-16,-12 0-171 16</inkml:trace>
  <inkml:trace contextRef="#ctx0" brushRef="#br0" timeOffset="69100.98">20415 4267 310 0,'0'0'1799'16,"0"0"-1112"-16,0 0-303 15,0 0-111-15,0 0-105 16,0 0-86-16,0 0-2 16,-24 64-37-16,17-24-29 15,-7 6 19-15,-3 4-5 16,-8 0 5-16,-4 1 9 0,-6-5-13 16,-3-2 4-16,1-6-6 15,2-6-12-15,9-6 1 16,8-10-16-16,9-6 0 15,7-6 0-15,2-4-30 16,0 0-122-16,44-26-312 16,-4-6-309-16,3-6-1096 0</inkml:trace>
  <inkml:trace contextRef="#ctx0" brushRef="#br0" timeOffset="69711.03">20914 4485 2158 0,'0'0'739'0,"0"0"-366"15,0 0 4-15,0 0-149 16,0 0-123-16,0 0-37 15,0 0-41-15,96-48-6 16,-67 54-21-16,2 21 0 0,-2 9 0 16,-4 6 0-16,-8 4 0 15,-7 4 0-15,-6-4-11 16,-4-4-14-16,0-8 11 0,0-9-5 16,0-11 10-16,0-13 9 15,0-1 0-15,0-10 42 16,0-20-6-16,7-10-36 15,6-8 0-15,0 0 0 0,4 6 0 16,-7 10 0-16,-1 10 0 16,-3 13 0-16,0 9 0 15,2 0 0 1,5 14 0 0,6 17 0-16,0 5 0 15,1 2 0-15,-1 0 0 16,-4-6-44-16,-4-6-79 15,-4-8-19-15,-1-12 53 16,-1-6 56-16,-1 0 33 16,6-12 36-16,5-16-24 15,5-8 0-15,2-2-10 0,2 2 19 16,-1 8 24-16,-5 10 9 16,-5 10-12-16,-2 8-15 15,1 0-9-15,-2 24 15 16,1 10-17-16,1 6-15 15,-1 4-1-15,1 0-27 16,3-4-127-16,16-10-202 16,-2-10-436-16,2-10-454 0</inkml:trace>
  <inkml:trace contextRef="#ctx0" brushRef="#br0" timeOffset="70134.45">22038 4612 1450 0,'0'0'1145'16,"0"0"-672"-16,0 0-111 16,0 0-171-16,0 0-79 15,0 0-40-15,0 0-9 16,-52-70 17-16,34 70 2 16,-6 0-41-16,-5 22-26 15,-2 12-5-15,0 8-10 0,6 4 0 16,7 0 0-16,9-4 0 15,9-7 0-15,0-12 0 16,9-9-15-16,13-11-3 16,5-3-18-1,2-11 27-15,0-17 0 0,0-6 9 16,-3-2 0-16,-3-2 6 16,-3 4 15-16,-5 2 19 15,-1 8-20-15,-7 8-20 16,-3 10 0-16,-2 6 0 15,0 0 0-15,6 14 0 0,0 10 0 16,5 6 0 0,6 2 0-16,0 0-48 0,1-4-206 15,9-4-268-15,-6-7-249 16,-4-10-427-16</inkml:trace>
  <inkml:trace contextRef="#ctx0" brushRef="#br0" timeOffset="70307.16">22340 4608 224 0,'0'0'2011'16,"0"0"-1367"-16,0 0-268 15,0 0-150-15,0 0-130 16,0 0-71-16,0 0 7 0,85 44-19 16,-52-6-13-1,-2 4 0-15,-2 0-48 0,11 0-154 16,-9-12-259-16,-6-9-367 0</inkml:trace>
  <inkml:trace contextRef="#ctx0" brushRef="#br0" timeOffset="70496.8">22650 4634 1335 0,'0'0'974'0,"0"0"-408"15,0 0-75-15,0 0-267 16,0 0-97-16,0 0-77 15,0 0 19-15,-136 76-9 16,103-24-12-16,-5 4-23 16,-3-1-24-1,4-5-1-15,3-8-80 0,12-4-151 16,9-14-248-16,9-12-456 0</inkml:trace>
  <inkml:trace contextRef="#ctx0" brushRef="#br0" timeOffset="70811.61">23100 4416 2041 0,'0'0'882'16,"0"0"-376"-16,0 0-186 16,0 0-113-16,0 0-110 15,0 0-54-15,0 0-43 0,120-41 0 16,-68 31-45-16,-1 2-135 16,-2 2-129-1,-11 6-202-15,-14 0-145 0,-15 0-104 0</inkml:trace>
  <inkml:trace contextRef="#ctx0" brushRef="#br0" timeOffset="70953.11">23048 4662 1594 0,'0'0'773'0,"0"0"-277"0,0 0-112 16,0 0-117-16,0 0-84 15,0 0-38-15,160-24-85 16,-94 6-60-1,3 0-22-15,12-6-170 0,-19 3-306 16,-20 7-595-16</inkml:trace>
  <inkml:trace contextRef="#ctx0" brushRef="#br0" timeOffset="71606.86">24276 3932 2234 0,'0'0'777'16,"0"0"-285"-16,0 0-197 16,0 0 3-1,0 0-298-15,0 0 0 16,0 0 0-16,-15-12 0 0,13 50 0 16,2 18 0-16,0 18 0 15,0 15 0-15,0 5 0 16,0 2 0-16,0-2 0 15,2-3 0-15,5-13 0 16,-3-14 0-16,0-16 0 16,-2-16 0-16,-2-18 0 15,0-10 0-15,0-4 0 16,-10-12 0-16,-15-16 0 16,-4-8 0-16,-2-6 0 15,2 2 0-15,2 4 0 16,5 6 0-16,4 10 0 15,7 10 0-15,7 6 0 0,2 4 0 16,2 0 0-16,11 14-248 16,15 4-362-16,8-4-549 0</inkml:trace>
  <inkml:trace contextRef="#ctx0" brushRef="#br0" timeOffset="72032.47">24635 4277 2557 0,'0'0'800'0,"0"0"-336"15,0 0-189-15,0 0-275 16,0 0 0-16,0 0 0 16,0 0 0-16,123-70 0 15,-92 70 0-15,0 10 0 16,-4 18 0-16,-10 10 0 15,-3 10 0-15,-12 4 0 16,-2 4 0-16,-10-3-12 16,-19-6-15-16,-3-6 27 15,1-11 4-15,7-8 5 0,8-10 17 16,7-8-26-16,9-2 0 16,0-2 0-16,0 0 0 31,18 0 0-31,15-2 0 0,16-8 0 0,9 0 0 15,9-2 0-15,-5 2 0 16,-8 2-54-16,-14 4-54 16,-16 2-2-1,-13 0 35-15,-11 0 29 0,0-2 23 16,-19-2-73-16,-33-11-220 16,6 2-373-1,1-1-616-15</inkml:trace>
  <inkml:trace contextRef="#ctx0" brushRef="#br0" timeOffset="72409.23">24317 3942 1923 0,'0'0'653'0,"0"0"-165"0,0 0-128 0,0 0-111 16,0 0-53-16,0 0-37 16,0 0-91-16,9-22-68 15,18 18 0-15,17-2 0 16,22-2 0-16,17 2 0 16,15-2 0-1,5 2 0-15,-5 2 0 0,-14 0 0 16,-19 0 0-16,-25 2 0 15,-15 2 0-15,-16-2 0 16,-7 2 0-16,-2 0 0 16,0 0 0-16,0 0 0 0,4 0 0 15,8 2 0-15,16 18 0 16,1 0-488-16,-7-6-783 0</inkml:trace>
  <inkml:trace contextRef="#ctx0" brushRef="#br0" timeOffset="75910.47">19522 5809 1255 0,'0'0'1173'0,"0"0"-711"0,0 0-218 32,38-110 33-32,-28 75-90 0,-4 2-61 0,-6 4-46 15,0 8 19-15,-21 4-17 16,-21 9-31-16,-16 8 9 16,-8 3-60-16,-9 20 0 15,9 9 0-15,10 4 0 16,16 0 0-16,18 3 0 15,13-3 0-15,9 2 0 0,11 2 0 16,22-2 0 0,16 1 0-16,10-3-3 0,3 1-15 15,0 2-53-15,-6 1-65 16,-12-2-7 0,-19 2 7-16,-21-4 46 0,-4-4 85 15,-37-4 5-15,-19-6 77 16,-11-6 38-16,-9-8 41 15,3-8-4-15,6 0-50 16,13 0-102-16,14 0 0 16,16-6 0-16,11 2 0 15,10 2 0 1,3 2 0-16,3 0 0 16,20 0-128-16,44-2-149 0,-3-2-335 0,-2-2-455 0</inkml:trace>
  <inkml:trace contextRef="#ctx0" brushRef="#br0" timeOffset="76210.07">19562 6072 1430 0,'0'0'804'0,"0"0"-223"31,0 0-106-31,0 0-149 0,0 0-132 16,0 0-119-1,0 0-72-15,0 2-3 0,0 28 0 16,12 2-1-16,9 0 1 15,10-6 0-15,5-10-19 16,7-12-4-16,-1-4 10 16,1-6 13-16,-8-16 9 15,-6-6 42-15,-9-6 30 16,-11-2 42-16,-7-2-123 16,-2-2 0-16,-7 0 0 15,-15 1 0-15,-7 9 0 16,-6 10 0-16,-8 18 0 15,-3 2 0-15,-6 34 0 0,-2 42-104 16,14-8-515-16,16-5-688 16</inkml:trace>
  <inkml:trace contextRef="#ctx0" brushRef="#br0" timeOffset="76369.89">20275 6198 2677 0,'0'0'945'0,"0"0"-641"0,0 0-134 16,0 0-170-16,0 0 0 15,0 0 0-15,-16 114 0 16,-13-48 0-16,3-13-347 16,5-12-810-16</inkml:trace>
  <inkml:trace contextRef="#ctx0" brushRef="#br0" timeOffset="77110.48">20719 5855 2834 0,'0'0'899'0,"0"0"-647"0,0 0-141 15,0 0-111-15,0 0 0 16,2 116 0-16,9-63 0 15,2 1 0-15,0-8 0 16,6-10-92-16,0-14-73 16,4-12 57-16,3-10 72 15,3-8 36-15,3-20 42 16,-3-8 49-16,-2-2 17 16,-4 2-4-16,-7 7-48 15,-5 9-56-15,-3 11 0 16,-4 9 0-16,2 0 0 0,3 14 0 15,9 16 0-15,4 6 0 16,3 2 0-16,4-2 0 16,-3-10 0-16,-1-8 0 15,0-12-11-15,-4-6-22 16,2-6 26-16,-3-20 6 16,2-6-8-16,-2-6 8 15,3-5 1 1,-6 3 1-16,1 7 29 0,-5 4 1 15,-3 13-31-15,-4 12 0 0,3 4 0 16,7 2 0-16,11 18 0 16,13 8 0-16,11 0 0 15,10-2 0-15,5-8 0 16,3-8 0-16,-4-7 0 16,-10-3 0-16,-10-8 0 15,-14-15 0-15,-11 0 0 16,-9-4 0-16,-7 0 0 15,-4 0 0-15,0 1 0 0,-8 4 0 16,-12 10 0-16,-4 8 0 16,-6 4 0-16,-1 12 0 15,-2 20 0-15,2 6 0 16,10 7 0-16,11-4 0 16,10-2 0-16,8-7 0 15,30-6 0-15,13-12 0 16,12-8 0-16,1-6 0 15,-1 0 0-15,-10-10 0 16,-15-4-20 0,-15 4-58-16,-23 4-54 0,-19 4-365 0,-14 2-589 0</inkml:trace>
  <inkml:trace contextRef="#ctx0" brushRef="#br0" timeOffset="77772.92">20277 6328 1437 0,'0'0'576'15,"0"0"-194"-15,0 0 146 0,0 0-309 16,0 0-65 0,0 0-64-16,0 0-61 0,-18-14-28 15,10 30-1-15,-2 6 6 16,4-2 0-16,6-1-6 15,0-7-6-15,11-6-17 16,13-6 10 0,5 0 13-16,2-14 45 0,-1-11 3 15,-10 0 30-15,-9-4 36 16,-9 1-3-16,-2 4-8 16,0 4-37-16,-13 8-27 15,-5 8 11-15,-2 4-50 16,-2 8-2-16,-1 22-11 15,1 13-6-15,6 2 18 0,10 1-60 16,6-3-33-16,0-11-22 16,15-12-22-16,12-12 6 15,4-8-7-15,9-22-142 16,-9-12-377-16,-8-3-901 0</inkml:trace>
  <inkml:trace contextRef="#ctx0" brushRef="#br0" timeOffset="78539.05">23158 5901 1617 0,'0'0'682'16,"0"0"-323"-1,0 0 211-15,0 0-250 16,0 0-140-16,0 0-54 0,0 0-34 15,42-100-19-15,-34 72 4 0,-6-2-77 16,-2-4 0-16,0-2 0 16,0-1 0-16,-10 5 0 15,-1 9 0-15,0 8 0 16,0 11 0-16,2 4 0 16,0 20 0-16,-4 25 0 15,2 19 0 1,2 12 0-1,2 10 0-15,2 0 0 0,5-4 0 16,0-7 0-16,0-15 0 16,0-14 0-16,3-16 0 15,-1-14 0-15,3-12 0 16,-1-4 0-16,5-10 0 16,2-22 0-16,5-12 0 15,1-8 0-15,3-1 0 16,-3 9 0-16,-5 12 0 15,-3 14 0-15,-5 14 0 16,2 4 0-16,2 8 0 16,5 18 0-16,6 11 0 15,5 3 0-15,7 2 0 16,7-4 0-16,4-8-83 0,5-10-128 16,2-10-67-16,2-10-221 15,14-16-160-15,-11-14 23 16,-8-2-60-16</inkml:trace>
  <inkml:trace contextRef="#ctx0" brushRef="#br0" timeOffset="79311.56">23856 5974 910 0,'0'0'736'16,"0"0"-35"-16,0 0-44 15,0 0-197-15,0 0-196 16,0 0-55-16,0 0-50 16,-76-91-159-16,51 105 0 15,-4 18 0-15,0 13 0 0,1 5 0 16,7 0 0-16,11-8 0 15,6-8 0-15,4-10 0 16,4-12 0-16,15-8 0 16,8-4 0-1,4-8 0-15,0-16 0 0,3-8 0 16,-5-4 0-16,-5 0 0 16,-3 3 0-16,-6 7 0 0,-7 8 0 15,-3 11 0 1,-2 7 0-16,-1 0 0 0,2 4 0 15,3 17 0-15,6 8 0 16,3 3 0-16,1 0 0 16,-1-4 0-16,-1-6-26 15,-1-8-14-15,-1-8 14 16,-1-6 26-16,3 0 2 16,8-12 13-16,3-12 7 15,8-6-8-15,-1-1 5 16,3 2 1-16,-7 4-20 0,-5 7 0 15,-3 10 0-15,-8 8 0 16,0 0 0-16,1 11 0 16,3 14 0-16,3 8 0 15,5 1 0 1,-3-4 0-16,2-6 0 0,-3-8 0 16,-1-12 0-16,-5-4 0 15,1-2 0-15,1-20 0 16,4-8 0-16,1 0 0 15,2-2 0-15,1 6 0 16,-5 5 0-16,1 7 0 16,-2 10 0-16,4 4 0 15,3 0 0-15,6 12 0 0,5 5 0 16,7-3 0 0,1-5 0-16,2-6 0 0,-4-3 0 15,-8-4 0-15,-4-17 0 16,-4-5 0-16,-6-3 0 15,-8-6 0-15,-9-3 0 16,-4 0 0-16,0 4 0 16,-9 6 0-16,-13 10 0 15,-3 16 0-15,-4 2 0 16,0 26 0-16,3 14 0 0,8 8 0 16,13 6 0-1,5-2 0-15,27-2 0 16,24-5 0-16,54-13-182 0,-11-12-407 15,-5-12-584-15</inkml:trace>
  <inkml:trace contextRef="#ctx0" brushRef="#br0" timeOffset="79507.16">25743 6116 1773 0,'0'0'1105'15,"0"0"-540"-15,0 0-199 16,0 0-79-16,0 0-287 0,0 106 0 16,0-78 0-1,-21 8 0-15,-12-8-347 0,-13-4-1587 0</inkml:trace>
  <inkml:trace contextRef="#ctx0" brushRef="#br0" timeOffset="81345.64">19350 7253 1000 0,'0'0'495'0,"0"0"-231"15,0 0 117-15,0 0-50 16,0 0-18-16,0 0-78 16,0 0-53-16,-80-78 2 15,62 70-49-15,-4 0-55 16,-7 2-43-16,-3-1-17 16,1 6-7-16,2-2 2 15,8 3-7-15,7 0 8 16,9 0 3-16,5 0-18 15,0 4 28-15,0 10 23 16,2 4-17-16,8 8 8 16,1 7 20-16,0 9 0 0,0 12-6 15,0 14-32-15,2 28-25 16,-1 29 0-16,1 25 0 16,-1 10 0-16,1-9 0 15,-3-13 0-15,0-13 0 16,1-1 0-16,-5 4 0 15,-4-1 0-15,-2-5 0 16,0-6 0-16,0-4 0 16,-17 1 0-16,-5-1 0 15,-1 2 0-15,6-17 0 16,3-17 0-16,7-20 0 16,3-8 0-16,0 6 0 15,2 5 0-15,-1-4 0 0,3-10 0 16,0-15 0-16,0-8 0 15,0-10 0-15,0-8 0 16,0-4 0-16,7-4 0 16,2 0 0-16,9 0 0 15,11 0 0-15,15-10 0 16,18-6 0-16,12-6 0 16,6-4 0-16,3-1 0 15,-10 6 0-15,-13 1 0 16,-17 3 0-16,-17 7 0 15,-12 5 0-15,-10 2 0 0,-4 2 0 16,0-4 0 0,0-13-57-16,0 0-653 0,0-5-763 0</inkml:trace>
  <inkml:trace contextRef="#ctx0" brushRef="#br0" timeOffset="81879.57">19792 7670 1386 0,'0'0'539'0,"0"0"-178"31,0 0 166-31,0 0-246 0,0 0-13 16,0 0-64-16,0 0-42 0,-50-18-24 15,50 18-55-15,0-2-32 16,11 2-12-16,18 0-38 16,16-2 12-16,9-2-7 15,3 0 0-15,-1-3 0 31,-11 2-6-31,-16 1 0 16,-14 2 16-16,-8 0-7 0,-7 2-9 16,0 0 0-16,0 0 0 15,0 0-56-15,0-2-245 16,11-1-459-16,2 0-362 16</inkml:trace>
  <inkml:trace contextRef="#ctx0" brushRef="#br0" timeOffset="82244.17">20502 7258 1370 0,'0'0'1068'0,"0"0"-456"16,0 0-75-16,0 0-227 16,0 0-111-16,0 0-199 15,0 0 0-15,-11-31 0 16,11 73 0-16,0 18 0 15,0 14 0-15,2 11 0 16,16 2 0-16,2 0 0 16,2-7 0-16,-2-10 0 15,-3-12 0-15,-9-15 0 16,-4-17 0-16,-4-8 0 0,0-12 0 16,-16-6 0-1,-17 0 0-15,-11 0 0 0,-8-13 0 16,0-1 0-16,4 3 0 15,11 0 0-15,12 7 0 16,14 4 0-16,11 0 0 16,24 0-290-16,17 7-402 15,5-3-502-15</inkml:trace>
  <inkml:trace contextRef="#ctx0" brushRef="#br0" timeOffset="82635.23">20810 7614 2032 0,'0'0'889'16,"0"0"-314"-16,0 0-242 15,0 0-66-15,0 0-267 16,60-119 0-16,-27 107 0 16,1 4 0-16,-3 8 0 15,-2 0 0-15,-6 10 0 16,-6 20 0-16,-9 11 0 15,-8 7 0-15,0 2 0 16,-10 2 0-16,-15-4 0 16,0-6 0-16,2-10 0 15,4-8 0-15,6-8 0 16,8-7 0-16,3-8 0 0,2-1 0 16,0 0 0-16,20 0 0 15,11 0 0-15,9-4 0 16,8-2 0-16,3 1 0 15,-5-2 0-15,-4 5 0 16,-7 0 0-16,-12 2 0 16,-11 0 0-16,-7 0-84 15,-5 0-93-15,0-3-146 16,-17-6-366-16,-2-4-300 0</inkml:trace>
  <inkml:trace contextRef="#ctx0" brushRef="#br0" timeOffset="82934.48">20467 7253 1974 0,'0'0'706'0,"0"0"-340"0,0 0 144 15,0 0-278-15,0 0-100 16,140-28-57-16,-74 21-18 16,6 2-13-16,-3 1-44 15,-9-1 0-15,-13 4 0 16,-16 1 0-16,-13 0 0 16,-9 0 0-16,-7 0 0 15,2 0 0-15,4 0 0 16,5 0 0-16,18 19-135 15,-2 2-422-15,0-6-629 0</inkml:trace>
  <inkml:trace contextRef="#ctx0" brushRef="#br0" timeOffset="84170.28">22465 7477 1388 0,'0'0'655'0,"0"0"-271"16,0 0 143-16,0 0-229 16,0 0-22-16,0 0-66 15,0 0-26-15,0 0-10 16,0-2-174-16,0-12 0 16,3-6 0-16,8-8 0 15,4-8 0-15,1-2 0 16,1 0 0-16,-1 4 0 0,-5 4 0 15,-1 10 0-15,-8 7 0 16,0 9 0-16,-2 4 0 16,0 0 0-16,0 21 0 15,0 15 0-15,0 12 0 16,0 12 0-16,0 6 0 16,0 5 0-16,0-3 0 15,0-2 0-15,11-8 0 16,-1-10 0-16,2-12 0 15,-1-8 0-15,-1-12-74 0,-6-8-139 16,-2-6-64-16,-2-2-20 16,0 0-233-16,-6 0-109 15,-17 0 325-15,-4 0 43 16,-4 0 271-16,2 0 154 16,4 6 175-16,8 2 142 15,5 0-113-15,8-2-74 16,4-2-56-16,0 0-11 15,0-2-74-15,14 2-17 16,12-1-17-16,10-2-44 16,13-1-32-16,6 0-20 15,6 0-13-15,-5 0-20 0,-10-4-21 16,-8-2-2-16,-9 2-1 16,-11 0-8-16,-5-2 4 15,-2 2-120-15,9-8-144 16,-2 2-445-16,3 0-779 0</inkml:trace>
  <inkml:trace contextRef="#ctx0" brushRef="#br0" timeOffset="84704.9">24876 7297 1687 0,'0'0'684'0,"0"0"-165"15,0 0-43-15,0 0-179 16,0 0-90-16,0 0-87 16,0 0-43-16,-118-14-48 15,78 54-29-15,1 12 0 16,10 6 0-16,12 4 0 16,17-1 0-16,0-5 0 15,38-6 0-15,20-12 0 16,13-12 0-16,12-14 0 15,-1-12 0-15,-6 0 0 16,-14-18 0-16,-13-10 0 16,-15-8 0-1,-17-8 0-15,-12-4 0 0,-5-5 0 0,-3 1 0 16,-18 2 0-16,-11 4 0 16,-3 10 0-16,-4 10 0 15,0 10 0-15,-3 14 0 16,-23 8 0-16,11 20-377 15,7 4-1210-15</inkml:trace>
  <inkml:trace contextRef="#ctx0" brushRef="#br0" timeOffset="86273.23">20700 8765 1788 0,'0'0'645'0,"0"0"-318"15,0 0 200-15,0 0-249 16,0 0-80-16,0 0-75 15,0 0-27-15,0-29-39 16,7 6 0-16,0-9-57 16,4-4 0-16,0-5 0 15,1-1 0-15,-4 6 0 16,-1 6 0-16,-3 10 0 16,-4 8 0-16,0 6 0 15,0 6 0-15,0 0 0 16,0 6 0-16,0 20 0 15,0 16 0-15,0 12 0 0,0 10 0 16,0 8 0 0,0-1 0-16,10-5 0 0,5-8 0 15,-1-8 0-15,-1-7-44 16,3-7-194-16,-3 0-245 16,-3-12-232-16,-2-4-315 0</inkml:trace>
  <inkml:trace contextRef="#ctx0" brushRef="#br0" timeOffset="86432.53">20756 9202 1735 0,'0'0'689'16,"0"0"-132"-16,0 0-58 0,0 0-213 15,0 0-86-15,0 0-70 16,0 0-130-16,25 0 0 16,4-6 0-16,13 2 0 15,9-2 0-15,12-2 0 16,39-8-156-16,-15 2-517 15,-6-1-1001-15</inkml:trace>
  <inkml:trace contextRef="#ctx0" brushRef="#br0" timeOffset="86732.12">22165 8736 2338 0,'0'0'724'15,"0"0"-255"-15,0 0-123 16,0 0-127-16,0 0-219 15,0 0 0-15,0 0 0 16,133-19 0-16,-66 19 0 16,5 0-8-16,23-4-209 15,-17 2-500-15,-16-1-510 0</inkml:trace>
  <inkml:trace contextRef="#ctx0" brushRef="#br0" timeOffset="87109.73">23056 8416 1204 0,'0'0'1317'0,"0"0"-571"16,0 0-214-16,0 0-235 16,0 0-297-16,0 0 0 15,0 0 0-15,-45 0 0 16,38 60 0-16,5 18 0 15,2 6 0-15,0 4 0 0,7-5 0 16,11-11 0-16,1-14 0 16,0-12 0-16,-7-16 0 15,-2-12 0-15,-8-8 0 16,-2-7 0 0,0-3 0-16,-16 0 0 0,-15-17 0 15,-11-2 0-15,-1-2 0 16,1 5 0-16,7 6 0 15,12 6 0-15,12 4 0 16,18 0 0-16,22 6-501 16,8 4-472-16</inkml:trace>
  <inkml:trace contextRef="#ctx0" brushRef="#br0" timeOffset="87463.53">23310 8791 1164 0,'0'0'1438'0,"0"0"-677"16,0 0-264 0,0 0-261-16,-2-109-236 0,21 95 0 15,6 9 0-15,4 5 0 16,0 0 0-16,-2 15 0 16,-3 18 0-16,-6 7 0 15,-7 6 0-15,-11 2 0 0,0 0 0 16,-14-4 0-1,-15-6 0-15,0-7 0 0,0-8 0 16,6-5 0-16,6-9 0 31,11-4 0-31,6-5 0 0,0 0 0 16,0 0 0-16,11 0 0 16,18 0 0-16,12 0 0 15,7 0 0-15,6 0 0 16,-3-4 0-16,-11 0 0 15,-13-2-9-15,-14 1-111 16,-13-5-36-16,0-5-173 16,-36-14-286-16,-1 2-84 0,1-1-331 0</inkml:trace>
  <inkml:trace contextRef="#ctx0" brushRef="#br0" timeOffset="87777.48">23038 8448 1898 0,'0'0'708'16,"0"0"-136"-16,0 0-92 15,0 0-277-15,0 0-58 16,0 0-55-16,0 0-90 0,160-76 0 16,-109 76 0-16,1 0 0 15,-6 0 0-15,-6 0 0 16,-11 0 0-16,-4 0 0 15,-7 0 0-15,-1 0 0 16,2 0 0 0,-2 2 0-16,3 4 0 0,3 0 0 15,2 4-3-15,14 8-326 16,-7-2-446-16,-3-2-347 0</inkml:trace>
  <inkml:trace contextRef="#ctx0" brushRef="#br0" timeOffset="88679.37">25088 8595 1620 0,'0'0'715'0,"0"0"-193"0,0 0-58 16,0 0-166-1,0 0-52-15,0 0-15 0,0 0-231 16,-8-57 0-16,8 31 0 16,3-6 0-16,13-2 0 15,2-4 0 1,4 0 0-16,-2 0 0 16,-3 6 0-16,-1 6 0 15,-5 5 0-15,-6 10 0 16,-2 8 0-16,-3 3 0 15,0 10 0-15,0 24 0 16,-3 21 0-16,-4 13 0 16,0 10 0-16,3 6 0 15,4 1 0-15,0-5 0 16,0-10 0-16,4-10 0 16,3-12-42-16,0-10-203 0,-7-12-229 15,0-9-125 1,0-10 90-16,-5-5 249 0,-12-2 186 15,-4 0 74-15,-1 0 225 16,2 0 130-16,4-4 127 16,6 2-184-16,5 0-2 15,5 1-50-15,0 1-66 16,2-3-59-16,23 2-121 16,13-2 0-16,20-3 0 15,11 0 0-15,11 0 0 0,0-2-15 16,-2 2-167-1,-22 2-332-15,-25 4-453 0</inkml:trace>
  <inkml:trace contextRef="#ctx0" brushRef="#br0" timeOffset="89600.06">20974 9806 1879 0,'0'0'606'0,"0"0"-258"0,0 0 198 32,0 0-302-32,0 0-59 0,0 0-110 0,-116 8-24 31,81 39 19-31,4 11-23 15,8 9-2-15,10-1-45 16,13-1 0-16,0-11 0 16,31-10 0-16,17-15 0 15,9-11 0-15,13-15 0 16,1-3 0-16,0-21 0 16,-9-12 0-16,-13-7 0 0,-13-7 0 15,-16-3 0-15,-15-4 0 16,-5-2 0-16,-12 4 0 15,-22 4 0-15,-5 13 0 16,-8 16 0-16,-6 16 0 16,-3 7 0-16,-9 57 0 15,16-1-227-15,20-6-1119 0</inkml:trace>
  <inkml:trace contextRef="#ctx0" brushRef="#br0" timeOffset="90277.93">23100 9767 1980 0,'0'0'697'0,"0"0"-311"15,0 0 158-15,0 0-310 16,0 0-89-16,0 0-35 16,0 0-110-16,40-62 0 15,-18 32 0-15,1-6 0 16,0 2 0-16,-6 4 0 0,-5 4 0 16,-4 6 0-16,-6 10 0 15,-2 8 0-15,0 2 0 16,0 9 0-16,0 28 0 15,-4 17 0-15,2 14 0 16,2 10 0-16,0 6 0 16,0 1 0-16,8-3 0 15,8-8 0-15,-2-6-198 16,-8-2-341-16,-6-17-303 16,0-17-257-16</inkml:trace>
  <inkml:trace contextRef="#ctx0" brushRef="#br0" timeOffset="90404.02">23058 10325 1659 0,'0'0'870'16,"0"0"-256"-16,0 0-128 16,0 0-215-16,0 0-75 15,0 0-196-15,0 0 0 16,129-14 0-16,-51 4 0 16,46-16-30-16,-16 2-548 15,-15-1-974-15</inkml:trace>
  <inkml:trace contextRef="#ctx0" brushRef="#br0" timeOffset="91036.02">24749 9800 1662 0,'0'0'658'31,"0"0"-143"-31,0 0 11 15,0 0-205-15,0 0-121 16,0 0-64-16,0 0-58 16,80-22-78-16,-26 11 0 0,8 1 0 0,2 0 0 15,-5 5 0-15,-13-2 0 16,-10 5 0-16,-16 0-18 31,-11 2-87-31,-9 0-99 16,0 4-168-16,-5 4-574 0</inkml:trace>
  <inkml:trace contextRef="#ctx0" brushRef="#br0" timeOffset="91400.02">25537 9561 525 0,'0'0'1731'16,"0"0"-1041"-16,0 0-132 15,0 0-220-15,0 0-84 16,0 0-254-16,0 0 0 16,-8-56 0-16,1 94 0 0,3 16 0 15,2 14 0-15,2 10 0 16,0 4 0-16,0-3 0 16,11-5 0-16,-1-8 0 15,2-12 0-15,-3-16 0 16,-5-12 0-16,-4-13 0 15,0-12 0-15,-2-1 0 16,-21-1 0-16,-10-18 0 16,-5-5 0-16,-1 2 0 15,2 0 0-15,9 8 0 16,10 4 0-16,11 8 0 16,7 2 0-16,18 0-494 15,9 2-546-15</inkml:trace>
  <inkml:trace contextRef="#ctx0" brushRef="#br0" timeOffset="91775.37">25883 9691 2661 0,'0'0'824'15,"0"0"-452"-15,0 0-133 16,0 0-239-16,0 0 0 15,0 0 0-15,134-38 0 0,-103 60 0 16,-6 6 0-16,-10 6 0 16,-11 8 0-16,-4 3 0 15,-8 0 0 1,-19 2 0-16,-2-7 0 0,0-8 0 16,6-8 0-16,8-10 0 15,9-8 0-15,6-4 0 16,0-2 0-16,6 0 0 15,19 0 0-15,10-2 0 16,11-6 0-16,8 0 0 0,2 0 0 16,-10 0-51-1,-9 2-116-15,-16 0-121 16,-18-2-28-16,-23-6-194 0,-21 0-162 16,-5-2-784-16</inkml:trace>
  <inkml:trace contextRef="#ctx0" brushRef="#br0" timeOffset="91964.31">25419 9436 2181 0,'0'0'796'0,"0"0"-328"0,0 0-126 15,0 0-137-15,0 0-101 16,156-28-104-16,-90 28 0 15,5-2 0-15,-3 0 0 16,-1-2 0-16,-2-11-158 16,-20 0-674-16,-18 1-1856 0</inkml:trace>
  <inkml:trace contextRef="#ctx0" brushRef="#br0" timeOffset="92973.35">25901 6962 622 0,'0'0'288'0,"0"0"-115"15,0 0 168 1,0 0-43-16,0 0 22 0,0 0-16 15,0 0-56-15,-54-82-70 16,56 72 17-16,14 2-26 16,9-4-41-16,8 0-36 15,14-1-35-15,9 2-25 16,10-1-31-16,8 2 1 0,-5 2 3 16,-4 3-4-16,-12 1-1 15,-15 4 6-15,-13-1 13 16,-14 1 22-16,-9 0 23 15,-2 0 14-15,0 0-15 16,0 4-39-16,0 14 3 16,2 6-4-16,4 10-7 15,6 10 16 1,-1 8-20-16,5 12-3 0,-3 10 4 16,1 13-11-16,1 21 19 0,5 24 1 15,9 31-13 1,3 9 5-16,1-1-14 15,0-9 6-15,-4-10-5 0,-2 7-1 16,-3 1 2 0,-6 1-2-16,-5-3-7 0,-6-7 7 15,-7-6-7-15,0-2 7 16,0-6 1-16,-7-5-1 16,-6-8 32-16,0-22-5 15,-1-19 6-15,3-23-3 16,0-6-20-16,0 2 9 15,2 2-19 1,0 0 0-16,2-12 0 0,3-10 0 0,2-9 0 16,2-9 0-16,0-6 0 15,0-6 0-15,0-2 0 16,0-4 0-16,-2 0 0 16,-3 0 0-16,-7 0 0 15,-5 0 0 1,-10 0 0-1,-8 0 0-15,-5 0 0 0,-7 0 0 0,3 8 0 32,-1-2 0-32,5-2 0 0,11-2-264 0,13-2-811 0</inkml:trace>
  <inkml:trace contextRef="#ctx0" brushRef="#br0" timeOffset="94642.1">27598 6880 1884 0,'0'0'515'0,"0"0"-330"16,0 0 185-16,0 0-133 16,0 0-86-16,-126-98-93 15,72 90-7-15,1 5-22 16,-3 3-2-16,9 0 33 15,9 0 10-15,14 8 1 0,8 5-5 16,12-2-23-16,4 6 10 16,0 1-19-16,9 4-8 15,8 4-2-15,1 8 1 16,1 4 11-16,-7 10-13 16,1 12 5-16,-5 10 2 15,-4 27-30-15,-4 21 0 16,0 28 0-16,0 9 0 15,0-3 0-15,0-7 0 16,4-11 0-16,3 3 0 16,-3 4 0-16,-2 4 0 15,-2 3 0-15,0-1 0 0,0-9 0 16,-2-6 0-16,-6-7 0 16,-3-9 0-16,-1-18 0 15,1-19 0-15,5-21 0 16,-2-8 0-16,4 2 0 15,-2 0 0-15,3-2 0 16,1-12 0-16,2-12 0 0,0-5 0 16,0-10 0-16,7-2 0 15,11-4 0 1,9-5 0-16,11 0 0 0,8 0 0 16,10-3 0-1,4-9 0-15,2-1 0 0,3 1 0 16,-5 2 0-16,-6 5-26 15,-10 2-8-15,-13 1 10 16,-8 2-3-16,-15 0 10 16,-3 0-23-16,-5 0-38 15,0 0-8-15,-2-4-109 16,-9-4-305-16,0-3-518 0</inkml:trace>
  <inkml:trace contextRef="#ctx0" brushRef="#br0" timeOffset="95376.2">28062 6916 1443 0,'0'0'550'0,"0"0"-225"16,0 0 256-16,0 0-259 16,0 0-36-1,0 0-97-15,0 0-50 0,6-64-50 16,-14 84-38-1,-7 12 1-15,-4 16-20 16,-1 14 5-16,7 8-37 0,9 6 0 0,4-3 0 16,10-7 0-16,28-14-23 15,16-18-25-15,10-16-37 16,5-18 16-16,-3-4 25 31,-11-30 44-31,-10-12 17 16,-14-12 41-16,-14-13 35 15,-9-2 8-15,-8 0-101 16,0 7 0-16,0 14 0 0,-12 18 0 16,1 14 0-1,2 18 0-15,2 2 0 0,1 24 0 16,-3 18 0-16,2 14 0 16,5 8 0-16,2 4 0 15,0-2 0-15,9-7 0 16,16-9 0-16,6-14 0 15,4-12 0-15,3-12 0 16,-5-12 0-16,-2 0 0 16,-4-14 0-16,-4-18 0 15,-6-10 0-15,-1-6 0 16,-7-2 0-16,-3 1 0 0,-4 12 0 16,-2 12 0-16,0 11 0 15,0 13 0-15,0 1 0 16,0 13 0-16,0 24 0 15,0 13 0-15,6 8 0 16,7 6 0-16,7 2 0 16,2 0 0-16,0 2 0 15,-1 4-44-15,-17 35-512 0,-4-19-343 0,0-9-713 16</inkml:trace>
  <inkml:trace contextRef="#ctx0" brushRef="#br0" timeOffset="95832.6">28261 8007 2248 0,'0'0'700'0,"0"0"-140"0,0 0-177 15,0 0-178-15,0 0-205 16,0 0 0-16,0 0 0 16,-10 22 0-16,8 22 0 15,2 10 0 1,0 4 0-16,6-4 0 0,21-5 0 16,12-15 0-16,3-13 0 15,4-14-9-15,-3-7 0 16,-7-10 9-16,-10-19 18 15,-5-8-18-15,-8-6 0 16,-2-5 0 0,0-4 0-16,-4 2 0 15,1 6 0-15,-3 8 0 0,-3 16 0 0,-2 11 0 16,0 9 0-16,0 17 0 16,0 20 0-16,0 16 0 15,0 9 0-15,5 6 0 16,8-2 0-16,8-3 0 15,12-1-53 1,-2-18-561-16,-2-16-667 0</inkml:trace>
  <inkml:trace contextRef="#ctx0" brushRef="#br0" timeOffset="96131.9">28878 8354 811 0,'0'0'1800'15,"0"0"-1179"-15,0 0-127 31,0 0-246-31,0 0-126 16,0 0-122-16,0 0 0 16,84-48 0-16,-62 48 0 15,-3 12 0-15,-11 13 0 16,-6 10 0-16,-2 7 0 16,-6 8 0-16,-17 0 0 15,-4-2 0-15,6-8 0 16,3-12 0-16,9-11 0 0,7-12 0 15,2-5 0-15,11 0 0 16,24-8 0-16,19-10 0 16,10-6 0-16,7 2 0 15,-1 2 0-15,-11 6 0 16,-11 8 0-16,-24 6-96 16,-13 20-854-16,-11 4-1174 0</inkml:trace>
  <inkml:trace contextRef="#ctx0" brushRef="#br0" timeOffset="96610.08">28438 9214 2165 0,'0'0'812'0,"0"0"-215"16,0 0-217-16,0 0-238 16,0 0-142-16,0 0 0 0,0 0 0 15,-26 26 0 1,19 36 0-16,3 10 0 0,4 4 0 16,0-3 0-16,11-13 0 15,23-16 0-15,8-16 0 16,9-20 0-16,2-8 0 15,1-20 0-15,-7-18 0 16,-7-10 0-16,-9-10 0 16,-4-6 0-16,-8-3 0 15,-3-1 0-15,-3 8 0 16,-5 10 0-16,-4 14 0 0,-2 20 0 16,-2 14 0-1,0 2 0-15,0 30 0 0,0 18 0 16,0 16 0-16,0 8 0 15,0 4 0-15,0-5 0 16,13-9 0-16,14-12-32 16,-2-18-756-16,-3-16-1073 0</inkml:trace>
  <inkml:trace contextRef="#ctx0" brushRef="#br0" timeOffset="96965.89">29121 9519 1260 0,'0'0'1504'0,"0"0"-907"16,0 0-223-16,0 0-118 16,0 0-151-1,0 0-105-15,0 0 0 0,137-65 0 16,-118 65 0-16,-13 9 0 16,-6 11-6-16,0 5 0 15,-2 6 10-15,-14 1-4 16,3-6 0-16,1-4 0 15,6-6 8-15,6-6-8 16,0-2 0-16,0-4 0 0,18 2 0 16,11 0 0-1,4 0 0-15,7 2 0 0,-2 0 0 16,-7 2 0-16,-6 2 0 16,-11 2 0-16,-12 6 0 15,-2 0 0-15,-12 2 0 16,-17 3 0-16,-9-3 0 15,-8-2 0-15,-6-4 0 16,1-6 0-16,-7-10-84 16,16-13-580-16,15-16-1251 0</inkml:trace>
  <inkml:trace contextRef="#ctx0" brushRef="#br0" timeOffset="97710.58">29822 6894 1149 0,'0'0'399'0,"0"0"-43"0,0 0 126 16,0 0-154-16,0 0-27 16,0 0-78-16,12-115-45 15,7 96-57-15,8-3-29 16,6-3-58-16,3 1-19 15,-2 0-1-15,-3 6-13 16,-9 2 6-16,-6 6-6 16,-7 6 44-1,-9 2 48-15,0 2-13 0,0 0-28 16,0 24-29-16,0 16-2 16,-7 37 16-16,1 39 7 15,6 42-44-15,0 21 0 16,0 1 0-16,6-4 0 15,11-11 0-15,6 5 0 16,2 1 0-16,-1-4 0 16,-2-4 0-16,-6-2 0 15,-7-6 0-15,-7-13 0 16,-2-12 0-16,0-26 0 16,-7-21 0-16,1-19 0 0,-1-10 0 15,3 8 0-15,-1 4 0 16,3 2 0-16,2-14 0 15,0-9 0-15,0-13 0 16,0-6 0-16,0-8 0 16,0-4 0-16,0-2 0 15,0-2 0-15,0 0 0 16,-13 2 0-16,-14 2 0 16,-11 0 0-16,-9 0 0 15,-2 0 0-15,4-4 0 0,10-2 0 16,12-5 0-1,12-3 0-15,14-31 0 0,21-9-595 16,12-6-1245-16</inkml:trace>
  <inkml:trace contextRef="#ctx0" brushRef="#br0" timeOffset="98140.77">30763 7949 1952 0,'0'0'992'0,"0"0"-686"15,0 0 192-15,0 0-284 16,0 0-151-16,122-42-44 0,-59 38-19 16,-1 4-68-1,-8 0-121-15,-17 0-184 0,-22 24-241 16,-15 2-137-16,0 2 35 16</inkml:trace>
  <inkml:trace contextRef="#ctx0" brushRef="#br0" timeOffset="98267.08">30879 8177 1083 0,'0'0'643'15,"0"0"-97"-15,0 0-175 0,0 0 5 16,0 0-21-16,-79 102-94 16,104-99-62-1,17-3-50-15,16 0-91 0,9 0-58 16,40-22-46-16,-16-3-337 16,-13-5-800-16</inkml:trace>
  <inkml:trace contextRef="#ctx0" brushRef="#br0" timeOffset="99011.79">32394 6834 2054 0,'0'0'465'0,"0"0"-249"16,0 0 141-16,-52-114-168 15,12 85-80-15,-5 5-75 16,-1 4-16-16,1 6-7 16,7 6-11-1,5 4 9-15,8 2-8 0,8 2 7 16,5 0 28-16,5 0-11 15,3 0 44-15,-2 8 0 16,1 8-19-16,-2 6 11 16,0 8 1-16,1 9-8 0,0 6 15 15,-1 12-26 1,-3 7 7 0,4 12-13-16,2 10-37 0,-3 9 0 0,3 15 0 15,4 20 0-15,0 19 0 16,0 3 0-16,0-5 0 31,11-15 0-31,-1-16 0 16,4-4 0-16,-5-6 0 15,-3 1 0-15,-1-17 0 0,-5-14 0 16,0-14 0 0,0-4 0-16,0 11 0 0,-5 5 0 15,-7 8 0-15,-2-4 0 16,1-2 0-16,-6-3 0 15,4-1 0-15,1-4 0 16,4-1 0-16,1-8 0 16,-1 0 0-16,4-5 0 15,-3-6 0-15,3-2 0 16,-4-6 0-16,6-4 0 16,0-6 0-16,1-5 0 15,3-6 0-15,0-5 0 16,14-6 0-16,14-3 0 15,15-5 0-15,15 0 0 0,7-21 0 16,2-3 0-16,-3-2 0 16,-12-2 0-16,-17-2 0 15,-26-12-62-15,-9 4-445 16,0 4-752-16</inkml:trace>
  <inkml:trace contextRef="#ctx0" brushRef="#br0" timeOffset="99472.6">32805 7113 2065 0,'0'0'502'0,"0"0"-15"15,0 0-36-15,0 0-219 0,0 0-101 16,0 0-47-16,0 0-51 16,-35 18-21-16,20 23 18 15,-3 9-17-15,1 3-1 16,7 1-4-16,10-6-8 15,0-4 12-15,6-6-12 16,21-9 0-16,4-11 5 16,5-11-5-16,-3-7 19 15,1 0-19-15,-6-10 0 0,-3-14 0 0,-7-6 0 16,-7-6 0-16,-4-4 0 16,-2-6 0-16,-5-2 0 15,0 0 0-15,-5 2 0 31,-13 10 0-31,-6 14 0 0,-10 17 0 0,-6 7 0 16,-20 64-122-16,11-1-480 16,11 1-716-16</inkml:trace>
  <inkml:trace contextRef="#ctx0" brushRef="#br0" timeOffset="99913.13">32897 8283 1918 0,'0'0'939'0,"0"0"-649"0,0 0 219 16,0 0-278-16,-136-40-129 15,109 58-62-15,7 18-25 16,5 5 2-16,8 3-5 16,7-2-12-16,0-6 9 15,22-8-9-15,9-10 1 16,8-10-1-16,3-8 0 15,0 0 1-15,-5-20 11 16,0-10-12-16,-10-8 0 16,-8-5 0-16,-7-2 0 15,-12-1 0-15,0-1 0 0,-8 9 0 16,-15 10 0-16,-8 14 0 16,-10 14 0-16,-17 30-42 15,9 17-482-15,11 3-747 0</inkml:trace>
  <inkml:trace contextRef="#ctx0" brushRef="#br0" timeOffset="100307.64">32969 9130 1942 0,'0'0'856'0,"0"0"-614"16,0 0 306-16,0 0-297 15,0 0-139-15,0 0-70 16,0 0-9-16,-110 70 0 16,75-22-12-16,3 2-5 15,12 0-16-15,9-6 0 16,11-5 0-16,0-12-14 0,25-9-5 15,10-8 17-15,3-10-6 16,2 0 8-16,1-14 9 16,-8-12-8-16,-6-7 11 15,-8-6 9-15,-7-5-21 16,-8-4 0-16,-4 2 0 16,-2 0 0-16,-25 6 0 15,-10 8 0-15,-31 4 0 16,8 12-102-16,9 2-713 0</inkml:trace>
  <inkml:trace contextRef="#ctx0" brushRef="#br0" timeOffset="101576.29">33526 6729 1395 0,'0'0'291'0,"0"0"25"16,0 0 168 0,0 0-178-16,0 0-126 0,0 0-35 15,0 0-19-15,-39-62 8 16,39 56-17-16,0 0-46 16,0-2-19-16,2 0-40 15,6-2-12-15,-8-4-7 16,0 0 6-16,-10 0-11 0,-23 0 0 15,-18 4-19-15,-5 2 31 16,0 6 1-16,7 2 0 16,11 0 17-16,16 0-18 15,9 0 1-15,8 4 20 16,5 0-3-16,0-2-12 16,18 0 3-1,11-2 4-15,7 0 29 0,10 0-19 16,4 0-11-1,5-2 1-15,1-8-5 0,-5 4-7 16,5 4-1-16,-5 2-4 0,-4 0 3 16,-5 0-4-16,-11 0 5 15,-8 0 11-15,-15 4 9 16,-3 0 38-16,-5 2-7 16,0 2-25-16,0 4 8 15,0 6-16-15,5 4-3 16,-1 8 8-16,7 5-11 15,3 8 3-15,1 8-5 16,1 9-9-16,-3 8 9 16,-4 10-9-16,-7 8 6 0,5 4 13 15,-7 21-10 1,0 21 1 0,-14 29-11-16,-3 9 0 0,-3-4 0 0,-1-15 0 15,-3-21 0-15,-2-1 0 16,-3-3-9-16,-2 2-3 15,4-21 6-15,4-21 6 16,8-20 0-16,1-4 0 16,-3 8 0-1,-1 14 7-15,-7 10 5 0,2 1-4 16,4-3-8-16,-4-2 0 16,3-6 0-16,3-3 0 15,-4-7 0-15,4-8 0 0,-1-10 0 16,3-3 0-1,1-9 0-15,1-4 0 0,1-6 0 16,6-2 0-16,-7-4 0 31,5-4 0-31,0 0 0 0,3-4 0 16,1-2 0-16,0-2 0 16,4-2 0-16,-8-1 0 15,2-2 0-15,-3 0 0 16,-2 0 0-16,-9 0 0 15,-7-1 0-15,-8-1 0 0,-17 1 0 16,-8-2 0-16,-9 2 0 16,0 3 0-16,2-1 0 15,9-1 0-15,11 0 0 16,14-1 0-16,10-2 0 16,12-2 0-16,9-2 0 15,2-2-54-15,21-2-255 16,8 0-244-16,2 0-608 0</inkml:trace>
  <inkml:trace contextRef="#ctx0" brushRef="#br0" timeOffset="182410.77">19486 10660 1071 0,'0'0'590'16,"0"0"-447"-16,0 0 144 16,0 0 50-16,0 0-59 15,0 0-97-15,-9-14-24 16,9 14 36-16,0 0-24 16,-2 0-55-16,2 0-32 15,0 2-17-15,0 16-43 16,0 10-5-16,20 10-2 15,11 6-5-15,17 4 1 0,9-2-5 16,15-6-5-16,7-7-1 16,8-12 0-16,5-9-20 15,1-9 1-15,-1-3-7 16,3-12 11 0,1-16 0-16,3-7 10 0,3-3 4 15,0-2-13-15,-2 8-3 16,-3 10 11-16,-6 14-2 15,-11 8 8-15,-4 8 0 0,-7 20 7 16,-2 8-7 0,-3 4 2-16,1 2-3 0,1-2 1 15,6-4 0-15,1-7 9 32,6-9-3-32,7-8-5 0,5-10 6 0,23-2-7 15,25-24 0-15,19-24 0 16,7-9 1-16,-32 7 0 15,-32 12-1-15,-37 22 1 16,-11 6 0-16,5 6 0 16,0 2-1-16,0 2 13 15,-13 0 2-15,-9 12 2 16,-7 4-4-16,-2 2-13 0,-4-2 5 16,4-1 4-16,5-8-8 15,5 0 17-15,10-7 5 16,12 0-8-16,5-5-2 15,7-11 5-15,7-2 6 16,4 0-10-16,5 4-4 16,-4 4 4-16,-2 10-7 15,-10 0 8-15,-11 6-7 16,-6 12-8-16,-10 2 6 16,-7 3-5-16,-1-4-2 15,2-1 1-15,4-5 0 16,8-5 7-16,10-8-6 15,11 0 0-15,4-15 9 0,10-10-10 16,2-10 0-16,3-5-1 16,-9 0 1-16,-9 4 0 15,-14 8 1-15,-14 12 0 16,-12 14-1-16,-8 2-5 16,-5 14-2-16,-4 18 5 15,5 4 2-15,4 2 0 16,10-4 1-16,10-8 1 15,16-9 14-15,11-16-15 16,12-1 5-16,4-24 0 0,5-12-5 16,-5-10 21-1,-3-4 1-15,-10 0 7 0,-8 2 7 32,-12 8-10-32,-10 12-6 0,-10 7-21 0,-7 11 0 15,-5 9 0-15,0 1 0 16,0 0 0-16,5 0 0 15,4 3 0-15,5 5 0 16,5-1 0-16,1-4 0 16,-1 1 0-16,0-4-30 15,-3 0-69-15,-5 0-69 16,3 0-186-16,-9-6-421 16,-7-2-348-16</inkml:trace>
  <inkml:trace contextRef="#ctx0" brushRef="#br0" timeOffset="182541.97">26757 10622 2850 0,'0'0'800'16,"0"0"-535"0,0 0-161-1,0 0-104-15,0 0-183 16,0 0-957-16</inkml:trace>
  <inkml:trace contextRef="#ctx0" brushRef="#br0" timeOffset="186646.93">19607 11975 1470 0,'0'0'380'0,"0"0"-52"16,0 0 162-16,6-108-212 15,-4 80-64-15,1 6-39 16,-3 6-6-16,0 8-29 15,0 6-46-15,0 2-41 16,0 18-13-16,-5 24-25 16,-13 22-9-16,-3 18 8 15,-8 8-13-15,-1 5-1 16,4-9 5-16,3-14-4 16,6-14 4-16,5-17-4 0,8-18 0 15,2-14 20-15,2-9-12 16,0-14 66-16,2-27-4 15,14-17-46-15,3-28-10 16,4-35-15-16,-1 5 0 16,-4 12 0-16,-4 20 0 15,-8 35 0-15,0 13 0 16,-1 13 0-16,-1 23 0 16,0 9 0-16,4 36 0 15,3 19 0-15,5 14 0 16,3 8 0-16,6 1 0 15,4-5 0-15,0-6 0 16,2-8 0-16,-2-12-62 0,-4-11-43 16,-6-18-153-1,-9-14-97-15,-10-26-208 0,-12-17 11 16,-15-12-267-16</inkml:trace>
  <inkml:trace contextRef="#ctx0" brushRef="#br0" timeOffset="186780.56">19370 12196 1448 0,'0'0'545'0,"0"0"-208"16,0 0 18 0,0 0-77-16,0 0-120 0,0 0-63 15,121 54-47-15,-46-56-48 0,26-40-112 16,-19 0-470 0,-15-3-211-16</inkml:trace>
  <inkml:trace contextRef="#ctx0" brushRef="#br0" timeOffset="187000.44">19898 11907 897 0,'0'0'920'0,"0"0"-335"16,0 0-31-16,0 0-217 16,0 0-54-16,0 0-139 15,0 0-91-15,-15 24 17 16,17 36 14-16,11 32-16 0,8 37-10 16,0 35-31-1,4 8-11-15,-5-9-16 0,-7-24 0 16,-7-41 0-16,-4-24 0 15,-2-20-56-15,0-12-37 16,-6-2-75 0,-9-5-64-16,-5-10-27 0,-7-25-202 15,6-24-129-15,0-17-211 0</inkml:trace>
  <inkml:trace contextRef="#ctx0" brushRef="#br0" timeOffset="187511.14">19946 12176 1313 0,'0'0'873'0,"0"0"-285"16,0 0-89-16,0 0-173 16,0 0-153-16,0 0-97 15,0 0-64-15,50-71-12 16,-7 89 0-16,-1 6-7 16,-2 7 5-16,-13 3-23 15,-11 4-46 1,-16 0 20-16,-5 2 12 0,-31 0 39 15,-8-2 3-15,-6-5 20 16,11-10 11-16,7-9-1 16,17-10 8-16,15-4 20 15,0-8-47-15,26-25-14 16,17-16-11-16,13-13-36 16,4-6-40-16,1-6-18 0,-11 3 14 15,-12 7 58-15,-14 10 18 16,-12 14 15-16,-12 12 98 15,0 12 56-15,-9 12-37 16,-6 4-37-16,-4 14-43 16,6 20 10-1,-1 16-14 1,8 16-11-16,6 29 1 0,0 29-23 16,14 24 0-16,14 7 0 15,-1-31 0-15,-5-32 0 0,-8-35 0 16,-3-9 0-16,-2 0 0 15,-3-2-66-15,-6-8-98 16,0-16-73-16,-4-18-42 16,-18-4-68-16,-16-72-248 15,4 4 32-15,5-12-96 0</inkml:trace>
  <inkml:trace contextRef="#ctx0" brushRef="#br0" timeOffset="188770.73">20199 12210 1215 0,'0'0'563'0,"0"0"-66"15,0 0-3-15,0 0-164 0,0 0-117 16,0 0-104-16,0 0-40 16,140-56-12-16,-106 89-19 15,-8 8-16-15,-5 1-22 16,-11 2-52-16,-10-2-25 16,0-2 17-16,-19-4 11 15,-14-4 37-15,-8-6 12 16,3-4 7-16,7-5 56 15,11-7 5-15,11-8-14 16,9-2-8-16,14-11-1 0,28-21-45 16,16-16 0-1,11-10-46-15,7-12-25 0,-3-2 7 16,-10-5 14-16,-14 8 44 16,-18 4 6-16,-16 13 24 15,-15 12 80-15,0 16 44 16,-13 14-16-16,-9 10-33 15,-3 14-54-15,0 26-21 16,4 12-3-16,5 11-10 16,9 6-10-16,7 2 4 15,0-3-4 1,11-8 6-16,16-7-7 0,8-13 0 16,8-17-1-16,6-13-24 0,0-10-10 15,0-10-1 1,-4-21 8-16,-8-12 28 0,-8-1 0 15,-8 4 8-15,-10 8 23 16,-7 10 5-16,-4 10 32 16,0 12-15-16,0 0-53 15,0 16 0-15,0 18 0 16,0 6 0-16,0 6 0 16,0-3 0-16,12-7 0 15,9-13-32-15,8-10-8 16,5-13 17-16,1-8 1 15,6-27 17-15,-3-9 4 0,-3-8 2 16,-4-2 9-16,-6 4 9 16,-10 10 19-16,-5 12 17 15,-6 12-55-15,-4 12 0 16,0 4 0-16,0 4 0 16,0 24 0-16,0 14 0 15,0 16 0 1,0 10 0-16,9 10 0 0,-1 4 0 15,6 7 0-15,-3 1 0 16,1 2 0-16,-6 1 0 16,-1-3 0-16,-5-6 0 0,0-10 0 15,-5-10 0-15,-15-11 0 16,-5-17 0-16,-4-16 0 16,-2-16 0-16,-2-4 0 15,1-35 0-15,3-41 0 16,14-42 0-16,15-41 0 15,19-7 0-15,22 28 0 16,6 41 0-16,-9 47 0 16,-2 18 0-16,2 8 0 15,-1 11 0 1,4 8 0-16,-10 5 0 0,-7 30 0 0,-6 13 0 16,-7 7 0-16,-1 2 0 15,-4-4 0-15,-2-10 0 16,1-10 0-16,-1-12 0 15,0-10 0-15,6-6 0 16,3-10 0 0,5-20 0-16,4-12 0 0,4-4 0 31,-1 0 0-31,0 5 0 0,-8 13 0 0,-1 10 0 16,-5 14 0-16,1 4 0 15,-4 4 0-15,3 19 0 0,3 4 0 16,-3 5 0-1,3 0 0-15,-3-5 0 0,-5-9 0 16,1-6 0-16,0-10 0 16,-1-2 0-16,5-12 0 15,5-16 0-15,6-9 0 16,3 1 0-16,1 0 0 16,1 10 0-16,-2 6 0 15,-3 12 0 1,-2 6 0-16,0 2 0 0,2 5 0 15,-2 13 0 1,3 5 0-16,0 1 0 0,0 2 0 0,2-3 0 16,-3-7-48-16,-4-6-144 15,-2-9-131-15,-14-6-200 16,-2-17-266 0,0-6-674-16</inkml:trace>
  <inkml:trace contextRef="#ctx0" brushRef="#br0" timeOffset="188896.91">22053 12039 2533 0,'0'0'926'0,"0"0"-625"16,0 0-109-16,0 0-192 0,0 0-147 16,0 0-468-16,0 0-1034 0</inkml:trace>
  <inkml:trace contextRef="#ctx0" brushRef="#br0" timeOffset="189471.91">22766 12320 1979 0,'0'0'715'0,"0"0"-336"0,0 0-10 16,0 0-141-16,-61-102-99 15,40 100-56-15,-8 2-29 16,-10 16-43-16,-3 14-1 16,-2 10 9-16,1 4-7 15,10-2 7-15,10-4-9 16,13-10-4-16,10-7-2 16,2-11-5-16,25-10 11 15,12 0 22-15,6-19-7 16,4-11 14-16,-4-2 10 0,-7-2 36 15,-9 4-75-15,-9 6 0 16,-9 8 0-16,-7 6 0 16,-4 10 0-16,0 0 0 15,0 20 0-15,0 22 0 16,0 20 0-16,0 32 0 16,0 29 0-16,2 24 0 15,14 3 0-15,0-12 0 16,-8-33 0-16,-3-33 0 15,-5-21 0-15,0-8 0 16,-7-1 0-16,-15 0 0 16,-11-6 0-16,-12-16 0 15,-3-18 0-15,-4-4 0 16,5-36 0-16,11-34 0 0,23-42 0 0,18-37 0 16,32 8 0-16,13 30 0 15,-2 36 0-15,-5 33 0 16,5 0 0-1,4 6 0-15,0 2 0 0,-17 16 0 16,-15 14-134-16,-20 6-178 16,-11 14-311-16,-14 6-208 0</inkml:trace>
  <inkml:trace contextRef="#ctx0" brushRef="#br0" timeOffset="190435.05">23624 12458 816 0,'0'0'752'16,"0"0"-458"-16,0 0 46 0,0 0 41 15,0 0-74-15,0 0-82 16,0 0-23-16,33-19-7 16,-13 8-80-16,3-3-68 15,3-4-16-15,1-4-25 16,-5-2 3-16,-7-2-1 15,-7 0-7-15,-8 4 17 16,0 4-5-16,-16 8 22 16,-13 8 7-16,-7 2-41 15,-6 16 12-15,1 20 5 16,6 10 2-16,10 8 13 0,12 2-8 16,13-2-4-16,7-5-2 15,30-11-18-15,19-14 5 16,11-12-6-16,7-12 0 15,-1-12 0-15,-6-24-6 16,-7-14-1-16,-10-11 5 16,-11-13-2-16,-12-10 4 15,-9-8 0-15,-9-2 0 16,-9-3 6-16,0 7-6 16,-4 14 1-16,-12 14 40 0,1 21-4 15,1 18-1 1,5 14-36-16,3 9 0 0,-1 10 0 15,0 29 0-15,0 15 0 16,3 18 0-16,0 10 0 16,4 9 0-16,0 0 0 15,0 4 0-15,12-5 0 16,11-5 0-16,6-13 0 16,4-14 0-16,5-16 0 15,3-18 0-15,-4-18 0 16,3-6-17-16,-4-30-62 0,5-51-176 15,-10 9-336 1,-10 2-454-16</inkml:trace>
  <inkml:trace contextRef="#ctx0" brushRef="#br0" timeOffset="191403.99">24450 12418 411 0,'0'0'1470'0,"0"0"-921"16,0 0-234-16,0 0-43 15,0 0-109 1,0 0-20-16,0 0-81 0,136 43-14 0,-101-64-33 16,-6-1-9-16,-6-6 3 15,-11 0-3-15,-8-2 15 16,-4 0 39-16,0 6 20 16,-20 6 13-16,-7 8-20 15,-4 8-34-15,-5 2-4 16,3 12-14-16,2 18 3 15,4 12 21-15,12 8-11 16,5 4-5-16,10 0-8 16,4-5-15-16,28-9 7 15,10-12-4-15,14-16-9 0,7-12-11 16,-1-6-18-16,-7-24 11 16,-6-12 5-16,-11-9 13 15,-13-3 0-15,-9 2 0 16,-8 4 30-16,-8 14 35 15,0 12-65-15,0 14 0 16,0 8 0-16,0 10 0 16,-4 22 0-16,4 8 0 15,0 6 0 1,0-2 0-16,17-3 0 0,8-10 0 16,2-10 0-16,2-14 0 15,0-7 0-15,-2-3 0 0,0-22 0 16,-6-5 0-16,0-3 0 15,-6-4 0-15,-1 5 0 16,-3 8 0-16,-5 8 0 16,-4 8 0-16,1 8 0 15,-1 2 0-15,-2 20 0 16,5 6 0-16,-1 6 0 16,5-2 0-16,3-3 0 15,0-9 0-15,1-8 0 16,1-12-20-16,-1 0-2 15,3-11 16 1,2-13 5-16,0-8 1 0,4-2-6 0,-4 2 4 16,0 4 2-1,-5 10-1-15,-4 10 2 0,0 8 5 16,-2 0-5-16,-1 24 30 16,8 6-12-16,1 4-19 15,5 3 0 1,9-7 0-16,5-6 0 0,6-12 0 15,5-10 0-15,-1-2-3 32,3-20-8-32,-7-15-5 0,-5-3 7 0,-8-8 8 0,-6-2 1 15,-11 0 1-15,-7 4 14 16,-3 8 9-16,0 10-24 16,-11 14 0-16,-7 12 0 31,-3 0 0-31,0 28 0 15,-2 8 0-15,3 8 0 16,9 4 0-16,9-4 0 16,2-4 0-16,10-5 0 15,20-14-35-15,7-6-38 0,6-14-40 16,1-1-17-16,-1-1-38 16,-5-16-38-16,-3-2-84 15,-10 2-243-15,-12 7-139 0</inkml:trace>
  <inkml:trace contextRef="#ctx0" brushRef="#br0" timeOffset="191940.49">26094 12322 1787 0,'0'0'712'0,"0"0"-73"16,0 0-159-16,0 0-273 15,0 0-79-15,0 0-52 16,0 0-9-16,48-56-67 15,-24 52 0-15,-2 4 0 16,0 0 0 0,-1 22 0-16,-6 12 0 0,-5 10 0 15,-4 6 0-15,-6-1 0 0,0-3 0 16,0-12-39-16,0-13 13 16,-2-10 10-1,2-11 16-15,0-4 15 16,4-26-2-16,16-11-2 15,6-7 2-15,3-2-7 16,3 4-6-16,-3 10 23 0,-5 12-23 16,-3 12 0-16,-8 12 0 15,-3 4 0-15,2 26 0 16,-3 10 0 0,5 7 0-16,3 0 0 15,10-4-65-15,6-11-182 0,23-27-251 0,-7-5-243 16,-6-4-21-16</inkml:trace>
  <inkml:trace contextRef="#ctx0" brushRef="#br0" timeOffset="192207.17">26823 12198 1008 0,'0'0'677'15,"0"-129"-137"-15,0 65 62 0,0 8-35 16,0 26-200-16,0 28-125 0,0 10-149 16,0 42-93-1,7 21 0-15,1 12 0 0,6 8 0 16,-1-5 0-16,-1-12 0 31,-3-15 0-31,-3-19 0 0,-4-18 0 0,-2-19 0 16,0-3 0-16,0-21 0 15,-2-18 0-15,-4-9 0 16,1-6 0-16,5 4 0 16,0 6 0-16,15 10 0 15,12 14 0-15,11 12 0 16,9 8 0-16,5 1 0 15,27 34-290 1,-10-3-381-16,-9-4-450 0</inkml:trace>
  <inkml:trace contextRef="#ctx0" brushRef="#br0" timeOffset="193134.58">27474 12252 763 0,'0'0'1246'0,"0"0"-592"0,0 0-150 0,0 0-210 16,-85-102-66-16,56 93-114 15,-5 9-63-15,-1 10-15 16,-3 23-35-16,3 11 0 16,6 8-1-16,11-2-6 0,13-4-24 15,5-8-47 1,16-12-5 0,18-13 22-16,3-13 34 15,3 0 26-15,-2-18 35 16,-7-11 14-16,-4-3 31 15,-5-4 2-15,-6 2-37 16,-3 2 0-16,-4 10-28 16,-3 10-10-16,0 12-7 15,-2 0-7-15,3 22 5 16,-1 10 1-16,8 6-14 16,1 0 15-16,5-6-18 15,0-8-18-15,2-9 15 0,1-11-9 16,0-4 29-16,0-8 1 15,4-17 0-15,0-7 5 16,-2-2-5-16,2 0 9 16,-5 2 18-16,-5 6-20 15,-5 10 19-15,-3 8-17 16,-5 8-9-16,-4 0-1 16,2 18-8-16,0 12 2 15,3 2-10-15,6 2-79 16,5-4-60-16,6-8-39 15,7-10 11-15,4-12 57 16,3 0 77-16,-1-12 50 0,-1-14 35 16,-5-2 17-16,-2-2 16 15,-5 4 10-15,-9 8 32 16,-1 8-15-16,-8 8-62 16,-2 2-32-16,3 14 17 15,-1 12-18-15,3 2-27 16,6 0-48-16,3-4-52 15,6-8-48-15,3-8-8 16,2-8 71-16,-4 0 112 16,-2-18 2-16,-5-8 125 15,-1-2 72-15,-4-2 0 16,1-2-43-16,-4 4-29 0,-1 6-8 16,-3 8 4-16,-4 8-21 15,0 6-32-15,0 14-70 16,0 24 0-16,-2 18 0 15,-7 30 0-15,1 30 0 16,1 29 0-16,7 3 0 16,0-5 0-16,0-21 0 15,0-30 0-15,2-17 0 16,-2-21-53-16,0-6 23 16,0 0 11-16,-12-2 11 0,-11-4 8 15,-12-18 7 1,-9-20 34-16,-7-4 1 0,-2-32-22 15,6-20-20-15,11-32 0 16,32-39 0-16,31-33 0 16,59-10 0-16,36 13 0 15,19 29 0-15,-5 34-120 16,-35 32-447-16,-20 13-885 0</inkml:trace>
  <inkml:trace contextRef="#ctx0" brushRef="#br0" timeOffset="194229.74">29304 12204 1773 0,'0'0'687'0,"0"0"-46"0,0 0-161 16,0 0-247-16,0 0-97 15,35-117-74-15,13 99-34 16,8 6-13-16,2 10-7 15,-2 2 2-15,-3 13-9 16,-10 20 1-16,-10 13-2 31,-10 9-6-31,-12 5 5 0,-11 0-8 0,0-6-5 16,-13-8 1-16,-8-14-2 16,-1-11 15-1,5-17 0-15,0-4 1 0,9-18 11 0,6-21 21 16,2-11-19-16,8-8 4 15,21-2-18 1,11 2 0 0,3 12 0-16,1 14 0 15,-2 15 0-15,-3 17 0 16,-8 0 0-16,-6 27 0 16,-10 9 0-16,-7 8-3 15,0 0-4-15,-8 0-20 16,2-6-2-16,2-6 20 15,5-10-4-15,7-6 11 0,6-8 1 16,9-8-14 0,7 0 4-16,0-9-2 0,-5-16 12 15,-8-5-1-15,-14-4 2 16,-11-4 8-16,-2-2 16 16,-27 6-2-16,-13 4-8 15,-8 9-14-15,1 11-1 16,7 9-6-16,13 1 1 15,16 0 4-15,13 0-4 0,4 4-6 16,32-1 11 0,10-3-4-16,10 0 5 0,4-6 0 15,0-9 0-15,-4-3 13 16,-6 1 8-16,-10 4 3 16,-11 4 0-16,-9 8-11 15,-9 1-6-15,-5 7-4 16,-1 23-3-16,-3 11 0 15,0 7 0-15,3 2-15 16,6-4-21-16,2-10 1 16,5-12 17-16,-1-12 9 15,4-12 9-15,1 0 3 16,3-20 27-16,-1-12 3 0,5-4-3 16,2-2-28-1,2 0 10-15,-4 6-12 0,-2 10 0 16,-6 7 0-16,-9 9 0 15,0 6-9-15,-3 0 3 16,0 21 0-16,4 7 5 16,3 6 1-16,8 4-9 15,5-2 7-15,9-6-28 16,5-10 14-16,-1-10 15 16,-2-10-15-16,-5 0 16 0,-6-22 48 15,-6-10 3-15,-9-8-51 16,-6-4 0-1,-8-8 0-15,0-2 0 0,-6-1 0 16,-23 5 0-16,-12 16 0 16,-32 26-12-16,6 8-618 15,11 2-1152-15</inkml:trace>
  <inkml:trace contextRef="#ctx0" brushRef="#br0" timeOffset="194938.59">31604 11997 1035 0,'0'0'1106'16,"0"0"-437"-16,0 0-120 16,0 0-188-16,0 0-130 15,0 0-86-15,0 0-145 0,3-6 0 16,-18 46 0-16,-2 11 0 16,7 0 0-16,7 2 0 15,3-9 0-15,7-10 0 16,18-14 0-16,6-10 0 15,4-10 0-15,1-2 0 16,-7-24 0-16,-4-8 0 16,-10-7 0-16,-10-6 0 15,-5-4 0-15,0 4 0 16,-14 2 0-16,-5 13 0 16,0 12 0-16,5 14 0 15,8 6 0-15,6 0 0 0,0 10-35 16,27 2 1-1,13-4-16-15,11-8-23 0,3 0-5 16,0-14 22-16,-12-16 25 16,-13-12 31-16,-14-6 0 15,-8-4 34-15,-7-2 29 16,0 3-4-16,-5 9-10 16,-6 10 19-16,3 16 16 15,1 16-84-15,2 12 0 16,3 48 0-16,2 45 0 0,0 37 0 15,5 20 0-15,10-1 0 16,5-17 0 0,-2-21 0-16,-2-25 0 0,-5-24 0 15,-3-24 0-15,-3-16-24 16,-2-4-108-16,-3-12-29 16,0-12-74-16,0-8 28 15,-32-66-257-15,6 0-117 16,-3-6-250-16</inkml:trace>
  <inkml:trace contextRef="#ctx0" brushRef="#br0" timeOffset="195206.29">31966 11897 1833 0,'0'0'727'0,"0"0"-120"16,0 0-319-16,0 0-155 16,0 0-71-16,124 34-26 15,-92 6-20-15,-8 4-1 16,-11 5-15-16,-13-3-27 15,0-2-4-15,-17-4-19 16,-16-8 25-16,-8-4 17 0,1-8 8 16,7-8 9-1,8-4-3-15,12-8 1 0,13 0 19 16,0 0-26-16,19-14-38 16,13-4 13-16,3-2 14 15,8 2 11-15,1 0-44 31,-1 2-17-31,-1 2 2 0,5-7-62 0,-11 6-377 16,-9 1-476 0</inkml:trace>
  <inkml:trace contextRef="#ctx0" brushRef="#br0" timeOffset="195371.79">32478 12194 2150 0,'0'0'653'15,"0"0"-9"-15,0 0-296 16,0 0-159-16,0 0-77 31,0 0-112-31,0 0 0 0,0 0 0 16,-3 2-293-16,-3 0-1140 0</inkml:trace>
  <inkml:trace contextRef="#ctx0" brushRef="#br0" timeOffset="197378.13">19940 14468 2074 0,'0'0'794'0,"0"0"-498"0,0 0 17 15,0 0-85-15,0 0-120 16,0 0-84-16,0 0-3 16,-11 118 4-16,11-36-19 15,0 2-6-15,0-3 1 16,0-13-1-16,0-18-6 16,0-16-26-16,0-24-25 15,0-10 14-15,0-22-19 16,0-24-29-16,0-16 25 15,0-14 31-15,0-27 35 16,-2-21 0-16,-6 10 10 16,1 13 56-16,2 23 18 15,5 30 48-15,0 4-18 0,0 4-36 16,16 14-24-16,4 10-35 16,8 8-10-16,9 8-2 15,1 0-7-15,1 22-19 16,-3 14-23-16,-9 10-27 15,-16 12-21-15,-11 8 13 16,-18 5 35-16,-26-2 24 16,-12-2 6-16,-4-7 7 15,0-10 5-15,8-14 13 16,15-14 23-16,14-12 2 16,12-8 20-16,11-2 5 0,0 0-28 15,23-4-25-15,6-4-9 16,8 8-1-16,3 0 2 15,4 6-2-15,4 24 1 16,-4 5 0-16,-1 6-1 16,-6 0-21-16,-1-1-34 15,-5-8-38-15,-2-6-78 0,9-10-162 16,-7-6-418 0,-6-8-387-16</inkml:trace>
  <inkml:trace contextRef="#ctx0" brushRef="#br0" timeOffset="197677.07">20469 14935 2105 0,'0'0'863'0,"0"0"-499"15,0 0-21-15,0 0-146 16,0 0-107-16,0 0-69 16,0 0-12-16,127-42-9 15,-96 42-10-15,-6 6 4 16,-14 22-27-16,-11 12-21 15,0 6 22-15,-16 8 11 16,-16-2 21 0,-1-2 0-16,2-7 18 15,7-10 16-15,8-10 19 16,10-7-20-16,6-12-8 16,4-4-24-16,27 0 19 15,15-12-20-15,12-10-9 16,12-5-44-16,32-13-175 15,-15 8-373-15,-13 4-592 0</inkml:trace>
  <inkml:trace contextRef="#ctx0" brushRef="#br0" timeOffset="198195.83">21182 14620 426 0,'0'0'1721'16,"0"0"-1167"-16,0 0-101 15,0 0 40-15,0 0-279 0,0 0-98 16,0 0-49-16,19-6-15 15,58 6-52-15,50 0 0 16,55 0 0-16,18-4 0 16,-9-8 0-16,-52 0-11 15,-56 2-100-15,-37 0-144 16,-23 0-34-16,-12 0 1 16,-11-2 143-16,-15-4 76 15,-29 0 69-15,-15 0 41 16,-1 2 69-16,7-3 40 15,15 3 24-15,13 9 25 16,17-4-34-16,8 8-66 16,4 1-36-16,23 0-55 0,8 10 2 15,3 9-2-15,0 16-7 16,-5 9 4-16,-13 4-5 16,-11 8 6-16,-9 2 21 15,-2 3-6-15,-25-6-12 16,-4-2-9-16,0-9-42 15,7-8-227-15,10-14-543 16,10-14-1183-16</inkml:trace>
  <inkml:trace contextRef="#ctx0" brushRef="#br0" timeOffset="198772.29">23111 14265 2636 0,'0'0'631'0,"0"0"-288"16,0 0-66-16,0 0-170 16,0 0-38-16,-9 154-36 0,9-79-33 15,0 5 0-15,0-10 0 16,0-6 0-16,0-14 0 15,0-14 0-15,0-15 0 16,0-20 0-16,0-1 0 16,-4-26 0-16,0-20 0 15,-1-12 0-15,3-14 0 16,2-26 0-16,0 8 0 16,7-3 0-16,15 7 0 15,2 30 0-15,9 6 0 16,2 20 0-16,0 21 0 0,3 9 0 15,-1 19 0-15,-3 19 0 16,-5 10 0-16,-9 8-8 16,-16 4-55-16,-4 3-13 15,-20-4 16-15,-22-2 28 16,-14-5 31-16,-2-10-8 16,0-10 9-16,10-8-3 15,14-8 4-15,20-10-1 16,14-2 0-16,19 0-43 15,29 0 31-15,22 8 11 16,7 8-5-16,6 10 4 16,-6 11-3-16,-11 4 5 0,-13 2 0 15,-18-1 0-15,-10-4-65 16,-5-4-250-16,-7-10-343 16,-1-14-271-16</inkml:trace>
  <inkml:trace contextRef="#ctx0" brushRef="#br0" timeOffset="199076.54">23873 14825 2278 0,'0'0'736'0,"0"0"-232"16,0 0-165-16,0 0-100 0,0 0-239 16,0 0 0-16,0 0 0 15,76 8 0-15,-42 18 0 16,-10 6 0-16,-8 4 0 15,-14 0-11-15,-2-2-11 16,-9 0 16-16,-18 0 6 16,-2-12 1-16,-2-2 16 15,8-8 4-15,8-4-21 16,13-6 0-16,2-2 0 16,15 0 0-16,23-2 0 15,16-14 0-15,12-4 0 16,11-4-71-16,25-18-298 15,-17 6-456-15,-16-2-530 0</inkml:trace>
  <inkml:trace contextRef="#ctx0" brushRef="#br0" timeOffset="199234.12">24428 14616 1272 0,'0'0'1408'15,"0"0"-789"-15,0 0-137 16,0 0-254-16,0 0-141 15,0 0-87-15,0 0 0 16,109-38 0-16,-31 38 0 0,0-2-36 16,2 0-269-16,-20-2-378 15,-26-2-305-15</inkml:trace>
  <inkml:trace contextRef="#ctx0" brushRef="#br0" timeOffset="199442.08">24621 14437 1371 0,'0'0'716'15,"0"0"-75"-15,0 0-29 16,0 0-233-16,0 0-116 16,0 0-149-16,0 0-114 0,-44-60 0 15,44 65 0-15,0 21 0 16,2 10 0 0,7 14 0-16,5 8 0 0,-1 0 0 15,-1 4 0-15,1 18-75 16,-5-21-594-16,-2-9-1019 0</inkml:trace>
  <inkml:trace contextRef="#ctx0" brushRef="#br0" timeOffset="199805.2">25395 14011 1590 0,'0'0'1532'0,"0"0"-948"16,0 0-194-16,0 0-390 15,0 0 0-15,0 0 0 16,-78 130 0-16,78-44 0 16,9 8 0-16,5 0 0 0,1-1 0 15,1-9 0-15,-1-16 0 16,-3-10 0-16,-2-15 0 15,-5-20 0-15,-5-10 0 16,0-13 0-16,-9 0 0 16,-24-21 0-16,-12-7 0 15,-10-4 0-15,-1 6 0 16,6 0 0-16,11 12 0 16,12 6 0-16,20 6 0 15,29 2-60-15,23 0-680 16,11 0-640-16</inkml:trace>
  <inkml:trace contextRef="#ctx0" brushRef="#br0" timeOffset="200103.73">25695 14419 2199 0,'0'0'845'0,"0"0"-215"15,0 0-319-15,0 0-200 16,0 0-111-16,0 0 0 15,141-51 0-15,-110 66 0 16,-8 17 0-16,-14 11 0 0,-9 11 0 16,-9 4 0-1,-26 4-12-15,-8-4 12 16,1-9 0-16,4-8 0 0,9-10 12 16,13-13-12-16,16-14 0 15,0-4 0-15,25 0 0 16,21 0 0-16,16-13 0 15,14-5 0-15,4 0 0 16,-6 0-194-16,-9-4-266 16,-21-8-128-16,-19 8-88 15,-19 2-159-15</inkml:trace>
  <inkml:trace contextRef="#ctx0" brushRef="#br0" timeOffset="200308.11">25359 14101 864 0,'0'0'1698'16,"0"0"-1068"-16,0 0-132 15,0 0-270-15,0 0-144 16,141-40-17-16,-50 34-40 16,9 3-27-16,3 3-9 15,26 0-147-15,-24 0-429 16,-20 0-656-16</inkml:trace>
  <inkml:trace contextRef="#ctx0" brushRef="#br0" timeOffset="200880.26">26543 14165 100 0,'0'0'2541'0,"0"0"-1874"16,0 0-209-16,0 0-128 15,0 0-330-15,0 0 0 0,35 136 0 16,-19-69 0-1,-3 6 0-15,-2 10 0 0,-1-1 0 16,-4-2 0-16,-4-8 0 16,-2-11 0-16,0-11 0 15,0-20 0 1,0-16 0-16,0-14-62 0,0-4-20 16,0-32-161-16,0-12 42 15,0-19 103-15,0-11 53 16,-4-20 44-16,4 4 1 15,0 1 43-15,0-1 82 16,0 24 37-16,6 0 19 16,9 14-46-16,6 13-49 15,6 11-86-15,4 13 0 0,4 6 0 16,3 12 0-16,1 1 0 16,-8 10 0-16,-4 17 0 15,-12 12 0-15,-11 7-62 16,-4 2-26-16,-9 2 11 15,-24-2 40 1,-12-4 19-16,-6-8 16 0,-2-4 4 16,1-12 10-16,10-3 40 15,11-9 8-15,11 0 6 16,13-2-16-16,7-2-38 16,2 4 7-16,25 6-19 15,9 8 0-15,6 6 11 16,5 6-11-16,2 8 0 0,-2 6 0 15,0 0 0-15,-5-2 0 16,-5-1-15-16,-3-9 3 16,-3-13-23-16,-4-6-44 15,0-11-158-15,8-6-270 16,-4 0-395-16,-4-10-661 0</inkml:trace>
  <inkml:trace contextRef="#ctx0" brushRef="#br0" timeOffset="201299.34">27247 14743 1783 0,'0'0'726'16,"0"0"-118"-16,0 0-259 0,0 0-66 16,0 0-106-16,0 0-55 15,0 0-74 1,53-115-48-16,-15 107 0 0,2 6 0 16,0 2 0-16,-7 0 0 15,-10 18 0-15,-7 6 0 16,-14 6-11-16,-2-2-2 15,-7 2-1-15,-11-3-2 16,-2-8 15-16,7-2-9 16,1-9 10-16,10-2 9 0,2-6-9 15,0 0 2-15,2 4 3 16,14-4-5-16,1 4-1 16,6 2-6-16,2 2 7 15,-3 2 6-15,-2 3-6 16,-2 6 0-16,-7 3 0 31,-4 0-1-31,-7 2-8 0,0 0 9 0,-12 2 0 16,-23-6 11-16,-17 0 10 15,-12-2 8-15,-9-6-29 16,4-2 0-16,9-8 0 16,17-2 0-16,23-2 0 15,20-46-41-15,24 2-598 16,13-2-1238-16</inkml:trace>
  <inkml:trace contextRef="#ctx0" brushRef="#br0" timeOffset="201430.11">27975 14855 2562 0,'0'0'809'0,"0"0"-428"16,0 0-178-16,0 0-172 15,0 0-31-15,0 0-708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07:36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4791 373 0,'0'0'1947'0,"0"0"-1665"16,0 0 229-16,0 0-195 16,0 0-169-16,0 0-69 15,6-5-53-15,29 5-11 16,7 0 13-16,13-2-18 16,12-4 6-16,6-4-15 15,4 0 6-15,-9-2 0 16,-10 2-6-16,-16 0-29 15,-13 4-44-15,-15 2-107 16,-9 4-54-16,-5 0-354 16,0 0-526-16</inkml:trace>
  <inkml:trace contextRef="#ctx0" brushRef="#br0" timeOffset="369.94">2767 4445 159 0,'0'0'1932'0,"0"0"-1450"15,0 0-111-15,0 0-79 16,0 0-40-16,0 0-98 16,0 0-116-16,-31-84-38 15,31 122-21-15,0 19 21 16,0 33 12-16,0 30-6 0,0 23-6 15,2-11 5-15,4-30-5 16,1-34 0-16,-3-26-1 16,1 0-14-16,-2-3 15 15,-1-7 0-15,-2-16 0 16,0-14 26-16,0-2 19 16,-16-9 48-16,-11-17-51 15,-4-2-34-15,-7 0 23 16,2 4-16-16,3 6-9 15,6 10-1-15,7 6-5 0,9 2-26 16,18 10-211-16,19 8-361 16,12-6-480-16</inkml:trace>
  <inkml:trace contextRef="#ctx0" brushRef="#br0" timeOffset="735.79">3074 4762 791 0,'0'0'1851'0,"0"0"-1354"16,0 0-226-1,0 0-151-15,0 0-99 0,132-36-21 16,-81 36 0 0,-7 14-14-16,-13 14 13 0,-14 9-38 15,-17 4 7-15,0 4 13 16,-32 0 18-1,-6 0 1-15,-4-7 14 0,4-8 41 16,11-10 70 0,11-6-34-16,10-10-32 15,6-2-22-15,2-2-28 0,23 0 6 16,10 0 5-16,12-2-10 16,7-4-10-1,1-2-6-15,-1 0-39 16,-9 2-25-16,-12 2-14 0,-13-2 4 0,-13 2-22 15,-7-2 2-15,-12-10-243 16,-12 2-378 0,-3-2-250-16</inkml:trace>
  <inkml:trace contextRef="#ctx0" brushRef="#br0" timeOffset="1032.32">2702 4403 2029 0,'0'0'571'16,"0"0"-46"-16,0 0-239 15,0 0-80-15,0 0-64 16,0 0-53-16,0 0-38 16,40-50-23-16,-4 46-19 15,11 0-8-15,11 0 8 0,7 0-9 16,3 0 6-1,-3-2-6-15,-11 2-19 0,-10-2 0 32,-11 4 12-32,-13 0 7 15,-7 2 0-15,-3 0-34 16,-1 0-155-16,11 2-81 16,-1 10-406-16,4 2-288 0</inkml:trace>
  <inkml:trace contextRef="#ctx0" brushRef="#br0" timeOffset="1663.4">5439 4734 1335 0,'0'0'638'16,"0"0"-161"-16,0 0-133 15,0 0-7-15,0 0-63 16,0 0-66-16,0 0-68 0,2-8-53 15,2 2-20-15,7-6 5 16,7-6-45-16,7-8-3 16,1-8-23-16,5-6 9 15,-4-2-10-15,-5 1-4 16,-9 5 4-16,-1 6 0 16,-10 8 1-16,0 10 14 15,-2 12 5-15,0 0-7 16,0 14-13-16,0 22-7 15,0 13 7-15,0 11 0 0,-2 6 0 16,-2 2 4-16,0-2 1 16,-2-4-4-16,4-8-2 15,0-9-48-15,2-11-53 16,-2-10-209-16,-7-12-281 16,3-8-238-16,-6-4-383 0</inkml:trace>
  <inkml:trace contextRef="#ctx0" brushRef="#br0" timeOffset="1868.45">5387 5021 1729 0,'0'0'584'16,"0"0"-94"-16,0 0-24 0,0 0-256 15,0 0-80-15,0 0-74 16,0 0-16-16,42 16 55 16,10-16-40-16,14 0-31 15,15 0-21-15,1 0-3 16,-6-8-60-16,-12 2-70 15,-19 2-86-15,-23 4-27 16,-15 0-295-16,-7 0-329 0</inkml:trace>
  <inkml:trace contextRef="#ctx0" brushRef="#br0" timeOffset="2492.19">8959 4377 1235 0,'0'0'787'0,"0"0"-407"0,0 0 2 15,0 0-90-15,0 0-121 16,-116-12-96-16,91 45-32 16,1 8-15-1,2 12 25-15,8 3-5 0,7 4-21 16,7-6 10-16,0-4-36 15,23-12 11-15,10-8-3 0,11-14-1 16,8-10 17-16,4-6 4 31,0-4-28-31,-6-20 20 0,-7-6-12 16,-12-8 44-16,-13-4 71 16,-11-6-26-16,-7-2-23 15,-5 1-2 1,-19 6-73-16,-13 10 0 0,-4 13 0 15,-13 15 0-15,-42 19-104 16,11 17-552-16,1 6-1057 0</inkml:trace>
  <inkml:trace contextRef="#ctx0" brushRef="#br0" timeOffset="3502.9">3037 6118 772 0,'0'0'1195'16,"0"0"-910"0,0 0 43-1,0 0 148-15,0 0-306 0,0 0-54 16,0 0-32-16,0 0 18 16,0 0 5-16,0-2-50 15,4-12 19-15,3-9 29 16,1-9-84-16,2-5 2 15,1-7-22-15,-1 1 8 16,2 3 0-16,-3 10-8 16,-5 10-1-16,-2 8 12 15,0 10-11-15,-2 2 19 16,0 6-20-16,0 22 1 16,0 14-2-16,0 12 2 15,0 11-1-15,0 3 0 0,0 0-11 16,0-4-14-16,0-6-37 15,3-8-88-15,-3-8-112 16,0-7-274-16,0-5-99 16,-13-9 12-16,-6-6-273 0</inkml:trace>
  <inkml:trace contextRef="#ctx0" brushRef="#br0" timeOffset="3630.07">2931 6497 922 0,'0'0'702'0,"0"0"-217"15,0 0 12-15,0 0-136 16,0 0-57-16,0 0-108 0,0 0-79 15,-24 8-52-15,62-8-25 16,19 0-32-16,18-10-8 16,56-14-216-16,-19 3-414 15,-8 3-783-15</inkml:trace>
  <inkml:trace contextRef="#ctx0" brushRef="#br0" timeOffset="4069.93">5719 5988 687 0,'0'0'1608'0,"0"0"-1026"15,0 0-58-15,0 0-192 16,0 0-151-16,0 0-128 16,0 0-40-16,-29 41-13 15,20 12 1-15,4 7 9 0,5 2-9 16,0-6-1 0,25-12 0-16,10-10 2 0,15-18-10 15,6-14 7 1,4-2 1-16,-7-26-5 0,-6-10 14 15,-16-12 8-15,-14-6 34 16,-13-8-12-16,-4-4-39 16,-12-1 0-16,-19 5 0 15,-5 10 0-15,-6 18 0 16,-3 20 0-16,-3 14 0 16,-6 20 0-16,-13 52-180 15,14-4-670-15,13-6-788 0</inkml:trace>
  <inkml:trace contextRef="#ctx0" brushRef="#br0" timeOffset="4565.76">8830 5709 985 0,'0'0'1527'16,"0"0"-998"-16,0 0-227 16,0 0 19-1,0 0-132-15,0 0-92 16,0 0-11-16,21-60-64 0,2 31-2 16,-1-7-20-16,3-6 0 15,-3-2 6-15,-2 0 6 16,-7 2-12-16,-1 6 0 15,-6 8 0-15,-4 14 0 16,-2 9 0-16,0 5 0 16,0 19 0-16,0 23 0 15,0 14 0-15,-8 14 0 16,1 9 0-16,0-3 0 16,2-2 0-16,-1-8-65 15,2-8-154-15,-5-6-248 0,-11-3-210 16,1-13-99-1,2-13-323-15</inkml:trace>
  <inkml:trace contextRef="#ctx0" brushRef="#br0" timeOffset="4691.45">8798 6043 1215 0,'0'0'761'0,"0"0"-155"15,0 0-144-15,0 0-218 16,0 0-18-16,0 0-119 16,0 0-68-16,29-1-17 15,20 1 11-15,20 1-33 16,47-1-60-16,-16 0-269 0,-15-9-718 15</inkml:trace>
  <inkml:trace contextRef="#ctx0" brushRef="#br0" timeOffset="6934.12">3208 7251 1737 0,'0'0'502'0,"0"0"-121"16,0 0 157-16,0 0-255 15,0 0-84-15,0 0-59 0,0 0-37 16,-44-74-34-16,36 74-43 15,0 16-25-15,-5 16 6 32,-3 16-7-32,0 8-1 0,5 6-5 0,8 0 5 15,3-5 0-15,14-7 1 16,18-13-8-16,5-10-5 16,11-13-22-16,-2-14-4 15,1 0 11-15,-5-20 26 16,-9-12 2-16,-8-8 36 15,-10-7 27 1,-7-5 5-16,-8-10 9 0,0-6-77 0,-21-6 0 16,-8-1 0-16,-4 11 0 15,-7 20 0-15,-5 22 0 16,-3 22 0-16,-13 39 0 16,-1 59 0-16,10-6-204 15,15-6-639-15</inkml:trace>
  <inkml:trace contextRef="#ctx0" brushRef="#br0" timeOffset="7593.89">5853 7052 1702 0,'0'0'774'0,"0"0"-410"31,0 0 132-31,0 0-217 0,0 0-90 0,0 0-102 16,0 0-33-16,-11-16 0 15,13 8-12-15,7-6-4 16,1-8-21-16,6-8-17 16,2-6 0-16,0 0 0 15,-2 0 0 1,-5 4 0-16,-3 7 0 0,-3 10 0 15,-3 7 0-15,-2 5 0 32,0 3 0-32,0 13 0 0,0 23 0 15,0 16 0-15,0 14 0 0,3 10 0 16,4 6 0-16,-1-1 0 0,0-3-92 31,-1-6-194-31,-3-10-286 0,-2-2-126 0,-13-16 16 16,-5-12-514-16</inkml:trace>
  <inkml:trace contextRef="#ctx0" brushRef="#br0" timeOffset="7735.42">5806 7574 1505 0,'0'0'669'0,"0"0"-88"15,0 0-26 1,0 0-215 0,0 0-135-16,0 0-61 15,0 0-76-15,18-13-39 16,13-1-29-16,20-4 0 0,18-4-32 15,67-8-191 1,-18 5-505-16,-2 4-440 0</inkml:trace>
  <inkml:trace contextRef="#ctx0" brushRef="#br0" timeOffset="8066.96">8362 7010 2080 0,'0'0'834'0,"0"0"-491"16,0 0-28-16,0 0-122 0,0 0-74 15,0 0-38-15,115-24-59 16,-61 16-6-16,6 0-16 16,7 0-100-16,15-6-250 15,-15 4-421-15,-17 0-274 0</inkml:trace>
  <inkml:trace contextRef="#ctx0" brushRef="#br0" timeOffset="8391.94">8994 6681 1431 0,'0'0'1061'0,"0"0"-513"0,0 0-84 16,0 0-191-1,0 0-79-15,0 0-69 0,0 0-125 16,-20-90 0-16,15 100 0 15,3 18 0-15,-2 16 0 16,0 17 0-16,2 11 0 16,2 6 0-16,0 4 0 15,0-2 0-15,4-2 0 16,7-9 0-16,0-11 0 0,-4-14 0 16,-1-14-26-1,-4-10 11-15,-2-10 2 0,0-8 8 16,0-2 4-16,-15 0 1 15,-11-6-1 1,-6-6 1-16,1 2 1 0,4 4-1 16,7 2-55-16,16 2-139 15,4 0-304 1,0 0-667-16</inkml:trace>
  <inkml:trace contextRef="#ctx0" brushRef="#br0" timeOffset="8690.67">9362 6942 2297 0,'0'0'956'0,"0"0"-416"15,0 0-237-15,0 0-303 16,0 0 0-16,0 0 0 16,0 0 0-16,87-82 0 15,-58 106 0-15,-4 8 0 16,-10 10 0-16,-11 8 0 15,-4 2-18-15,-9 2-15 16,-17-5 1-16,-3-8 24 16,2-8 8-16,7-13 9 15,8-8 5-15,8-8-13 16,4-4 15-16,0 0-1 0,18 0-4 16,16-2-8-16,12-8-3 15,10-2-107-15,22-8-224 16,-13 4-248-16,-19 2-329 0</inkml:trace>
  <inkml:trace contextRef="#ctx0" brushRef="#br0" timeOffset="8933.61">8932 6655 2448 0,'0'0'740'0,"0"0"-205"16,0 0-278-16,0 0-141 16,0 0-116-16,0 0 0 15,118-52 0-15,-56 42-17 16,52-8-175-16,-16 6-378 16,-6-2-492-16</inkml:trace>
  <inkml:trace contextRef="#ctx0" brushRef="#br0" timeOffset="9734.84">10180 4295 803 0,'0'0'823'0,"0"0"-565"16,0 0-38-16,0 0-13 16,0 0-12-16,0 0 6 15,0 0-56-15,40-113-45 16,-18 86 24-16,0-7-50 15,3-5-40-15,-1-2 11 16,-1 2 2-16,-6 7-16 16,-3 10-10-16,-5 8 19 15,-5 10 28-15,0 4-55 16,1 10-5-16,2 24 11 0,6 16 4 16,0 14 4-1,3 12-15-15,-1 7-11 0,3 19 15 16,1 20 11-16,-4 29 6 15,1 15 30-15,-5 5-30 16,-1 1 11-16,2-1-16 16,-1 5-26-16,5 5 14 15,-1-5-10-15,3-4-4 16,-5-5 8-16,-4-3-9 16,-2-11-1-1,-7-11 0-15,0-8-1 0,0-9-1 16,0-9-8-16,0-20 10 15,0-22-5-15,5-17 5 0,3-11 0 16,1 2-8-16,5 4 7 16,-1 4-5-16,1-10 6 15,-1-4-6-15,-5-7-5 16,-3-7-52-16,-5-8 36 16,0-4 11-16,0-7 4 15,-9-2 6-15,-16-3 6 16,-10-4-84-16,-54 0-80 15,7-14-401-15,-10-2-791 0</inkml:trace>
  <inkml:trace contextRef="#ctx0" brushRef="#br0" timeOffset="10856.59">1799 4179 1487 0,'0'0'390'16,"0"0"-174"-16,0 0 75 16,0 0-70-16,0 0-21 15,0 0-15-15,0 0-56 0,-113-106-48 0,78 99-29 16,-10 5-16-16,-11 2-25 16,-9 4 1-1,-1 16 14-15,1 2-14 0,7-1 3 16,16-6-9-16,13-2-5 15,15-5 1-15,12 0-2 16,2 4-11-16,0 6 11 16,12 12 36-16,3 10 16 15,3 10 2-15,-3 10 15 16,-3 8 27-16,-5 11-22 16,-3 23-4-16,-2 28-11 15,0 29-14-15,-2 15-5 0,0 3-16 16,0-5 2-1,0-14-5-15,0 3-21 0,-4-1 0 16,-12 3 8-16,-2 5-7 16,-2-3 11-16,-1-3-6 15,-2-3-5-15,5-5 2 16,0-2-3-16,7-10-6 16,4-11 4-16,5-27-1 15,0-27 3-15,2-22 11 16,0-8-4-16,0 1-7 15,0 0 1-15,2-4-2 16,5-12 0 0,-3-14 0-16,5-8 1 0,7-10 0 15,13 0 8-15,16-10 13 0,19-18-18 16,18-8-6-16,12-6-8 16,7 0-19-16,-6 2-13 15,-11 8-4-15,-14 4 20 16,-19 7-7-16,-20 7-41 15,-29 2-86-15,-2 5-207 16,-7 3-873-16</inkml:trace>
  <inkml:trace contextRef="#ctx0" brushRef="#br0" timeOffset="12068.52">1365 8508 1795 0,'0'0'728'0,"0"0"-366"16,0 0 196-16,0 0-315 15,0 0-139-15,0 0-92 16,-13 156 27-16,13-27 27 16,2-3-35-16,0-21-10 15,3-36-21-15,-3-18 0 16,0-3 5-16,2-4-5 16,-1-8-25-16,-3-20-4 15,0-16-17-15,0-4 45 16,0-34-29-16,-7-18-127 0,0-15 47 15,1-27-2 1,6-26 43-16,0 10 45 0,0 13 24 16,9 21 9-16,2 34 67 15,5 0 28-15,4 6 22 16,5 12-41-16,6 12-47 16,2 12-7-16,7 4-31 15,-5 2-1-15,-1 24-43 16,-12 6-28-16,-13 8 20 15,-9 6-13-15,-9 4 38 16,-28 0 27-16,-13-1 1 16,-10-5 17-16,0-8-16 0,2-8 10 15,14-10 28-15,10-6 20 16,16-6-16-16,14-4 4 16,4 2-48-16,8 2-16 15,21 8 16-15,9 6 1 16,9 8 15-16,3 8-16 15,0 6 0-15,0 5-1 16,-8 1 2-16,-5 0 0 16,-2-6-1-16,-14-6 1 15,-2-6 9-15,-9-6-10 16,-3-6-8-16,0-8-53 0,8-10-230 16,-1 0-533-1,1-2-371-15</inkml:trace>
  <inkml:trace contextRef="#ctx0" brushRef="#br0" timeOffset="12335.78">1967 9192 12 0,'0'0'2411'0,"0"0"-1902"16,0 0-27-16,0 0-181 16,0 0-158-16,0 0-112 15,0 0-14-15,65-20-13 0,-39 20-4 16,1 16-19-16,-5 8-47 15,-8 6-54-15,-10 6 7 16,-4 2 43-16,-4 2 44 16,-19-2 25-16,-4-6 1 15,6-5 33-15,3-9 65 16,9-6-20-16,7-9-17 16,2-3-17-16,0 0-44 15,23 0-6-15,18 0 5 16,12-7-51-16,54-19-124 15,-13 1-153-15,-7 0-519 0</inkml:trace>
  <inkml:trace contextRef="#ctx0" brushRef="#br0" timeOffset="12831.2">2876 8863 2709 0,'0'0'539'16,"0"0"-247"-16,0 0 8 0,0 0-143 16,0 0-88-16,0 0-39 15,178 10-30-15,-47 6 0 16,50 2 0-16,18 0 0 15,-6-8 0-15,-26-4 0 16,-51-6-24-16,-35 0-60 16,-31 0-77-16,-23 0-4 15,-11-8 48-15,-14-6 117 16,-2-4 39-16,-31-6-3 16,-16-4 18-16,-2-2 18 15,6 4-1-15,10 2 13 16,16 6 12-16,7 7 3 0,10 6-99 15,0 5 0-15,3 0 0 16,19 0 0-16,3 16 0 16,4 9 0-16,0 10 0 15,-2 5 0-15,-10 2 0 16,-5 4 0-16,-10 0 0 16,-2 1 0-16,0-1 0 15,-18-2-72-15,-4 10-162 16,4-12-350-16,7-12-542 0</inkml:trace>
  <inkml:trace contextRef="#ctx0" brushRef="#br0" timeOffset="13371.8">4932 8715 2543 0,'0'0'942'16,"0"0"-615"-16,0 0-43 16,0 0-284-16,0 0 0 15,0 0 0-15,0 0 0 16,31 138 0-16,-17-70 0 16,-3 0 0-16,0-6 0 0,-4-12 0 15,-2-13-17-15,-5-15-7 16,0-16 11-16,0-6 13 15,-5-10 37-15,-15-24-20 16,-3-14-17-16,1-15 0 16,5-13 0-16,8-22 0 15,9 4 0-15,0-4 0 16,15 7 0-16,10 27 0 0,6 12 0 16,0 22 0-1,0 22 0-15,3 8 0 0,-1 28 0 16,-4 16 0-16,-6 14 0 15,-10 7-66-15,-11 3-33 16,-2 0-50-16,-15-8 14 16,-23-10 68-16,-9-8 34 15,-7-10 33-15,6-8 25 16,5-8 17-16,16-6 26 16,16-6-14-16,11-2-5 15,0 2-7-15,16 2-42 16,20 6 12-16,10 6 6 15,10 9-18-15,6 3-1 0,5 3-33 16,3 4-127-16,18 7-121 16,-16-10-531-16,-14-10-362 0</inkml:trace>
  <inkml:trace contextRef="#ctx0" brushRef="#br0" timeOffset="13666.84">5563 9168 2354 0,'0'0'688'0,"0"0"-347"16,0 0-17-16,0 0-165 16,0 0-111-16,0 0-30 15,113-36-18-15,-82 36-1 16,-8 16-16-16,-10 10-37 16,-13 8 33-16,0 2-4 15,-13 4 25-15,-10-4 10 16,2-6 1-16,1-6 23 15,7-10-2-15,7-6-10 16,6-5 23-16,0-3-25 16,0 0-14-16,12 0-6 15,13 0-3-15,15-5-3 0,15-7-83 16,48-14-215-16,-12 2-344 16,-6-2-336-16</inkml:trace>
  <inkml:trace contextRef="#ctx0" brushRef="#br0" timeOffset="14028.66">6180 8917 1487 0,'0'0'1115'16,"0"0"-553"-16,0 0-54 16,0 0-305-16,0 0-133 0,0 0-31 15,152-30-39 1,-77 26-27-16,4-4-112 0,-10 2-133 15,-16-4-184-15,-19 2-242 16,-26-2 163-16,-8 0 152 16,-29 0 187-16,-18-2 196 15,-6 0 139-15,2-4 160 16,9 0 174-16,11 0 13 16,8 0 41-16,12 4-143 15,6 2-107-15,5 2-44 16,0 5-233-1,0 3 0-15,0 0 0 0,0 0 0 16,0 18 0-16,0 17 0 16,12 11 0-16,-4 10 0 15,-1 8 0-15,-5 6 0 0,-2 20-110 16,-15-15-776-16,-6-13-987 16</inkml:trace>
  <inkml:trace contextRef="#ctx0" brushRef="#br0" timeOffset="14396.24">7666 8440 1942 0,'0'0'815'16,"0"0"-449"-16,0 0 107 15,0 0-285-15,0 0-103 0,0 0-38 16,-42 140-32-1,28-67-10-15,6 7-5 0,4-2-99 16,4 10-263-16,0-18-451 31,0-18-405-31</inkml:trace>
  <inkml:trace contextRef="#ctx0" brushRef="#br0" timeOffset="14568.91">7303 9142 2000 0,'0'0'663'15,"0"0"-176"-15,0 0-5 16,0 0-302-16,0 0-88 16,0 0-47-16,149-23-29 15,-73 15-16-15,9 1-66 16,2 0-181-16,2 7-288 0,-22 0-226 16,-25 0-398-16</inkml:trace>
  <inkml:trace contextRef="#ctx0" brushRef="#br0" timeOffset="14868.58">7557 9272 1647 0,'0'0'552'15,"0"0"-239"-15,0 0 13 16,0 0-148-16,0 0 47 16,0 0-14-16,7 154-39 0,-7-87-28 15,0 5-49-15,0 6-65 16,0 2-23-16,0-2-7 15,0-7-6-15,0-9-6 16,0-12-33-16,0-14-3 16,0-12 34-16,0-14-3 15,-12-8 17-15,-9-2 30 16,-13 0-10-16,-8-14 38 16,-3-2-14-16,2 0-17 0,8 0-9 15,8 2-18-15,16 0-10 16,11-2-121-1,29-18-245-15,18 5-600 0,6 2-193 0</inkml:trace>
  <inkml:trace contextRef="#ctx0" brushRef="#br0" timeOffset="15171.31">7820 9665 2261 0,'0'0'896'15,"0"0"-389"-15,0 0-252 16,0 0-78-16,0 0-177 15,0 0 0-15,0 0 0 16,147-76 0-16,-115 80 0 0,-9 20 0 16,-9 8-11-16,-12 8-28 15,-2 2-12-15,-6 2 41 16,-19-4 4-16,0-5 6 16,6-7 16-16,3-10-5 15,9-8 13-15,7-8-12 16,0-2-12-16,7 0 21 15,22 0-8-15,13-2-6 16,10-8-7-16,3-3-87 16,-1 2-63-16,-10-1-122 15,-15-1-96-15,-16 2-252 16,-13 0-121-16</inkml:trace>
  <inkml:trace contextRef="#ctx0" brushRef="#br0" timeOffset="15356.04">7510 9381 2322 0,'0'0'780'0,"0"0"-252"16,0 0-295-16,0 0-143 15,0 0-70-15,165-21-20 16,-84 17 0-16,39-8-200 0,-20 0-377 15,-13-4-625-15</inkml:trace>
  <inkml:trace contextRef="#ctx0" brushRef="#br0" timeOffset="15892.31">8564 8755 1667 0,'0'0'1044'0,"0"0"-347"0,0 0-246 0,0 0-214 16,0 0-237-16,0 0 0 16,0 0 0-16,-2 14 0 15,2 38 0-15,0 10 0 16,0 4 0-16,6-2 0 16,6-6 0-16,-1-10 0 15,-2-13 0-15,-3-15-30 16,-1-14-11-16,-5-6 41 15,0-18 13-15,0-22-12 0,0-13-1 16,0-15 1 0,0-24 5-16,0 2-5 0,0-3 18 15,0 3 11-15,9 24-30 32,6 2 0-32,5 18 0 0,3 18 0 15,4 14 0-15,4 12 0 0,5 2 0 16,-1 16 0-16,-2 14-23 15,-6 10-55-15,-12 4-58 32,-15 6-56-32,-2 0 33 15,-35 0 31-15,-17-3 84 16,-6-7 44-16,-1-8 6 16,9-10 39-16,14-8 53 0,15-6 8 15,15-4-2-15,8 0-49 16,0 4-53-16,24 4 7 15,11 4-9-15,10 6 13 16,11 2-13-16,4 2-71 16,3-2-49-16,-1-4-53 15,-2-6-75-15,9-14-81 16,-15 0-254-16,-12 0-202 0</inkml:trace>
  <inkml:trace contextRef="#ctx0" brushRef="#br0" timeOffset="16066.67">9173 8933 18 0,'0'0'1568'0,"0"0"-724"15,0 0-220-15,0 0-103 0,0 0-252 16,0 0-17-16,0 0-252 16,-3-52 0-16,3 62 0 15,0 18 0-15,0 12 0 16,0 12 0-16,0 11 0 16,5 1 0-16,15 26 0 15,0-16-278-15,-2-16-743 0</inkml:trace>
  <inkml:trace contextRef="#ctx0" brushRef="#br0" timeOffset="17364.47">1847 10469 624 0,'0'0'1060'0,"0"0"-845"0,0 0 75 16,0 0 19-16,0 0-35 16,-13-110-62-16,-8 90-78 15,-1 4-35-15,-7 4-12 16,-7 2-26-16,-8 6-28 15,-12 4-32-15,-10 0 12 16,-9 0-13-16,-2 10 1 16,5 2 8-16,7 2 3 15,17-2 0-15,17-4 11 16,10-2-1-16,17-2 8 16,4-2-9-16,0 2-20 0,0 6 1 15,0 8-2 1,0 10 0-16,0 16 12 0,0 15-12 15,0 28 15-15,0 34-7 16,0 33 1-16,0 17 25 16,-2-1-7-16,2-1 6 15,0-9 9-15,-4 13-15 16,1 1 14-16,-2 2 1 16,5-1-15-16,0-1 16 15,-4 5-20-15,4-3 11 16,-9 1 20-16,-2 1-37 15,-2 1 13-15,-3-5-14 0,-2-1-8 16,5-15 1-16,1-5-9 16,4-11 0-16,4-24 0 15,1-32 0-15,3-24 0 16,0-13 0-16,0 1 0 16,5 2 0-16,3-2 0 15,-1-12 0-15,2-10 0 16,0-10 0-16,0-6 0 15,5-6 0-15,5-6 0 16,15 0 0-16,17-8 0 16,23-14 0-16,37-10 0 15,38-4 0-15,30-8 0 0,-15 8 0 16,-41 12-30-16,-45 12 16 16,-42 8 4-16,-5 0 10 15,-9 2-6-15,-6 2 6 16,-12 0 0-16,-4 0 0 15,0 0-21-15,0-4-64 16,0-3-510 0,0-4-615-16</inkml:trace>
  <inkml:trace contextRef="#ctx0" brushRef="#br0" timeOffset="18904.09">1969 10961 388 0,'0'0'1425'0,"0"0"-1130"15,0 0 269-15,0 0-78 0,0 0-182 16,0 0-66 0,0 0-95-16,-58-12-20 0,58 12-39 15,0 0-38-15,0 0-46 16,18 0 0-16,20 0 0 15,24-3 0-15,18 0 0 16,11-1-11 0,-1-3-46-16,-12 0-73 0,-20 0-86 15,-22-1-53-15,-18 1-249 16,-18 0-180-16</inkml:trace>
  <inkml:trace contextRef="#ctx0" brushRef="#br0" timeOffset="19266.14">2931 10564 1607 0,'0'0'957'0,"0"0"-415"16,0 0-9-16,0 0-260 16,0 0-89-16,0 0-184 31,0 0 0-31,-42-39 0 0,40 75 0 0,0 21 0 15,2 15 0-15,0 10 0 16,0 8 0-16,0-2 0 0,0-5 0 16,0-11 0-1,0-14 0-15,0-16 0 0,0-18 0 16,0-10 0 0,-7-10 0-16,-4-4 0 0,-9 0 0 15,-10-12 0-15,-9-8 0 16,-5-2 0-16,1 2 0 15,9 6 0 1,15 6 0-16,11 8 0 0,24 4-188 16,20 16-471-16,9-4-364 0</inkml:trace>
  <inkml:trace contextRef="#ctx0" brushRef="#br0" timeOffset="19595.98">3185 10866 2041 0,'0'0'783'0,"0"0"-216"15,0 0-198-15,0 0-152 16,0 0-160-16,0 0-43 16,0 0-14-16,152-74-18 15,-111 102 16-15,-10 8-55 16,-12 12-22-16,-15 6 8 0,-4 3 4 15,-12-1 52-15,-17-4 15 16,-3-12 1-16,5-8 53 16,8-14-12-16,9-8 4 15,8-6 10-15,2-4-26 16,0 0-6-16,12 0-24 16,12 0 0-16,14-6-12 15,7-2-27-15,4 0-108 16,-3-2-105-16,-6-2-127 15,-13 0-262-15,-15 2-48 0</inkml:trace>
  <inkml:trace contextRef="#ctx0" brushRef="#br0" timeOffset="19800.09">2940 10597 1647 0,'0'0'1212'0,"0"0"-885"16,0 0 182-16,0 0-316 16,0 0-119-16,0 0-37 15,157-62-26-15,-64 60-11 16,52-3-92-16,-16 1-542 0,-9-1-975 16</inkml:trace>
  <inkml:trace contextRef="#ctx0" brushRef="#br0" timeOffset="20193.28">5719 10860 730 0,'0'0'2108'16,"0"0"-1562"-16,0 0-255 16,0 0-30-16,0 0-101 15,0 0-160-15,0 0 0 16,22-94 0-16,-6 62 0 16,2-2 0-16,-1 0 0 15,2 1 0-15,-6 5 0 16,-3 5 0-16,-4 9 0 15,-6 3 0-15,0 9 0 16,0 2 0-16,0 0 0 16,0 16 0-16,-8 17 0 15,2 13 0-15,-3 14 0 16,5 6 0-16,2 2 0 0,2 0 0 16,0-4 0-16,0-7-80 15,0-9-161 1,0 0-226-16,-8-14-202 0,-5-12-137 0</inkml:trace>
  <inkml:trace contextRef="#ctx0" brushRef="#br0" timeOffset="20368.64">5626 11203 1572 0,'0'0'657'0,"0"0"-192"0,0 0-98 16,0 0-90 0,0 0-88-16,0 0-43 0,0 0-22 15,81 2-13-15,-22-2-46 16,12 0-65-16,11 0 0 15,28-14-149-15,-21-2-396 16,-18 2-559-16</inkml:trace>
  <inkml:trace contextRef="#ctx0" brushRef="#br0" timeOffset="21001.68">8932 10371 1674 0,'0'0'642'15,"0"0"-281"1,0 0-11 0,0 0-91-16,0 0-65 0,-116 48-53 15,89 0-25 1,7 9-37-16,9 5-7 0,11 3-15 15,0 0-33-15,20-5 1 16,20-8-25-16,16-12 0 16,10-16 15-16,9-12-9 15,-2-12 12-15,0-10-4 16,-11-26-5-16,-8-10 31 16,-13-14-40-16,-15-8 0 15,-12-6 0-15,-14-3 0 16,0 3 0-16,-23 10 0 15,-13 12 0-15,-15 20 0 16,-14 22 0-16,-32 18 0 16,-55 64 0-16,19-2-478 0,6 3-1080 15</inkml:trace>
  <inkml:trace contextRef="#ctx0" brushRef="#br0" timeOffset="22124.1">2758 12155 567 0,'0'0'1208'0,"0"0"-1010"15,0 0 131-15,0 0 174 16,0 0-207-16,0 0-48 16,0 0 3-16,-120-73-106 15,108 77-82-15,-1 24-30 16,-3 9-7-16,5 12 10 15,7 5-12 1,4 0-8-16,13-4-16 16,28-12-2-16,11-12 2 0,13-13 0 15,7-13 6-15,-1-7 18 16,-7-21-14-16,-12-6 5 0,-16-6 18 16,-18-2 11-16,-16-4-21 15,-2-2-23 1,-23-1 0-16,-20 5 0 0,-7 12 0 15,-6 10 0-15,0 20 0 16,-6 21 0-16,15 18-363 16,14 3-1074-16</inkml:trace>
  <inkml:trace contextRef="#ctx0" brushRef="#br0" timeOffset="22461.71">5325 11769 2713 0,'0'0'774'0,"0"0"-429"16,0 0-81-1,0 0-264-15,0 0 0 0,0 0 0 16,0 102 0-16,6-44 0 16,12 6 0-16,2-2 0 15,7-3 0-15,2-9-146 16,18-4-463-16,-7-16-322 15,-3-14-242-15</inkml:trace>
  <inkml:trace contextRef="#ctx0" brushRef="#br0" timeOffset="22666.17">5779 12013 1763 0,'0'0'887'0,"0"0"-274"16,0 0-67-16,0 0-259 0,0 0-287 15,0 0 0-15,0 0 0 16,-31-54 0-16,17 92 0 15,-1 18 0-15,-5 13 0 16,-3 11 0-16,4 6 0 16,-6 2 0-16,3 0-146 15,-3 17-323-15,5-23-322 16,7-20-398-16</inkml:trace>
  <inkml:trace contextRef="#ctx0" brushRef="#br0" timeOffset="22996.81">6064 12312 1605 0,'0'0'843'0,"0"0"-234"0,0 0-90 16,0 0-226-16,0 0-66 15,0 0-227-15,0 0 0 16,-4-34 0-16,0 90 0 15,4 14 0-15,0 12 0 16,0 3 0-16,2-1 0 0,13-10 0 16,-1-12 0-16,-3-16 0 15,-3-14 0-15,-6-15-26 16,-2-13 11-16,0-4 15 16,-17 0 24-16,-16-18-7 15,-10-7-17-15,-3-3 0 16,-2 2 0-16,9 4 0 15,7 6 0 1,12 6 0-16,16 6 0 0,20 0-128 16,17 0-687-16,9-4-646 0</inkml:trace>
  <inkml:trace contextRef="#ctx0" brushRef="#br0" timeOffset="23327.68">6399 12457 2288 0,'0'0'927'16,"0"0"-359"-16,0 0-255 16,0 0-313-16,0 0 0 15,0 0 0-15,0 0 0 16,58-39 0-16,-34 57 0 0,-2 8 0 31,-8 9 0-31,-12 3-18 0,-2 4-72 0,-7 2 40 16,-17-4 26-16,-3-6 9 15,5-8 15-15,3-10 1 16,11-6 0-16,8-8 36 16,0-2-16-16,0 0-7 15,14 0-14 1,9 0-18-16,16 0 10 0,5-4-38 16,6-4-158-16,-2-6-126 15,-5-8-273-15,-12 0 10 0,-18 0-285 16</inkml:trace>
  <inkml:trace contextRef="#ctx0" brushRef="#br0" timeOffset="23533.79">6071 12268 2198 0,'0'0'727'15,"0"0"-209"-15,0 0-138 16,0 0-107-16,0 0-273 0,0 0 0 16,0 0 0-16,131-64 0 15,-28 54 0-15,-11 3-257 16,-11 2-683-16</inkml:trace>
  <inkml:trace contextRef="#ctx0" brushRef="#br0" timeOffset="24330.92">7687 12182 1829 0,'0'0'709'0,"0"0"-342"16,0 0 162 0,0 0-241-16,0 0-114 0,0 0-99 15,0 0-38-15,29 0-8 16,-3-2-4-16,10 0-14 16,6 2-11-16,2 0-36 15,26 0-183-15,-10 0-290 0,-9 0-484 16</inkml:trace>
  <inkml:trace contextRef="#ctx0" brushRef="#br0" timeOffset="24732.8">8582 12041 1698 0,'0'0'675'16,"0"0"-86"-16,0 0-129 15,0 0-205-15,0 0-114 16,0 0-67-16,0 0-47 0,0-22-27 16,0 22-1-1,0 0-9-15,0 0 8 0,0 0 2 16,0 0 12-16,5-6 8 16,3-6 25-1,3-6-3-15,5-8-11 16,2-8-4-16,0-6-14 0,0-2-13 15,-5-1 0 1,1 2 0-16,-3 6 0 0,-7 11 0 16,-2 11 0-1,-2 8 0-15,0 5 0 0,0 2 0 0,0 27 0 16,0 14 0-16,0 20 0 16,0 11 0-1,9 10 0-15,2 2 0 16,4-1 0-16,2-5-23 0,-4-6-95 15,-2-8-140-15,-4-10-56 16,-7-7-265-16,0-16-214 16,0-12-498-16</inkml:trace>
  <inkml:trace contextRef="#ctx0" brushRef="#br0" timeOffset="24862.15">8672 12537 492 0,'0'0'1416'0,"0"0"-876"15,0 0-242 1,0 0 62-1,0 0-147-15,0 0-144 0,0 0-14 0,106 2-55 16,-2-2-72-16,-12-2-498 16,-14-9-697-1</inkml:trace>
  <inkml:trace contextRef="#ctx0" brushRef="#br0" timeOffset="25732">2800 13521 2213 0,'0'0'478'0,"0"0"-102"16,0 0 169-16,0 0-323 15,0 0-109-15,0 0-64 16,0 0-23-16,-124 83-1 16,105-29 24-16,8 6-49 15,11 0 0-15,0-2 0 16,27-8 0-16,17-10 0 0,15-14 0 15,5-14 0-15,3-12 0 16,-5-2 0 0,-8-26 0-16,-14-6 0 15,-16-8 0-15,-12-8 0 0,-12-6 0 16,-10-9 0 0,-29 0 0-16,-15 0 0 0,-13 11 0 15,-6 18 0 1,-7 26 0-16,-16 40 0 0,21 24-460 15,21 2-908-15</inkml:trace>
  <inkml:trace contextRef="#ctx0" brushRef="#br0" timeOffset="26337.49">5476 13593 1512 0,'0'0'1068'0,"0"0"-780"16,0 0 47-16,0 0 114 15,0 0-250-15,0 0-68 16,0 0-58-16,15-32-32 16,4 4-41-16,5-8 0 15,-2-6 0-15,0-4 0 16,-3 0 0-16,-4 6 0 15,-6 6 0-15,-4 10 0 16,-3 13 0-16,-2 11 0 16,0 0 0-16,0 29 0 15,0 22 0-15,0 18 0 0,6 13 0 16,7 6 0 0,3-2 0-16,2 1-8 0,-2-9-94 15,-6-4-235-15,-10 4-237 16,0-20-92-16,-19-13-299 0</inkml:trace>
  <inkml:trace contextRef="#ctx0" brushRef="#br0" timeOffset="26463.27">5407 14163 1234 0,'0'0'1067'0,"0"0"-724"16,0 0 168-16,0 0-135 16,0 0-137-16,0 0-119 15,0 0-98-15,147-40-22 16,9 6-114-16,-16 6-548 15,-2 0-805-15</inkml:trace>
  <inkml:trace contextRef="#ctx0" brushRef="#br0" timeOffset="26726.41">7671 13780 2268 0,'0'0'667'0,"0"0"-334"16,0 0 26-16,0 0-149 16,0 0-121-1,0 0-62-15,0 0-14 0,124-30-13 16,-53 24-6-16,14-2-178 15,42-2-274 1,-19 2-339-16,-21-1-190 0</inkml:trace>
  <inkml:trace contextRef="#ctx0" brushRef="#br0" timeOffset="27064.33">8539 13481 1827 0,'0'0'658'15,"0"0"-124"-15,0 0-50 16,0 0-178-16,0 0-19 16,0 0-287-16,0 0 0 15,16-86 0 1,-16 86 0-16,0 20 0 16,-4 16 0-16,2 14 0 0,2 14 0 15,0 11 0-15,0 5 0 0,6-2 0 16,10 0 0-16,0-10 0 31,-6-10 0-31,-1-16 0 0,-6-13 0 16,-3-13 0-16,0-12 0 15,-20-4 0-15,-16 0 0 0,-7-6 0 16,-1-6 0 0,-1-2 0-16,10 1 0 0,13 8 0 15,22-8-90 1,9 5-460-16,22-2-742 0</inkml:trace>
  <inkml:trace contextRef="#ctx0" brushRef="#br0" timeOffset="27403.94">8940 13672 2183 0,'0'0'793'0,"0"0"-179"15,0 0-297 1,0 0-128-16,0 0-189 0,67-111 0 15,-26 109 0 1,-1 2 0-16,-7 6 0 16,-8 20 0-16,-12 10 0 0,-13 9 0 15,0 5-3-15,-18 6-33 16,-15-2 24 0,-6-2 12-16,4-10 0 15,8-10 1-15,12-10 7 16,11-9 1-16,4-9-5 15,13-3-4-15,24-1 0 16,17 0 0-16,13-1-3 0,5-12-78 16,9-7-209-16,-16 0-337 15,-24 2-352-15</inkml:trace>
  <inkml:trace contextRef="#ctx0" brushRef="#br0" timeOffset="27569.08">8455 13479 2297 0,'0'0'745'0,"0"0"-497"16,0 0 40-16,154-52-90 16,-81 42-60-16,10 4-86 15,11 2-52-15,41 0-27 16,-21 2-279-16,-16-4-521 0</inkml:trace>
  <inkml:trace contextRef="#ctx0" brushRef="#br0" timeOffset="28570.84">9798 9914 1132 0,'0'0'972'0,"0"0"-648"16,0 0-13-1,0 0 14-15,0 0-121 0,0 0-69 16,135-99-80-16,-89 80-19 16,1 1-22-1,-7 5-13-15,-13 5 16 0,-14 7-8 16,-9 1 7 0,-4 0 37-16,0 15-41 15,-8 14 3-15,-9 13-2 0,2 10-4 16,2 16 12-16,2 24 2 0,9 35 10 31,2 25 15-31,6 14-30 0,19-1 1 0,2-7-7 16,-5-5-4-16,0 9 17 15,-4 11-16-15,-5 9 5 16,-4 15-14 0,-6 5 6-16,-3 4 0 15,2-1-5-15,2-6-1 0,9-3 21 16,3-2-12-16,7-3 0 15,0-2 28 1,2-11-36-16,-4-12 0 16,-1-11-1-16,-5-17 0 15,-6-12 4-15,-2-27-4 0,-7-25 6 16,0-24 5-16,0-14-10 16,0-4-2-16,-7-2 1 15,-4-2 0-15,-2-10 4 16,-3-5 2-16,-1-5 5 15,-8-3 11 1,-11 0-21-16,-9-1 19 0,-15 0-11 16,-31 1-8-16,-32 8 11 0,5 1-11 15,9 0-1-15,16 4 3 16,30 0-3-16,7 6-1 16,12 4-41-1,44-10-213-15,13-10-446 16,27-8-2006-16</inkml:trace>
  <inkml:trace contextRef="#ctx0" brushRef="#br0" timeOffset="31736.75">2252 15507 2191 0,'0'0'548'0,"0"0"-316"16,0 0 267-16,0 0-256 16,0 0-132-16,0 0-92 15,0 0-10-15,-42 100 27 16,42-16 12 0,0 6-16-16,0 4-14 0,2-15-1 0,5-3-17 15,-3-12-1-15,2-16 1 16,0-18 0-16,-2-16 6 15,-2-14-6-15,-2 0 7 16,0-22 16-16,0-26-22 16,-2-14-1-16,-10-24 1 15,4-35 11-15,1 5-2 0,7 10-9 16,0 19-1-16,7 29 6 31,15 8-6-31,5 8-1 16,6 22 0-16,3 18-9 15,-1 2 4-15,3 26-8 16,-7 18-1-16,-10 6-13 16,-11 11-14-16,-10 7 10 15,-8-2-7-15,-28 2 3 16,-13-10 20-16,-7-10-16 16,-1-8 10-16,1-12 22 15,7-14-1-15,13-1 1 16,9-9 21-16,14-4 27 15,11 0 12-15,2 1-41 0,9 7-19 16,18 9 0-16,10 7-6 16,7 10 5-16,8 8-1 15,2 6 1-15,4-2 1 16,-2 2-1-16,-6-8-38 16,-7 0-15-16,-7-12-21 15,-12-2-2-15,-6-7 14 16,-10-7-18-16,0-8-76 15,-8-4-92-15,0 0-419 16,0-8-428-16</inkml:trace>
  <inkml:trace contextRef="#ctx0" brushRef="#br0" timeOffset="32098.8">2700 16254 2004 0,'0'0'576'0,"0"0"-263"16,0 0 139-16,0 0-275 15,0 0-99-15,0 0-53 16,0 0-25-16,67-54-9 16,-45 54-3-16,-4 4-21 15,-4 14-74-15,-10 8-8 0,-4-4 34 16,0 6 53 0,-12-6 10-16,-3-4 18 0,1-5 38 15,3-3-2-15,7-6 22 16,4-4-12-16,0 0-23 15,0 0-23-15,20 0 0 16,12 0 0-16,5 4 0 16,5 6-36-16,1 8-20 15,-7 4-48-15,-7 6-46 16,-16 6 5-16,-13 2 52 16,0 4 93-16,-27-8 64 15,-11-2 53-15,-9-4 0 16,-4-8-20-16,4-12-25 0,3-6-18 15,4 0-54 1,4-40-48-16,10 0-440 0,10-6-896 0</inkml:trace>
  <inkml:trace contextRef="#ctx0" brushRef="#br0" timeOffset="32592.62">3235 16004 2706 0,'0'0'568'16,"0"0"-468"-16,0 0 28 16,0 0-34-16,0 0-25 15,162 12-33-15,-44-2-16 16,34-6-2-16,-7 0-18 15,-27-4-12-15,-36 0-31 16,-33 0-71-16,-5-4-54 16,-8-4 12-16,-13-2 63 15,-23-4 93-15,-3 2 2 0,-32-6 17 16,-9 0 2-16,-6-1-9 16,1-3 21-16,7 4 14 15,9 2 20-15,8 2 65 0,12 4 15 16,9 6-17-16,4-2-32 15,0 4-71-15,0 2-9 32,13 0-17-32,7 0 7 0,4 12 13 0,0 6-14 15,1 4 11-15,-2 5 0 16,-6 5-9-16,-5-1 14 16,-10 6-8-16,-2 1-3 15,-2 0-12-15,-17 2-21 16,-7 2-165-16,3-10-417 15,8-10-631-15</inkml:trace>
  <inkml:trace contextRef="#ctx0" brushRef="#br0" timeOffset="33270.25">4781 15655 2278 0,'0'0'668'0,"0"0"-325"16,0 0 155-16,0 0-305 31,0 0-77-31,0 0-116 16,0 0 0-16,-22 62 0 0,22 0 0 16,0 10 0-16,0-4 0 15,0-1 0-15,0-17 0 16,0-12 0-16,0-10 0 15,0-20 0-15,0-8 0 16,0 0 0-16,0-34 0 16,-5-8 0-16,-6-20 0 15,2-15 0-15,0-19 0 16,4 2 0-16,5 4 0 16,0 0 0-16,5 29 0 15,17 11 0-15,5 22 0 16,2 20 0-16,2 8 0 15,1 30 0-15,-3 20 0 0,-9 8-30 16,-14 6 4-16,-6 7-14 16,-6-9-2-16,-23 0 30 15,-10-12 7-15,0-10 5 16,7-14 21-16,8-4-6 16,13-12 6-16,11-2-21 15,0-2-1-15,15 7 1 16,19 0 13-16,13 4-13 15,6 3 0-15,5 2-21 16,5 4-27-16,-3 0-107 0,9 10-103 16,-16-10-272-16,-13-2-356 15</inkml:trace>
  <inkml:trace contextRef="#ctx0" brushRef="#br0" timeOffset="33635.5">5407 16078 2174 0,'0'0'645'0,"0"0"-354"16,0 0-15-16,0 0-113 15,0 0-86-15,0 0-59 0,123-48-18 16,-88 48-13-16,-8 4-58 16,-12 14-55-16,-10 6-5 15,-5 6 53-15,-7 0 76 16,-17-2 2-16,-1-2 60 15,5-8 70-15,7-4-11 16,8-10-32-16,5 0-27 16,2-4-2-16,23 0-10 15,6 2-28-15,5 2-13 0,1 4-7 16,0 0-1-16,-6 6-23 16,-9 4-11-16,-11 4-1 15,-11 2-3-15,0 7 39 16,-20-4 14-16,-15 4 16 15,-11-1 10-15,-2-6-7 16,1-8-33-16,7-10-1 16,7-28-187-16,10-14-545 15,14-14-1309-15</inkml:trace>
  <inkml:trace contextRef="#ctx0" brushRef="#br0" timeOffset="33793.32">5730 15835 2614 0,'0'0'609'16,"0"0"-273"-16,0 0-66 15,0 0-156-15,116-2-54 16,-38-6-44-16,13-6-16 16,34-12-145-16,-24 2-509 15,-20 0-1021-15</inkml:trace>
  <inkml:trace contextRef="#ctx0" brushRef="#br0" timeOffset="34156.28">6798 15462 2635 0,'0'0'719'15,"0"0"-340"-15,0 0-16 0,0 0-363 0,0 0 0 32,0 0 0-32,0 0 0 0,-32 140 0 0,32-23 0 15,0 23 0-15,0-9 0 16,0-29 0-16,-2-38 0 16,2-24 0-16,-2-2 0 15,-3-6 0-15,-2-5 0 16,-3-18 0-16,-13-9 0 15,-8 0 0-15,-11-22 0 16,-10-6 0-16,1-2 0 0,7 2 0 16,8 6 0-16,18 4 0 15,16 10 0-15,26-10-116 32,21 6-419-32,6-2-482 0</inkml:trace>
  <inkml:trace contextRef="#ctx0" brushRef="#br0" timeOffset="34463.51">7022 15869 649 0,'0'0'1939'16,"0"0"-1318"-16,0 0-103 0,0 0-286 16,0 0-95-16,0 0-137 15,0 0 0-15,100-58 0 16,-68 66-3-16,-8 20-53 15,-10 12-50-15,-14 4-46 16,0 1 19-16,-18 1 74 16,-11-6 50-16,2-6 9 15,2-10 96-15,12-10 2 0,9-6-5 16,4-8-14-16,9 0-35 16,22 0-31-16,16-6-13 0,13-6-9 15,7-10-91-15,2 0-181 16,-2-14-254-16,-18 4-350 15,-18 0-610-15</inkml:trace>
  <inkml:trace contextRef="#ctx0" brushRef="#br0" timeOffset="34667.78">6840 15557 1976 0,'0'0'1104'15,"0"0"-743"-15,0 0-70 16,0 0-68-16,0 0-82 0,155-81-141 16,-92 69 0-16,30 2-3 15,-12 2-236-15,-10 2-659 0</inkml:trace>
  <inkml:trace contextRef="#ctx0" brushRef="#br0" timeOffset="35234.86">7762 15424 1986 0,'0'0'814'0,"0"0"-503"0,0 0-39 15,0 0 22-15,2 102-94 16,21-35-82 0,-1 3-53-16,0 12-29 0,-4 2-36 15,-9 0 0-15,-9-3 0 31,0-9 0-31,0-14 0 0,-15-18 0 0,-4-14 0 16,1-22-23-16,3-4-43 16,-1-30-39-16,3-20 42 15,4-16 33-15,3-27 30 16,6-25 27-16,0 8 25 0,2 10 41 16,18 20 22-1,2 27-115 1,11 3 0-16,7 6 0 0,5 12 0 0,2 16 0 15,0 16 0-15,-5 0 0 16,-7 30 0 0,-10 14 0-1,-11 10 0-15,-14 4-66 0,-10 1-6 0,-27-1 6 16,-15-8 27-16,-5-6 31 16,-1-10 8-16,6-10 6 15,15-12 39-15,14-6-4 16,15-2 19-16,8-4-18 15,0 0-5-15,17 0-17 0,12 0-20 16,6 0 0-16,2 10 0 16,0 16 0-16,-3 6 0 15,-5 12 0-15,-7 10-20 16,-4 7 14-16,-2-1-15 16,-5 0-12-16,1-6-15 15,5-12-82 1,5-8-149-1,14-15-299-15,-5-15-185 16,-2-4-125-16</inkml:trace>
  <inkml:trace contextRef="#ctx0" brushRef="#br0" timeOffset="35536.4">8263 16192 1270 0,'0'0'762'0,"0"0"-144"16,0 0-162-16,0 0-158 15,0 0-64-15,0 0-80 16,103-112-70-16,-59 98-37 15,4 6-20-15,-4 8-11 16,-9 0-16-16,-8 18-8 16,-16 16-1-16,-11 6-10 15,-4 4 4-15,-30 6 1 16,-6-1 13-16,-5-4 1 0,3-8 22 16,9-11 29-16,10-8 14 15,17-8-7-15,6-6-58 16,16-4 0-16,26 0 0 15,18 0 0-15,16-14 0 16,11-8 0-16,6-5 0 16,-1 0 0-16,-3-18-128 15,-25 9-569-15,-24 0-896 0</inkml:trace>
  <inkml:trace contextRef="#ctx0" brushRef="#br0" timeOffset="36963.61">11784 3832 603 0,'0'0'1104'16,"0"0"-789"-16,0 0 14 15,0 0-25-15,0 0-41 16,0 0-36-16,0 0-80 16,-16-84-54-16,14 84-36 15,-5 23-56-15,1 20 12 16,-8 35 20-16,1 36 0 15,1 37 36-15,8 19-28 0,4 9-13 16,0 1 8-16,12-2-27 31,5 11 8-31,-1 7-11 0,1 7 1 16,-1 4-4-16,-3 1-3 16,-6 4 0-16,-5 7 49 15,-2 8-31-15,0 12-2 16,-13 13-16-16,-5 13 17 15,-2 15-14-15,0 11 7 16,-3 6-2-16,2 12 29 16,-4 0-17-16,5 7-13 0,0 7 11 15,6 4-12-15,8 6 20 16,4 2-4-16,2 2-20 16,0 0 2-16,6 6 4 15,15 0-5-15,6 0-3 16,2-1-5-16,6-7 5 15,1 0 1-15,3-10 11 16,4-4-12-16,1-4-8 16,1-9 8-16,-2-1 0 15,-8-10-6-15,-4-8 5 16,-8-7 0-16,-8-7 1 0,-9-2 6 16,0-13-6-1,-6-7-9-15,2-16 9 0,2-18-3 16,7-5 3-16,3-3 0 15,7 3 0-15,6-7 5 16,9-10-5-16,9-15 0 16,3-18 7-16,4-22-1 15,-7-33 12-15,-10-29-16 16,-6-22-1-16,-7-18 23 16,5 4-23-16,-2-8 8 15,-1-1-9-15,-9-16-3 16,-5-10-3-16,-6-5 6 15,-4 2 0-15,0-6 12 0,-4 0-6 16,-12 0-5 0,-1 0 0-16,1 0-1 0,3 0 14 15,3 0-14 1,4 0 0-16,3 0 0 0,3 0 0 16,0 0 0-16,0 0-38 15,0 0-34-15,0 0 9 16,0 0-51-16,0 0-42 15,0 0-117-15,-4 0-565 0</inkml:trace>
  <inkml:trace contextRef="#ctx0" brushRef="#br0" timeOffset="38732.64">9090 15607 525 0,'0'0'918'0,"0"0"-794"0,0 0 11 16,0 0 50-16,0 0-8 15,0 0 26-15,0 0-55 16,122 74-59-16,-84-70-7 15,9-4-1 1,11 0 2-16,16-16-28 0,26-24-25 16,30-19-19-16,23-21-11 15,8-10 0-15,-30 0-2 16,-4-16-32-16,-22-11-6 0,-7-15 28 16,8-21 12-16,-19 5 22 15,-2-4-10 1,-9-11 2-16,-10-5-14 0,-6-6 1 15,-6-5-1-15,-4-6-20 16,-2-7 15 0,4-9 5-16,1-9 2 0,0-2 25 15,3-9-11-15,2-2 8 16,0-7 19-16,0-11-11 16,7-4-11-16,-1-9-8 15,3-5-4-15,-1-1 18 0,-3-3-4 16,-3-4-22-1,-4 2-2-15,0-1-7 0,-2 3 7 16,-1 6 0-16,0 0 0 16,1 1 1-16,4 3 1 15,4-3 10 1,5 3 2-16,4 4-13 0,1 4 10 16,-3 5-10-16,-5 5 0 15,-8 9 7 1,-2 3 10-16,-8 11 1 0,-1 9 9 15,-3 13-26-15,-2 11 12 16,-2 9-13 0,2 9 0-16,0 13 9 0,-4 11-8 0,-3 13 6 15,-8 24 1 1,-5 22-7-16,-7 18 8 16,3 5-8-1,-1-3 26-15,8-4-10 16,1-6-16-16,6 4 0 15,1-1 14-15,4-3-14 16,5-6 0-16,12-20-1 16,10-30 1-16,11-25 9 0,-4 13-10 15,-11 29 1-15,-15 39 4 16,-10 30-4-16,3 0-2 16,4-2 1-16,5 0-4 15,-1 4 4-15,-1 3 0 16,-1 4 0-16,-3 3 7 15,-5 4-7-15,-7 5-1 16,-9 7-6-16,-9 6-2 16,-7 4 9-16,-2 0-18 15,0 0 0-15,0 0 17 16,-2 0 2-16,-11 0-1 0,-3-4 1 16,-9 3 0-1,-4-4-1-15,-7 1 0 0,-1-1-2 16,-3-2 2-16,-1 0-15 15,1-4 15-15,3 1 0 16,-1-2 0-16,7 2 8 16,2 2-8-16,4 2 1 15,9 4 16-15,7 0-16 0,7 2 13 16,2 0-14-16,0 0-3 16,7 2-13-16,15 10 16 15,14 4 16-15,13 0 13 16,16-4-28-16,14-4 19 0,8-6-20 15,3-2 9 1,-8 0-8-16,-15 0-1 0,-18-4 0 16,-21-2 12-1,-18 2-11-15,-10 0 64 0,0 0 32 16,-14 1-56-16,-3-1-7 16,-1 1-13-16,0 3-15 15,4 0-1-15,2 0-5 16,0 3-2-16,1 15 1 15,2 5-8 1,-2 9 9-16,0 8 0 0,0 5 0 16,-3 3 13-16,-1 0-12 0,-5 2 10 15,-1 0-11-15,2 0 1 16,1-6 7-16,2-4-8 16,5-8-1-16,2-5 1 15,5-7-18 1,-1-6-13-16,3 0-133 0,2-4-456 15,0-6-415-15</inkml:trace>
  <inkml:trace contextRef="#ctx0" brushRef="#br0" timeOffset="38828.11">14309 4203 1737 0,'0'0'625'0,"0"0"-381"0,0 0-76 16,0 0-168-16,0 0-185 15,0 0-485-15</inkml:trace>
  <inkml:trace contextRef="#ctx0" brushRef="#br0" timeOffset="44136.63">14758 4217 1048 0,'0'0'358'15,"0"0"-104"-15,0 0 44 16,0 0-35-16,-127-67-88 15,79 62-29-15,-10 2 29 16,0 3 22-16,0 0-46 16,6 0-37-16,12 0-7 15,11 3-12-15,13 1-30 0,10 2-19 16,6 0-43-16,0 6 8 16,0 10-11-16,6 10 55 15,4 12-16-15,-2 14 23 16,-3 14-1-16,-3 25-7 15,2 29 12-15,-2 24-31 16,4 11-11-16,-2-7-8 16,2-8-16-16,1-11 6 15,-7 3-6-15,0-1 0 16,0-7 20-16,0-6-11 16,0-3 7-16,0-7-7 0,-5-16-3 15,3-21 11-15,2-19-16 16,0-8 1-16,0 5 22 15,-2 6-24-15,2 1-2 16,-4-8-4-16,0-12 0 16,-2-6 6-1,2-10 0-15,0-8 0 0,1-5-1 16,3-9-7-16,0-4-13 16,3 0-13-16,19 0-50 15,12-13 64-15,10-5 1 16,7-5-7-16,5-6-2 0,0 1-50 15,-8 0 7 1,-5 0-20-16,-11 0-41 0,-20-10-87 16,-9 8-391-16,-3 2-636 0</inkml:trace>
  <inkml:trace contextRef="#ctx0" brushRef="#br0" timeOffset="44430.91">14743 4961 1825 0,'0'0'746'16,"0"0"-402"-16,0 0 124 0,0 0-201 15,0 0-126 1,0 0-71-16,0 0-53 16,89-66-11-1,-47 62 12-15,4 2-18 0,2-2-1 16,-4 0-35 0,-6-3-142-16,-4 0-82 0,-5-14-209 15,-12 3-271-15,-7 0-1120 0</inkml:trace>
  <inkml:trace contextRef="#ctx0" brushRef="#br0" timeOffset="44793.1">15362 4510 1785 0,'0'0'714'16,"0"0"-237"-16,0 0-130 15,0 0-31-15,0 0-131 16,0 0-82-16,0 0-61 15,0-40-34-15,0 73-3 16,0 16-4-16,0 17 4 0,0 10 9 16,0 8-7-1,0 1 4-15,0-3-10 0,9-8 0 16,-1-8-1-16,0-10-3 16,-2-13-5-16,-1-16 7 15,-5-9-4-15,0-12 5 16,-5-6 12-1,-21 0 4-15,-8-8 2 0,-6-8-18 16,0-2 0 0,2 2 1-16,5 5-1 0,8 0 0 15,12 7-67-15,13 4-212 16,2 0-472-16,21 0-573 0</inkml:trace>
  <inkml:trace contextRef="#ctx0" brushRef="#br0" timeOffset="45169.14">15614 4768 1467 0,'0'0'891'0,"0"0"-299"16,0 0-225 0,0 0-63-16,0 0-141 0,0 0-106 15,0 0-31-15,104-100-20 16,-71 110-6-16,-6 18 0 15,-4 8-12-15,-12 8-35 16,-11 4 11-16,0 0 23 0,-11 1 11 16,-12-3 4-1,-4-8-2-15,6-8 9 0,3-10-8 16,7-6-1-16,7-8 28 16,4-4 7-16,0-2 5 15,0 0-20-15,19 0-1 16,8-10 5-16,10-4-24 15,4-2-1-15,1 0-12 16,-2 0-56-16,-7 2-63 16,-10-2-74-16,-9 2-23 0,-12-4-221 15,-6-17-77 1,-21 6-60-16,-4-1-508 0</inkml:trace>
  <inkml:trace contextRef="#ctx0" brushRef="#br0" timeOffset="45403.93">15358 4317 1809 0,'0'0'686'16,"0"0"-186"-16,0 0-177 15,0 0-85-15,0 0-71 16,0 0-94-16,162-16-16 15,-97 14-19-15,1 2-23 0,1-2 0 16,-11 0-10 0,-15 2-5-16,-17 0-66 0,-13 0-125 15,-11 2-179-15,0 14-554 32,-7-2-249-32</inkml:trace>
  <inkml:trace contextRef="#ctx0" brushRef="#br0" timeOffset="46064.33">17494 4538 1894 0,'0'0'815'15,"0"0"-435"-15,0 0-27 16,0 0-56-16,2-117-108 16,1 105-21-16,-3 8-168 15,2 4 0-15,-2 8 0 16,2 24 0-16,0 16 0 15,0 15 0-15,-2 7 0 16,3 8 0-16,-1-2 0 16,3-4 0-16,-1-10 0 15,0-7 0-15,-1-15 0 16,1-10 0-16,-2-8 0 0,2-6 0 16,4-6-171-1,-2-4-407-15,3-6-473 0</inkml:trace>
  <inkml:trace contextRef="#ctx0" brushRef="#br0" timeOffset="46701.63">20094 4674 1362 0,'0'0'803'0,"0"0"-269"0,0 0-189 15,0 0-50-15,0 0-55 16,0 0-108-16,0 0-57 15,-59-10-59-15,32 42 5 16,-2 8-6-16,4 8-6 16,7 2 8-16,9-2-17 15,9 1 1-15,0-9-5 0,23-6 5 16,14-10-1-16,13-10 6 16,5-8-6-16,5-6 0 15,0-4-20-15,-6-20 20 16,-10-6 3-16,-7-8 14 15,-14-6 34-15,-7-5 36 16,-7-1 3 0,-9 0-90-16,0 2 0 0,0 2 0 15,-13 8 0-15,-9 6 0 16,-5 8 0-16,-9 6 0 16,-8 10 0-16,-47 10 0 15,8 18-59-15,0 6-724 0</inkml:trace>
  <inkml:trace contextRef="#ctx0" brushRef="#br0" timeOffset="48560.54">15658 5751 1689 0,'0'0'604'15,"0"0"-289"-15,0 0 165 16,0 0-255-16,0 0-11 16,0 0-145-16,0 0-44 15,-119 42 5-15,92 20 5 0,6 10 2 16,8 4-13-16,13-1-15 16,0-5 8-16,24-12-17 0,17-10 10 15,7-18-4 1,6-14-5-16,2-16 35 0,-2 0-23 15,-10-26-1-15,-9-8 32 16,-14-10 46-16,-13-6 21 16,-8-6-111-16,0-2 0 15,-24 0 0-15,-10 1 0 16,-3 9 0-16,-1 10 0 16,0 12 0-1,4 16 0-15,8 10 0 0,8 18-366 16,16 4-1016-16</inkml:trace>
  <inkml:trace contextRef="#ctx0" brushRef="#br0" timeOffset="49099.71">17187 5697 1894 0,'0'0'672'0,"0"0"-196"15,0 0-3-15,0 0-198 16,0 0-74-16,0 0-96 16,0 0-105-16,-5-91 0 15,5 102 0-15,0 18 0 16,0 11 0-16,0 13 0 16,0 5 0-16,0 2 0 15,5 0 0-15,6-6 0 16,5-5-84-16,19-9-370 15,-2-16-315-15,1-12-542 0</inkml:trace>
  <inkml:trace contextRef="#ctx0" brushRef="#br0" timeOffset="49333.15">17623 5731 367 0,'0'0'1834'0,"0"0"-1155"16,0 0-189-16,0 0-178 15,0 0-138-15,0 0-96 16,0 0-59-16,-27 20 5 0,17 28 33 16,-5 12-30-1,-4 10 8-15,-1 7-35 0,0 1 0 16,2 0 0-16,3-6 0 16,3-8 0-16,4-10 0 15,3-11 0-15,3-11-63 16,2-9-135-16,0-14-173 15,0-7-378-15,7-2-149 0</inkml:trace>
  <inkml:trace contextRef="#ctx0" brushRef="#br0" timeOffset="49701.95">17862 5911 1798 0,'0'0'846'0,"0"0"-275"15,0 0-82-15,0 0-262 16,0 0-62-16,0 0-165 16,0 0 0-16,-7 44 0 15,3 17 0-15,-1 11 0 16,3 4 0-16,2 0 0 0,0-6 0 16,0-6 0-1,9-9 0-15,2-16 0 0,-2-8 0 16,-2-13 0-16,-7-8-8 15,0-10 8-15,-5 0 8 16,-24 0-8-16,-11-14 0 16,-6-2 0-16,-4 0 0 15,6 2-3-15,8 4 3 16,16 3-27 0,16 2-88-16,23-8-335 0,20 3-326 15,10-3-702-15</inkml:trace>
  <inkml:trace contextRef="#ctx0" brushRef="#br0" timeOffset="50059.14">18089 6156 2082 0,'0'0'885'0,"0"0"-428"16,0 0-162-16,0 0-134 15,0 0-116-15,0 0-20 16,0 0-17-16,120-68-8 0,-99 77 3 15,-11 20 3-15,-5 7-6 16,-5 6 0-16,0 4 0 16,-13 0 2-16,-10-1-2 15,2-8 0-15,0-6 8 16,7-11-8-16,6-8 0 16,3-6 0-16,5-4 0 15,0-2 6-15,3 0-6 16,17 0 1-16,9-4 7 15,6-9-8-15,5 3-11 16,0 1-19-16,-6-1-28 0,-12 3 16 16,-8 3-9-1,-12 1-3 1,-2-1-26-16,0 1-113 0,-12-1-101 0,-17-4-359 16,6 2 19-16,0-2-297 0</inkml:trace>
  <inkml:trace contextRef="#ctx0" brushRef="#br0" timeOffset="50326.7">17842 5865 1311 0,'0'0'1038'15,"0"0"-380"-15,0 0-159 16,0 0-211-16,0 0-103 15,0 0-104 1,0 0-45-16,124-40-36 0,-56 38 0 16,3 2 0-16,0 0 0 15,-9 0 0-15,-10 0-34 16,-19 0-17-16,-12 0-7 16,-15 0 11-16,-6 0-49 15,0 0-43 1,-16 20-64-16,-6-2-451 0,0 2-343 0</inkml:trace>
  <inkml:trace contextRef="#ctx0" brushRef="#br0" timeOffset="52034.53">19636 5903 1401 0,'0'0'586'0,"0"0"-287"15,0 0 164-15,0 0-162 16,0 0-55-16,0 0-51 16,0 0-36-16,-18 0-14 15,18 0-56-15,0 0-35 0,2 0-23 16,18 0-22-16,7 0 17 15,9 0-25-15,1 0 0 16,1-2 4-16,-7-2-5 16,-8 0-11-16,-10 0 10 15,-4 0-32-15,-5 0 1 16,9-8-83-16,1 0-372 16,-1-2-677-16</inkml:trace>
  <inkml:trace contextRef="#ctx0" brushRef="#br0" timeOffset="52532.48">20233 5721 1952 0,'0'0'654'0,"0"0"-505"15,0 0-8-15,0 0-70 16,0 0-25-16,0 0 12 15,0 0 32-15,0 0 38 16,0 0-12-16,0 0-2 16,0 0 38-16,0-6-23 15,0-6-2-15,4-6-83 16,5-7-31-16,2 1 11 16,-2-3-7-16,-3 0 1 15,1 1 1-15,-2 0-7 0,0 4 10 16,-3 4-22-16,-2 2 0 15,2 4 0-15,-2 4 0 16,0 6 0-16,0 2 0 16,0 0 0-16,0 0 0 15,0 14 0-15,0 16 0 0,0 10 0 16,-7 12 0-16,-2 9 0 16,0 3 0-1,0 4 0-15,1-4 0 16,0 0 0-16,4-6 0 15,4-8 0-15,0-6-53 16,0-9-23-16,0-11-73 16,0-6-130-16,2-10-88 15,5-8-295-15,-2 0 122 16,-3-4-253-16</inkml:trace>
  <inkml:trace contextRef="#ctx0" brushRef="#br0" timeOffset="52768.43">20106 6144 1197 0,'0'0'588'0,"0"0"-206"16,0 0 132-16,0 0-180 16,0 0-67-16,0 0-74 15,0 0-13-15,-14 4-53 16,21-4-44-16,15 0-17 16,11 0-26-16,12 0-14 15,7-2-13-15,3-6-13 16,-1-2-9-16,-13 2 0 15,-9 0-3-15,-12 2 12 16,-9 2 0-16,-8 2-26 0,-3 2-71 16,0 0-158-16,2 0-330 15,-2 0-658-15</inkml:trace>
  <inkml:trace contextRef="#ctx0" brushRef="#br0" timeOffset="54703.84">15817 7040 1490 0,'0'0'548'16,"0"0"-192"-1,0 0 4-15,0 0-50 0,0 0-119 16,0 0-84-16,0 0-9 15,-134 2-7-15,98 38-11 0,3 10-13 16,2 8-4 0,8 3-21-16,12-5-15 0,11-4-6 15,0-6-6-15,25-6-15 16,15-8-1-16,9-7 1 16,8-12 5-16,9-11 10 15,0-2-9-15,-3-7-5 16,-7-18 15-16,-12-3-15 15,-13-8 28-15,-13-4 37 16,-11-4 26-16,-7-6-92 16,-7-2 0-1,-20-2 0-15,-8 0 0 0,-4 5 0 16,-1 9 0-16,5 12 0 0,4 8 0 16,10 20 0-16,13 0-27 15,8 8-872-15</inkml:trace>
  <inkml:trace contextRef="#ctx0" brushRef="#br0" timeOffset="55265.21">17911 7203 1270 0,'0'0'851'0,"0"0"-271"0,0 0-119 15,0 0-91-15,0 0-109 16,0 0-108-16,0 0-78 16,-65-71-27-16,32 92-21 15,-3 12-27-15,1 14 0 16,1 7 0-16,7 2 0 15,17 0 0-15,10-2 0 16,2-8 0-16,33-10 0 16,19-7 0-1,8-11 0-15,9-12-8 0,0-6-22 0,-8-5 21 16,-10-17 2-16,-13-7 7 16,-13-8 9-16,-13-6 16 15,-10-8-5-15,-4-5-20 16,0-6 0-16,-18-4 0 31,-6 6 0-31,-10 9 0 0,-4 17 0 0,-33 34 0 16,9 10-107-16,2 21-818 0</inkml:trace>
  <inkml:trace contextRef="#ctx0" brushRef="#br0" timeOffset="56100.41">19919 6802 1476 0,'0'0'604'16,"0"0"-295"-16,0 0 177 15,0 0-175-15,0 0-70 16,0 0-115-16,0 0-78 16,-27 23-24-16,4 22 29 15,1 7 7-15,4 8-18 0,8-2-26 16,7-2-15-16,3-10 16 15,16-7-17-15,19-11 1 16,7-12 7-16,10-14 4 16,4-2 13-16,-1-12-17 15,-6-17-1-15,-8-8 43 16,-10-6 1-16,-12-4 36 16,-9-6-54-16,-10-1-33 15,0 4 0-15,-14 4 0 16,-17 10 0-16,-9 12 0 15,-36 24 0-15,9 0-161 0,2 6-948 16</inkml:trace>
  <inkml:trace contextRef="#ctx0" brushRef="#br0" timeOffset="57529.06">20673 4032 1175 0,'0'0'350'0,"0"0"-132"16,0 0 70-16,0 0-7 0,0 0-81 15,0 0-74-15,0 0 6 16,21 2 65-16,17-10-82 16,13-4-58-16,11 0-30 15,9-2-11-15,-2 0-10 16,-9 0 3-16,-10 4-9 15,-19 2 15-15,-16 2 9 16,-7 4 58-16,-8 2 44 16,0 0-39-16,0 0-53 15,0 16-26-15,0 16-2 16,0 10-6-16,-3 15 18 16,3 11 0-16,0 22 15 15,0 24 0-15,3 26 9 16,3 13 16-16,1-1-14 15,1-5 1-15,4-9-3 0,-1 6-12 16,5 7 7-16,-3 3-25 16,3 0-11-16,-3-3 13 15,-2-11-13-15,-2-3-1 16,-4-7 0-16,-5-4 1 16,0-1 11-16,-5-1-11 15,-9-1 9-15,3-5 8 16,5-2-17-1,2-18 27-15,4-19-26 0,0-21 4 16,0-8 1-16,0 6-7 0,0 4 0 16,0 4 3-16,0-8-3 15,0-3 0-15,0-7 0 16,0-6 0-16,-3-8 0 16,-6-6 0-16,-2-6 0 15,-7-4 0-15,-5-2 0 16,-5-4 0-16,-10-2 0 15,-6 0 0-15,-10-2 0 16,-11 0 0-16,-33 4-47 0,-33 6-157 16,-45 10-254-16,24-2-327 15,14 0-586-15</inkml:trace>
  <inkml:trace contextRef="#ctx0" brushRef="#br0" timeOffset="58803.89">14533 6497 713 0,'0'0'180'15,"0"0"-58"-15,0 0-31 16,0 0-23-16,-31-112-20 16,27 95-19-16,2 3 11 15,-3 2 57-15,0 2 18 16,-4 2-3-16,-1-2-54 16,-2 2-43-16,-1 0-15 15,0 1-6-15,3-2-24 16,2-1 1-16,1 2-1 0,3-2 21 15,1 2 9-15,1 0 22 16,2 2 42-16,-3 2 39 16,1 0 82-16,2 0 41 15,0 4-6-15,-2 0-40 0,2 0-70 16,0 4-45-16,0 20-22 16,0 12 23-16,0 12 28 15,0 12-8-15,2 11 3 16,8 7-8-16,-1 6 7 15,-1 4-24-15,4 5 17 0,-3 1 6 16,-1 2 6-16,1-4-25 16,0-5-35-16,0-11-11 15,-2-10-5-15,1-10 7 32,-3-10 6-32,0-10-2 0,-3-10-5 0,0-8 2 15,-2-6-25-15,2-3 6 16,-2-1 0-16,0-1 0 15,0 0 8-15,0 1-13 16,0-2 10-16,0-2-10 0,2 0-1 16,1-3 0-1,1 2 0-15,0-3 0 0,6 2 6 16,3-2 7-16,9 0 17 16,14 0 2-16,15-2-31 15,14-13 6 1,8 0-7-16,5-3 0 0,-11 1 11 15,-15 6-10 1,-19 2 7-16,-16 5 2 0,-10 2-8 16,-7 2 27-16,0 0-29 15,0 0 0-15,0 0 0 16,0 0 0-16,0 0 0 16,2 0-89-16,8 0-567 15,-4-3-837-15</inkml:trace>
  <inkml:trace contextRef="#ctx0" brushRef="#br0" timeOffset="63524.05">22225 4012 861 0,'0'0'954'0,"0"0"-555"16,0 0-65-16,0 0-39 15,0 0-65-15,0 0-14 16,2-62-67-16,-2 56-41 16,-12 0-15-16,-17-2-52 15,-17 2-32-15,-19 2-9 16,-15 4 0-16,-5 0-1 16,7 2-6-16,12 10 7 15,14 0 1-15,19-2-1 16,15 0 1-16,9-4-2 15,9 4-5-15,0 4 5 16,0 6-1-16,4 8 2 0,8 9 20 16,-3 5-8-16,-1 6 12 15,1 6 15-15,-2 8-3 16,-2 8 6 0,3 10 6-16,1 22-8 0,7 25-4 15,7 25-10-15,0 9 11 16,0-3 26-16,-1-11-63 15,-6-7 0-15,-5-2 0 16,-2-1 0-16,-5-5 0 16,-4-6 0-16,0-1 0 15,0-1 0-15,-2 0 0 0,-7-4 0 16,3-5 0-16,-1-21 0 16,2-18 0-16,1-15 0 15,2-3 0-15,0 6 0 16,-1 6 0-16,3 2 0 15,0-8 0-15,0-10 0 16,5-7 0-16,6-9 0 16,0-8 0-16,0-4 0 15,1-6 0-15,1-4 0 16,0-2 0-16,5-4 0 0,5-2 0 16,3-6 0-16,8-2 0 15,6 0 0 1,4-2 0-16,3-14 0 0,1 0 0 15,0-2-54-15,-9 0-9 16,-7 6-38-16,-10 0 25 16,-13 4 65-16,-9 0-28 15,-5-6-178-15,-17 0-441 16,-4-2-565-16</inkml:trace>
  <inkml:trace contextRef="#ctx0" brushRef="#br0" timeOffset="64397.51">22408 4325 1069 0,'0'0'985'0,"0"0"-513"15,0 0-86-15,0 0-72 16,0 0-112-16,0 0-94 16,0 0-72-16,-12 0-19 15,8 36 25 1,-1 12 6-16,1 10-15 15,4 5-33-15,0-1 0 0,0-2 6 16,21-6-6-16,8-10 6 16,10-12-6-16,5-12-49 15,4-13 16-15,0-7 9 16,-3-17 14-16,-9-17 10 16,-5-12 21-16,-12-8 50 0,-3-8 20 15,-7-4-17-15,-5-1 1 16,-2 5-39-16,-2 12 3 15,0 16 9-15,0 12-15 16,0 14-33-16,0 8 0 16,0 0 0-16,0 26 0 15,0 12 0-15,0 9 0 16,0 7 0-16,0 4 0 16,16-4 0-16,7-2 0 15,6-10 0-15,4-8 0 16,5-8-11-16,-3-12-29 0,1-8 2 15,-5-6 15 1,-6 0 23-16,-5-14 0 16,-5-14 18-16,-3-8 13 0,-5-4-7 15,-3-5 15-15,-2 5-39 16,-2 7 0-16,0 6 0 16,0 9 0-16,0 9 0 15,0 6 0 1,0 3 0-16,0 0 0 0,0 18 0 15,0 15 0-15,0 6 0 0,0 12 0 16,9 1 0 0,0 4 0-1,4 2 0-15,1 31-147 0,-1-16-505 16,-6-4-645-16</inkml:trace>
  <inkml:trace contextRef="#ctx0" brushRef="#br0" timeOffset="64907.77">22414 5402 1795 0,'0'0'764'16,"0"0"-231"-16,0 0-12 15,0 0-282-15,0 0-124 16,0 0-53-16,0 0-52 0,-35 54 4 16,27 4 2-1,6 10-14-15,2-1-3 0,2-7 1 16,23-12-12-16,10-16-21 15,13-18-14-15,3-14 41 16,2 0 5 0,-2-30 2-16,-6-14 17 15,-9-8 21-15,-10-11 28 0,-8 1-67 16,-9 2 0-16,-5 8 0 16,-4 12 0-16,0 14 0 15,0 14 0-15,0 10 0 16,0 2 0-16,0 10 0 15,0 24 0-15,0 14 0 0,0 12 0 16,0 6 0-16,0 2 0 16,16-3 0-16,7-9 0 15,4-10-200-15,8-8-321 16,-6-12-403-16,-2-14-691 0</inkml:trace>
  <inkml:trace contextRef="#ctx0" brushRef="#br0" timeOffset="65200.53">23051 5745 1859 0,'0'0'838'16,"0"0"-294"-16,0 0-194 0,0 0-96 15,0 0-133 1,0 0-76-16,0 0-37 16,72-36-8-16,-48 36-1 0,-6 12-17 15,-12 10-37-15,-6 10 2 16,0 4-34-16,-13 8 57 15,-14 0 24-15,0-4 3 16,3-5 3-16,6-14 26 16,7-5 8-16,8-10 23 15,3-6-21 1,3 0 0-16,23 0 38 0,17-1-52 16,15-16 4-16,9 2-26 0,2-2-30 15,-9 7-89 1,-20 10-209-16,-17 6-494 0,-23 15-505 0</inkml:trace>
  <inkml:trace contextRef="#ctx0" brushRef="#br0" timeOffset="65659.58">22547 6599 780 0,'0'0'1869'16,"0"0"-1202"-16,0 0-298 31,0 0 42-31,0 0-411 16,0 0 0-16,0 0 0 15,-29-56 0-15,25 100 0 16,-2 16 0-16,3 17 0 15,3 6 0-15,0 0 0 0,9-13 0 16,20-14 0-16,11-18-29 16,5-24-4-16,3-14 0 15,4-12 33-15,-3-28 1 16,-4-12 0-16,-8-12 37 16,-3-4 17-16,-5-7-55 15,-9 3 0-15,-5 6 0 16,-3 14 0-16,-8 14 0 15,-2 18 0-15,-2 12 0 16,0 8 0-16,0 8 0 16,0 24 0-16,0 14 0 15,-4 12 0-15,-2 8 0 16,-2 2 0-16,8-5 0 0,0-7-60 16,0-4-288-16,12-16-412 15,3-12-652-15</inkml:trace>
  <inkml:trace contextRef="#ctx0" brushRef="#br0" timeOffset="66099.69">23216 6856 2070 0,'0'0'841'0,"0"0"-349"16,0 0-159-16,0 0-162 15,0 0-111-15,0 0-39 16,0 0-20-16,129-46-1 15,-102 46-6-15,-12 8-42 16,-10 12-21-16,-5 6-50 16,-3 6 10-16,-16 0 59 15,-8 0 31-15,2-4 19 16,3-8 1-16,9-6 41 16,6-6 32-16,7-6-19 15,0-2-4-15,7 0 6 16,15 0-39-16,10 0 0 0,3 0-9 15,5 0-7 1,-5 6-2-16,-6 6-17 0,-8 10-14 16,-10 6 14-16,-11 8 1 15,0 3-1-15,-16 1 17 16,-15-2 10-16,-10-4 27 16,-3-4-7-16,-7-6 0 15,-6-4-6-15,-7-8-24 16,-24-12-33-16,14-2-318 15,7-18-1030-15</inkml:trace>
  <inkml:trace contextRef="#ctx0" brushRef="#br0" timeOffset="74299.39">23543 4231 1562 0,'0'0'474'32,"0"0"-340"-32,0 0 126 15,0 0 27-15,0 0-57 0,0 0-82 0,-26-56-43 16,26 54 2-16,0 2 17 16,0 0-36-16,0-2-2 15,0-2-17-15,9-2-15 16,20-2-9-16,19-4-35 0,18-2-8 15,16 0-2 1,7 3-3-16,0 5 2 0,-6 1-7 16,-14 2 8-16,-21 3 2 15,-14-1-2-15,-16-2 1 16,-10 3 14-16,-5 0-14 16,-3 0 60-16,0 0 16 15,0 0-14-15,0 0-11 16,0 8-29-1,0 17-22 1,0 13 18-16,0 16-11 16,3 14-11-16,7 26 3 15,5 37 0-15,6 35 3 16,-3 16-3-16,-1 3 0 16,-5-4 0-16,-3-9 0 15,-3 2 0-15,-4 1 0 0,-2-5 0 16,0-3 0-16,0-3 0 15,0 1 0-15,0-7 0 16,0-12 0-16,0-11 0 16,5-29 0-16,2-24 0 15,0-22 0-15,1-10 0 16,-1 0 0-16,0-1 0 16,-3-5 0-16,-4-12 0 15,0-10 0-15,-16-6 0 16,-15-2 0-16,-15-4 0 0,-14-2 0 15,-12 0 0-15,-4-4 0 16,2 2 0-16,5-2 0 16,9 0 0-16,14 2 0 15,10 2 0-15,14 2 0 16,8 0 0-16,10 2 0 16,4 2-98-16,0-2-241 15,4-3-335-15,3-8-409 0</inkml:trace>
  <inkml:trace contextRef="#ctx0" brushRef="#br0" timeOffset="76029.08">25236 5267 1721 0,'0'0'470'0,"0"0"-221"16,0 0 283-16,0 0-222 15,0 0-75-15,0 0-63 16,0 0-58-1,-55-18-57-15,73 11-39 0,9-4-18 16,15-3-49-16,13-1-158 16,15 0-333-16,-15 7-254 15,-19 6-161-15</inkml:trace>
  <inkml:trace contextRef="#ctx0" brushRef="#br0" timeOffset="76170.66">25190 5494 1846 0,'0'0'375'0,"0"0"-191"16,0 0 102-16,0 0-36 16,0 0-82-16,179-14-114 15,-102 0-54-15,26-8-202 16,-21 4-509 0,-20 2-955-16</inkml:trace>
  <inkml:trace contextRef="#ctx0" brushRef="#br0" timeOffset="76867.5">26511 4307 593 0,'0'0'1259'16,"0"0"-1014"-16,0 0 46 15,-84-130 80-15,42 98-125 16,-8 4-90-16,-6 3-93 16,-4 6-2-16,-4 8-47 15,-1 5-4-15,5 6-2 0,9 0-8 16,10 6 31-16,12 6-2 15,12 2-16-15,5 3 25 16,8 1-25-16,2 5 25 16,2 8 19-16,0 1-15 15,0 6 22-15,0 4-8 16,2 6 17-16,5 8 11 16,0 7-45-16,-1 6 24 15,1 10 2-15,-3 3-40 16,3 6 24-16,2 19-49 0,2 19 0 15,5 24 0-15,1 11 0 16,-3-5 0-16,-3-10 0 16,-4-15 0-16,-3-5 0 15,-4-4 0-15,2 3 0 16,-2-5 0-16,0-4 0 16,0-15 0-16,0-21 0 15,0-18 0-15,0-6 0 16,0 6 0-16,0 5 0 15,0 1 0-15,0-10 0 16,2-12 0-16,8-8 0 0,-1-12 0 16,1-4 0-16,0-8 0 15,3-6 0-15,1-2 0 16,7-6 0-16,8 0 0 16,12 0 0-16,12-10 0 15,11-12 0-15,6-8 0 16,-1-2-33-16,-7-2-18 15,-6 2-71-15,-12 4-74 16,-10-4-112-16,-14 6-333 16,-9 5-286-16</inkml:trace>
  <inkml:trace contextRef="#ctx0" brushRef="#br0" timeOffset="77291.67">27171 4395 1809 0,'0'0'641'0,"0"0"-313"16,0 0 53-16,0 0-85 15,0 0-113-15,0 0-108 16,0 0-49-16,-36-26-26 16,30 56 0-16,1 12 1 15,1 9 14-15,4 5 5 16,0-2-13 0,0-2-1-16,22-10-6 0,4-8-18 15,10-14 9-15,5-10 9 16,-4-10 11-16,1-2 11 15,-9-24 41-15,-6-8 3 16,-13-6 12-16,-10-6-27 16,0-2-7-16,-8 0-44 0,-19 6 0 15,-4 5 0-15,-3 16 0 16,-3 10 0-16,-6 11-26 16,-22 44-170-16,15 9-351 15,5-1-519-15</inkml:trace>
  <inkml:trace contextRef="#ctx0" brushRef="#br0" timeOffset="77770.5">27347 5578 1521 0,'0'0'1008'15,"0"0"-674"-15,0 0 158 16,0 0-194-16,0 0-149 16,0 0-86-16,0 0-62 0,-98-18 10 15,86 57-8-15,4 4-3 16,3 4 1-16,5-7-1 15,0-6-10-15,9-10-13 16,13-6-32-16,10-10-2 16,1-8 33-16,5 0 21 15,-5-12 3-15,-4-18 24 16,-9-10 13 0,-7-12 29-1,-7-10-10-15,-6-5-7 16,-4 3 14-16,-15 10-4 15,-8 16-26-15,-2 20-33 0,-6 18 0 16,-3 16-53-16,-5 78-181 16,12-6-371-16,14 1-515 0</inkml:trace>
  <inkml:trace contextRef="#ctx0" brushRef="#br0" timeOffset="78128.2">27596 6363 2119 0,'0'0'572'0,"0"0"-247"16,0 0 42-16,0 0-123 15,0 0-124-15,0 0-114 16,0 0 0-16,-80 51-3 15,73-4-3-15,5 3 0 16,2-2-7-16,0-8-8 16,18-6 13-16,9-12-7 15,7-8 9-15,-1-12-9 16,2-2-2-16,-6-6 11 16,-6-16 16-16,-10-6 22 0,-9-8 40 15,-4-6-18-15,0-4-12 16,-17 4-3-16,-10 3-21 15,-4 14 3-15,-5 12-27 16,-2 13-48-16,-11 24-123 16,9 12-371-16,14-1-688 0</inkml:trace>
  <inkml:trace contextRef="#ctx0" brushRef="#br0" timeOffset="78964.89">28051 4231 1549 0,'0'0'567'0,"0"0"-244"15,0 0 265-15,0 0-298 16,0 0-98-16,0 0-129 15,0 0-17-15,71-118-44 16,-11 93-2-16,5 1 10 16,-3-2-4-16,-6 2-1 15,-12 2-5-15,-15 2 0 16,-8 4 63-16,-13 6 6 0,-4 4 25 16,-4 4 5-16,0 2-46 15,0 0-23-15,0 4-30 16,0 20-11-16,0 12 10 15,-6 17 1-15,2 15 0 16,-1 26 9-16,5 26-8 16,0 35 14-16,0 15-6 15,0 2-8-15,3-3 23 0,7-6-24 32,4 9 0-32,-1 4 0 0,-1-1 0 0,-3-7 0 15,-3-8 0-15,-4-3 0 16,3-3 0-16,4-10 0 15,0-9 0-15,4-8 0 32,1-15 0-32,-4-16 0 15,2-20 0-15,-5-20 0 16,-3-3-3-16,-2-2 3 16,-2 4 0-16,0-5-8 15,-6-8 19-15,-19-10-11 0,-11-6 0 16,-11-4 0-16,-9-2 0 15,-10-4 0-15,-5 0 0 16,-5-3 0-16,2-2 0 16,1 1 0-16,9 1 0 15,8-2 0-15,11 0 0 16,11 0 0-16,15 0 0 16,7-1 0-16,12 0 0 15,0-5 0-15,62-5-183 16,3-15-539-16,7-13-687 0</inkml:trace>
  <inkml:trace contextRef="#ctx0" brushRef="#br0" timeOffset="79097.95">29212 7273 3053 0,'0'0'619'16,"0"0"-385"-16,0 0-65 15,0 0-169-15,0 0-468 16,0 0-1390-16</inkml:trace>
  <inkml:trace contextRef="#ctx0" brushRef="#br0" timeOffset="104263.37">27023 3680 2023 0,'0'0'352'0,"0"0"-75"0,0 0 185 15,0 0-186 1,0 0-60-16,0 0-44 0,35 44-64 16,-29-34-13-16,1-1-29 0,-1 1-17 15,0-6-49 1,2-1 0-16,5-3 0 0,12 0 0 16,35-39 0-16,44-34 0 15,48-40 0-15,18-11 0 16,-26 19 0-16,-39 33 0 15,-49 42 0 1,-25 18 0-16,-9 12 0 0,-25 8 0 16,-18 18-810-16,-26 10-1645 0</inkml:trace>
  <inkml:trace contextRef="#ctx0" brushRef="#br0" timeOffset="134602.81">13744 9439 2203 0,'0'0'795'0,"0"0"-477"16,0 0 37-16,0 0-141 15,0 0-88-15,0 0-67 16,-31-18-50-16,56 15 8 15,17-1-17-15,20-4 0 0,35-4 0 16,34-8 0-16,-6-2 0 16,-14 4 0-16,-29 2 0 15,-37 8 0 1,-9 2 0-16,-9 0 0 0,-19 4 0 16,-8 0 0-1,0 2 0-15,-16 0 0 0,-5 0-51 16,-2 0-102-16,5 4-210 15,5 4-475-15,6-4-448 0</inkml:trace>
  <inkml:trace contextRef="#ctx0" brushRef="#br0" timeOffset="134967.87">15046 8789 1280 0,'0'0'1459'0,"0"0"-935"16,0 0-265-16,0 0-83 15,0 0-118-15,0 0-10 16,17 124 15-16,2-48-36 16,-2 13-3-16,-3 2-7 0,-3 2-16 15,-1-3 20 1,0-3-19-16,-1-13 5 0,-3-12 10 15,1-12-17 1,-2-14-9-16,-5-12 8 0,0-10 1 16,-5-12 10-16,-19-2 37 15,-15-2 19-15,-7-18-66 16,-8-4 0-16,0 0 0 16,10 2 0-16,9 8 0 15,14 10 0-15,15 4 0 16,6 0 0-16,33 24-173 15,11-2-449-15,4-6-774 0</inkml:trace>
  <inkml:trace contextRef="#ctx0" brushRef="#br0" timeOffset="135358.94">15422 9234 2464 0,'0'0'892'0,"0"0"-570"16,0 0-91-16,0 0-115 0,67-104-45 16,-25 92-71-1,1 8 0-15,-1 4 0 0,-4 10 0 16,-9 22 0-16,-9 10 0 16,-13 8 0-16,-7 6 0 0,-9 3 0 15,-20-4 0 1,-9 2-12-16,-5-9 18 0,6-6-6 15,5-12 6-15,12-12-6 16,11-8 0-16,9-8 0 31,0-2 0-31,32 0 0 0,17-8 0 0,13-10 0 16,12-2 0-16,4-2 0 0,-7 2 0 16,-11 6 0-16,-20 2-41 15,-17 4-23-15,-19 2-40 16,-4 2-2-16,-17 1-173 15,-37-6-191 1,4 0-207-16,2 0-323 0</inkml:trace>
  <inkml:trace contextRef="#ctx0" brushRef="#br0" timeOffset="135563.6">15095 9042 912 0,'0'0'1562'0,"0"0"-900"16,0 0-173-16,0 0-240 16,0 0-112-16,0 0-52 15,45-121-85-15,10 99 0 16,9 2 0-16,4 2 0 16,-2 4 0-16,1 2-24 15,18 10-203-15,-16 2-528 16,-15 0-837-16</inkml:trace>
  <inkml:trace contextRef="#ctx0" brushRef="#br0" timeOffset="136067.07">16191 9248 2300 0,'0'0'867'0,"0"0"-521"16,0 0-29-16,0 0-179 16,0 0-63-16,-18 120-22 15,36-49-53-15,2 7 0 16,2-2 0-16,5-6 0 15,2-12 0-15,4-12 0 16,5-20 0-16,5-19 0 16,5-7 0-16,0-31 0 15,-2-19 0-15,-8-16 0 16,-9-14 0-16,-11-7 0 16,-10 0 0-16,-8 6 0 15,0 15 0-15,0 18 0 16,-6 18 0-16,0 20 0 0,6 10 0 15,0 12 0-15,0 28 0 16,0 14 0-16,8 12 0 16,10 8 0-16,2-1 0 15,4-5 0-15,6-10 0 16,5-12 0-16,3-12 0 16,0-16 0-16,0-14 0 15,-5-4-23-15,1-50-341 16,-12-2-486-16,-7-2-559 0</inkml:trace>
  <inkml:trace contextRef="#ctx0" brushRef="#br0" timeOffset="136271.29">17039 9381 1974 0,'0'0'904'16,"0"0"-524"-16,0 0-11 16,0 0-119-16,0 0-31 15,0 0-219-15,0 134 0 16,3-76 0-16,4 4 0 15,2 0 0-15,-1-2 0 16,1-3 0-16,-2-10 0 16,0 4-116-16,-5-17-685 15,-2-12-863-15</inkml:trace>
  <inkml:trace contextRef="#ctx0" brushRef="#br0" timeOffset="136766.75">17717 9196 1536 0,'0'0'959'15,"0"0"-362"1,0 0-113-16,0 0-211 0,0 0-94 31,0 0-111-31,0 0-68 0,93-10 0 0,-21 4 0 16,10 0 0-16,1-4 0 15,-3 2 0-15,-9 0 0 32,-15 2-33-32,-16 2-111 0,-19 4-162 15,-21 0-213 1,-21 0-230-16,-14 2-625 0</inkml:trace>
  <inkml:trace contextRef="#ctx0" brushRef="#br0" timeOffset="137002.28">17953 9039 1051 0,'0'0'1233'0,"0"0"-575"16,0 0-181-16,0 0-194 16,0 0-83-16,0 0-104 15,0 0-68-15,-8-18 22 0,27 54-30 16,4 13-20-1,-3 9 0-15,-3 4 0 0,-3 6 0 16,-5-2 0-16,-7 0-63 16,-2 15-155-16,0-17-406 15,0-16-614-15</inkml:trace>
  <inkml:trace contextRef="#ctx0" brushRef="#br0" timeOffset="137460.91">18998 8757 1482 0,'0'0'1656'0,"0"0"-1095"15,0 0-363-15,0 0 1 16,0 0-199-16,0 0 0 16,7 142 0-16,7-70 0 15,1 3 0-15,7-6 0 0,3-6 0 16,6-13 0-16,3-14 0 16,3-20 0-16,3-16 0 15,3-4 0-15,-3-32 0 16,-3-16 0-16,-5-14 0 15,-8-13 0-15,-3-3 0 16,-10 0 0-16,-7 12 0 16,-2 18 0-16,-2 20 0 15,0 25 0-15,0 7 0 0,0 39 0 16,0 19 0-16,0 14 0 16,7 8 0-16,6 3 0 15,5-3 0-15,4-4 0 16,3-10 0-1,4-10 0-15,13-10-143 0,-9-17-630 16,-6-15-652-16</inkml:trace>
  <inkml:trace contextRef="#ctx0" brushRef="#br0" timeOffset="137758.53">19842 9226 2338 0,'0'0'836'0,"0"0"-311"16,0 0-128-16,0 0-397 15,0 0 0-15,0 0 0 16,0 0 0-16,121-22 0 16,-90 42 0-16,-8 8 0 15,-15 6 0-15,-8 6 0 16,0 1-11-16,-21 0 2 16,-6-5 9-16,0-5 3 15,6-9 14-15,11-8-17 16,8-6 0-16,2-8 0 15,23 0 0-15,22 0 0 16,16-8 0-16,12-13 0 16,9-4 0-16,32-23-226 15,-22 5-463-15,-15 5-518 0</inkml:trace>
  <inkml:trace contextRef="#ctx0" brushRef="#br0" timeOffset="137939.66">20676 8965 2443 0,'0'0'954'15,"0"0"-500"-15,0 0-209 16,0 0-245-16,0 0 0 0,149-60 0 16,-75 50 0-1,12 6-186-15,-18 2-416 0,-22 2-504 0</inkml:trace>
  <inkml:trace contextRef="#ctx0" brushRef="#br0" timeOffset="138103.47">20752 9164 1577 0,'0'0'881'16,"0"0"-214"-16,0 0-183 16,0 0-295-16,0 0-64 15,120 22-70-15,-33-30-55 16,49-30-134-16,-22 4-485 15,-18-1-759-15</inkml:trace>
  <inkml:trace contextRef="#ctx0" brushRef="#br0" timeOffset="138425.41">21687 8731 2252 0,'0'0'949'16,"0"0"-423"-16,0 0-264 0,0 0-155 15,0 0-107-15,0 0 0 16,0 0 0-16,-8 116 0 0,8-60 0 16,0 2 0-1,2-2 0-15,23-5 0 0,10-9 0 16,11-12 0-16,12-12 0 16,10-14 0-16,3-4 0 15,2-16 0-15,-4-16 0 16,-9-13 0-16,-8-7 0 15,-17-8 0-15,-14-8 0 16,-17-2 0-16,-4 2 0 16,-29 6 0-1,-27 13 0-15,-15 15 0 16,-18 20 0-16,-51 24 0 16,22 23-351-16,15 8-1430 0</inkml:trace>
  <inkml:trace contextRef="#ctx0" brushRef="#br0" timeOffset="140102.12">15286 10750 1657 0,'0'0'663'0,"0"0"-319"16,0 0 142-16,0 0-188 15,0 0-67-15,0 0-110 16,0 0-52-16,0-42-33 0,0 96 33 16,0 14 14-16,0 14-44 15,0 3-39-15,0-3 0 16,20-10 0-16,12-14 0 16,5-18 0-16,10-20 0 15,2-20 0-15,0-6 0 16,-2-34 0-16,-4-18 0 15,-10-16 0-15,-6-27 0 16,-12 7 0-16,-8 2 0 16,-7 10 0-16,0 34 0 15,0 7 0-15,0 27 0 16,-5 14 0-16,1 31 0 16,1 27 0-16,3 14 0 15,0 10 0-15,9 2 0 0,16-7 0 16,4-7 0-16,2-12 0 15,14-8-159-15,-9-16-483 16,-10-16-526-16</inkml:trace>
  <inkml:trace contextRef="#ctx0" brushRef="#br0" timeOffset="140438.57">15994 11141 2192 0,'0'0'924'16,"0"0"-429"-16,0 0-210 0,0 0-85 15,0 0-200 1,0 0 0-16,0 0 0 0,137-84 0 16,-97 84 0-16,-9 0 0 15,-13 18 0-15,-14 16-11 16,-4 10-31-16,-20 8 5 16,-18 4 13-16,-4 1 3 15,-3-10 10-15,10-8 11 16,8-13 17-16,18-12 34 15,9-10-22-15,20-4-2 16,34-8-5-16,39-22-22 16,5-4 0-1,7-5-15-15,-3 2-81 16,-31 8-179-16,-36 11-256 16,-27 10-283-16,-19 8-564 0</inkml:trace>
  <inkml:trace contextRef="#ctx0" brushRef="#br0" timeOffset="140627.51">15356 11847 1803 0,'0'0'1185'16,"0"0"-529"-16,0 0-423 15,0 0-14-15,0 0-219 0,142 0 0 16,-55-8 0-1,13-4 0-15,-2-4 0 0,3-2-81 16,-28 4-527-16,-28 4-521 0</inkml:trace>
  <inkml:trace contextRef="#ctx0" brushRef="#br0" timeOffset="140925.24">15451 12055 2304 0,'0'0'884'16,"0"0"-533"-16,0 0-42 16,0 0-138-16,-13 127-94 0,13-67-77 15,0 12 0-15,9 10 0 16,2 7 0-16,0 5 0 16,0-2 0-16,2-6 0 15,-4-11 0-15,1-11 0 16,-4-14 0-16,-4-12 0 15,-2-14 0-15,0-10 0 16,-16-10 0-16,-15-4 0 16,-13 0 0-16,-6-14 0 15,-2-4 0-15,0 0 0 16,12 1 0-16,13 2 0 16,16 1 0-16,11-2 0 15,31-15-356-15,12 6-610 0,3-4-1433 16</inkml:trace>
  <inkml:trace contextRef="#ctx0" brushRef="#br0" timeOffset="141302.18">15739 12579 2215 0,'0'0'942'16,"0"0"-365"-16,0 0-321 15,0 0-150-15,0 0-106 16,0 0 0-16,0 0 0 0,126-46 0 15,-88 46 0 1,-9 20 0-16,-6 6-66 0,-13 8 24 16,-6 4 0-16,-4 2 37 15,-8-2-4-15,-11-2 18 16,-4-4-3-16,3-6 29 16,7-10 10-16,11-5 24 15,2-10-69-15,15-1 0 16,22 0 0-16,13-14 0 15,6-4 0-15,0-4 0 16,-6 3-42-16,-9 2-3 16,-14 1-17-16,-12 6-35 15,-11 0-41-15,-4 0-98 0,-11-4-119 16,-11 0-380 0,-5 2-413-16</inkml:trace>
  <inkml:trace contextRef="#ctx0" brushRef="#br0" timeOffset="141491.1">15411 12164 1874 0,'0'0'773'0,"0"0"-260"15,0 0-149-15,0 0-26 16,0 0-104-16,151-56-234 0,-86 44 0 15,9-5 0-15,5-1 0 16,9-4 0-16,30-14-74 16,-20 4-665-16,-16 2-1004 0</inkml:trace>
  <inkml:trace contextRef="#ctx0" brushRef="#br0" timeOffset="142122.79">17365 11292 1870 0,'0'0'805'0,"0"0"-322"16,0 0-28 0,0 0-260-16,0 0-78 0,0 0-42 31,121-3 21-31,-44-3-96 0,8-2 0 0,-2 0 0 15,-12 1-29-15,-20 0-67 16,-17 5-43-16,-26 0-161 16,-8 2-290-16,0 0-777 0</inkml:trace>
  <inkml:trace contextRef="#ctx0" brushRef="#br0" timeOffset="142555.23">18341 10676 1018 0,'0'0'1470'0,"0"0"-780"16,0 0-307-16,0 0-57 16,0 0-117-16,0 0-209 15,0 0 0-15,-5 140 0 16,21-3 0-16,-1-9 0 15,4-28 0-15,-1-34 0 16,3-28 0 0,8-5 0-16,7-9-14 15,2-15-17-15,2-9 14 0,-4-23 17 16,-5-26 0-16,-6-15 22 16,-8-12 18-16,-3-10-40 15,-8-6 0-15,-1 5 0 16,-3 11 0-16,-2 22 0 15,0 26 0-15,0 28 0 16,0 12 0-16,0 42 0 16,0 18 0-16,0 13 0 15,0 6 0-15,12-4 0 16,9-7 0-16,16-4-86 16,-6-21-437-16,-5-22-564 0</inkml:trace>
  <inkml:trace contextRef="#ctx0" brushRef="#br0" timeOffset="142932.26">19032 11177 2314 0,'0'0'949'0,"0"0"-570"16,0 0-112-16,0 0-154 15,0 0-83-15,118-48-27 16,-78 48-3-16,-11 10-27 15,-11 18 0-15,-9 6-26 16,-9 4 11-16,0 2 27 0,-7-1-5 16,-7-10 19-16,1-4-5 15,7-10 6-15,6-6 10 16,0-5-2-16,6 0 19 16,21-4 12-16,4 1-33 15,5 2 5-15,1 1-11 16,-1 3-2-16,-5 6-4 15,-4 1 6-15,-7 4 0 16,-9 0 0 0,-11 4-3-16,0 4 3 0,-17 2 0 0,-22 2 14 15,-9 0 28 1,-8 2-20-16,2-6-4 0,6-4-9 16,15-12-9-16,33-22-81 15,0-17-372-15,19-18-958 0</inkml:trace>
  <inkml:trace contextRef="#ctx0" brushRef="#br0" timeOffset="143124.73">19698 10950 2753 0,'0'0'923'0,"0"0"-671"0,0 0-138 0,0 0-78 15,147-22-36-15,-80 16-60 16,8 5-180 0,-14 1-442-16,-21 0-509 15</inkml:trace>
  <inkml:trace contextRef="#ctx0" brushRef="#br0" timeOffset="143264.69">19778 11199 1785 0,'0'0'893'0,"0"0"-253"15,0 0-288-15,0 0-156 16,0 0-92-16,0 0-70 16,162 36-34-16,-41-72-70 31,-18 2-260-31,-12 0-587 0</inkml:trace>
  <inkml:trace contextRef="#ctx0" brushRef="#br0" timeOffset="143627.18">20765 10668 2006 0,'0'0'920'0,"0"0"-323"16,0 0-279-16,0 0-63 15,0 0-255-15,0 0 0 16,0 0 0-16,-60 110 0 15,45-46 0-15,1 4 0 16,5 2 0-16,9-6 0 16,0-5 0-16,25-15 0 0,12-12 0 15,15-16 0-15,8-14 0 16,5-2 0-16,-3-20 0 16,-6-16 0-16,-8-10 0 15,-10-8 0-15,-15-11 0 16,-12-7 0-16,-11-4 0 15,-14 4 0-15,-30 10 0 16,-34 19 0-16,-62 40 0 16,15 3-51-16,3 21-894 0</inkml:trace>
  <inkml:trace contextRef="#ctx0" brushRef="#br0" timeOffset="144565.94">22460 10605 1445 0,'0'0'615'0,"0"0"-237"15,0 0 156-15,0 0-54 16,0 0-226-16,0 0-109 16,0 0-35-16,104-4-14 15,25-11-57-15,33-7-39 16,-8 1 0-16,-36 6-108 16,-37 12-237-16,-44 3-342 15,-20 0-399-15</inkml:trace>
  <inkml:trace contextRef="#ctx0" brushRef="#br0" timeOffset="144726.28">22693 10848 1796 0,'0'0'813'16,"0"0"-323"-16,0 0-166 16,0 0-86-16,0 0-103 15,0 0-78-15,171-34-37 16,-87 16-20-16,12 0-108 15,33-8-221-15,-21 2-378 16,-23 4-281-16</inkml:trace>
  <inkml:trace contextRef="#ctx0" brushRef="#br0" timeOffset="144961.34">23023 10313 1618 0,'0'0'782'16,"0"0"-182"-16,0 0-219 15,0 0-96-15,0 0-166 16,0 0-28-16,0 0-14 16,142 32-29-16,-87 10 0 15,1 6-47-15,-7 8 13 0,-13 6-14 16,-14 3 0-16,-18 3 6 16,-4 2 5-16,-31 0 4 15,-13-2-15-15,-10-4 0 16,0-3-8-16,8-11-134 15,15-16-439 1,20-20-866-16</inkml:trace>
  <inkml:trace contextRef="#ctx0" brushRef="#br0" timeOffset="145401.19">24379 10122 400 0,'0'0'2294'16,"0"0"-1684"-16,0 0-226 15,0 0 24-15,0 0-408 16,0 0 0-16,0 0 0 16,-11 147 0-16,13-39 0 15,14-8 0-15,6-13 0 16,6-27 0-16,13 0 0 15,6-8 0-15,4-20 0 16,1-22 0-16,-6-10 0 0,-6-22 0 16,-9-24 0-1,-8-13 0-15,-10-14 0 16,-4-24 0-16,-7 7 0 0,-2-2 0 16,0 11 0-16,0 31 0 15,0 13 0-15,0 24 0 16,0 13 0-16,0 35 0 15,2 24 0-15,9 20 0 16,7 11 0-16,5 2 0 16,4-4 0-16,2-3 0 0,4 3 0 15,-9-20-494-15,-4-20-737 16</inkml:trace>
  <inkml:trace contextRef="#ctx0" brushRef="#br0" timeOffset="145795.26">25061 10762 2576 0,'0'0'816'0,"0"0"-438"15,0 0-52-15,0 0-326 16,0 0 0-16,144-104 0 0,-86 90 0 16,-8 7 0-1,-13 7 0-15,-12 0 0 16,-14 23 0-16,-11 7 0 0,0 6 0 15,-20 0 0-15,-2 0 0 16,1-6 0-16,9-6 0 16,3-8 0-16,9-4 0 15,0-6 0-15,6-2 0 16,21-2 0-16,7 0 0 16,8 0 0-16,3 2 0 15,1 2 0-15,-1 2 0 16,-12 3 0-16,-9 3 0 15,-12 1 0 1,-12 3 0-16,-7 4 0 0,-29 3 0 0,-13-1 0 16,-9 0 0-16,0 0 0 15,0-4 0 1,12-4 0-16,10-10 0 0,20-14-105 16,12-22-508-16,4-10-881 0</inkml:trace>
  <inkml:trace contextRef="#ctx0" brushRef="#br0" timeOffset="146000.22">25820 10269 1877 0,'0'0'1245'0,"0"0"-630"0,0 0-435 0,0 0-70 16,139-48-89-16,-62 39-21 15,2 4-105 1,-4 5-264-16,-21 0-482 0,-25 0-835 0</inkml:trace>
  <inkml:trace contextRef="#ctx0" brushRef="#br0" timeOffset="146126.51">25883 10571 1520 0,'0'0'1011'16,"0"0"-350"-16,0 0-175 15,0 0-285-15,0 0-45 16,120 4-95-16,-31-26-61 16,46-26 0-16,-23 4-251 15,-18-4-1106-15</inkml:trace>
  <inkml:trace contextRef="#ctx0" brushRef="#br0" timeOffset="146636.01">27291 9727 2505 0,'0'0'746'0,"0"0"-214"16,0 0-219-16,0 0-313 15,0 0 0-15,-73 102 0 0,63 7 0 0,8 1 0 16,2-8 0-16,5-16 0 16,21-23 0-16,15-3 0 15,10-8 0-15,7-24 0 16,0-20 0-16,-2-8 0 15,-7-36 0 1,-11-18 0-16,-9-28 0 0,-12-3 0 16,-7-7 0-16,-8 6 0 15,-2 22 0-15,0 10 0 16,0 21 0-16,0 26 0 16,-2 7 0-16,-1 33 0 0,3 26 0 15,0 15 0 1,0 10 0-16,20 6 0 0,5-5 0 15,6-9 0-15,20-6-33 16,-9-22-529-16,-6-20-785 0</inkml:trace>
  <inkml:trace contextRef="#ctx0" brushRef="#br0" timeOffset="146903.4">27958 10283 2186 0,'0'0'849'0,"0"0"-243"16,0 0-313-16,0 0-131 15,0 0-162 1,0 0 0-16,0 0 0 16,126-80 0-16,-99 106 0 0,-14 10 0 15,-13 10-3 1,0 8-24-16,-25 0-22 0,-4-2 31 16,-2-8 10-16,8-9 8 15,9-11 21-15,14-12 5 16,0-11 4-16,37-1-2 15,19-8-28-15,16-14 0 16,8-6 0-16,3 0 0 16,-12 2-3-16,-16 6-99 0,-19 8-114 15,-36 12-138-15,-17 0-335 16,-24 10-211-16</inkml:trace>
  <inkml:trace contextRef="#ctx0" brushRef="#br0" timeOffset="147092.6">27476 10957 2645 0,'0'0'671'16,"0"0"-292"-16,0 0 22 0,170 1-401 16,-66-1 0-1,-2-8 0-15,6-10 0 16,-6-2 0-16,-22 0 0 0,12-8-129 15,-30 8-723-15,-20 6-1435 0</inkml:trace>
  <inkml:trace contextRef="#ctx0" brushRef="#br0" timeOffset="147501.54">27831 11289 2015 0,'0'0'691'16,"0"0"-168"-16,0 0-48 15,0 0-304-15,0 0-75 16,0 0 29-16,-56 130-125 15,47-57 0-15,4 11 0 16,5 4 0-16,0 5 0 16,0-7 0-16,0-8 0 0,0-14 0 15,0-14 0-15,0-16 0 16,0-14 0-16,-4-12 0 16,-9-8 0-16,-10 0 0 15,-10-8 0-15,-11-10 0 16,-8-2 0-16,-2 4 0 15,4 2 0-15,7 4 0 16,14 6 0-16,16 2 0 16,26-4-96-16,24 0-452 15,13-2-698-15</inkml:trace>
  <inkml:trace contextRef="#ctx0" brushRef="#br0" timeOffset="147833.09">28035 11686 2277 0,'0'0'796'0,"0"0"-130"16,0 0-309-16,0 0-357 15,0 0 0-15,118-56 0 16,-71 61 0-16,-7 20 0 16,-11 8 0-16,-16 7 0 0,-13 3 0 15,0 6 0-15,-21-1 0 16,-13-6 0-16,-4-4 0 15,4-8 0-15,8-10 0 16,10-8 0-16,16-6 0 16,0-6 0-16,27 0 0 15,20-2 0-15,13-12 0 16,6-4 0-16,6-2 0 16,-7-2-81-16,-11 0-42 15,-15 0-96-15,-14-2-77 16,-25-12-213-16,-5 6-234 0,-21-1-792 15</inkml:trace>
  <inkml:trace contextRef="#ctx0" brushRef="#br0" timeOffset="148022.01">27663 11390 2060 0,'0'0'921'0,"0"0"-408"15,0 0-176-15,0 0-72 16,187-71-265-16,-98 55 0 0,3-2 0 16,-5-2 0-16,-5-10 0 15,-23 6-344-15,-24 2-1187 0</inkml:trace>
  <inkml:trace contextRef="#ctx0" brushRef="#br0" timeOffset="150565.79">20119 12968 1540 0,'0'0'723'0,"0"0"-406"16,0 0 170-1,-65-125-138-15,43 118-57 0,-2 7-140 0,-1 19-77 16,-4 30-26-16,-4 33-19 16,-5 34 3-16,-5 26-16 15,3-11-16-15,7-29 17 16,6-36-17-16,5-26 11 15,-5 0-12 1,-4-1 0-16,-1-5-3 0,1-16 2 31,2-12 1-31,8-6 4 16,0-11-4-16,6-18 0 16,8-10 0-16,5-1 0 15,2 8 0-15,2 6 0 0,18 16 0 16,7 10 0-16,6 16 0 15,9 24 0-15,3 12 0 16,8 9 0-16,5-3 0 16,5-8 0-16,4-12 0 15,2-16 0-15,0-16 0 16,-7-6 0-16,-8-26 0 16,-12-14 0-16,-13-12 0 15,-11-8 0-15,-11-5 0 16,-7 1 0-16,0 6 0 15,-21 10 0-15,2 20 0 16,-4 22 0-16,3 8 0 0,7 34 0 16,3 18 0-16,10 8 0 15,8 1 0-15,27-7 0 16,19-10 0-16,13-18 0 16,12-16 0-16,4-12 0 15,-2-18 0-15,-8-25 0 16,-11-8 0-16,-17-11 0 15,-17-11 0-15,-18-9 0 16,-10-4 0-16,-4 4 0 16,-23 7 0-16,-4 21 0 15,2 26 0-15,4 24 0 0,4 14 0 0,13 54 0 16,8 8 0-16,0 19 0 16,11 7 0-16,15-14 0 15,8 7 0-15,-3-13 0 16,0-14 0-16,-4-14 0 15,-9-16 0-15,-5-14 0 16,-5-12 0-16,-6-8 0 0,-2-2 0 16,0-22 0-16,2-10 0 15,2-8 0-15,5-2 0 16,7 1 0-16,6 7 0 16,33 7 0-16,-3 8-125 15,-1 9-846-15</inkml:trace>
  <inkml:trace contextRef="#ctx0" brushRef="#br0" timeOffset="151034.4">22046 12873 1023 0,'0'0'1690'0,"0"0"-1051"16,0 0-316-16,0 0-77 16,0 0-131-16,-22 119-55 0,22-23-60 15,0-4 0 1,0 4 0-16,14-5 0 0,9-25 0 15,9-6 0-15,8-16 0 16,0-22 0-16,0-16 0 16,-4-6 0-16,-5-24 0 15,-4-20 0-15,-7-14 0 16,-5-28 0-16,-3 2 0 16,-8-7 0-16,-4 1 0 15,0 20 0-15,0 4 0 16,0 22 0-16,0 22 0 15,-2 22 0-15,2 1 0 0,0 40 0 16,0 15 0-16,0 16 0 16,11 8 0-16,7 2 0 15,1-2 0-15,4-3 0 16,0-13 0-16,8 0-65 16,-4-18-511-16,-5-13-544 0</inkml:trace>
  <inkml:trace contextRef="#ctx0" brushRef="#br0" timeOffset="151427.94">22684 13509 1840 0,'0'0'824'0,"0"0"-212"15,0 0-140-15,0 0-276 16,33-130-44-16,3 102-152 16,8 6 0-16,3 8 0 15,-3 11 0-15,-8 3 0 16,-12 15 0-16,-12 15 0 15,-12 8 0-15,0 4 0 16,-12-2 0-16,-10-4 0 16,2-8 0-16,4-8 0 15,8-8 0-15,8-6 0 16,0-3 0-16,27-3 0 16,10 0 0-16,5 0 0 15,8 0 0-15,-1 1 0 0,-7 9 0 16,-4 6 0-1,-11 4 0-15,-11 6-26 0,-16 3 10 16,0 1 16-16,-23 0 0 16,-19-2 22-16,-12-2-2 15,-8-4-20-15,2-4 0 16,6-6 0-16,14-10 0 16,34-22 0-16,6-16-303 15,8-12-999-15</inkml:trace>
  <inkml:trace contextRef="#ctx0" brushRef="#br0" timeOffset="151601.4">23447 13114 2314 0,'0'0'967'16,"0"0"-301"-16,0 0-517 15,0 0-149-15,0 0 0 16,150-68 0-16,-76 60 0 15,1 8-108-15,-21 2-618 16,-23 14-741-16</inkml:trace>
  <inkml:trace contextRef="#ctx0" brushRef="#br0" timeOffset="151736.54">23657 13447 1330 0,'0'0'1283'15,"0"0"-627"-15,0 0-277 16,0 0-111-16,0 0-146 15,125-28-109-15,-7-18-13 16,-16 4-213-16,-11 2-702 0</inkml:trace>
  <inkml:trace contextRef="#ctx0" brushRef="#br0" timeOffset="152123.31">24336 13218 2102 0,'0'0'816'15,"0"0"-310"-15,0 0-172 16,0 0-116-16,0 0-98 16,0 0-120-16,0 0 0 15,90-118 0-15,-72 66 0 0,-9-6 0 16,-7-6 0 0,-2-8 0-16,0-4 0 15,-9-1 0-15,-9 7 0 0,1 10 0 0,-2 18 0 16,6 16 0-16,4 17 0 15,2 9 0-15,3 22 0 16,4 28 0 0,0 19 0-16,0 15 0 0,13 22 0 15,7-8 0-15,3 1 0 16,2-3 0-16,-6-18 0 16,6 2 0-16,-3-13 0 15,7-17 0-15,5-14 0 16,10-20 0-1,12-16 0-15,8-8-36 0,3-30-134 0,-3-14-52 16,-8-12-39-16,-13-35-215 16,-17 15-226-16,-21 14-298 0</inkml:trace>
  <inkml:trace contextRef="#ctx0" brushRef="#br0" timeOffset="152296.6">24299 12956 1382 0,'0'0'1331'0,"0"0"-650"0,0 0-224 16,0 0-212-16,0 0-245 16,162-40 0-16,-66 18 0 15,47-18 0-15,-21 7-129 32,-32 3-932-32</inkml:trace>
  <inkml:trace contextRef="#ctx0" brushRef="#br0" timeOffset="152634.81">25789 12364 2242 0,'0'0'714'0,"0"0"-426"0,0 0 28 16,-187 134-31-16,109-11-108 16,16 39-103-16,24 17-74 15,38-7 0-15,11-19 0 16,33-39 0-1,6-26 0-15,1-26 0 0,10-17 0 16,45-4 0-16,-12-6-467 16,-5-16-770-16</inkml:trace>
  <inkml:trace contextRef="#ctx0" brushRef="#br0" timeOffset="153028.87">26380 13022 2213 0,'0'0'748'0,"0"0"-205"16,-5-113-244-16,21 65-116 15,13 2-73-15,2 6-110 16,-6 10 0 0,-12 8 0-16,-13 14 0 0,-2 8 0 15,-34 6 0-15,-15 24 0 16,-7 10 0-16,0 8 0 15,7 3 0-15,15-4 0 16,18 0 0-16,18-5 0 16,9-4 0-16,34-2 0 15,17-2 0-15,9-4 0 0,-2-4 0 16,-5-2 0-16,-15-2 0 16,-13-5 0-1,-19-1 0-15,-15-2 0 0,-11 0 0 16,-34 0 0-16,-20-2 0 15,-14-1 0-15,-6 0 0 16,4-3 0 0,10-2 0-16,22-2 0 0,21-4 0 0,41 0-171 15,26-4-492 1,19-10-582-16</inkml:trace>
  <inkml:trace contextRef="#ctx0" brushRef="#br0" timeOffset="153870.37">27264 12926 438 0,'0'0'1792'16,"0"0"-1149"-16,0 0-172 0,-154-112-203 16,96 103-70-16,6 9-103 15,0 18-58-15,6 27 4 0,7 13-23 16,12 8-5-16,10 0-10 15,15-6-3-15,2-10-12 16,25-15-45-16,19-20 17 16,7-15 32-16,7 0 8 15,-1-29 5-15,-7-12 2 16,-13-5 1 0,-10-2 38-16,-11 4-8 0,-11 4 7 15,-5 7 2-15,0 14-47 16,0 10 0-16,-7 9 0 15,-2 14 0-15,4 21 0 16,5 9 0-16,0 4 0 16,5-2 0-16,19-4-30 15,5-12-20-15,7-12-10 0,-1-11 23 16,1-7 29-16,0-13-7 16,-2-14 8-16,-1-10 7 15,-4-1 0-15,-2-2 9 16,-3 4-7-16,-6 8 10 15,-7 10 18-15,-4 12-11 32,-7 6-4-32,0 16-15 0,0 20 1 0,0 8 9 31,6 4-10-31,7-4-46 16,10-11-50-16,6-15-96 0,4-17 81 15,-1-1 75-15,-1-30 36 16,-7-12 61-16,-2-8 88 15,-4-4 11-15,-4-1-20 16,-3 5-60-16,-5 6-80 16,-1 11 0-16,-3 12 0 15,0 17 0-15,-2 4 0 16,0 25 0-16,2 25 0 0,3 32 0 16,0 34 0-16,3 34 0 15,-5 9 0-15,-1-25 0 16,-2-34 0-16,0-37 0 15,0-9 0-15,0 8 0 16,-5 4 0-16,1 2 0 16,0-11 0-16,-3-16 0 15,0-13 0-15,-6-10 0 16,-10-14 0-16,-10-4 0 16,-13-9 0-16,-10-23 0 15,-2-9 0-15,11-15 0 16,23-12 0-16,24-32 0 0,55-41 0 15,65-33-41-15,32-2-173 16,8 23-266-16,-44 57-241 16,-42 44-149-16</inkml:trace>
  <inkml:trace contextRef="#ctx0" brushRef="#br0" timeOffset="154132.49">28282 12559 1930 0,'0'0'736'15,"0"0"-177"-15,0 0-189 16,0 0-148 0,0 0-99-16,0 0-42 0,137 46-6 15,-91 38-75-15,1 36 0 16,-9 29 0-16,-15 9 0 16,-23-13 0-16,0-33 0 15,-12-36 0-15,-8-22 0 16,-4-11 0-16,-5 0 0 15,-5-3 0-15,-3-1-32 16,8-23-157-16,6-13-294 16,19-3-566-16</inkml:trace>
  <inkml:trace contextRef="#ctx0" brushRef="#br0" timeOffset="154270.96">29183 13212 1485 0,'0'0'1308'0,"0"0"-999"16,0 0 210-16,0 0-282 16,0 0-127-16,0 0-110 15,0 0-230-15,13 60-1149 0</inkml:trace>
  <inkml:trace contextRef="#ctx0" brushRef="#br0" timeOffset="154989.78">13910 15364 1857 0,'0'0'721'16,"0"0"-381"-16,0 0 168 15,0 0-216-15,0 0-100 16,0 0-79-16,0 0-70 16,-85-40-25-16,74 64-18 15,8 6 1-15,3-8-2 16,3 0-74-16,23-12-41 16,5-6 2-16,2-4-9 15,-6-10 41-15,-11-14 44 16,-16 0 29-16,0-4 3 15,-39 4 6-15,-15 10-55 0,-44 22-123 16,15 20-421 0,5 14-398-16</inkml:trace>
  <inkml:trace contextRef="#ctx0" brushRef="#br0" timeOffset="155335.26">13590 16074 1166 0,'0'0'1093'0,"0"0"-583"15,0 0-177-15,0 0-8 16,0 0-126-16,0 0-125 16,0 0-46-16,-75 14-16 15,75 12-11 1,13 2-1-16,12-6-28 0,6-12-20 15,2-8 9-15,3-2 0 16,-7 0 24-16,-7-12 14 16,-15-6 1-16,-7-4 28 15,-11 4 11-15,-27-4 12 16,-5 12 5-16,-1 6-19 16,7 4-10-16,14 4-27 0,17 24-99 15,33 8-183-15,21-2-500 16,12-12-440-16</inkml:trace>
  <inkml:trace contextRef="#ctx0" brushRef="#br0" timeOffset="155570.87">14134 16056 2063 0,'0'0'715'15,"0"0"-254"-15,0 0-169 16,0 0-125-16,0 0-97 15,0 0-41-15,0 0-5 16,-18 90-16-16,61-86-8 16,1-4-21-16,-4 0-27 0,-6-16 22 15,-12-4 25-15,-12-2 1 16,-10-4 18-16,0 0-10 16,-10-1-3-16,-12 8-5 15,-14 15-169-15,5 4-340 16,5 0-609-16</inkml:trace>
  <inkml:trace contextRef="#ctx0" brushRef="#br0" timeOffset="156060.57">15202 15055 2415 0,'0'0'754'15,"0"0"-392"1,0 0-42-16,0 0-75 0,0 0-245 16,0 0 0-1,-14 167 0 1,12-83 0-16,2 6 0 0,0 2 0 0,25-5 0 15,10-19 0-15,12-16 0 16,4-20 0 0,5-24 0-16,-2-8 0 0,-6-26 0 15,-9-22 0-15,-13-15 0 16,-13-6 0-16,-13-10 0 0,0-1 0 16,-4 2 0-1,-14 12 0-15,3 13 0 0,-1 21 0 16,7 18 0-1,5 14 0-15,4 14 0 0,0 27 0 16,0 21 0 0,8 10 0-16,11 8 0 0,-2 4 0 15,3-3 0-15,0-5 0 16,0-4 0-16,9-2-23 16,-4-16-430-16,-5-18-529 0</inkml:trace>
  <inkml:trace contextRef="#ctx0" brushRef="#br0" timeOffset="157490.26">16017 15901 535 0,'0'0'1127'0,"0"0"-648"16,0 0-204-16,0 0 105 15,0 0-101-15,47-124-54 16,-25 100-42-16,0 2-27 16,-3 4-39-16,-4 6-21 15,-1 10-32-15,-1 2-14 16,0 10-8-16,-2 20-35 16,0 12 1-16,-4 10-1 15,-7 10-6-15,0 2 8 16,-7 3-9-16,-18-1 0 0,-8-8-1 15,-5 0-15 1,-6-12 6-16,-3-10 9 0,5-14 1 16,7-9 12-16,6-13-3 15,8-13-2-15,8-15 9 16,8-12-16-16,5-4 0 16,0 4 13-16,12 4-7 15,7 8 15-15,4 16-21 16,3 8 0-16,8 4 0 15,11 18 0-15,8 12 0 0,7 2 0 16,9 2 0-16,9-6-18 16,34-14-122-16,-19-10-242 15,-15-4-535-15</inkml:trace>
  <inkml:trace contextRef="#ctx0" brushRef="#br0" timeOffset="157727.09">17031 15444 2417 0,'0'0'857'16,"0"0"-385"-16,0 0-122 16,0 0-350-16,0 0 0 15,129-56 0-15,-38 42 0 16,9 2 0-16,-17 10-126 15,0 2-354-15,-27 0-325 16,-33 14-327-16</inkml:trace>
  <inkml:trace contextRef="#ctx0" brushRef="#br0" timeOffset="157869.25">17218 15633 675 0,'0'0'1103'16,"0"0"-584"-16,0 0-29 0,0 0-26 15,0 0-209-15,0 0-81 16,0 0-36-16,81 62-81 15,2-80-57-15,7 0-8 16,24-8-289-16,-25 4-493 16,-18-1-1414-16</inkml:trace>
  <inkml:trace contextRef="#ctx0" brushRef="#br0" timeOffset="158261.9">18495 15057 1986 0,'0'0'871'15,"0"0"-297"-15,0 0-229 16,0 0-25-16,0 0-320 16,0 0 0-16,0 0 0 15,-58 8 0-15,58 59 0 16,0 28 0-16,0 30 0 0,13-11 0 15,-2-10 0-15,3-15 0 16,-3-21 0-16,-2 2 0 16,-2-2 0-16,-5-18 0 15,-2-15 0-15,-9-13 0 16,-22-18 0-16,-14-4 0 16,-11-8 0-16,-4-15 0 15,2-9 0-15,7 2 0 16,16 2 0-16,14 6 0 15,21 6 0-15,7 2-45 0,73 0-315 16,-4 0-504 0,2 2-579-16</inkml:trace>
  <inkml:trace contextRef="#ctx0" brushRef="#br0" timeOffset="158598.57">18755 15450 1790 0,'0'0'784'0,"0"0"-133"16,0 0-167-16,0 0-260 16,32-112-61-1,10 94-163-15,7 14 0 16,0 4 0-16,-2 8 0 16,-12 24 0-16,-10 12 0 15,-14 14 0-15,-11 4 0 16,-11 2 0-16,-27 3 0 0,-9-5 0 15,-4-8 0 1,2-14 0-16,11-10 0 0,11-12 0 16,17-8 0-16,10-10 0 15,8 0 0-15,34-4 0 16,21-14 0-16,11 0 0 16,7-6 0-16,0 2 0 15,-8 0-99-15,-15 4-99 16,-15 0-78-16,-34-2-180 15,-9 2-175-15,-7 4-143 0</inkml:trace>
  <inkml:trace contextRef="#ctx0" brushRef="#br0" timeOffset="158803.54">18562 15137 2154 0,'0'0'815'0,"0"0"-431"16,0 0 87-16,0 0-274 16,89-110-122-16,-27 90-75 0,16 2 0 15,9 8 0 1,46 10 0-16,-19 0-177 0,-16 0-725 16</inkml:trace>
  <inkml:trace contextRef="#ctx0" brushRef="#br0" timeOffset="159261.28">19790 15579 1881 0,'0'0'664'15,"0"0"-136"-15,0 0-30 0,0 0-255 16,0 0-59-16,0 0-86 15,0 0-98-15,71 32 0 16,-71-32 0-16,0-18 0 16,0-13 0-16,0-5 0 15,0-10 0-15,0-12 0 16,-7-12 0-16,-5-2 0 16,-5-13 0-16,-1 3 0 15,1 4 0-15,-2 12 0 16,6 14 0-16,6 18 0 15,3 16 0-15,2 14 0 16,2 4 0-16,0 14 0 0,0 24 0 16,10 16 0-16,2 16 0 15,1 12 0-15,-7 3 0 16,0 5 0-16,-4 0 0 16,-2-2 0-16,0-3 0 15,6-13 0-15,10-10 0 16,15-14 0-16,14-16 0 15,13-14 0-15,11-18 0 16,4 0 0-16,-1-32-84 0,-12-8-219 16,-20-34-262-1,-20 10-263-15,-20 5-160 0</inkml:trace>
  <inkml:trace contextRef="#ctx0" brushRef="#br0" timeOffset="159433.84">19686 15384 188 0,'0'0'1893'16,"0"0"-1171"-16,0 0-265 16,0 0-101-16,0 0-164 15,0 0-97-15,0 0-64 16,188-58-16-16,-52 30-15 16,-18 2-216-16,-9 4-556 0</inkml:trace>
  <inkml:trace contextRef="#ctx0" brushRef="#br0" timeOffset="160128.68">21795 15651 1980 0,'0'0'626'16,"0"0"-240"-16,0 0 138 15,0 0-274-15,0 0-73 16,-14-135-24-16,5 95-153 16,-4-10 0-16,-3-2 0 15,3-12 0-15,1-6 0 0,6-23 0 16,4 7 0-16,2-8 0 16,2 4 0-16,14 24 0 15,4 3 0-15,-2 23 0 16,-5 16 0-16,1 16 0 15,-6 8 0-15,-3 10 0 16,-5 24-21-16,0 16-48 16,-23 9 33-16,-19 5 0 15,-14 10 27-15,-11-6 7 16,-6-2 2-16,4-4 0 0,8-7 20 16,19-11 17-1,24-14 31-15,18-10-20 0,47-12-48 16,69-8 0-16,55-14 0 15,28-16 0-15,-12-2 0 16,-45 1 0-16,-59 18 0 16,-38 0 0-16,-21 8-123 15,-24-1-198-15,-2 2-331 16,-25 4-463-16</inkml:trace>
  <inkml:trace contextRef="#ctx0" brushRef="#br0" timeOffset="162096.57">23746 15029 1532 0,'0'0'544'15,"0"0"-192"-15,0 0 166 0,0 0-250 0,-51-120-34 16,46 108-32-16,1 6-26 16,2 6-49-16,0 4-77 15,0 28-32-15,-1 14 16 16,1 20 7-16,0 8-41 15,2 8 0 1,0-1 0-16,7-7 0 0,15-6 0 16,9-10 0-16,11-18 0 15,10-16 0-15,6-17 0 0,1-7 0 32,-3-27-9-32,-7-13 8 0,-9-16-12 0,-6-6 13 15,-12-8 0 1,-6-4 9-16,-9-3 5 0,-7 3-14 15,0 10 0-15,0 14 0 16,-12 20 0 0,1 12 0-16,0 14 0 0,2 4 0 31,0 30 0-31,0 18 0 0,3 16 0 0,3 12 0 31,3 0 0-31,0 5 0 16,7-7 0-16,15-2 0 0,9-14 0 15,10-12 0-15,7-11 0 16,8-21 0-16,4-14 0 16,1 0 0-16,-6-23 0 15,-8-13 0-15,-11-4 0 16,-12-8 0-16,-10-2 0 16,-8 4 0-16,-6 4 0 15,0 10 0-15,0 4 0 16,0 11 0-16,-6 8 0 0,-1 0 0 15,4 8 0-15,1-2 0 16,0 3 0-16,0 0 0 16,0 13 0-16,2 15 0 15,0 12 0-15,0 12 0 16,0 6 0-16,8 6 0 16,6 2 0-16,-1-3 0 15,-1-5 0-15,1-8 0 16,-1-6 0-16,-4-12 0 15,1-2 0-15,-5-8-36 16,-4-14-961-16</inkml:trace>
  <inkml:trace contextRef="#ctx0" brushRef="#br0" timeOffset="162403.31">25513 14909 2528 0,'0'0'727'0,"0"0"-234"16,0 0-145-16,0 0-348 15,0 0 0-15,0 0 0 16,0 0 0-16,107-26 0 16,-32 26 0-16,2 0 0 15,0 4-84-15,-21-2-529 0,-25 4-675 0</inkml:trace>
  <inkml:trace contextRef="#ctx0" brushRef="#br0" timeOffset="162529.37">25431 15222 1833 0,'0'0'727'0,"0"0"-212"16,0 0-141-16,0 0-134 16,0 0-99-1,164 4-69-15,-72-21-72 0,43-10-83 16,-19 0-481-16,-16 4-777 0</inkml:trace>
  <inkml:trace contextRef="#ctx0" brushRef="#br0" timeOffset="163064.41">26759 14588 1914 0,'0'0'997'0,"0"0"-698"15,0 0 259-15,0-116-230 16,0 98-328-16,0 8 0 15,-2 6 0-15,-3 4 0 16,-2 0 0-16,2 0 0 16,-1 0 0-16,2 0 0 15,-1 0 0-15,3 4 0 16,0-4 0-16,2 1 0 16,0-1 0-1,0 0 0-15,0 0 0 0,0 0 0 0,0 0 0 16,0 0 0-16,0 0 0 15,0 0 0-15,0 0 0 16,0 0 0-16,0 0 0 16,0 0 0-16,0 0 0 15,0 0 0-15,0 0 0 32,0 0 0-32,0 0 0 15,0 0 0-15,0 0 0 16,0 0 0-16,0 5 0 15,2-1 0-15,0-4 0 0,-2 1 0 16,0-1 0-16,0 3 0 16,0-3 0-16,0 0 0 15,0 0 0-15,0 0 0 16,3 1 0-16,-3-1 0 16,2 3 0-16,-2-3 0 15,2 2 0-15,0 0 0 16,-2 8 0-16,0-6-192 15,0 2-884-15</inkml:trace>
  <inkml:trace contextRef="#ctx0" brushRef="#br0" timeOffset="164092.51">26832 14508 664 0,'0'0'1008'0,"0"0"-636"0,0 0 134 16,0 0-181-16,0 0-80 16,0 0-55-16,0 0-39 15,-69-94-17-15,67 89-34 0,2 4-1 31,-2 1-16-31,2 0-29 0,0 0 10 0,0 0-23 16,0 0-7-16,0 6-8 16,0 12-26-16,0 16 0 15,0 12 0-15,0 6 0 16,0 12 0-16,0 8 0 16,0 7 0-16,0 1 0 15,-5 2 0-15,1-2 0 16,-1-6 0-16,0-6 0 15,5-9 0-15,0-11 0 16,3-10 0-16,21-8 0 0,12-16 0 31,13-6 0-31,7-8 0 0,2-8 0 16,-3-16 0-16,-3-2 0 0,-10-4 0 16,-8 2 0-16,-10 2-66 15,-10 8-170-15,-14-9-288 16,0 13-405-16,-3-4-810 0</inkml:trace>
  <inkml:trace contextRef="#ctx0" brushRef="#br0" timeOffset="164401.56">26520 14801 1820 0,'0'0'839'16,"0"0"-331"-16,0 0-13 16,0 0-254-16,0 0-109 15,0 0-71-15,165-83-61 16,-85 73 0-16,9 0 0 16,7 2 0-16,2-2 0 15,-9 2 0 1,-10 0 0-1,-19 2 0-15,-18 2 0 0,-20 2 0 16,-11 2 0-16,-9 0 0 16,-2 0-30-16,0 6-321 15,0 8-637-15,0 4-1486 0</inkml:trace>
  <inkml:trace contextRef="#ctx0" brushRef="#br0" timeOffset="164559.64">27937 15306 2497 0,'0'0'766'16,"0"0"-424"-16,0 0 9 16,0 0-211-16,0 0-140 15,0 0-117-15,0 0-1010 0</inkml:trace>
  <inkml:trace contextRef="#ctx0" brushRef="#br0" timeOffset="198663.64">26380 15923 998 0,'0'0'1435'0,"0"0"-1157"15,0 0 49 1,0 0 4-16,0 0-175 0,0 0-104 16,36-14-19-16,-1 6 12 15,9-2 21-15,6 2 2 16,8-2-2-16,4-2-11 15,3 2-38-15,-3-4-3 16,-4 6-14-16,-12 4 0 16,-9-2 16-16,-13 4-15 15,-8 2-2-15,-12 0-28 16,-4 0-114-16,-9 0-185 16,-15 0-319-16,-8 8-478 0</inkml:trace>
  <inkml:trace contextRef="#ctx0" brushRef="#br0" timeOffset="198929.25">26351 16044 1810 0,'0'0'787'0,"0"0"-498"16,0 0 218-16,0 0-240 16,0 0-145-16,0 0-65 15,138-46-20-15,-60 25-5 16,12 7-19-16,5-4-5 15,1 4-16-15,-7 2 7 16,-11 2 1-16,-16 6 8 16,-19-4-2-16,-19 6-5 0,-13 2 13 15,-11 0-13-15,0 0-2 16,-16 0-37-16,-8 0-283 16,-2 0-891-16</inkml:trace>
  <inkml:trace contextRef="#ctx0" brushRef="#br0" timeOffset="199526.65">15364 16856 1482 0,'0'0'524'0,"0"0"-465"15,0 0-59-15,0 0-241 16,127 22-1236-16</inkml:trace>
  <inkml:trace contextRef="#ctx0" brushRef="#br0" timeOffset="200093.49">18464 16290 1222 0,'0'0'302'16,"0"0"-69"-16,0 0 135 0,0 0 138 0,0 0-206 15,0 0-33-15,0 0 14 16,-12-6-77-16,12 6-45 16,0-4-61-16,0 4-37 15,14-4-1-15,22-6-45 16,20 2-4-16,19-6-2 15,14-4-9-15,9 2 0 16,4 0 0-16,-8 0 0 16,-9 2 0-16,-21 4 0 15,-19 6-12-15,-23-4-8 0,-19 8-4 16,-3 0-3-16,-34 0-54 16,-13 0-105-16,-11 8-127 31,-27 16-235-31,12-2-172 0,9 0-20 0</inkml:trace>
  <inkml:trace contextRef="#ctx0" brushRef="#br0" timeOffset="200431.37">18439 16459 588 0,'0'0'779'16,"0"0"-458"0,0 0 75-16,0 0 145 0,0 0-188 0,0 0-49 15,0 0-54 1,-95 30-64-1,95-30-53-15,0 0-35 0,2 0-34 0,15-4-16 16,12-4-13-16,16-2-35 16,15-2 0-16,16-2 0 31,13-4 0-31,7 4 0 16,-1-2 0-16,-6 2 0 15,-8 5 0-15,-19 4 0 16,-17 1 0-16,-16-1 0 15,-15 5 0-15,-10 0 0 16,-4 0 0-16,0 0 0 16,0 0 0-16,0 0 0 0,0 0 0 15,8-4-9-15,8-1-75 0,8-8-60 16,28-5-317-16,-3 0-348 16,-7 0-361-16</inkml:trace>
  <inkml:trace contextRef="#ctx0" brushRef="#br0" timeOffset="200557.17">19562 16347 836 0,'0'0'1262'16,"0"0"-737"-16,0 0-209 15,0 0 29-15,0 0-65 0,0 0-156 16,0 0-88 0,0 0-36-16,-40 41-259 0,55-41-505 0</inkml:trace>
  <inkml:trace contextRef="#ctx0" brushRef="#br0" timeOffset="202092.48">24105 13816 1568 0,'0'0'794'15,"0"0"-290"-15,0 0-35 16,0 0-162-16,0 0-92 15,0 0-101-15,0 0-33 0,65-28-37 16,-30 16-44-16,9 2 0 16,8 2 0-16,4 0 0 15,4 4 0-15,-4 0 0 16,-8 0 0-16,-5 2 0 16,-9 0 0-16,-13 2 0 15,-7 0 0 1,-10 0-9-16,-4 0-48 0,0 0-119 15,-16 0-274-15,-15 0-205 16,-2 2-331-16</inkml:trace>
  <inkml:trace contextRef="#ctx0" brushRef="#br0" timeOffset="202430.72">24093 13898 825 0,'0'0'940'0,"0"0"-593"16,0 0 15-16,0 0 5 15,0 0-124-15,0 0-67 16,0 0-13-16,-31 0-43 16,52 0-18-16,8 0-27 15,8 0-50 1,13-8-1-16,12-2-13 0,11-4-10 16,10-4 11-16,4-2-11 15,-3 0 8 1,-10 2-9-16,-11 0-5 15,-19 4-1-15,-15 2 6 16,-13 6 0-16,-10 2 28 16,-6 2 8-16,0 2-6 15,0 0-30-15,0 0-42 0,0 0-88 16,19-2-193-16,-2 0-504 16,1-2-76-16</inkml:trace>
  <inkml:trace contextRef="#ctx0" brushRef="#br0" timeOffset="202556.86">25059 13726 1883 0,'0'0'536'0,"0"0"-322"16,0 0-214-16,0 0-351 0</inkml:trace>
  <inkml:trace contextRef="#ctx0" brushRef="#br0" timeOffset="-211741.32">26599 16030 55 0,'0'0'1365'0,"0"0"-1109"16,0 0-45-16,-114 0 104 16,93 0-24-16,8 0-64 15,7 4-46-15,4-4 21 16,2 0-4-16,0 0-5 16,0 0-3-16,0 0-70 15,0 0-1-15,4 0-28 16,13-8-9-16,17-6-82 15,13-3 0-15,15-2 0 0,11-2 0 16,8 2 0 0,0 1 0-16,-11 5 0 0,-14 5 0 15,-20 6 0-15,-19 2 0 16,-15 0 0-16,-2 0 0 16,-17 10 0-16,-14 3 0 15,-5 5 0-15,-1-4 0 16,-4-1 0-16,1 4 0 15,2-3 0-15,3 0-20 16,8-6-19-16,5-2-9 16,15-6-35-16,7 0-125 0,19-10-359 15,8-8-901-15</inkml:trace>
  <inkml:trace contextRef="#ctx0" brushRef="#br0" timeOffset="-210959.87">18488 16298 1437 0,'0'0'518'16,"0"0"-459"-16,0 0-20 16,0 0-27-16,138-8-12 15,-71-6-297-15,-2 0-532 0</inkml:trace>
  <inkml:trace contextRef="#ctx0" brushRef="#br0" timeOffset="-210825.49">19373 16284 1741 0,'0'0'12'0,"0"0"-12"0,0 0-325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10:30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2254 4249 2053 0,'0'0'663'16,"0"0"-443"-16,0 0 76 15,0 0-176-15,0 0-63 16,-15 128 61-16,11-9-43 15,-6 29-25-15,-1-10 2 16,1-29-20-16,0-39-5 16,6-30-15-16,-1-8-11 15,5-6 13-15,0-10-2 16,0-16 14-16,0-20 94 16,0-48-17-16,13-45-58 0,-1-37-45 15,-3 4 0-15,-5 29 0 16,-4 43 0-16,0 38 0 15,0 8 0-15,0 14 0 16,0 12 0-16,0 10 0 16,0 40 0-16,9 19 0 15,13 13 0-15,11 12 0 16,8 2 0-16,6-4 0 16,2-8 0-16,-3-11 0 15,-3-15 0-15,-10-20 0 16,-11-14-17-16,-8-18 5 15,-8-4 12-15,-3-30 14 16,-3-34 1-16,0-44-15 0,-7-45 0 16,-7-17 0-16,3 23 0 15,7 41 0-15,4 54 0 16,0 25 0-16,0 16 0 16,0 11 0-16,4 2 0 15,17 44 0-15,0 20-26 16,6 16-107-16,16 43-206 15,-9-21-380-15,-5-18-272 0</inkml:trace>
  <inkml:trace contextRef="#ctx0" brushRef="#br0" timeOffset="1000.91">3029 4704 821 0,'0'0'1297'16,"0"0"-818"-16,0 0-128 15,0 0-47-15,0 0-57 16,0 0-90-16,0 0-115 16,-33-40-42-16,24 82-5 15,1 8 5-15,0 4 1 16,4-1 14-16,4-11-15 0,0-11 1 16,14-10-1-16,13-15-20 15,4-6-8-15,2-14 4 16,-2-21 24-16,-6-8 8 15,-12-5 1-15,-11-3 0 16,-2 5 2-16,-13 6-1 16,-16 10 13-16,-2 10-5 15,-2 12-11-15,6 8 20 16,6 0-21-16,11 6 5 16,10 10-4-16,0 0-7 15,19-4 12-15,18-6-2 16,9-6 8-16,8 0 12 15,1-14-9-15,-2-4-1 16,-5 2-2-16,-11 6-17 0,-4 6 12 16,-3 4-13-16,-1 12 0 15,-3 20 0-15,-1 10 0 16,-3 8 0-16,-2 2 0 16,-6-2-22-16,-8-5-28 15,-3-7 4-15,-3-10 2 16,0-8 19-16,-5-8 20 15,-9-12 5-15,1 0 23 16,0-6-5-16,2-18 15 0,4-6-8 16,7-6-7-1,0 0 12-15,9-3-29 16,16 3 1-16,6 6-2 16,4 6-5-1,3 10 5-15,3 10-10 0,-4 4-2 16,-1 6 12-16,-7 16-8 15,-4 8 7-15,-10 4 0 16,-4 2-35-16,-4 1 8 16,-5-8-25-16,-2-2-16 0,0-9 47 15,2-8 4 1,3-8 18-16,1-2 19 0,6-6 14 16,3-20 14-16,5-7-16 15,3 0-22-15,3-3 26 16,1 4-22-16,-3 3-4 15,3 7 6-15,-2 10-14 16,-4 12-2-16,4 0 0 16,-4 14-2-16,-1 18 3 15,-5 7 1-15,-2 1 5 16,-1-2-6-16,-4-8-1 16,-1-8 0-16,0-10-16 0,-2-10 14 15,1-2 3-15,3-6 15 16,7-22-3-16,3-8 12 15,4-5-24 1,4 0-1-16,2 6 0 0,-2 7-7 16,-3 14 8-16,-2 14 0 15,-2 0 0-15,-2 20 23 16,0 14-22-16,-4 8 5 16,-1 1-6-16,-3 1-3 15,4-4-97-15,4 4-164 16,-2-12-314-16,-3-6-497 0</inkml:trace>
  <inkml:trace contextRef="#ctx0" brushRef="#br0" timeOffset="1694.41">4975 4772 1857 0,'0'0'721'15,"0"0"-149"-15,0 0-232 16,0 0-103-16,0 0-86 0,0 0-71 16,-134-88-49-16,105 106-14 15,-2 16-16 1,2 8-1-16,5 3 0 0,8-5 0 16,9-8-6-16,7-10 4 15,5-10 2-15,22-12 4 16,6 0-3-16,2-15 11 15,3-13-7-15,-2-3-4 16,-10-1 11-16,-5 3-12 16,-8 9 1-16,-6 10 18 0,-2 10-19 15,-1 0-12 1,2 16-12-16,5 16 24 0,9 6-2 16,10 3 2-16,7-7-7 15,8-10 5-15,4-12-20 16,4-12 14-16,1-2-2 15,-5-26 10 1,-4-12-1-16,-10-10 2 0,-8-7 9 16,-8-9 33-16,-5-6-25 15,-7-8 5-15,-3-2-10 16,-4-1-4-16,0 13 4 16,-2 20-13-16,-7 24 0 15,-1 26 0-15,-2 32 0 16,3 60 0-16,9 36 0 0,0 3 0 15,25-23 0-15,8-34 0 16,9-30 0-16,12-3 0 16,10-7 0-16,10-12 0 15,-5-22 0-15,-4-2 0 16,-12-30 0-16,-10-13 0 16,-12-6 0-1,-11-6 0-15,-11 5 0 0,-5 8 0 16,-4 14 0-16,0 20 0 15,0 10 0-15,0 28 0 0,-2 20 0 16,2 10 0 0,0 2 0-16,27-6 0 0,11-11 0 15,9-17-63 1,19-26-153-16,-13-23-393 0,-12-10-332 0</inkml:trace>
  <inkml:trace contextRef="#ctx0" brushRef="#br0" timeOffset="1866.53">6060 4301 1827 0,'0'0'978'16,"0"0"-366"-16,0 0-246 0,0 0-159 15,0 0-121-15,0 0-86 16,0 0-51-16,-22 30-160 16,51 0-581-16,2-4-1138 0</inkml:trace>
  <inkml:trace contextRef="#ctx0" brushRef="#br0" timeOffset="2724.94">6428 4630 2349 0,'0'0'670'0,"0"0"-333"0,0 0-94 16,0 0-147-16,131-60-72 15,-69 54-24-15,1 3-87 16,-7 3-62-16,-8 0 13 16,-12 3 9-16,-12 7 44 15,-10-4 60-15,-7 2 23 16,-7 0 0-16,0 2 28 16,0 6 14-16,-19 8 41 15,-7 6 12-15,-8 8-36 16,-8 4-26-16,-4 4-5 15,-1-2-27-15,5-5-1 0,6-7 0 16,11-10 49-16,9-11 49 16,12-6 8-16,2-5 13 15,2 0-16-15,0 0-41 16,0-10-34-16,0 0-28 16,9 0 0-16,2 3-1 15,4 3-14-15,12 4 6 16,9 0 8-16,9 0-17 15,10 3-6-15,5 7-70 16,6-2-103-16,-4-7-88 0,0-1-189 16,-9 0-151-16,-6-19 134 15,-13-7 248-15,-8-6 234 16,-10-4 9-16,-7-1 261 16,-2 1 221-16,-3 2-118 15,-2 8 108-15,0 8-174 16,-2 8-60-16,0 8-73 15,0 2-100-15,0 14-56 16,2 20 12-16,1 8-11 16,-1 8 1-16,5 0-10 15,4-5-1-15,6-9-42 0,8-12-28 16,4-14 16-16,4-10 19 16,3-6 35-16,0-24 0 15,-5-7 29-15,-2-5 10 16,-5 1 22-16,-1 4-14 15,-5 9-10-15,-7 12 11 16,-3 10-28-16,2 6-14 16,-1 8 3-1,1 18-8-15,4 9-1 0,-1-2 0 0,-2 2-11 16,-1-8-7-16,-2-6-34 16,-1-7 16-1,-1-8 18-15,2-6-5 0,0 0 23 16,5-18 0-16,6-9 6 15,3-5-2-15,7 0-4 0,0 2 0 16,0 8 3-16,-1 10 3 16,1 10-8-16,-4 2 2 15,-3 14 0 1,1 12-6-16,1 6 6 0,3 0-19 16,4-2-167-16,25-7-146 15,-5-11-279-15,-2-10-202 0</inkml:trace>
  <inkml:trace contextRef="#ctx0" brushRef="#br0" timeOffset="3291.13">8452 4684 1585 0,'0'0'764'0,"0"0"-243"16,0 0-212-16,0 0-65 15,0 0-86-15,0 0-86 16,-113-64-35-16,76 82-28 15,-4 16-9 1,8 8 0-16,6 4 0 0,14-4-1 16,13-6-19-16,0-11-46 15,27-14 20-15,12-11 11 0,6-1 11 16,0-26 23-16,-6-5 2 16,-7-6 28-1,-10 4 70-15,-7 2 15 0,-5 6 5 16,-6 8-37-16,-2 10-2 15,-2 8-14-15,0 6-66 16,0 28 0-16,0 18 0 16,0 30 0-16,9 33 0 15,3 31 0-15,-1 13 0 16,-3-5 0-16,-3-14 0 16,-5-37 0-1,0-21 0-15,0-26 0 0,0-10-23 16,0-2-13-16,-5-5 11 0,-8-10 23 15,-11-17-4-15,-10-12 6 16,-10-14 2-16,-5-26 8 16,1-18 34-1,4-30-8 1,15-37-36-16,29-23 0 16,2 8 0-16,36 27 0 15,5 39 0-15,1 24 0 16,10-4 0-16,6 4-47 15,2 2-65-15,-8 16-76 16,-16 9-157-16,-25 12-163 16,-13 3-146-16,0 1-337 0</inkml:trace>
  <inkml:trace contextRef="#ctx0" brushRef="#br0" timeOffset="3463.5">7481 4229 1585 0,'0'0'1171'15,"0"0"-787"-15,0 0-36 0,0 0-174 16,0 0-174-16,0 0-53 16,0 0-542-1,100-6-774-15</inkml:trace>
  <inkml:trace contextRef="#ctx0" brushRef="#br0" timeOffset="4761.31">9956 4323 1430 0,'0'0'1065'0,"0"0"-505"15,0 0-203-15,0 0-89 16,0 0-29-16,0 0-116 16,0 0-99-1,-108 40 6-15,103 81-30 0,5 1 0 16,0-20 0-16,3-32 0 16,16-25 0-16,10-4 0 15,10-6 0-15,3-11 0 16,4-24-17-16,-3-9-2 15,-8-34 19-15,-6-19 0 0,-8-29 15 16,-8-23-15 0,-9 8-2-16,-2 15 1 0,-2 27 1 15,0 32 24-15,0 16-24 16,0 14 0-16,-2 10 0 16,-2 38 0-16,2 18 0 15,2 13 0-15,0 3 0 16,0-2 0-16,0-12 0 15,6-12 0-15,3-15 0 16,-2-17 0-16,-3-15 0 16,-1-7 0-16,1-3 0 15,0-26 0-15,3-7 0 16,7-6 0-16,-1 0 0 0,3 6 0 16,-3 12 0-1,1 14 0-15,1 10 0 0,3 0 0 16,6 26 0-16,2 8 0 15,8 6 0-15,2-2 0 16,8-4 0-16,6-9 0 16,0-10-30-16,4-12-15 15,-4-3-3-15,-6-11 37 16,-9-14 11-16,-8-12 1 16,-9-5 11-16,-7-6 9 15,-7-4-4-15,-4 4 11 16,0 5-14-16,-10 14 4 15,-9 14 5-15,0 15-23 0,-1 19 0 16,-1 27-9-16,10 12 7 16,9 4-5-1,2 0 5-15,20-12-4 0,18-12-1 16,11-16-20-16,4-15-11 16,3-7 23-16,-2-14 6 15,-8-21 9-15,-1-5 1 16,-5-6 30-16,-4 2 13 15,-3 6-20-15,-4 10-2 16,-2 12-22-16,-2 14 0 16,2 2 0-16,-2 20 0 15,2 18 0-15,-4 6-27 16,-7 6-60-16,-7-2-45 0,-9-2 6 16,0-7 21-16,-17-10 60 15,-14-7 24-15,-6-9 21 16,-3-9 18-1,4-4 15-15,7 0 46 0,11 0 25 16,12 0 13-16,6 0-30 16,2 0-63-1,27 0-23-15,15 0 4 16,12 0-5-16,10 0-15 16,6-10-29-16,-3-6-31 15,-4-7 47-15,-11-4 15 16,-13-8 13-16,-9-7 21 15,-10-4-15-15,-9-4 21 0,-11 0-12 16,-2 2-15-16,0 10 16 16,-15 16-1-16,-7 18 11 15,-3 4-26-15,3 34-1 16,8 16 1-16,12 10 1 16,2 4-1-16,31-1 7 15,19-9-7-15,10-13-27 16,7-10-75-16,-1-16-154 15,-3-15-199-15,-16-19-260 16,-28-9-158-16</inkml:trace>
  <inkml:trace contextRef="#ctx0" brushRef="#br0" timeOffset="4965.58">9732 4417 2223 0,'0'0'937'16,"0"0"-475"-16,0 0-345 16,158 2 25-16,-17 2 10 15,14-4-89-15,-19 0-63 0,-13 0-102 16,-45 0-571-16,-20 0-1080 16</inkml:trace>
  <inkml:trace contextRef="#ctx0" brushRef="#br0" timeOffset="5425.09">13522 4365 2510 0,'0'0'837'0,"0"0"-491"16,0 0-140-16,0 0-130 15,0 0-61-15,16 106 41 16,-1-38-6 0,1 7-50-16,1-3 0 15,4-10 0-15,-4-12 0 0,1-17 0 16,-3-18 0-16,1-15 0 16,-1-5 0-16,6-36 0 15,-1-15 0-15,-1-16 0 16,2-8 0-16,-3-1 0 15,-3 7 0-15,-1 16 0 0,-3 22-35 16,-5 24-173-16,1 12-320 16,9 42 159-16,-1 6-258 15,5 1-77-15</inkml:trace>
  <inkml:trace contextRef="#ctx0" brushRef="#br0" timeOffset="6755.17">14315 4511 1164 0,'0'0'879'0,"0"0"-351"16,0 0-51-16,-60-112-235 16,29 90-21-16,-5 12-38 15,-2 10-88-15,-4 12-50 16,-3 26-12-16,5 16 1 16,4 7-1-1,11 1-19-15,17-6-2 0,8-10-5 16,14-12-6-16,19-16-2 15,11-18 1-15,6 0 0 16,-4-24 14-16,-1-14 2 16,-10-8 10-16,-8-2 16 15,-9-2-11-15,-4 6-31 16,-10 9 0-16,-2 13 0 16,-2 15 0-16,0 7 0 0,0 14 0 15,0 19 0-15,0 11 0 16,4 5 0-16,19-3 0 15,8-8 0-15,11-10 0 16,12-14 0-16,4-14 0 16,2-2-9-1,-2-30-32-15,-7-10 17 0,-8-12 9 16,-12-9 14-16,-8-7 0 16,-9-6 2-16,-7-8 4 15,-7 2-5-15,0 5 1 16,-7 18-1-16,-13 24 24 0,-7 31-7 15,-2 18-16 1,-2 47-1 0,5 31 1-16,8 0-1 0,16 4-1 0,2-4 0 15,27-21 1-15,17-3-3 16,14-16-5-16,6-22 4 16,3-18-13-16,-5-12 8 15,-12-14-18-15,-11-22 20 16,-14-8 7-1,-9-8 13-15,-9 0 23 0,-5 2-12 16,-2 9 3-16,0 15-9 0,0 16-18 16,0 10 0-16,0 12 0 15,0 24 0-15,0 12 0 16,0 6 0-16,13-1 0 16,9-7 0-1,3-10 0-15,4-10 0 0,0-16-9 16,-2-10-18-16,-1 0 26 15,-6-16 1-15,1-12 6 16,-4-2-6-16,1 0-2 16,-3 2 1-16,-1 2-4 15,-3 5 5-15,-5 10 3 16,0 3-2 0,-2 8 0-16,0 0-1 15,3 0-10-15,6 16 2 16,7 5 7-16,9 5 1 15,7 1-1-15,9-3 1 16,3-4-23-16,6-6-2 16,4-8-34-16,-2-6 2 15,-5 0 12-15,-6-6 18 16,-10-16 27-16,-6-4 8 16,-12-4 20-16,-3-8 13 15,-9-4-25-15,-5-3-1 0,0 3-9 16,-3 4-5-16,-15 12 28 15,-5 12 1-15,-4 14 3 16,-2 10-18-16,4 28-14 16,10 14 5-16,10 10-6 15,5 1 0-15,18-3 9 16,22-8-8-16,13-12 0 16,12-16-1-16,6-14-2 15,-1-10-11-15,-4-10-7 16,-5-20 13-16,-13-10 7 15,-9-8 0-15,-10-6 9 16,-12-5 12-16,-9 0-20 0,-8 4 13 16,0 7-5-16,-4 14 3 15,-15 12 14-15,-6 14-26 0,2 8 0 16,1 0 0-16,5 12 0 16,5 8 0-16,5 4 0 15,7 0 0-15,0 0 0 16,7 0 0-16,18 2 0 15,6 1 0-15,6 2 0 16,9 4 0-16,0 0 0 16,-1 6 0-16,-5 1 0 15,-13-2 0-15,-14 0 0 16,-13-4 0 0,-7-4 0-16,-28-8 0 0,-17-6 0 0,-5-6-11 15,-3-8 3-15,4-2-7 16,9 0-42-16,20-24-93 15,14-4-495-15,13-4-1067 0</inkml:trace>
  <inkml:trace contextRef="#ctx0" brushRef="#br0" timeOffset="6928.09">16855 4738 2457 0,'0'0'819'15,"0"0"-485"1,0 0-144 0,0 0-149-16,0 0-41 0,0 0-368 0,0 0-1139 0</inkml:trace>
  <inkml:trace contextRef="#ctx0" brushRef="#br0" timeOffset="8326.12">3596 6663 836 0,'0'0'1347'0,"0"0"-1057"16,0 0 81-16,0 0 120 16,0 0-243-16,0 0-110 15,0 0-107-15,-14-8-13 16,14 110 36-16,0 33-13 16,0-7-17-16,7-24-18 15,4-38 7-15,6-29-13 16,10-6-7-16,7-6-9 15,9-13-8-15,3-12 18 0,3-28 6 16,-5-24 15 0,-1-14 10-16,-9-13 4 0,-10-1 28 15,-11 6-2-15,-8 12 5 16,-5 18-60-16,0 16 0 16,0 20 0-16,0 8 0 15,-9 28 0-15,-2 20 0 16,2 16 0-16,2 6 0 15,7 2 0-15,0-6 0 16,2-11 0-16,17-14 0 16,4-14 0-16,4-17 0 15,4-10 0-15,0-2 0 16,1-24 0-16,-3-12 0 16,-2-9 0-16,-5 0 0 15,-5 2 0-15,-5 11 0 0,-5 12 0 16,-5 14 0-16,-2 8 0 15,0 20 0-15,0 24 0 16,0 15 0-16,0 9 0 16,0 6 0-16,0-4 0 15,0-2 0-15,0-4 0 16,0-6 0-16,0 1-159 16,0-17-467-16,0-16-780 0</inkml:trace>
  <inkml:trace contextRef="#ctx0" brushRef="#br0" timeOffset="8535.04">4685 7050 2445 0,'0'0'819'0,"0"0"-354"15,0 0-216-15,0 0-131 16,0 0-118-16,172-72 0 15,-108 58-20-15,5 6-152 16,-17 6-468-16,-21 2-410 0</inkml:trace>
  <inkml:trace contextRef="#ctx0" brushRef="#br0" timeOffset="8664.51">4766 7217 1502 0,'0'0'826'0,"0"0"-456"15,0 0 163-15,0 0-233 16,0 0-141-16,0 0-15 15,126-8-87-15,-5-20-57 16,-15 1-102-16,-2 0-749 0</inkml:trace>
  <inkml:trace contextRef="#ctx0" brushRef="#br0" timeOffset="9089.77">7078 6322 730 0,'0'0'1794'16,"0"0"-1226"-16,0 0-192 15,0 0-46-15,0 0-175 16,0 0-119-16,0 0 21 15,-66 128-7-15,52-43-50 16,5 5 0-16,0 5 0 0,7-5 0 16,-1-6 0-16,3-10 0 15,0-10-50-15,0-14-224 16,-11-12-328-16,-6-13-396 16,-8-16-869-16</inkml:trace>
  <inkml:trace contextRef="#ctx0" brushRef="#br0" timeOffset="9357.14">6387 7211 765 0,'0'0'1164'16,"0"0"-638"-16,0 0-16 15,0 0 2-15,0 0-262 0,0 0-76 16,0 0 21 0,-86 16-195-16,124-16 0 0,35 0 0 15,49-9 0-15,63-5 0 16,31-4 0-16,5-4 0 15,-22 3 0-15,-57 2 0 16,-41 6 0-16,-37 3 0 16,-22 1 0-16,-9 4 0 15,-6-1 0-15,-6-1 0 16,-15 5 0-16,-4 0 0 16,3 0 0-16,15 6-81 15,-1 8-490-15,2-2-824 0</inkml:trace>
  <inkml:trace contextRef="#ctx0" brushRef="#br0" timeOffset="10097.49">6227 7547 1114 0,'0'0'1078'15,"0"0"-780"-15,0 0 218 16,0 0-29-16,0 0-249 15,0 0-118-15,0 0-88 16,-71 39-23 0,71 77 36-16,0 38-8 0,0 15-11 15,11-7 11-15,0-20-11 16,0-39-20-16,0-21-6 16,-4-24 0-16,0-13-1 15,-5-2 0-15,-2-4 1 16,0-9 3-16,0-16-2 0,-23-14 8 15,-12 0 7-15,-12-18-16 16,-14-17 0-16,-1-5 0 16,3-2 0-16,5 4 0 15,11 10 0-15,17 8 0 16,10 12 0-16,14 8 0 16,2 0-66-16,33 16-155 15,9 6-121-15,1-2-601 0</inkml:trace>
  <inkml:trace contextRef="#ctx0" brushRef="#br0" timeOffset="10396.18">6684 7849 2545 0,'0'0'689'15,"0"0"-228"-15,0 0-60 16,0 0-401-16,0 0 0 16,0 0 0-16,0 0 0 15,-7 112 0-15,-1-32 0 16,0 8 0-16,4 0 0 0,-1-5 0 16,3-5 0-16,2-12 0 15,0-12 0-15,0-16 0 16,19-18-81-16,20-20-367 15,-3-24-127-15,-1-14-375 0</inkml:trace>
  <inkml:trace contextRef="#ctx0" brushRef="#br0" timeOffset="10560.15">6958 8251 2179 0,'0'0'755'0,"0"0"-451"15,0 0 27-15,0 0-169 0,0 0-77 16,0 0-38-1,125 0-16-15,-67 0-31 0,4 0-15 16,-4 0-93-16,-10 0-160 31,-11-4-108-31,-16-1-256 0,-14 1-40 0</inkml:trace>
  <inkml:trace contextRef="#ctx0" brushRef="#br0" timeOffset="10798.3">7203 8095 1428 0,'0'0'828'16,"0"0"-182"-16,0 0-115 0,0 0-225 15,0 0-87-15,0 0-81 16,0 0-138-16,-58-74 0 16,58 74 0-16,-2 16 0 15,2 16 0-15,0 10 0 16,0 12 0-16,0 6 0 15,6 4 0-15,6 3 0 16,1-5 0-16,5 6-86 16,-7-16-699-16,0-16-1093 0</inkml:trace>
  <inkml:trace contextRef="#ctx0" brushRef="#br0" timeOffset="11589.11">7903 7971 1796 0,'0'0'877'0,"0"0"-309"16,0 0-213 0,0 0-129-16,0 0-109 0,0 0-70 15,0 0-4-15,0-14-13 16,0 14-13-16,-8 0 3 0,0 0-20 15,-7 0 0 1,-1-10 0-16,3-2 0 0,-1-6 0 16,7-3 0-16,5-3 0 15,2 1 0-15,0-2 0 16,17 3 0-16,6 4 0 16,2 6 0-16,1 10 0 15,3 2 0-15,1 12 0 16,-1 24 0-16,-3 14 0 15,-6 13 0-15,-6 7 0 16,-8 4 0 0,-6 0 0-16,-4-2 0 15,-23-5 0-15,-11-9 0 0,-7-10-14 0,-5-10 7 16,-2-12 7-16,5-12 0 16,5-14 21-16,9 0-21 15,8-24 0-15,12-12 0 16,11-4 0-16,2-4 0 31,13 1 0-31,20 7 0 16,7 8 0-16,7 12 0 15,-1 12 0-15,4 4 0 16,-6 14 0-16,-1 18 0 16,-1 6-3-16,-5 2-19 0,0-1-26 15,14-3-140-15,-11-12-274 16,-6-10-417-16</inkml:trace>
  <inkml:trace contextRef="#ctx0" brushRef="#br0" timeOffset="11793.11">8442 8115 1515 0,'0'0'1174'0,"0"0"-580"15,0 0-245-15,0 0-139 16,0 0-133-16,0 0-71 0,116-40-6 15,-74 40 0-15,1 0-18 16,-6 0-100-16,3 0-218 16,-13 0-282-16,-11 0-247 0</inkml:trace>
  <inkml:trace contextRef="#ctx0" brushRef="#br0" timeOffset="11999.1">8611 8037 316 0,'0'0'1198'0,"0"0"-538"16,0 0-109-16,0 0-100 15,-60-124-112-15,56 99-74 16,4 9-59-16,-3 4-96 16,1 8-110-16,2 4 0 15,0 0 0-15,0 21 0 16,0 16 0-16,0 16 0 16,7 6 0-16,2 8 0 15,1-1 0-15,0-2 0 16,1-5 0-16,0 2-233 15,0-16-550-15,0-17-512 0</inkml:trace>
  <inkml:trace contextRef="#ctx0" brushRef="#br0" timeOffset="12234.72">9115 7694 1298 0,'0'0'1530'15,"0"0"-834"-15,0 0-345 16,0 0-130-16,0 0-221 16,0 0 0-16,-13 133 0 15,17-61 0-15,7 6 0 16,-1-2 0-16,2 0 0 0,-3-8 0 16,0-5 0-16,2-3-117 15,-4-19-630-15,-1-12-973 0</inkml:trace>
  <inkml:trace contextRef="#ctx0" brushRef="#br0" timeOffset="13029.66">6368 7470 705 0,'0'0'358'0,"0"0"-22"15,0 0-45-15,0 0-19 16,0 0 3-16,0 0-54 16,0 0-40-16,-38 0-15 15,35 0-9-15,3 0 27 16,0-3-9-16,0 3-25 15,0 0 18-15,0-2-35 16,0 2-7-16,0-2-36 16,0 2-19-16,18-2-34 15,40 0-37-15,60-2 0 16,84 1 0-16,60-4 0 16,39-1 0-16,15 2 0 0,-11-2 0 15,-2 0 0-15,-13-4 0 16,-35-2 0-16,-45-2 0 15,-65 0 0-15,-56 6 0 16,-47 2 0-16,-25 4 0 16,-9 2 0-16,-4 0 0 15,1 0 0-15,-5 2 0 16,0 0 0-16,6 0 0 16,4 0 0-16,7 0 0 15,6 0 0-15,1 0 0 16,1 2 0-16,-3 4 0 0,-4-2 0 15,-5 0 0 1,-6 0 0-16,-2 0 0 0,-5-4-78 16,0 0-660-16,0 0-980 15</inkml:trace>
  <inkml:trace contextRef="#ctx0" brushRef="#br0" timeOffset="49790.6">10799 7110 1681 0,'0'0'736'0,"0"0"-247"16,0 0-27-16,0 0-192 16,0 0-90-16,0 0-72 31,-20-1-51-31,20 1-18 16,0-3 9-16,6 3-22 15,8-4-26-15,10-3 0 16,15-4 0-16,11-1-14 15,8-4-52-15,2 4-84 0,-6 2-127 16,-16 10-232 0,-16 0-236-16,-17 0-147 0</inkml:trace>
  <inkml:trace contextRef="#ctx0" brushRef="#br0" timeOffset="49932.6">10837 7193 1152 0,'0'0'665'15,"0"0"-325"-15,0 0 50 16,0 0-7-16,0 0-100 15,0 0-116-15,0 0-51 16,-14 14-50-16,50-14-6 16,11 0-21-16,17-3-39 0,42-26-174 15,-15-1-557-15,-14 2-639 16</inkml:trace>
  <inkml:trace contextRef="#ctx0" brushRef="#br0" timeOffset="50356.23">12356 6341 671 0,'0'0'1583'0,"0"0"-930"16,0 0-175-16,0 0-166 16,0 0-100-16,0 0-118 15,0 0-53-15,-6-73-22 16,4 73-10-16,2 0-6 0,0 2-3 15,0 12-12-15,0 11 12 16,0 8 1-16,0 11 14 16,0 6 2-16,0 9-17 15,0 5 0-15,0 2 0 16,0 2 0-16,0-1 0 16,0-7-95-16,0-6-196 15,6-10-305-15,-2-14-330 16,1-16-688-16</inkml:trace>
  <inkml:trace contextRef="#ctx0" brushRef="#br0" timeOffset="50555.99">12136 6990 1405 0,'0'0'815'16,"0"0"-285"-16,0 0-65 16,0 0-167-1,0 0-106-15,0 0-87 0,0 0 3 16,49 24-21-16,14-24-45 15,16 0-21-15,10-14-21 16,5-2-5-16,-11 0-52 16,-19 6-45-16,-22 4-60 15,-21 6-106-15,-24 6-35 16,-26 16-228-16,-8 6-143 0</inkml:trace>
  <inkml:trace contextRef="#ctx0" brushRef="#br0" timeOffset="51034.08">12254 7547 1350 0,'0'0'1098'0,"0"0"-496"16,0 0-151-16,0 0-202 16,0 0-61-16,0 0-94 15,0 0-53-15,25-54-40 16,2 32 10-16,6 4-11 15,5 6-6-15,1 6 5 16,1 6 1-16,-1 0 0 16,-6 14 0-16,-6 14-38 15,-10 6-18-15,-10 8 5 16,-7 5 5-16,-9 5 11 0,-22-2 23 16,-7 0 12-16,-4-6 19 15,-1-4-18-15,8-9 33 16,10-10 17-16,10-9-4 15,11-5 5-15,4-7-37 16,0 0 2-16,15 0 3 16,16 0-20-16,16-12 0 15,13-5 0-15,9-1-3 16,4 0-6-16,-6 3-24 16,-9 2 6-16,-15 5 27 15,-17 4-11-15,-10 2 11 0,-12 2 0 16,-4 0 1-16,3 0-1 15,3 0 0-15,33-6-187 16,-4-2-394-16,9-2-632 0</inkml:trace>
  <inkml:trace contextRef="#ctx0" brushRef="#br0" timeOffset="51154.94">13464 7698 1908 0,'0'0'949'15,"0"0"-621"-15,0 0-140 16,0 0-188-16,0 0-453 0,0 0-974 0</inkml:trace>
  <inkml:trace contextRef="#ctx0" brushRef="#br0" timeOffset="52694.92">3430 9924 1891 0,'0'0'510'15,"0"0"-31"-15,0 0-120 31,0 0-47-31,0 0-122 16,0 0-88-16,0 0-27 16,-8-84-21-16,8 98-18 15,0 19-15-15,0 22-3 16,8 17 3-16,4 12-13 0,1 7-7 16,3-1-2-16,1-12-17 15,6-16-17-15,4-18 1 16,2-18-5-16,0-20 3 15,4-6 10-15,1-28 10 16,-1-22 16-16,-2-16 11 16,-2-28 8-16,-6-1 8 15,-8-1 14-15,-4 2-2 0,-8 23 3 0,-3 10-17 16,0 21-5-16,0 19-20 16,0 17 0-16,0 4 0 15,0 21 0-15,0 23 0 16,0 17 0-1,0 18 0-15,2 7 0 0,6 4 0 16,3-3 0-16,3-5 0 16,-1-12 0-1,3-14-105-15,6-16-162 0,-4-18-458 0,-2-14-462 0</inkml:trace>
  <inkml:trace contextRef="#ctx0" brushRef="#br0" timeOffset="53056.85">4005 10409 1716 0,'0'0'1099'16,"0"0"-731"-16,0 0 87 15,0 0-311-15,0 0-81 16,0 0-45-16,0 0-17 0,108-22 16 16,-73 22-16-1,-8 12-1-15,-7 12-6 0,-12 10-45 16,-8 6 10-16,0 9 25 15,-13-2 1-15,-11 2 15 16,-1-7 1-16,6-8 27 16,5-12-1-16,7-8-3 15,7-8-9-15,2-6-15 16,27 0 0-16,14 0 22 16,14-14-22-1,9-2-5 1,-2-2-19-16,-6 2-63 0,-13 2-19 15,-16 6 22 1,-14 3 21-16,-10 5 16 0,-5 0-62 16,4-1-128-16,1-3-405 15,3-2-590-15</inkml:trace>
  <inkml:trace contextRef="#ctx0" brushRef="#br0" timeOffset="53261.91">4915 10052 1735 0,'0'0'1255'16,"0"0"-702"-16,0 0-280 16,0 0-150-16,0 0-81 15,0 0-42-15,0 0 0 16,131-60-90-16,-85 52-148 15,10 8-243-15,-11 0-233 16,-15 0-164-16</inkml:trace>
  <inkml:trace contextRef="#ctx0" brushRef="#br0" timeOffset="53434.03">4868 10435 2604 0,'0'0'693'15,"0"0"-410"-15,0 0-45 0,0 0-134 16,0 0-61-16,170-42-25 16,-97 16-18-16,22-6-60 15,-16 4-228-15,-24 8-603 0</inkml:trace>
  <inkml:trace contextRef="#ctx0" brushRef="#br0" timeOffset="54426.78">7105 9940 1207 0,'0'0'1449'0,"0"0"-1127"0,0 0 128 16,-16-104-94-16,10 92-44 16,-1 12-312-16,5 0 0 15,-2 34 0-15,0 48 0 16,4 40 0-16,0 19 0 15,6-15 0-15,5-32 0 16,-3-36 0-16,2-10 0 16,-4 2 0-16,1 0 0 0,-5-1 0 15,-2-17 0 1,0-10 0-16,-23-12 0 0,-16-8 0 16,-15-2 0-16,-11-4 0 15,-8-16 0 1,4 0 0-16,9 2 0 15,13 5 0-15,18 6 0 0,18 5 0 16,11 2 0-16,54 0-113 16,8 8-431-16,5-4-853 0</inkml:trace>
  <inkml:trace contextRef="#ctx0" brushRef="#br0" timeOffset="54795.87">7357 10271 2023 0,'0'0'1239'0,"0"0"-869"16,0 0-189-16,0 0-38 16,0 0-77-16,131-107-60 15,-86 101-6-15,-5 6 0 16,-7 4-21-16,-6 23-11 15,-14 9-20-15,-9 8 14 0,-4 6 17 16,-11 4 5-16,-18 0 16 16,-4-6 7-16,2-8 10 15,4-8 25-15,10-11 4 16,5-10 5-16,10-7-18 16,2-4-25-16,0 0 1 15,16 0 0-15,15 0-9 16,11 0 4-16,12-4-4 15,2-6-49-15,-1-4-55 16,-6-2-154-16,-11-10-97 16,-16 6-295-16,-17-2-163 0</inkml:trace>
  <inkml:trace contextRef="#ctx0" brushRef="#br0" timeOffset="55032.09">7004 9912 2709 0,'0'0'627'15,"0"0"-264"-15,0 0-81 0,0 0-167 16,0 0-115-16,152-94 0 16,-80 72 0-16,3 1 0 15,-4 2 0-15,-3 2 0 16,-13 5 0-16,-8 4-35 15,-10 6-136-15,9 2-186 16,-11 2-495-16,-4 10-659 0</inkml:trace>
  <inkml:trace contextRef="#ctx0" brushRef="#br0" timeOffset="55298.5">8176 10098 1969 0,'0'0'881'0,"0"0"-328"0,0 0-195 15,0 0-23-15,0 0-335 16,0 0 0-16,0 0 0 16,-44 109 0-16,11 7 0 15,-12 42 0-15,-2 15 0 16,5-7 0-16,11-19 0 15,13-47 0-15,11-28 0 16,7-24 0-16,0-20 0 16,0-8 0-16,36-20-117 15,-3-4-386-15,3-26-454 0</inkml:trace>
  <inkml:trace contextRef="#ctx0" brushRef="#br0" timeOffset="55660.62">8362 10539 1839 0,'0'0'921'16,"0"0"-356"-16,0 0-187 15,0 0-197-15,0 0-118 16,0 0-52-16,151-52-10 16,-102 64-2-16,-2 18-10 15,-11 10-47-15,-13 9-11 0,-15 5-26 16,-8 6 20-16,-16 2 38 15,-20 0 37-15,-3-6 45 16,-2-7 34-16,10-13 11 16,9-10 38-16,12-12-44 15,10-8-27-15,0-5-57 16,25-1 0 0,40 0 0-16,42-14 0 0,35-12 0 15,-5 1 0-15,-29 4 0 16,-40 7 0-16,-35 6 0 15,-7 0 0-15,-6 5 0 0,-11-1-56 16,-15 4-52-16,-26 0-352 16,-7 0-1063-16</inkml:trace>
  <inkml:trace contextRef="#ctx0" brushRef="#br0" timeOffset="56628.88">3156 12414 484 0,'0'0'1590'0,"0"0"-1265"15,0 0 146-15,0 0-187 0,0 0-110 32,0 0-103-32,0 0 4 15,-4-8 3-15,18 70 36 0,-1 9-25 0,5 13-25 16,-3 6-20-1,3-14-23 1,3 4-11-16,0-13-10 16,4-15 1-16,-5-18 0 15,0-14 11-15,-4-14-12 16,-1-6 1-16,5-20 30 16,1-22 22-16,6-21-2 0,4-28-23 15,-5-2-4-15,1-7-24 16,-7 5 0-16,-7 27 0 15,-3 8 0-15,-6 26 0 16,-4 20 0-16,0 14 0 16,0 18 0-16,0 40 0 15,0 13 0-15,0 13 0 0,0 10 0 16,0-14 0 0,6 8 0-16,10-13 0 0,2-11 0 15,4-14-3-15,14-22-282 16,-7-12-446-16,-2-16-725 0</inkml:trace>
  <inkml:trace contextRef="#ctx0" brushRef="#br0" timeOffset="56991.05">3935 12992 707 0,'0'0'1988'16,"0"0"-1524"-16,0 0-6 15,0 0-233-15,0 0-95 16,0 0-86-16,0 0-35 15,95-78 1-15,-66 72-10 0,-4 6-48 32,-8 0-12-32,-3 11-36 0,-7 11 6 0,-7 5-4 15,0 1 44-15,0-4 33 16,-7-4 17-16,-3-6 45 16,8-6 18-16,2-6-16 15,0-2-17-15,0 2-14 16,7 0-7-1,13 6 23-15,5 2-14 0,6 4-12 16,2 2 7-16,-1 6-12 16,-3 2-1-16,-11 3 0 15,-9 0 0-15,-9 1 0 16,0 4 15-16,-27-1 21 0,-11-1 13 16,-5 0-34-16,-3-8 1 15,1-6-16-15,5-12-18 16,15-20-48-16,10-20-277 15,13-9-757-15</inkml:trace>
  <inkml:trace contextRef="#ctx0" brushRef="#br0" timeOffset="57195.56">4801 12753 2675 0,'0'0'812'0,"0"0"-550"16,0 0-109-16,0 0-97 16,118-40-56-16,-60 26-20 15,22 4-209-15,-15 2-432 16,-18 8-501-16</inkml:trace>
  <inkml:trace contextRef="#ctx0" brushRef="#br0" timeOffset="57368.41">4847 13048 1380 0,'0'0'1497'0,"0"0"-969"0,0 0-162 0,0 0-147 31,0 0-113-31,0 0-106 16,0 0 0-16,121-32 0 15,-38 0-87-15,-17 4-501 0,-10 4-1007 0</inkml:trace>
  <inkml:trace contextRef="#ctx0" brushRef="#br0" timeOffset="58363.73">6523 11993 1984 0,'0'0'658'0,"0"0"-298"15,0 0 183-15,0 0-272 16,0 0-115-16,0 0-105 15,0 0-22-15,0 0-28 16,13 53 14 0,8 11-8-16,-1 8-6 0,4 4 19 15,1-4-20-15,-3-4 0 16,-1-9-63-16,-6-12-134 16,3-21-291-16,-3-13-421 15,-1-13-741-15</inkml:trace>
  <inkml:trace contextRef="#ctx0" brushRef="#br0" timeOffset="58564.08">6991 12137 2257 0,'0'0'618'16,"0"0"-274"-16,0 0 138 16,0 0-336-16,0 0-94 15,0 0-19 1,0 0-6-16,-27 111 18 0,0-23-6 15,-12 30-16-15,-11 21 7 16,8-13-30-16,7-27 0 16,14-34 0-1,8-20 0-15,4-1-51 16,9 4-128-16,0-8-455 0,5-20-582 16</inkml:trace>
  <inkml:trace contextRef="#ctx0" brushRef="#br0" timeOffset="58967.04">7132 12761 2228 0,'0'0'874'16,"0"0"-328"-16,0 0-260 16,0 0-124-16,0 0-162 15,0 0 0-15,0 0 0 0,119-92 0 16,-76 92 0-16,-3 10 0 15,-9 18 0-15,-6 10-29 16,-12 8-37-16,-13 6 41 16,0 5 2-16,-17 1 11 15,-17-2 11-15,-6-6 2 16,2-6 13-16,5-10 4 16,10-10 19-16,10-10 14 15,11-5-16-15,2-9-35 16,13 0 0-16,26 0 0 15,15-7 0-15,18-9 0 0,8-4-9 16,1-2-33-16,-10 4-38 16,-15 2-10-16,-19 6 9 15,-14 4-3-15,-17 4-13 16,-6 2-113-16,0-2-325 16,0 2-763-16</inkml:trace>
  <inkml:trace contextRef="#ctx0" brushRef="#br0" timeOffset="59093.23">8275 13118 2254 0,'0'0'988'0,"0"0"-509"16,0 0-395-16,0 0-84 15,0 0-574-15</inkml:trace>
  <inkml:trace contextRef="#ctx0" brushRef="#br0" timeOffset="61561.9">18454 7766 2070 0,'0'0'780'16,"0"0"-485"-16,0 0-38 15,0 0-116-15,0 0-90 16,0 0-39-16,0 74 21 16,0-33-16-16,0-5 2 15,7-4 5-15,0-10-24 16,0-10 1-16,-3-9 5 16,3-3-5-16,-3-3 97 15,3-23 16-15,-2-13-67 0,-5-9-8 16,0-4-30-1,0 0 13-15,-21 10 8 16,-8 12 0-16,-8 16-30 0,-13 14 0 16,-21 38 0-16,-16 48 0 15,-4 38 0-15,13 15 0 16,29-19 0-16,28-29 0 16,21-33 0-16,0-8 0 15,35 0 0-15,17 0 0 16,38-10 0-16,3-18 0 15,13-22 0-15,-2 0-29 16,-21-26-67-16,-6-6-78 0,-17-8-109 16,-22 10-244-1,-18 4-403-15</inkml:trace>
  <inkml:trace contextRef="#ctx0" brushRef="#br0" timeOffset="61860.58">18891 8456 2163 0,'0'0'755'0,"0"0"-505"16,0 0 40-16,0 0-146 15,0 0-76-15,0 0-53 16,0 0-5-16,105-73 3 16,-94 58-13-16,-5 1 0 0,-6 0 26 15,0 3 41-15,-8 2 4 16,-15 3-16-16,-6 6-1 15,-6 0-18-15,-7 11-36 16,0 22-2-16,3 9 1 16,8 8 1-16,14 4 8 15,15-2 0-15,2-2-8 16,31-7 8-16,17-14-8 16,21-11 0-16,9-18 0 15,5 0-51-15,-5-29-60 16,-12-34-208-16,-18 9-407 0,-28 0-437 15</inkml:trace>
  <inkml:trace contextRef="#ctx0" brushRef="#br0" timeOffset="62427.89">17937 7269 1237 0,'0'0'1670'16,"0"0"-1011"-16,0 0-383 15,0 0-22-15,0 0-254 16,0 0 0-16,0 0 0 16,135-14 0-16,-6 14 0 15,-3 0 0-15,-9-4 0 16,-24-12 0-16,-35-1 0 0,-12-2-14 16,-10-2 14-1,-26 0 1-15,-10-4 12 0,-21 2-13 16,-14 0 0-16,-7 1 0 15,1 6 0-15,8 2 0 16,8 4 0-16,12 2 0 16,6 6 0-1,7 0 0-15,0 2 0 0,11 0 0 16,14 0 0 0,2 0 0-16,6 2 0 0,0 12 0 0,-1 6 0 31,-5 6 0-31,-5 2 0 0,-9 6 0 15,-9 1 0-15,-4 1 0 16,-6 0 0 0,-23 4 0-16,-4-2 0 0,1 4 0 0,10 10-147 15,11-12-512-15,11-10-946 0</inkml:trace>
  <inkml:trace contextRef="#ctx0" brushRef="#br0" timeOffset="62702.21">19636 7752 2460 0,'0'0'832'15,"0"0"-467"-15,0 0-41 16,0 0-209-16,0 0-115 16,0 0 0-16,0 0 0 15,162-28 0-15,-95 22 0 16,6 6-207-16,-17 0-501 0,-23 2-466 16</inkml:trace>
  <inkml:trace contextRef="#ctx0" brushRef="#br0" timeOffset="62827.71">19640 8095 2034 0,'0'0'900'16,"0"0"-584"-16,0 0 57 15,0 0-175-15,0 0-75 16,150 0-39-16,-75-12-84 16,31-8-23-16,-16 0-292 15,-18 0-1098-15</inkml:trace>
  <inkml:trace contextRef="#ctx0" brushRef="#br0" timeOffset="63926.38">21476 6345 1328 0,'0'0'354'0,"0"0"-40"16,0 0 74-16,0 0-104 0,0 0-123 16,-125-89-43-16,85 77-51 15,-7 4-7-15,-2 4 3 16,4 4-24-16,10 0 37 16,8 0-1-16,12 6-21 15,6 12-8-15,7 6-14 16,2 5 19-16,0 4 19 15,0 7-11-15,9 5 13 16,1 3-11-16,4 10-14 16,-1 8-2-16,3 24-29 0,-1 28 5 15,6 35 15-15,-2 11-10 16,-1-3 4-16,-5-7-14 31,-3-11-2-31,-8 7 8 0,-2 10-20 0,0 9 47 16,-12 1-49-16,-5 11 0 15,-1 5 0-15,1 9 0 16,3 1 0-16,7 3 0 16,3-2 0-16,2-5 0 15,0 0 0-15,-6-3 0 16,-5-5 0-16,-5-7 0 16,-6-11 0-16,-3-14 0 15,3-15 0-15,1-26 0 16,8-28 0-16,3-25 0 0,6-13 0 15,-1-1 0-15,5-6 0 16,0-6 0-16,2-16 0 16,0-12 0-1,17-4 0-15,18 0 0 0,13-18 0 16,19-6 0-16,34-12 0 16,-3 4 0-16,6 0 0 15,3 2-42-15,-25 8-36 16,-1 0 18-16,-21 1 33 15,-27 7 21-15,-22 4 6 16,-11 2 13-16,-9 2-13 0,-33 2-90 16,4 0-443-16,2 3-895 0</inkml:trace>
  <inkml:trace contextRef="#ctx0" brushRef="#br0" timeOffset="65398.44">22204 6324 1803 0,'0'0'771'15,"0"0"-284"-15,0 0 21 16,0 0-272-16,0 0-46 15,0 0-89-15,0 0-101 16,-4-20 0-16,4 66 0 16,0 17 0-1,0 11 0-15,9 4 0 0,3 0 0 16,0-4 0-16,4-6 0 16,-3-10 0-16,-2-11 0 15,1-13 0-15,-5-12-33 16,8-22-227-16,-4 0-512 0,4-22-414 15</inkml:trace>
  <inkml:trace contextRef="#ctx0" brushRef="#br0" timeOffset="65633.89">22661 6457 2034 0,'0'0'816'15,"0"0"-316"-15,0 0-152 16,0 0-154-1,0 0-124-15,0 0-59 0,0 0 7 0,-24 78 16 16,13-24 16-16,-5 12-29 16,-5 6-21-1,-2 4 0-15,-4 3 0 0,2-3 0 16,3-6 0-16,9-8 0 16,6-12-83-1,7-19-205 1,15-16-428-16,10-15-524 0</inkml:trace>
  <inkml:trace contextRef="#ctx0" brushRef="#br0" timeOffset="65996.66">22877 6756 2136 0,'0'0'852'15,"0"0"-374"-15,0 0-199 16,0 0-120-16,0 0-101 15,0 0-46-15,0 0-6 16,150-39-6-16,-117 42 8 16,-4 15-8-16,-9 11-6 15,-13 10-14-15,-7 7-26 16,-9 8 1-16,-25 6 21 16,-6-2 22-16,-2 0 2 15,2-8 1-15,11-10 29 16,9-9 17-16,13-13-22 0,7-10-2 15,14-8-11 1,28 0 19-16,22-2 23 0,15-18-26 16,8-2-28-16,0-3 0 15,-14 4 0-15,-17 4-8 16,-21 5 6-16,-14 6-2 16,-17 6 2-16,-4 0-43 15,-10 13-111-15,-9 6-422 16,-6 5-656-16</inkml:trace>
  <inkml:trace contextRef="#ctx0" brushRef="#br0" timeOffset="67462.07">22180 7752 1807 0,'0'0'722'0,"0"0"-218"32,0 0-15-32,0 0-231 0,0 0-65 0,0 0-110 15,0 0-43-15,0-36-40 16,0 76 0-16,0 16 0 15,0 18 0-15,0 8 0 16,2 5 0-16,8-3 0 16,-2-8 0-16,-1-8 0 15,-3-11 0-15,0-14 0 16,-4-10 0 0,0-13 0-16,0-8 0 0,0-10 0 0,0-2 0 15,-8 0 0-15,-15-8 0 16,-8-10 0-16,-2 0 0 15,-3-2 0 1,5 4 0 0,6 6 0-16,8 4 0 0,7 3 0 0,10 3 0 15,0 0-18-15,29 0-290 16,10 0-469 0,5 0-482-16</inkml:trace>
  <inkml:trace contextRef="#ctx0" brushRef="#br0" timeOffset="67793.47">22595 8081 2155 0,'0'0'808'16,"0"0"-249"-16,0 0-246 16,0 0-133-16,0 0-123 15,0 0-33-15,115-82-24 0,-84 82 0 16,-2 0 0-16,-2 18 0 15,-7 16 0-15,-9 6 0 16,-7 10-3-16,-4 2-26 16,-6 0 1-16,-17 0 22 15,-3-7 6-15,0-7 0 16,5-12 9-16,8-8 3 16,8-10 0-16,5-6-10 15,0-2-2-15,25 0-3 16,12 0 3-16,17-14 0 15,8-5-28-15,3-2-67 0,-3-3-85 16,-12 0-124 0,-21-11-213-16,-16 9-177 0,-13 2-377 0</inkml:trace>
  <inkml:trace contextRef="#ctx0" brushRef="#br0" timeOffset="68092.73">22470 7776 1949 0,'0'0'686'0,"0"0"-136"16,0 0-42-16,0 0-304 0,0 0-96 16,0 0-63-1,0 0 1-15,142-34-46 0,-75 30 0 16,9 0 0-16,-1 0 0 15,-5-2 0-15,-17 0 0 16,-15 0 0-16,-18 2 0 16,-14 4 0-16,-6 0 0 15,0 0 0-15,0 0-69 16,0 10-395-16,-4 6-453 16,4 0-719-16</inkml:trace>
  <inkml:trace contextRef="#ctx0" brushRef="#br0" timeOffset="68423.3">23746 7895 2359 0,'0'0'772'0,"0"0"-292"16,0 0-204-16,0 0-123 0,0 0-97 16,0 0-56-16,-106 154 0 15,58-38 0-15,-3 33 0 16,2 5 0-16,12-27 0 16,12-33 0-16,13-38 0 15,4-12 0-15,1-4 0 16,3-2 0-16,2-6 0 15,2-16 0-15,0-10 0 16,0-6 0-16,2-6 0 16,27-56-116-16,0 0-524 15,0-4-654-15</inkml:trace>
  <inkml:trace contextRef="#ctx0" brushRef="#br0" timeOffset="68822.58">23873 8169 1802 0,'0'0'847'0,"0"0"-215"16,0 0-155-16,0 0-291 0,0 0-78 15,0 0-64-15,0 0-44 16,141-58 0-16,-112 58 0 16,-5 18 0-16,-10 14 0 31,-12 10-12-31,-2 11 1 15,-19 6-11-15,-16 4-16 0,-7-3 38 16,-5-4-1-16,3-10 1 16,6-8 28-16,11-14-7 15,13-9 14-15,10-10-35 16,4-3 0-16,2-2 0 16,25 0 0-16,20 0 0 15,18-11 0-15,16-6 0 16,13-3 0-16,1 0 0 15,-4 2 0-15,-18 4 0 16,-17 4 0-16,-23 2 0 16,-15 6 0-16,-13 0 0 0,-5 2 0 15,0 0 0-15,0 0 0 16,-3 8 0-16,-8 8-462 16,-4 4-658-16</inkml:trace>
  <inkml:trace contextRef="#ctx0" brushRef="#br0" timeOffset="69659.28">22254 9950 1360 0,'0'0'763'15,"0"0"-173"-15,0 0-10 16,0 0-96-16,0 0-250 16,0 0-149-16,0 0-85 15,-2-90 0-15,2 90 0 0,0 9 0 16,4 22 0-16,2 15 0 16,7 14 0-16,6 10 0 15,-2 3 0 1,5 0 0-16,-1-4 0 0,1-9 0 15,-4-10 0 1,-2-14 0-16,-5-14 0 0,-1-12-21 16,13-14-448-16,-5-22-374 15,4-8-720-15</inkml:trace>
  <inkml:trace contextRef="#ctx0" brushRef="#br0" timeOffset="69903.66">22853 9984 1861 0,'0'0'861'15,"0"0"-302"-15,0 0-110 16,0 0-249-16,0 0-94 16,0 0-74-16,0 0-4 15,-44 98-28-15,21-27 0 16,-6 12 0-16,-2 10 0 16,-5 3 0-16,1-4 0 15,2-4 0-15,6-7 0 0,6-13 0 16,11-10 0-1,7-16 0-15,3-14 0 0,13-25-161 16,14-3-535 0,2-11-518-16</inkml:trace>
  <inkml:trace contextRef="#ctx0" brushRef="#br0" timeOffset="70258.81">23058 10507 2102 0,'0'0'858'15,"0"0"-392"-15,0 0-123 0,0 0-179 16,0 0-76-16,0 0-56 16,133-48-25-16,-83 48 8 15,-4 6-15-15,-8 16 0 16,-9 8 0-16,-13 6-45 16,-16 7 18-16,0 3-5 15,-29 2 22 1,-11-2 10-16,-3-2 9 0,1-8 21 15,9-8 29-15,10-10-22 32,12-6-37-32,11-10 0 0,0-2 0 0,32 0 0 15,16 0 0-15,19-18 0 0,18-4 0 16,6-2 0 0,0-2 0-16,-10 2 0 0,-14 4 0 15,-23 4 0-15,-22 6 0 16,-15 2 0-16,-7 4 0 31,-17 2-12-31,-12 0-341 16,2 0-532-16</inkml:trace>
  <inkml:trace contextRef="#ctx0" brushRef="#br0" timeOffset="71431.2">24673 6521 593 0,'0'0'0'15,"0"0"-72"-15,0 0 72 16,0 0 121-16,0 0-15 16,-127-56 57-16,107 40 4 15,2-1 4 1,-2 2-1-16,1-3-12 0,-2 0-25 16,3 1 83-16,3 3 35 15,1 5-16-15,5 0 38 0,5 4-2 16,4 0-61-16,0 3-62 15,11-2-45-15,24 0-55 16,21-2-40 0,21-2-7-16,12 2 5 15,9 2-5-15,-1 0-1 16,-7 0 1-16,-11 2-1 16,-16 0 8-16,-18 0-7 15,-16 2 36-15,-16 0 48 16,-9 0-32-16,-4 0 10 0,0 2-14 0,0 18-19 15,0 11 20-15,0 12-32 16,5 16-9-16,4 13 16 16,6 24-24-16,5 28 7 15,3 39-7-15,-1 13-1 16,-2 4 15-16,-4-5-14 16,-7-8-1-16,-7 9 12 15,-2 13-12 1,-2 11 9-16,-19 14-3 0,-8 7 4 15,0 2-10-15,3 0-13 16,4-11 13-16,10-9-2 16,10-11 4-16,2-9 4 0,20-15-2 15,16-10 2 1,4-13-12-16,-2-17 5 16,-11-28-1-16,-12-24 2 0,-8-18 18 15,-7-7 3-15,0 5-7 31,0 2 4-31,-3 2 32 0,-14-11-42 0,-3-12-8 16,-5-6 0-16,0-7 0 16,2-8 0-16,-4-5 0 15,2 0 0 1,-4-1 0-16,-2-2 0 0,-7 0 0 0,-5 2 0 31,-5 2 0-31,-6 0 0 16,0 4 0-16,4 0 0 0,5 2 0 0,7 0 0 15,7-2 0-15,10 0 0 32,9-4 0-32,7-6 0 15,5-2 0-15,34-4-50 16,10-18-298-16,12-8-604 0</inkml:trace>
  <inkml:trace contextRef="#ctx0" brushRef="#br0" timeOffset="71591.27">26019 10979 2560 0,'0'0'771'16,"0"0"-454"-16,0 0-80 16,0 0-201-16,0 0-36 15,0 0-633-15,0 0-1910 0</inkml:trace>
  <inkml:trace contextRef="#ctx0" brushRef="#br0" timeOffset="78562.83">23089 6038 856 0,'0'0'314'0,"0"0"-77"16,0 0-35-16,0 0 7 0,0 0-13 16,0 0-65-16,7 0-9 15,-7 0-17-15,0-4-29 16,0-1-18-16,0 0-8 15,-2-2 7-15,-12-3-26 32,-4 2-29-32,-6-3 14 0,-7-2-16 15,-7-1-10-15,-2-2 10 0,-5 2-10 16,1 2 2-16,1 2 7 16,1 2-5-16,4 2 6 0,2 2 0 15,2 2-4-15,-1 2 3 16,-1 0-5-16,1 0-6 15,-3 0 12 1,-2 0-29-16,0 0 10 0,-2 2-11 31,-1 4 20-31,1 0 9 0,0 0 1 0,1 1 0 32,1 0-2-32,5-1 3 0,-1 2-1 0,5 0 0 15,4 0 0-15,5 2-1 31,1-2 1-31,2 2 0 0,1 2-8 16,0 1 7 0,0 5-5-16,-4 0 5 0,0 4 2 15,-3 2 0 1,3 0-1-16,-1 0 0 0,4 0 7 16,1 2-6-16,2-2-1 15,0 2 5-15,1 2-4 16,3 0 6-16,0 2-7 15,2 2 1-15,1-1 17 16,1-2-10-16,1 2 5 16,3-1-6-16,-1-2 8 15,0 0 8-15,1 0-13 0,0-2 3 16,2 0 26-16,2 0 4 16,0 0 1-16,0-2-10 15,0 0-3-15,0 3 8 16,0-1-21-16,6 2 7 15,0 4-2-15,4 0 2 16,-1 2-1-16,1-2-4 16,4 0 4-16,-1-2 1 15,3 0-10-15,0-4-14 16,0 0 13-16,1 3-13 16,1-4 13-16,-1 1 2 15,2 0-1-15,1-1-3 16,-1-4-11-16,4 1 6 0,0-4 14 15,1-1-10 1,0-3 1-16,1 0-5 0,2-2-5 16,-3 2 10-16,1-4-11 15,-1 2-1-15,0 0 1 16,3-2 1-16,-2 2 8 16,4-2-2-16,0 0-8 15,2 0 0-15,3 0-3 16,1 0 1-16,0-2 1 0,1 2 1 15,-5-4 10 1,0 2-10-16,-2-4 1 0,0 0 7 16,0 0-8-16,0 0-14 15,0-2 14-15,0 1 0 16,1 1 1-16,-1-3 9 16,0 3-9-16,0 1-2 15,-3-1-2-15,3 0 2 0,-3-1 1 16,3 1 1-1,3-1 12-15,-1 1-13 16,0 0 0-16,2-3 8 16,-2 2-8-16,1-2-9 0,-3-1 8 15,-2 2 1 1,-3-2 10-16,-1 3-9 0,-4-3-1 16,2 1 4-1,-3-1-4-15,1 0 0 16,2 0 0-16,1 0 0 0,-2 0 0 15,0 0 0-15,0 0 10 0,-2 0-9 16,0-4-1 0,-3 1 0-1,1-4 0-15,-1 2 0 0,1-2 12 0,-1 0-10 16,4 0 5-16,-1 0-7 16,-1-2-10-16,1 3 10 15,-3-1 0-15,4-4 0 16,-6 4 1-16,1-2 6 15,-4-1-1-15,-1 0-4 16,3-2-2-16,-2-2 0 16,1 0-8-16,3-2 8 15,1-2 11-15,1-2-11 16,-1 0 0-16,-1-4 12 0,1 0-12 16,-3 0-1-1,-1-2 0-15,-2 1 1 0,-3 2 2 16,-1 0 8-16,0 1 23 15,-3-1 10-15,0-2-29 16,0-3 4-16,3-2 3 16,-1-2-20-16,0-4 23 15,4-2-23-15,-4 0 7 16,0-1 13-16,1 2-21 16,-5 1 32-16,0 1 1 15,0 1 9-15,0 0-2 0,0 0-26 16,0 0 4-16,-3-2-5 15,-1 0-5-15,-5-2-11 16,0-1 3 0,0 3 0-16,-4 3 12 0,-1-2 2 15,-1 3 10-15,-1 0 16 16,1 0-17-16,-3 2 7 16,0-2-9-16,-2 2-3 15,0 2 7-15,-3 0-13 16,2 1-6-16,-6 4 2 15,0 1-2-15,0 1-3 16,-2 1 7-16,0 2-9 16,0 0 9-1,-2 2-4-15,0 0 2 0,-3 0 13 0,-1 0-20 16,-3 2 4-16,-3 0-5 16,2 2 2-16,-3 0 8 15,-4 2-10-15,0 2 1 16,-3 2 14-16,-4 2-14 15,-1 2-2-15,-2 2 1 16,-2 0-20-16,-2 0-49 16,-27 4-193-1,14 0-357-15,6-2-637 0</inkml:trace>
  <inkml:trace contextRef="#ctx0" brushRef="#br0" timeOffset="79160.53">23214 5845 1322 0,'0'0'500'0,"0"0"-281"0,0 0 60 15,0 0-12 1,0 0-24-16,0 0-63 0,0 0 44 16,-6 8 4-1,6-8-56-15,0-4-14 0,0-10-17 16,8-12-83-16,5-12-16 16,10-18-28-16,16-31-5 15,36-41 18-15,40-44-27 16,30-19 13-16,15 9-13 15,3 29 0-15,-21 45 0 0,-26 34-9 16,-24 28-9 0,-28 14 17-16,-10 7-6 0,-2 1 7 15,-6-2 0-15,-6 2 0 16,-16 8 3-16,-10 5-3 16,-9 4 0-16,-5 5-1 15,0 2-28-15,0 0-13 16,0 0-53-1,0 0-77-15,0 0-71 0,-10 0-73 16,-3 0-61-16,-20 0-202 16,4-2-6-16,-2-8-229 0</inkml:trace>
  <inkml:trace contextRef="#ctx0" brushRef="#br0" timeOffset="79491.87">24305 4357 924 0,'0'0'491'15,"0"0"-260"-15,0 0 141 0,0 0 14 16,0 0-95-16,0 0-38 15,0 0-71-15,-53-16-30 16,53 14-40-16,0 0-48 16,9 0-31-16,4 0-32 15,5 0 8-15,9 0 5 16,4-2-14-16,9 0 1 16,2 2 0-16,-1-2-1 15,-3 2 10-15,-9 0-10 16,-7 2 0-16,-11 0 9 15,-5 0-8-15,-6 0 13 0,0 0 25 16,0 14 9-16,3 8 31 16,-1 6-26-1,4 6-16-15,6 9-23 0,-1 4-14 16,3 2 0-16,-1-1 0 16,-3-4 0-16,0-4-1 15,-6-2-116-15,-4 8-141 16,0-8-286-16,-2-6-378 0</inkml:trace>
  <inkml:trace contextRef="#ctx0" brushRef="#br0" timeOffset="80058.89">25317 4055 1182 0,'0'0'297'0,"0"0"-220"15,0 0-77-15,0 0-226 16,0 0 45-16,0 0-409 0</inkml:trace>
  <inkml:trace contextRef="#ctx0" brushRef="#br0" timeOffset="80800.87">25317 4055 1117 0,'16'-3'599'0,"-16"1"-264"15,0 2-55-15,0 0-139 16,0 0-69-16,0 0-44 15,0 0 0-15,0 0 20 16,0 0 52-16,0-2 49 16,0 2-44-16,0-2-17 15,0 2-10-15,0 0-14 16,0 0-8-16,0 0-32 16,0 0-15-16,0 0-9 0,0 0-6 15,0 0-8 1,0 10 5-16,0 4 9 0,0 3-1 15,0-2 1-15,2-3 0 16,9-2-9-16,0-2 6 16,3-3 2-16,1-5 1 15,3 0 0-15,-3 0 24 16,1-5-14-16,-3-10-1 16,1-3 22-16,-5-4-14 15,-3-5 4-15,-4 0-5 16,-2-2-8-16,0 3 14 15,0 4-13-15,-15 6 9 0,-1 4 35 16,-1 8-4 0,-1 4-10-16,0 2-39 0,-2 22-10 15,0 12 4-15,5 11 1 0,3 7-1 16,10-3 5-16,2 2 1 16,9-9-8-16,22-8 7 15,9-8-57-15,14-14-14 16,4-10 27-1,4-4 21-15,-1-10 23 0,-9-16-11 16,-9-8 12-16,-9-4 44 0,-13-6 11 16,-5-2 41-1,-9 3-12-15,-5 9 18 0,-2 10-15 16,0 14-15-16,0 10-26 16,-2 2-46-1,-5 28-33-15,1 13 24 0,4 7 9 16,2 0-12-16,2-2-18 15,27-10-83-15,11-12-43 16,11-16-55-16,4-10-153 16,13-32-248-16,-18-12-16 15,-11-4-705-15</inkml:trace>
  <inkml:trace contextRef="#ctx0" brushRef="#br0" timeOffset="80961.85">25986 3648 1467 0,'0'0'1170'0,"0"0"-643"16,0 0-269-16,0 0-90 16,0 0-150-1,0 0-18-15,0 0-156 0,95 72-409 32,-61-44-571-32</inkml:trace>
  <inkml:trace contextRef="#ctx0" brushRef="#br0" timeOffset="82033.6">26445 4008 1965 0,'0'0'724'16,"0"0"-370"-16,0 0-86 16,0-108-90-16,0 80-76 15,-2 4-17-15,-19 4-46 16,-6 8 2-16,-6 12-16 15,-9 0-25-15,-3 22-13 16,3 14-5-16,6 4 0 16,16 0-14-16,16-4-4 15,4-8 8-15,13-9 4 0,18-12-6 16,2-7 30-16,6 0 12 16,-6-3 0-16,-6-12 14 15,-5 1-2-15,-8 4 9 16,-8 4 4-16,-2 6-2 15,-4 0-35-15,0 18-9 16,0 20-8-16,5 16 10 16,3 15-4-16,4 13 10 15,1 6 0-15,3 4 0 16,-5-1 1-16,-3-11-7 16,-8-14 1-16,0-14 6 0,0-18-5 15,-17-14 5-15,-10-16 33 16,-4-4 0-16,-6-18-2 15,-1-22-28-15,1-12-3 16,12-12 0-16,11-11-21 16,14-3-18-16,8 2 2 15,33 4 14-15,14 8 11 16,13 10 5-16,7 8 6 16,-2 3 0-16,-7 7-10 15,-12 7 11-15,-15 2 1 16,-15 3-1-16,-10 4 35 15,-10 0 11-15,-4 2-5 16,0 2-40-16,0 6-1 0,-11 4-1 16,-3 6-18-16,-3 2-11 15,-3 26 4-15,-1 14 17 16,4 8 9-16,7 6-9 16,10-3 8-16,0-9-19 15,29-10-10-15,10-16-48 16,5-12 35-16,6-6 35 15,-6-10 8-15,-4-18 36 0,-9-8 12 16,-4-5 20-16,-9-3 4 16,-5 2-21-16,-6 8 1 15,-2 12-10-15,-5 10-4 16,0 12-37-16,0 0-1 16,6 20-52-16,3 14 46 15,7 4-27-15,-1 2-21 16,5-4-17-16,-5-7 7 15,-1-11-10-15,-3-8 16 16,-7-10 49-16,4 0 9 16,-2-4 69-16,5-20-11 15,3-10-41-15,3-7-8 16,1 0 6-16,0 2-15 16,-4 9 30-16,-4 10 21 0,-5 10-14 15,-3 10-2-15,2 2-35 16,4 22-30-16,5 10 30 15,3 8-12-15,1 2-4 16,6-4-55-16,-3-7-11 16,-1-12 41-16,0-8 20 15,-4-11 21-15,-1-2 0 16,-1-12 32-16,0-16 10 16,0-6-3-16,0-8-12 15,1-2-2-15,-3-3-25 0,3 7-55 16,-1 6-65-16,7 10-171 15,-5 10-551-15,1 10-682 0</inkml:trace>
  <inkml:trace contextRef="#ctx0" brushRef="#br0" timeOffset="82332.32">27690 4046 2032 0,'0'0'788'16,"0"0"-315"-1,0 0-197-15,0 0-189 0,0 0-87 0,0 0-36 16,131-104 7-16,-104 78 2 16,-2 2 2-16,-9 0 5 15,-10 4 20-15,-6 0 0 16,0 4 11-16,-9 4-11 16,-13 4 24-16,-5 8-15 15,-6 0-8-15,-3 18-1 16,0 14 8-16,5 8 22 15,9 6-12-15,10 2 10 16,12-1 7-16,8-6-35 0,29-9-10 16,21-7-19-1,16-15-116-15,40-10-117 0,-19-17-425 16,-12-9-347 0</inkml:trace>
  <inkml:trace contextRef="#ctx0" brushRef="#br0" timeOffset="83093.7">28369 3832 1964 0,'0'0'642'15,"0"0"-289"-15,0 0-67 0,0 0-85 16,0 0-110-16,0 0-43 16,0 0-30-16,-79 52 2 0,44-10 13 15,7 8-32-15,8 2 8 16,13-3-9-16,7-5-29 15,18-12-16-15,27-14-84 16,13-10 14-16,11-8 42 31,2-16-25-31,-5-20 64 0,-3-13 26 16,-14-9 8-16,-11-8 58 16,-9-8 22-16,-9-2 35 15,-7-1 23-15,-11 5-8 16,-2 12 16-16,0 14-4 15,0 18-32-15,-8 18-68 16,-1 10-42-16,-1 12 0 0,-2 30 0 16,1 18 0-16,1 13 0 15,6 7 0-15,4 2 0 16,0-6-46-16,25-8-68 16,6-13-30-16,6-19 23 15,6-18 19-15,-1-14 51 16,-2-4 45-16,-2-21 6 15,-2-9 67-15,-5-8-26 16,-4 0-1-16,-5 4 26 16,-8 6-25-16,-6 12 13 15,-8 10-3-15,0 6-23 16,0 0-28-16,0 20-46 16,0 8 46-16,0 6-8 0,0 2-43 15,5-4-42-15,5-6 2 16,2-8-4-16,-3-9 49 15,-3-9 29-15,2 0 17 16,-2-10 114-16,3-15-63 16,2-5 41-16,5-6-19 15,2-2-28-15,-1 2 8 16,-1 6-11-16,-1 8-8 16,-4 10 8-16,-1 12-42 15,-2 0-6-15,3 14-12 0,-1 16-63 16,-2 6-24-16,1 2-33 15,-7-2-24-15,0-5 42 16,-2-12 27 0,0-9 90-16,0-10 3 0,0 0 145 15,0-10 19-15,0-14-92 16,8-8-72-16,9-6-2 16,6-4-157-16,8-18-121 15,-6 12-605-15,-12 7-836 0</inkml:trace>
  <inkml:trace contextRef="#ctx0" brushRef="#br0" timeOffset="83266.45">28835 3579 2246 0,'0'0'814'0,"0"0"-351"15,0 0-268-15,0 0-124 16,149-74-71-16,-82 66-181 15,-18 6-471-15,-22 2-1037 0</inkml:trace>
  <inkml:trace contextRef="#ctx0" brushRef="#br0" timeOffset="84865.59">25569 5017 508 0,'0'0'1032'16,"0"0"-550"-16,0 0-93 0,0 0 145 15,0 0-272-15,0 0-38 16,0 0-39-16,-29 0-50 15,7 8-74-15,-12 14-29 0,-4 10-32 32,-2 14 7-32,3 10-7 0,8 8 1 15,10 2 7-15,17-1-8 0,2-7-12 16,25-8 11-16,21-14-20 16,14-14 3-1,14-18-3 1,2-4 3-16,-2-18 10 15,-12-16-17-15,-15-6 25 16,-16-2 21-16,-17-2 15 16,-12 5 14-16,-2 8 7 15,-5 8-18-15,-13 12 9 0,0 11-18 16,3 0-30 0,-1 20-7-16,3 16-12 0,6 6 13 15,7 4-11-15,0-4-16 16,13-6 0-16,14-10-16 15,7-12-4-15,-1-10 53 16,2-4 0-16,-1-6 9 16,-7-18 0-16,-3-4 1 15,-3-4 29-15,-8 0-18 16,-2 2 0-16,-4 8 8 16,-5 8-28-16,0 12 19 15,-2 2-20-15,0 4-51 16,5 22 25-16,1 4 17 0,8 2-3 15,1-2-13 1,3-6-55-16,-1-12 19 0,4-10 11 16,-1-2 50-16,2-14 2 15,0-14 13-15,1-6 15 16,2-4 18-16,-2 4-48 16,-2 6 7-16,-5 8 1 15,-5 8-7-15,-7 8 23 16,0 4-24-16,1 1-12 15,6 17 11-15,4 9 2 0,10-1-1 16,6 0 0 0,9-4-24-16,7-8-34 0,2-10-50 15,-2-4-21-15,-5-10 63 16,-9-18 36-16,-6-8 30 16,-8-6 10-16,-7-8 50 15,-4-8 25-15,-4-3-10 16,-2 1 2-16,-2 10 1 15,0 12-3-15,0 18 18 16,-4 20-57-16,-6 0-36 16,2 38-41-16,-3 16 31 15,1 12 10-15,6 6-2 0,4-4-13 0,0-10-52 16,18-13-5-16,7-17-30 16,-1-14 51-1,1-14 30-15,-3 0 21 0,3-16 51 16,-4-12 7-1,2-4 19-15,-1-2-26 0,1 3-23 16,-4 5 16-16,0 11-28 16,-2 6-14-16,1 9-2 15,0 2-24-15,2 24-2 16,0 9-19-16,-3 5-34 16,-7 4 2-16,-6-4-23 15,-4-6 34 1,0-8 36-16,0-8 30 0,-2-10 3 0,0-6 58 15,2-2 38-15,0-2 41 16,13-22-67-16,16-14-73 16,9-8-19-16,11-8-83 15,3-3-57-15,-6 9-21 16,-8 8-97 0,-31 0-197-16,-7 14-109 0,-10 6-190 0</inkml:trace>
  <inkml:trace contextRef="#ctx0" brushRef="#br0" timeOffset="84990.73">26861 5035 1625 0,'0'0'922'15,"0"0"-305"-15,0 0-256 0,0 0-166 16,0 0-145-16,129-24-50 16,-19 18-103-16,-17 4-224 15,-4 0-761-15</inkml:trace>
  <inkml:trace contextRef="#ctx0" brushRef="#br0" timeOffset="85697.46">27795 5209 1290 0,'0'0'913'0,"0"0"-553"0,0 0-36 15,0 0-74-15,0 0-48 16,0 0-52-1,0 0-30-15,-68-98-84 0,42 98-36 16,-2 18-12-16,1 16-6 16,2 5 18-16,7 2 0 15,9-2-5-15,9-5 4 16,0-10-32-16,9-8-33 16,11-12 4-16,3-4 62 31,0 0 20-31,0-20 25 0,-3-4 9 0,-2-3 16 15,-2-1-20-15,-5 6-8 0,-5 4-11 16,-1 6-11-16,-5 10 1 16,0 2-21-16,2 0-36 15,5 20-6-15,4 6 27 16,11 5-30 0,9-4-5-16,9-4-25 0,7-11 18 15,5-12 2-15,-6 0 38 16,-4-24 17-16,-7-10 35 15,-9-9 58-15,-8-7 15 16,-5-4-9-16,-2-6-24 16,-4-6-32-16,-3-4-4 15,-4 6-13 1,0 10-4-16,0 13 40 16,-8 21-7-16,-4 20-55 15,1 6-3-15,-2 36-6 16,1 22 9-16,4 17 0 15,6 5-13-15,2 2 4 16,15-5-45-16,16-15-60 16,7-14 14-16,4-20 28 15,-2-16 10-15,-6-18 50 16,-3 0 12-16,-7-16 51 16,-3-14 41-16,-4-7-20 15,1-3-9-15,-5 0-21 16,1 6-14-16,-5 10-1 15,-5 8-13-15,-2 14-7 0,0 2-7 16,2 8-21-16,2 20 6 16,5 9 13-16,5 3-56 15,6 0-77-15,21-8-146 16,-6-12-380-16,-4-12-274 0</inkml:trace>
  <inkml:trace contextRef="#ctx0" brushRef="#br0" timeOffset="85823.35">28677 4832 2027 0,'0'0'792'15,"0"0"-340"-15,0 0-244 16,0 0-208-16,0 0-126 16,0 0-781-16</inkml:trace>
  <inkml:trace contextRef="#ctx0" brushRef="#br0" timeOffset="86058.2">28853 4752 2895 0,'0'0'786'0,"0"0"-612"15,0 0-74-15,0 0-80 16,0 0 8-16,33 144-16 15,-17-71-12-15,2 5 0 16,-5-2-23-16,1-8-205 16,-6-7-256-16,-1-20-273 15,-5-16-477-15</inkml:trace>
  <inkml:trace contextRef="#ctx0" brushRef="#br0" timeOffset="86633.6">28849 5045 1437 0,'0'0'1155'0,"0"0"-524"0,0 0-304 16,0 0-128-16,0 0-155 16,0 0-44-16,0 0-21 15,137-14-47-15,-83 14-29 16,-2 0-16-16,-10-8 4 16,-9-2 52-16,-8 0 57 15,-10 2 0-15,-8 2 4 16,-2 6 20-16,-3 0-23 15,0 0 15-15,0 4-8 16,7 12 11-16,3 4 19 16,3-2-32-16,5-2-3 15,3-4-3-15,-2-8 0 0,0-4 4 16,-4 0 5-16,3-8 74 16,-2-12 20-16,2-4 10 15,-2-4-13-15,-1 2-26 16,-3 3-19-16,-5 4 53 15,-5 6-108-15,-2 9 0 16,-2 4 0-16,0 7 0 16,0 25 0-16,0 18 0 15,-6 18 0-15,-1 32 0 16,5 27 0-16,2 21 0 16,0-12 0-16,2-33 0 15,9-37-33-15,-3-28-6 16,-2 0 1-16,-2-2 31 0,1-6-4 15,-5-16 8-15,-2-12 3 16,-25-2 33-16,-15-18 18 16,-10-18-27-16,-2-12-24 15,8-10 23-15,15-6-23 0,17-3 0 16,14 1 0-16,31 2 0 16,43 0 0-16,8 12-24 15,46 0-101 1,-22 14-426-16,-32 17-719 0</inkml:trace>
  <inkml:trace contextRef="#ctx0" brushRef="#br0" timeOffset="88491.07">27569 5785 1640 0,'0'0'798'0,"0"0"-239"0,0 0-190 16,0 0-52-16,0 0-146 15,-118-38-86-15,74 52-61 16,-5 20-9-16,5 12 0 15,8 8-14-15,18 3 13 16,18-3-14-16,2-8-12 16,36-8-3-16,17-14-52 15,10-12 34-15,3-12 15 16,-4 0 13-16,-11-18 5 16,-10-8 15-16,-12 0 29 15,-14-2 28-15,-5 6-26 0,-8 5 15 16,-4 7-61-16,0 10 0 15,0 0 0-15,0 2 0 16,3 19 0-16,7 9 0 16,11 4 0-16,10 0-41 15,9-2-19-15,7-10-3 16,-3-10-23-16,-3-8-2 16,-10-4 37-16,-14-4 51 15,-6-18 6-15,-8-6 25 16,-3-6-1-16,-3-5-13 15,-16 2-17-15,-6 1-23 0,-6 5-7 16,-3 9-7-16,3 12-1 16,2 10 11-16,7 0 20 15,9 12-7-15,8 10 13 16,5 0-17-16,11 0 5 16,23-1 13-16,11-10 1 15,5-4 11-15,8-7 17 16,0 0 4-16,-2-10 25 15,-9-5 11-15,-7 1 14 16,-11 4-7-16,-9 5-38 16,-2 2-17-16,-5 3-21 0,3 4 0 15,-1 20 0 1,1 10-16-16,1 7-14 0,-3 1-15 16,-5 0-41-16,-3-10 28 15,-3-8 25-15,-3-10 33 16,0-10 0-16,0-4 64 15,-9 0 4-15,0-18-26 16,0-6-32-16,7-8-8 16,2-2 7-16,0-7-9 15,7 4 9-15,15 2-3 0,2 3-5 16,5 10-2-16,0 8 0 16,-2 9 0-1,0 5-10-15,-2 0 4 0,-1 21 7 16,2 9 0-16,-1 9 9 15,0 3-9-15,-6 4-3 16,2-2-35-16,-7-4-4 16,-8-10-10-16,-4-8 28 15,-2-8 12-15,0-8 12 16,-16-4 45-16,-1-2-27 16,-1 0 12-16,3-2-12 0,3-12-8 15,10-6 13 1,2-6-22-16,11-8-1 0,17-6-6 15,13-2-11-15,3 0 16 16,1 8-5-16,-3 6-3 16,-6 10 9-16,-7 7 0 15,-4 5 24-15,-7 6 12 16,-3 0-28-16,3 2 5 16,2 13-13-16,2 3 2 15,5 0-3-15,2 0 1 16,0-3-27-16,-2-4 3 0,-5-7-12 15,-4-4 21-15,-7 0 8 16,-2 0 7-16,-9-16 21 16,0-2-3-16,0-5-11 15,-7 3-7 1,-13 0 6-16,-2 4-15 0,-5 9 9 16,-4 7-21-16,-3 0 15 15,1 18-6-15,4 11 3 16,9 10 3-16,11 2-4 15,9 0 9-15,6-3-14 0,30-6 9 16,11-8 5 0,11-10 1-16,7-8 0 0,-1-6 2 15,-1-2 7-15,-3-16-9 16,-6-6 12-16,-8-2 6 16,-5 2 15-16,-8 4-21 15,-6 8-6-15,-6 8-5 16,0 4-1-16,-4 10-7 31,1 16-20-31,-2 12-38 0,-5 4 11 0,-4 4 0 16,-7-2 3-16,0-2 27 15,-15-8-12-15,-12-7 17 16,-4-8 4-16,-1-6 15 16,5-9 25-16,7-4 1 15,9 0-16-15,11-17-10 16,0-12-18-16,18-14-63 0,18-11-18 15,10-10-35-15,8-8 8 16,-2-8 3-16,-6 1 77 16,-8 7 46-16,-12 10 88 15,-10 16 74-15,-11 16 113 16,-5 16-42-16,0 14-86 16,0 10-134-16,-5 32-2 15,-6 38 20-15,2 36-7 16,5 37 14-16,4 5 2 0,0-11-29 15,0-33 4 1,0-38-15-16,0-17 0 16,0-12-36-16,2 2-69 0,2-4-12 31,-2-4-30-31,1-17-109 0,-3-20-89 0,0-4-15 16,0-54-141-16,-16-2 154 15,5-7-528-15</inkml:trace>
  <inkml:trace contextRef="#ctx0" brushRef="#br0" timeOffset="88687.86">29826 6088 1770 0,'0'0'608'15,"0"0"-70"-15,0 0-49 16,0 0-234-16,52-104-83 0,-19 94-128 16,8 7-35-16,3 3-9 15,-4 13-23-15,-9 17-38 16,-13 6-14-16,-13 4-14 15,-5-2 49 1,-16-2 19-16,-16-8 21 0,-3-6 30 16,-5-8 8-16,2-4 1 15,5-6-39-15,15-4-18 16,11-4-246-16,7-10-679 0</inkml:trace>
  <inkml:trace contextRef="#ctx0" brushRef="#br0" timeOffset="88830.59">30330 6248 1235 0,'0'0'1589'16,"0"0"-1056"-16,0 0-191 15,0 0-115-15,0 0-206 16,0 0-21-16,0 0-654 16,114-36-1618-16</inkml:trace>
  <inkml:trace contextRef="#ctx0" brushRef="#br0" timeOffset="89035.09">30921 5635 41 0,'0'0'2808'0,"0"0"-1951"0,0 0-584 16,0 0-156-16,0 0-117 15,0 0 0-15,0 0 0 16,8 65 0-16,-3 16 0 15,0 9 0-15,-5 0 0 16,0-5-245-16,0-1-284 0,0-24-286 16,0-20-493-16</inkml:trace>
  <inkml:trace contextRef="#ctx0" brushRef="#br0" timeOffset="89397.38">30765 5917 2184 0,'0'0'783'16,"0"0"-405"-16,0 0-31 0,0 0-161 16,0 0-126-16,174-46-60 0,-107 42-2 15,-7 2-37 1,-12 0-12-16,-12 2-6 0,-18 0 41 16,-9 6-4-16,-9 16-4 15,0 10 18 1,0 8-2-16,-5 7 8 0,3-1 0 15,2-5 1-15,0-6 13 16,16-9-8-16,13-12 3 16,5-12 34-16,1-2 19 15,1-8 7-15,-3-18 19 16,-6-6 1-16,-7-6-89 16,-7-7 0-16,-11-3 0 15,-2-4 0-15,-6 2 0 0,-25 8 0 16,-48 14-32-16,6 12-238 15,4 12-551 1</inkml:trace>
  <inkml:trace contextRef="#ctx0" brushRef="#br0" timeOffset="90201.43">32122 5617 1891 0,'0'0'689'16,"0"0"-77"-16,0 0-122 15,0 0-249-15,0 0-68 0,0 0-173 16,0 0 0-16,10 24 0 15,6 24 0-15,5 16 0 16,3 6 0-16,5 4 0 16,0-5 0-16,0-11 0 15,-3-12 0-15,-7-19 0 16,-6-10 0-16,-7-15 0 16,1-2 0-16,-2-16 0 15,4-18 0-15,3-15 0 16,2-7 0-16,4-10 0 15,2-2 0-15,0-2 0 16,0 4 0-16,-4 11 0 0,-5 19 0 16,-5 17 0-16,-4 19 0 15,-2 7-108-15,0 58-245 16,-10-3-159-16,1-2-490 0</inkml:trace>
  <inkml:trace contextRef="#ctx0" brushRef="#br0" timeOffset="90423.5">32786 5959 2252 0,'0'0'854'0,"0"0"-382"16,0 0-245-1,0 0-116-15,0 0-44 0,0 0-13 16,0 137-16-16,0-67-17 15,0 8-21-15,0 0 0 16,-2-1 0-16,-1-9 0 16,3-14 0-16,0-12-8 15,0-16-172-15,0-12-369 16,-5-10-532-16</inkml:trace>
  <inkml:trace contextRef="#ctx0" brushRef="#br0" timeOffset="91601.32">24328 8179 1365 0,'0'0'526'0,"0"0"-331"16,0 0 155-16,0 0 154 0,0 0-299 16,0 0-74-16,35-2-9 15,48-2 18-15,69-4-2 16,77-2-44-16,51-2-29 16,17 0-19-16,-8 0-11 15,-37 0 5-15,-20 0-4 16,-29 0-25-16,-54 2 1 15,-48 0-12-15,-49 2 0 16,-27 0 0-16,-9 2 9 16,-9 0 63-16,-5 0-72 15,-2 0 0-15,0 2 0 0,-7 0 0 16,1 0 0-16,1 1-69 31,2 2-123-31,3-3-78 0,-4-4 37 16,-4-6-63-16,-9-6 141 15,-4-5 93-15,-6-1 62 0,0 1 82 16,0 0 88-16,5 3 24 16,7 4 18-16,3 6 9 15,8 2-31-15,1 4-47 16,3 4-78-16,0 2-65 16,12 0 0-16,17 0 0 0,11 18 0 15,14 8 0-15,1 8 0 16,-2 5 0-16,-5 3 0 15,-15 2 0-15,-16 2 0 16,-12 0 0-16,-5-2 0 31,-16 0 0-31,-13-2 0 0,-4 0 0 0,0 1 0 16,8 4-156-16,10-6-371 16,12-13-440-16</inkml:trace>
  <inkml:trace contextRef="#ctx0" brushRef="#br0" timeOffset="93298.42">27835 7784 1940 0,'0'0'508'0,"0"0"-200"16,0 0 264-16,0 0-281 0,0 0-122 16,0 0-124-16,-141 30-13 15,101 28 37-15,9 9-45 16,13 1 0-16,18-2-24 15,2-10-14-15,39-10 4 16,17-14-8-16,11-16 7 16,10-14 11-16,0-2-19 15,-10-18 19-15,-9-10 0 16,-15-6 0-16,-16-2 39 16,-12 2 3-16,-8 2-6 15,-9 8 33-15,0 10-69 0,0 10 0 16,-4 4 0-16,-9 10 0 15,-3 20 0-15,0 6 0 16,10 6-29-16,6-2-9 16,0-4-40-16,24-8 8 15,10-8-14-15,1-12 33 16,-1-8 49-16,-3 0 2 16,-6-22 21-16,-10-6 20 15,-7-8-19-15,-8-4 10 16,0 0 4-16,-4 0-21 15,-11 6 10-15,-1 8-25 0,5 9 0 16,7 10 0 0,4 3-2-16,0 4-8 0,0 0-16 15,11 0-4-15,9 0 29 16,5 0-2-16,3 0 3 16,6 0 27-16,2 0-12 15,1 0 10-15,3-4-8 16,-2 1-11-16,0 3 7 15,-2 0-13-15,-3 22-3 16,1 11-3-16,-8 7 0 16,-3 0-3-16,-8-2-55 15,-9-6-25-15,-6-8 29 16,0-8 15-16,0-6 17 0,-4-8 28 16,-7-2 14-16,0 0 38 15,4-18 13-15,5-4-25 16,2-6 10-16,2-4-19 15,21 0-19 1,8-2 6-16,2 6-18 16,5 4 6-16,1 12-6 0,-4 7-5 15,1 5 4-15,-3 3-12 16,-4 21 6-16,-2 6 1 16,-3 6-6-16,-6 2 1 15,-2 0-61-15,-10-2-10 16,-4-8 16-16,-2-8 1 15,0-10 10-15,0-7 33 16,-8-3 22-16,-6-3 33 16,3-19-9-16,-1-4-3 15,10-6 11-15,2 0-26 16,8-4 1-16,17 4-7 0,16 2-30 16,3 2 17-1,8 6 4-15,0 4-3 0,-6 6 12 16,-6-1-11-1,-11 3 11-15,-9 2 0 0,-9-2 6 16,-7 2 10-16,-4-2-13 16,0-2-3-16,0 1-24 15,-15-2-24-15,-5 8 23 16,-7 5 5-16,-1 0 20 16,-3 27 12-16,6 14 18 15,7 7-2-15,13 4-28 0,5-6-4 16,27-8-2-16,22-12-11 15,9-14 17-15,6-12 16 16,-4 0 10-16,-6-24 38 16,-9-10 65-16,-11-6-9 15,-9-4-19-15,-2 1 12 16,-5 6-113-16,-5 9 0 16,-3 7 0-16,1 15 0 15,-1 6 0-15,6 5 0 16,4 20 0-16,7 12 0 0,0 6-30 15,-3 2-24 1,-5-1-30-16,-11-4-54 0,-8-8 28 16,0-6 41-1,-20-12 27-15,-11-6 41 0,-3-8 2 16,7 0 18-16,12-14-4 16,15-14 0-16,5-10-15 15,32-14-26-15,21-10 2 16,9-8-8-1,2-5-20-15,-2 1 40 0,-16 8 12 16,-15 12 19-16,-16 14 86 0,-14 14 50 16,-6 12-7-1,0 11-52-15,-6 3-72 0,-12 35-9 16,-4 33 11-16,4 42 10 16,9 38-36-16,9 15 0 15,0-5 0-15,15-15 0 16,12-27 0-1,0-22-23-15,-2-22-80 0,-8-25-68 16,-3-17-105-16,-8-10-99 16,-6-20-252-16,-15-4-28 15,-12-26-508-15</inkml:trace>
  <inkml:trace contextRef="#ctx0" brushRef="#br0" timeOffset="93534.69">30137 7928 859 0,'0'0'1233'15,"0"0"-747"-15,0 0-125 16,0 0-107-16,131-106-113 16,-96 106-96-16,1 0-30 15,-7 20 1-15,-11 10-16 16,-16 6-1-16,-2 5-58 16,-29 0 27-16,-18-2 5 15,-11-7 6-15,0-4-36 0,7-8-2 16,18-6-84-16,33-14-131 15,13 0-219-15,25-4-479 0</inkml:trace>
  <inkml:trace contextRef="#ctx0" brushRef="#br0" timeOffset="93729.54">30954 7533 2165 0,'0'0'719'16,"0"0"-158"-16,0 0-216 15,0 0-159-15,0 0-139 0,0 0 26 16,-29 151-73 0,29-67 0-16,0 4 0 0,4-1 0 15,8-9-21-15,-5-8-185 16,-7-10-176-16,0-18-311 16,-7-20-158-16</inkml:trace>
  <inkml:trace contextRef="#ctx0" brushRef="#br0" timeOffset="94037.29">30823 7908 1603 0,'0'0'586'0,"0"0"-230"15,0 0 113-15,0 0-291 0,160-94-114 16,-95 80-26-16,-1 4-28 16,-8 4-8-1,-14 6 13-15,-15 0-9 0,-15 4 11 16,-12 18 76-16,0 8-22 15,-6 8-17-15,-7 2-17 16,5 0-28-16,8-5 15 16,0-7-10-16,15-8-1 15,18-10 29-15,10-6-13 16,-3-4 13-16,-3-6 9 16,-7-17 4-16,-14-6 20 0,-12-10-16 15,-4 2-28 1,-18-3-11-16,-16 4-20 0,-10 11-15 15,-3 11-51-15,-4 14-125 16,-5 18-157-16,14 14-451 16,18 0-578-16</inkml:trace>
  <inkml:trace contextRef="#ctx0" brushRef="#br0" timeOffset="94398.84">31689 7547 2364 0,'0'0'723'16,"0"0"-153"-16,0 0-314 15,0 0-157-15,0 0-89 16,0 0-9-16,81 111 11 16,-59-35-12-16,-4 4 0 15,-5-4-1-15,1-8-43 16,-4-18 23-1,1-13 0-15,-1-21 13 0,-2-12 8 16,5-4 59-16,6-24 38 16,3-18-97-16,3-14 0 0,4-10 0 15,-3-7 0 1,-2-3 0-16,-3 2 0 0,-6 8 0 16,-3 17 0-1,-8 21 0-15,-4 24-3 0,0 35-323 16,-14 19-259-16,1 6-372 0</inkml:trace>
  <inkml:trace contextRef="#ctx0" brushRef="#br0" timeOffset="94688.69">32333 7928 1800 0,'0'0'714'0,"0"0"-157"16,0 0-214-1,0 0-88-15,109-104-133 0,-89 104-88 16,1 0-34-16,-8 26-12 31,-7 12 0-31,-6 13-27 0,0 7-9 16,-15 0 30-16,-12-2-13 16,5-8-2-16,2-12 32 15,11-11 1-15,2-14 39 16,7-9 56-16,7-2 41 15,28 0 59-15,19-13-195 16,15-6 0-16,5 1 0 16,-3 2 0-16,-9 8 0 15,-21 8-95-15,-19 0-502 16,-20 10-835-16</inkml:trace>
  <inkml:trace contextRef="#ctx0" brushRef="#br0" timeOffset="95732.73">24045 10327 1699 0,'0'0'478'0,"0"0"-308"16,0 0 335-16,0 0-51 16,0 0-209-1,0 0-101-15,0 0-64 0,245-36-17 16,34 20-26-16,68-5-25 31,41-2 6-31,-12-4-17 0,-49 4 13 0,-41 0 8 16,-59 3-16-16,-75 4 2 15,-67 8 2-15,-50 2-10 16,-28 2 21 0,-7 0 5-16,-5-4 57 0,-19 0-83 0,-12 2-21 15,-2 2-45 1,9 4-93-16,9 0-119 0,11 0-32 31,9 0-299-31,0 0 129 16,2 0 292-16,7-2 49 15,-5-6 130-15,-4 0 9 16,0-2 165-16,0 0 87 16,-2 0 55-16,-4 2 25 15,6 0-47-15,0 2-47 16,0 2-40-16,4 0-99 15,21 0-56-15,8 0-22 16,8 4-19-16,3 0-1 0,0 0-1 16,-5 14-12-16,-8 12 11 15,-12 6 0-15,-7 8 1 16,-12 6 26-16,0 7 8 16,-22 2 4-16,-12 4-38 15,-19 11 0-15,6-14-261 16,6-16-624-16</inkml:trace>
  <inkml:trace contextRef="#ctx0" brushRef="#br0" timeOffset="97695.38">27735 9699 2183 0,'0'0'490'0,"0"0"-114"15,0 0 100-15,0 0-269 16,0 0-107-16,0 0-34 16,0 0-27-16,-126-34-37 15,98 86 10-15,-1 12-12 16,4 9 0-16,14 3-1 15,11-2-1-15,5-8 2 16,30-12-6-16,16-14-12 0,15-15 6 16,2-15-10-1,-1-10-8-15,-9-5 22 0,-12-18 8 16,-12-8 13 0,-14-5 19-16,-11 0 11 0,-7 0 13 15,-2 4-28-15,0 12 5 16,-4 8 6-16,-5 12-39 15,0 2-13-15,0 28 1 16,0 12 12-16,9 6-14 16,0 2-59-16,16-8-5 15,18-12 10 1,8-13 7-16,-3-15 50 0,2-2 11 16,-10-16 12-16,-9-14 12 15,-10-6-10-15,-8-5 11 16,-4-1 19-16,0 2-23 15,-13 4 16-15,-3 10-19 16,3 8 12-16,3 10-15 16,10 4-15-16,0 4-6 15,5 0-19-15,19 0 14 16,14 2 11-16,9 2 0 0,5-2 9 16,1-2-3-16,-6 0-6 15,-7 0-11-15,-9 4 11 16,-9 8-1-16,-9 4 0 15,-3 8-12-15,-4 8 5 16,-1 2-23-16,-1 0-50 16,3-1-18-16,-2-11 16 15,-1-7 19-15,0-8 41 16,-1-7 23-16,1-3 71 16,0-19 34-16,1-8-32 15,2-6-11-15,2 0-8 16,1 0-17-16,4 6 14 0,1 6-25 15,4 8-17-15,0 8-9 16,6 8-2-16,2 0-8 16,2 8 8-16,2 14-8 15,-2 6-7-15,-2 4-32 16,-10-2-26-16,-3 0-9 16,-10-6-11-16,-4-4-7 15,0-8 35-15,0-6 44 16,-2-6 23-16,-4 0 17 15,1-10 7-15,2-12 45 16,3-8-21-16,0-4-12 0,8-8-30 16,15 0-6-16,9 2 0 15,4 1 0-15,4 12-1 16,0 4 0-16,0 10-7 16,-6 7 6-16,-3 6-7 15,-2 0 3-15,-5 3 5 16,3 12 1-16,2 0-6 15,2-1-9-15,2-5-86 16,0-5-2 0,-1-4 46-16,-6 0 42 0,-9-6 15 0,-11-12 16 15,-6-3 46 1,0 2 38-16,-23 2-4 0,-6 3-16 16,-6 12-20-1,-1 2-23-15,-1 12-2 0,6 19-29 16,8 9-5-16,14 4-1 15,9-4-9-15,7-4 9 16,28-10-13-16,13-10 13 16,7-12 12-16,3-4-5 15,-2-6 5-15,-5-16 14 16,-7-4-10-16,-6-4 23 16,-9 3 3-16,-2 4-13 15,-9 5 4-15,-1 5-15 0,-3 12-18 16,1 1 0-16,1 4-8 15,5 20 7-15,-4 8-38 16,-3 6-33-16,-8 2 3 16,-6-2-45-16,0-4 16 15,-9-8 20-15,-11-8 26 16,0-12 20 0,5-6 11-16,11-2-19 0,4-24-77 15,23-16-120-15,22-10 20 0,16-14 41 16,3-10 75-1,-1-6 89-15,-10-1 12 16,-13 7 118-16,-17 12 203 0,-13 14 23 16,-10 17-27-16,0 18-61 15,0 15-128-15,-4 4-128 16,-5 36 0-16,0 34 0 16,7 36 0-1,2 34 0-15,0 15 0 0,16-7 0 16,-1-30 0-16,-3-35 0 0,-8-23 0 15,0-12 0 1,-2 0-77 0,-2-1-137-16,0-5-82 0,0-20-50 0,-22-26-256 15,-1 0-57-15,4-18-1011 0</inkml:trace>
  <inkml:trace contextRef="#ctx0" brushRef="#br0" timeOffset="97900.05">30116 9832 1927 0,'0'0'640'0,"0"0"-87"16,0 0-174-16,47-103-119 16,-23 93-175-16,10 10-62 15,-1 2-23-15,-2 24-23 16,-6 10-13-16,-13 6-55 16,-12 2-17-16,-8 1 60 31,-27-3-3-31,-11-6 19 15,-6-4-43-15,3-6-49 16,17-14-83-16,13-8-295 16,19-4-203-16</inkml:trace>
  <inkml:trace contextRef="#ctx0" brushRef="#br0" timeOffset="98120.9">30778 9426 2063 0,'0'0'752'15,"0"0"-182"-15,0 0-71 16,0 0-287-16,0 0-212 16,0 0 0-16,0 0 0 15,-53 89 0-15,53-1 0 16,0 4 0-16,6 2 0 16,3-5 0-16,-5-7-72 0,-4-14-180 15,-6-10-267-15,-15-20-174 16,-2-18-135-16</inkml:trace>
  <inkml:trace contextRef="#ctx0" brushRef="#br0" timeOffset="98434.37">30629 9792 1776 0,'0'0'636'16,"0"0"-49"-16,0 0-249 16,0 0-91-16,158-103-94 15,-103 95-102-15,3 8-19 16,0 0-28-16,-6 8-4 15,-10 14-1-15,-13 9-38 16,-9 2-9-16,-13 7 28 0,-7 1 20 16,0-1 7-16,0-4-7 15,0-8 0-15,0-8 0 16,10-10-10-16,15-8 2 16,13-2 8-16,5-10 1 15,3-16 22-15,-3-8-4 16,-5-10 35-16,-11-5 5 15,-10-5-10-15,-15 0 5 16,-2 4 6-16,-22 8-18 16,-21 14-27-16,-11 18-15 15,-14 10-87-15,-26 42-170 0,17 6-494 16,17 2-736-16</inkml:trace>
  <inkml:trace contextRef="#ctx0" brushRef="#br0" timeOffset="98820.4">31830 9363 2448 0,'0'0'670'0,"0"0"-130"16,0 0-267-16,0 0-108 15,0 0-165-15,0 0 0 16,13 136 0 0,-2-60 0-16,5 4 0 0,3-4 0 15,4-10 0 1,2-13 0-16,-1-20 0 0,-4-15 0 16,2-15 0-16,-3-3 0 15,0-28 0-15,1-19 0 16,1-15 0-16,-4-10 0 15,-1-10 0-15,-5-2 0 0,1 1 0 16,-10 15 0-16,0 18 0 16,-2 24 0-16,0 24 0 15,0 10 0-15,0 72-225 16,2-1-476-16,7 1-578 0</inkml:trace>
  <inkml:trace contextRef="#ctx0" brushRef="#br0" timeOffset="99229.62">32396 9778 2429 0,'0'0'777'0,"0"0"-227"16,0 0-314 0,37-113-132-1,-5 97-104-15,3 8 0 16,8 8 0-16,-3 0 0 15,-7 20 0-15,-10 6-12 16,-13 8-54-16,-10 1-11 16,0 1 16-16,-20-3 16 15,-11-4 37-15,0-7 8 16,5-8 9-16,8-6 41 16,13-5-5-16,5 0-11 15,9-3-7-15,22 0-16 0,9 4 5 16,9 0-16-16,-1 3-12 15,-4 8-6-15,-9 3-34 16,-10 2-1-16,-14 2-4 16,-11 0-1-16,-11-2 23 15,-31-4 35-15,-18-6 18 16,-10-2 30-16,-3-6-19 16,6-2-14-16,18 0-15 15,36-12-83-15,13-6-236 16,15-6-862-16</inkml:trace>
  <inkml:trace contextRef="#ctx0" brushRef="#br0" timeOffset="99355.73">33487 9829 2201 0,'0'0'1151'0,"0"0"-659"16,0 0-240-16,0 0-252 15,0 0 0-15,0 0 0 16,0 0 0-16,-55 81-287 15,37-35-1121-15</inkml:trace>
  <inkml:trace contextRef="#ctx0" brushRef="#br0" timeOffset="99732.83">31957 10722 3223 0,'0'0'750'0,"0"0"-627"16,0 0-123-16,0 0 0 16,165-76 0-16,-25 49 0 15,16 8 0-15,-25 6 0 16,-39 9-86-16,-46 4-283 16,-23 0-164-16,-21 0 149 15,-4 13 38-15,-65 10 123 16,-51 13 184-16,-47 17-9 0,7-1 14 15,30-8 34-15,49-12 29 16,39-16 207-16,9-2 274 16,12-2-32-16,19-4-152 15,29-8-51-15,80 0-67 16,70-26-208-16,37-8 0 16,7-6 0-16,-21 0 0 15,-44 4 0-15,-50 6-74 0,-39 8-714 16</inkml:trace>
  <inkml:trace contextRef="#ctx0" brushRef="#br0" timeOffset="99891.11">33231 10822 2995 0,'0'0'861'15,"0"0"-621"1,0 0-240-16,0 0 0 0,0 0 0 15,0 0 0-15,0 0 0 0,62-46-621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37:13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19457 5442 2212 0,'0'0'734'16,"0"0"-444"-16,0 0-20 15,0 0-114-15,0 0-87 16,0 0-27-16,-4 22 9 16,4 12 9-16,0 12-15 15,0 9-6-15,0 3-14 16,0-2-13-16,0-10 0 0,0-10-11 15,7-12 5-15,13-12-5 16,15-12 7-16,18-2 10 16,34-44 1-16,48-37-7 15,54-40-6-15,29-30-5 16,3 3-1-16,-18 23-5 16,-63 49-21-16,-45 32 4 15,-39 24 5-15,-25 8 5 16,-8 4 12-16,-10 4 7 15,-1 2-1-15,-12 4-6 16,0 0-8-16,-12 0-25 16,-11 14-78-16,-8 14-177 15,3-4-379-15,8-6-531 0</inkml:trace>
  <inkml:trace contextRef="#ctx0" brushRef="#br0" timeOffset="160.96">21280 5139 2450 0,'0'0'578'16,"0"0"-578"-16,0 0-152 16,0 0-1098-16</inkml:trace>
  <inkml:trace contextRef="#ctx0" brushRef="#br0" timeOffset="2029.31">21870 9268 854 0,'0'0'1294'0,"0"0"-824"16,0 0-156-16,0 0-38 16,0 0-140-16,0 0-43 15,45-16 43-15,1 26-10 16,19 2-39-16,33 0-24 16,40 2-27-16,41 0-22 15,8-4-13-15,-31-4 1 16,-45-6-2-16,-49 0-18 15,-19 0-25-15,-10 0 4 0,-6 0 13 16,-10 0 11-16,-11 0-10 16,-6 0-49-16,0-2-128 15,-27 2-153-15,-47 0-298 16,5 0-150-16,-4 2-497 0</inkml:trace>
  <inkml:trace contextRef="#ctx0" brushRef="#br0" timeOffset="2262.89">22271 9363 939 0,'0'0'583'15,"-120"1"-85"-15,64 2 85 16,10-2-230-16,19-1-64 0,18 0-75 16,9 0-58-1,0 0-36-15,25 0-69 0,19 0 11 16,20 0-5-16,36 0-21 16,35 2-30-16,-8-2-5 15,-13 0-1-15,-24 0-30 16,-28 0-21-16,-1 0-10 15,-6 0-20-15,-16 0-18 16,-20 0-62-16,-7-3-50 16,-5-1-173-16,-5 1-614 0</inkml:trace>
  <inkml:trace contextRef="#ctx0" brushRef="#br0" timeOffset="2396.32">23225 9432 1735 0,'0'0'682'0,"0"0"-509"16,0 0-173-16,0 0-676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26:11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16048 1169 1602 0,'0'0'1148'0,"0"0"-852"16,0 0 43-1,0 0-130-15,0 0-85 0,0 0-82 16,0 0-28-16,-13 8 32 15,13 10-8-15,0 2-7 16,0-2-10-16,0-4-19 16,0-6 7-16,0-4-3 15,0-4-5-15,0 0 22 16,0 0-11-16,0-2 10 16,0-12-1-16,0-6-19 15,-4-2 14-15,-12 0-15 16,-5 2 0-16,-4 4 18 15,-8 6-5-15,-4 5 2 0,-5 5 5 16,-5 0-21 0,-4 21 0-16,-7 15 0 0,0 14 0 15,0 12 0-15,4 12 0 16,8 8 0-16,12 9 0 16,16 1 0-16,16 2-3 15,2-1 3-15,38-5-9 16,18-12 1-16,20-10 1 15,26-14-1-15,-4-20-7 16,6-20-12-16,-3-12 15 16,-25-14-4-16,0-18 14 15,-16-10-4-15,-16 0 3 16,-8 2-7-16,-12 2-16 16,-5 6-59-16,-2 1-134 0,-3 9-385 15,-6 8-878-15</inkml:trace>
  <inkml:trace contextRef="#ctx0" brushRef="#br0" timeOffset="1233.08">16590 1961 1181 0,'0'0'617'0,"0"0"-235"16,0 0 112-16,0 0-209 16,0 0-58-16,0 0-38 15,0 0-48-15,-4-8-84 16,4 8-33-16,0 0-11 16,0 0-13-16,0 0 0 15,0 0 0-15,0 0-1 16,0 0 1-16,0 0-1 15,0 0 1-15,0 0 7 16,0 0 1-16,0-6 28 16,-3-4 12-16,-2-4-30 0,-3-2-2 15,-1 2 2 1,-3 2 6-16,-3 2 5 0,-1 3-4 16,-1 6 14-16,-4 1-10 15,-1 0-19-15,-4 4-3 16,1 18-7-16,-2 10-1 15,1 8 1-15,3 12 0 16,4 4 6-16,5 5 0 16,7 0 12-16,7-4-3 15,0-3-2-15,7-10 1 16,17-8 1-16,5-10-2 16,11-12-4-16,7-10-3 15,6-4 0-15,3-10 6 16,-2-14-11-16,-7-6-1 15,-9 2 0-15,-14 4 1 0,-11 6 0 16,-6 8 0-16,-7 4 6 16,0 6-7-16,-9 0-134 15,-11 0-535-15,-2 6-1472 0</inkml:trace>
  <inkml:trace contextRef="#ctx0" brushRef="#br0" timeOffset="1700.11">17044 1045 1827 0,'0'0'668'0,"0"0"-303"0,0 0 142 15,0 0-261 1,0 0-100-16,0 0-65 0,0 0-54 16,-100 79 0-16,73-16 21 15,3 9-2-15,4 6 4 16,11 2-10-16,9 1-22 16,0-5-18-16,17-6 0 15,17-4 0-15,7-7 0 16,7-12 0-16,1-12 0 15,2-15-83-15,-2-17-79 16,7-18-186-16,-14-21-479 16,-13-7-472-16</inkml:trace>
  <inkml:trace contextRef="#ctx0" brushRef="#br0" timeOffset="2233.04">17287 1471 2060 0,'0'0'847'16,"0"0"-561"-16,0 0 163 16,0 0-353-16,0 0-64 15,0 0-20-15,0 0-6 16,66-98-6-16,-47 96 18 16,-5 2-18-16,3 0 14 15,1 12-14-15,-1 13 0 0,6 8 21 16,-3 10-21-1,0 1 0-15,-2 2-1 0,-1-2 2 16,1-6-2-16,1-8 1 16,0-10 0-16,6-10 14 15,4-10-13-15,4 0 16 16,3-28 14-16,3-14-1 16,-4-10 6-16,-4-8-7 15,-7-7-4-15,-8-1 10 16,-8 0-23-16,-8 10 14 15,0 10-26-15,-8 12 0 16,-15 11 0-16,-1 12 0 16,-2 8 0-16,-7 5 0 15,2 3 0-15,0 23 0 16,3 6 0-16,6 8 0 0,10 2 0 16,12-2 0-1,0-4 0-15,29-10 0 0,12-5 0 16,9-16 0-16,6-5 0 15,2 0 0-15,-2-19 0 16,-10-8 0-16,-9 1 0 16,-14 4 0-16,-9 8 0 15,-9 6 0-15,-5 8-14 16,0 8-281-16,-11 10-711 0</inkml:trace>
  <inkml:trace contextRef="#ctx0" brushRef="#br0" timeOffset="2666.67">18336 1548 1825 0,'0'0'777'0,"0"0"-220"16,0 0-96-16,0 0-230 0,0 0-114 16,0 0-48-1,0 0-49-15,-6-14-8 0,10 14-11 16,10 14 0-1,1 6 8-15,1 6-8 0,-5 8 0 16,-3 2 2-16,-2 2-3 16,-4 4 0-16,-2-6 1 15,0-2-1-15,0-7 1 16,4-9 0-16,5-6 7 16,5-10-16-16,7-2-13 15,6-10-64-15,4-22-125 16,9-43-292-16,-5 9-267 15,-14 0-371-15</inkml:trace>
  <inkml:trace contextRef="#ctx0" brushRef="#br0" timeOffset="2937.36">18490 1257 1692 0,'0'0'962'16,"0"0"-501"-16,0 0 47 15,0 0-295-15,0 0-114 16,0 0-58-16,0 0-32 15,-88 16-8-15,88-6 11 16,0-2-12-16,0-2-13 16,0-4-37-16,8-2-4 15,3 0 24-15,-5 0 20 16,0-10 10-16,-6-8 18 16,0-4-5-16,-14 0 8 15,-7 4 5-15,-4 6-7 16,0 10-19-16,-2 2-3 0,-2 16-159 15,9 6-299-15,7 0-392 0</inkml:trace>
  <inkml:trace contextRef="#ctx0" brushRef="#br0" timeOffset="3266.66">18515 948 1495 0,'0'0'1270'0,"0"0"-911"15,0 0-15-15,0 0-80 0,0 0-109 16,136 26-85-16,-90 5-22 16,2 6-13-16,0 13-19 15,-1 11 1-15,-7 5-17 16,-4 8 0-16,-10 4 0 15,-9 0 6-15,-15 1-6 16,-2-3 1-16,-12-6-1 16,-13-8 16-16,-1-7-16 15,2-12 0-15,3-13 0 16,8-11 0-16,9-11 0 0,4-8 0 16,0-10 0-1,11-18-114-15,7-5-771 0</inkml:trace>
  <inkml:trace contextRef="#ctx0" brushRef="#br0" timeOffset="4199.75">19584 1271 568 0,'0'0'1158'16,"0"0"-638"-16,0 0 70 0,0 0-84 15,0 0-221-15,0 0-83 16,0 0-31-16,-16 0-75 16,16 0-96-16,0 0 0 15,0 0 0-15,14 0 0 16,13-2 0-16,13-4 0 16,9-4 0-16,6-2 0 15,1-2 0-15,-4 0 0 16,-15 2 0-16,-10 2 0 15,-12 6-11-15,-9 4-40 16,-6 0-16-16,0 0-58 16,-25 14-170-16,-4 2-269 15,-2 2-459-15</inkml:trace>
  <inkml:trace contextRef="#ctx0" brushRef="#br0" timeOffset="4565.32">19537 1562 1579 0,'0'0'564'0,"0"0"-361"16,0 0 104-16,0 0-102 16,0 0-140-16,0 0 4 15,0 0 78-15,0 0 55 16,0 0-1-16,0 0-38 0,0 0-55 15,0 0-46 1,0 0-31-16,0 0-8 0,0 0-22 16,0 0 11-16,0 0-11 15,0 0-1-15,0 0-1 16,0 0 1-16,0 0 0 16,0 0 0-16,0 0 0 15,0 0-12-15,0 0-13 16,0 0-44-16,0 0-11 15,0 0 5-15,0 0-16 16,0 0-95-16,2-6-334 16,6-2-658-16</inkml:trace>
  <inkml:trace contextRef="#ctx0" brushRef="#br0" timeOffset="5099.83">19703 1508 1283 0,'0'0'507'15,"0"0"-157"-15,0 0 111 16,0 0-157-16,0 0-64 16,0 0-19-16,0 0-2 15,-3 0-69-15,3 0-58 16,0 0-23-16,0 0-20 15,0 0 8-15,0 0-10 16,0 0 0-16,0 0-47 16,0 0 0-16,0 0 0 15,0 0 0-15,9 0 0 16,11-5 0-16,14-4 0 16,14-1 0-16,8-3 0 15,2 4 0-15,-4 0 0 0,-14 1 0 16,-13 4 0-1,-12 2 0-15,-10 1 0 0,-5 1 0 16,0 0 0-16,0 0 0 16,0 0 0-16,0 0 0 15,0 0 0-15,0 0-135 16,0 0-596-16,0 0-1483 0</inkml:trace>
  <inkml:trace contextRef="#ctx0" brushRef="#br0" timeOffset="7466.24">21990 720 1633 0,'0'0'818'16,"0"0"-548"-16,0 0 207 16,0 0-201-16,0 0-65 15,0 0-74-15,0 0-38 16,3-12-21-16,-3-6-44 15,0-10-23-15,-3-7 11 0,-9-9-11 16,-7-4-5 0,1-4 7-16,3 4-13 0,-1 9 0 15,5 14 0-15,5 13 0 16,-1 12 0-16,0 6 0 16,2 34 0-16,3 18 0 15,-2 18 0-15,4 8 0 16,0 1 0-16,0-3 0 15,0-8 0-15,0-6 0 16,0-10 0-16,4-11 0 16,6-10 0-16,-2-10-69 15,1-15-233-15,-2-6-294 16,-7-6-615-16</inkml:trace>
  <inkml:trace contextRef="#ctx0" brushRef="#br0" timeOffset="7899.53">21128 1355 1644 0,'0'0'676'0,"0"0"-381"16,0 0 251-16,0 0-221 15,0 0-119-15,0 0-73 16,0 0-13-16,-91 12-39 0,91-12-11 16,0 0-70-16,0 0 0 15,14 0 0-15,12 0 0 16,23 0 0-16,34 0 0 16,52-8 0-16,61-8 0 15,43-4 0-15,10-4 0 16,-6 0 0-16,-31 2 0 15,-23 2 0-15,-39 2 0 16,-48 4 0-16,-40 4 0 16,-25 4 0-16,-14 0 0 15,-4 2 0-15,-9 2 0 16,-8 2 0-16,-2 0 0 16,0 0 0-16,0 0 0 15,3 0 0-15,4 0 0 0,6 10 0 16,-2 2-299-16,-4 0-978 15</inkml:trace>
  <inkml:trace contextRef="#ctx0" brushRef="#br0" timeOffset="8866.18">21658 2739 1465 0,'0'0'533'0,"0"0"-217"15,0 0-28-15,0 0-42 16,0 0-59-16,0 0-12 15,0 0 3-15,-6 10-17 16,6-10-31-16,0 0-32 16,0 0-32-16,0 0-3 0,0-12 3 15,8-8-36 1,2-6-12-16,3-6-9 0,0-8-9 16,3-6 2-16,-3-8 5 15,3-5-7-15,-3-5 8 16,-1 4-1-16,-6 0 10 15,-1 8-10-15,-3 4 2 16,-2 3 1-16,0 7-10 16,0 0 0-16,-5 6 0 15,-5 2 0-15,-2 6 0 16,1 4 0-16,0 3 0 16,2 8 0-16,0 3 0 15,-2 3 0-15,2 3 0 16,-4 0 0-16,-6 3 0 15,2 11 0-15,-3 4 0 0,3 6 0 16,-2 4 0-16,1 10 0 16,5 4 0-16,-1 10 0 15,6 6 0-15,3 4 0 16,3 5 0-16,2-1 0 16,0-2 0-16,15-2 0 15,10-5 0-15,4-5 0 16,6-6 0-16,8-6 0 15,1-8 0-15,2-6 0 16,-2-8 0-16,-7-8 0 16,-5-6 0-16,-6-4-68 15,-1 0-52-15,2-6-204 16,-7-12-357-16,-2 0-517 0</inkml:trace>
  <inkml:trace contextRef="#ctx0" brushRef="#br0" timeOffset="9466.04">22064 2695 1498 0,'0'0'616'16,"0"0"-298"-16,0 0-38 15,0 0-59-15,0 0-112 16,0 0 15-16,0 0 98 0,18-28-8 15,-14 24-77 1,1 0-32-16,2 0-39 0,2 0-29 16,1 2-8-16,4 2-23 15,1 0-5-15,1 0 2 16,-3 8-3-16,0 12-1 16,-1 2 1-16,-3 6 0 15,-3 0 4-15,0 0-4 16,-2 0 0-16,0 0 10 15,-2-4-10-15,3-4-1 16,-1-4 0-16,5-3-2 16,0-6 2-16,2-5 2 15,3-2 0-15,3 0 18 0,4 0-10 16,-2-14 0 0,1-2-2-16,1-4-6 0,-4 0 15 15,1-4-4-15,-1-2-5 16,-3-2 14-16,-3 0-21 15,-1-2 0-15,-6 0 0 16,-4 0 0-16,0-1 0 16,0 6 0-16,-2 0 0 15,-10 7 0-15,1 4 0 16,-3 6 0-16,4 4 0 16,-3 4 0-16,-1 0 0 15,1 0 0-15,-1 12 0 16,3 9 0-16,3 3 0 0,5-1 0 15,3 2 0-15,5-1 0 16,24-4 0-16,11-6-78 16,35-6-156-16,-7-8-310 15,-10 0-367-15</inkml:trace>
  <inkml:trace contextRef="#ctx0" brushRef="#br0" timeOffset="9766.2">22728 2823 1818 0,'0'0'734'0,"0"0"-552"16,0 0 30-16,0 0 3 0,0 0-78 16,0 0-76-16,0 0 24 15,110 24 2-15,-104-8-28 16,-4 6-2-16,-2 6-12 15,0 4-24-15,0 3 0 16,0-3-21-16,-2 0 6 16,-2-4 14-16,2-4-10 15,2-6 8-15,0-6-10 16,0-4-1-16,13-8-2 16,13 0-5-16,6-12-134 15,12-40-172-15,-11 3-439 16,-6-1-722-16</inkml:trace>
  <inkml:trace contextRef="#ctx0" brushRef="#br0" timeOffset="10033.16">22786 2530 1187 0,'0'0'1562'15,"0"0"-1034"-15,0 0-233 16,0 0-149-16,0 0-67 15,0 0-25-15,0 0-31 16,-22 79 5-16,26-61-2 16,5-6-14-16,2-5 9 15,4-2-6-15,4-5-5 16,-1 0-2-16,-5-10-7 16,0-10 9-16,-8-6 11 15,-5-5-6-15,0 1-5 0,-16 4-10 16,-49 2-6-1,5 8-235-15,-4 6-862 0</inkml:trace>
  <inkml:trace contextRef="#ctx0" brushRef="#br0" timeOffset="11100.07">21334 1714 952 0,'0'0'515'16,"0"0"-243"-16,0 0 66 16,0 0-66-16,0 0-72 15,0 0-33-15,0 0-1 16,0-6-26-16,0 6-13 0,0-2 2 15,0 2 13 1,0 0 2-16,0-2-12 0,-5 2-49 16,-4 0-34-16,2 0 8 15,-1 0-28-15,1 0-22 16,2 0 23-16,0 0 8 16,5 0-2-16,-2 0 35 15,2 0-71-15,0 0 0 16,0 0 0-16,0-2 0 15,0 2 0-15,0-2 0 16,16 2 0-16,16-2 0 16,18-2 0-16,33-4 0 0,37-2 0 15,-1-2 0 1,-15 0 0-16,-17 2 0 0,-31 2 0 16,-10 0 0-16,-7 0 0 15,-20 4 0-15,-12 2 0 16,-7 2 0-16,0 0 0 15,0 0 0-15,0 0 0 16,0 0 0-16,0 0 0 16,0 0 0-16,3 8 0 15,-1 6-93-15,0 0-652 0</inkml:trace>
  <inkml:trace contextRef="#ctx0" brushRef="#br0" timeOffset="18366.04">25849 12569 2220 0,'0'0'630'0,"0"0"-275"16,0 0-45-16,0 0-135 15,0 0-100-15,0 0 11 16,14 56-11-16,-5-26-29 0,-1 4-7 16,2 0-38-16,-1-2 15 15,-3-6-16-15,3-4 1 16,-2-6 8-16,0-6-8 15,1-6-1-15,4-4 24 16,5 0-15-16,14-18 15 16,17-19-24-16,18-18 0 15,32-29 0-15,33-25 0 16,-4 7 0-16,-11 14 0 16,-20 22 0-16,-26 28 0 15,1 0 0-15,-7 2 0 16,-17 11 0-16,-18 10 0 15,-15 4 0-15,-8 8 0 0,-6 0 0 16,0 3 0 0,0 0 0-16,0 0 0 0,0 0 0 15,0 3 0-15,0 11 0 16,-4 4 0-16,-17 11 0 16,2-2-144-16,-4-5-1255 0</inkml:trace>
  <inkml:trace contextRef="#ctx0" brushRef="#br0" timeOffset="25333.4">23158 5139 1573 0,'0'0'664'0,"0"0"-183"16,0 0-155-16,0 0-79 15,0 0-90-15,0 0-70 16,-31-68-25-16,24 60-2 16,1 2-32-16,-1 0-1 15,2 2 8-15,1 2 2 0,2 0 26 16,2 2-10-16,0 0-1 16,0 0 10-16,0 0-38 15,0 0-11-15,0 0-4 16,0 4-7-16,8 12 8 15,15 4-8-15,8-2 4 16,13-2-5-16,12-4-1 16,9-8 0-16,11-4 15 15,4 0-15-15,2-4 0 16,1-10 0-16,-3-6 0 16,0-2 0-16,-4-2 0 15,-2-2 0-15,-8 0 0 16,-8 4 0-16,-11 4 0 15,-7 8 0-15,-8 6 0 16,-5 4 0-16,-4 0 0 0,2 14 0 16,6 8 0-16,5 2 0 15,9 0 0-15,3-4 0 16,10-10 0-16,2-8 0 16,1-2 0-16,1-8 0 15,-2-14 0-15,-4-4 0 16,-2 0 0-16,-8-1 0 15,-3 4 0-15,-7 3 0 16,-5 5 0-16,-4 8 0 16,-2 7 0-16,4 0 0 15,5 0 0-15,7 11 0 16,7 3 0-16,6-1 0 16,4-4 0-16,0-5 0 0,0-1 0 15,-2-3 0-15,-6 0 0 16,2 0 0-16,-6-4 0 15,-3-4 0-15,-7-2 0 16,-5 3 0-16,-6 2 0 16,-19 5-63-16,-6 0-422 15,0 0-795-15</inkml:trace>
  <inkml:trace contextRef="#ctx0" brushRef="#br0" timeOffset="27631.72">3295 6318 1119 0,'0'0'486'0,"0"0"-322"0,0 0 17 15,0 0 36 1,0 0-44-16,0 0-4 0,0 0 74 16,0-27 28-16,0 27-47 15,-2 0-32-15,2 0-75 16,0-3-23-16,0-1-19 15,0-2-30-15,0 2-15 16,0 0-18-16,10 4 0 16,13 0-10-16,12 8-2 15,17 12-1-15,13 6 1 16,15 0 0-16,8-4 10 16,6-8-10-16,5-9 0 15,-3-5 0-15,-3-10-8 16,-4-19 8-16,-5-3-1 15,-5-6 1-15,-11 0 5 0,-12 2-5 16,-12 2 2-16,-12 4 1 16,-5 6-3-16,-7 8 0 15,-2 8-1-15,4 5 1 16,5 3 0-16,8 0 1 16,10 19 6-16,9 1-7 15,8-2 6-15,7-2-12 16,6-8 2-16,2-8 4 15,-2 0 3-15,-6 0-2 16,-7-14-1-16,-10 0 0 16,-12 2-2-16,-7 0 1 15,-6 2 1-15,0 2 0 16,0 1 5-16,2 3-5 0,2 4 0 16,4 0 0-1,8 0-4-15,6 0 4 0,11 11 0 16,4-1 1-16,8 0 4 15,1-2-4-15,1 0-1 16,-2-4 0-16,-1-2 0 16,-7-2 0-16,-4 0-1 15,-2 0 2-15,-2-6 1 16,-1-4-1-16,3 0 0 16,-2 2 4-16,0 4-5 15,-4 2-9-15,-2 2 8 16,-3 0-2-16,2 2 3 0,2 8 0 15,5 2 0-15,4-4-1 16,3-2-1-16,1-2 2 16,3-4 0-16,0 0 1 15,-3-4 4-15,-1-10-5 16,-8 0-6-16,17-6-38 16,-17 6-221-16,-5 0-458 0</inkml:trace>
  <inkml:trace contextRef="#ctx0" brushRef="#br0" timeOffset="28533.19">10226 5695 1136 0,'0'0'268'16,"0"0"-1"-16,0 0 206 15,0 0-156-15,0 0-51 16,0 0-75-16,0 0-20 0,-4-27-65 16,4 27-59-16,0 7 31 15,15 7-46-15,10-3-14 16,10 2 2-16,13-5-13 15,14-4 1-15,15-4-1 16,13 0-7-16,8-21 12 16,-2-2-5-16,-7-8-7 15,-11 1 35-15,-16 2-10 16,-15 4 38-16,-21 8 2 16,-10 6 13-16,-11 6 30 15,-5 4-53-15,2 0-29 16,0 0-26-16,8 4 4 15,5 13-4-15,7 6 0 0,9 4 0 16,9-1-1 0,14-4 1-16,11-4 0 0,12-8-6 15,12-9 15-15,3-1-9 16,-1-5 0-16,-4-19 1 16,-9-6 0-16,-7-6-1 15,-10-5 0-15,-8-1 15 16,-8 2-15-16,-12 6 39 15,-8 8 7-15,-9 10-8 16,-8 8 14-16,-3 8-52 16,3 0 0-16,8 0-2 15,9 18 10-15,11 0-2 16,8 0-6-16,7-4 0 16,7-6-9-16,2-4 0 15,-5-4-39-15,6 0-77 0,-14-2-407 16,-12-10-562-16</inkml:trace>
  <inkml:trace contextRef="#ctx0" brushRef="#br0" timeOffset="29565.76">14448 5967 449 0,'0'0'999'15,"0"0"-418"-15,0 0-39 16,0 0-84-16,0 0-196 16,0 0-65-16,0 0-71 15,0-4-43-15,0 20 4 16,14 8-12-16,15 2-17 15,13 1-40-15,16-4 6 16,15-2-15-16,15-9-8 0,23-6 15 16,-4-6-15-1,2 0-1-15,-4-16 12 0,-22-7-12 16,-4 0-8 0,-17 1 8-16,-16 2 0 0,-20 8 42 15,-10 3-2-15,-8 8-16 16,0 1-24-16,5 0 0 15,7 11 0-15,11 14 0 16,9 3 0-16,12-2 0 16,3-2 0-16,8-6 0 15,3-10 0-15,1-8 0 16,-2 0 0-16,-5-12 0 16,-6-11 0-16,-6 0 0 15,-7-4 0-15,-4 4 0 16,-5 2 0-16,-5 3 0 0,-4 4 0 15,-2 4 0-15,-3 6 0 16,-1 4 0-16,6 0 0 16,-1 10 0-16,5 12 0 15,2 3 0-15,4 0 0 16,5-4 0-16,6-6 0 16,8-8 0-16,6-7 0 15,4-3 0-15,5-16 0 16,-3-7 0-16,-6-2 0 15,-8-1 0-15,-10 7 0 16,-11 4 0-16,-7 4 0 16,-4 7 0-16,-2 4 0 0,-1 3 0 15,3 0 0 1,7 3 0-16,1 8 0 0,8 3 0 16,1-2 0-16,3 1 0 15,2-5 0-15,3-3 0 16,1 0-3-16,3-5-108 15,28 0-199-15,-12 0-322 16,-7-10-577-16</inkml:trace>
  <inkml:trace contextRef="#ctx0" brushRef="#br0" timeOffset="29666.45">17995 5979 2429 0,'0'0'721'0,"0"0"-453"0,0 0-10 16,0 0-188-16,0 0-70 15,0 0-897-15</inkml:trace>
  <inkml:trace contextRef="#ctx0" brushRef="#br0" timeOffset="41300.82">21799 6056 757 0,'0'0'244'0,"0"0"-29"15,0 0 22-15,0 0 39 16,0 0 64-16,0 0-20 15,-2 0 22-15,0 0-18 16,0 0-36-16,2 0-87 0,-3 0-36 16,3 0-51-1,0 0-24-15,0 0-33 0,0 0-26 16,0 0-2-16,0 0-16 16,0 0-5-16,0 0-8 15,13 0-3-15,16 0 3 16,23 0 10-16,42 0-9 15,54 0 36-15,59 0-37 16,30 0 0-16,-6-4 0 16,-28-2 0-16,-62-1 0 15,-45 3 0-15,-36 1 0 16,-27 0 0-16,-9 2 0 16,-8-2 0-16,-5 2 0 15,-11 1 0-15,-2-3 0 16,-20 2-18-16,-14 1-128 0,-40 0-211 15,10 1-430 1,-1 7-457-16</inkml:trace>
  <inkml:trace contextRef="#ctx0" brushRef="#br0" timeOffset="41599.6">22200 6208 1733 0,'0'0'648'15,"0"0"-297"-15,0 0 183 16,0 0-229-16,0 0-152 16,0 0-75-16,0 0-13 0,87-10-37 15,5-2 8-15,34 0-28 16,35-2-2-16,8 2 9 16,-31 4-14-16,-38 2 0 15,-42 2-1-15,-18 2 0 16,-7-2 5-16,-4 2-5 15,-8 0 0-15,-13 2 19 16,-8 0 1-16,0 0-1 16,0 0-19-16,0 0-135 15,0 0-663-15,-8 0-1408 0</inkml:trace>
  <inkml:trace contextRef="#ctx0" brushRef="#br0" timeOffset="43233.17">5634 7072 697 0,'0'0'1323'16,"0"0"-1002"-16,0 0 21 15,0 0 7-15,0 0-61 16,0 0-97-16,0 0-39 16,5-4-19-16,-3 4-55 15,4 12-28-15,10 10-29 16,11 7-6-16,11 0 6 15,9 0-21-15,12-7 0 16,13-12 6-16,10-10-6 16,9-3 2-16,3-25-1 15,3-8 5-15,-6-5 13 16,-11 0-18-16,-9 1 6 0,-13 8-6 16,-13 6 26-1,-14 10-7-15,-4 8-20 0,-6 8 1 16,6 0 1-16,7 18 4 15,6 8-6-15,7 4 0 16,4 0 1-16,7-4 4 16,7-6-5-16,4-10 0 15,2-7 3-15,3-3-2 16,-8-9 5-16,-7-11-6 16,-11 0 0-16,-12 0 0 15,-10 2 0-15,-7 4 0 16,-11 4 0-16,-3 6 0 15,-2 4 0-15,1 0 0 16,0 0 0-16,9 0 0 16,10 10 0-16,8 4 0 0,9 0 0 15,38-2-54-15,-11-4-278 16,-5-4-775-16</inkml:trace>
  <inkml:trace contextRef="#ctx0" brushRef="#br0" timeOffset="43735.04">10057 7367 1971 0,'0'0'694'0,"0"0"-355"16,0 0 163-16,0 0-259 15,0 0-94-15,0 0-65 16,0 0-42-16,5 0-15 0,24 0 18 16,17 0-45-16,21 0 0 15,36-8 0-15,39-4 0 16,34-6 0-16,-11 2 0 16,-33 4 0-16,-46 4 0 15,-32 6 0-15,-5 0 0 16,-5 0 0-16,-8 0 0 15,-20 2 0-15,-10 0 0 16,-6 0 0-16,0 0 0 16,0 0-23-16,-2 0-124 15,-31 0-350-15,-1 0-445 16,-1 4-218-16</inkml:trace>
  <inkml:trace contextRef="#ctx0" brushRef="#br0" timeOffset="44035.28">10002 7465 1714 0,'0'0'838'16,"0"0"-369"-16,0 0-120 16,0 0-28-16,0 0-186 15,0 0-93-15,0 0-23 16,164 0 11-16,-21-4-3 15,46-12-27-15,17-4 1 16,-19-2-2-16,-45 4-2 16,-57 6-15-16,-32 4 6 0,-17 4 10 15,-7 0-4-15,-10 2 12 16,-5 0 14 0,-12 2 65-16,-2 0-3 0,0 0-82 15,0 0 0-15,0 0 0 16,9 0 0-16,20-10-291 15,0 0-722-15,4-2-902 0</inkml:trace>
  <inkml:trace contextRef="#ctx0" brushRef="#br0" timeOffset="44199.52">11826 7317 1629 0,'0'0'1387'0,"0"0"-862"15,0 0-525-15,0 0-293 16,0 0-1054-16</inkml:trace>
  <inkml:trace contextRef="#ctx0" brushRef="#br0" timeOffset="49966.47">15587 13309 2099 0,'0'0'828'15,"0"0"-470"-15,0 0-32 16,0 0-131-16,0 0-111 16,0 0-51-16,-2-12 5 15,2 12-11-15,4 6 4 16,10 14 2-16,1 2-10 16,6 2-13-16,5-4-10 15,3-8-6-15,9-12 5 0,8-6 1 16,12-36 18-16,9-17-18 15,7-13 0-15,-3-6 0 16,-6 4 0-16,-14 12 0 16,-9 16 0-16,-15 24 0 15,-13 40-134-15,-12 22-581 16,-2 18-408-16</inkml:trace>
  <inkml:trace contextRef="#ctx0" brushRef="#br0" timeOffset="54833.04">15718 14857 1758 0,'0'0'616'0,"0"0"-327"0,0 0 29 16,0 0-80-16,0 0-95 15,0 0-20-15,0-6-3 16,0 6 3-16,0 0 2 16,0 0-28-16,0 0-31 15,0 0-21-15,0 0-10 16,5 0-35-16,4 8 0 16,4 10 0-16,7 2 0 15,3 2 0-15,4-4 0 16,4-6 0-16,7-12 0 15,6 0 0-15,12-30 0 16,8-20 0-16,19-30 0 0,-8-1 0 16,4-11 0-16,-4 0 0 15,-19 18 0-15,0 6 0 16,-16 15 0-16,-16 21 0 16,-11 16 0-16,-7 10 0 15,-6 6 0-15,0 0 0 16,0 0 0-16,0 8 0 15,0 8 0-15,0 6 0 16,-6 12-47-16,2-6-497 16,0-3-658-16</inkml:trace>
  <inkml:trace contextRef="#ctx0" brushRef="#br0" timeOffset="58231.78">26227 15039 1298 0,'0'0'340'0,"0"0"-20"0,0 0 172 16,0 0-135-16,0 0-68 15,0 0-27-15,0 0-4 16,-63-24-78-16,63 24-59 16,0-2-35-16,0 2 7 15,0 0-93-15,0-2 0 16,24 0 0-16,21 0 0 16,40-8 0-16,37-6 0 15,0 2 0-15,-8 0 0 16,-16 2 0-16,-24 2 0 15,-1 2 0-15,-4-6 0 0,-20 4-54 16,-22 2-30-16,-20 4-41 16,-7 0-10-16,-42 4-199 15,-8 0-432-15,-3 6-34 0</inkml:trace>
  <inkml:trace contextRef="#ctx0" brushRef="#br0" timeOffset="58499.92">26260 15145 1060 0,'0'0'862'16,"0"0"-580"-16,0 0 78 16,0 0 16-16,0 0-147 15,0 0-69-15,0 0-6 16,-41 18-56-16,70-18-22 16,18-8 5-16,18-2-30 15,33-10-25-15,31-4-16 0,-2-2-10 16,-13 2 4-16,-19 6-4 15,-30 6-15-15,-5-2 9 16,-8 4-16-16,-21 2 4 16,-18 8 12-16,-8-4 5 15,-5 4-12-15,13-12-187 16,0 6-386-16,3-8-532 0</inkml:trace>
  <inkml:trace contextRef="#ctx0" brushRef="#br0" timeOffset="58633.86">27605 15017 2284 0,'0'0'716'0,"0"0"-430"16,0 0-13-16,0 0-273 16,0 0-158-16,0 0-1098 0</inkml:trace>
  <inkml:trace contextRef="#ctx0" brushRef="#br0" timeOffset="62667.55">15302 12887 1213 0,'0'0'589'0,"0"0"-242"16,0 0-66-16,0 0-46 0,0 0-50 16,0 0-68-16,6-23 22 15,-6 17-6-15,0-2-21 16,-6 1-5-16,-10-3-19 15,-6 2-38-15,-2 1-25 16,-8-2-25-16,-3 5-12 16,-6 0-9-16,-3 2-6 15,-3 2 3-15,1 0 3 16,-2 0-4-16,2 0 19 16,1 0 4-16,3 0 2 15,2 0 1-15,-1 0 0 16,-1 0 7-16,3 8-8 15,-4 3 1-15,1 3 15 0,-2 4-4 16,-2 4-4-16,4 6 2 16,-1 4-8-16,4 2 4 15,3 6-6-15,3 0 0 16,8 0 5-16,5 4-5 16,7 0 0-16,4 4-1 15,7 6 0-15,2 4 1 16,0 3 0-16,2-1-2 15,18-2 2-15,6-2-6 16,8-7 4-16,1-5 1 16,6-4 1-16,1-2 6 15,0-4 2-15,-1-2 5 16,-4-2 17-16,1-2-21 16,-2-6 11-16,0-2 1 0,2 0 1 15,2-2 1-15,1 0-11 16,5-8-3-16,0 0 0 15,3-6-8-15,1-1 5 16,0-3 0-16,2 0-4 16,-1 0 20-16,-2-5 5 15,-2-7-1-15,-1 2-1 16,-3-6-14-16,-3 0-5 16,-2 0 5-16,-3-2-10 15,-1-2 5-15,-3 0 6 16,-4 0 14-16,0-4 10 15,-3 0-6-15,3-2-3 0,-2 0-6 16,-1-2-6-16,-2-3 3 16,-1 4-11-16,-6-1 2 15,-4-1 5-15,-2 0-5 16,-7-4-9-16,-2-1 0 16,0-6 0-16,0-6 0 15,-8-2 0-15,-6-4 0 16,-1-1 0-16,-4 2 0 15,2 0 0-15,-1 1 0 16,-5 2 0-16,2 2 0 16,-2 2 0-16,-4 2 0 15,3 3 0-15,-5 3 0 16,2 4 0-16,-5 6 0 16,1 6 0-16,-2 4 0 0,-5 4 0 15,-4 8 0-15,-30 4-11 16,8 4-331-16,2 10-630 0</inkml:trace>
  <inkml:trace contextRef="#ctx0" brushRef="#br0" timeOffset="66701.12">23900 1063 1290 0,'0'0'1440'0,"0"0"-1056"15,0 0-27-15,0 0-81 16,0 0-92-16,0 0-125 16,18-7-34-16,22 3-4 15,14-2 6-15,15-3 6 16,6-4-33-16,8-1 0 15,-3-2 0-15,-11 5-75 16,-17 0-108-16,-21 5-105 0,-31 6-165 16,-21 0-28-16,-21 8-274 15</inkml:trace>
  <inkml:trace contextRef="#ctx0" brushRef="#br0" timeOffset="66868.25">23975 1237 469 0,'0'0'1149'0,"0"0"-660"15,0 0-153-15,0 0 167 16,0 0-253-16,0 0-72 16,0 0-1-16,95 6-65 15,-38-18-56-15,13-2-56 16,48-14-83-16,-16 2-383 16,-8 4-538-16</inkml:trace>
  <inkml:trace contextRef="#ctx0" brushRef="#br0" timeOffset="67532.12">26894 601 1279 0,'0'0'709'0,"0"0"-419"16,0 0 30-16,0 0-1 16,0 0-84-16,0 0-45 15,0 0-20-15,0-6-19 16,-2 4-34-16,-2-1-13 15,-3-8-22-15,-4-5-35 0,-2-8-10 16,-2-6-19 0,1-2-4-16,1 0 0 0,1 2-14 15,1 4 0-15,7 6 0 16,-1 7 0-16,3 8 0 16,0 1 0-16,2 4 0 15,-3 0 0-15,1 0 0 16,2 9 0-16,0 18 0 15,0 15 0-15,0 14 0 16,0 8 0-16,0 6 0 16,0 0 0-16,2-6 0 15,8-1 0-15,-2-7 0 16,1-6 0-16,0-6 0 0,-2-4 0 16,-1-4-27-16,3-5-50 15,1-8-79-15,3 4-81 16,-5-9-278-16,-3-4-400 0</inkml:trace>
  <inkml:trace contextRef="#ctx0" brushRef="#br0" timeOffset="68099.86">25778 1376 466 0,'0'0'1351'16,"0"0"-855"-16,0 0-171 15,0 0 38-15,0 0-55 16,0 0-103-16,0 0-79 15,-91-15-46-15,91 15-22 16,0 0-13-16,0 0-4 16,0-2 10-16,0 1-9 15,0-2 15-15,2 1-12 0,12 0-27 16,15-2-9 0,15-2 1-16,39-6-10 0,46 0 0 15,54-6 0-15,31-4 0 16,12 0 0-16,5-6 0 15,-13 2 0-15,2 0 0 16,-2-3 0-16,-15 4 0 16,-21-4 0-16,-41 6 0 15,-41 5 0-15,-37 4 0 16,-26 3 0-16,-8 4 0 16,-6-2 0-16,-5 5 0 15,-14 3 0-15,-4 1 0 16,0 0 0-16,0 0 0 15,0 0 0-15,3 0 0 16,-3 0 0-16,0 0 0 16,0 0 0-16,0 0 0 0,0 0 0 15,0 3-308-15,0 9-480 16,-9 2-514-16</inkml:trace>
  <inkml:trace contextRef="#ctx0" brushRef="#br0" timeOffset="68767.53">26248 1833 743 0,'0'0'735'15,"0"0"-338"-15,0 0 110 16,0 0-145-16,-19-107-2 16,19 91-62-16,0 6-42 15,-2 2-55-15,2 4-52 16,0 4-61-16,-4 0-88 16,2 0 0-16,0 8 0 15,0 22 0-15,2 18 0 16,0 16 0-16,2 15 0 0,12 3 0 15,5 0 0-15,2-8 0 16,1-9 0-16,-4-14 0 16,-2-10 0-16,-6-13 0 15,-3-12-42-15,-4-6-98 16,-3-6-103-16,0-4-67 16,-14 0-197-16,-6 0-500 0</inkml:trace>
  <inkml:trace contextRef="#ctx0" brushRef="#br0" timeOffset="68999.87">25926 2552 2006 0,'0'0'701'0,"0"0"-335"16,0 0 10-16,0 0-112 16,0 0-141-16,0 0-60 15,0 0 9-15,160-18-27 16,-89 7-4-16,9-4-41 15,5-1 0-15,-5 2 2 16,-8 0-1-16,-15 4-2 16,-21 2-5-16,-14 4-23 15,-15 4-14-15,-7 0-55 16,0 2-101-16,-31 32-182 16,0-2-263-16,-5 4-420 0</inkml:trace>
  <inkml:trace contextRef="#ctx0" brushRef="#br0" timeOffset="69631.87">25926 3025 1330 0,'0'0'375'16,"0"0"-62"-16,0 0 14 15,0 0-55-15,0 0-48 16,0 0-37-16,0 0-15 16,-14-40-52-16,14 25 35 0,0-3-12 15,7 0-38-15,4-4-6 16,4 1-29 0,5 3-19-16,1 4-12 0,-2 4-7 15,2 4-8-15,-1 6-23 16,1 0 4-16,2 10-4 15,0 14-1-15,-3 12 1 16,-3 8-1-16,-6 9 1 16,-4 3-2-16,-7 0 1 15,0-4-7-15,0-10 6 16,-2-8-7-16,-5-14 8 16,5-8 1-16,2-10 0 15,0-2 18-15,0-6 1 16,0-20 5-16,0-10-25 0,0-8 0 15,0-2 0 1,0 2 0-16,0 6 0 0,2 11 0 16,5 9 0-16,0 7 0 15,4 4 0-15,5 6 0 16,3-2 0-16,8 3 0 16,2 0 0-16,0 0 0 15,0 8 0-15,-4 9 0 16,-3 5 0-16,-9 4 0 15,-4 2 0-15,-5 4 0 16,-4 2 0-16,0 0 0 16,0-4 0-16,0-4 0 0,0-6-8 15,0-5-55 1,2-8-102-16,10-5-70 0,13-4-110 16,-2-16-328-16,2-6-341 0</inkml:trace>
  <inkml:trace contextRef="#ctx0" brushRef="#br0" timeOffset="69832.84">26630 3036 1763 0,'0'0'951'0,"0"0"-368"16,0 0-305-16,0 0-149 15,0 0-103-15,0 0-14 16,0 0-12-16,106-40 10 0,-75 33-10 15,-2 3-32-15,3-4-186 16,-12 2-305-16,-5 1-450 0</inkml:trace>
  <inkml:trace contextRef="#ctx0" brushRef="#br0" timeOffset="70134.22">27023 2791 1699 0,'0'0'802'0,"0"0"-229"16,0 0-197-16,0 0-131 16,0 0-85-16,0 0-71 15,0 0-56-15,0 28-2 16,0 8 16-16,-2 7-6 15,0 7-41-15,2-2 0 16,0 0 0-16,0-6 0 16,0-8 0-16,0-8 0 15,2-10 0-15,0-6 0 16,1-4 0-16,-3-6-50 16,0 0-134-16,0-6-172 15,-3-10-663-15</inkml:trace>
  <inkml:trace contextRef="#ctx0" brushRef="#br0" timeOffset="70899.22">27476 1764 1857 0,'0'0'698'16,"0"0"-190"-16,0 0-204 15,0 0-79-15,0 0-87 0,0 0-84 16,0 0-15-16,2-24-2 16,-2 24-25-16,-15 0 11 15,-14 0 2-15,-16 6-24 16,-18 10 1-16,-10 9-1 15,-7 4-2-15,-2 8 1 16,8 1-6-16,9-2 0 16,17-4 6-16,14-2 0 15,14-8-1-15,14 0-5 16,6-2 6-16,0 0 10 16,17 0-10-16,8-4 20 15,6-2-13-15,4-4 5 16,10-4-1-16,6 0-10 0,5-3 7 15,2-2-8-15,0 1 1 16,-4 2-2-16,-8 3 1 16,-11 0-18-16,-10 4 3 15,-9 3-28-15,-11 4 11 16,-5 4 11-16,0 6 15 16,-10 6 6-16,-14 2 0 15,-7 6 0-15,-2 2-1 16,-4 0-4-16,0 0 5 15,-1-2 14-15,5-3-14 16,1-5 33-16,6-6-16 16,7-8 4-16,9-7 8 15,3-4-28-15,7-5 18 0,0-4-18 16,0 0 11 0,11 0 18-16,14 0-19 0,14-8 22 15,15-6 10-15,11-6-43 16,3-2 0-16,4 0 0 15,-11 1 0-15,-13 6 0 16,-15 2 0-16,-12 8 0 16,-13 1 0-16,-5 1 0 15,-1 3 0-15,-2 0 0 16,0 0 0-16,0 0 0 16,2 0 0-16,0 0 0 15,3 0-27-15,2 0-134 16,12 0-149-16,-1-7-343 15,3-6-493-15</inkml:trace>
  <inkml:trace contextRef="#ctx0" brushRef="#br0" timeOffset="71464.84">27904 2296 1280 0,'0'0'545'16,"0"0"-54"-16,0 0-133 15,0 0-28-15,0 0-116 16,0 0-49-16,0 0-21 15,4-22-36-15,0 10-14 16,1-4-41-16,-2-9-31 16,1-2 11-16,0-10-1 15,-1-3 10-15,1-8 16 16,-2-4-23-16,-2-6-13 16,0-2-2-16,0-1-19 15,0 7 14-15,0 10-6 16,-4 14-2-16,-3 10 11 15,1 10-18-15,1 8 0 0,2 2 0 16,1 0 0 0,-2 0 0-16,0 22 0 0,-3 12 0 15,-2 12 0-15,2 11 0 16,3 9 0-16,-1 2 0 16,3 2 0-16,2 0 0 15,0-4 0-15,0-4 0 16,9-5 0-16,11-7 0 15,5-8 0-15,4-10 0 16,4-8 0-16,3-10 0 16,4-10 0-16,3-4-72 15,7-22-161-15,-7-10-331 16,-9-2-415-16</inkml:trace>
  <inkml:trace contextRef="#ctx0" brushRef="#br0" timeOffset="71703.2">28267 2280 1774 0,'0'0'740'16,"0"0"-178"-16,0 0-199 16,0 0-128-16,0 0-76 15,0 0-99-15,0 0-31 16,4-10-10-16,1 11-18 16,-3 17 16-16,-2 9-16 15,0 1 10-15,0 4-5 16,0 0-6-16,0-4-2 15,0-4-4-15,0-8-12 16,10-10-70-16,11-6-122 0,8 0-41 16,14-46-127-16,-5 2-381 15,-9-4-441-15</inkml:trace>
  <inkml:trace contextRef="#ctx0" brushRef="#br0" timeOffset="71867.55">28321 2037 2112 0,'0'0'928'0,"0"0"-380"16,0 0-302-16,0 0-123 15,0 0-123-15,0 0-61 16,0 0-164-16,84-8-566 0</inkml:trace>
  <inkml:trace contextRef="#ctx0" brushRef="#br0" timeOffset="72133.42">28641 2402 1209 0,'0'0'1315'0,"0"0"-811"15,0 0-300-15,0 0 8 16,0 0-60-16,0 0-68 15,0 0-11-15,61 36-22 16,-59-12-4-16,-2 2 5 16,0 0-31-16,0 1-9 15,0-4-12-15,-2-5-6 0,-1-5-76 16,3-13-181-16,0 0-392 16,0-8-302-16</inkml:trace>
  <inkml:trace contextRef="#ctx0" brushRef="#br0" timeOffset="72533.19">28955 2059 2512 0,'0'0'910'0,"0"0"-443"15,0 0-260-15,0 0-207 16,0 0 0-16,0 0 0 15,0 0 0-15,0 14 0 0,0 14 0 16,0 12 0-16,0 10 0 16,5 5 0-16,2 5 0 15,4 2 0-15,2 2 0 16,3-2 0-16,1 0 0 16,4-1 0-16,-3-9 0 15,-1-4 0-15,-3-10 0 16,-3-10 0-16,-5-8 0 15,-4-8 0-15,-2-6 0 16,0-6 0-16,0 0 0 16,-15 0 0-16,-9-10 0 15,-10-10 0-15,-1-6 0 16,1-4 0-16,5-2 0 0,9-2 0 16,9-4-72-16,11-5-83 15,2-4-98-15,52-36-74 16,-3 11-426-16,0 4-486 0</inkml:trace>
  <inkml:trace contextRef="#ctx0" brushRef="#br0" timeOffset="72733.03">28820 1608 2053 0,'0'0'937'0,"0"0"-609"0,0 0-77 16,0 0-107-16,0 0-144 15,0 0-169-15,0 0-376 16,73 16-592-16</inkml:trace>
  <inkml:trace contextRef="#ctx0" brushRef="#br0" timeOffset="72934.05">29798 2530 2557 0,'0'0'946'0,"0"0"-615"15,0 0-69-15,0 0-262 16,0 0 0-16,0 0 0 15,0 0-356-15,2-2-1393 0</inkml:trace>
  <inkml:trace contextRef="#ctx0" brushRef="#br0" timeOffset="74599.75">27494 3192 1403 0,'0'0'605'0,"0"0"-116"16,0 0-10-16,0 0-193 15,0 0 15-15,0 0-76 16,0 0-68-16,-6-36-6 16,6 36-151-16,0 0 0 15,0 0 0-15,0 12 0 16,0 18 0-16,0 10 0 15,6 13 0-15,9 2 0 16,3 2 0-16,2-9 0 0,0-8 0 16,-1-14 0-16,-9-12 0 15,-1-10 0-15,-5-4 0 16,2 0 0-16,-2-16 0 16,0-14 0-16,5-8 0 15,-3-8 0-15,4 0 0 16,-6 1 0-16,0 7 0 15,-1 8 0-15,-3 12 0 16,2 12 0-16,-2 6 0 16,2 4-117-16,2 36-590 15,2 0-112-15,0-4-1067 0</inkml:trace>
  <inkml:trace contextRef="#ctx0" brushRef="#br0" timeOffset="74866.17">27795 3521 2390 0,'0'0'784'16,"0"0"-293"-16,0 0-263 15,0 0-139-15,0 0-43 16,0 0-28-16,0 0-10 16,24-6-8-16,-20 12-11 15,1 14 10-15,0 6-9 0,1 6 9 16,-1 0-5-16,-1-1-12 15,2-5-18-15,2-11 13 16,0-2-22-16,3-9-69 16,3-4-48-16,6 0-18 15,2-18-47-15,5-39-323 16,-4 7-93-16,-6-4-235 0</inkml:trace>
  <inkml:trace contextRef="#ctx0" brushRef="#br0" timeOffset="74968.31">28006 3228 1386 0,'0'0'864'16,"0"0"-260"-16,0 0-229 16,0 0-113-16,0 0-140 15,0 0-122-15,0 0-57 16,-19-4-401-16,19 18-524 0</inkml:trace>
  <inkml:trace contextRef="#ctx0" brushRef="#br0" timeOffset="75199.16">28171 3491 1971 0,'0'0'754'0,"0"0"-397"15,0 0-3-15,0 0-111 16,0 0-129-16,0 0-78 15,0 0-36-15,88-22-9 0,-53 14-167 16,13-2-194-16,-5 2-483 16,-11 2-261-16</inkml:trace>
  <inkml:trace contextRef="#ctx0" brushRef="#br0" timeOffset="75434.16">28261 3625 914 0,'0'0'926'0,"0"0"-452"15,0 0-117-15,0 0-45 0,0 0-148 16,0 0-36 0,0 0-67-16,113-2-37 0,-78-8-24 15,4-2-42-15,-4-2-69 16,-6 0-125-16,-11-12-250 15,-9 6-141-15,-9 2-368 0</inkml:trace>
  <inkml:trace contextRef="#ctx0" brushRef="#br0" timeOffset="75734.03">28342 3160 1974 0,'0'0'717'16,"0"0"-150"-16,0 0-218 15,0 0-148-15,0 0-84 16,0 0-55-16,0 0-25 16,0 16-5-16,0 16-8 15,0 10-8-15,0 6-16 16,0 9 0-16,3 1 0 15,4 2 0-15,2 0 0 16,1-4 0-16,2-6-29 16,1-5-83-16,10-4-136 15,-8-13-343-15,-1-10-512 0</inkml:trace>
  <inkml:trace contextRef="#ctx0" brushRef="#br0" timeOffset="76232.84">28664 3210 1827 0,'0'0'868'15,"0"0"-235"-15,0 0-258 16,0 0-129-16,0 0-99 15,0 0-147-15,0 0 0 16,17-18 0-16,-7 42 0 16,3 10 0-16,3 7 0 15,1 0 0-15,1 1 0 0,0-3 0 16,-2-9 0-16,-1-10-32 16,-1-6-5-16,-6-10 20 15,1-4 17-15,0 0 8 16,4-6 7-16,0-14 4 15,6-8 11-15,-1-4-16 16,-1-4-14-16,-1-7 0 16,-5 3 0-16,-2 2 0 15,-7 6 0-15,-2 8 0 16,0 8 0-16,0 6 0 16,-9 2 0-16,-4 2 0 15,-1 2 0-15,-1 2 0 16,-1 2 0-16,5 0-27 0,5 0 19 15,4 0-47-15,2 12 23 16,0 4 5-16,15 0-37 16,14 2-13-16,11 0-52 15,22 0-127-15,-6-4-387 16,-11-2-375-16</inkml:trace>
  <inkml:trace contextRef="#ctx0" brushRef="#br0" timeOffset="76599.86">29285 3609 2099 0,'0'0'715'15,"0"0"-367"-15,0 0-11 16,0 0-118-16,0 0-111 15,0 0-25-15,0 0-29 16,2 4-53-16,-2 18 4 16,-2 9-5-16,-2 6 0 15,0 8-3-15,2 3 3 16,2 4 0-16,0-2 0 16,0 0-2-16,0-6 1 15,0-2 1-15,4-8-12 0,-2-7-11 16,-2-9-23-1,0-8 23-15,0-6-1 0,0-4 6 16,-10 0 17-16,-7 0-8 16,-10 0-44-16,-2-14-1 15,-2-4-87-15,0-29-118 16,8 5-330-16,13-6-339 0</inkml:trace>
  <inkml:trace contextRef="#ctx0" brushRef="#br0" timeOffset="76800.7">29250 3280 1400 0,'0'0'1188'0,"0"0"-574"0,0 0-145 15,0 0-300-15,0 0-143 16,0 0-26-16,0 0-185 15,21-14-198-15,-9 22-626 0</inkml:trace>
  <inkml:trace contextRef="#ctx0" brushRef="#br0" timeOffset="77000.56">29709 3703 2338 0,'0'0'761'15,"0"0"-557"-15,0 0-51 16,0 0-153-16,0 0-247 16,0 0-1100-16</inkml:trace>
  <inkml:trace contextRef="#ctx0" brushRef="#br0" timeOffset="84898.33">17176 9671 1980 0,'0'0'662'16,"0"0"-377"-16,0 0 181 15,0 0-223-15,0 0-116 0,0 0-61 16,-4-32-15-16,12 32 20 16,-1 6-37-16,1 18-5 15,0 10 17-15,-4 8-34 16,3 9-3-16,-1-1-2 15,1-6 1-15,4-8-8 16,4-14 0-16,12-14 0 16,13-8 0-16,41-26 0 15,48-43 0-15,49-27 0 16,22-12 0-16,-3 12 0 16,-30 21 0-16,-49 32 0 15,-33 14 0-15,-34 14 0 16,-15 1 0-16,-7 3 0 15,-5 1 0-15,-6 4 0 0,-12 2 0 16,-4 4 0-16,-2 0 0 16,0 0 0-1,0 0 0-15,0 0 0 0,0 0 0 16,5 0 0-16,2 4 0 16,6 14-41-16,1 0-417 15,-12-4-871-15</inkml:trace>
  <inkml:trace contextRef="#ctx0" brushRef="#br0" timeOffset="88933.77">8234 12421 709 0,'0'0'111'0,"0"0"-77"0,0 0 18 16,0 0 6-16,0 0-7 16,0 0 4-16,0 0-13 15,-100-23 8-15,100 19 34 16,0 0 19-16,27-4-51 15,37-4-24-15,-1 2-28 16,-3 0-207-16</inkml:trace>
  <inkml:trace contextRef="#ctx0" brushRef="#br0" timeOffset="89599.71">10128 12154 1324 0,'0'0'267'16,"0"0"-151"-16,0 0 27 15,0 0-14-15,0 0-79 16,0 0-24-16,0 0-18 16,-43 0-7-16,43 0-1 15,0 0-62-15,0 0-165 16,0-3-1341-16</inkml:trace>
  <inkml:trace contextRef="#ctx0" brushRef="#br0" timeOffset="90434.88">12769 12172 1681 0,'0'0'666'0,"0"0"-286"16,0 0 166-16,0 0-221 15,0 0-85-15,0 0-81 16,0 0-60-16,-16-79-99 15,16 79 0-15,16 22 0 0,10 14 0 16,10 11 0-16,4 5 0 16,6 0 0-1,2-4 0-15,3-12 0 0,4-14 0 16,7-16 0-16,6-6 0 16,7-24 0-16,6-22 0 15,6-14 0-15,17-30 0 16,30-35 0-16,38-33 0 15,13-2 0-15,-7 23 0 16,-18 37 0-16,-49 50 0 16,-26 16 0-16,-29 16 0 15,-16 6 0-15,-7 2 0 16,-6 3 0-16,-4 2 0 16,-17 5 0-16,-4 0 0 15,-2 0 0-15,0 0 0 0,0 1 0 16,0 16 0-16,-8 1 0 15,1 5 0-15,-5 10-29 16,4-7-506-16,-1-6-798 0</inkml:trace>
  <inkml:trace contextRef="#ctx0" brushRef="#br0" timeOffset="90600.59">15157 11933 2451 0,'0'0'903'0,"0"0"-445"16,0 0-174 0,0 0-284-16,0 0 0 0,0 0-537 15,0 0-1450-15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13:12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 2093 1692 0,'0'0'581'0,"0"0"-436"16,0 0 165-16,0 0 2 15,-123-88-16 1,105 88-110-16,-2 38-99 0,0 40-60 16,0 45 2-16,5 31 5 15,6 7 5-15,9-31-21 16,0-42-17-16,19-38 11 15,15-18-11-15,15-8 9 16,20-16 7-16,14-8-16 16,8-32 11-16,9-46-7 15,-4-39-4-15,-22-43 22 0,-30-16-11 16,-35 5 8-16,-9 35 7 16,-15 50-21-16,-8 34 24 15,0 20 4-15,-2 8-11 16,-10 10 19-16,-5 11-17 15,-2 13 1-15,-3 41-26 16,-7 33 0-16,4 4-1 16,4 8-8-16,3-1-6 15,8-23 9-15,2-2 4 16,4-14 2-16,8-18 5 16,5-16-5-16,5-13 0 0,5-9 0 15,-3-11-21-15,0-21-5 16,-2-6-16-16,3 2 24 15,4 6 18-15,-1 12 0 16,3 12 9-16,0 6-9 16,0 6-28-16,22 24 27 15,12 10 1-15,13 10 0 16,13 6-2-16,6 1 4 16,13-3-2-16,-2-4 0 15,0-8 1-15,-11-10-2 16,-12-8-47-16,-16-10-22 15,-14-8-1-15,-8-6-67 0,-3 0-55 16,7-32-92-16,0-4-378 16,-2-2-327-16</inkml:trace>
  <inkml:trace contextRef="#ctx0" brushRef="#br0" timeOffset="151.15">2513 2199 2383 0,'0'0'606'15,"0"0"-154"-15,0 0-215 0,0 0-88 16,0 0-101 0,0 0-48-16,0 0-107 15,36 3-155-15,-12 43-405 16,-2 2-430-16</inkml:trace>
  <inkml:trace contextRef="#ctx0" brushRef="#br0" timeOffset="292.7">2700 2737 1741 0,'0'0'664'0,"0"0"-280"16,0 0-84-16,0 0-214 15,0 0-86-15,0 0-718 0</inkml:trace>
  <inkml:trace contextRef="#ctx0" brushRef="#br0" timeOffset="422.72">3002 2332 2198 0,'0'0'940'16,"0"0"-477"-16,0 0-288 15,0 0-83-15,0 0-80 16,114-72-12-16,-56 50-171 0,5 8-213 16,-14 6-439-16,-25 8-513 15</inkml:trace>
  <inkml:trace contextRef="#ctx0" brushRef="#br0" timeOffset="723.4">1722 3356 2810 0,'0'0'572'0,"0"0"-391"16,0 0-58-1,0 0-69-15,154-33 6 0,17-10-18 16,34-7-41-16,11-4-1 16,-22 4 0-16,-35 10-10 15,-37 6 10-15,-42 10 0 16,-37 10 1-16,-24 3 11 16,-5 4-11-16,-5 3 16 15,-7-3 29-15,-2 6-26 16,0 1-20-16,0 0-132 15,0 0-375-15,0 0-787 0</inkml:trace>
  <inkml:trace contextRef="#ctx0" brushRef="#br0" timeOffset="2959.78">5743 2966 1416 0,'0'0'519'16,"0"0"-256"-16,0 0 38 16,0 0 19-16,0 0-48 15,0 0-55-15,0 0-120 0,23-32-70 16,-46 108 23-16,-8 36-20 16,-5-2-17-16,5-8 6 15,4-19-19-15,10-31-1 16,1-6 0-16,5-8-2 15,7-20 3-15,4-18 42 16,0-16 87-16,25-48-11 16,8-36-74-16,9-43-17 15,-2-19-12-15,-4 3-5 16,-10 37 11-16,-8 46-21 0,-7 34 7 16,-1 28 5-16,-4 12-12 15,3 2-14-15,9 44 2 16,1 50 12-1,10 42 27-15,3 19-15 0,-3-3 3 16,-5-33 6-16,-5-37-21 16,-7-22 0-16,5-14-1 15,-4 0-7-15,5-2 2 16,-3-8 2-16,-3-18-58 16,-6-18-95-16,-4-5-74 15,-4-72-54-15,-20 1-399 16,-5-2-181-16</inkml:trace>
  <inkml:trace contextRef="#ctx0" brushRef="#br0" timeOffset="3129.13">5690 3334 1450 0,'0'0'1237'0,"0"0"-889"0,0 0-5 15,0 0-139-15,0 0-108 16,0 0-47-16,0 0-49 15,171-60-58-15,-48 30-224 16,-18 6-536-16,-9 6-1143 0</inkml:trace>
  <inkml:trace contextRef="#ctx0" brushRef="#br0" timeOffset="3326.65">6889 3130 1805 0,'0'0'1375'0,"0"0"-1080"16,0 0-121-16,0 0-104 16,0 0-44-16,115-18-26 15,-30 4-136-15,-13 2-343 16,-19 6-505-16</inkml:trace>
  <inkml:trace contextRef="#ctx0" brushRef="#br0" timeOffset="3490.6">6940 3439 2451 0,'0'0'572'15,"0"0"-349"-15,0 0-96 16,0 0-67-16,155-34-20 0,-41-2-40 15,-18 4-268 1,-15 1-845-16</inkml:trace>
  <inkml:trace contextRef="#ctx0" brushRef="#br0" timeOffset="5128.68">9329 2739 1557 0,'0'0'503'0,"0"0"-239"16,0 0-12-16,22-112-9 15,-15 90 49-15,-3 8-45 0,-4 10-102 16,0 4-65-16,0 9-68 15,0 26 10-15,0 15 31 16,0 10-28-16,0 6-5 16,0-2-19-16,0-8 5 15,0-13-6-15,0-17 0 16,0-15-2-16,0-11 2 16,0-13 24-16,0-29 21 15,0-21-31-15,2-31 4 16,2-34 3-16,3-33-20 15,0 13 11-15,0 29-12 16,-1 43 0-16,1 44 9 0,-1 4-2 16,4 10 1-16,5 8-8 15,5 10-18-15,5 16 1 16,6 24-2-16,0 13-31 16,-2 11-49-16,-9 8-51 15,-13 0 20-15,-7 0-11 16,-12-4 44-16,-25-5 61 0,-10-9 36 15,-6-10 6 1,-1-10 36-16,5-10 57 0,13-10 25 16,9-6-8-16,14-6-38 15,11 0-11-15,2 2-40 16,0 4-21-16,21 4 8 16,7 8-7-16,8 4-6 15,6 4-1-15,2 0-30 16,3 1-33-16,3-6-78 15,-6-2-111-15,5-10-220 16,-11-7-194-16,-9-4-252 0</inkml:trace>
  <inkml:trace contextRef="#ctx0" brushRef="#br0" timeOffset="5458.63">9779 2879 1485 0,'0'0'960'16,"0"0"-659"-1,0 0-59-15,0 0-76 0,0 0-106 0,0 0-20 32,0 0-38-32,151-16-2 0,-111 2-62 0,-8 0-16 15,-13-4 27-15,-7 0 51 16,-12 2 5-16,0 0 17 16,-16 4 31-16,-9 2 4 15,-6 8 12-15,-3 2-21 16,5 0 1-16,4 10 30 15,4 14-20-15,7 6 1 16,8 4 9-16,6 4-29 16,0 2-7-16,14-3-15 15,17-5-18-15,9-10 0 16,9-12-64-16,6-10-70 0,19-14-144 16,-16-17-377-1,-12-5-144-15</inkml:trace>
  <inkml:trace contextRef="#ctx0" brushRef="#br0" timeOffset="5829.42">10338 2685 1850 0,'0'0'882'0,"0"0"-519"16,0 0-29 0,0 0-155-16,0 0-130 0,0 0-37 15,0 0-12-15,98 14-54 16,-42-6-57-16,2-2-86 15,-3-2-21-15,-6 0-61 0,-15-2 43 16,-14 0 147-16,-16 0 89 16,-4 4 149-16,-12 2 85 15,-16 4-138-15,-10 8-48 16,-2 4-10-16,0 4-21 16,-3 4 4-16,6 0 7 15,5 0 10-15,8-4 14 16,9-6-25-16,8-8-10 15,7-5 7-15,0-9-15 16,26 0 1 0,13 0-1-16,7-17-9 0,10 2-9 0,2-3-30 15,0 4 0-15,-8 1 15 16,-2 8-35-16,1 2-114 16,-13 3-356-16,-7 0-232 0</inkml:trace>
  <inkml:trace contextRef="#ctx0" brushRef="#br0" timeOffset="6253.92">11458 2725 1854 0,'0'0'684'0,"0"0"-362"0,0 0-68 16,0 0-28-16,0 0-92 31,0 0-52-31,0 0-26 16,-131-56-38-16,104 84 3 0,0 8-20 0,1 6 1 15,1 4 8-15,8-4-9 16,8-6 5 0,9-8-6-1,0-7-8-15,9-13-40 16,20-8-9-16,4-3 17 15,2-20 23-15,3-9 0 0,-5-5 17 16,-6 1 1-16,-4 2 0 16,-6 6 20-16,-7 8-9 15,-8 12 29-15,-2 8-4 0,0 0-25 16,0 12-11-16,0 12 17 16,2 4-9-16,9 2 1 15,5-2-10-15,9-8-1 16,8-10-9-16,5-8-16 15,4-2 25-15,1-14-20 16,-6-12-19-16,-6-6-55 16,-6-12-140-16,-12 8-388 0,-9 10-610 15</inkml:trace>
  <inkml:trace contextRef="#ctx0" brushRef="#br0" timeOffset="7880.91">9377 4582 1270 0,'0'0'621'16,"0"0"-282"-16,0 0 2 15,0 0-16-15,0 0-84 16,0 0-58-16,0 0-48 16,31-43-65-16,-28 36-17 0,-1-1-13 15,-2 1-20 1,0 4 2-16,0-1 2 0,-14 0-3 15,-10 4 12-15,-10 0-33 16,-3 1-1-16,-3 17-7 16,2 5 8-16,4 4 0 15,10 2 0-15,6 1-2 16,9-2-4-16,9 0 5 16,0 0-1-16,23-2-5 15,12-4-20-15,7 0 3 0,8 0-14 16,0 0-46-1,2 1-45-15,-8 3-22 0,-10 2 39 16,-16-1 46 0,-14 2-1-16,-4-1 67 0,-29-4 9 15,-17-2 65-15,-10-4 48 16,-4-4 5-16,-1-4-9 16,8-4 4-16,6-4-47 15,14-2-8-15,11 0-7 16,9 0-33-16,13 0-27 15,0 0-21-15,37 0-198 16,5-2-157-16,8-6-506 0</inkml:trace>
  <inkml:trace contextRef="#ctx0" brushRef="#br0" timeOffset="9096.75">9750 4867 1633 0,'0'0'1060'0,"0"0"-605"16,0 0-121-16,0 0-159 16,0 0-112-16,0 0-61 15,0 0 9-15,-58 46-11 16,58-16-20-16,0 0-14 16,6-6-29-16,15-8-15 0,8-8-35 15,4-8 12-15,5 0 2 16,-3-12-3-16,-6-14 34 15,-8-2 57-15,-15-6 11 16,-6-5 32-16,-6-1 15 31,-21 3 10-31,-4 4 54 0,-3 11 2 16,5 10-8-16,5 12-39 16,7 0-24-16,13 20-24 15,4 8-18-15,12 2-4 16,28-4-73-16,13-8-76 15,14-14-38-15,6-4-28 16,-4-14-96-16,-9-16 123 16,-12-6 164-16,-17-4 28 0,-16-2 213 15,-8 2 45-15,-7 2-17 16,0 8-15-16,0 10-63 16,0 7-10-16,-5 13-28 15,1 7-65-15,-3 45-47 16,5 40-12-16,2 38 0 15,0 19 0-15,0-5 7 16,9-30 3-16,2-34-10 16,-2-21-2-16,2-13-28 15,3-2-119-15,1-2-43 16,5-10-48-16,1-20-13 16,0-12-108-16,-2-16 83 15,-2-24 34-15,-3-16 77 16,-8-12 96-16,-6-12 61 15,0-7 9-15,0 3 69 0,-20 10 88 16,-4 16 56-16,-7 16 117 16,0 14-67-16,0 10-95 15,4 10 28-15,4 3-67 16,10 5-68-16,8 0-35 16,5 0-26-16,0 3-66 15,18 3-85-15,18-5-38 16,11-1 16-16,13-1-69 15,2-17 23-15,1 0 100 16,-7 0 76-16,-10 1 43 0,-13 6 50 16,-10 0 69-16,-12 5 85 15,-5 6-21-15,-6 0-54 16,0 0 12-16,0 0-6 16,0 10-49-16,-2 11-44 15,-2 2-31-15,4 4-4 16,0-1-7-16,9-4 0 15,19-2-48-15,11-8-49 16,9-6-1-16,8-6-26 16,4 0-154-16,3-14 5 15,-5-8 79-15,-4-2 68 0,-10-2 126 16,-11-1 1 0,-10 4 178-16,-15 0 107 0,-6 3-8 15,-2 2-49-15,-2 2-29 16,-15 6-86-16,-6 4-7 15,-3 6-62-15,-3 2-20 16,-3 24-19-16,1 12-5 16,4 7-2-16,6-1 1 15,11-4-10-15,10-8 10 16,0-10-19-16,23-14-23 16,10-8 27-16,7-6-3 15,3-22 18-15,-1-11 0 16,-7-2 0-16,-4-4 28 0,-8 8 10 15,-8 6 22-15,-5 11 13 16,-6 10-28-16,-2 10-1 16,-2 0-44-16,4 24-20 15,3 13 20-15,7 6 1 16,1 4 0-16,5-3-1 16,5-8-84-16,2-10-72 15,2-10-105-15,6-16-92 16,-6-14-266-16,-9-12-190 0</inkml:trace>
  <inkml:trace contextRef="#ctx0" brushRef="#br0" timeOffset="9255.62">10754 4401 2810 0,'0'0'699'0,"0"0"-463"16,0 0-205-16,0 0-31 16,0 0-349-16,0 0-939 0</inkml:trace>
  <inkml:trace contextRef="#ctx0" brushRef="#br0" timeOffset="10791.18">9705 6007 1739 0,'0'0'551'0,"0"0"-182"16,0 0 100-16,0 0-293 16,0 0-115-16,0 0 35 15,-54 167 30-15,41-49-57 16,-3-3-23-16,3-11-17 16,-5-16-19-16,3-22-8 15,-6 4-1-15,-3 1-1 16,0-15 6-16,-1-14-6 15,3-14 0-15,-5-14 1 16,0-12 12-16,-2-2 11 16,1-18-16-16,-1-12-7 15,4-6 2-15,7 1-2 16,7 6-1-16,9 4 1 0,2 10-1 16,6 7-2-16,21 5-11 15,9 3 5-15,8 12 8 16,10 16-6-16,2 8 6 15,4 4-1-15,-4-3-71 16,-3-5-9-16,-11-8 3 16,-6-10 17-16,-11-10 46 15,-5-4 15-15,-7-2 44 16,0-22 29-16,1-8 1 16,-3-6 5-16,0-4-37 0,0 1-7 15,-2 8-5-15,-5 11 15 16,0 7 12-16,0 13-5 15,-4 2-28-15,4 2-24 16,0 20-23-16,7 7 23 16,5 4-1-16,-1 2 0 15,8-3-24-15,-3-8-20 0,-1-10-11 16,0-6 17-16,-4-8 2 16,-1 0 32-16,-1-8 5 15,-2-14 1-15,2-7 18 0,0 2-18 16,-1 3 15-1,-5 7-4-15,-3 9-3 0,-2 8-7 16,2 0-2 0,2 14-8-16,2 11 8 0,5 1 11 15,5 2-10-15,2-4-1 16,5-6-12-16,4-6 12 16,2-10-15-16,0-2-9 15,0 0-3-15,-4-20-8 16,-2-6 4-16,-5-8 10 15,-5-6 3-15,-2-7 12 16,-3 0 6-16,-6-2 1 16,-2 11 33-16,-2 8 28 0,0 12 37 15,0 14 1-15,0 4-47 16,-2 10-47-16,-4 26-5 16,-2 10 6-16,2 12 3 31,4 3-9-31,2-1 1 0,0-6-2 0,0-8-1 15,4-12-12-15,8-12-32 16,-2-10-23-16,1-10 10 16,3-2 17-16,1-14 31 15,3-18 2-15,7-12 1 16,2-6 1-16,4-7 4 16,0 3 2-16,-2 8 0 15,-5 10 16-15,-8 12 16 0,-7 12 14 16,-7 10-10-16,-2 2-36 15,0 4-9-15,0 18 9 16,-11 6-6-16,-7 2 3 16,-1 2-28-16,-6-3 1 15,0-5-15-15,5-6 31 16,5-6 13-16,6-2 1 16,7-4-8-1,2 0 9-15,0 2-1 0,21 2 25 16,13 4-14-16,11-2-11 15,9 2-11-15,5-2-33 0,6 0-59 16,-2 0-70 0,-5-2-83-16,1-2-269 0,-14-2-175 15,-14-2-468-15</inkml:trace>
  <inkml:trace contextRef="#ctx0" brushRef="#br0" timeOffset="11152.92">11338 6811 1345 0,'0'0'762'0,"0"0"-384"0,0 0 153 15,-2-106-266-15,-7 78-56 16,1 8-77-16,-4 6-42 16,-3 12 17-16,-4 2-35 15,-5 14-56-15,-5 22-16 16,-2 12 6-16,2 6-7 15,5 0 1-15,10-3-12 16,12-11 10-16,2-12-13 16,8-14-28-16,17-14 11 15,8 0 23-15,1-22 9 16,4-10 2-16,-2-8 5 16,-5-4 26-16,-4 4-10 15,-8 2-1-15,-5 9 16 0,-7 14-16 16,-5 6 14-16,-2 9-36 15,0 4-15-15,0 23 15 16,4 5 5-16,3 5-4 16,4 2 2-16,7-3-3 15,6-10-101-15,28-18-115 16,-6-8-243-16,-5 0-407 0</inkml:trace>
  <inkml:trace contextRef="#ctx0" brushRef="#br0" timeOffset="11893.49">12477 4303 456 0,'0'0'1314'0,"0"0"-958"16,0 0 7-16,0 0 105 16,0 0-179-16,0 0-57 15,0 0-96-15,-5 6-61 16,-15 40 6-16,-4 16 6 16,-3 17-4-16,5 9-29 15,3 4-32-15,15-4-4 16,4-3-18-16,16-13-9 15,26-14-51-15,16-16-134 0,44-32-154 16,-10-10-468-16,-9-4-739 0</inkml:trace>
  <inkml:trace contextRef="#ctx0" brushRef="#br0" timeOffset="12082.32">12963 4369 1994 0,'0'0'691'16,"0"0"-406"-16,0 0 15 0,0 0-185 15,0 0-79-15,129-30-36 16,-53 26-47-16,3-2-86 16,0 2-85-16,-12 0-277 15,-21 0-183-15,-21 2-149 0</inkml:trace>
  <inkml:trace contextRef="#ctx0" brushRef="#br0" timeOffset="12293.8">13183 4367 1803 0,'0'0'657'0,"0"0"-339"16,0 0-51-1,0 0-57-15,0 0-53 0,0 0-43 16,0 117-17-16,0-66-7 15,0 8-13-15,0 1-44 16,0 0-21-16,0-6-12 16,0-8-72-16,0-10-156 15,0-15-256-15,9-10-302 16,2-11-437-16</inkml:trace>
  <inkml:trace contextRef="#ctx0" brushRef="#br0" timeOffset="12592.61">13555 4616 1728 0,'0'0'750'0,"0"0"-414"15,0 0-94-15,0 0-72 16,0 0-74-16,0 0-52 16,-19 134-23-16,19-98-21 15,8-8 0-15,17-6-9 16,6-12-36-16,7-10 14 15,-1 0 8-15,-1-12 16 16,-7-16 7-16,-11-4 10 16,-11-2 26-16,-7-4 37 0,-3 2 8 15,-19 6-6-15,-7 8-7 16,-5 10-13-16,-1 12-34 16,0 0-21-16,1 18-73 15,7 14-134-15,9-6-271 16,12-6-570-16</inkml:trace>
  <inkml:trace contextRef="#ctx0" brushRef="#br0" timeOffset="12828.2">13873 4263 2169 0,'0'0'986'0,"0"0"-628"0,0 0-131 15,0 0-112-15,0 0-29 16,114 26-16-16,-60 10-44 16,-3 12-25-16,-6 10 16 15,-14 10-17-15,-11 5 0 16,-18 3 0-16,-2 0-51 16,-27-4-34-16,-51 13-107 15,5-19-173-15,-2-16-491 0</inkml:trace>
  <inkml:trace contextRef="#ctx0" brushRef="#br0" timeOffset="14189.41">15564 1700 1204 0,'0'0'492'0,"0"0"-205"16,0 0-27-16,0 0 7 16,0 0 23-16,0 0-79 15,0 0-36-15,0-66-10 16,-15 62-32-16,-7-2-52 15,-12 6-39-15,-15 0-16 16,-8 0-26-16,-13 2 6 16,-3 10 7-16,0 2-12 15,1 0-2-15,9 2 1 0,13 0 0 16,13-2 0-16,14-4 0 31,9 1-4-31,9-4 2 0,5 8-5 0,0 0 7 16,0 7 1-16,3 9 0 15,5 5 15-15,0 6-10 16,-2 10-5-16,1 10 23 16,-1 8-15-16,6 26 3 15,3 23-2-15,8 27-9 16,-1 9 10-16,0-7-11 16,-6-8 0-16,-10-12 0 0,-4-1 1 15,-2 2 8 1,0-3-2-16,-2 2-6 0,-9 2 9 15,2 2-9-15,0 5-1 16,5-4 42-16,-3 1-18 16,3-4 7-16,-6 6-5 15,2 7 1-15,-5 7 12 16,-1 7-23-16,-3 1 8 16,-4 0-1-16,3 5-22 15,-1-3 13-15,5-8-8 16,1-3-5-16,1-6 9 15,3-3-10-15,1 2 0 16,-3 2 0-16,-3 1 0 0,-3 1 11 16,-4 5-5-16,1-1-5 15,1 0-2-15,0-9-5 16,13-9 4-16,6-12 1 16,0-21 1-16,0-21 5 15,6-22-5-15,5-6 1 16,3 2-1-16,3-1-12 15,4-5 1-15,-3-16 2 16,-3-14-2-16,1-8 11 16,1-8 0-16,8 0 8 0,11-13-2 15,13-6-6 1,18-5-9-16,18-5 8 0,10 3-29 31,10 1-9-31,4-1-21 0,-2 3-2 0,-9 3 11 16,-11 4 5-16,-19 2 32 15,-12 6 13-15,-18 0 1 16,-11 4 0-16,-11 2 15 31,-10 0 9-31,-3 2 26 0,-3 0 5 16,0 0-5-16,0 0-50 16,0 0-32-16,-5-6-149 15,1-2-456-15,0-4-883 0</inkml:trace>
  <inkml:trace contextRef="#ctx0" brushRef="#br0" timeOffset="15826.13">25758 1376 1124 0,'0'0'325'16,"0"0"-75"-16,0 0 74 15,0 0 62-15,0 0-18 16,0 0-129-16,0 0-64 16,-17-47 21-1,17 47-64-15,0 0-69 0,0-2-18 16,17-2-45-16,39-4 0 15,47 0 0-15,6-2-93 16,-2 2-27-16,-13 2 57 16,-32 2 34-16,-9 2 29 15,-10 0 0-15,-22 2 1 16,-16 0 110 0,-5 0 7-16,0 0-2 15,0 0-43-15,0 0-50 16,0 6-16-16,0 16-7 15,0 10 0-15,0 13 14 16,7 9-13-16,8 10-1 16,1 10 2-16,3 28 5 15,4 33 8-15,2 37-7 16,-5 14-7-16,-5-1-1 16,-6-13 2-16,-4-14-2 0,-5 3 7 15,0 8-7-15,0 5 15 16,5 9-9-16,1 5 12 15,7 7 16-15,5-1-20 16,3-1 5-16,0-1-6 16,0-3-12-16,-1 3 14 15,-5 1-15-15,1-1 8 16,-5 3 4-16,-3-5-12 16,0-4-1-16,-6-5 1 15,0-9 0-15,3-7-1 16,-1-5 1-16,2-9 0 0,1-11 6 15,2-10-6-15,0-9-2 16,0-21-13-16,-3-24 2 16,-1-20 11-16,0-9-35 15,-1-1 19-15,0-2 18 16,1-2-29-16,-5-14 19 16,0-8 1-16,0-4-1 15,0-6 9-15,0-2 1 16,0-2-15-16,0-2 14 15,-2 2 2-15,-9-4-1 16,-5 2 1-16,1-4-1 16,-4 0 3-16,2 0-3 15,-1 0 0-15,5 0-1 0,1 0 2 16,6 0-1-16,4 0 0 16,-1 0-12-16,1 2 6 15,-4 0-17-15,-8 0-4 16,-11 4 26-16,-8 0-2 15,-11 0 3-15,-14 2 0 16,-9-2 1-16,-12-2 9 16,-10 0-9-16,-9-1-1 15,-4-3 18-15,-3 0 9 16,5 0 13-16,9 0-7 0,13 0-3 16,20-3-30-16,23-7-6 15,35-12-103-15,25 2-362 16,23 0-618-16</inkml:trace>
  <inkml:trace contextRef="#ctx0" brushRef="#br0" timeOffset="15952.74">26842 7401 2755 0,'0'0'0'0,"0"0"-216"0,0 0-1050 0</inkml:trace>
  <inkml:trace contextRef="#ctx0" brushRef="#br0" timeOffset="17122.77">16124 760 1790 0,'0'0'643'16,"0"0"-326"-16,0 0-21 15,0 0 0-15,0 0-38 16,0 0-93-16,0 0-103 15,-5-12-35-15,-1 72-20 16,1 14-6-16,1 10 6 16,2-2-7-16,2-6 6 15,0-15-6-15,0-15-3 16,0-18-21-16,0-16-9 16,0-12-9-16,0-8 42 0,0-26 2 15,0-18-1 1,0-12 15-16,-4-26-16 0,-4 1 18 15,6-3 1-15,2 2-13 16,0 23 23-16,0 8-11 16,5 23-8-16,10 19-10 15,8 17-3-15,6 0-9 16,4 24-1-16,3 10-11 16,-5 8-23-16,-6 2-70 15,-15 3-13-15,-10-5 16 16,-10 0-18-16,-31-6 74 15,-12-6 31-15,-9-4 24 16,2-6 3-16,8-6 6 0,14-5 12 16,16-6 33-16,15 1-9 15,7-2 2-15,11 4-38 16,20 2 17-16,8 6 10 16,3 3-14-16,0 2-7 15,3 8 9-15,-3 0-21 16,-2 6 1-16,-2-3-1 15,0 0-9-15,-2-6-60 16,15-10-124-16,-7-6-306 16,-6-8-240-16</inkml:trace>
  <inkml:trace contextRef="#ctx0" brushRef="#br0" timeOffset="17453.43">16643 1063 1557 0,'0'0'942'0,"0"0"-559"15,0 0-108-15,0 0-152 16,0 0-38-16,0 0-39 16,0 0-46-16,78 0-29 15,-38-17-22-15,-2-3-26 16,-9-1 42-16,-13-1 14 16,-12 1 21-16,-4 5 6 15,-13 4 30-15,-18 8 32 0,-8 4 9 16,0 6-30-16,1 20 20 15,5 8-14-15,10 7 20 16,12 3 5-16,11-4-19 16,2-2-11-16,30-6-15 15,16-12-33-15,12-12-27 16,14-8-93-16,-1-10-113 16,15-40-138-16,-24 4-376 15,-17 2-1-15</inkml:trace>
  <inkml:trace contextRef="#ctx0" brushRef="#br0" timeOffset="17821.14">17073 876 22 0,'0'0'1925'0,"0"0"-1140"0,0 0-297 15,0 0-209-15,0 0-141 16,0 0-56-16,0 0-19 16,12 38-39-16,32-28-24 15,12-6-28-15,6-4-62 16,0 0-50-16,-8 0-22 15,-12 0 49-15,-19 0 77 16,-17 0 36-16,-6 0 78 0,-11 0 86 16,-22 12-92-1,-6 8-19-15,-1 4-44 0,-1 4-9 16,-2 1 9-16,7 0-8 16,5 2 8-16,4-5-8 15,10-4 0-15,3-7 2 16,10-6-3-16,4-5 0 15,0-4 7-15,0 0-7 16,16 0-7-16,7 0 6 16,6-4-6-16,3 2-1 15,2 0-4-15,-1 2-4 0,-2 0-1 16,1 2-44-16,1 10-31 16,0 0-45-16,9-4-90 15,27-6-279-15,-9-2-123 16,-4 0-140-16</inkml:trace>
  <inkml:trace contextRef="#ctx0" brushRef="#br0" timeOffset="18155.49">17889 996 1174 0,'0'0'668'16,"0"0"-201"-16,0 0-85 16,0 0-55-16,0 0-13 0,0 0-81 15,-116-64-121 1,89 82-59-16,-2 12-26 15,2 10-12-15,3 5 7 0,6-4-14 16,9-1-2-16,9-9-6 16,0-9-30-16,9-12 1 15,18-10 7-15,2 0 1 16,4-16 20-16,-4-10-5 16,0-2 6-16,-6-1 2 15,-4 6-2-15,-5 5 0 0,-5 5 13 16,-3 12-1-1,3 1-12-15,0 4 0 0,7 15 12 16,4 4-12-16,5-3-12 31,19-2-181-31,-7-6-364 0,2-8-548 0</inkml:trace>
  <inkml:trace contextRef="#ctx0" brushRef="#br0" timeOffset="18660">19990 593 1835 0,'0'0'617'0,"0"0"-298"15,0 0-101-15,0 0 0 16,0 0-77-16,-136-34-90 0,89 48-36 16,1 14-14-1,7 6-1-15,10 4 0 0,14 2 1 16,11 0 13-1,4 1 2-15,15-5-4 0,16-4 2 16,7-2-14-16,2-4-7 16,0-4-11-16,-9-2-18 15,-10-2 6-15,-15 0-6 16,-6-4 25-16,-15 2 11 16,-24-1 23-16,-13-5 10 15,-11-1 3-15,1 0 18 0,2-5 28 16,10-3-7-16,13-1-13 15,16 0-20-15,19 0-42 16,2 0-47-16,65-1-200 16,-1-9-126-16,5-5-588 0</inkml:trace>
  <inkml:trace contextRef="#ctx0" brushRef="#br0" timeOffset="19714.34">20066 950 225 0,'0'0'1743'15,"0"0"-1065"-15,0 0-341 0,0 0-81 16,0 0-72-16,0 0-97 0,0 0-61 16,-91 55-26-1,101-32-5-15,28-3-61 0,16-5-116 16,6-8-37-16,-2-7-43 16,-12 0 113-16,-15-11 149 15,-21-10 24-15,-10-2 236 16,-27-4-54-16,-20 1-11 15,-5-2-83-15,0 2-56 16,4 6-28-16,13 4-16 0,12 6 11 16,19 2 1-1,4-2-24-15,23-2-2 0,16-4-11 16,9-6 13-16,0-1-12 16,-1 1 9-16,-11 4 3 15,-12 4 1-15,-8 7 6 16,-9 7 29-1,-3 0-36-15,1 11 1 0,-1 24 47 16,2 13 2-16,1 18 2 16,3 24-22-16,0 27 8 15,-1-5 4-15,1-12-32 16,-4-9-1-16,3-22-9 16,2 6 6-16,5 1-12 15,-4-16-16-15,0-20-41 0,-1-20-15 16,-2-20-17-16,-4-6 50 15,-3-34 30-15,-2-14 3 16,0-12 11-16,-2-10-10 16,-14-8-46-16,-7-5 29 15,0 5 10-15,-4 8 18 16,-2 15 9 0,2 18 15-16,2 14 38 0,5 15 16 15,7 10-5-15,6 4-22 0,7 0-49 16,0 12 7-16,27 1-9 15,11-4-15-15,13-4 13 16,6-5-29-16,-1 0 2 16,-4-17 10-1,-12-1 5-15,-11-2 14 0,-11 2 11 16,-9 2 10-16,-7 4 37 16,-2 6 2-16,0 4-9 15,0 2 6-15,0 0-45 16,0 4-3-16,0 14-9 15,0 6 1-15,11 0-2 16,15-2-9-16,13-1-59 0,12-10-9 16,9-4-12-16,7-7 6 15,2 0 9-15,-4-7 19 16,-9-11 44-16,-12-2 11 16,-13-4 1-16,-11-6 51 15,-11-2 4-15,-9 2-7 16,0 4-3-1,-6 6 11 1,-15 12 7-16,-8 8-21 16,-4 8-27-16,-3 24-5 15,3 8-10-15,4 5 1 16,11-4-1-16,13-2 0 16,5-11-7-16,7-13-25 15,20-8 11-15,8-7 3 16,2-8 15-16,-4-19 3 0,-2-3 6 15,-7-2 11-15,-6 2 20 16,-5 2-2-16,-5 8-1 16,-4 8 7-16,0 8-5 15,-4 4-17-15,5 6-7 16,-1 18-11-16,8 7 2 16,5 0-3-16,5 1-31 15,5-4-76-15,2-10-41 16,0-8-49-16,0-11-89 0,-7-19-313 15,-8-9-255-15</inkml:trace>
  <inkml:trace contextRef="#ctx0" brushRef="#br0" timeOffset="19887.32">20732 579 1980 0,'0'0'1149'0,"0"0"-700"15,0 0-289-15,0 0-151 0,0 0-9 16,0 0-108 0,0 0-467-16,122-12-1064 0</inkml:trace>
  <inkml:trace contextRef="#ctx0" brushRef="#br0" timeOffset="21255.44">24081 255 1855 0,'0'0'740'15,"0"0"-355"-15,0 0-8 0,0 0-185 0,0 0-72 16,-123 64-64 0,92 4-20-16,-3 6-2 0,1 6-25 15,0-6 3-15,-6-4-12 16,2-9 1 0,-5-11 9-16,-1-14-10 15,1-10 2-15,0-12 19 16,1-14-20-16,5 0 13 0,5-12-2 15,6-14-12 1,13-4-17-16,9-3 3 16,3 4-10-16,11 3 12 15,16 5-4-15,9 10 15 0,4 7-10 16,4 4 5 0,2 8 5-16,0 16 1 0,-2 8-8 15,1 4 8 1,-1 0-13-16,-3-4 4 15,-3-8-62-15,-5-6-5 16,-4-8 37-16,-6-10 16 0,-6 0 23 16,-1-12 24-16,-1-12 11 15,-1-8 5-15,-3-4-4 16,-1 4-10-16,0 3 8 16,-3 7-20-16,-1 11 10 15,-4 4-11-15,0 7-13 16,3 0-5-16,2 7-29 15,4 11 23-15,4 4 11 16,5 2 0-16,1-2-1 16,-2-2-9-16,-1-6-22 15,-1-6 1-15,-2-6 5 16,-5-2 22-16,4 0 4 16,-1-8 13-16,3-10-4 0,-1-2 9 15,2 0-18-15,-2 2 8 16,-4 5-8-16,-2 6 0 15,-3 7 10-15,-3 0-10 16,1 0-17-16,3 12 17 16,2 4 7-16,4 4 7 15,7-2-14-15,7-2 0 16,7-8 0-16,5-6-1 16,2-2-31-16,1-8 14 0,-6-18-15 15,-5-7 6 1,-9-7 8-16,-7-6 19 0,-5-6 12 15,-10-4 16-15,0 2 17 16,0 4 33 0,0 10-9-16,-7 16 63 0,0 14-30 15,3 10-55-15,0 15-24 16,1 30-23-16,1 15 0 16,0 10-3-16,2 7 3 15,0-8-1-15,7-6 1 0,5-13-17 16,5-16 16-1,-7-14-23-15,-3-12 13 0,-2-8 11 16,-1-6 8-16,3-20 5 16,4-12-8-16,5-10-4 15,3-6 3-15,6-3-3 16,0 5 6-16,-5 12 11 16,-5 12-18-16,-8 12 0 15,-2 14 0-15,-5 2 0 16,0 2 0-16,0 18-18 15,0 8 17-15,-10 2-10 16,-7 0-28-16,-3-2-7 16,-3-3-5-16,4-7 14 0,3-4 36 15,7-6 0-15,5-1 1 16,4 0-6-16,0 3 6 16,15 4 0-16,14 2 0 15,11 2-1-15,11 0 1 16,7 2-53-1,7-2-50-15,4-4-29 0,2 0-90 16,3-8-51-16,15-6-267 16,-18 0-103-16,-15-8-255 0</inkml:trace>
  <inkml:trace contextRef="#ctx0" brushRef="#br0" timeOffset="21616.67">25578 766 1069 0,'0'0'568'15,"0"0"-45"-15,0 0-43 0,0 0-170 16,0 0-21-16,0 0-37 15,-41-108-104-15,17 105-16 16,-2 3-49 0,-9 11-68-16,0 17-15 0,4 8 0 0,9 2-9 15,8-2 8-15,14-6-47 16,0-6-42-16,19-10 12 16,12-10 18-16,4-4 34 15,1-4 26-15,-7-18 6 16,-5-8 51-16,-8 0 12 15,-5 2 6-15,-6 4 3 16,-5 6-12-16,0 10-6 16,0 8-33-16,0 0-27 15,0 9-18-15,0 18 17 16,0 3 1-16,2 2 2 16,18-2-1-16,6-6-1 0,13-6-17 15,3-10-29-15,2-8-14 16,1 0 16-16,-5-18 32 15,-3-10-3-15,-8-4-63 16,-6-12-112-16,-9 7-404 16,-12 12-827-16</inkml:trace>
  <inkml:trace contextRef="#ctx0" brushRef="#br0" timeOffset="23813.79">16862 2144 684 0,'0'0'912'16,"0"0"-410"-16,0 0-205 16,0 0-28-16,0 0 8 15,0 0-46-15,0 0-83 16,-83-77-40-16,56 81-36 16,-6 24-20-16,0 10 23 15,-3 14-1-15,5 7-16 16,8 3-1-16,10-2-24 15,13-2-7-15,0-10-5 16,26-8-2-16,13-10 5 16,7-10-9-16,10-12-4 15,2-8-11-15,0 0-3 0,-3-5-11 16,-5-18 8-16,-11-4 6 16,-7-8 11-16,-10-5-9 15,-8-4 11-15,-7-4 5 16,-5-2 0-16,-2 0 3 15,0 1 0-15,-2 5-4 16,-12 4 16-16,-4 4-33 16,-4 8 0-16,-3 6 0 15,-2 6 0 1,-4 10 0-16,2 6 0 0,0 2-15 16,3 38-243-16,6-2-591 15,11 1-1790-15</inkml:trace>
  <inkml:trace contextRef="#ctx0" brushRef="#br0" timeOffset="24781.92">20567 4195 1086 0,'0'0'1081'16,"0"0"-569"-16,0 0-238 0,0 0-54 15,0 0-9-15,0 0-31 16,0 0-85-16,-134-53-34 16,110 64-26-16,-3 13-1 15,-2 8 17-15,2 8-6 16,5 4-12-16,9 2 2 16,8 2-29-16,5-1 7 15,3-6-4-15,21 0-3 16,10-7-12-16,5-4 5 15,5-8-8-15,6-6 3 16,1-6-14-16,0-8 14 16,-1-2-1-16,-4 0 1 15,-8-4 6-15,-4-10 0 0,-10-4 29 16,-4-6 31-16,-4-3-14 16,-3-6-11-16,-4-6-35 15,-4-5 0-15,-3-4 0 16,-2-2 0-16,0 0 0 15,-10 2 0-15,-9 4 0 16,-8 6 0-16,-4 7 0 16,-2 12 0-16,-8 8 0 15,-22 11-98-15,11 8-617 16,2 10-1450-16</inkml:trace>
  <inkml:trace contextRef="#ctx0" brushRef="#br0" timeOffset="25791.6">25016 6697 861 0,'0'0'1015'16,"0"0"-660"-16,0 0 128 15,0 0-159-15,0 0-20 16,0 0-118 0,0 0-69-16,-38 20-20 15,16 6-10-15,-2 10-30 16,1 9-13-16,5 1-16 0,7 2-16 15,11 0 7-15,0-4-18 16,11-4-1 0,23-8 14-16,9-8-8 15,7-8 7-15,6-7-12 0,6-9-1 0,-1 0 0 16,-6-9-13-16,-5-13 13 16,-12-8 0-16,-9-4 7 15,-12-10 22-15,-8-4 20 0,-4-6-49 16,-5 0 0-16,0-3 0 15,-7 7 0-15,-13 5 0 16,-9 8 0 0,-7 9 0-16,-13 14 0 0,-11 12 0 31,-38 16 0-31,15 18-45 16,8 3-675-16</inkml:trace>
  <inkml:trace contextRef="#ctx0" brushRef="#br0" timeOffset="27588.58">20561 1947 1497 0,'0'0'737'0,"0"0"-442"0,0 0 10 0,0 0-140 16,0 0-77-16,0 0-9 15,0 0-5-15,-17 10 18 16,17-10 37-16,0 0-27 15,3-6-10-15,1-10-17 16,6-5-44-16,-4-2-7 16,3-5-22-16,-1-1 5 15,2 4 11-15,-6 3-4 16,0 5 7-16,-4 9 9 16,0 4 0-16,0 4-8 15,0 0-22-15,0 20-15 16,-2 16 15-16,-4 14 0 15,-2 11 9 1,2 3-3-16,4 4-6 0,0-6 0 0,2-4-4 16,0-7 2-16,0-8-23 15,6-8-67-15,4-7-41 16,-2-6-103-16,-1-6-74 16,-5-4-218-16,-2 2-51 15,-7-2 214 1,-9 0-319-16</inkml:trace>
  <inkml:trace contextRef="#ctx0" brushRef="#br0" timeOffset="27793.83">20471 2490 952 0,'0'0'563'0,"0"0"-181"0,0 0 12 15,0 0-46-15,0 0-84 16,0 0-62-16,0 0 8 16,-33 29-50-16,50-29-36 15,10 0-25-15,4 0-42 16,7-7-34-16,3-1-17 15,1 0 6-15,-3 2-12 16,-3-2-21-16,-7 0-46 16,-4 0-32-16,-9 0-66 0,-3-2-55 15,-9-2-114 1,-2 2-268-16,-2 0-353 0</inkml:trace>
  <inkml:trace contextRef="#ctx0" brushRef="#br0" timeOffset="28560.44">24502 1959 1156 0,'0'0'490'0,"0"0"-198"16,0 0 27-16,0 0-63 0,0 0 30 31,0 0-99-31,0 0-33 16,24-22 71-16,-6-1-71 15,2-4-20-15,2-7-32 16,-2-6-32-16,1-4-31 16,-6 1 5-16,-1 1-10 0,-6 6-2 15,-3 8-2-15,-3 8 0 16,-2 10-12-16,0 6 10 16,0 4-28-16,0 2-2 15,0 22 1-15,-4 14-1 16,-3 8 2-16,5 6 9 15,2 5-9-15,0-2 0 16,4-2-1-16,11-3-25 16,4-6-26-16,-2-4-95 15,-3-6-84-15,-8-2-57 16,-6-4-207-16,0 4-151 16,-17-6 65-16,-6-5-150 0</inkml:trace>
  <inkml:trace contextRef="#ctx0" brushRef="#br0" timeOffset="28796.81">24602 2278 879 0,'0'0'491'15,"0"0"-197"-15,0 0 58 16,0 0-37-16,0 0-24 16,0 0-61-16,0 0-55 15,-25 18 12-15,25-18-39 16,0 0-23-16,0 0-34 0,0 0-37 16,7 0 0-16,7 0 6 15,5 0-18-15,10 0-9 16,12 0-32-16,5 0 10 15,10 0-11-15,0 0 0 16,-5-7-15-16,-6 2-39 16,-14-1-69-16,-18 4-154 15,-11 0-458-15,-2 2-663 0</inkml:trace>
  <inkml:trace contextRef="#ctx0" brushRef="#br0" timeOffset="30727.23">16908 4309 1234 0,'0'0'715'0,"0"0"-373"16,0 0 13-16,0 0-41 15,0 0-15-15,0 0-74 16,0 0-60-16,5-14-23 16,-5 14-55-16,0-2-6 0,0 0-33 15,0-2-36-15,0-6 7 16,0-6-19-16,4-8 0 15,-2-6-8 1,3-6 10-16,0-7-2 16,1-3 0-16,-2-2 1 0,3 2 7 15,-3 6-8-15,2 8 0 16,-4 8 4-16,0 10 2 16,-2 6-6-16,0 6 0 15,0 2-5-15,0 0 4 16,0 0-19-16,2 12-10 0,4 16 18 15,1 14 2-15,5 14 10 16,-1 11 0-16,1 2-3 16,2 4-6-16,-3-1-30 15,1 0-53-15,-6-1-11 16,-1-3-73-16,-3-6-54 16,-2-8-62-1,0-8-212-15,0-6 39 0,0-12 91 16,0-10-348-16</inkml:trace>
  <inkml:trace contextRef="#ctx0" brushRef="#br0" timeOffset="30884.64">16964 4756 909 0,'0'0'515'0,"0"0"-200"31,0 0 164-31,0 0-152 0,0 0 7 16,0 0-98-16,0 0-44 0,-66 0-62 16,66-2-37-16,0 2 6 15,0-2-32-15,2-2-17 16,15 0-17-16,12 0-24 15,9-2-9-15,9 0-61 16,7 0-65-16,4 2-74 31,10-4-149-31,-14 2-458 0,-14-2-654 0</inkml:trace>
  <inkml:trace contextRef="#ctx0" brushRef="#br0" timeOffset="31829.96">24876 4002 1982 0,'0'0'644'0,"0"0"-363"15,0 0-81-15,0 0-36 16,0 0-22-16,-6-114-70 15,19 82-32-15,2-4-8 16,3-2 4-16,0-5 6 16,-1 2 4-16,-3-4 16 15,-3 5-10-15,-2 6-5 16,-5 6-5-16,-2 10-20 16,-2 8 7-16,0 8 1 15,0 2-14-15,0 0-16 16,0 22-18-16,-6 12 18 15,-3 10 9-15,3 10-9 16,-1 5-1-16,4 0-7 16,3 4 1-16,0-3 5 0,0-2-59 15,5-4-80-15,6-5-68 16,0-8-63-16,1-4-25 16,-8-1-180-16,-4-10-132 15,0-8-94-15</inkml:trace>
  <inkml:trace contextRef="#ctx0" brushRef="#br0" timeOffset="31987.28">24905 4305 443 0,'0'0'967'0,"0"0"-594"16,0 0-14-1,0 0-10-15,0 0 12 0,0 0-134 16,0 0-16-16,-18 2-49 16,18-2-56-16,9 0-16 15,17 0-34-15,12 0-28 16,11 0-28-16,12 0-64 15,-1 0-103-15,4 0-128 16,-14 0-443-16,-19-4-326 0</inkml:trace>
  <inkml:trace contextRef="#ctx0" brushRef="#br0" timeOffset="32893.68">17102 6509 578 0,'0'0'1637'0,"0"0"-1037"15,0 0-367 1,0 0 74-16,0 0-133 0,0 0-70 16,0 0-62-16,0-109-30 15,20 79 1-15,3-4-12 16,-6-2 20-16,1-2 48 15,-9 2-11-15,-3 2-5 16,-6 8 11-16,0 6-28 16,0 8-4-16,0 6-2 15,0 6 2-15,-2 0-32 16,0 16-35-16,-2 20 24 16,-1 14 11-16,1 11 1 15,2 8 8-15,2 3-4 0,0 3-5 16,0-3-72-16,0-6-72 15,0-8-62-15,0-9-94 16,0-4-322-16,-2-13-45 16,0-9-169-16</inkml:trace>
  <inkml:trace contextRef="#ctx0" brushRef="#br0" timeOffset="33051.11">17098 6880 1129 0,'0'0'666'15,"0"0"-269"-15,0 0 84 16,0 0-148-16,0 0-57 15,0 0-100-15,0 0-18 16,-11 0-20-16,11 0-32 0,8-2-52 16,17-4-54-16,11-2-4 15,13-4-88 1,13 0-22-16,11-4-37 0,44-6-140 16,-20 4-398-16,-9 1-750 0</inkml:trace>
  <inkml:trace contextRef="#ctx0" brushRef="#br0" timeOffset="34161">20473 6363 1227 0,'0'0'923'16,"0"0"-436"-1,0 0-157-15,0 0 25 0,0 0-152 0,0 0-93 16,0 0-77 0,34-51-17-16,-14 25-2 0,2-8 16 15,-2-2 36-15,1-2 0 16,-6-2 0-16,-7 6 6 16,0 2-17-1,-6 7-12-15,-2 10-43 0,0 4 0 16,0 6 0-16,0 5 0 15,0 0 0-15,0 12 0 16,-8 17 0-16,0 11 0 16,-3 11 0-16,1 5 0 15,0 4 0-15,1 0 0 16,3 1 0-16,-2-1 0 16,8-4-17-16,0-4-67 15,0-6-76-15,0-4-53 0,10-8-23 16,0-6-9-16,-1-7-65 15,-1-10 101-15,-8-3 126 16,0-4 83-16,0-4 51 16,0 2 99-1,-6-2 10-15,0 0-58 0,1 3-59 16,-1-2-21-16,2 2-22 31,-1 1 2-31,0 0-2 0,1-1 0 0,2 1 0 16,-1-1 0-16,3-2 2 0,-2-1 11 15,-2 3-2 1,-3-3 28 0,0 0-6-16,-4 0-3 15,-2 0 10-15,-1 0 47 16,4 0 30-16,1 0 19 16,4 0-8-16,3 0 2 15,2 0-35-15,0-3-41 16,0 2 7-16,0-2-10 15,2 3-51-15,14-1 0 16,8-2 0-16,14 3 0 16,8-2-39-16,12 2-71 0,5-1-43 15,-1-6-91-15,4-5-119 0,-20 1-360 16,-15 1-366-16</inkml:trace>
  <inkml:trace contextRef="#ctx0" brushRef="#br0" timeOffset="34350.94">21329 6854 120 0,'0'0'2269'0,"0"0"-1660"0,0 0-500 15,0 0-45-15,0 0-64 16,0 0-600-16,0 0-1437 0</inkml:trace>
  <inkml:trace contextRef="#ctx0" brushRef="#br0" timeOffset="37988.28">1028 8171 1235 0,'0'0'771'0,"0"0"-457"16,0 0 215-16,0 0-163 15,0 0-92-15,0 0-130 16,0-10-42 0,0 10-40-1,0 0-22-15,0-2-18 16,0 2-22-16,0-2-1 15,0-4 1-15,3-2-12 16,0-10-3-16,-3-6-45 16,0-8 33-16,0-4 20 0,0 0-19 15,-21 2 5-15,-6 10 20 16,-6 7-16-16,-9 16 17 16,-7 1 0-16,-7 33 8 15,-2 21 8-15,-2 31-8 16,7 27 1-16,14-3-3 15,18-11 4-15,19-14 8 16,2-18-10-16,23 0 1 16,18 2 3-16,14-17-12 15,15-17 0-15,5-20 0 16,4-14-14-16,-2-4-5 0,-5-24-4 16,-12-6 23-16,-11-6 2 15,-12 0-1-15,-10 4-1 16,-11 3 1-16,-7 7 13 15,-7 12 16-15,-2 6-2 16,0 8 13-16,0 0-41 16,0 20-30-16,0 12 16 15,-2 10 13-15,2 4 1 0,0-3 2 16,2-5-2-16,21-12 0 16,3-12-1-16,8-12-26 15,-1-2 17-15,-2-16-1 16,-2-16 11-16,-12-11 18 15,-5-8-10-15,-10-6 8 16,-2-1-3-16,-11 2-13 16,-17 10 0-16,-9 14-1 15,-5 14-8-15,-5 18 3 16,5 10 3-16,6 30 3 16,7 16-9-16,13 10-8 15,14 2 11-15,2-4-3 16,23-11 9-16,24-13 10 0,13-20 0 15,9-18-4-15,4-2-6 16,-1-29-15-16,-13-11 14 16,-9-6 1-16,-15-2 0 15,-12 1 21-15,-10 0 3 16,-6 11 5-16,-5 8 5 16,-2 12-13-16,0 12 4 15,0 4-25-15,0 12-45 16,0 20 44-16,0 8 0 15,5 4 1-15,8-1 0 16,3-6-14-16,3-9-11 16,4-10-17-16,1-10-2 15,3-8 28-15,-2-4 3 0,-3-18 13 16,0-7 9-16,-1-6-9 16,-6 1 17-16,-1 4-16 15,-4 6 11-15,-3 10 24 16,-5 8-9-16,0 6 0 15,0 0-27-15,4 14 3 16,4 12-3-16,3 2 0 16,3 2 0-16,-1-3-4 15,4-9 4-15,-6-7-9 16,-2-8 1-16,0-3-17 0,-2 0 17 16,3-14 8-16,1-8 0 15,3-3 6-15,-1 1-6 16,-1 6 2-16,-1 8-2 15,1 6 0-15,-2 4-1 16,4 4-13-16,4 19 14 16,0 0 3-16,5 1-2 15,1-3 0-15,5-13-2 16,-2-8-10-16,2 0-7 16,0-26 11-16,-4-11 7 15,-4-5 9-15,-1-6-8 0,-6-2 21 16,0 4 31-16,-6 4-28 15,-3 9 26-15,-5 11-9 16,-2 12 9-16,0 10 6 16,0 21-57-16,0 44 0 15,8 46 29-15,0 41-21 16,1 17-2-16,-1-13-6 16,0-39 0-16,-4-41-3 15,-4-28-11-15,0-12-103 16,0-6-33-16,0-4-114 15,0-12-65-15,-20-22-270 16,-3-24-170-16,-1-10-446 0</inkml:trace>
  <inkml:trace contextRef="#ctx0" brushRef="#br0" timeOffset="38926.05">2520 8404 2092 0,'0'0'670'0,"0"0"-216"16,0 0-142-16,0 0-134 15,0 0-118-15,0 0-49 16,133-26-2-16,-84 44-9 0,0 10-17 31,-6 4-59-31,-12 8-74 16,-16 4 15-16,-15 0 14 0,0 0 26 16,-29-5 53-16,-9-7 24 15,3-9 18 1,4-9 44-16,8-10-14 0,12-4 50 15,11 0 8-15,0-15-39 16,20-11-48-16,16-6-1 16,4-3 0-16,6 3 0 15,-3 4 1-15,-3 8-1 16,-7 10 0-16,-6 8 2 16,-2 2 23-16,-6 8-7 15,0 14-7-15,-3 6-2 16,-3 2-9-16,-3-4-2 0,2-5-46 15,-1-11-39-15,3-6-1 16,3-4 30-16,1-8 47 16,6-19-4-16,1-5 30 15,2-6 5-15,0-2 11 16,-3 6-1-16,-1 6 45 16,-8 10-24-16,-2 14 12 15,-1 4-5-15,-2 8-41 16,2 22 11-16,3 6-23 0,4 2 2 15,2-2-14 1,8-9-5-16,4-12-51 0,6-12-11 16,1-3-19-16,0-22 29 15,-3-13 22-15,-4-9 32 16,-5-4 9-16,-6-4 2 16,-4-4 31-16,-3-4 54 15,-3-1-6-15,-5 6 29 16,-5 8 10-16,-2 15 1 15,0 14 25-15,0 16-40 16,0 2-49-16,-11 36-44 0,-5 20-11 16,3 16 14-16,3 8-15 15,8 5 0-15,2-9 0 16,10-10 0-16,18-16-24 16,8-14-12-16,9-19-12 15,4-17 25 1,-1 0-5-16,0-27-4 0,-4-6 23 15,-7-10-12-15,-5-1 12 16,-10 0 9-16,-8 6 0 16,-5 6 18-16,-9 14 12 0,0 12 24 15,0 6-21-15,-11 14-33 16,-5 22-11-16,1 10 10 16,1 6 2-16,10 0 4 15,4-8-5-15,6-12-8 16,21-14-16-16,11-14-19 15,2-4 4-15,4-13 4 16,-2-15 11-16,-1-7 15 16,-10-1-3-16,-7 2-1 15,-8 2 13-15,-7 8-20 16,-7 6 8-16,-4 12 0 0,-18 4-223 16,-9 2-763-16</inkml:trace>
  <inkml:trace contextRef="#ctx0" brushRef="#br0" timeOffset="39148.15">3640 8233 2067 0,'0'0'1455'0,"0"0"-1133"0,0 0-70 16,0 0-252-16,0 0 0 16,0 0 0-16,145-56 0 15,-41 38 0-15,-12 2-371 16,-14 2-1041-16</inkml:trace>
  <inkml:trace contextRef="#ctx0" brushRef="#br0" timeOffset="40184.33">5098 8678 1169 0,'0'0'690'15,"0"0"-433"-15,0 0 80 16,0 0 127-16,0 0-212 16,0 0-56-16,0 0-42 0,44-96-23 15,-31 48-55-15,-1-6-38 16,-2-12-2-16,4-5-23 16,-1-7-1-16,2 0 9 15,-3 2-20-15,-1 12-2 16,-7 16-9-16,-2 17 10 15,-2 20 51-15,0 11-12 16,-8 20-15-16,-13 29-18 16,-2 36-6-16,2 1 0 15,8 10-9-15,11 1 5 0,2-23-4 16,22-2 1-16,19-20-13 16,11-23 10-16,11-26-28 15,3-6 26 1,0-38 5-16,-9-17 7 0,-8-14 6 15,-15-10 4-15,-10-7 22 16,-13 1 5-16,-7 10-28 16,-4 12 24-16,0 24 2 15,0 22-2-15,-8 20 24 16,-1 20-57-16,-5 34 0 16,1 20 3-16,3 12-3 0,2 5 0 15,8-5-3-15,0-10-11 16,0-14 8-16,16-18 0 15,5-16 6-15,-4-13-7 16,3-15 8-16,0 0-1 16,0-27 0-16,3-9 1 15,1-6 10-15,-2-2-11 16,-2 4 0-16,-4 8 11 16,-5 16-11-16,-4 14 0 15,-5 2-9-15,2 32-6 16,6 16 9-16,0 10 6 0,11 4 0 15,5-5-4 1,8-11 4-16,8-16 0 16,4-19-13-16,4-11 2 0,-1-9 11 15,-5-26 0-15,-4-8 0 16,-9-10 18-16,-6-7-12 16,-11-2 4-16,-8 2-10 15,-6 6 6-15,0 11 3 16,0 18 0-16,-10 17 3 15,-7 8-12-15,-3 30 0 16,1 21 0-16,3 12 0 16,9 3 0-16,7 0 0 0,4-8 0 15,25-13-14 1,11-13-7-16,8-20-117 16,7-23-168-16,-10-18-257 15,-16-14-417-15</inkml:trace>
  <inkml:trace contextRef="#ctx0" brushRef="#br0" timeOffset="40357.42">5209 8179 2967 0,'0'0'504'15,"0"0"-388"-15,0 0-49 16,126 2-31-16,28-2-36 15,-11 0-352-15,-5-2-913 0</inkml:trace>
  <inkml:trace contextRef="#ctx0" brushRef="#br0" timeOffset="40924.37">7194 8572 1898 0,'0'0'69'0,"0"0"-19"15,0 0 286-15,0 0 164 0,0 0-254 16,0 0-88-1,0 0 6-15,136-32 6 0,-96-4-74 16,-5-6-39-16,-6 0-48 16,-11-2-2-16,-11 6 13 15,-7 6-10-15,-7 11 7 16,-19 18-10-16,-10 3 1 16,-4 32-8-16,5 19-5 15,6 16 4-15,13 5 0 16,16 0 1-16,10-8 0 15,36-14 1-15,18-18 1 16,17-19 7-16,3-13-9 0,3-17-5 16,-11-20 5-1,-14-12 6-15,-15-5 12 16,-18-4 0-16,-13 2 32 0,-14 8 13 16,-2 14-8-16,0 13-19 15,0 20-8-15,-8 1-28 16,-2 34 0-16,3 16 0 15,5 12 0-15,2 2 0 16,9-2 0-16,22-9 0 16,14-17-51-16,8-18-74 15,5-18-154 1,6-39-320-16,-14-12-279 0,-19-8-586 0</inkml:trace>
  <inkml:trace contextRef="#ctx0" brushRef="#br0" timeOffset="41050.39">8088 8071 1928 0,'0'0'993'16,"0"0"-497"-16,0 0-277 16,0 0-132-16,0 0-44 15,0 0-43-15,26 178-97 16,10-112-386-16,4-7-762 0</inkml:trace>
  <inkml:trace contextRef="#ctx0" brushRef="#br0" timeOffset="42128.15">8633 8650 2176 0,'0'0'775'0,"0"0"-495"15,0 0-15-15,4-120-95 16,-4 80-74-16,0 2-26 16,0 6-23-16,-15 8-19 15,-14 11 7 1,-9 13-29-16,-7 5-6 0,-1 27-6 15,1 14-11-15,9 4 7 16,12-2 1-16,17-6-8 0,7-10 11 16,16-13-8-16,22-16 14 15,6-3 12-15,3-14-10 16,0-12 16 0,-9-4 22-16,-9 4 14 0,-9 4 47 15,-8 10-101-15,-8 8 0 16,-4 4 0-16,0 18 0 15,2 40 0-15,2 39 0 16,3 37 0-16,-3 18 0 16,-2-4 0-16,-2-29 0 0,0-35 0 31,0-24-11-31,-11-10-19 0,-9 1 9 0,-4-4 14 16,-12-2 6-16,-8-19 2 15,-10-18-1-15,-4-8 18 16,-2-18-11-16,7-26-1 15,8-34 9-15,30-42-13 16,21-41 19 0,55-9-21-16,14 25-8 0,5 41 7 15,-15 43-40-15,-3 15 26 16,11-2-16-16,4 2 11 16,-4 0 19-16,-17 12 1 15,-19 10 0-15,-18 2 14 0,-13 6-13 16,-6 2 10-16,-6 2-11 15,-19 6-23-15,-6 6 23 16,-5 0-19-16,1 18 7 16,1 16 10-16,10 12-11 15,11 8 13-15,13 0-1 16,0-4-4-16,26-7 4 16,19-15 1-16,9-16 0 15,3-12-7 1,-2-4 14-16,-3-24-7 0,-10-9 1 15,-11-3 0-15,-10-2 44 16,-9 2-9-16,-2 10-3 16,-6 8 15-16,-1 14-45 0,-3 8-6 15,2 10-26-15,2 20 11 16,3 12 9 0,2 2 2-16,4 1-49 0,0-9-7 15,5-10-25-15,-2-10 31 16,-1-12 6-16,2-4 19 15,0-9 31-15,1-16 1 16,1-9 0-16,4-2 24 16,0-7-24-16,1 5 27 15,-4 8-4 1,-2 8 7-16,-5 14 22 0,-4 8-40 0,0 6 0 16,-2 26 33-16,1 12-45 15,2 6 0-15,1 4-1 16,5-8-63-16,1-7 8 15,5-15 2-15,3-14 36 16,-3-10 18 0,0-6 0-16,1-22 53 0,-1-7 13 15,-2-6-12-15,0-8 9 16,0 1-33-16,-2 0-9 16,0 6 21-16,-5 8-42 15,-4 10 21-15,-2 14-21 16,-3 8-6-16,-1 2 0 0,3 14-164 31,3 32-104-31,2-6-489 16,0 0-1071-16</inkml:trace>
  <inkml:trace contextRef="#ctx0" brushRef="#br0" timeOffset="42427.35">10017 8729 2246 0,'0'0'768'0,"0"0"-539"15,0 0 55-15,0 0-83 16,0 0-130-16,120-34-38 16,-71 7-30-16,-2-1-2 15,-10-2-2-15,-14-2-20 16,-11 0 10-16,-12 2 4 16,-6 6-5-16,-19 8-8 15,-14 12 7-15,-3 4 13 16,-7 20 1-16,4 18 8 15,6 10 27-15,7 9 12 16,16 1-31-16,16-4 1 16,2-8-18-16,36-12-2 15,18-12-56-15,16-16-157 16,10-6-158-16,30-32-265 0,-21-6-33 16,-16-2-10-16</inkml:trace>
  <inkml:trace contextRef="#ctx0" brushRef="#br0" timeOffset="43216.34">10665 8568 1192 0,'0'0'689'0,"0"0"-144"16,0 0 12-16,0 0-213 16,0 0-20-16,0 0-102 15,0 0-119-15,-136 45-47 16,116 0 8-16,7 5-64 0,11 3 0 16,2-9 0-1,27-10-26-15,21-12-38 0,17-14-61 16,11-8-82-16,6-20-3 15,-2-20 29-15,-3-12 75 16,-13-10 59-16,-9-15 47 16,-5-21 23-16,-8-24 19 15,-11 6 3-15,-11 13 33 16,-16 19 44-16,-4 30 97 16,0 8-12-1,-13 9 23-15,-5 26-230 16,-1 11 0-16,-8 56 0 15,-2 44 0-15,2 40 0 0,9 13 0 0,11-27 0 16,7-34 0-16,0-38 0 16,16-14 0-16,10-3 0 31,13-7-63-31,7-10-27 0,4-20 43 0,-2 0 25 16,-3-26 22-16,-7-10 8 15,-7-7-7 1,-6 3 28-16,-6 4-5 15,-7 8 1-15,-6 14 29 0,-6 14-24 16,0 0-22-16,-2 26-8 16,-11 12-12-16,-1 8 3 15,4 1 8 1,10-5-8-16,0-8-45 16,6-12-44-16,19-12-65 15,6-10 17-15,4 0 11 16,-3-14 77-16,-3-12 40 15,-2-2 18-15,-6-6 36 16,-1-5 60-16,3 0 18 16,0-1 13-16,-4 1-19 0,1 7 3 15,1 8-12-15,-4 12-44 16,6 8-55-16,1 4 0 16,3 16 0-16,-1 20 0 15,-1 10 0-15,-7 7 0 16,-5 1 0-16,-4-7 0 15,-2-6 0-15,-3-11-36 16,1-14 13-16,-5-12 23 16,0-4 0-16,0-6 17 15,0-22 25-15,0-8-42 16,-5-12 0-16,5-11 0 16,0-5 0-16,18-2 0 15,16 2 0-15,4 12-18 0,-1 12-63 16,-3 14-101-16,-16 9-166 15,-12 10-453-15,-6 0-356 0</inkml:trace>
  <inkml:trace contextRef="#ctx0" brushRef="#br0" timeOffset="43364.25">11323 8318 1903 0,'0'0'1231'0,"0"0"-644"16,0 0-417-16,0 0-61 15,0 0-70-15,181-44-39 16,-98 30-267-16,-11-1-725 0</inkml:trace>
  <inkml:trace contextRef="#ctx0" brushRef="#br0" timeOffset="44752.2">12722 8428 65 0,'0'0'1305'0,"0"0"-663"16,0 0-77-16,0 0-103 16,10-110-183-16,-27 93-43 15,-5 9-56-15,-3 8-18 16,-4 3-96-16,0 26-13 16,1 14-11-16,1 11-24 0,11 4 3 15,12 0-21-15,4-4 0 16,26-10 0-16,28-8 0 15,15-15 0-15,16-14 0 16,3-7 0-16,-1-1 0 16,-10-23-11-16,-17-6 11 15,-16-7 0-15,-15-5 11 16,-15-4-14-16,-12-2 3 16,-2 6-5-16,0 8 4 15,-18 16 1-15,-5 18 0 16,-4 4-6-16,-1 34-8 15,1 16 13-15,9 6 1 0,12 2-10 16,6-5 2-16,24-14 8 16,21-13-7-16,10-13-2 15,6-17-7-15,-1 0 16 16,-10-21 0-16,-9-11 1 16,-10-4 13-16,-11-4-1 15,-6 2 11-15,-8 2 4 16,-4 10-28-16,-2 10 0 15,0 12 0 1,0 4 0-16,0 12 0 0,0 18 0 16,5 6 0-1,6 2 0-15,5-2 0 0,2-6 0 16,6-11-9-16,-2-10-26 16,3-9 35-16,-3 0-17 15,1-15 17-15,-4-10-1 16,4-4 7-16,-3 0-6 15,2 1 0-15,-4 6 0 16,-1 8 21-16,-3 6-7 16,-5 8-7-16,-1 0 7 15,4 22-14-15,-1 10 0 16,5 4 0-16,4 0 0 0,6-1 0 16,8-12 0-16,7-10-24 15,5-13 6-15,1 0-11 16,-1-27 28-16,-1-10 1 15,-7-12 0-15,-7-9 9 16,-6-6-8-16,-3-10-1 16,-6-5 27-16,-6-1-18 15,-5 4 17-15,-3 12-26 16,-2 18 0-16,0 18 0 16,0 22 0-16,-9 6 0 15,-2 28 0-15,0 26 0 0,0 16 0 16,2 13 0-1,7 7 0-15,2-4 0 0,0-8 0 16,17-12 0-16,10-15 0 16,2-19 0-16,0-17 0 15,0-15 0-15,0 0 0 16,-2-25 0-16,2-10 0 16,2-5 0-16,1-4 0 15,3 2 0-15,3 8 0 16,-1 6 0-16,0 10 0 15,-2 14 0-15,-1 4 0 16,-3 6 0-16,-6 20 0 0,-4 10 0 16,-5 4 0-16,-5 2-20 15,-7-5-52-15,-4-10-13 16,0-9 8-16,0-12 56 16,0-6 21-16,0 0 33 15,0-22 29-15,10-6-5 16,12-4-21-16,16-6-20 15,11 0-16-15,11 0-13 16,2 2-37-16,-2 4-91 16,-8-7-213-16,-19 10-392 15,-20 3-259-15</inkml:trace>
  <inkml:trace contextRef="#ctx0" brushRef="#br0" timeOffset="44893.52">14658 8239 22 0,'0'0'2281'15,"0"0"-1472"-15,0 0-316 16,0 0-255-16,0 0-104 16,0 0-82-16,0 0-52 15,158-8-115-15,-79 19-704 0</inkml:trace>
  <inkml:trace contextRef="#ctx0" brushRef="#br0" timeOffset="45524.95">15852 8576 1759 0,'0'0'801'0,"0"0"-248"16,0 0-256-16,0 0-62 0,-118-92-77 15,94 92-93 1,-8 26-64-16,-3 18-1 0,-1 12 0 15,1 2 1 1,8 0 9-16,11-8-10 0,9-13-1 16,7-13-1-16,0-12-28 15,21-12 30-15,3-2 14 16,5-24 4-16,2-12 43 16,0-9-20-16,-4-3 10 15,-2-1 13-15,-7 4-64 16,-5 9 0-16,-5 12 0 15,-6 14 0-15,-2 12 0 0,0 2 0 16,0 28 0-16,0 12 0 16,0 4 0-16,0 3 0 15,12-5 0-15,15-8 0 16,6-16 0-16,9-12 0 31,8-8 0-31,-2-16 0 0,0-18-3 0,-9-10 2 16,-3-6 0-16,-9-3 1 15,-9 1 5-15,-7 6-5 16,-5 10 0-16,-6 12 0 16,0 14 0-16,0 10 0 0,0 10 0 15,-8 24 0 1,3 8 0-16,3 6 0 0,2 0 0 16,0-5 0-16,15-7 0 15,12-13 0-15,4-9 0 16,7-11 0-16,5-3 0 15,-1-10 0 1,-5-12-33-16,6-13-56 16,-11 5-250-16,-13 4-557 0</inkml:trace>
  <inkml:trace contextRef="#ctx0" brushRef="#br0" timeOffset="46256.73">16179 8115 1124 0,'0'0'595'16,"0"0"-73"-16,0 0-169 16,0 0-1-16,0 0-103 0,0 0-56 15,0 0 17 1,23-68-50-16,-23 68-34 0,0 2-24 16,0 18-76-16,-4 14 26 15,-5 12-20-15,-1 12-32 16,0 6 0-16,-3 7 0 15,1 1 0-15,3 0 0 16,3-4 0-16,4-4 0 16,2-7 0-16,2-11 0 15,19-10 0-15,14-14 0 16,7-12-21-16,11-10-36 16,8-6-54-16,-1-22-3 15,-1-14 13-15,-7-8 17 0,-7-7 77 16,-14 3 7-1,-10 4 15-15,-9 12 97 0,-10 12 14 16,-2 10 6-16,0 10-22 16,0 6-110-16,-4 4 0 15,-10 22 0-15,3 10 0 0,0 6 0 16,4 4 0-16,7-2 0 16,0-5 0-16,12-7 0 15,17-9 0-15,9-9 0 16,6-11 0-16,7-3-41 0,3-21-98 15,10-47-113 1,-15 4-126-16,-10-6-443 16</inkml:trace>
  <inkml:trace contextRef="#ctx0" brushRef="#br0" timeOffset="46428.68">16612 7983 2133 0,'0'0'909'0,"0"0"-369"16,0 0-239-16,0 0-88 15,0 0-213 1,0 0-29-16,0 0-241 0,36 3-567 16,-10 14-1000-16</inkml:trace>
  <inkml:trace contextRef="#ctx0" brushRef="#br0" timeOffset="46650.65">17075 7979 2286 0,'0'0'948'0,"0"0"-589"0,0 0-54 16,0 0-107-16,0 106-198 15,0-34 0 1,0 13 0-16,0 5 0 0,-2 4 0 15,0-4 0 1,-1-6 0 0,3-9 0-16,0-17-98 15,0-16-193-15,0-30-310 16,0-12-344-16,0-2-422 0</inkml:trace>
  <inkml:trace contextRef="#ctx0" brushRef="#br0" timeOffset="47296.39">16973 8500 23 0,'0'0'1786'15,"0"0"-873"-15,0 0-333 16,0 0-249-16,0 0-130 16,0 0-93-16,0 0-61 15,56-62-37-15,4 52 5 16,2-2-15-16,1-4-17 16,-14 2-13-16,-11 2-9 15,-17 3 28-15,-7 4 11 0,-12 5 0 16,-2 0 38-1,0 5-26-15,0 20 10 0,-6 7 2 16,4 6-24-16,2 2 0 16,0-4 0-16,19-8 1 15,10-8 18-15,7-12-18 16,4-8 11-16,2-2-12 16,0-20 0-16,-3-6 0 15,-4-6 0-15,-3 2 6 16,-5 0 38-16,-8 6-44 15,-5 6 0-15,-5 10 0 16,-7 10 0-16,-2 0 0 16,0 24 0-16,0 22 0 15,-2 16 0-15,-9 30 0 0,1-3 0 16,-1 9 0-16,1 2 0 16,0-14 0-16,-1 13 0 15,-2-9 0-15,1-6 0 16,2-10 0-16,-1-10 0 15,-1-12 0-15,-1-13 0 16,-1-13 0-16,-3-12 0 16,-3-14 0-16,-7 0 0 15,-2-20 0-15,-5-17 0 16,3-13 0-16,4-12 0 16,17-26 0-16,10 2 0 15,20-8 0-15,31 1 0 0,11 21 0 16,10 4 0-16,-3 18 0 15,-9 20 0-15,-14 16 0 16,-15 11 0-16,-12 3 0 16,-13 5 0-16,-6 13 0 15,-4 0-41-15,-21 2-68 16,-2-4-152-16,-8-2-192 16,6-4-324-16,7-4-358 0</inkml:trace>
  <inkml:trace contextRef="#ctx0" brushRef="#br0" timeOffset="48361.37">18531 8422 1646 0,'0'0'655'0,"0"0"-324"16,0 0 159-16,0 0-171 16,0 0-119-16,0 0-82 15,0 0-59-15,33-71-49 16,-43 110 25-16,4 9-27 0,4 10-7 16,2 0 2-16,20-4-3 15,22-12-27-15,14-14-19 16,6-16-4-16,-1-12 38 15,-8-9-1-15,-15-23 13 16,-18-11 22-16,-20-9-5 16,0-2 34-1,-29 2-11-15,-11 4-13 0,-5 12 21 16,6 12-24-16,2 13-12 16,13 11-6-16,15 0-6 15,9 18-7-15,9 7-26 0,31-1-30 16,16-6 6-1,13-8-27-15,6-10-14 16,-3-2 1-16,-5-24 29 0,-16-9 59 31,-13-4 9-31,-15-5 6 0,-13-5 66 16,-10 1 6-16,0 6-9 16,0 8 15-16,-10 12-5 15,-2 10 19-15,1 12-20 16,-5 8-27-16,1 32-28 15,-3 40-23-15,0 43 0 16,9 45 0-16,9 17 0 16,0-9 0-16,12-16 0 0,7-31 0 15,-3-23 0-15,-3-22 0 16,-6-24 0-16,0-10 0 16,-3 0 0-16,3-3 0 15,-5-7 0-15,-2-20-108 16,0-18-150-16,-4-26-81 15,-14-18-538-15,0-10-290 0</inkml:trace>
  <inkml:trace contextRef="#ctx0" brushRef="#br0" timeOffset="48519.3">19040 8965 97 0,'0'0'2307'0,"0"0"-1602"16,0 0-212-16,0 0-219 0,0 0-127 15,0 0-74-15,0 0-73 16,125-78 0-16,-15 54-41 16,-17 6-227-1,-10-2-637-15</inkml:trace>
  <inkml:trace contextRef="#ctx0" brushRef="#br0" timeOffset="49430.59">20409 8462 1938 0,'0'0'640'0,"0"0"-282"16,0 0-17-16,0 0-82 15,-108-102-89-15,64 102-59 16,-3 0-9-16,1 28-35 16,-1 18-13-16,7 10-34 15,9 4-20-15,14-2 0 16,17-6 0-16,0-13 0 15,34-16 0-15,13-14 1 16,7-9 9-16,2-13 4 16,-6-19-12-16,-7-9-2 15,-12-8 9-15,-9-5-9 16,-8 2 0-16,-10 4 0 16,-2 10 0-16,-2 12 0 0,0 13 0 15,0 13 0-15,0 0 0 16,0 27 0-16,0 11 0 15,0 6 0-15,7 4 0 16,11-2 0-16,7-6 0 16,6-10 0-1,2-11 0-15,3-13 0 0,1-6 0 16,-1-10 0-16,-3-21 0 16,1-9 0-16,-5-12 0 15,-5-6 0-15,1-10 0 0,-5-3 0 16,-4 1 0-16,-6 8 0 15,-4 16 0-15,-6 20 0 16,0 20 0-16,0 10 0 16,-23 54 0-16,-2 39 0 15,5 29 0-15,11-2 0 16,9-24 0-16,9-33 0 16,22-27 0-16,14-6 0 15,9-6 0-15,11-14 0 16,-1-14 0-1,-4-22 0-15,-7-26 0 0,-10-15 0 16,-10-13 0-16,-6-22 0 16,-7-27 0-16,-7 7 0 0,-8 16 0 15,-5 18 0-15,0 34 0 16,0 14 0-16,-11 18 0 16,-7 18 0-1,-9 58 0-15,-2 46 0 0,4 37 0 16,14 11 0-16,11-24 0 15,0-36 0-15,25-35 0 16,6-11 0-16,11-6 0 16,16-4-62-16,9-10-115 15,34-26-278-15,-19 0-311 16,-8-14-673-16</inkml:trace>
  <inkml:trace contextRef="#ctx0" brushRef="#br0" timeOffset="50686.17">22064 8045 2277 0,'0'0'737'0,"0"0"-417"15,0 0 155-15,0 0-267 16,0 0-129-16,0 0-79 0,0 0 0 15,3 118 0 1,-6-34 0 0,3 11 0-16,0-1 0 15,18-6 0-15,15-12 0 16,7-16 0-16,5-20-65 16,-1-19-38-16,1-21 4 15,-5-8 4-15,-7-33 77 16,-3-11 5-16,-6-14 13 15,-3-10 6-15,-4-8 1 16,-1-4-4-16,-7-1 21 16,-3 9 0-16,-6 16 53 0,0 24 10 15,0 26 6 1,0 14-29-16,-17 54-56 0,-1 46-8 16,5 5 0-16,3-5 0 15,10-10 0-15,0-22 0 16,0-2 0-16,20-1 0 15,3-19-56-15,6-24 23 16,-1-18 17-16,3-4 10 16,-4-28 5-16,0-16 1 15,-5-9 0-15,1-7 7 16,-1 0 0-16,-4 8-4 0,-3 11 3 16,-1 20-5-16,-8 17 13 15,-1 4-14-15,-3 24 0 16,2 16 29-16,6 8-29 15,1 4 9-15,7-4-9 16,3-4-7-16,8-12 6 16,0-11-29-16,3-11 0 15,-1-10 24-15,0 0-15 16,-4-17 21-16,0-11 0 16,0-8 0-16,-5-6-6 15,-5-6 2-15,-3-4-21 16,-9 2 25-16,-5 2 0 0,0 12 6 15,-9 13 16-15,-11 15-2 16,-7 8 14 0,-2 7-34-16,2 21 6 0,7 4 14 15,11 2-20-15,9 0 18 16,0-4-11-16,24-6-6 16,10-4-1-16,6-8-3 15,3-2-21-15,-6-4 10 16,-3 2 5-16,-8 2 9 15,-7 4 0-15,-4 5 0 16,-7 0-1-16,2 5-7 16,-4 1 0-16,1-3 7 15,-1-3 2-15,8-5 5 16,4-3-6-16,6-7 0 16,7-4 0-16,5 0-11 0,5-8-2 15,-4-13 11-15,1-7 2 16,-7-6 5-16,-2-6 1 15,-4-8-6-15,-6-4 0 16,-5-2 0-16,-5 4 0 16,-9 8 1-16,0 11 18 15,-2 17 35-15,-19 14-20 16,-4 3-34-16,-7 30 0 16,1 12 0-16,4 9 0 15,9 2 0-15,14-4 0 16,4-6 0-16,16-8 0 0,19-12 0 15,16-12 0-15,7-10 0 16,4-4-32-16,1-11 1 16,-7-18 25-16,-9-7 6 15,-7-6 0-15,-9-6 9 16,-6-6-3-16,-8-2-4 16,-8 1-2-16,-6 10 10 15,-3 10 10-15,0 15 2 16,-19 20-22-16,-8 0 0 15,-6 34 0-15,4 17 0 16,4 11 0-16,12 4 0 16,13-2 0-16,0-4 0 0,23-10 0 15,15-12 0-15,8-14-51 16,5-16-236-16,5-8-207 16,-14-18-176-16,-15-8-183 0</inkml:trace>
  <inkml:trace contextRef="#ctx0" brushRef="#br0" timeOffset="50890.31">21966 8374 2445 0,'0'0'637'16,"0"0"-490"-16,120-31 55 15,15 17-202-15,40-8-12 16,-17 4-592-16,-24-1-1200 0</inkml:trace>
  <inkml:trace contextRef="#ctx0" brushRef="#br0" timeOffset="51047.71">24524 8364 1694 0,'0'0'1596'15,"0"0"-1276"-15,0 0-230 16,0 0-90-16,0 0-108 16,0 0-510-16</inkml:trace>
  <inkml:trace contextRef="#ctx0" brushRef="#br0" timeOffset="51316.09">22616 9212 2340 0,'0'0'806'15,"0"0"-482"-15,0 0-56 16,0 0-107-16,70-104-88 16,59 71-62-16,56 1-11 15,23 8-33-15,-8 6-38 0,-47 9-37 16,-55 2-43 0,-36 5-34-16,-21-2-2 0,-13 4-120 15,-28 0-228-15,0 0-113 16,-33 0-556-16</inkml:trace>
  <inkml:trace contextRef="#ctx0" brushRef="#br0" timeOffset="51551.99">22801 9180 912 0,'0'0'1121'16,"0"0"-551"0,0 0-87-16,-125 32-118 0,125-32-27 0,67 0-178 15,56-16-13 1,49-6-147-16,15-2 0 0,-29 4 0 15,-44 8 0-15,-50 4 0 16,-20 2 0-16,-5 2 0 16,-8-3 0-1,-9 4-59-15,-17-1-91 0,-5 4-314 16,0 0-442-16,0 0-648 0</inkml:trace>
  <inkml:trace contextRef="#ctx0" brushRef="#br0" timeOffset="51694.54">24330 9025 2228 0,'0'0'887'0,"0"0"-333"16,0 0-281-16,0 0-119 16,0 0-154-1,0 0 0-15,0 0-513 0,-47-10-1631 0</inkml:trace>
  <inkml:trace contextRef="#ctx0" brushRef="#br0" timeOffset="58685.74">14027 858 1061 0,'0'0'739'0,"0"0"-436"0,0 0-9 16,0 0-16-16,0 0-39 16,0 0-67-16,12-46-37 15,-12 46-68-15,0 8-32 16,0 18 26-16,0 12 26 15,6 12 12-15,1 8-50 16,2 2-38-16,2-2 4 16,0-7-15-16,1-9-24 15,-6-14 4-15,1-10-7 16,-3-14 27-16,-4-4 3 16,0-12 48-16,0-22-13 15,0-10-38-15,-13-13-8 0,-1-4 8 16,-1-10 1-16,-1-1 6 15,5 0 4-15,2 6-10 16,7 10 10-16,2 11-11 16,5 13-6-16,21 10-15 15,12 12 0-15,6 6 6 16,6 4-125-16,-2 0-53 16,4 20-103-16,-17 5-421 15,-12 1-138-15</inkml:trace>
  <inkml:trace contextRef="#ctx0" brushRef="#br0" timeOffset="58858.84">14049 1033 1285 0,'0'0'869'16,"0"0"-565"-16,0 0 72 16,0 0-206-16,0 0-134 15,0 0-36-15,141-53-47 16,-78 35-285-16,-17 4-251 15,-11 6-193-15</inkml:trace>
  <inkml:trace contextRef="#ctx0" brushRef="#br0" timeOffset="59664.73">14366 944 1380 0,'0'0'579'0,"0"0"-312"16,0 0 16-16,0 0-80 16,0 0-120-16,0 0-44 15,0 0 19-15,82 28-11 16,-61-12-1-16,-4 2-14 15,-3 2-6-15,-5 0-26 16,-7-1-7-16,-2-1 6 16,0-5 0-16,0 0-9 0,0-7-13 15,0-6 23 1,0 0 17-16,0 0-5 0,0-10 14 16,4-12-17-16,16-2-9 15,3-1 13-15,4 3-12 16,-1 6 19-16,-2 4-11 15,-3 6-9-15,-1 6 1 16,-5 0 1-16,-2 2 4 16,1 14 12-16,-3 0-11 15,1 5 5-15,-4-6-12 0,3 0-22 16,1-5-37-16,-3-5-21 16,-1-5 77-16,-3 0 3 15,-3-8 18-15,-2-11 9 16,0-4 10-16,-11 1-21 15,-6 2-5 1,-4 6-11-16,3 2 6 0,5 6 23 16,7 4-8-16,3 2-6 15,3 0-15-15,0 0-12 16,9 0 6-16,14 0 6 0,2 0 6 16,7 0 16-16,2 0-16 15,-3 2 2 1,-3 4-8-16,-3 2-5 0,-3 4 5 15,-5 6-13-15,-2 0 13 16,-2 4 1-16,1-1-1 16,-4-3-14-16,2-3-1 15,-5-6-16-15,-3-5 30 16,-2-3-7-16,2-1 8 16,3 0 33-1,2-11-21-15,2-7 0 0,5-3 21 16,-1-1-18-16,1 3 19 0,-3 2-8 15,-4 7-20-15,1 6 21 32,-4 4-27-32,1 0 6 0,-1 8 27 0,4 6-32 15,-4 4 15 1,-2-1-16-16,3-3-19 0,-5-4-5 16,2-6-22-16,1-4 22 15,2 0 15-15,0-4 16 16,3-13-14-16,4-3 7 15,-1 2 0-15,1 4 3 16,-1 6-3-16,0 8 0 16,1 0 2-16,1 2-2 0,1 16-1 15,7 8-137-15,-4-5-416 16,-5-6-174-16</inkml:trace>
  <inkml:trace contextRef="#ctx0" brushRef="#br0" timeOffset="59886.54">15478 694 466 0,'0'0'2096'0,"0"0"-1628"0,0 0-328 0,0 0 56 16,-5 102 13-16,28-52-125 15,3 4-36 1,1-2-48-16,-4-2-5 0,-15-1-91 31,-21 13-127-31,-23-12-318 16,-17-10-338-16</inkml:trace>
  <inkml:trace contextRef="#ctx0" brushRef="#br0" timeOffset="60223.28">13811 537 1637 0,'0'0'511'0,"0"0"-334"16,-107 104 202-16,70-37-86 16,8 9-94-16,10 8-68 15,15 2-31-15,4-2 9 0,18-1-50 16,26-9-29-16,21-10-9 16,35-6-21-16,39-20-72 15,35-26-101-15,-26-12-378 16,-30-2-555-16</inkml:trace>
  <inkml:trace contextRef="#ctx0" brushRef="#br0" timeOffset="60396.39">16015 1227 1377 0,'0'0'1498'0,"0"0"-1301"16,0 0-130-16,0 0-67 16,0 0-321-16,0 0-973 0</inkml:trace>
  <inkml:trace contextRef="#ctx0" brushRef="#br0" timeOffset="-71374.77">1294 12078 1139 0,'0'0'1191'15,"0"0"-887"-15,0 0-22 0,0 0-69 16,0 0-87-16,-6-123-78 16,-3 85-14-16,-9 0 38 15,-14 6 25-15,-15 10-8 16,-15 12 5-16,-13 10-41 16,-8 16-25-16,5 24-2 15,14 12-26-15,21 8 0 16,28 4 1-16,15 0-1 15,29 1 18-15,26-5-17 0,17-4 8 16,3-4-9 0,-3-4-3-16,-12 0-7 0,-20-2-10 15,-23 1-31-15,-17 5 20 16,-24 2 31 0,-29 2 21-16,-16-6-12 0,-5-12-8 15,5-14-2-15,13-20 2 16,18-4 9-16,20-38-10 15,18-20-27-15,5-18 15 16,37-10 11-16,16 1-24 16,13 7 14-16,8 14 10 15,3 16 2-15,-2 18 4 0,-4 16-5 16,-4 14-2-16,-10 10-5 16,-12 24-26-16,-7 10 0 15,-9 8-54-15,-9 0-27 16,-8 1 51-16,-1-7-40 15,-5-9 13-15,-3-8 12 16,2-13-18-16,-2-12-20 16,-1-4 63-16,-3-20 53 15,-2-16 48-15,-2-12-5 16,0-9 35-16,0-1 13 16,0 2-14-16,-6 6 37 15,-1 4 2-15,3 8-8 16,2 5 3-16,2 4-27 15,0 3-7-15,0 3-20 16,6 3-52-16,17 4-5 0,6 8 0 16,7 8-13-16,6 2 12 15,-1 32-13-15,2 16 14 16,-7 17 9-16,-9 11-7 16,-12 8 8-16,-5-4-10 15,-6-6-30-15,0-13-87 16,-2-19-157-16,7-34-204 15,-2-10-324-15,-4-14-327 0</inkml:trace>
  <inkml:trace contextRef="#ctx0" brushRef="#br0" timeOffset="-71075.83">2042 11600 2078 0,'0'0'878'0,"0"0"-605"15,0 0-58-15,0 0-117 16,0 0-22-16,0 0-59 16,0 0-17-16,130 130 0 15,-117-98-19-15,-2-7-85 0,-7-14 38 16,2-11 12-16,0-7 54 16,3-33 12-16,5-13-11 15,1-5 32-15,1 6-20 16,-3 14 40-16,-5 16 50 15,2 18-32-15,-3 4-44 16,1 34-17-16,-1 14-4 16,0 17-6-16,-3 8-61 15,-4 38-218-15,-4-21-397 16,-14-10-301-16</inkml:trace>
  <inkml:trace contextRef="#ctx0" brushRef="#br0" timeOffset="-70839.63">1080 13124 2965 0,'0'0'481'16,"0"0"-388"-16,0 0 45 15,225-72-84-15,-18 8-16 0,23-5-13 16,-19 5-17-1,-64 23-16-15,-64 14 7 0,-39 11-61 16,-21 8-5 0,-10 0-37-16,-6 2 17 0,-7 6 56 15,-4 0-338-15,-8 0-586 16</inkml:trace>
  <inkml:trace contextRef="#ctx0" brushRef="#br0" timeOffset="-70272.04">5240 12214 1642 0,'0'0'522'0,"0"0"27"0,0 0-43 15,0 0-303-15,0 0-102 16,0 0-52-1,-83 138-22-15,68-94 5 0,8-5-31 16,5-13 0-16,2-8 11 16,0-11-10-16,0-7-2 15,0 0 6-15,5-10 6 16,-1-18 52-16,-4-10-44 16,0-2-19-16,0 0 20 15,-11 10-1-15,-18 10 32 16,-6 18 11-16,-15 2-22 0,-8 38-17 15,-13 36-23-15,-7 34 17 16,18 1 3-16,15-9-5 16,29-11 17-16,16-24-33 15,27 6 1-15,25-3-2 16,39-16-18 0,3-22-43-16,10-24-29 0,1-6-97 15,-7-56-277-15,-13 2-265 16,-26-2-402-16</inkml:trace>
  <inkml:trace contextRef="#ctx0" brushRef="#br0" timeOffset="-69973.41">5618 12982 1555 0,'0'0'592'0,"0"0"-246"15,0 0-24-15,0 0-77 16,0 0-71-16,0 0-107 15,128-32-27-15,-113 5-8 16,-6 0-1 0,-9-1-1-16,0 1-6 0,-11 9 3 15,-16 9-7-15,-6 9 5 0,-7 7-5 16,-5 30-13-16,1 13-5 16,6 10 26-16,11 4 1 15,21-4 7-15,6-6-5 16,26-11-30-1,27-20-1-15,16-14-10 0,10-9-26 16,3-28-46-16,-8-19-88 16,-12-35-189-16,-24 10-317 15,-22 6-283-15</inkml:trace>
  <inkml:trace contextRef="#ctx0" brushRef="#br0" timeOffset="-69539.89">4774 12111 2034 0,'0'0'724'15,"0"0"-395"-15,0 0-52 16,0 0-157-16,0 0-92 15,160-3-28-15,-33-5-1 0,-2-6-145 16,-13-7-99-16,-27-3-270 16,-39 0-107-1,-17-6 293-15,-17-2 229 0,-18 4 100 16,-40 2 254-16,-16 6 286 16,2 4-11-16,6 6-183 15,18 2-47-15,16 6-98 16,18 2-85-16,2 0-77 15,18 0-24-15,20 14-2 16,9 8 5 0,6 4-9-1,-2 0-8-15,-3-2-2 0,-15 0-4 16,-11-2 5 0,-13 3 11-16,-9 0-10 0,-2 5 14 15,-21 2-15-15,-1 3-15 16,9 6-128-16,5-6-369 15,10-9-604-15</inkml:trace>
  <inkml:trace contextRef="#ctx0" brushRef="#br0" timeOffset="-69304.36">6430 12444 2875 0,'0'0'729'16,"0"0"-529"-16,0 0-71 15,0 0-92-15,0 0-37 0,189-28-24 16,-100 24-138-16,16 4-313 16,-25 0-362-16,-26 0-440 0</inkml:trace>
  <inkml:trace contextRef="#ctx0" brushRef="#br0" timeOffset="-69178.73">6559 12675 1728 0,'0'0'569'16,"0"0"-242"-16,0 0-47 15,0 0-63-15,129 20-95 16,18-46-122-16,-16-8-47 16,-6-6-610-16</inkml:trace>
  <inkml:trace contextRef="#ctx0" brushRef="#br0" timeOffset="-68437.97">8529 11079 1620 0,'0'0'518'0,"0"0"-314"15,0 0 71-15,-16-107-5 16,-4 85-74-16,-7 7-99 16,-6 6 2-16,-5 9-38 15,-3 0-29-15,6 2 14 16,2 14-32 0,10 7 14-16,8 4 2 0,9 4 3 15,6 7 29-15,0 2-16 16,0 8 13-16,10 4 23 0,3 6-34 15,-1 10 9-15,-6 26-9 32,-1 35-9-32,-5 41 11 0,0 21-17 0,0 11-9 31,-9 1 1-31,-5-5-25 16,-1 15 0-16,-3 8 0 15,-6 5 0-15,-1 1 0 16,1 2 0-16,-3 3 0 15,2-5 0-15,0 14 0 16,0 3 0-16,-2 5 0 0,-4-5 0 16,-3-5 0-16,1-13 0 15,2-7 0-15,6-17 0 16,11-19 0-16,10-23 0 16,4-39 0-16,6-37 0 15,17-34 0-15,10-20 0 16,12-12 0-16,18-14 0 15,14-4 0-15,14-30 0 16,7-20 0-16,3-8 0 16,4-4 0-16,-1 4 0 15,1 1 0-15,2 7-93 16,-2 4-63-16,12-16-174 16,-25 10-519-16,-23 2-619 0</inkml:trace>
  <inkml:trace contextRef="#ctx0" brushRef="#br0" timeOffset="-67870.99">10017 10802 1707 0,'0'0'657'15,"0"0"-308"-15,0 0 8 0,0 0-72 16,0 0-98-16,0 0-52 16,-3 155-24-16,3-77-31 15,9 10-28 1,1 0-2-16,-6-2-41 0,0-5-9 15,-4-7-39-15,0-10-162 16,5-6-308-16,-1-16-385 16,0-22-641-16</inkml:trace>
  <inkml:trace contextRef="#ctx0" brushRef="#br0" timeOffset="-67603.76">10525 11211 1899 0,'0'0'746'16,"0"0"-398"-16,0 0 122 15,0 0-266 1,0 0-83-16,0 0-94 0,0 0 8 16,-67 56 16-16,56 5-15 15,-7 12 15-15,-2 12-24 16,-5 5-6-16,-4 6-14 0,2-3-7 15,4-5-1-15,2-10-59 16,5-14-111-16,-3-8-166 16,5-18-282-16,3-17-725 0</inkml:trace>
  <inkml:trace contextRef="#ctx0" brushRef="#br0" timeOffset="-67244.99">10862 11401 1624 0,'0'0'766'16,"0"0"-241"-16,0 0-66 16,0 0-188-1,0 0-148-15,0 0-58 16,-32 103 8-16,32-27-41 0,0 12 2 15,0 2-26-15,11 3-2 16,2-9 5-16,-1-9-11 0,-3-14 0 31,-1-14-1-31,-2-15-12 0,-4-14 11 16,-2-14-8-16,0-4 10 16,-23-8 25-16,-15-19-16 15,-13-6 14-15,-9-6 45 16,-3 5-68-16,3 6 0 15,9 10 0-15,17 8 0 16,17 10 0-16,17 0 0 16,40 22-59-16,18 2-221 15,6-4-729-15</inkml:trace>
  <inkml:trace contextRef="#ctx0" brushRef="#br0" timeOffset="-66805.53">11109 11735 2300 0,'0'0'876'0,"0"0"-417"15,0 0-219-15,0 0-150 16,0 0-72-16,140-107 11 0,-78 103-29 16,-8 4 0-1,-12 0 0-15,-15 20-8 0,-18 10-14 16,-9 8 5-16,-14 3-2 15,-19 3 8-15,-9-6 11 16,1-4 0-16,8-10 5 16,11-8-3-16,11-10-2 15,8-4 0-15,3-2 1 16,7 0 16-16,22-10-17 16,10-2 0-16,7 2 10 15,3 6-9-15,0 4-2 16,-6 0 1-16,-8 14-23 15,-13 10 23-15,-13 6-29 0,-9 2 19 16,-2 4-4-16,-29-2 25 16,-12 1-11-16,-8-6 0 15,-7-4 1-15,-2-7 15 16,-2-8-16-16,4-10-33 16,-2-18-135-16,14-17-376 15,13-9-631-15</inkml:trace>
  <inkml:trace contextRef="#ctx0" brushRef="#br0" timeOffset="-66616.7">10854 11369 1538 0,'0'0'1298'15,"0"0"-665"-15,0 0-387 16,0 0-79-16,128-41-68 15,-44 32-66-15,7 1-33 16,1 7-71-16,-7 1-190 16,-23 9-557-16,-26 11-803 0</inkml:trace>
  <inkml:trace contextRef="#ctx0" brushRef="#br0" timeOffset="-65810.74">9476 12918 1393 0,'0'0'600'0,"0"0"-287"15,0 0 78-15,0 0 60 16,0 0-192-16,0 0-99 15,0 0-52-15,-5-22-46 16,5 63 13-16,0 18 13 16,0 15-41-16,5 10-16 15,8 5-14-15,3-3-17 16,1-12 0-16,3-10-29 16,0-18-106-16,7-24-339 0,-7-11-245 15,-2-11-239-15</inkml:trace>
  <inkml:trace contextRef="#ctx0" brushRef="#br0" timeOffset="-65542.99">10004 13020 1713 0,'0'0'761'0,"0"0"-268"0,0 0-31 16,0 0-214-16,0 0-67 15,0 0-98-15,0 0-35 16,-38 48 59-16,13 10-107 15,-8 28 0-15,-10 27 0 16,3-5 0-16,3-8 0 16,8-14 0-16,6-18 0 15,0 7 0-15,4 7 0 16,3-12 0-16,7-13 0 16,7-17-77-16,2-22-193 15,0-13-335-15,11-5-493 0</inkml:trace>
  <inkml:trace contextRef="#ctx0" brushRef="#br0" timeOffset="-65216.38">10266 13321 544 0,'0'0'2022'15,"0"0"-1405"-15,0 0-164 16,0 0-197-16,0 0-107 15,0 0-94-15,0 0-55 16,-69 158 0-16,61-72 0 16,3 7 0-16,5-3 0 15,0-6 0-15,0-10 0 16,0-12 0-16,5-18 0 16,-1-13 0-16,-2-13 0 15,-2-17 0-15,0-1 0 16,-22 0 0-16,-14-14 0 15,-8-5 0-15,-8-2 0 16,-1 3 0-16,8 4 0 16,10 6 0-16,17 2 0 0,20-2-56 15,25 0-406-15,8 1-586 16</inkml:trace>
  <inkml:trace contextRef="#ctx0" brushRef="#br0" timeOffset="-64806.99">10427 13668 2006 0,'0'0'851'16,"0"0"-272"-16,0 0-297 15,0 0-136-15,0 0-110 16,115-119-11-16,-61 107-25 16,-4 8 12-16,-13 4-21 15,-12 2 9-15,-12 22-16 16,-13 6 15-16,0 7-12 15,-11 1 13 1,-9-2 0-16,-3-4 1 0,8-8 15 16,6-8-1-16,9-6-15 15,0-4 26-15,11-4-26 16,23-2 16-16,7 0-16 16,9 0 6-16,1 2-6 0,-4 2 0 15,-10 6-8-15,-12 0 7 16,-11 6-18-16,-14 4 18 15,0 2-1-15,-18 4 2 16,-16 4 12-16,-10-2-12 16,-9-2 11-16,-3-2-10 15,-4-3 5-15,4-11-12 16,2-10-60-16,-3-18-267 16,10-21-457-16,11-7-617 0</inkml:trace>
  <inkml:trace contextRef="#ctx0" brushRef="#br0" timeOffset="-64602.77">10342 13307 2474 0,'0'0'770'0,"0"0"-296"16,0 0-254-16,0 0-125 15,0 0-58-15,0 0-28 16,138-95 8-16,-71 86-17 15,5 2-3-15,3 5-51 0,12 2-176 16,-18 10-509 0,-20 8-791-16</inkml:trace>
  <inkml:trace contextRef="#ctx0" brushRef="#br0" timeOffset="-64248.36">9511 14512 172 0,'0'0'1932'0,"0"0"-1250"15,0 0-188-15,0 0-117 16,0 0-113-16,0 0-148 16,0 0-57-16,-14 30-59 15,17 38 0-15,10 8 0 0,8 8 0 16,0-2 0-1,4-7 0-15,0-11-98 0,4-18-439 16,-10-18-419-16,-3-22-1106 0</inkml:trace>
  <inkml:trace contextRef="#ctx0" brushRef="#br0" timeOffset="-64012.09">9892 14610 2203 0,'0'0'820'15,"0"0"-298"-15,0 0-207 16,0 0-79-16,0 0-236 16,0 0 0-16,0 0 0 0,-54 169 0 15,33-51 0-15,-13 22 0 16,3-8 0-16,4-25 0 16,11-39 0-16,10-20 0 15,1 4 0-15,5 2 0 16,0 5-158-16,0-19-405 15,0-10-689-15</inkml:trace>
  <inkml:trace contextRef="#ctx0" brushRef="#br0" timeOffset="-63664.02">10235 15125 1355 0,'0'0'1414'16,"0"0"-884"-16,0 0-253 16,0 0-13-16,0 0-122 15,0 0-95-15,0 0 20 16,-27 155-67-16,27-39 0 16,3-5 0-16,-3-11 0 0,0-16 0 15,0-26 0-15,2 0 0 16,0-4 0-16,-2-18 0 15,0-14 0-15,0-10 0 16,0-12 0-16,-13 0 0 16,-19-8 0-16,-10-10 0 15,-7-6 0-15,-4 4 0 16,6 2 0-16,5 8 0 16,13 2 0-16,11 4 0 15,13 4 0-15,22 0-75 16,20-2-471-16,5-2-476 0</inkml:trace>
  <inkml:trace contextRef="#ctx0" brushRef="#br0" timeOffset="-63247.42">10534 15440 1967 0,'0'0'939'0,"0"0"-333"16,0 0-317-16,0 0-161 15,0 0-59 1,0 0-60-16,0 0-3 0,143-66-2 0,-112 78-4 16,-12 12-1-1,-9 6-24-15,-10 2-10 0,0 3 35 16,-20-2 2-16,-3-3 10 16,4-3 36-16,5-13-26 15,14-2 16-15,0-6-31 16,22-2 4-16,20-4-11 15,10 0 0-15,4 0 0 16,0 0 0-16,-8 0 0 16,-10 0 0-1,-12 0 0-15,-9 12 0 16,-11 4 0-16,-6 6 0 16,-2 4 0-16,-25 0 0 15,-11 2 0-15,-9 2 0 0,-9-8 0 16,-6-2 0-16,-1-8 0 15,-3-12-57-15,-21-22-198 16,18-14-510-16,7-12-806 0</inkml:trace>
  <inkml:trace contextRef="#ctx0" brushRef="#br0" timeOffset="-63105.37">10307 15119 2663 0,'0'0'740'0,"0"0"-454"0,0 0-17 16,0 0-131-16,133-54-138 16,-54 36 0-16,31-20-3 15,-16 6-229-15,-20 0-1223 0</inkml:trace>
  <inkml:trace contextRef="#ctx0" brushRef="#br0" timeOffset="-62003.7">11639 10640 1382 0,'0'0'548'16,"0"0"-263"-16,0 0 29 15,0 0-1-15,0 0-95 16,0 0-111-16,158-94-46 16,-93 79-4-16,3 3-27 15,7 4 7-15,-9 2 22 16,-3 6-4-16,-10 0 16 15,-11 0-20-15,-11 10 4 16,-8 17-13-16,-8 13-13 0,-5 20 4 16,-4 30 0-16,-2 38-2 15,1 38 13-15,1 19-2 16,4 5 3-16,3 3 6 16,1-4-50-1,-3 9 15-15,-3 12-2 16,-6 9-5-16,0 10 6 0,-2 11-9 15,0 11 19-15,0-2-22 16,0 4-3-16,0-1-6 16,0-1 5-16,0 1 1 0,5 1 8 15,2-6 5 1,2-19-13-16,4-9 0 0,5-23-15 16,2-17 15-16,-2-23 0 15,-14-17 0-15,-4-37 15 16,0-30-15-16,-22-20 0 15,-7-12 0-15,-14 1 0 16,-7-4 0-16,-15 2 0 16,-9-15 0-16,-5-8 0 15,-11-6 0-15,-5-2 0 16,-6-6 0 0,3 0 0-16,6 0 0 0,15 2 0 15,17-4 0-15,26 0 0 0,37-14 0 16,28-18-141-16,15-2-831 15</inkml:trace>
  <inkml:trace contextRef="#ctx0" brushRef="#br0" timeOffset="-61872.14">12917 16008 2689 0,'0'0'939'0,"0"0"-603"15,0 0-204 1,0 0-132-16,0 0 0 16,0 0-66-16,0 0-844 0</inkml:trace>
  <inkml:trace contextRef="#ctx0" brushRef="#br0" timeOffset="-55611.16">16555 11081 1294 0,'0'0'390'0,"0"0"-27"16,0 0 124-16,-12-138-176 16,10 103-64-16,-1 12-10 15,1 6-29-15,-2 9-22 16,2 8-36-16,-6 0-86 16,0 25-28-16,-3 34-30 15,-1 9-5-15,4 17 29 16,3 7-23-16,5-10 1 0,2 5-8 15,23-13-5 1,11-14 4 0,9-18-26-16,5-20-12 0,4-20 15 0,-5-2-5 15,-2-32 29-15,-10-14 24 16,-8-11-23 0,-8-8 6-16,-10-6 4 0,-7-1-11 15,-4 6 21-15,0 12-10 16,0 16 16-16,-2 16 19 15,-3 16-23-15,-1 6 2 16,2 18-25-16,-1 24 0 0,3 14 0 16,2 10 0-16,0 8 0 15,9-1 0-15,13-5 0 16,7-8 0-16,5-12-3 16,3-16-29-16,3-14 11 15,0-14-36-15,1-4 27 16,-4-22 23-16,-1-14 11 15,-7-8-5-15,-7-5 1 16,-6 2 0-16,-7 7 21 16,-7 9 4-16,-2 12 25 15,0 12 1-15,0 7-51 16,-7 4 0 0,-6 27 0-16,2 9 0 0,-1 11 0 15,6 10 0 1,4 3 0-16,2 0 0 15,0-4 0-15,0-6 0 16,11-11 0-16,2-11-185 16,3-20-389-16,0-12-276 15,-6 0-667-15</inkml:trace>
  <inkml:trace contextRef="#ctx0" brushRef="#br0" timeOffset="-55406.61">17588 11323 1453 0,'0'0'829'16,"0"0"-370"-16,0 0-202 15,0 0 23-15,0 0-78 16,138-63-76-16,-96 63-44 16,5 0-68-16,0 0-14 15,20-9-144-15,-11 1-457 16,-15-2-494-16</inkml:trace>
  <inkml:trace contextRef="#ctx0" brushRef="#br0" timeOffset="-55241.74">17844 11387 1957 0,'0'0'837'16,"0"0"-487"-16,0 0 25 16,0 0-185-16,0 0-94 15,0 0-16-15,0 0-62 16,130 71-18-16,-64-92-9 15,32-22-141-15,-15 3-228 16,-14 0-612-16</inkml:trace>
  <inkml:trace contextRef="#ctx0" brushRef="#br0" timeOffset="-54771.98">18776 10858 988 0,'0'0'873'0,"0"0"-354"16,0 0 28-16,0 0-53 16,0 0-232-16,0 0-115 0,0 0-78 15,-43 64 23 1,28 18-22-16,3 11-35 0,8-1-35 15,4-6 0-15,2-11 0 16,25-17 0 0,6-18-11-16,8-20 1 0,-1-18-10 15,-1-2 20-15,-3-33-3 16,-5-12 3-16,-4-14 0 16,-2-9 9-16,-5-6 8 15,-5-2 1-15,-1 5-18 16,-5 12 0-16,-3 18 0 15,-4 18 0-15,0 14 0 16,-2 9 0-16,0 14 0 16,3 24 0-16,-1 19 0 0,3 13 0 15,2 6 0-15,1 2 0 16,3-2 0-16,3-7 0 16,1-9-144-16,5-8-406 15,-1-18-500-15,-4-14-857 0</inkml:trace>
  <inkml:trace contextRef="#ctx0" brushRef="#br0" timeOffset="-54536.48">19248 11496 1520 0,'0'0'846'0,"0"0"-162"15,0 0-184 1,0 0-281-16,0 0-57 0,0 0-70 16,0 0-55-16,47-54-1 0,-21 54-36 15,3 0 0-15,-2 8 0 16,-7 12-33-16,-11 6-11 15,-9 2 5-15,0 2 36 16,-11 2 3-16,-11-6 14 16,1-2 13-16,8-6 25 15,7-4-26-15,6-6-26 16,4-4 0-16,32-4 0 16,15 0 0-16,16-13-80 15,31-38-173-15,-16 5-666 16,-15-2-1158-16</inkml:trace>
  <inkml:trace contextRef="#ctx0" brushRef="#br0" timeOffset="-54378.92">19883 11147 1787 0,'0'0'1058'16,"0"0"-400"-16,0 0-336 15,0 0-125-15,0 0-157 16,0 0-23-16,0 0-17 15,178-34-114-15,-106 32-162 16,-22 2-519-16,-19 0-572 0</inkml:trace>
  <inkml:trace contextRef="#ctx0" brushRef="#br0" timeOffset="-54236.43">19929 11358 1247 0,'0'0'1098'31,"0"0"-441"-31,0 0-303 15,0 0-94-15,0 0-113 16,141 0-71-16,-57-22-76 16,34-25-58-16,-20 7-418 15,-17 0-585-15</inkml:trace>
  <inkml:trace contextRef="#ctx0" brushRef="#br0" timeOffset="-53780">20812 10818 2057 0,'0'0'854'0,"0"0"-379"16,0 0-154-16,0 0-78 16,0 0-97-16,0 0-146 15,0 0 0-15,-56-30 0 16,56 90 0-16,0 32 0 15,0 1 0-15,0 3 0 16,0 2 0-16,7-22 0 0,7 0 0 16,7-15 0-16,6-21 0 15,4-22 0-15,5-18 0 16,2-10 0-16,2-32 0 16,-2-17 0-16,-1-10 0 15,4-26 0-15,-10 5 0 16,-7 0 0-16,-6 1 0 15,-11 29 0-15,-3 4 0 16,-4 22 0-16,0 22 0 16,0 12 0-16,0 18 0 15,0 30 0-15,-4 16 0 16,2 13 0-16,2 5 0 0,0-2 0 16,0-6 0-16,0-8 0 15,0-9 0-15,6-7-158 16,-1-18-639-16,0-12-808 0</inkml:trace>
  <inkml:trace contextRef="#ctx0" brushRef="#br0" timeOffset="-53403.65">21280 11444 1986 0,'0'0'861'16,"0"0"-265"-16,0 0-264 15,0 0-124-15,0 0-95 0,98-115-113 16,-55 97 0-16,-1 7 0 15,-7 7 0-15,-8 4 0 16,-12 0 0-16,-13 19 0 16,-2 9 0-16,-4 5-33 15,-20 3 32-15,-3 0-12 16,0-4 13-16,5-4 0 16,7-8 1-16,9-4-1 15,6-6 0-15,10-2 0 16,21-2 11-16,9-2-11 15,7-2 0-15,-3 2-2 16,-4 2 4-16,-4 4-3 16,-12 2 1-16,-10 4-3 0,-11 2-6 15,-3 2 9-15,-17 2 0 16,-14 0 23-16,-11 0-17 16,-5-1 13-16,1-3-19 15,1-4-7-15,7-8-2 16,21-12-73-16,11-20-280 15,6-10-728-15</inkml:trace>
  <inkml:trace contextRef="#ctx0" brushRef="#br0" timeOffset="-53206.61">21877 10993 2349 0,'0'0'790'0,"0"0"-195"0,0 0-378 15,0 0-72-15,0 0-145 16,151-4 0 0,-88 4 0-16,-8 0-38 0,-9 0-301 15,-17 0-525-15,-19 0-590 0</inkml:trace>
  <inkml:trace contextRef="#ctx0" brushRef="#br0" timeOffset="-53079.22">22017 11183 1776 0,'0'0'814'15,"0"0"-292"-15,0 0-182 16,0 0-99-16,0 0-125 16,0 0-67-16,161 42-49 31,-56-64-174-31,-17-4-531 16,-9 2-989-16</inkml:trace>
  <inkml:trace contextRef="#ctx0" brushRef="#br0" timeOffset="-52639.38">22857 11093 2082 0,'0'0'802'0,"0"0"-283"15,0 0-205-15,0 0-112 16,0 0-25-16,0 0-177 16,0 0 0-16,114-54 0 15,-85 26 0-15,-4-8 0 16,-8-4 0-16,-3-9 0 15,-8-5 0-15,-3-10 0 16,-3-6 0-16,0-9 0 0,0-1 0 16,-9 2 0-1,-7 10 0-15,-5 12 0 0,2 13 0 16,1 18 0-16,5 13 0 16,1 12 0-16,6 5 0 15,3 34 0-15,3 15 0 16,0 14 0-16,0 10 0 15,9 7 0-15,5 1 0 16,-1 2 0-16,-1-2 0 16,-6-2 0-16,-1-7 0 0,-3-7 0 15,2-10 0 1,6-12 0-16,5-12 0 0,9-12 0 16,12-16 0-16,4-8-30 15,7-12-134-15,-1-24-86 16,12-36-61-16,-10 4-359 15,-13 4-156-15</inkml:trace>
  <inkml:trace contextRef="#ctx0" brushRef="#br0" timeOffset="-52481.82">22795 10726 1980 0,'0'0'811'0,"0"0"-279"16,0 0-156-16,0 0-127 15,0 0-101-15,0 0-148 16,122-38 0-16,-28 24 0 16,11 0-56-16,39-4-127 15,-25 4-413-15,-17 1-570 0</inkml:trace>
  <inkml:trace contextRef="#ctx0" brushRef="#br0" timeOffset="-52339.11">24010 10694 2514 0,'0'0'891'0,"0"0"-533"16,0 0-25-16,0 0-333 15,0 0 0-15,0 0-72 16,0 0-715-16</inkml:trace>
  <inkml:trace contextRef="#ctx0" brushRef="#br0" timeOffset="-51181.48">24041 10341 662 0,'0'0'1123'0,"0"0"-790"15,0 0 129-15,0 0-115 16,0 0-122-16,0 0-41 31,0 0-90-31,-112 12-32 0,70 66 68 16,-10 38-13-16,3 39-12 16,11 15 6-16,25-7-42 15,13-19 3-15,36-42-72 16,10-22 0-16,4-23 0 15,6-13 0-15,6-2 0 0,2-6 0 16,-3-6 0-16,-19-18 0 16,-20-12 0-16,-13 0 0 15,-9-22 0-15,0-4 0 16,0-4-3-16,-2-14-161 16,2 7-470-16,0 8-733 0</inkml:trace>
  <inkml:trace contextRef="#ctx0" brushRef="#br0" timeOffset="-50769.56">24281 11217 2053 0,'0'0'748'16,"0"0"-429"-16,9-104-9 15,20 50-129-15,7-8-65 16,4-5-61-16,-1-5-10 15,-4 0-13-15,-12 4-14 16,-9 10 6 0,-14 12-8-16,0 18 8 0,-11 16-1 0,-13 12-23 15,-7 5-6-15,2 26 5 16,6 9 1-16,9 2 4 16,14 4-3-16,0-2-1 15,27 0 0-15,16-4-15 16,8-2 0-16,7-2-5 15,0-4-26 1,-7-3-11-16,-13-4-23 0,-16-2 10 16,-17-5 47-16,-5 0 10 15,-29-4 13-15,-15 2 51 16,-8-2 9-16,0-2-17 16,8-2-35-16,9-2-8 0,12-2-33 15,23-4-234 1,0-2-431-1,9 0-407-15</inkml:trace>
  <inkml:trace contextRef="#ctx0" brushRef="#br0" timeOffset="-49981.57">25078 10840 1015 0,'0'0'1139'0,"0"0"-621"15,0 0-154-15,-31-122-15 0,12 98-121 16,-4 12-95-16,-2 12-11 15,-1 4-67 1,-1 30-25-16,3 14-3 0,6 8-26 16,9 2-1-16,9-1 0 15,2-13-15 1,25-12 13-16,7-14-22 16,1-16 20-16,3-2-2 0,-3-20 3 31,-8-12 3-31,-4-8 1 0,-10-3 30 15,-6 1 20-15,-7 4-15 16,0 8 14-16,0 12-50 16,0 12 0-16,-3 6 0 15,-4 14 0-15,5 18 0 16,2 6 0-16,0 2 0 16,12-4 0-16,12-5 0 15,5-12 0-15,2-10 0 16,-2-9 0-16,-2 0 0 15,-3-14 0-15,-1-11 0 16,-4 0 0-16,0-4 0 0,-2 3 0 16,-1 2 0-1,-5 8 0-15,-4 8 0 0,-5 8 0 16,1 0 0-16,-1 22 0 16,2 12 0-16,5 6 0 15,5 0 0-15,7-5 0 16,8-13-18-16,7-12 3 15,0-10-2-15,2-4 17 16,-5-24 2-16,-4-8 13 16,-2-5-8-16,-10 1 19 0,-1 0-26 15,-7 6 0 1,-5 8 0-16,-2 8 0 0,-2 12 0 16,0 6 0-16,3 12 0 15,-3 28 0-15,5 20 0 16,1 15 0-16,3 25 0 15,2-4 0-15,1 2 0 16,-2 1 0-16,-1-17 0 16,3 6 0-16,-6-6 0 15,1-12 0-15,-3-9 0 16,-4-15 0-16,0-12 0 16,0-14 0-16,-22-12 0 0,-11-8 0 15,-10-4 0-15,-5-26 0 16,-6-8 0-16,9-11 0 15,16-9 0-15,18-8 0 16,11-10-36-16,45-22-132 16,39-35-317-16,-5 19-349 15,-8 12-777-15</inkml:trace>
  <inkml:trace contextRef="#ctx0" brushRef="#br0" timeOffset="-49776.49">26038 10471 1687 0,'0'0'1033'16,"0"0"-505"-16,0 0-167 0,0 0-103 16,0 0-29-16,139 66-229 15,-64 15 0-15,10 33 0 16,-6 32 0-16,-21 9 0 16,-34-11 0-16,-24-32 0 15,-13-32 0-15,-25-15 0 16,-36 11 0-16,-86 49-63 15,10-13-490-15,-14 4-828 0</inkml:trace>
  <inkml:trace contextRef="#ctx0" brushRef="#br0" timeOffset="-47579.36">16059 14199 1205 0,'0'0'260'16,"0"0"-14"-16,0 0 232 15,0 0-146-15,0 0-33 16,0 0-66-16,0 0 21 16,-7 0-52-16,41-52-112 15,11-12-50-15,19-29-23 16,12-21-17-16,-10 4-2 16,-12 13-7-16,-21 15 9 15,-21 26 23-15,-10 2-17 16,-2 6 13-16,-16 26 14 15,-23 22-18-15,-11 10-14 0,-3 36-1 16,6 16 9-16,12 10 9 16,19 7-17-16,16 1 13 15,13 0-14-15,36-2-10 16,11-2 1-16,6-4-2 16,-9-5 8-1,-12-7 3-15,-26-6 0 0,-19-8 6 16,-15-8 10-16,-39-4-15 15,-14-9 19-15,-8-7-4 16,2-8-14-16,12-10 40 16,20 0-30-16,17-5 7 15,23-9-19-15,4-8-34 16,38-8-43-16,20-4-106 0,14-4-142 16,10-4-144-16,1 0 159 15,-4 0 126-15,-10 2 137 16,-15 4 47-16,-15 6 149 15,-16 6 158-15,-14 7 5 16,-9 8 37-16,-2 6-82 16,0 3-83-16,-9 8-74 15,-6 24-97-15,1 11 13 16,4 11-17-16,8 0-9 16,2-2 21-16,15-6-21 0,16-14 1 15,4-10-1-15,6-14-27 16,-8-8 19-1,-8 0-8-15,-12-22 16 16,-11-12 13-16,-2-8-1 0,-17-6-4 16,-12-2-7-16,-4 2 8 15,4 10-9-15,2 9 0 16,11 11 0-16,5 12 12 16,7 6-11-16,4 0 5 0,0 0-6 15,8 9-3-15,17 2 1 16,10 0-5-16,17-7 4 15,15-4-9-15,14-3 12 16,6-19-39-16,1-6-23 16,-12-8-29-16,-14-2 35 15,-20-6 25-15,-17-2 31 16,-19-8 3-16,-6 0 13 16,-6-3 8-1,-19 6 23-15,-2 6-8 0,-2 11 22 16,2 10-16-16,4 14-10 15,4 10 23-15,3 12-25 16,8 32-7-16,8 35-26 0,0 33 0 16,16 26 0-1,13-10 0-15,-3-25 0 16,-2-37 0-16,-3-22 0 0,6-4 0 16,0-6 0-16,-2-6-12 15,-2-14 10-15,-5-14-25 16,-5-4 24-16,-1-26 3 15,1-12 8-15,3-14-7 16,-1-2 8-16,3 2-9 16,2 8 0-16,0 11-1 0,-3 14 1 15,4 16 5-15,-3 7-4 16,-1 17 20-16,1 20-21 16,3 12 0-16,-2 3 0 15,2 0 0-15,1-8 0 16,0-10 0-16,0-12 0 15,-1-16 0 1,-2-6 0-16,-3-6 0 0,-3-26 0 16,-1-8 0-16,-1-6 0 15,-3-4 0-15,-1 1 0 16,2 9 0-16,2 12 0 0,3 13 0 16,6 12 0-1,9 3-3-15,10 14 3 16,11 12 3-1,8 2-3-15,6 1 0 16,3-7 0-16,-2-8 0 16,-5-10 0-16,-13-4 0 15,-9 0 0-15,-9-18 0 16,-11-8 0-16,-9 0 0 16,-5-9 0-16,-4 2 0 15,0-2 0-15,-9 5 0 16,-9 8 0-16,-7 12 0 15,-4 10 0-15,-4 6 0 16,0 28 0-16,4 14 0 0,9 8 0 16,15 5 0-1,5-3 0-15,25-10 0 0,26-12-8 16,43-20-166-16,-9-14-353 16,-10-2-450-16</inkml:trace>
  <inkml:trace contextRef="#ctx0" brushRef="#br0" timeOffset="-47048.3">19408 13910 1543 0,'0'0'692'0,"0"0"20"16,0 0-179-16,0 0-238 15,0 0-109-15,0 0-51 16,0 0-135-16,-77 8 0 15,77 50 0-15,10 10 0 16,11 1 0-16,2-5 0 16,6-16 0-16,6-12 0 15,0-18 0-15,5-18-3 0,0-4-23 0,-1-32-14 16,-2-18 31-16,-8-12 2 16,-2-27 7-16,-8-25 0 15,-12-20 6-15,-7 9 0 31,0 34 25-31,0 38 11 0,-7 35-42 0,-1 12 0 16,-3 10 0-16,-1 14 0 16,4 50 0-16,8 37 0 15,0 1 0-15,0-4 0 0,0-10 0 16,6-23 0-16,1 3 0 31,-3-4 0-31,-1-16 0 0,-1-18 0 0,-2-16 0 16,0-10 0-16,2-4 0 15,3-10 0-15,5-14 0 16,11-6 0-16,12 0 0 16,14-2 0-16,13 3 0 15,7 10 0 1,2 1 0-16,-6 5-72 0,-17 3-147 16,-37 1-231-1,-9 0-153-15,-16 0-146 0</inkml:trace>
  <inkml:trace contextRef="#ctx0" brushRef="#br0" timeOffset="-46876.55">19210 13579 2264 0,'0'0'760'15,"0"0"-392"-15,0 0-86 16,0 0-169-16,0 0-113 15,138 32-123-15,-55-3-579 16,-3-1-1997-16</inkml:trace>
  <inkml:trace contextRef="#ctx0" brushRef="#br0" timeOffset="-44444.93">20854 13615 1818 0,'0'0'749'0,"0"0"-377"15,0 0 158-15,0 0-279 16,0 0-86-16,0 0-69 16,0 0-35-16,0 44-28 15,0 5-12-15,0 9-21 16,0 6 0-16,16 0 0 16,11-6 0-16,9-8 0 15,10-18 0-15,5-14-16 16,5-18 16-16,-3 0 6 15,-1-26 4-15,-7-11-10 0,-12-12 0 16,-7-1 0-16,-8-2 0 16,-7 4 0-1,-6 8 0-15,-5 10 0 0,0 14 0 16,0 12 0-16,0 4 0 16,0 26 0-16,0 18 0 15,0 34 0-15,9 31 0 16,4 27 0-16,1-8 0 15,-3-22 0-15,-5-28 0 16,-2-21 0-16,-4 7 0 16,0 2 0-16,0-6 0 15,-6-12 0-15,-19-18 0 0,-8-17 0 16,-7-13 0-16,-4-9 0 16,-3-27 0-16,2-12 0 15,12-32 0-15,24-36 0 16,18-27 0-16,40 9 0 15,13 26 0-15,0 37 0 16,-4 27 0-16,11-2 0 16,7 4-12-16,4 4 12 15,-15 16 0-15,-18 12 0 16,-20 10 6-16,-17 4-6 0,-10 26 6 16,0 10-6-1,-8 4 0-15,-6 4 0 0,7-8 0 16,7-8 0-16,0-5 0 15,25-17 0-15,9-8 0 16,5-2 0-16,0-12-8 16,-8-20 9-16,-11-7-1 15,-11-5 7-15,-9-4-7 16,0 0 0-16,-18 4 0 16,-7 8 0-16,1 8 0 15,0 12 0-15,1 6 0 0,10 8 0 16,6 2 0-16,7 0 0 15,0 0 0-15,22 6 0 16,12 1 0-16,6-2 0 16,7-5 0-1,2 0 0-15,-5 0 0 0,-4-5 0 16,-9 4 0-16,-12-3 0 16,-9 4 0-16,-7 0 0 15,-3 20 0-15,0 6 0 16,0 6 0-16,0 0 0 15,4 0 0-15,16-10 0 16,9-8 0-16,7-10 0 0,1-4 0 16,0-4 0-16,-2-18 0 15,-3-6 0-15,-6-4 0 16,-4-2 0-16,-4-4 0 16,-3 4 0-16,-3 4 0 15,-3 7 0-15,-3 10 0 16,-2 8 0-16,2 5 0 15,-2 5 0-15,3 18 0 16,3 8 0-16,4 5 0 0,1 0 0 16,4-6 0-1,-2-4 0-15,1-10 0 0,-3-8 0 16,1-8 0-16,3 0 0 16,-2-12 0-1,5-12 0-15,3-2 0 0,4-2 0 16,4 2 0-16,1 6 0 15,-1 6 0-15,3 10 0 16,-3 4 0-16,-4 7 0 16,-4 22 0-16,-5 7 0 15,-7 2 0-15,-7 2 0 16,-6-4 0-16,0-6 0 0,0-8 0 16,-4-8 0-16,-4-12 0 15,1-2 0 1,7-2 0-16,0-22 0 0,0-6 0 15,26-10 0 1,10-6 0-16,9-2 0 0,6-2 0 16,-5 6 0-1,-6 3 0-15,-11 11 0 0,-13 6 0 16,-11 8 0-16,-5 6 0 16,-3 4 0-16,-13 4 0 15,-3 2 0-15,1 0 0 16,0 12 0-16,7 10 0 0,6 10 0 31,5 3 0-31,0 5 0 0,23 0 0 0,6-2 0 31,6 0 0-31,1-4 0 0,-5 0 0 16,-4-10 0-16,-9-2 0 16,-11-6 0-16,-7-3 0 15,0-6 0-15,-27-5 0 16,-4-2 0-16,-5 0 0 15,5 0-29-15,6-6 6 16,12-2 23-16,13 0-9 16,2-2-4-16,32-2-23 15,14-2 30-15,8-2 0 0,7-4-23 16,-1-2 11-16,-4-2 11 16,-9-2 7-16,-9-2 11 15,-13-4-11-15,-10-3 8 16,-7 2 26-16,-10-2-25 15,0 7-3-15,0 8 20 16,-16 10 2-16,-1 10 5 16,-4 12-12-16,1 26-21 15,5 15 0-15,10 5 0 16,5 2 0-16,15-4 0 0,25-10 0 16,14-12 0-16,13-18 0 15,5-16 0-15,1-4 0 16,-2-32 0-16,-11-14 0 15,-8-12 0-15,-11-11 0 16,-5-22 0-16,-7-28 0 16,-11 9 0-1,-7 9 0-15,-11 17 0 0,0 30 0 16,0 2 0-16,-6 6 0 16,-5 24 0-16,-1 22 0 15,1 4 0-15,0 38 0 0,0 34 0 16,2 40 0-16,5 37 0 15,2 13 0-15,2-3 0 16,0-17 0-16,0-26 0 16,4-19 0-16,5-23 0 15,2-22 0-15,2-12 0 16,8-2 0-16,6-4 0 16,8-8 0-16,3-18 0 15,1-8 0-15,2-18-12 16,-3-20 11-16,-3-12 0 15,1-12 1-15,2-28 2 16,2-33-1-16,0-31 10 16,-7-13-11-16,-10 25 0 0,-14 40 0 15,-9 46 0-15,0 24 0 16,0 14 0-16,-9 18 0 16,-14 27 0-1,-3 76 0-15,3 51 0 0,6 23 0 16,8-7 0-16,9-43 0 15,0-45 0-15,0-28 0 16,0-14 0-16,11-6 0 16,2-6 0-16,5-10 0 15,-3-18 0-15,-3-14 0 0,-6-26 0 16,-6-16 0-16,-6-10 0 16,-23-13 0-16,-9 2 0 15,-7 2 0-15,5 13 0 16,7 18 0-16,8 16 0 15,19 14 0-15,6 7 0 16,17 7 0-16,35-1 0 16,35-3 0-1,4-4 0-15,49-19-191 0,-20 4-436 16,-28-5-515-16</inkml:trace>
  <inkml:trace contextRef="#ctx0" brushRef="#br0" timeOffset="-44300.65">25395 13499 2053 0,'0'0'907'0,"0"0"-524"0,0 0-16 16,0 0-115-16,0 0-118 15,0 0-134-15,0 0-50 16,65 20-468-16,-61 2-1036 0</inkml:trace>
  <inkml:trace contextRef="#ctx0" brushRef="#br0" timeOffset="-43938.53">22583 14967 682 0,'0'0'982'0,"0"0"-434"0,0 0 7 16,0 0-25-16,0 0-229 15,0 0-41-15,0 0-86 16,185-32-110-16,2 2-64 15,39-6 0-15,11 4 0 16,-9 6 0-16,-39 4 0 31,-37 5 0-31,-48 6 0 0,-41 2-9 0,-30-3-131 16,-17 2-235-16,-38-4-79 0,-23 6-156 16,-24 0-181-16</inkml:trace>
  <inkml:trace contextRef="#ctx0" brushRef="#br0" timeOffset="-43671.13">22817 15021 1320 0,'0'0'669'16,"0"0"-18"-16,-124 44-146 16,95-34-161-16,22-6-68 0,7-4-102 15,44 0-17-15,45 0-157 16,54-14 0-16,57-16 0 15,28-2 0-15,-5-2 0 16,-27 4 0-16,-60 8 0 16,-40 6 0-16,-36 4 0 15,-25 4-20-15,-10-3-4 16,-10 2-13-16,-15-1-4 16,0-2-137-16,-2 3-640 0</inkml:trace>
  <inkml:trace contextRef="#ctx0" brushRef="#br0" timeOffset="-43544.69">25101 14999 2410 0,'0'0'988'0,"0"0"-505"15,0 0-357-15,0 0-117 16,0 0-9-16,0 0-729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21:5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12898 8791 423 0,'0'0'205'0,"0"0"29"15,0 0 63-15,0 0 27 16,0 0 6-16,0 0-19 0,0-26-14 15,0 26-63 1,0 0-66-16,0 0-53 16,0 0-14-16,0 0-6 0,0 11-44 15,2 8 18-15,9 3-25 16,9-2-37-16,7 0-7 16,9-6-19-16,8-8 19 15,7-6 24-15,5 0-17 16,2-12 5-1,-2-10 1-15,-3-4-7 0,-6-2-12 16,-9 6 6-16,-7 2 0 16,-8 8 9-16,-6 8-8 15,-1 4 0-15,-1 0 7 16,3 4-7-16,5 14-1 16,4 2 0-16,4 2 6 15,2-6-1-15,5-4-5 0,4-6 0 16,3-6 0-16,-1 0 9 15,1-6-10-15,-3-10 1 16,-6-6 0-16,-3 2 10 16,-6 0-4-16,-7 4 4 15,-7 5 25-15,-2 8-19 16,1 3 5-16,-2 0-12 16,9 18 11-16,0 10 25 15,10 6-33-15,5 0-6 16,6-4-6-16,4-8 9 0,2-8-10 15,0-12 1 1,-1-2 0-16,-3-6 0 0,-4-16 1 16,-3-4 6-1,-4-2 11-15,-6 2-17 0,-5 4-1 16,-7 8 0-16,-1 6 0 16,-6 8 17-16,5 0-16 15,3 13 28-15,8 10 20 16,7 1-48-16,9-4 10 15,9-8-11-15,6-8 0 16,3-4 19-16,-3-4-19 16,-8-18-11-1,-11-20-67-15,-17 5-460 0,-14 5-735 16</inkml:trace>
  <inkml:trace contextRef="#ctx0" brushRef="#br0" timeOffset="1194.79">12773 7106 1497 0,'0'0'561'0,"0"0"-295"16,0 0 100-16,0 0-107 15,0 0-66-15,0 0-47 16,0 0 20 0,-2-100-6-16,2 98-31 0,0 2-22 15,0 0-52-15,0 2-17 16,0 14-23-16,4 6-15 15,12 2-2-15,6 4 1 16,7-6 1-16,9-4 1 0,7-8-1 16,3-10 12-1,2 0-9-15,1-7-3 0,-4-18-10 16,-3-1 4-16,-6-2 6 16,-4 2 14-16,-7 4-13 15,-6 6 11-15,-7 8-12 16,-3 6-12-16,1 2-3 15,-2 4 0-15,11 14 15 16,2 4 10-16,6 2-9 16,7-4 7-16,7-4-8 15,3-6-12-15,4-8-3 0,-1-2-21 16,-3 0 8-16,-6-18 27 16,-9 0 2-16,-4-4-1 15,-6 2 6-15,-1 2-6 16,-5 4-1-1,-2 6-14-15,3 2 12 0,-1 6-5 16,1 0 8-16,5 2 0 16,-2 12 0-16,6 4-17 15,4-2 16-15,2 0-8 16,2-4 9-16,5-4-6 16,3-6-3-16,1-2-29 15,0-2 5-15,3-16-37 16,-1-6-49-16,18-16-114 0,-8 6-272 15,-7 4-383-15</inkml:trace>
  <inkml:trace contextRef="#ctx0" brushRef="#br0" timeOffset="1304.74">14633 6940 1313 0,'0'0'791'0,"0"0"-438"0,0 0-70 15,0 0-225-15,0 0-58 0,0 0-880 16</inkml:trace>
  <inkml:trace contextRef="#ctx0" brushRef="#br0" timeOffset="2735.51">13079 14283 1538 0,'0'0'710'0,"0"0"-359"15,0 0 16-15,0 0-43 16,0 0-115-16,0 0-111 15,0 0-61-15,23 32 37 16,2-4-28-16,4 6-29 16,4-2-4-16,6-1-13 0,3-7 0 15,4-8 8-15,4-10-7 16,-1-6 7-16,-3 0-8 16,-4-18 6-16,-1-6-12 15,-8-5 7-15,-1 1-1 16,-10 2 12-16,-5 4-6 15,0 8 0-15,-7 8-6 16,1 6 0-16,5 0 2 16,7 10-2-16,4 8-11 15,6 3 10-15,7-3 2 16,2-4 4-16,5-6-4 16,-3-7 0-16,1-1 11 0,-3 0-12 15,-4-5-11-15,-7-9 11 16,-2 1 0-16,-6 0 19 15,-8 4-19-15,-1 1 1 16,-6 4 5 0,1 4-6-16,3 0 0 0,1 0 7 15,3 4 2-15,6 6 21 16,4 1-21-16,5 0-8 16,3-3-1-16,4 0-1 15,0-3 1-15,0-5 0 16,-3 0 0-16,1 0 13 0,0 0-12 15,-3-3-1 1,3 1-38-16,10 2-182 0,-7 19-573 16,-8 3-957-16</inkml:trace>
  <inkml:trace contextRef="#ctx0" brushRef="#br0" timeOffset="3667.13">13123 16236 1069 0,'0'0'499'15,"0"0"-220"-15,0 0 33 16,0 0 74-16,0 0-55 16,0 0-95-16,0 0-12 15,53-62-44-15,-40 62-60 16,1 2-16-16,6 14-38 16,7 6-39-16,4 4 13 15,6 0-32-15,9 1-7 0,3-8 10 16,2-2-11-1,2-13-8-15,1-4-22 16,-3 0 27-16,-2-17 3 0,-5-6 0 16,-3-4 9-1,-8-3-9-15,-6 4 6 16,-7 6-6-16,-4 6 0 0,-3 6 0 16,-2 8 9-16,2 0-3 15,8 0 4-15,2 14-1 16,6 4 2-16,10 0-17 0,3-2 6 15,7-6 0-15,4-6 4 32,-1-4-3-32,-1 0 1 0,-9 0 8 0,-8-4-8 15,-10 0-4-15,-6-2 2 16,-4 2 0-16,-4 4 9 16,2-4-9-16,-1 4 1 15,2 0 5-15,1 0 1 16,1 0-8-16,3 0 1 15,0 4 0-15,0 6 14 16,2-2-14-16,2 2 11 0,2 2-1 16,1-2 1-1,0-2-11-15,2-3 0 16,-1 0-5-16,0-5-4 0,5 0-10 16,8 0-77-16,32-10-167 31,-9-2-555-31,1-2-591 0</inkml:trace>
  <inkml:trace contextRef="#ctx0" brushRef="#br0" timeOffset="3792.88">15325 16192 1667 0,'0'0'966'31,"0"0"-388"-31,0 0-273 0,0 0-132 16,0 0-173-16,0 0-162 15,0 0-884-15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22:09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 2410 416 0,'0'0'869'15,"0"0"-499"-15,0 0 147 16,0 0-136-16,0 0-16 16,0 0-10-16,14-82-97 15,-14 78-74-15,0 0-32 16,0 4-59-16,0 0-21 16,0 4-72-16,0 16 21 15,0 12-23-15,0 10 2 16,7 2 0-16,13 0-1 15,9-9-12-15,7-10 1 0,6-10-11 16,5-12 8-16,-1-3 15 16,1-10 0-16,-2-16 0 15,-5-3 15-15,-2-2-9 16,-7 3-1-16,-2 6-5 16,-4 8 1-16,-1 10-9 15,0 4 8-15,3 0-7 16,0 12-1-16,4 8 8 15,0 2 0-15,-2 0-2 16,3-2 2-16,-3-6-6 16,-3-2 5-16,1-8 1 0,1-4-3 15,1 0 10 1,3-2-2-16,4-16-4 16,2-4 0-16,4 0 5 0,-3 2-6 15,0 2 0-15,-3 8-6 16,-5 8 3-16,0 2 2 15,-2 0 1-15,0 16-10 16,-2 2 9-16,0 2-30 16,1-2 2-16,1-3 16 15,4-6 10-15,1-7 3 16,2-2 0-16,-1 0 1 16,-1-18 20-16,-3-4-21 0,-4 2 10 15,-7-2 22-15,-7 6-16 16,-4 4 10-16,-5 6-13 15,1 2-12-15,-5 4-1 16,0 0-12-16,3 0-24 16,1 0-59-16,9 0-118 15,1 0-367-15,-1 0-579 0</inkml:trace>
  <inkml:trace contextRef="#ctx0" brushRef="#br0" timeOffset="28536.12">828 1903 1096 0,'0'0'895'16,"0"0"-687"-16,0 0-12 15,0 0-14-15,0 0-48 16,0 0-25-16,0 6-25 15,0-1-26-15,0 8 1 16,3 3 35-16,3 6 2 16,3 6-24-16,0 0-13 15,-2 2-11-15,-1-4-33 0,1-4 0 16,0-8 11-16,2-8 1 16,11-6 16-1,14-10 10-15,20-26 65 0,38-32-37 16,42-30-40-16,24-18-20 15,-11 7-3-15,-36 29-17 16,-41 34 0-16,-37 22 0 16,-4 4 0-16,-5 4 7 15,-6 1-7-15,-9 12-2 16,-9 3 0-16,0 0-81 16,0 25-154-16,0 4-396 15,0 3-501-15</inkml:trace>
  <inkml:trace contextRef="#ctx0" brushRef="#br0" timeOffset="32127.78">4280 2362 863 0,'0'0'365'15,"0"0"-101"-15,0 0-9 16,0 0 33-16,0 0-36 15,0 0-14-15,-5-12 2 16,5 12-61-16,0 0 2 16,0-2-10-1,0 2-32-15,0 0-42 16,0 0-26-16,0 0-46 0,0 0-25 0,0 10-3 16,0 12 2-1,13 6 0-15,8 4 1 0,3 0 0 16,8-6-6-1,1-8-15-15,7-10 5 0,5-8 6 16,3 0 10-16,2-14 21 16,-2-12-6-16,-3-4 6 15,-5 0-3-15,-7 2-17 16,-6 6 6-16,-9 8 1 16,-7 6-8-16,0 8-1 15,1 0-12-15,5 6 7 0,3 14 4 16,7 4-8-16,2 0-16 15,3-2 1-15,-1-4 4 16,0-8 15-16,2-6 5 16,-2-4-8-16,3 0 9 15,-1-12 0-15,0-6 5 16,-1-4 1 0,-3 0 2-16,-7 0 7 0,-2 6-5 15,-9 6 2-15,-4 4 2 16,-5 4-14-16,0 2 6 0,-2 0-6 15,0 0 0 1,2 0-8-16,5 0 2 0,2 0 6 16,2 0 4-1,3 0-4-15,-1 0-1 0,0 0-84 16,7 0-146-16,-1 6-266 16,-9 0-457-16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24:0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5653 6186 1416 0,'0'0'284'0,"0"0"0"15,0 0 93-15,0 0-43 16,0 0-75-16,0 0-96 15,0-12 12-15,0 12-16 16,2 16-30-16,11 8-8 16,7 6-71-16,9 4-29 15,9 0-5-15,8-5-14 16,14-7-3-16,14-15 1 0,6-7-3 16,11-3 2-16,1-23 1 15,1-11 0-15,-4-1 6 16,-6-2-5-16,-10 4 6 15,-10 8-7-15,-14 8 1 16,-7 10 5 0,-4 10-6-16,0 0 0 0,4 20 19 15,8 8-18-15,5 6 5 16,7 0-6-16,8 0 2 16,5-4-7-16,6-8 5 15,4-7 0-15,-1-12-7 16,-4-3 5-16,-2 0 2 0,-6-18 0 15,-8-6-3-15,-4-4-6 16,-6 0 9-16,-5 0 0 16,-2 6-3-16,-5 6 9 15,2 6-2-15,1 6 2 16,4 4-6-16,4 0 15 16,3 16-15-16,4 0 0 15,3-2 1-15,1-4 5 16,1-6-6-16,-1-4 0 15,1 0 0-15,-5-16-1 16,-4-6-5-16,-7-2 6 0,-3-2-6 16,-7 4 12-1,-6 4 6 1,-7 5-6-16,-1 8-4 16,-2 5 13-16,1 0-9 0,3 4-6 0,4 12 9 15,3 0-8-15,3 0 14 16,5-4-13-16,3-4-1 15,4-8 4-15,5 0-5 16,1-2-9 0,6-16 8-16,-3-4 1 15,2 0 8 1,-4-2-8-16,-6 4 2 0,-4 6-2 16,-9 4 0-1,-6 7-8-15,-4 3 7 0,-4 0 1 16,-4 17 3-16,4 2 3 15,1 4 6-15,5-3-12 16,7-6-2-16,8-4-10 16,8-10 12-16,6 0 0 15,2-8 11-15,0-10-10 16,-7-2 6-16,-4-1-7 16,-9 7-7-16,-9 5-8 15,-2 3 15-15,-6 3 0 16,2 3 6-16,-4 0 1 0,6 0 2 15,0 3-9-15,2 3-9 16,4-5-13-16,3-1-31 16,2 0-95-16,23 0-197 15,-13-5-376-15,-3-4-379 0</inkml:trace>
  <inkml:trace contextRef="#ctx0" brushRef="#br0" timeOffset="125.99">10939 6079 1380 0,'0'0'1030'0,"0"0"-477"15,0 0-180 1,0 0-88-16,0 0-164 0,0 0-121 16,0 0-196-16,45 0-1332 15</inkml:trace>
  <inkml:trace contextRef="#ctx0" brushRef="#br0" timeOffset="5572.87">13105 7489 801 0,'0'0'972'0,"0"0"-650"15,0 0-16-15,0 0 30 16,0 0-103-16,0 0-70 15,-5-10-68-15,5 10 1 16,0 0-10-16,0 10-6 0,0 11 7 16,2 4-26-16,8 4-23 15,3 0-13-15,3-4-8 16,8-7-16-16,14-10 0 16,15-8 7-16,34-18 8 15,40-38 8-15,43-37-13 16,17-15-6-16,-4-8-5 15,-38 20-6-15,-47 25 5 16,-32 23 1-16,-16 10 5 0,-6 2-4 16,-6 2 0-1,-7 4 41-15,-17 12-30 0,-8 8-12 16,-6 10-69-16,0 0-231 16,0 18-463-1,0 4-970-15</inkml:trace>
  <inkml:trace contextRef="#ctx0" brushRef="#br0" timeOffset="6935.55">16879 8392 1617 0,'0'0'649'0,"0"0"-395"15,0 0 12-15,0 0-55 0,0 0-9 16,0 0-88-1,0 0-44-15,52 72-11 0,-41-46-2 16,-3-2-21-16,2-2-20 16,1-4-5-1,5-4-10-15,3-8 0 16,8-6 14-16,11 0 17 16,11-18-1-16,11-16 4 15,13-12-14-15,10-8-20 16,6-4 8-16,3-3-3 15,-3 7-6-15,-9 10 1 16,-16 8-1-16,-14 12 1 16,-19 10 1-16,-13 6 4 0,-12 6-2 15,-6 2-4-15,0 0-10 16,0 0-17-16,0 12-59 16,-9 14-210-16,-2-4-496 15,-2 0-982-15</inkml:trace>
  <inkml:trace contextRef="#ctx0" brushRef="#br0" timeOffset="34932.99">2640 8789 1280 0,'0'0'338'16,"0"0"-104"-16,0 0 99 0,0 0-4 16,0 0-68-16,0 0-55 15,6-49-12-15,-3 48-38 16,-3 1-47-16,2 0-19 15,-2 0-15-15,2 8-37 16,4 16-5-16,2 8-3 16,3 4-30-16,2 0 2 15,5-4 5-15,2-8-5 0,9-8-2 16,11-12 12-16,14-4-3 16,17-24-2-16,31-32-7 15,32-32-1-15,29-20 1 0,-16 5-9 16,-32 25 9-16,-43 30 7 15,-34 24-6-15,-5 2-1 16,-6 4-4-16,-5 4 4 16,-15 7 1-16,-7 7 5 15,0 0-6 1,0 0-43-16,0 17-175 0,0 3-392 16,0 0-485-16</inkml:trace>
  <inkml:trace contextRef="#ctx0" brushRef="#br0" timeOffset="38739.5">14126 10142 1159 0,'0'0'287'0,"0"0"-79"0,0 0 80 16,0 0-84-16,0 0-64 15,0 0-11-15,0 0 21 16,-23-6 15-16,23 6-2 16,0 0-12-16,0 0-4 15,0 0-20-15,0 0-22 16,0 0-21-16,0 0-33 15,5 0-18-15,21 0-18 16,21 0-14-16,20 0 17 16,38 0-9-16,33-12-8 15,27-2 11-15,-11 0-11 16,-34 4 1-16,-38 4-2 16,-33 2-42-16,-2 2-30 0,-9 0-15 15,-7 0-18-15,-22 0 27 16,-9 2 3-16,-7 0-33 15,-24 0-176-15,-27 2-175 16,7 8 82-16,-2 0-214 0</inkml:trace>
  <inkml:trace contextRef="#ctx0" brushRef="#br0" timeOffset="39031.78">14168 10190 1247 0,'0'0'408'16,"0"0"-170"-16,0 0 94 16,-129 0 6-16,110-1-70 15,11-2-105-15,8 2-40 0,8 1-65 16,35 0-29 0,20 0 8-16,19-3-16 0,34 2-20 15,27-5 14-15,-12-1-15 16,-17 3 0-16,-23 0-13 15,-33 2-70-15,-7 0-57 16,-8-1-100-16,-28 0-63 16,-15 2 110-16,-13-2 80 15,-52 3-133-15,5 0-95 16,0 0-51-16</inkml:trace>
  <inkml:trace contextRef="#ctx0" brushRef="#br0" timeOffset="39172.49">14453 10229 1505 0,'0'0'490'0,"0"0"-264"16,0 0 29-16,0 0-42 15,0 0-78-15,153 2-93 16,-68-11-42-16,49-5-160 16,-23 2-141-16,-15 1-348 0</inkml:trace>
  <inkml:trace contextRef="#ctx0" brushRef="#br0" timeOffset="40072.42">19366 9015 1134 0,'0'0'886'0,"0"0"-542"16,0 0 13-16,0 0-40 16,0 0-109-16,0 0-121 15,0 0-24-15,0 35-3 16,0-7-12 0,0-2-5-16,0-6-28 0,0-6 6 15,9-6-13-15,13-8 1 16,16 0 36-16,11-20 16 15,14-13-2-15,8-7-19 16,4-7-26-16,3-4 7 0,-2 1-12 16,-4 2-9-1,-14 8 14-15,-14 10-14 0,-15 12 0 16,-13 7 0-16,-12 10 0 16,-4 1 0-16,0 0-87 15,0 26-219-15,0 2-348 16,0 0-736-16</inkml:trace>
  <inkml:trace contextRef="#ctx0" brushRef="#br0" timeOffset="41136.61">23067 10142 1832 0,'0'0'562'0,"0"0"-301"16,0 0 81-16,0 0-116 0,0 0-85 16,0 0-92-1,0 0-23-15,-38 0-4 16,38 0 1-16,0 0 19 0,0 0-2 15,0 0 2-15,0 0-16 16,0 0-26-16,0 0 6 16,9 0-6-16,11 0-4 15,5 0 2-15,3-4-25 16,-3 1-24-16,-7 0-9 16,-10 2-3-16,-8 1 11 15,0 0 14-15,-24 0 7 16,-18 0 6-16,-12 0 16 15,-11 0 9-15,-3 4 1 0,-1 3 5 16,6 1 40 0,12 0 18-16,11-2 25 0,15-3 14 15,19-2-22-15,6-1-12 16,13 0-37-16,27 0-31 16,16 0 14-16,10 0-15 15,6 0 0-15,-1 0 4 16,-2 0-3-16,-9 0-2 15,-10 4-6-15,-15 0-53 16,-10-2-39 0,-14 1-48-16,-7-2-22 0,-4-1-48 0,-11 0-306 15,-9 0-369-15</inkml:trace>
  <inkml:trace contextRef="#ctx0" brushRef="#br0" timeOffset="49260.25">12125 11229 1650 0,'0'0'543'0,"0"0"-372"0,0 0 12 16,0 0 24-16,0 0-17 15,0 0-54-15,75 46-25 16,-44-32 1-16,1 0-25 16,3-3-33-16,8-6-5 15,3-1-7-15,12-4-3 16,5 0-15-16,6-5-22 15,5-8-1-15,-3 0 6 16,0-1-5-16,-7 5 10 16,-6 3-5-16,-6 6-1 15,-10 0-4-15,-1 0 4 16,-6 10 18-16,-2 6-2 0,5 2 2 31,2 3 0-31,7-6-15 0,9 2 5 0,9-9-3 16,3-4-11-16,9-4-1 15,-4 0 0-15,2-21 1 16,-3-2 2-16,-5-5-1 16,-9 1 9-16,-14 3 7 15,-13 8 10-15,-11 4 18 16,-11 8-8-16,-5 4-8 16,-1 0 1-16,4 6-12 15,6 14-2-15,5 4-13 16,6 2 8-16,5 2-13 0,10-3 2 15,3-7-7-15,7-4 7 16,2-9 6 0,4-5-6-1,4 0 4-15,-4-18-4 16,1-8 0-16,-5 1-7 16,-4-2 7-16,-7 1 4 15,-5 8-3-15,-3 6 5 16,-8 6-6-16,-1 6-3 15,2 0 3-15,0 10-6 16,10 8 6-16,5 0 1 16,8-2-1-16,8-6 1 0,6-4-1 15,5-6-8-15,-3 0 7 0,4-2-12 16,-5-12 8-16,-5 0 5 16,-6-2 0-16,-4 2 0 15,-9 4-1-15,-3 2-1 16,-9 2 1-16,-5 4 1 15,-1 2-3-15,-6 0 3 16,1 4 0-16,1 10 1 16,4 0 5-16,3 2-6 15,7-2 0-15,9-6-1 0,12-6-9 16,10-2 10-16,9-4 1 16,4-18 0-1,2-6 10-15,-4 0-10 0,-6 2-2 16,-14 4 1-16,-13 6 0 15,-13 10 3-15,-13 6-1 16,-5 0-1-16,-7 18 34 16,2 4-29-16,6 2-1 15,5-2-5-15,7-4-1 16,12-6 0-16,5-8 1 16,9-4 0-16,2 0 0 15,4 0-1-15,-2-10 0 16,-4 0-6-16,-3 2-17 0,-3 0 23 15,-4 0-13-15,-2 0-3 16,-5 2-1 0,1-4-42-16,-1 2-39 15,0-4-114-15,0 2-142 0,0 0-273 16,13 0-51-16,-4 6 5 16,-6 2-46-16,-8 2 720 15,-21 0 84-15,0 0 542 16,-3 6-115-16,0 6 52 15,-2 2-39-15,0-2-180 16,0 0-7-16,0-2-130 0,0-4-80 16,0-4-82-16,0-2-45 15,0 0-73-15,-14-8-677 0</inkml:trace>
  <inkml:trace contextRef="#ctx0" brushRef="#br0" timeOffset="63734.71">7627 12458 1729 0,'0'0'494'0,"0"0"-329"15,0 0 220-15,0 0-92 0,0 0-125 16,0 0-99 0,-3-14-40-16,21 24-8 0,6 11 23 15,10 2-11-15,5 4-9 16,11-5-9 0,6-8-6-16,8-9 15 15,7-5 6-15,6-4 16 0,-2-21 5 16,3-5-19-16,-2-6 11 15,-8 0-26-15,-3 1-7 16,-5 7 16-16,-6 8-10 16,-5 10-4-16,-2 10 6 15,-4 0-9-15,-1 18 2 16,2 12-10-16,3 6 0 0,5 0 13 16,2-5-14-1,7-5 2-15,1-10 11 0,8-7-12 16,1-9 6-16,4 0-7 15,52-18-93-15,-20-5-463 16,-4-1-1051-16</inkml:trace>
  <inkml:trace contextRef="#ctx0" brushRef="#br0" timeOffset="64670.06">14945 12454 130 0,'0'0'1482'0,"0"0"-931"16,0 0-237-16,0 0 172 16,0 0-205-1,0 0-97-15,0 0-62 0,79-32-32 0,-53 45-8 16,10 2-22 0,10 3-30-16,10-3-7 0,13-4-8 15,12-4-6-15,8-7 2 16,9 0-11-16,2-7 0 15,3-12 8 1,-3-8-8-16,-9-5 7 0,-10 0 1 16,-15 0 8-16,-15 6 13 15,-12 8-13-15,-16 8 7 16,-4 8-8-16,-4 2-15 16,5 4 7-16,5 18-1 15,8 4-6-15,9 4 4 16,12-2-4-16,6-4 0 15,9-4 0-15,3-9 0 0,-1-8 0 16,-2-3 0-16,-3 0 0 16,-3-16 7-16,-3-4-7 15,-6-2-1-15,-5-2 1 16,-3 4 0-16,-6 2 1 16,-3 8-1-1,-4 4 1-15,0 6-1 0,1 0-1 16,1 0 0-16,3 6 1 31,7 6-1-31,3-2 0 0,8 0 1 0,2-4-9 16,9-4 0-16,2-2-24 15,5 0-16-15,-1 0-44 16,25-10-98-16,-20-2-147 0,-11 0-662 0</inkml:trace>
  <inkml:trace contextRef="#ctx0" brushRef="#br0" timeOffset="65102.73">19304 12322 1857 0,'0'0'638'0,"0"0"-340"15,0 0 73-15,0 0-70 16,0 0-97-16,133 0-92 16,-62 0-43-16,12 0-24 15,12 0-28-15,9 0-10 16,0 0-5-1,0 0 4-15,-5-4 3 0,-11-2-8 0,-7 0 5 16,-10 0-1-16,-9-2-4 16,-6 0-2-16,-9 0 1 15,-2 0 0-15,-6 2 6 16,0 0-6-16,-3 0 1 16,-1 2-1-16,-2 0-14 15,-1 2-28-15,-6 2-36 16,-5 0-86-16,-10 0-122 15,-7 10-265-15,-4 0-313 0</inkml:trace>
  <inkml:trace contextRef="#ctx0" brushRef="#br0" timeOffset="65494.86">19560 12637 398 0,'0'0'1596'15,"0"0"-1128"-15,0 0-130 0,0 0 34 16,0 0-105-16,0 0-89 16,0 0-83-16,-42-36-32 15,79 26-12-15,13-2-12 0,7 2 0 16,15 0-21-16,10-1-2 15,9 2-6-15,8 0-10 16,1 1 0-16,0 1 0 16,-2 0-10-16,-7 2 1 15,-10 0-41-15,-13 0-4 16,-10-2 8-16,-16 4-5 16,-10-1 3-16,-10 1-2 15,-8 2-7-15,-1 1 9 16,-2 0-21-1,3 0-43-15,3 0-41 0,16 0-85 16,-1 0-265-16,-3 0-249 0</inkml:trace>
  <inkml:trace contextRef="#ctx0" brushRef="#br0" timeOffset="65638.59">21151 12603 2316 0,'0'0'682'0,"0"0"-481"16,0 0-31-16,0 0-170 15,0 0-874-15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26:06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10168 8203 1681 0,'0'0'585'0,"0"0"-330"32,0 0 2-32,0 0-68 0,0 0-95 0,0 0-47 15,31-24 7-15,-15 24 3 16,2 0 36-16,-2 4-19 15,3 6-17-15,6 2 0 16,6 0-28-16,12 0-10 16,17-3 5-16,13-5-22 15,17-4-4-15,8 0-6 16,4-17 8-16,-7-3 18 16,-5-6-17-16,-8 2 11 15,-11 0-7-15,-8 6 1 16,-7 6-8-1,-5 10 2-15,-5 2 0 0,4 10 32 0,1 14 3 16,2 4-13-16,10 2-14 16,1-4-7-16,10-4-2 15,1-8-13-15,4-7-28 16,-2-7 21-16,2-4-3 16,-6-19 7-16,-3-7 16 15,-6-6-4-15,-3 0 5 31,-11 4 0-31,-5 4 8 16,-5 12 20-16,-4 8-7 16,-5 8 12-16,4 0 2 0,4 16-26 0,1 4 2 15,6 0-11-15,6 0 0 0,3-6 4 32,6-4-4-32,1-6 2 15,7-4-1-15,0 0 5 16,0-6-12-16,2-14-4 15,0-4 10-15,1-4-5 16,-5-2 5-16,-2 2 0 16,-10 8 3-16,-8 10 3 15,-7 10-6-15,-6 0 1 0,-3 14-1 16,-5 13 30-16,1 8-11 16,2-1-4-16,2-2 8 15,10-6-14-15,5-6-9 16,12-10 0-16,11-10 0 15,9 0 15-15,6-12-15 16,3-14 0-16,-4-2 6 16,-8-2-4-16,-9 2-4 15,-15 4 2-15,-12 6-3 16,-7 4 2-16,-8 1 1 16,3 6 0-16,2-1-1 15,4 0-67-15,10-5-50 16,33-10-193-16,-12 0-472 0,1 1-729 15</inkml:trace>
  <inkml:trace contextRef="#ctx0" brushRef="#br0" timeOffset="464.44">15948 8003 1560 0,'0'0'641'16,"0"0"-255"-16,0 0 83 15,0 0-214-15,0 0-101 16,0 0-70-16,0 0 15 0,-14 0-50 16,28 0 8-1,11 0-13-15,17 0-22 0,20 0 20 16,34-2-30-16,43-2-11 15,29 0 5-15,-10-3-5 16,-31 4-2 0,-44-1-14-16,-31 0-36 0,-8 0-29 15,-4-2-53 1,-8 2-19-16,-21 0 25 0,-11 1 10 16,-9 3-47-16,-47 0-168 15,4 0-248-15,-1 3-30 16</inkml:trace>
  <inkml:trace contextRef="#ctx0" brushRef="#br0" timeOffset="795.31">16182 8133 1126 0,'0'0'698'16,"0"0"-333"-16,0 0 131 15,0 0-178-15,0 0-57 0,0 0-140 16,0 0-24-1,-40 12 4-15,87-12-19 0,18 0-28 16,32 0-34-16,37-12-19 16,24-2 14-16,-13 2-15 15,-31 0-24-15,-41 6-3 16,-30 2 5-16,-1 2 16 16,-7 0-5-16,-3 0 11 15,-19 2 0-15,-6 0 9 16,-7 0-9-16,0 0 13 15,0 0-5-15,2 0-8 16,0 0-12-16,5 0-123 16,7 2-132-16,-1 2-403 0,-3 0-230 15</inkml:trace>
  <inkml:trace contextRef="#ctx0" brushRef="#br0" timeOffset="3561.2">25417 3200 1781 0,'0'0'645'15,"0"0"-295"-15,0 0-22 16,0 0-66-16,0 0-83 16,0 0-98-16,0 0-26 15,0-10-31-15,0 10-6 16,2 8 5-16,3 12 7 16,0 6 0-16,-1 0-12 0,3 0-18 15,1-6-2-15,6-5-5 16,8-12 2-16,16-3 5 15,33-21 24-15,43-38 29 16,40-23-23-16,-5-2-30 16,-26 13-6-16,-37 21-2 15,-32 22 2-15,0 2 6 16,1 11-107-16,-8 6-391 16,-25 9-539-16</inkml:trace>
  <inkml:trace contextRef="#ctx0" brushRef="#br0" timeOffset="117827.69">8188 17951 897 0,'0'0'311'16,"0"0"-173"-16,0 0 17 16,0 0 14-16,0 0-61 15,0 0-31-15,0-10-2 16,0 10 55-16,0 0 28 15,0 0 2-15,0 0 48 16,0 0-26-16,0 0-26 0,0 0-23 16,0 0-62-16,0 0-47 15,0 0-18-15,0 0-6 16,0 0-6-16,0 0-18 16,0 0-2-16,0 0 13 15,0 0-2-15,8 0 13 16,6 4 2-16,4 6 8 15,11 4 14-15,4-2-1 16,12 2-3-16,8 0 5 16,9-10-22-16,8-4 16 15,5 0 6-15,4 0-22 16,-4-14 6-16,-2 0-7 16,-1-4 0-16,-9-2-3 0,-5 6 4 15,-10 0-1-15,-7 1 15 16,-10 4-14-16,-12 4-1 15,-7 1 6-15,-5 4-6 16,-3 0 5-16,0 0-5 16,3 0 0-16,4 9 8 15,2 0-8-15,6 4-23 16,18-3-119-16,-1 2-341 0,-5-8-342 16</inkml:trace>
  <inkml:trace contextRef="#ctx0" brushRef="#br0" timeOffset="119459.81">14259 17985 1724 0,'0'0'512'0,"0"0"-305"0,0 0 91 16,0 0-73-16,0 0-104 15,0 0-85-15,0 0-19 16,2-4-2-16,23 4-2 16,6 6 8-16,7-2-12 15,4 0-1-15,5-4-2 16,5 0 3-16,6 0 1 16,2-4-3-16,4-6-6 15,1-2 8-15,-1 2-9 16,-3 6 1-16,-11 0-1 0,-7 0 20 15,-9 4 16-15,-8 0-5 16,-4 0 0-16,-2 4-11 16,1 4-8-16,0 2-3 15,6 2-8-15,4-2-1 16,10-2 8-16,8-2-8 16,4-6 0-16,5 0 0 15,3 0-1-15,1 0-16 16,2 0-5-16,5 0 4 15,0 0 18-15,5 0 0 0,-5-2 9 16,-2-2-9 0,-7 0-6-16,-4 4 6 0,0-4 0 15,0 0 0-15,2 2 0 16,-3-2 6-16,-2 0-5 16,-5 0 9-16,-9 4-10 15,-5 0 0-15,-12 0 0 16,-2 0 10-16,-6 0 18 15,1 4 1-15,1 4-2 16,3-6-8-16,8 2-19 16,2 0 6-16,7-4-5 0,0 0-1 15,-3 0 10-15,-1 0-9 16,-3 0-1-16,-6 0 17 16,4 0-17-16,2 0-5 15,5-4 4-15,4 0 2 16,2-6 0-16,4 2 5 15,3-6-2-15,0 0 6 16,-4 2-9-16,-4 2-2 16,-1-3 1-16,-2 4-6 15,-5 0 5-15,-4 4-13 16,-1-13-53-16,-5 1-221 16,-8 3-871-16</inkml:trace>
  <inkml:trace contextRef="#ctx0" brushRef="#br0" timeOffset="119601.11">17779 18049 2335 0,'0'0'906'15,"0"0"-584"-15,0 0-139 16,0 0-87-16,0 0-96 0,0 0-173 16,0 0-783-16</inkml:trace>
  <inkml:trace contextRef="#ctx0" brushRef="#br0" timeOffset="121539.27">17220 17147 1557 0,'0'0'390'15,"0"0"-197"-15,0 0 145 16,0 0-70-16,0 0-115 0,0 0-81 15,-33 0-9-15,33 0 28 16,8 0 19-16,11 4-9 16,7-4-24-16,12 4-14 15,14-4-20-15,10 0-25 16,9 0-4-16,10 0-14 16,0 0-5-1,-4 0-52-15,-13 0-70 0,-17 0-74 16,-16 0-28-16,-17 0-100 15,-21 0 20-15,-24 0 34 0,-10 0-215 0</inkml:trace>
  <inkml:trace contextRef="#ctx0" brushRef="#br0" timeOffset="121696.92">17263 17321 1612 0,'0'0'723'15,"0"0"-544"-15,0 0 7 0,0 0 29 16,0 0-37 0,0 0-92-1,158 0-56-15,-89 0-30 0,40-14-114 0,-18 0-473 16,-10 2-453-16</inkml:trace>
  <inkml:trace contextRef="#ctx0" brushRef="#br0" timeOffset="121869.67">18352 17277 2263 0,'0'0'121'0,"0"0"-121"15,0 0-629-15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28:30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10901 6932 796 0,'0'0'1132'0,"0"0"-894"16,0 0-16 0,0 0 69-16,0 0-115 0,0 0-88 31,-4 0-37-31,4 0 30 0,0 0 61 0,0 0 2 15,0 0-29-15,0 0-20 16,-2 0-26-16,2 0-17 16,0 0-32-16,4 12-19 15,25 6 9-15,13 6-1 16,16-2-1 0,11-2-8-1,14-10 6-15,6-8-6 16,5-2-3-16,-3-8 3 15,-4-14 0-15,-12-4 0 0,-12 0 7 16,-12-2 7 0,-13 6-2-16,-11 2 6 0,-12 8-8 15,-5 8 28-15,-4 4-4 16,5 0-33-16,7 10-1 16,9 14 0-16,8 6 0 15,7 0 10-15,12 0-10 16,4-6 0-16,9-4-1 15,4-8 2-15,5-5-7 16,2-7-3-16,2 0-50 16,18-9-130-16,-19-9-374 0,-17 0-640 15</inkml:trace>
  <inkml:trace contextRef="#ctx0" brushRef="#br0" timeOffset="733.12">17465 6932 1482 0,'0'0'743'0,"0"0"-421"16,0 0 25-16,0 0-40 15,0 0-109-15,0 0-111 16,0 0-24-16,29-6 33 15,13 6-3-15,21 0-15 16,33 0-38-16,40 0-16 16,38 0 5-16,13-6-17 15,-4-2-5-15,-23 2 2 32,-42 2-7-32,-32 0-2 0,-26 2 0 0,-19 0-8 0,-5 0 7 31,-7-2 1-31,-7 4-8 15,-15 0 1-15,-7 0-29 16,0 0-33-16,-12 0-123 16,-41 4-186-16,4 8-340 15,-7 0-161-15</inkml:trace>
  <inkml:trace contextRef="#ctx0" brushRef="#br0" timeOffset="1065.77">17729 7080 1330 0,'0'0'516'0,"0"0"-238"16,0 0 222-16,0 0-212 15,0 0-49-15,0 0-74 16,0 0-101-16,-12 0 17 16,66 0 24-16,33 0-31 15,37 0-16-15,37 0-25 0,11-8-16 16,-14 2 1-16,-38 2-17 15,-43 2 0-15,-25 1-1 16,-16 1 1-16,-3-3 5 16,-8 3-5-16,-5 0 1 15,-11 0 32-15,-7 0-8 16,-2 0-1-16,0 0-25 16,0 0 8-16,0 0-16 15,0 0 7-15,0 0-76 16,4 0-110-16,10 4-168 15,-1 0-431-15,0-2-396 0</inkml:trace>
  <inkml:trace contextRef="#ctx0" brushRef="#br0" timeOffset="1206.8">19054 7154 1883 0,'0'0'657'0,"0"0"-438"16,0 0-64-16,0 0-155 15,0 0-531-15</inkml:trace>
  <inkml:trace contextRef="#ctx0" brushRef="#br0" timeOffset="4234.21">22287 7046 1190 0,'0'0'586'0,"0"0"-202"16,0 0 117-16,0 0-208 15,0 0-4-15,0 0-87 16,0 0-88-16,46 20-23 15,10-18-23-15,13 2-52 16,10 1-14-16,2-4-2 0,-4 5-86 16,-15 0-139-16,-26 10-94 15,-18-4-295-15,-18 2-273 0</inkml:trace>
  <inkml:trace contextRef="#ctx0" brushRef="#br0" timeOffset="5363.09">8257 7836 1151 0,'0'0'1056'0,"0"0"-680"16,0 0-66-16,0 0 51 16,0 0-108-16,0 0-118 15,0 0-39-15,76-20-51 16,-50 38-3-16,5 4-13 15,10 7-23-15,7-4 10 16,17 0-10-16,11-7-4 16,28-10 14-16,-3-8-16 0,6 0 1 15,2-14-1-15,-20-11 0 16,7-2 12-16,-12-1-11 16,-12-1 8-16,-17 7 8 15,-12 4-17-15,-12 10 26 16,-6 6-7-16,-1 2-13 15,5 0 11-15,7 18-11 16,8 6-5-16,12 2 14 16,11 0-15-16,8-4 1 15,10-5 4-15,2-10-4 0,2-3 7 16,-4-4-8 0,-3 0 0-16,-6-10 6 0,-5-5-5 15,-6 0-1-15,-5 4 0 16,-8 2 2-16,-6 7-3 15,-5 2 1-15,-8 0-8 16,-2 12 7-16,0 6 2 16,1 3 4-16,3-2-5 15,7 2 1-15,5-5 4 16,7-4-5-16,5-4 0 16,9-6 5-16,1-2-5 15,0 0 0-15,-3-2 1 16,-3-10 0-16,-7-2 2 0,-5 0-3 15,-9 2 0-15,-2-1-1 16,-6 3-15-16,-3 5-18 16,1 1-64-16,1 4-106 15,25 0-102-15,-10 0-287 16,2 0-346-16</inkml:trace>
  <inkml:trace contextRef="#ctx0" brushRef="#br0" timeOffset="5504.54">12205 7961 1350 0,'0'0'1133'16,"0"0"-572"-16,0 0-242 0,0 0-33 16,0 0-124-16,0 0-157 15,0 0-5-15,0 0-339 16,0 0-820-16</inkml:trace>
  <inkml:trace contextRef="#ctx0" brushRef="#br0" timeOffset="9505.31">9127 9079 557 0,'0'0'825'0,"0"0"-680"0,0 0 79 16,0 0 107-16,0 0-79 16,0 0-75-16,0 0-45 15,-108 0 25-15,108 0 13 16,0 0-41-16,0 0 1 16,0 0-7-16,0 0-3 15,6 0-18-15,23 0-27 16,40 0 1-16,52 3 7 15,64 3-29-15,35-1-5 16,14 2-19-16,-9 1-10 0,-26-1-10 16,-12 2-10-16,-20-5-1 15,-36 0-1-15,-34-3-4 16,-35-1 6-16,-18 3-14 16,-4-3 4-16,-7 0 10 15,-8 2-7-15,-13-2 5 16,-10 0 1-16,-2 0-17 15,0 2-24-15,0 0-33 16,0 0-78-16,0 0-133 16,-31 2-204-16,-3 0-151 15,-4-2-85-15</inkml:trace>
  <inkml:trace contextRef="#ctx0" brushRef="#br0" timeOffset="9872.07">9503 9242 1560 0,'0'0'565'0,"0"0"-316"15,0 0 104-15,0 0-102 16,0 0-75-16,0 0-54 16,0 0-64-16,-87-8-9 15,126 6 32-15,35 0 5 16,53-2-4-1,53 0-14-15,32 0-28 0,8 2-6 16,-8 0-34-16,-31 2-1 16,-19 0-5-16,-42-2 6 15,-37 0 2-15,-36 0-1 16,-21 0 6-16,-5 0-5 16,-7 2-2-16,-6 0 7 15,-6 0 46-15,-2 0-13 0,0 0-11 16,0 0-20-16,5 0-9 15,3 0-35-15,8 0-59 16,7 6-86-16,17 0-139 16,-7-2-485-16,-2-2-454 0</inkml:trace>
  <inkml:trace contextRef="#ctx0" brushRef="#br0" timeOffset="10903.42">18626 9174 1039 0,'0'0'323'0,"0"0"-153"0,0 0 15 16,0 0-70-16,0 0-59 16,0 0-35-16,-114-14-11 15,101 14 60-15,2 0 50 16,2 0 22-1,3 0-9-15,1 0 8 0,3 0 14 0,2 0-4 16,0 0-8-16,9 0-10 16,22-2-50-16,23-2-17 15,32 1-2-15,44 2-19 16,34-1-11-16,13 2-22 16,-15 0-11-16,-39 0 5 15,-41 0-5-15,-24 0-1 16,-14 0 0-16,-2 0 0 15,-5 0 6-15,-6 0-4 0,-14 0-1 32,-10 0 6-32,-7 0 2 0,0 0-9 15,0 0 0-15,-20 0-103 0,-29 6-102 32,3 2-324-32,-2-1-208 0</inkml:trace>
  <inkml:trace contextRef="#ctx0" brushRef="#br0" timeOffset="11202.22">18733 9268 1360 0,'0'0'926'0,"0"0"-438"0,0 0-170 31,0 0-10-31,0 0-68 16,0 0-132-16,0 0-22 15,220 0-10-15,-61-4-40 16,8 0-27-16,-26 0 3 16,-37 4-12-16,-42-2 2 15,-12 2 3-15,-4 0-4 16,-1-2 5-16,-7 2-6 16,-19 0 0-16,-7 0 2 15,-10 0-1-15,-2 0 4 0,0 0-5 16,0 0-36-16,0 0-71 15,0 0-196-15,0 0-255 16,-8 2-384-16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29:13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4600 992 1993 0,'0'0'741'16,"0"0"-245"-16,0 0-177 0,0 0-37 15,0 0-123-15,0 0-85 16,10-12-42-16,-2 56-32 0,5 33 0 15,3 3 0-15,-1 10 0 16,-1 2 0-16,-1-16 0 16,1 6 0-16,-3-13 0 15,-5-15 0-15,2-14 0 16,-4-22-87-16,-4-18-116 16,0-8-74-16,-2-74-418 15,-14 2-196-15,1-4-229 0</inkml:trace>
  <inkml:trace contextRef="#ctx0" brushRef="#br0" timeOffset="157.65">4602 1037 1166 0,'0'0'1054'15,"0"0"-417"-15,0 0-169 0,0 0-230 16,0 0-79-16,0 0-62 16,0 0-56-16,85-57-8 15,-31 39-26-15,4-2-7 16,2 0-6-1,-2 0-90-15,-7 6-154 0,-13 6-60 16,-25 8-204-16,-13 8-181 16,0 14-311-16</inkml:trace>
  <inkml:trace contextRef="#ctx0" brushRef="#br0" timeOffset="363.09">4531 1333 1751 0,'0'0'906'15,"0"0"-445"-15,0 0-173 16,0 0-140-16,0 0-100 16,0 0-48-16,123-30-40 15,-67 18-128-15,-3 6-120 16,2 4-335 0,-14 2-73-16,-14 0-175 0</inkml:trace>
  <inkml:trace contextRef="#ctx0" brushRef="#br0" timeOffset="535.41">4620 1616 113 0,'0'0'1643'0,"0"0"-1174"15,0 0-147-15,0 0-48 16,0 0-111-16,0 0 0 16,0 0-70-16,130 12-70 15,-64-28-23-15,6-4-107 16,26-4-205-16,-21 4-332 15,-14 6-89-15</inkml:trace>
  <inkml:trace contextRef="#ctx0" brushRef="#br0" timeOffset="960.4">5240 1498 1129 0,'0'0'855'0,"0"0"-650"16,0 0-100-1,0 0-62-15,0 0 0 0,0 0-9 16,0 0-33-16,4 8 1 16,0-4-2-16,0-2 0 15,-2-2 9-15,-2 2-9 16,2-2 17-16,-2 0 23 0,0 0 59 16,0 0 86-1,0 0-19-15,0 0-38 0,0 0 3 16,0 0-41-16,0 0-17 15,0 0-9-15,0 0-11 16,2 0-2-16,2-11-24 16,3 0-26-16,-3-5 22 15,3-1-22-15,-2 6 6 16,-1 1 14 0,-4 3-6-16,0 3 32 0,0 3 7 15,0 1-11-15,0 0-11 16,0 22-31-16,0 10-1 0,2 14 11 15,9 6-10-15,10 0-2 16,5-2 0-16,10-12-98 16,6-20-72-1,5-18-142-15,9-40-279 0,-12-16-68 16,-11-8-212-16</inkml:trace>
  <inkml:trace contextRef="#ctx0" brushRef="#br0" timeOffset="1101.54">5443 1128 1555 0,'0'0'987'0,"0"0"-517"16,0 0-256-16,0 0-131 15,0 0-83-15,0 0-188 16,67 121-638-16</inkml:trace>
  <inkml:trace contextRef="#ctx0" brushRef="#br0" timeOffset="2261.16">6008 1417 940 0,'0'0'1357'15,"0"0"-1065"-15,0 0 47 16,65-128-43-16,-53 92-128 15,-12 6-78-15,0 6-12 16,-18 12-12-16,-20 12-36 16,-14 0-30-16,-6 24 0 15,-2 16 4-15,4 6-3 16,12 4-2 0,17-2-4-16,21-5 5 0,6-11 4 0,24-10-3 15,18-11 6 1,10-11 26-16,-1 0-26 0,0-11 23 15,-9-7 8-15,-11 2 5 16,-6 2 34-16,-11 8-25 16,-5 3-10-16,-3 3-6 15,4 17-27-15,5 20-4 16,3 20 1-16,8 31-5 16,10 33 11-16,-4 20-12 15,-7-10 0-15,-11-28-8 16,-14-35 16-16,0-24-8 15,-10 3 0-15,-15 0 0 0,-11-3 5 16,-7-16-4-16,-3-16 0 16,-5-12 30-16,-1-22-31 15,4-48 0-15,16-63 0 16,32-59-33-16,20-13-63 16,38 31-227-16,6 58-136 15,-8 66-55-15,0 18-120 16,6 5 264-1,-1 5 125-15,-3 6 245 0,-16 14 29 16,-15 2 199-16,-11 2 120 16,-8 14 3-16,1 1-56 0,-3-2-86 15,6-1-100 1,5-6-63-16,4-4 6 0,3-4-23 16,1 0 1-16,-1-15 6 15,-4-11-6-15,-9-5 45 16,-6-3 29-16,-5 2 7 15,-5 4 12-15,-19 6-49 16,-3 8-11-16,-4 14-5 16,-2 0-23-16,0 20-14 15,6 16-20-15,6 10 0 16,15 2-1 0,6 0-8-16,6-3 1 0,26-9 7 15,10-10 0-15,5-12 12 0,7-14-12 16,-4 0 1-16,2-13-2 15,-5-14 1-15,-7-5-6 32,-7-3 6-32,-6-1 8 0,-2 3 7 15,-8 4-6-15,-3 5 13 0,-8 10 17 16,-1 8-3 0,-1 6-19-16,0 0-17 15,3 8 1-15,7 14 3 0,1 4-3 0,1 2 11 16,1-2-12-1,-3-5-5-15,-3-10-8 0,-2-3 2 32,-2-5 11-32,1-3 8 0,6 0 4 0,6-21 0 15,9-6-12-15,6-8-10 32,4-3 2-32,-4 2 8 15,-3 8 0-15,-5 8 6 16,-8 14-6-16,-5 6 0 15,-1 2 0-15,3 22-4 0,-1 6 4 16,8 2 5-16,-1 0-4 16,4-8 8-16,3-5-8 15,0-14 8-15,-2-5 2 16,-2-4-11-16,-3-24 0 16,-7-8 0-16,-3-2-28 15,-10-2-53-15,-7 0-233 16,-17 12-358-16,-7 8-866 0</inkml:trace>
  <inkml:trace contextRef="#ctx0" brushRef="#br0" timeOffset="4600.26">7960 1099 1054 0,'0'0'1361'0,"0"0"-879"16,0 0-138-16,0 0-37 16,0 0-146-16,0 0-119 15,7 24-20-15,8 14 2 16,4 14-15-16,5 6 6 16,5-2-15-16,-1-6 1 15,4-10 9-15,-5-16-9 16,-3-12-1-16,-1-12 20 15,-6-1-20-15,1-30 21 16,-2-13 3 0,2-10 9-16,-2-8-10 0,-1 2-22 15,-4 5 6-15,0 12-7 16,-4 13-3-16,-1 17-42 0,4 13-184 16,-1 14-431-16,-3 11-251 15</inkml:trace>
  <inkml:trace contextRef="#ctx0" brushRef="#br0" timeOffset="4930.31">8643 1327 2072 0,'0'0'727'16,"0"0"-443"-16,0 0-53 16,0 0-164-16,0 0-35 0,0 0-23 31,139-126-3-31,-110 89-6 0,-13 4-26 0,-9 3 26 15,-7 6-6-15,-4 7 6 16,-25 12 15-16,-7 5-3 16,-7 11 7-16,-1 24 22 15,3 7-11-15,10 8 31 16,10 2-13 0,11-4-30-16,10-4 15 0,7-5-21 15,25-12 2-15,14-10 2 16,8-11-16-16,8-6-72 15,5-3-136-15,22-35-249 16,-18 6-244-16,-11 0-468 16</inkml:trace>
  <inkml:trace contextRef="#ctx0" brushRef="#br0" timeOffset="5792.29">9337 1201 2022 0,'0'0'687'15,"0"0"-227"-15,0 0-204 16,0 0-71-16,0 0-65 16,0 0-48-16,0 0-24 0,-77 10-2 15,50 26-31-15,2 6 0 16,9 6-15-16,12 0 9 16,4-6-10-16,18-6 1 15,24-10-6-15,14-13-17 16,13-13-76-16,7-4-84 15,1-27-43-15,-2-13-42 16,-11-12 52-16,-8-10 72 16,-10-22 127-16,-8-29 17 15,-9 5 46-15,-7 10 53 0,-11 18 12 0,-5 32 35 16,-4 8 64-16,0 9 13 16,-2 23-14-16,0 12-83 15,0 25-113 1,0 26 10-16,0 20 4 0,0 13-9 15,0 4 18-15,15 1-27 16,7-9-8-16,7-12 11 16,3-14-11-16,1-16-1 0,-2-12 0 15,-2-16-23 1,-2-10 23-16,-2-2-17 16,-1-24 17-16,0-6-1 0,-1-4-2 15,-1-2 3-15,-4 8 4 16,-2 6 2-16,-8 10-12 15,-3 10 6-15,-3 4-1 16,0 0 0-16,0 12-17 16,8 14 18-16,-2 6 0 15,7 2 1 1,8 0-7-16,2-6-42 0,2-6-39 0,-3-10 18 16,-4-8 21-1,-2-4 31-15,-7-2 17 0,-3-16 0 16,-2-6 24-16,-2-2-23 15,-2-2 13-15,-2-2 19 16,4 4-3 0,-1 4 15-1,3 4 9-15,-2 2-5 16,4 6 8-16,-2 3-42 16,3 6 5-16,5 1-11 15,3 1-8-15,8 17 4 16,4 11-5-16,0 7 0 15,2 4 0-15,-6 0-38 16,-4-2-12-16,-5-10 16 0,-7-6 23 16,-5-12 11-16,-2-8 8 15,-2-2 32-15,0-12 56 16,6-18-96-16,2-8 0 16,10-10 0-16,4-4 0 15,5 2 0-15,2 6 0 16,-2 11 0-16,-4 12-29 15,-11 9-73-15,-5 5-76 0,-7 5-119 16,-13-2-160-16,-16 0-314 16,-4 0-589-16</inkml:trace>
  <inkml:trace contextRef="#ctx0" brushRef="#br0" timeOffset="5966.16">9983 872 1679 0,'0'0'1529'0,"0"0"-1029"16,0 0-251-16,0 0-110 15,0 0-139-15,137-38 0 16,-22 26-71-16,-19 2-265 0,-18 2-646 0</inkml:trace>
  <inkml:trace contextRef="#ctx0" brushRef="#br0" timeOffset="6132.73">10928 1287 2497 0,'0'0'907'0,"0"0"-766"0,0 0-141 16,0 0-236-16,0 0-725 0</inkml:trace>
  <inkml:trace contextRef="#ctx0" brushRef="#br0" timeOffset="7658.98">12965 703 1568 0,'0'0'490'15,"0"0"-150"-15,0 0 35 16,0 0-78-16,0 0-30 15,-100-112-92-15,59 112-70 16,-8 2-15-16,-6 35-25 0,-6 14-13 16,1 17 4-16,6 13-29 15,12 5-2-15,16 0 4 16,19-4-28-16,7-7 26 16,31-9-25-16,25-10-2 15,15-14 8-15,14-14-8 16,6-20-23-16,5-8-67 15,-4-10-103 1,10-38-137-16,-26 4-275 0,-23 2-270 0</inkml:trace>
  <inkml:trace contextRef="#ctx0" brushRef="#br0" timeOffset="8737.04">13256 1239 1382 0,'0'0'567'0,"0"0"-316"16,0 0-7-16,0 0-46 15,0 0-34-15,0 0-60 16,114 12-27-16,-79-36-35 16,-5-4-35-16,-10-2 5 15,-14-2-3-15,-6 1 4 16,-8 6 52-16,-23 4 73 0,-7 9-4 16,-9 12-38-16,-5 0-48 15,6 22 3-15,1 14-16 16,9 9-8-16,11 7 6 15,15 0-23-15,10 0-8 16,8-6 10-16,31-8-11 16,14-13-1-16,11-15 0 15,8-10-11 1,1-6-35-16,-8-23 7 0,-7-7 22 16,-15-4 16-16,-10-2 2 15,-13 2-1-15,-6 8 43 0,-6 6-2 16,-6 12 14-16,-2 8 20 15,0 6-30-15,2 2-19 16,1 20-20-16,3 8-6 16,6 4 2-16,1 0 7 15,3-4-9-15,3-4-15 16,0-8 4 0,1-8 10-16,-1-10 0 0,4 0 1 15,2-6-24-15,6-16 3 16,2-6 13-16,0-2 1 0,1 2-11 31,-7 6 12-31,-10 6 6 0,-5 6 9 0,-8 10-7 16,-2 0 5-16,0 4 22 15,5 16-21-15,5 6-7 16,7 2 6-16,8-2-7 16,6-4 0-16,10-10 0 15,3-12-20 1,2 0-25-1,-2-24-7-15,-5-12 29 16,-8-8 14-16,-2-8 9 16,-7-6 4-16,-4-9-2 0,-4-9 4 15,-5-2-1-15,-6 4-4 16,-3 10 31-16,-2 17 4 16,0 20 36-16,0 14 32 15,0 13-44-15,0 13-35 16,0 28-25-16,-2 18-1 15,2 13 1-15,0 8-1 16,18 1 2-16,9-5 6 0,6-11-7 16,5-6 1-16,-3-15-1 15,-4-12 0-15,-4-12-15 16,-2-14 2-16,-4-6 4 16,0-12 9-16,4-18 1 15,1-8 6-15,6-4 1 16,3-2-8-16,1 2 0 15,1 9 1-15,-3 8 5 16,-5 8 9-16,-5 13-9 16,1 4-5-16,-2 13 8 15,-2 17-9-15,0 6-1 0,-3 6 1 16,-7 0-11 0,-3-4 5-16,-6-6-13 0,-2-10 5 15,0-10 13-15,0-10-4 16,0-2 5-16,-6 0 12 15,-1-16-10-15,7-6 7 16,0-4 4-16,13-4-12 16,19 0 3-16,6 0-4 15,0 5-27-15,-3 7-25 16,-6 4-58-16,-6 6-59 16,-14 3-103-16,-12-5-60 15,-19 2-420-15,-14-1-467 0</inkml:trace>
  <inkml:trace contextRef="#ctx0" brushRef="#br0" timeOffset="8890.53">14589 886 2046 0,'0'0'933'0,"0"0"-559"16,0 0-29-1,0 0-210-15,0 0-102 0,142-56-33 16,-39 42-6-16,-17 4-314 15,-11 2-697-15</inkml:trace>
  <inkml:trace contextRef="#ctx0" brushRef="#br0" timeOffset="10427.44">15930 1048 1646 0,'0'0'629'15,"0"0"-311"-15,0 0 194 16,0 0-263-16,0 0-89 0,-115-47-92 16,83 66-44-1,-2 17 0-15,1 9 0 0,2 3-5 16,9 4 1-16,10-6-19 15,12-8 7 1,0-10-4-16,23-12-2 0,8-14-2 16,7-2 1-16,2-20-1 15,0-12 48 1,-4-8-18-16,-5-6 29 16,-6-1 5-16,-8 4-16 15,-3 6-3-15,-8 12-1 16,-1 10-11-16,-5 9-17 15,0 6-16-15,2 6 0 0,2 19 0 16,6 7 0-16,7 4 0 16,10 2 0-16,6-4 0 15,12-6 0-15,8-10 0 16,3-12 0-16,2-6 0 16,-4 0 0-16,-6-24 0 15,-5-6 0-15,-5-13 0 16,-7-8 0-16,-4-28 0 15,-4-31 0-15,-8 4 0 16,-9 8 0-16,-6 13 0 16,0 35 0-16,-9 6 0 0,-7 14 0 15,-3 24 0 1,-4 12 0-16,-3 54 0 0,-1 38 0 16,7 4 0-16,8-3 0 15,12-11 0-15,3-20 0 16,23 7 0-16,15-1 0 15,10-14 0-15,5-18 0 16,4-18 0-16,-4-16 0 16,-2-8 0-16,-10-14 0 15,-4-20 0-15,-9-8 0 16,-4-6 0-16,-5 4 0 16,-4 5 0-16,-7 14 0 15,-7 13 0-15,1 7 0 0,-3 5 0 16,4 10 0-16,8 17 0 15,7 4 0-15,5 1 0 16,10 1 0-16,8-7 0 16,6-8 0-16,0-10 0 15,0-8-14-15,-8 0 13 16,-7-16-11-16,-8-12 12 16,-7-10 5-16,-5-10-4 15,-3-15 20-15,-1-9-21 16,-5-12 0-16,0-4 0 0,-6 3 0 15,0 13 0 1,0 16 0-16,-12 22 0 0,1 20 0 16,-3 14 0-16,1 14 0 15,3 34 0-15,-2 19 0 16,5 13 0-16,7 8 0 16,0 4 0-16,13-4 0 15,16-3 0-15,10-13 0 16,5-16 0-16,5-14-14 15,4-20-5-15,3-16-7 16,-4-6 1-16,-6-14 16 16,-7-16 8-16,-8-4-8 15,-7-4 9-15,0 2 9 0,-3 1 4 16,-4 6-5-16,1 7-7 16,-5 1 8-16,1 10-9 15,-3 2-7-15,1 5 6 16,-4 4 1-16,1 0-1 15,-1 0 1-15,4 0-5 16,-1 10 4-16,3 0-9 16,3-3-15-16,4-3-31 15,5-4-11-15,-1 0 4 16,-3-4 21-16,-4-14 32 16,-7-3 10-16,-5 1 1 0,-4 2 53 15,-2 4 32-15,0 10-4 16,0 4-11-16,-4 8-44 15,-9 28-17 1,2 15-2-16,0 14-8 0,8 14-1 16,3 23 1-16,11 22 0 15,23 25 6-15,6 3 1 16,2-9-7-16,-8-31 0 0,-14-36 0 16,-9-18-8-16,-7-14-2 15,-4 4-5-15,0-2 15 16,-17-3-1-16,-19-14 1 15,-13-14 1-15,-11-15-1 16,-3-6 0-16,1-32 0 16,10-20 7-16,19-29-1 15,29-35 3-15,16-25 2 16,34 9-11-16,10 32-9 16,-3 38-5-1,-6 28-10-15,2 4-9 0,-3 1 3 0,0 6-27 16,-22 12-45-16,-19 9-130 15,-22 2-224 1,-20 2-254-16,-10-2-328 0</inkml:trace>
  <inkml:trace contextRef="#ctx0" brushRef="#br0" timeOffset="10600.83">17220 986 1523 0,'0'0'1032'16,"0"0"-730"-16,0 0-33 16,0 0-142-16,179-78-127 15,-84 42-13-15,-18 6-305 16,-23 4-514-16</inkml:trace>
  <inkml:trace contextRef="#ctx0" brushRef="#br0" timeOffset="10758.87">16617 684 958 0,'0'0'1696'0,"0"0"-1188"16,0 0-189 0,0 0-169-16,0 0-150 0,0 0-19 15,0 0-300-15,102-13-824 0</inkml:trace>
  <inkml:trace contextRef="#ctx0" brushRef="#br0" timeOffset="11859.23">19183 533 1993 0,'0'0'856'16,"0"0"-312"-16,0 0-235 15,-40-108-54-15,35 96-116 16,3 12-139-16,-2 0 0 16,2 30 0-16,-3 24 0 15,1 16 0-15,4 11 0 16,0 1 0-16,0-4 0 0,0-12 0 15,4-12 0-15,3-12 0 16,-5-16 0-16,0-10 0 16,0-9 0-16,6-7 0 15,0 0 0-15,7-23 0 0,8-7 0 16,6-2 0-16,4 0 0 0,3 8 0 16,0 10 0-1,0 12 0-15,-3 2 0 16,-2 14 0-1,-6 16 0-15,-6 6 0 0,-7 5 0 0,-8-4 0 16,-4-2-26-16,-4-7-10 16,-23-8 24-16,-8-8 11 15,-8-6 1-15,-3-6 9 32,0 0-8-32,9 0 22 15,12-8 19-15,10 1-42 16,13 4 0-16,2 1 0 0,6 2 0 15,25-5 0-15,16 0 0 16,13-3-14-16,7-6 2 16,2-4-24-16,-4-5-1 15,-9-3-2-15,-12-2 9 16,-11-2 30-16,-12-2-1 16,-13 4 1-16,-6 4 24 15,-2 10 21-15,0 10 7 16,-6 4-22-16,-5 12-29 15,4 18-2-15,7 6-5 16,0 2 1-16,29 0 4 16,9-10-4-16,7-10 5 15,-3-12 0-15,0-6 0 0,-6-7 0 16,-7-19 1 0,-2-6-1-16,-8-5 34 0,-3 3-34 15,-3 2 0-15,-1 8 0 16,-5 6 0-16,-5 8 0 15,0 10 0-15,-2 0 0 16,0 26 0-16,0 20 0 16,0 19 0-16,-4 29 0 0,4 28 0 15,8 32 0-15,26 14 0 16,11-1 0-16,1-14 0 16,-8-37 0-16,-12-30 0 15,-10-24 0-15,-11-18 0 16,-5-4 0-16,0-4 0 15,-18-9 0-15,-22-22 0 16,-16-5 0-16,-11-26 0 16,1-20 0-16,1-16 0 15,11-26 0-15,25-30 0 16,23 3 0-16,6 11 0 0,44 16 0 16,36 14 0-1,50-9-14-15,-12 13-256 0,-9 20-579 0</inkml:trace>
  <inkml:trace contextRef="#ctx0" brushRef="#br0" timeOffset="12503.9">21253 666 1989 0,'0'0'950'0,"0"0"-329"15,0 0-327-15,0 0-117 16,0 0-112-16,0 0-65 0,0 0 0 16,6 142 0-16,6-60 0 15,1 6 0-15,1-3 0 16,-1-7 0-16,-2-12 0 16,-2-12 0-16,-4-14 0 15,-5-18-62-15,0-16-110 16,0-6-7-16,-12-26-47 15,-5-20-56-15,-8-32 86 16,-4-35 147-16,-4-27 49 16,4 6 97-16,8 27 62 15,10 35 80-15,9 26 18 0,2 2-32 16,0-2-102 0,7 2-57-16,17 12-66 15,14 12 0-15,7 10 0 0,4 10 0 16,0 3 0-16,-7 28 0 15,-11 11 0-15,-19 10 0 16,-12 6 0-16,-16 2-14 16,-30-1 14-16,-20-1 0 15,-5-6 8-15,0-2-8 16,11-6-1-16,22-6-53 16,38 0-211-16,31-10-393 15,20-7-548-15</inkml:trace>
  <inkml:trace contextRef="#ctx0" brushRef="#br0" timeOffset="14163.72">21850 1033 1987 0,'0'0'939'0,"0"0"-489"16,0 0-147-16,0 0-78 16,0 0-99-16,-113-18-60 15,82 31-66-15,-3 18 0 16,10 6 0-16,7 4 0 15,17 1 0-15,0-6-18 16,32-8-36-16,17-10-11 0,9-12-13 16,2-6-10-16,-4 0 14 15,-12-18 37-15,-17-8 37 16,-14-6 28-16,-13-4 16 16,-4-4 13-16,-25-1-3 15,-9 4-6-15,-4 5 0 16,1 10-2-16,10 9-1 15,14 9-22-15,10 4-23 16,7 2 0-16,13 14-15 16,23 2 15-16,18-1 6 0,8-8-6 15,9-7 0 1,-4-2 0-16,-5 0-15 0,-15 0 14 16,-16-4 0-1,-10 4-7-15,-13 0 7 0,1 4-6 16,1 22 7-16,3 10 6 15,7 7-6-15,6 3-1 16,3-6-8-16,7-6-51 16,-2-10 21-16,-3-12 29 15,-7-12 10-15,-4 0 1 16,-4-10 20-16,-3-14 12 16,-2-6-9-16,1-2-12 15,-2 0 9-15,1 0-15 0,1 7 1 16,-6 6-1-16,1 6-6 15,-5 9-1-15,0 4 0 16,-2 0-13-16,2 3 13 31,4 19 0-31,2 7 1 0,5 8 3 0,5 1-3 16,7-4-19-16,4-4-28 16,5-10-31-16,-1-10-7 15,2-10 8-15,-3 0 56 16,-3-14 14-16,-5-14 14 0,-4-6 19 15,0-8 8 1,-2-2-5-16,-3-6-1 0,2 3-28 31,-5 5 9-31,-1 8 6 0,-5 8-5 16,-2 8 37-16,-4 8 1 16,0 6 7-16,0 2-22 15,0 2-19-15,0 0-14 16,0 0 0-16,0 0-7 15,0 0-16-15,0 0 7 16,0 0-10-16,0 0 19 16,0 0 7-16,0-6 6 0,0 0 4 15,-4-2-8 1,-6 2-2-16,1 0 0 0,1 4 1 16,1 0 19-1,-2 2-18-15,4 0-2 0,-1 0 0 16,-1 8 0-16,0 4-1 15,3 0 0-15,-1 0-2 16,3-2 2-16,2-4 1 16,0-2-2-16,0-2-4 15,0 2 6-15,14 0 0 0,1-2 0 16,3 2-15-16,-3 0 9 16,2-2-9-16,-2 2 1 15,3 2 13-15,1 1-47 16,6-2-15-16,4 1-9 15,2 1-3-15,0-4 9 16,-2 1 20-16,-4-4 32 16,-4 0 13-1,-9 0 2-15,-1 0 13 0,1 0 35 16,-3 0-19-16,1-7-7 16,2-2-23-16,-1 0 1 15,2-2-3-15,-3 3 2 16,-4-2 0-16,-4 0 6 0,-2 0-6 15,0 0 25 1,-4 2-2-16,-17 6-5 0,-3 2 18 16,-7 4-11-16,-5 20 1 15,1 12-16-15,-1 6 10 16,5 7-4-16,8 1-3 16,13 0-12-16,7-6-1 15,3-2 8-15,16-10-1 16,15-6-6-16,7-8 0 15,2-10 0-15,2-8-1 16,1 0-1-16,-5-14-5 16,-5-12 6-16,0-6 0 15,-1-8 10-15,-6-5-9 0,1 0-2 16,-5 0 1-16,-6 5 0 16,-7 7 1-1,-5 4 12-15,-2 9 28 0,-2 8 14 16,0 6 6-16,0 6-61 15,0 0 0-15,0 8 0 16,0 18 0-16,0 8 0 16,0 5 0-16,7 1 0 15,13-2 0-15,7-4 0 16,6-4 0-16,3-2-8 0,4-4-4 16,-2-4-3-16,-5-2 14 15,-8-4-5-15,-10-4 5 16,-11-2 0-16,-4-4-7 15,0 0 7-15,-4-4 0 16,-13 0 1-16,-3 0 8 16,4 0-7-1,5-12-1-15,11-10 4 0,0-6-4 16,22-8-1-16,20-10 0 16,14-2 1-16,2-3 4 15,-2 7-4-15,-10 10 0 16,-15 12 0-16,-14 12-21 15,-17 10-62-15,-25 0-199 16,-15 18-467-16,-3 0-1524 0</inkml:trace>
  <inkml:trace contextRef="#ctx0" brushRef="#br0" timeOffset="16766.75">24858 774 1423 0,'0'0'1062'0,"0"0"-577"15,0 0-17-15,0 0-212 16,0 0-11-16,0 0-131 16,0 0-71-16,-25 2-43 0,21 56 0 15,2 14 0-15,2 8 0 16,0 0 0-16,0-3 0 15,0-15 0-15,2-16 0 16,2-14-3-16,-2-18-30 16,-2-12 24-16,0-2 9 15,0-28 7-15,0-16-7 16,0-16 0-16,0-15 0 16,0-7 5-16,0-6-5 15,0 4 0-15,0 12 9 16,8 18-1-16,-4 19 8 15,0 21-16-15,-1 14 0 16,3 8 0-16,6 33 0 0,3 15 0 16,3 16 0-1,4 8 0-15,-2 2 0 0,3-6 0 0,-6-9-3 16,-3-13-36-16,-3-18-21 16,-3-16 33-16,0-16 9 15,-4-4 18-15,3-24 32 0,3-20-31 31,6-16 15-31,11-29 11 16,2 5-21-16,2 0-6 16,-2 6 0-16,-7 31 1 15,-2 14 13-15,-7 23-14 16,-1 12-14-16,-3 38 14 16,-3 22 2-16,2 16-1 15,0 10-1-15,3 2 2 16,5-3 2-16,11-7-3 15,6-12-1-15,7-14 1 16,6-18-1-16,6-15-18 16,2-20-12-16,-3-1-13 15,-4-28 35-15,-8-12-5 0,-7-12 13 16,-10-10 2-16,-8-6-1 16,-7 4 4-16,-7 7 2 15,0 16 19-15,-12 18 23 16,-10 23-26-16,-9 2-22 15,-2 34 8-15,-4 18-8 16,8 9-1-16,12 7 2 16,13-2-1-16,4-4-1 15,24-10-2-15,21-12 2 16,13-15-1-16,10-19 1 16,7-8-8-16,-2-17 7 15,-5-20-4-15,-3-16 5 16,-11-13 0-16,-3-26 0 0,-9-28 3 15,-13 7-2-15,-14 17 4 16,-11 28 4-16,-4 35 8 16,0 14 3-16,-17 15-20 15,-7 14 0-15,-7 42 0 16,-3 22 0-16,5 16 0 16,12 6 0-16,15 1 0 15,2-9 0-15,19-14 0 16,21-16 0-16,9-18 0 15,5-19 0-15,2-17 0 0,-3-4 0 16,-4-29 0-16,-7-14 0 16,-3-18 0-16,-8-11 0 15,-3-26 0-15,-8 4 0 16,-3-1 0-16,-9 9 0 16,-6 28 0-16,-2 10 0 15,0 29 0-15,0 19 0 16,-15 27 0-16,-7 47 0 15,-1 4 0-15,5 14 0 16,5 5 0-16,13-17 0 16,0 2 0-16,2-14 0 15,18-16 0-15,-2-16 0 16,2-18 0-16,-4-13 0 16,-1-5 0-16,4-13 0 0,-2-16 0 15,5-11 0-15,1-9 0 16,3-1 0-16,3 4 0 15,-4 8 0-15,-5 18 0 16,-7 14 0-16,-1 6 0 16,-4 18 0-16,1 14 0 15,-3 8 0-15,4 0-3 16,1 0 3-16,3-6-32 16,3-7-19-16,3-12-22 15,7-11 8-15,0-4 23 0,4 0 26 16,-3-19 16-16,3-10 1 15,-2-5 17-15,1-4 15 16,-4 2-9-16,-3 6 8 16,-10 10 8-16,-4 10-17 15,-6 10 10-15,-3 0-5 0,0 22-14 16,2 12-2-16,2 2-12 16,7 4 0-1,7-6 0-15,3-6 1 0,2-10-1 16,2-10-13-16,-2-8 13 15,-6 0 0-15,-1-22-12 0,-10-10 11 16,-6-4 0-16,0-6 2 16,-13-2-1-16,-13 2 1 15,-6 6 1-15,3 6 8 16,5 10-9-16,6 9 0 16,11 10-1-16,7 1-1 15,0 0-6-15,31 8 2 16,23 6 5-16,35-2 0 15,5-5-5-15,8-4-47 0,5-3-43 16,-25 0-11 0,3-10 16-16,-23-5 45 0,-21 1 45 15,-22 0 7 1,-16 6 62 0,-3 7 32-16,-20 1-44 0,-18 12-47 15,-11 22 4 1,-2 10-1-16,2 8-2 15,10 2-10-15,16-6 0 16,11-6 5-16,12-14-6 16,9-9 1-16,25-18 32 15,8-1 30-15,9-23-10 0,0-20-53 16,3-13 0-16,-5-10 0 16,0-14 0-16,0-22 0 15,-5-31 0-15,-6-19 0 16,-13 17 0-16,-16 37 0 15,-9 48 0-15,0 38 0 16,0 12 0-16,-3 2 0 16,-10 46 0-16,2 44 0 15,4 39 0-15,7 11 0 16,0-18 0-16,5-31 0 16,4-33 0-16,2-10 0 15,2 4 0-15,3 2-90 16,4-6-80-16,-1-14-92 0,0-24-214 15,-5-12-200-15,-10 0-131 0</inkml:trace>
  <inkml:trace contextRef="#ctx0" brushRef="#br0" timeOffset="16967.14">26186 922 743 0,'0'0'2091'16,"0"0"-1834"-16,158-24-159 15,16 18-59-15,46 4 0 16,19-2-39-16,-56 2-216 16,-48-4-1256-16</inkml:trace>
  <inkml:trace contextRef="#ctx0" brushRef="#br0" timeOffset="17124.52">29236 1026 2998 0,'0'0'597'0,"0"0"-526"15,0 0-49-15,0 0-22 16,0 0-156-16,0 0-663 0</inkml:trace>
  <inkml:trace contextRef="#ctx0" brushRef="#br0" timeOffset="18330.3">4182 2203 1450 0,'0'0'676'15,"0"0"-471"-15,0 0-122 16,0 0-56-16,0 0 73 16,0 0 77-16,0 0-43 15,135 131-47-15,-87-91-42 16,2-2-23-16,2-4 13 15,1-10-6-15,3-6-5 16,1-12 8-16,6-6-5 0,2 0 9 16,2-20 1-16,0-6-14 15,-5-4-5-15,-2-2-12 16,-8 0 9-16,-8 6 21 16,-4 8-11-16,-7 14-6 15,0 4-13-15,6 16-5 16,5 20-1-16,10 8 0 15,8 2 1-15,9-4 15 16,3-9-16-16,4-12 2 16,-4-13 14-16,-5-8-15 0,-5-4 5 15,-6-21 11-15,-7-8 4 16,-4-3 30-16,-7-2 0 16,-1 0-9-16,-2 8-26 15,-1 8-14-15,4 10-1 16,5 12-1-16,10 0 1 15,12 14 9-15,13 14-10 16,27 6 2-16,27 0-1 16,32-12-1-16,17-12-8 15,0-10-3-15,0-16-154 16,-54-6-167-16,-22-2-573 0</inkml:trace>
  <inkml:trace contextRef="#ctx0" brushRef="#br0" timeOffset="19204.49">10968 2253 970 0,'0'0'641'15,"0"0"-345"-15,0 0-13 16,0 0-32-16,0 0 28 16,0 0 26-16,0 0-86 15,9-59-146-15,3 91-37 16,7 12-20-16,17 8-10 15,15 2 13-15,36-2-19 16,42-14 0-16,50-22 5 0,16-16-5 16,4-6 0-16,-18-28 0 15,-28-4 0-15,-11-10 0 16,-25 4-1-16,-28 6 1 16,-23 6 0-16,-10 7 0 31,9 2 2-31,6 5 5 0,5 8-7 0,-5 10 7 15,-6 3 1-15,-3 23-8 16,5 9 0 0,9 2 0-16,26 6 0 0,35-1 6 0,31-8-6 15,11-10 3-15,-5-18-3 16,-18-6-6 0,-23-22 5-16,-6-16-5 0,-2-14 5 15,-7-6 1-15,-16 1 0 16,-19 12 10-16,-18 10-9 15,-12 11 7-15,5 2-7 16,3 8 11-16,-3 4 32 16,-10 10-22-16,-5 6-1 15,1 18 8-15,10 8-23 16,8 0 0 0,11 1-2-16,12-8 2 0,5-9 5 15,3-3 1-15,-2-12 4 0,-1-1 17 16,-11 0-16-16,-5 0 10 31,-9-5-11-31,-9-4-16 16,19 5-22-16,-13 3-257 15,-6-3-650-15</inkml:trace>
  <inkml:trace contextRef="#ctx0" brushRef="#br0" timeOffset="20338.03">19727 1971 1938 0,'0'0'628'16,"0"0"-319"-16,0 0-49 16,0 0-68-16,0 0-61 15,0 0-75-15,0 0-5 16,160 72-24-16,-64-24-8 16,42 5-12-16,42-8-6 15,15-13 9-15,-6-18-9 0,-22-14 4 16,-26-4-5-1,-28-18 0-15,-24-3-2 0,-22-4 1 16,-9-3 0 0,8-10 1-16,6-8 0 0,6-8 20 15,-8 4-11-15,-13 12 1 16,-10 18 23-16,-9 17-19 16,-5 7-13-16,0 28 7 15,3 19 1-15,4 9-2 16,9 2-5-16,9 0 2 0,12-10-4 15,12-12-3-15,27-15 3 16,27-21 0-16,31-14-7 16,7-29 7-16,-32-3 1 15,-33 2 1-15,-39 12 4 16,-8 4-6-16,3-4-2 16,-1 2 1-16,-3 6 1 15,-17 10 1 1,-15 12 10-16,-7 2-10 0,1 20 7 15,-2 14-8-15,11 6-2 16,8 4 1-16,13 0 1 0,13-8 8 16,13-8-8-1,8-10-10-15,9-8-4 0,2-10-2 16,-3 0 8 0,-1-12 7-16,-5-8 1 0,-8-2 10 15,-6 2 11-15,-3 6 8 16,-7 8 4-16,-5 6-23 15,-7 0-2-15,-6 10-7 16,-3 10 1-16,-3 4 11 16,3 1-12-16,5-2 5 31,9-3-4-31,5-2-1 0,6-3-2 0,4-8 0 16,9 0 1-16,6-7 0 15,9 0 1-15,3 0 8 16,4-7-9-16,-4-7-2 0,-9-4-5 15,-9 3-1-15,-10 0 8 16,-12 5 5 0,-10 2-4-16,-7 5 15 0,-5 3 4 31,2 0-20-31,7 0 0 16,11 1-2-16,9 12 2 15,10-4 5-15,6 0-5 16,4-5 0-16,-2-4 0 0,-1 0-7 15,-3 0 5-15,-3-3-4 16,-5-11 6-16,-2 0-1 16,-2-2-14-16,-3 0-37 15,-4 2-61-15,0 2-106 16,18 2-125-16,-13 4-528 16,-7 2-844-16</inkml:trace>
  <inkml:trace contextRef="#ctx0" brushRef="#br0" timeOffset="20464.25">28107 2103 2125 0,'0'0'626'0,"0"0"-329"0,0 0-93 16,0 0-153-16,0 0-51 16,0 0-1102-16</inkml:trace>
  <inkml:trace contextRef="#ctx0" brushRef="#br0" timeOffset="77170.95">1421 4291 2184 0,'0'0'551'0,"0"0"-228"31,0 0-40-31,0 0-60 16,0-118-82-16,0 102-25 16,2 5-28-16,-2 10-13 15,0 1-12-15,0 0-54 0,0 23-9 0,0 34-1 16,-6 37 1-16,1 40 13 0,5-1 5 16,0-21-8-1,0-34-10-15,0-27 0 0,7 0 0 16,7 0 0-16,-4-7 0 15,1-18 0-15,-1-12 0 16,-6-10 0-16,0-4 0 16,1 0 0-1,-3 0 0-15,2 0 0 0,5 0-27 16,9 0-26-16,11 0-14 31,13 0-79-31,12 0-55 0,8 0-103 0,3 0-191 16,11-8-153-16,-16-8 36 15,-16-4-222 1</inkml:trace>
  <inkml:trace contextRef="#ctx0" brushRef="#br0" timeOffset="77726.53">1982 4802 1066 0,'0'0'519'0,"0"0"-30"16,0 0-237-16,0 0-83 0,0 0-29 15,0 0 15 1,0 0-67-16,60 54-27 15,-37-43-16-15,2-7-15 0,-1-4-13 16,-2-3-4-16,-4-16 12 16,-5-7-4-16,-8-6-1 15,-5-3-19-15,0 1 13 16,-22 2 10-16,-5 8 28 16,-6 10 37-16,-1 10-3 15,-1 4-5-15,1 22-16 16,8 18-40-16,3 14 14 15,12 9 29-15,11 2-5 16,0 2-18-16,26-9-8 0,17-8-36 16,15-16-1-1,13-20 0-15,10-14-26 0,3-26-73 32,-2-30-79-32,-1-30-89 0,-14-33-78 0,-21-23-151 15,-21 8-42-15,-23 30 51 16,-2 33 101-16,-2 31 386 31,-11 6 269-31,1 6 40 0,1 6 265 0,2 12-49 16,5 8-268-16,1 2-79 15,3 4-39-15,0 20 0 0,0 10 35 16,0 10-27 0,0 12-27-16,0 7-39 0,0 6-4 15,0 8-19-15,0-1-17 16,0-2-11-16,3-4-30 15,4-10 0-15,3-7 0 16,9-13-3-16,4-14-61 16,6-16-53-16,8-10-99 15,1-12-44-15,4-58-216 16,-11 4-189-16,-11-1-240 0</inkml:trace>
  <inkml:trace contextRef="#ctx0" brushRef="#br0" timeOffset="77993.83">2375 4480 1136 0,'0'0'1497'0,"0"0"-906"16,0 0-251-16,0 0-144 16,0 0-140-1,0 0-41-15,0 0 13 0,167-32-13 16,-89 19-13-16,0-1-2 15,-7-2-3-15,-13 2-42 16,-20 0 31-16,-14 6 14 16,-15 0 12-16,-7 4 17 0,-2 2-19 15,0 2-10-15,0 0-51 32,0 0-153-32,0 2-353 15,0 6-675-15</inkml:trace>
  <inkml:trace contextRef="#ctx0" brushRef="#br0" timeOffset="78559.39">4298 4263 1483 0,'0'0'876'0,"0"0"-372"16,0 0-29-16,0 0-181 16,0 0-85-16,0 0-124 0,0 0-44 15,-3 4-35 1,27 48 48-16,10 16 15 0,11 16-69 16,9 9 0-16,-2 1 0 15,4-6 0-15,-4-7 0 16,-10-13 0-16,-7-14 0 15,-10-14 0-15,-9-14-45 16,-9-10-35-16,-7-14-68 16,0-2-34-16,0-46-132 15,-14-6-556-15,1-10-332 0</inkml:trace>
  <inkml:trace contextRef="#ctx0" brushRef="#br0" timeOffset="78764">4672 4307 1874 0,'0'0'813'0,"0"0"-355"16,0 0-172 0,0 0-78-16,0 0-112 0,0 0-60 15,0 0-9-15,-127 106 32 16,82-42-7-16,-3 7-10 16,-6 3-7-16,2-2-17 15,4-2-2-15,7-7-15 16,10-8-1-16,14-6-7 15,17-1-125-15,0-12-375 16,8-10-586-16</inkml:trace>
  <inkml:trace contextRef="#ctx0" brushRef="#br0" timeOffset="79526.23">5659 4327 2307 0,'0'0'776'0,"0"0"-327"15,0 0-183-15,0 0-130 16,0 0-91-16,0 0-45 16,0 0 7-16,-2 157 4 15,2-67-4-15,4 6 5 16,1-4-12-16,-3-9-6 15,2-18 6-15,-2-14-36 16,0-19 6-16,0-14 6 16,4-14 13-16,-2-4 11 15,5-12 0-15,1-24 10 16,7-8 1-16,2-8-11 16,1-1 6-16,5 7-4 15,2 12-1-15,4 14-1 0,0 12-4 16,7 8-2-16,-3 10-2 15,1 22 1 1,-7 8 6-16,-9 6-40 16,-13 5-50-16,-7-1-28 15,-13-2-10-15,-25-6 44 0,-13-4 41 0,-5-10 37 32,-2-10 7-32,7-12 28 0,10-6 58 0,12 0 19 31,12-10-12-31,10-4 10 0,7 4-38 15,0 2-32 1,11 4-23-16,21 2-9 0,14-2 5 16,16 2-5-16,12-6-1 15,13-6-1-15,7-6-1 16,2-8-22-16,-9-6 23 16,-12-9-5-16,-15-1 6 15,-18-6 7-15,-15 0-1 16,-13-2-4-16,-12 6 13 15,-2 8-2-15,-6 12 5 16,-15 16-1-16,-6 10 19 16,-4 10-23-16,-2 28-13 15,0 10-1-15,8 8-1 0,10 0 2 16,12-2 3 0,3-8-1-16,22-7 7 0,23-9-9 15,10-14 0-15,15-12-1 16,5-4-50-16,21-26-129 15,-18-8-289-15,-17 0-431 0</inkml:trace>
  <inkml:trace contextRef="#ctx0" brushRef="#br0" timeOffset="81758.95">8196 4943 1455 0,'0'0'570'0,"0"0"-434"15,0 0 140-15,0 0 3 16,0 0-125-16,0 0-70 16,0 0 55-16,14-20 51 15,1-7-43-15,10-13-62 16,2-11-37-16,4-18-33 16,3-23-4-16,-10 5-4 15,-7-3 2-15,-5 6 5 16,-12 26 31-16,0 8 15 15,0 20 31-15,-7 18-26 0,-4 12-22 16,-2 26-37-16,-9 42-5 16,-1 36 14-16,8 4-14 15,3-5 10-15,12-15-7 0,0-26-4 16,12 2-5-16,17-6 4 16,9-19-12-16,4-21 12 15,7-18-13-15,-1-10 3 16,0-34 11-16,-6-18-9 15,-7-27-2-15,-6-29 10 0,-11 4-2 16,-9 11 3-16,-9 21 1 16,0 34 5-16,0 8 7 15,0 12 2-15,-6 22 12 16,-1 8-27-16,1 52-25 16,0 42 25-16,6 35 7 15,0-3 2 1,0-24-2-16,0-32-7 0,8-26 0 15,0-1 0-15,3-5-4 16,3-8 4-16,-5-16-6 16,-1-16-5-16,2-2 10 15,1-30 1-15,-1-17 11 0,4-12-11 16,-1-2 0 0,-1 7 0-16,-5 16 0 15,-1 16 0-15,-2 20 0 0,1 4 0 16,6 20-17-16,5 16 17 15,6 8 0-15,7 3 15 16,7-4-14 0,3-6 0-16,9-13 9 0,2-10-9 15,4-14 0-15,-2 0 0 16,-2-22 1-16,-3-12 13 16,-9-9-14-16,-7-7 5 0,-8-4 6 15,-12-4-11 1,-9 4-1-16,-2 8 1 0,0 14 0 15,-11 14 11-15,-4 18 17 16,-3 1 1 0,-1 36-29-16,2 17 0 0,5 10-2 15,8 4-4-15,4-6-1 16,14-8 6-16,22-11-43 16,5-17-47-16,9-20-167 15,-6-23-209-15,-13-20-364 0,-19-12-697 16</inkml:trace>
  <inkml:trace contextRef="#ctx0" brushRef="#br0" timeOffset="81931.53">8163 4466 1565 0,'0'0'1590'16,"0"0"-1339"-16,0 0-89 15,152 0-90-15,10-9 0 16,29-11-72-16,-29 2-207 16,-38-2-1215-16</inkml:trace>
  <inkml:trace contextRef="#ctx0" brushRef="#br0" timeOffset="82300.73">11004 4048 2082 0,'0'0'987'0,"0"0"-786"16,0 0-101-16,-29 191 95 15,18-27-15-15,7 31-49 16,4 3-49-16,0-9-23 16,0-27-8-16,0-9-23 15,8-19-28-15,-4-30 0 16,-1-29 0-16,-1-29-17 15,-2-19-32-15,0-9-29 0,0-11-18 16,-17-7-95-16,-26-80-415 16,5-5-361-16,0-11-97 0</inkml:trace>
  <inkml:trace contextRef="#ctx0" brushRef="#br0" timeOffset="82563.14">10814 4624 208 0,'0'0'1741'16,"0"0"-1043"-16,0 0-353 15,0 0-66-15,0 0-113 0,127-68-90 16,-75 68-34 0,-1 0-21-16,0 1-20 0,-6 22-1 15,-14 5-3-15,-13 10-25 16,-18 6 16-16,-3 8 12 16,-34 2 7-16,-13 0 5 15,-5-4-3-15,2-7 15 16,8-11-23-16,16-12 5 15,16-14 7-15,13-6-13 16,13-10-113-16,34-24-69 16,51-31-70-16,-9 9-386 0,-4 6-102 15</inkml:trace>
  <inkml:trace contextRef="#ctx0" brushRef="#br0" timeOffset="83097.83">11545 4656 1277 0,'0'0'788'0,"0"0"-213"16,0 0-102-16,0 0-187 15,0 0-124-15,0 0-81 16,0 0-36-16,-37 108-23 16,35-67-8-16,2-4-14 15,0-8-12-15,17-9 6 16,10-11-39-16,2-9 1 16,0 0 23-16,-4-22 17 15,-8-11 4-15,-13-12 1 16,-4-5 9-16,-6-2 5 0,-21 0-3 15,-4 10 8-15,-1 13 11 16,6 15 19-16,4 14 5 16,6 0-50-16,9 23-5 15,7 7-2-15,7 2-10 16,24-2 6-16,18-12 6 16,14-12-23-16,12-6-16 15,6-20-52-15,-1-18-40 16,-13-12 5-16,-16-4 29 15,-18-4 97-15,-17 1 2 16,-16 5 93-16,0 8 36 0,-2 10 5 16,-12 14 7-16,3 12-19 15,3 8-52-15,-1 22-54 16,-3 40-4-16,6 45 7 16,6 39 13-16,0 22-5 15,10-3-15-15,11-15-14 16,1-26 0-16,-4-23 0 15,-7-25 0-15,0-22 0 16,-2-14 0-16,-3-4-32 16,2-10-64-16,-4-12-141 15,-4-14-19 1,0-34-18-16,-12-76-319 0,-5 8 2 16,-3-10-81-16</inkml:trace>
  <inkml:trace contextRef="#ctx0" brushRef="#br0" timeOffset="83829.53">11978 4548 1035 0,'0'0'733'15,"0"0"-132"-15,0 0-22 16,-16-103-203-16,16 89-110 16,0 6-125-1,24 2-102-15,17 5-15 16,12 1-22-16,9 0-2 16,1 19-10-16,-5 9-99 15,-11 8-47-15,-18 4-85 16,-18 5 29-16,-11 1 82 0,-15 2 115 15,-26-4 15-15,-5-2 57 16,-2-8 9-16,11-9 36 16,12-12 54-16,14-7-22 15,11-6-39-15,0 0-61 16,31-26-17-16,13-12-17 16,14-12 0-16,7-4-29 15,2 0-8-15,-7 8-8 16,-11 11 43-16,-13 13 2 15,-16 15 24-15,-9 7 32 0,-7 0-8 16,-2 28 33-16,1 9 7 16,-3 12-44-16,2 3-19 15,5 0-17-15,2-10-8 16,6-10 0-16,5-16-6 16,3-16-6-16,6 0 12 15,0-24 5-15,2-16 10 16,-2-6-13-16,-2-4 7 15,-5 4 4-15,-6 8-13 16,-6 12 1-16,-3 12 5 16,-3 12-5-16,-1 2-1 0,4 11-23 15,1 20 21 1,5 7 2-16,6 4 0 0,5-2 1 16,5-6-1-16,5-12 0 15,3-12-1-15,1-10-5 16,1-8 6-16,-4-26 4 15,-6-8-3-15,-5-12-1 16,-6-8 6-16,-4-9-6 16,-5-9 14-16,-7-2-7 15,-2 6 4-15,0 10 23 16,-9 20 11-16,-7 21 15 16,1 24 6-16,-3 6-66 15,0 44 0-15,2 17 0 0,2 18 0 16,12 6 0-16,2 1 0 15,14-7 0 1,22-12 0-16,11-14 0 0,10-18 0 16,1-16-24-16,0-16-63 15,-6-8-128-15,-4-16-248 16,-13-12-100-16,-14 0-300 0</inkml:trace>
  <inkml:trace contextRef="#ctx0" brushRef="#br0" timeOffset="84569.13">14037 4624 1024 0,'0'0'1034'15,"0"0"-521"-15,0 0-59 16,0 0-189-16,-5-108-105 16,-11 80-57-16,-9 3-46 15,-4 10 30-15,-6 6-6 16,-5 9-45-16,2 9-13 15,0 18-14-15,10 9-8 16,7 7 1-16,11-3-2 0,10-4-10 16,0-8 8-1,10-8 1-15,13-8 1 16,3-12 0-16,3 0 0 0,-2-10 22 16,-3-12-10-16,-1-6-11 15,-6 0 26-15,-3 0-13 16,-3 6-2-16,-5 5-2 15,0 10-8-15,-2 7-2 16,-2 0 0-16,0 15-20 16,7 17 14-16,2 5 12 15,7 3-6-15,5-2 0 16,1-8-2-16,2-10 1 16,1-10-14-16,-2-10 15 0,-3 0 3 15,1-12-3-15,-2-14 12 16,2-4-11-16,0-2 0 15,-2 0 14 1,2 6-15-16,-3 4 1 0,-5 8 12 16,-1 10-13-16,-3 4-1 15,3 0 1-15,-1 20 0 16,2 8 5-16,1 6-5 16,2 2-2-16,-1-2 2 15,4-4-47-15,1-6-14 16,2-10-8-16,1-10 4 0,2-4 44 15,-1-6 15-15,1-20 6 16,0-6 26-16,-1-6 1 16,3-4 9-16,-2-4-6 15,-2 2-12-15,-3 4-5 16,-7 9-7-16,-5 16 14 16,-6 12 7-16,-2 3-22 15,-2 17-4-15,3 16 19 16,1 10-2-16,5 5 2 15,2-2-20-15,7-8-12 0,4-10-48 16,7-18-64 0,2-10-97-16,13-44-80 0,-5-8-287 15,-10-4-192-15</inkml:trace>
  <inkml:trace contextRef="#ctx0" brushRef="#br0" timeOffset="84663.69">15095 3988 1425 0,'0'0'1041'0,"0"0"-338"15,0 0-336-15,0 0-218 16,0 0-149-16,0 0-309 16,-94 108-879-16</inkml:trace>
  <inkml:trace contextRef="#ctx0" brushRef="#br0" timeOffset="85463.26">15235 4674 2682 0,'0'0'862'0,"0"0"-581"15,0 0-142-15,0 0-70 16,63-128-43-16,-30 78-19 16,0-12 4-16,3-27-6 0,-5-35-5 15,-6-38-1 1,-10 9-14-16,-11 35 9 0,-4 47 5 15,0 52 1-15,0 12-6 16,-2 7 3-16,-11 48-15 16,2 59 17-16,6 39-5 15,5 12 6-15,0-25 0 16,12-41 1-16,3-37 9 31,3-15-9-31,2-3-1 16,4-2 0-16,3-9-7 15,-2-19 7-15,0-7 0 0,1-5 12 16,3-23 1 0,0-11-7-16,0-1 2 0,-3 0-5 15,-5 8-3-15,-8 14-2 16,-4 16-7-16,-2 2-22 16,-1 32 7-16,1 17 13 15,7 6 1-15,1 2-26 16,9-5-45-16,5-12-18 15,7-14 24-15,3-14 37 16,-2-12 38-16,-1-8 16 16,-3-20 32-16,-4-10 48 15,-4-4-14-15,-4-2-16 0,-2 2-18 0,-3 6-19 16,-6 11 26 0,-5 10-55-16,-3 12 0 0,-2 3 0 15,0 30 0-15,0 41 0 16,0 41 0-16,0 46 0 15,0 21 0 1,0-3 0-16,0-15 0 0,0-29 0 16,0-28 0-16,0-27 0 15,0-30-12-15,-4-14 3 16,-9-8 9-16,-10-6 12 16,-8-11-3-16,-14-8-9 15,-4-24 0-15,-4-26 0 16,5-35 0-16,23-29 0 0,25-26 0 15,37-7 0 1,26 25 0-16,3 32-53 0,-14 31-103 16,-6 5-94-16,3-4-217 15,-17-32-117-15,-8 10-105 16,-24 9-773-16</inkml:trace>
  <inkml:trace contextRef="#ctx0" brushRef="#br0" timeOffset="85630.1">15475 4032 2097 0,'0'0'960'0,"0"0"-602"15,0 0-66 1,0 0-143-16,0 0-100 0,116-4-8 16,-6 4-41-16,-12 0-71 15,-7 0-612-15</inkml:trace>
  <inkml:trace contextRef="#ctx0" brushRef="#br0" timeOffset="86165.12">17771 4277 2016 0,'0'0'769'0,"0"0"-285"16,0 0-161-16,0 0-74 16,0 0-108-1,0 0-93-15,0 0-40 0,8 52 2 16,4 20 19-16,-1 8-10 15,7 0-19-15,-1-9 0 0,4-19 0 16,-2-16 0 0,-3-20 0-16,-3-16 0 0,1 0 0 15,-1-30 0 1,7-16 0-16,3-12 0 0,4-14 0 16,-1-5 0-16,3 1 0 15,-2 10 0-15,-3 18-63 16,3 34-207-16,-10 14-520 15,-5 6-205-15</inkml:trace>
  <inkml:trace contextRef="#ctx0" brushRef="#br0" timeOffset="86465.98">18373 4568 1440 0,'0'0'902'16,"0"0"-443"-16,0 0-199 15,0 0-140-15,0 0-57 16,135-84-27-16,-95 45-27 16,-7 1 9-16,-10-2-10 15,-12 2-7-15,-11 4 52 0,0 6 13 16,-24 10 30-16,-9 12-13 16,-8 6-38-16,-3 10-15 15,1 26-23-15,5 10-6 16,9 8 28-16,12 5-8 15,15-4 3-15,2-2-18 16,29-9-5-16,19-12-2 16,19-14-21-16,15-14-65 15,10-4-81-15,30-42-204 16,-22-4-523-16,-19 0-464 0</inkml:trace>
  <inkml:trace contextRef="#ctx0" brushRef="#br0" timeOffset="87198.4">19156 4233 1573 0,'0'0'919'16,"0"0"-571"-16,0 0 26 15,0 0-146-15,-82 118-90 16,77-64-60-16,5 2-8 16,0-1-31-16,21-3-39 15,14-8-6-15,13-12 6 16,6-14-8-16,11-18-8 0,3 0-11 15,-4-30-8-15,-4-14 11 16,-11-12-10-16,-6-10 18 16,-6-29 16-1,-1-29 1-15,-5-31 10 0,-8 17-10 16,-13 34 26-16,-8 46 35 16,-2 46 31-16,0 10 43 15,0 2-52-15,-12 44-72 16,-9 52-11-16,4 41 6 15,1 15-6-15,9-22 4 16,7-36-5-16,0-33-6 0,7-10 5 16,15 2-8-1,12-3 3-15,6-8-15 0,5-18 5 16,3-18-11-16,4-6-20 16,-2-20 29-16,2-16 12 15,-5-12 6-15,-3-6 5 16,-4 0-5-16,-7 5 2 15,-8 13-1-15,-11 16-1 16,-10 17-1-16,-4 3-17 16,0 25-26-16,0 18 44 15,0 7 9-15,-2 4-3 16,2-2-6-16,0-8-3 16,9-10-47-16,11-12 17 15,0-12 18-15,2-10 15 0,5 0 17 16,0-20 28-16,0-10 12 15,4-4-17-15,0-4-1 16,0 3-10-16,-2 6-13 16,-7 7 13-16,-2 9-14 15,-4 13-5-15,-1 0-10 16,2 17-9-16,0 15-2 16,1 4 10-16,-1 4-50 15,-1-6-9-15,-5-8-26 0,-4-10 38 16,-2-10 48-16,-1-6 3 15,-2-2 90-15,5-22-28 16,4-10-53-16,9-10-12 16,5-9-105-1,19-38-258-15,-9 10-520 16,-3 7-780-16</inkml:trace>
  <inkml:trace contextRef="#ctx0" brushRef="#br0" timeOffset="87371.42">20286 4066 2762 0,'0'0'804'15,"0"0"-500"-15,0 0-152 0,0 0-130 16,221 4-17-16,-105 0-5 16,22-4-161-16,-41-4-452 15,-43-10-802-15</inkml:trace>
  <inkml:trace contextRef="#ctx0" brushRef="#br0" timeOffset="88370.18">22075 4255 1298 0,'0'0'637'16,"0"0"-165"-1,0 0-94-15,0 0 3 0,0 0-96 0,0 0-108 16,0 0-51-16,-29-4-62 16,11 38 4-16,1 10-28 15,3 8-32-15,10 1-5 16,4-6-3-16,22-11-54 16,20-11-6-16,12-17-12 15,0-8 40-15,-6-16-5 16,-12-22 37-16,-14-9 1 15,-18-7 13-15,-4-4 7 16,-21 2 18-16,-18 6-20 16,-3 10 7-16,0 13 10 15,4 18-14-15,9 9-22 0,11 9-12 16,18 22-1 0,0 1 12-16,38-2-61 0,20-8 26 15,17-14-13-15,15-8-16 16,1-18 14-16,-6-24-10 15,-12-12 47-15,-17-13 14 16,-18-5 2-16,-16-2 41 16,-15 2 19-1,-7 12 11-15,0 14 29 0,-3 16 5 16,-9 17-10-16,-5 13-25 0,-4 47-71 16,-6 57 8-16,7 47 1 15,9 29 12 1,11 6-22-16,8-9 0 0,21-19 0 15,5-5 0-15,-3-19 0 16,-8-30 0-16,-11-30 0 16,-7-24 0-16,-5-14 0 15,0-7-105-15,-11-11-200 16,-41-18-174-16,4-22-337 16,1-18-1134-16</inkml:trace>
  <inkml:trace contextRef="#ctx0" brushRef="#br0" timeOffset="88491.13">22425 4726 962 0,'0'0'1724'16,"0"0"-1059"-16,0 0-433 15,0 0-131-15,154-48-62 16,-47 34-39-16,35-12-149 16,-19 2-577-1,-14 2-1076-15</inkml:trace>
  <inkml:trace contextRef="#ctx0" brushRef="#br0" timeOffset="89257.31">23809 4305 1220 0,'0'0'1179'0,"0"0"-691"0,0 0-123 16,0 0-101-16,-71-112-71 15,44 106-104-15,-9 6-58 16,-5 18-29-1,-3 22-2-15,2 10 1 16,6 6-1-16,16 0-5 16,16-7 4-16,4-12-34 15,20-10 32-15,15-15 3 16,10-12 17 0,-1-2 11-16,1-22-1 0,-5-11 15 15,-9-2 14-15,-8-6-4 16,-8 3 7-16,-5 6-32 15,-6 6-27-15,-4 10 0 16,0 10 0-16,0 8 0 16,0 0 0-16,0 22 0 15,0 14 0-15,0 8 0 16,13 4 0-16,12-2 0 16,6-9-20-16,6-13-11 15,6-12 20-15,1-12 2 0,2-2 9 16,-4-29 2-16,-5-9 13 15,-1-10 9-15,-7-10-9 16,-2-10-8-16,-3-27 1 16,-9 7-8-16,-3-6 0 15,-10 8 0-15,-2 30 0 16,0 14 0-16,-6 27 0 16,-8 17 0-16,-3 59 0 15,1 51 0-15,9 37 0 0,7 9 0 16,9-26 0-1,18-41 0-15,2-39-17 0,2-14-26 16,11-4 1 0,7-8 6-16,9-10 13 0,-2-14 8 15,-3-18 15-15,-4-25 0 16,-5-15 2-16,-5-11 11 16,-8-32 2-16,-7-29-13 15,-10 5 7-15,-10 15-8 16,-4 24 16-16,-2 40 23 15,-16 12-1-15,-2 14-1 16,-2 20-38-16,-5 52 0 16,4 52 0-16,10 35 0 15,9-3-8-15,4-26 8 0,9-38 0 0,13-24 0 16,7 2 0-16,11-3-18 16,7-7-27-16,4-18-28 15,3-18-31-15,-3-4-70 16,7-38-165-16,-13-2-357 15,-12 0-306-15</inkml:trace>
  <inkml:trace contextRef="#ctx0" brushRef="#br0" timeOffset="90327.35">26239 4738 2013 0,'0'0'823'0,"0"0"-279"16,0 0-265-16,0 0-73 0,0 0-71 15,0 0-74-15,0 0-26 16,67-104-35-16,-46 60 0 16,1-11 0-16,-3-5 0 15,2-10 0-15,-4-8 0 16,-5-22 0-16,-3 5 0 16,-9 1 0-16,0 8 0 15,0 30 0-15,-5 10 0 16,-6 26 0-16,2 20 0 15,0 14 0-15,-4 50 0 16,1 38 0-16,2 2 0 0,5-5 0 16,5-13 0-1,3-20 0-15,18 0 0 0,8-1 0 16,8-18 0-16,-4-16 0 16,-2-21-3-16,-4-10 0 15,-5-16 3-15,-2-27 6 16,-2-12-6-16,-3-14 0 15,1-7 0-15,-3-8 0 16,-2-4 0-16,-3 8 0 16,-4 15 0-16,-4 25 0 15,0 28 0-15,0 12 0 16,0 42 0-16,0 22 0 16,0 15 0-16,0 7 0 15,9 0 0-15,9-12 0 0,-1-12 0 16,1-18 0-16,-5-16 0 15,-1-11 0-15,-3-16 0 16,1-1 0-16,6-5 0 16,8-22 0-16,5-6 0 15,5-6 0-15,4-1 0 16,-7 8 0-16,-6 8 0 16,-8 14 0-16,-3 10 0 15,-5 0-18-15,6 20 17 0,5 10-11 16,9 4 12-1,11 1 1-15,10-6 0 0,3-7 8 16,2-11-9-16,-3-11 0 16,-8 0 9-16,-8-25-8 15,-10-7 9-15,-3-5-10 16,-7-10 0-16,-5-5 0 16,-7-2 0-16,-4 4 0 15,0 8 0-15,-2 13 0 16,-13 22 0-16,-6 7 0 15,1 24 0-15,1 22 0 16,7 12 0-16,12 4 0 16,4-2 0-16,33-6-57 0,11-12-38 15,10-12-142-15,13-24-217 16,-15-6-149-16,-18-7-173 0</inkml:trace>
  <inkml:trace contextRef="#ctx0" brushRef="#br0" timeOffset="90500.34">26017 4000 2517 0,'0'0'464'0,"164"8"-357"16,23 0 49-16,36 2-99 15,1-6-57-15,-64-4-244 16,-60 0-917-16</inkml:trace>
  <inkml:trace contextRef="#ctx0" brushRef="#br0" timeOffset="92034.82">28109 4114 2798 0,'0'0'752'15,"0"0"-461"-15,0 0-113 16,0 0-101-16,0 0-77 16,113-72 0-16,-64 72 0 15,-1 0 0-15,-8 24 0 16,-9 12 0-16,-12 8-9 16,-7 9-2-16,-10 5 11 15,-2 0-18-15,0 0-27 16,0-6-17-16,-4-11-29 15,2-11 13-15,2-10 22 16,0-15 1-16,4-5 55 0,15-1 18 16,8-26 37-1,7-7 7-15,4-12-25 16,4-4 13-16,-2-4-29 0,-5 2-12 16,-6 8 12-16,-6 10-6 15,-11 14 3-15,-8 14-18 16,-4 6-5-16,0 8-44 15,0 20 25-15,0 6 15 16,0 6-8-16,7 0-31 16,10-4-31-16,10-8 5 0,4-10-19 15,7-10 18 1,2-8 48-16,0-2 27 0,0-18 14 16,1-8 22-1,-6-4 25-15,-4-4 22 16,-4 2-26-16,-10 6 0 0,-5 10 7 15,-7 10 5-15,-5 8-31 16,0 0-38-16,0 26-5 16,0 8 5-1,0 6 1-15,0 4-1 16,18-6-27-16,10-6-19 16,3-10 17-16,3-10 7 0,-8-12 4 0,-5 0 18 15,-11-16 1-15,-6-12 13 16,-4-4-14-16,-8-4-17 15,-17-2 8-15,-3 2-1 16,-1 2 10-16,5 8 7 31,5 5-6-31,13 8 10 0,6 7-8 16,18 2-3-16,31 1-34 16,23 2 17-16,14-1-26 15,9-2-17-15,-3 0-11 16,-12 0 29-16,-22 1 29 15,-20 3 13-15,-22 0 47 0,-16 0 46 16,0 0-38-16,-18 8-13 16,-15 15-22-16,-5 7-2 15,-5 6-17-15,5 2 5 16,9-2-3-16,12-4 3 16,10-4-7-16,7-8 1 15,0-8-7-15,20-6 7 16,9-6 13-16,6-2 4 15,3-22 11-15,-1-14-13 16,-6-12 3-16,-5-10-6 16,-4-28-6-16,-4-31 9 15,-7 5 0-15,-6 9-6 16,-5 19 15-16,0 36-4 0,0 8 29 16,0 14-8-1,-7 26-41-15,1 10 0 0,-4 54 0 16,1 43 0-16,5 33 0 15,4-4 0-15,0-25 0 16,0-37 0-16,9-26 0 16,9 0 0-16,7-2-29 15,6-4-10-15,4-16 29 16,3-16-2-16,4-8 12 16,1-8-6-16,-3-24 13 15,-3-8-7-15,-5-10 0 0,-3-8 0 16,-9 0 2-16,-7 0-2 15,-11 11 12 1,-2 14 1-16,0 16-2 0,-11 17-7 16,-9 4-4-16,-2 31-1 15,4 11-11-15,7 2 10 16,11 2 1-16,0-6-13 16,31-8-31-16,11-8 30 15,14-10 3-15,4-12-4 16,1-6 15-16,-1 0 1 15,-6-22 7-15,-8-10 11 16,-1-8-18 0,-7-14 10-16,-3-9-5 0,-8-9-4 0,-10 0 5 15,-9 6-6-15,-8 14 1 16,-8 14 9-16,-18 18-9 16,-5 14 17-16,-7 6-18 15,4 6-6-15,10 22 5 16,8 10-5-16,14 4-12 15,2 8 17-15,21 0-44 16,14-2-27-16,3-2-14 16,-3-7-7-16,-3-5 36 15,-10-6 30-15,-9-2 26 16,-11-6-8-16,-2-2 18 16,0-2 1-16,-19-4 16 0,-2 0-10 15,-1 0-16-15,-3-2-180 16,8-2-527-16,8-4-904 0</inkml:trace>
  <inkml:trace contextRef="#ctx0" brushRef="#br0" timeOffset="92175.23">31159 4365 2476 0,'0'0'928'0,"0"0"-652"15,0 0-117-15,0 0-159 16,0 0-57-16,0 0-642 16,0 0-1161-16</inkml:trace>
  <inkml:trace contextRef="#ctx0" brushRef="#br0" timeOffset="93603.36">1488 6435 2032 0,'0'0'625'0,"0"0"-316"0,0 0 42 16,0 0-142-16,0 0-153 15,0 0-46-15,40 48 1 16,-14 34 31-1,-8 38 27-15,-11 35-15 0,-7 7 0 32,-2-28-26-32,-13-37-7 15,1-39 3-15,5-16-24 16,0 0 20-16,2-4-2 16,1-6-8-16,3-12 11 15,3-14-10-15,0-3-5 16,0-3 19-16,0 0-24 15,9 0-1-15,11 0-13 0,14-7 13 16,17-1-3-16,14-4 3 16,12 0-45-16,4 0-17 15,-8 4-40-15,-7 2-13 16,-16 6-37-16,-7 0-132 16,-14 0-301-16,-12 2-227 0</inkml:trace>
  <inkml:trace contextRef="#ctx0" brushRef="#br0" timeOffset="94233.3">2198 7359 1502 0,'0'0'1187'15,"0"0"-716"-15,0 0-140 0,0 0-118 16,0 0-121-16,0 0-59 16,0 0-24-16,54-64 7 15,-32 38 3-15,-1-3-19 16,-4-4 0-16,-1-3-7 15,-9 0 7-15,-5 1 11 16,-2 5-10-16,-4 8 0 16,-19 6-1-16,-4 10 1 15,-4 6 10-15,-2 8-2 16,-1 24 2-16,5 12-4 0,7 10 11 16,11 4-3-1,11-1 17-15,0-7-11 16,29-10-21-16,15-12-2 0,14-14 2 15,11-14-10-15,9-4-28 16,3-30-74-16,-1-16-139 16,-6-12-81-16,-14-13 20 15,-16-7-9-15,-15-6 167 16,-18 0 134-16,-11 3 20 16,0 12 155-16,-15 14 149 15,-3 19 21-15,2 16 30 16,7 14-86-16,2 10-122 15,3 2-86-15,2 32-60 0,2 22 11 16,0 33 3 0,0 35-15-16,0-7 0 0,0-12 0 15,2-16 0-15,0-27 0 16,2 0 0-16,1-2 0 16,-3-18 0-16,-2-15-48 15,0-22-56-15,0-5-20 16,0-16-82-16,0-24-143 15,0-12 41-15,-4-10 136 16,4-2 148-16,0 4 24 16,0 6 226-16,0 9 72 0,0 11 27 15,2 6-88-15,16 4-125 16,13 4-71-16,13 0-41 16,43 0-14-16,-8 4-139 15,-6 2-600-15</inkml:trace>
  <inkml:trace contextRef="#ctx0" brushRef="#br0" timeOffset="94595.54">4452 6711 2412 0,'0'0'689'0,"0"0"-210"16,0 0-212-16,0 0-135 16,0 0-89-16,0 0-2 15,100 203-8-15,-38-99-33 16,5-8 0-16,4-13 0 0,-9-23 0 15,3 0 0-15,0-4 0 16,-14-16 0-16,-18-16 0 16,-15-14-50-16,-13-10-95 15,-5-26-97-15,-13-12-644 16,-6-8-534-16</inkml:trace>
  <inkml:trace contextRef="#ctx0" brushRef="#br0" timeOffset="94862.45">4997 6679 927 0,'0'0'1418'0,"0"0"-798"0,0 0-38 16,0 0-294-16,0 0-27 15,0 0-261-15,0 0 0 16,-105-30 0-16,81 76 0 16,-16 30 0-16,-20 31 0 15,-21 29 0-15,4-10 0 16,9-23 0-16,22-31 0 15,15-22 0-15,-3 2 0 16,5 5 0-16,0-6 0 16,11-11 0-16,7-12 0 0,9-9 0 15,2-13 0 1,0-6-80-16,31-16-301 0,5-12-493 16,1-4-404-16</inkml:trace>
  <inkml:trace contextRef="#ctx0" brushRef="#br0" timeOffset="95294.07">5206 7323 1905 0,'0'0'965'0,"0"0"-430"16,0 0-186-16,0 0-131 15,0 0-94 1,0 0-124-16,0 0 0 0,5 28 0 15,1 14 0-15,6 12 0 16,1 12 0-16,1 11 0 16,-1 5 0-16,1 0 0 15,-6-2 0-15,-1-1 0 16,-3-11 0-16,-4-8 0 16,0-12 0-16,0-12 0 15,0-10 0-15,-4-8 0 16,-9-8 0-16,-3-4 0 15,-5-6 0-15,-2 0 0 16,-6-10 0-16,-3-16 0 16,-1-10 0-1,4-10 0-15,4-6 0 16,9-5 0-16,10-1 0 0,6 3 0 16,6 0 0-16,25 9 0 15,10 4 0-15,6 8 0 16,6 6 0-16,-3 8 0 15,-4 4-42-15,-11 4-65 16,-10 3-142-16,-14-4-112 16,-7 3-272-16,-4-4-146 0</inkml:trace>
  <inkml:trace contextRef="#ctx0" brushRef="#br0" timeOffset="95534.04">5193 6884 2663 0,'0'0'829'0,"0"0"-521"0,0 0-98 16,0 0-124-1,0 0-86-15,0 0 0 16,0 0 0-16,0-8 0 0,0 8-3 15,0 6-318-15,0 4-414 16,0 0-1065-16</inkml:trace>
  <inkml:trace contextRef="#ctx0" brushRef="#br0" timeOffset="97231.11">6002 6577 1448 0,'0'0'400'15,"0"0"89"-15,0 0-104 16,0 0-46-16,0 0-95 15,0 0-64-15,0 0-65 16,-42 10-55-16,15 30-28 16,-4 18 38-16,-10 31 17 15,1 29-16-15,3 22-11 16,8-9-12-16,13-27-3 16,11-30-22-16,5-22-23 15,5 7 0-15,15 0 0 16,7 2 0-16,4-11 0 0,0-14 0 15,-4-12 0-15,-5-10 0 16,-8-6 0-16,-8-6 0 16,-4-2 0-1,-2 0 0-15,2 0 0 16,1 0-71-16,2-2-100 16,4-24-307-16,-1 0-241 15,-1 0-382-15</inkml:trace>
  <inkml:trace contextRef="#ctx0" brushRef="#br0" timeOffset="97924.09">6394 6711 1209 0,'0'0'515'0,"0"0"-147"16,0 0 112-16,0 0-178 15,0 0-59-15,0 0 7 16,0 0-56-16,-18-14-46 16,-2 44-82-16,-4 14-12 15,-7 17 29-15,0 9-17 16,4 4-21-16,6 2-8 16,11-4-17-16,10-7-4 15,0-11-16-15,27-10 0 16,10-12 0-16,12-12 0 15,4-12 0-15,5-8 0 16,0 0 0-16,-2-18 0 16,-9-10 0-16,-8-6 0 0,-6-8 0 15,-14-11 0-15,-5-2 0 16,-12-8 0-16,-2 1 0 16,-4 4 0-16,-19 4 0 15,-6 10 0-15,-2 8 0 16,-2 7 0-16,1 14 0 15,6 8 0-15,-1 7 0 16,4 4 0-16,-4 31-123 16,10-5-610-16,5-6-596 0</inkml:trace>
  <inkml:trace contextRef="#ctx0" brushRef="#br0" timeOffset="98301.38">6804 6537 1984 0,'0'0'758'0,"0"0"-469"16,0 0 170 0,0 0-231-1,0 0-90-15,0 0-54 0,0 0-27 0,123 58-24 16,-90-6-9-16,2 12-18 15,1 14 1-15,3 21-7 16,-11-5-6-16,-8 2 5 16,-11 1-6-16,-9-21 7 15,0 6 0-15,-15-10 1 16,-8-10 6-16,-2-12-6 16,4-10 10-16,0-9 9 15,6-13-20-15,6-6 0 16,4-6-8-16,3-6-71 0,2 0-133 15,0-12-275-15,7-8-568 16</inkml:trace>
  <inkml:trace contextRef="#ctx0" brushRef="#br0" timeOffset="99192.16">8252 6884 2065 0,'0'0'649'16,"0"0"-293"-16,0 0 194 0,0 0-265 0,0 0-94 15,0 0-191-15,0 0 0 16,-13 2 0-16,13 62 0 16,0 16 0-16,0 8 0 15,3 5 0 1,3-9 0 0,3-8 0-16,-1-10 0 0,0-15 0 15,-4-15 0-15,-2-14 0 16,0-11 0-16,0-11 0 15,1 0 0-15,1-7 0 16,8-22 0-16,3-11 0 16,7-6-8-16,7 0-4 15,5 8 11-15,1 10-8 16,-1 12 0-16,-3 12 9 16,-2 4-9-16,-2 14 0 15,-5 16-6-15,-7 6-3 16,-8 6-11-16,-7 3-43 15,0-4-37-15,-24 1 41 16,-12-7-7-16,-6-8 12 0,2-4 36 16,1-11 27-16,11-8 9 15,8-4 38-15,11 0 35 16,9 0 16-16,0-10-41 16,13-4-45-16,16-1-9 15,11 0 3-15,11-2-6 16,14 2 0-16,8-1 0 15,8-4-1-15,4-2-4 16,-4-3-5-16,-9-1-7 16,-16-2 11-16,-20 0 6 0,-17-2 12 15,-15 2 23-15,-4 0 19 16,-12 6-14-16,-18 4-8 16,-5 10 1-16,0 8-6 15,-1 0-2-15,3 22-25 16,8 12 0-16,9 8 0 15,12 4 0-15,4-2 0 16,14-2 0-16,27-8 0 16,18-10 0-16,57-16-53 15,-12-8-247-15,-6 0-721 0</inkml:trace>
  <inkml:trace contextRef="#ctx0" brushRef="#br0" timeOffset="100090.48">10153 7425 2654 0,'0'0'689'16,"0"0"-516"-16,0 0 91 0,0 0-98 0,0 0-71 15,0 0-40 1,0 0-55-16,92-78 0 0,-61 28 0 15,-2-12 0 1,0-13 0-16,-8-23 0 0,-5 4 0 16,-9-4 0-16,-7 2 0 15,0 27 0-15,-2 5 0 16,-9 24 0-16,-1 24 0 16,4 16 0-16,-3 24 0 15,-1 48 0-15,1 43 0 16,7 33 0-1,4-4 0-15,0-29 0 0,4-37 0 16,16-32 0-16,6-2 0 0,8-4 0 16,7-10 0-16,-2-19-3 15,-1-11-50-15,-5-25 22 16,-6-19 31-16,-4-18 0 16,-3-24 0-1,-5-29 27-15,-4 7-9 0,1 10 24 16,-6 18-42-16,-1 31 0 15,-5 11 0-15,0 15 0 16,0 23 0-16,0 29 0 16,0 60 0-16,0 37 0 15,4 1 0-15,6-19 0 16,0-38 0-16,3-28 0 0,3-4 0 16,-3-6 0-16,1-8 0 15,-3-14 0-15,-5-10 0 16,4-4 0-16,3-22 0 15,3-12 0-15,4-8 0 16,2-4 0-16,3 4 0 16,-6 8 0-16,-3 12 0 15,-3 17 0-15,1 9 0 32,-1 13 0-32,3 20 0 15,9 10 0-15,3 3 0 16,8-2 0-16,9-6 0 0,4-10 0 15,2-10 0-15,0-14 0 16,-5-4 0-16,-3-12 0 16,-7-16 0-16,-7-8 0 15,-9-6 0-15,-5-8 0 16,-6-8 0-16,-7-2 0 16,-2 2 0-16,0 11 0 15,-4 15 0-15,-11 20 0 16,1 12 0-16,-3 18 0 15,-2 28 0-15,6 12 0 16,9 5 0-16,4-1 0 0,13-8 0 16,25-12 0-16,11-14-50 15,9-14-77-15,0-14-185 16,-9-24-204-16,-16-14-250 16,-21-4-331-16</inkml:trace>
  <inkml:trace contextRef="#ctx0" brushRef="#br0" timeOffset="100262.39">10224 6864 2223 0,'0'0'754'0,"0"0"-435"0,0 0-16 16,121 24-69-16,-11-16-116 15,2-4-75-15,21-4-43 16,-36-14-562-16,-40-4-1220 0</inkml:trace>
  <inkml:trace contextRef="#ctx0" brushRef="#br0" timeOffset="100734.03">13532 6525 1958 0,'0'0'751'0,"0"0"-195"16,0 0-105-16,0 0-256 15,0 0-102-15,0 0-76 16,-8 150 31-16,8 17-21 15,0 25-27-15,0 7 0 16,6-11 0-16,8-27 0 16,-3-11 0-16,-2-14 0 15,-4-32 0-15,-3-31 0 16,-2-29 0-16,0-18 0 0,0-8-56 16,-7-14-190-16,-29-32-102 15,1-22-510-15,-1-14-742 0</inkml:trace>
  <inkml:trace contextRef="#ctx0" brushRef="#br0" timeOffset="101527.43">13501 6792 1573 0,'0'0'875'0,"0"0"-421"16,0 0-245-16,0 0-33 0,159-53-57 15,-92 53-48 1,4 3-49-16,-4 19-20 0,-12 10-2 15,-15 8-12-15,-17 8-41 16,-23 8 7-16,-9 2 43 16,-38 0 3-16,-15-1 7 15,-5-10 1-15,2-7 26 16,14-11-5-16,17-13 14 16,24-12 8-16,10-4-25 15,24-16-26-15,31-20 14 16,22-16-14-16,12-9-36 15,4-3-23-15,-6 4-7 16,-18 12 39-16,-20 16 24 0,-22 14 3 16,-18 16 71-16,-9 2 25 15,0 26-23-15,-20 14 13 16,-1 12-31-16,4 4-20 16,8-2-34-16,9-7 11 15,0-10-12-15,16-10 2 16,15-13 8-16,6-12 2 15,1-2 3-15,-1-12 9 16,-8-19-23-16,-12-9 11 16,-11-6-6-1,-6-4-4-15,-4 2 14 16,-21 6-16-16,-6 10 1 16,-2 12 4-16,4 14-4 0,5 6-2 15,6 2 1-15,11 18-23 16,7 2 23-16,0 0-10 15,31-6-2-15,11-10-9 16,14-6-39-16,7-12-14 16,-1-22 10-16,-6-12 10 15,-12-6 54-15,-13-2 0 16,-13 1 39-16,-11 5 47 16,-7 10 7-16,0 10 18 15,0 12 31-15,-7 16-142 16,-1 2 0-16,-6 50 0 0,1 44 0 15,6 55 0-15,7 25 0 16,0 9 0-16,16-13 0 16,6-26 0-16,0-7 0 15,-6-29 0-15,-8-26 0 16,-3-24 0-16,-5-17 0 16,0-7 0-16,0-6 0 15,0-12 0-15,-2-18-36 16,-11-8-158-16,-6-36-322 15,-2-64-39-15,3 7-172 0,2-7-93 16</inkml:trace>
  <inkml:trace contextRef="#ctx0" brushRef="#br0" timeOffset="101736.93">14523 6916 1433 0,'0'0'712'0,"0"0"-132"16,0 0-83-16,15-119-190 15,9 97-114-15,10 7-103 16,8 4-31-16,3 7-13 15,3 4-28-15,-3 0 3 16,-7 22-7-16,-7 13-4 16,-11 5 17-16,-11 10-10 0,-9 4-10 15,0 4 10 1,-27 2-17-16,-17 0 0 0,-55 11-170 16,9-13-482-16,-5-16-747 0</inkml:trace>
  <inkml:trace contextRef="#ctx0" brushRef="#br0" timeOffset="104498.87">15059 6752 59 0,'0'0'1968'0,"0"0"-1343"15,0 0-335-15,0 0-39 16,0 0-116-16,0 0-101 0,0 0 14 15,-4 45 36-15,4 1-21 16,0 5-13-16,4 3-41 16,3-6 0-16,-1-6-9 15,1-8 0-15,2-14 10 16,0-8-3-16,-1-7-6 16,4-5 21-16,3-5-6 15,10-21 17-15,4-8-10 16,4-10-22-1,3-6 16-15,-7 2-17 0,-5 8 10 16,-5 12 19-16,-11 12-4 16,-5 13 19-16,-1 3-26 15,0 17-8-15,2 19-10 16,8 10 20-16,5 6-13 16,8-2 1-16,6-7-8 0,7-16-9 15,5-13 0-15,3-14 9 16,1-10 14-16,-1-21-8 15,-3-16-4-15,-5-7 16 16,-9-8-9-16,-4-6 7 16,-10-4 1-16,-9-3-16 15,-6 3 20-15,0 12-10 16,-4 14 11 0,-11 18 29-16,1 18-51 0,-1 10 0 15,-1 22 0-15,-7 42 0 16,4 34 0-16,3 5 0 0,9-5 0 15,7-10 0-15,7-16 0 16,22 4 0-16,14 1 0 16,12-18 0-16,12-16 0 15,6-19-50-15,3-18 4 16,-4-6-19-16,-8-12-26 16,-10-22 29-1,-16-11 47-15,-11-9 15 0,-15-4 21 0,-7-4 1 16,-5 6 8-1,-2 10 8-15,-13 12 20 0,-6 18-1 16,-1 14-7-16,-5 4-25 16,-1 32-25-16,-1 18-1 15,2 12-8-15,9 4 8 16,7-4 0-16,11-9 1 16,0-15 0-16,21-12-17 15,10-14-5-15,4-12 7 16,-4-2 9-16,0-4 6 15,-5-18 8-15,-3-8 4 16,-3-6-3-16,-5-7 12 16,-3 1 1-16,-3 4-10 15,-5 8 4-15,-2 12-16 16,0 10 0 0,-2 8 0-16,2 4 0 0,6 20 0 0,5 12 0 15,9 7 0-15,5-3 0 16,6-4 0-16,3-12 0 15,2-12 0 1,-3-10 0-16,-2-2 0 0,-1-12 0 16,-1-14 0-16,-2-7 0 15,-2-3 0-15,0-4 0 16,-3 0 0 0,-4 6 0-16,-2 8 0 0,-5 10 0 0,-4 12 0 15,0 4 0-15,0 10 0 16,5 18 0-16,1 6 0 15,7 2 0-15,1-2 0 16,2-5 0-16,-4-10-21 16,0-9 0-1,-1-10 10-15,-5 0 11 0,3-7 7 16,2-15 1-16,2-7 1 16,5-5-9-16,2-4 0 15,2 2-1-15,-4 4 0 16,-5 6 1-1,-8 12 4-15,-8 12 8 0,-2 2 3 0,-1 8-15 16,4 18 0-16,0 6 0 16,5 6 0-16,9-4 0 15,1-5-36-15,2-11-110 16,5-17-167-16,-2-1-23 16,4-48-318-16,-6-2-105 15,-10-4-246-15</inkml:trace>
  <inkml:trace contextRef="#ctx0" brushRef="#br0" timeOffset="104602.98">17503 6509 1328 0,'0'0'1034'15,"0"0"-279"-15,0 0-233 0,0 0-351 0,0 0-157 32,0 0-14-32,0 0-511 0,-36 22-631 0</inkml:trace>
  <inkml:trace contextRef="#ctx0" brushRef="#br0" timeOffset="105400.32">17681 6926 2347 0,'0'0'880'0,"0"0"-630"15,0 0 3-15,0 0-116 16,123-97-73-16,-85 56-40 15,-3-4 2-15,-8-5 2 16,-9-6-11-16,-9-2 10 16,-9-6-11-16,0-1-4 15,0 7 3-15,-11 8-15 16,-3 18 0-16,1 20 0 16,2 12 0-16,-5 43 0 15,-1 47 0-15,5 36 0 16,8 1 0-16,4-22 0 0,2-30 0 15,21-23 0-15,8 0 0 16,4-2-3 0,7-8 3-16,3-16 0 0,-5-20 3 15,-2-6-3-15,-5-10 0 16,-2-20 0-16,-2-4 0 16,-4-2 0-16,-5 6 0 15,-7 8 0-15,-3 10 0 16,-6 12 0-16,1 0 0 0,3 14 0 15,4 12 0-15,5 6-23 16,6-2-19-16,4-6-21 16,0-8-1-16,2-12 25 15,-4-4 39-15,2-4 1 16,0-20 0-16,0-8 28 16,-2-2 2-16,-4-4-1 15,0 0 18-15,-5 6 0 16,-8 6-5-16,-3 10-43 15,-5 10 0-15,0 6 0 16,0 4 0-16,0 30 0 0,0 18 0 16,0 34 0-16,0 33 0 15,0 25 0-15,0 6 0 0,8-24 0 32,-5-31 0-32,-3-33 0 0,0-10 0 15,0 4 0-15,-11 2 0 0,-12-2 0 16,-6-14 0-1,-4-15 0-15,-9-18 0 0,-5-9 0 0,-4-3 0 16,2-27 0 0,5-15 0-16,10-13 0 15,22-26 0 1,20-32 0-16,36 5 0 16,12 7 0-16,19 16 0 15,-3 22-42-15,8-4-65 16,3-2-95-16,-19 10-134 15,-31-7-185-15,-20 15-47 16,-13 8-218-16</inkml:trace>
  <inkml:trace contextRef="#ctx0" brushRef="#br0" timeOffset="105604.42">18140 6443 2378 0,'0'0'880'15,"0"0"-390"-15,0 0-142 16,0 0-348-16,0 0 0 16,0 0 0-16,141-62 0 15,-74 53 0-15,2 5 0 16,-5 0 0-16,-8 4 0 16,-12 0-17-16,-17 4-283 15,-15 9-343-15,-12-2-343 0</inkml:trace>
  <inkml:trace contextRef="#ctx0" brushRef="#br0" timeOffset="107104.74">19967 6679 1452 0,'0'0'626'16,"0"0"-268"-16,0 0 152 15,0 0-187-15,0 0-79 16,0 0-98-16,0 0-20 15,-44-64-39-15,42 92-48 16,2 16 4-16,0 14-19 16,0 11-4-16,0 1-20 0,11-4 0 15,7-14 3 1,1-14-3-16,-1-14 0 0,-1-16 15 16,-2-8-4-16,-2-8 22 15,5-24 3-15,0-12-36 16,2-14 0-16,0-7 0 15,0-3 0-15,-2 5 0 16,-2 8 0-16,-6 17 0 16,-1 20 0-16,-5 18-45 15,4 6-260-15,0 34-53 0,19 40-126 16,-4-9-246-16,1-9-184 16</inkml:trace>
  <inkml:trace contextRef="#ctx0" brushRef="#br0" timeOffset="107404.58">20426 7000 1213 0,'0'0'845'0,"0"0"-304"16,0 0-207-16,0 0-9 16,0 0-96-1,0 0-49-15,0 0-65 0,118-66-53 16,-80 36-28 0,-5-2-26-16,-8 0 5 0,-11 2-4 15,-10 2 23-15,-4 3 31 16,-4 7-23-16,-18 4-16 15,-5 10 5-15,-5 4-29 16,1 8 0-16,0 24 0 16,2 17 0-16,4 6 0 15,12 8 0-15,13 1 0 16,0-6 0-16,27-9 0 16,22-12-23-16,17-14-37 15,17-18-93-15,48-15-226 16,-17-20-458-16,-14-6-151 0</inkml:trace>
  <inkml:trace contextRef="#ctx0" brushRef="#br0" timeOffset="108228.03">21295 6729 2000 0,'0'0'796'0,"0"0"-302"16,0 0-190-16,0 0-104 15,0 0-92-15,0 0-72 16,0 0-8-16,-123 77 22 15,97-23-23-15,4 6-6 16,8-2-6-16,14-2-15 0,0-10-1 16,20-9-11-16,25-15-57 15,13-15 26-15,9-7 2 16,6-18-13-16,-2-22-9 16,-8-12 30-16,-10-12 32 15,-7-10 1 1,-11-22 9-16,-11-29 21 0,-6 9 2 15,-12 12 2-15,-6 21-8 16,0 33 14-16,0 10 35 16,-8 12 13-16,-3 26-88 0,1 8 0 15,-2 54 0-15,1 38 0 16,5 33 0 0,6-5 0-16,0-22 0 0,21-31 0 15,8-21 0-15,11 2 0 16,9-4 0-16,7-6 0 15,2-18 0-15,-5-16 0 16,-6-10 0-16,-5-6 0 16,-9-22 0-16,-1-8 0 15,-8-8 0-15,-1-8 0 16,-6 0 0-16,-3 2 0 0,-5 8 0 16,-5 16 0-16,-4 13 0 15,0 13 0-15,0 4-9 16,0 28-9-16,0 13 18 15,-2 7 0-15,2 2 0 16,0-6-5 0,2-10-16-16,12-10-16 0,1-9-7 15,1-14-10-15,-1-5-3 16,5 0 57-16,1-24-4 16,3-6 4-16,5-8-1 15,2-8 1-15,2-2 1 16,0-1 6-16,-1 8 4 15,-5 6 14-15,-7 13 14 0,-9 12-1 16,-2 10-5-16,-2 4-23 16,1 28-9-16,3 14 14 15,1 13-13-15,-3 1 10 16,-3-2-12 0,-4-8-5-16,-2-14-1 0,0-14 5 15,0-11 1 1,0-11 68-16,0 0-68 0,0-13 0 15,0-17 0-15,2-10 0 16,10-8 0-16,3-10 0 0,8-2 0 16,6-1 0-1,2 7 0 1,-2 8 0-16,2-4-74 0,-6 14-411 16,-14 6-471-16</inkml:trace>
  <inkml:trace contextRef="#ctx0" brushRef="#br0" timeOffset="108400.51">22049 6459 2046 0,'0'0'1240'0,"0"0"-665"16,0 0-340-16,0 0-235 15,0 0 0-15,162-28 0 16,-79 22 0-16,4-1 0 15,11 2-14-15,-25 1-518 16,-24 2-705-16</inkml:trace>
  <inkml:trace contextRef="#ctx0" brushRef="#br0" timeOffset="109668.75">24312 6659 1475 0,'0'0'743'0,"0"0"-357"16,0 0 181-16,0 0-257 15,0 0-80-15,0 0-109 16,-80 0-73-16,40 44-13 16,-5 18-10-16,3 11-2 15,7 3-2-15,14-4-15 16,15-10-6-16,6-15 0 15,13-15-20-15,22-19 2 16,8-13 18-16,4-5 2 16,-2-31-2-16,-10-13-1 15,-8-9 1-15,-18-6 1 0,-9-2 7 16,-5 1 7-16,-24 10-15 16,-6 6 0-16,-4 15 15 15,4 14 6-15,8 12-3 16,12 8-18-16,10 0-4 15,5 10-5-15,9 6-3 16,31-2-35-16,18-8 16 16,16-6 2-16,15-12-34 15,3-26-57-15,-6-12 20 16,-10-12 58-16,-16-6 27 0,-16-5 15 16,-17-1 3-1,-16 2 40-15,-9 8 41 0,-2 12 12 16,0 18 27-16,-8 17-12 15,-5 17-34-15,-3 13-77 16,-6 53 0-16,-5 46 0 16,2 50 0-16,7 29 0 15,9 7 0-15,9-5 0 16,0-18 0-16,0-9 0 16,3-15 0-16,1-21 0 15,0-30 0-15,-2-28 0 16,-2-26 0-16,4-19-26 15,-4-20-281-15,0-7-272 0,0 0-338 0</inkml:trace>
  <inkml:trace contextRef="#ctx0" brushRef="#br0" timeOffset="109794.32">24546 7078 2483 0,'0'0'824'0,"0"0"-445"16,0 0-152-16,0 0-163 15,174-76-50-15,-49 62-14 16,24-10-96-16,-20 4-556 16,-29 2-746-16</inkml:trace>
  <inkml:trace contextRef="#ctx0" brushRef="#br0" timeOffset="110235.35">25965 6541 2176 0,'0'0'737'16,"0"0"-270"-16,0 0-126 15,-73-106-121-15,46 98-65 0,-4 8-155 16,-7 14 0 0,-9 30 0-16,1 16 0 0,1 14 0 15,9 4 0-15,18-4 0 16,14-9 0-16,4-17 0 15,16-14 0 1,13-14 0-16,4-16 0 0,1-4 0 16,1-10 0-16,-2-18 0 15,-4-11 0-15,-2-2 0 16,-6-8 0-16,-4 3 0 16,-5 4 0-16,-6 10 0 0,-4 12 0 15,-2 12 0 1,0 8 0-16,0 2 0 0,5 22 0 15,3 10 0-15,13 6 0 16,8 3 0-16,10-6 0 16,11-6 0-16,8-11-81 15,4-14-260-15,30-10-274 16,-17-20-255-16,-10-5-278 0</inkml:trace>
  <inkml:trace contextRef="#ctx0" brushRef="#br0" timeOffset="110960.42">26616 6597 595 0,'0'0'1282'0,"0"0"-472"16,0 0-230-16,0 0-201 0,0 0-137 16,0 0-92-1,0 0-92-15,-92-86-58 16,57 86 0-16,-7 18 0 0,-7 20 0 16,-3 12 0-16,8 6 0 15,10 2 0-15,16-5 0 16,14-8 0-16,4-10 0 15,20-13 0-15,16-14 0 16,8-8 0-16,5-8 0 16,1-26 0-16,-4-12 0 15,-3-13 0-15,-5-4 0 16,-9-14 0-16,0-17 0 0,-8-24 0 16,-2 7 0-16,-9 13 0 15,-5 20 0-15,-5 31 0 16,0 10 0-16,0 10 0 15,0 27 0 1,-7 13 0-16,-4 56 0 0,1 48 0 16,4 36 0-16,6 7 0 15,12-28 0-15,15-42 0 16,-1-39 0-16,6-19 0 16,6-4 0-16,6-10-59 15,3-13 2-15,-3-5 36 16,-6-22 21-16,-2-15 9 0,-2-12 6 15,-3-5 12-15,-2-2 3 16,-5 2 6-16,-4 8-16 16,-7 10-20-16,-6 14 0 15,-5 8 0-15,-2 10 0 16,0 4 0-16,0 1 0 16,-4 28 0-16,-8 17 0 15,-3 30 0-15,-5 36 0 16,3 37 0-16,5 13 0 15,10-9 0-15,2-31 0 0,0-40 0 16,2-20 0-16,4-10 0 16,2 5 0-16,-6-1 0 15,0-6 0 1,-2-14 0-16,0-16 0 16,-4-12 0-16,-17-8 0 15,-8-6 0-15,-6-20 0 0,-5-12 0 16,1-14 0-16,10-13 0 15,10-25 0-15,19-26 0 16,13-28 0 0,30 9 0-16,7 27-9 15,0 32-95-15,-4 24-145 16,35-32-114-16,-12 11-354 0,-5 1-188 0</inkml:trace>
  <inkml:trace contextRef="#ctx0" brushRef="#br0" timeOffset="111167.55">27233 6029 2751 0,'0'0'783'0,"0"0"-433"0,0 0-138 15,0 0-212 1,0 0 0-16,0 0-129 0,136 32-435 31,-98-9-921-31</inkml:trace>
  <inkml:trace contextRef="#ctx0" brushRef="#br0" timeOffset="111333.38">27854 6846 3081 0,'0'0'815'16,"0"0"-615"-16,0 0-200 16,0 0 0-16,0 0-18 15,0 0-717-15,0 0-1706 0</inkml:trace>
  <inkml:trace contextRef="#ctx0" brushRef="#br0" timeOffset="114369.48">28660 6555 1322 0,'0'0'630'0,"0"0"-268"15,0 0 199 1,0 0-243-16,0 0-47 0,0 0-43 16,0-18-58-16,0 10-59 15,0-2-35-15,4-2-29 16,2-2-47-16,5 0 0 15,1 0 0-15,3-1 0 16,3 8 0-16,-1 5 0 16,2 2 0-16,1 2 0 15,-3 26 0-15,2 12 0 16,-4 12 0-16,-4 8 0 16,-6 2 0-16,-1-2 0 15,-4-9 0-15,0-11 0 16,0-14 0-16,0-12 0 15,0-10 0 1,0-4 0-16,0 0 0 0,0-16 0 0,0-12 0 16,9-8 0-16,3-7 0 15,5-5 0-15,5 2 0 16,3 2 0 0,-1 10 0-16,-2 10 0 0,-6 12 0 15,-1 12 0-15,-3 0 0 31,1 24 0-31,0 12 0 16,3 8 0-16,5 2 0 16,-2 0-17-16,8-6-61 15,0-10-84-15,6-11 2 0,0-13 53 0,3-6 63 16,-1-11 44-16,2-16 1 16,-2-8 35-1,-3-7 34-15,-1-2 2 0,-2-4 17 16,0-2-38-16,-8 8 0 15,-5 6 3-15,-7 14 4 16,-7 14 28-16,-2 8-86 16,0 10 0-16,-2 22 0 15,-7 14 0-15,7 4 0 16,2 4 0-16,0-6 0 0,7-7 0 16,15-12 0-16,3-11 0 15,-1-11 0-15,0-7 0 16,-1-3 0-16,-4-20 0 15,0-8 0-15,-11-5 0 16,-2-8-11-16,-6-2-19 16,0 0-10-1,-14 2-5-15,-9 6 4 0,4 10 28 16,0 11 13-16,9 10 8 16,5 7-8-16,5 0-9 0,9 3-6 15,24 14-15-15,21-1 9 16,17 0 11-1,12-4-8-15,6-8 1 16,-3-4-4-16,-10 0 7 0,-15 0 14 16,-22-12 9-16,-16 0 50 15,-14 2 26-15,-9 4 10 16,0 6-16-16,-23 0-79 16,-10 14 0-16,-9 22 0 15,-8 10 0-15,4 6 0 16,6 0 0-16,13-3 0 15,16-12 0-15,11-9 0 0,0-11 0 16,14-9 0-16,17-8 0 16,4-3 0-16,3-23 0 15,2-10 0-15,-4-11 0 16,-3-14 0-16,-6-11 0 16,-5-25 0-1,-4-23 0-15,-7 4 0 0,-7 14 0 16,-4 20 0-16,0 29 0 15,0 11 0-15,-4 12 0 16,-3 26 0-16,1 10 0 16,-6 57 0-16,4 35 0 15,1 32 0-15,7-4 0 16,0-22 0-16,2-33 0 16,19-23 0-1,6 4 0-15,6-4 0 0,9-2 0 0,5-16-32 16,-1-14 1-16,4-16-1 15,0 0 20-15,-2-16 11 16,-2-16-9-16,-5-10 9 31,-8-8-5-31,-4-6-11 0,-9-4 10 0,-7 2-1 16,-10 7 0-16,-3 18 8 16,-3 15 1-1,-21 18 17-15,-3 4-12 0,-4 32-6 16,2 11 16-16,8 6-10 0,15-1 0 15,6-4-6 1,14-8-3-16,23-8-3 0,15-10 6 16,5-10 1-16,9-12 3 15,-4 0-3-15,-2-14-1 16,-5-14 9 0,-6-12-8-16,-7-8 17 0,-6-12-3 15,-5-9-13-15,-8 0 13 16,-9 0-14-16,-10 11 1 15,-4 16 17-15,0 14-10 16,-14 14 15-16,-5 12-24 16,-2 2 0-16,-4 10 0 0,4 14 0 15,5 2 0-15,7 4 0 16,9 0 0-16,0 0 0 16,17 0 0-1,15 3 0 1,6 3 0-16,4 1 0 15,2 6 0-15,1-1 0 16,-5 2 0-16,-4-2 0 16,-12 0 0-16,-8-6 0 15,-13-1 0-15,-3-8 0 16,-16 0 0-16,-29-5 0 0,-17-3 0 16,-72 6 0-16,11-7-132 15,3-6-746-15</inkml:trace>
  <inkml:trace contextRef="#ctx0" brushRef="#br0" timeOffset="116033.13">1776 9220 2578 0,'0'0'574'16,"0"0"-350"-16,0 0 18 15,0 0-125-15,21-141-77 16,16 91-23-16,2-8-17 15,6-2 8-15,-5-2-1 16,-6 4 22-16,-13 6 35 16,-5 13 16-16,-9 14 2 15,-7 13-48-15,0 9-34 16,0 3 0-16,0 18 0 16,-9 25 0-16,-7 33 0 15,-1 36 0-15,1 39 0 0,-1 15 0 16,5-2 0-16,3-11 0 15,5-19 0-15,2-5 0 16,2-9 0-16,0-22 0 16,0-20 0-16,0-20 0 15,0-11 0-15,-7 0 0 16,-7 2 0-16,-3-5 0 16,-8-12 0-16,-8-14 0 15,-10-10 0-15,-8-8 0 16,-4-10 0-16,-6-26 0 15,5-18 0-15,5-30 0 0,13-33 0 16,25-29 0-16,13 7 0 16,20 27 0-16,20 40 0 15,13 24 0-15,13 2 0 16,9 4-11-16,8 0-17 16,-8 16-29-16,-15 12 18 15,-18 7 6-15,-15 5-24 16,-11 2-35-16,-9 0-61 15,-7 2-108-15,0 5-279 16,0-6-372-16</inkml:trace>
  <inkml:trace contextRef="#ctx0" brushRef="#br0" timeOffset="116394.36">1984 8315 1898 0,'0'0'497'0,"0"0"-377"16,0 0 96-16,0 0-28 15,0 0-98-15,0 125-58 16,3-101-24-16,10-8 14 15,2-10-21-15,4-6 15 16,1 0 38-16,2-18 25 16,-4-8 42-16,-7-2 40 15,-4-3 8-15,-7 4-46 16,0 3-40 0,-5 7 5-16,-8 9-20 0,-5 8-53 15,-2 0-15-15,0 33-85 16,3 41-196-16,3-4-310 0,11-4-679 15</inkml:trace>
  <inkml:trace contextRef="#ctx0" brushRef="#br0" timeOffset="117135.79">3611 9234 1422 0,'0'0'906'16,"0"0"-523"-16,0 0 184 15,-19-106-253-15,-4 78-95 16,-2 6-96-1,-6 8-34-15,-4 7-16 0,-7 7-73 16,-6 12 0-16,-5 25 0 16,-3 13 0-16,5 8 0 15,8 6 0-15,17-8 0 0,15-8 0 16,11-12 0-16,8-15 0 16,26-14 0-1,11-7 0-15,4-10 0 0,-3-22 0 16,-1-5 0-16,-9-10 0 15,-7 1 0-15,-12 2 0 16,-5 8 0-16,-8 8 0 16,-4 12 0-16,0 12 0 15,0 4 0-15,0 8 0 16,0 24 0 0,0 8 0-16,13 6 0 0,14 0 0 15,11-10 0-15,11-14 0 0,11-17 0 16,5-5 0-16,-1-33 0 15,-3-13 0-15,-12-12 0 16,-9-6 0-16,-11-6 0 16,-10-5 0-1,-7-3 0-15,-6-2 0 16,-3 4 0-16,-3 10 0 0,0 16 0 16,0 18 0-16,-3 21 0 15,-3 11 0 1,2 25 0-16,4 30 0 15,0 22 0 1,0 29 0-16,0-5 0 0,0 1 0 16,10-2 0-16,11-22 0 15,10 3 0-15,9-17 0 16,7-19 0-16,8-20 0 16,3-23-68-16,-2-6-233 15,-2-67-203-15,-14 3-218 16,-18-2-211-16</inkml:trace>
  <inkml:trace contextRef="#ctx0" brushRef="#br0" timeOffset="117269.34">3876 8881 2218 0,'0'0'698'16,"0"0"-358"-16,0 0 21 16,0 0-156-16,0 0-145 15,0 0-16-15,243 32-44 16,-111-28-57-16,1-4-609 0</inkml:trace>
  <inkml:trace contextRef="#ctx0" brushRef="#br0" timeOffset="117804.51">6220 9238 1375 0,'0'0'945'0,"0"0"-307"0,0 0-158 15,0 0-156-15,0 0-97 16,0 0-120-16,0 0-107 16,5-20 0-1,-3-4 0-15,0-10 0 0,2-12 0 16,6-12 0-16,-2-15 0 16,5-27 0-16,-1-25 0 15,-3 9 0 1,-3 14 0-16,-6 28 0 15,0 34 0-15,0 8 0 0,0 10 0 16,-4 18 0-16,-3 4 0 0,1 28 0 16,0 34 0-16,-2 40 0 15,4 2 0-15,2-3 0 16,2-9 0-16,0-20 0 16,0 9 0-16,4 2 0 15,12-10 0-15,9-13 0 16,6-16 0-16,9-14 0 15,8-16 0-15,8-14 0 16,4-4-32-16,19-56-320 16,-17 2-317-16,-16-4-330 0</inkml:trace>
  <inkml:trace contextRef="#ctx0" brushRef="#br0" timeOffset="117994.03">6017 8821 2148 0,'0'0'735'0,"0"0"-350"15,0 0-21-15,0 0-178 0,0 0-119 16,132 0-43 0,-52 0-13-16,13 0-11 0,48 0-186 15,-25 0-367-15,-18 0-456 16</inkml:trace>
  <inkml:trace contextRef="#ctx0" brushRef="#br0" timeOffset="118831.02">6978 8855 1842 0,'0'0'880'16,"0"0"-322"-16,0 0-97 16,0 0-249-16,0 0-69 15,0 0-143-15,0 0 0 16,0 22 0-16,0 16 0 15,0 12 0-15,2 6 0 16,7 1 0-16,6-7 0 0,8-9-12 16,6-12-51-16,2-15 3 15,0-14 39-15,-2 0 21 16,2-28 23-16,-4-14 16 16,0-7 10-16,-4-2-4 15,-4 1-45-15,-3 5 0 16,-5 13 0-16,-5 10 0 15,-4 14 0-15,1 8 0 16,2 0 0-16,1 18 0 16,5 14 0-16,5 8 0 15,-1 4 0-15,4 1 0 0,-4-5 0 16,-4-8 0-16,0-10-35 16,-4-11 23-16,-1-6 7 15,2-5 5-15,0 0 29 16,3-20-6-16,7-10-23 15,0-6 0-15,4-2 0 16,1-1 0-16,-3 5 0 16,-3 10 0-16,-6 10 0 15,-1 8 0-15,-2 6 0 16,-1 2 0-16,5 20 0 0,0 13 0 16,5 2 0-16,-2 5 0 15,1-5 0-15,-1-7-21 16,1-12-12-16,-3-10 9 15,0-8 24-15,5-4 1 16,0-20 34 0,6-6 7-16,-1-2-42 0,1 1 0 15,-5 7 0-15,-4 8 0 16,-7 8 0-16,2 8 0 16,1 0 0-16,4 4 0 15,12 10 0-15,8 2 0 0,10-2 0 16,7-4 0-16,3-7 0 15,3-3 0-15,-5 0 0 16,-8-18 0-16,-5-5 0 16,-8-3 0-16,-6-4 0 15,-8-4 0-15,-4-2 0 16,-8-2 0-16,-6 2 0 16,0 6 0-16,-11 10 0 0,-11 18 0 15,-9 2 0 1,-1 32 0-16,3 16 0 15,9 6 0-15,16 4 0 0,4-3 0 16,22-5 0-16,24-13-39 16,31-16-231-16,-13-15-344 15,-12-6-495-15</inkml:trace>
  <inkml:trace contextRef="#ctx0" brushRef="#br0" timeOffset="118957.25">7326 8474 3134 0,'0'0'634'0,"0"0"-418"15,0 0-104-15,0 0-112 16,0 0 0-16,0 0-128 16,145 68-760-16</inkml:trace>
  <inkml:trace contextRef="#ctx0" brushRef="#br0" timeOffset="119467.75">9649 8951 1942 0,'0'0'880'15,"0"0"-268"-15,0 0-234 16,0 0-94-16,0 0-284 16,0 0 0-16,0 0 0 15,18-76 0-15,-5 30 0 16,-1-10 0-16,-3-13 0 0,-1-9 0 15,-4-8 0 1,-4-4 0-16,0 1 0 0,0 10 0 16,-8 14 0-16,-5 19 0 15,1 18 0-15,3 22 0 16,1 6 0-16,4 26 0 16,-4 42 0-16,2 37 0 15,6 29 0-15,0 9 0 16,0-27 0-16,14-36 0 15,1-32 0-15,3-14 0 16,6 0 0-16,8-2 0 16,5-1 0-16,5-16 0 15,4-11 0-15,0-4 0 0,1-19-71 16,8-54-280-16,-12 7-396 16,-12-4-663-16</inkml:trace>
  <inkml:trace contextRef="#ctx0" brushRef="#br0" timeOffset="119657.12">9549 8528 2023 0,'0'0'867'16,"0"0"-338"-16,0 0-171 16,0 0-143-16,0 0-111 15,0 0-104-15,196-12 0 0,-72-2 0 16,30-6-9-1,0-6-242-15,-38 6-642 0,-35 4-917 16</inkml:trace>
  <inkml:trace contextRef="#ctx0" brushRef="#br0" timeOffset="119830.26">10766 8496 1879 0,'0'0'1076'0,"0"0"-414"0,0 0-326 0,0 0-193 15,0 0-143-15,0 0 0 16,0 0 0-16,167-40 0 16,-105 34-36-16,0 6-418 15,-18 2-390-15,-17 12-170 0</inkml:trace>
  <inkml:trace contextRef="#ctx0" brushRef="#br0" timeOffset="119956.45">10857 8751 1264 0,'0'0'849'15,"0"0"-230"-15,0 0-61 0,0 0-236 16,0 0-82 0,0 0-123-16,0 0-63 0,73 22-28 15,-2-26-26-15,12-10-59 16,46-19-298-16,-19 6-559 16,-14-4-393-16</inkml:trace>
  <inkml:trace contextRef="#ctx0" brushRef="#br0" timeOffset="120304.38">11762 8374 1121 0,'0'0'1138'16,"0"0"-483"-16,0 0-182 0,0 0-149 15,0 0-99-15,0 0-115 16,-117-20-60 0,84 67-50-16,0 18 0 0,2 13 0 15,8 9 0-15,12-3 0 16,11-6 0-16,9-12 0 15,31-14 0-15,18-16 0 16,14-18-17-16,3-14 3 16,-1-4 11-16,-5-22 3 15,-16-16 17-15,-10-8 0 0,-16-12-17 16,-17-11 0-16,-10-7 0 16,0-4 0-16,-31 0 0 31,-13 10 0-31,-10 12 0 0,-4 18 0 0,-2 22 0 15,6 18 0-15,10 40-153 16,15 10-592-16,21 2-1160 0</inkml:trace>
  <inkml:trace contextRef="#ctx0" brushRef="#br0" timeOffset="120461.61">12759 8949 3050 0,'0'0'1046'0,"0"0"-1046"16,0 0 0-16,0 0 0 15,0 0 0-15,0 0-1042 0</inkml:trace>
  <inkml:trace contextRef="#ctx0" brushRef="#br0" timeOffset="131600.65">13991 11383 715 0,'0'0'1483'16,"0"0"-808"-16,0 0-403 16,0 0 4-16,0 0-78 15,0 0-69-15,-2 0-21 16,4 0-8-16,8-7 1 16,3-5-62-16,5-9-39 15,4-4 0-15,5-8 0 0,0-5 0 16,2-8 0-16,-5-4 0 15,-1-4 0-15,-6 0 0 16,-3 5 0-16,-8 8 0 16,-1 10 0-16,-5 15 0 15,0 9 0-15,0 7 0 16,-5 0 0-16,-8 19 0 16,-3 16 0-16,-2 6 0 15,3 12 0-15,1 3 0 16,6 2 0-16,8-4 0 0,0-4 0 15,2-4 0-15,25-7 0 16,8-7 0-16,7-9 0 16,10-9 0-1,4-10 0-15,-3-4-165 0,10-25-339 16,-15-12-301-16,-15-1-244 0</inkml:trace>
  <inkml:trace contextRef="#ctx0" brushRef="#br0" timeOffset="132323.76">14253 10507 1476 0,'0'0'862'0,"0"0"-298"16,0 0-302-16,0 0-43 16,0 0-96-16,0 0-104 15,0 0 14-15,-16 39-6 0,9-14-6 16,3 0-3-16,2-6-18 16,2-5 0-16,0-6 0 15,0-3-1-15,0-5 1 16,2 0 25-16,2 0 55 15,0-10-4-15,1-4-32 16,-1 0-14-16,-4-3-16 16,0 4-14-16,0 4-37 15,0 5-121-15,0 4-179 16,-2 0-541-16,-2 8-372 0</inkml:trace>
  <inkml:trace contextRef="#ctx0" brushRef="#br0" timeOffset="133095.87">14415 10397 1134 0,'0'0'407'0,"0"0"-52"0,0 0-42 16,0 0-65-16,-49-104 20 15,17 86-41-15,-10 4-76 16,-7 4-17-16,-8 6 3 16,-5 4-38-16,-8 0-21 15,-3 4-19-15,0 16-14 16,-2 8 12 0,4 8-6-16,5 8 1 0,3 6 7 15,5 6-16-15,7 6-16 16,7 6 17-16,5 5-8 15,8 1 4-15,5 4-8 16,8 3-32-16,7 1 0 16,9 2 0-16,2 2 0 0,0-4 0 15,11 0 0 1,13-3 0-16,12-3 0 0,10-4 0 16,8-4 0-16,8-6 0 15,5-8 0-15,5-5 0 16,1-7 0-16,0-10 0 15,3-8 0-15,2-8 0 16,0-8 0-16,3-8 0 16,-6 0 0-16,-2-2 0 15,-3-14 0-15,-3-6 0 16,-5-2 0-16,-4-4 0 16,-2-5 0-16,-8-3 0 15,0-4 0-15,-8-4 0 0,-5-2 0 16,-4-2 0-16,-4 0 0 15,0-2 0-15,-2 0 0 16,-4-3 0-16,-3 2 0 16,-2-4 0-16,-5-3 0 15,-2-2 0-15,-3-2 0 16,-3-2 0-16,-3 2 0 16,0-2 0-16,-5 1 0 15,-12 3 0-15,-3 2 0 16,-7 2 0-16,-2 1 0 0,-7 4 0 15,-4 1 0-15,-7 1 0 16,-9 7 0-16,-6 8 0 16,-9 8 0-16,-10 10 0 15,-36 16 0-15,18 0-384 16,15 0-1090-16</inkml:trace>
  <inkml:trace contextRef="#ctx0" brushRef="#br0" timeOffset="133858.51">15028 11227 464 0,'0'0'1011'0,"0"0"-466"16,0 0-80-16,0 0 9 16,0 0-179-16,0 0-27 15,0 0-82-15,2-20-45 16,9 20-33-16,14 0-47 15,20 0 17-15,44 0-78 16,61 0 0-16,80 0 0 16,51-2 0-16,27-2 0 15,10-2 0-15,-19 0 0 0,0-6 0 16,-14-2 0-16,-30-4 0 16,-31 0 0-16,-42-2 0 15,-52 4 0-15,-46 2 0 16,-33 6 0-16,-22 0 0 15,-4 4 0-15,-6-2 0 16,0 4 0-16,-13 0 0 16,-2 2 0-16,4 0 0 15,-2 0 0-15,5 0 0 16,1 0 0-16,-1 2 0 0,-5 4 0 16,-1 0 0-16,-5 4-74 15,0 0-479-15,0-6-554 0</inkml:trace>
  <inkml:trace contextRef="#ctx0" brushRef="#br0" timeOffset="134628.69">19027 10333 1410 0,'0'0'598'0,"0"0"-258"15,0 0 134-15,0 0-222 16,0 0-46-16,-124-46-40 16,72 66-27-16,-4 18 1 0,-4 16-22 15,-2 10-32-15,4 10-10 16,5 7-19-16,8 3-23 16,7 6-34-16,11 0 0 15,10 0 0-15,9 3 0 16,8-3 0-16,6-4 0 15,22 1 0-15,13-7 0 16,7-6 0-16,10-6 0 16,9-6 0-16,5-6 0 15,5-7 0-15,6-12 0 16,6-4 0-16,3-11 0 16,1-8 0-16,-1-6 0 0,-1-8 0 15,-4 0 0-15,-5 0 0 16,-6-16 0-16,-3-5 0 15,-6-2 0-15,-3-8 0 16,-3-5 0-16,-6-6 0 16,-5-4 0-16,-4-6 0 15,-5-2 0-15,-8-2 0 16,-4-2 0-16,-7-1 0 16,-2 3 0-16,-5-4 0 15,-3 0 0-15,-3-2 0 16,-7-4 0-16,-2 0 0 0,0-2 0 15,-19-3 0-15,-11 3 0 16,-8 2 0-16,-8 1 0 16,-12 5 0-16,-11 10 0 15,-12 8 0-15,-10 14 0 16,-23 18 0-16,7 10 0 16,-4 12 0-16,-29 42-99 15,42-6-644-15,11-1-740 0</inkml:trace>
  <inkml:trace contextRef="#ctx0" brushRef="#br0" timeOffset="135170.16">19426 11095 1761 0,'0'0'834'15,"0"0"-276"-15,0 0-194 0,0 0-122 0,0 0-94 16,0 0-55-16,0 0-24 16,13-74-42-16,-13 70-27 31,0 4 0-31,0 0 0 0,0 0 0 0,0 20 0 15,0 12 0-15,0 10 0 16,0 14 0 0,0 10 0-16,0 8 0 0,0 6 0 15,2 7 0-15,3 3 0 16,2 0 0-16,0 0 0 16,-1-1 0-16,-2-5 0 0,1-6 0 31,0-8 0-31,-5-3 0 0,0-12 0 0,0-2 0 15,-5-11 0-15,-8-8 0 16,-8-10 0-16,-3-8 0 16,-4-8 0-16,-11-8 0 15,-1-2 0-15,-2-24 0 16,1-12 0-16,12-14 0 16,10-12 0-16,17-31 0 31,4-23 0-31,42-22 0 0,10 9 0 0,0 27 0 15,-8 32-95-15,14-10-208 0,-8 11-320 32,-10 7-388-32</inkml:trace>
  <inkml:trace contextRef="#ctx0" brushRef="#br0" timeOffset="135566.04">19491 10640 1600 0,'0'0'831'16,"0"0"-355"-16,0 0-191 0,0 0-88 15,0 0-98-15,0 0-57 16,0 0-4-16,-9 28-2 16,9-10-21-16,0 0-14 15,0-4 11-15,2-4-12 0,9-4-6 16,0-6 6 0,1 0 6-16,-6 0 9 0,1-2 46 15,-5-10 14-15,0-2-10 16,-2 0-44-16,0 2-9 15,0 1-12-15,-4 8-110 16,-30 3-172-16,3 0-462 16,-2 12-679-16</inkml:trace>
  <inkml:trace contextRef="#ctx0" brushRef="#br0" timeOffset="136734.84">19491 10533 1322 0,'0'0'511'0,"0"0"-44"16,0 0-156-16,0 0 3 15,0 0-124-15,0 0-41 16,0 0 29-16,8-34 12 15,-3 22-50-15,4-4-17 0,2-6-41 16,7-8-10-16,4-12-25 16,7-10-47-16,4-12 0 15,6-12 0-15,7-25 0 16,10-29 0-16,11-41 0 16,6-21 0-16,-5 1 0 15,-8 15 0-15,-7 34 0 16,-13 33 0-16,-6 27 0 15,-13 26 0-15,-5 12 0 16,-1 0 0-16,-1 4 0 16,-3 5 0-16,-7 17 0 15,-4 13 0-15,0 5 0 0,0 0 0 16,0 15-128-16,0 38-149 16,0-3-286-16,0 0-508 15</inkml:trace>
  <inkml:trace contextRef="#ctx0" brushRef="#br0" timeOffset="137292.68">20315 10764 1340 0,'0'0'663'16,"0"0"-113"-16,0 0-31 0,0 0-170 16,0 0-67-16,0 0-119 15,0 0-32-15,38-76-32 16,-13 62-99-16,15 2 0 15,18 0 0-15,44-2 0 16,60 2 0-16,66-1 0 16,26 2 0-1,2-3 0-15,-26-3 0 16,-45 1 0-16,-21-2 0 16,-43 2 0-16,-41 4 0 0,-34 4 0 15,-21 2 0-15,-4-2 0 16,-6 2 0-16,-4 0 0 15,-4 2 0-15,2 4 0 16,17 0-23-16,1 0-682 16,-2 12-999-16</inkml:trace>
  <inkml:trace contextRef="#ctx0" brushRef="#br0" timeOffset="137829.37">20665 11664 833 0,'0'0'413'16,"0"0"-50"-16,0 0 146 15,0 0-36-15,0 0-118 16,0 0-80-16,0 0-49 15,-23-11-26-15,23 11-61 16,10 0-11-16,14 9-26 16,14 11-22-16,33 10-80 0,50 11 0 15,59 11 0-15,39 0 0 16,14-2 0-16,3-6 0 16,-20-6 0-16,-4-2 0 15,-18-1 0-15,-20-8 0 16,-43-4 0-16,-35-10-17 15,-34-3-4-15,-24-3 21 16,-4-3-7-16,-5-2 7 16,-9-1 0-16,-16-1 0 15,-4 0-47-15,-31 0-137 16,-9 0-556-16,-7 0-824 0</inkml:trace>
  <inkml:trace contextRef="#ctx0" brushRef="#br0" timeOffset="138694.81">19417 11865 1480 0,'0'0'678'16,"0"0"-288"-16,0 0-11 16,0 0-36-16,0 0-60 0,0 0-160 15,0 0-27 1,11 66 39-16,7-10-33 0,4 14-15 15,7 33-87-15,13 31 0 16,22 34 0-16,11 17 0 16,10-4 0-16,6-13 0 15,-2-20 0 1,0-5 0-16,-4-11 0 0,-17-28 0 16,-18-26 0-16,-17-25 0 15,-8-11 0-15,0 0 0 16,-6-2 0-16,-1-6 0 15,-7-12 0-15,-7-12 0 0,-4-10 0 16,0-12 0 0,-17-18-380-16,-8-6-1223 0</inkml:trace>
  <inkml:trace contextRef="#ctx0" brushRef="#br0" timeOffset="139292.54">20032 11534 1204 0,'0'0'561'0,"0"0"-202"15,0 0 5-15,0 0 127 0,0 0-247 16,0 0-51 0,0 0-1-16,11-2-24 0,0 2-44 15,14 0-53-15,19 0-10 16,50 12 3-16,55 6-64 16,56 6 0-16,20 0 0 15,-9-2 0-15,-35-1 0 16,-54-7 0-16,-36-5-15 15,-33 0-99-15,-11-4-225 16,-9-1-286-16,-13-2-574 0</inkml:trace>
  <inkml:trace contextRef="#ctx0" brushRef="#br0" timeOffset="139433.81">21915 11939 1204 0,'0'0'1109'0,"0"0"-532"16,0 0-350-16,0 0 7 16,0 0-234-16,0 0-295 15,0 0-1374-15</inkml:trace>
  <inkml:trace contextRef="#ctx0" brushRef="#br0" timeOffset="141436.79">2905 13555 2102 0,'0'0'460'16,"-18"-108"-96"-16,12 52 123 0,-4 8-214 0,4 16-72 16,-1 15-81-1,1 17-31 1,-4 13-89-16,-5 53 0 0,-14 50 0 0,-16 46 0 15,-6 21 0 1,2-10 0-16,13-39 0 16,18-48 0-1,7-28 0-15,9-20 0 0,2-4 0 16,0-12 0-16,0-10 0 16,2-12 0-16,21-50 0 15,12-52 0-15,15-54 0 16,5-29 0-16,-1-13 0 15,-5 7 0-15,-11 29 0 16,-9 40 0-16,-10 43 0 16,-9 43 0-16,-8 30 0 15,2 6 0-15,0 18 0 16,10 53 0-16,6 55 0 16,13 46 0-16,6 21 0 0,1-9 0 15,-3-23 0-15,-6-29 0 16,-8-24 0-16,-8-30 0 15,-5-21 0-15,-6-17 0 16,-4-4-120-16,0-10-246 16,-16-8-303-16,-9-18-202 0</inkml:trace>
  <inkml:trace contextRef="#ctx0" brushRef="#br0" timeOffset="141925.34">2686 14021 90 0,'0'0'2523'0,"0"0"-1961"0,0 0-71 16,0 0-224-16,0 0-104 16,0 0-163-16,0 0 0 15,79-69 0-15,27 33 0 16,37-6-83-16,-5 2-185 16,-24 8-88-16,-36 10-158 15,-29 8 8-15,-2-4 308 16,-7 0 192-16,-7 0 6 15,-17 4 225-15,-16 0 107 16,0 3-15-16,0 6-82 16,-12-4-29-16,-3 8-44 15,-1 1-37-15,-1 0-50 0,-8 0-11 16,1 15-34-16,-1 8 5 16,8 3-16-16,5 0-4 15,10 2 1-15,2-4-16 16,11 0-5-16,18 0 5 15,9-4 1-15,4-2-1 16,1 0-8-16,-3-4-25 16,-5 2 11-16,-8 0-13 15,-6 0-7-15,-8 4 24 16,-13 2-6-16,0 0 24 0,-17 3 8 16,-20-3 43-16,-7 2 39 15,1-6-12-15,5-6-44 16,13-2-34-16,12-10 0 15,13 0 0-15,15-8 0 16,20-12-191-16,5-6-950 0</inkml:trace>
  <inkml:trace contextRef="#ctx0" brushRef="#br0" timeOffset="142397.47">4910 13720 557 0,'0'0'1821'16,"0"0"-1299"-16,-22-115-59 15,16 89 4-15,0 16-201 16,2 10-266-16,0 36 0 15,2 61 0-15,2 59 0 16,0 34 0-16,0 19 0 16,20-11 0-16,2-19 0 15,0-6 0 1,1-17 0-16,-8-32 0 0,-8-35 0 16,-5-29 0-16,-2-16 0 0,0-4 0 15,-7-10 0-15,-10-12-32 16,-17-42-176-16,5-22-458 15,5-22-425-15</inkml:trace>
  <inkml:trace contextRef="#ctx0" brushRef="#br0" timeOffset="143170.5">4899 13997 1815 0,'0'0'789'0,"0"0"-305"15,0 0 0-15,0 0-256 0,0 0-130 16,0 0-59-16,131-69-17 15,-71 69-22-15,1 14-5 16,-6 6-1-16,-9 7-40 16,-15 6-35-16,-18 6-30 15,-13 5 36-15,-19 6 75 16,-25 2 0-16,-12-2 16 16,3-6 14-16,9-12 17 15,15-14 5-15,22-10-11 16,7-8-1-16,54-12-17 15,46-36-5 1,37-18-14-16,0 0-4 0,-26 10-13 0,-39 22-2 31,-35 18-3-31,-5-1 17 16,-8 7 0-16,-9 6 2 16,-15 4 31-16,0 7 10 15,-10 18-3-15,-13 14 6 16,5-3-33-16,5 4 3 15,11-10-15-15,2-2-9 16,15-10-15-16,16-10-3 16,5-8 3-16,-2 0 14 15,-7-18-1-15,-14-8 11 0,-11-12 5 16,-2-6-5-16,-21-4 8 16,-14 0-8-16,-7 6-1 15,2 9 1-15,4 11 10 16,12 10 4-16,10 8 0 15,14 4-14-15,2 0-44 16,37 0-70-16,20-4 24 16,19-8-73-16,12-10-13 15,-1-8 43-15,-10-4 33 16,-13-6 47-16,-22 4 53 0,-19 4 90 16,-17 3 103-16,-8 11 89 15,0 7-61-15,-2 8-27 16,-11 3-194-16,-3 21 0 15,-4 39 0-15,3 46 0 16,8 45 0-16,9 23 0 16,0 4 0-16,26-15 0 15,3-25 0-15,-4-26 0 16,-9-23 0-16,-6-27 0 0,-5-12 0 16,-3-2 0-1,-2-6 0-15,0-8 0 0,-11-20 0 16,-16-14-59-16,-4-28-275 15,-18-72-351-15,7 4-143 16,6-7-250-16</inkml:trace>
  <inkml:trace contextRef="#ctx0" brushRef="#br0" timeOffset="143725.23">6048 13942 1378 0,'0'0'608'0,"0"0"-144"16,0 0 67-16,74-108-238 15,-47 100-97-15,9 8-85 16,6 6-37-16,5 20-31 15,1 8-29-15,-2 4-14 16,-13 7-35-16,-14 1-98 16,-16-2 7-16,-3 2 33 15,-26-2 70-15,-17 0 23 0,-4-12 24 16,8-6 43 0,10-8 44-16,17-14 1 0,12-4-4 15,16-10-42-15,32-20-36 31,19-18-22-31,16-8-8 0,2-2-11 0,-3 3-8 16,-15 9 11-16,-16 12 8 16,-22 14 0-16,-15 14 42 15,-14 6 62-15,0 12-16 16,-7 22-16-16,-9 12-72 16,5 7 0-16,9-3 0 15,2-2 0-15,9-16 0 16,24-12 0-16,9-12 0 0,7-8 0 15,3-12 0-15,-1-18 0 16,-4-14 0 0,-5 0 0-16,-11 2 0 0,-8 6 0 15,-10 9 0-15,-6 11 0 16,-5 10 0-16,-2 6 0 16,0 9 0-16,0 22 0 15,2 10 0-15,7 5 0 16,7 6 0-16,10-8 0 15,5-6 0-15,10-12 0 16,1-12 0-16,0-14 0 16,1 0 0-1,-3-24 0-15,-7-12 0 0,-4-6 0 0,-4 0-9 16,-10-4-21-16,-6 6-50 16,-9-4-259-16,-2 9-448 15,-12 11-1327-15</inkml:trace>
  <inkml:trace contextRef="#ctx0" brushRef="#br0" timeOffset="144371.34">7627 13894 1448 0,'0'0'714'15,"0"0"-208"-15,0 0-131 16,0 0 100-16,0 0-252 15,0 0-73-15,0 0-67 16,19-76-35-16,-9 34-8 16,-4-7-19-16,-2-6-20 15,-4-8 11-15,0-7-12 0,-10-4 0 16,-15 0 0-16,-2 8 0 16,0 13 0-16,5 20 0 15,4 20 0-15,7 13 0 16,2 28 0-16,5 45 0 15,1 39 0-15,3 32 0 16,3 11 0-16,15-27 0 16,-1-32 0-16,1-37 0 0,2-7 0 15,9 0 0-15,12 0 0 16,9-6 0-16,10-20 0 16,40-26-219-16,-15-8-509 15,-6-20-285-15</inkml:trace>
  <inkml:trace contextRef="#ctx0" brushRef="#br0" timeOffset="145032.57">8379 13838 1741 0,'0'0'833'15,"0"0"-266"-15,0 0-72 16,0 0-272-16,0 0-85 0,-56-102-39 16,27 92-99-1,-6 6 0-15,-9 4 0 0,-6 12 0 16,-1 22 0-16,7 16 0 15,6 8 0-15,13 5 0 16,17-4 0-16,8-9 0 16,8-11 0-16,23-15 0 15,9-16 0-15,3-8 0 16,1-12 0-16,-4-18 0 16,-6-8 0-16,-8-3 0 15,-3 0 0-15,-7 0 0 16,-7 5 0-16,-3 8 0 15,-4 10 0-15,0 12 0 0,-2 6 0 16,0 8 0-16,0 24 0 16,7 12 0-16,5 6 0 15,5-4 0-15,5-3 0 16,5-11 0-16,4-10 0 16,1-16 0-16,3-6 0 15,1-9 0-15,4-18 0 16,4-9 0-16,-2-9 0 15,4-1 0-15,-7 2 0 16,-5 4 0-16,-7 6 0 0,-11 12 0 16,-8 14 0-16,-3 8 0 15,-5 8 0-15,0 26 0 16,2 10 0-16,4 9 0 16,4 1 0-16,5-4 0 15,5-14 0-15,5-14 0 16,-3-14 0-16,2-8 0 15,1-8 0-15,2-24 0 16,2-8 0-16,2-7 0 16,2-3 0-16,1 2 0 15,-1 4 0-15,-8 12 0 16,-6 12 0-16,-7 16 0 16,-6 4 0-16,-3 16 0 0,1 22 0 15,6 6 0-15,0 8 0 16,5-4 0-16,8-5 0 15,2-16-12-15,14-24-309 16,-3-3-296-16,-7-16-421 0</inkml:trace>
  <inkml:trace contextRef="#ctx0" brushRef="#br0" timeOffset="145197.54">9540 13381 2189 0,'0'0'1125'0,"0"0"-525"15,0 0-418-15,0 0-182 16,0 0 0-16,0 0-47 16,-37 122-834-16</inkml:trace>
  <inkml:trace contextRef="#ctx0" brushRef="#br0" timeOffset="145970.9">10008 14115 2640 0,'0'0'812'15,"0"0"-533"-15,0 0-44 16,65-147-105-16,-47 91-130 16,1-8 0-16,-1-4 0 15,0-10 0-15,-2-20 0 16,-10-25 0-16,-6 13 0 15,0 15 0-15,0 30 0 0,-6 38 0 16,-5 19 0 0,-3 8 0-16,-1 50 0 0,1 57 0 15,8 37 0-15,6 11 0 16,0-21 0-16,8-44 0 16,8-34 0-16,7-11 0 15,5 0 0-15,8-4 0 16,6-11 0-16,0-16-15 15,3-14 6-15,-5 0 8 16,-2-26 1-16,-5-6 0 16,-2-4 1-16,-4 0 7 0,-6 7 8 15,-8 11-16-15,-4 16 0 16,-2 2 0 0,-3 34 0-16,0 17 0 0,5 8 0 15,7 4 0-15,7-9-3 16,6-12-5-16,4-14-32 15,5-26-2-15,-3-2 24 16,1-32 18 0,-7-16 36-16,-7-11 39 0,-4 0-75 15,-3-4 0-15,-2 9 0 16,-3 10 0-16,-6 16 0 0,-2 14 0 16,-2 14 0-1,0 12 0-15,0 36 0 0,0 36 0 16,0 43 0-16,0 37 0 15,0 15 0-15,3-7 0 16,1-14 0-16,-4-25 0 16,0-23 0-16,0-28 0 15,0-26 0-15,0-13 0 16,-9-6 0-16,-11-6 0 16,-9-13 0-16,-13-18 0 15,-10-10 0-15,0-34 0 16,0-19 0-16,17-27 0 15,25-30 0-15,22-31 0 0,46-5 0 16,23 12 0-16,-2 36 0 16,-17 29 0-16,-12 21 0 15,-6 6 0-15,2-6-96 16,-1-28-424-16,-7 8-306 16,-22 13-457-16</inkml:trace>
  <inkml:trace contextRef="#ctx0" brushRef="#br0" timeOffset="146159.47">10322 13367 481 0,'0'0'2648'16,"0"0"-1882"0,0 0-565-16,0 0-201 0,0 0 0 15,174-24 0-15,-83 20 0 16,22-2 0-16,-21 0-189 15,-25 2-1505-15</inkml:trace>
  <inkml:trace contextRef="#ctx0" brushRef="#br0" timeOffset="147725.1">12421 13535 2469 0,'0'0'758'0,"0"0"-427"15,0 0 3-15,0 0-130 16,-113 40-204 0,84 0 0-16,4 13 0 0,9 5 0 15,9 4 0-15,7-2 0 16,5-8 0-16,24-10 0 16,12-12 0-16,7-16 0 15,6-14 0-15,-3 0 0 16,-9-24 0-16,-8-12 0 15,-16-10 0-15,-16-6 0 0,-2-6 0 16,-27-3 0-16,-16 2 0 16,-7 5 0-16,-4 13 0 15,2 13 0-15,12 20 0 16,9 8 0-16,16 20 0 16,15 16 0-16,5 7 0 15,41-2 0-15,39-6 0 16,4-17-15-16,11-18-129 15,0-4-86-15,-19-35 25 16,-1-15 136 0,-21-10 69-16,-18-10 67 0,-18-4 83 15,-21 4 9-15,-2 7-3 0,-10 16-25 32,-9 18-131-32,-2 23 0 0,1 12 0 15,-7 64 0-15,1 57 0 0,-1 65 0 16,7 35 0-16,9 8 0 15,7-15 0-15,4-29 0 16,0-21 0-16,0-20 0 16,0-39 0-16,4-31 0 15,1-34 0-15,-5-20 0 0,0-10 0 16,-11-16-269-16,-16-18-488 16,-4-12-414-16</inkml:trace>
  <inkml:trace contextRef="#ctx0" brushRef="#br0" timeOffset="147866.28">12416 14191 1859 0,'0'0'859'0,"0"0"-333"15,0 0-249-15,0 0-112 16,163-76-150-16,-25 44-15 16,-13 1-355-16,-9 1-900 0</inkml:trace>
  <inkml:trace contextRef="#ctx0" brushRef="#br0" timeOffset="148228.96">14030 13748 1257 0,'0'0'1576'0,"0"0"-919"15,0 0-411-15,-65-102-10 16,49 82-112-16,-2 5-124 15,-1 11 0-15,-8 4 0 16,-9 11 0-16,-6 26 0 16,-3 17 0-16,2 13 0 0,12 7 0 15,12 0 0-15,15-9 0 16,4-15 0 0,21-18 0-16,20-19 0 0,5-13 0 15,6-11 0-15,-1-28 0 16,-4-6 0-16,-8-10 0 15,-2 1 0-15,-11 2 0 16,-8 10 0-16,-5 12 0 16,-3 14 0-16,-4 14 0 31,3 2 0-31,5 28 0 0,9 20 0 16,40 34 0-16,-3-7-356 15,0-13-691-15</inkml:trace>
  <inkml:trace contextRef="#ctx0" brushRef="#br0" timeOffset="149535.94">14912 13790 2160 0,'0'0'963'0,"0"0"-409"0,0 0-261 16,18-132-167-16,9 100-126 15,4 7 0-15,2 11 0 16,3 13 0-16,-1 1 0 16,-1 25 0-16,-3 18 0 15,-4 12 0-15,-7 10 0 16,-7 3 0-16,-2-4 0 16,-6-8 0-16,-3-16 0 15,0-12 0-15,3-15 0 16,1-13 0-16,10 0 0 15,8-27 0-15,13-14 0 0,7-16 0 16,7-7 0-16,2-2 0 16,-4 8 0-16,-7 12 0 15,-13 16 0-15,-10 20 0 16,-9 10 0-16,-5 18 0 16,-3 24 0-16,3 10 0 15,0 10 0-15,7-2 0 16,7-4 0-16,10-14 0 15,8-14 0-15,7-16 0 16,4-12 0-16,1-14 0 0,-3-20 0 16,0-10 0-16,-9-6 0 15,-3-4 0-15,-5 6 0 16,-5 6 0-16,-9 10 0 16,-4 18 0-16,-6 14 0 15,-2 0 0-15,-3 30 0 16,2 14 0-16,2 8 0 15,7 2 0-15,7-2 0 16,5-6 0-16,3-10 0 16,0-12 0-16,1-9 0 15,-4-13 0-15,-8-2 0 16,-1-13 0-16,-10-11 0 0,-2-12 0 16,-2-4 0-16,0-4 0 15,-20 0 0-15,-4 4 0 16,-3 8 0-16,0 4 0 15,5 16 0-15,9 2 0 16,6 8 0-16,7 2 0 16,11 0 0-16,33 0 0 15,39 0 0-15,40 0 0 16,28 0 0-16,-9-6-65 16,-32-4-70-16,-43 2-9 0,-36 5 77 15,-7 2 59 1,-8 1 8-16,-9 0 59 0,-7 0 73 15,-16 4-26-15,-17 14-50 16,-5 6 10-16,2 10-66 16,3 2 0-16,6 2 0 15,11 2 0-15,12-6 0 16,4-8 0-16,9-8 0 16,20-10 0-16,9-8 0 15,2-4 0-15,0-26 0 0,-7-10 0 16,-2-6 0-1,-4-10 0-15,-6-8 0 0,-2-8 0 16,-1-21 0-16,-5 5 0 31,1 0 0-31,-5 4 0 0,-7 27 0 16,-2 13 0-16,0 24 0 16,0 20 0-16,-7 36 0 15,-13 53 0-15,-2 33 0 16,6 0 0-16,10-17 0 15,6-33 0-15,0-20 0 16,20 2 0-16,11 2 0 16,14-2 0-16,13-17 0 0,6-18 0 15,9-15 0-15,-1-4 0 16,-5-20 0-16,-7-14 0 16,-11-10 0-16,-9-10 0 15,-11-2 0-15,-14-2 0 16,-10 6 0-16,-5 12 0 15,-11 15 0-15,-18 20 0 16,-9 5 0-16,-5 26 0 16,4 16 0-16,7 10 0 15,10 6 0-15,18-2 0 16,4-4 0-16,20-6 0 16,22-12 0-16,14-7 0 15,8-13 0-15,3-9 0 0,-3-5 0 16,-10 0 0-16,-14-14 0 15,-28-12-96-15,-12 2-401 16,-5 4-580-16</inkml:trace>
  <inkml:trace contextRef="#ctx0" brushRef="#br0" timeOffset="151057.72">19152 13998 1770 0,'0'0'725'0,"0"0"-195"16,0 0-40 0,0 0-265-16,0 0-64 0,0 0-58 15,-49-110-43-15,20 96-28 16,-7 6-32-16,-6 8 0 15,-7 0 0-15,-2 18 0 0,-3 20 0 16,7 8 0-16,7 8 0 16,16 4 0-16,17-7 0 15,7-9 0-15,25-14 0 16,25-18 0-16,13-10 0 16,13-22 0-16,-1-26 0 15,2-18 0 1,-13-7 0-16,-12-13 0 0,-15 0 0 15,-17 0 0-15,-13 0 0 16,-7 5 0-16,-7 13 0 16,-17 22 0-16,-7 28 0 0,-2 18 0 15,-6 52 0 1,4 47 0-16,15 31 0 16,10-8 0-16,10-22 0 0,19-32 0 15,12-22 0-15,15 3 0 16,14-5 0-16,15-4 0 15,0-18 0-15,1-18 0 16,-5-4 0-16,-13-20 0 16,-12-16 0-16,-12-10 0 15,-16-8 0 1,-14-4 0-16,-4 1 0 0,-8 11 0 16,-19 12 0-16,-4 18 0 0,-7 16 0 15,0 16 0-15,4 26 0 16,12 14 0-16,16 6 0 15,6-1 0-15,33-7 0 16,28-16 0 0,18-16 0-1,13-18 0-15,3-6 0 16,-6-32 0-16,-10-16 0 16,-19-12 0-16,-16-15 0 15,-17-7 0-15,-12-4 0 16,-13 6 0-16,-2 10 0 15,0 18 0-15,0 21 0 16,-6 23 0-16,-1 10 0 16,-1 28 0-16,-4 41 0 0,1 39 0 15,5 40 0-15,4 18 0 16,2-5 0-16,2-15 0 16,11-21 0-16,-2-31 0 15,-2-20 0-15,-7-24 0 16,-2-14 0-16,0-5 0 15,0-8 0-15,0-13 0 16,0-10-122-16,-4-28-405 16,-12-62-194-16,5 2-92 15,0-2-589-15</inkml:trace>
  <inkml:trace contextRef="#ctx0" brushRef="#br0" timeOffset="152296.47">20101 13884 960 0,'0'0'923'15,"0"0"-280"-15,0 0-63 16,40-112-108-16,-17 102-245 15,10 10-89-15,9 0-66 16,8 18-21-16,5 14-21 16,-2 8-30-16,-6 6 0 15,-13 2-9-15,-16 0-45 0,-18-3-30 16,-3-5 0-16,-35-8 42 16,-12-6 34-16,-8-8 8 0,0-6 25 15,10-6 14-15,17-6 14 16,20 0 32-16,11 0-6 15,21-6-79-15,31-14 0 16,23-6 0-16,11-6 0 16,10-6 0-16,-4-1 0 31,-11-2 0-31,-16-2 0 0,-18 1 0 0,-20 2 0 0,-18 6 0 16,-9 6 0-16,-2 12 0 15,-21 14 0-15,-6 2 0 16,-2 28 0-16,0 16 0 31,6 10 0-31,14 4 0 16,11-1 0-16,7-9 0 15,26-12 0-15,14-14 0 16,9-14 0-16,2-8 0 16,-1-2 0-16,-7-26 0 0,-8-2 0 15,-6-6 0 1,-7 1 0-16,-9 3 0 0,-2 6 0 15,-7 8 0-15,-3 12 0 16,0 6 0-16,-2 14 0 16,3 18 0-16,-3 11 0 15,4-1 0-15,1-2 0 16,-3-6 0-16,6-12 0 16,-1-12 0-16,5-10 0 15,0-4 0-15,4-22 0 16,5-9 0-16,2-1 0 15,2 0 0-15,0 8 0 16,1 6 0-16,-1 12 0 0,-2 10 0 16,-2 0 0-1,0 20 0-15,4 10 0 0,4 2 0 16,9 3 0-16,10-9-185 16,8-10-185-16,3-14-215 15,2-2-121-15,-7-14 59 16,-4-16 166-16,-14-6 481 15,-6-9 27-15,-14 0 369 16,-8-2 165-16,-8 5-23 16,-6 6-35-16,-2 10-127 15,-21 12-64-15,-12 14-123 0,-7 8-117 16,-7 30-72-16,-3 14 0 16,8 8 0-16,8 5 0 15,16-1 0-15,18-14 0 16,2-12 0-16,24-16 0 15,16-16 0-15,8-6 0 16,0-32 0-16,-3-16 0 16,-3-10 0-16,-9-15 0 15,1-19 0-15,-5-26 0 16,-7 6 0-16,-7 11 0 16,-7 23 0-16,-8 30 0 15,0 14 0-15,0 18 0 0,-12 16 0 16,-7 60 0-16,-4 42 0 15,5 33 0-15,11-3 0 16,7-24 0-16,0-36 0 16,21-26 0-16,8-2 0 15,8-3 0-15,10-13 0 16,4-20 0-16,1-8 0 16,-4-24 0-16,-5-18 0 15,-7-13 0-15,-9-5 0 0,-10-10 0 16,-3 4 0-1,-10 8 0-15,-4 12 0 0,0 15 0 16,0 17 0-16,-2 13 0 16,-2 1 0-16,2 14 0 15,2 16 0-15,0 8 0 16,12 10 0-16,15-2 0 16,5 2 0-16,-3-2 0 15,-5-3 0-15,-6-6 0 16,-14-2 0-16,-4-7 0 15,-2-6 0-15,-20-2 0 16,-5-2 0-16,-16-6 0 16,10-2-177-16,4-10-901 0</inkml:trace>
  <inkml:trace contextRef="#ctx0" brushRef="#br0" timeOffset="153066.78">23515 13746 2068 0,'0'0'1291'0,"0"0"-824"16,0 0-267-16,0 0-130 0,0 0-70 15,0 0 0-15,0 0 0 16,-14-32 0-16,1 84 0 15,1 10 0-15,10 6 0 16,2-2 0-16,5-6 0 16,21-11 0-16,10-15 0 15,7-14 0-15,-3-16 0 16,-3-4 0-16,-6-16 0 16,-6-20 0-16,-11-11 0 15,-7-11 0-15,-7-8 0 16,0-4 0-16,-23 0 0 15,-4 0 0-15,-6 11 0 16,-1 19 0-16,-3 20 0 0,1 20 0 16,3 16 0-16,4 32 0 15,11 11 0 1,11 7 0-16,7-4 0 0,23-10 0 16,19-10 0-16,12-20 0 15,8-12 0-15,2-10 0 16,1-6 0-16,-5-20 0 15,-6-8 0-15,-8-4 0 16,-6-2 0-16,-4 2 0 16,-8 0 0-16,-5 8 0 15,-7 10 0-15,-7 12 0 0,-5 8 0 16,-4 8 0 0,2 22 0-16,0 10 0 0,5 2 0 15,2 0 0-15,7-6 0 16,0-10 0-16,3-10 0 15,4-14 0 1,1-2 0-16,1-8 0 0,2-16 0 16,-1-2 0-16,3-2 0 15,-2 2 0-15,-1 6 0 16,-3 6 0-16,-6 10 0 0,-1 4 0 16,-3 2 0-1,1 24 0-15,1 6 0 0,1 6 0 16,5 0 0-16,3-2 0 15,0-10 0-15,3-8 0 16,2-12 0-16,-4-6-179 16,-8-14-404-16,-7-8-399 0</inkml:trace>
  <inkml:trace contextRef="#ctx0" brushRef="#br0" timeOffset="154663.41">26246 14015 1542 0,'0'0'585'0,"0"0"-239"16,0 0 125-16,0 0-281 16,0 0-67-16,0 0-42 15,0 0 9-15,-78 22 7 16,78-22 31-16,0 0 16 16,11-22-9-16,7-14-45 0,4-13-39 15,1-13-28 1,1-12-23-16,3-26 0 0,0-25 0 15,-5-27 0-15,-6 14 0 16,-12 33 0-16,-4 41 0 16,0 38 0-16,0 8 0 15,-2 10 0-15,-5 8 0 16,-2 18 0-16,0 52 0 16,3 45 0-1,4 31 0-15,2-6 0 0,0-28 0 16,8-37 0-16,10-25 0 15,4 0 0-15,7-6 0 0,7-6 0 16,0-24 0-16,-3-14 0 16,1-18 0-16,-3-28 0 15,-4-18 0-15,-3-12 0 16,-2-24 0-16,-4-29 0 16,-5 13 0-16,-3 11 0 15,-8 29 0-15,-2 34 0 16,0 18 0-16,0 18 0 15,0 28 0-15,0 71 0 0,0 37 0 16,6 0 0 0,14-19 0-16,0-39 0 15,1-28 0-15,-2 0 0 0,4-6 0 16,-3-6 0-16,-5-18 0 16,-3-14 0-16,-1-6 0 15,-3-26 0-15,2-10 0 16,1-9 0-16,-3 0 0 15,0 2 0 1,0 9 0-16,-1 14 0 0,-1 18 0 16,6 8 0-16,1 16 0 15,10 19 0-15,3 8 0 16,10 8 0-16,6-3 0 0,9-6 0 16,7-10 0-16,5-10 0 15,-3-16 0-15,-2-6 0 16,-5-6 0-16,-8-20 0 15,-5-10 0-15,-11-8 0 16,-7-8 0-16,-11-6 0 16,-7-3 0-16,-4 7 0 15,0 8 0-15,-10 18 0 16,-6 20 0-16,0 8 0 16,3 34 0-1,4 16 0-15,9 8 0 0,0 0 0 0,25-3 0 16,14-9 0-1,11-10 0-15,4-18 0 0,0-18-149 16,-13-8-499-16,-21-20-448 16</inkml:trace>
  <inkml:trace contextRef="#ctx0" brushRef="#br0" timeOffset="154837.18">26121 13373 2791 0,'0'0'698'0,"0"0"-392"16,152 0-5-16,12 4-301 31,29-2 0-31,-2-2 0 16,-58-4-473-16,-45-12-1623 0</inkml:trace>
  <inkml:trace contextRef="#ctx0" brushRef="#br0" timeOffset="155136.37">28510 13060 3009 0,'0'0'613'16,"0"0"-273"-16,0 0-206 15,0 0-134-15,0 152 0 16,0 3 0-16,0 27 0 16,2 11 0-16,13-13 0 15,1-25 0-15,0-9 0 16,-7-32 0-16,0-25 0 16,-7-29 0-16,0-16 0 15,-2 0 0-15,0-14 0 0,0-8 0 16,-15-32-335-16,-5-26-491 15,1-14-262-15</inkml:trace>
  <inkml:trace contextRef="#ctx0" brushRef="#br0" timeOffset="155869.57">28521 13664 1592 0,'0'0'732'16,"25"-103"-52"-16,-8 57-130 16,8 6-295-16,4 14-83 15,6 14-57-15,8 10-115 16,3 2 0-16,-1 12 0 0,-3 20 0 15,-6 8 0 1,-14 6 0-16,-15 7 0 0,-7-2 0 16,-17-2 0-16,-22-1 0 15,-9-12 0-15,-6-4 0 16,8-12 0-16,9-8 0 16,18-8 0-16,17-4 0 15,4-4 0-15,35-22 0 16,19-8 0-16,13-10 0 15,4-4 0-15,-3 2 0 16,-12 5 0-16,-16 10 0 16,-13 10 0-16,-18 11 0 0,-9 6 0 15,-2 4 0-15,0 3 0 16,-13 16 0-16,-3 9 0 16,5 5 0-16,9 0 0 15,2-1 0-15,11-3 0 16,24-9 0-16,10-6 0 15,7-12 0-15,-4-2 0 16,-8-6 0-16,-13-18 0 16,-13-8 0-16,-14-8 0 15,0-3 0-15,-23 0 0 0,-8 4 0 16,-2 11 0-16,2 10 0 31,4 14 0-31,9 4 0 0,11 4 0 0,7 14 0 16,10 0 0-16,25-6 0 15,18-6 0-15,9-6 0 16,6-16 0-16,-3-20 0 16,-7-18 0-16,-14-8 0 15,-11-10 0-15,-15-4 0 32,-9 3 0-32,-9 7 0 0,0 14 0 15,-2 18 0-15,-12 20 0 16,-1 14 0-16,-6 48 0 15,0 57 0-15,3 45 0 16,5 22 0-16,7-1 0 16,6-17 0-16,0-22 0 15,0-7 0-15,0-23 0 16,6-26 0-16,-6-22 0 16,0-11 0-16,0-7 0 15,0-9 0-15,0-18-143 16,0-9-591-16,0-13-448 0</inkml:trace>
  <inkml:trace contextRef="#ctx0" brushRef="#br0" timeOffset="156657.37">29553 13425 2036 0,'0'0'798'16,"0"0"-161"-16,0 0-255 15,0 0-139-15,0 0-243 16,0 0 0-16,0 0 0 15,148-74 0-15,-100 104 0 16,-8 12 0-16,-14 6-11 16,-12 6-44-16,-14-2-28 0,-3-2 14 15,-30-8 12-15,-7-6 42 16,-2-7 15-16,9-11 45 16,8-4 26-16,16-14-2 15,9 0-2-15,13 0-29 16,29-16-38-16,16-8 0 15,14-15 0-15,6-2-38 16,-2-8-1-16,-7 1-1 16,-13 2 21-16,-19 10 19 15,-14 16 6-15,-17 16 30 16,-6 4 12-16,0 28-2 0,-11 16-46 16,-2 10 0-16,4 0 0 15,9 0 0-15,0-9 0 16,13-11 0-16,18-12 0 15,7-18 0-15,1-4 0 16,-2-12 0-16,-1-18 0 16,-3-5 0-16,-4-2 0 15,-4 1 0-15,-3 5 0 16,-7 7 0-16,-2 11 0 16,-5 10 0-16,-6 3 0 0,0 12 0 15,0 20 0-15,0 10 0 16,7 5 0-16,5-1 0 15,8-6 0-15,4-10 0 16,10-14 0-16,3-14 0 16,0-2 0-16,-1-22 0 15,-3-14 0-15,-5-8 0 16,-6-14 0-16,-3-9 0 16,-8-19 0-16,-5 0 0 15,-5-6 0-15,-3-1 0 16,0 20 0-16,-3 4 0 15,-10 21 0-15,2 26 0 16,-2 22 0-16,0 8 0 0,-6 42 0 16,-2 34 0-16,0 33 0 15,7-3 0-15,12-12 0 16,2-18 0-16,19-25 0 16,18 0 0-16,15-2-39 15,12-17-140-15,9-18-62 16,4-16-68-16,-2-6-59 15,12-28-182-15,-20-10-51 16,-13 0-180-16</inkml:trace>
  <inkml:trace contextRef="#ctx0" brushRef="#br0" timeOffset="157297.28">31465 13533 192 0,'0'0'1223'0,"0"0"-639"16,0 0 44-16,0 0-85 16,0 0-221-16,0 0-81 15,0 0-95-15,-162-58-50 16,114 100-24-16,3 6-48 15,12 2-15-15,13-1-9 16,18-8-4-16,2-6-32 16,26-9-13-1,15-12-5-15,3-10 36 0,1-4 12 0,-5-6 6 16,-5-18 19-16,-6-4 16 16,-2-7 13-16,0-1-12 15,-5 3-9-15,-4 4-9 16,0 9-18-16,-9 12 0 15,-3 8 0-15,-4 0 0 16,0 22 0-16,1 9 0 16,2 5 0-16,1-3 0 15,5-4 0-15,5-7 0 16,-1-12 0-16,4-8 0 16,2-2 0-16,4-4 0 15,2-15 0-15,0-4 0 16,6-4 0-16,0 0 0 15,5-4 0-15,3 1 0 0,-8 6 0 16,-6 6 0-16,-10 10 0 16,-7 8 0-16,-6 0 0 15,-4 20 0 1,0 8 0-16,0 8 0 0,0 0 0 16,0-4 0-1,13-3-45-15,10-11-5 0,3-12 23 16,6-6 20-16,5-2 7 15,1-24 18-15,0-4 30 16,0-9 15-16,-2 1-63 16,-1-2 0-1,-6 6 0-15,-4 4 0 0,-10 12 0 16,-9 10 0-16,-3 8 0 16,-3 2 0-16,0 22 0 15,0 8 0-15,0 4 0 16,5-2 0-16,8-1-80 15,9-11-394-15,10-20-48 0,-3-2-208 16,-8-10-336-16</inkml:trace>
  <inkml:trace contextRef="#ctx0" brushRef="#br0" timeOffset="157406.78">32300 12988 1538 0,'0'0'871'0,"0"0"-262"16,0 0-156-16,0 0-453 15,0 0-21-15,0 0-756 16,0 0-1614-16</inkml:trace>
  <inkml:trace contextRef="#ctx0" brushRef="#br0" timeOffset="157657.75">32576 12879 2009 0,'0'0'760'0,"0"0"-107"16,0 0-164-16,0 0-304 16,0 0-185-16,0 0 0 15,0 0 0-15,22 30 0 16,-22 87 0-16,0 35 0 16,0 4 0-16,0-25 0 15,0-37 0-15,0-38 0 16,0-13 0-16,0 1-105 15,0-2-225-15,0-10-285 0,0-16-419 16</inkml:trace>
  <inkml:trace contextRef="#ctx0" brushRef="#br0" timeOffset="158295.46">32549 13445 1960 0,'0'0'625'15,"0"0"31"-15,0 0-202 16,0 0-259-16,0 0-88 15,0 0-62-15,0 0-45 16,136-66-2-16,-93 60-37 16,-5-2 5-16,-12 2 11 15,-6 2 22-15,-11 0 0 0,-4 4 1 16,-3 0 7-16,-2 0-7 16,0 6 1-16,4 12 16 15,3 10-4-15,9 2 7 16,1 2-14-16,6-4-6 15,3-6 5-15,1-10-5 16,2-8 0-16,0-4 0 16,-2 0 7-16,-3-18 10 15,1-6-10-15,-7-2 5 16,-1 0 9-16,-3 4 0 16,-5 2-21-16,-5 8 0 15,-2 4 0-15,-2 8 0 16,0 0 0-16,0 12 0 15,-4 20 0-15,-7 16 0 0,-3 12 0 16,3 13 0-16,3 7 0 16,-2 8 0-1,-1 22 0-15,-7 19 0 0,-6 15 0 16,0-12 0-16,-1-28 0 16,5-32 0-16,4-15 0 15,-4 1 0-15,1 0 0 16,-4 0 0-16,5-18 0 15,3-16 0-15,-1-12 0 0,-2-12 0 16,-4-14 0-16,-5-24 0 16,-2-14 0-16,4-14 0 15,17-30 0-15,8-31 0 16,53-35 0-16,34-6 0 16,3 25 0-16,-11 49 0 15,-27 50 0-15,-14 24 0 16,-3 8 0-16,-2 8 0 15,-1 0 0-15,-14 4 0 0,-10 5 0 16,-8 20-102-16,0-1-759 16,-10-4-1460-16</inkml:trace>
  <inkml:trace contextRef="#ctx0" brushRef="#br0" timeOffset="161432.04">2156 15986 1702 0,'0'0'618'0,"0"0"-366"16,0 0 216-16,0 0-139 15,0 0-109-15,0 0-83 16,0-36-19-16,0 40-32 16,0 18-44-16,0 15-23 15,0 16 1-15,0 5 1 16,0-4-21-16,9-2 0 16,5-10-1-16,3-12-15 0,6-12-7 15,3-13-10 1,3-5 14-16,1-14 19 0,-1-17 0 15,-5-9 15-15,-6-10-4 16,-8-8-11-16,-7 0 15 16,-3-8-7-16,-9 3-7 15,-18 9 19-15,-2 10-19 16,-2 22 11-16,5 22 12 16,-1 18-18-16,2 39-6 15,7 16-15-15,9 16 8 16,9-9 7-16,9-10-12 15,27-20 0-15,17-24-31 0,14-26 5 16,11-12 31-16,3-42 5 16,-4-16 2-16,-8-12 7 15,-13-12-6-15,-18-1 10 16,-16 3 0-16,-13-2 7 16,-9 14 19-16,0 12-5 15,0 23 30-15,-4 27-62 16,-3 18 0-16,5 41 0 15,2 63 0-15,0 56 0 16,0 37 0-16,2 11 0 16,5-9 0-16,-3-17 0 0,-2-13 0 15,-2-13 0-15,2-22 0 0,4-25 0 16,-2-35 0 0,2-28 0-16,3-14 0 0,3-6 0 15,5-14 0-15,6-6-20 31,6-10-7-31,8-32 9 0,5-18-15 0,1-14-34 32,-7-7 5-32,-12-11 25 0,-19-2 11 0,-5 8 26 15,-31 0 2 1,-23 16 49-16,-15 11 39 16,-6 13-3-16,-4 12-27 15,8 12-60-15,13 10 0 16,17 2 0-16,20 4 0 15,14-8 0-15,7-2 0 16,13-12 0-16,50-48-105 16,-1 6-240-16,-2-7-884 0</inkml:trace>
  <inkml:trace contextRef="#ctx0" brushRef="#br0" timeOffset="162866.37">3856 16477 1385 0,'0'0'396'0,"0"0"-42"16,0 0 157-16,0 0-188 16,0 0-64-16,0 0-48 15,0 0-36-15,0 0-43 16,0-10-28-16,10-12-35 15,7-12-42-15,10-8-11 16,0-16-4-16,2-5 0 16,-2-11 8-16,-8-4 4 15,-7-2 7-15,-8 0 4 16,-4 1-35-16,0 15 0 16,-4 10 0-16,-8 18 0 15,3 20 0-15,3 16 0 0,2 8 0 16,-2 50 0-1,4 44 0-15,2 33 0 0,0 17 0 16,8-22 0-16,9-33 0 16,1-37 0-16,7-12 0 15,4-4 0-15,8-8 0 16,10-10 0-16,-2-22 0 16,1-8 0-16,-3-36 0 15,-5-22 0-15,-9-18 0 16,-8-23 0-1,-9-23 0-15,-12-20 0 0,0 15 0 0,-12 39 0 16,1 42 0 0,5 38 0-16,0 12 0 0,-2 2 0 15,-1 52 0-15,-1 54 0 16,5 39 0-16,5 19 0 16,0-28 0-16,3-39 0 15,12-41 0-15,3-18 0 16,4-4 0-16,4-2 0 15,3-12 0-15,-2-20 0 16,0-2 0-16,-2-24 0 16,-3-20 0-16,0-10 0 15,-2-2 0-15,-4 6 0 0,-1 6 0 32,-6 16 0-32,3 15 0 0,-4 13 0 0,5 14 0 31,10 26 0-31,4 13 0 0,11 1 0 0,9 0 0 15,9-6 0-15,8-12 0 16,5-18 0-16,0-14 0 16,-5-4 0-16,-6-18 0 15,-8-18 0-15,-10-8 0 16,-11-6 0-16,-11-12 0 16,-12-4 0-16,-6-2 0 0,0 1 0 15,-2 13 0-15,-14 16 0 16,3 28 0-16,-3 10 0 15,1 44 0-15,1 20 0 16,5 16 0-16,9 9 0 16,0-13 0-1,27-4 0-15,15-14 0 0,14-20-63 16,17-36-266-16,-12-2-459 16,-16-14-393-16</inkml:trace>
  <inkml:trace contextRef="#ctx0" brushRef="#br0" timeOffset="163023.81">4132 16038 1884 0,'0'0'1371'0,"0"0"-1174"16,0 0 61-16,0 0-66 15,0 0-123-15,219 24-69 16,-10-12-48-16,-17-8-421 15,-23 2-853-15</inkml:trace>
  <inkml:trace contextRef="#ctx0" brushRef="#br0" timeOffset="164555.53">6307 16383 2652 0,'0'0'693'16,"0"0"-196"-16,0 0-243 15,0 0-254-15,0 0 0 0,-31-129 0 16,46 97 0-16,6 4 0 16,-1 8 0-16,2 10 0 0,2 10 0 15,5 0 0 1,7 22 0-16,2 18 0 0,0 10 0 15,-5 12 0-15,-6 1 0 16,-7-5 0-16,-8-8 0 16,-6-12 0-16,-2-14 0 15,-4-12 0-15,2-12 0 16,3 0 0-16,1-26 0 16,6-18 0-16,7-10 0 15,8-14 0-15,4 2 0 16,8 3 0-16,-3 9 0 15,1 20 0-15,-3 20 0 0,-5 14 0 16,-3 14 0 0,-6 30 0-16,-2 10 0 0,-5 7 0 15,-1-1 0-15,3-6 0 16,1-14 0-16,4-14 0 16,4-14 0-16,3-12-9 15,4-8 8-15,0-24 1 16,1-8 1-16,-1-12 8 15,-2 2-9-15,-5 5 0 16,-5 5 0-16,-6 18 0 16,-5 12 0-16,-3 10 0 0,0 18 0 15,1 22 0 1,7 10 0-16,6 13 0 0,7-5 0 16,8-10 0-16,1-8 0 15,3-18 0 1,-5-12 0-16,-4-10 0 0,-8-18 0 15,-11-22 0-15,-10-8 0 16,0-6 0-16,-24-5 0 16,-14-4 0-16,-6 2 0 15,-5 7 0-15,4 10 0 16,10 12 0-16,10 18 0 16,13 6 0-16,12 8 0 15,8 4 0-15,32 14 0 0,20 0 0 16,36-6 0-16,35-8 0 15,25-4 0-15,-11-8 0 16,-31-10 0-16,-43 0-3 16,-34 10-4-16,-5-2 6 15,-12 6 2-15,-9 0 9 16,-11 4-10-16,-13 8 0 16,-23 16 0-16,-9 14 0 15,1 12 0-15,1 4 0 16,8 0 0-16,10-1 0 0,12-13 0 15,13-8 0-15,0-14 0 16,20-14 0 0,16-4 0-16,8-22 0 0,3-18 0 15,-3-9 0-15,-1-5 0 16,-11-12 0-16,-11-2 0 16,-5-8 0-16,-9-10 0 15,-7-3 0-15,0 5 0 16,0 4 0-16,-15 22 0 15,1 22 0-15,3 26 0 16,-1 12 0-16,-1 56 0 16,4 40 0-16,9 34 0 15,0-1 0-15,3-25 0 16,16-30 0-16,8-26 0 16,8-1 0-16,15-5 0 0,10-8 0 15,7-22 0 1,-1-14 0-16,1-10 0 0,-9-29 0 15,-8-6 0-15,-15-10 0 16,-8-7 0-16,-14-4 0 16,-8 0 0-16,-5 8 0 15,0 13 0-15,-5 17 0 16,-8 23 0-16,-3 5 0 16,3 36 0-16,0 18 0 0,8 10 0 15,5 6 0 1,0-4 0-16,24-12 0 0,14-13 0 15,9-15 0 1,7-16 0-16,8-10 0 0,-1-10 0 16,-1-21 0-16,-8-13 0 31,-6-2 0-31,-11-12 0 0,-10-4 0 0,-10-4 0 16,-11-1 0-16,-4 8 0 15,0 10 0-15,-11 17 0 16,-7 16 0-16,-1 16 0 15,-4 0 0-15,3 30 0 0,5 6 0 16,6 13 0 0,9 1 0-16,0-2 0 0,20-2 0 15,13-2 0-15,8-8 0 16,-2-4 0-16,-1-6 0 16,-5 0 0-16,-10-8 0 15,-17 0 0-15,-6 0 0 16,-15 0 0-16,-28 4 0 15,-17-4 0-15,-11-4 0 16,-37-9-84-16,18-1-717 31,16-4-917-31</inkml:trace>
  <inkml:trace contextRef="#ctx0" brushRef="#br0" timeOffset="165289.13">9946 15891 2152 0,'0'0'735'15,"0"0"-274"-15,0 0 15 0,0 0-204 16,0 0-272 0,0 0 0-16,0 0 0 0,6 45 0 15,21 27 0-15,6 4 0 16,9 0 0-16,8-10 0 16,1-16 0-16,5-15 0 15,-3-21 0-15,-4-14 0 16,-7-9 0-16,-8-23 0 15,-7-18 0-15,-11-8 0 16,-8-12 0-16,-6-6 0 16,-2-4 0-16,0-9 0 15,-18 5 0-15,1 8 0 16,-1 18 0-16,5 26 0 0,6 26 0 16,7 28 0-16,2 64 0 15,18 8 0-15,2 4 0 16,5-9 0-16,-4-21 0 15,-2 2 0-15,0-2 0 16,-5-20 0-16,-10-20 0 16,-1-20 0-16,-3-8 0 15,-2-14 0-15,6-22 0 0,8-12 0 0,8-6 0 16,11-2 0 0,14 10 0-16,7 11 0 0,8 13 0 15,3 12 0-15,-3 10 0 16,-10 0-129-16,-21 5-249 15,-14 8-317-15,-17 0-367 0</inkml:trace>
  <inkml:trace contextRef="#ctx0" brushRef="#br0" timeOffset="165462.22">9898 15480 2083 0,'0'0'1313'15,"0"0"-962"-15,0 0-150 16,0 0-53 0,0 0-148-1,116 49 0-15,-45-13-278 16,-3-4-1148-16</inkml:trace>
  <inkml:trace contextRef="#ctx0" brushRef="#br0" timeOffset="165965.46">11762 15651 2097 0,'0'0'1493'0,"0"0"-987"16,0 0-506-16,0 0 0 15,0 0 0-15,0 126 0 16,10-56 0-16,13 2 0 16,4-1 0-16,8-13 0 15,5-14 0-15,5-16 0 0,4-14 0 16,0-14 0-16,0-6 0 16,-4-26 0-16,-8-12 0 15,-6-10 0-15,-8-8 0 16,-10-9 0-16,-8 3 0 15,-5 2 0-15,0 12 0 16,-7 14 0-16,-6 18 0 16,2 22 0-16,1 0 0 15,8 22 0-15,2 14 0 16,7 4 0-16,24 4 0 16,14-4 0-16,7-2 0 0,5-8 0 15,-1-4 0-15,-7-2 0 16,-9-2 0-16,-11 4 0 15,-11-3 0-15,-12 3 0 16,-6 2 0-16,0 2 0 16,-13-2 0-16,-13-2 0 15,-11-4 0-15,-5-4 0 16,-36-18-132-16,13 0-547 16,-4-22-755-16</inkml:trace>
  <inkml:trace contextRef="#ctx0" brushRef="#br0" timeOffset="166123.13">11483 15320 3130 0,'0'0'752'16,"0"0"-538"-16,0 0-214 16,0 0 0-16,0 0 0 15,0 0 0-15,169 54 0 16,-86-26-156-16,-3-4-1122 0</inkml:trace>
  <inkml:trace contextRef="#ctx0" brushRef="#br0" timeOffset="167770.26">13497 15374 2524 0,'0'0'762'16,"0"0"-416"-16,0 0-56 16,0 0-116-16,0 0-174 0,0 0 0 15,-80 156 0 1,64-75 0-16,12-1 0 0,4 0 0 15,18-14 0 1,26-12 0-16,16-14 0 0,14-21 0 16,6-15 0-16,3-4 0 15,-6-23 0-15,-10-11 0 16,-13-8 0-16,-17-2 0 16,-14-4 0-16,-14 6 0 15,-7 8 0-15,-2 12 0 16,0 18 0-16,0 4 0 0,-9 24 0 15,3 22 0 1,6 6 0-16,0 6 0 0,24-4 0 16,12-9 0-16,8-13 0 15,1-14 0-15,-5-14 0 16,-9-4 0-16,-10-17 0 16,-15-10 0-16,-6-14 0 15,-11-9 0-15,-25-2 0 16,-11-2 0-16,-6 2 0 15,-3 6 0-15,3 14 0 16,8 16 0-16,12 16 0 16,12 8 0-16,19 28 0 15,2 12 0-15,33 6 0 16,23-8 0-16,18-8 0 16,16-16 0-16,8-16 0 0,2-6 0 15,-5-14 0-15,-12-22 0 16,-12-8 0-16,-17 0 0 15,-15-6 0-15,-12 2 0 16,-12 6 0-16,-5 12 0 16,-8 7 0-16,-2 18 0 15,0 5 0-15,0 23 0 16,0 23 0-16,-2 15 0 0,2 7 0 16,0-2 0-16,11-8 0 15,7-9 0-15,-3-13 0 16,1-14 0-16,-7-8 0 31,0-14 0-31,0 0 0 0,0-14 0 0,4-13 0 16,5-13 0-16,5-4 0 15,2-4 0-15,2 2 0 16,0-2 0-16,-2 12 0 16,-5 12 0-16,-3 12 0 15,-3 12 0-15,-1 0 0 16,6 26 0-16,0 10 0 15,8 4 0-15,4 2 0 0,2-4 0 16,6-6 0-16,-3-10 0 31,-1-10 0-31,-2-12 0 0,-4 0 0 16,0-6 0-16,-2-14 0 16,0-14 0-16,1-4 0 15,1-6 0-15,0-4 0 16,-2 0 0-16,-2 3 0 15,-5 12 0-15,-9 12 0 0,-2 17 0 16,-7 4 0-16,0 26 0 16,1 19 0-16,1 3 0 15,1 6 0 1,1-4 0-16,1-6 0 0,2-14 0 16,0-10 0-16,-5-8 0 15,0-12 0-15,1 0 0 16,2 0 0-16,4-18 0 15,4-12 0-15,6-2 0 16,5-8 0-16,3 0 0 16,0 0 0-16,0 4 0 0,-2 10 0 15,-3 12 0-15,-6 8 0 16,1 6 0-16,-4 10 0 16,1 16 0-16,-1 12 0 15,5 2 0-15,0 2 0 16,6-6 0-16,4-4 0 15,3-10 0 1,4-12 0-16,4-10 0 0,-1 0 0 16,2-10 0-16,-1-12 0 15,-3-10 0-15,-3-4 0 16,-2-4 0-16,-6-4 0 16,-2-4 0-16,-8-2 0 15,-5-3 0-15,-6 11 0 16,-6 16 0-16,0 10 0 0,-10 16 0 15,-15 12 0-15,-6 24 0 16,0 17 0-16,4 6 0 16,4 2 0-16,15-5 0 15,8-8 0-15,4-16 0 16,29-14 0-16,17-10 0 16,5-8 0-16,16-28 0 15,-15-2-384-15,-14-6-634 0</inkml:trace>
  <inkml:trace contextRef="#ctx0" brushRef="#br0" timeOffset="168870.67">16995 15424 2170 0,'0'0'788'0,"0"0"-242"0,0 0-222 15,0 0-56-15,0 0-268 16,-136 70 0-16,105-17 0 16,9 11 0-16,10 2 0 15,12-8 0-15,5-4 0 16,33-18 0-16,13-14 0 15,13-18 0 1,6-4 0-16,1-36 0 0,-6-8 0 16,-9-18 0-16,-14-6 0 15,-11-8 0-15,-11-5 0 16,-11 1 0-16,-9 4 0 16,0 10 0-16,0 16 0 0,-2 24 0 15,-5 16 0 1,1 11 0-16,4 40 0 0,2 39 0 15,0 28 0-15,0 2 0 16,10-11 0-16,3-23 0 16,-1-24 0-16,-3-6 0 15,-1-6 0-15,0-18 0 16,-8-16 0-16,0-6 0 16,0-10 0-16,0-20 0 15,0-6 0-15,0-8 0 0,0-2 0 16,2 6 0-1,15 4 0-15,8 5 0 0,8 17 0 16,7 6 0-16,7 8 0 16,5 0 0-16,3 3 0 15,7 7 0 1,0-1 0-16,-1-5 0 0,-5 1 0 16,-9-5 0-16,-12 0 0 15,-10-13 0-15,-12-5 0 16,-11-1 0-16,-2-4 0 15,-4 5 0-15,-19 2 0 16,-3 10 0-16,-3 6 0 31,0 0 0-31,0 27 0 0,9 14 0 16,9 12 0-16,11 5 0 16,7 0 0-16,32-4 0 15,19-14 0-15,16-10 0 16,15-14 0-16,12-12 0 15,3-4 0-15,-2-10 0 16,-3-16 0-16,-11-10 0 16,-16-4 0-16,-16-10 0 15,-20-4 0-15,-15-3 0 16,-13 7 0-16,-8 10 0 16,-8 8 0-16,-18 20 0 15,-12 12 0-15,-8 18 0 16,-6 26 0-16,0 15 0 0,8 3 0 15,13-4 0-15,13-4 0 16,16-14 0-16,2-12 0 16,18-12 0-16,15-16 0 15,7-4 0-15,7-26 0 16,-5-12 0-16,-1-10 0 16,-10-6 0-16,-7-6 0 15,-8-7 0-15,-5-1 0 16,-9-2 0-16,-2 6 0 15,0 14 0-15,0 15 0 0,0 28 0 16,-2 11 0-16,-5 38 0 16,-1 40 0-16,3 4 0 15,5 12 0-15,0 3 0 16,0-21 0-16,11 0 0 16,12-14 0-16,6-18 0 15,28-20 0-15,-6-14-597 16,1-10-815-16</inkml:trace>
  <inkml:trace contextRef="#ctx0" brushRef="#br0" timeOffset="169399.93">19878 15154 2770 0,'0'0'802'0,"0"0"-550"16,0 0 20-16,0 0-272 15,0 0 0-15,0 0 0 16,0 0 0-16,-17 76 0 16,8 4 0-16,2 12 0 15,2 4 0-15,5-15 0 0,0 3 0 16,18-16 0-16,11-14 0 15,9-18 0 1,6-20 0-16,6-14 0 16,1-2 0-16,2-14 0 0,-4-18 0 15,-4-4 0-15,-5-2 0 0,-6 2 0 16,-10 4 0-16,-9 10 0 16,-10 12 0-1,-5 10 0-15,0 4 0 0,-17 28 0 16,-4 8 0-16,6 4 0 0,5 2 0 15,10-2 0-15,0-12 0 16,12-6 0-16,8-12 0 16,0-10 0-16,-2-4 0 15,-7-8 0 1,-7-20 0 0,-4-8 0-16,-2-8 0 15,-18-10 0-15,-9-4 0 16,-18-40 0-16,8 13-487 15,0 9-924-15</inkml:trace>
  <inkml:trace contextRef="#ctx0" brushRef="#br0" timeOffset="169558.11">19963 15302 1196 0,'0'0'1672'0,"0"0"-908"16,0 0-452-16,0 0-160 15,0 0-152-15,154-58 0 16,-82 54 0-16,-8-4 0 0,-13 6 0 16,-25-1-122-16,-12 2-677 15,-14-3-751-15</inkml:trace>
  <inkml:trace contextRef="#ctx0" brushRef="#br0" timeOffset="170566.42">21748 15570 1083 0,'0'0'534'0,"0"0"27"16,0 0-1-16,0 0-224 16,0 0 13-16,122-84-90 15,-120 60-73-15,-2-2-46 16,-11-2-52-16,-22 10-88 16,-14 6 0-16,-11 12 0 15,-9 0 0-15,0 32 0 16,5 16 0-16,8 14 0 15,15 2 0-15,18 7 0 16,19-9 0-16,4-12 0 16,34-16 0-16,13-16 0 15,9-18 0-15,0-2 0 0,0-26 0 16,-9-16 0-16,-9-2 0 16,-11-6 0-1,-11-2 0-15,-7 4 0 0,-6 5 0 16,-5 13 0-16,0 14 0 15,0 18 0-15,0 2 0 16,0 36 0-16,0 17 0 16,0 9 0-16,19 2 0 15,24-8 0-15,17-14 0 16,14-16 0-16,6-24 0 16,0-4 0-16,-6-32 0 15,-14-22 0-15,-14-8 0 0,-12-13 0 16,-14-5 0-16,-11-6 0 15,-9-4 0-15,0 2 0 16,0-2 0-16,-13 13 0 16,1 17 0-1,1 24 0-15,5 26 0 0,-2 10 0 16,2 30 0-16,1 28 0 16,1 32 0-16,4 27 0 15,0-5 0-15,0-10 0 16,0-17 0-16,15-21 0 0,10 6 0 15,14-8 0 1,7-12 0-16,8-20 0 16,2-20 0-16,-6-10 0 0,4-30-284 15,-16-10-301-15,-16-6-343 0</inkml:trace>
  <inkml:trace contextRef="#ctx0" brushRef="#br0" timeOffset="170756.6">22124 15284 2536 0,'0'0'778'15,"0"0"-299"-15,0 0-176 16,0 0-303-16,201-18 0 16,-52 4 0-1,18 2 0-15,-38 2 0 0,-30 2-726 0</inkml:trace>
  <inkml:trace contextRef="#ctx0" brushRef="#br0" timeOffset="171267.65">24195 15633 2588 0,'0'0'641'16,"0"0"-268"-1,0 0 121-15,0 0-494 0,0 0 0 16,0 0 0-16,0 0 0 0,-41 36 0 16,41-46 0-16,2-12 0 15,7-18 0-15,2-9 0 16,-4-13 0-16,-1-6 0 15,-3-16 0 1,-3-20 0-16,0-25 0 0,0 13 0 16,-7 12 0-16,-2 30 0 15,3 29 0-15,-1 13 0 16,0 14 0 0,0 18 0-16,1 6 0 0,-3 38 0 15,-5 37 0-15,6 3 0 16,-1 10 0-16,-1 4 0 15,8-13 0-15,-2 13 0 0,4-4 0 16,0-4 0-16,0-1 0 31,4-5 0-31,19-12 0 0,12-10 0 16,17-20 0-16,15-16 0 16,13-18 0-16,8-8 0 15,0-26 0-15,-10-20-54 16,-22-56-260-16,-25 9-347 15,-27 3-503-15</inkml:trace>
  <inkml:trace contextRef="#ctx0" brushRef="#br0" timeOffset="171472.34">23697 15272 2581 0,'0'0'790'0,"0"0"-487"16,138-20 5-16,0 0-194 16,38 0-114-1,7-1 0-15,-33 3 0 0,-48 8 0 16,-26 6-216-16,-30 4-644 0,-8 0-791 0</inkml:trace>
  <inkml:trace contextRef="#ctx0" brushRef="#br0" timeOffset="172291.37">24825 15342 2446 0,'0'0'797'0,"0"0"-276"0,0 0-189 16,0 0-332-16,0 0 0 16,0 0 0-16,-40 126 0 15,40-72 0-15,11 3 0 16,11-11 0-16,3-8 0 15,2-10 0-15,-4-10 0 16,4-14 0-16,0-4 0 16,0-8 0-16,0-18 0 15,0-10 0-15,0-6 0 16,-6-2 0-16,2-1 0 16,-5 1 0-1,-5 16 0-15,-4 6 0 0,-5 18 0 16,-2 4 0-16,-2 10 0 0,3 24 0 15,1 6 0 1,1 6 0-16,1 3 0 0,1-9 0 16,2-4 0-1,0-10 0-15,0-8 0 0,2-12 0 16,2-6 0-16,2-2 0 16,8-24 0-16,6-6 0 15,4-8 0-15,5-4 0 16,3-2 0-16,-6 3 0 15,-6 11 0-15,-6 14 0 16,-10 8 0-16,-7 10 0 0,1 2 0 31,-2 24 0-31,-1 4 0 0,1 6 0 0,3 1 0 16,4-10 0-16,1 0 0 16,5-15 0-16,2-10 0 15,4-2 0-15,5-6 0 16,0-20 0-16,5-5 0 15,-1-1 0 1,-2 4 0-16,-2 6 0 0,-4 10 0 16,-2 10 0-16,-4 2 0 15,3 6 0-15,5 12 0 16,5 8 0 0,7-2 0-16,9-2 0 0,4-5 0 15,6-13 0-15,0-4 0 0,0-3 0 31,-6-16 0-31,-10-13 0 16,-11-3 0-16,-10-5 0 16,-13 0 0-16,-8-6 0 15,0 4 0-15,-20 4 0 16,-7 13 0-16,-4 20 0 16,2 5 0-16,1 22 0 15,5 22 0-15,9 14 0 16,12 0 0-16,2 4 0 0,25-7 0 15,15-11 0-15,7-12 0 16,-1-14 0-16,-1-18-68 16,-11-18-574-16,-19-10-672 15</inkml:trace>
  <inkml:trace contextRef="#ctx0" brushRef="#br0" timeOffset="172464.47">25255 14913 2845 0,'0'0'661'0,"0"0"-427"15,0 0-128-15,0 0-106 0,169 46-641 0</inkml:trace>
  <inkml:trace contextRef="#ctx0" brushRef="#br0" timeOffset="172907.28">27594 15685 2744 0,'0'0'654'16,"0"0"-342"-1,0 0 74-15,0 0-386 0,0 0 0 16,-131-106 0-16,104 65 0 16,5-7 0-16,4 0 0 15,6-6 0-15,4-2 0 16,6-6 0-16,2-4 0 16,0-11 0-16,0-1 0 15,10 2 0-15,2 8 0 16,-3 18 0-16,-5 20 0 15,-4 21 0-15,0 9 0 0,0 41 0 16,-4 35 0-16,-14 38 0 16,-2 25 0-16,4-5 0 15,5-32 0-15,9-26 0 16,2-27 0-16,0 6 0 16,17 2 0-16,10-3 0 15,11-14 0-15,9-18 0 16,13-12 0-16,5-10 0 15,4-6 0-15,7-52-263 16,-21 0-322-16,-16-4-335 0</inkml:trace>
  <inkml:trace contextRef="#ctx0" brushRef="#br0" timeOffset="173093.06">27075 15262 2097 0,'0'0'757'0,"0"0"-215"16,0 0-194-16,0 0-147 16,141-14-129-16,-57 0-72 15,54-12-9-15,-17 4-296 0,-15-1-594 16</inkml:trace>
  <inkml:trace contextRef="#ctx0" brushRef="#br0" timeOffset="173302.33">28165 15200 2213 0,'0'0'808'15,"0"0"-83"-15,0 0-375 0,0 0-350 16,0 0 0-16,0 0 0 16,0 0 0-16,127-99 0 15,-77 91 0-15,0 8 0 16,-8 0-149-16,-1 18-503 15,-15 12-355-15,-10-3-109 0</inkml:trace>
  <inkml:trace contextRef="#ctx0" brushRef="#br0" timeOffset="173428.62">28265 15462 1888 0,'0'0'778'16,"0"0"-124"-1,0 0-130-15,0 0-272 0,0 0-252 16,0 0 0-16,0 0 0 15,144-36 0-15,-76 20 0 16,9-6 0-16,42-18-68 16,-22 2-578-1,-7 4-1127-15</inkml:trace>
  <inkml:trace contextRef="#ctx0" brushRef="#br0" timeOffset="174026.43">29154 15298 2087 0,'0'0'796'15,"0"0"-311"-15,0 0-136 16,0 0-127-16,60-107-126 16,-47 63-60-16,-4-6-11 15,3-8-25-15,1-4 0 16,3-4-3-1,3 2-12-15,4-3 15 0,-1 9 0 0,-5 12 0 16,-5 12 18-16,-5 14-18 16,-5 12 0-16,-2 8 0 15,0 0 0-15,0 26 0 16,-9 20 0-16,-3 16 0 16,2 19 0-1,3 5 0-15,7 6 0 0,0-2 0 31,0-1 0-31,7-9 0 16,6-4 0-16,1-4 0 0,-4-4 0 16,-1-6 0-1,3-5 0-15,-4-7 0 0,1-10 0 16,1-8 0-16,-2-6 0 16,1-8-164-16,-5-8-155 15,-4-8-136-15,0-2 4 16,-21 0 127-16,-15-4 184 15,-9-4 140-15,-11-2 122 16,0 2 165-16,1-2 94 16,8 2 75-16,12 4-147 15,12-4-11-15,14 2-298 16,9 2 0-16,13-2 0 16,26-2 0-16,16 0 0 15,15 0 0-15,7-2 0 0,8-4 0 16,29-18 0-16,-18 2-508 15,-17-2-752-15</inkml:trace>
  <inkml:trace contextRef="#ctx0" brushRef="#br0" timeOffset="174200.76">30036 15482 1367 0,'0'0'1570'0,"0"0"-959"15,0 0-156-15,0 0-362 0,0 0-93 16,0 0 0-16,0 0 0 16,-22 0 0-16,13 0-843 0</inkml:trace>
  <inkml:trace contextRef="#ctx0" brushRef="#br0" timeOffset="175829.91">25170 16302 1733 0,'0'0'401'16,"0"0"-179"-16,0 0 148 16,0 0-7-16,0 0-128 15,0 0-127-15,-80 4 4 0,80-4-1 16,0 0-24-16,0 0-27 16,20 5-27-1,20-5 21-15,42 0 2 0,72 0-10 16,97-17-8-1,71-7-4-15,54-6-1 0,43 4-33 16,11 6 0-16,32 8 0 16,16 2 0-16,-5 6 0 15,-23 0 0-15,-43 0 0 16,-52-2 0-16,-64 2 0 16,-65 0 0-16,-74 0 0 15,-63 4 0-15,-45-4 0 0,-26 2 0 16,-9 2 0-16,-3-2 0 15,-4 2 0-15,-2 0 0 16,0 0 0-16,0 0 0 16,0 0 0-16,0 0 0 15,11 0 0-15,1 0-140 16,-5 0-922-16</inkml:trace>
  <inkml:trace contextRef="#ctx0" brushRef="#br0" timeOffset="176570.79">16619 16655 214 0,'0'0'1708'0,"0"0"-1365"16,0 0 9-1,-47-120 183-15,30 106-186 0,-8 14-110 16,-11 0-101 0,-7 36-26-16,-17 40-43 0,-7 49-32 15,7 37-37-15,12 15 0 16,27-3 0-16,21-18 0 0,23-29 0 15,21-21 0 1,8-30 0 0,0-22 0-16,25-14 0 15,39-14-57-15,-14-12-607 0,-4-5-794 0</inkml:trace>
  <inkml:trace contextRef="#ctx0" brushRef="#br0" timeOffset="176902.46">17474 16669 2150 0,'0'0'727'0,"0"0"-442"15,0 0 192-15,0 0-259 16,-113 4-74-16,82 41-49 15,0 13-95-15,6 36 0 16,7 26 0-16,13 28 0 16,5 13 0-16,2-11 0 15,12-15 0-15,-3-33 0 16,-4-20 0-16,-5-21 0 16,-2-11 0-16,0 0 0 0,-2 2 0 15,-20-6 0-15,-40-34-188 16,4-12-583-16,-5-4-719 0</inkml:trace>
  <inkml:trace contextRef="#ctx0" brushRef="#br0" timeOffset="177431.6">16757 17433 2328 0,'0'0'588'15,"0"0"-363"-15,182-76 107 16,-46 36-122-16,32-2-102 0,8-2-67 15,-32 10-40 1,-39 14 0-16,-42 4 4 16,-17-2-5-16,-3-1-15 0,-5 1 8 15,-12-4 7-15,-19 0 9 16,-7 8 0-16,-9 4 43 16,-18 10 11-16,-6 0-16 15,-6 10 1-15,4 21 3 16,6 10-51-16,7 8 0 15,11 1 0-15,11-2 0 16,0-4 0-16,22-12 0 16,12-10 0-16,7-12 0 15,5-10 0-15,-4-2 0 0,-7-20 0 0,-6-8 0 16,-9-2 0-16,-7-8 0 16,-7 0 0-16,-4 4 0 15,-2 1 0-15,0 12 0 16,2 5 0-1,5 9 0-15,3 9 0 0,11 0 0 16,8 18 0-16,4 14 0 16,5 9 0-16,-3 7 0 0,-6-4 0 15,-8 2 0-15,-13-6 0 32,-8-6 0-32,0-12 0 15,0-8 0-15,-6-10 0 16,1-4 0-16,3 0 0 15,2-26 0-15,7-14 0 16,26-14 0-16,17-8 0 16,52-31 0-16,-11 17-473 15,-4 16-945-15</inkml:trace>
  <inkml:trace contextRef="#ctx0" brushRef="#br0" timeOffset="177967.39">19331 17245 1425 0,'0'0'1092'15,"0"0"-513"-15,0 0-214 16,0 0-6-16,0 0-164 0,-19-116-114 15,24 89-81-15,13 4 0 16,7 2 0-16,0 7 0 16,10 8 0-16,0 6 0 15,1 6 0-15,-3 29 0 16,-2 10 0-16,-6 10 0 16,-8 7 0-16,-9 4 0 15,-8-8 0-15,0-4 0 16,0-14 0-16,-8-9 0 15,2-17 0-15,-1-10 0 0,5-4 0 16,2-22 0-16,0-19 0 16,0-11 0-16,2-12 0 15,11-6 0-15,5 6 0 16,3 6 0-16,0 14 0 16,4 13 0-16,-2 21 0 15,1 10 0-15,2 10 0 16,1 25 0-16,0 11 0 15,-2 8 0-15,-5 8 0 16,-5 0 0-16,-8 0 0 16,-2-8 0-16,-5-1 0 0,0-13 0 15,0-8-117-15,6-10-410 16,7-12-333-16,8-10-369 0</inkml:trace>
  <inkml:trace contextRef="#ctx0" brushRef="#br0" timeOffset="178803.37">20246 17197 1111 0,'0'0'849'16,"0"0"-245"-16,0 0-58 16,0 0-25-16,0 0-299 15,0 0-116-15,0 0-28 16,-61 62-19-16,44 0-59 0,5 0 0 16,12-4 0-16,0-9 0 15,23-13 0-15,12-14 0 16,6-18 0-16,3-4-11 15,-6-21-32-15,-11-15 10 16,-13-5 6-16,-14-12 21 16,-5-1 5-16,-29 0-2 15,-10 6 3-15,-5 12 0 0,4 10 15 16,14 12 16 0,15 10-10-16,16 4-6 0,14 0-15 15,35 8-3 1,23 2-3-16,15-6 2 0,10 0-25 15,3-4-35-15,-6 0-38 16,-16-4 24-16,-17-6 45 16,-22 2 33-16,-21 4 0 15,-18 4 79-15,0 0 40 16,-26 12-49-16,-15 20-37 16,-5 4 27-16,1 12-60 0,5 6 0 15,7 0 0-15,12-6 0 16,17-3 0-16,4-17 0 15,18-14 0-15,24-14 0 16,14-6 0-16,6-34 0 16,3-17 0-16,-9-11 0 15,-10-8 0-15,-17-12 0 16,-15-2 0-16,-12-1 0 16,-2-1 0-16,-12 6 0 15,-5 20 0-15,-1 26 0 16,5 22 0-16,4 18 0 15,0 36 0-15,6 52 0 16,3 34 0 0,0 2 0-16,9-17 0 0,5-31 0 0,6-22 0 15,6 8 0-15,11-4 0 16,11-8 0-16,10-19 0 16,5-21 0-16,1-10 0 15,-2-23 0-15,-3-23 0 16,-12-6 0-16,-10-6 0 15,-10-6 0-15,-14-2 0 16,-11 8 0-16,-2 9 0 16,-2 17 0-16,-18 23 0 0,-2 9 0 15,0 23 0 1,-1 26 0-16,6 9 0 0,7 10 0 16,10-2 0-16,0-8 0 31,31-10 0-31,19-11 0 0,14-19 0 0,39-18 0 15,-16-14-321-15,-9-9-599 0</inkml:trace>
  <inkml:trace contextRef="#ctx0" brushRef="#br0" timeOffset="179102.43">22294 17079 1534 0,'0'0'1108'0,"0"0"-425"16,0 0-312-16,0 0-89 15,0 0-164-15,0 0-118 16,0 0 0-16,93 9 0 16,-70 36 0-16,-8 9 0 15,-7 8 0-15,-2 6 0 16,-4-2 0-16,0-4 0 15,2-12 0-15,9-9 0 16,8-19 0 0,12-18 0-16,9-4 0 0,7-32-8 0,10-49-226 15,-15 11-341-15,-13-2-447 16</inkml:trace>
  <inkml:trace contextRef="#ctx0" brushRef="#br0" timeOffset="179359.24">22516 16623 1476 0,'0'0'1076'0,"0"0"-600"15,0 0-147-15,0 0 18 16,0 0-166-16,-116 82-89 16,116-64-52-16,2-1-5 15,19-12-25-15,8-1-9 16,2-4 0-16,-2-4-1 15,-4-15-1-15,-10-8 1 0,-11-3-2 16,-4-6 2-16,-15 0 0 16,-16 4 1-16,-7 10 9 15,-1 14-1-15,6 8-9 16,6 30-56-16,27 38-133 16,0-10-412-16,25-4-618 0</inkml:trace>
  <inkml:trace contextRef="#ctx0" brushRef="#br0" timeOffset="179657.71">22897 16290 2371 0,'0'0'886'0,"0"0"-527"16,0 0-114-16,0 0-10 15,107 137-235-15,-53-35 0 16,2 32 0-16,-5 5 0 16,-18-23 0-16,-17-26 0 15,-16-32 0-15,0 0 0 16,-6 9 0-16,-17 9 0 16,-6 4 0-16,-7-8 0 0,1-10 0 15,-2-13 0 1,8-17 0-16,12-14 0 0,17-18-168 15,0 0-647-15,13-18-1206 0</inkml:trace>
  <inkml:trace contextRef="#ctx0" brushRef="#br0" timeOffset="179799.53">24078 17490 2501 0,'0'0'743'16,"0"0"-255"-16,0 0-488 16,0 0-192-16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39:31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20212 2526 1515 0,'0'0'630'0,"0"0"-280"0,0 0-59 15,0 0-143-15,0 0-43 16,0 0 3-16,-11-10-24 16,1 22-30-16,-9 16 28 15,-7 12 12-15,-6 13-11 16,-5 11-25-16,-5 12-10 15,3 10-34-15,4 5-2 16,10-1 1-16,16-4-11 16,9-10 7-16,11-12 4 15,28-14-12-15,9-11-1 16,8-15-9-16,0-12-6 16,-8-8 7-16,-5-4-41 15,-12 0-26-15,-6-2-60 0,-12-12-142 16,-6 0-313-16,-7 2-537 0</inkml:trace>
  <inkml:trace contextRef="#ctx0" brushRef="#br0" timeOffset="267.39">20763 2514 1318 0,'0'0'1096'0,"0"0"-601"0,0 0-134 16,0 0-136-16,0 0-152 15,0 0-23-15,0 0 28 16,22 127-21-16,-22-43-18 16,0 4-5-16,0 2-19 15,-2-5-4-15,-2-9-2 16,2-12-9-16,2-14-24 15,0-20-126-15,19-30-325 16,8-6-53-16,2-26-363 0</inkml:trace>
  <inkml:trace contextRef="#ctx0" brushRef="#br0" timeOffset="463.26">21168 2492 1035 0,'0'0'1251'0,"0"0"-767"16,0 0-254-16,0 0 83 15,0 104-94-15,0-45-65 16,0 7-59-16,0 4-35 16,0 0-41-16,7-1-8 15,2-5-11-15,0-8-80 16,-3-12-128-16,2-16-162 16,-4-12-315-16,-4-14-152 0</inkml:trace>
  <inkml:trace contextRef="#ctx0" brushRef="#br0" timeOffset="1332.22">20894 2889 1543 0,'0'0'685'0,"0"0"-402"16,0 0-95-16,0 0 22 16,0 0-32-16,0 0-77 15,170-2-70-15,-104-8-31 16,5-4-10-16,-1 0-65 15,-5 2-48-15,-9 0-5 0,-12 2 22 16,-15 4 61-16,-11 4 45 16,-12 2 72-16,-6 0 94 15,0 4-24-15,-9 18-89 16,-6 12 20-16,-1 8-7 16,5 2-36-16,9 2-23 15,2-6-7 1,8-7-8-16,24-11 1 0,8-14-52 15,4-8-31-15,-4-4 48 16,-6-22 2-16,-14-10 39 16,-14-6 1-1,-6-7 13-15,-12-2 62 0,-18 0 21 0,-5 7 10 16,2 10 5 0,4 12-40-1,6 14-26-15,8 8-12 16,8 10-33-16,7 16 10 0,2 6-10 0,27 0-5 31,16-8 4-31,11-12-18 16,13-12 12-16,6 0-26 15,-1-24-9-15,-5-10-2 16,-11-10 19-16,-12-4 25 0,-13-6 1 16,-8-7 8-16,-9-1 21 15,-9 0 17 1,-3 6 11-16,-4 12 34 0,0 14 7 15,0 18 3-15,0 12-39 16,0 16-57-16,0 32 0 16,0 16 4-16,0 16-8 15,0 7 17-15,0 3-17 16,14-4-2-16,10-6 2 16,5-9-2-16,8-13-20 15,6-16-47-15,1-16-28 0,6-16-16 16,-2-10-24-16,0-16-28 15,-9-22 31-15,-3-12 60 16,-5-14 55-16,-6-15 17 16,-3-5 6-16,-9-6 64 15,-3 5 56-15,-8 16 33 16,-2 16 6-16,0 23-29 16,0 22-20-16,0 8-68 15,-4 38-47-15,-6 22 11 16,4 16-11-16,-1 11-1 15,1 5 13-15,6-2-12 0,0-6-1 16,0-7 0-16,6-13-14 16,15-12-31-16,4-14-48 15,7-16-30-15,4-16-28 16,0-6-118-16,3-48-36 16,-5-4-261-16,-12-9-234 0</inkml:trace>
  <inkml:trace contextRef="#ctx0" brushRef="#br0" timeOffset="1507">22075 2729 1776 0,'0'0'949'16,"0"0"-334"-16,0 0-342 0,0 0-147 16,148-30 3-16,-24 13-76 15,-1 4-53-15,-10 3-11 16,12 10-199-16,-45 0-448 15,-9 8-399-15</inkml:trace>
  <inkml:trace contextRef="#ctx0" brushRef="#br0" timeOffset="2543.38">22931 2817 1162 0,'0'0'527'16,"0"0"-174"-16,0 0 16 16,0 0-30-16,0 0-80 15,123 40-36-15,-70-40-95 16,5-4-59-16,-5-12-48 15,-3-4-7-15,-15-2-13 16,-13-2 11-16,-13 2-1 16,-9 2 17-16,-2 4 40 15,-20 2-10-15,-12 8-29 0,-3 6-19 16,-8 0-9 0,-2 26 9-16,2 14-9 0,8 8 5 15,10 4 27 1,14 5 0-16,13-6-3 0,0-6-15 15,21-7-15-15,18-12 14 16,12-14-14-16,9-10 0 16,6-2 3-16,4-24 3 15,-5-12 12-15,-7-10-6 16,-8-11 1-16,-7-7 11 16,-5-24-15-16,-9 2 0 15,-10-7-9-15,-7 5 2 0,-12 24 13 16,0 10 0-16,-4 26 13 15,-12 28-2-15,-5 16-26 16,2 40-6-16,-1 20 5 16,4 13 0-16,7 5 1 15,9-2 0 1,0-6-5-16,7-12 5 0,17-12-35 16,9-15-16-16,4-15 6 15,3-14 6-15,-3-12 9 16,1-6 8-16,-2-6 13 15,-2-20 8-15,-3-8 1 16,0-7 0-16,-4-3 14 16,-5 6 4-16,-6 8 6 0,-10 14 10 15,-2 12 5-15,-4 4-37 16,0 8-2-16,3 18-7 16,-1 8 7-16,4 2 1 15,2 1 4-15,2-7-5 16,1-8 0-16,3-8-1 15,1-6-11-15,4-8 12 16,5 0 1-16,7-12 0 16,3-10 13-16,1-2-14 15,-1-2-1-15,-8 4 1 16,-5 4-1-16,-8 5 1 16,-9 8 0-16,-2 5-1 15,0 0 1-15,-2 0-9 16,5 12 3-16,0 7 5 0,4 4-60 15,-1 3-35-15,6-2-33 16,6-4-38-16,4-8 27 16,12-8 32-16,7-4 48 15,5-4 33-15,2-16 27 16,-4-6 16-16,-5-2 20 16,-8 3 58-1,-11 3 57-15,-4 4-14 16,-7 4-43-16,-4 3-41 0,-5-2-29 15,-2 4-6-15,0-2-18 16,-7-1 0-16,-13 2-1 16,-4 2-5-16,-1 6 6 15,0 2 7-15,6 8 7 16,1 22 17-16,7 15 11 16,4 10-3-16,2 13 2 15,5 7-28-15,0 3 7 0,0-1-11 16,16-4-9-16,-1-6-1 15,6-11-10-15,-5-14-85 16,-3-16-81 0,-13-26-286-16,0-4-91 0,0-26-286 0</inkml:trace>
  <inkml:trace contextRef="#ctx0" brushRef="#br0" timeOffset="2696.42">24303 2228 2659 0,'0'0'789'0,"0"0"-447"0,0 0-169 16,0 0-173-16,0 0-63 15,0 0-436-15,0 0-1151 0</inkml:trace>
  <inkml:trace contextRef="#ctx0" brushRef="#br0" timeOffset="4533.28">25205 2715 2379 0,'0'0'591'0,"0"0"-2"16,0 0-426-16,0 0-157 15,0 0 8-15,-29 122 4 16,21-58-12-16,-1-6 5 16,2-7-11-16,5-17-45 15,0-16-5 1,2-18 50-16,0 0 3 0,0-32 15 0,0-14-10 16,0-15 14-16,4-7-20 15,12-4 25-15,2 2 18 16,1 6-11-16,2 11 23 15,-5 20-4-15,-3 18-11 16,-3 15-35-16,4 22-7 16,6 29 0-16,2 17 0 15,7 8 1-15,3 2 5 16,1-8-6-16,-6-13-37 16,-3-20 8-16,-6-20 4 15,-4-17 25-15,1-8 12 0,1-28-2 16,4-14 2-16,0-11-12 31,2-3 0-31,1-4 6 0,-6 6-5 0,-1 10-1 16,-5 17 1-16,-9 21 5 15,-2 14-6-15,0 31-18 16,0 25 16-16,0 18 2 16,0 10 1-16,0 4 0 15,25-6-1 1,14-9 0-16,15-17-6 15,11-16-23-15,9-22-5 0,-3-18 5 16,-2-2-2-16,-13-32-2 16,-12-10 19-1,-13-13 1-15,-13-2 12 0,-11-2-11 0,-7 7 6 16,0 14 6-16,-23 24-18 31,-8 16 7-31,-5 24 11 16,-1 28 9-16,8 15 10 15,10 5-10-15,19-2 0 16,4-8-1-16,33-12-7 16,19-18-1-16,17-20 6 15,10-12-4-15,1-10 4 0,1-26-6 16,-9-12 0-16,-13-10 0 16,-5-24 6-16,-8-33 6 15,-9-25-3-15,-13 7-8 16,-16 29 10-16,-12 38-11 15,0 36 24-15,-5 12 24 16,-15 16-13-16,-7 4-20 16,-4 60-14-16,-4 44 0 15,5 37 6-15,10-5-6 16,16-23-1-16,4-39-1 0,9-28-8 16,19-2-52-1,13-8 5-15,15-10 13 0,11-24 14 16,2-8 11-16,-1-38 18 15,-3-20 0-15,-3-34 11 16,1-41 4-16,-10-23-9 16,-11 17 0-16,-21 39-1 15,-17 52-4-15,-4 42 24 16,-2 10 29-16,-17 18-38 16,-13 44 4-16,-2 42-5 15,10 33-2-15,6-9-2 16,16-25-10-16,2-38-1 15,0-24 0-15,16-5-6 0,3-4-3 16,6-10 2-16,2-16 7 16,2-6 7-16,2-26 5 15,3-16-1-15,-1-14-1 16,2-8-8-16,-6 1-2 16,-6 9 1-16,-8 16 6 15,-9 22-7-15,-6 16-11 16,0 16-12-16,0 30 23 15,-10 12 1-15,1 7 8 16,7-3-9-16,2-10 1 16,0-12-1-16,6-14-33 0,15-14 3 15,3-12 30-15,5-4 0 16,2-22 14-16,5-10-2 16,-2-6 6-16,1-2 3 15,-4 4-11-15,-8 5 2 16,-8 13-6-16,-7 14 2 15,-5 8-8-15,-1 4-17 16,1 22 17-16,3 9-1 16,5 2 1-16,5-1-1 15,4-7-50-15,0-9 2 0,-2-10 14 16,-5-10 4-16,-6-2 31 16,-7-22 1-16,0-10-1 15,-5-8-1-15,-15-6 1 16,1-5 0-16,0-1 7 15,6 4-7 1,13 8 9-16,0 10 14 0,18 10-16 16,29 12-6-16,15 6-1 15,16 4-7-15,13 0 6 16,3 0-35-16,-1 0-38 16,-8 0-28-16,-14 0 14 0,-17 0 34 15,-21 0 54-15,-15-2 7 16,-15 0 43-16,-3 2 1 15,-16 0-44-15,-22 0-7 16,-8 18 0-16,-4 14 8 16,4 10-8-16,9 4-6 15,16 0 6-15,17-6 0 16,4-7 0-16,23-15 0 16,18-14 6-1,7-4 17-15,8-18-2 16,0-21 19-16,-2-11 25 0,-6-6-14 15,-2-12-12-15,-2-20 3 16,-2-35-8-16,-4-35-11 16,-14 10-16-16,-17 29-6 15,-7 49 7-15,-2 52 11 16,-20 18 7-16,-16 16-14 16,-11 68-11-16,-1 61 8 15,6 23-1-15,13 5-8 16,16-19 5-16,12-32-5 15,3-23-6-15,0-25-32 16,3-26-139-16,5-14-144 16,1-14-272-16,-5-8-47 15,-4-12 6-15</inkml:trace>
  <inkml:trace contextRef="#ctx0" brushRef="#br0" timeOffset="4738.62">26300 2314 1224 0,'0'0'821'0,"0"0"-354"0,0 0 99 15,193 8-221-15,52 12-161 16,48 2-130-16,7 0-54 16,-33-10-100-16,-95-8-457 15,-47-4-573-15</inkml:trace>
  <inkml:trace contextRef="#ctx0" brushRef="#br0" timeOffset="5004.92">28535 1951 2089 0,'0'0'825'16,"0"0"-247"-16,0 0-327 15,148-37-131-15,-90 46-66 0,5 31-17 16,7 36-10-16,-4 36-18 15,-6 37 0-15,-15 11-8 16,-27-6 0-16,-18-11 0 16,-21-21-1-16,-28-5 0 15,-6-21 1-15,-1-22-1 16,7-22 9-16,-5-16 0 16,-8 1-9-16,-7-4 6 15,-4-7-6-15,12-12-54 16,24-14-130-16,14-15-618 15,23-11-1130-15</inkml:trace>
  <inkml:trace contextRef="#ctx0" brushRef="#br0" timeOffset="5178.35">29190 3158 1832 0,'0'0'1126'0,"0"0"-841"15,0 0-154-15,0 0-131 16,0 0-286-16,0 0-1627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32:1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1714 2242 0,'0'0'732'16,"0"0"-397"-16,0 0 49 15,0 0-147 1,0 0-125-16,0 0-58 16,0 0-54-16,35 30 0 15,15 28 0-15,14 14 0 16,17 13 0-16,23 19 0 15,-4-8 0-15,5-2 0 16,-5-7 0-16,-19-23 0 16,-4-2 0-16,-14-14 0 15,-23-16 0-15,-16-14 0 0,-12-9-3 16,-12-9-50-16,0 0-91 16,-23-27-391-16,1-3-364 15,-1-6-901-15</inkml:trace>
  <inkml:trace contextRef="#ctx0" brushRef="#br0" timeOffset="297.58">5768 1616 1046 0,'0'0'1292'0,"0"0"-757"16,0 0-24-16,0 0-201 0,0 0-94 15,0 0-108 1,0 0-64-16,-44-48-32 0,30 102-11 15,-15 46 20-15,-16 42-21 16,-10 21 0-16,-8-5 0 16,3-17 0-16,14-41 0 15,7-24 0-15,11-22 0 16,8-11 0-16,-1-1 0 16,4-1 0-16,1-2 0 15,9-15 0-15,3-10 0 16,4-8 0-16,0-4 0 0,0-2 0 15,15 0-219 1,8-6-372-16,4-8-681 0</inkml:trace>
  <inkml:trace contextRef="#ctx0" brushRef="#br0" timeOffset="568.88">6276 2396 1787 0,'0'0'1473'0,"0"0"-1092"16,0 0-170-16,0 0-92 15,0 0-88-15,0 0 4 16,0 0-14-16,94 124-6 16,-81-62 8-1,-9 9-23-15,-2-1 0 0,-2-2 0 16,3-8 0-16,4-13 0 15,6-14 0-15,9-12 0 16,5-20 0-16,6-1-41 16,1-26-119-16,1-46-208 0,-8 4-326 15,-12 0-304-15</inkml:trace>
  <inkml:trace contextRef="#ctx0" brushRef="#br0" timeOffset="859.6">6412 1842 2065 0,'0'0'818'15,"0"0"-436"-15,0 0-27 0,0 0-162 16,0 0-133-16,0 0-46 0,0 0-13 16,-38 39 6-1,38-17-7-15,0-4-67 0,18-8-4 16,0-4 49-16,-2-6 22 15,-3 0 23 1,-5-6 13-16,-4-12 8 16,-4-4 13-16,0 2-18 15,0 4-8-15,-10 6-31 16,-5 10-17-16,-19 15-79 16,5 21-245-16,2 3-599 0</inkml:trace>
  <inkml:trace contextRef="#ctx0" brushRef="#br0" timeOffset="1459.12">7125 1297 1874 0,'0'0'623'0,"0"0"-270"16,0 0-30-16,0 0-78 16,0 0-123-16,-53 126 49 15,19-5-2-15,5 45-37 16,11 17-48-16,18-5-84 16,2-23 0-16,27-47 0 0,5-26 0 15,-3-26 0-15,2-16 0 16,5 0 0-16,0-4 0 15,0-5 0-15,-9-15 0 16,-6-10 0-16,-8-6 0 16,10-27-66-16,-5-9-282 15,-1-8-573-15</inkml:trace>
  <inkml:trace contextRef="#ctx0" brushRef="#br0" timeOffset="1924.14">7866 1696 1549 0,'0'0'381'0,"0"0"-9"15,0 0-7-15,0 0-86 16,0 0-74-16,0 0-18 15,0 0-29-15,-13 88-10 0,13-88-11 16,0 0-29 0,0 0 3-16,0-8-15 0,0-13-96 15,7-12 0-15,5-9 0 16,3-8 0-16,1-6 0 16,-1 0 0-16,1 1 0 15,-3 9 0-15,-4 9 0 16,-2 8 0-16,-5 13 0 15,-2 6 0 1,0 10 0-16,0 0 0 0,0 0 0 16,0 24 0-1,0 14 0-15,-2 14 0 16,-3 15 0-16,5 27 0 0,0 26 0 16,0-6 0-16,0-11 0 15,0-17 0-15,0-22 0 16,0 6 0-16,2 1 0 15,1-13-24-15,1-12-191 16,-1-14-296-16,-1-10-211 16,-2-14-468-16</inkml:trace>
  <inkml:trace contextRef="#ctx0" brushRef="#br0" timeOffset="2129.42">7773 2376 1234 0,'0'0'1025'16,"0"0"-495"-16,0 0-1 15,0 0-232-15,0 0-90 16,0 0-116-16,0 0-59 16,105-52-23-16,-43 35-3 15,12-1-6-15,2 0-56 16,-1 3-100-16,-6 1-60 16,-9-2-34-16,-10-8-257 15,-17 3-161-15,-15 2-216 0</inkml:trace>
  <inkml:trace contextRef="#ctx0" brushRef="#br0" timeOffset="2460.77">8458 1105 1373 0,'0'0'983'0,"0"0"-494"15,0 0-166 1,0 0-76-16,0 0-143 0,0 0-37 16,117 56-8-16,-68 14 31 15,5 34 15-15,-6 37-12 16,-5 23-18-16,-18 5-26 16,-16-9-10-16,-9-20-39 15,0-14 0-15,-18-25 0 16,0-25 0-16,-4-24 0 15,1-14 0-15,-2 1 0 16,0-3 0-16,0-7 0 16,11-11 0-16,4-10 0 15,8-8 0-15,0-9-63 0,14-19-543 16,9-7-813-16</inkml:trace>
  <inkml:trace contextRef="#ctx0" brushRef="#br0" timeOffset="2696.98">9406 1905 2659 0,'0'0'695'15,"0"0"-482"-15,0 0-17 16,123-38-103-16,-54 24-93 15,4 2-22-15,8 9-173 16,-23 3-370-16,-20 0-507 0</inkml:trace>
  <inkml:trace contextRef="#ctx0" brushRef="#br0" timeOffset="2863.98">9335 2350 1746 0,'0'0'835'0,"0"0"-492"16,0 0 114-16,0 0-250 0,0 0-64 16,120 0-46-1,-55 0-59-15,9-4-38 16,-1-6-63-16,16-6-195 0,-20 2-369 16,-19 2-417-16</inkml:trace>
  <inkml:trace contextRef="#ctx0" brushRef="#br0" timeOffset="4218.72">12929 1157 1595 0,'0'0'655'0,"0"0"-419"15,0 0 147-15,0 0-82 16,0 0-116-16,0 0-86 15,0 0-42-15,-105-52-33 16,45 52 12-16,-36 0-18 16,-40 19 18-16,-36 14 12 15,-7 3 8-15,27-2 7 0,43-6-9 16,46-12 0 0,19-2-2-16,1 0-25 0,10 0 5 15,6-4-17-15,21-2-15 16,6-2 0-16,8 0-24 15,23 4 24-15,12 2 24 16,13 0-23-16,9 2 8 16,12-2-9-16,10 2 1 15,9 4 2-15,0 5-3 0,-5 4-10 16,-6 4 10-16,-12 3-30 0,-17 2-12 16,-18-2-23-1,-20 4 11-15,-18 2 30 16,-4 4 14-1,-39 5 10-15,-20 5 37 16,-16 4 7-16,-13 4 2 16,-8 2-10-16,-3 4-13 15,3 2 11-15,2 1-8 16,7-2-8-16,10-4 9 16,15-9-27-16,12-10 0 15,18-12 0-15,16-10 0 16,9-10 0-16,9-8 0 0,2-3 0 15,0-3 0-15,0 0 0 16,0 0 0-16,0 0 0 16,11 0 0-16,7 0 0 15,13-7 0-15,19-3 0 16,29-5 0-16,48-7 0 16,45-1 0-16,13 3 0 15,-9 6 0-15,-45 4 0 16,-51 6 0-16,-33 0 0 15,-22 2 0-15,-8 0 0 16,-7 2 0-16,-4 0 0 16,-6 0 0-16,0 0 0 15,0 0 0-15,0 0 0 0,0 14-212 16,-4 2-445-16,4-2-496 0</inkml:trace>
  <inkml:trace contextRef="#ctx0" brushRef="#br0" timeOffset="4957.89">13952 1439 1790 0,'0'0'852'16,"0"0"-522"-16,0 0 1 16,0 0-26-16,0 0-72 15,0 0-115-15,0 0-82 16,-103 117 5-16,31 37 19 15,-5 23-60-15,8-3 0 16,20-41 0-16,20-49 0 16,14-32 0-16,5-20 0 15,6-6 0-15,2-8 0 0,2-10 0 16,0-8 0-16,2-26 0 16,22-40 0-16,12-39 0 15,16-41 0-15,8-22 0 16,0 3 0-16,-2 13 0 15,-12 22 0-15,-6 32 0 16,-15 29 0-16,-9 31 0 16,-10 24 0-16,-4 8 0 15,1 6 0-15,-3 0 0 16,0 22 0-16,4 24 0 0,5 20 0 16,5 17 0-1,10 23 0-15,14 20 0 0,0-8 0 16,-1-15 0-16,2-17 0 15,-8-24 0-15,2 0 0 16,5-4 0-16,-9-15-99 16,-4-20-182-16,-12-23-97 15,-9-7-217-15,-4-19-241 0</inkml:trace>
  <inkml:trace contextRef="#ctx0" brushRef="#br0" timeOffset="5130.82">13780 1969 1540 0,'0'0'965'0,"0"0"-413"16,0 0-30-16,0 0-255 16,0 0-105-16,0 0-103 15,0 0-43-15,65-37-3 16,-8 30-13-16,13-4 0 16,7 2-48-16,33-3-236 15,-21 2-394-15,-16 4-508 0</inkml:trace>
  <inkml:trace contextRef="#ctx0" brushRef="#br0" timeOffset="5398.33">14718 1967 879 0,'0'0'1281'0,"0"0"-716"15,0 0-218-15,0 0-9 16,0 0-114-16,0 0-106 15,0 0-31-15,107-96-36 16,-102 121-21-16,-3 18 24 16,-2 13-22-16,0 14-7 15,0 4-2-15,0 3-23 16,0-9-1-16,2-12 1 16,20-14-6-16,11-20 5 15,10-22-13-15,3-6-82 0,15-86-122 16,-16 3-297-16,-16-7-514 0</inkml:trace>
  <inkml:trace contextRef="#ctx0" brushRef="#br0" timeOffset="5524.25">14876 1514 1542 0,'0'0'1273'0,"0"0"-1005"0,0 0-147 16,0 0-121-16,0 0-91 15,134 70-1170-15</inkml:trace>
  <inkml:trace contextRef="#ctx0" brushRef="#br0" timeOffset="6023.13">15475 2027 2383 0,'0'0'868'0,"0"0"-510"0,0 0-68 0,0 0-93 16,0 0-197-16,0 0 0 16,0 0 0-16,34-78 0 15,-34 98 0-15,0 22 0 16,3 20 0-16,1 31 0 15,5 30 0-15,1 22 0 16,4 2 0-16,-3-27 0 31,-1-32 0-31,-6-26 0 0,-2-6 0 0,2 11 0 16,-4 5 0-16,3 8 0 16,-3-8 0-16,0-12 0 15,0-12 0-15,-3-13 0 16,-13-12 0-16,-3-10 0 15,-12-13 0-15,-12 0 0 16,-8-21 0-16,-7-12 0 16,0-12 0-16,9-9 0 15,13-6 0-15,17-10 0 16,16-4 0-16,6-7 0 0,37 1 0 16,18 0 0-1,13 2 0-15,7 1-116 0,16-28-218 16,-23 14-325-16,-22 11-464 0</inkml:trace>
  <inkml:trace contextRef="#ctx0" brushRef="#br0" timeOffset="6794.64">15683 1668 2593 0,'0'0'841'15,"0"0"-481"-15,0 0-58 0,0 0-302 16,0 0 0-16,0 0 0 16,0 0 0-16,31-60 0 15,-22 48 0-15,-2 2 0 0,-5 2 0 16,0 6 0-1,-2 2 0-15,0 0 0 16,0 6-350-16,0 4-920 0</inkml:trace>
  <inkml:trace contextRef="#ctx0" brushRef="#br0" timeOffset="7534.02">16187 1289 1597 0,'0'0'733'16,"0"0"-198"-16,0 0-193 15,0 0-30-15,0 0-60 16,0 0-84-16,0 0-78 15,21-18-23-15,4 32-67 0,11 14 0 16,13 14 0 0,18 15 0-16,33 25 0 0,34 26 0 15,-7-6 0-15,-14-12 0 16,-22-17 0-16,-33-26 0 16,-4-2 0-16,-12-7 0 15,-22-14 0-15,-17-12 0 16,-3-8 0-16,-25-4-18 15,-19 0-99-15,-30-20-234 16,11-4-433-16,10-6-584 0</inkml:trace>
  <inkml:trace contextRef="#ctx0" brushRef="#br0" timeOffset="7827.96">16890 1345 1735 0,'0'0'768'15,"0"0"-313"-15,0 0 57 16,0 0-245-16,0 0-95 16,0 0-100-16,-117 8-51 15,86 48-3-15,-10 16 21 16,-8 29-16-16,-13 23-9 16,6-11-14-16,2-11 0 0,8-20 0 15,7-22 0-15,0 3 0 16,-1-4 0-16,9-16 0 15,12-18 0-15,15-11 0 16,4-14-41-16,36-14-197 16,11-18-376-16,6-5-602 0</inkml:trace>
  <inkml:trace contextRef="#ctx0" brushRef="#br0" timeOffset="8227.84">17630 1885 2684 0,'0'0'813'16,"0"0"-447"-16,0 0-133 16,0 0-233-16,0 0 0 0,0 0 0 15,-9 102 0-15,-2-16 0 16,3 32 0-16,0 25 0 15,6-9 0-15,2-25 0 16,0-29 0-16,0-20 0 16,0 12 0-16,0 10 0 15,0 4 0-15,0-9 0 16,-4-11 0-16,-9-16 0 16,-8-14 0-16,-1-14 0 15,-9-12 0-15,-3-10 0 16,-3-2 0-16,-3-24 0 0,3-16 0 15,9-12 0-15,8-12 0 16,14-9 0-16,6-9 0 16,12 0 0-16,22 4 0 15,11 6 0-15,6 12 0 16,0 7-36-16,9 1-266 16,-13 14-387-16,-13 8-391 0</inkml:trace>
  <inkml:trace contextRef="#ctx0" brushRef="#br0" timeOffset="8428.62">17623 1439 1872 0,'0'0'1074'16,"0"0"-594"-16,0 0-150 15,0 0-180-15,0 0-150 0,0 0-213 16,0 0-424 0,21-1-786-16</inkml:trace>
  <inkml:trace contextRef="#ctx0" brushRef="#br0" timeOffset="8758.59">18354 1010 2741 0,'0'0'779'16,"0"0"-542"-16,0 0-16 0,0 0-103 0,0 0-118 15,0 0 0-15,-127 151 0 16,85-77 0-16,6 6 0 15,9 6 0-15,14 5 0 16,13-3 0-16,2-2 0 16,32-4 0-16,15-6 0 15,9-11 0-15,7-13 0 16,1-16 0-16,-3-12 0 16,-10-12-15-16,-4-12-216 15,-16-10-320-15,-12-12-602 0</inkml:trace>
  <inkml:trace contextRef="#ctx0" brushRef="#br0" timeOffset="9122.09">18978 1301 1780 0,'0'0'1056'0,"0"0"-522"16,0 0-86-1,0 0-249-15,0 0-120 0,0 0-79 0,0 0 0 16,-109 94 0 0,95-26 0-16,10 7 0 0,4-1 0 15,4-6 0-15,25-6 0 16,11-13 0-16,10-13 0 16,1-18 0-16,2-12 0 15,-6-6 0-15,-7-13 0 16,-9-19 0-16,-10-10 0 15,-11-12 0-15,-5-4 0 16,-5-6 0-16,0-4 0 16,-18 1 0-16,-8 5 0 0,-10 10 0 15,-4 12 0-15,-5 14 0 32,-1 14 0-32,-1 12 0 0,-7 6 0 0,12 16-326 15,13 0-695-15</inkml:trace>
  <inkml:trace contextRef="#ctx0" brushRef="#br0" timeOffset="9452.34">19375 830 2557 0,'0'0'581'0,"0"0"-415"16,0 0 146-16,0 0-74 15,129 74-98-15,-84-26-38 16,-1 10-102-16,1 10 0 16,-3 11 0-16,2 21 0 15,-5 20 0-15,-12 27 0 16,-14-1 0-16,-13-10 0 15,0-31 0-15,-17-35 0 16,2-16 0-16,-3-12 0 0,-6 7 0 16,-9 2 0-16,-35 16 0 15,8-15-237-15,0-18-962 0</inkml:trace>
  <inkml:trace contextRef="#ctx0" brushRef="#br0" timeOffset="10861.38">11774 3360 1431 0,'0'0'1268'0,"0"0"-782"16,0 0-106-16,0 0-110 16,0 0-100-16,0 0-79 15,0 0-91-15,-8-78 0 16,8 78 0-16,0 14 0 16,0 21 0-16,0 16 0 15,0 34 0-15,2 39 0 16,12 37 0-16,-1 7 0 15,5-11 0-15,-3-41 0 16,-4-40 0-16,-1-20 0 16,-6-8 0-16,-4 2 0 15,0 1 0-15,0-1 0 0,-7-13 0 16,-17-8 0-16,-10-9 0 16,-6-10 0-16,-9-10 0 15,-2 0 0-15,0-16 0 16,8-20 0-16,8-15 0 15,14-10 0-15,17-14 0 16,4-9 0-16,22-6 0 16,20 0 0-16,10 5 0 15,4 13 0-15,0 12-32 16,-4 12-119-16,-2 6-134 16,-12 14-337-16,-16 8-403 0</inkml:trace>
  <inkml:trace contextRef="#ctx0" brushRef="#br0" timeOffset="11287.22">11955 2845 2053 0,'0'0'693'0,"0"0"-452"16,0 0-45-16,0 0-76 16,0 0-7-16,0 0-66 15,0 0-2-15,-35 60-11 16,35-53-2-16,0-6 5 15,0 2-37-15,6-3 0 16,8 0 8-16,-1 0 9 16,1 0 4-16,-1-15-9 0,-5-3 7 15,-3-2 1-15,-2 0-14 16,-3 4 15-16,0 2-3 16,-3 6 3-16,-10 6 19 15,-3 2-40-15,-2 2-18 16,2 20-1-16,10 20-209 15,4-2-315-15,2-5-657 0</inkml:trace>
  <inkml:trace contextRef="#ctx0" brushRef="#br0" timeOffset="11432.91">12844 3481 1883 0,'0'0'1204'16,"0"0"-994"-16,0 0-210 16,0 0-334-16</inkml:trace>
  <inkml:trace contextRef="#ctx0" brushRef="#br0" timeOffset="58857.13">7831 1798 983 0,'0'0'620'15,"0"0"-418"-15,0 0 27 16,0 0-42-16,0 0-83 16,0 0-42-16,0-4 29 15,0 4 35-15,0 0 29 16,0 0 12-16,0 0-10 15,-2 0-28-15,-5-3-27 16,1 0-26-16,-4-2-40 0,-1-2-25 31,1 1-10-31,0-2 8 0,4 1 12 0,3-6 18 16,3-1-6-16,0-6-12 16,0-6-1-16,21-4-13 15,6-8 5-15,6-2-3 16,5-4-1-16,-1-1 1 15,-1 4-2-15,-5 2-5 16,-9 5 11 0,-5 6-12-16,-9 6 20 0,-3 6 22 15,-5 2 2-15,0 4 8 16,0 2-22-16,0 4 5 0,0 0-12 16,0 4-16-16,0 0-1 15,0 0 1-15,0 0-7 16,0 0 11-16,0 12-12 15,0 8 5-15,0 8-5 16,0 8-9-16,4 6 9 16,2 8 0-16,4 7 1 15,-4 3 10-15,1 6-10 16,1 6 7-16,2 0-8 16,-1 4 0-1,-1-3-12-15,2-5 11 0,-1-4 1 0,-5-6-1 16,-2-6-3-16,0-6 3 15,-2-6 1-15,0-3-26 16,0-5-1-16,0-6-4 16,0-6-23-16,-2-6-23 15,2-6-76-15,0-4-67 16,0-2-6-16,-6-2 3 16,-3 0 8-16,-5 2 32 15,-5-2-60-15,-6 2 131 16,-2 0 82-16,-2 4 30 15,0 2 26-15,2 0 17 16,0 0 37-16,6-2 40 16,0 0 25-1,5-2 53-15,5 0 16 0,3-2 0 0,0 0-63 16,4 0-39-16,0 0-8 16,-1 2-37-16,1-2-34 15,0 2 2-15,2-2-26 16,2 0 0-16,0-2-9 15,0 2-7-15,0-2 7 16,4 0 11-16,13 0-2 16,10 0 10-16,9-4 1 15,11-6-10-15,7-4-4 16,-4 0-6-16,0 0 0 0,-13 4 0 16,-10 2 0-16,-11 2 1 15,-9 4 5 1,-5 2 11-16,-2 0 17 0,0 0-13 15,0 0-7-15,0 0-14 16,0 0 0-16,0 0 1 16,0 0-1-16,0 0-9 31,0 0 9-31,0 0-46 16,0 0-4-16,0 0-50 15,4-8-122-15,0 0-256 0,1-4-636 16</inkml:trace>
  <inkml:trace contextRef="#ctx0" brushRef="#br0" timeOffset="80591.14">13586 3122 1881 0,'0'0'783'0,"0"0"-552"0,0 0 223 16,0 0-223-1,0 0-87-15,0 0-66 0,-15-18-27 16,15 18 6-16,9-2-14 16,11 0-13-16,16 2-1 15,16-2-5-15,18 0-3 16,30-2-11-16,27 0-2 16,-4 0-1-16,-16-2-1 15,-21 2-6-15,-26-2 5 16,-6 2-5-16,-2-3-6 15,-17 2 6-15,-14 1 0 0,-9 0 1 16,-5 2-1-16,-5 2-1 16,0 0-28-16,0 0-46 15,-2 0-85 1,0 0-356-16,-8 0-249 0,-17 0-427 0</inkml:trace>
  <inkml:trace contextRef="#ctx0" brushRef="#br0" timeOffset="80886.58">13780 3278 1655 0,'0'0'651'0,"0"0"-460"0,0 0 123 32,0 0-97-32,0 0-123 0,0 0-52 0,0 0 29 15,-13 0-8-15,15 0 2 16,16 0-20-16,13 0-6 15,20 0 17-15,40-2-25 16,41-12-31-16,33-6-18 16,-13 2-34-16,-34 2-5 15,-45 4 10-15,-38 4 35 16,-6 0 12-16,-8 2 8 0,-8 2 47 16,-11 0 95-16,-2 4-34 15,0 0-116 1,-7 0-14-1,5 0-283-15,2 8-505 0,0 2-618 0</inkml:trace>
  <inkml:trace contextRef="#ctx0" brushRef="#br0" timeOffset="97802.06">3442 5825 1637 0,'0'0'818'0,"0"0"-486"16,0 0 128-16,0 0-189 15,0 0-110-15,0 0-38 16,-22-40-30-16,11 40-30 15,-10 2-14-15,-3 24-41 16,-10 18-7-16,1 12 18 16,4 12-13-16,6 7-6 15,17-5 0-15,6-8-11 16,12-12 10-16,23-16-22 16,7-15-1-16,5-16 23 15,0-3 1-15,-5-16 6 16,-8-14 15-16,-10-12-4 0,-10-8 11 15,-10-4-27-15,-4-6 14 16,0-1 12-16,-13 1-27 16,-5 6 0-16,5 10 0 15,3 8 0-15,6 12 0 16,4 8 0-16,0 8 0 16,2 6 0-16,21 2 0 15,10 0 0-15,11 22 0 16,12 8 0-16,6 14 0 15,3 8 0-15,-5 6 0 0,-6 1 0 16,-14-4-48-16,-14-8 3 16,-14-11 3-16,-12-12 36 15,0-10 6-15,-3-12 16 16,-14-2 56 0,1-12-19-16,5-22-53 0,7-12 0 15,4-10 0-15,4-6 0 16,25-1 0-16,6 7 0 15,11 14 0-15,-2 14 0 16,3 14 0-16,12 14-183 16,-9 10-466-16,-8 10-580 0</inkml:trace>
  <inkml:trace contextRef="#ctx0" brushRef="#br0" timeOffset="98156.26">5157 5496 1746 0,'0'0'739'16,"0"0"-257"-16,0 0 38 15,0 0-274-15,0 0-152 16,0 0-79-16,0 0 3 16,149 145 14-16,-24-17 1 15,-2-6-32-15,-16-21 23 16,-32-29-13-16,-21-22-11 16,0 2 20-16,-3 0-13 15,-6-6-1-15,-16-12-6 0,-14-16-1 16,-11-7-5-16,-4-11-9 15,0 0-42-15,-21-27-68 16,-6-7-539-16,0-8-764 0</inkml:trace>
  <inkml:trace contextRef="#ctx0" brushRef="#br0" timeOffset="98453.8">5746 5526 1587 0,'0'0'638'0,"0"0"-99"16,0 0-161-16,0 0-86 0,0 0-120 16,0 0-130-16,0 0-42 15,-51-6 8-15,24 63 23 16,-25 33 46-16,-21 32-25 16,-21 28 4-16,-6 4-10 15,20-29-23-15,24-33 13 16,27-35-18-16,9-15-6 15,4 2 24-15,6-4-18 16,3-6-3-16,7-14-15 16,0-12-10-16,17-8-19 15,8-2 4-15,13-44-101 16,-5 4-324-16,-8-2-659 0</inkml:trace>
  <inkml:trace contextRef="#ctx0" brushRef="#br0" timeOffset="98752.42">6913 5420 2535 0,'0'0'808'0,"0"0"-509"15,0 0-44-15,0 0-56 16,-73 118-199-16,31 7 0 16,1 19 0-16,12 1 0 15,12-13 0-15,14-18 0 16,3-20 0-16,9-22 0 16,14-18 0-16,8-11 0 15,9-5 0-15,9-8 0 16,22-30-113-16,-13 0-384 15,-12-36-478-15</inkml:trace>
  <inkml:trace contextRef="#ctx0" brushRef="#br0" timeOffset="99322.61">7415 5703 2405 0,'0'0'590'0,"0"0"-418"16,0 0 43-16,0 0-83 16,0 0-40-16,0 0-10 15,0 0 28-15,13-62-23 16,-2 27-86-16,5-9 17 16,2-8-18-16,3 0 6 15,4 2-2-15,-5 6-3 16,-7 9 9-16,-3 13 53 15,-6 13-9-15,-4 4 0 16,0 5-54-16,0 7 0 16,0 22 0-16,-4 18 0 15,-1 15 0-15,3 12 0 16,2 9 0-16,0 1 0 0,0-6 0 16,11-4 0-16,2-12 0 15,3-8 0-15,-5-9 0 16,0-13-35-16,-4-6-127 15,-7-8-112-15,0-2-205 16,-7-3-129-16,-17 2-149 16,-10 1-99-16,-2 0 677 15,3 0 179-15,4-4 625 16,7-2-21 0,9-6 52-16,8-2-183 0,5-2-129 0,0 0-98 15,5 0-75-15,17 0-54 16,14 0-3-16,11 0-114 15,15 0 0-15,7-2 0 16,6-10 0-16,-3-4-54 31,-7-6-173-31,-10-17-280 0,-19 8-321 0,-16-3-290 0</inkml:trace>
  <inkml:trace contextRef="#ctx0" brushRef="#br0" timeOffset="99589.24">7938 5217 1461 0,'0'0'1134'0,"0"0"-551"16,0 0-110-16,0 0-317 16,0 0-100-16,0 0 10 15,150 112 7-15,-79-21-13 16,-9-3-26-16,-6 8-34 15,-14 4 0-15,-22-11 0 16,-11 9 0-16,-9-1 0 16,-29-6 0-16,-27-2 0 15,-17-3 0-15,-58 19-8 0,17-25-220 16,12-16-786-16</inkml:trace>
  <inkml:trace contextRef="#ctx0" brushRef="#br0" timeOffset="104094.29">9725 5989 2455 0,'0'0'695'0,"0"0"-459"15,0 0 27-15,0 0-106 16,0 0-107-16,0 0-34 15,42 4 4-15,-11-4-7 16,17 0 4-16,12-4-1 16,9-6-16-16,-5 1-84 0,-6-2-225 15,-27 9-273 1,-18 2-338-16,-13 0-793 0</inkml:trace>
  <inkml:trace contextRef="#ctx0" brushRef="#br0" timeOffset="104220.86">9748 6184 1691 0,'0'0'622'0,"0"0"-163"16,0 0-130-16,0 0-78 16,0 0-41-16,0 0-45 15,162-4-102-15,-49-16-63 16,-12 4-220-16,-10 0-770 0</inkml:trace>
  <inkml:trace contextRef="#ctx0" brushRef="#br0" timeOffset="104724">11496 5506 2126 0,'0'0'855'0,"0"0"-381"16,0 0-231-16,0 0-109 15,0 0-71-15,0 0-63 0,-22 148 2 16,-12-17 12-16,-8 13-13 16,2-17-1-16,9-33 0 15,13-38 0-15,3-12 5 16,3-3-5-16,3-10 0 16,5-8 10-16,4-19-8 15,0-7 2-15,4-33 50 16,19-20-25-16,8-34 7 15,9-35-9-15,9-37-10 16,2-20-17-16,-6 9 0 16,-9 37 0-16,-14 48 0 15,-9 38 0-15,-4 22 0 0,-2 6 0 16,0 9 0-16,-1 7 0 16,3 6 0-16,3 24 0 15,5 25 0-15,7 27 0 16,8 34 0-16,-5-2 0 15,-5-8 0-15,-3-11 0 16,0-17 0-16,1 6 0 16,4 7 0-16,1-13 0 15,-3-12-9-15,-1-16-72 16,-4-16-54-16,-6-14-102 16,-2-14-102-16,-5-8-134 0,-4-14-384 15</inkml:trace>
  <inkml:trace contextRef="#ctx0" brushRef="#br0" timeOffset="104928.93">11338 5999 2097 0,'0'0'868'16,"0"0"-408"-16,0 0-227 15,0 0-125-15,0 0-60 16,0 0-33-16,158-33-14 0,-88 19-1 15,3 1-33-15,25-7-204 16,-20 6-430-16,-13 0-597 0</inkml:trace>
  <inkml:trace contextRef="#ctx0" brushRef="#br0" timeOffset="105258.88">12283 5304 1832 0,'0'0'786'16,"0"0"-315"-16,0 0-140 16,0 0-144-16,0 0-100 15,0 0 24 1,85 112-24-16,-43-46-19 0,12 12-16 15,4 4-7-15,6-1-21 16,3-3-9-16,0-8-15 16,-5-10 0-16,-2-6 0 15,-10-11 0-15,-9-11 0 16,-7-10 0-16,-12-8-40 0,-9-8-44 16,-4-6-69-1,-6 0-136 1,-3-14-167-16,0-10-367 0,-3-5-479 0</inkml:trace>
  <inkml:trace contextRef="#ctx0" brushRef="#br0" timeOffset="105557.08">12965 5366 1568 0,'0'0'750'0,"0"0"-205"0,0 0-92 16,0 0-191-16,0 0-95 15,0 0-85-15,0 0-46 16,-73-28-36-16,46 80 7 16,-5 18 11-16,-8 12 2 15,-2 7 10-15,-2 1-2 16,-6-2-2-16,3-6-1 16,3-6-11-16,6-9-5 15,7-9-2-15,8-12-7 16,13-12 8-16,5-12-8 15,5-12-89 1,20-10-209-16,13-14-309 0,3-10-675 0</inkml:trace>
  <inkml:trace contextRef="#ctx0" brushRef="#br0" timeOffset="105865.63">13551 5137 1974 0,'0'0'875'16,"0"0"-370"-16,0 0-142 0,0 0-153 0,0 0-136 16,0 0-59-16,0 0 0 15,-50 152 9-15,21-29 0 16,1 25-7-16,3 3-17 31,7-25 0-31,12-36 0 16,6-29 0-16,0-10 0 15,0 7 0-15,18 1 0 0,10-1 0 16,8-16 0-16,6-16 0 16,6-17-39-16,18-22-147 0,-11-19-374 15,-7-8-510-15</inkml:trace>
  <inkml:trace contextRef="#ctx0" brushRef="#br0" timeOffset="106324.18">14116 5242 1996 0,'0'0'874'0,"0"0"-353"16,0 0-196-16,0 0-152 15,0 0-113 1,0 0-47-16,0 0-5 0,-31 100 26 16,16-10-2-1,-3 0-8-15,5 2 12 0,1-2-36 16,10-21 0-16,2 3 0 16,0-14 0-16,9-12 0 15,13-10 0-15,5-10 0 16,8-12 0-16,8-10 0 0,6-4 0 15,4-8 0 1,1-18 0-16,2-8 0 16,-5-8 0-16,-4-6 0 0,-9-4 0 15,-7 0 0-15,-13-2 0 16,-9 0 0-16,-9-3 0 16,0 1 0-1,-19 2 0-15,-10 2 0 0,-8 4 0 16,-7 6 0-16,-6 6 0 15,2 7 0-15,0 8 0 16,7 6 0-16,7 9 0 16,7 6 0-16,25 0-294 0,2 9-684 15,7 3-498-15</inkml:trace>
  <inkml:trace contextRef="#ctx0" brushRef="#br0" timeOffset="106686.42">14820 4892 2174 0,'0'0'828'31,"0"0"-459"-31,0 0-75 0,0 0-115 0,0 0-98 31,135 85-21-31,-91-25-27 16,5 28-11-16,2 29 14 15,-8 23-35-15,-10-10 18 16,-16-25-19-16,-12-31 0 16,-5-22 0-16,0 6 0 15,-11 6 0-15,-9 5 0 16,-6-6 0-16,-3-4 0 0,-3-7 0 15,1-6 0-15,4-10 0 16,3-8 0-16,8-8 0 16,5-8-9-16,9-8-108 15,6-4-168-15,21-10-419 16,8-10-915-16</inkml:trace>
  <inkml:trace contextRef="#ctx0" brushRef="#br0" timeOffset="106859.82">15705 6192 2526 0,'0'0'901'16,"0"0"-697"-16,0 0-54 16,0 0-150-16,0 0-67 15,0 0-1186-15</inkml:trace>
  <inkml:trace contextRef="#ctx0" brushRef="#br0" timeOffset="113059.89">2107 7716 1594 0,'0'0'830'15,"0"0"-742"-15,0 0-60 16,0 0 42-16,-15 130-43 0,15-102-18 16,8-10 7-1,6-10-4-15,-3-8 43 0,0 0 72 16,-4-28 108-16,0-10-79 15,-7-8-55-15,0-6-8 16,0 4 29-16,-14 4-53 16,-8 14-6-16,-7 12 36 15,-6 15-32-15,-10 6-41 16,-9 37-20 0,-13 34-5-16,-4 38 0 0,5 31 5 15,16 9 1-15,28-26 19 16,22-29-20-16,0-37-5 15,24-6-1-15,21-2-1 16,18 0 0-16,35-10-4 16,-1-22-29-16,8-20 20 0,-2-7-7 15,-23-32 12-15,0-9 9 16,-17-6 0-16,-19-2 26 16,-15 8-15-16,-11 9 20 15,-12 13 14-15,-6 16 18 16,0 10 1-1,0 3-64-15,0 26 0 0,0 14 0 16,0 9 0 0,0 4 0-16,9-6 0 0,16-8 0 15,10-12 0-15,4-14 0 0,1-12 0 16,-3-4 0-16,-5-18 0 16,-10-18 0-16,-11-8 0 15,-11-8 0-15,0-4 0 16,-20 0 0-1,-11 7 0-15,-10 12 0 0,-1 16 0 16,1 19 0-16,-2 2 0 16,7 31 0-16,7 11 0 15,12 8 0-15,12-2 0 16,5-4 0-16,22-10 0 16,18-14 0-16,14-16 0 15,6-4 0-15,2-22 0 16,1-18 0-16,-8-4 0 0,-10-2 0 15,-12 6 0 1,-13 8 0-16,-6 11 0 0,-9 13 0 16,-3 8 0-16,0 0 0 15,2 26 0-15,5 13 0 16,5 9 0 0,3 2 0-16,3-4 0 0,1-6 0 0,-4-14 0 15,-1-8 0-15,-5-14 0 16,0-4 0-16,0-2 0 15,2-22 0-15,6-6 0 16,-2-4 0-16,1 4 0 16,-3 6 0-1,-1 10 0-15,-7 9 0 16,1 5 0-16,2 3 0 0,5 17 0 16,7 8 0-16,8 2 0 15,3 2 0-15,4-4 0 16,3-6 0-16,3-10-24 15,-1-10-68-15,1-2-83 0,6-24-175 32,-10-8-309-32,-6-2-256 0</inkml:trace>
  <inkml:trace contextRef="#ctx0" brushRef="#br0" timeOffset="113454.6">3852 7806 1066 0,'0'0'1190'0,"0"0"-455"16,0 0-124-1,-52-114-308 1,41 102-112-16,3 12-191 0,1 6 0 16,2 32 0-16,-1 24 0 15,1 30 0-15,1 2 0 16,4 7 0-16,0-3 0 16,2-18 0-16,16 7 0 15,6-15 0-15,5-12 0 16,2-14 0-16,8-14 0 15,1-16 0-15,4-12 0 16,1-4 0-16,1-20 0 16,-1-14 0-16,-3-10 0 15,-4-6 0-15,-9 2 0 0,-9 5 0 16,-7 14 0-16,-8 11 0 16,-2 10 0-16,-3 8 0 15,0 0 0-15,0 19 0 16,0 17 0-16,2 11 0 15,9 5 0-15,7-4 0 16,6-6 0-16,5-12-33 16,4-18-195-16,19-22-231 15,-13-20-327-15,-3-14-403 0</inkml:trace>
  <inkml:trace contextRef="#ctx0" brushRef="#br0" timeOffset="113595.96">4583 7858 2335 0,'0'0'883'0,"0"0"-374"16,0 0-319-16,0 0-101 16,0 0-89-16,0 0-84 15,0 0-406-15,-38-12-574 0</inkml:trace>
  <inkml:trace contextRef="#ctx0" brushRef="#br0" timeOffset="113731.83">3667 7896 2499 0,'0'0'793'0,"0"0"-321"0,0 0-298 15,0 0-96-15,131 0-78 16,27-8-2-16,-15-8-474 16,4 2-862-16</inkml:trace>
  <inkml:trace contextRef="#ctx0" brushRef="#br0" timeOffset="114693">4743 8343 606 0,'0'0'1218'16,"0"0"-582"-16,0 0-59 15,0 0-101-15,0 0-221 16,0 0-76-16,-44-110-30 15,44 94-149-15,4 0 0 16,7 2 0-16,3-2 0 16,3 6 0-16,8 2 0 15,2 8 0-15,4 0 0 16,7 22 0-16,-1 16 0 16,1 10 0-16,-7 11 0 0,-6 3 0 15,-11-4-3-15,-10-8-42 16,-4-10 18-16,0-14 10 15,0-12 17-15,0-12 19 16,0-2 17-16,0-22 1 16,0-16-37-16,13-14 0 15,10-8 0-15,6 2 0 16,2 5 0-16,0 13 0 16,-6 14 0-16,-4 16 0 15,0 10 0-15,1 4 0 16,1 22 0-16,-2 10 0 0,6 7 0 15,2 0 0 1,0-2-3-16,2-5-53 0,3-12-11 16,-1-10 10-16,0-12 39 15,-1-2 6-15,1-16 12 16,-2-14 30-16,-2-8-10 16,-4-9 26-16,-3-1 1 15,-4 1-14-15,-4 6 4 16,-6 13-37-16,-6 12 0 15,-2 14 0-15,0 2 0 16,0 22 0-16,0 20 0 0,0 10 0 16,0 6 0-16,5 0 0 15,17-9 0-15,14-15 0 16,4-14 0-16,7-16 0 16,0-4 0-16,-3-16 0 15,-6-16 0-15,-5-6 0 16,-6-2 0-16,-7 1 0 15,-5 3 0-15,-5 11 0 16,-6 6 0-16,-1 12 0 16,-3 7 0-16,0 0 0 0,0 22 0 15,0 10 0-15,0 4 0 16,4 1 0-16,10-2 0 16,3-7 0-16,10-10 0 15,6-10 0-15,5-8-29 16,5-6-5-16,1-22-16 15,8-10-50-15,-2-6-137 16,22-33-91-16,-14 11-295 16,-12 6-189-16</inkml:trace>
  <inkml:trace contextRef="#ctx0" brushRef="#br0" timeOffset="115022.39">6546 7776 1015 0,'0'0'604'15,"0"0"-278"-15,0 0 199 16,-34-118-62-16,34 88-210 16,0 6-84-16,0 3 23 15,0 8 9-15,0 3-66 16,0 3-49-16,0 6-7 16,0-1-31-16,0 2-48 15,0 0 0-15,0 14 0 16,0 18 0-16,0 18 0 15,0 30 0-15,0 34 0 16,0-4 0-16,0-5 0 16,0-15 0-16,11-20 0 0,2 8 0 15,3 1 0-15,0-11 0 16,0-14 0-16,-6-16 0 16,-1-12 0-16,-4-14 0 15,-5-12-77-15,0-16-65 16,0-14-409-16,-9-8-634 0</inkml:trace>
  <inkml:trace contextRef="#ctx0" brushRef="#br0" timeOffset="115164.36">6336 8131 1448 0,'0'0'545'0,"0"0"-260"16,0 0-117-16,0 0-152 15,0 0-16-15,0 0-253 16,0 0-354-16</inkml:trace>
  <inkml:trace contextRef="#ctx0" brushRef="#br0" timeOffset="116198.61">6735 7200 1363 0,'0'0'390'0,"0"0"89"16,0 0-97-16,0 0-83 15,0 0-116-15,0 0-111 16,0 0-38-16,-29-3-23 15,27 21-5-15,2 0 10 0,0-2-14 16,0-2-1 0,0-2 5-16,15-6-6 0,8-2-1 15,1-4 1-15,3 0 0 16,-5 0 7-16,-6-16 1 16,-10-2 7-16,-6-6 31 15,0 1-1-15,-8 8 28 16,-15 8 25-16,-6 7-98 15,-4 31-74-15,-19 61-213 16,12-4-449-16,7 0-524 0</inkml:trace>
  <inkml:trace contextRef="#ctx0" brushRef="#br0" timeOffset="117657.68">6673 7578 952 0,'0'0'541'0,"0"0"-175"15,0 0 194-15,0 0-180 16,0 0-107-16,0 0-112 0,0 0-49 15,-12-17-43 1,6 42 13-16,-3 11 41 16,-3 8-48-16,4 10-24 0,-1 8-21 15,3 6-3-15,6 0-10 16,0 3-10-16,0-7-1 16,6-4 9-16,11-6-14 15,6-10 5-15,2-8-6 16,1-9-4-16,-1-9 3 15,-1-9-1-15,-4-7 2 16,3-2 10-16,1 0-4 16,2-6 4-16,6-12 1 15,2-4-11-15,-3-4 0 0,2-6 1 16,-1-6 8-16,-3-2 10 16,-4-2 4-16,0 0 13 15,-2-2 1 1,-5 4-10-16,-1 4 2 0,-3 7-10 15,-3 9-7-15,-2 6-12 16,-3 9 0-16,1 5 0 16,4 0 0-16,5 18 0 15,6 18 0-15,0 8 0 16,-1 10 0-16,-4 4 0 16,-3-2 0-16,-7-6 0 15,-5-8 0-15,-2-7 0 0,0-14 0 16,0-9-8-16,0-9 8 15,0-3 8-15,2-13-8 16,4-19 0-16,6-10 0 16,1-6 0-16,5-4 0 31,0 4 0-31,4 8 0 16,1 12 0-16,-2 7 0 15,2 16 0-15,-1 5 0 16,3 4 0-16,-1 22 0 15,0 8 0-15,-1 8 0 16,2 0 0-16,-2-2 0 0,2-4 0 16,6-8 0-16,10-9-15 15,5-12-86-15,10-7-49 16,7-7-178-16,1-22-210 16,-1-11-6-16,-8-8 182 15,-10-2 160-15,-14 0 202 16,-17 1 63-16,-12 9 334 15,-2 8 172-15,-14 6-196 16,-12 6-87-16,-3 11-109 16,-2 4-41-16,-6 5-65 15,4 10-26-15,-3 21-27 16,5 9-17-16,4 4 15 16,12-1-15-16,11 0 1 0,4-9-2 15,13-10-17 1,22-10-25-16,8-12 18 0,2-2 21 15,0-12 3-15,-10-12 8 16,-6-4 38-16,-7-2 23 16,-8 3-21-16,-6 6-48 15,-3 6 0-15,-3 8 0 16,-2 7 0-16,0 0 0 16,0 10 0-16,0 22 0 15,0 18 0-15,0 16 0 16,0 28 0-16,0 33 0 15,0 29 0-15,0 8 0 0,0-9 0 16,0-19 0-16,-5-40 0 16,1-17 0-16,0-21 0 15,-5-12 0-15,-3 0 0 16,-1-2 0-16,-3-6 0 16,-1-14 0-16,-3-16 0 15,-7-8 0-15,-6-8 0 16,-5-24 0-16,-5-14 0 15,3-16 0-15,5-30 0 16,24-34 0-16,15-27 0 16,36 11 0-16,16 27 0 0,-2 45 0 15,-8 28 0-15,5 4 0 16,5 2 0-16,-1 6 0 16,-12 11 0-16,-14 9 0 15,-12 9 0-15,-7 1 0 16,-6 0 0-16,-4 1-158 15,0 16-299-15,-16-3-296 16,-1-4-843-16</inkml:trace>
  <inkml:trace contextRef="#ctx0" brushRef="#br0" timeOffset="118122.42">9135 8021 554 0,'0'0'79'15,"0"0"-49"-15,0 0-30 16,0 0-20-16</inkml:trace>
  <inkml:trace contextRef="#ctx0" brushRef="#br0" timeOffset="119525.39">9387 8267 1579 0,'0'0'557'0,"0"0"-329"15,0 0 148-15,0 0-67 16,0 0-94-16,0 0-66 16,0 0-29-16,21-7 12 15,-5-10-9-15,9-6-24 16,4-14-4-16,6-9-32 15,3-12-12-15,0-8-51 16,-5-8 0-16,-4-1 0 0,-9 3 0 16,-7 12 0-16,-5 14 0 15,-6 20 0-15,-2 14 0 16,0 12 0-16,0 4 0 16,0 32 0-16,0 32 0 15,0 10 0-15,0 13 0 16,0 5 0-16,19-18 0 15,8 4 0-15,9-16 0 16,5-16-30-16,7-18-41 16,4-19 13-16,-3-13 16 15,-3-14 12-15,-6-26 22 0,-9-15 7 16,-8-11 2-16,-7-10 19 16,-5-8 10-1,-5-23-6-15,-4 11 2 0,-2 2-13 16,0 12-1-16,0 36 20 15,0 14 10-15,0 25-2 16,-4 16-40-16,-2 54 0 16,1 44 0-16,5 29 0 15,0-4 0-15,11-27 0 16,5-37 0-16,-3-26 0 16,5-2 0-16,2-3 0 15,-2-9 0-15,-3-14 0 0,-3-14 0 16,-4 0 0-16,1-24 0 15,5-13 0-15,1-13 0 16,6-6 0-16,-1 0 0 16,-1 4 0-16,-3 11 0 15,-1 19 0-15,2 19 0 16,0 3 0-16,3 25 0 16,7 18 0-16,2 5 0 15,4 2 0-15,1-4-8 16,3-8-23-16,1-11-43 0,1-13 37 15,-4-14 7 1,-1 0 15-16,-3-25 15 16,-4-9 1-16,-5-8 21 0,-2-6-5 15,-4-6-7-15,-6 0 13 16,-1 5-4-16,-1 12 1 16,-6 14 26-16,0 18-9 15,-2 5-37-15,0 22 0 16,2 20 0-16,4 10 0 15,5 2 0-15,7-2 0 16,7-8 0-16,6-10-18 0,5-12-32 16,2-14 28-16,-1-8-2 15,0-4 22-15,-2-24-5 16,-4-8 7-16,-4-6-1 16,-3-8 2-1,-2-2-1-15,-3-2 0 0,-2 1 0 16,1 9 0-16,2 10 0 15,0 14 0-15,0 14 16 16,7 6-15-16,2 6 11 16,-1 24 5-16,1 9-10 15,-6 7 14-15,-7 4-19 16,-10 2-2-16,-6-4 0 16,-4-4-7-16,-25-6-17 0,-9-8-19 15,-4-8-101-15,-23-20-210 16,9-2-462-16,12-4-478 0</inkml:trace>
  <inkml:trace contextRef="#ctx0" brushRef="#br0" timeOffset="119652.12">11367 7515 2438 0,'0'0'848'0,"0"0"-472"0,0 0-148 16,0 0-177-16,0 0-51 15,0 0-304 1,0 0-577-16</inkml:trace>
  <inkml:trace contextRef="#ctx0" brushRef="#br0" timeOffset="119862.97">9618 7708 2531 0,'0'0'826'0,"0"0"-568"0,0 0-45 31,134 6-49-31,-5-6-107 0,42-12-57 16,-17-10-128-16,-26-6-1130 0</inkml:trace>
  <inkml:trace contextRef="#ctx0" brushRef="#br0" timeOffset="120649.73">13261 8209 1478 0,'0'0'853'0,"0"0"-300"16,0 0-179-16,0 0-103 16,-27-118-129-16,27 66-89 15,0-8-35-15,0-9-2 16,-2-3-5-16,-5-4-10 16,-4 2 11-16,-2 8-5 15,-3 12-6-15,3 18 17 16,1 15-10-16,6 12 10 15,4 9-3-15,2 0-15 16,0 0 0-16,11 11-21 0,18 9 1 16,11 3-11-16,13 0-1 15,7 4 13-15,-2-3 8 16,-4 2-2-16,-14 2 13 16,-15 2-1-1,-11 4 1-15,-12 2 13 0,-2 4-12 16,0 0 26-16,-12 3-13 15,3-5-13-15,9-6 14 16,0-6-8-16,13-6-7 16,24-8-9-16,13-10-5 15,15-2 2-15,7-6-4 16,1-20-2-16,-6-7 0 16,-12-7 4-16,-13-4 14 0,-15-4 15 15,-13 0-15-15,-14 4 7 16,0 8 35-16,-9 10 2 15,-15 12 14-15,-7 12-17 16,-4 2-26 0,2 20 1-16,4 14-16 15,10 8-1-15,9 2 1 0,10 0 2 16,5-2 8-16,31-6-8 16,20-5 3-16,13-9-5 0,8-10-67 15,8-10-122 1,20-2-266-16,-21-20-344 15,-14-2-375-15</inkml:trace>
  <inkml:trace contextRef="#ctx0" brushRef="#br0" timeOffset="121519.06">14627 7560 1637 0,'0'0'708'0,"0"0"-160"0,0 0-182 16,0 0-55-1,0 0-146 1,0 0-81-16,0 0-10 16,-129 98-17-16,113-38-9 15,7 0-24-15,9-4-17 16,7-5 8-16,26-11-9 16,12-11-5-16,8-12-1 0,3-11-8 15,2-6 7 1,-7-6-1-16,-9-20 1 0,-8-9 1 15,-10-3 1-15,-5-7 13 16,-7-6 28-16,-1-1-42 16,-3 6 0-16,-4 6 0 15,-2 16 0-15,-2 14 0 16,2 10 0-16,3 10 0 16,3 26 0-16,6 12 0 15,3 6 0-15,8 0 0 16,6-6 0-16,1-12 0 15,1-13 0-15,-2-15 0 16,0-8 0-16,-4-3 0 0,-2-20 0 16,-1-9 0-1,-2-7 0-15,-2-5 0 0,-1 0 0 16,-2 4 0-16,-3 6 0 16,-5 14 0-16,-3 11 0 15,0 9 0-15,0 7 0 16,2 21 0-16,5 8 0 15,6 4 0-15,3-2 0 16,4-6 0-16,3-8 0 16,0-12 0-16,-2-8 0 0,0-4 0 15,-5-9 0-15,-4-16 0 16,-2-7 0-16,-6-4 0 16,-5-4 0-16,-3-6 0 15,-2-2 0-15,-2 0 0 16,-18 6 0-16,-4 7 0 15,-3 17 0-15,0 14-18 16,2 4 9-16,6 17-6 16,9 10-2-16,10 5 17 15,0-1-12-15,25-5 12 16,14-4-1-16,5-8 2 0,5-6-1 16,-3-2 0-1,-4-4 0-15,-7 0-1 0,-10 4 1 16,-6 4 0-16,-3 8 14 15,-8 8-5-15,1 6 4 16,0 6-4-16,0 4-9 16,4-5 0-16,5-5-12 15,9-10 0-15,5-11 6 16,5-11-16-16,1 0 22 16,-1-22-1-16,-1-14 1 15,-5-6-8-15,2-24-46 16,-10 10-408-16,-5 8-872 0</inkml:trace>
  <inkml:trace contextRef="#ctx0" brushRef="#br0" timeOffset="122758.39">16601 7457 1698 0,'0'0'746'0,"0"0"-165"16,0 0-108-16,0 0-259 15,0 0-92-15,0 0-56 16,0 0-20-16,-54-88-33 16,29 88-12-16,2 12-2 15,-2 10-1-15,9 4 2 0,9 2 0 16,7 3 1-16,3-4 1 16,23 1-2-16,8 1 0 15,7-4 17-15,0 2-8 16,1 1-2-16,-6 2-6 15,-7 2-1-15,-13 2 2 16,-14 0-2-16,-2-2-14 16,-22-1 14-16,-18-4-7 15,-10-7 6-15,-2-5-10 16,4-12 2-16,13-3 8 16,15-2 1-16,15-24 0 15,5-10 4-15,29-10-3 16,21-8 0-16,8-4-1 0,4 2 0 15,-7 10 2-15,-6 16-2 16,-13 12 0-16,-11 12 6 16,-10 6 0-16,-1 10 14 15,-4 18 1-15,4 10-9 16,-3 8-6-16,5 2-6 16,-1-4-12-16,4-4-9 15,-2-8-5-15,3-8 8 0,3-12-7 16,-2-8-7-1,8-4 22-15,2-4-1 16,3-18 3-16,4-8 8 0,0-4 6 16,-2-2 11-16,-3 2 8 15,-6 6 5-15,-10 10 11 16,-3 12-7-16,-5 6-11 16,-1 8-7-16,2 20 2 15,-2 12-1-15,3 2-17 16,1 2 0-16,1-7 0 15,-1-10 0-15,-1-9-10 16,-3-12 5-16,6-6 5 16,1-6 15-16,6-17-15 0,5-10 0 15,6-5 0 1,1-2-3-16,2 0-3 0,-1 4-3 16,-3 6 9-16,-6 10 10 15,-3 8-9-15,0 8 6 16,3 4-7-16,1 0 0 15,8 0-3-15,1 4 2 16,5 2 1-16,1 0 4 16,1-6-4-16,-2 0 0 15,-4 0 0-15,-5-10 0 16,-4-8 0-16,-3-9 0 0,-4-1 0 16,-5-8 0-16,-3 0 0 15,-8-4 0-15,-4 6 0 16,-2 4 0-16,-20 14 0 15,-12 12-10-15,-5 4-3 16,-4 26 13-16,1 16-1 16,6 10 1-16,14 6 2 15,11-1-2-15,11-3 0 16,4-4-1-16,27-8 0 16,7-10-73-16,5-12-82 15,14-20-181-15,-10 0-335 0,-11-10-481 16</inkml:trace>
  <inkml:trace contextRef="#ctx0" brushRef="#br0" timeOffset="122964.06">16910 7036 2812 0,'0'0'682'15,"0"0"-589"-15,0 0 51 16,0 0-80-16,0 0-64 16,0 0-275-16,0 0-586 15,74 74-458-15</inkml:trace>
  <inkml:trace contextRef="#ctx0" brushRef="#br0" timeOffset="124621.47">20777 7546 1119 0,'0'0'488'0,"0"0"-182"15,0 0 27-15,0 0 5 16,0 0-83-16,0 0-79 15,-141-113-38-15,83 101 4 16,-9 10 17-16,-6 2-23 16,-1 16-29-16,3 20-19 15,8 13-34-15,12 5-21 16,15 4-3-16,18-6-28 0,16-6 11 16,2-12-12-16,25-14 0 15,16-14 12-15,7-6-4 16,8-22 5-16,2-20 13 15,0-12-17-15,-7-12 1 16,-4-8-2-16,-7-9-9 16,-5-21 14-16,-6-23-14 0,-8 11 0 15,-11 18 6 1,-5 28-5-16,-5 36 5 16,0 10 3-16,0 16-7 0,0 10-2 15,-13 58-6-15,0 46 3 16,1 36 2-16,12 9 2 15,0-23-1-15,6-38 0 16,15-31 0 0,6-13-2-16,8 0-5 0,15-4 6 15,4-8-24-15,5-18 2 0,-4-16 22 16,-3-4 0-16,-6-28 1 16,-5-14-1-16,-10-8-10 15,-7-8 11-15,-8-5 0 16,-9 7 1-16,-7 12 4 15,0 14-4-15,-13 20-1 16,-10 14 0-16,0 16-18 16,4 24 8-16,3 12 9 15,16 6-6 1,0-5 7-16,29-8-1 0,25-14-85 16,12-17-11-16,13-14-37 15,-2-8-35-15,-6-30 7 16,-10-12 63-16,-19-11 62 15,-12-7 28-15,-15-8 9 0,-11-8 36 16,-4 0 17-16,0 2 29 16,-7 14 14-16,-5 17 78 15,2 21 21-15,3 26-50 16,1 8-83-16,-1 56-46 16,-2 38-8-16,0 43 13 15,1 17 10-15,-1 9 0 16,2-9-31-16,0-11 0 15,5-5 0-15,2-14 0 16,0-27 0-16,6-28 0 0,8-23 0 16,1-17 0-16,4-5 0 15,0-10 0-15,4-14-30 32,-3-4 6-32,-5-36 7 0,1-18 16 0,-9-29 1 15,-7-33 0-15,-5-28 8 16,-22 10-8-16,-2 25 0 15,0 39 1-15,5 30 0 16,0 4 9-16,-3 4 14 16,5 4 4-16,9 12-28 15,5 5 0-15,8 6 0 0,4-1 0 16,31-5 0-16,11 0-50 16,43-21-133-16,-11 3-374 15,-8 0-407-15</inkml:trace>
  <inkml:trace contextRef="#ctx0" brushRef="#br0" timeOffset="124986.69">21824 6702 2051 0,'0'0'877'16,"0"0"-395"-16,0 0-116 15,0 0-164-15,0 0-140 16,0 0-6-16,0 0-56 16,0 136 0-16,0-74 0 15,-2-4 0-15,-4-6 0 16,4-12 0-16,0-13 0 16,2-12 0-16,0-11 0 15,0-4 0-15,12-12 0 16,14-20 0-16,8-12 0 15,4-2 0-15,-3 0 0 16,-4 10 0-16,-8 12 0 0,-10 18 0 16,-1 6 0-1,-6 18 0-15,-2 22 0 0,3 14 0 16,-3 8 0-16,6 2-80 16,7 23-214-16,1-19-340 15,-3-16-479-15</inkml:trace>
  <inkml:trace contextRef="#ctx0" brushRef="#br0" timeOffset="126161.11">23279 6577 2063 0,'0'0'770'15,"0"0"-438"-15,0 0 23 16,0 0-195-16,-117 143-91 15,62 5 11-15,-4 28 25 16,13 5-24-16,17-21 0 16,27-30-81-16,2-27 0 15,23-25 0-15,8-22 0 16,9-12 0-16,6-2 0 16,5-3 0-16,-1-8 0 15,-13-14 0-15,-12-14 0 16,-14-3 0-16,-7-6-47 15,-4-35-157-15,0 0-451 0,-4 1-557 16</inkml:trace>
  <inkml:trace contextRef="#ctx0" brushRef="#br0" timeOffset="126632.31">23615 6811 637 0,'0'0'1784'0,"0"0"-1097"16,0 0-221-16,0 0-202 16,0 0-132-16,0 0-106 15,0 0 7-15,-4 213 34 16,2-87-67-16,2-19 0 16,0-37 0-16,0-26 0 15,2 0 0 1,13-4-3-16,5-3-36 0,0-22-13 15,0-12 11-15,0-3 41 16,0-29 0-16,-2-13 12 16,0-14 6-16,4-22 2 15,-2-2-7-15,3-5 2 16,-4 5-7-16,-5 20 11 16,-3 12 11-16,-5 18-30 15,-3 24 0-15,-3 6 0 0,0 30 0 16,0 26 0-16,0 16 0 15,2 13 0-15,7 3 0 16,4-6 0-16,10-10 0 16,4-12 0-16,6-15 0 15,5-13 0-15,-3-17-44 16,-2-12-29-16,-3-3-19 16,-4-23-64-16,-3-36-141 15,-6 4-530-15,-5 3-562 0</inkml:trace>
  <inkml:trace contextRef="#ctx0" brushRef="#br0" timeOffset="127591.52">24544 7002 2125 0,'0'0'807'16,"0"0"-317"-16,0 0-172 15,0 0-133-15,0 0-77 16,0 0-45-16,0 0-63 15,-33-28 0-15,1 54 0 16,-1 6 0-16,2 2 0 0,8 4 0 16,13-3 0-16,10-2 0 15,0-1 0-15,23 1 0 16,12-5 0-16,7 0 0 16,4 0 0-16,-1-2 0 15,-5 0 0 1,-7-2 0-16,-12 0 0 0,-17-2-17 15,-4 0-14-15,-23-4 13 16,-19 1 5-16,-14-8 13 16,1-3 0-16,2-8 1 15,10 0 5 1,18-1 8-16,16-20 7 0,9-4 8 16,23-12-29-16,23-5 0 0,12-2-1 15,5 2-2-15,-1 8 3 16,-8 8 0-16,-9 14 0 15,-14 12 12-15,-7 0-12 16,-6 28 0-16,-5 12 0 16,1 10 0-16,-3 4 0 15,3-2 0-15,-4-3 0 16,6-13 0-16,0-14-9 16,-1-11 9-16,5-11-6 0,5 0 6 15,4-22 6 1,2-10-5-16,5-4 7 0,-3-1-8 15,-2 0 0-15,0 5 0 16,-4 8 0 0,0 6 0-16,-4 10 0 0,-2 6 0 15,-5 2 0-15,-3 6 0 16,-1 14-3-16,-1 4 1 16,-5 0-13-16,3 0-51 15,3-8-30-15,-4-6-67 16,8-8-31-16,1-2 104 15,8-10 57-15,2-14 32 0,4-4 1 16,-2-2 0 0,-2 6 66-16,-5 6 39 0,-4 6 23 15,-2 10-22-15,3 2-56 16,6 0-5-16,6 10-23 16,11 4-21-16,6-2 15 31,0-6-16-31,4-6-35 0,-5 0-2 0,-10-16-11 15,-7-12 25-15,-15-8 17 16,-11-4 6-16,-4-1 5 16,0 0 1-16,-17 5 12 15,-6 7 12-15,-6 15-12 16,0 14 12-16,-4 10-8 16,-1 37-11-16,-3 37 23 0,6 34 1 15,10 38 8-15,13 13-22 16,8-7-21-16,0-20 0 15,2-41 0-15,4-27 0 16,-2-22 0-16,-4-16 0 16,0-4-65-16,0-10-46 31,-6-12-132-31,-25-28-208 16,2-22-497-16,0-12-271 0</inkml:trace>
  <inkml:trace contextRef="#ctx0" brushRef="#br0" timeOffset="127732.57">25308 6788 2349 0,'0'0'660'0,"0"0"-286"16,0 0-104-16,0 0-270 15,0 0-272-15,140-9-1157 0</inkml:trace>
  <inkml:trace contextRef="#ctx0" brushRef="#br0" timeOffset="128231.57">26534 6832 2562 0,'0'0'837'0,"0"0"-549"0,0 0-45 15,0 0-77 1,0 0-166-16,15 198 0 0,-11-64 0 16,1-5 0-16,4-27 0 15,0-38 0-15,0-28 0 16,2-2 0 0,0-7 0-16,-2-9 0 0,-3-18 0 15,-3-4 0-15,-3-37 0 16,0-17 0-16,0-16 0 15,-5-32 0-15,-10-28 0 16,-3-27 0-16,5-3 0 16,4 34 0-16,6 37 0 15,3 39 0 1,0 12 0-16,18 1 0 0,11 4 0 16,11 5 0-16,10 20 0 15,3 12 0-15,-6 16 0 16,-8 27 0-16,-14 20-12 15,-18 11-36-15,-7 8 4 0,-32 2 26 16,-18-1 17 0,-13-9 1-16,-3-6 1 15,-2-10 6 1,13-8-5-16,17-8-2 0,38-3-191 0,7-11-457 16,33-14-648-16</inkml:trace>
  <inkml:trace contextRef="#ctx0" brushRef="#br0" timeOffset="129434.73">27031 7124 1512 0,'0'0'925'0,"0"0"-254"16,0 0-178-16,0 0-316 16,0 0-112-16,0 0-50 0,0 0 13 15,-25 107 11-15,25-55-27 16,0-2-3-16,4-4-7 15,19-8-2-15,8-12-8 16,-2-12-29-16,0-10 14 16,-5-4 23-16,-4-6 7 15,-6-18-1-15,-3-6 2 16,-7-4-8-16,-4-8-1 16,0-4 1-16,-8-2 0 15,-11-1 7-15,-3 9 0 16,2 8 22-16,7 10 8 0,4 11 2 15,7 4-4-15,2 7-22 16,0 0-13-16,20 0 7 16,13 0-6-16,7 10 0 15,8 2 8-15,-4 5-9 16,-2 2-2-16,-6 6-4 16,-10 4 6-16,-3 6-1 15,-7 3 1-15,-3 2 0 16,-3 0 0-16,2-4 0 15,-1-4 0-15,3-8-1 16,1-8 1-16,3-6-4 16,6-10 4-16,5 0 0 0,4-6 0 15,4-16 0-15,0-6 0 16,-1-6-1-16,-3-4 1 16,-2-2 8-16,-8 6 10 15,-6 8-18-15,-7 10 0 16,-6 11 0-16,-2 5 0 15,-2 9 0-15,0 21 0 16,5 6 0-16,-1 4 0 16,0 0 0-16,6-6 0 0,-2-8 0 15,3-12 0-15,-1-10 0 16,1-4 0-16,2-10 0 16,3-16 0-16,2-8 0 15,-1-4 0-15,4-2 0 16,-2-2 0-16,4 4 0 15,-1 6 0-15,-5 9 0 16,2 11 0-16,-3 12 0 16,-1 0 0-16,5 4 0 15,2 17 0-15,2 1 0 16,5-2 0-16,5-2-15 16,1-10-51-16,-1-8 18 15,-3 0 36-15,-4-22 1 0,-7-10 11 16,-7-9 7-16,-3-3 16 15,-6-4 20-15,-4-2-7 16,0 2 7-16,-7 6-43 16,-13 12 0-16,-7 16 0 15,-2 14 0 1,-4 22 0-16,2 28 0 0,4 16 0 16,12 10 0-16,7 3 0 15,8-7 0-15,12-14-11 16,17-12-23-16,9-18 2 15,4-14 31-15,3-12 0 0,-3-2 1 16,-3-20 28 0,0-10-2-16,-3-8-1 0,-3-4-25 15,-2-5 0-15,-2 4 0 16,-2 4 0-16,-8 11 0 16,-5 12 0-16,-5 14 0 15,-3 2 0-15,0 16 0 16,0 16 0-16,1 11 0 15,-1 1 0 1,-2 0 0-16,-1-8 0 0,-3-8 0 16,2-12 0-16,-2-12 0 15,0-4 0-15,5 0 0 0,2-16 0 16,6-12 0-16,7-6 0 16,11-12 0-16,11-5 0 15,5-5 0 1,4 4 0-16,-4 8 0 0,-11 12 0 15,-12 10 0-15,-13 14 0 16,-11 8 0-16,-24 4-201 16,-14 16-260-16,-2 2-623 0</inkml:trace>
  <inkml:trace contextRef="#ctx0" brushRef="#br0" timeOffset="131627.34">29853 6874 215 0,'0'0'1211'15,"0"0"-651"-15,0 0 20 16,0 0-48-16,0 0-186 15,0 0-79-15,0 0-61 16,-13-60-82-16,13 60-69 16,0 22-55-16,4 18 0 15,9 14 0-15,8 10 0 0,1 6 0 16,3-2 0-16,-3-11 0 16,0-13 0-16,-4-19-21 15,-7-14-5-15,-2-11 26 16,0-8 8-16,0-28 4 15,4-12 15-15,5-9-27 16,3-3 0-16,2 0 0 16,0 8 0-16,2 12 0 15,-5 14 0-15,-3 16 0 16,1 10 0-16,0 12 0 0,0 22 0 16,-3 8 0-16,-1 6 0 15,-3-2 0-15,-3-5 0 16,-2-12-11-16,-2-8-20 15,-2-13-2-15,0-8 11 16,3 0 21-16,3-14-4 16,8-15 4-16,7-7 0 15,3-4 0-15,5 2 1 16,0 2 6-16,-2 12-5 16,-6 14-1-16,-5 10 0 15,-5 2 0-15,-1 24 12 16,-2 8 11-16,6 4-7 15,6 0-10-15,5-3-4 16,8-10-2-16,3-7-2 0,1-14-4 16,-2-4-3-16,-5-6 9 15,-3-16 8-15,-8-8-8 16,-3-6 8-16,-5-2 3 16,-3-2-11-16,-6-2 0 15,-4 0 0-15,0 6 1 16,0 10 9-16,-2 13-9 15,-14 13 6-15,-3 17-7 16,-4 29-15-16,3 16 9 16,7 8 5-16,11 2-4 0,2-5 5 15,26-13 1-15,16-18 1 16,10-17-2-16,4-16 0 16,3-3 0-16,-3-28 0 15,-7-15 0-15,-4-8 6 16,-10-11 3-16,-6-9 0 15,-4-9 2-15,-7-22-11 16,-5-23 0-16,-9 11 0 16,-4 18 0-16,0 25 0 15,-2 42 0 1,-15 12 0-16,-6 17 0 0,-8 41 0 0,2 55 0 16,7 40 0-16,11-3 0 15,11-25 0-15,4-36 0 16,21-26 0-16,8-2 0 15,9-8-24-15,8-10 7 16,1-22 2-16,-2-5 0 16,-7-34 14-16,-4-13 2 15,-7-10 0-15,-6-10 13 16,-6-8-13 0,-5-7 4-16,-5 1-5 0,-3 4 7 15,-3 14-1-15,-3 18-6 16,0 25 10-16,0 21-10 0,-9 27 8 31,-9 33-14-31,3 20 6 0,-1 10-6 0,7 5 6 16,9-7 0-16,0-10 1 15,6-14 2-15,19-20-3 16,2-18-8-16,4-18-5 16,0-8 8-16,1-12 5 15,-6-18 1 1,-1-8 8-16,-6-6 3 0,2 0-3 15,-3 6-3-15,-5 8-6 16,-2 12 1-16,-4 18-2 0,0 0-5 31,-1 28 3-31,3 10-3 16,3 6-3-16,3 2 9 16,3-8-17-16,1-6-11 15,2-14 7-15,1-9 7 16,1-9 14-16,-2-4 14 15,2-19-14-15,2-7 0 16,-1-6 11-16,2 2-11 16,-3-2 7-16,-1 8 2 15,-6 6-7-15,-7 12 23 0,-2 10-25 16,-7 0 0-16,2 24-9 16,2 12-3-16,3 4 11 15,4 0 0-15,7-4-21 16,0-10-14-16,1-9-18 15,-1-16 39-15,-5-1 7 16,-3-11 8-16,-10-20 6 16,0-5-5-16,-6-6-1 15,-17-2 6-15,-4 0-5 16,0 0-1-16,5 8 0 16,4 7 0-16,12 10 5 15,6 10 1-15,13 8-6 16,25 1 6-16,15 0-6 0,12 0 0 15,6 0 0-15,1 0-11 16,-3 0 11-16,-11-4-14 16,-14-13 14-16,-13-1 10 15,-15-2-9-15,-14 2 29 16,-2 6-12-16,-2 6-3 16,-23 6 5-16,-10 8-20 15,-10 24 0-15,1 8 14 16,2 8-13-16,10 1-1 15,16-5 9-15,14-8-7 16,2-8 19-16,18-12-5 16,16-12 31-16,6-4-47 0,2-16 0 15,-2-20 0-15,-4-10 0 16,-7-8 0-16,-2-8 0 16,-8-9 0-16,-1-5 0 15,0-6 0-15,-11 1 0 16,2 12 0-16,-7 16 0 15,-2 23 0-15,0 24 0 16,0 12 0-16,0 55 0 16,-11 37 0-16,4 30 0 15,-2-4 0-15,7-22 0 16,2-31 0-16,0-23-17 0,-2 0-203 16,-3-4-283-16,-17-10-84 15,1-13-127-15,-2-20-470 0</inkml:trace>
  <inkml:trace contextRef="#ctx0" brushRef="#br0" timeOffset="131784.62">31124 6309 1506 0,'0'0'1263'0,"0"0"-1051"16,0 0 59-16,237 15-48 15,-56 15-223-15,20-2-5 16,-45-6-225-16,-40-12-601 0</inkml:trace>
  <inkml:trace contextRef="#ctx0" brushRef="#br0" timeOffset="132062.43">32953 5995 1262 0,'0'0'1588'15,"0"0"-1332"-15,0 0 39 16,145 139-49-16,-87-35-111 16,-3 39-75-16,-12 17-29 15,-26 1-16-15,-17-16-7 0,-13-18-7 16,-18-23-2-1,-3-23-2-15,3-23-3 0,-2-12-6 16,-10 2-54-16,-26 12-136 16,5-8-254-16,12-16-698 0</inkml:trace>
  <inkml:trace contextRef="#ctx0" brushRef="#br0" timeOffset="132219.81">33316 7552 2495 0,'0'0'337'0,"0"0"-156"15,0 0-181-15,0 0-156 16,0 0-1545-16</inkml:trace>
  <inkml:trace contextRef="#ctx0" brushRef="#br0" timeOffset="134355.87">2169 9715 2148 0,'0'0'506'0,"0"0"-299"16,0 0 176-16,0-122-35 16,0 110-137-16,-2 12-85 15,-7 4-40-15,-11 44-38 16,-20 52-15-16,-20 49-33 0,-11 25 0 16,2 1 0-16,18-43 0 15,17-48 0-15,16-34 0 16,9-22 0-16,3-7 0 15,4-10 0-15,2-7 0 16,0-4 0-16,0-33 0 16,11-36 0-1,9-37 0-15,7-36 0 0,4-15 0 16,-2 9 0-16,-5 35 0 16,-6 43 0-16,-5 28 0 15,-6 24 0-15,0 12 0 0,1 6 0 16,1 14 0-16,7 50 0 15,9 44 0 1,8 39 0-16,3 13 0 0,-3-25 0 16,-6-35 0-16,-7-40 0 15,-5-14-3-15,2-2-197 16,-17-1-293-16,0-10-187 16,-6-16-208-16</inkml:trace>
  <inkml:trace contextRef="#ctx0" brushRef="#br0" timeOffset="134528.96">1822 10333 1714 0,'0'0'933'16,"0"0"-474"-16,0 0-137 15,0 0-120-15,0 0-124 16,0 0-31-16,127-16-7 16,-49 2-32-1,51-22-8 1,-17 2-336-16,-12 0-844 0</inkml:trace>
  <inkml:trace contextRef="#ctx0" brushRef="#br0" timeOffset="134802.28">2773 9707 2076 0,'0'0'573'15,"0"0"-121"-15,0 0-150 16,-66-122-63-16,55 102-103 15,1 12-50-15,2 8 11 16,-5 10-38-16,-12 46-32 16,-8 42-20-16,-1 46 7 15,10 23 14-15,12 0-28 16,12-17 0-16,0-22 0 16,16-12 0-16,1-19 0 15,-3-21 0-15,-7-18 0 16,-3-4 0-16,-2 4 0 15,-2 5 0-15,0-3 0 0,-2-14 0 16,-15-18 0-16,-17-28-90 16,5 0-281-16,0-26-694 0</inkml:trace>
  <inkml:trace contextRef="#ctx0" brushRef="#br0" timeOffset="134953.19">2370 10564 2167 0,'0'0'913'0,"0"0"-462"0,0 0-195 16,0 0-133-16,0 0-81 16,127-67-17-16,-44 37-25 15,50-28-79-15,-19 6-375 16,-16 2-563-16</inkml:trace>
  <inkml:trace contextRef="#ctx0" brushRef="#br0" timeOffset="135567.29">3279 9701 548 0,'0'0'1844'0,"0"0"-1225"16,0 0-139-16,0 0-165 15,0 0-114-15,0 0-112 16,0 0-89-16,-94-58 0 16,81 108 0-16,-9 35 0 15,0 35 0-15,2 30 0 16,6-12 0-16,14-27 0 15,0-41 0-15,14-28 0 16,17-6 0-16,9-4-14 16,7-12-55-16,4-18 14 15,-2-2 17-15,-5-30 19 16,-5-12 19-16,-10-10 10 16,-10-6 5-16,-5-5 27 0,-7 5-21 15,-5 8 21-15,-2 16-13 16,0 14 7-16,0 18-36 15,0 2 0-15,0 24 0 16,0 20 0-16,0 13 0 16,0 4 0-16,6-2 0 15,12-11 0-15,5-16-23 16,3-14-11-16,3-14-2 16,0-4 34-16,2-14 2 15,0-18 6-15,0-10 12 16,1-6-3-16,-1 0 18 15,-4 6-10-15,-5 7-23 0,-1 13 0 16,-6 14 0-16,-1 8 0 16,-1 8 0-16,-3 24 0 15,2 13 0-15,-3 7 0 16,-5 0 0-16,-2-4 0 16,-2-10 0-16,0-14 0 15,0-10 0-15,0-10 0 16,2-4 0-16,8 0 0 15,1-14 0-15,9-16 0 16,6-12 0-16,7-12-29 16,4-7-142-16,-6-20-205 0,-9 14-162 15,-13 11-270-15</inkml:trace>
  <inkml:trace contextRef="#ctx0" brushRef="#br0" timeOffset="135725.31">3317 9896 2671 0,'0'0'648'0,"0"0"-269"15,0 0-164-15,0 0-136 0,158-20-55 16,-16 5-24-16,-12 4-78 16,-7-2-721-16</inkml:trace>
  <inkml:trace contextRef="#ctx0" brushRef="#br0" timeOffset="136157.57">5275 10315 2515 0,'0'0'951'0,"0"0"-666"15,0 0-51-15,0 0-123 0,0 0-111 16,0 0 0-16,0 0 0 16,27-75 0-16,-20 25 0 15,0-14 0-15,-3-8 0 16,-1-8 0-16,-3-7 0 16,0-4 0-16,0-4 0 15,0 3 0-15,-5 9 0 16,-9 20 0-16,1 18 0 15,5 23 0-15,-2 22 0 16,4 8 0-16,-1 55 0 0,-1 37 0 16,2 34 0-1,4 12 0-15,2-23 0 0,0-31 0 16,12-34 0-16,9-7 0 16,16 0 0-16,11-2 0 15,15-5 0-15,8-20 0 16,3-22 0-16,-3-2-26 15,-9-28-265-15,-15-46-256 16,-20 7-305-16,-18 1-375 0</inkml:trace>
  <inkml:trace contextRef="#ctx0" brushRef="#br0" timeOffset="136330.84">4975 9882 101 0,'0'0'2329'16,"0"0"-1628"-16,0 0-182 15,0 0-267-15,0 0-126 16,0 0-78-16,213-2-28 16,-32-9-20-16,24-4-12 15,-38 1-239-15,-42 2-838 0</inkml:trace>
  <inkml:trace contextRef="#ctx0" brushRef="#br0" timeOffset="137559.28">6715 10160 2169 0,'0'0'822'0,"0"0"-650"15,0 0 56-15,0 0 48 16,0 0-71-16,0 0-79 15,0 0-28-15,122 18-98 0,-97-46 0 16,-2-12 0-16,-2-8 0 16,0-10 0-16,-1-6 0 15,-3-7 0-15,-1-6 0 16,-5-22 0-16,-4 5 0 16,-5-2 0-16,-2 3 0 15,0 25 0-15,0 8 0 16,-5 24 0-16,-1 24 0 15,0 12 0-15,-4 52 0 16,1 50 0-16,5 43 0 16,4 13 0-16,0-7 0 15,11-39 0-15,9-40 0 16,5-20 0-16,4-16 0 0,9-1 0 16,6-9 0-16,5-11 0 15,1-15 0-15,-6-1 0 16,-5-30 0-16,-5-9 0 15,-7-10 0-15,-7-4 0 16,-7 0 0-16,-3 6 0 16,-6 12 0-16,-2 14 0 15,-2 18 0-15,0 4 0 16,0 26 0-16,0 17 0 16,2 14 0-16,7 1 0 15,7-2 0-15,1-8 0 16,6-15 0-16,-1-14 0 15,1-10 0-15,1-9 0 0,-2-9 0 16,1-17 0-16,-2-10 0 16,4-6 0-16,0-2 0 15,-1 0 0-15,-3 8 0 16,-6 6 0-16,-4 14 0 16,-6 10 0-1,-3 6 0-15,0 8 0 0,3 20 0 16,1 10 0-16,3 6 0 0,2 0 0 15,2-6 0-15,-2-8 0 16,-1-8 0 0,-4-12 0-16,-1-6-24 15,1-4 24-15,1 0 0 16,6-12 24-16,8-14-24 16,8-6 0-16,2-6 0 15,5-4 0-15,-5 6 0 16,-2 6 0-16,-10 10 0 15,-7 12 0-15,-3 8 0 16,-5 0 0-16,2 20 0 0,6 10 0 0,-1 4 0 16,0 0 0-1,3-6 0-15,-6-10-45 0,1-10-48 16,-2-8 25-16,2 0 68 16,4-20 12-16,7-8 0 15,3-8 2-15,4-2-13 16,0 0 26-16,-4 8 5 15,-2 10 1-15,-6 8 15 16,-1 12-21-16,-1 0-27 16,3 18 0-16,6 12 0 15,4 4 0-15,5 2 0 0,8-4 0 16,1-8 0-16,4-12 0 16,-1-10 0-16,1-2 0 15,-5-16 0-15,-4-10 0 16,-4-8 0-1,-7-2 0-15,-6-4 0 0,-7-4 0 16,-9-1 0-16,-2 1 0 16,0 4 0-16,-15 12 0 15,-3 12 0-15,1 16 0 16,-4 0 0-16,4 32 0 16,3 14 0-16,8 11 0 15,6 1 0-15,0-2 0 16,26-8 0-16,14-10 0 0,12-16 0 15,6-16-140-15,11-18-343 16,-16-18-424 0,-15-8-659-16</inkml:trace>
  <inkml:trace contextRef="#ctx0" brushRef="#br0" timeOffset="137732.59">8439 9234 1726 0,'0'0'1487'0,"0"0"-891"0,0 0-309 31,0 0-287-31,0 0 0 16,0 0 0-16,0 0-135 16,-93-28-473-16,55 36-1140 0</inkml:trace>
  <inkml:trace contextRef="#ctx0" brushRef="#br0" timeOffset="137899.03">6782 9675 2540 0,'0'0'884'0,"0"0"-530"16,0 0-140-16,134 0-110 15,1 0-104-15,50-4 0 16,25-12 0-16,-48-2-306 15,-37 4-1040-15</inkml:trace>
  <inkml:trace contextRef="#ctx0" brushRef="#br0" timeOffset="139065.31">10519 9629 1618 0,'0'0'833'16,"0"0"-316"-16,0 0-192 15,0 0-1-15,15-118-113 16,-22 101-83-16,-17 9-52 16,-8 8-12-16,-7 0-64 15,-2 22 0-15,1 13 0 16,9 7 0-16,14 2 0 15,17-2 0-15,0-4 0 16,23-2 0 0,16-3 0-16,5-5 0 0,2-5 0 0,-3-2 0 15,-9-3 0-15,-10-3 0 16,-11 3 0-16,-13 0 0 16,-2 7 0-16,-29-1 0 15,-11 0-3-15,-5-2-9 16,5-8-21-1,11-10-13-15,12-4 17 0,19-14-10 16,2-22-76 0,41-14-86-16,15-17 43 0,26-23 41 15,17-30-41-15,-12 6 16 16,-17 9 49-16,-22 21 43 16,-25 30 50-16,-7 2 89 0,-7 6 92 15,-11 15 72-15,0 16-6 16,0 7-73-16,-15 8-33 15,-6 2-88-15,-1 30-31 16,-2 20 14-16,4 18-36 16,4 14 0-16,14 6 0 15,2 3 0-15,29-9 0 16,18-10 0 0,13-12 0-16,7-15 0 0,-1-19 0 15,-3-14 0-15,-7-14 0 16,-12 0 0-16,-13-22 0 15,-11-10 0-15,-9-7 0 16,-9-1 0-16,-2-4 0 0,0 6 0 16,-15 6 0-1,-5 12 0-15,0 14 0 0,-2 6 0 16,1 26 0-16,8 18 0 16,9 8 0-16,4 2 0 31,17-6 0-31,31-9 0 0,18-20 0 0,12-16-24 15,7-3-14-15,-5-36 1 16,-11-12 4 0,-15-15 33-16,-19-5 0 0,-14-6 32 0,-13-4 33 31,-8-2-30-31,0 0-35 16,0 7 0-16,-10 15 0 15,-2 14 0-15,1 18 0 16,5 15 0-16,-2 11 0 15,-1 15 0-15,1 29 0 16,-4 22 0-16,3 32 0 16,5 36 0-16,4 31 0 15,0 13 0-15,15-7 0 0,12-15 0 16,0-37 0 0,-4-27 0-16,-5-28 0 0,-7-16 0 15,-1-3 0-15,0-8 0 16,-8-6-29-16,-2-23-166 15,-12-8-31-15,-17-17-116 16,-21-45-226-16,7 4-45 16,5-8-372-16</inkml:trace>
  <inkml:trace contextRef="#ctx0" brushRef="#br0" timeOffset="139518.65">11683 9476 1315 0,'0'0'698'0,"0"0"-168"16,0 0-33-16,0 0-220 0,0 0-121 15,132-73-56-15,-96 109-59 16,-3 8-17-16,-8 6-24 16,-12 4-40-16,-13-2-26 15,-2-4-8-15,-32-4 25 16,-6-8 49-16,-5-7 30 16,8-11 45-16,12-7 11 15,16-8-5-15,9-3-8 16,27-7-5-16,31-18-49 15,20-11-5-15,15-11-14 0,3-7-1 16,-9-4-6 0,-18 0-4-16,-22 4 11 0,-24 5 1 15,-19 12 53-15,-4 4 67 16,-20 13-37-16,-9 10-84 16,-5 8 0-16,5 2 0 15,5 6 0-15,8 17 0 16,10 0 0-16,6 5 0 15,0 0 0-15,19 5 0 16,15-1 0-16,4 1 0 16,2 2 0-16,0-3 0 15,-5 2 0-15,-6 0 0 16,-8 0 0-16,-8-2 0 0,-6-2 0 16,-7-4 0-16,-2-3 0 15,-25-7-60 1,-20-6-56-16,-15-10-161 0,-65-7-207 15,15-15-333-15,1-7-565 0</inkml:trace>
  <inkml:trace contextRef="#ctx0" brushRef="#br0" timeOffset="139691.73">10812 9262 2474 0,'0'0'854'16,"0"0"-514"-16,0 0-80 15,245-20-92-15,-39 18-168 16,27 2 0-16,-1 0 0 16,-65 0-12-16,-55-2-929 0</inkml:trace>
  <inkml:trace contextRef="#ctx0" brushRef="#br0" timeOffset="139856.76">13511 9819 2257 0,'0'0'1370'0,"0"0"-1210"0,0 0-160 16,0 0-946-16</inkml:trace>
  <inkml:trace contextRef="#ctx0" brushRef="#br0" timeOffset="156719.65">13127 9705 1965 0,'0'0'871'16,"0"0"-558"-16,0 0 36 15,0 0-70-15,0 0-110 16,0 0-77-16,91-10-34 15,-70 36-58-15,-1 13 0 16,-5 8 0-16,-2 7 0 16,-7 7 0-16,-6-5 0 0,-8-4 0 15,-21-6 0-15,-6-8 0 16,-10-10-8-16,10-10-281 16,10-11-937-16</inkml:trace>
  <inkml:trace contextRef="#ctx0" brushRef="#br0" timeOffset="157467.79">14493 9472 2746 0,'0'0'748'16,"0"0"-471"-16,0 0 48 16,0 0-325-16,0 0 0 15,0 0 0-15,0 0 0 16,0 163 0-16,11-89 0 16,4 0 0-16,6-11 0 0,3-13 0 15,5-18 0-15,3-18 0 16,5-14 0-16,1-10 0 15,5-26 0-15,-1-13 0 16,-2-6 0-16,0-4 0 16,-6 5 0-16,-5 12 0 15,-4 16 0-15,-6 20 0 16,-1 6 0-16,4 24 0 16,0 16 0-16,7 6 0 15,3 0 0-15,3-1 0 16,-2-11 0-16,4-10 0 0,-9-14 0 15,-3-10 0-15,-3-2 0 16,-7-23 0-16,-1-8 0 16,-3-7 0-16,-1-5 0 15,-4-1 0-15,1 2 0 16,-1 10 0-16,-2 12 0 16,6 16 0-16,1 6 0 15,7 6 0-15,11 16 0 16,6 2 0-16,10-2 0 15,6-6 0-15,3-6 0 0,-4-8 0 16,-2-2 0-16,-8-14 0 16,-7-18 0-1,-8-6 0-15,-7-10 0 0,-10-5 0 16,-8-1 0-16,0 2 0 16,-11 10 0-16,-15 18 0 15,-11 18 0-15,-2 12 0 16,-3 39 0-16,3 20 0 15,13 16 0-15,12 5 0 16,14-4 0-16,14-7 0 16,37-13 0-16,21-16 0 0,14-24-143 15,34-28-312 1,-21-28-402-16,-19-12-774 0</inkml:trace>
  <inkml:trace contextRef="#ctx0" brushRef="#br0" timeOffset="157619.31">16095 8915 2085 0,'0'0'704'15,"0"0"-388"-15,0 0-6 16,0 0-45-16,-18 136-110 0,31-68-103 16,10 7-52-16,12 37-243 15,-4-18-561 1,-2-8-1053-16</inkml:trace>
  <inkml:trace contextRef="#ctx0" brushRef="#br0" timeOffset="158121.5">16403 9960 1543 0,'0'0'1157'16,"0"0"-398"-16,0 0-434 16,0 0-130-16,55-113-78 0,-22 58-117 15,8-10 0 1,3-7 0-16,6-22 0 0,-6-27 0 15,-11-21 0-15,-15 13 0 16,-18 31 0-16,0 37 0 31,-11 34 0-31,-11 7 0 16,-5 10 0-16,-6 10 0 0,4 24 0 16,0 45 0-16,10 35 0 0,19 30 0 15,0-5 0 1,19-25 0-16,10-32 0 0,4-26 0 15,9 2 0-15,12-4 0 16,8-8 0-16,0-20 0 16,1-16 0-16,-10-16 0 15,-8-28 0-15,-7-20 0 16,-9-34 0-16,-7-34 0 16,-8-27 0-16,-8 12-3 15,-6 39 3-15,0 46 3 16,0 42-3-16,-6 16 0 15,-10 4 0-15,-9 50 0 16,3 46 0-16,16 39 0 0,6 13 0 16,17-19 0-1,19-35 0-15,1-34 0 0,11-14 0 16,14-2-56-16,56-6-175 16,-9-7-374-16,-10-26-525 0</inkml:trace>
  <inkml:trace contextRef="#ctx0" brushRef="#br0" timeOffset="159363.15">18020 8995 228 0,'0'0'2164'0,"0"0"-1354"16,0 0-488 0,0 0-71-16,0 0-107 0,-125 8-53 15,119 50-43-15,6 17-22 16,0 13-14-16,2 4-12 15,13 0 0-15,3-7 0 16,1-13 0-16,-4-16 0 16,-1-20-17-16,-4-16-5 15,-3-18 22 1,1-2 0-16,4-20 10 0,1-18-9 0,10-10 0 16,1-6 11-16,1 2-11 15,-1 6 13-15,-6 13-14 16,-3 17 0-16,-3 16 0 15,-3 0 0-15,7 31 0 16,1 9 0 0,8 7 0-16,8 2 0 0,7-3 0 15,7-8-14-15,5-8-58 16,0-10-121 0,4-10-76-16,0-10 40 0,-2 0-67 15,-6-16-24-15,0-14 45 16,-6-6 87-16,-9-6 101 15,-6-2 87-15,-9 1 82 0,-12 3 179 16,-6 7 85-16,0 4-38 16,-24 7-36-16,-7 8-56 15,-7 12-69-15,-7 2-69 32,1 12-22-32,-4 20-20 0,9 10-30 15,7 5-6-15,14-1 1 16,16-2 0-16,2-8-1 15,20-10-6-15,14-10-25 0,6-10-1 0,0-6-5 16,-4-4 19-16,-5-16 17 16,-4-8 1-1,-2-4 10 1,-6-2-2-16,-1-1 14 16,-3 7 4-16,-3 10-7 15,-5 10-10-15,-3 8-9 16,-4 8 2-16,0 23-2 15,0 11 1-15,2 4 7 16,5 0-7-16,2-8-1 16,2-8-16-16,2-12-5 0,3-10 10 15,1-8 11 1,6 0 9-16,-1-16 0 0,7-12 10 16,0-4-7-16,5-4 8 15,-1-2 10-15,0 2 0 16,-1 6 10-16,-3 8-9 15,-9 14-31-15,-3 8 0 16,-3 5 0-16,-3 23 0 16,0 11 0-16,-4 3 0 15,-2 0 0-15,1-4 0 16,-2-8-17-16,1-8 4 16,2-10-7-16,-3-12 14 15,3 0 6-15,4-8 8 0,3-16 5 16,3-8-11-16,3-6 5 15,7-2-7-15,6 0-1 16,1 1-7-16,3 7 7 16,-3 13 1-16,-1 6 0 15,-2 12 0-15,-2 1 1 16,0 1 2-16,2 13-3 16,3 0 0-16,4 0-1 15,0-3 1-15,4-7 3 16,1-4-2-16,-3 0-1 15,0-20 5-15,-3-11-5 0,-3-7-1 16,-3-10-7 0,-6-4 8-16,-9-6 1 0,-10 0-1 15,-6 4 0-15,-9 9-1 16,-26 17-3-16,-12 20-4 16,-7 8-1-16,-2 36 9 15,8 18 0-15,12 13 15 16,18 5 24-16,18 0-39 15,14-3 0-15,32-11 0 16,19-10 0-16,15-12 0 0,12-12 0 16,-1-14 0-1,-7-10 0-15,-8 0 0 16,-16-2 0-16,-18-12 0 0,-15 4 0 16,-15 2 0-16,-12 8 0 15,-20 0-557-15,-3 8-1330 0</inkml:trace>
  <inkml:trace contextRef="#ctx0" brushRef="#br0" timeOffset="160396.69">3629 11780 1805 0,'0'0'669'0,"0"0"-341"0,0 0 219 16,0 0-236-16,0 0-85 15,0 0-122-15,0 0-67 16,29-5 1-16,5 55-7 15,10 20-31-15,9 10 0 16,12 6 0-16,4 0 0 16,3-1 0-16,-3-9 0 15,-3-6 0-15,-10-12 0 16,-10-11 0-16,-11-14 0 16,-16-12 0-16,-7-11-8 0,-12-13-169 15,0-16-295 1,0-12-540-16</inkml:trace>
  <inkml:trace contextRef="#ctx0" brushRef="#br0" timeOffset="160622.6">4331 11722 1947 0,'0'0'709'16,"0"0"-340"-16,0 0 188 15,0 0-316-15,0 0-100 16,0 0-103-16,0 0-22 15,-93 85 20 1,52-15-7-16,-8 8-16 0,-9 4-13 0,-6 3 0 16,-3-5 0-1,2-4 0-15,6-6 0 0,7-10 0 16,14-6 0-16,11-12 0 16,16-9 0-16,11-11-95 15,24-8-404-15,10-10-462 0</inkml:trace>
  <inkml:trace contextRef="#ctx0" brushRef="#br0" timeOffset="160920.66">4970 11644 1850 0,'0'0'785'15,"0"0"-298"-15,0 0 67 16,0 0-292-16,0 0-104 16,0 0-158-16,0 0 0 15,-31 45 0-15,9 20 0 16,0 14 0-16,-1 7 0 16,6 0 0-16,5-2 0 0,8-5 0 15,4-5 0-15,8-6 0 31,27-8 0-31,11-8 0 16,12-13 0-16,11-14-27 16,33-22-189-16,-17-3-316 0,-11-9-437 15</inkml:trace>
  <inkml:trace contextRef="#ctx0" brushRef="#br0" timeOffset="161265.51">5806 11540 459 0,'0'0'2001'16,"0"0"-1393"-16,0 0-147 16,0 0-135-16,0 0-85 15,0 0-241-15,0 0 0 16,-3 14 0-16,1 54 0 0,2 17 0 15,0 5 0-15,0 2 0 16,0-4 0-16,0-10 0 16,2-10 0-16,10-9 0 15,3-11 0-15,5-8 0 16,5-10 0-16,8-12 0 16,5-12 0-16,9-6-155 15,2-16-182-15,13-42-231 16,-10 4-296-16,-15-1-692 0</inkml:trace>
  <inkml:trace contextRef="#ctx0" brushRef="#br0" timeOffset="161454.54">5532 11875 821 0,'0'0'1716'0,"0"0"-1192"16,0 0-61-16,0 0-201 15,0 0-146-15,0 0-72 16,0 0-43-16,113-50-2 16,-41 50-47-16,8 0-133 15,40 0-100-15,-18 0-322 16,-17 0-336-16</inkml:trace>
  <inkml:trace contextRef="#ctx0" brushRef="#br0" timeOffset="161753.25">6330 11387 163 0,'0'0'2106'0,"0"0"-1459"16,0 0-306-16,0 0-11 15,0 0-161-15,0 0-37 16,0 0-24-16,135 125-40 0,-85-51-36 15,12 26-32-15,-9-6 0 16,-4 5 0-16,-7-1 0 16,-17-18 0-16,-5 9 0 15,-15-7 0-15,-5-8 0 16,-12-8 0-16,-19-10 0 16,-5-9 0-16,-4-11 0 15,3-10 0-15,4-11 0 16,12-15-138-16,8-1-537 15,13-20-798-15</inkml:trace>
  <inkml:trace contextRef="#ctx0" brushRef="#br0" timeOffset="161996.18">7350 11977 2234 0,'0'0'904'16,"0"0"-394"-16,0 0-252 16,0 0-68-16,0 0-190 15,0 0 0-15,0 0 0 16,147-44-21-16,-94 38-161 16,7 6-339-16,-10 0-316 0,-17 0-409 0</inkml:trace>
  <inkml:trace contextRef="#ctx0" brushRef="#br0" timeOffset="162160.04">7255 12242 1558 0,'0'0'821'16,"0"0"-272"-16,0 0-189 0,0 0-49 0,0 0-155 16,0 0-66-1,0 0-36-15,171-4-54 16,-93-14-46-1,24-15-226-15,-19 6-524 16,-14 3-812-16</inkml:trace>
  <inkml:trace contextRef="#ctx0" brushRef="#br0" timeOffset="163020.01">9538 11632 715 0,'0'0'1001'0,"0"0"-610"0,0 0-9 16,0 0 126-16,67-104-183 16,-63 94-82-16,-4 8-78 15,0 2-35-15,0 16-44 16,-20 40-64-16,-20 45-8 16,-18 33 13-16,0-2 0 15,7-23 3-15,13-40-14 16,14-22-2-16,3-3-14 15,3-6 0-15,5-8 0 16,9-18 0-16,4-12 0 16,0-10 0-16,13-30 0 0,9-20 0 15,14-30 0-15,11-37 0 16,11-31 0-16,-5 10 0 16,-10 31 0-16,-17 41 0 15,-10 42 0-15,-5 8 0 16,1 12 0-16,-4 14 0 15,-1 12 0-15,7 54 0 16,3 38 0-16,12 31 0 16,4-5 0-16,0-24 0 15,-3-34 0-15,-4-26 0 16,6 5 0-16,1-1 0 0,2-2 0 16,-8-16-26-16,-6-14-208 15,-21-18-390-15,0-16-40 16,-5-10-403-16</inkml:trace>
  <inkml:trace contextRef="#ctx0" brushRef="#br0" timeOffset="163162">9464 12007 1527 0,'0'0'582'0,"0"0"-239"0,0 0 181 15,0 0-308-15,0 0-102 16,0 0-37-16,0 0-30 15,114-14-47-15,-21 4-26 16,-10 2-294-16,-5 0-540 0</inkml:trace>
  <inkml:trace contextRef="#ctx0" brushRef="#br0" timeOffset="163525.76">10523 11478 1587 0,'0'0'772'0,"0"0"-166"15,0 0-101-15,0 0-232 16,0 0-108-16,0 0-90 15,0 0-29-15,31 64 21 16,9-8-67-16,12 17 0 0,12 4 0 16,11 4 0-16,8-7 0 15,0-8 0-15,-4-12 0 16,-8-13 0-16,-10-14 0 16,-18-10-20-16,-14-14-107 15,-21-3-116-15,-8-18-89 16,-20-11-518-16,-9-6-361 0</inkml:trace>
  <inkml:trace contextRef="#ctx0" brushRef="#br0" timeOffset="163761.37">11080 11466 1698 0,'0'0'690'16,"0"0"-113"-16,0 0-72 15,0 0-241-15,0 0-116 16,0 0-56-16,-141 94-10 15,110-22-42-15,-5 13-40 16,-1 1 0-16,-1 2 0 16,-3-6 0-16,-1-9 0 15,5-9 0-15,1-10 0 16,7-10 0-16,11-12 0 0,7-10 0 31,11-10 0-31,0-12-17 0,55-14-434 0,1-20-257 16,6-6-1145-16</inkml:trace>
  <inkml:trace contextRef="#ctx0" brushRef="#br0" timeOffset="164023.29">11537 11346 1964 0,'0'0'869'0,"0"0"-352"0,0 0-172 16,0 0-151-16,0 0-116 16,0 0-41-16,-92 122 29 15,63-30-40-15,3 26-26 16,9-3 0-16,11-15 0 16,6-14 0-16,6-24 0 15,26 5 0-15,11 1 0 16,13-14 0-16,10-14 0 15,38-24-158-15,-12-10-455 16,-14-6-487-16</inkml:trace>
  <inkml:trace contextRef="#ctx0" brushRef="#br0" timeOffset="164431.69">12214 11983 2056 0,'0'0'782'0,"0"0"-400"15,0 0 149 1,0 0-306-16,0 0-105 0,0 0-120 16,-20-102 0-1,20 58 0-15,2-8 0 16,7-7 0-16,-2-5 0 0,-3-2 0 16,-2-2 0-1,1 2 0-15,-3 5 0 0,0 15 0 16,0 14 0-16,0 19 0 15,-5 13 0-15,1 1 0 16,-6 34 0-16,4 13 0 16,-1 12 0-16,5 10 0 15,2 6 0-15,0 2 0 16,0 2 0-16,2-3 0 0,11-7 0 16,3-8 0-16,2-10 0 15,6-10 0-15,8-12 0 16,11-10 0-16,9-12 0 15,13-8-24-15,7-4-138 16,17-40-207-16,-18 2-234 16,-17-4-399-16</inkml:trace>
  <inkml:trace contextRef="#ctx0" brushRef="#br0" timeOffset="164652.7">11933 11698 2018 0,'0'0'792'0,"0"0"-246"16,0 0-74-16,0 0-275 15,0 0-126-15,0 0-71 16,0 0 0-16,176-66 0 16,-89 64 0-16,9 2-38 15,-1 0-146-15,30 2-270 16,-24 12-236-16,-21-2-491 0</inkml:trace>
  <inkml:trace contextRef="#ctx0" brushRef="#br0" timeOffset="164856.93">12963 11754 1945 0,'0'0'824'15,"0"0"-322"-15,0 0-210 32,0 0-138-32,0 0-110 0,155-42-31 0,-74 37-13 15,1-2-78-15,-2 1-112 16,18-6-168 0,-25 2-414-16,-15 2-384 0</inkml:trace>
  <inkml:trace contextRef="#ctx0" brushRef="#br0" timeOffset="165093.13">13746 11532 1588 0,'0'0'804'31,"0"0"-187"-31,0 0-88 16,0 0-226-16,0 0-48 16,6-109-255-16,-4 105 0 15,-2 4 0-15,0 7 0 16,0 23 0-16,0 14 0 0,4 12 0 15,3 12 0-15,1 2 0 16,4 3 0-16,1-3 0 16,0-8 0-16,3-8 0 15,-1-10 0-15,3-13 0 16,-2-12-42-16,6-19-309 16,-4 0-280-16,-5-6-353 0</inkml:trace>
  <inkml:trace contextRef="#ctx0" brushRef="#br0" timeOffset="165423.31">14025 10944 2004 0,'0'0'797'0,"0"0"-327"16,0 0-195-16,0 0-39 15,0 0-80-15,143 121-65 16,-87-49-24-16,8 26-67 16,3 21 0-16,-9 23 0 0,-18 0 0 15,-22-7 0 1,-18-33 0-16,0-32 0 0,-9-16 0 16,-11-7 0-16,-7 0 0 15,-6 4 0-15,-5-1 0 16,5-12 0-16,4-10 0 15,8-12 0-15,15-16-24 16,6 0-563-16,0-6-1229 0</inkml:trace>
  <inkml:trace contextRef="#ctx0" brushRef="#br0" timeOffset="165596.62">14999 12258 1691 0,'0'0'1152'15,"0"0"-1152"-15,0 0-57 16,0 0-842-16</inkml:trace>
  <inkml:trace contextRef="#ctx0" brushRef="#br0" timeOffset="182296.49">8043 13704 1418 0,'0'0'373'0,"0"0"-43"16,0 0 180-16,0 0-295 15,0 0 55-15,0 0-27 16,-87-49-105-16,87 49-30 16,0 0-33-16,29-1-20 15,18-2-8-15,20-1-35 16,17-6-7-16,10 0-5 0,0 1-165 15,-7 6-309 1,-25 3-329-16,-31 0-269 0</inkml:trace>
  <inkml:trace contextRef="#ctx0" brushRef="#br0" timeOffset="182422.65">7991 13890 1497 0,'0'0'377'15,"0"0"-39"-15,0 0 2 16,0 0-87-16,0 0-59 15,123 34-56-15,-3-42-65 16,36-24-73-16,-20 0-196 16,-25 4-839-16</inkml:trace>
  <inkml:trace contextRef="#ctx0" brushRef="#br0" timeOffset="182990.98">9772 13271 2254 0,'0'0'762'0,"0"0"-307"0,0 0-179 15,0 0-114-15,0 0-93 16,-113 156-55-16,86-28 22 16,2-1-8-16,9-25-8 15,9-30 0-15,3-24-20 16,2-2 0-16,0-3 0 16,2-10 0-16,0-16 0 15,0-17 0-15,0 0 0 0,0-39 0 16,0-19 0-16,0-34 0 15,2-40 0 1,16-44 0-16,6-7 0 0,1 34 0 16,-3 51 0-16,-9 56 0 15,-3 24 0-15,1 8 0 16,1 10 0-16,7 6 0 16,10 54 0-16,8 44 0 15,15 37 0-15,6 13 0 16,2-7 0-16,-11-37 0 15,-12-34 0-15,-6-16 0 0,-6-14 0 16,2 2 0-16,-2-2 0 16,-5-6 0-16,-9-17-78 15,-11-23-65-15,0-5-128 16,-33-64-453-16,-9 2-250 16,-8-3-409-16</inkml:trace>
  <inkml:trace contextRef="#ctx0" brushRef="#br0" timeOffset="183132.29">9656 13698 1179 0,'0'0'623'16,"0"0"-88"-16,0 0-46 16,0 0-230-16,0 0-48 15,0 0-1-15,0 0-26 0,22 46-79 16,30-44-1-16,10-2-61 16,9-6-43-16,30-22-35 15,-21 2-316-15,-14 2-597 0</inkml:trace>
  <inkml:trace contextRef="#ctx0" brushRef="#br0" timeOffset="183495.89">10164 13052 1674 0,'0'0'673'0,"0"0"-321"16,0 0-44-16,0 0-67 16,125-62-98-16,-67 60-56 15,0 2-64-15,-8 8-10 16,-7 18-13-16,-16 12-4 16,-18 10 4-1,-9 6 10-15,-21 6 14 0,-21 1 56 0,-11-1 7 16,2-4 15-16,6-12 0 15,14-12-24-15,16-14 25 16,15-14-103-16,0-4 0 16,33-4 0-16,23-18 0 15,13-6 0-15,10-2 0 16,4 2 0 0,-10 8 0-16,-10 6 0 0,-12 14-129 15,-17 8-254-15,-16 12-667 0</inkml:trace>
  <inkml:trace contextRef="#ctx0" brushRef="#br0" timeOffset="183763.71">11060 13435 1285 0,'0'0'589'0,"0"0"118"16,0 0-77-16,0 0-252 15,0 0-117-15,0 0-135 16,0 0-6-16,113-64-120 0,-66 110 0 16,11 14 0-16,11 10 0 15,9 2 0-15,5 3 0 16,-1-7 0-16,-6-6 0 16,-12-16 0-16,-17-10 0 15,-27-18-182-15,-13-12-452 31,-7-6-479-31</inkml:trace>
  <inkml:trace contextRef="#ctx0" brushRef="#br0" timeOffset="183989.99">11610 13266 2246 0,'0'0'728'0,"0"0"-222"16,0 0-227-16,0 0-110 0,0 0-71 15,0 0-28 1,-102 173-70-16,73-93 0 0,-7 6 0 16,-7-1 0-16,-3-3 0 15,-3-6 0-15,5-12 0 16,10-10 0-16,12-13 0 16,13-15 0-16,18-26-18 15,22 0-357-15,4-11-972 0</inkml:trace>
  <inkml:trace contextRef="#ctx0" brushRef="#br0" timeOffset="184289.84">12296 13048 2160 0,'0'0'817'15,"0"0"-344"-15,0 0-131 16,0 0-120-16,0 0-140 16,0 0-82-16,-69 123 0 15,56-10 0-15,4-2 0 16,9-9 0-16,0-13 0 0,9-24 0 16,20 6 0-16,13 1 0 15,14-16 0 1,13-18 0-16,33-36 0 15,-13-2-297-15,-15-20-716 0</inkml:trace>
  <inkml:trace contextRef="#ctx0" brushRef="#br0" timeOffset="184557.74">12884 12952 2076 0,'0'0'802'16,"0"0"-237"-16,0 0-233 15,0 0-119-15,0 0-105 16,0 0-108-16,0 0 0 16,-24 134 0-16,35-22 0 15,0-1 0-15,-1-9 0 16,-6-12 0-16,2-22 0 16,1 4 0-16,7 5 0 0,3-17 0 15,8-12 0-15,6-16 0 16,4-18 0-16,8-14 0 15,6-2 0-15,0-32 0 16,0-12-149-16,-6-40-315 16,-14 9-328-1,-17 7-524-15</inkml:trace>
  <inkml:trace contextRef="#ctx0" brushRef="#br0" timeOffset="184762.39">12668 13401 2347 0,'0'0'825'16,"0"0"-531"-16,0 0-14 0,0 0-95 0,147-18-95 15,-58 4-62-15,9-4-5 16,2 0-23-16,14-8-80 16,-27 2-435-16,-22 6-741 0</inkml:trace>
  <inkml:trace contextRef="#ctx0" brushRef="#br0" timeOffset="184920.01">13430 13517 2107 0,'0'0'932'31,"0"0"-605"-31,0 0-64 16,134-14-62-16,-16-8-126 15,-2 0-41-15,-6 0-34 16,9-6-84-16,-45 8-387 16,-12-2-566-16</inkml:trace>
  <inkml:trace contextRef="#ctx0" brushRef="#br0" timeOffset="185284.03">14342 13212 2136 0,'0'0'932'16,"0"0"-418"-16,0 0-249 16,0 0-89-16,0 0-103 15,138-110-73-15,-76 94 0 16,2 6 0-16,-8 10 0 16,-8 0 0-16,-17 22 0 15,-16 16 0-15,-15 10 0 16,0 8 0-16,-31 9 0 0,-9 1 0 15,-7-2 0 1,0-6 0-16,7-12 0 0,8-12 0 16,17-10 0-16,13-12 0 15,2-7 0-15,31-5 0 16,19 0 0-16,16-14 0 16,12-4 0-16,5-5 0 15,-4 1 0-15,-7 2 0 16,-12 2 0-16,-18-2-156 15,-17 2-443-15,-18 4-613 0</inkml:trace>
  <inkml:trace contextRef="#ctx0" brushRef="#br0" timeOffset="185521.4">15021 12753 747 0,'0'0'1869'0,"0"0"-1056"0,0 0-525 16,0 0-39-16,125-4-119 16,-65 42-130-16,7 14 0 15,-5 17 0-15,1 27 0 16,-17 28 0 0,-26 24 0-16,-20-9 0 0,-13-29 0 15,-30-30 0-15,-32-5 0 16,-76 33 0-16,8-12-188 15,-11-4-1577-15</inkml:trace>
  <inkml:trace contextRef="#ctx0" brushRef="#br0" timeOffset="187635.37">8043 15454 1614 0,'0'0'936'16,"0"0"-608"-16,0 0 27 15,0 0-78-15,0 0-123 16,0 0-80-16,153-40-10 16,-59 26-38-16,9-4-26 0,-1 4-6 15,-8 12-278-15,-15 2-370 16,-29 0-323-16</inkml:trace>
  <inkml:trace contextRef="#ctx0" brushRef="#br0" timeOffset="187798.45">8154 15789 1813 0,'0'0'747'16,"0"0"-390"-16,0 0 1 15,0 0-87-15,0 0-105 16,134-50-109-16,-49 20-48 15,64-10-9-15,-20 9-300 0,-8 8-598 0</inkml:trace>
  <inkml:trace contextRef="#ctx0" brushRef="#br0" timeOffset="188265.07">9745 15209 2316 0,'0'0'794'0,"0"0"-343"0,0 0-192 15,0 0-80 1,0 0-82-16,0 0-97 16,-134 175 0-16,105-29 0 0,2-3 0 15,10-33 0-15,8-36 0 16,6-36 0-16,3-2 0 15,0-13 0-15,0-9 0 16,3-14 0-16,13-41 0 16,1-31 0-16,5-44 0 15,3-35 0-15,-4-13 0 16,-6 28 0-16,-4 38 0 16,-4 45 0-16,-1 25 0 15,-1 8 0-15,3 14 0 0,4 6 0 16,3 22 0-16,10 45 0 15,6 41 0-15,5 34 0 16,1 15 0 0,2-13 0-16,-4-30 0 0,-4-38 0 15,-6-21 0-15,-1-11 0 16,1-8 0-16,-1 0 0 16,-5-10-74-16,-13-16-140 15,-10-28-247-15,-23-18-354 16,-9-14-814-16</inkml:trace>
  <inkml:trace contextRef="#ctx0" brushRef="#br0" timeOffset="188430.03">9580 15753 2016 0,'0'0'760'0,"0"0"-465"16,0 0-22-16,0 0-50 15,0 0-53-15,118 14-103 16,-51-14-67-16,37-28-16 0,-17 2-460 15,-12-6-518-15</inkml:trace>
  <inkml:trace contextRef="#ctx0" brushRef="#br0" timeOffset="188855.66">10041 14833 2002 0,'0'0'693'0,"0"0"-473"0,0 0 88 16,123-79-68-16,-63 64-135 16,2 6-57-16,-8 9-48 15,-12 0 1-15,-17 18 11 16,-19 13-11-16,-6 9 5 15,-22 6 18-15,-14 0-24 16,-1-4 12 0,3-6-11-16,10-10 8 0,9-8 36 15,15-8-13-15,0-10-1 16,17 0 2-16,18 0-10 16,13 0 8-16,5-4-31 0,2 2 6 15,-1 2 3-15,-7 0-9 16,-14 18 2-1,-15 6 8-15,-14 4-4 0,-4 6 2 16,-15-2-8-16,-21 3 1 16,-11 1 9-16,-3-4-10 15,-4-4 0-15,7-2-4 16,9-4-157-16,13-4-344 16,17-6-771-16</inkml:trace>
  <inkml:trace contextRef="#ctx0" brushRef="#br0" timeOffset="189124.09">11142 15250 1969 0,'0'0'711'15,"0"0"-326"-15,0 0 71 16,0 0-252-16,0 0-121 0,0 0-22 16,0 0 25-1,90 114-37-15,-49-32-34 0,5 6 14 16,2 1-29-16,1-7 0 16,0-10-54-16,-4-16-183 15,-5-20-240-15,-11-22-402 16,-14-14-719-16</inkml:trace>
  <inkml:trace contextRef="#ctx0" brushRef="#br0" timeOffset="189328.75">11477 15252 2061 0,'0'0'821'0,"0"0"-349"0,0 0-187 15,0 0-92-15,-133 134-71 16,104-58-28-16,-2 10-46 15,0 3-48-15,-2 1 0 16,2-10 0-16,7-10 0 16,8-11-122-16,16-32-185 15,2-14-315-15,20-13-559 0</inkml:trace>
  <inkml:trace contextRef="#ctx0" brushRef="#br0" timeOffset="189596.67">12243 14915 2540 0,'0'0'708'16,"0"0"-412"-16,0 0-74 15,-62 128-75-15,57-34-46 16,5 31-59-16,0-9-2 15,7-10-40-15,12-11 0 0,8-29 0 16,9 2 0 0,11-2 0-16,9-16 0 0,4-24-21 15,24-26-150-15,-12-4-351 16,-17-22-502-16</inkml:trace>
  <inkml:trace contextRef="#ctx0" brushRef="#br0" timeOffset="189856.89">12855 14973 1629 0,'0'0'1077'0,"0"0"-470"16,0 0-227-16,0 0-147 16,0 0-145-16,0 0-6 15,-22 120-82-15,33-37 0 16,-2 9 0-16,-2 4 0 15,2 2 0-15,2-8 0 16,9-9 0-16,9-19 0 16,15-14 0-16,10-20 0 15,11-20 0 1,3-8 0-16,-3-16-26 0,-7-16-182 16,-9-38-279-1,-15 7-175-15,-18 8-299 0</inkml:trace>
  <inkml:trace contextRef="#ctx0" brushRef="#br0" timeOffset="190061.89">12574 15410 1525 0,'0'0'1188'0,"0"0"-681"0,0 0-278 16,0 0-30-16,210-84-61 15,-98 60-90-15,-10 6-46 16,-13 4-2-16,-4 6-44 16,-16-2-278-16,-7 3-641 0</inkml:trace>
  <inkml:trace contextRef="#ctx0" brushRef="#br0" timeOffset="190362.7">13564 15240 1957 0,'0'0'964'0,"0"0"-438"16,0 0-259-16,0 0-51 16,0 0-107-16,0 0-52 0,124-40-57 15,-50 26-8-15,40-9-112 16,-18 1-380-16,-16 0-678 0</inkml:trace>
  <inkml:trace contextRef="#ctx0" brushRef="#br0" timeOffset="190788.27">14251 14955 54 0,'0'0'2266'0,"0"0"-1474"0,0 0-443 16,0 0-57-16,46-103-136 16,10 80-78-16,2 1-28 15,0 8-23-15,-8 10-26 16,-13 4-1-16,-16 12-11 15,-15 21-15-15,-6 16 16 16,-14 7-20-16,-20 2 16 16,-1-2 13-16,-3-8-20 15,5-12 21-15,8-10 0 16,11-12 0-16,14-9 11 16,0-5 20-16,27 0 23 15,13-14-6-15,7-3-48 0,9-1 0 16,0 4 0-16,-1 6 0 15,-6 8 0-15,-7 0 0 16,-8 12 0 0,-14 12 0-16,-11 11 0 0,-9 5 0 15,-7 0-11-15,-24 2 11 16,-13 0 11-16,-8-2-11 16,-6-2 0-16,2-4 0 15,4-8 0-15,4-3 0 16,11-10 0-16,8-13-84 15,8-13-387-15,11-14-816 0</inkml:trace>
  <inkml:trace contextRef="#ctx0" brushRef="#br0" timeOffset="191059.08">14845 14626 1833 0,'0'0'1029'16,"0"0"-529"-16,0 0-230 16,131 50 9-16,-59 18-94 0,10 39-185 15,-1 27 0 1,-15 6 0-16,-28-3 0 16,-36-17 0-16,-4-30 0 0,-29-15 0 15,-5-17 0-15,-10-8 0 16,-12 8 0-16,-12 0 0 15,-7 4 0-15,8-18 0 16,4-12 0-16,20-14-162 16,18-14-639-16</inkml:trace>
  <inkml:trace contextRef="#ctx0" brushRef="#br0" timeOffset="191198.31">15834 15629 2374 0,'0'0'709'15,"0"0"-709"-15,0 0-473 0</inkml:trace>
  <inkml:trace contextRef="#ctx0" brushRef="#br0" timeOffset="193195.22">16084 15520 2184 0,'0'0'709'0,"0"0"-517"16,0 0-47-16,0 0-58 15,0 0-87-15,118-32-18 16,-40 28-196-16,-13 2-311 16,-9 2-321-16</inkml:trace>
  <inkml:trace contextRef="#ctx0" brushRef="#br0" timeOffset="193362.6">16802 15482 1470 0,'0'0'1024'16,"0"0"-698"-16,0 0-147 15,0 0-141-15,150-46-38 16,-63 34-586 0,-4 2-709-16</inkml:trace>
  <inkml:trace contextRef="#ctx0" brushRef="#br0" timeOffset="193496">17664 15430 2264 0,'0'0'619'16,"0"0"-466"-16,127-12-55 16,4-6-98-16,-15 4-507 15,-7 2-593-15</inkml:trace>
  <inkml:trace contextRef="#ctx0" brushRef="#br0" timeOffset="193621.68">18475 15406 2376 0,'0'0'686'0,"0"0"-364"0,0 0-19 0,0 0-169 16,0 0-98-16,205-38-36 15,-121 12-561-15,-17 0-1446 0</inkml:trace>
  <inkml:trace contextRef="#ctx0" brushRef="#br0" timeOffset="195031.95">19909 14989 15 0,'0'0'2240'16,"0"0"-1602"-16,0 0-310 15,0 0 131-15,0 0-247 16,0 0-70-16,0 0-80 16,8-30-62-16,44 12 0 15,14 0 0-15,5 0 0 16,2 0 0-16,-4 4 0 15,-7 10-56-15,-21 4-293 0,-16 0-569 16,-25 8-642-16</inkml:trace>
  <inkml:trace contextRef="#ctx0" brushRef="#br0" timeOffset="195188.43">19867 15280 1972 0,'0'0'819'0,"0"0"-367"15,0 0-219-15,0 0-93 16,150-44-61-16,-26 16-68 0,30 2-11 16,-23-1-276-16,-28 13-660 0</inkml:trace>
  <inkml:trace contextRef="#ctx0" brushRef="#br0" timeOffset="196127.33">21587 14542 1721 0,'0'0'592'16,"0"0"-249"-16,0 0 135 15,0 0-249 1,0 0-56-16,0 0-89 0,0 0-29 15,-127 150 22 1,72-12-32-16,-6 13-9 0,12-27-6 16,11-34-14-1,19-37 5-15,5-15-13 0,3 0 1 16,3-12 2-16,2-2-10 16,6-20 5-16,0-4 20 15,12-30 19-15,7-20 7 16,8-22-14-16,7-31-38 15,4-35 0-15,4-27 0 16,-6 17 0-16,-12 32 0 16,-9 48 0-16,-9 34 0 0,0 10 0 15,-4 8 0-15,3 7 0 16,-3 9 0-16,4 31 0 16,4 19 0-16,5 20 0 15,3 12 0-15,4 12 0 16,5 3 0-16,6 1 0 15,8-4 0-15,3-6 0 16,5-10 0-16,2-7 0 16,-2-9 0-16,-4-16 0 15,-7-12 0-15,-9-10 0 16,-12-12 0-16,-6-8-129 0,-11-4-105 16,-13-26-221-16,-22-4-386 15,-10 2-725-15</inkml:trace>
  <inkml:trace contextRef="#ctx0" brushRef="#br0" timeOffset="196284.55">21228 15222 2338 0,'0'0'624'16,"0"0"-289"-16,0 0-35 15,0 0-176-15,0 0-74 16,0 0-20-16,166-81-30 15,-77 59-10-15,-16 8-330 16,-6-4-799-16</inkml:trace>
  <inkml:trace contextRef="#ctx0" brushRef="#br0" timeOffset="197024.16">22144 14423 408 0,'0'0'1544'0,"0"0"-915"16,0 0-287-16,0 0 16 15,0 0-111-15,0 0-114 16,0 0-8-16,2-22-19 16,1 8-22-16,1-9-34 0,-2-12-38 15,5-7 22 1,-2-6-10-16,-1-10-24 0,0-4 0 15,1-6 0 1,-3-3 0-16,-2-1 0 0,0 4 0 16,0 10 0-16,-2 14 0 15,-5 14 0-15,1 13 0 16,1 12 0-16,0 5 0 16,3 0 0-16,0 10 0 15,0 20 0-15,2 6 0 16,0 14 0-16,0 10 0 15,0 7 0-15,9 6 0 0,0 6 0 16,-5-1 0-16,1 0 0 16,-3-6 0-16,2-5 0 15,6-12 0-15,9-10 0 16,10-13 0-16,14-12 0 16,10-16 0-1,9-4-80-15,-2-12-107 0,-4-18-275 16,-20-30-30-16,-16 6-135 15,-20 1-134-15</inkml:trace>
  <inkml:trace contextRef="#ctx0" brushRef="#br0" timeOffset="197228.52">21730 14084 552 0,'0'0'1725'15,"0"0"-1136"-15,0 0-317 16,0 0 67-16,120-62-126 16,-48 51-114-16,13 2-48 15,8 0-51-15,40 2-24 16,-21 5-275-16,-20 0-711 0</inkml:trace>
  <inkml:trace contextRef="#ctx0" brushRef="#br0" timeOffset="198633.79">23102 14494 1943 0,'0'0'593'0,"0"0"-228"15,0 0 115-15,0 0-231 16,0 0-105-16,0 0-40 0,0 0-10 16,38-26-8-1,-7 60-48-15,6 10-38 0,4 10 0 16,6 10 0-16,6 4 0 15,6 2 0-15,-1-2 0 16,0-1 0-16,-5-11 0 16,-6-6 0-16,-10-16 0 15,-8-6 0-15,-13-14 0 16,-7-8 0-16,-7-4 0 16,-2-2 0-16,0 0-104 15,-31-20-271-15,0-4-541 0,-3-6-430 0</inkml:trace>
  <inkml:trace contextRef="#ctx0" brushRef="#br0" timeOffset="198934.39">23472 14494 1930 0,'0'0'591'15,"0"0"-129"-15,0 0-109 16,0 0-115-16,0 0-76 0,0 0-42 15,0 0-28 1,-46-32-20-16,21 72 4 0,-10 18-76 16,-8 14 0-16,-10 28 0 15,1-3 0-15,3-3 0 16,3 0 0-16,10-20 0 16,3 0 0-16,8-12 0 15,9-13 0-15,7-17 0 16,5-12 0-1,4-6 0-15,0-14 0 0,0 0 0 0,0 0 0 16,19-36-110-16,0 2-436 16,1-4-813-16</inkml:trace>
  <inkml:trace contextRef="#ctx0" brushRef="#br0" timeOffset="199331.3">24341 14458 1743 0,'0'0'545'15,"0"0"-282"-15,0 0 240 16,0 0-197-16,0 0-75 16,0 0-51-16,0 0-30 15,-22-68-27-15,-14 100-71 0,-6 18-52 16,-2 14 0 0,3 10 0-16,10 6 0 0,11 0 0 15,13 1 0-15,7-5 0 16,16-8 0-16,19-8 0 15,15-10 0-15,0-14 0 16,4-9 0-16,-4-9 0 16,-8-9 0-16,-11-4 0 15,-9-5-104-15,-20 0-167 16,-2 0-345-16,0-9-622 0</inkml:trace>
  <inkml:trace contextRef="#ctx0" brushRef="#br0" timeOffset="200122.52">24880 14554 1487 0,'0'0'595'0,"0"0"-99"0,0 0-30 16,0 0-178-16,0 0-76 16,0 0-71-16,0 0-54 0,-68 38-2 15,36 8-14 1,6 8-1-16,5 6-28 0,10-1-13 15,11-5-2-15,0-8-27 16,25-4 0-16,13-10 0 16,8-8 0-16,8-8 0 15,2-14 0-15,2-2 0 16,-6 0 0-16,-4-18 0 16,-11-6 0-1,-10-6 0-15,-6-6 0 0,-11-4 0 16,-7-5 0-16,-3 0 0 15,0-4 0-15,-11 5 0 16,-14 2 0-16,-8 6 0 0,-7 6 0 16,-5 8 0-1,-4 8 0-15,2 8 0 16,7 6 0-16,9 0 0 0,17 0 0 16,12 2-336-16,2 2-1189 0</inkml:trace>
  <inkml:trace contextRef="#ctx0" brushRef="#br0" timeOffset="200484.87">25460 14155 183 0,'0'0'2166'16,"0"0"-1517"-16,0 0-192 16,0 0-185-16,0 0-79 15,0 0-77-15,0 0-56 16,135 84-60-16,-95-32 0 16,1 12 0-16,-3 8 0 15,-7 5 0-15,-9 3 0 16,-9 4 0-16,-10-8 0 0,-3 0 0 15,-11-3 0-15,-16-7 0 16,-6-8 0-16,-3-8 0 16,-3-10 0-16,6-11 0 15,7-6 0-15,8-10 0 16,9-8 0-16,9-5-149 16,7 0-414-16,13-14-840 0</inkml:trace>
  <inkml:trace contextRef="#ctx0" brushRef="#br0" timeOffset="200626.31">26511 15115 1549 0,'0'0'1585'15,"0"0"-1365"-15,0 0-220 16,0 0-223-16</inkml:trace>
  <inkml:trace contextRef="#ctx0" brushRef="#br0" timeOffset="-167105.45">21505 892 1322 0,'0'0'643'16,"0"0"-319"-16,0 0 158 0,0 0-177 31,0 0-122-31,0 0-64 16,29-118-35-16,-5 86-13 0,10-4-29 15,8 0-35 1,11 6-5-16,8 7 2 0,5 17-4 16,2 6-22-16,-11 33-25 15,-8 39 13-15,-26 32 19 16,-23 26 1-16,-14-6 14 15,-19-21 6-15,1-31-5 16,10-18 15-16,2 6 13 16,2 4 7-16,12 3-9 15,6-11-27-15,18-14 0 16,24-12 0-16,10-14 0 16,6-12-1-16,-8-4-44 0,-10 0-2 15,-17-12 28 1,-23 4 19-16,-3 8 10 0,-39 0 19 15,-18 24 5-15,-6 20-1 16,1 12-4-16,9 14 10 16,18 7-18-16,22 3-21 15,16 2 0-15,19-2 0 16,29-2-6-16,14-5 4 16,5-7-40-16,1-6-9 15,-11-6 6-15,-14-6-4 16,-22-6 25-16,-21 1 18 15,-2-5 6-15,-38 0 33 16,-18 0 43-16,-13 0 1 0,-11-6-26 16,0-2 0-1,8-6 3-15,16-8 3 0,20-10-17 16,23-6-10-16,15-4-19 16,9-26-11-16,26-12-21 15,7-4-36-15,3 0-68 16,-1-3-140-16,-13 16-304 15,-12 11-443-15</inkml:trace>
  <inkml:trace contextRef="#ctx0" brushRef="#br0" timeOffset="-166712.35">23993 1052 1737 0,'0'0'805'16,"0"0"-248"-16,0 0-90 16,0 0-232-16,0 0-52 15,0 0-71-15,0 0-112 16,-35 54 0-16,35 59 0 16,2 31 0-16,5 13 0 15,1-13 0-15,-2-30 0 16,0-36 0-16,0-20 0 15,3-15 0-15,3-5-42 16,7-26-173-16,2-6-411 0,-3-8-371 0</inkml:trace>
  <inkml:trace contextRef="#ctx0" brushRef="#br0" timeOffset="-166507.62">24388 1024 1490 0,'0'0'1104'0,"0"0"-429"15,0 0-305-15,0 0-154 16,0 0-115-16,0 0-50 16,-11 119-17-16,11-47-1 0,13 6-32 15,8 2 5-15,-2-1-6 16,-1-10-44-16,0-8-85 16,-5-11-180-16,-13-8-255 15,0-16-225-15,-8-12-304 0</inkml:trace>
  <inkml:trace contextRef="#ctx0" brushRef="#br0" timeOffset="-165602.62">23697 1598 1817 0,'0'0'794'0,"0"0"-299"16,0 0-218-16,0 0-109 15,0 0-121-15,0 0-34 16,170-109-13-16,-62 69-20 15,-2 4-77-15,0 0-43 16,2 2-48-16,-26 10-34 16,2 0-45-16,-17 4 65 15,-18 4 111-15,-20 4 91 16,-14 6 51-16,-7 6 163 16,-8 0 35-16,0 4-59 15,0 20-42-15,-14 8 8 16,-1 8-65-16,1 6-37 15,5 5-12-15,7-1-1 16,2-2-31-16,7-6 0 0,24-10-9 16,14-12-1-16,8-16 0 15,5-4-14-15,-5-18-7 16,-5-14 5-16,-17-10 1 16,-14-4 15-16,-15-5 1 15,-2 1 22-15,-22 0 13 16,-18 6-27-16,-14 10 4 15,-6 10-4-15,3 12 6 16,5 6 20-16,17 6 4 16,19 0-12-16,16 0-27 15,27 0 3-15,49 0-3 0,39-6 0 16,34-16-13-16,-6 0 12 16,-29 6-10-16,-41 8 2 15,-28 8 8-15,-7 0-4 16,-4 0 5-16,-11 13 11 15,-11 10 14-15,-12 9 40 16,0 8-11-16,0 4-11 16,-2 4-22-16,2 0-20 15,0-3 1-15,11-5-2 16,20-10 4-16,9-10-4 0,9-15 0 16,3-5 0-16,4-11 0 15,-6-21 1-15,-3-8-1 16,-7-7 17-16,-9 1 11 15,-6 6 11-15,-12 10-12 16,-3 12-14-16,-6 14-13 16,-2 4 0-16,2 18 0 15,3 20 0-15,7 12 0 16,3 3 0-16,6-3 0 16,6-6 0-16,0-14 0 15,2-10 0 1,0-16-8-16,-2-4 7 0,0-14 1 15,-5-20 9 1,-4-8-9-16,-4-11 0 16,-5-11 0-16,-9-8 0 15,-2-4 0-15,0 4 0 0,-20 9 0 16,-4 21 0-16,-5 20 0 16,-2 18 0-16,0 4 0 15,0 39-180-15,10-2-565 16,7 2-704-16</inkml:trace>
  <inkml:trace contextRef="#ctx0" brushRef="#br0" timeOffset="-165271.95">26431 850 2076 0,'0'0'691'0,"0"0"-340"0,0 0 5 15,0 0-168 1,0 0-113-16,151-74-50 0,-84 74-10 16,5 0-13-16,-5 16 17 15,-9 14-19-15,-12 6-9 16,-15 10 9-16,-19 4-9 15,-12 4 9-15,-20 3 1 16,-20-1 1 0,-10 0 25-16,1-2 3 0,7-4 3 15,11-2-8 1,13-6-25-16,13-4 0 0,5-6-48 16,27 5-273-16,9-9-578 15,-3-4-1428-15</inkml:trace>
  <inkml:trace contextRef="#ctx0" brushRef="#br0" timeOffset="-165003.52">26803 1891 360 0,'0'0'1683'15,"0"0"-1148"-15,0 0-235 16,0 0-106-16,0 0-107 16,0 0-35-16,0 0-34 15,114 76-6-15,-60-92-12 16,-6-6-15-16,-13-2-16 0,-10-3 18 15,-15 4 13-15,-10 1 28 16,-6 2 64-16,-23 3 56 16,-8 8 2-16,-5 2-72 15,4 7-41-15,7 0-37 16,24 0-18-16,7 0-276 16,7 0-640-16</inkml:trace>
  <inkml:trace contextRef="#ctx0" brushRef="#br0" timeOffset="-164705.15">27291 944 2104 0,'0'0'710'16,"0"0"-229"-16,0 0-172 15,-25-126-111-15,41 98-101 16,24 4-65-16,14 6-26 15,4 4-5-15,4 10-1 16,-4 4-1-16,-9 8-14 16,-14 22-9-16,-14 10 15 15,-15 4 2-15,-6 6 7 16,-9 0 6-16,-22 0-5 16,-2 3 10-16,-3-5 22 0,5-2-2 15,9-6-14 1,9-4-9-16,13-4-8 0,0-4-1 15,11 0-71 1,24 6-195-16,-4-8-310 0,-6 0-424 0</inkml:trace>
  <inkml:trace contextRef="#ctx0" brushRef="#br0" timeOffset="-164437.06">27538 1752 1468 0,'0'0'679'0,"0"0"-142"16,0 0-173-16,0 0-112 0,0 0-115 15,0 0-66-15,0 0-31 16,116 94-25-16,-51-99-4 16,-5-16-6-16,-6-3-4 15,-17-2-1-15,-16 0 8 16,-17 2 11-16,-4 2 95 16,-29 0-27-1,-16 4-36-15,-8 4-25 0,-5 4-20 16,2 6-6-16,11 2-56 15,19-6-236-15,15 0-551 0,11-2-942 16</inkml:trace>
  <inkml:trace contextRef="#ctx0" brushRef="#br0" timeOffset="-163246.12">27997 537 1461 0,'0'0'650'16,"0"0"-406"-16,0 0 77 0,0 0-9 16,0 0-77-16,0 0-96 15,0 0-48-15,-22-112-8 16,-4 96-25-16,-11-4-29 15,-7 0-16-15,-12-2 4 16,-8 2-16-16,-15-1-1 16,-23-1 0-16,-31 3 0 15,-33-4 6-15,-9 3 2 16,5 4 2-16,17 8 22 16,15 4-31-16,4 4 20 15,4 0 8-15,4 4-28 16,23 8 14-16,19 0-15 15,17 0 0-15,2 2 14 0,-13 3-13 16,-29 5-2-16,-38 6 1 16,-27 4-6-16,-9 4 5 15,9-2 1-15,18 2 0 16,25 0 0-16,8 2 0 16,19-4 0-16,19-2-1 15,23-6 1-15,4 0 2 16,-4 9-2-16,-7 5 0 15,-8 8 4-15,1 4-4 16,1 0 0-16,-3 6 0 16,2 4 0-16,0 2 4 0,1 3-4 15,4 1 0-15,3 0 7 16,5 2-6-16,6-1-1 16,7 0 0-16,9 2 0 15,7 3 3-15,8 4-2 16,11 6-1-16,8 2 0 15,5 5-8-15,0 3 8 16,18-2-2-16,13 2-1 16,12-1 3-16,9-5 0 15,16-4 2-15,12-7 5 16,29 1-7-16,36 0 10 0,43-2-10 16,22-4 1-16,10-11-2 15,-2-14 1-15,-12-7-6 16,8-8 6-16,5-3 0 15,2-5 6-15,-1-8 3 16,-6-8-2-16,-9-8 1 16,-16 0-8-16,-17-4 0 15,-18-14 0-15,-13-6 0 0,-10-4 24 0,-7-4 5 16,3-7-5-16,0-2 0 16,-2-4-2-16,2-1 2 15,-3-2-13 1,-3 0-5-16,-18 6 7 0,-17 4 1 15,-20 8-1-15,-7 0 10 16,9-10-7-16,7-11 2 16,8-9-18-16,-8-6 0 15,-6-2 0 1,-7-6 0-16,-6-3 0 0,-9 1 0 16,-9 2 0-1,-7 2 0 1,-8 0 0-16,-8 4 0 0,-4-3 0 15,-6 1 0-15,-5-2 0 16,0-6 0-16,-12-2 0 16,-14-3 0-16,-10-3 0 15,-8-2 0-15,-8 2 0 16,-4-3 0-16,-3 5 0 16,-7 4 0-16,0 4 0 15,-3 4 0-15,0 4 0 16,2 1 0-16,-2 5 0 0,0 2 0 15,-4 5 0-15,-6 10 0 16,-8 7 0-16,-24 9 0 16,-30 14 0-16,-37 12 0 15,-13 3 0-15,1 4 0 16,12 10 0-16,13-6 0 16,9 1-35-16,27-5-122 15,11-3-217-15,44 2-214 16,28-3-262-16</inkml:trace>
  <inkml:trace contextRef="#ctx0" brushRef="#br0" timeOffset="138722.46">27249 14797 2 0,'0'0'112'0,"0"0"145"0,0 0-88 15,0 0-104-15,0 0-65 16,0 0-150-16</inkml:trace>
  <inkml:trace contextRef="#ctx0" brushRef="#br0" timeOffset="139162.68">27249 14797 745 0,'-125'-65'337'0,"94"65"-124"15,-2 0-15-15,-8 0-6 16,3 0-60-16,1 0-11 0,1 0 21 16,-2 0-22-1,2 0-17-15,-2 0 17 0,3 0 24 16,-5 0 16 0,-3 4-20-16,-3 4-31 0,-8 0 0 15,-4 6-11-15,-9-1-31 16,1-2-23-16,-1 6-3 15,9-9 27-15,9 2-8 16,15-6 4-16,14 0-11 16,13-4 25-16,7 0-15 15,19 0-38-15,45 0-19 16,61-17-1-16,80-10-5 16,64-10-31-16,48-3 1 15,24 8 16-15,-5 8 2 16,-2 8 11-16,-11 4-40 0,-24 0 25 15,-38 6 14-15,-43-6 2 16,-64 6 40-16,-57-2-1 16,-43 4-6-16,-27 0 6 15,-7 2-8-15,-9-2 25 16,-7 4 20-16,-4-4-16 16,0 2-28-16,-8 0-32 15,4 2-21-15,4 0-60 16,17 0-174-16,16 0-236 15,10 2-316-15</inkml:trace>
  <inkml:trace contextRef="#ctx0" brushRef="#br0" timeOffset="140028.4">30509 14265 1793 0,'0'0'265'0,"0"0"11"16,0 0 192-16,0 0-324 15,0 0-44-15,0 0 39 16,0 0 15-16,-65-36-17 15,65 24-28-15,0-2-28 0,0-4-18 16,2 2-9 0,9 0-1-16,2 4-8 15,3 6-14-15,5 6-7 0,0 0-16 16,6 26-8-16,0 14 8 16,0 16-8-16,-5 12 13 15,-7 11-13-15,-12 3-11 16,-3 6 10-16,-11-8-8 15,-22-2 2-15,-10-8 7 16,-6-7 0-16,-5-19 0 16,3-12 0-16,5-10 2 15,8-18 8-15,7-4-8 0,10-10 11 16,11-20-1-16,7-14-1 16,3-5-5-16,7-1-5 15,14 5 0-15,6 8 12 16,0 15-13-16,0 14-1 15,0 8 0-15,2 0-5 16,4 26 6-16,3 10 0 16,7 5-6-16,3 3 6 15,8-2-1-15,2-8 0 16,-4-6-21-16,0-18-41 16,-8-8-57-1,-11-2-12-15,-6-20-11 0,-9-16-53 16,-9-14-47-16,-7-53-240 0,-2 11-207 15,0 2-1018-15</inkml:trace>
  <inkml:trace contextRef="#ctx0" brushRef="#br0" timeOffset="140620.74">30688 13852 1480 0,'0'0'366'0,"0"0"6"15,0 0-13 1,-150-104-126-16,103 82-79 0,0 8-41 31,-2 10-18-31,-3 4-4 0,-4 14-10 0,-3 24 0 16,-1 16 1-16,0 12-1 16,2 16-10-16,2 4 14 15,9 7-16-15,5 5-16 16,6-4-11-16,9 3-15 15,7 1-6-15,11-4-21 16,9-2 6-16,0 1 6 16,18-13-10-1,16-4-1-15,12-6 10 0,12-10-5 16,11-6 7 0,9-10-1-16,9-5-1 0,5-7 11 15,1-8-21 1,-3-8 14-16,-4-8-8 0,-4-8 14 15,-5 0-21-15,-11-2 0 16,-3-16 0-16,-7-9 0 16,-8 0 0-16,-3-9 0 0,-3-5 0 15,-6-5 0-15,-3-6 0 16,-4-6 0-16,-4-6 0 16,-1-2 0-1,-6 0 0-15,0-5 0 0,-7 7 0 16,-5 2 0-16,-6 4 0 15,0 1 0-15,-13 2 0 16,-20-2 0-16,-11-1 0 16,-16-2 0-16,-10 0 0 15,-12 2 0-15,-7 0 0 16,-7 3 0-16,-5 5 0 0,-1 2 0 16,-31-18 0-16,25 12-478 15,17 4-1440-15</inkml:trace>
  <inkml:trace contextRef="#ctx0" brushRef="#br0" timeOffset="-94402.7">20785 16150 2008 0,'0'0'497'0,"0"0"-278"16,0 0 243-16,0 0-212 15,0 0-91-15,0 0-92 16,0 0 4-16,-27-18 26 15,59 54-29 1,13 6-26-16,14 6-30 0,32-4-11 16,37-17 10-16,32-26-10 15,13-6 0-15,-11-44-1 16,-38-5 0-16,-40 10 0 0,-21 12 1 16,-12-4 0-1,3 0 21-15,2 6-21 0,-3 2 5 16,-6 16 7-16,-1 12-12 15,6 8 4-15,8 18-5 16,13 10 2-16,28 4 2 16,28 2-4-16,25-6 1 15,-9-6 2-15,-32-16-2 16,-30-6-2-16,-27-8 1 16,8 4 0-1,11-4 3-15,10 2-3 16,0-2 9-16,4 0 11 0,3 0-19 15,-3 0 36-15,-7 0-37 16,-4 0 0-16,-13-6 0 0,-7 2 0 16,-16 0-71-16,-15 2-277 15,-23 0-1384-15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39:42.6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2123 4939 1510 0,'0'0'664'0,"0"0"-127"16,0 0-207-16,0 0-22 15,0 0-110-15,0 0-48 16,0 0-40-16,75-76-49 15,-69 76-28-15,2 14-13 16,5 18 1-16,5 12 1 16,0 12-22-16,0 10 1 15,0-2 6-15,-1-4-6 0,4-14 13 16,1-16-14 0,9-17-1-16,16-13 1 0,35-31 0 15,50-47 22 1,61-44-6-16,31-18 1 0,3 3 4 15,-22 23-21-15,-63 42 1 16,-42 24-2-16,-38 18-14 16,-25 10 15-16,-10 4 1 15,-8 2 6-15,-3 4 34 16,-12 6-41-16,-1 4 0 16,1 0 0-16,0 0-59 15,8 5-65-15,5 5-68 16,-1 0-580-16,-1-6-1095 0</inkml:trace>
  <inkml:trace contextRef="#ctx0" brushRef="#br0" timeOffset="2137.62">10627 6734 1083 0,'0'0'504'16,"0"0"-21"-16,0 0-139 0,0 0 22 15,0 0-105-15,119-111-76 16,-80 111-74-16,4 0-26 16,-1 26-16-16,2 14-43 15,-1 13 2-15,1 7-11 16,2-2-7-16,-2-4-8 15,7-14-2-15,3-18-8 16,8-18 8-16,9-4 2 16,5-34 23-16,6-14-19 0,1-10 9 15,-1-3 2-15,-4 6-17 16,-7 10-1-16,-6 17-5 16,-9 18 6-16,-5 10 12 15,-4 20-6-15,0 22 9 16,-3 12-4-16,1 9-11 15,1-1-6-15,4-6 6 16,4-10 1-16,6-12 8 16,4-18-2-16,9-16 40 0,3 0 7 15,2-26-29 1,3-10-1-16,-6-6-9 0,-2-2-6 16,-7 1 9-16,-9 11-16 15,-12 10 5-15,-7 15-7 16,-7 7-12-16,-2 11 8 15,2 24 4-15,0 7 9 16,5 4 9-16,7-4-17 16,3-8 9-16,8-10-10 15,8-12-3-15,2-12 3 16,7 0-1-16,1-20 1 16,-1-10 14-16,0-2-13 15,-2-4 9-15,-3 2-10 0,-9 4-10 16,-8 6 10-16,-7 13-12 15,-8 11 12-15,-2 0-6 16,-4 29 12-16,6 9 0 16,2 6-6-16,5 2-6 15,5-6 6-15,2-8-9 16,4-12 9-16,6-12 9 16,2-8-9-16,4-2 11 15,5-20-7-15,6-8-4 16,6-6-1-16,0-4-14 15,3-2 7-15,-4 2 7 16,-4 4-21 0,-9 8 21-16,-14 10-10 0,-8 14-7 0,-12 4 17 15,-6 9-14-15,-5 19 15 16,0 5 0-16,-1-3 1 16,3-2 9-16,3-10-10 15,5-6-7-15,5-12 2 16,9 0 5-16,10-10 11 15,7-16 8-15,6-6-18 16,5-8 10-16,-3-5-5 0,-3 4-5 31,-7-2 4-31,-12 11-5 16,-13 8 0-16,-12 8-1 16,-11 10 0-16,-6 6 0 15,-7 0-70-15,-2 10-448 16,-16-2-610-16</inkml:trace>
  <inkml:trace contextRef="#ctx0" brushRef="#br0" timeOffset="7160.24">12867 8797 2 0,'0'0'106'0,"0"0"-68"16,120-24-37-16,-74 16 1 15,0 0 9-15,14 0-5 16,-14 2-6-16,-1-1-56 0</inkml:trace>
  <inkml:trace contextRef="#ctx0" brushRef="#br0" timeOffset="8058.26">19175 5087 660 0,'0'0'212'0,"0"0"6"16</inkml:trace>
  <inkml:trace contextRef="#ctx0" brushRef="#br1" timeOffset="15994.06">2256 12222 2029 0,'0'0'470'0,"0"0"-134"15,0 0-100-15,0 0-69 0,0 0-67 16,0 0-12 0,-6-20-5-16,6 20-22 0,0 0-19 15,0 4-27-15,0 12-9 32,0 8 27-32,6 4 0 0,8 0-16 0,3-2-1 15,4-10-14-15,4-8 11 16,10-8 4-16,13-10 37 15,40-40 25-15,44-38-19 16,41-38-28-16,14-13-19 31,-31 21-1-31,-42 30-10 0,-50 35-2 0,-12 15 0 0,-6 2-2 16,-5 6 1-16,-8 6-6 16,-31 24-49-16,-2 12-233 15,-13 16-923-15</inkml:trace>
  <inkml:trace contextRef="#ctx0" brushRef="#br1" timeOffset="19556.91">20841 16174 434 0,'0'0'122'0,"0"0"-66"15,0 0-33-15,0 0-3 16,0 0 12-16,0 0 96 15,0 0 44-15,0 2 97 0,0-2 6 16,0 0 48 0,0 0-38-16,0 0-40 0,0 0-52 15,0 0-5-15,0 0-34 16,0 0-37-16,0 0-8 16,0 0 2-16,0 0-32 15,0 0-27-15,0 0-28 16,0 0-22-16,0 0 19 15,0 0-21-15,-2 0-12 16,2 0-2-16,0 16-26 16,4 14 39-16,23 6 1 15,9 0 6-15,12 3 9 16,10-7-15-16,7-10 2 16,4-8 11-16,0-10-11 15,4-4 5-15,4 0 7 0,0-17 5 16,4-2 1-16,2-2-10 15,-6-2 2-15,-6-4 2 16,-3 1-8-16,-13 2 10 16,-10 6-7-16,-10 2-3 15,-10 10-4-15,-6 6-2 16,2 0-6-16,3 10 6 16,8 12 0-16,7 0 1 0,13 0 0 15,10-4-1-15,9-9 0 16,12-9-7-16,4 0 7 0,2-17 0 15,0-7-6-15,-2-6-5 16,-7-2-2-16,-7-4-3 16,-10 6 15-16,-12 0 1 15,-13 10-14-15,-15 12 13 16,-11 8-9-16,-4 0-3 16,1 26-10-16,1 16 19 15,9 6 2 1,5 6 2-16,7-6-6 0,16-7 5 15,13-19 2-15,13-22 13 0,14-4-2 16,7-37 2-16,1-9-2 16,-3-10-12-16,-12 0 8 31,-13 2 2-31,-15 10-8 0,-13 8 13 16,-14 9-2-16,-7 17 20 0,-7 13-6 15,0 1-27-15,7 14 12 16,5 14-1-16,5 6-10 15,6 6 10-15,4-4-10 16,8-4 0-16,8-6 9 31,6-12-9-31,7-10 8 0,5-4 13 16,1 0-5-16,0-22 7 0,-3-4-6 0,-4 0 1 16,-8 2-1-16,-7 2-17 15,-13 10-1-15,-11 6 0 16,-7 6-1-16,-5 0-7 31,1 4 7-31,2 10-46 0,-5-2-242 16,-4-6-719-16</inkml:trace>
  <inkml:trace contextRef="#ctx0" brushRef="#br1" timeOffset="20990.08">2985 12846 1290 0,'0'0'390'0,"0"0"123"15,0 0-169-15,0 0-125 16,0 0-90-16,0 0-7 15,0 0 4-15,54-10-12 16,-30 28-39-16,2 7 2 0,10 10-47 16,7 9-16-1,3 2-5-15,10 2-9 0,4-4 0 16,5-8-1-16,7-10-7 16,1-12 7-16,8-10-7 15,0-4 1-15,6-12 7 16,3-18 0-16,-1-6 9 15,-2-6-2-15,-1 0-6 16,-5 4 8-16,-5 8-9 16,-9 10 0-16,-12 13 8 0,-8 7-6 15,-7 9 3 1,-5 17-5-16,2 4 0 0,0 2 0 16,3-6 0-16,3-4 0 15,3-10 14 1,6-10-13-16,-2-2 8 0,6-8-3 15,0-18-5-15,2-8 10 16,2-2-11-16,-4-4 0 16,-1 2 1-16,-5 6 0 15,-1 9 0-15,-5 11-1 16,1 12-1-16,4 3 0 16,2 24-14-16,3 10 8 15,5 1 7-15,1 0 0 16,6-8 0-16,1-10 1 15,6-10 5-15,5-10 2 0,4 0-8 16,1-16 2-16,-1-10 8 16,-6-5-8-16,-7 2 7 15,-14 0-9 1,-15 7 5-16,-17 12-5 0,-27 10-90 16,-30 9-560-16,-10 9-1145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28:51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 10565 2174 0,'0'0'726'0,"0"0"-615"16,0 0 19-16,0 0-46 16,0 0-27-16,-7 107-42 15,20-83 2-15,-4-8-5 16,0-6 1-16,-7-8 17 0,3-2 25 16,-3 0 31-1,2-6 53-15,5-18-23 0,-2-10-70 16,2-8-20-1,-5-5-16-15,-2 4 19 0,-2 4 13 16,0 11 15-16,-20 8 28 16,-11 12-49-16,-7 8-36 15,-8 2 0-15,-10 30 0 16,-2 18 0-16,-7 30 0 16,5 33 0-16,11 23 0 15,18-10 0-15,20-23 0 0,11-35 0 16,11-24 0-16,27 0 0 15,19-6 0-15,22-7 0 16,12-24 0-16,3-7 0 16,-5-24 0-16,-14-14 0 15,-19-2 0-15,-16 2 0 16,-15 8 0-16,-11 8 0 16,-10 10 0-16,-4 12-56 15,0 0-479-15,0 8-877 0</inkml:trace>
  <inkml:trace contextRef="#ctx0" brushRef="#br0" timeOffset="566.79">2042 11133 1635 0,'0'0'633'0,"0"0"-366"16,0 0 51-16,0 0-121 15,0 0 4-15,0 0-64 16,0 0-45-1,10 62-31-15,-10-54-26 0,2-4-22 16,0-4-4-16,0 0 2 16,1 0 13-16,1-12 25 15,-2-8-13-15,-2-6-16 16,0 0-8-16,0 4 46 16,-11 6 7-16,-11 8 8 15,-7 8 17-15,-9 0-30 16,-2 26-60-16,-3 16 0 0,3 12 0 15,7 8 0 1,11 6 0-16,11-1 0 0,11-5 0 16,0-8 0-16,21-10 0 15,16-10 0-15,5-14 0 16,7-12 0-16,4-8 0 16,1-2 0-16,-5-20 0 15,-7-4 0-15,-11-2 0 16,-10 4 0-16,-8 4 0 15,-11 4 0-15,-2 4 0 0,0 2 0 16,0 6-59-16,-7 2-454 31,-4 0-605-31</inkml:trace>
  <inkml:trace contextRef="#ctx0" brushRef="#br0" timeOffset="908.63">2559 10524 751 0,'0'0'1905'0,"0"0"-1422"31,0 0-9-31,0 0-204 0,0 0-129 0,0 0-69 16,0 0-72-16,-73 51 0 16,57 3 0-16,1 15 0 15,1 7 0-15,6 4 0 16,8-2 0-16,0-3 0 16,12-9 0-16,18-10 0 15,6-12 0-15,6-16 0 16,2-16-75-16,12-22-410 0,-13-20-395 15,-10-14-858-15</inkml:trace>
  <inkml:trace contextRef="#ctx0" brushRef="#br0" timeOffset="1443.43">2800 10648 2545 0,'0'0'699'0,"0"0"-347"15,0 0-68-15,0 0-197 16,0 0-63-16,0 0-23 16,0 0 23-16,138-87-16 15,-113 87-8-15,-1 8 8 16,-3 16-8-16,-2 11 0 16,-5 6 7-16,-3 10-6 15,-5 3-1-15,2 2 0 16,-6-1 1-16,2-5 5 15,1-6-6-15,1-11 0 16,5-10 4-16,3-11-3 16,3-10-1-16,8-2 17 15,6-19-4-15,8-14 1 0,0-11-14 16,1-5 0-16,-7-1 0 16,-4-2 0-16,-8 4 0 15,-10 0 0-15,-7 4 0 16,-4 0 0-16,0 5 0 15,-11 7 0-15,-7 9 0 16,1 4 0-16,-2 9 0 16,4 6 0-16,-1 4 0 15,1 0 0-15,-1 22 0 0,1 8 0 0,5 5 0 16,6 2 0-16,4 2 0 16,0-5 0-1,23-6 0-15,12-8 0 0,8-10 0 16,6-10 0-16,0 0 0 15,-3-6 0-15,-12-6-56 16,-16 10-281-16,-14 2-598 16,-4 0-804-16</inkml:trace>
  <inkml:trace contextRef="#ctx0" brushRef="#br0" timeOffset="1708.8">3707 10932 2085 0,'0'0'795'16,"0"0"-342"-1,0 0-165-15,0 0-63 0,0 0-90 16,0 0-20-16,0 0-115 16,5-4 0-16,-3 34 0 15,2 11 0-15,5 9 0 16,-3 4 0-16,1 2 0 15,-2-4 0-15,0-6 0 16,-3-7 0 0,0-7 0-16,0-10 0 0,-2-7 0 0,0-7 0 15,0-8-206-15,0-5-261 16,0-16-639-16</inkml:trace>
  <inkml:trace contextRef="#ctx0" brushRef="#br0" timeOffset="2101.83">4035 10207 2160 0,'0'0'1185'0,"0"0"-692"15,0 0-235-15,0 0-258 16,0 0 0-16,0 0 0 16,0 0 0-16,106 146 0 15,-67-76 0-15,-2 6 0 16,-3 8 0-16,-3 5 0 16,-9 1 0-16,-11 4 0 15,-9-1 0-15,-2-1 0 0,-15-6 0 16,-16-8 0-16,-8-10 0 15,4-9 0-15,2-15 0 16,4-10 0-16,9-12 0 16,4-8 0-16,3-10 0 15,-3-4 0-15,-1 0 0 16,-22-13 0-16,6-6-290 16,-1-1-1015-16</inkml:trace>
  <inkml:trace contextRef="#ctx0" brushRef="#br0" timeOffset="14839.5">5102 10896 2467 0,'0'0'575'0,"0"0"-255"0,0 0 1 15,0 0-133-15,0 0-100 16,0 0-56-16,-4 0-23 16,19 0-8-16,12 0 29 15,10 0 3-15,15 0-1 16,8-6-32-16,11-8 0 15,2-2 0-15,1-2-30 16,-9 2-32-16,-16 4-113 16,-13 4-29-16,-21 4-54 15,-15 4 39-15,-17 2-17 16,-22 16-246-16,-7 2-569 0</inkml:trace>
  <inkml:trace contextRef="#ctx0" brushRef="#br0" timeOffset="15107.46">5223 11183 1945 0,'0'0'697'16,"0"0"-330"-16,0 0 101 15,0 0-249-15,0 0-68 16,0 0-62-16,0 0-7 16,15 2-4-16,11-2-78 15,10 0 0-15,11 0 0 16,6 0 0-16,5 0 0 15,-4-4 0-15,-8-2 0 16,-12 0 0-16,-14 4 0 16,-11 0 0-16,-6 2 0 0,-1 0 0 15,-2 0 0-15,0 0 0 16,0 0 0-16,2 0-11 16,4 0-151-16,1 0-174 15,-3-2-680-15</inkml:trace>
  <inkml:trace contextRef="#ctx0" brushRef="#br0" timeOffset="19098.02">8111 10537 872 0,'0'0'1355'16,"0"0"-761"-16,0 0-301 16,0 0-103-16,0 0-81 15,0 0-55-15,0-130 0 16,0 86 14-1,0-8 7-15,-4-2 1 0,0 0 11 16,-5 5-19-16,3 9 17 16,-4 6-10-16,4 10-34 0,-1 10-41 15,3 6 0-15,0 6 0 16,-2 2 0-16,2 2 0 16,-5 28 0-1,-7 32 0-15,3 8 0 0,-2 21 0 16,-1 7 0-16,8-12 0 15,-4 8 0-15,5-9 0 16,3-11 0-16,2-8 0 16,2-12 0-1,0-10 0-15,0-10-189 0,-5-3-390 16,-6-9-354-16,-2-7-811 0</inkml:trace>
  <inkml:trace contextRef="#ctx0" brushRef="#br0" timeOffset="19607.88">6663 11347 2349 0,'0'0'703'31,"0"0"-439"-31,0 0 202 0,0 0-242 16,0 0-134-16,0 0-90 16,0 0 0-16,-79-4 0 15,79 4 0-15,0 0 0 16,21 0 0-1,20 0 0-15,39 7 0 0,63-7 0 16,83 0 0-16,63-7 0 16,45-15 0-16,11-2 0 15,-15-2 0-15,-14 0 0 16,-35-4 0-16,-42 0 0 0,-71 4 0 16,-58 2 0-1,-48 10 0-15,-30 4 0 0,-8 2 0 16,-9 2 0-16,-2 0 0 15,-10 4 0-15,-3 2 0 16,5-2 0-16,3 0 0 16,7 0 0-16,6-2 0 15,4 2 0-15,-1-2 0 16,-9 2 0-16,-15 2-38 16,0 0-627-16,-19 0-831 0</inkml:trace>
  <inkml:trace contextRef="#ctx0" brushRef="#br0" timeOffset="20396.12">6307 12104 1463 0,'0'0'1108'16,"0"0"-873"-16,0 0 133 15,0 0 14-15,0 0-167 16,0 0-115-16,0 0-52 16,-53-105-24-16,63 91 6 15,2 0 8-15,1 6 4 16,-1 6 1-16,3 2-43 0,5 0 0 16,7 20 0-16,7 14 0 15,-1 11 0-15,-2 10 0 16,-6 3 0-16,-12 3 0 15,-7-7 0-15,-6-8 0 16,0-8 0-16,0-12 0 16,-4-10 0-1,2-8 0-15,0-8 0 16,-1 0 0-16,1-22 0 0,0-14 0 16,2-12 0-16,0-8 0 15,0 2 0-15,15 8 0 16,6 9 0-1,3 11 0-15,0 12 0 0,1 9 0 16,2 5 0-16,-1 0 0 0,-3 22 0 16,-1 11 0-16,-2 10 0 15,-6 7 0-15,-8 2 0 16,-1 2 0-16,-5-6 0 16,0-6 0-1,0-7-8-15,0-12-173 0,0-20-274 16,8-3-281-1,1-8-440-15</inkml:trace>
  <inkml:trace contextRef="#ctx0" brushRef="#br0" timeOffset="20569.41">6940 12258 2465 0,'0'0'660'0,"0"0"-452"0,0 0-11 16,0 0-100-16,0 0-25 15,0 0-25-15,124-8-19 32,-76 0-13-32,1 0-15 15,2-2-82-15,2 2-100 16,8-6-149-16,-15 3-533 0,-13 4-413 0</inkml:trace>
  <inkml:trace contextRef="#ctx0" brushRef="#br0" timeOffset="20837.49">7571 11925 2002 0,'0'0'1012'16,"0"0"-504"-16,0 0-208 15,0 0-26-15,0 0-274 0,0 0 0 16,0 0 0-1,-7 52 0-15,7-6 0 0,0 6 0 16,0 2 0-16,0 1 0 16,2-5 0-16,3-2 0 15,1-4 0-15,-6 8 0 16,0-9-267-16,0-14-906 0</inkml:trace>
  <inkml:trace contextRef="#ctx0" brushRef="#br0" timeOffset="21972.91">9678 11554 1557 0,'0'0'837'16,"0"0"-592"-16,0 0 91 15,0 0-7-15,0 0-119 16,0 0-123-16,0 0-21 15,31-78 40-15,-31 76-11 16,-21 2-43-16,-18 0-14 16,-21 0-13-16,-32 14-5 0,-35 20-4 15,-28 18-8-15,9-2 13 32,34-3-2-32,41-15 10 0,32-10-29 0,6-3 0 31,8 2 0-31,8-6 0 0,14-2 0 0,3-5 0 31,25-2 0-31,19-2 0 0,19-3 0 0,10 2 0 31,10-1 0-31,1 4 0 16,-4 8 0-16,-10 6 0 16,-15 10 0-16,-17 6 0 15,-20 10 0-15,-18 6 0 16,-25 9 0-16,-32 7 0 0,-37 14 0 15,-2-8 0-15,-9 2 0 16,-1-1 0-16,19-17 0 16,0 2 0-16,20-10 0 15,18-12 0-15,22-12 0 16,18-8 0-16,9-6 0 16,21-2 0-16,27-8 0 15,37-2 0-15,40-8 0 16,30-18 0-16,-5 0 0 15,-32 4 0-15,-36 8 0 0,-30 6 0 16,-1 0 0-16,-9 2 0 16,-6 0 0-16,-23 4 0 15,-10 0 0-15,-3 2 0 16,-3-2 0-16,-10 2 0 16,-5-2 0-16,4 0 0 15,4-2-780-15</inkml:trace>
  <inkml:trace contextRef="#ctx0" brushRef="#br0" timeOffset="23296.96">6737 11606 1674 0,'0'0'319'16,"0"0"-145"-16,0 0-35 15,0 0-48-15,0 0-31 16,0 0 56-16,0 0 72 16,0-14-12-16,0 8-38 15,0-2-62-15,0-2-5 16,0-6 17 0,0-4 9-16,-2-2-13 0,-2-4-19 0,1 0-17 15,-2 2 12-15,1 4-11 16,2 2 1-16,0 5 2 15,0 8-1-15,2 0 6 16,-2 5-12-16,2 0-3 16,-3 0-12-16,3 0-25 31,0 19-5-31,0 7 0 16,0 12-1-16,0 6 1 15,0 6 0-15,7 0 0 16,-3 0 0-16,3-6 0 15,-2-3 0-15,-1-9-1 0,1-6-74 16,-5-8-54 0,0-2-96-16,0-6-294 0,0-6-479 0</inkml:trace>
  <inkml:trace contextRef="#ctx0" brushRef="#br0" timeOffset="23831.21">6207 11855 1151 0,'0'0'491'0,"0"0"-223"16,0 0 126-16,0 0-114 16,0 0-22-16,0 0-26 0,0 0-15 15,-5-12-22-15,5 12-44 16,0 0-22-16,0 0-22 15,0 0-32-15,0 0-23 16,25 0-17 0,22 0 26-16,37 0-61 0,42 0 0 15,40 0 0-15,13-10 0 16,-30-4 0-16,-42 2 0 16,-49 6 0-16,-25 2 0 15,-4 0 0-15,-8 2 0 16,-6 0 0-16,-11 2 0 0,-4 0 0 15,0 0 0 1,0 0 0-16,0 0 0 16,2 0 0-16,2 0 0 0,4 0 0 15,3 0 0-15,2 0-210 16,-6 0-847-16</inkml:trace>
  <inkml:trace contextRef="#ctx0" brushRef="#br0" timeOffset="30632.53">10170 12276 1746 0,'0'0'730'15,"0"0"-407"-15,0 0-22 16,0 0-50-16,0 0-129 16,0 0-61-16,7-89 32 15,7 68 39-15,-3-1-9 16,2-7-19-16,0-3 6 16,1-8-110-16,1-10 0 0,4-10 0 15,-2-6 0 1,-3-7 0-16,-1 1 0 0,-9 8 0 31,-2 12 0-31,-2 12 0 0,0 14 0 0,0 10 0 16,-13 8 0-16,-3 6 0 15,-1 2 0-15,-3 0 0 16,-3 10 0-16,-1 14 0 16,0 10 0-16,1 8 0 15,6 8 0-15,3 9 0 16,7 5 0-16,7 0 0 0,0 0 0 15,3-4 0-15,15-2 0 16,3-8 0-16,6-6 0 16,0-5 0-16,2-9 0 31,-2-8 0-31,0-8 0 16,-6-8 0-16,-2-6 0 15,-1 0-47-15,-5 0-55 16,2-12-51-16,5-12-123 15,-1 3-314-15,-4 3-373 0</inkml:trace>
  <inkml:trace contextRef="#ctx0" brushRef="#br0" timeOffset="30900.8">10638 12068 2212 0,'0'0'764'16,"0"0"-420"-16,0 0-19 15,0 0-131-15,0 0-100 16,0 0-64-16,0 0-12 16,37-31-10-16,-20 31-8 15,3 6 0-15,-5 12-1 16,-1 7 1-16,-5 4-1 16,-7 6 1-16,-2 1 7 0,0 0-1 15,0-4 5-15,0-4-11 16,-2-8 0-16,2-8-1 15,4-12-122-15,32-16-135 16,-3-20-339-16,-2-6-535 0</inkml:trace>
  <inkml:trace contextRef="#ctx0" brushRef="#br0" timeOffset="31073.74">10712 11769 2801 0,'0'0'789'0,"0"0"-483"0,0 0-106 16,0 0-200-16,0 0 0 16,0 0 0-16,0 0-33 15,31-11-527-15,-16 24-894 0</inkml:trace>
  <inkml:trace contextRef="#ctx0" brushRef="#br0" timeOffset="31335.23">11180 12216 2000 0,'0'0'815'0,"0"0"-495"16,0 0 52-16,0 0-68 15,0 0-140-15,0 0-43 0,-40 132-121 16,18-94 0 0,-3 2 0-16,2-5 0 0,6-6 0 15,8-8 0-15,9-21-57 0,0 0-470 16,9-21-450-16</inkml:trace>
  <inkml:trace contextRef="#ctx0" brushRef="#br0" timeOffset="31727.77">11545 11911 2343 0,'0'0'954'16,"0"0"-398"-16,0 0-313 0,0 0-243 15,0 0 0-15,0 0 0 16,0 0 0-16,-6 12 0 15,6 14 0-15,0 10 0 16,0 4 0-16,0 4 0 16,0 6 0-16,0 3 0 15,0 1 0-15,2 4 0 16,2 0 0-16,1-2 0 16,-1-1 0-16,0-4 0 15,4-7 0-15,-4-1 0 16,0-7 0-16,-1-6 0 15,-3-2 0-15,0-6 0 0,0-2 0 16,-16-4 0-16,-8-2 0 16,-9-2 0-16,-10-3 0 15,-4-4 0-15,-2-5 0 16,3 0 0-16,5-2 0 16,14-48-195-16,14 0-550 15,9-6-770-15</inkml:trace>
  <inkml:trace contextRef="#ctx0" brushRef="#br0" timeOffset="31931.89">11398 11602 2392 0,'0'0'921'0,"0"0"-428"16,0 0-203-16,0 0-290 15,0 0 0-15,0 0 0 16,0 0 0-16,-15-30 0 16,15 46-212-16,0 4-843 0</inkml:trace>
  <inkml:trace contextRef="#ctx0" brushRef="#br0" timeOffset="32799.71">8375 13146 2032 0,'0'0'542'0,"0"0"-160"15,0 0 124 1,0 0-248-16,0 0-78 0,0 0-57 16,0 0-50-1,-13-20-73-15,13 32 0 0,0 21 0 16,0 8 0-16,2 12 0 15,11 1 0-15,5-4 0 16,0-6 0-16,-2-14 0 16,-1-10 0-16,-1-12 0 15,-4-8 0-15,3-4 0 16,1-26 0-16,4-10 0 16,0-12 0-1,-2-6 0-15,-3-3 0 0,-2 3 0 0,-4 6 0 16,-3 14 0-16,-1 16 0 15,-3 18 0-15,0 14-348 16,-5 20-650-16,-7 4-337 0</inkml:trace>
  <inkml:trace contextRef="#ctx0" brushRef="#br0" timeOffset="33066.74">8780 13417 1340 0,'0'0'1004'16,"0"0"-534"-16,0 0-233 0,0 0-31 16,0 0-99-16,0 0-50 15,0 0-27-15,45-8-7 16,-43 26 7-16,-2 10 4 16,0 6-4-16,0 2 2 15,0 0-11-15,0-4-3 16,0-10-12-16,0-5-6 15,11-12 0-15,12-5-76 16,2-5-112-16,6-44-338 16,-8 3-301-16,-4 0-964 0</inkml:trace>
  <inkml:trace contextRef="#ctx0" brushRef="#br0" timeOffset="33208.4">8838 13122 2070 0,'0'0'900'15,"0"0"-518"-15,0 0-64 16,0 0-165-16,0 0-153 16,0 0-153-16,0 0-153 15,38 4-811-15</inkml:trace>
  <inkml:trace contextRef="#ctx0" brushRef="#br0" timeOffset="33404.78">9273 13327 2259 0,'0'0'852'0,"0"0"-582"16,0 0-44-16,0 0-95 15,0 0-131-15,0 0-8 16,120-36-185-16,-82 29-269 15,-11 6-386-15,-9 1-419 0</inkml:trace>
  <inkml:trace contextRef="#ctx0" brushRef="#br0" timeOffset="33562.32">9295 13481 1438 0,'0'0'751'16,"0"0"-272"-16,0 0-6 15,0 0-234-15,0 0-89 16,0 0-31-1,0 0-7-15,56 2-61 0,-12-20-51 16,3-2-84-16,-2 2-162 16,-6-2-263-16,-10 6-291 0,-13 4-285 15</inkml:trace>
  <inkml:trace contextRef="#ctx0" brushRef="#br0" timeOffset="33829.75">9306 13189 178 0,'0'0'1930'0,"0"0"-1293"16,0 0-184-16,0 0-113 16,0 0-95-16,0 0-100 15,0 0-26-15,0 0-70 0,-23-53-49 16,21 53 0-16,2 12 0 15,0 8 0-15,0 10 0 16,0 11 0-16,10 4 0 16,1 10 0-1,2 5 0-15,1 0 0 0,1-2 0 16,7 7-183-16,-1-20-531 16,-4-13-871-16</inkml:trace>
  <inkml:trace contextRef="#ctx0" brushRef="#br0" timeOffset="34333.44">9848 13044 2074 0,'0'0'783'16,"0"0"-291"-1,0 0-150-15,0 0-132 0,0 0-119 16,0 0-35-16,0 0-8 15,-2 20-48-15,17 10 0 16,5 6 0-16,3 8 0 16,3-2 0-16,3 0 0 15,-5-3 0-15,-1-11 0 16,-6-6-21-16,-5-12-3 16,-3-8 14-16,-5-2 10 0,2-6 28 15,0-16-11-15,2-11-7 16,1-7-10-16,-1-7 0 15,6-6 0-15,-3 1 0 16,1 4 0-16,-1 12-21 16,-3 22-209-1,-3 12-452-15,-5 2-643 0</inkml:trace>
  <inkml:trace contextRef="#ctx0" brushRef="#br0" timeOffset="34663.98">10328 13284 1640 0,'0'0'1094'0,"0"0"-542"0,0 0-255 16,0 0-44-16,0 0-116 31,0 0-14-31,0 0-123 16,23 31 0-16,-17 7 0 0,2 10 0 15,-2 8 0 1,1 2 0-16,-1 2 0 0,3-2 0 16,1-5 0-16,-2-5 0 15,1-8 0-15,-2-8 0 16,-2-4 0-16,-5-8 0 16,0-4 0-16,-14-4 0 15,-18-4 0-15,-7-4 0 16,-5-4 0-16,-6 0 0 15,5-8 0-15,10-14 0 16,11-8-69-16,12-32-294 16,10 6-517-16,2-2-803 0</inkml:trace>
  <inkml:trace contextRef="#ctx0" brushRef="#br0" timeOffset="34836.99">10297 13032 2951 0,'0'0'854'0,"0"0"-563"16,0 0-291-16,0 0 0 15,0 0 0-15,0 0 0 16,0 0 0-16,-8 20-243 16,8-6-1521-16</inkml:trace>
  <inkml:trace contextRef="#ctx0" brushRef="#br0" timeOffset="38136.01">14799 11131 2045 0,'0'0'703'16,"0"0"-431"-16,0 0 87 15,0 0-106-15,0 0-112 16,0 0-88-16,-41-6-13 16,41 4-2-16,4 0-5 15,15-2 7-15,5 0-11 16,7-4-8-16,7 2-11 16,6-2-1-16,1 2 0 15,2 0-9-15,-2 2-75 16,-8 4-156-16,-8 0-255 15,-10 0-279-15,-13 4-217 0</inkml:trace>
  <inkml:trace contextRef="#ctx0" brushRef="#br0" timeOffset="38436.97">14723 11400 1808 0,'0'0'576'0,"0"0"-246"0,0 0 47 15,0 0-112-15,0 0-117 16,0 0-59-16,0 0-1 16,-9 0-16-16,30 0-25 15,14 0 7-15,11 0-21 16,14-6-27-16,9-6 13 16,3-2-17-16,-5 0-1 15,-11-1 8-15,-19 8-9 16,-14 0 0-16,-12 3 9 15,-9 4 6-15,-2 0 17 16,0 0-32-16,0 0-45 16,-16 0-230-16,-2 7-524 0,-2-2-893 0</inkml:trace>
  <inkml:trace contextRef="#ctx0" brushRef="#br0" timeOffset="44666.98">21986 6541 2742 0,'0'0'696'0,"0"0"-411"0,0 0 88 0,0 0-373 16,0 0 0-16,0 0 0 15,-18 0 0-15,18 44 0 0,4 18 0 16,4 33 0 0,-4-3 0-16,0 4 0 0,1 0 0 15,-1-20 0 1,-2 4 0-1,-2-9 0-15,0-15 0 16,-6-10-68-16,-38-8-390 16,3-14-390-16,-3-10-243 0</inkml:trace>
  <inkml:trace contextRef="#ctx0" brushRef="#br0" timeOffset="44932.18">21396 7506 1659 0,'0'0'898'15,"0"0"-338"-15,0 0-67 16,0 0-219-16,0 0-121 16,0 0-94-16,0 0-59 15,-23 27 0-15,108-27 0 16,55 0 0-16,52-12 0 16,19-7 0-16,-16 0 0 15,-53 6 0-15,-57 4 0 16,-38 3 0-16,-21 3 0 0,-8-2 0 15,-9 3 0 1,-7 0 0-16,-2 2 0 0,-42 10 0 16,-2 12-227-16,-6 2-789 0</inkml:trace>
  <inkml:trace contextRef="#ctx0" brushRef="#br0" timeOffset="45427.39">21014 8203 1694 0,'0'0'680'15,"0"0"-306"-15,0 0 114 16,0 0-231-16,45-116-72 15,-13 94-49-15,-1 6-23 16,2 6-20-16,3 8-17 16,-3 2-76-16,0 16 0 15,-4 18 0-15,-4 10 0 16,-12 6 0-16,-11 2 0 16,-2 0 0-16,0-5 0 0,-13-9 0 15,2-12 0-15,2-12 0 16,4-12 0-16,5-2 0 15,0-24 0-15,0-18 0 16,17-16 0-16,4-10 0 16,8-5 0-16,0 7 0 15,0 11 0-15,-6 18 0 16,-3 15 0-16,-5 18 0 0,-1 4 0 16,-1 20 0-16,3 18 0 15,-1 12 0-15,-4 4 0 16,1 4 0-16,-8-6 0 15,-2-5 0-15,-2-7 0 0,0-12 0 16,0-17-210 0,0-7-469-16,0-4-529 0</inkml:trace>
  <inkml:trace contextRef="#ctx0" brushRef="#br0" timeOffset="45609.06">21732 8189 2718 0,'0'0'879'16,"0"0"-626"-16,0 0-88 0,0 0-109 0,0 0-31 16,169-36-25-16,-109 26-23 15,9-4-137-15,-17 4-492 16,-17 2-595-16</inkml:trace>
  <inkml:trace contextRef="#ctx0" brushRef="#br0" timeOffset="45809.37">22244 7931 2362 0,'0'0'914'0,"0"0"-402"16,0 0-204-16,0 0-308 0,0 0 0 16,0 0 0-16,0 0 0 15,-23-54 0-15,23 81 0 16,0 16 0-16,0 11 0 15,8 8 0-15,1 4 0 16,-1-4 0-16,2-4 0 16,3-10 0-16,14-7 0 15,0-18-572-15,0-12-650 0</inkml:trace>
  <inkml:trace contextRef="#ctx0" brushRef="#br0" timeOffset="46073.25">23065 7255 2160 0,'0'0'923'0,"0"0"-337"16,0 0-282-16,0 0-181 0,0 0-123 15,0 0 0 1,0 0 0-16,68-16 0 0,-23 16 0 16,18 0-24-16,-15 0-494 15,-12 0-556-15</inkml:trace>
  <inkml:trace contextRef="#ctx0" brushRef="#br0" timeOffset="46198.89">23042 7521 2097 0,'0'0'871'0,"0"0"-421"16,0 0-172-16,0 0-131 0,0 0-72 16,131 7-75-1,-19-46-3-15,-16 3-281 0,-11-2-651 16</inkml:trace>
  <inkml:trace contextRef="#ctx0" brushRef="#br0" timeOffset="46642.84">23958 6986 889 0,'0'0'1967'0,"0"0"-1219"0,0 0-427 15,0 0-150-15,0 0-171 16,0 0 0-16,0 0 0 15,-23 78 0-15,21-20 0 16,0 2 0-16,2-2 0 16,0-7 0-16,7-11 0 15,11-8 0-15,4-8 0 16,10-12 0-16,3-8 0 16,7-4 0-16,0-2 0 15,1-20 0-15,-5-8 0 0,-5-8 0 16,-4-10 0-16,-4-12 0 15,-5-8 0 1,-5-7 0-16,-4 1 0 0,-4 6 0 16,-7 12 0-16,0 14 0 15,-14 15 0-15,-19 12 0 16,-11 12 0-16,-16 3 0 16,-10 25 0-16,-1 15 0 15,6 32-39-15,24-8-704 16,22-10-963-16</inkml:trace>
  <inkml:trace contextRef="#ctx0" brushRef="#br0" timeOffset="46910.99">24789 7109 2689 0,'0'0'750'0,"0"0"-439"15,0 0 35-15,0 0-346 16,0 0 0-16,0 0 0 16,0 0 0-16,-18 41 0 15,7-20 0-15,2-3 0 16,5-7 0-16,1-7-15 0,3-4-12 16,0 0 27-16,0-5-8 15,10-17-20-15,7-15-97 16,-3 7-211-16,-3 2-568 0</inkml:trace>
  <inkml:trace contextRef="#ctx0" brushRef="#br0" timeOffset="47341">25080 6894 1670 0,'0'0'1300'0,"0"0"-706"16,0 0-294-16,0 0-68 15,0 0-232-15,37-110 0 16,-11 97 0-16,5 6 0 16,0 7 0-16,0 0 0 15,-4 6 0-15,-4 17 0 16,-10 12 0-16,-8 7 0 0,-5 8 0 15,-10 4-3 1,-19 0-3-16,-8 0-4 0,-7-5 10 16,1-5 0-16,3-10 1 15,11-8 17-15,12-10-18 16,7-9 0-16,10-2 0 31,0-5 0-31,18 0 0 0,13 0 0 0,11-12 0 16,8 0 0-16,-2 2 0 15,2-1 0-15,-8 6 0 16,-9 1 0 0,-6 2 0-16,-9 2 0 15,-7 0-65-15,1 0-406 0,-6 0-467 16,3 0-939-16</inkml:trace>
  <inkml:trace contextRef="#ctx0" brushRef="#br0" timeOffset="47767.08">25709 6717 2277 0,'0'0'817'16,"0"0"-228"-16,0 0-295 16,0 0-175-16,0 0-119 0,0 0 0 15,0 0 0-15,-26 58 0 16,15-13 0-16,-3 3 0 15,3-6 0 1,1-6 0-16,6-8 0 0,4-8 0 16,0-10 0-16,14-6 0 15,13-4 0-15,11 0 0 16,4-2 0-16,7-10 0 16,-3 2 0-16,1 2 0 15,-5 6 0-15,-4 2 0 16,-1 0 0-16,-12 16 0 0,0 6 0 15,-7 6 0 1,-5 2 0-16,-5 2 0 0,-8 1 0 16,0 0 0-16,-10-1 0 15,-11-1 0-15,-12-5 0 16,-4-4 0-16,-3-6 0 16,-4-4 0-1,-1-4 0-15,1-4 0 0,1-4 0 16,5 0 0-16,7-2-23 15,2-26-212-15,12 4-430 0,5-4-704 16</inkml:trace>
  <inkml:trace contextRef="#ctx0" brushRef="#br0" timeOffset="48002.68">25758 6765 990 0,'0'0'1667'16,"0"0"-953"-16,0 0-340 16,0 0-23-16,0 0-351 0,0 0 0 15,125-74 0-15,-78 70 0 16,2 2 0-16,-2 2 0 16,-8 0 0-16,-5 0 0 15,-14 0-50-15,-20 0-405 16,0 8-401-16,-17 1-623 0</inkml:trace>
  <inkml:trace contextRef="#ctx0" brushRef="#br0" timeOffset="48901.07">17571 10453 2097 0,'0'0'774'0,"0"0"-314"15,0 0-121-15,0 0-117 16,0 0-90-16,0 0-60 16,0 0-72-16,-64-116 0 0,60 72 0 15,0-6 0-15,-1-7 0 16,1 3 0-16,2 4 0 15,2 10 0-15,-2 12 0 16,2 14 0-16,-3 14 0 16,-1 0 0-16,-1 28 0 15,-2 22 0-15,1 21 0 16,4 11 0-16,2 4 0 16,0-2 0-16,0-6 0 15,15-10 0-15,5-10 0 16,5-8 0-16,-2-9-36 15,-4-3-449-15,-5-10-441 16,-10-6-1163-16</inkml:trace>
  <inkml:trace contextRef="#ctx0" brushRef="#br0" timeOffset="49302.08">16781 11167 67 0,'0'0'2325'15,"0"0"-1603"-15,0 0-364 0,-118 0 102 16,103 0-296-16,8 0-164 16,7 0 0-16,0 0 0 15,0-2 0-15,16-2 0 16,23-4 0-16,44-4 0 15,59-12 0-15,74-6 0 16,46-6 0-16,14 2 0 16,-2 2 0-16,-33 4 0 15,-19-1 0-15,-28 1 0 16,-51 4 0-16,-47 4 0 16,-40 6 0-16,-23 2 0 15,-6 0 0-15,-6 2 0 0,-5 2 0 16,-7 4 0-16,-7 2 0 15,0 2 0-15,3 0 0 16,0 0 0-16,-1 0-494 16,-4 0-999-16</inkml:trace>
  <inkml:trace contextRef="#ctx0" brushRef="#br0" timeOffset="49901.88">16732 12029 1674 0,'0'0'707'15,"0"0"-186"-15,0 0-44 16,0 0-165-16,0 0-75 16,0 0-69-16,0 0-168 15,-75-4 0-15,56 40 0 16,0 13 0-16,3 9 0 0,5 4 0 16,11-2 0-16,0-2 0 15,13-10 0-15,20-8 0 16,8-14 0-16,8-12 0 15,2-14 0-15,-2 0 0 16,-4-23 0-16,-8-12 0 16,-8-5 0-16,-10-10 0 15,-11-6 0-15,-8-8 0 16,0-8 0-16,-10-4 0 16,-19-3 0-16,-10 9 0 0,-3 12 0 15,-10 17 0-15,0 26 0 16,-6 15 0-16,0 18 0 15,6 32 0-15,12 42 0 16,18-12-363-16,15-7-1031 0</inkml:trace>
  <inkml:trace contextRef="#ctx0" brushRef="#br0" timeOffset="50200.78">17287 12238 1687 0,'0'0'1384'16,"0"0"-819"-16,0 0-402 15,0 0-1-15,0 0-69 16,0 0-64-16,0 0-16 16,-5 8-13-16,5 12 0 15,0 0 0-15,0-4 0 16,0-4 0-16,0-8 0 15,0-4 0-15,0 0 0 16,5-10 0-16,4-10 0 16,0-6 0-16,0-2 0 15,-1 6-53-15,4 6-79 0,-3 6-219 16,-3 8-574-16</inkml:trace>
  <inkml:trace contextRef="#ctx0" brushRef="#br0" timeOffset="50641.28">17766 11919 2431 0,'0'0'876'0,"0"0"-534"0,0 0-56 16,0 0-125-16,0 0-161 15,0 0 0-15,131-98 0 16,-91 98 0-16,-5 2 0 16,-10 24 0-1,-8 10 0-15,-13 10 0 0,-4 8 0 16,-11 2 0-16,-20 0 0 16,-5-2 0-16,-4-3 0 15,0-7 0-15,4-10 0 16,9-8 0-16,7-12 0 15,11-6 0-15,9-6 0 0,0-2 0 16,11 0 0-16,16 0 0 16,11-8 0-16,7-2 0 15,3 0 0-15,4 2 0 16,-1 4 0-16,-2 0 0 16,-6 0-63-16,-8 2-150 15,-6-8-161-15,-9 0-370 16,-9-4-404-16</inkml:trace>
  <inkml:trace contextRef="#ctx0" brushRef="#br0" timeOffset="50830.6">18430 11698 2205 0,'0'0'799'16,"0"0"-237"-16,0 0-292 15,0 0-122-15,0 0-36 16,118-58-112-16,-69 53 0 16,-7 2 0-16,-11 3-107 15,-24 0-244-15,-7 0-467 16,-2 3-566-16</inkml:trace>
  <inkml:trace contextRef="#ctx0" brushRef="#br0" timeOffset="51241.7">18325 11747 2184 0,'0'0'840'15,"0"0"-458"-15,0 0-66 0,0 0-178 16,0 0-69-16,0 0-7 16,0 0-7-16,11 112-35 15,-9-76-19-15,-2-4 8 16,0-6-9-16,0-6-1 0,0-6-8 15,0-8-6 1,6-6 13-16,9 0-2 0,9-2 4 16,8-14 27-16,5 0-3 15,3 0-24-15,5 0 0 16,-1 6 0-16,1 8 0 16,-3 2 0-16,-4 4 0 15,-5 20 0-15,-4 8 0 16,-8 4 0-1,-7 4 0-15,-8 2 0 0,-6-3 0 16,0-2 0-16,-27-2 0 16,-8-5 0-16,-10-6 0 0,-6-2 0 15,-5-6 0-15,2-6 0 16,1-6 0-16,-5-4 0 16,16 0-455-1,8-12-708-15</inkml:trace>
  <inkml:trace contextRef="#ctx0" brushRef="#br0" timeOffset="52065.43">19439 11071 62 0,'0'0'1916'16,"0"0"-1304"-16,0 0-296 0,0 0 9 15,0 0-107-15,0 0-107 16,-133-67-25-16,81 67-10 16,2 0 11-16,-2 0-9 15,7 7-12-15,9 3 0 16,12-1-16-16,9 2-23 16,6 1-27-16,5 2 0 15,4 6 0-15,0 6 0 16,0 2 0-16,6 6 0 15,7 2 0-15,3 4 0 0,1 6 0 16,4 7 0-16,-4 2 0 16,4 8 0-16,-5 3 0 15,-3 4 0-15,-5 6 0 16,0 2 0-16,-4 5 0 16,-2 1 0-16,-2-2 0 15,2 2 0-15,-2-2 0 16,0 1 0-16,2 1 0 15,-2 0 0-15,0-1 0 16,0-5 0-16,0-4 0 16,0-8 0-16,0-10 0 15,0-5 0-15,0-11 0 16,0-7 0 0,0-6 0-16,0-3 0 0,0-6 0 0,0-2 0 15,0-4 0-15,0-2 0 16,0-4 0-16,5-2 0 15,11-2 0-15,10-2 0 16,15 0 0-16,12-4 0 16,14-12 0-16,8-2 0 15,4-2 0-15,-4 0 0 16,-6 2 0-16,-9 4 0 16,-15 1 0-16,-14 3 0 15,-11 5 0-15,-11 2 0 0,-7 2 0 16,-2 1 0-1,0 0 0-15,0-3 0 0,0 3 0 16,5-10-35-16,8 0-625 16,5-2-753-16</inkml:trace>
  <inkml:trace contextRef="#ctx0" brushRef="#br0" timeOffset="52174.88">20328 12791 2529 0,'0'0'773'16,"0"0"-472"-16,0 0-153 0,0 0-148 16,0 0-1064-16</inkml:trace>
  <inkml:trace contextRef="#ctx0" brushRef="#br0" timeOffset="60833.14">20299 11355 1547 0,'0'0'485'0,"0"0"-172"16,0 0 51-16,0 0-131 16,0 0-103-16,0 0-65 15,-29-18 40-15,29 18 1 16,0 0-7-16,-2 0 7 0,-4 0-29 15,-8 14-1 1,-8 13 7-16,-5 9 7 0,-8 12-3 16,-4 14-29-16,-7 26-13 15,2 25-18-15,7-5-27 16,14-12 0-16,15-12 0 16,8-22 0-16,12 4 0 15,17 3 0 1,9-15 0-16,6-10 0 0,1-12 0 15,-3-8 0-15,-9-10 0 16,-6-6 0-16,-11-2 0 0,-7-2 0 16,-5-2 0-16,-2 0 0 15,7-2-90-15,0 0-601 16,0-8-1068-16</inkml:trace>
  <inkml:trace contextRef="#ctx0" brushRef="#br0" timeOffset="61641.55">22882 11123 1637 0,'0'0'656'16,"0"0"-102"-16,0 0-170 15,0 0-101-15,0 0-155 16,0 0-71-16,0 0 37 16,18 50-7-16,13-4-12 15,7 13-24-15,4 10-15 16,-2 7 18-16,-6 9-54 0,-8 1 0 16,-12 2 0-16,-12-1 0 15,-2-1 0-15,-16-6 0 16,-15-8 0-16,-7-6 0 15,-4-7 0-15,4-9 0 16,2-10 0-16,12-10 0 16,6-10 0-16,9-8 0 15,5-6 0-15,4-6 0 16,0 0 0-16,0 0 0 16,0-6 0-16,29-16-125 15,-3 4-590-15,3 0-966 0</inkml:trace>
  <inkml:trace contextRef="#ctx0" brushRef="#br0" timeOffset="62240.48">23453 12296 838 0,'0'0'854'0,"0"0"-316"16,0 0-39-16,0 0-139 16,0 0-73-16,0 0-60 15,0 0-40-15,-16-86-31 16,16 76-6-16,6 1-150 0,4 4 0 16,-2 1 0-16,3 4 0 15,3 0 0-15,1 4 0 16,5 16 0-16,2 8 0 15,-2 8 0-15,3 6 0 16,-6 2 0-16,1 3 0 16,1-6 0-1,-2-2 0-15,3-10 0 16,3-4 0-16,1-14 0 0,3-8 0 16,-1-3 0-1,1-8 0-15,-4-19 0 0,-4-6 0 16,-3-7 0-16,-7-7 0 0,-3-1 0 31,-6-2 0-31,0 6 0 0,0 8 0 0,0 9 0 16,-2 14 0-16,-2 7 0 15,0 6 0-15,-1 1-9 16,3 32-311-16,2-3-395 16,0 0-494-16</inkml:trace>
  <inkml:trace contextRef="#ctx0" brushRef="#br0" timeOffset="62539.53">24076 12480 927 0,'0'0'1435'0,"0"0"-781"15,0 0-374-15,0 0-34 16,0 0-114-16,0 0-44 15,0 0-34-15,96-9-3 16,-85 14-21-16,-7 17-9 16,-4 6 20-16,0 5-19 15,0 3 13-15,0 0-5 16,-6-2-11-16,3-6 12 0,3-4-31 16,0-8 0-16,9-6 0 15,14-10 0-15,8 0 0 16,2-10-11-16,-2-16-154 15,0-26-153-15,-8 6-328 16,-12-1-367-16</inkml:trace>
  <inkml:trace contextRef="#ctx0" brushRef="#br0" timeOffset="62696.95">24098 12210 2590 0,'0'0'701'0,"0"0"-349"16,0 0-70-16,0 0-193 16,0 0-61-16,0 0-28 15,0 0-195-15,16-24-502 16,-16 24-1025-16</inkml:trace>
  <inkml:trace contextRef="#ctx0" brushRef="#br0" timeOffset="63236.28">24555 12270 803 0,'0'0'1186'16,"0"0"-445"-16,0 0-186 15,0 0-208-15,0 0-99 16,0 0-109-16,0 0-62 16,7-20-77-16,15 14 0 15,7-2 0-15,6 0 0 16,4 0 0-16,-4 2 0 16,-1 0 0-16,-12 4-42 15,-11 2-231-15,-7 0-325 16,-4 8-464-16</inkml:trace>
  <inkml:trace contextRef="#ctx0" brushRef="#br0" timeOffset="63398.8">24577 12394 1901 0,'0'0'798'0,"0"0"-274"16,0 0-179-1,0 0-162-15,0 0-102 0,0 0-33 16,0 0-26-1,87-4-22-15,-22-12-36 0,-11 2-247 0,-6-2-695 16</inkml:trace>
  <inkml:trace contextRef="#ctx0" brushRef="#br0" timeOffset="64044.11">25165 11955 1597 0,'0'0'654'0,"0"0"-1"0,0 0-117 15,0 0-189-15,0 0-38 16,0 0-309-16,0 0 0 16,-4-38 0-16,8 64 0 15,7 10 0-15,5 8 0 16,3 4 0-16,-2 0 0 16,3-1 0-16,-3-3 0 15,2-4 0-15,-6-6 0 16,-2-6 0-16,-2-6 0 15,0-8 0-15,-2-6 0 0,2-6 0 16,1-2 0-16,4-2 0 16,4-20 0-16,4-8 0 15,3-10 0-15,2-8 0 16,-1-4 0-16,-2-2 0 16,-3 5 0-16,-6 11 0 15,-8 12 0-15,-2 12 0 16,-5 10 0-16,0 4 0 15,0 0 0-15,0 14 0 16,-3 28-95-16,-1-4-454 16,4-1-427-16</inkml:trace>
  <inkml:trace contextRef="#ctx0" brushRef="#br0" timeOffset="64294.77">25796 12316 2248 0,'0'0'853'0,"0"0"-320"15,0 0-217-15,0 0-170 16,0 0-146-16,0 0 0 16,0 0 0-16,0 72 0 15,0-30 0-15,0 3 0 0,0-4 0 16,0 0 0-16,0-7 0 15,3-8 0-15,-1-8 0 16,2-8 0-16,3-10-27 16,1-2-516-16,2-16-868 0</inkml:trace>
  <inkml:trace contextRef="#ctx0" brushRef="#br0" timeOffset="64539.44">26302 12416 2051 0,'0'0'792'0,"0"0"-265"15,0 0-202-15,0 0-82 16,0 0-85-16,0 0-158 16,0 0 0-16,104 127 0 15,-119-101 0-15,-16 0 0 16,-9-2 0-16,-7 2-224 15,7-6-557-15,13-8-734 0</inkml:trace>
  <inkml:trace contextRef="#ctx0" brushRef="#br0" timeOffset="64975.42">26848 11843 2223 0,'0'0'829'16,"0"0"-224"-16,0 0-305 0,0 0-161 15,0 0-139-15,0 0 0 16,0 0 0-16,46 120 0 15,-28-68 0-15,0 1 0 16,0-3 0-16,-2-4 0 16,-3-8 0-16,-2-8 0 15,-2-8 0-15,-4-10 0 16,-1-6 0-16,0-6 0 16,3 0 0-16,-1-10 0 15,4-12 0-15,3-10 0 0,3-8 0 16,1-6 0-1,1-8 0-15,3-3 0 16,-4 3 0-16,-1 4 0 0,-5 10 0 16,-5 14 0-16,-1 12 0 15,-5 12 0-15,0 2 0 16,0 24 0-16,0 36-48 16,0-4-638-16,0-4-641 0</inkml:trace>
  <inkml:trace contextRef="#ctx0" brushRef="#br0" timeOffset="65295.9">27326 12262 1512 0,'0'0'961'16,"0"0"-280"-16,0 0-139 16,0 0-281-16,0 0-122 15,0 0-139-15,0 0 0 16,5 42 0-16,-5-12 0 15,3 6 0-15,1 6 0 16,3 4 0-16,-1 0 0 16,3 3 0-16,3-3 0 15,-4-6 0-15,-1-2 0 16,-5-8 0-16,-2-6 0 0,0-6 0 16,-7-6 0-16,-17-4 0 15,-12-4 0-15,-8-4 0 16,-8 0 0-16,-1-2 0 15,4-16 0-15,6-30 0 16,16 4-191-16,15-6-751 0</inkml:trace>
  <inkml:trace contextRef="#ctx0" brushRef="#br0" timeOffset="65470.75">27218 11899 2295 0,'0'0'764'0,"0"0"-268"15,0 0-254-15,0 0-143 16,0 0-63-16,0 0-36 16,0 0-134-16,75-44-397 15,-65 46-648-15</inkml:trace>
  <inkml:trace contextRef="#ctx0" brushRef="#br0" timeOffset="65770.45">27627 11909 1343 0,'0'0'1149'0,"0"0"-433"0,0 0-178 15,0 0-290-15,0 0-146 16,0 0-102-16,0 0 0 16,42-42 0-1,-3 40 0-15,-1 2-63 0,-3 0-134 16,-10 0-71-1,-8 2-81-15,-17 18-257 0,0 0-83 16,-6 0-397-16</inkml:trace>
  <inkml:trace contextRef="#ctx0" brushRef="#br0" timeOffset="65943.78">27636 12114 1313 0,'0'0'605'16,"0"0"-27"-1,0 0-2-15,0 0-211 0,0 0-68 16,0 0-88-16,0 0-56 15,83-13-153-15,-39 1 0 16,1 1-3-16,9-6-181 16,-14 3-389-16,-11 4-572 0</inkml:trace>
  <inkml:trace contextRef="#ctx0" brushRef="#br0" timeOffset="66670.63">28238 11847 694 0,'0'0'1130'0,"0"0"-564"0,0 0 9 16,0 0-229-16,0 0-109 15,0 0-102-15,0 0-68 16,-8-6-22-16,-4 6-45 16,3 2 9-16,3 0-9 15,-1-2-6-15,4 0 6 16,3 0 6-16,0-14-5 16,0-6 3-16,0-2-3 15,12-2 17-15,1 2 38 16,1 4 4-16,-1 1 19 15,3 5-6-15,1 5-73 0,3 3 0 16,-2 1 0-16,2 3 0 16,-2 0 0-16,-3 12 0 15,-1 6 0-15,-5 6 0 16,-3 5 0-16,-1 0 0 16,-3 4 0-16,-2-1 0 15,0-2 0-15,0 2 0 16,-13-4 0-16,-3-2 0 15,-1-2 0-15,-2-2 0 16,2-2 0-16,-1-1 0 0,1-4 0 16,-2-1 0-16,3-2 0 15,3-2 0-15,3-2 0 16,-2 1 0-16,5-4 0 16,3-1 0-16,2-1 0 15,2-3 0-15,0 1 0 16,0-1 0-16,0 0 0 15,0 0 0-15,15 0 0 0,7 0 0 16,5-1 0 0,9-7 0-16,1-1 0 15,6 0 0-15,2-1 0 16,0 2 0-16,-6-1 0 0,-5 4 0 16,-9-2 0-16,-10 3 0 15,-6 2 0-15,-4 1 0 16,-3 1 0-16,-2 0 0 15,0 0 0-15,0 0 0 16,0 0 0-16,0 3-183 16,0 4-632-16</inkml:trace>
  <inkml:trace contextRef="#ctx0" brushRef="#br0" timeOffset="68036.03">27924 11572 1275 0,'0'0'501'15,"0"0"-111"-15,0 0 0 0,0 0-19 16,0 0-112-16,0 0-22 16,0 0-42-16,-9-36-62 15,9 36-20-15,0 0-23 16,0 0 0-16,0 0-38 15,0 0-52-15,2 6 0 16,9 12 0-16,5 6 0 16,0 6 0-16,1 4 0 15,1 3 0-15,0 3 0 16,0 0 0-16,-4-2 0 16,-1-2 0-16,-5-2 0 15,4-4 0-15,-6-4 0 0,3-4 0 16,-3-6 0-16,0-4 0 15,-2-4 0-15,0-2 0 16,-1-2 0 0,-3 0 0-16,0-2 0 0,2 2 0 15,-2-1 0-15,0-3 0 16,0 1 0-16,2-1 0 16,-2 0 0-16,0 0 0 15,0 0 0-15,2 0 0 16,-2 0 0-1,2-1 0-15,3-14 0 0,0-5 0 0,-1-6 0 16,3-4 0-16,1-6 0 16,-1-4 0-16,2 0 0 15,-2-2 0-15,1-1 0 16,1 3 0-16,-4 4 0 16,2 4 0-16,-5 8 0 15,0 4 0-15,0 6 0 16,-2 4 0-16,0 4 0 15,0 2 0-15,0 0 0 16,0 2 0-16,0 2 0 16,0 0 0-16,0 0 0 0,0 0 0 15,0 0 0-15,0 0 0 32,0 0 0-32,0 0 0 0,0 0 0 0,0 0 0 15,0 0 0 1,-2 2 0-16,0 2 0 0,-5 2-215 15,3-2-587-15,1-2-1159 0</inkml:trace>
  <inkml:trace contextRef="#ctx0" brushRef="#br0" timeOffset="76963.92">21091 11588 2259 0,'0'0'736'0,"0"0"-429"15,0 0-14-15,0 0-126 16,0 0-91-16,-3-2-49 15,3 2 17-15,0-2 14 16,0 0 2-16,0 0 9 16,0-2-69-16,0 2 0 15,3-4 0-15,1-2 0 16,2-4 0-16,3-10 0 16,1-6 0-16,0-6 0 15,1-4 0-15,-1-1 0 16,-2 3 0-16,-3 4 0 0,-1 9 0 15,-4 6 0 1,2 9 0-16,-2 4 0 0,0 4 0 16,0 0 0-16,0 0 0 15,0 0 0-15,0 0 0 16,0 0 0-16,0 0 0 16,0 0 0-16,0 0 0 15,0 8 0-15,5 9 0 16,2 5 0-16,2 7 0 15,-1 10 0-15,2 2 0 0,-2 8 0 16,-1 1 0-16,-3 2 0 16,1 2 0-16,-2-2 0 15,-1 1 0-15,-2-6 0 32,2 0 0-32,-2-7 0 15,2-6 0-15,0-4 0 0,-2-8 0 16,2-4 0-16,-2-4 0 15,3-4 0 1,1-2 0-16,-2-1 0 0,0-4-17 16,0-1-176-16,-2 2-181 15,0 2-163-15,0 0-27 16,-2 2 178-16,-13 2 67 16,-1-2 127-16,1 0 192 15,-1-2 123-15,3-2 114 16,1-1 49-16,1-3 2 15,1 1-11-15,-2-1 4 16,1 0-47-16,0 0-5 16,0 0-49-16,-2 0-44 15,1 0-58-15,-1 0-10 0,0 0-25 16,-1 0-13 0,3 0 6-16,3 0-15 0,-2 0-6 15,4 0 5-15,-1 0-20 16,5 0 0-16,0 0 0 15,2 0 0-15,0 0 0 16,0 0 0-16,0 0 0 16,0 0 0-16,2 0 0 15,15 0 0-15,12 0 0 16,18-8 0-16,16-3 0 16,14-6 0-16,10-1 0 15,0-2 0-15,-6 0 0 16,-16 4 0-16,-17 2 0 0,-21 6 0 15,-13 6 0-15,-12 0 0 16,-2 2 0-16,0 0 0 16,0 0 0-16,0 0 0 15,0 0 0-15,0 0 0 16,0 0 0-16,0 0 0 16,-8 0 0-16,2 4-165 15,-3-2-994-15</inkml:trace>
  <inkml:trace contextRef="#ctx0" brushRef="#br0" timeOffset="79932.92">16509 14455 1472 0,'0'0'892'15,"0"0"-517"-15,0 0-32 16,0 0-6-16,0 0-103 16,0 0-127-16,-15 0-47 15,15 0 10-15,0 0-19 16,0 0-3-16,0 0-9 16,9 0-16-16,18 0 22 15,15-5-45-15,20-5 0 16,17-3 0-16,7 0 0 15,-1 0 0-15,-11 2 0 0,-19 3-41 16,-15 3-10-16,-20 1-42 16,-11 4-94-16,-9 0-77 15,-9 9-329-15,-11 4-281 0</inkml:trace>
  <inkml:trace contextRef="#ctx0" brushRef="#br0" timeOffset="80373.72">16830 14201 1532 0,'0'0'540'0,"0"0"-166"16,0 0 132-16,0 0-228 15,0 0-37-15,0 0-22 16,0 0-58-16,-44-38-37 16,44 38-3-16,0 0-121 15,0 0 0-15,0 0 0 16,0 0 0-16,0 0 0 16,0 0 0-16,0 0 0 0,0 0 0 15,0 0 0 1,0 18 0-16,4 12 0 0,8 10 0 15,1 12 0-15,2 9 0 16,1 1 0-16,0 6 0 16,-3-4 0-16,0-2 0 15,-1-6 0-15,-2-6 0 16,1-10 0-16,1-5 0 16,5-11-170-16,-3-12-385 15,-3-8-574-15</inkml:trace>
  <inkml:trace contextRef="#ctx0" brushRef="#br0" timeOffset="80875.85">17964 13852 1092 0,'0'0'1091'0,"0"0"-526"16,0 0-83-16,0 0-8 16,0 0-267-16,0 0-80 15,0 0-69-15,-48 6-58 16,23 32 0-16,-4 14 0 16,0 16 0-16,-4 27 0 15,1 23 0-15,14 21 0 0,12-12 0 16,6-24 0-1,6-29 0-15,19-16 0 0,8 6 0 16,8 7 0-16,5-3 0 16,2-12 0-16,-9-12 0 15,-7-12 0-15,-8-14 0 16,-11-10 0-16,-4-4 0 16,0-4-42-16,-4 0-281 15,1 0-684-15</inkml:trace>
  <inkml:trace contextRef="#ctx0" brushRef="#br0" timeOffset="81894.55">21824 13932 986 0,'0'0'684'0,"0"0"-177"15,0 0-37-15,0 0-106 16,0 0-111 0,0 0-42-16,0 0-34 0,-14-82-31 15,14 82-37-15,0 0-56 0,0 0-25 16,2 4 1-16,12 16 10 16,3 10 1-16,6 10-40 15,4 14 0-15,2 9 0 16,0 9 0-16,-5 4 0 15,-2 2 0-15,-8 0 0 16,-10-3 0-16,-4-7 0 16,-4-6 0-16,-17-12 0 15,-3-8 0-15,2-8 0 0,4-12 0 16,5-8 0-16,3-7 0 16,8-3 0-16,0-4 0 15,2 0 0-15,0 0 0 16,0 0 0-1,0 1-62-15,0 3-268 0,0 0-440 16,4-4-567-16</inkml:trace>
  <inkml:trace contextRef="#ctx0" brushRef="#br0" timeOffset="82472.53">22280 14784 1433 0,'0'0'652'0,"0"0"-81"0,0 0-98 15,0 0-208-15,0 0-67 16,0 0-47-16,0 0-47 15,12-44-28-15,-2 44-43 0,4 0-25 16,-1 0 7 0,5 14-14-16,-3 12-1 15,-1 9 9-15,-3 5-3 0,-4 10-6 16,-3-4 0-16,-2 6-7 16,0-8 6-16,4-8-4 15,2-4 5-15,3-10-7 16,5-9 6-1,9-9 1 1,3-4 2-16,8-4-2 16,0-19 14-16,-1-9-14 0,-4-2 0 0,-8-12 24 31,-6 0-15-31,-5 0 14 0,-8 0-10 16,-4 2-12-16,0 5 20 15,0 11-21-15,-14 1 15 16,-1 10-15-16,-1 7 0 15,1 6 0-15,-3 4 0 16,3 0 0-16,-1 12 0 16,3 11 0-16,6 0 0 15,7 1 0-15,0 1 0 16,15-6 0-16,19-2-41 0,15-7-113 16,29-10-154-16,-9 0-394 15,-11-2-301-15</inkml:trace>
  <inkml:trace contextRef="#ctx0" brushRef="#br0" timeOffset="82808.52">23056 14995 1879 0,'0'0'602'0,"0"0"-367"0,0 0-39 16,0 0-42-16,0 0-48 15,0 0-32-15,0 0 23 16,86 8-19-16,-79 10-5 16,-4 0 11-16,-3 8-30 15,0 0-6-15,0 6-27 16,0-8-19-16,0 2 16 16,0-4-18-16,0-4 12 15,0-4 15-15,0-5-14 16,6-1 2-16,12-8-9 15,6 0-6-15,5-8-69 16,12-28-187-16,-8-1-390 16,-9 1-268-16</inkml:trace>
  <inkml:trace contextRef="#ctx0" brushRef="#br0" timeOffset="82973.83">23178 14730 1925 0,'0'0'1132'16,"0"0"-503"-16,0 0-347 16,0 0-154-16,0 0-128 15,0 0 0-15,0 0 0 0,0-34 0 16,16 34-272-16,0 0-683 16,-3 0-1515-16</inkml:trace>
  <inkml:trace contextRef="#ctx0" brushRef="#br0" timeOffset="83274.2">23659 14812 1565 0,'0'0'1066'0,"0"0"-397"16,0 0-288-16,0 0-99 15,0 0-149-15,0 0-133 16,0 0 0-16,18-15 0 16,14 11 0-16,7-5 0 15,6 1 0-15,-3 2-74 0,-4 2-227 16,-15 4-339-16,-10 0-183 15,-13 0-560-15</inkml:trace>
  <inkml:trace contextRef="#ctx0" brushRef="#br0" timeOffset="83398.28">23721 14973 1573 0,'0'0'688'0,"0"0"-214"15,0 0-112-15,0 0-94 16,0 0-111-16,0 0-157 15,188-6-64-15,-116-22-479 16,-12 2-813-16</inkml:trace>
  <inkml:trace contextRef="#ctx0" brushRef="#br0" timeOffset="83794.25">24295 14620 1815 0,'0'0'984'0,"0"0"-303"16,0 0-329-16,0 0-88 0,0 0-264 15,0 0 0-15,0 0 0 16,-3 32 0-16,14 6 0 16,1 2 0-16,3 5 0 15,3 0 0-15,-1 0 0 16,2-11 0-16,-4-4 0 15,1-8 0-15,-3-6 0 16,-1-8 0-16,-4-8 0 16,5 0 0-16,1-2 0 15,3-20 0-15,6-6 0 16,4-14 0-16,2-5 0 16,0-3 0-16,-2-2 0 0,0 4 0 15,-10 8 0-15,-3 12 0 16,-8 10 0-16,-4 12 0 15,-2 6 0-15,0 2 0 16,0 38-231-16,-2 0-469 16,-2 0-562-16</inkml:trace>
  <inkml:trace contextRef="#ctx0" brushRef="#br0" timeOffset="83999.01">24845 15025 1597 0,'0'0'890'0,"0"0"-276"16,0 0-123-16,0 0-197 16,0 0-84-16,0 0-210 15,0 0 0-15,35 102 0 16,-30-74 0-16,-1 3 0 16,0-4 0-16,1 0 0 15,4-9 0-15,0-8 0 16,0-2-557-16,-2-8-951 0</inkml:trace>
  <inkml:trace contextRef="#ctx0" brushRef="#br0" timeOffset="84535.56">25261 14919 2104 0,'0'0'891'0,"0"0"-317"16,0 0-232-16,0 0-157 15,0 0-185-15,0 0 0 16,0 0 0-16,12 20 0 16,-4 10 0-16,-3 8 0 15,-3-2 0 1,-2 4 0-16,0-4 0 0,-17-5 0 0,-4-12-455 15,3-6-703-15</inkml:trace>
  <inkml:trace contextRef="#ctx0" brushRef="#br0" timeOffset="84928.63">25732 14432 309 0,'0'0'2363'16,"0"0"-1656"-16,0 0-249 16,0 0-199-16,0 0-259 15,0 0 0-15,0 0 0 16,28-6 0-16,-12 38 0 16,2 8 0-16,0 8 0 15,4 2 0 1,1 0 0-16,-4-6 0 0,1-8 0 15,-2-10 0-15,-4-8 0 16,-6-9 0 0,-1-5 0-16,-2-4 0 0,-1 0 0 15,5-17 0-15,4-6 0 0,3-12 0 16,1-5 0-16,4-8 0 16,-1-2 0-16,-3-2 0 15,-1 10 0-15,-9 10 0 16,-3 14 0-16,-4 14 0 31,0 4 0-31,0 32-216 16,0 4-660-16,4 0-1046 0</inkml:trace>
  <inkml:trace contextRef="#ctx0" brushRef="#br0" timeOffset="85228.28">26313 14801 1795 0,'0'0'1043'16,"0"0"-443"-16,0 0-265 16,0 0-12-16,0 0-323 15,0 0 0-15,0 0 0 16,-3 42 0-16,3-10 0 16,0 10 0-16,5 8 0 15,4-2 0-15,0 2 0 16,2-8 0-16,3-2 0 15,-1-1 0-15,-4-7 0 0,-4-6 0 16,-5-4 0 0,-3-4 0-16,-26-10 0 0,-16 2 0 15,-11-10 0-15,-1 0 0 16,-1 0 0-16,11-8 0 16,22-32-65-16,12 4-479 15,13-6-711-15</inkml:trace>
  <inkml:trace contextRef="#ctx0" brushRef="#br0" timeOffset="85408.9">26190 14560 2092 0,'0'0'926'16,"0"0"-347"-16,0 0-331 15,0 0-128-15,0 0-120 16,0 0-141-16,0 0-426 15,116-56-847-15</inkml:trace>
  <inkml:trace contextRef="#ctx0" brushRef="#br0" timeOffset="85566.48">26576 14556 2659 0,'0'0'849'0,"0"0"-378"0,0 0-354 16,0 0-117-16,0 0 0 16,114-40 0-1,-74 36 0-15,2 4-273 0,-11 0-590 16,-13 0-602-16</inkml:trace>
  <inkml:trace contextRef="#ctx0" brushRef="#br0" timeOffset="85740.63">26625 14744 1847 0,'0'0'598'0,"0"0"-43"16,0 0-202-16,0 0-35 0,0 0-151 31,123-8-167-31,-48-20-110 0,-12 2-418 0,-10 0-668 0</inkml:trace>
  <inkml:trace contextRef="#ctx0" brushRef="#br0" timeOffset="86071.98">27048 14404 2318 0,'0'0'886'0,"0"0"-316"16,0 0-248-16,0 0-322 16,0 0 0-16,0 0 0 15,0 0 0-15,35 28 0 16,-16 12 0-16,1 0 0 15,-3 4 0-15,2 0 0 16,-2-8 0-16,-1-4 0 16,-3-14 0-16,-1-6 0 15,-4-10 0-15,1-2 0 16,3-8 0-16,-2-16 0 0,3-6 0 16,3-10 0-16,0-4 0 15,4-6 0-15,0 0 0 16,2-7 0-16,-4 7 0 15,-2 12 0-15,-5 10 0 16,-4 16 0-16,-3 12 0 16,0 20-330-16,-4 14-328 15,2 2-798-15</inkml:trace>
  <inkml:trace contextRef="#ctx0" brushRef="#br0" timeOffset="86466.43">27492 14652 1711 0,'0'0'917'16,"0"0"-358"-16,0 0-267 15,0 0-36-15,0 0-151 16,0 0-76-16,0 0-9 16,104-64-20-16,-97 64-15 15,-7 0-42-15,0 16-57 16,0 4 15-16,-2 6 46 0,-13 0 31 15,-6 0 20-15,6-2-2 16,1-7 4-16,8-3-2 16,6-5 8-16,0 0-6 15,10-4 33-15,19-1 23 16,7 1-32-16,3-5-24 16,-4 4-14-16,-6 0-2 15,-10 1-16-15,-7 5 25 16,-12 3-4-16,0 1-8 15,-4 4 18-15,-19 2 2 0,-6 0-1 16,-6 0 57-16,-1-2-13 16,0-2 2-16,3-4-7 15,6-4-39-15,5-6 0 16,8-2-261-16,10 0-806 0</inkml:trace>
  <inkml:trace contextRef="#ctx0" brushRef="#br0" timeOffset="99373.16">19956 14333 1275 0,'0'0'1239'15,"0"0"-763"-15,0 0-223 16,0 0 39-16,0 0-102 16,0-36-104-16,0 36-52 15,0 0-14-15,-4 0 23 16,-5 0 10-16,-5 6-19 16,-6 6-4-16,-6-2-9 15,-5 2-15-15,-5-4 4 16,2-3-9-16,5-5 0 15,3 0 8-15,6-5-8 0,6-15 21 16,5-4-22 0,5-6 0-16,4-2 0 0,0-2 0 15,0 6 0 1,0 2 0-16,4 8 0 0,3 4 0 16,-2 4 0-16,2 3 0 15,-3 6 0-15,4 1 0 16,4 0 0-16,1 0 0 15,8 6 0-15,-2 10 0 16,1 8 0-16,1 6 0 16,-6 2 0-16,1 4 0 15,-7 6 0-15,-5 3 0 16,-4 0 0-16,0 4 0 0,0 1 0 16,-15-4 0-1,-6 2 0-15,-1-4 0 16,-3-4 0-16,-2-4 0 0,-1 0 0 15,-1-10 0-15,-2-2 0 16,2-3 0-16,2-6 0 16,0-2 0-16,0-8 0 15,1-5 0-15,1 0 0 16,1 0 0-16,4 0 0 16,4-10 0-16,5-3 0 0,7-5 0 15,4-1 0 1,0-3 0-16,4 0 0 0,18-6 0 15,5 6 0-15,4 2 0 16,1 4 0-16,-3 8 0 16,0 8 0-16,-6 0 0 15,2 0 0-15,-2 10 0 16,-1 8 0-16,2 4 0 31,1 4 0-31,2-2 0 0,-3 1 0 0,1-3 0 16,-1-3 0-16,0-2 0 15,1-7 0-15,0-6 0 16,4-4 0-16,0 0 0 0,-2-13 0 31,-1-6 0-31,-2-2 0 16,-3-1 0-16,-6 0 0 0,-1 4 0 16,-6 4 0-16,-5 10 0 15,-3 2-329-15,0 2-887 0</inkml:trace>
  <inkml:trace contextRef="#ctx0" brushRef="#br0" timeOffset="100268.82">15512 16379 1480 0,'0'0'935'0,"0"0"-569"15,0 0 5-15,0 0 127 16,0 0-262-16,0 0-88 16,0 0-86-16,-16 0-62 15,16 0 0-15,0 0 0 16,22-9 0-16,18 4 0 15,18-9 0-15,23-3 0 0,10-1 0 16,5 0 0-16,-5 0 0 16,-16 4 0-16,-19 2 0 15,-20 6 0-15,-18 2 0 16,-12 4 0-16,-6 0 0 16,0 0-24-16,-6 0-171 15,-23 6-346-15,2 6-320 16,0-2-200-16</inkml:trace>
  <inkml:trace contextRef="#ctx0" brushRef="#br0" timeOffset="100537.81">15897 16124 1864 0,'0'0'735'0,"0"0"-377"16,0 0 23-16,0 0-82 15,0 0-134-15,0 0-90 16,0 0-14-16,-16 8 7 16,16 34 22-16,0 16-90 0,7 12 0 15,-1 11 0-15,1 3 0 16,0-4 0-16,-2-4 0 16,1-13 0-16,3-9 0 15,-1-18 0-15,0-8 0 16,0-12 0-16,-1-16-66 31,-1-4-240-31,0-18-486 0,-4-4-1138 0</inkml:trace>
  <inkml:trace contextRef="#ctx0" brushRef="#br0" timeOffset="101999.42">17542 15936 1104 0,'0'0'848'0,"0"0"-192"0,0 0-201 16,0 0-199-16,0 0-24 16,0 0-65-16,0 0-73 15,-46 77 16-15,20-12 16 16,-12 29-78-16,-4 24-48 16,3-7 0-16,10-9 0 15,10-20 0-15,12-20 0 16,7 4 0-16,0 1 0 15,18-13 0-15,15-14 0 16,10-4 0-16,1-14 0 16,3-4 0-16,-7-4 0 15,-9-10 0-15,-10 0 0 0,-11 0 0 16,-5-4 0-16,-5 4 0 16,0-4 0-16,0 0 0 15,0 0 0-15,0 0-69 16,0 0-575-16,-2 0-1313 0</inkml:trace>
  <inkml:trace contextRef="#ctx0" brushRef="#br0" timeOffset="102597.48">21074 16052 1433 0,'0'0'623'15,"0"0"-84"-15,0 0 21 16,0 0-179-16,0 0-93 16,0 0-108-16,0 0-88 0,-15-26-92 15,30 30 0-15,15 18 0 16,12 14 0-16,11 8 0 16,7 6 0-16,1 12 0 15,-3 6 0-15,-11 3 0 16,-16 5 0-16,-20 0 0 15,-11 0 0 1,-13 0 0-16,-26-1 0 0,-5-11 0 16,-5-6 0-16,5-6 0 15,6-12 0-15,11-12 0 16,11-12 0-16,16-16 0 0,8 0-198 16,11-8-629-16</inkml:trace>
  <inkml:trace contextRef="#ctx0" brushRef="#br0" timeOffset="103133.13">21866 16780 1898 0,'0'0'818'16,"0"0"-295"-16,0 0-47 16,0 0-236-16,0 0-99 15,0 0-141 1,0 0 0 0,35-62 0-16,-12 62 0 15,-1 18 0-15,-2 14 0 16,-6 8 0-16,-6 12 0 15,-1-2 0-15,-1 4 0 0,4-6 0 16,1-8 0-16,7-4 0 16,6-13 0-16,7-14 0 15,7-9 0-15,2 0 0 16,2-27 0-16,-3-14 0 16,-8-3 0-16,-7-4 0 15,-10-2 0-15,-10 2 0 16,-4 6 0-16,0 6 0 15,-18 10 0-15,-4 12 0 16,0 10 0-16,-3 4 0 16,0 9 0-16,2 18 0 15,4 1 0-15,8 2 0 16,9-4 0-16,2-2 0 0,15-6 0 16,19-6 0-16,9-8-38 15,16-4-337-15,-8 0-499 16,-9 0-368-16</inkml:trace>
  <inkml:trace contextRef="#ctx0" brushRef="#br0" timeOffset="103409.43">22514 17026 1813 0,'0'0'754'0,"0"0"-215"0,0 0-217 16,0 0-58-16,0 0-148 15,0 0-58-15,0 0-28 16,79-4-4-16,-64 8-13 16,-1 10-7-16,-6 8-4 15,-4 4-2-15,-4 6 1 0,0-1 17 16,0 1-9-16,0-2 12 16,0-6 2-16,0-2-17 15,0-10 15-15,9-2-21 16,16-10-2-16,2 0-35 15,2-14-97-15,2-30-208 16,-9-2-285-16,-9 2-335 0</inkml:trace>
  <inkml:trace contextRef="#ctx0" brushRef="#br0" timeOffset="103565.06">22639 16776 2293 0,'0'0'762'15,"0"0"-220"-15,0 0-272 16,0 0-148-16,0 0-113 16,0 0-9-16,0 0-245 15,109-14-583-15,-77 14-1085 0</inkml:trace>
  <inkml:trace contextRef="#ctx0" brushRef="#br0" timeOffset="103800.52">23083 16842 2099 0,'0'0'913'0,"0"0"-393"0,0 0-166 31,0 0-144-31,0 0-210 0,0 0 0 0,140-16 0 16,-101 6 0-16,-2-2 0 15,-13 10-450-15,-8-2-443 16,-14 4-737-16</inkml:trace>
  <inkml:trace contextRef="#ctx0" brushRef="#br0" timeOffset="103941.58">23220 16972 1776 0,'0'0'741'15,"0"0"-164"-15,0 0-228 16,0 0-73-16,0 0-143 15,121 8-133-15,-44-42-42 16,-11 2-430-16,-11 0-897 0</inkml:trace>
  <inkml:trace contextRef="#ctx0" brushRef="#br0" timeOffset="104271.47">23724 16669 1018 0,'0'0'1806'0,"0"0"-1143"0,0 0-375 16,0 0-90-16,0 0-75 15,0 0-123-15,0 0 0 16,56 67 0-16,-34-31 0 0,1 4 0 16,-4 0 0-16,-1-8 0 15,-3-2 0-15,-5-12 0 16,-1-8 0-16,-3-6 0 15,-2-4 0-15,3-4 0 16,3-14 0-16,2-14 0 16,2-4 0-16,1-12 0 15,4-2 0-15,-4-3 0 16,-1 7 0-16,-3 6 0 16,-3 14 0-1,-4 16 0-15,-4 12-132 0,0 24-517 16,0 4-323-16</inkml:trace>
  <inkml:trace contextRef="#ctx0" brushRef="#br0" timeOffset="104602.98">24350 16968 747 0,'0'0'2023'0,"0"0"-1327"16,0 0-335-16,0 0-92 15,0 0-269-15,0 0 0 16,0 0 0-16,-4 58 0 15,-1-22 0-15,3 8 0 16,-3-3 0-16,3-1 0 16,0-4 0-16,0-6 0 15,2-6 0-15,0-8 0 16,0-6 0-16,0-10-308 0,0 0-478 16,4 0-747-16</inkml:trace>
  <inkml:trace contextRef="#ctx0" brushRef="#br0" timeOffset="104807.92">24831 17156 2381 0,'0'0'671'0,"0"0"-219"0,0 0-201 16,0 0-94-16,0 0-95 15,0 0-29-15,47 121-20 16,-69-91-13-16,-12 2-24 16,-41 8-174-16,5-6-449 15,1-10-601-15</inkml:trace>
  <inkml:trace contextRef="#ctx0" brushRef="#br0" timeOffset="105430.54">25230 16495 2116 0,'0'0'690'0,"0"0"-130"16,0 0-98-16,0 0-194 16,0 0-268-1,0 0 0-15,0 0 0 0,6 30 0 16,10 2 0-16,3 8 0 15,7 4 0-15,5 6 0 16,3-1 0-16,4-3 0 16,-3-6 0-1,-4-10 0-15,-4-12 0 16,-7-10 0-16,-4-8 0 16,-3 0 0-16,-4-22 0 15,0-8 0-15,-3-6 0 0,3-9 0 16,1-5 0-16,0-2 0 15,1 6 0-15,3 6 0 16,-5 10 0-16,-1 20 0 16,2 14-54-16,-1 24-561 15,-3 4-412-15</inkml:trace>
  <inkml:trace contextRef="#ctx0" brushRef="#br0" timeOffset="105761.81">26001 16882 2379 0,'0'0'771'0,"0"0"-170"15,0 0-256-15,0 0-345 16,0 0 0-16,0 0 0 16,0 0 0-16,31 46 0 15,-17-6 0-15,-1 4 0 16,1 6 0-16,-1 3 0 15,3-3 0-15,-3-2 0 16,-5-8 0-16,-1-4 0 16,-7-8 0-16,0-6 0 15,-9-6 0-15,-20-6 0 16,-13 0 0-16,-12-10 0 0,-6 0 0 16,-2 0 0-16,6 0 0 15,10-14 0-15,23-26-74 16,15 4-500-16,8-4-716 0</inkml:trace>
  <inkml:trace contextRef="#ctx0" brushRef="#br0" timeOffset="105903.9">26028 16681 2076 0,'0'0'988'16,"0"0"-502"-16,0 0-219 15,0 0-155-15,0 0-112 16,0 0-375-16,0 0-756 0</inkml:trace>
  <inkml:trace contextRef="#ctx0" brushRef="#br0" timeOffset="106108.46">26404 16677 1864 0,'0'0'1291'0,"0"0"-656"0,0 0-329 16,0 0-306-16,0 0 0 15,0 0 0-15,0 0 0 16,105-62 0-16,-67 52 0 16,-5 10-239-16,-10 2-760 15,-12 14-651-15</inkml:trace>
  <inkml:trace contextRef="#ctx0" brushRef="#br0" timeOffset="106234.81">26382 16862 1624 0,'0'0'759'0,"0"0"-173"15,0 0-96-15,0 0-151 16,0 0-172-16,0 0-145 16,171-46-22-16,-90-7-243 15,-16 12-538-15,-12-4-1101 0</inkml:trace>
  <inkml:trace contextRef="#ctx0" brushRef="#br0" timeOffset="106565.14">26846 16427 2440 0,'0'0'753'0,"0"0"-109"0,0 0-385 16,0 0-259-16,0 0 0 15,0 0 0-15,0 0 0 16,4 22 0-16,13 16 0 15,2 6 0-15,-1 8 0 16,-3-2 0-16,1-2 0 16,-3-7 0-1,3-9 0-15,-3-10 0 0,0-8 0 16,-1-10 0-16,-2-4 0 16,-1 0 0-16,-1-22 0 15,-4-6 0-15,0-11 0 0,3-7 0 16,-1-6 0-16,6-8 0 15,-1 0 0-15,3 10 0 16,-4 10 0-16,-3 13 0 16,-1 22 0-16,2 5 0 15,3 22-450-15,-1 10-395 16,4-4-649-16</inkml:trace>
  <inkml:trace contextRef="#ctx0" brushRef="#br0" timeOffset="106872.4">27284 16593 1600 0,'0'0'917'0,"0"0"-382"16,0 0-41-16,0 0-188 15,0 0-150-15,0 0-68 16,0 111-88-16,0-79 0 16,0 0 0-1,0-2 0-15,-6-8 0 0,2 0 0 16,2-8 0-16,2-8 0 15,0-2 0-15,0-4-3 16,12 0-6-16,11 0 9 16,4 0 0-16,6 0 0 0,1-6 0 15,-3-2-1-15,0 4-15 16,-4 0-93-16,-8-2-181 16,-3 2-387-16,-9 0-523 0</inkml:trace>
  <inkml:trace contextRef="#ctx0" brushRef="#br0" timeOffset="107070.89">27488 16695 1692 0,'0'0'955'0,"0"0"-344"0,0 0-72 16,0 0-240-1,0 0-299-15,0 0 0 16,0 0 0-16,-3 36 0 15,6 1 0-15,-3 3 0 16,0 4 0-16,0 0 0 16,0-4 0-16,-10-4 0 15,-1 0-251-15,3-6-554 16,0-10-1027-16</inkml:trace>
  <inkml:trace contextRef="#ctx0" brushRef="#br0" timeOffset="107244.11">27795 16924 1534 0,'0'0'1874'0,"0"0"-1602"15,0 0-193-15,0 0-79 16,0 0-307-16,0 0-2265 0</inkml:trace>
  <inkml:trace contextRef="#ctx0" brushRef="#br0" timeOffset="113536.4">19040 16405 1724 0,'0'0'663'0,"0"0"-369"15,0 0 82-15,0 0-46 16,0 0-101-16,0 0-95 16,0-75-37-16,0 75-35 15,0 0-14-15,0 0-6 16,-8 0-18-16,-5 4-8 16,-8 9 2-16,-3-9-17 15,-3 1 7-15,0-5-8 0,5 0 0 16,2-13 12-16,4-10-11 15,7-7 0-15,7-2 15 16,2 0-16-16,0 6 0 16,0 2 0-16,11 8 0 15,1 6 0-15,-2 2 0 16,4 8 0-16,4 0 0 16,4 0 0-16,3 0 0 15,2 8 0-15,-4 10 0 16,2 10 0-16,-4 6 0 15,-4 8 0-15,-5 6 0 0,-8 7 0 16,-4 1 0-16,0 2 0 16,-16 0 0-16,-6 0 0 15,-7-4 0-15,-2-4 0 16,-2-5 0-16,-4-5 0 16,0-4 0-16,1-10 0 15,5-8 0-15,4-4 0 16,8-10 0-16,3-4 0 15,9 0 0-15,5-22 0 16,2-10 0-16,0-4 0 16,9-3 0-16,9 7 0 15,3 5 0-15,0 4 0 0,1 5 0 0,0 10 0 16,3 4 0 0,-1 4 0-16,5 0 0 0,0 18 0 15,3 8 0-15,1 1 0 16,0 0 0-16,1 4 0 15,-1-9 0-15,0-4 0 16,1-8 0-16,-3-6 0 16,-2-4 0-16,-5 0 0 15,-1 0 0-15,-3-12 0 16,-2 2 0-16,-4-4 0 0,-4 0 0 16,-3 6 0-1,-1 0 0-15,-4 3 0 0,2 4 0 16,-2-3 0-16,11-5 0 15,-3 4 0-15,2-3-632 0</inkml:trace>
  <inkml:trace contextRef="#ctx0" brushRef="#br0" timeOffset="117903.9">13212 17987 1428 0,'0'0'379'0,"0"0"-69"16,0 0 36-16,0 0-11 15,0 0-64-15,0 0-82 16,-20-14 26-16,17 14 6 16,-1 0-41-16,2 0-42 15,0 0-54-15,2 0-84 0,0 0 0 16,0 0 0-16,4 0 0 15,21-4 0-15,15 0 0 16,15-6 0-16,12 2 0 16,7-2 0-16,-3 0 0 15,-6-2 0-15,-11-2 0 16,-15 5 0-16,-12 4 0 16,-10 1 0-16,-9 0 0 15,-8 4 0-15,0 0-47 0,0 0-128 16,-2 4-170-1,-10 1-424-15,-3 4-414 0</inkml:trace>
  <inkml:trace contextRef="#ctx0" brushRef="#br0" timeOffset="118375.33">13390 17736 892 0,'0'0'741'0,"0"0"-422"0,0 0 58 16,0 0-46-16,0 0-49 15,0 0-84-15,0 0-41 16,-31-76 36-16,29 72-22 15,2 0-61-15,-2 4-16 16,2 0-2-16,-2 0-8 16,-1 0-29-16,0 0-55 15,1 0 0-15,2 4 0 16,0 18 0-16,0 14 0 16,0 12 0-16,0 10 0 0,8 14 0 15,3 9 0-15,4-1 0 16,1 0 0-16,2-4 0 15,1-4 0-15,2-13 0 16,-4-7 0-16,-1-8 0 16,-3-16 0-16,-3-6 0 15,-6-11 0-15,0-8 0 16,-4-3 0-16,2 0-15 16,-2-14-132-1,0-8-218-15,0-10-723 0</inkml:trace>
  <inkml:trace contextRef="#ctx0" brushRef="#br0" timeOffset="119006.11">14905 17445 1657 0,'0'0'630'15,"0"0"-321"-15,0 0 172 0,0 0-204 16,0 0-63-16,0 0-83 16,0 0-64-16,-64 36-23 15,39 13 31-15,0 19-3 16,-2 26-17-16,6 30 4 16,9 23-34-1,12-13-25-15,0-27 0 0,8-35 0 0,13-22 0 16,10 4 0-16,10-2 0 15,3-2 0-15,0-14 0 16,-1-14 0-16,-7-6 0 16,-9-14 0-16,-10 2 0 15,-5-4 0 1,-6 0 0-16,-4 0 0 0,1 0 0 16,-1 0 0-1,4 0-51-15,4-10-293 0,-4-4-596 0</inkml:trace>
  <inkml:trace contextRef="#ctx0" brushRef="#br0" timeOffset="120971.76">19457 17530 1947 0,'0'0'558'0,"0"0"-260"16,0 0 173-16,0 0-178 16,0 0-105-16,0 0-61 15,0 0-13-15,-20-49-14 16,18 49-100-1,2 0 0-15,0 0 0 0,0 0 0 16,4 0 0-16,23 18 0 16,13 9 0-16,9 9 0 15,3 8 0-15,-2 6 0 16,-4 4 0-16,-9 12 0 16,-12 0 0-16,-14 7 0 15,-11-3 0-15,0 2 0 0,-25-4 0 16,-11-2 0-16,-5-3 0 15,-5-5 0-15,2-8 0 16,5-10 0-16,5-6 0 16,12-10 0-16,6-6 0 15,9-2 0-15,7-6 0 16,0 1 0-16,18-8 0 16,13 1-162-16,1-4-759 0</inkml:trace>
  <inkml:trace contextRef="#ctx0" brushRef="#br0" timeOffset="121708.25">20301 18362 1232 0,'0'0'752'16,"0"0"-285"-1,0 0-99-15,0 0 17 16,0 0-140-16,0 0-63 16,0 0-55-16,0-68-23 15,14 55-22-15,-1 8-23 16,1 1-17-16,-1 4-15 0,0 0-3 15,-1 0-24-15,-3 13 0 16,1 14 0-16,-2 9 0 16,-2 4 0-16,1 4 0 15,-3 0 0-15,2-4 0 16,2-1 0-16,-2-10 0 16,5-7 0-16,3-4 0 15,6-9 0-15,4-9 0 0,3 0 0 16,4-13 0-1,3-9 0-15,-3-10 0 0,-4-4 0 16,-7-4 0-16,-9-4 0 16,-7 0 0-1,-4 0 0-15,0 4 0 0,-11 7 0 16,-7 8 0-16,-1 10 0 16,-2 5 0-16,3 10 0 15,3 0 0-15,1 0 0 16,8 14 0-16,3 4 0 15,3 5 0-15,0-5 0 16,23 0 0-16,10-4 0 16,7-2-56-16,10-4-151 15,14-6-162-15,-10 2-380 16,-12-4-398-16</inkml:trace>
  <inkml:trace contextRef="#ctx0" brushRef="#br0" timeOffset="122001.78">21016 18555 1096 0,'0'0'1059'0,"0"0"-756"16,0 0-50-16,0 0-53 16,0 0-90-16,0 0-69 15,0 0-21-15,130-55-7 0,-117 55 11 16,-8 12 24-16,-5 13 39 15,0 4-9-15,0 3 0 16,-5 5-2-16,-1-1 4 16,2-6-26-16,4-4-11 15,0-4-19-15,2-8-13 16,15-8-11-16,10-6-41 16,18-20-83-16,-5-14-182 15,-7-2-510-15</inkml:trace>
  <inkml:trace contextRef="#ctx0" brushRef="#br0" timeOffset="122174.48">21178 18281 2136 0,'0'0'859'15,"0"0"-548"-15,0 0-31 16,0 0-280-16,0 0-10 15,0 0-521 1,0 0-496-16</inkml:trace>
  <inkml:trace contextRef="#ctx0" brushRef="#br0" timeOffset="122365.47">21602 18362 1866 0,'0'0'995'16,"0"0"-545"-16,0 0-172 15,0 0-39-15,0 0-134 0,0 0-105 16,0 0-27-16,143-32-209 16,-89 24-257-1,-14 6-352-15,-13 2-324 0</inkml:trace>
  <inkml:trace contextRef="#ctx0" brushRef="#br0" timeOffset="122538.49">21716 18562 598 0,'0'0'1309'0,"0"0"-655"16,0 0-136 0,0 0-142-16,0 0-60 15,0 0-139-15,0 0-109 16,112-32-55-16,-45 2-13 15,-11 6-226-15,-12-2-599 0</inkml:trace>
  <inkml:trace contextRef="#ctx0" brushRef="#br0" timeOffset="123073.64">22273 18187 1174 0,'0'0'609'0,"0"0"-127"0,0 0-16 16,0 0-5-1,0 0-182-15,0 0-15 0,0 0-45 16,0-24-77-16,0 24-142 16,0 0 0-16,0 0 0 15,10 18 0-15,7 10 0 16,6 12 0-16,6 9 0 15,4 1 0-15,0 0 0 16,1-6 0-16,-5-4 0 16,-7-10 0-16,-7-12 0 15,-6-10 0-15,-2-6 0 16,-4-2 0-16,-3-10 0 0,2-20 0 16,-2-6 0-16,2-10 0 15,2-10 0-15,1 2 0 16,-1 0 0-16,3 13 0 15,0 15 0-15,-1 16 0 16,3 10 0-16,1 0 0 16,5 28-335-16,-1 2-366 15,-2-2-365-15</inkml:trace>
  <inkml:trace contextRef="#ctx0" brushRef="#br0" timeOffset="123273.58">22904 18526 1765 0,'0'0'1019'0,"0"0"-442"15,0 0-231-15,0 0-82 16,0 0-139-16,0 0-125 16,9 103 0-16,9-67 0 15,-3-4 0-15,4 4 0 16,-7-10 0-16,5 0 0 15,-2-16-51-15,1-2-541 0,-8-8-629 0</inkml:trace>
  <inkml:trace contextRef="#ctx0" brushRef="#br0" timeOffset="123508.03">23434 18558 2239 0,'0'0'926'0,"0"0"-428"0,0 0-243 15,0 0-77-15,0 0-178 16,0 0 0-16,0 0 0 16,45 93 0-16,-45-57 0 15,-11-4 0-15,-10 0 0 16,-2-6 0-16,-4-10-191 15,6-10-358-15,8-6-438 0</inkml:trace>
  <inkml:trace contextRef="#ctx0" brushRef="#br0" timeOffset="124105.46">24324 18227 153 0,'0'0'1805'0,"0"0"-1274"15,0 0-19-15,0 0-32 16,0 0-195-16,0 0-100 15,0 0-88-15,0-28-49 16,8 46-48-16,6 14 0 16,5 13 0-16,6 5 0 15,2 2 0-15,2-2 0 0,-2-6 0 16,-3-8 0 0,-4-6 0-16,-2-12 0 0,-7-12 0 15,-4-2 0-15,-1-4 0 16,-1-8 0-16,0-16 0 15,1-12 0-15,1-8 0 16,1-8 0-16,2-2 0 16,-2 0 0-16,3 5 0 15,1 9 0-15,-3 12 0 16,-3 10 0-16,4 10 0 16,-4 8-45-16,11 0-275 15,-3 8-464-15,1 6-355 0</inkml:trace>
  <inkml:trace contextRef="#ctx0" brushRef="#br0" timeOffset="124499.4">25003 18530 1360 0,'0'0'1223'16,"0"0"-700"-16,0 0-179 15,0 0-11-15,0 0-150 16,0 0-97-16,0 0-42 16,0 36-44-16,0-7 0 15,0 0 0-15,4 7 0 16,5 5 0-16,5-5 0 15,-3 2 0-15,-3-6 0 0,0-4 0 16,-8-6 0 0,0 0 0-16,0-4 0 0,-21-2 0 15,-8-2 0-15,-6-4 0 16,-3 2 0 0,0-6 0-16,6 2 0 0,9-8 0 15,11 0-60-15,12-30-206 16,6-6-393-16,15-8-509 0</inkml:trace>
  <inkml:trace contextRef="#ctx0" brushRef="#br0" timeOffset="124671.69">24978 18308 2090 0,'0'0'574'0,"0"0"-368"16,0 0-206-16,0 0-186 16,0 0-953-16</inkml:trace>
  <inkml:trace contextRef="#ctx0" brushRef="#br0" timeOffset="124876.99">25413 18330 2574 0,'0'0'628'16,"0"0"-373"-16,0 0 25 0,0 0-127 16,0 0-153-16,153-40-24 15,-101 26-225-15,6 10-272 16,-16 4-334-16,-17 0-938 0</inkml:trace>
  <inkml:trace contextRef="#ctx0" brushRef="#br0" timeOffset="125034.43">25458 18556 1883 0,'0'0'605'16,"0"0"-15"-16,0 0-134 0,0 0-193 15,0 0-128-15,0 0-125 16,175-92-10-16,-107 42-313 15,-11-8-769-15</inkml:trace>
  <inkml:trace contextRef="#ctx0" brushRef="#br0" timeOffset="125374.58">25994 17991 2145 0,'0'0'837'0,"0"0"-217"0,0 0-308 15,0 0-130-15,0 0-182 16,0 0 0 0,0 0 0-16,23 116 0 0,-8-72 0 15,-1 0 0 1,-1-4 0-16,3-3 0 0,-5-5 0 0,2-10 0 16,-2-4 0-16,-2-6 0 15,0-6 0-15,-4-6-14 16,1 0 13-1,1-2 1-15,4-24 8 0,7-6-1 16,7-12-7-16,4-12 0 31,4-9 0-31,5 7 0 0,-5 4 0 16,-6 10 0-16,-5 14 0 16,-13 20-96-16,-5 6-422 0,-4 4-606 15</inkml:trace>
  <inkml:trace contextRef="#ctx0" brushRef="#br0" timeOffset="125798.74">26531 18205 1382 0,'0'0'714'0,"0"0"-511"0,0 0 61 15,0 0 5-15,0 0-130 16,0 0-96-16,0 0-32 16,-33 71-10-16,24-47 5 15,5-2 25-15,1-4 34 16,3-6 5-16,0-2 17 16,11-2 12-16,10 0-18 15,5-6-21-15,4-2-9 16,-1 4-21-16,-3 0-3 15,-2 0-11-15,-8 6-1 16,-7-2 9 0,-5 10 0-16,-4 0 12 0,0 4-3 0,0 4-12 15,-6 2 6 1,-3 2-10-16,-3-2 8 0,-1-6 25 16,3 0-8-16,-4-4 0 15,1-7 0-15,-3-8-12 16,1-3-11-16,-6 0-19 15,6-3-33-15,1-21-84 16,5-32-227-16,7 1-396 16,2-3-537-16</inkml:trace>
  <inkml:trace contextRef="#ctx0" brushRef="#br0" timeOffset="125971.93">26562 18272 1388 0,'0'0'1069'0,"0"0"-570"16,0 0-19-16,0 0-108 16,0 0-166-16,114-59-124 15,-69 37-82-15,-3 4 0 16,-4 0 0 0,-9 4-35-16,-11 2-513 0,-9 5-1311 0</inkml:trace>
  <inkml:trace contextRef="#ctx0" brushRef="#br0" timeOffset="129445.18">16781 17660 975 0,'0'0'202'0,"0"0"-48"16,0 0 94 0,0 0-23-16,0 0 79 0,0 0 38 15,7-62 3-15,-7 62-11 16,0 0-90-16,0-4-34 16,0 4-57-16,0 0-53 15,0 0-32-15,0 0-34 16,0 0-8-16,0 0-11 15,0 0 1-15,0 0-7 16,0 0 1-16,0 0-9 0,0-2 10 16,0-2-2-16,0-4 0 15,0-6 20-15,6-4-6 16,4-4-23-16,3 0 0 16,7-1 0-16,2 5 0 15,3 4 0-15,1 6 0 16,3 4 0-16,-4 4 0 15,0 0 0-15,-4 12 0 16,-2 12 0-16,-9 7 0 16,-7 5 0-16,-3 4 0 15,0 4 0-15,-18 2 0 16,-4-2 0-16,-3-4 0 0,0-10 0 16,6-2 0-16,3-13 0 15,9-8 0-15,7-7 0 16,0 0 0-16,0 0 0 15,0 0 0-15,5-14 0 16,9 2 0-16,1-6 0 16,5 0 0-16,3 4 0 15,0 0 0-15,4 6 0 16,0 8 0-16,2 0 0 16,-2 0 0-16,2 12 0 0,-4 8 0 15,-1 10 0 1,-6 1 0-16,-2 5 0 0,-10 4 0 15,-6 2 0-15,0 6 0 16,-14 0 0-16,-12-2 0 16,-8-2 0-16,-3-4 0 15,-3-8 0-15,0-10 0 0,3-8 0 16,8-10 0-16,6-4 0 16,2-4 0-16,5-20 0 15,5-2 0 1,3 0 0-1,6 4 0-15,0 12 0 16,-1 6 0-16,3 4 0 0,0 0 0 16,0 8 0-16,0 17-12 15,13 8-282-15,8-1-512 16,0-10-1175-16</inkml:trace>
  <inkml:trace contextRef="#ctx0" brushRef="#br0" timeOffset="131133.53">27561 17289 2145 0,'0'0'361'15,"0"0"-5"-15,0 0-27 0,0 0-91 16,0 0-131-16,0 0 2 16,-67-8 7-16,67 8-28 15,-2 0-8 1,2-4-4-16,0 4 15 0,0 0-91 15,0-2 0-15,0-2 0 16,0 4 0 0,9-8 0-16,20 2 0 0,13-6 0 15,18 2 0 1,9-2 0-16,9-2 0 0,1 2 0 16,-2 2 0-16,-6 2 0 15,-9 2 0-15,-17-2 0 16,-13 4 0-16,-15-1 0 0,-8 4 0 15,-6 1 0-15,-3 0 0 16,0 0 0 0,0 0 0-16,0 0 0 0,0 0 0 15,0 0 0-15,0 0 0 16,0 0 0-16,0 0 0 16,0 0 0-16,0 18 0 15,0 14 0-15,2 8 0 16,2 10 0-16,3 12 0 15,-3 8 0-15,3 11 0 0,2 5 0 16,-3 6 0 0,3 2 0-16,-1-4 0 0,0 3 0 15,-1-7 0-15,1-2 0 16,2-8 0-16,-2-4 0 16,1-9 0-16,3-5 0 15,-3-6 0 1,-1-9 0-1,2-10 0-15,-4-7 0 16,1-8 0-16,-5-4 0 16,-2-4 0-16,2-6 0 15,-2 7 0-15,0-8 0 0,0 10 0 16,0-4 0-16,-9 0 0 16,-11 4 0-16,-11-2 0 15,-11-3 0-15,-12 0 0 16,-13 2 0-16,-13 2 0 15,-9-2 0-15,-5 6 0 16,-2 0 0-16,5 0 0 16,11-2 0-16,11 4 0 15,16-6 0-15,12-2 0 16,14-4 0-16,14-2 0 16,9-4 0-16,4 0 0 15,0 0 0-15,0 0 0 0,0 0 0 16,13 0 0-16,14-20-26 15,0 0-350-15,-3-8-731 0</inkml:trace>
  <inkml:trace contextRef="#ctx0" brushRef="#br0" timeOffset="137702.09">29011 14201 1729 0,'0'0'1168'0,"0"0"-941"0,0 0 146 15,0 0-92-15,0 0-151 16,0 0-92-16,11 0-11 16,9 0 10-16,5 0-7 15,2 0 26-15,2 2-56 16,4 0 0-16,5-2 0 15,4 0 0-15,5 0 0 16,-1 0 0-16,0 0 0 16,-9-2-53-16,-8 0-112 15,-8 2-177-15,-15 0-155 0,-8 16-119 16,-23 2 22-16,-6 6-459 16</inkml:trace>
  <inkml:trace contextRef="#ctx0" brushRef="#br0" timeOffset="137937.84">29080 14594 1602 0,'0'0'583'16,"0"0"-209"-16,0 0 153 15,0 0-186-15,0 0-93 16,0 0-89-16,0 0-30 16,0 0-57-16,107 2-33 0,-51-2-17 15,7-8-22-15,-1 0 0 16,-7 2 0-1,-12-2 0-15,-14 2-18 0,-14 4-9 16,-8 2-2-16,-7 0-7 16,0-2-97-16,-5 0-214 15,-8 0-706-15</inkml:trace>
  <inkml:trace contextRef="#ctx0" brushRef="#br0" timeOffset="139134.87">30372 14275 525 0,'0'0'1676'0,"0"0"-1396"0,0 0 236 16,0 0-239-16,0 0-111 16,0 0-69-16,0 0-35 15,-19-74 17-15,23 56 31 16,-2-4 22-16,-2-4-27 15,0-8-34-15,0-5-71 16,0-2 0-16,0-5 0 16,-6 3 0-16,-4 7 0 15,2 8 0-15,1 12 0 16,3 8 0-16,-1 4 0 16,2 4 0-16,3 0 0 15,-2 0 0-15,2 20 0 16,0 14 0-16,0 12 0 15,0 12 0-15,0 10 0 0,14 7 0 16,1-3 0-16,4 0 0 16,-2-2 0-16,-1-6 0 15,2-6 0-15,-5-7 0 16,0-5 0-16,-1-16 0 16,-4-2 0-16,-1-10 0 15,-1-8 0-15,0-2 0 16,-4-4-99-16,-2 2-360 0,0-4-267 15,0 2-242-15</inkml:trace>
  <inkml:trace contextRef="#ctx0" brushRef="#br0" timeOffset="139504.18">29940 14859 1862 0,'0'0'361'0,"0"0"242"16,0 0-237-16,0 0-86 16,0 0-62-16,0 0-59 15,0 0-36-15,-27 0 1 0,27 0-124 0,10 0 0 16,19-2 0-16,19-4 0 16,48-6 0-16,56-2 0 15,62-9 0-15,26 0 0 16,-3 2 0-1,-33 6 0-15,-46 2 0 0,-39 1 0 16,-41 6 0-16,-36 2 0 16,-24 0 0-16,-7 2 0 15,-5 0 0-15,-3 2 0 16,-3 0 0-16,0 0 0 0,0 0 0 16,-11 26 0-1,-2 0-209-15,-5 1-998 0</inkml:trace>
  <inkml:trace contextRef="#ctx0" brushRef="#br0" timeOffset="140174.18">29829 15566 783 0,'0'0'1137'0,"0"0"-826"16,0 0 260-16,0 0-119 15,0 0-199-15,0 0-76 16,0 0-36-16,-49-26-49 15,38 43-43-15,2 5 11 16,-2 10 10-16,6 4-70 16,5 8 0-16,0 0 0 15,3 2 0-15,14-2 0 16,8-4 0-16,1-10 0 0,6-7 0 16,3-5 0-1,1-13 0-15,2-5 0 0,-4 0 0 16,-1-5 0-16,-6-18 0 15,-6-3 0-15,-2-10 0 16,-9-4 0-16,-4-8 0 16,-6-2 0-16,0-8 0 15,-8 5 0-15,-7 8 0 16,-5 8 0-16,-3 11 0 16,-3 8 0-16,-8 14 0 15,-4 4 0-15,-4 0 0 0,-1 18 0 16,4 8 0-16,3 1 0 15,5 9-149-15,10-13-482 16,13-2-665-16</inkml:trace>
  <inkml:trace contextRef="#ctx0" brushRef="#br0" timeOffset="140497.29">30370 15669 1783 0,'0'0'942'0,"0"0"-679"15,0 0 119-15,0 0-105 16,0 0-118-16,0 0-30 16,0 0-22-16,-15 40-53 15,8-30-54-15,2 2 0 16,3-6 0-16,0-4 0 15,2-2 0-15,0 0 0 16,0 0 0-16,0-12 0 16,4-10 0-16,1 4 0 15,0 4 0-15,-3 0 0 0,-2 10 0 16,0 4 0 0,0 0 0-16,0 4 0 0,-10 14 0 15,2 0-80-15,1 8-197 16,3-6-337-16,4-4-370 0</inkml:trace>
  <inkml:trace contextRef="#ctx0" brushRef="#br0" timeOffset="141000.7">30578 15597 1835 0,'0'0'762'0,"0"0"-307"16,0 0-127-16,0 0-119 16,0 0-109-16,0 0-41 15,0 0 5-15,68-77-4 16,-43 73-21 0,0 4-12-16,-4 0-9 0,0 0 2 15,-5 6 1-15,-5 15-12 16,-3 6 3-16,-3 1 10 15,-5 11 2-15,0-3-6 16,-20 4-17-16,-9 0 12 16,-4-4-13-16,-3-4 0 0,2-6 0 15,6-4 0-15,8-10 0 16,9-6 0-16,6-2 0 16,5-4 0-16,0 0 0 15,9 0 0-15,15 0 0 16,15-4 0-16,5-8 0 15,5 6 0-15,-3-2 0 16,-1 4 0-16,-11 4 0 16,-7 0 0-16,-12 0 0 15,-7 0 0-15,-2 0 0 16,-2 4 0-16,-4 0 0 0,2 4 0 16,0-8-24-16,7 0-285 15,0 0-418-15,0-12-353 0</inkml:trace>
  <inkml:trace contextRef="#ctx0" brushRef="#br0" timeOffset="141401.04">31174 15462 2134 0,'0'0'707'0,"0"0"-114"15,0 0-124-15,0 0-276 0,0 0-193 16,0 0 0-16,0 0 0 15,-39 2 0-15,32 20 0 16,-3 4 0-16,4-4 0 16,4 1 0-16,2-5 0 15,0-9 0-15,0 0 0 16,4-5 0-16,17 0 0 16,3-3 0-16,5 4 0 15,5-1 0-15,1 0 0 16,1 1 0-16,-3 8 0 15,-2-1 0-15,-2 6 0 16,-4 2 0-16,-8 2 0 16,-5 4 0-1,-8 0 0-15,-4-2 0 0,0 2 0 16,-18 0 0-16,-8-4 0 16,-8-4 0-16,-4 0 0 15,-2-4 0-15,3-6 0 16,1-2 0-16,7-6 0 15,4 0 0-15,7-1 0 16,12-30-80-16,6 3-448 16,0-2-444-16</inkml:trace>
  <inkml:trace contextRef="#ctx0" brushRef="#br0" timeOffset="141636.67">31124 15494 2034 0,'0'0'489'0,"0"0"178"16,0 0-316-16,0 0-86 15,0 0-136-15,0 0-25 16,0 0-47-16,104-90-57 16,-77 86 0-16,2 4 0 15,7 0 0-15,3 0-89 16,22 0-266-16,-8 14-286 0,-9-4-276 15</inkml:trace>
  <inkml:trace contextRef="#ctx0" brushRef="#br0" timeOffset="141877.1">31694 15557 894 0,'0'0'1494'0,"0"0"-1023"16,0 0 110-16,0 0-254 0,0 0-125 15,0 0-75 1,0 0-127-16,80 23 0 16,-46-6 0-16,1 5 0 0,3 2 0 15,3 2 0-15,-2 4 0 16,1-6 0-16,-4 2 0 16,-5-4 0-16,-6 0 0 15,-7-8-188-15,-12-10-337 16,-1-4-313-16,-5 0-184 0</inkml:trace>
  <inkml:trace contextRef="#ctx0" brushRef="#br0" timeOffset="142142.07">32080 15462 1735 0,'0'0'709'16,"0"0"-68"-16,0 0-94 15,0 0-271 1,0 0-88-16,0 0-188 0,-130-32 0 15,104 60 0-15,-1 12 0 16,0 2 0-16,2 6 0 16,3 2 0-16,2 3 0 15,0-1 0-15,-1-2 0 16,4-10 0-16,-1-4 0 16,5-8 0-16,3-6 0 0,10-14-237 15,0-8-431-15,0 0-461 16</inkml:trace>
  <inkml:trace contextRef="#ctx0" brushRef="#br0" timeOffset="142740.29">32504 15484 1943 0,'0'0'343'16,"0"0"276"0,0 0-330-16,0 0-62 0,0 0-32 15,39-116-10-15,-41 104-44 16,-14-2-30-16,1 4-68 16,-10 4-43-16,0 4 0 15,-6 2 0-15,0 0 0 16,2 4 0-16,2 10 0 15,8 4 0-15,5 4 0 0,9 0 0 16,5 0 0-16,0 0 0 16,13 2 0-16,14-6 0 15,4 4 0-15,5-5 0 16,5-2 0-16,-2 2 0 16,1-3 0-16,-4-2 0 15,-5-1 0 1,-6 6 0-16,-7-3 0 0,-3 4 0 15,-3 0 0-15,-4 2 0 16,-3 0 0-16,-3 2 0 16,-2-4 0-16,0 4 0 15,-5-4 0-15,-15 0 0 0,-6 0 0 16,-10-4 0 0,-4-2 0-16,-6-4 0 0,1-4 0 15,5-4 0-15,4 0 0 16,9-8 0-16,9-18 0 15,7 0 0-15,7-2 0 16,4-4 0-16,0 2 0 16,15 2 0-16,6 2 0 15,-1 0 0-15,-3 2 0 16,-3 2 0-16,-1 5 0 16,-4 8 0-1,5-1 0-15,-4 6 0 0,-1 4-799 0</inkml:trace>
  <inkml:trace contextRef="#ctx0" brushRef="#br0" timeOffset="143469.81">29633 16892 1572 0,'0'0'473'0,"0"0"100"15,0 0-93-15,0 0-206 16,0 0-18-16,0 0-34 15,0 0-51-15,-5 4-96 16,26-4-75-16,12 0 0 16,9-8 0-16,10 2 0 0,1-2 0 15,2 8-131-15,-12 0-547 16,-16 0-545-16</inkml:trace>
  <inkml:trace contextRef="#ctx0" brushRef="#br0" timeOffset="143611.34">29724 17093 1425 0,'0'0'1281'16,"0"0"-902"-16,0 0 170 15,0 0-310-15,0 0-16 16,123 0-223-16,-52 0 0 16,9 0 0-16,41 0 0 15,-21-5-330-15,-16 1-1311 0</inkml:trace>
  <inkml:trace contextRef="#ctx0" brushRef="#br0" timeOffset="144273.13">30871 16798 1707 0,'0'0'631'0,"0"0"-296"0,0 0 218 16,0 0-256-16,0 0-101 15,0 0-41-15,0 0-32 16,-122-14-24-16,104 32-99 16,0 6 0-16,5 6 0 15,1 6 0 1,12 4 0-16,0 0 0 0,10 4 0 15,19-4 0 1,9 1 0-16,4-5 0 0,5-8 0 16,-1-6 0-16,4-4 0 15,-6-10 0-15,-3-8 0 16,-6 0 0-16,-6 0 0 16,-4-8 0-16,-8-10 0 0,-3 0 0 15,-3-10 0-15,-3-3 0 16,-3-5 0-16,-3-4 0 15,-2-8 0-15,0-2 0 16,0 0 0-16,-9 6 0 16,-8 4 0-16,-6 10 0 31,-3 6 0-31,-10 11 0 0,-7 13 0 0,-7 0 0 16,-6 5 0-16,-2 17 0 15,2 6 0 1,7 6 0-16,16-6-354 0,17-6-790 0</inkml:trace>
  <inkml:trace contextRef="#ctx0" brushRef="#br0" timeOffset="144633.72">31633 16902 416 0,'0'0'2063'0,"0"0"-1740"15,0 0 296-15,0 0-313 16,0 0-96-16,0 0-51 16,0 0-159-16,19 22 0 15,-21-10 0-15,-3 2 0 16,0 0 0-16,3-6 0 15,2 0 0-15,0-6 0 16,0-2 0-16,0 0 0 16,2 0 0-16,8-2 0 15,-2-14 0-15,-4 6 0 16,-1 2 0-16,-1 2 0 16,-2 2 0-16,0 4 0 0,0 0 0 15,0 0 0-15,-11 14-170 16,-3-4-491-16,3-2-987 0</inkml:trace>
  <inkml:trace contextRef="#ctx0" brushRef="#br0" timeOffset="145105.31">32109 16699 2891 0,'0'0'512'0,"0"0"25"16,0 0-381-16,0 0-156 16,0 0 0-16,0 0 0 15,0 0 0-15,-52 50 0 16,36-23 0-16,5-5 0 16,9 0 0-16,2-8 0 15,0 0 0-15,18-6 0 16,10-2 0-16,9 2 0 15,0 0 0-15,5 2 0 16,1 2 0-16,-5-2 0 16,-3 0 0-16,-8 6 0 0,-4-2 0 15,-8 0 0-15,-6 4 0 16,-7 4 0-16,-2-4 0 16,0 0 0-16,-17 4 0 15,-10 0 0-15,-15 0 0 16,-3 1 0-16,-9-1 0 15,-1-8 0-15,-1-2 0 16,2-2 0-16,10-10 0 16,6 0 0-16,12 0 0 15,10-10 0-15,11-11 0 16,5-16-383-16,0-3-549 0,13 5-1403 16</inkml:trace>
  <inkml:trace contextRef="#ctx0" brushRef="#br0" timeOffset="145302.01">32008 16687 1864 0,'0'0'744'0,"0"0"-242"16,0 0-119-16,0 0-111 15,0 0-119-15,124-46-75 0,-70 38-42 16,2-2-36-1,4 2-17-15,15 0-223 0,-12 6-466 16,-9-2-483-16</inkml:trace>
  <inkml:trace contextRef="#ctx0" brushRef="#br0" timeOffset="145428.28">32755 16808 1735 0,'0'0'971'0,"0"0"-328"16,0 0-113-16,0 0-313 15,0 0-217 1,0 0 0-16,0 0-144 16,42 14-1357-16</inkml:trace>
  <inkml:trace contextRef="#ctx0" brushRef="#br0" timeOffset="145901.34">30580 17566 1553 0,'0'0'599'15,"0"0"-241"-15,0 0 167 16,0 0-281-16,-121 0 21 16,111 6-47-16,2-2-79 0,8-4-47 15,0 0 11 1,5 0-103-16,31 0 0 0,35 0 0 15,52-14 0-15,53-4 0 16,30-4 0-16,6-1 0 16,-11 10 0-16,-30 0 0 15,-32 7 0-15,-35 6 0 16,-36-4 0-16,-26 4 0 16,-7 0 0-16,-10 0 0 15,-6 0 0-15,-13 0 0 16,-6 0 0-16,0 0 0 15,0 4 0-15,-21 23-119 16,1-4-584-16,-4 0-458 0</inkml:trace>
  <inkml:trace contextRef="#ctx0" brushRef="#br0" timeOffset="146375.63">30337 17879 1711 0,'0'0'838'0,"0"0"-554"16,0 0 50-16,0 0-72 15,0 0-114-15,0 0-29 16,0 0 10-16,98-14-38 16,-34 10 5-16,35-5-12 15,43-1-84-15,47-5 0 16,21-10 0-16,0 3 0 16,-17 4 0-16,-25 0 0 15,-33 6 0-15,-35-2 0 0,-30 0 0 16,-21 6 0-16,-8-2 0 15,-4 2 0-15,-10 0 0 16,-16 6 0-16,-11-2 0 16,0 4 0-16,0 0 0 15,0 0 0-15,0 0 0 16,0 6 0-16,0 6 0 16,0 2-89-16,8-6-413 15,4-2-542-15</inkml:trace>
  <inkml:trace contextRef="#ctx0" brushRef="#br0" timeOffset="146530.73">32574 17865 945 0,'0'0'2494'0,"0"0"-2164"16,0 0-3-16,0 0-327 15,0 0-170-15,0 0-1033 0</inkml:trace>
  <inkml:trace contextRef="#ctx0" brushRef="#br0" timeOffset="206772.91">1086 14397 1609 0,'0'0'249'16,"0"0"-92"-16,0 0 18 15,0 0-60-15,0 0-35 16,0 0 39-16,0 17 60 16,0-17 10-16,3 0-4 0,-3 0 24 15,0-10-49 1,0-7-66-16,0-2-37 0,0-4-30 15,-5-1 0-15,-8 4 12 16,-7 4 17-16,-3 6 17 16,-8 6-4-16,-4 4 5 15,-9 4-46-15,-6 22-28 16,0 14 0 0,-4 14-1-16,4 6 0 0,9 11-16 15,7 5 13-15,12 2-2 0,11-1 7 16,11-5-1-1,0-8 0-15,21-12 0 0,25-12-9 16,12-16 8-16,15-16-36 16,12-8 10-16,0-10 0 15,-10-20 13-15,-15 2 14 16,-18 6 0-16,-15 4 8 16,-15 6 31-16,-10 6 45 15,-2 2-14-15,0 4-70 16,-2 0 0-16,-14 0-144 15,0 14-342-15,0 0-425 0</inkml:trace>
  <inkml:trace contextRef="#ctx0" brushRef="#br0" timeOffset="207373.89">1398 14963 2105 0,'0'0'538'0,"0"0"-215"16,0 0-39-16,0 0-170 16,0 0-80-16,0 0-32 15,0 0 7-15,-35 50-3 16,35-42-6-16,0-8 0 0,0 0 0 15,0 0 1 1,0 0 59-16,0-6 12 0,0-6 5 16,0-2-28-16,-11 4 8 15,-5 2 38-15,-6 6-7 16,-2 2-22-16,-5 4-19 16,-5 20-34-16,5 10-11 15,2 10 14-15,3 4-7 16,11 2 5-16,6 3-2 15,7-11-9-15,2-6-6 16,32-8 3 0,12-12-7-16,12-14-7 15,9-2-13-15,-1-12-52 16,-5-18-47-16,-12-2-42 0,-16 0-71 16,-16-8-102-1,-11 12-277-15,-6 6-221 0</inkml:trace>
  <inkml:trace contextRef="#ctx0" brushRef="#br0" timeOffset="207674.52">1976 14275 2230 0,'0'0'718'0,"0"0"-410"15,0 0 62-15,0 0-134 16,-121 75-128-16,102-25-65 16,1 12 11-16,1 12-25 15,9 6-29-15,6 0 0 16,2-1 0-16,8-7 0 15,27-10 0-15,11-14-114 16,37-26-231-16,-12-12-370 0,-7-10-419 16</inkml:trace>
  <inkml:trace contextRef="#ctx0" brushRef="#br0" timeOffset="208060.23">2227 14518 2460 0,'0'0'639'15,"0"0"-102"-15,0 0-218 16,0 0-178-16,0 0-141 16,0 0 0-16,0 0 0 15,21-12 0-15,-6 40 0 16,3 8 0-16,-2 12 0 16,-5 8 0-16,0 0 0 0,-4-2 0 15,0-4 0-15,1-11 0 16,3-7 0-16,3-18 0 15,1-10-15-15,8-4-5 16,3-14 20-16,1-20 10 16,0-12-4-16,-3-11 2 15,-6-7 3-15,-2-4-11 16,-9-2 0-16,-3 8 0 16,-4 13 0-16,0 17 0 15,0 14 0-15,-4 14 0 16,-6 4 0-16,1 9 0 15,3 17 0-15,2 10 0 0,4 0-104 16,0 4-103-16,22 0-109 16,4-14-296-16,1-10-375 0</inkml:trace>
  <inkml:trace contextRef="#ctx0" brushRef="#br0" timeOffset="208375.37">2782 14734 2435 0,'0'0'586'16,"0"0"-275"-16,0 0-89 0,0 0-156 15,0 0-45-15,120-2-21 16,-86 2-4-16,-12 12-13 16,-6 14-31-16,-13 5 15 15,-3 5 32-15,0 8 0 16,-23 2 1-16,0-4 35 15,1-4 7-15,5-6 24 16,6-6-3-16,6-12-24 16,5-6-5-16,0-8-33 15,22 0 35-15,14-16 13 16,9-12-49-16,5-12-42 0,18-30-204 16,-13 10-421-1,-12 7-421-15</inkml:trace>
  <inkml:trace contextRef="#ctx0" brushRef="#br0" timeOffset="208627.61">3050 14321 2801 0,'0'0'716'0,"0"0"-349"31,0 0-155-31,0 0-212 0,0 0 0 0,0 0 0 15,131 52 0-15,-84-7 0 16,-3 13 0-16,-3 10 0 16,-12 8 0-16,-10 2 0 15,-12 3 0-15,-7-3 0 16,-9-4 0-16,-22-6 0 16,-6-6-3-16,-6-10-113 15,-6-15-214-15,11-18-527 16,14-15-851-16</inkml:trace>
  <inkml:trace contextRef="#ctx0" brushRef="#br0" timeOffset="208833.61">3863 14522 3158 0,'0'0'773'0,"0"0"-608"15,0 0-165-15,0 0 0 16,0 0 0 0,0 0 0-16,0 0 0 0,155-6-269 0,-107 6-566 15,-17 0-626-15</inkml:trace>
  <inkml:trace contextRef="#ctx0" brushRef="#br0" timeOffset="208975">3883 14901 1994 0,'0'0'861'16,"0"0"-371"-16,0 0-138 0,0 0-119 16,0 0-119-16,0 0-62 0,147 8-52 15,-62-52-117 1,-14-2-611-16,-13 2-1834 0</inkml:trace>
  <inkml:trace contextRef="#ctx0" brushRef="#br0" timeOffset="209333.69">4473 14444 2501 0,'0'0'847'0,"0"0"-276"16,0 0-394-16,0 0-177 0,0 0 0 15,0 0 0-15,0 0 0 16,-13 150 0-16,11-76 0 15,2 2 0-15,0 0 0 16,0-5 0-16,11-13 0 16,18-16 0-16,11-20-11 15,9-18-34-15,5-4 16 16,4-32 28-16,-7-16 2 16,-4-10 42-16,-10-10-1 15,-10-11-42-15,-12-7 0 16,-12-6 0-16,-3 2 0 15,-11 9 0-15,-18 15 0 16,-5 24 0-16,-3 20 0 0,-6 22 0 16,-6 14 0-16,-13 64-74 15,10-4-695-15,15 1-999 0</inkml:trace>
  <inkml:trace contextRef="#ctx0" brushRef="#br0" timeOffset="209503.75">5204 14596 2956 0,'0'0'788'0,"0"0"-551"16,0 0-122-16,0 0-115 16,0 0 0-16,0 0 0 15,0 0-144 1,0-4-219-16,0-10-506 0</inkml:trace>
  <inkml:trace contextRef="#ctx0" brushRef="#br0" timeOffset="210100.83">5797 14309 1687 0,'0'0'556'16,"0"0"-267"-16,0 0 204 16,0 0-289-16,4-102-49 0,-26 90-17 15,-9 8-37 1,-7 4-55-16,-6 4-35 0,-4 20-10 15,2 8-1-15,6 4 0 16,7 6 0 0,12-2 1-16,13 5 15 0,8-9 11 15,6 0-4-15,28-6 16 16,12-6 15-16,10-4 1 16,4-6-1-16,2-6-12 15,1 2-13-15,-7-4-8 16,-5 6-9-16,-13 4 1 15,-9 4-13-15,-14 6 0 16,-13 0-12-16,-2 6 12 16,-17 0 14-16,-21 4 13 0,-13-1-27 15,-5 1 0-15,-7-12 0 16,7-6 0-16,8-12 0 16,13-6 0-16,12-18 0 31,14-24 0-31,9-17 0 0,3-13 0 0,20-4 0 15,12 2 0-15,0 10 0 16,-2 11 0-16,-6 17 0 16,-7 14 0-16,-11 11 0 15,-4 8 0-15,-5 3 0 16,-5 4 0-16,-13 14-323 16,-5 0-1177-1</inkml:trace>
  <inkml:trace contextRef="#ctx0" brushRef="#br0" timeOffset="210903.06">675 16018 2158 0,'0'0'600'0,"0"0"-377"16,0 0 82-16,0 0-109 15,0 0-110-15,0 0-53 16,0 0 1-16,-23-28-23 16,17 24 8-16,-5-6 19 15,-5 6 34-15,1 4 33 16,-8 0-24-16,-6 0-20 0,-6 14-29 15,-6 18-17 1,-1 12 12-16,4 14-27 0,5 4 0 16,10 6 0-16,15-2 0 15,8-3 0-15,4-9 0 16,27-10 0-16,19-14 0 16,9-10 0-16,8-16-32 15,0-4-55-15,-7-10-99 16,-4-26-123-16,-16 0-312 15,-13 6-323-15</inkml:trace>
  <inkml:trace contextRef="#ctx0" brushRef="#br0" timeOffset="211602.94">1250 16361 1026 0,'0'0'264'16,"0"0"33"-16,0 0 32 15,0 0-15-15,0 0-53 16,0 0 21-16,0 0-40 0,11-5-58 16,-11 5-14-16,0 0-26 15,0 0-25-15,0 0-26 16,-5 0 10-16,-9 0-20 16,-3 9-41-16,-8 9-21 15,-1 14-11-15,1 4 5 16,1 8-6-16,8 0 0 15,7 0 11-15,9-12-10 16,0-2-10-16,13-12-7 16,16-8 7-16,9-10-10 15,5 0-26-15,-1-4-71 16,10-28-122-16,-13 6-359 16,-10 0-532-16</inkml:trace>
  <inkml:trace contextRef="#ctx0" brushRef="#br0" timeOffset="212075.49">1620 16525 1395 0,'0'0'959'0,"0"0"-578"0,0 0 119 15,0 0-199-15,0 0-118 16,0 0-68-16,0 0-22 16,29-44-36-16,-8 30-40 15,4 6-8-15,0 0-9 16,-3 8-5-16,-4 0-29 16,-8 12-41-16,-7 12-9 15,-3 10 24-15,0 2 34 16,-7-4 20-16,-6 2 6 15,-1-10 1-15,5-8 23 16,5-6 2-16,2-6 1 0,2-4 13 16,0 0 5-16,4 0-12 15,19 0-10-15,4 0-11 16,8 0-3-16,1 0-9 16,-1 0-6-16,-1 0-14 15,-10 18-8-15,-11 0 5 16,-7 9 14-16,-6 1 9 15,-12 6 5-15,-22-2 19 16,-10 4-4-16,-7-4-1 16,-3-2-19-16,1-8-18 15,-7-18-114-15,13-4-401 16,13-4-710-16</inkml:trace>
  <inkml:trace contextRef="#ctx0" brushRef="#br0" timeOffset="212346.26">2174 15995 2248 0,'0'0'740'0,"0"0"-558"16,0 0 178-16,0 0-111 15,0 0-152-15,-53 129-14 16,39-35 7-16,5-1-43 16,7 5-47-16,2-4 0 15,13-22 0-15,23 0 0 16,17-15-32-16,41-43-212 16,-14-14-491-16,-11-9-827 0</inkml:trace>
  <inkml:trace contextRef="#ctx0" brushRef="#br0" timeOffset="212675.51">2475 16114 2501 0,'0'0'775'16,"0"0"-482"-16,0 0-20 16,0 0-102-16,0 0-88 0,42 112-83 15,-15-54 0 1,-1 5 0-16,-1-1 0 0,-5-4 0 15,-1-8 0-15,-7-10 0 16,1-12 0-16,-3-12 0 16,-1-16 0-16,-1 0 0 15,4-30 0-15,-1-20 0 16,2-16 0-16,-4-14 0 16,0-7 0-16,-2 7 0 15,-3 8 0-15,3 20 0 16,-2 16 0-16,1 22 0 15,3 10 0-15,2 4-126 16,15 28-350-16,-1 2-242 16,-2 2-449-16</inkml:trace>
  <inkml:trace contextRef="#ctx0" brushRef="#br0" timeOffset="213101.72">3108 16325 2134 0,'0'0'741'0,"0"0"-375"15,0 0-32-15,0 0-161 16,0 0-121-16,0 0-38 16,0 0-14-1,85-53-30-15,-72 53-56 0,-5 12-10 16,-2 6-12-16,-6 9 54 31,0-4 32-31,0 4 22 0,0-5 16 0,-6 0 23 16,6-8 8-16,0-6-1 15,0-2-35-15,10-6 1 32,11 0 10-32,8 0-1 0,3 0-7 0,-1 0-14 15,-7 0-14-15,-3 0 13 16,-10 8-17-1,-11 14 18-15,0 4 19 16,-13 10 41-16,-18 0 36 16,-5 4-24-16,-5-4-23 15,1-4-20-15,5-6-29 16,-6-13-76-16,13-8-245 16,3-5-717-16</inkml:trace>
  <inkml:trace contextRef="#ctx0" brushRef="#br0" timeOffset="214372.42">1677 16529 1844 0,'0'0'561'16,"0"0"-207"-16,0 0-1 15,0 0-179-15,0 0-112 16,0 0-32-16,0 0-4 15,-13 96-5-15,26-66-21 16,5-4-15-16,2-8-50 16,0-8-6-16,0-10 21 15,1 0 35-15,-6 0 15 0,-1-18 20 16,-8 0 24 0,-2-10 2-16,-4 2 21 0,0-4-1 15,0 2-1-15,-14 10-13 16,4 2-16-16,-1 14 27 15,-1 2 6-15,4 10-48 16,1 20-20-16,1 12-1 16,6 6-8-16,0-4-7 15,0-3-69-15,21-13-28 16,6-6-10-16,4-14 22 16,5-8 49-16,-5-4 29 15,-2-18 22-15,-7-6 7 16,-13-3 32-16,-9-1 69 0,0-2 27 15,-13 2-35-15,-16 0-17 16,-4 2-19-16,-5 12 8 16,3 18 33-16,-4 0-54 15,3 36-33-15,3 16-18 16,4 12-6-16,10 7 6 16,5-9-95-16,14 0-104 15,4-24-263-15,19-16-638 0</inkml:trace>
  <inkml:trace contextRef="#ctx0" brushRef="#br0" timeOffset="-214455.2">3767 15847 1681 0,'0'0'1125'0,"0"0"-752"15,0 0 137-15,0 0-237 16,0 0-139-16,0 0-134 0,0 0 0 16,68 48 0-16,-35 2 0 15,2 13 0-15,-3 7 0 16,-8 8 0-16,-7 0 0 16,-10 0 0-16,-7-2 0 15,0-5 0-15,-15-13 0 16,-3-10 0-16,3-16 0 15,8-32-245-15,7 0-547 16,0-32-1197-16</inkml:trace>
  <inkml:trace contextRef="#ctx0" brushRef="#br0" timeOffset="-214291.23">4489 16138 2438 0,'0'0'855'15,"0"0"-477"-15,0 0-101 16,0 0-129-16,0 0-148 16,116-10-36-16,-51 2-279 15,-15 0-546-15,-14 6-722 0</inkml:trace>
  <inkml:trace contextRef="#ctx0" brushRef="#br0" timeOffset="-214157.75">4600 16397 2399 0,'0'0'556'16,"0"0"-215"-16,0 0-46 16,0 0-136-1,0 0-106-15,210-36-53 16,-121 4-318-16,-8-4-810 0</inkml:trace>
  <inkml:trace contextRef="#ctx0" brushRef="#br0" timeOffset="-213732.49">5525 15783 354 0,'0'0'2231'0,"0"0"-1621"16,0 0-105-16,0 0-212 16,0 0-190-16,0 0-103 15,0 0 0-15,-47 112 0 16,43-53 0-16,4 9 0 16,0-6 0-16,13-10 0 15,16-6 0-15,4-16 0 16,7-10 0-16,3-12 0 15,-1-8 0-15,-1-8 0 16,-3-16 0-16,-9-12 0 16,-10-4 0-16,-7-8 0 15,-10-10 0-15,-2-9 0 16,-7-1 0-16,-17-4 0 0,-7 12 0 16,-7 18 0-1,-3 12 0-15,-3 22 0 0,-3 8 0 16,0 30 0-16,0 40-71 15,12-2-626-15,14-6-679 0</inkml:trace>
  <inkml:trace contextRef="#ctx0" brushRef="#br0" timeOffset="-213323.69">6274 16012 1622 0,'0'0'1002'16,"0"0"-516"-16,0 0-175 15,0 0-92-15,0 0-111 16,0 0-67-16,-58 102-17 15,58-92-3-15,0-2 1 16,6-8-1-16,3 0 33 0,3 0 2 16,-1-16 10-16,-1-4-23 15,2-2-43-15,-3 0 0 16,-5 0 0-16,-2 5 0 16,0 12 0-1,-2 1 0-15,0 0 0 0,0 4 0 16,0 0 0-16,0 0 0 15,0 0 0-15,0 4 0 16,0-4 0-16,0 4-75 0,-2-4-754 16</inkml:trace>
  <inkml:trace contextRef="#ctx0" brushRef="#br0" timeOffset="-210929.16">6786 15552 512 0,'0'0'1599'16,"0"0"-1216"-1,0 0 143-15,0 0-63 0,0 0-294 16,0 0-41-16,0 0-46 16,-60 45-38-16,38-4 31 15,-3 16-15-15,-2 7-5 16,5 6-55-16,5-2 0 15,5 3 0-15,12-9 0 16,0-8 0-16,14-6 0 0,15-12 0 16,11-14 0-1,4-8 0-15,7-14 0 16,3 0 0-16,-2-14-24 0,-10-12-20 16,-11-6 31-16,-14-2 13 15,-9 2 1 1,-8 0 29-16,-3 6 4 0,-19 4-18 15,-7 13-16-15,-7 9 0 16,-1 4 0-16,-6 28 0 16,5 9 0-16,5 7 0 15,14 4-221-15,9-12-511 16,10-16-983-16</inkml:trace>
  <inkml:trace contextRef="#ctx0" brushRef="#br0" timeOffset="-210461.5">7352 15386 1382 0,'0'0'1470'15,"0"0"-1093"-15,0 0-21 16,0 0 4-16,0 0-209 16,0 0-151-1,0 0 0-15,-82 80 0 0,63-30 0 16,2 13 0-16,3 5 0 16,6 6 0-16,3 4 0 0,5-4 0 15,0-2 0-15,5-9 0 16,13-9 0-16,3-10 0 15,4-8 0-15,2-14 0 16,-2-12 0-16,-3-6 0 16,0-4 0-16,-4-6 0 15,-3-20 0-15,-3-4 0 16,-3-6 0-16,-7 0 0 16,-2 0 0-16,0 5 0 15,-15 12 0-15,-10 11 0 16,-2 3 0-1,-4 5 0-15,-9 9 0 0,7 5-574 16,6-5-909-16</inkml:trace>
  <inkml:trace contextRef="#ctx0" brushRef="#br0" timeOffset="-210201.44">7831 15807 1857 0,'0'0'1551'15,"0"0"-1188"-15,0 0-177 16,0 0-47-16,0 0-139 15,0 0 0-15,127-14-110 16,-57 6-417-16,-18 6-322 31,-13 2-454-31</inkml:trace>
  <inkml:trace contextRef="#ctx0" brushRef="#br0" timeOffset="-210058.75">7911 16022 1340 0,'0'0'991'16,"0"0"-438"-16,0 0-187 0,0 0-23 15,0 0-131-15,0 0-95 16,0 0-60-16,200-4-57 16,-106-20-222-16,-9-7-707 0</inkml:trace>
  <inkml:trace contextRef="#ctx0" brushRef="#br0" timeOffset="-209458.95">8963 15494 2051 0,'0'0'761'16,"0"0"-240"-16,0 0-149 15,0 0-99-15,0 0-155 16,0 0-118-16,0 0 0 15,-15 14 0-15,10 4 0 0,2-1 0 16,3-3 0 0,0-5 0-16,0-5 0 15,0-4 0-15,0 0 0 0,0 0 0 16,5-18 0-16,-5-5 0 16,0-4 0-16,-7 1 0 15,-12 0 0-15,-10 6 0 16,-4 12 0-16,-10 8 0 15,-2 2 0-15,-4 32 0 16,3 15 0-16,3 14 0 0,9 4 0 16,15 5 0-1,9-6 0-15,10-2 0 0,10-6 0 16,26-10 0-16,16-12 0 16,14-9 0-16,9-17 0 15,0-6 0-15,0-4 0 31,-11 0-165-31,-4-22-285 0,-18 3-302 0,-13 6-502 0</inkml:trace>
  <inkml:trace contextRef="#ctx0" brushRef="#br0" timeOffset="-209065.89">9366 15972 1947 0,'0'0'596'16,"0"0"-120"-16,0 0-147 16,0 0-108-16,0 0-92 15,0 0-30-15,0 0-17 16,2 5-38-16,-2 12-31 16,0-3 1-16,0-6-14 15,0-2-12-15,2-6-39 16,12 0 7-16,-3 0 25 15,-2-14 7-15,-5 0-1 16,-4-3 13-16,0 3 1 16,-9 5 5-16,-17 5 27 15,-6 4 8-15,-5 0 7 16,-5 13 10-16,3 14 4 0,6 9-14 16,7 4-48-16,10 4 0 15,12 6 0-15,4-6 0 16,15-4 0-16,23-8 0 15,11-10 0-15,7-14 0 16,2-8 0-16,-2 0 0 16,2-30-143-16,-16 2-394 15,-16-6-670-15</inkml:trace>
  <inkml:trace contextRef="#ctx0" brushRef="#br0" timeOffset="-208735.22">10157 15342 2405 0,'0'0'736'0,"0"0"-250"15,0 0-167-15,0 0-169 16,0 0-150-16,-118 146 0 16,81-68 0-16,1 11 0 15,9-1 0-15,15-2 0 16,12-6 0-16,0-9 0 16,37-13 0-16,13-12 0 15,13-20 0-15,37-26 0 16,-17-4-365-16,-12-24-932 0</inkml:trace>
  <inkml:trace contextRef="#ctx0" brushRef="#br0" timeOffset="-208421.03">10505 15534 2096 0,'0'0'927'15,"0"0"-316"-15,0 0-149 16,0 0-462-16,0 0 0 15,0 0 0-15,0 0 0 16,16 121 0-16,3-63 0 16,2-4 0-16,-1-2 0 15,-1-10 0-15,2-12 0 16,-4-12 0-16,-1-14 0 0,-1-4 0 16,-1-8 0-16,-1-22 0 15,-1-8 0-15,1-10 0 16,1-10 0-16,-3-4 0 15,-3 0 0-15,1 12 0 16,-2 13 0-16,-2 15 0 16,-1 18 0-16,2 4-180 15,1 10-802-15,2 8-500 0</inkml:trace>
  <inkml:trace contextRef="#ctx0" brushRef="#br0" timeOffset="-207952.73">10991 15627 1139 0,'0'0'1487'16,"0"0"-793"-16,0 0-327 16,0 0 42-16,0 0-409 15,0 0 0-15,0 0 0 16,0 74 0-16,-5-34 0 16,1 2 0-16,-1 0 0 15,0-10 0-15,1-6 0 16,2-4 0-16,2-14 0 15,0-3 0-15,6-5 0 16,17 0 0-16,8-3 0 16,7-7 0-16,5-4 0 15,-1-2-23-15,-2 6-217 16,-7 2-133-16,-8 2-302 16,-9 2-78-16,-12 4 69 15,-4-6-16-15,0 2 474 16,-6 0 226-16,-6-4 374 15,3-2 156-15,3-2-130 16,-1 2 191-16,2-6-115 16,3 6-105-16,-5 0 89 0,3 2-189 15,2 0-70 1,-3 8-201-16,3 0 0 0,0 2 0 16,0 22 0-16,2 8 0 15,0 10 0-15,0 8 0 16,0-4 0-16,0 3 0 15,0-5 0-15,0-8 0 16,0-8-72-16,0-12-403 16,4-10-360-16,3-6-928 0</inkml:trace>
  <inkml:trace contextRef="#ctx0" brushRef="#br0" timeOffset="-207688.54">11394 15288 1328 0,'0'0'1590'0,"0"0"-920"15,0 0-461-15,0 0 90 16,0 0-299-16,91 102 0 16,-49-38 0-16,1 12 0 15,-3 9 0-15,-7-1 0 16,-6 0 0-16,-14-2 0 0,-13-6 0 15,-9-5 0 1,-35-3 0-16,-70 16 0 0,7-18-481 16,-4-12-855-16</inkml:trace>
  <inkml:trace contextRef="#ctx0" brushRef="#br0" timeOffset="-206489.35">3272 17155 2266 0,'0'0'510'0,"0"0"-167"0,0 0 127 16,0 0-252 0,0 0-113-16,0 0-80 0,0 0-25 15,-8-4-1-15,8 14 1 31,0-2-1-31,0-4-11 0,0 0 12 0,0-4 0 16,0 0 3-16,0 0 24 16,0 0-8-16,0-12 1 15,0-2-4-15,-11 0-4 16,-5 1 17-16,-7 4-1 16,-3 9-9-16,-10 0-19 15,-4 14 0-15,-4 22 0 16,-3 12 0-16,3 10 0 15,10 10 0-15,14 6 0 0,15-1 0 16,5-5 0 0,22-6 0-16,21-14 0 0,9-8 0 15,7-14 0-15,6-16 0 16,-2-10 0-16,-6 0 0 16,-6-8-96-1,-6-24-161-15,-16 2-299 0,-13 2-600 0</inkml:trace>
  <inkml:trace contextRef="#ctx0" brushRef="#br0" timeOffset="-205931.11">3675 17594 1654 0,'0'0'677'16,"0"0"-362"-16,0 0 169 15,0 0-177-15,0 0-114 16,0 0-44 0,0 0-5-16,-6-22-50 0,4 22-41 15,-2 0-27-15,-3 0-26 16,-5 8 0-16,-5 14 0 16,-8 6 0-16,-2 12 0 15,1 8 0-15,4 6 0 0,8-6 0 16,10-2 0-1,4-6 0-15,8-5 0 0,24-13 0 16,13-12 0-16,11-10 0 16,6 0-39-16,0-26-218 15,1-29-265-15,-19 5-173 16,-17 6-423-16</inkml:trace>
  <inkml:trace contextRef="#ctx0" brushRef="#br0" timeOffset="-205592.52">4286 17079 1886 0,'0'0'608'16,"0"0"-142"-16,0 0 30 15,0 0-210-15,0 0-106 16,0 0-100-16,0 0-16 16,-122 77-34-16,109-14-30 15,8 7 0 1,5 10 0-16,0-4 0 0,20 1 0 0,13-7 0 16,10-12 0-16,10-18 0 15,29-30-200-15,-13-10-398 16,-11-4-632-16</inkml:trace>
  <inkml:trace contextRef="#ctx0" brushRef="#br0" timeOffset="-205291.61">4605 17191 2557 0,'0'0'575'0,"0"0"-52"15,0 0-208-15,0 0-189 16,0 0-126-16,0 0 0 31,0 0 0-31,18 104 0 0,0-56 0 0,-1 0 0 31,1-2 0-31,0-10 0 16,-2-14 0-16,-3-9 0 16,3-9-11-16,-3-4 11 15,3-17 11-15,-1-15-11 16,1-12 0-16,-1-6 0 15,1-8 0-15,-3 0 0 16,1 6 0-16,-5 6 0 16,-3 11 0-16,1 21 0 0,-4 14-132 15,-3 18-470-15,0 13-214 16,0 9-640-16</inkml:trace>
  <inkml:trace contextRef="#ctx0" brushRef="#br0" timeOffset="-204954.62">5153 17299 2235 0,'0'0'772'0,"0"0"-240"16,0 0-242-16,0 0-130 16,0 0-121-16,0 0-24 15,0 0-15-15,-9 48-14 16,9-26 14-16,0-4 0 15,13-4-22-15,5 0-10 16,7-2-7-16,4-6 26 16,0 2 2-16,0 0 2 15,-7 2 8-15,-2 3-5 16,-7-4-4-16,-6 5 9 16,-4-1-6-16,-3 5 6 0,0 0 1 15,-21 0 0-15,-8 0 19 16,-9 4-19-16,-3-8-28 15,-2-2-85-15,-4-12-223 16,14-8-380-16,8-18-443 0</inkml:trace>
  <inkml:trace contextRef="#ctx0" brushRef="#br0" timeOffset="-204790.83">5104 17293 2309 0,'0'0'654'15,"0"0"-184"-15,0 0-208 16,0 0-130-16,0 0-84 16,0 0-48-16,163-88-130 15,-116 66-407-15,-14 4-718 0</inkml:trace>
  <inkml:trace contextRef="#ctx0" brushRef="#br0" timeOffset="-204560.28">5418 16968 2072 0,'0'0'1132'0,"0"0"-632"0,0 0-227 15,0 0-154 1,0 0-119-16,0 0 0 0,0 0 0 16,121 94 0-16,-84-45 0 15,-3 13 0-15,-10 0 0 16,-5 10 0-16,-13 0 0 15,-6 4 0-15,0 0 0 16,-16-1 0-16,-9-7 0 16,-15 2-81-16,5-20-493 15,4-15-789-15</inkml:trace>
  <inkml:trace contextRef="#ctx0" brushRef="#br0" timeOffset="-204324.43">6180 17235 2691 0,'0'0'700'16,"0"0"-352"-16,0 0-111 0,0 0-117 15,0 0-120-15,134-40 0 16,-47 28-194-16,-16 6-446 16,-15 2-562-16</inkml:trace>
  <inkml:trace contextRef="#ctx0" brushRef="#br0" timeOffset="-204158.82">6383 17504 2235 0,'0'0'686'0,"0"0"-320"0,0 0-20 16,0 0-165-16,0 0-83 16,209-77-98-1,-124 41-195-15,-7 0-682 0</inkml:trace>
  <inkml:trace contextRef="#ctx0" brushRef="#br0" timeOffset="-203828.07">7172 16940 2228 0,'0'0'832'15,"0"0"-195"-15,0 0-238 16,0 0-399-16,0 0 0 16,0 0 0-16,-9 112 0 15,9-45 0-15,0 1 0 16,11 2 0-16,4-10 0 15,8-4 0-15,8-16 0 16,9-12 0-16,3-20 0 16,3-8 0-16,-3-8 0 15,-3-20 0-15,-9-16 0 16,-9-4 0-16,-11-6 0 16,-11-4 0-16,0-13 0 0,-29 3 0 15,-13 2 0-15,-9 4 0 16,-8 20 0-16,4 16 0 15,2 26 0-15,6 8 0 16,11 34 0-16,27 50-200 16,9-11-494-16,3-9-661 0</inkml:trace>
  <inkml:trace contextRef="#ctx0" brushRef="#br0" timeOffset="-203561.1">7932 17219 2833 0,'0'0'810'0,"0"0"-357"15,0 0-453-15,0 0 0 16,0 0 0-16,0 0 0 16,0 0 0-16,0 8 0 15,0 2 0-15,0-2 0 16,0-4 0-16,0-4 0 15,6 0 0-15,3-8 0 16,2-16 0-16,5-6-23 16,11-10-250-16,-3 8-465 15,-2 10-779-15</inkml:trace>
  <inkml:trace contextRef="#ctx0" brushRef="#br0" timeOffset="-203166.09">8585 16900 1612 0,'0'0'1334'16,"0"0"-858"-16,0 0-219 0,0 0-13 16,-121-40-136-16,86 42-69 15,3 28-13-15,6 2-26 16,9 8 0-16,11 4 0 15,6 0 0-15,6-3 0 16,23-10 0-16,9-4 0 16,9-5 0-16,5-4 0 15,-1-4 0-15,-4 0-29 16,-7-2-2-16,-11 2 5 16,-13 0-1-16,-14 8 8 15,-2 0 19-15,-23 8 0 0,-14-2 12 16,-13-2 3-1,-6-4-5-15,0-4 9 0,6-8-19 16,5-10-21-16,11 0-132 16,17-46-228-16,10 2-396 15,7-4-405-15</inkml:trace>
  <inkml:trace contextRef="#ctx0" brushRef="#br0" timeOffset="-203021.06">8419 16968 2252 0,'0'0'683'0,"0"0"-226"0,0 0-169 16,0 0-100-16,0 0-167 15,120-40-21-15,-24 22-204 16,-11 4-384 0,-14 0-618-16</inkml:trace>
  <inkml:trace contextRef="#ctx0" brushRef="#br0" timeOffset="-202723.69">8869 16940 947 0,'0'0'1702'0,"0"0"-1091"16,0 0-320-16,0 0-11 0,0 0-136 0,161-102-82 16,-103 80-40-16,-5 8 15 15,-8 2-37 1,-8 12 0-16,-10 0 0 0,-7 0 0 15,-3 18 0-15,-7 8 0 16,-1 10 0-16,-3 4 0 0,-3 4 0 16,2 2 0-1,-3 6 0 1,2-6 0-16,5 3 0 16,0-9 0-16,0-4-17 0,2-6-112 15,-2-6-60-15,-2-8-105 16,-7-10-275-1,0-2-264-15,0-4-428 0</inkml:trace>
  <inkml:trace contextRef="#ctx0" brushRef="#br0" timeOffset="-202565.94">9164 17257 2179 0,'0'0'742'0,"0"0"-241"16,0 0-222-16,0 0-117 15,0 0-129-15,129-110-33 16,-40 61-202-16,-13 9-410 16,-5 2-764-16</inkml:trace>
  <inkml:trace contextRef="#ctx0" brushRef="#br0" timeOffset="-202425.17">9970 16940 2116 0,'0'0'844'0,"0"0"-519"15,0 0 155-15,0 0-309 16,0 0-162-16,0 0-9 16,0 0-369-16,47 10-953 0</inkml:trace>
  <inkml:trace contextRef="#ctx0" brushRef="#br0" timeOffset="-202164.93">8273 17985 2774 0,'0'0'809'16,"0"0"-605"-16,0 0-71 15,0 0-4-15,142-129-82 16,-18 81-47-16,34-6 0 16,10 10 0-16,-32 8-65 15,-39 18-110-15,-41 8-134 0,-20 2-160 16,-7 8-145-16,-9 0-33 0,-11 0-496 0</inkml:trace>
  <inkml:trace contextRef="#ctx0" brushRef="#br0" timeOffset="-201769.72">9688 17692 1558 0,'0'0'1395'0,"0"0"-1081"16,0 0-17-16,0 0-105 15,0 0-192-15,0 0-703 0</inkml:trace>
  <inkml:trace contextRef="#ctx0" brushRef="#br0" timeOffset="-200495.31">9803 17750 2550 0,'0'0'492'16,"0"0"-492"-16,0 0-45 15,0 0-1321-15</inkml:trace>
  <inkml:trace contextRef="#ctx0" brushRef="#br0" timeOffset="-197388.14">9520 17848 1448 0,'0'0'303'0,"0"0"-89"16,0 0 114-16,0 0-97 16,0 0-60-16,-125 53 1 15,117-49 37-15,-2-3-11 16,3 4 24-16,-5-5-18 15,-2 4-33-15,1-4-32 16,2 4-53-16,3-4-86 16,8 0 0-16,12-13 0 15,46-23 0-15,51-26 0 16,49-20 0-16,18-2 0 16,-6 8 0-16,-39 23 0 0,-49 21 0 15,-26 14 0-15,-21 9 0 16,-6-4 0-16,-6 5 0 15,-9 2 0-15,-14 6 0 16,0 0 0-16,-12 0 0 16,-10 4 0-16,2 6 0 15,2-2 0-15,5 2 0 16,3-2 0-16,4-2-57 16,-1 2-200-16,-11 6-206 15,5-1-195-15,-5 1-153 0</inkml:trace>
  <inkml:trace contextRef="#ctx0" brushRef="#br0" timeOffset="-196902.15">9287 17776 1525 0,'0'0'661'0,"0"0"-418"15,0 0 130-15,0 0-8 16,0 0-94-16,0 0-100 15,0 0-22-15,-25-32-25 16,54 14-50-16,21-8-23 16,40-18-11-16,48-18-11 15,47-19-9-15,20-9-20 0,-9 10 0 16,-29 8 0 0,-51 20 0-16,-31 16 0 0,-30 14 0 15,-21 4 0-15,-5 8 0 16,-9 1 0-16,-9 4 0 15,-11 5 0 1,0 0 0-16,0 0 0 0,-5 0 0 16,1 1 0-1,4 8 0-15,0-1 0 0,0 2 0 16,14-2-104-16,13-7-167 0,-6 4-187 16,0-5-411-16</inkml:trace>
  <inkml:trace contextRef="#ctx0" brushRef="#br0" timeOffset="-196721.7">11018 17147 2607 0,'0'0'740'16,"0"0"-398"-16,0 0-48 15,0 0-181-15,0 0-113 0,0 0-245 16,0 0-868-16</inkml:trace>
  <inkml:trace contextRef="#ctx0" brushRef="#br0" timeOffset="-191464.51">9044 6749 894 0,'0'0'108'16,"0"0"-108"-16,0 0-245 15,-85 105 187-15,107-95 58 0,22-10 21 16,6 0-21-16</inkml:trace>
  <inkml:trace contextRef="#ctx0" brushRef="#br0" timeOffset="-190897.4">7731 5604 2306 0,'0'0'578'0,"0"0"-471"0,0 0 31 15,0 0 119-15,0 0-48 16,0 0-112-16,0 0-76 15,0 14-21-15,0 21 0 16,4 11 12-16,5 6-12 16,0-2 8-16,2-4-7 15,5-10-1 1,4-12 5-16,7-14 1 0,12-10-5 16,35-16 38-16,49-48 41 15,48-40-20-15,24-23-30 0,-8-3-9 16,-45 26 3-16,-51 38-24 15,-33 26 1-15,-22 13 0 16,-10 9-1 0,-7 4 11-16,-6 5-10 0,-13 6 14 15,0 3-15-15,0 0-14 16,0 7-77-16,0 12-122 16,0 20-83-16,0-3-267 15,0-8-269-15</inkml:trace>
  <inkml:trace contextRef="#ctx0" brushRef="#br0" timeOffset="-190693.13">10008 6035 2379 0,'0'0'0'0,"0"0"-698"0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37:0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1444 561 0,'0'0'302'0,"0"0"-149"0,0 0-23 15,0 0 41-15,0 0 110 16,0 0-79-16,-11-41-35 15,32-19 95 1,4-8 28 0,-4-8 1-16,-3 1-22 15,-5 3-28-15,-3 12-48 16,-6 14-5-16,-4 16-59 16,0 14-29-16,0 16-31 15,0 24-30-15,-20 72-39 16,-13 69 1-16,-9 37-2 0,1 9 1 15,10-31 0 1,18-63-1-16,8-43-7 0,5-38 2 16,0-22 4-16,0-14-7 15,11-26 9-15,12-66 8 16,1-69 3-16,0-41 11 16,-8-29-8-16,-9 7-13 15,-7 29 12-15,0 42-12 16,0 51-1-16,0 50 7 15,0 30-6-15,0 16-2 16,2 6-6-16,25 48-9 16,17 64 15-16,16 53 2 0,6 23-1 15,-4-3 0-15,-7-24-1 16,-10-31 0-16,-12-28 1 16,-10-28-31-16,-12-26-34 15,-7-16-104-15,-4-6-68 16,0-8-73-16,-11-11-140 15,-43-32-176-15,5-21 9 16,-2-10-373-16</inkml:trace>
  <inkml:trace contextRef="#ctx0" brushRef="#br0" timeOffset="130.38">2042 1526 765 0,'0'0'758'0,"0"0"-165"16,0 0-76-16,0 0-202 16,0 0-15-16,0 0-92 15,0 0-96-15,-64 34-43 16,101-30-27-16,17-4-42 15,13-6-46-15,40-34-217 16,-15 2-421-16,-13 3-439 0</inkml:trace>
  <inkml:trace contextRef="#ctx0" brushRef="#br0" timeOffset="458.22">2620 1349 1642 0,'0'0'953'0,"0"0"-454"15,0 0-177-15,0 0-88 16,0 0-39-16,0 0-108 15,0 0-48-15,-9-32-5 16,7 32-28-16,-2 0 0 16,-4 6-6-16,-3 20-23 15,-2 10 22-15,2 9-17 16,4-1-3-16,7-4 15 16,0-4-21-16,27-8-10 15,13-6-17-15,5-6 7 0,1-8 16 16,-4-4 7-16,-11-2 22 15,-8 2 1-15,-15 2-2 16,-8 6 3-16,0 6 36 16,-23 10 48-16,-16 4-7 15,-7 2-40-15,-1-2-7 16,5-8-18-16,10-6-11 16,14-7 0-16,14-7-1 15,4-4-76-15,33-12-392 16,10-13-326-16,1 0-1248 0</inkml:trace>
  <inkml:trace contextRef="#ctx0" brushRef="#br0" timeOffset="788.5">4026 1005 1943 0,'0'0'891'0,"0"0"-435"0,0 0-158 15,0 0-117-15,0 0-97 16,-8 148-25-16,27 20 4 16,8 31-14-16,2 7-4 15,-3-18-18-15,-1-25-27 16,-5-34 0-16,-4-33 0 15,-6-32 0-15,-3-18-11 16,-5-2-38-16,-2-6-26 16,0-9-74-16,-6-24-49 15,-17-7-110-15,-15-80-337 16,7 2-87-16,2-13-28 0</inkml:trace>
  <inkml:trace contextRef="#ctx0" brushRef="#br0" timeOffset="1395.62">3993 1630 1435 0,'0'0'723'0,"0"0"-208"15,6-102-230-15,19 70-20 16,10 12-84-16,14 10-98 16,7 10-52-16,4 0-28 15,-4 26-3-15,-12 6-21 16,-15 8-82-16,-15 4-33 16,-14 2 5-16,-14 0 28 15,-24-2 69-15,-4-10 34 16,-1-7 37-16,10-9 99 15,13-13-11-15,11-5 5 0,9 0-24 16,18-8-94-16,28-20-12 31,24-12-6-31,14-10-66 0,15-6-16 16,1-2-27-16,-6 0 22 16,-19 6 48-16,-19 5 29 15,-21 10 16-15,-21 4 36 16,-14 9 78-16,0 10 19 15,-20 10-16-15,-11 4-39 16,-3 20-31-16,3 22-40 16,6 11 1-16,15 5-8 0,10 2 0 15,6-10 7-15,32-12 0 16,13-16-2-16,9-20-5 16,3-2-4-16,-3-34 4 15,-6-8 0-15,-10-8 12 16,-11-3 35-16,-6 6 14 15,-9 3 8-15,-5 9-3 16,-2 11-34-16,-1 12-5 16,0 12-27-16,7 2-22 15,0 31 21-15,7 10 1 0,1 9 11 16,-3 7-11-16,-2-5-11 16,-4-8-5-16,-5-12 2 15,-5-12 13 1,-3-14 1-16,-1-8 12 0,0-4 64 15,5-28 13-15,9-12-89 16,15-10-19 0,47-30-84-16,-5 13-278 0,0 15-821 0</inkml:trace>
  <inkml:trace contextRef="#ctx0" brushRef="#br0" timeOffset="2291.96">7305 842 1343 0,'0'0'1028'0,"0"0"-521"16,0 0-241-16,0 0 4 15,-22-102-9-15,19 102-81 16,-1 2-78-16,0 34-84 15,-3 34-2-15,1 40 5 16,4 28 0-16,2-3-3 16,0-31-17-16,19-36 0 15,8-30-1-15,4-5-9 0,2-8-8 16,5-12-16-16,-4-13 1 16,-2-34 32-16,-6-23 0 15,-4-33 6 1,-4-32-6-16,-7-22 8 0,-4 17-5 15,-7 35-3-15,0 44 0 16,0 42 16-16,0 6 5 16,0 14-21-16,0 44-2 15,0 43-7-15,4 30 8 16,16-4 1-16,3-27 0 16,2-36 8-16,0-25-8 15,2-7-10-15,2-9 9 0,0-6-14 16,-6-17 15-16,-5-13 0 15,-7-24 8-15,-2-13 8 16,-1-5-15-16,0 7-1 16,-2 8 6-16,-2 16-6 15,3 20 0-15,2 4-30 16,4 26 0-16,6 20 24 16,4 6 4-16,11 5 2 15,7-7-6-15,9-12 6 0,8-14 0 16,7-16-12-1,-3-8 12-15,-2-18 3 0,-4-18-3 16,-9-12 6 0,-9-7 3-16,-11-7 6 0,-10-2 0 15,-7 4 0-15,-10 12 0 16,0 16 28-16,-5 19 1 16,-13 13-44-16,-2 27 0 15,3 25 0-15,3 16 0 16,11 6 0-16,3 0 0 15,34-12 0-15,17-13-39 16,14-23-68-16,2-22-56 16,-7-8-133-16,-23-64-68 0,-18 1-396 15,-19 1-640-15</inkml:trace>
  <inkml:trace contextRef="#ctx0" brushRef="#br0" timeOffset="2433.27">7203 966 2336 0,'0'0'812'0,"0"0"-465"0,0 0-134 0,0 0-138 15,138 4-15-15,2-4-60 0,48 0-21 16,-24-12-584 0,-25 0-1666-16</inkml:trace>
  <inkml:trace contextRef="#ctx0" brushRef="#br0" timeOffset="2795.89">10521 1133 1815 0,'0'0'919'16,"0"0"-328"-16,0 0-278 16,0 0-69-16,0 0-30 15,0 0-214-15,0 0 0 16,-37 22 0-16,29 38 0 15,6 8 0-15,2 2 0 16,2-3 0-16,25-11 0 16,8-16 0-16,8-20-50 0,-1-20-59 15,2-12-92 1,8-73-150-16,-13 4-315 0,-9-6-255 0</inkml:trace>
  <inkml:trace contextRef="#ctx0" brushRef="#br0" timeOffset="2890.32">10783 734 1300 0,'0'0'1201'0,"0"0"-645"16,0 0-288-16,0 0-187 16,0 0-81-16,0 0-71 15,5 102-383-15,17-52-950 0</inkml:trace>
  <inkml:trace contextRef="#ctx0" brushRef="#br0" timeOffset="3591.88">11155 1409 1976 0,'0'0'825'0,"0"0"-487"16,0 0-100-16,0 0-44 15,0 0-118-15,0 0-59 16,123-150-8-16,-96 90-9 0,-5-11 0 16,-9-2-8-16,-9-8 7 0,-4 3 1 15,0 8 0-15,-6 14 1 16,-9 17 50-16,3 20 39 15,3 15 8-15,1 4-58 16,4 36-28 0,0 20-4-16,4 16-8 0,0 16 0 15,6 4-1-15,13 2 1 16,10-3 6-16,9-9-5 16,9-12 1-16,9-14-2 15,11-16-10-15,1-19-20 0,1-19-33 16,-3-2 3-16,-11-24 30 31,-12-15 15-31,-12-7 15 0,-12-6 12 0,-7-2-4 16,-12 2 8-16,0 8 20 15,-2 8 6-15,-21 14 9 16,-1 14-15-16,-8 8-19 16,1 10-3-16,2 26-13 15,7 16-2 1,13 6 1-1,9 4 0-15,12-3 2 16,32-14-2-16,20-14-20 0,15-19-2 16,7-12-16-16,3-15 13 15,-8-21 11-15,-15-8 14 16,-14-8 6-16,-19-4 23 16,-18 4 17-16,-9 4 1 15,-6 12-8-15,0 12 11 16,-8 12-50-16,0 12 0 15,1 0 0-15,7 25 0 16,0 16 0-16,0 9 0 16,7 2 0-16,15 0 0 15,7-8 0-15,7-6 0 16,4-12 0-16,5-9-44 16,-1-16-32-16,-4-1-44 0,-2-11-168 15,-10-40-181-15,-9 7-182 16,-15-2-327-16</inkml:trace>
  <inkml:trace contextRef="#ctx0" brushRef="#br0" timeOffset="3764.83">11506 965 2419 0,'0'0'935'0,"0"0"-679"16,0 0-65-16,113-7-56 15,-12 5-84-15,52 2-51 16,-19 0-224-16,-12 0-854 0</inkml:trace>
  <inkml:trace contextRef="#ctx0" brushRef="#br0" timeOffset="4963.04">13114 1241 734 0,'0'0'1181'0,"0"0"-554"16,0 0-251-16,0 0-90 16,0 0-72-16,0 0-76 15,-136-95-48-15,83 95-18 16,-3 29-45-16,4 13-14 15,10 10 5-15,16 8-16 16,19-2 16-16,7-6-5 16,27-10-2-16,19-15 5 15,14-17-14-15,7-10 22 16,-2-15 6-16,-12-17-8 0,-8-8 35 16,-17-4 6-16,-9-2-1 15,-11 6-62-15,-5 8 0 16,-3 12 0-16,0 12 0 15,0 8 0-15,0 8 0 16,0 24 0-16,2 10 0 16,16 6 0-16,13-2 0 15,11-5 0-15,12-14 0 0,8-16 0 16,5-11 0 0,0-8 0-16,-6-31 0 0,-9-11-3 15,-9-12-4-15,-9-8 7 16,-11-10 10-16,-6-6-10 15,-11-3 0 1,-6 7 0-16,0 16 0 0,0 24 0 16,-17 26 0-16,-4 16 0 15,-8 58 0-15,0 40 0 16,7 6 0-16,11-3 0 16,11-13 0-16,16-24 0 15,17 4 0-15,16-7-14 16,7-20-38-16,4-22 5 0,0-19 31 15,-6-2 14-15,-8-28 2 16,-8-8 18-16,-7-6-3 16,-4-1 17-16,-5 7-5 15,-6 8-6-15,-5 14-3 16,-6 12-18-16,-1 4 0 16,-2 12 0-16,5 20 0 15,4 8 0-15,4 4 0 16,4 2 0-16,5-7 0 15,0-7-11-15,1-12-10 16,-1-12 3-16,-1-8 4 16,-4-6 14-16,4-23 0 0,2-4 0 15,2-7 16 1,2-1-4-16,0 3-10 0,0 8 20 16,-8 8-10-16,-3 10-12 15,-5 10 0-15,1 2 0 16,-1 12 0-16,3 18 0 15,2 8 0-15,2 2 0 16,5-2 0-16,2-6 0 16,2-11-11-16,2-17-17 15,-2-4 23-15,0-12 5 16,-3-16 9-16,1-5 4 0,-1 4-7 16,1 2 0-16,0 11-6 15,4 8 0-15,3 6 0 16,8 2 0-16,7 0 10 15,9 10-10 1,9-2 0-16,6-4 0 0,5-4 0 16,0 0 0-16,-8-16-3 15,-10-8 3-15,-14-6 0 16,-13-6 0-16,-12-2 3 16,-15-2-6-16,-6 6-2 15,-6 6 5-15,-23 12-3 16,-9 14 14-16,-5 2-11 0,1 29 0 15,7 16 0-15,12 9 0 16,17 2 0-16,6 0 0 16,29-8 0-16,25-8 0 15,12-15-15-15,9-14-71 16,2-11-157-16,-15 0-132 16,-24-33-209-16,-21-2-216 15,-17 5-788-15</inkml:trace>
  <inkml:trace contextRef="#ctx0" brushRef="#br0" timeOffset="5129.88">13680 1016 1122 0,'0'0'1923'0,"0"0"-1287"16,0 0-419-16,131-18-79 15,1 8-78-15,37-4-60 16,11 0 0-16,-46 0-93 0,-45 4-687 16</inkml:trace>
  <inkml:trace contextRef="#ctx0" brushRef="#br0" timeOffset="5632.71">17372 810 2148 0,'0'0'796'15,"0"0"-266"-15,0 0-242 16,0 0-159-16,-11 148-49 16,11 4 45-16,29 29-125 15,13 16 0-15,7-7 0 16,-5-15 0-16,-6-9 0 16,-11-16 0-16,-11-35 0 15,-12-33 0-15,-4-28 0 16,0-18-23-16,-11-8-83 15,-13-11-104-15,-9-17-51 16,-17-51-284 0,10-21-402-16,7-12-155 0</inkml:trace>
  <inkml:trace contextRef="#ctx0" brushRef="#br0" timeOffset="7027.87">17394 1273 1620 0,'0'0'925'15,"0"0"-336"-15,0 0-220 16,0 0-129-16,94-114-150 15,-28 104-42 1,17 10-44-16,6 0-3 0,-2 20-2 16,-16 20-32-16,-18 8-53 0,-26 10-17 15,-27 0 13-15,-13 3 51 16,-38-6 9 0,-16-6 30-16,-8-11 6 15,0-10 4-15,11-10 49 16,20-12-14-16,21-6 27 15,23-6 3-15,34-32-42 0,61-18-23 16,11 2-10-16,-2 6-3 16,-8 11-16-16,-25 15-1 15,-4 4 7-15,-10 4 12 16,-20 8 2-16,-22 6 0 0,-15 0-1 31,0 4 1-31,-11 18-1 0,-9 4 21 0,-1 5-19 16,4 1 1-16,5-2-3 15,10-2 0-15,2-6 0 16,23-2-6-16,24-8 6 31,13-8-28-31,9-4-25 16,-2-2-2-16,-9-22-5 16,-14-7 52-16,-17-5 8 0,-19-1 8 15,-8 1 20 1,0 3 32-16,-21 9 6 0,-6 10 3 15,-2 6-15-15,-2 8-13 16,2 0-13-16,4 2-16 16,2 14-11-16,11 0-1 15,9-2-5-15,3-4 4 16,19-3-35-16,20-7-18 16,13 0 21-16,3-11 15 15,3-11 10-15,-6 0 8 0,-11 2 0 16,-12 6 6-1,-6 6 7-15,-10 8 13 0,3 0 11 16,-1 10-4-16,6 20 6 16,5 10-15-16,3 10-16 15,5 4 6-15,3-1-14 16,-3-9-9-16,-1-10 8 16,-10-10-12-16,-7-14 11 15,-5-10 2-15,-7 0 6 16,0-10 26-16,3-14-32 15,7-6-7-15,1-8 6 16,5-4-8-16,3-5 9 16,-4 7-12-16,-1 6 12 0,-7 12-6 15,-3 12 12 1,-4 10 3-16,0 0-9 0,7 12 0 16,7 17 11-16,7 4-1 15,6 3-8-15,5 0-2 16,1-5-9-16,1-9-19 15,-5-12-20-15,-4-10 7 16,-8 0 32-16,-6-20 9 16,-6-8 11-16,-2-5-1 15,-3 0-10-15,0-2-6 16,1 5-3-16,4 4 8 0,6 10 1 16,4 8 1-1,8 6 0-15,6 2-1 0,7 0 0 16,6 6-6-16,6 4 5 15,1 0 1-15,3-6 6 16,-1-4-5-16,-3 0 5 16,-7-4-6-16,-8-14 0 15,-10-6 0-15,-12-2 1 16,-10-2 0-16,-5-2 4 16,-5 6-5-16,-19 4 0 15,-8 8-2-15,-1 12 1 16,-2 2-11-16,3 32 10 0,6 12 2 15,13 14 7-15,10 6 1 16,3 0-8-16,32-9 0 16,14-11 0-16,14-18-6 15,7-18-5-15,5-10 5 16,-6-10 6-16,-7-22 6 16,-9-9 32-16,-11-4 10 15,-10 0-9-15,-10 4-14 16,-3 8 8-16,-7 11-18 15,-3 12 12-15,-1 10-27 16,4 0-27-16,2 24 12 0,7 10 4 16,2 9-10-16,-2 1-4 15,-1-1-32-15,-3-4-2 16,-7-7-10-16,-3-8 41 16,-4-10 22-1,0-10 6-15,0-4 52 0,0-4 34 16,0-18-41-16,6-12 1 15,23-12-28-15,21-11-18 16,35-15-4-16,48-6-77 16,-12 14-182-16,-15 16-930 0</inkml:trace>
  <inkml:trace contextRef="#ctx0" brushRef="#br0" timeOffset="9065.79">21812 1395 525 0,'0'0'1471'0,"0"0"-986"15,0 0-227-15,0 0-39 16,127-110-2-16,-71 86-49 0,6 6-78 16,3 8-33-16,-3 10-8 15,-6 2-14-15,-7 30 13 16,-9 14-15-16,-11 14-23 16,-6 6 2-16,-12 1-11 15,-9-7-1-15,-2-10-12 16,0-14 6-16,0-14 6 15,-5-18 18-15,-1-4 70 16,2-20 25-16,4-18-58 16,0-10-1-16,6-8-15 0,21-1-22 15,8 3-16 1,3 8 10-16,2 16-11 0,-1 16 0 16,-4 14-1-16,-2 10-8 15,-4 26 9-15,-4 12 1 16,-8 6-1-16,-3 1 0 15,-7-7-15-15,-3-8-15 16,-4-14-8-16,2-12 1 16,-2-12 31-16,2-2 6 15,3-22 9-15,6-12-1 16,5-6-8-16,6-2 0 16,7 2 0-16,0 9 0 15,2 13-1-15,-2 13 1 16,0 5 0-16,-5 11 10 0,1 20-9 15,2 7 0-15,2 4 7 16,6-2-8-16,8-8 0 16,6-10 0-16,4-14 5 15,3-8-5-15,-3-12 6 16,-4-20-7-16,-7-8 1 16,-3-8 0-16,-12-7 5 15,-12 0-4-15,-9 0-1 16,-6 11 12-16,-4 12-11 15,-25 20 6-15,-9 12-7 0,-1 20 0 16,-2 28-1 0,14 10 1-16,16 9 0 0,11-3 6 15,33-6-6-15,28-12 1 16,21-18-1-16,16-20-26 16,2-8 20-16,-4-22-18 15,-13-18 20-15,-21-8 2 16,-15-9 4-16,-15-7 13 15,-17-8 13-15,-9-2-5 16,-6-2 7-16,0 10-17 16,-6 10 11-16,-9 17 0 15,1 25-24-15,-1 14 0 0,1 24 0 16,1 33 0-16,3 31 0 16,8 2 0-16,2 8 0 15,14-3 0-15,19-21 0 16,17-4-18-16,7-22-32 15,5-22 4-15,-2-26 22 16,-4-6-6-16,-11-34 15 16,-11-16 15-1,-13-10 2-15,-7-12 16 0,-7-23 3 16,-7 9-2-16,0 0 10 16,0 12 1-16,-11 31 12 0,-3 13-20 15,3 26-22-15,2 12 0 16,-2 42 0-16,2 37 0 15,9 33 0-15,0-6 0 16,0-7 0-16,18-21 0 16,4-26 0-16,3-2 0 15,1-8-35-15,-3-20-8 16,-8-18 19-16,-5-6 16 16,-2-14 8-16,-1-16 18 15,-3-8-9-15,3-4 9 16,2 0-7-16,4 6-1 0,3 10-4 15,4 14-6-15,2 10-1 16,3 2-8 0,0 14-8-16,-4 15 16 0,2 10 0 15,-5-1 1-15,-3 0-10 16,1-4-52-16,-1-10-4 16,3-8-15-16,4-12-31 15,3-4 50 1,2 0 45-16,-1-20 17 0,1-6 53 15,-2-4 2 1,-3 2 31-16,-6 2-1 0,-6 8-11 16,-3 8-2-16,-5 10-32 15,-2 0-40 1,3 18-2-16,6 10-7 0,4 4-6 0,11-2-19 16,6-4-20-1,5-12-8-15,3-12 10 16,-5-2 31-16,-8-10 13 0,-9-14 8 15,-12-8 3-15,-4-2 3 16,-6-4-5-16,-21 2 11 16,-9 4-10-1,-5 6-1-15,2 12 3 0,3 10-4 16,9 4-1-16,14 10-8 0,13 13 0 16,15 8 8-16,54-3-11 15,47-6-59-15,40-16-35 16,-6-6-74-16,-30-2-33 15,-47-12 81 1,-36 2 90-16,-9-2 42 0,-6 0 92 16,-8 1 180-16,-14 6-6 15,-9 7-110-15,-25 0-74 16,-8 6-62-16,-5 22-19 16,3 8 7-16,8 4-8 15,14 0 0-15,15-4 0 16,7-8-11-16,13-8-1 0,23-14 11 15,9-6 1-15,3-12 27 16,0-20-12-16,-8-12 12 16,-7-10 5-16,-6-6-25 15,-11-7 1-15,-5-5-7 16,-9-2 1-16,-2 0 13 16,0 8-6-1,-7 12-9-15,-7 22 0 16,4 24 0-16,1 8 0 0,5 41 0 15,4 38 0-15,0 5 0 16,17 10 0-16,12 5 0 0,4-19 0 31,6 6-77-31,-1-14-49 0,-7-12-130 16,-4-15-113-16,-17-27-112 16,-5-12-105-16,-5-6 49 0</inkml:trace>
  <inkml:trace contextRef="#ctx0" brushRef="#br0" timeOffset="9254.93">23597 1323 2045 0,'0'0'1405'16,"199"-20"-1220"-16,17 6-37 15,37-4-85-15,-3 2-63 16,-76 2-168-16,-70 2-957 0</inkml:trace>
  <inkml:trace contextRef="#ctx0" brushRef="#br0" timeOffset="19923.37">2013 3132 2295 0,'0'0'385'0,"0"0"-19"16,0 0-44-16,0 0-87 15,0 0-115-15,0 0-72 16,10 128-22-16,5 8 58 15,1 21-9-15,3-1-24 16,0-35-11-16,-4-39-32 16,-1-24-8-16,-1-14 8 0,1-2-8 15,-1-7-27-15,0-8-84 16,0-22-223-16,0-29-159 16,-1-20-204-16,-3-11-468 0</inkml:trace>
  <inkml:trace contextRef="#ctx0" brushRef="#br0" timeOffset="20159.52">2393 3230 1840 0,'0'0'722'0,"0"0"-225"16,0 0-136-16,0 0-159 0,0 0-95 16,0 0-56-1,0 0 25-15,0 120-23 0,0-45-16 16,2 7-6-16,2 8-30 15,3 2-2-15,1-3 1 16,2-7-3-16,-1-8-3 16,1-12-76-16,0-14-148 15,1-18-92 1,-7-23-229-16,-4-7-175 0,0-7-19 0</inkml:trace>
  <inkml:trace contextRef="#ctx0" brushRef="#br0" timeOffset="20363.68">1891 3864 464 0,'0'0'1714'0,"0"0"-1206"16,0 0-47-16,0 0-243 16,0 0-80-16,0 0-84 15,0 0-31-15,107-58-19 16,-36 36-4-16,5-5-121 15,20-10-135-15,-21 2-250 16,-19 9-264-16</inkml:trace>
  <inkml:trace contextRef="#ctx0" brushRef="#br0" timeOffset="21127.35">2840 3936 2094 0,'0'0'810'0,"0"0"-337"0,0 0-149 16,0 0-99-16,0 0-55 15,0 0-170-15,2-106 0 16,0 100 0-16,-2 6 0 15,0 0-245-15,0 0-912 0</inkml:trace>
  <inkml:trace contextRef="#ctx0" brushRef="#br0" timeOffset="21521.6">3974 3154 1175 0,'0'0'1296'0,"0"0"-790"15,0 0 20-15,0 0-265 16,0 0-134-16,0 0-88 16,0 0-18-16,-18 177 11 15,34-47 5-15,2-4-22 16,0-24-9-16,-4-27-6 15,-6-19 0-15,5 2-26 16,3 0-112-16,11-8-174 16,-5-20-217-16,-4-22-510 0</inkml:trace>
  <inkml:trace contextRef="#ctx0" brushRef="#br0" timeOffset="21726.24">4300 3228 1560 0,'0'0'895'15,"0"0"-304"-15,0 0-87 16,0 0-253-16,0 0-140 16,0 0-83-16,0 0 44 15,-7 150-28 1,14-65-29-16,4 3 10 0,4 0-25 16,1-7 0-16,2-9-12 0,-1-10-93 15,2-16-87-15,-6-16-108 16,-7-26-164-16,-4-4-174 15,-2-6 60-15</inkml:trace>
  <inkml:trace contextRef="#ctx0" brushRef="#br0" timeOffset="22421.7">3993 3717 1204 0,'0'0'719'16,"0"0"-95"-16,0 0-122 15,0 0-197-15,0 0-126 0,0 0-98 16,0 0-60-16,4-8-21 31,56-2 0-31,18-5-75 0,9-2-93 0,6-2-54 16,-1 2-20-16,-10 3 39 15,-11 2 110-15,-15 6 67 16,-14 2 26-16,-13 4 49 16,-11 0 58-16,-5 0 23 15,-3 14-13 1,-4 10-26-16,-3 6 24 0,-3 10-23 15,0 3-10-15,0 3-46 16,0-2-30-16,0-8-5 0,13-6-1 16,9-12-40-1,9-12-30 1,7-6-26-16,3-8 22 16,-2-16 26-16,-5-8 6 15,-9-5 42-15,-13-4 5 16,-12-1 28-16,0-2 31 15,-17 1 25-15,-14 9 53 16,-8 10-52-16,2 8-14 0,1 10-4 16,7 6-12-1,11 0-27-15,9 6-15 0,9 10-18 16,0 4-5-16,21-2-14 16,19-8-68-16,11-7-54 15,14-3-55-15,6-23-16 16,0-13-166-16,-4-8-11 15,-12-4 137-15,-12 0 252 16,-16-1 13-16,-12 5 281 16,-11 2 84-16,-4 6-63 15,0 6 13-15,0 10-55 16,0 8-75-16,-2 8-47 16,0 4-70-16,2 8-81 0,0 24 0 15,0 21 0-15,0 16 0 16,4 14 0-16,6 9 0 15,1 2 0-15,-3-2 0 16,4-5 0-16,1-11 0 16,-2-14 0-16,3-16-47 15,-3-18-73-15,-3-14-100 16,0-18-139-16,-4-20-164 0,-2-6-497 16</inkml:trace>
  <inkml:trace contextRef="#ctx0" brushRef="#br0" timeOffset="22563.43">5300 3653 1881 0,'0'0'867'0,"0"0"-367"15,0 0-256-15,0 0-136 16,0 0-108-16,118-106-132 16,-45 88-156-16,-12 8-412 15,-14 6-403-15</inkml:trace>
  <inkml:trace contextRef="#ctx0" brushRef="#br0" timeOffset="22720.26">5699 3802 725 0,'0'0'1045'0,"0"0"-754"16,0 0 38-16,0 0-78 16,0 0-130-16,0 0-73 15,0 0-48-15,20 14-33 16,-7-26-25-16,-4-12-164 15,-2 1-302-15,-7 5-34 0</inkml:trace>
  <inkml:trace contextRef="#ctx0" brushRef="#br0" timeOffset="23027.2">5681 3565 977 0,'0'0'672'0,"0"0"-111"15,0 0-21-15,-24-118-201 16,20 74-38-16,-2 0-90 15,2 1-40-15,0 7-34 16,-1 8-29-16,3 10-29 16,-2 8-79-16,2 8 0 15,0 2 0-15,2 0 0 16,0 20 0-16,0 14 0 16,0 17 0-16,6 11 0 0,7 12 0 15,1 8 0-15,-1 4 0 16,-2 0 0-16,3-1 0 15,-6-7 0-15,1-10 0 16,-2-12 0-16,2-12-62 16,-3-15-98-16,3-19-136 15,1-16-211-15,-2-20-205 0,-1-9-319 0</inkml:trace>
  <inkml:trace contextRef="#ctx0" brushRef="#br0" timeOffset="23201.17">5692 3753 990 0,'0'0'1455'0,"0"0"-759"16,0 0-185-16,0 0-316 15,0 0-83-15,0 0-82 16,0 0-30-16,119-82-39 16,-55 59-147-16,-10 4-342 15,-12 5-542-15</inkml:trace>
  <inkml:trace contextRef="#ctx0" brushRef="#br0" timeOffset="23836.42">6106 3748 1899 0,'0'0'556'0,"0"0"-76"16,0 0-261-16,0 0-77 16,0 0-72-16,0 0-23 15,0 0-26-15,104 27 3 16,-81-36-24-16,0-9-3 15,-5-3-6-15,-7 1-5 16,-5-2 8-16,-6 0 6 16,0 2 1-16,-4 2 8 15,-11 6 3-15,-6 4 7 16,1 8 28-16,-4 0-16 16,0 18 1-16,1 16 5 0,8 12 20 15,3 7 17-15,12 1-20 16,0 0-21-16,7-6-8 15,20-8-24-15,6-10-1 16,10-12-11-16,3-12-13 16,8-6-7-16,2-10-35 15,-4-16 7-15,2-8 1 16,-9-2-2-16,-5 0 19 16,-9 0 19-16,-4 1 22 15,-12 2 0-15,-3-6 1 16,-8-1 11-16,-4-4-10 15,0-8 4-15,0-4-6 16,-8-6 1-16,-8-6 12 0,-3 0 14 16,0 6 14-16,1 7 16 15,3 13 43-15,5 14-19 16,1 10-16-16,7 10-10 16,0 4-4-16,2 4-18 15,0 0-21-15,0 12-11 16,0 18-1-16,0 14 1 15,4 14-1-15,3 15 6 16,3 9 3-16,-4 6 4 16,3 2-11-16,-3-1-1 0,4-7-1 15,-2-12 0-15,7-10-1 16,6-16-35-16,10-16-33 16,7-16-44-16,11-12-73 15,5-6-75-15,17-42-219 16,-13 4-292-16,-12 0-77 0</inkml:trace>
  <inkml:trace contextRef="#ctx0" brushRef="#br0" timeOffset="24319.38">7058 3671 1367 0,'0'0'716'0,"0"0"-171"15,0 0-21 1,0 0-184-16,0 0-139 0,0 0-111 16,0 0-63-16,-15 31 1 15,15 6-1-15,0 6-27 16,0-1 0-16,6-8-36 15,9-8-59-15,8-10-2 16,4-12 8-16,4-4 40 16,7-8 31-16,-1-20 18 15,2-6 22-15,-4-7 11 16,1 0 26-16,-5-2 11 16,-4 5-2-1,-7 10-11-15,-7 12 18 0,-4 12-30 0,-3 4-14 16,0 16-31-1,0 18 7-15,1 14 12 0,-5 5-19 16,2-2-30-16,-2-2-54 16,2-13-63-16,2-14 48 15,-2-12 48-15,5-10 51 16,-1 0 30-16,6-24 42 16,1-10 9-16,6-6 10 15,1-6-38-15,2 1-17 16,1 1-9-16,-1 6-9 15,1 10 6-15,-2 8-18 16,-4 12 4-16,2 8-10 0,1 4 0 16,-2 25 0-16,2 7 0 15,1 5-15-15,-2 4-12 16,4-8-54-16,0-4-60 16,-1-9-24-16,1-14-106 15,-3-10-261-15,-6-6-195 16,-8-14-611-16</inkml:trace>
  <inkml:trace contextRef="#ctx0" brushRef="#br0" timeOffset="24524.76">7343 3230 2585 0,'0'0'872'0,"0"0"-512"16,0 0-81-16,0 0-279 15,0 0 0-15,0 0 0 16,0 0 0-16,5-36-362 16,6 50-1317-16</inkml:trace>
  <inkml:trace contextRef="#ctx0" brushRef="#br0" timeOffset="25197.95">8585 3585 345 0,'0'0'1870'0,"0"0"-1195"15,0 0-216-15,0 0-167 16,17-102-74-16,-30 76-98 15,-18 6-81-15,-9 12-20 16,-12 8-16-16,-10 10-1 16,-3 28-4-16,3 14-2 15,6 6 4-15,18 3-2 16,20-7-1-16,18-8 3 16,2-14 0-16,36-12 0 15,11-16-7-15,5-4 8 16,2-16-1-1,-10-19 25-15,-8-2-1 16,-11-4-2-16,-9 1-22 0,-9 6 0 0,-5 6 0 16,-2 10 0-16,-2 8 0 15,0 8 0-15,0 2 0 32,0 2 0-32,0 24 0 15,2 16 0-15,4 18 0 16,-2 15 0-16,0 25 0 15,1-4 0-15,-1 4 0 16,0 2 0-16,-2-15 0 16,1 9 0-16,-1-4 0 15,1-6 0-15,-1-5 0 0,-2-13-47 0,0-12-17 16,2-16 31-16,-2-12 10 16,0-12 14-1,0-10 9-15,-9-6 23 0,-15-2 29 16,-15-22-25-16,-7-8-18 15,-8-12 5-15,0-8-5 16,10-12 10-16,15-9-11 0,25-4-8 16,4-6-18-16,44 1-24 15,21 0-33 1,59-17-65-16,-14 21-318 0,-10 16-535 0</inkml:trace>
  <inkml:trace contextRef="#ctx0" brushRef="#br0" timeOffset="34059.83">27197 1131 1252 0,'0'0'506'15,"0"0"-116"-15,14-145 107 16,-11 97-140-16,-3 14-3 15,2 12-105-15,-2 12-51 16,0 8-67-16,0 2-49 16,0 12-47-16,0 24-17 15,0 22 9-15,0 18-27 0,0 13 0 16,0 7 0 0,0 0 0-16,0-6 0 0,0-14 0 15,0-13 0-15,0-21 0 16,2-18 0-16,2-16 0 15,0-8 0-15,3-10 0 16,3-26 0-16,2-10 0 16,5-4 0-16,2 4 0 15,6 10 0-15,4 13 0 16,6 14 0-16,9 9 0 16,10 1 0-16,4 26 0 15,0 6 0-15,-4 6-35 0,-14 5-48 16,-11-2-8-16,-21 0 19 15,-8-6 9-15,-21-4 51 16,-29-8 12 0,-14-6 11-16,-10-12 19 0,-6-6 0 15,4 0 15-15,13-6 16 16,15-6-5-16,17 4-5 16,17 2-3-16,14 6-24 15,0 0-24-15,27 8 0 16,22 12 0-16,18-2 0 15,16-5-25-15,10-13 0 0,7 0-26 16,-4-29 9 0,-9-11 16-16,-16-6 2 15,-17-4 24-15,-19 0 3 0,-12 2 27 16,-15 9 26-16,-8 11 10 16,0 10-28-16,0 14-38 15,0 4 0-15,0 14 0 16,-2 21 0-16,2 9 0 15,0 8 0-15,2-2 0 16,23-2 0-16,11-12 0 16,5-12 0-16,5-14 0 15,0-10 0-15,-3-8 0 16,-6-22 0-16,-3-8 0 16,-7-4 0-16,-7-2 0 0,-5 8 0 15,-6 7 0-15,-4 10 0 16,-3 11 0-16,-2 6 0 15,0 2 0-15,0 7 0 16,0 26 0-16,0 19 0 16,2 32 0-16,-2 42 0 15,0 41 0-15,0 13 0 16,0-5 0-16,-2-23 0 16,2-43 0-16,-2-23 0 15,-1-24 0-15,-1-12 0 0,-5 4 0 16,-4 0 0-1,-9-3 0-15,-10-18 0 0,-5-12 0 16,-13-17 0 0,-1-4 0-16,0-21 0 0,8-20 0 15,16-40 0-15,27-51 0 16,43-51 0-16,42-9 0 16,9 30 0-16,-10 51 0 15,-24 59 0-15,-6 24 0 16,1 2 0-16,4 8 0 15,-7 4 0-15,-11 12 0 16,-14 2 0-16,-10 0 0 0,-5 3 0 16,-6 6 0-16,-3-1 0 15,1-7-105-15,-4-1-485 16,2 0-709-16</inkml:trace>
  <inkml:trace contextRef="#ctx0" brushRef="#br0" timeOffset="36665.18">10037 3623 1343 0,'0'0'565'0,"0"0"-364"0,0 0 109 15,0 0-11-15,0 0-109 16,-35 115-61-16,35-93-25 16,0-7 6-16,2-2-7 15,4-9-42-15,1-4 34 16,2 0 29-16,6-12 35 16,10-19-49-16,6-12-62 15,9-15-18-15,0-13-18 16,-2-9 0-16,-2-26 9 15,-7-25-14-15,-12 9-5 16,-7 16 1-16,-10 23-2 16,0 35-1-16,0 8 6 0,0 12-5 31,-4 24 20-31,-2 8-21 0,2 57-16 0,2 43 8 16,2 46 16-16,0 16-8 15,2-5 0-15,21-21 1 16,1-43-1-1,1-25-23-15,1-26-22 0,3-18 20 16,4-6-8 0,6-10 25-16,1-12 8 0,-5-2 0 15,-2-32 12-15,-8-12-2 0,-7-8 5 16,-5-3 14-16,-6 6-28 16,-5 6 11-16,0 15-12 15,-2 18-1-15,0 12 1 16,0 22-50-16,0 26 49 15,0 10-8-15,0 5 6 16,14-5-9-16,17-10-8 16,9-12-13-16,14-18 20 15,4-18-11-15,2-2 21 16,-7-32 1-16,-10-10 4 16,-14-8 13-1,-16-4 39-15,-13-1 0 16,0 3 15-16,-25 8-23 15,-13 10-16-15,-10 16-30 16,-4 14 0-16,-1 6 0 16,4 16-33-16,6 14-107 15,6 6-125-15,12-8-441 16,10-12-369-16</inkml:trace>
  <inkml:trace contextRef="#ctx0" brushRef="#br0" timeOffset="36920.57">10110 3332 2078 0,'0'0'885'0,"0"0"-361"16,0 0-212-16,0 0-174 16,0 0-81-16,137-50-29 15,-15 34-28-15,1-2 4 16,-12 4-4-16,-24 4-7 15,-34 6 6-15,-6-2-35 16,-11 4 17-16,-21 0 7 16,-15 2 12-16,0 0-1 15,0 0-31-15,-18 12-199 0,3 6-284 16,4-2-386-16</inkml:trace>
  <inkml:trace contextRef="#ctx0" brushRef="#br0" timeOffset="38267.01">12069 3431 1952 0,'0'0'745'15,"0"0"-271"-15,0 0-140 16,0 0-59-16,0 0-71 15,0 0-92-15,0 0-112 0,-133 36 0 16,110 72 0 0,9 2 0-16,10-7 0 0,4-17 0 15,27-26 0 1,15-4 0-16,14-8 0 0,13-24 0 16,5-24 0-16,3-7 0 15,-5-34 0-15,-7-15 0 16,-14-10 0-16,-11-4 0 15,-13 0 0-15,-12 9 0 16,-9 15 0 0,-2 20 0-16,-4 18 0 15,0 8 0-15,0 26 0 0,0 18 0 16,0 9 0 0,12 1 0-16,9-6 0 15,8-10 0-15,4-16-11 0,1-16-7 0,-1-6 17 16,-6-18 1-16,-8-20 9 31,-5-12 3-31,-12-8-12 0,-2-7 0 0,-18-3 0 16,-17 6 0-16,-10 10 9 15,-4 16-9-15,0 28-9 0,2 8-9 16,10 44-6 0,10 20 13-16,15 12 4 0,12 2-5 15,31-5 11 1,25-15 1-1,16-20 0-15,8-22 0 16,0-16-3-16,-7-12 2 16,-10-26 1-16,-16-8 0 15,-11-9 33-15,-12 1 20 16,-9 0-53-16,-3 6 0 16,-8 12 0-16,-4 16 0 15,3 14 0-15,1 6 0 16,2 28 0-16,5 16 0 15,10 12 0-15,1 3 0 0,7-4 0 16,2-6 0 0,3-15-11-16,-5-10-8 0,0-18 13 15,-2-6 6-15,-1-12 0 16,-2-20 10-16,-1-11-10 16,-1-2 9-16,-5 3-8 15,-3 5 5-15,-3 13 4 16,-4 12-10-16,2 12 0 15,0 4 0-15,4 25 0 16,7 11 0-16,1 3-9 16,0 4-2-16,0-9 10 0,-3-8-35 15,-5-12 11-15,-2-12 16 16,-4-6 9-16,2-8 10 16,-1-20-1-16,4-10-8 15,3-5 14-15,3-1-15 16,-3 6 12-16,4 11 3 15,-6 10-15-15,3 13-1 16,-1 4-8-16,3 18-13 16,1 18 20-16,6 7-5 15,6 3 6-15,3-8 1 16,1-10-36-16,4-16 0 16,-4-12 15-16,-1-16 21 0,-5-24 1 15,-5-14 7-15,-4-9 11 16,-6-5 5-16,-3-2-22 15,-3-2 14-15,-3 4 1 16,-2 12-1-16,-3 15 45 16,0 19-61-16,0 22 0 15,0 28 0-15,0 61 0 16,0 57 0-16,0 34 0 16,19 11 0-16,4-15 0 15,-1-31 0-15,-5-35 0 16,-5-30 0-16,-3-25-42 15,-5-17-68-15,0-7-56 0,-4-6-17 16,0-11-51-16,0-14 18 16,-33-44-159-16,2-10-232 15,2-7 103-15</inkml:trace>
  <inkml:trace contextRef="#ctx0" brushRef="#br0" timeOffset="39124.21">14101 3477 1650 0,'0'0'924'15,"0"0"-409"-15,0 0-246 16,0 0-149-16,0 0-87 0,0 0-19 16,0 0-14-16,125 154-80 15,-103-87-72-15,-11-1-15 16,-11-2 22-16,0-8 72 16,-11-10 47-16,-9-14 26 15,2-12 83-15,7-12 41 16,7-8 64-16,4 0 9 15,4-28-71 1,25-12-79-16,11-10-40 0,9-4-7 16,7-2-7-16,-3 7-20 15,-8 11 27-15,-10 11-8 0,-10 12 8 16,-10 11 8-16,-3 4 4 16,-6 10 3-16,1 17 16 15,-3 9-22-15,4 4 0 16,0 2-9-16,5-4 2 15,6-8-10-15,5-10-4 16,7-12-7-16,3-8 17 16,1-8-4-16,-1-22 6 15,-3-5 11-15,-7-5-10 16,-2 0 32-16,-6 4-5 16,-5 8-2-16,-1 8 4 15,-4 14-30-15,-4 6 0 0,2 12-40 16,1 20 18-16,1 7 21 15,8 5-4-15,9-4-55 16,8-10-31-16,9-12-86 16,11-16 11-16,2-2 11 15,1-30 16-15,-7-19 81 16,-7-9 36-16,-9-8 22 16,-8-8 9-16,-6-8 0 15,-3-4 46-15,-8-4 26 16,-4 5 32-16,-2 15 118 15,0 16 30-15,-2 24-48 0,-6 26-66 16,-4 8-102-16,1 56-38 16,-1 44 2-16,10 39 2 15,2-5 8-15,0-24-19 16,14-36-4-16,5-28 2 16,8 1-7-16,9-7-16 15,9-10-7-15,6-22 7 16,0-12 23-16,-1-16 2 15,-4-22 2 1,-8-10 19-16,-6-10 1 0,-9-2 5 0,-4-1-15 31,-11 9 0-31,-4 16 33 16,-4 16-45-16,0 20 0 0,-6 4-14 16,-9 32-13-16,-3 14 27 15,7 8 2-15,7 2-2 16,4-3 0-16,13-11-24 15,20-10-32-15,10-12-88 16,5-16-129-16,12-14-95 16,-12-20-298-16,-13-6-74 0</inkml:trace>
  <inkml:trace contextRef="#ctx0" brushRef="#br0" timeOffset="39329.11">15128 3381 1891 0,'0'0'938'0,"0"0"-371"16,0 0-201-16,0 0-137 15,0 0-124-15,131-67-105 16,-42 49 0-16,12 0-30 16,33 4-104-16,-41 6-398 15,-10 2-611-15</inkml:trace>
  <inkml:trace contextRef="#ctx0" brushRef="#br0" timeOffset="40387.65">17376 3976 2013 0,'0'0'809'15,"0"0"-442"-15,0 0-111 16,0 0-73-16,12-118-30 16,1 62-57-16,0-8-29 0,1-7-16 15,-1-7-9-15,-4-22-19 16,-5-25-11-16,-4 9 12 15,0 16-24 1,0 22 0-16,0 32 0 16,-4 7 0-16,-3 13 0 15,2 26 0-15,1 8 0 0,4 63 0 16,0 47 0-16,11 40 0 0,23 15 0 16,12-17 0-1,4-42 0-15,-6-43 0 0,-6-29 0 16,-3-18 0-16,4-12 0 15,1-12 0-15,-3-4 0 16,-8-40 0-16,-8-21 0 16,-8-29 0-16,-7-32 0 15,-6-22 0-15,0 11 0 16,0 35 0-16,0 40 0 16,0 40 0-16,0 12 0 15,0 10 0-15,0 14 0 16,0 52 0-16,0 38 0 15,3 2 0-15,8-5 0 16,6-15 0-16,1-24 0 0,5-2 0 16,0-5 0-16,-8-21 0 15,-2-18 0-15,-6-14 0 16,-3-2 0-16,3-18 0 16,1-16 0-1,4-13 0-15,5-7 0 16,6-2 0-16,0 6 0 0,-2 10 0 15,-3 16 0-15,1 18 0 0,-2 6 0 16,3 22 0-16,5 18 0 31,4 6 0-31,7 4 0 0,3-2 0 16,9-10 0-16,4-13-12 0,2-15 3 31,-2-10-12-31,-6-10 21 0,-8-25 4 0,-9-6 2 16,-9-12 12-16,-7-7-4 15,-8-4-14-15,-5-4 0 16,0 6 0 0,0 13 0-16,-14 23 0 0,-5 22 0 0,-8 12 0 15,-2 39 0 1,4 17 0 0,9 10 0-16,16 2 0 15,0-4 0-15,35-12 0 16,11-16-27-16,8-16-29 15,1-17-50-15,-4-11-91 16,-8-21-41-16,-37-47-110 16,-6 6-375-16,-13-2-598 0</inkml:trace>
  <inkml:trace contextRef="#ctx0" brushRef="#br0" timeOffset="40560.07">17216 3182 876 0,'0'0'1889'0,"0"0"-1352"16,0 0-419-16,0 0 31 15,143 12 44-15,-59-12-80 16,11 0-113-16,24 0-32 16,-26 0-292-16,-23-6-686 0</inkml:trace>
  <inkml:trace contextRef="#ctx0" brushRef="#br0" timeOffset="42432.55">20629 3531 1930 0,'0'0'350'0,"0"0"-86"0,0 0 54 16,0 0-102-16,-138-92-76 16,102 92-61-16,-6 0-16 15,-7 26-20-15,0 16 25 16,0 10-4-16,9 10-8 16,11 1-4-1,15-4-28-15,14-6 0 0,0-13-7 0,25-16-4 16,15-18 26-1,11-6-3-15,5-20-6 0,4-22 8 16,-2-14-26-16,-9-8 9 16,-8-11 0-16,-14-3-5 15,-12-4 26 1,-13-3-16-16,-2 9-1 0,-2 14 4 16,-13 16-16-16,1 22 14 15,3 18-27-15,1 6 0 16,4 34 0-16,4 38 0 15,2 4 0-15,0 17 0 16,4 3 0 0,23-12 0-16,10 4-94 15,11-11-170-15,27-15-88 0,-11-22-275 0,-10-22-223 16</inkml:trace>
  <inkml:trace contextRef="#ctx0" brushRef="#br0" timeOffset="43700.27">20910 3603 1136 0,'0'0'764'15,"0"0"-195"1,0 0 11-16,0 0-237 0,0 0-139 16,0 0-107-16,0 0-64 15,-27-6-1-15,27 50 13 16,0 6-15-16,7 1-30 16,11-5 14-16,9-9-14 15,4-12-18-15,7-13 17 16,1-12-6-16,2-4 7 0,-5-26 18 15,-7-10-3-15,-12-14 6 16,-11-9 3-16,-6-5 0 16,-2-2 16-16,-22 10-28 15,-9 16-4-15,-3 18 22 16,-4 19-9-16,0 10-20 16,5 30-1-1,3 14-13 1,12 9 13-16,16-2-11 15,4-6 3-15,22-10 7 0,20-11-5 16,14-16 6-16,6-11 0 16,5-4 2-16,0-21 14 15,-5-11-15-15,-10-5 5 16,-8 1 7-16,-11 2-7 16,-8 6 5-16,-7 8-4 15,-5 12 1-15,-2 10-8 16,1 2-6-16,7 18-17 15,6 22 22-15,6 12-9 16,2 8 9-16,-2 4-15 16,-4-4-40-16,-8-9-8 0,-7-11 2 15,-2-16 31 1,-6-10 16-16,-4-14 15 0,0 0 44 16,0-16 56-16,0-18-59 15,3-9-11-15,1-4-11 16,2-4 2-16,6 5 5 15,1 10-5-15,0 8-8 16,1 12-13-16,1 8 0 16,1 8 0-16,7 0 0 15,-2 20-16-15,4 14 9 0,-3 6-10 0,-2 4 1 16,-2-1-32-16,-5-6-23 16,-3-10 1-16,-2-9 2 15,-1-13 26-15,2-5 39 16,2-3 3-16,6-26 36 15,6-8-3-15,4-10 3 16,2-5 11-16,2 2-28 16,-6 6 4-16,-6 12 8 15,-5 12 8-15,-7 14-9 16,-3 6-30-16,-2 8-4 16,6 20-2-16,0 12-6 15,5 6 11-15,5 0 1 16,5-2 0-16,3-8 0 0,8-11 0 15,-1-14-11-15,5-11 11 16,0-1-15-16,-1-23 14 16,-5-10 1-16,-3-7 1 15,-9 0 9-15,-3-4-2 16,-5 5 4-16,-6 10 6 16,-3 8-11-16,-1 14 10 15,-2 8-17-15,0 10-14 16,0 26-14-16,0 12 20 15,6 8 8-15,6 3 0 16,3-9-2-16,8-10 1 0,4-14-13 31,2-14 11-31,2-12 3 0,2-6 11 0,3-24 1 16,-1-8 4-16,1-8-14 16,0-5 11-16,0 3 5 15,-5 4-9-15,-4 10 11 16,-6 16-10-16,-5 14-10 15,-5 4 0 1,3 24 0-16,-3 18-9 0,-3 10-2 16,2 7 2-16,-4-4 8 0,-1-8-27 15,-1-13 0 1,0-14 5-16,1-14 2 0,4-6 21 16,2-12 27-16,5-20-6 15,6-13 3-15,5-5-4 16,2-2 18-16,2 8-38 15,-2 10 0-15,0 14 0 16,-2 14 0-16,2 6 0 16,0 22 0-16,2 18 0 15,2 8 0-15,1 4 0 16,-5 1-71-16,-5-8-67 16,-4-10-114-1,-18-19-131-15,-2-12-316 0,0-4-256 0</inkml:trace>
  <inkml:trace contextRef="#ctx0" brushRef="#br0" timeOffset="43856.11">22835 3186 2732 0,'0'0'727'16,"0"0"-412"-16,0 0-141 15,0 0-174-15,0 0-173 16,0 0-592-16,138 8-1204 0</inkml:trace>
  <inkml:trace contextRef="#ctx0" brushRef="#br0" timeOffset="44891">24252 3467 2205 0,'0'0'515'0,"0"0"-230"15,0 0 91-15,0 0-84 16,0 0-127-16,0 0-72 16,0 0-34-16,-123-96-37 15,75 132-20-15,-6 16-2 16,10 12-2-16,13 4 1 15,14-2-9-15,17-7-10 16,12-18 14-16,24-12-12 16,12-15 18-16,4-14 21 15,-3 0-13-15,-7-25 2 0,-11-4-4 16,-6-8-4-16,-12 1 35 16,-4 0 1-1,-6 6-21-15,-3 10-17 0,0 8 0 16,0 12 0-16,0 2 0 15,0 26-14-15,0 12 13 32,0 6 1-32,8 2-24 0,5-5 6 0,6-11-17 15,-2-12 19-15,3-16 4 16,3-4 12-16,-1-10 23 16,4-20-11-16,3-8 4 0,0-5 23 15,0-1-22-15,0 2-4 16,0 2-13-16,-6 10 0 15,-6 12 0-15,-1 14 0 32,-3 4 0-32,1 22 0 0,1 18 0 15,3 8 0 1,0 6 0-16,0-5-14 16,0-9-16-16,-5-12-6 15,-2-12 8-15,-2-14 28 16,0-2 0-16,4-14 22 15,5-21-11-15,5-6-10 0,6-8 9 16,2-2-10-16,2 2 0 16,-1 7 4-16,-8 10-2 15,-7 16-2-15,0 16 0 16,-9 0-12-16,3 30 10 16,1 16-5-16,3 8 7 15,5 2-6-15,5-2 3 16,6-11 2-16,7-11-25 15,2-20-13-15,5-12 32 16,-6-14-5-16,-1-26 12 16,-9-15 12-16,-8-9-11 15,-8-6 22-15,-7-4 4 0,-6-6-9 16,0 0 16-16,0 5-20 16,0 17 8-16,-4 18 0 15,-1 24-22-15,1 16 0 16,2 16 0-16,2 32 0 15,0 37 0-15,2 27 0 16,11-2 0-16,-1-12 0 16,-1-20 0-16,-3-25-3 15,2-7-41-15,-6-6 7 16,-2-20 36-16,-2-16 1 16,0-4 16-16,0-18 53 0,0-16-69 15,-4-10 0-15,4-2 0 16,0-3 0-16,9 5 0 15,20 8 0-15,18 8 0 16,53 12 0-16,-9 10-296 16,-2 4-754-16</inkml:trace>
  <inkml:trace contextRef="#ctx0" brushRef="#br0" timeOffset="45528.46">26765 3601 1350 0,'0'0'815'0,"0"0"-471"16,0 0-63-16,0 0-61 16,0 0-48-1,0 0-9-15,158-8-43 0,-102-16-37 16,-6-6-11-16,-11-8-9 0,-10-2-11 15,-16-4 8 1,-13 1-12-16,0 7-21 16,-19 11-12-16,-14 17-1 0,-10 8-7 15,-1 27-7 1,1 30-1-16,9 13 1 0,15 10-1 16,19 2 1-16,4-8 0 15,38-9 6-15,18-19 0 16,17-18 9-16,7-22-6 15,3-6 14-15,-7-26-7 16,-13-18 7-16,-13-13 17 16,-15-7-5-1,-10-2-16 1,-11-2-19-16,-7 10 0 0,-6 10 0 16,-3 17 0-1,-2 17 0-15,0 14 0 0,0 7 0 16,0 31 0-16,0 16 0 15,9 12 0-15,13 6 0 16,14-4 0-16,13-7 0 16,5-21-93-16,-1-21-198 15,0-30-314-15,-15-25-239 16,-18-11-369-16</inkml:trace>
  <inkml:trace contextRef="#ctx0" brushRef="#br0" timeOffset="45654.03">27723 3064 212 0,'0'0'2324'16,"0"0"-1623"-16,0 0-429 16,0 0-177-16,0 0-95 15,0 0-11-15,0 0-309 16,103 156-527-16,-56-106-653 0</inkml:trace>
  <inkml:trace contextRef="#ctx0" brushRef="#br0" timeOffset="46663.93">28230 3491 1590 0,'0'0'869'16,"0"0"-317"-16,0 0-271 0,0 0-38 15,0-109-74-15,-10 82-58 16,-5 4-42 0,-10 10-22-16,-6 8-4 0,-9 5-43 15,-5 13-7-15,1 20-1 16,6 10 1-16,9 3 7 15,17-2-9-15,12-6 1 16,5-10-26-16,26-10 1 16,10-12 33-16,5-6 15 15,-1-10 0-15,-3-18 13 16,-6-2-2-16,-7 2 20 16,-11 4 13-16,-7 8-20 0,-7 6-39 15,-2 10 0-15,-2 0 0 16,0 26 0-16,0 22 0 15,4 34 0-15,6 34 0 16,5 39 0-16,-1 7 0 16,-3-11 0-16,-5-33-8 15,-4-44-26-15,-2-18-34 16,0-11-7-16,0-4 39 16,-6-6 12-16,-13-7 24 0,-10-20 18 15,-8-8 6-15,-5-18 15 16,-4-22-21-1,3-13-16-15,12-11 8 0,13-10-10 16,18-12-7-16,9-6-20 16,35-4-8-16,19 3 29 15,15 7-9-15,9 10-9 16,2 7-7-16,-3 7 4 16,-7 6 16-16,-13 2 11 15,-16 4 0-15,-17 0 21 16,-16 1 6-16,-12 8 5 0,-5 5 16 15,-13 9-26-15,-16 13 25 16,-4 14-47-16,-5 10-18 16,2 30 18-16,7 17 0 15,11 7-13-15,14 6 12 16,4-6-13 0,20-8-13-16,18-11-6 0,10-17 10 15,6-16 22-15,4-12-3 16,-2-7 4-16,-4-25 24 15,-11-8-23-15,-3-8 19 0,-9-2 10 16,-4 0 0 0,-10 8 9-16,-1 8-11 15,-8 14 1-15,-3 14-22 0,-1 6-7 16,-2 8-28-16,2 26 1 16,2 10 24-16,4 12-5 15,-2 2 8-15,1-2-33 16,-1-8-7-16,0-13-1 15,0-13 35 1,0-14 6-16,-1-8 9 0,3-4 68 16,6-25-23-16,3-11-29 0,10-7 5 15,4-10-16 1,3-1 9-16,1 2-23 0,-6 12 0 16,-6 11 0-16,-7 18 0 15,-7 15 0-15,-5 0 0 16,0 22-18-1,0 18 7-15,4 12 5 0,1 6-2 16,3 4 7-16,7-4-61 16,8-7-73-16,4-13-93 15,6-14-124-15,24-24-3 16,-10-8-180-16,-7-21-296 0</inkml:trace>
  <inkml:trace contextRef="#ctx0" brushRef="#br0" timeOffset="47019.67">29726 3403 2097 0,'0'0'822'16,"0"0"-258"-16,0 0-252 0,0 0-117 15,0 0-89-15,0 0-106 16,0 0-11-16,34 46 10 15,-18 10-7-15,3 10 2 16,1 4 6-16,5-5-6 0,0-9-1 16,0-16-4-1,-6-17 11-15,-1-14 1 0,-3-9 22 16,1-14 3-16,4-24-26 16,0-10 0-16,1-13 0 15,0-5 0-15,0 0 0 16,-1 2 0-16,-5 10 0 15,-1 13 0-15,-8 19 0 16,-1 21-72-16,-1 1-546 16,10 46 6-1,-3 0-87-15,7-2-206 0</inkml:trace>
  <inkml:trace contextRef="#ctx0" brushRef="#br0" timeOffset="48391.68">30515 3523 1205 0,'0'0'979'16,"0"0"-376"-16,0 0-250 16,-18-118 10-16,3 94-107 15,-1 6-103-15,-4 14-66 0,-9 4-63 16,-4 22-24-16,-6 22-9 16,4 10-6-16,4 6 5 15,14-2 10-15,7-6-8 16,10-13-2-16,0-15-37 15,20-15 11-15,7-9 36 16,7-1 23-16,1-28-2 16,1-9 2-16,-1-4-8 15,-4-2 3-15,-4 2-5 16,-9 10-12 0,-5 8 5-16,-5 12 6 0,-8 12-12 15,0 2-13-15,0 28-23 16,0 10 36-16,10 6 0 15,8 2 0-15,9-5-14 0,6-11-5 16,8-14 7-16,3-18 12 16,1 0 0-16,1-32 21 15,-4-13-2-15,-3-13-11 16,-4-10 8-16,-3-8-5 16,-1-27-2-16,-9-25-3 15,-11-22-6-15,-11 11 0 0,0 35 1 16,-11 42 0-16,-7 36 29 15,0 12 18-15,-2 14-48 16,-7 8 0-16,-2 64 0 16,5 50 0-16,11 45 0 15,13 9 0-15,4-32 0 16,21-41-3-16,0-47-37 16,-2-18-10-16,6-4-25 15,7-8 15-15,2-14 48 16,0-12 12-16,-2-14 44 15,-1-24 14-15,-2-6-19 0,-1-6 15 16,-6 0-9-16,-1 4-45 16,-8 8 0-16,-3 13 0 15,-7 17 0-15,-5 8 0 16,-2 17 0-16,0 23 0 16,0 12 0-16,0 10 0 15,2 0-8-15,6-6-16 16,0-10-16-16,3-12-20 15,3-17 1-15,1-16 58 16,3-1 1-16,9-18 19 16,1-14-1-16,11-6-18 0,-2-6 7 15,3 2-7-15,-1 2 1 32,-11 8 5-32,-10 8 6 0,-7 14 15 0,-9 8-2 15,-2 2-25-15,0 12-27 16,3 16 27-16,6 8-4 15,2 2 4-15,9 0 0 16,5-6 8-16,2-6-8 16,4-9-12-16,0-10 1 15,2-7-1-15,1 0 12 0,-5-11 0 16,0-11 0-16,0-9 1 16,-6-3 12-16,0-8-13 15,-3-2 7-15,-5-4-1 16,-6 2-4-16,-6 6 40 31,-3 9 3-31,0 13-26 16,0 14-19-16,-16 4 0 15,-4 22 0-15,-2 19 0 16,0 13 0-16,3 4 0 16,13-2 0-16,6-6 0 15,4-7 0-15,23-16-41 0,13-9 18 16,5-12 17-16,7-6-9 15,-2-10 15-15,0-16 1 16,-8-10 0-16,-7-6 17 16,-4-6-18-16,-8-8 11 15,-3-4-11-15,-9-2 1 16,-7 1 10-16,-4 7-5 16,0 12 6-16,-2 14 12 15,-11 14-24-15,-1 12 0 16,-1 2-3-16,-1 14-18 15,3 18 20-15,1 8 1 0,10 7 0 16,2-1-1-16,0-1-12 16,23-2 5-16,6-5-10 15,4-4-10-15,-2 0 17 16,-4-4-7-16,-4-2 15 16,-12 0-3-16,-11-2 3 15,0-2-4-15,-7 0-8 16,-20-2 6-16,-4-1 9 15,-7-6 1-15,1-2-1 16,-2-4 0-16,6-5 0 0,-1-4-158 16,12 0-340-1,11 0-467-15</inkml:trace>
  <inkml:trace contextRef="#ctx0" brushRef="#br0" timeOffset="48564.85">32745 3707 1936 0,'0'0'1400'0,"0"0"-1094"16,0 0-139 0,0 0-74-16,0 0-93 0,0 0-264 15,0 0-1321-15</inkml:trace>
  <inkml:trace contextRef="#ctx0" brushRef="#br0" timeOffset="50388.38">1060 4692 1925 0,'0'0'823'0,"0"0"-686"16,0 0 116 0,0 0-41-1,0 0-165-15,-44 136-13 16,25 17 10-16,4 27 8 0,-1 9 28 16,10-15-20-16,6-27-6 0,0-29 0 31,4-30-32-31,18-28-2 15,12-12-13-15,13 1-7 16,18-4 0-16,8-8-2 16,7-21-133-16,14-24-117 15,-21-20-270-15,-21-12-435 0</inkml:trace>
  <inkml:trace contextRef="#ctx0" brushRef="#br0" timeOffset="51622.36">1564 5414 1943 0,'0'0'556'16,"0"0"-173"-16,0 0 126 15,0 0-175-15,0 0-119 16,0 0-119-16,0 0-87 16,-10-20-3-16,8 90 0 15,2 10-1-15,0 3-4 0,0-7 3 16,0-18-4-16,12-16-6 15,-1-18 4-15,3-16-46 16,-4-8 38-16,1-6 10 16,5-24 21-16,-1-12 10 15,4-6-13-15,-4 2 7 16,-4 7-25-16,-2 14 0 16,-5 12 0-16,1 13 0 15,4 2 0-15,8 23 0 16,13 7 0-16,9 4 0 0,13-2 0 15,4-4 0-15,0-10-39 16,-4-10-2-16,-4-8 5 16,-15-2 3-16,-13-14 21 15,-13-16 12-15,-7-6 0 16,-4-8-2-16,-21-3 2 16,-2 3 17-16,0 8-7 15,8 8 19-15,5 14 23 16,12 12-15-16,2 2-37 15,18 0-39-15,24 16 33 16,16-6-21-16,15-8-2 0,10-2 11 16,0-18 5-16,-10-16 1 15,-15-6 12-15,-18-6 0 16,-22-1 0-16,-16 4 23 16,-2 0 11-16,-16 7 11 15,-10 6-4-15,-1 12-31 16,2 18-1-16,3 2-9 15,-3 54-18 1,-2 42 7-16,4 37 5 0,2-3 6 16,13-24 1-16,5-35 0 15,3-29-1-15,0-4 0 0,11-6-7 16,5-8-2-16,2-18-11 16,0-8 20-16,-1-14 21 15,1-22 0-15,3-10-4 16,-2-6-7-16,-1 2-10 15,-3 10 0-15,-1 9 0 16,-1 20 0-16,1 11 0 16,8 8-9-16,5 26-3 15,8 6 9-15,8 6 1 0,5-2 4 32,4-4-2-32,2-10 9 0,-1-10-9 15,-4-12 0-15,-7-8 2 16,-7 0-1-16,-8-24 11 0,-6-8-12 15,-5-10 0-15,-10-2 0 0,-4-4 0 16,-2 4 0-16,0 8 0 16,-11 11 0-16,-4 19 0 15,-2 6 0-15,2 31 0 16,1 19 0 0,6 12 0-16,6 4 0 0,2-4 0 15,18-10 0-15,17-18 0 16,12-17-19-16,6-17 19 15,5-7 5-15,-2-26 1 16,-7-10 2-16,-8-5-8 16,-10-2 0-16,-10 2 0 0,-5 6 0 31,-9 10 0-31,-5 15 0 0,0 17 0 0,-2 0 0 16,2 31 0-16,8 13 0 15,3 10 0-15,7 0 0 16,3-2 0-16,-2-10 0 15,0-14-3-15,-4-10-12 16,-3-14 2 0,-1-4 11-1,1-6 2-15,5-22 12 16,4-8-12-16,6-4 9 16,0-2-8-16,0 4 0 15,-7 10 9-15,-6 10-10 16,-5 16 0-16,0 2-3 0,2 24-21 15,10 16 24-15,32 32-97 16,-3-8-411-16,3-10-559 0</inkml:trace>
  <inkml:trace contextRef="#ctx0" brushRef="#br0" timeOffset="51999.23">4814 5855 2018 0,'0'0'987'16,"0"0"-330"-16,0 0-380 16,0 0-120-16,0 0-157 15,52-128 0-15,-23 74 0 16,0-6 0-16,-2-11 0 16,-3-3 0-16,-4-4 0 15,-4-5 0-15,-5 0 0 16,-5 2 0-16,-4 11 0 15,-2 16 0-15,0 20 0 16,0 26 0-16,-8 8 0 16,-1 52 0-16,-3 44 0 15,6 35 0-15,6 13 0 16,0-20 0-16,0-30 0 0,14-37 0 16,3-14 0-16,5 0 0 15,10-5 0-15,5-6 0 16,8-18 0-16,2-14-39 15,4-6-107-15,0-24-173 16,-6-32-206-16,-14 6-202 16,-18 4-203-16</inkml:trace>
  <inkml:trace contextRef="#ctx0" brushRef="#br0" timeOffset="52156.21">4737 5440 1322 0,'0'0'1181'16,"0"0"-541"-1,0 0-42-15,0 0-243 0,0 0-355 16,0 0 0-16,0 0 0 16,87-68 0-16,8 48 0 15,45-4-119-15,-19 6-615 16,-12 1-954-16</inkml:trace>
  <inkml:trace contextRef="#ctx0" brushRef="#br0" timeOffset="52565.01">6098 5384 2599 0,'0'0'776'16,"0"0"-413"-16,0 0-147 16,0 0-143-16,0 0-71 15,0 0 10-15,13 132-12 16,3-66 0-16,4-2-1 15,2-7-2-15,0-15 3 16,1-14-13-16,-4-16 1 16,4-12 12-16,1-2 19 15,8-26 46-15,1-14-65 16,7-8 0-16,3-9 0 16,-1 1 0-16,-5 8 0 0,-1 12 0 15,-5 18 0-15,0 18 0 16,0 2 0-16,2 36 0 15,-2 14 0-15,0 9 0 16,-7 1 0-16,-6-4 0 16,-9-8-89-16,-9-8-67 15,-5-10-100-15,-66-18-107 16,5-6-421-16,-9-6-434 0</inkml:trace>
  <inkml:trace contextRef="#ctx0" brushRef="#br0" timeOffset="52691.21">6185 5041 2636 0,'0'0'775'15,"0"0"-307"-15,0 0-251 16,0 0-217-16,0 0 0 16,0 0 0-16,0 0-14 15,100 22-328-15,-44 6-950 0</inkml:trace>
  <inkml:trace contextRef="#ctx0" brushRef="#br0" timeOffset="53156.14">7698 5725 1258 0,'0'0'369'0,"0"0"245"0,0 0 128 16,0 0-166-16,0 0-263 15,0 0-179 1,0-129-71-16,2 61-36 0,0-10-27 15,2-4 0-15,-4-4 0 16,0 3 0-16,0 5 0 16,-6 10 0-1,-7 16 0-15,-3 20 0 16,1 26 0-16,-2 8 0 16,-1 58 0-16,3 44 0 15,7 34 0-15,8 15 0 0,0-27 0 16,19-36 0-16,3-35 0 15,8-13 0-15,5-4 0 16,8-4 0-16,5-8-35 16,4-18-83-16,-1-8-121 15,27-32-32-15,-16-8-183 16,-4-4-405-16</inkml:trace>
  <inkml:trace contextRef="#ctx0" brushRef="#br0" timeOffset="54493.93">8337 5452 1993 0,'0'0'755'0,"0"0"-379"16,0 0-15 0,0 0-97-16,-120-62-105 0,86 60-72 15,-4 2-48-15,-2 8-7 16,-2 26-26-16,-1 12 0 16,8 12-5-16,8 4 0 15,14-1-1-15,13-11 0 16,6-12-8-16,30-16-1 15,13-18 9-15,5-4 0 16,-1-20 15-16,-4-16 3 16,-9-8-18-16,-13-4 0 15,-9 2 0-15,-9 3 0 16,-7 11 0-16,-2 10 0 0,0 16 0 16,0 6 0-1,-7 14 0-15,1 22 0 0,2 14 0 16,4 3 0-16,0-5 0 15,23-8 0-15,13-14 0 16,5-12 0-16,3-14 0 16,-4 0 0-16,-2-20 0 15,-9-12 0-15,-2-11 0 16,-8-3 0-16,0 2 0 16,-6 2 0-16,-2 10 0 15,-4 10 0-15,-1 12 0 16,1 10 0-16,2 0 0 0,9 22 0 15,9 16 0 1,2 8 0-16,2 4 0 0,-2-2 0 16,-7-7-12-16,-7-9-33 15,-8-10-47-15,-5-10 25 16,-2-10 22-16,0-2 45 16,0-6 43-16,0-18-19 15,0-8-3-15,0-12 14 16,7-7-11-16,13-1-9 15,2 6-2-15,7 8-4 16,3 12 0-16,3 16-9 16,3 10-7-16,5 4 6 15,-1 22-10-15,5 10 5 16,-1 2-37-16,6-2-74 16,2-7-36-16,0-11 25 0,2-14 16 15,-2-4 52-15,-5-15 48 16,-7-14 12-16,-8-7 69 15,-9-5 66-15,-10-3 15 16,-9-2-41-16,-6 0-41 16,0 4-10-16,-4 6-28 15,-18 10 2-15,-3 14-23 16,-6 12-3-16,-4 1-6 16,-2 30-17-16,4 11 12 15,4 4 4-15,14 0 1 16,13-6-1-16,2-6 1 0,8-10-14 15,19-12 14-15,4-10-1 16,3-2 1-16,-3-3 27 16,-6-14-9-16,-5 3 12 15,-7 2-14-15,-4 10-16 16,-2 2 0-16,2 6 0 16,6 26 0-16,3 18-8 15,5 19 9-15,2 27-1 16,4 30 0-16,-2 28 0 15,-4 5 0-15,-12-25 0 16,-9-35 0-16,-2-39 7 0,0-10-7 16,-13-2 0-16,-12-2-9 15,-4-4 9-15,-11-20 9 16,-2-16-9-16,-7-6 0 16,2-16 0-16,7-22 0 15,11-16 0-15,14-26 0 16,15-38 0-16,24-39 0 15,34-7 0-15,9 23 0 16,-4 43 0-16,-17 42 0 16,1 14 0-16,6-3 0 0,5 1 0 15,0-2 0-15,-11 10 0 16,-11 8 0-16,-12 6 0 16,-8 4 0-1,-6 2 0-15,-4 2 0 0,-6 0 0 16,0-2 0-16,0 4 0 15,-19 0-17-15,-5 6 6 16,-3 4 11-16,-7 2 4 16,1 14-4-16,4 18-2 15,8 10 2-15,11 8 0 16,10 3 0-16,6-3 0 0,29-6-3 16,13-11 2-1,10-10-4-15,9-11-39 0,5-12-40 16,-6 0-142-16,-5-14-49 15,-3-32-255-15,-16 6-139 16,-13-4-553-16</inkml:trace>
  <inkml:trace contextRef="#ctx0" brushRef="#br0" timeOffset="54796.48">10295 4752 2165 0,'0'0'793'15,"0"0"-573"-15,0 0 9 16,0 0 65-16,121 84-150 16,-68-21-67-16,7 27-23 15,-2 30-14-15,-13 20-28 16,-19-9-11-16,-21-29 5 15,-5-32-4-15,-7-22 13 16,-13 2-3-16,-2-1 4 0,-2-3-3 16,3-10-13-16,6-10-1 15,6-6-97-15,9-14-242 16,0-4-422-16,7-2-721 0</inkml:trace>
  <inkml:trace contextRef="#ctx0" brushRef="#br0" timeOffset="55000.12">11111 5745 1532 0,'0'0'1219'16,"0"0"-726"-16,0 0-120 0,0 0-107 15,0 0-124-15,36 102-71 16,-36-64-71-16,0 2 0 15,-58 14-138-15,2-9-570 16,-11-13-960-16</inkml:trace>
  <inkml:trace contextRef="#ctx0" brushRef="#br0" timeOffset="56698.77">12343 5261 1876 0,'0'0'623'0,"0"0"-138"15,0 0-146-15,0 0-19 16,0 0-152-16,0 0-103 16,0 0-64-16,-16 50-1 15,12 9 25-15,4 9-4 16,0 2-20-16,4-5 13 15,21-11-14-15,8-17 0 16,12-15-9-16,6-19-12 16,9-3 7-16,-2-36-4 0,0-17-7 15,-12-13 11-15,-5-10 4 16,-12-8 10-16,-11-2 6 16,-9-4-5-16,-9 1 5 15,0 7 4-15,-5 12 16 16,-10 18 25-16,-1 20 16 15,5 22 1-15,2 10-37 16,5 50-31-16,4 42-2 16,0 38 2-16,9 13 0 15,11-19 5-15,-1-34-5 0,-3-34 0 16,-5-12 0 0,3-4-3-16,-3-8 1 0,-2-5 1 15,-5-18 1-15,-4-9 6 16,0 0-6-16,0-25 0 15,0-11 0-15,0-8 0 16,0-7 0-16,14 5-12 16,19 4-12-16,16 12-23 15,11 12-64-15,10 8-114 16,-4 10-73-16,-6 0-295 16,-18 0-135-16,-25 4-532 0</inkml:trace>
  <inkml:trace contextRef="#ctx0" brushRef="#br0" timeOffset="56860.56">12127 4850 2635 0,'0'0'757'0,"0"0"-433"15,0 0-106-15,0 0-151 16,0 0-67-16,0 0-4 15,147 24-326-15,-94-2-844 0</inkml:trace>
  <inkml:trace contextRef="#ctx0" brushRef="#br0" timeOffset="59433.21">14286 5153 1773 0,'0'0'497'16,"0"0"-224"-16,0 0 185 15,0 0-221-15,0 0-44 16,0 0-1-16,0 0-21 15,2 0-47-15,-2 0-41 16,0 0-44-16,0 4-6 16,0 20-22-16,0 29 1 15,0 38-12-15,4 8 0 16,5-3 0-16,1-14 0 16,0-27 0-16,3-8-29 0,4-8-1 15,-7-19-4-15,2-20 34 16,-5 0 3-16,1-32 60 15,4-14-36-15,1-12-27 16,-2-5 0-16,0 3 0 16,-2 12 0-1,-2 16 0-15,-3 14 0 0,1 14 0 16,2 4 0-16,6 10 0 0,11 20 0 16,7 10 0-16,7 4 0 15,3 0 0-15,1-1 0 16,-2-11 0-16,-7-6 0 15,-4-12-12-15,-9-8-21 16,-7-4 0-16,-5-2 30 16,-2 0 3-16,-4-18 0 15,3-11 1-15,-5-7 9 16,0-8-9-16,0-2 7 16,0-2-1-16,0 8-6 15,0 6 14-15,0 10 9 16,0 6-10-1,0 6-14-15,0 4 0 0,18 1 0 16,10 6 0-16,11 1 0 0,5 0 0 16,5 6 0-16,-3 18 0 15,-3 12 0-15,-7 6-3 16,-7 6-15-16,-12 4-9 16,-3-2 3-1,-7-4 11-15,-5-10-8 0,0-9 10 16,-2-11 11-16,2-9-1 15,5-7 1-15,2 0 0 16,8-1-22 0,8-21 21-16,4-10-16 0,-2-11-19 0,-8-7 21 15,-9-2 15-15,-10-4 2 16,-6 2 10-16,-26 8 6 16,-6 8 16-16,-2 12-1 15,2 12-12 1,9 12-9-16,7 2-12 0,13 11 0 15,9 16-6-15,0 1 5 16,23 0-8-16,10-6-9 16,9-8-1-1,7-8 1-15,4-6 7 16,1-6 11-16,0-14 0 0,-6-2 1 0,-7 0 8 16,-12 6-9-16,-12 9-6 15,-5 7 0-15,-4 7-6 16,1 23 10-16,3 16-13 15,3 6 10 1,3 4 4 0,2-4-18-16,2-11-21 15,1-15 10-15,-4-16 13 16,-1-10 17-16,1 0 39 16,0-22 39-16,-1-13-3 15,5-7-29-15,-2-2-16 16,0 2-7-16,-1 4-12 15,-3 8-11-15,0 12 0 0,-2 10 0 16,1 8 0-16,1 2-9 16,3 22-6-16,7 8 4 15,0 2 11-15,4 0 2 16,3-4-1-16,-1-8-1 16,0-10-5-16,1-12-6 15,-3 0 11-15,-2-20 2 16,-4-14 4-16,-4-6 9 15,-1-6-8-15,-3-6 2 16,-7-5 0-16,-3-2-9 0,-5-5 0 16,-2-1 0-16,0 5 0 15,-6 10 0-15,-7 16 0 16,-1 18 0-16,1 16 0 16,1 20 0-16,-1 48 0 15,7 34 0-15,6 2 0 16,0-5 0-16,15-17 0 15,22-24 0-15,17-2 0 16,17-9-30-16,14-24-53 16,8-21-107-16,1-5-157 15,-5-30-26-15,-10-9-106 0,-17-4 240 0,-14-4 113 16,-11 4 123-16,-13 2 3 16,-8 6 117-16,-10 8 86 15,-4 8 88-15,-2 5-1 16,0 7 35-16,-8 9-43 15,-13 1-113-15,-10 0-83 16,-9 28-56-16,-9 13-17 16,-2 16 13-16,4 7-19 15,9 0-1-15,18-6-6 16,14-9-8-16,6-17-4 16,22-17-16-16,18-15 2 15,12-14 26-15,0-26 9 0,2-18 2 31,-7-10 10-31,-11-8-3 0,-12-4 22 0,-8-6-40 16,-10-1 0-16,-6 7 0 16,0 10 0-16,0 15 0 15,-11 22 0-15,3 23 0 16,3 10 0-16,5 28 0 16,0 44 0-16,7 34 0 15,14 2 0-15,2-5 0 0,2-15 0 16,-1-22 0-16,3 0 0 15,2-4 0-15,0-15 0 16,-3-19 0-16,1-16-57 16,2-12-90-16,20-22-113 15,-7-14-290-15,-4-7-612 0</inkml:trace>
  <inkml:trace contextRef="#ctx0" brushRef="#br0" timeOffset="60331.71">18541 5654 1964 0,'0'0'808'0,"0"0"-337"16,0 0-112-16,0 0-123 16,-20-102-92-16,36 50-80 15,15-10-46-15,5-10-6 16,4-2-10-16,-4 2-1 0,-5 5 13 16,-11 13-14-1,-14 16 0-15,-6 18-1 0,0 12-6 16,-4 8 6-16,-16 14-18 15,0 20-3-15,4 10 21 16,7 8-10-16,9 5 6 16,12-3 4-16,26-2-10 15,12-6-11-15,8-2 7 16,-2-8 7-16,-6-2-1 16,-17-2 9-16,-18-4-6 15,-15 3 5-15,-6-2 1 16,-30 1 3-16,-11 1-2 0,-2-5 0 15,4-8-2-15,14-8-7 16,16-10 8-16,15-2-7 16,0-32-13-16,36-16-46 15,13-21 11-15,18-23-43 16,12-26-31-16,-7 8 23 16,-19 13 44-16,-19 21 62 15,-23 26 11-15,-4 6 91 16,-5 5 72-16,-2 22-2 15,0 15-19-15,-7 4-95 16,-4 32-58-16,-2 38-7 0,4 34 7 16,9 34 17-16,0-7-7 15,6-25-10-15,13-34 0 16,-4-28 0-16,3-1 0 16,-1-7 0-16,-1-7 0 15,-5-16 0-15,-9-11 0 16,-2-2 0-16,0-18 0 15,0-16 0-15,0-12 0 16,-2-7 0-16,2-3 0 16,0 2 0-16,12 8 0 15,12 6 0-15,12 10 0 16,8 12-12-16,8 14-218 16,23 8-366-16,-13 20-234 0,-8 4-58 0</inkml:trace>
  <inkml:trace contextRef="#ctx0" brushRef="#br0" timeOffset="61257">19925 5480 1545 0,'0'0'793'0,"0"0"-298"16,0 0-177-16,0 0-23 16,-47-122-53-16,25 104-95 0,-5 10-63 15,-6 8-30 1,-8 16-29-16,1 26-25 0,1 18-7 15,8 10 6-15,10 2 0 16,17-10-5-16,4-13-9 16,16-17-44-16,17-20-14 15,5-12 56-15,-3-12 17 16,-1-24 32-16,-7-13 19 16,-5-5 22-16,-7-1-2 15,-3 4-21-15,-6 9-50 16,-1 14 0-16,-3 12 0 15,-2 16 0-15,0 0 0 0,0 26 0 16,2 16 0-16,7 12 0 16,9 2 0-16,9-3 0 15,8-11-93 1,7-19-110-16,8-19-17 0,-4-4 37 16,1-33 23-16,-7-18 52 15,-7-10 40-15,-6-10 13 16,-9-7 55-16,-5-7 6 15,-3-2 49-15,-6-4 40 16,-4 7 52-16,0 14 83 16,0 18 19-16,-7 25-58 0,-4 26-74 15,0 9-117-15,-3 56 0 16,4 42 0-16,3 34 0 16,7 13 0-16,0-29 0 15,2-37 0-15,9-43 0 16,1-20 0-16,-1-6-39 15,2-8 6-15,-2-10 33 16,0-5 18-16,2-28 36 16,1-14-54-16,-1-3 0 15,3-2 0-15,-1 4 0 0,3 10 0 32,3 12 0-32,0 10 0 0,6 14 0 0,7 2 0 15,4 16 0-15,2 20 0 16,-2 8 0-16,-7 8 0 15,-15 3-50-15,-14-4-14 16,-2-4 5-16,-36-9-7 16,-13-10 26-1,-9-10 20-15,0-8 20 0,6-10 3 16,19 0-1-16,16 0 43 16,17-10 13-16,4-8-1 15,36-8-51-15,18-7-6 16,13-3-31-16,7-4-8 15,-2 2-35-15,-6 4-13 16,-12 4 44-16,-19 8 43 16,-14 10 0-16,-14 4 72 15,-9 8 22-15,-2 0 10 0,0 2-46 16,0 20-46 0,0 14 9-16,2 10-21 0,10 3 0 15,5-2 0-15,6-7-7 16,4-11 6-1,6-15-55-15,0-10-31 0,3-4-90 16,4-40-109-16,-9-3-422 16,-11-5-270-16</inkml:trace>
  <inkml:trace contextRef="#ctx0" brushRef="#br0" timeOffset="61397.71">21110 5081 2417 0,'0'0'903'0,"0"0"-426"15,0 0-260-15,0 0-135 16,0 0-82-16,0 0-26 16,0 0-326-16,-17 20-547 0</inkml:trace>
  <inkml:trace contextRef="#ctx0" brushRef="#br0" timeOffset="62389.23">20935 5478 1512 0,'0'0'673'0,"0"0"-339"0,0 0 37 15,0 0-119-15,0 0-65 16,0 0-58-16,0 0-9 15,13-40-27-15,-7 20-59 16,4-4 19-16,0-6-4 16,-3-6-11-16,-1-4 10 15,0-6-21-15,-4-7 4 0,-2-3-23 16,0-4-7-16,-2 0 5 16,-12 4-6-16,1 8 0 15,-3 12-5-15,3 13 5 16,4 11 21-16,4 8-1 15,1 4-16-15,-3 0-4 32,1 21-36-32,-6 15 36 15,-1 12 9-15,0 16 9 16,-1 10 8-16,8 10 5 0,6 4-7 16,0 3-9-1,20-3-15-15,15-4-8 0,10-10-1 16,8-14 9-16,5-13 0 15,3-19 5-15,-9-14-5 16,-2-14-9-16,-8 0 2 16,-8-17 7-16,-8-12 13 15,-1-14 5-15,-5-7-18 16,-3-2 0-16,-1 0 0 16,-5 12 0-16,-7 10 0 15,0 16 0-15,-4 14 0 16,0 0 0-16,0 18 0 15,0 20 0-15,0 8 0 0,10 6 0 16,13-1 0-16,3-7 0 16,8-12-47-16,2-14-118 15,10-18-132-15,-8-8-394 16,-7-16-360-16</inkml:trace>
  <inkml:trace contextRef="#ctx0" brushRef="#br0" timeOffset="62562.34">21534 5109 2176 0,'0'0'817'0,"0"0"-319"0,0 0-213 15,0 0-153-15,0 0-132 16,0 0-182-16,0 0-185 16,33 6-687-16</inkml:trace>
  <inkml:trace contextRef="#ctx0" brushRef="#br0" timeOffset="62955.68">21759 5350 2097 0,'0'0'819'16,"0"0"-451"-16,0 0-14 0,0 0-162 16,0 0-123-16,113-4-39 15,-61-6-9-15,-1-1-12 16,-2 0-9-16,-4 1-11 15,-12 2-16-15,-9 1 9 16,-10 3 6-16,-10 3 8 16,-4 1 4-16,0 0 3 15,-13 20 3-15,-11 14 6 16,-12 10 6-16,-5 8-5 16,-1 4-13-16,3 0 1 15,5-3 7-15,7-11-8 0,11-12 1 16,8-10 2-16,8-11-2 15,0-6-1-15,0-3 0 16,6 0 9-16,12 0 26 16,7-10-13-16,3-1-7 15,6 2-4-15,4 0-11 16,2 5-1-16,5 4-23 16,-1 0-59-16,2 0-124 15,4 8-108-15,12 1-161 16,-10-4-181-16,-8-5-254 0</inkml:trace>
  <inkml:trace contextRef="#ctx0" brushRef="#br0" timeOffset="63324.75">22512 5456 1003 0,'0'0'1130'16,"0"0"-474"-16,0 0-158 16,0 0-284-16,0 0-127 15,0 0-66-15,0 0-6 16,38-12 6-16,-18 12 3 15,5 0-8-15,-2 0 5 16,4-4-21 0,-4-14 0-16,-7-4-16 0,-5-4-20 15,-7-2-18-15,-4-2-27 16,0 2-8 0,-23 4 65-16,-3 5 24 0,-8 8 54 0,-3 8 33 15,-1 3 0-15,2 18 5 16,3 18 8-1,4 11-17-15,9 7-7 0,9 2-35 16,11-2-13-16,0-2-1 16,11-8-27-16,20-5 0 15,11-10-6-15,14-8-12 16,8-11-11-16,10-10-103 16,29 0-226-16,-21-18-386 0,-11-5-544 31</inkml:trace>
  <inkml:trace contextRef="#ctx0" brushRef="#br0" timeOffset="63922.23">23851 5821 827 0,'0'0'812'15,"0"0"-558"-15,0 0 10 16,0 0 84-16,0 0 31 16,0 0-80-16,0 0-3 15,-5-6-35-15,-10-12-82 16,-7-8-83-16,-10-14-47 15,-5-10-17-15,-3-13-32 16,-1-9 0-16,10-6 0 16,12-6 0-16,11-4 0 15,8-5 0-15,10 5 0 16,21 10 0-16,2 12 0 0,1 18 0 16,-3 20 0-16,-7 15 0 15,-4 13 0-15,-6 3 0 16,-10 25-41-16,-4 12-7 15,-2 10 0-15,-29 12 3 16,-17 8 26-16,-12 4-1 16,-9 2 14-16,-4-3 5 15,7-9 1-15,10-8 18 16,17-10 17-16,15-11-4 16,20-12 10-16,4-5-34 15,33-9 14-15,28-5 24 16,16-4-31-16,12-3-12 15,7-12-2-15,-7-7-22 0,-16 1 1 16,-17 5-14-16,-20 0 5 16,-18 6-12-16,-18 2-36 15,-14 2-240-15,-17 2-486 16,-5 2-691-16</inkml:trace>
  <inkml:trace contextRef="#ctx0" brushRef="#br0" timeOffset="65755.67">24673 5332 1476 0,'0'0'643'0,"0"0"-258"15,0 0 150-15,0 0-222 16,0 0-39-16,0 0-85 16,0 0-60-16,-25-57-19 15,25 39-68-15,12-4-42 16,10-2 0-16,7 2 0 16,4 8 0-16,1 6 0 15,-3 8 0-15,1 14 0 16,-6 26 0-16,-2 17 0 15,-6 11 0-15,-7 8-27 16,-6-2-23-16,-5-11-14 16,0-13-2-1,0-18 39-15,-3-16 16 16,1-14 11-16,0-2 75 0,0-18 8 16,2-17-31-16,0-9-17 15,0-6-35-15,13-4 0 16,7 4 0-16,1 10 0 15,-2 10 0-15,-1 14 0 16,3 16 0-16,-2 0 0 16,4 26-27-16,-1 16-3 15,-2 10-17-15,2 4-34 16,-1-4-33-16,-2-6-39 16,1-14 27-16,1-15-10 15,-2-13 66-15,6-4 70 0,2-18 50 16,2-17 24-16,2-5-2 15,2-6-11-15,1 2 11 16,-3 2 0-16,-6 8-24 16,-10 10 29-16,-4 14-26 15,-8 10-9-15,-1 0-42 16,-2 26 10-16,4 14-10 16,5 12 17-16,7 2-16 15,6-1-1-15,7-10-3 16,5-13-29-16,-1-16 19 15,-4-14-17-15,-4 0 25 0,-8-26 5 16,-6-12 1-16,-6-7 15 16,-5-10-16-16,0-1-30 15,-12 0 1-15,-12 0-26 16,-8 9 23-16,-3 11 26 16,2 14 6-16,6 16 27 15,5 6-27-15,13 6 0 16,9 20 0-16,4 1-22 0,35-1 8 15,11-8-56-15,18-14 13 16,3-4-11-16,0-16-40 16,-7-21 45-16,-10-7 35 15,-16-6 28 1,-14-2 0-16,-13 0 67 0,-7 4 23 16,-4 8 45-16,0 10-28 15,0 10-4-15,-4 16 19 16,-2 4-81-16,-1 26-41 15,3 44 0-15,0 36 4 16,4 28 32-16,0-5-18 16,0-29-3-16,2-38 2 0,4-26-14 15,3-7-3-15,-3-6 0 16,2-4 0-16,-4-15 0 16,0-4 0-16,3-2 0 15,5-20 0-15,7-13 0 16,10-10 0-16,11-8 0 15,11-1 0-15,39-10-68 16,-10 16-544-16,-9 12-1208 0</inkml:trace>
  <inkml:trace contextRef="#ctx0" brushRef="#br0" timeOffset="67765.62">27303 5159 2311 0,'0'0'638'0,"0"0"-295"0,0 0 11 16,0 0-146-16,-141-2-125 0,99 72-44 15,1 39-6 1,12-3 3-16,12-7-3 0,17-20-23 15,6-24-9-15,28-3-1 16,15-8 0 0,11-20 7-16,7-18-7 0,4-6 0 15,-2-32 0-15,-5-20 0 16,-8-30 0-16,-6-33 0 16,-15-25 0-16,-10-11 0 15,-14 29 0-15,-11 36 0 16,0 38 0-16,0 20 0 15,-3 8 0 1,-5 9 0-16,1 11 0 0,-2 18 0 16,0 49 0-16,1 37 0 15,3 32 0-15,2-3 0 0,3-27 0 16,0-34 0-16,5-27 0 16,4-5 0-16,0-8 0 15,-1-6 0 1,-2-19 0-16,-2-7 0 0,0-5 0 15,3-23 0-15,-1-12 0 16,6-5 0 0,1 1 0-16,1 8 0 0,-3 12 0 15,-1 14 0-15,6 10 0 16,2 0 0-16,4 16 0 16,7 14 0-16,5 4 0 0,5 2 0 15,6 0 0-15,11-6-74 16,5-5-139-16,5-9-75 15,1-12-64 1,-3-4-170 0,-8-6 182-16,-9-19 125 15,-11-7 111-15,-10-8 104 16,-10-6 158-16,-7-4 113 16,-7-4 31-16,-2 2 13 15,0 4-62-15,-13 12 23 16,-8 12-57-16,-8 16-86 0,-4 8-61 15,-7 22-39-15,1 22-27 16,0 16 12-16,10 4-10 16,12 2-7-16,14-8-1 15,3-10-5-15,5-13-7 16,17-15 12-16,0-12 2 16,3-8 34-16,-3-2-14 15,3-20-22-15,2-7 0 16,-4-7 0-16,4-1 0 15,-4 0 0-15,-3 5 0 16,-7 10 0-16,-4 10 0 0,-5 12 0 16,-1 0 0-1,2 22 0-15,1 14 0 0,3 6 0 16,2 5 0-16,2-5 0 16,0-10-50-16,1-10-2 15,-1-14 7-15,3-8 34 16,2-3 11-16,4-22 38 15,5-11-19-15,6-11 32 16,5-1-19-16,1-2-14 16,-2 4-18-16,-3 10 0 15,-10 12 0-15,-4 16 0 16,-4 8 0-16,-5 16 0 16,0 26 0-16,0 14 0 0,-2 6 0 15,-3 3 0-15,2-11-42 16,-2-12-26-16,1-14 2 15,-3-16 47-15,2-12 19 16,2 0 10-16,3-18 50 16,4-16-48-16,3-8 8 15,5-8-4-15,1-4-16 16,2 3 11-16,-1 7 2 0,-5 12-13 0,-5 12 7 16,-3 16-7-16,-3 4-10 15,1 16-7-15,4 18-8 16,7 10 10-16,5 4-18 15,5 1-12-15,12-7-104 16,3-10-19-16,8-12 57 16,0-14 47-16,-2-6 27 15,-7-6 37-15,-5-20 10 16,-11-9 37 0,-6-5 50-16,-8-6-2 0,-5-4-23 15,-8-2-17-15,-2 2-13 0,0 4-3 16,-12 8-3-1,-7 10 15 1,-4 13-6-16,0 15-22 16,4 0-22-16,-1 25 0 15,5 13-1-15,3 6 0 16,10 4 2-16,2 4 8 16,0 0 10-16,10 0-19 15,6 2 3-15,3 5-4 16,-2 1 0-16,-3 4 0 15,-1 8 2-15,-2 7 4 0,-2 1-6 16,-2 0-1-16,-7-4-6 16,0-8-7-16,0-11-38 15,-5-11 38-15,-6-16 4 16,-2-10 10-16,-3-14 4 16,-4-6 16-16,-7-6 11 15,-4-21-8-15,0-9-23 16,6-10 18-16,14-12-11 15,11-24-1-15,47-31-1 16,15 8-5-16,10 2-8 16,5 15-1-16,-10 20 4 15,7-8 5-15,2-7 0 16,-12 13 0-16,-17 6 13 0,-13 12-12 16,-17 6 32-16,-10 7-13 15,-7 10-20-15,0 8 0 16,-18 7 0-16,-4 13 0 15,-7 1 0-15,-3 18 0 16,3 18 0-16,8 14 0 16,7 8 0-16,12 4 0 15,2 0 0-15,24-6 0 16,18-5 0-16,14-14 0 16,13-10 0-16,5-13 0 15,-3-14 0-15,-6 0 0 0,-11-9 0 16,-17-10 0-16,-14 1 0 15,-15 4 0-15,-12 11-59 16,-21 3-485-16,-8 0-930 0</inkml:trace>
  <inkml:trace contextRef="#ctx0" brushRef="#br0" timeOffset="68694.28">5119 6721 1810 0,'0'0'302'0,"0"0"-67"16,-48-112 136-16,19 68-41 0,-2 10-144 15,0 8-81-15,2 10-14 16,-1 14 13-16,4 2-58 16,1 32-45-16,0 38-1 15,4 46 30-15,11 49 33 16,8 17 12-16,2-1-16 15,12-17-28-15,3-26 4 16,-4-7-17-16,-4-9-18 16,-5-22 10-1,-2-25-10-15,0-23-9 0,-12-14-54 16,-11-2-69-16,-35-6-177 0,4-4-273 31,-2-20-239-31</inkml:trace>
  <inkml:trace contextRef="#ctx0" brushRef="#br0" timeOffset="69426.6">4398 7550 2099 0,'0'0'800'0,"0"0"-493"16,0 0 172-16,0 0-307 16,0 0-104-16,0 0-44 15,113-123-23-15,-45 87 1 16,9-2-2-16,10 0-24 0,4 0-24 15,-1 1-3-15,-11 4 31 16,-11 4 19-16,-20 11 1 16,-16 7 0-16,-14 8 0 15,-12 3-5-15,-6 11-11 16,0 17 10-16,0 5 6 16,0 7 16-1,2-1-16-15,7-3 0 0,3-8 0 16,1-6 1-16,5-8-1 15,-1-10-23-15,4-4 6 16,1 0 17-16,0-16 14 16,2-10-2-1,-1-6 6-15,-3-2-9 0,-2 2 4 16,-4 4 4-16,-6 8-7 16,-6 10 10-16,-2 7 1 15,0 3-21-15,0 9-3 16,3 17-36-16,1 6 39 15,4 6 0-15,6 0-3 16,5-4 2-16,2-8-30 16,2-8-12-16,1-8-16 15,1-10 13-15,-3 0 46 0,2-12 3 16,-3-14 31-16,0-4 20 16,0-6-16-16,-3-2 2 15,-1 4 5-15,-1 4-28 16,-1 12 1-16,4 8-15 15,3 10 3-15,7 2-6 16,9 24 0-16,4 10 0 16,3 6-2-16,-5 4 1 15,-5 2-10-15,-10-4-23 16,-12-6 4-16,-13-6 22 16,0-5 7-16,-6-12 1 15,-15-7 29-15,2-8-11 16,3 0 22-16,5-18 1 0,9-14-10 15,2-14-10-15,13-10-11 16,24-6-10-16,15-4-15 16,8 2-22-16,7 6-20 15,-3 13-104-15,4 13-164 16,-20 16-429-16,-14 9-275 0</inkml:trace>
  <inkml:trace contextRef="#ctx0" brushRef="#br0" timeOffset="69725.7">6470 6757 1711 0,'0'0'636'16,"0"0"-50"-16,0 0-232 15,0 0-19-15,0 0-114 16,0 0-53-16,0 0-83 15,-29-60-85-15,24 90 0 16,3 21 0-16,0 35 0 16,2 34 0-1,0-4 0-15,0-9 0 0,2-17 0 0,7-26 0 16,5 2 0-16,-1-4 0 16,1-19-98-16,1-22-224 15,7-24-393-15,-2-26-173 16,-2-11-689-16</inkml:trace>
  <inkml:trace contextRef="#ctx0" brushRef="#br0" timeOffset="70499.45">6661 6908 1490 0,'0'0'854'0,"0"0"-144"16,0 0-104-16,0 0-358 0,0 0-152 16,0 0-74-16,0 0 22 15,-6 151-18-15,6-74-26 31,0 2 0-31,0-7 0 0,2-10 0 0,0-14 0 16,2-14 0-16,-2-12 0 16,4-14-18-16,-4-8 1 15,0 0 17-15,2-9 5 16,1-18 2-16,1-7-5 16,8-4-2-16,-1 2 0 15,3 6 9-15,-1 12 0 16,1 10-9-16,2 8-6 0,2 2 1 15,5 26 5 1,-2 8 14-16,4 6-14 0,0 2 0 16,0-4 0-16,2-5-18 15,0-13-11-15,-2-12-4 16,2-10 21-16,-2-3 12 16,2-21 1-16,-5-8 12 15,0-8 5-15,-6-4-7 16,-5-2-1-16,-4-4 7 15,-4 2-7-15,-5 8 2 16,0 10-12-16,0 17 0 0,0 13 0 31,0 17 0-31,0 23 0 0,0 11 0 0,2 8 0 16,14-3 0-16,4-10 0 16,7-10-14-16,4-14-1 15,0-11-7-15,-2-11 22 31,2 0 1-31,-2-25 14 0,0-5 20 0,3-8-35 16,-3-4 0-16,-1 0 0 16,1 0 0-16,-2 4 0 15,-3 10 0 1,1 10 0-16,-2 14 0 16,-2 4 0-16,6 18 0 15,-2 18 0-15,-1 8 0 16,-2 4 0-16,-8 0 0 15,-5-4 0-15,-7-6 0 16,-2-12 0-16,0-12 0 16,0-8 0-16,0-6 0 15,-5 0 0-15,1-4 0 0,0-14 0 16,4-6 0-16,0-6 0 16,2-6 0-16,23-8 0 15,10-4 0 1,9 0 0-16,6 1 0 0,-4 3-123 15,-3 4-167-15,-18-3-182 16,-15 8-180-16,-10 9-257 0</inkml:trace>
  <inkml:trace contextRef="#ctx0" brushRef="#br0" timeOffset="70688.17">6782 6908 1833 0,'0'0'1014'16,"0"0"-504"-16,0 0-44 16,0 0-268-16,0 0-150 15,0 0-33-15,207-56-15 16,-53 42-86-16,-21 4-516 16,-25-3-901-16</inkml:trace>
  <inkml:trace contextRef="#ctx0" brushRef="#br0" timeOffset="70863">9057 7423 3485 0,'0'0'611'0,"0"0"-611"16,0 0 0-16,0 0 0 15,0 0-134-15,0 0-1339 0</inkml:trace>
  <inkml:trace contextRef="#ctx0" brushRef="#br0" timeOffset="74951.95">12374 6172 1781 0,'0'0'367'16,"0"0"-128"-16,0 0 105 16,0 0-57-16,0 0-114 15,0 0-114-15,-16-34-59 16,16 52 0-16,16 10 49 16,7 4 15-16,8 4-10 15,9 3-10-15,12-6-14 16,12-3-15-16,30-7-14 15,37-15 12-15,38-8-4 16,11-13-9-16,-10-17 9 16,-26-6-3-16,-39 6 6 0,-25 4 18 15,-20 4-29-15,-12 4 9 16,-2 0 13-16,1 4-13 16,-1 6 13-16,-7 8-17 15,-3 4 6-15,5 22 7 16,9 8-10-16,8 4-3 15,11 0-6-15,6-3 0 16,6-8 10-16,6-10-9 16,0-10 8-16,4-7 0 15,3 0-9-15,1-4 0 16,8-14 0-16,2-2 0 0,-1-4 2 16,1-4-2-16,-8 0 4 15,-7 2-5-15,-10 8 1 16,-7 10-1-16,-5 8-5 15,-3 0-6-15,-3 26 11 16,7 6-9-16,6 4 10 16,8 0-6-16,10-7 6 15,5-7-1-15,8-12 0 16,14-10-5-16,18 0 6 16,20-24 0-16,0-9 1 0,-11 1 8 15,-31 6-8 1,-31 8-2-16,-18 6 1 0,-9 6-6 15,6 4 5-15,3 2 1 16,0 0 0-16,-7 6-3 16,-6 10 3-16,-6-2 0 15,-3-1-1-15,1-6-1 16,2-5 2-16,3-2 0 16,6-4 1-16,11-18 13 15,9-6-14-15,13-4 0 16,21-6-1-16,23-2 0 0,-10 8 0 15,-14 10 1-15,-16 10 0 16,-21 12-1-16,10 0 0 16,6 12 0-16,-5 12 0 15,-4 2-10-15,-2 0 10 16,0-2 1 0,-3-8 0-16,0-8 3 0,-4-8 3 15,-3 0-6-15,4-16 1 16,-1-10-1-16,3-4 9 15,4-2-9-15,-1 0 0 16,6 0 3-16,0 5-2 16,2 8-1-16,-1 6 0 15,-4 11 0-15,-4 2-1 0,-2 11-1 16,-1 11-5-16,3 4 5 16,8-5-2-16,8-3 4 15,6-7 1-15,20-9-1 16,20-2 5-16,23-14-5 15,1-14 0-15,-8-2 0 16,-14-1 1 0,-13 3 0-16,-2 5 0 0,-21 2 1 15,-19 6 10-15,-22 4-12 16,-10 5-2-16,5 4-4 0,5 2 10 16,1 0-5-16,-4 8 1 15,-1 12-8-15,1 2 7 16,4-2 1-1,5-2-1-15,2-4 1 0,3-7 0 16,6-7 10-16,3 0-9 16,8 0 0-1,21-13 9-15,25-5-10 0,24-4-1 16,-14 3 1-16,-31 4 8 16,-41 7-3-16,-30 4-5 15,2 4 0-15,-2 0 9 0,3 2-9 16,-3 18 0-16,-3 6 4 15,3 7-3 1,4-1 4-16,7 0-4 16,8-9 0-16,10-5 19 0,12-11-4 15,10-7-4-15,7 0-1 16,-1-18-2 0,1-7 4-16,-5-3-7 15,-4 2 2-15,-3 0 1 0,-7 4-9 0,-3 10-2 16,-8 8 2-16,-5 4 0 31,-4 4-1-31,-4 20 1 0,3 8 0 0,6 4 0 16,8 4-7-1,26 3 0-15,-3-7 7 0,5-6 0 16,4-10 5-16,-17-12-4 16,10-6 0-16,-9-2 0 15,-1-16-1-15,-3-14 0 16,-4-10 0-1,-2-4 6-15,-8-1 6 0,-11 3-1 0,-10 8 5 32,-16 14 8-32,-9 12-16 15,-7 8-8-15,3 12-6 16,6 18 6-16,9 13 0 16,12 1 1-16,10 2 5 15,13-4 2-15,10-8-8 16,9-12 0-16,-3-12 0 15,1-10 1-15,-11 0 13 16,-2-20-2-16,-6-4 1 16,-5-4 4-16,-4 2-16 0,-7 3 5 15,-3 5-6 1,-5 7 0-16,-2 4 7 0,-4 7-7 16,-2 0-1-16,-1 5-77 15,-9 8-283-15,-14 1-942 0</inkml:trace>
  <inkml:trace contextRef="#ctx0" brushRef="#br0" timeOffset="76091.2">4331 8388 1422 0,'0'0'1218'0,"0"0"-994"0,0 0-34 0,0 0 283 15,0 0-219-15,0 0-131 16,-2-63-111-16,2 81-12 15,2 21-17-15,22 11 17 16,15 12 0-16,7 0 7 16,12-5-7-16,13-16-25 15,7-19 10-15,9-22-12 16,7-1 26-16,-3-32 0 16,-7-13 1-16,-5-6 10 15,-10 0-4-15,-14 2 11 16,-9 8 23-16,-11 10-17 15,-4 14-4-15,-2 15-16 0,2 3 5 32,9 27-5-32,10 15-2 0,7 6-1 0,5 0 12 15,8-6-10-15,1-12 2 16,0-12 1-16,1-14-4 16,-5-4 13-16,-7-14-13 15,-2-14 5-15,-10-6 10 16,-1-4-16-1,-5 4 8-15,-6 6-7 0,-3 8-1 16,1 16 3-16,0 4-3 16,6 18-7-16,6 22 7 0,10 10-11 15,2 4 10 1,4-4 1-16,-2-11-11 0,1-15 11 16,-8-19 0-16,-4-5 1 31,-2-14 15-31,-3-18-15 15,4-6 16-15,-2-6-5 16,3 0-6-16,5 4 7 16,-6 8-13-16,2 12 1 15,-4 12-3-15,-3 8 0 16,1 2 2-16,6 22 0 16,0 4 1-16,4 2-2 15,6-2 1-15,7-6-9 0,3-10-3 16,36-12-97-16,-15-14-230 15,-10-14-615-15</inkml:trace>
  <inkml:trace contextRef="#ctx0" brushRef="#br0" timeOffset="76232.39">8655 8271 2379 0,'0'0'839'0,"0"0"-549"16,0 0-39-16,0 0-95 15,0 0-156-15,0 0-756 0</inkml:trace>
  <inkml:trace contextRef="#ctx0" brushRef="#br0" timeOffset="101100.5">6035 6346 1121 0,'0'0'1219'15,"0"0"-1073"-15,0 0-56 16,0 0 132-16,34 141-35 16,-5-95-91-16,6-2-48 15,8-6 7-15,6-10 22 16,11-12 17-16,6-14 15 0,9-2-46 16,4-20-18-16,6-14-15 15,-4-8-13-15,-6-2 11 16,-10 2-8-1,-10 8 1-15,-10 10 1 0,-5 12-20 16,-2 12 5-16,4 0-7 16,5 23 0-16,9 10 14 15,6 7-14-15,5 0 1 16,4-2 1-16,0-8-1 16,1-6-2-16,-1-12 1 15,-4-8 0-15,-5-4 0 0,-4-4 1 16,-6-14 0-16,-8-6 10 15,-3-2-10-15,-4 2 7 16,-3 4-8-16,-1 8 0 16,2 10 6-16,5 2-5 15,5 8-1-15,9 10 3 32,4 2-2-32,5-4-2 0,1-4-10 0,1-8 11 15,-3-4 1 1,-2 0-1-16,-4-10 1 0,-3-8 2 15,-4-2 3-15,-5 2-7 0,-1 4 1 16,-7 6 0 0,-1 4 3-16,-4 4 21 15,1 0 17-15,-1 0 13 0,4 6-23 16,3 0-1 0,7-4-18-1,7-2-6-15,7 0 14 16,6-20-14-16,4-6-5 15,-2-6 8-15,0 0-8 16,-7 0-2-16,-11 5 1 0,-9 5 0 0,-13 8 4 31,-10 6-4-31,-9 7 0 0,-4 1 2 0,-2 0 5 16,0 0-7-16,7 1 0 16,5 7-10-16,5-4-6 15,31-4-151-15,-6 0-441 16,-1-12-571-16</inkml:trace>
  <inkml:trace contextRef="#ctx0" brushRef="#br0" timeOffset="101195.05">9977 6312 1024 0,'0'0'978'16,"0"0"-668"-16,0 0-112 0,0 0-198 16,0 0-86-16</inkml:trace>
  <inkml:trace contextRef="#ctx0" brushRef="#br0" timeOffset="111761.52">935 9513 1803 0,'0'0'618'16,"0"0"-265"-1,0 0 225-15,0 0-308 0,-31-107-98 16,31 107-86-16,0 25-65 16,2 43-2-16,14 40 34 15,2 38-17-15,-9 15-2 16,-7-11-11-16,-2-33-16 15,0-41 13-15,0-24-20 16,0-16 0-16,0-6 3 0,0-8-3 16,0-6 0-16,0-16 0 15,0 0 0-15,4-24 0 16,12-12 0-16,2-6 0 16,4 0 0-16,5 6 0 15,2 11 0-15,4 16 0 16,5 9 0-16,8 4 0 15,10 18-48 1,4 7-62-16,5 0-190 16,11-1-278-16,-18-10-452 15,-14-10-228-15</inkml:trace>
  <inkml:trace contextRef="#ctx0" brushRef="#br0" timeOffset="112361.31">1606 10251 667 0,'0'0'1054'15,"0"0"-361"1,0 0-100-16,0 0-141 0,0 0-225 15,0 0-91 1,0 0-61-16,-15-58-34 16,19 51-40-16,19-4 8 15,8-6-9-15,4-6 7 0,3-6-14 16,-3-1 4-16,-8-4-21 16,-12-2 16-16,-9 2-10 15,-6 2 17-15,-10 6-10 16,-15 10 11-16,-6 14 23 15,-7 2-5-15,1 30-5 16,1 22 17-16,12 12 8 16,9 12 8-16,15 5-1 15,2-7-45-15,33-10 0 16,19-20 0-16,19-24 0 16,14-20 0-16,5-26-48 0,8-48-56 15,-11-37 8-15,-25-31-34 16,-26-8-11-16,-32 23 19 15,-6 33 72-15,-13 40 50 16,-7 14 48-16,1 10 113 16,0 8 26-16,4 16-8 15,6 7-63-15,0 58-116 16,7 37 0-16,2 33 0 16,0 13 0-16,4-24 0 15,7-30 0-15,-1-34 0 16,-4-12 0-16,1 1 0 0,-1-5 0 15,-1-6 0-15,-3-20 0 16,-2-12 0-16,0 0 0 16,0-26 0-16,0-12 0 15,0-6 0-15,0-2 0 16,0-1 0-16,0 5 0 16,13 4 0-16,19 0 0 15,7 4 0-15,15 6 0 16,42-2 0-16,-13 10-216 15,-6 6-935-15</inkml:trace>
  <inkml:trace contextRef="#ctx0" brushRef="#br0" timeOffset="113399.64">4132 9847 1815 0,'0'0'764'0,"0"0"-395"16,0 0 163-16,0 0-197 15,0 0-54-15,0 0-281 16,0 0 0-16,-4-44 0 16,44 87 0-16,14 15 0 15,14 14 0-15,13 12 0 16,2 2 0-16,1-1 0 15,-6-9 0-15,-7-10 0 16,-11-12 0-16,-15-16 0 0,-16-10 0 16,-13-14 0-16,-16-14-177 15,0-12-198-15,-16-18-507 0</inkml:trace>
  <inkml:trace contextRef="#ctx0" brushRef="#br0" timeOffset="113660.71">4826 9821 2090 0,'0'0'630'0,"0"0"-285"16,0 0 32-1,0 0-173-15,0 0-120 0,0 0-46 16,0 0 23-16,-114 153 1 16,64-79-13-16,-7 9 5 15,-10 4-16-15,-2 0-16 16,0-3 20-16,9-12-42 15,10-9 0-15,17-13 0 16,16-14 0-16,17-13-28 16,13-19-171-16,22-4-469 15,3-1-623-15</inkml:trace>
  <inkml:trace contextRef="#ctx0" brushRef="#br0" timeOffset="113959.31">5445 9671 2107 0,'0'0'729'0,"0"0"-225"0,0 0-153 16,0 0-146-16,0 0-134 15,0 0-46-15,-81 114 19 16,52-41-2-16,-4 25-24 16,8-4-18-16,6 5 0 15,5-5 0-15,14-18 0 16,0 0 0-16,20-14 0 16,20-16 0-16,12-18-128 15,39-28-202-15,-11-6-417 16,-8-24-750-16</inkml:trace>
  <inkml:trace contextRef="#ctx0" brushRef="#br0" timeOffset="114300.54">5900 9894 2333 0,'0'0'722'0,"0"0"-370"15,0 0-91-15,0 0-82 16,-45 150-70-16,45-77-37 15,0 4-4-15,16-4-68 16,13-7 0-16,11-12 0 0,6-16 0 16,10-16 0-1,2-18 0-15,0-4 0 0,-2-22 0 16,-8-18 0-16,-9-10 0 16,-13-13 0-16,-12-5 0 15,-12-4 0-15,-2 2 0 31,-18 6 0-31,-18 10 0 0,-10 18 0 0,-6 14 0 16,-6 18 0-16,2 4 0 16,4 26 0-16,6 12 0 15,13 12-147-15,16-8-547 0,12-14-651 16</inkml:trace>
  <inkml:trace contextRef="#ctx0" brushRef="#br0" timeOffset="114527.75">6405 9565 1270 0,'0'0'1753'0,"0"0"-1209"16,0 0-406-16,0 0-3 16,0 0 41-16,143 106-96 15,-92-48-80-15,0 10 0 16,-9 9 0-16,-13 1 0 0,-13 0 0 15,-16 0 0-15,-4-1 0 16,-35-5 0-16,-11-6-24 31,-39 8-185-31,10-18-536 0,10-14-933 0</inkml:trace>
  <inkml:trace contextRef="#ctx0" brushRef="#br0" timeOffset="115263.65">7608 9709 2080 0,'0'0'669'16,"0"0"-364"-16,0 0 203 0,0 0-305 16,0 0-113-16,0 0-56 15,0 195 47-15,-4-35 45 16,2 15-126-16,2-9 0 15,6-38 0-15,17-50 0 16,6-20 0-16,9-15 0 16,13-3 0-16,43-16 0 15,-10-8-231-15,-15-16-1244 0</inkml:trace>
  <inkml:trace contextRef="#ctx0" brushRef="#br0" timeOffset="167063.4">7497 10132 671 0,'0'0'89'0,"0"0"-67"16,0 0 76-16,0 0-58 16,0 0 7-1,0 0-26-15,5-86 33 16,1 70-1-16,1-8-53 16,-3 6-79-16,-2 2-591 0</inkml:trace>
  <inkml:trace contextRef="#ctx0" brushRef="#br0" timeOffset="168666.08">8279 10098 418 0,'0'0'655'0,"0"0"-486"0,0 0-3 16,0 0 53-16,0 0-19 0,0 0-23 16,0 0-17-16,-14 98 3 15,14-91 8-15,0-3-36 16,0-4-34-16,0 0-16 15,0 0-29-15,0-3-1 16,10-19-9 0,7-11 26-16,1-14-32 0,0-11-11 0,-4-8 20 31,-6 0 32-31,-4 1-24 0,-4 11 16 0,0 14 1 16,0 16 28-1,0 14-12 1,-6 10-36-16,2 0-54 0,-5 28-11 15,-1 18 11-15,4 19 17 16,2 11-16-16,4 8 0 0,0-4 1 16,15-7-2-16,12-15-9 15,4-16-8-15,5-19-38 16,2-20 37-16,2-6 13 16,-3-33 5-16,-1-18 14 15,-5-15-8-15,-8-12 4 16,-7-5-4-16,-8 0 0 0,-6 10 11 15,-2 21-11-15,0 23 31 16,0 30-10-16,-2 10-27 16,-6 59-24-16,3 35 24 15,5 4 0-15,0-8 10 16,0-18-9-16,13-27 0 16,10-3-1-16,2-6-7 15,-2-18 6-15,0-20 0 16,2-6 1-16,-6-26 7 15,4-18 8-15,-5-14 2 16,-5-3-7-16,-5 3-10 0,-2 14-1 16,-4 16 1-16,-2 18 0 31,0 10-12-31,4 18-30 16,3 24 39-16,3 10 3 15,9 4 0-15,7 1 0 16,6-9-1-16,5-12 1 15,3-10 3-15,1-16-2 16,-1-10-1-16,0-2 0 16,-2-28-7-16,-4-12 7 15,-5-10 2-15,-10-9-1 16,-5 1 16-16,-6 6-11 0,-8 14 3 16,0 14 22-16,0 16 25 15,0 10 5-15,-6 10-47 16,0 26-8-16,-2 12-3 15,8 11-3-15,0-1 0 16,4-4-2-16,21-8-4 16,8-14 5-16,10-14-123 15,-1-16-98-15,3-20-238 16,-11-20-216-16,-21-4-358 0</inkml:trace>
  <inkml:trace contextRef="#ctx0" brushRef="#br0" timeOffset="168827.09">8136 9958 2094 0,'0'0'894'0,"0"0"-514"16,0 0-176-16,0 0-81 16,0 0-92-16,232-8-31 15,-113-2-160-15,-9-4-896 0</inkml:trace>
  <inkml:trace contextRef="#ctx0" brushRef="#br0" timeOffset="169121.22">9645 9952 2607 0,'0'0'700'0,"0"0"-555"16,0 0 79-16,0 0-97 16,0 0-86-16,0 0 8 15,114 144-32-15,-92-82-7 0,2 1 4 0,-4-9-13 16,-2-12-1-16,-2-14 0 16,-6-16 0-16,-2-12 4 15,-2-4 13-15,-1-28 25 16,3-16-6-1,2-18-35-15,5-10-1 16,3-3-12-16,2 9-108 0,16 24-189 16,-8 22-563-16,-3 24-478 0</inkml:trace>
  <inkml:trace contextRef="#ctx0" brushRef="#br0" timeOffset="169451.98">10316 10323 945 0,'0'0'1373'16,"0"0"-705"-16,0 0-320 16,0 0-78-16,0 0-159 15,55-115-79-15,-28 69-32 16,-1-2-3-16,-3 4-51 16,-7 4-24-16,-10 8 7 0,-6 8 38 15,-2 10 17-15,-25 12 16 16,-6 2 27-16,-9 14-4 15,-1 22 1-15,3 12 1 16,9 8 11-16,13 7 26 16,13-2-23-16,5-4-17 15,23-11 4-15,21-14-26 16,18-16 0-16,10-16-57 16,8-4-100-16,23-56-188 15,-21 4-426-15,-18-3-294 0</inkml:trace>
  <inkml:trace contextRef="#ctx0" brushRef="#br0" timeOffset="170221.07">10926 9988 1846 0,'0'0'826'0,"0"0"-365"16,0 0-168-16,0 0-96 16,0 0-68-16,0 0-45 15,-83 108-8-15,63-55-23 16,9 1-34-16,9 0-3 15,2-8-16-15,23-12-29 0,16-14-32 16,11-18-58-16,10-2-34 16,2-36 8-16,3-16-27 15,-5-12 29-15,-9-12 91 16,-8-21 52-16,-16 3 22 16,-12-4 53-16,-9 3 24 15,-6 23 3-15,0 8 36 16,-6 22 27-16,-3 24-14 15,-3 18-52-15,4 18-58 16,-5 32-41-16,1 22 2 16,1 16 11-16,7 5-12 15,4 1 7-15,0-10-7 16,25-12-1-16,6-16 0 0,9-19-20 16,4-19-10-1,3-18-6-15,-1 0-3 0,-3-29 9 16,-7-11 19-16,-10-6 11 15,-6-4 11-15,-6 4-10 16,-6 8-1-16,-5 16 12 16,-3 16 6-16,0 6-13 15,0 22-4-15,0 20-1 16,-3 12 0-16,3 7-2 16,0-3-4-16,0-8-1 15,19-14-43-15,2-12-40 16,-3-14 0-16,3-10 47 15,-4-4 26-15,-1-24 5 0,-1-9 11 16,4-7 0-16,-4-6 1 16,3 0 9-1,-3 6-1-15,1 6 29 0,0 12 20 16,-5 10-12-16,2 14 6 16,1 2-30-16,1 8-10 15,5 20 8-15,-2 10-17 16,2 8-2-16,-4 0-17 15,-5-4-89-15,-7-3-20 16,-2-13 12-16,-2-8 25 0,0-10 77 16,0-8 12-1,-6 0 74-15,2-22 35 0,4-12-25 16,0-11-34-16,2-5-29 16,22 0-21-16,3 4-24 15,2 6-93-15,-9 4-159 16,-9 10-424-16,-11 8-461 0</inkml:trace>
  <inkml:trace contextRef="#ctx0" brushRef="#br0" timeOffset="170398">11111 9803 2550 0,'0'0'868'0,"0"0"-526"16,0 0-130-16,0 0-124 15,0 0-61-15,0 0-27 16,216-66-90-16,-124 42-523 16,-5 0-1103-16</inkml:trace>
  <inkml:trace contextRef="#ctx0" brushRef="#br0" timeOffset="170629.67">11980 9468 1358 0,'0'0'1506'0,"0"0"-740"16,0 0-529-16,0 0-73 0,151 22-99 16,-75 21-65-1,9 15 0-15,8 28 0 0,-4 29 0 16,-15 27 0 0,-29 8 0-16,-39-9 0 0,-10-31 0 15,-34-36 0-15,-9-18 0 16,-11-10 0-16,-11 7-18 15,-12-2-45-15,-16 0-59 16,23-17-239-16,23-22-676 0</inkml:trace>
  <inkml:trace contextRef="#ctx0" brushRef="#br0" timeOffset="171524.1">13983 9232 2174 0,'0'0'801'0,"0"0"-240"16,0 0-240-16,0 0-82 16,0 0-239-1,0 0 0-15,-36 144 0 16,36-1 0-16,0-7 0 0,7-28 0 16,4-38 0-16,0-25 0 15,0-4 0-15,1-2 0 16,-3-9 0-16,-3-18 0 15,-6-12 0-15,0 0 0 16,0-28 0-16,4-8 0 16,5-8 0-16,7 2 0 15,4 10 0-15,9 10 0 16,5 18 0-16,6 4 0 16,2 22 0-16,1 18 0 0,-8 10 0 15,-8 4-26 1,-16 0-37-1,-11-4-18-15,-5-4 2 0,-28-8 35 0,-14-12 8 16,-4-9 28-16,-3-16 8 16,7-1 1-16,9-8 33 15,12-12-2-15,15-2-2 16,11 2 18-16,0 4-32 16,22 4 2-16,18 4-10 15,16 4-8-15,13 0 0 16,9 2-2-16,6-4-4 15,1-4 5-15,-4-6-16 16,-10-8 16-16,-13-4-17 0,-18-6 18 16,-18-4 6-1,-13-2 1-15,-9-2 22 0,-7 6 8 16,-17 5-16-16,-5 13 21 16,-3 18 11-16,1 5-53 15,4 32 0-15,10 17 0 16,11 11 0-16,6 1 0 15,15-6 0-15,25-10 0 16,15-12 0-16,51-32-96 16,-13-6-150-1,-7-8-600-15</inkml:trace>
  <inkml:trace contextRef="#ctx0" brushRef="#br0" timeOffset="172325.84">15755 9954 2284 0,'0'0'948'0,"0"0"-569"15,0 0-106-15,0 0-145 16,0 0-44-16,0 0-84 16,0 0 0-16,77-157 0 15,-59 91-23-15,-7-8 5 16,-11-22 17-1,0 3-4-15,-4 1 5 0,-17 6 0 0,2 30 6 16,-1 12 8-16,3 28-4 16,5 16 4-16,3 56-11 15,1 46-3-15,8 34 0 16,4-1 0-16,17-27 0 16,6-34 0-1,4-27 0-15,12-1 0 0,8-6 0 16,9-10-20-16,2-24-25 15,-4-8-22-15,-6-36-2 0,-14-20 31 16,-12-29 19-16,-13-33 19 16,-13-30 6-16,0 14 15 15,-6 33 22-15,-3 45-10 16,0 48 29-16,2 10 31 16,-1 26-93-16,-3 60 0 15,6 50 0-15,5 19 0 16,7-21 0-16,15-38 0 31,0-41 0-31,1-17 0 0,1-6 0 0,2-6 0 16,1-12 0-1,-4-14 0-15,-3-16 0 0,-1-26 0 16,0-12 0-16,-1-6 0 0,-3-2 0 16,1 9 0-16,-5 15 0 15,-5 20 0-15,1 18 0 16,0 2 0-16,0 32 0 15,6 14 0-15,3 10 0 32,9 3 0-32,3-3 0 15,10-10 0-15,8-14 0 16,6-14 0-16,0-18 0 16,-2-2 0-16,-7-20 0 15,-9-16 0-15,-11-12 0 16,-7-9 0-16,-7-5 0 0,-7 0 0 15,-2 10 0-15,0 14 0 16,-6 22 0-16,-5 16 0 16,-3 14 0-16,3 28 0 15,5 14 0-15,6 4 0 16,0-3 0-16,27-7 0 16,10-14 0-16,7-16-50 15,-1-18-151-15,-16-20-344 16,-12-21-271-16,-15-2-793 0</inkml:trace>
  <inkml:trace contextRef="#ctx0" brushRef="#br0" timeOffset="172498.57">15551 9569 2718 0,'0'0'851'15,"0"0"-647"-15,0 0-14 16,123 32-57-16,-5-26-133 15,32-6 0-15,-17-12-123 16,-29-12-1195-16</inkml:trace>
  <inkml:trace contextRef="#ctx0" brushRef="#br0" timeOffset="173366.11">17760 9723 1270 0,'0'0'666'0,"0"0"52"16,0 0-187-1,0 0-242-15,144 24-54 0,-105-50-80 16,-6-18-55-1,0-16-46-15,-4-13-9 0,-5-10-30 16,-1-24-4-16,-12 11-4 16,-6 0-7-16,-5 9 0 15,0 33 0-15,-16 14 0 16,-7 32 0-16,-10 28 0 16,-3 75 0-16,7 45 0 15,14 22 0-15,15-5 0 16,17-39 0-16,20-44 0 0,0-24 0 15,12-14 0-15,15-5 0 16,10-11 0-16,6-14 0 16,-8-6 0-16,-14-31 0 15,-18-14 0-15,-15-14 0 16,-15-5 0 0,-7-2 0-16,-3 6 0 0,0 16 0 15,-3 17 0-15,-3 26 0 16,4 2 0-16,0 39 0 15,2 15 0-15,0 7 0 16,19-2 0-16,8-6 0 16,8-11 0-16,2-15 0 0,1-16 0 15,-5-12 0-15,-4 0 0 0,-2-19 0 16,-4-13 0-16,2-10 0 16,-2-4 0-16,-1-2 0 15,-2 2 0-15,-4 8 0 16,-3 12 0-16,-6 16 0 15,-5 10 0-15,3 8 0 16,1 26 0-16,3 12 0 16,5 4 0-16,1 0 0 0,7-6 0 15,5-12 0 1,0-11 0-16,0-15 0 0,-1-6 0 16,-4-6 0-16,1-20 0 15,-1-6 0-15,2-7 0 31,-1-1 0-31,-1 0 0 16,-2 6 0-16,-4 10 0 16,-3 14 0-16,-4 10 0 15,-2 2 0-15,1 24 0 16,4 10 0-16,1 4 0 16,5 0 0-16,0-4 0 15,4-10-21-15,1-9-75 16,-4-12-30-16,2-5-44 15,-6-20-44-15,-4-10-161 16,-11-2-596-16</inkml:trace>
  <inkml:trace contextRef="#ctx0" brushRef="#br0" timeOffset="173530.31">18662 9144 2567 0,'0'0'834'15,"0"0"-324"-15,0 0-325 0,0 0-185 16,0 0 0 0,0 0 0-16,169 64-484 0,-111-42-2114 0</inkml:trace>
  <inkml:trace contextRef="#ctx0" brushRef="#br0" timeOffset="174352.62">19778 9699 2673 0,'0'0'921'16,"0"0"-707"-16,0 0-52 0,0 0-90 16,118-76-45-16,-78 50-15 15,1-2-12-15,-8-2-24 16,-14-2 4-16,-11 1-4 15,-8 5 3-15,-18 11 5 16,-24 11-1-16,-12 4 16 16,-4 26-1-16,2 20 2 15,14 12 1-15,20 4-1 16,22 0 0-16,10-4-2 16,40-8 2-16,21-14 5 15,11-14-5-15,12-15-10 0,2-7-22 16,-7-16-40-1,-8-15 32-15,-15-5 23 0,-17-6 17 16,-15 0 22-16,-15-2 20 16,-14 2-12-16,-5 10-3 15,-5 10 0-15,-24 18-3 16,-4 4-20-16,-7 26 2 16,0 20-4-16,4 6-2 15,12 4 0-15,10-5 0 16,14-8-15-16,0-13 14 15,5-9 0-15,17-15 1 16,5-6 13-16,2-10 2 0,2-18 6 16,0-11 0-16,-2-2-15 15,-4-4 0-15,-5 5-6 16,-7 8 0-16,-6 12 10 16,-5 12-10-16,-2 8 0 0,0 14-12 15,0 22 2-15,0 8 9 16,0 7-7-16,0-4 8 15,4-7-7-15,8-9-25 16,3-15-8-16,4-12-8 16,0-4 25-16,3-15 23 15,3-17 0-15,2-8 0 16,4-6 39-16,5 0-4 16,-1 2 1-16,1 10-2 15,-5 10-17-15,-4 16-1 16,-3 8-16-16,-4 6 2 15,-2 26 4-15,-2 8-6 16,-3 4 0-16,-4 3-1 0,0-6-1 16,-2-9-11-16,-3-11-2 15,-2-11 15-15,-2-10 4 16,0 0 17-16,0-13 29 16,0-14-50-16,0-12 0 15,0-13 0-15,7-10 0 16,26-36 0-16,0 14-204 15,-1 9-1390-15</inkml:trace>
  <inkml:trace contextRef="#ctx0" brushRef="#br0" timeOffset="175527.92">22024 9454 1722 0,'0'0'779'16,"0"0"-90"-16,0 0-195 0,0 0-237 15,0 0-102-15,0 0-155 16,0 0 0-16,-138-60 0 16,97 123 0-16,6 15 0 15,12 10 0-15,19 0 0 16,4-7 0-16,39-17 0 16,21-20 0-16,15-22 0 15,12-20 0-15,5-4 0 16,-7-30 0-16,-17-8 0 15,-15-9 0-15,-16 1 0 0,-18 4 0 16,-9 10 0 0,-8 10 0-16,-2 16 0 0,0 8 0 15,-10 18 0-15,-3 22 0 16,2 10 0-16,8 2 0 16,3-4 0-16,10-9 0 15,17-13 0-15,2-12 0 16,2-14 0-16,-5 0 0 15,-4-20 0-15,-8-14 0 16,-5-6 0-16,-9-7 0 16,0-7 0-16,-11 0 0 0,-16 0 0 15,-6 10 0-15,-4 14 0 0,2 20-3 16,2 10-8-16,4 30 4 16,9 16 1-16,11 8 0 15,9-4 6-15,2-6 0 16,31-11-2-16,17-15 10 15,14-18-8-15,14 0 4 16,2-25-2 0,-1-11 6-16,-8-2-8 0,-13 0 0 15,-14 6 13-15,-15 4-13 0,-9 10 0 16,-11 8 0-16,-4 10 0 16,-5 0 0-16,0 20 0 15,0 12 0-15,0 8 0 16,0 0 0-1,0-2 0-15,4-8 0 0,18-9 0 16,9-14 0-16,10-7 0 16,1-2 0-16,3-21 0 15,-5-8 0-15,-5 1 0 16,-6 0 0-16,-8 6 0 16,-8 6 0-16,-3 8 0 15,-2 8 0-15,1 2 0 16,1 0 0-16,2 16 0 0,1 2 0 15,0 2 0-15,-1-2 0 32,-2-4 0-32,2-4 0 0,-3-4-15 0,2-6-15 15,3 0 16-15,3-4 5 16,3-12 8 0,5-2 1-16,2 0-9 0,-1 4 4 15,-2 4 4-15,-1 6 1 16,-3 4 0-16,-2 0 6 15,0 8 0-15,-1 6 11 16,4 0-17 0,1-4-8-16,5-8-1 0,6-2-43 15,14-28-194 1,-8-8-347-16,-7-4-737 0</inkml:trace>
  <inkml:trace contextRef="#ctx0" brushRef="#br0" timeOffset="176631.96">24049 9079 1612 0,'0'0'807'16,"0"0"-224"-16,9-108-103 16,-9 80-202-16,0 12-59 15,0 16-102-15,-9 8-117 16,-1 34 0-16,-9 38 0 16,9 5 0-16,0 9 0 15,8 4 0-15,2-19 0 0,0-2 0 16,12-16 0-16,-4-19 0 15,1-16 0-15,-3-16 0 16,2-10 0-16,0 0 0 16,5-26 0-16,8-10 0 15,3-5 0-15,3 4 0 16,0 9 0-16,-1 13 0 16,1 15 0-16,2 4 0 15,-2 32 0-15,0 11 0 16,-7 5-8-16,-7 2-4 15,-9-2-45-15,-4-6 2 0,-15-5-2 16,-21-12 24 0,-8-11 33-16,-8-7 0 0,4-11 2 15,10 0 14-15,15-4-10 16,23-17 20-16,5-5-26 16,39-8-5-16,24-8 4 15,7-4-58-15,8 2-14 16,-10 2 22-16,-13 9 19 15,-18 12 32-15,-17 6 2 16,-16 14 70-16,-9 1 22 16,0 0-58-16,0 22-18 0,-9 14 9 15,2 10-25 1,7 6 4-16,0 2-6 0,13-4-14 16,21-10 14-16,4-11-15 15,4-14 14 1,1-15 1-16,-3 0 0 0,-7-15 18 15,-4-15 21-15,-2-5 0 16,-8-3 31-16,2 0-70 16,-5 6 0-16,-3 6 0 15,-2 12 0-15,-4 10 0 16,0 4 0-16,1 16 0 16,1 18 0-16,0 8 0 0,0 3 0 15,0-5 0-15,2-7 0 16,0-11 0-16,2-9 0 15,1-13 0-15,3 0 0 16,4-18 0-16,8-14 0 16,4-8 0-16,7-5 0 15,3 1 0-15,-6 8 0 16,-3 8 0-16,-7 14 0 16,-7 14 0-16,-5 0 0 0,1 16 0 15,-3 12 0 1,3 6 0-16,-1 0 0 0,6-4-47 15,2-4-55-15,0-12-166 16,0-14-225 0,-10-8-175-16,-8-16-409 0</inkml:trace>
  <inkml:trace contextRef="#ctx0" brushRef="#br0" timeOffset="176757.34">25165 9144 1196 0,'0'0'1467'0,"0"0"-790"15,0 0-344-15,0 0-152 16,0 0-181-16,0 0-103 0,0 0-703 16</inkml:trace>
  <inkml:trace contextRef="#ctx0" brushRef="#br0" timeOffset="178054.58">26300 9360 2352 0,'0'0'596'0,"0"0"-351"0,0 0-19 16,-114-48-122 0,54 52-44-16,-7 36-50 0,0 17 2 15,7 9-2-15,11 6-9 16,17-4 10-16,19-8-11 15,13-14 0-15,7-15 11 16,26-18-10-16,10-13 39 16,1-6 34-1,4-26-5-15,-9-10 21 16,-3-4-23-16,-7-2-16 16,-7 2 15-16,-9 10-66 15,-4 12 0-15,-6 14 0 16,-3 10 0-16,0 11 0 0,0 25 0 15,0 15 0 1,0 1 0-16,9 0-8 0,20-10-16 16,15-12-13-16,10-16 1 15,8-14 25-15,0-10-10 16,-1-28 8-16,-12-16 12 16,-9-14 2-1,-7-24-1-15,-4-28 0 0,-6-29-27 16,-10 10-18-16,-11 34 2 15,-2 38 29-15,-2 41 14 0,-19 18 38 16,-2 8 11-16,-14 50-31 16,-1 59-16-16,12 45 17 15,15 16-13-15,11-25-5 16,20-41 13-16,14-44-13 16,7-18 6-16,13-4-7 15,11-9-9-15,8-11 7 16,-6-18-10-16,-7-10 12 15,-13-25 12-15,-9-11-3 16,-11-4 36-16,-5-4-3 16,-7 2-17-16,-3 10-11 0,-3 14-14 15,-7 16 0 1,-2 12 0-16,0 22 0 0,0 26 0 16,0 10 0-16,0 4 0 15,4-4 0-15,16-9-3 16,9-16-46-16,7-15 5 15,6-15 22-15,1-3 22 16,-3-21 0-16,2-12 8 16,-4-8 3-16,-2 1-11 15,-5 0 0 1,-4 10 1-16,-8 8 6 0,-5 16 3 16,-7 6-10-16,-3 10 0 15,0 22-6-15,3 4 6 0,7 4-7 16,5-4 5-16,8-8-10 15,6-12-3-15,-2-10 3 16,1-6 11 0,-10-7 1-16,-6-20 1 0,-11-9 8 15,-5-6 6-15,0-4-6 16,-21-4-9-16,-10-1-3 16,-7 8-15-16,-9 10 3 15,1 15-30-15,1 18-8 16,9 3 29-16,11 27 15 15,17 6 9-15,8 2 8 16,12-6 4-16,23-6 4 0,9-12-15 16,10-12 0-16,6-2 14 15,3-6 0 1,-1-16 20-16,-2-6-4 0,-4 2 2 16,-10 0 2-16,-8 6-19 15,-11 6-1 1,-11 10-6-16,-7 4-9 0,-7 8-7 15,-2 24 7-15,0 8 6 16,0 6-4-16,0 0-2 16,6-4-2-16,8-12-20 15,5-8-2-15,6-13 18 16,2-9 5-16,4-3 1 16,0-21 16-16,3-8-15 0,1-4 12 15,2 0-13-15,-2 0 0 16,-1 6 15-16,-8 10-1 15,-6 10-1-15,-6 10-7 16,-3 0-6-16,-5 26-2 16,4 8-5-16,-4 4-4 15,-2 0-20 1,3-8-76-16,-3-6-85 0,0-10-75 16,-4-14-85-16,-2-2-283 15,-17-20-439-15</inkml:trace>
  <inkml:trace contextRef="#ctx0" brushRef="#br0" timeOffset="178321.95">27175 9148 2328 0,'0'0'839'15,"0"0"-299"-15,0 0-330 16,0 0-96-16,149-10-49 15,-57 10-65-15,11 0 0 0,-15 0 0 16,3 0-36 0,-16 0-41-16,-25 0 8 0,-21 0-3 15,-15 0 27-15,-14 0 8 16,0 0-62-16,-16 4-354 16,-3-2-715-16</inkml:trace>
  <inkml:trace contextRef="#ctx0" brushRef="#br0" timeOffset="180658.03">1488 11664 2263 0,'0'0'344'15,"0"0"7"-15,0 0-11 0,-32-122-90 16,24 104-97-16,-1 10-51 15,-1 8 1-15,2 16-49 16,-3 42-42-16,1 10-7 16,4 18 5-16,6 9-10 15,0-19 0-15,14-2-6 16,15-20-2-16,4-18 8 16,5-22-7-16,2-14 7 15,-5-10 11-15,0-30-5 16,-12-14 9-16,-9-14-5 15,-14-10-8-15,0-3 14 16,-29 1-10-16,-14 8 0 16,-5 16-1-16,1 22-5 15,5 24-14-15,6 14-1 16,11 42-15-16,12 20 21 0,10 16 0 16,3 1 3-16,29-11-9 15,19-16-76-15,12-24-13 16,11-28 32-16,7-10 17 15,-3-42 8-15,-6-20 13 16,-11-12 29-16,-17-6 5 16,-15 1 9-16,-18 9 36 15,-8 12 20-15,0 18 16 16,-10 18 34-16,-3 21-19 16,2 11-82-16,-3 61-14 15,3 53 0-15,3 55 6 0,0 23-6 16,8 6 0-16,0-17 6 15,0-23-5-15,0-9 5 16,10-31 3-16,7-31-8 16,-1-32-1-16,4-18-12 15,4-5-20-15,5-8 10 16,3-14-23-16,1-14 17 16,0-26 27-16,-1-30 1 15,-8-33 0-15,-15-37 9 16,-9-32 6-16,-33 11 9 0,-12 29 3 15,0 44 6-15,10 38 5 16,-3 7-23-16,0 11-8 16,5 14-7-16,8 4-28 15,25 49-98-15,3-1-459 16,23-8-623-16</inkml:trace>
  <inkml:trace contextRef="#ctx0" brushRef="#br0" timeOffset="181532.3">3344 12015 2386 0,'0'0'681'16,"0"0"-399"-16,0 0 28 15,0 0-166-15,5-108-96 16,-1 50-21-16,2-11 6 16,-1-4-13-16,-1-6 4 15,-2 3-23-15,-2 0 0 0,0 4 16 16,-4 10-17-16,-11 16 6 16,-1 21-1-16,-2 25-5 15,-2 26-7-15,-7 69-8 16,5 51 9-16,9 20 6 15,13-17-2-15,0-41 2 16,18-46-6-16,11-20-9 16,11-6-47-1,8-11-16-15,8-18 30 16,-2-7 33-16,-7-40 15 16,-14-20 12-16,-15-16 6 0,-14-12 5 15,-4-5 28-15,-13-3-14 16,-14 10-8-16,-2 16 5 15,4 20-4-15,8 30 20 16,5 20-50-16,12 38-8 16,0 56 7-16,19 34 1 15,7 1-6-15,1-25 6 16,-5-38 0-16,0-28 1 16,3-2-1-16,2-8-7 15,-2-3-1-15,-8-18-11 0,-3-7 19 16,-3-7 0-16,-3-23 10 15,4-12 7 1,-3-9-11-16,-1-3-5 0,1 6 7 16,-4 14-8-16,0 20-7 15,1 14-2-15,5 22-27 16,5 28 22-16,6 14 14 16,4 6 1-16,9-2 5 15,4-9-6-15,8-17-6 16,2-18 6-16,1-22 0 15,-4-2 12-15,-2-32 1 16,-10-17 2-16,-8-9 9 16,-10-6-3-16,-11-4 12 0,-5 4 1 15,0 10-34 1,-5 16 0-16,-3 18 0 0,-2 20 0 16,6 6 0-16,2 34 0 15,2 18 0-15,2 8 0 16,22 4 0-16,12-8 0 15,11-12 0-15,8-13 0 16,5-17 0-16,3-18-60 16,-7-2-72-16,-9-26-153 15,-22-34-96-15,-13 5-334 16,-12 3-227-16</inkml:trace>
  <inkml:trace contextRef="#ctx0" brushRef="#br0" timeOffset="181690.52">3000 11739 2730 0,'0'0'591'16,"0"0"-291"-16,0 0-116 16,114-9-142-16,49 8-42 15,-14 1-247-15,7 0-788 0</inkml:trace>
  <inkml:trace contextRef="#ctx0" brushRef="#br0" timeOffset="182226.94">5314 12093 660 0,'0'0'2008'0,"0"0"-1732"16,0 0 52-16,0 0-27 16,0 0-159-16,135-58-83 15,-83 30-26-15,3-8-18 16,-1-4-15-16,-7-4 0 16,-12 0-8-16,-12-1 8 15,-14 8 14-15,-9 6 7 16,0 12 21-16,-23 11 19 15,-2 8 2-15,-2 22-42 16,4 28-21-16,4 16-5 0,15 12 5 16,4 0 6-1,18-7 0-15,29-13-5 16,13-18 7-16,13-19-7 0,5-21 5 16,-2-1-5-16,-9-34 14 15,-12-8-6-15,-16-8 3 16,-15-3-12-16,-13 0 0 15,-11 6 0-15,0 8 0 16,0 16 0-16,0 16 0 16,-9 8 0-16,2 22 0 15,1 24 0-15,4 16 0 16,2 4 0-16,6 0 0 16,25-10 0-16,15-13 0 0,8-21-72 15,27-24-185-15,-16-26-362 16,-12-13-679-16</inkml:trace>
  <inkml:trace contextRef="#ctx0" brushRef="#br0" timeOffset="182354.43">6412 11446 2421 0,'0'0'794'0,"0"0"-259"16,0 0-286-16,0 0-152 15,0 0-97-15,0 0-29 16,49 122-189-16,-3-55-687 0,2-6-1028 15</inkml:trace>
  <inkml:trace contextRef="#ctx0" brushRef="#br0" timeOffset="183322.42">6954 11935 1833 0,'0'0'741'0,"0"0"-223"0,10-108-39 0,-8 57-273 16,-2 5-65-16,0 5-57 15,-19 10-36-15,-12 13-21 0,-12 16-26 16,-6 4 6-16,-4 34 1 16,3 17-8-16,11 9-2 15,16 2-7 1,16-8-10-16,7-14-7 0,25-14-5 16,13-16 31-16,6-12 6 15,-1-2-5 1,-3-20 17-16,-7-4 13 0,-8 0 3 15,-7 8-34-15,-9 6 0 16,-5 8 0-16,-2 4 0 16,0 14 0-16,3 26 0 0,6 34 0 15,2 38 0-15,3 41 0 16,-3 17 0-16,-4-5 0 16,-7-35 0-16,-2-42 0 31,0-23 0-31,-6-13 0 0,-7-2 0 0,-6-4 0 31,2-8 0-31,-5-20 0 16,-1-18 0-16,-4-14 0 15,-4-34 0-15,0-34 0 16,0-47 0-16,13-39 0 16,16-9 0-16,2 29 0 15,26 44 0-15,13 49 0 0,9 15 0 16,15 3 0-16,17-2 0 15,12 1 0-15,-3 10-3 16,-2 6-18-16,-14 4 7 16,-15-2-10-16,-14 2 8 15,-15-4-10-15,-15-2 2 16,-12-2 24-16,-2-3-12 16,-8 4-1-16,-15 3 5 15,-4 8 8-15,-2 11 9 16,0 3 14-16,4 37-22 15,1 17-1-15,9 14 1 0,10 4-1 16,5-2 10-16,11-9-10 16,25-17 0-16,9-18 1 15,3-19 5-15,6-7 10 0,-5-14-8 16,-5-19 2-16,-8-7 5 16,-9-5 20-16,-5 1-9 15,-9 2-26-15,-3 6 0 16,-6 10 0-16,-2 10 0 15,-2 14 0-15,3 2 0 16,1 16 0-16,7 14 0 0,3 10 0 16,3 0 0-16,1-4 0 15,0-9 0-15,-5-9 0 16,0-10 0-16,3-8-7 16,3 0 7-16,4-22 7 15,6-9-7-15,5-5 0 16,-1-2-3-16,-2 2-4 15,-2 10 6 1,-2 10 1-16,-7 14-1 0,1 2-4 16,-2 20 5-16,4 12-1 15,-1 6-12-15,2 3 6 0,-1-9 6 16,-1-6-7-16,1-15-26 16,-2-8-40-16,18-21-82 15,-6-17-211 1,-2-5-936-16</inkml:trace>
  <inkml:trace contextRef="#ctx0" brushRef="#br0" timeOffset="183795.4">8865 11606 2087 0,'0'0'775'16,"0"0"-261"-16,0 0-164 16,0 0-148-16,0 0-136 15,0 0-55-15,0 0 2 16,17 148 7-16,12-61-1 16,0 1-18-16,3-7 7 15,1-13-8-15,0-20-5 16,2-23-4-16,-4-16 7 15,-5-9 2-15,-4-27 29 16,3-20-12-16,0-32-17 0,-6-1 0 16,1-8 0-16,1 3 0 15,-2 27 0-15,4 18-122 16,17 40-235-16,-7 34-444 16,3 19-214-16</inkml:trace>
  <inkml:trace contextRef="#ctx0" brushRef="#br0" timeOffset="185465.78">10095 11919 1765 0,'0'0'744'0,"-33"-108"-232"0,-1 44-151 16,-6 2-106-16,-5 15-116 15,-4 23-28-15,1 24-16 16,-4 16-64-16,-4 57-19 15,14 4-12-15,11 12 0 16,19-1-1-16,12-26 1 16,25-3-8-16,20-22-4 15,13-20 12-15,4-17 8 16,-1-13-1-16,-9-27 7 0,-9-11 10 16,-14-10-23-1,-13-3 25-15,-10 4-14 0,-6 10-12 16,0 14 0-16,0 15 0 15,0 21 0-15,-2 4 0 16,0 32 0-16,2 17 0 16,0 9 0-1,14 2 0-15,19-8 0 0,15-12 0 16,13-20 0-16,5-16 0 16,6-8-36-16,-3-32 9 15,-7-18-5-15,-12-16 9 16,-15-10 23-16,-15-8 0 15,-15-5 0-15,-5-1 20 0,-10 4-19 16,-14 9 11-16,-7 13 3 16,2 24 11-16,3 28 18 15,1 14-44-15,7 61 0 16,9 47 0-16,9 32 0 16,13-5 0-16,20-29 0 15,6-42 0-15,3-34 0 16,12-3 0-16,8-14 0 15,7-11-3-15,-7-4 6 16,-10-28-3-16,-12-12 0 16,-14-8 0-16,-7-2 0 15,-11 2 0-15,-6 2 0 0,-2 10 0 16,0 11 0-16,0 15 0 16,0 10 0-1,0 20 0-15,0 24 0 0,7 13 0 16,9 5 0-16,6-6 0 15,4-10 0-15,8-16 0 16,-3-18 0-16,2-12-17 16,-2-4 16-16,-1-24 1 15,-6-10 0-15,1-6 4 16,-5-4 2-16,0 0-4 16,-2 4-2-16,-5 9 0 0,-1 11 6 15,-6 15-6-15,-4 9 0 16,0 0 0-16,3 19-20 15,1 13 20-15,6 7-1 16,5 3-1-16,8-4 1 16,6-4 1-16,5-10-12 15,7-10 6-15,-1-8-12 16,0-6 16-16,3 0-8 16,-6-2 2-16,-3-14 8 15,-5-4 0-15,-4-2 0 16,-7-4 9-16,-5-2-8 15,-1-4 12-15,-5-4-6 16,-2-3-6-16,-3 2 9 0,-4 0-9 16,0 11 4-16,0 8 28 15,0 12-33-15,0 6 0 16,-4 10 0-16,-3 22 0 16,1 6 0-16,3 6 0 15,3-1 0-15,0-5 0 0,5-8 0 16,19-8 0-1,5-10 0-15,7-10 0 0,4-2 0 16,0-2-9 0,-6-14-18-16,-6-4-3 15,-6-2-3-15,-8-4 0 16,-7-3-11-16,-7-3 4 0,0-5 11 16,-4-3-20-1,-15-1-10-15,-3 5 29 0,-2 6 21 16,-3 8 9-1,2 8 24-15,3 10 20 16,-3 4-8-16,2 0-20 16,0 8-2-16,3 10-4 15,0 4-4-15,4 4 15 0,5 2-9 16,2 6 6-16,2 2 15 16,3 7-10-16,4 1 7 15,0 0 9-15,0 0-9 16,8-4 6-16,13-4-36 15,8-6 0-15,6-8 0 16,13-8 0-16,4-10 0 16,11-4 0-1,4 0 0-15,4-18-14 0,0-8 14 16,-4-2 0-16,-5-4 11 0,-8-4-11 16,-9-4 0-16,-7-4 3 15,-9-5-3-15,-10-3 0 16,-7-2 0-16,-5-2 0 15,-7 4 0-15,0 6 0 16,-7 12-4-16,-15 12 4 16,-5 13 4-16,-2 9-4 15,-2 17 0-15,4 17 0 16,5 12 0-16,10 4 0 0,12 0 0 16,0-4 0-16,25-5 0 15,13-9 0-15,7-6 0 16,5-4 0-16,2-2 0 15,-5-2 0-15,-9 2 0 16,-11 2 0-16,-10 0 0 16,-7 0 0-16,-10 2 0 15,0-2 0-15,-23 0 0 16,-18-2 0-16,-11-2 0 16,-13-3-3-1,-7-4-34-15,-24-4-86 0,17-7-242 0,14 0-546 16</inkml:trace>
  <inkml:trace contextRef="#ctx0" brushRef="#br0" timeOffset="186426.98">13071 11600 388 0,'0'0'940'0,"0"0"-616"0,0 0 78 16,0 0 86-16,0 0-137 15,0 0-21-15,0 0-55 16,0-110-48-16,-11 104-65 16,-2 6-33-16,-5 0-49 15,-7 20-80-15,-4 22 0 16,3 14 0-16,4 10 0 15,10 5 0-15,12-7 0 16,6-10 0-16,25-18-32 16,9-16 7-16,8-18 24 15,4-2-6-15,-3-28 7 0,-9-12 1 16,-7-10 0-16,-13-4 13 16,-9-9-13-16,-9-1 7 15,-2-4 6-15,0-2-13 16,0 4-1-16,0 5 1 15,-2 13-1-15,2 14 24 16,0 16-24-16,0 16 0 16,0 2 0-16,5 38 0 15,19 35 0-15,12 41 0 0,9 42 0 16,-1 19 0-16,-2-3 0 16,-8-9 0-16,-12-19 0 15,-2-4 0-15,-5-3 0 16,-3-25 0-16,1-28 0 15,-1-27 0-15,1-17 0 16,5-7 0-16,4-4 0 16,7-13 0-16,4-16 0 15,0-6 0-15,4-30 0 16,-4-15 0-16,-9-13 0 0,-10-12 0 16,-14-22 0-16,-16 1 0 15,-28-1 0-15,-21 4 0 16,-9 20 0-1,-10 4 0-15,3 20 0 0,10 15 0 16,20 16 0-16,24 10 0 16,27 5 0-16,14 0 0 15,106-15-39-15,-2-4-285 16,9-5-1039-16</inkml:trace>
  <inkml:trace contextRef="#ctx0" brushRef="#br0" timeOffset="186962.34">15311 11354 608 0,'0'0'1715'0,"0"0"-905"16,0 0-342-1,0 0-202-15,0 0-145 0,0 0-85 16,-142 128-15-16,81 18-20 16,-1 15 5-16,11-25 1 15,17-36-5-15,18-46 7 16,12-19-9-16,2-5-11 15,2-10 11-15,4-12 0 16,23-8 12-16,10-32 13 16,19-40-25-16,9-43 0 0,2-41 0 15,-9-15 0-15,-18 7 0 16,-16 38 0-16,-14 45 0 16,-6 31 0-16,-2 24 0 15,-2 10 0-15,0 12 0 31,0 4 0-31,0 44 0 0,0 46 0 0,17 36 0 16,8 15 0-16,4-16 0 16,-2-31 0-16,-7-34 0 15,-2-6 0-15,2 0 0 16,0-2 0-16,2-2 0 16,-4-16 0-16,-5-13-86 15,-1-11-193-15,-8-10-214 0,-4-14-145 16,0-8-423-16</inkml:trace>
  <inkml:trace contextRef="#ctx0" brushRef="#br0" timeOffset="187126.5">15115 11875 2134 0,'0'0'871'0,"0"0"-352"15,0 0-167-15,0 0-132 16,0 0-220-16,0 0 0 15,0 0 0-15,147-6 0 16,-61 6-107-16,-14-2-589 0,-9-4-1369 16</inkml:trace>
  <inkml:trace contextRef="#ctx0" brushRef="#br0" timeOffset="187594.41">15936 11049 696 0,'0'0'1198'16,"0"0"-704"-16,0 0-26 0,0 0 5 15,0 0-168-15,0 0-119 16,0 0-118-16,-15 114 25 16,-16 42 22-1,2 27-115-15,11 8 0 16,18-17 0-16,9-34 0 16,33-28 0-16,8-33 0 0,6-29 0 15,21-14 0-15,39-14-30 16,28-22-134-16,-11-4-446 15,-33-30-564-15</inkml:trace>
  <inkml:trace contextRef="#ctx0" brushRef="#br0" timeOffset="188766.16">17106 11678 628 0,'0'0'1628'15,"0"0"-914"-15,0 0-209 16,0 0-255-16,-117-118-88 15,86 102-66-15,0 8-49 16,-6 8 19-16,-3 0-66 16,-4 26 0-16,-1 14 0 0,3 12 0 15,11 5 0-15,10 1 0 16,15-8 0-16,6-10 0 16,13-12 0-16,18-14 0 15,8-14 0-15,-2 0 0 16,1-22 0-1,-5-12 0-15,-4-6 0 0,-4-4 0 16,-7 1 0-16,-7 5 0 16,-2 8 0-16,-7 12 0 15,-2 12 0-15,0 6 0 16,0 16 0-16,4 22 0 0,8 8 0 16,10 4 0-1,14 1 0-15,10-13 0 0,17-12 0 16,9-14-27-16,7-12-171 15,4-12-259-15,-5-24-18 16,-4-7 98-16,-14-7 97 16,-16 0 232-16,-13 5 48 15,-17 2 263-15,-12 9 198 16,-2 6-108 0,-12 8-23-16,-9 6-102 0,-6 10-69 0,-4 4-91 15,-2 2-68-15,-6 28 0 16,-1 12 0-16,2 13 0 15,7 4 0-15,9 2 0 16,11-7 0-16,11-8 0 16,4-12 0-1,27-16 0 1,14-16 0-16,6-2 0 0,3-34 0 0,-4-12 0 16,-2-14 0-16,-13-10 0 15,-8-9 0-15,-12-5 0 16,-5-4 0-1,-10-2 0-15,0 6 0 0,0 9 0 16,-8 21 0 0,-2 20 0-16,1 20 0 15,2 14 0-15,2 14 0 16,1 30 0-16,4 14 0 16,0 11 0-16,0 7 0 15,0 2 0-15,2-2 0 16,10-4 0-16,1-6 0 15,7-8 0-15,7-9 0 16,4-17 0-16,9-12 0 16,4-14 0-16,8-6 0 0,-3-21 0 15,-3-18 0 1,-5-12 0-16,-12-7 0 0,-9 0 0 16,-9 6 0-16,-6 12 0 15,-5 10 0-15,0 14 0 16,0 8 0-16,0 8 0 15,-5 0 0-15,0 14 0 16,1 12 0-16,4 6 0 16,0 2 0-16,0 2 0 15,0 0 0-15,6 4 0 0,6 7 0 16,-1 3 0 0,-3 8 0-16,0 8 0 0,-4 4 0 15,-2 4 0-15,0 5 0 16,1 1 0-16,1 2 0 15,2 0 0-15,4-2 0 16,-6-5 0-16,-2-11 0 16,-2-12 0-16,0-12 0 15,-8-14 0-15,-15-12 0 16,-6-12 0-16,-8-2 0 16,-6-16 0-16,-1-18 0 15,6-12 0-15,11-33 0 16,23-39 0-16,21-42 0 0,45-23 0 15,28 7-101-15,5 23-271 16,-28 59-270 0,-20 28-308-16</inkml:trace>
  <inkml:trace contextRef="#ctx0" brushRef="#br0" timeOffset="188930.78">18122 11195 2335 0,'0'0'913'0,"0"0"-322"16,0 0-334-16,0 0-257 0,0 0 0 16,0 0 0-16,0 0 0 15,85 16 0-15,-42 10-662 0</inkml:trace>
  <inkml:trace contextRef="#ctx0" brushRef="#br0" timeOffset="189056.47">18655 11935 2631 0,'0'0'992'0,"0"0"-750"0,0 0-136 16,0 0-106 0,115-54-319-16,-72 30-1237 0</inkml:trace>
  <inkml:trace contextRef="#ctx0" brushRef="#br0" timeOffset="189631.8">19323 11452 2859 0,'0'0'818'0,"0"0"-641"15,0 0-1-15,0 0-110 16,0 0-66-16,0 0 0 15,0 0 0-15,25 96 0 32,-11-34 0-32,-1 2 0 0,5-3 0 0,1-11 0 15,2-12-38-15,1-16 14 16,-4-16 24-16,2-6 0 16,-2-20 11-16,2-20 5 15,2-11 19-15,1-7-35 16,0-2 0-1,0 4 0-15,0 6 0 0,-3 16 0 16,-9 16 0-16,-3 18 0 0,-3 6 0 16,-1 32 0-1,1 16 0-15,2 10 0 0,-1 0 0 16,7-7 0-16,1-13 0 16,3-14 0-16,-1-20 0 15,3-10 0-15,-2-8 0 16,3-28 0-16,0-8 0 15,4-9 0-15,1-2 0 16,0 4 0-16,0 7 0 16,-6 14 0-16,-1 16 0 15,-7 14 0-15,-1 10 0 16,-4 28 0 0,3 12 0-16,4 9 0 0,7-1 0 15,5-4 0-15,10-12-93 16,7-16-179-16,30-26-240 0,-7 0-299 15,-5-21-462-15</inkml:trace>
  <inkml:trace contextRef="#ctx0" brushRef="#br0" timeOffset="190432.41">20615 11514 1038 0,'0'0'826'16,"0"0"-141"-16,0 0-133 15,0 0-75-15,0 0-263 16,-153-77-95-16,104 116-40 0,4 13-26 15,7 8 0 1,14 2-53-16,13-5 0 0,11-11 0 16,0-14 0-16,20-12-12 15,9-14 3-15,7-6 9 16,2-13 12-16,-3-16-3 16,1-7-9-16,-5-4 0 15,-4 0 0-15,-5 3 0 16,-7 11 0-16,-5 10 0 15,-4 14 0-15,-1 2 0 16,1 20 0-16,4 14 0 16,5 8 0-16,7 1 0 15,7-7-8-15,7-12-56 0,4-15-29 16,3-9-35-16,1-15 10 16,-4-25 38-16,-7-13 38 15,-8-11 42-15,-7-8 18 16,-7-10 7-16,-5-22 35 15,-4-25-19-15,-2 9-2 16,0 13 13-16,0 27 1 16,-6 38 26-16,-5 16 25 15,-1 20-42-15,4 38-62 16,3 75 0-16,5 49 0 16,9 20 0-16,26-7 0 0,8-47 0 15,-3-44 0-15,-2-29 0 16,-2-20-12-16,6-7-17 15,5-13 20-15,2-9 8 16,-7-13 2-16,-9-28 7 16,-8-14 18-16,-9-7-10 15,-3 0-16-15,-3 6 0 16,-4 10 0-16,-2 15 0 16,-1 22 0-16,-3 9 0 15,0 18 0-15,0 24 0 0,0 8 0 16,0 6 0-1,0-4 0-15,8-8 0 0,13-13 0 16,5-16-14 0,8-12-19-16,-1-3 5 0,3-21 28 15,-1-9-1-15,1-6 1 16,-3-2 21-16,-1 0-13 16,-4 4 14-16,-3 8 3 15,-7 12-25-15,-7 12 0 16,-2 2 0-16,-2 18 0 15,4 14 0-15,2 4 0 16,9 0 0-16,5-6 0 16,9-10-50-16,9-14-91 0,3-6-202 15,6-14-164-15,10-34-10 16,-12 4-164-16,-10 4-445 0</inkml:trace>
  <inkml:trace contextRef="#ctx0" brushRef="#br0" timeOffset="190725.52">22427 11273 1382 0,'0'0'809'16,"0"0"-169"-16,0 0-299 16,0 0-44-16,0 0-149 15,0 0-35-15,0 0-34 16,-75 141-49-16,41-89-7 16,1-2-20-16,2-4-3 0,4-10-69 15,9-12-62-15,7-11-2 16,5-13 11-16,0-3-14 15,2-23-112-15,-3-10 85 16,5-8 118-16,0-2 45 16,2 0 42-16,0 6 113 15,7 7 73-15,7 14 19 16,-2 13-34 0,1 6-90-16,8 3-45 15,3 23-17-15,6 5-43 0,3 3-18 16,2-4-9-16,1-6-134 0,11-14-160 15,-9-8-304-15,-9-2-395 0</inkml:trace>
  <inkml:trace contextRef="#ctx0" brushRef="#br0" timeOffset="190898.86">22410 10971 1644 0,'0'0'896'15,"0"0"-403"-15,0 0-354 0,0 0-128 16,0 0-11-16,0 0-692 16,0 0-813-16</inkml:trace>
  <inkml:trace contextRef="#ctx0" brushRef="#br0" timeOffset="191065.39">21037 11139 717 0,'0'0'1890'0,"0"0"-1192"0,0 0-403 31,218-4-50-31,-58-10-151 0,21-4-94 16,-5 0-28-16,-49 2-266 16,-42 2-660-16</inkml:trace>
  <inkml:trace contextRef="#ctx0" brushRef="#br0" timeOffset="191365.87">22688 10579 2386 0,'0'0'863'0,"0"0"-647"16,0 0 75-16,0 0-99 15,123 109-44-15,-79-45-148 16,3 14 0-16,4 27 0 15,-4 19 0-15,-14 24 0 16,-18 3 0-16,-15-13 0 16,-21-18 0-16,-18-28 0 15,2-15 0-15,1-19 0 0,-2-6 0 16,-4 0 0 0,-3-2 0-16,6-4-26 0,10-16-43 15,15-16-93-15,18-15-153 16,25-25-504-16,14-9-703 0</inkml:trace>
  <inkml:trace contextRef="#ctx0" brushRef="#br0" timeOffset="191497.69">23499 11664 2006 0,'0'0'825'16,"0"0"-262"-16,0 0-271 0,0 0-158 15,0 0-134 1,0 0-345-16,0 0-1267 0</inkml:trace>
  <inkml:trace contextRef="#ctx0" brushRef="#br0" timeOffset="193793.1">5470 13784 2261 0,'0'0'671'0,"0"0"-399"15,0 0 32 1,0 0-95-16,0 0-100 0,0 0-70 15,0 40-9-15,-2 10 20 16,-2 16-14-16,4 15-6 16,0 0-9-16,0 0-9 15,0-7 0-15,21-12-12 16,6-16 1-16,6-11-1 16,5-20-5-16,5-11 3 15,1-4-8-15,5-15 10 16,0-20 1-16,0-11 7 15,-5-6 1-15,-5-6 3 16,-10-4-12-16,-8 0 12 0,-9-1-11 16,-10 9-1-16,-2 6 13 15,0 14-13 1,-9 12 0-16,-8 14 0 0,-4 8 0 16,-1 6 0-16,-7 28 0 15,0 16 0-15,0 12 0 16,7 9 0-16,8 1 0 15,12-4 0-15,2-10 0 16,9-10 0-16,23-13 0 16,10-12 0-16,7-13 0 15,6-10 0-15,1 0-63 0,-2-14-153 16,-10-24-267-16,-13 2-243 16,-17 2-655-16</inkml:trace>
  <inkml:trace contextRef="#ctx0" brushRef="#br0" timeOffset="194198.6">5445 13375 1881 0,'0'0'655'16,"0"0"-357"-16,0 0 33 16,0 0-89-16,0 0-129 15,0 0-68-15,0 0-32 16,-29 58 10-16,25-40-5 16,4-4-18-16,0-6 10 15,0-6-10-15,0-2-26 0,13 0 26 16,3-10 12-16,-1-10 14 15,-1-2-1-15,-10-4 14 16,-4 2 32-16,0 2-17 16,-4 5-3-16,-14 8 7 15,-5 9-56 1,4 2-2-16,-2 68-110 0,8-2-236 16,8 4-615-1</inkml:trace>
  <inkml:trace contextRef="#ctx0" brushRef="#br0" timeOffset="194419.69">6757 14472 2549 0,'0'0'729'0,"0"0"-376"0,0 0-72 15,0 0-97-15,0 0-184 16,0 0 0-16,0 0 0 16,-40-53-96-16,34 53-630 15,-3 0-1306-15</inkml:trace>
  <inkml:trace contextRef="#ctx0" brushRef="#br0" timeOffset="194863.07">8310 13726 2070 0,'0'0'791'15,"0"0"-293"-15,0 0-145 16,0 0-115-16,0 0-92 16,0 0-146-16,0 0 0 15,25 92 0-15,15-24 0 16,11 12 0-16,10 2 0 0,3-1 0 16,3-5 0-16,-5-12 0 15,-6-10 0-15,-10-12 0 16,-14-12 0-16,-10-16-116 15,-15-14-266-15,-7-1-348 16,0-21-365-16</inkml:trace>
  <inkml:trace contextRef="#ctx0" brushRef="#br0" timeOffset="195129.84">8796 13716 1763 0,'0'0'659'16,"0"0"-179"-16,0 0-25 0,0 0-195 15,0 0-68-15,0 0-87 16,0 0-56-16,-107 32-11 16,67 28 1-16,-7 14 17 15,-8 10-56 1,-9 11 0-16,0-3 0 16,-1-2 0-16,5-8 0 15,12-10 0-15,7-14 0 16,15-13 0-16,8-15 0 0,11-12 0 15,7-8 0-15,0-8-77 16,0-4-170-16,9-16-237 16,2-4-406-16</inkml:trace>
  <inkml:trace contextRef="#ctx0" brushRef="#br0" timeOffset="195424.05">9349 13605 2629 0,'0'0'756'0,"0"0"-411"16,0 0 21-16,0 0-366 15,0 0 0-15,0 0 0 16,-45 133 0-16,20-27 0 15,6 29 0-15,3-7 0 16,11-26 0-16,5-32 0 16,0-22 0-16,19 2 0 0,14-1 0 15,11-3 0-15,14-18 0 16,31-28-195-16,-11-2-573 16,-8-24-869-16</inkml:trace>
  <inkml:trace contextRef="#ctx0" brushRef="#br0" timeOffset="195754.5">9930 13784 1932 0,'0'0'802'0,"0"0"-187"16,0 0-165-16,0 0-273 0,0 0-101 16,0 0-32-16,-71 148-44 15,71-69 0-15,0-1 0 16,4-8 0-16,18-12 0 15,12-16 0-15,6-16 0 16,9-18 0-16,3-8 0 16,-2-14 0-16,0-20 0 15,-11-12 0-15,-12-8 0 16,-11-7 0-16,-16-2 0 16,0-12 0-16,-31 5 0 15,-12 4 0-15,-11 8 0 16,-3 15 0-16,-3 18 0 15,2 17 0-15,9 8 0 16,9 14-51-16,17 28-216 16,17-8-338-16,6-6-665 0</inkml:trace>
  <inkml:trace contextRef="#ctx0" brushRef="#br0" timeOffset="196024.06">10469 13457 2673 0,'0'0'817'0,"0"0"-602"0,0 0-17 15,0 0-5-15,76 150-193 16,-36-75 0-16,4 9 0 16,-6 4 0-16,-7 6 0 15,-12 1 0-15,-15-5 0 16,-4-10 0-16,-11-8 0 15,-20-12 0-15,-2-10 0 16,-1-9 0-16,0-11-23 16,10-14-516-16,10-10-843 0</inkml:trace>
  <inkml:trace contextRef="#ctx0" brushRef="#br0" timeOffset="196360.33">11443 13832 1713 0,'0'0'781'0,"0"0"-262"15,0 0-46-15,0 0-175 16,0 0-109-16,0 0-105 16,0 0-45-16,71-8-39 15,-22-6 0-15,7 2-66 0,-1 6-188 16,-15 4-352-16,-19 2-611 15</inkml:trace>
  <inkml:trace contextRef="#ctx0" brushRef="#br0" timeOffset="196496.76">11419 14102 1318 0,'0'0'1099'0,"0"0"-530"16,0 0-108-1,0 0-200-15,0 0-99 0,0 0-65 16,0 0-47-1,158 17-50 1,-94-31-8-16,11-7-241 0,-14 3-586 16,-18 4-1566-16</inkml:trace>
  <inkml:trace contextRef="#ctx0" brushRef="#br0" timeOffset="197902">13854 13459 1547 0,'0'0'636'0,"0"0"-322"0,0 0 168 16,0 0-163-16,0 0-60 15,0 0-118-15,0 0-29 16,27-98-13-16,-50 94-45 16,-10 2-18-16,-19 2-19 15,-14 0-2-15,-34 16 1 16,-30 16-16-16,10 2 5 16,10-4-5-16,23-4-1 15,35-8 1-15,2 0 8 16,10-4-2-16,18-4 3 0,20-6-9 15,2-4-8-15,22 2-2 16,25 0 10-16,15 1 14 16,14 2-13-16,8-1-1 15,5 9 0-15,-6 8-26 16,-10 12-2-16,-17 9-19 16,-18 10-41-16,-26 10-23 15,-12 6 54-15,-48 0 57 16,-39 12 0-16,-38 3 0 15,3-11 35-15,11-16 37 16,15-16 9-16,29-14 9 16,4 0-21-16,6-4-34 15,23-9-35-15,21-8 0 0,13-5 0 16,20 0 0-16,45 0 0 16,39-12 0-16,41-4 0 15,11 4 0-15,-22 0 0 16,-31 6 0-16,-39 2 0 15,-13 2 0-15,3-2 0 16,-5 0 0-16,-5 0 0 16,-17 0 0-16,-14 0-44 15,-6-4-62-15,-4 2-158 16,-1-6-671-16</inkml:trace>
  <inkml:trace contextRef="#ctx0" brushRef="#br0" timeOffset="198366.93">14785 13591 2244 0,'0'0'779'0,"0"0"-486"16,0 0 23-16,0 0-119 15,0 0-98-15,0 0-75 16,0 0-15-16,-46 82-5 16,40-65-3-16,6-7-2 15,0-8-10-15,0-2 11 16,0 0 0-16,0-8 7 16,8-13 4-16,-4-5 7 15,-4-2-12-15,0 0 10 0,0 2 4 16,-10 10-5-16,-13 8 12 15,-11 8-5-15,-11 12-22 16,-3 31 0-16,-4 12 0 16,3 20 0-1,11 1 0-15,13 2 0 0,17-1 0 16,8-12 0-16,13-8 0 16,25-13 0-16,17-14 0 15,11-14 0-15,7-12 0 16,0-4 0-16,-1-6 0 15,-7-14 0-15,6-14-202 16,-18 5-504-16,-11 6-546 0</inkml:trace>
  <inkml:trace contextRef="#ctx0" brushRef="#br0" timeOffset="198633.16">15155 14043 780 0,'0'0'1591'0,"0"0"-896"15,0 0-321 1,0 0-51-16,0 0-127 0,0 0-112 15,0 0-51-15,0-17-21 16,0 17-11-16,2 21 6 0,4 11-7 16,0 12 0-1,-4 10 0-15,-2 0 0 0,0 2 0 16,0-6 0-16,0-8 0 16,0-7 0-1,0-12 0-15,13-6 0 0,14-17 0 16,10 0-71-16,26-45-230 15,-12 4-412-15,-7-8-423 0</inkml:trace>
  <inkml:trace contextRef="#ctx0" brushRef="#br0" timeOffset="198884.94">15224 13740 1803 0,'0'0'808'0,"0"0"-425"15,0 0-27-15,0 0-140 16,0 0-91-16,0 0-73 31,0 0-24-31,-40 84-28 0,60-78-6 0,0-4-3 16,0-2 5-16,-2 0 4 16,-5-12 9-16,-6-6-2 15,-7-4 13-15,0 0-8 0,-3 2 6 16,-14 8-18-16,-3 4 0 15,-5 8-75 1,0 24-117-16,6 10-335 0,7 0-714 0</inkml:trace>
  <inkml:trace contextRef="#ctx0" brushRef="#br0" timeOffset="199364.78">15678 13647 2297 0,'0'0'902'15,"0"0"-519"-15,0 0-66 16,0 0-120-16,0 0-197 16,0 0 0-16,0 0 0 0,110-10 0 15,-86 50 0-15,0 13 0 16,-1 9 0-16,-5 6 0 15,-3 2 0-15,-2-3 0 16,1-7 0-16,1-12 0 16,8-12 0-16,4-18 0 15,8-18 0-15,5 0 0 16,3-34 0-16,-3-14 0 16,-3-8 0-16,-8-13 0 0,-8-5 0 15,-10-4 0-15,-11 0 0 16,0 3 0-16,-5 11 0 15,-14 14 0 1,-6 16 0-16,0 18 0 16,-1 16 0-16,1 6 0 15,3 28 0-15,6 12 0 0,10 0 0 16,6 3 0-16,8-4 0 16,24-6 0-16,13-9 0 15,5-12 0-15,10-6 0 0,21-12-161 16,-16 0-290-1,-14 0-526-15</inkml:trace>
  <inkml:trace contextRef="#ctx0" brushRef="#br0" timeOffset="199631.89">16705 13870 2129 0,'0'0'864'16,"0"0"-503"-16,0 0-54 15,0 0-149-15,0 0-64 16,0 0-47-16,0 0-19 16,54 72-13-16,-48-34-9 15,-6 4 11-15,0 2-16 16,0-1 5-16,0-5 6 0,0-8-10 16,0-12 2-1,6-8-2-15,20-10-2 0,12 0 17 16,8-22-17-16,4-10-51 15,-4-8-78-15,-1-23-228 16,-16 9-438-16,-16 6-609 0</inkml:trace>
  <inkml:trace contextRef="#ctx0" brushRef="#br0" timeOffset="199852.65">16757 13523 2089 0,'0'0'897'0,"0"0"-345"16,0 0-255-16,0 0-150 16,0 0-78-1,0 0-24-15,0 0-45 0,-13 32 0 16,15-22-27-16,11-2-12 16,3-4-17-16,-3-4-20 15,1 0 11-15,-6 0 14 16,-3-13-22-16,-5-5-38 0,0 1-177 15,-7 5-541-15</inkml:trace>
  <inkml:trace contextRef="#ctx0" brushRef="#br0" timeOffset="-199263.58">19310 13531 2056 0,'0'0'678'0,"0"0"-430"16,0 0-1-16,0 0-17 15,0 0-105-15,0 0-85 16,-58 16-13-16,52 30 21 16,3 12 15-16,1 9-16 15,2-1-2-15,0-4-27 16,13-10-17-16,16-14 18 0,9-12-18 16,5-20-1-16,3-6 1 15,-1-20-1-15,-7-18 15 16,-9-12-5-1,-14-8 2-15,-15-6 11 0,0-5-14 16,-24 0 4-16,-14 4 5 16,-9 13-7-16,-2 18 16 15,1 26-12 1,2 8-8-16,9 42-2 0,3 16-4 0,10 15-2 31,13 0 1-31,11-4 0 0,0-7-1 0,25-16 1 16,17-14-11-1,9-16 10 1,12-16-15-16,5-8 15 16,-1-26-7-16,-7-12 5 0,-8-10 3 15,-12 2 2-15,-13 4-1 16,-10 12 18-16,-8 12-19 16,-4 15 0-16,-3 11 0 0,0 11 6 15,2 22 0-15,3 16 3 16,2 7-8-16,2 2 12 15,4-4-13 1,4-10-1-16,1-12 1 0,-1-14 0 0,2-14 0 16,1-4 0-16,-2-18 0 15,-2-18 19-15,-5-10-16 16,-1-4-3-16,-4 0 0 16,-3 6 0-16,-1 13 0 15,0 13 0 1,2 17-8-16,2 1 8 0,7 14-10 15,6 9 10-15,6 6 0 16,4-3 0-16,6-4-1 16,6-6 1-16,4-6-10 15,2-6 9-15,4-4-8 0,-2-2 9 16,-1-16-2 0,-8-4-7-1,-9-2 9-15,-10-3 0 0,-10-1 1 0,-11-2 13 16,-2 2-13-16,0 0 8 15,-11 6-3-15,-9 2-6 16,-2 10 10-16,-3 10-10 16,-2 0-7-16,1 25 7 15,3 12-9 1,8 9 9-16,6 7 0 16,9-3 0-16,7-6-6 0,24-8 6 15,13-12 0-15,8-14 6 16,1-10-6-16,-2 0-1 15,-2-24 0-15,-9-8 1 16,-9-2 5 0,-8-2-5-16,-10 0 0 15,-4 2 10-15,-2 3-10 16,-3 8 12-16,1 5-12 16,3 8 0-16,4 10 0 15,7 0-9-15,8 11 1 16,10 24 8-16,-2 10-9 15,1 10 9-15,-5 5 0 16,-9-2-6-16,-9-4 6 0,-6-14-11 16,-5-9 6-16,0-16 5 15,-2-8 1-15,0-7 30 16,0-8-15-16,0-23-16 16,0-11 0-16,0-10 0 15,0-6 0-15,16-2 0 16,20 8 0-16,35 13-30 15,-5 17-299-15,-5 12-830 0</inkml:trace>
  <inkml:trace contextRef="#ctx0" brushRef="#br0" timeOffset="-198837.94">22225 13792 1820 0,'0'0'791'16,"0"0"-273"-16,0 0-214 16,0 0-76-16,0 0-111 0,0 0-46 15,0 0-1-15,29-30-4 16,-8 14-28-16,4-10-22 15,2-8-5-15,0-6-10 16,-8-6-1-16,-3-5 0 16,-7-1 1-16,-9 2 10 15,0 6-2-15,-2 10-2 16,-13 14 10-16,1 18-17 16,-3 2 0-16,0 36 0 15,2 16 0-15,4 12 0 16,6 6 0-16,5-2 0 0,5-3 0 15,24-11 0-15,6-10 0 16,10-14 0-16,2-12 0 16,2-14 0-16,-5-4-29 15,-5-16-119-15,-18-44-223 16,-7 4-386-16,-14 0-284 0</inkml:trace>
  <inkml:trace contextRef="#ctx0" brushRef="#br0" timeOffset="-198537.99">22314 13026 1894 0,'0'0'719'0,"0"0"-381"16,0 0-14-16,0 0-185 16,0 0-78-1,0 0 1-15,0 0-31 0,-29 64-8 16,40-56 1-1,7-6-12-15,1-2 0 0,4 0 0 16,-3-10-6-16,-2-12 10 16,-10-4-7-16,-8-4 6 15,0 0 18-15,-10 4 14 0,-20 7 1 16,-3 16-48-16,-4 6 0 16,-9 74-72-16,13-1-231 15,14 5-842-15</inkml:trace>
  <inkml:trace contextRef="#ctx0" brushRef="#br0" timeOffset="-197697.99">24446 13664 1595 0,'0'0'671'0,"0"0"-60"16,0 0-92-16,0 0-265 16,0 0-86-16,0 0-78 15,0 0-23-15,-81-109-5 16,40 91-38-16,-7 10 11 15,-2 8-35-15,-2 8 0 0,1 28 0 16,9 13 0-16,10 5 0 16,16 0 0-16,16-4 0 15,0-6 0-15,29-16 0 16,10-10-19-16,3-16 19 16,0-2 0-16,-3-18 0 15,-8-16 19-15,-10-6-19 16,-5-4 0-16,-5-2 0 15,-7 3 0-15,-1 7 0 16,-3 16 0-16,2 12 0 16,3 8 0-16,4 18 0 15,4 18 0-15,5 7 0 0,4 3 0 16,10-6 0-16,3-10 0 16,7-10 0-16,3-12 0 15,-1-8 0-15,-2-10 0 16,-5-18 0-16,-8-12 0 15,-10-6 0-15,-10-10 0 16,-4-5 0-16,-5 1 0 16,0 6 0-16,-12 12 0 15,-9 18 0-15,-4 18 0 0,-2 6 0 16,0 20 0 0,3 16 0-16,11 2 0 0,8 2 0 15,5-7 0-15,15-8 0 16,21-9 0-16,13-10 0 15,9-6 0-15,3 0 0 16,-1-4 0-16,-12-3 0 16,-7 0 0-16,-13 5 0 15,-12 2 0-15,-7 0-3 16,-7 9 3-16,-2 13 0 16,0 7 3-16,0 6-3 15,0 5 0-15,0-6 0 0,0-4 0 16,12-6 0-1,7-10 0-15,8-8 0 0,6-6 0 16,10-2 0-16,-1-22 0 16,6-10-101-16,-7-8-184 15,6-32-269-15,-11 9-375 16,-9 7-480-16</inkml:trace>
  <inkml:trace contextRef="#ctx0" brushRef="#br0" timeOffset="-197063.76">25215 13120 1532 0,'0'0'781'0,"0"0"-187"16,-52-112-102-16,34 78-181 15,7 10-82-15,3 15-72 16,3 9-157-16,3 15 0 16,2 31 0-1,0 36 0-15,0 34 0 0,2 0 0 16,13-9 0-16,1-17 0 15,0-26 0-15,0 3 0 16,-1-6 0-16,-3-14 0 16,-4-19 0-16,-1-16 0 15,-3-12 0-15,0-2 0 0,2-28 0 16,0-12 0 0,3-8 0-16,4-7 0 0,3 7 0 15,4 8 0-15,4 18 0 16,5 14 0-16,7 10 0 15,4 12 0-15,2 20 0 16,-1 10 0-16,-1 6 0 16,-9 1 0-16,-9 1 0 15,-13-6 0-15,-9 0-21 16,-16-12 1-16,-24-4 4 0,-14-8-4 16,-4-10 14-16,6-2 5 15,6-8-4-15,20 0 5 16,13-6 31-16,13-10 3 15,10-6-19-15,33-8-14 16,18-6 7 0,12-6-8-16,7-5 0 0,2-3-3 15,-6 2 1-15,-13 6-4 16,-21 8 6-16,-18 12 11 16,-17 14-11-1,-7 8 0-15,-15 12 0 0,-19 24 0 0,0 11 0 16,6 7 0-16,8 0 0 15,13-6 0-15,7-4 0 16,15-12 0-16,23-12 0 16,9-12 0-16,11-8 0 15,0-16 0-15,0-18-32 16,9-40-260-16,-18 10-415 16,-14-4-483-16</inkml:trace>
  <inkml:trace contextRef="#ctx0" brushRef="#br0" timeOffset="-196938.44">25994 13182 2407 0,'0'0'823'31,"0"0"-328"-31,0 0-251 0,0 0-117 0,0 0-127 16,0 0-38-16,0 0-214 16,96 43-995-16</inkml:trace>
  <inkml:trace contextRef="#ctx0" brushRef="#br0" timeOffset="-196264.46">26518 13641 1837 0,'0'0'961'0,"0"0"-590"31,0 0-15-31,0 0-50 15,0 0-150-15,0 0-47 16,0 0-109-16,33-77 0 16,-17 26 0-16,2-25 0 15,-4-34 0-15,-8-37 0 16,-6-7 0-16,0 28 0 16,-6 44 0-16,-8 47 0 15,3 30 0-15,-3 5 0 16,-3 21 0-16,-4 44 0 0,10 45 0 15,11 38 0-15,0 9 0 16,25-25 0-16,1-38 0 16,-3-38 0-16,3-13 0 15,6-1 0-15,3-2 0 16,3-6 0-16,-2-16 0 16,-5-16 0-16,-4-2 0 15,-5-24 0-15,-2-19 0 16,-2-12 0-16,-5-14 0 15,-2-1 0-15,-6 6 0 16,-2 14 0-16,-3 18 0 0,0 20 0 16,0 12 0-16,0 0 0 15,0 22 0-15,0 2 0 0,2 4 0 16,15-2 0-16,10-4 0 16,4-4 0-16,5-2 0 15,1 0 0-15,0 0 0 0,-6 4 0 16,-5 2 0-1,-8 6 0-15,-9 4 0 16,-9 3 0-16,0 1 0 0,0-2 0 16,0-8 0-16,0-6 0 15,0-6 0-15,2-8 0 16,18-6 0 0,5 0 0-16,6-16 0 15,2-16 0-15,-3-12-90 0,-24-46-263 16,-6 7-511-1,0 1-1022-15</inkml:trace>
  <inkml:trace contextRef="#ctx0" brushRef="#br0" timeOffset="-196140.07">26611 13164 2614 0,'0'0'785'0,"0"0"-316"16,0 0-302-16,0 0-106 15,123-14-61-15,-52 12 0 16,36 2-39-16,-15 0-556 16,-13 0-1138-16</inkml:trace>
  <inkml:trace contextRef="#ctx0" brushRef="#br0" timeOffset="-195006.9">27850 13501 1950 0,'0'0'553'0,"0"0"-63"15,0 0-166-15,0 0-136 16,0 0-59-16,-42-116-12 0,4 108-19 16,-11 8-37-1,-5 14-32-15,2 24-13 0,4 12 8 16,8 8-23-16,18 1 8 15,13-5-9-15,9-8 1 16,20-10 7-16,18-12-8 16,6-12 1-16,4-12 15 15,-6 0-14-15,-5-20 13 16,-5-8-2-16,-12-5 2 16,-5 0 21-16,-8-2-36 15,-2 3 0-15,-5 4 0 16,0 10 0-16,0 12 0 15,0 6 0-15,0 11 0 0,2 16 0 16,4 7 0-16,8 0 0 16,6 1 0-16,4-9 0 15,5-6-14-15,0-10-5 16,-2-8 2-16,-2-2 17 16,-3-7 0-16,-4-15 1 15,-3-6 7-15,1-5-7 16,-1-4 4-16,-1 1-3 15,-1 2-2-15,-1 8 33 16,-6 12-33-16,1 10 0 0,-3 4 0 16,3 10 0-16,4 14 0 15,4 6 0-15,4 2 0 16,0-2 0-16,4-3 0 16,-1-9 0-16,3-5 0 15,-4-8-18-15,4-5 16 16,-2 0-5-16,1-20-2 15,1-9 1-15,-3-4-17 16,0-6 5-16,-1-5 14 16,-4 2 6-16,-3 6 0 15,-8 10 1-15,-1 12 13 0,-5 14 19 16,0 2-24 0,0 24-3-16,0 12 9 0,0 4-9 15,0 0-5-15,10-4-1 16,17-7-28-16,14-12-9 15,7-9-29-15,4-10-14 16,2 0 13-16,-6-20 37 16,-6-10 25-16,-10-3 5 15,-10-10 23-15,-10-3 58 16,-8 0-9-16,-4 0-8 16,0 10 19-16,0 8-83 15,0 12 0-15,0 7 0 16,0 9 0-16,-2 0 0 15,2 21 0-15,0 11 0 0,0 10 0 16,0 4 0-16,8 4 0 16,5 2 0-16,3 2 0 15,2 2 0-15,0 5 0 16,0 3 0-16,2 6 0 16,0 4 0-16,-2 3 0 15,0 1 0-15,-2-4 0 16,-6-6 0-16,-5-10 0 15,-5-8 0-15,0-14 0 16,-7-11 0-16,-20-12 0 16,-12-11 0-16,-11-2 0 0,-8-15 0 15,2-20 0-15,12-15 0 16,24-38 0 0,27-46 0-16,71-33 0 0,29 1 0 15,6 38 0-15,-17 51 0 16,-34 49 0-16,-6 16 0 15,6 12 0-15,-10 4-138 16,-17 14-752-16</inkml:trace>
  <inkml:trace contextRef="#ctx0" brushRef="#br0" timeOffset="-192977.61">18818 15136 1373 0,'0'0'534'15,"0"0"-244"-15,0 0 215 16,0 0-227-16,0 0-33 16,0 0-73-16,0 0-37 15,-100 46-30-15,100-46-30 16,4 0-27-16,21 0 23 16,10-13-10-16,14-11-37 15,2-10-13-15,3-4-10 0,-10-8 5 16,-11 0 9-1,-16-2-9-15,-17 2 3 0,-3 2 8 16,-28 12-17-16,-12 11 21 16,-5 20-9-16,-4 5 2 15,4 37 2-15,7 22-10 16,14 11 3-16,16 4-1 16,11-4-8-16,11-7 0 15,28-13 0-15,19-22 1 16,13-16 12-16,12-16 2 0,5-6-15 15,-1-30 0 1,-9-10 0-16,-15-11-3 0,-19-1 3 16,-17-2 3-16,-13 2-3 15,-14 14 0-15,0 8 0 16,0 22 0 0,-4 14 0-16,-2 16 0 0,2 28 0 15,2 14 0-15,2 8 0 16,2-8 0-16,27-4 0 15,8-14 0-15,11-9 0 16,2-21-35-16,8-16-209 16,-13-20-477-16,-13-9-672 0</inkml:trace>
  <inkml:trace contextRef="#ctx0" brushRef="#br0" timeOffset="-192835.75">19486 14602 2659 0,'0'0'763'0,"0"0"-472"16,0 0-63 0,0 0-168-16,0 0-60 0,0 0-184 15,113 92-625-15</inkml:trace>
  <inkml:trace contextRef="#ctx0" brushRef="#br0" timeOffset="-191869.26">20130 15095 484 0,'0'0'1714'0,"0"0"-1102"16,0 0-310-16,5-120 52 16,-5 96-128-16,-21 8-80 15,-5 10-67-15,-10 6-34 0,-6 10-23 16,-5 22-22-16,3 10 0 15,3 0 0-15,8 0 0 16,15-10-1-16,10-10 1 16,8-8-6-16,6-11 5 15,25-3 2-15,9-9 9 16,10-17-3 0,-2-2-6-16,-3-2 11 0,-7 8-11 15,-11 8 5-15,-10 14 3 16,-8 0-8-16,-2 36 12 15,-3 21 2 1,3 33-9-16,4 32 8 0,2 32-14 16,-2 7 1-1,-1-31 12-15,-8-28-12 0,-2-39-2 16,0-13 0 0,-14 2-11-16,-11-2 12 0,-6-4 1 15,-4-20 12-15,-5-18-4 16,0-8-9-16,1-30 0 15,6-24 0-15,7-36 0 16,14-43 0-16,12-25 0 16,25 12 0-16,17 29 0 15,5 41 0-15,2 32 0 16,11-6 0-16,12 2 0 16,1-6 0-16,-4 13 0 15,-15 3 0-15,-15 8 0 0,-12 2 0 16,-15 4 0-16,-12 2 0 15,0 0 0-15,-9 4 0 16,-15 6 0-16,-5 10 0 16,-5 2-3-16,3 26-17 15,4 14 14-15,7 10-1 16,14 4 7-16,6-8-1 16,8-2 2-16,25-13 0 15,13-9 21-15,6-18-9 0,6-4-13 16,3-12 0-1,-8-16 0-15,-6-12 0 0,-9-1 0 16,-9-9 0-16,-9 4 0 16,-9 4 0-16,-4 12 0 15,-5 16 0-15,0 14 0 16,-2 0 0-16,0 32 0 16,5 12 0-16,-1 4 0 15,8-2 0-15,1-6 0 16,3-9 0-16,-1-9 0 15,1-12 0-15,1-10 0 16,6 0 0-16,1-14 0 16,5-18 0-16,0-7 0 15,3-1 0-15,-1 0 0 16,-8 6 0-16,-2 12 0 0,-5 16 0 16,-5 6 0-16,2 8 0 15,1 22 0-15,3 0 0 16,3 6 0-16,7-2 0 15,4-4-77-15,23-3-388 16,-8-13-348 0,-4-6-598-16</inkml:trace>
  <inkml:trace contextRef="#ctx0" brushRef="#br0" timeOffset="-191537.88">21400 14889 2338 0,'0'0'509'0,"0"0"-141"16,0 0 238-16,0 0-331 15,0 0-275-15,0 0 0 16,0 0 0-16,56 102 0 16,-27-46 0-16,2 2 0 15,5-12 0 1,-1-7 0-16,1-11 0 0,-5-19 0 0,-6-9 0 15,-5 0 0-15,-7-22 0 16,-2-14 0-16,-4-10 0 16,0-12 0-16,-1-10 0 15,3 0 0 1,0 9 0-16,0 18 0 0,2 19-117 16,9 27-475-1,-5 26-374-15,1 9-622 0</inkml:trace>
  <inkml:trace contextRef="#ctx0" brushRef="#br0" timeOffset="-191238.72">21972 15154 1722 0,'0'0'852'0,"0"0"-290"0,0 0-111 16,0 0-322-16,0 0-51 16,85-111-38-16,-56 67-5 15,-2 0-16-15,-7 0-18 16,-9 6 0-16,-11 6 8 15,0 7-8-15,-13 16 25 16,-20 9-10 0,-8 4-8-16,-3 28-1 0,1 14-6 0,8 10 23 15,10 2 8 1,12-6-1-16,13-2 20 0,4-10-51 16,30-12 0-16,15-10 0 15,11-9 0-15,7-9 0 16,2-10-17-16,3-17-101 15,14-27-205-15,-20 6-330 16,-10 4-393-16</inkml:trace>
  <inkml:trace contextRef="#ctx0" brushRef="#br0" timeOffset="-190199.33">22543 14870 1239 0,'0'0'754'16,"0"0"-32"-16,0 0-229 15,0 0-192 1,0 0-48-16,0 0-80 0,0 0-76 0,-78 43-33 15,58 7-64-15,6 2 0 16,10 0 0-16,4-6 0 16,18-8 0-16,24-12 0 15,14-13 0-15,11-13 0 16,9-3-27 0,-1-25-17-16,-4-20-4 0,-10-8-12 15,-12-14 35-15,-14-22 23 16,-14-26 2-16,-12 7 11 15,-9 17 5 1,0 18 11-16,-5 32 18 0,-13 12 30 16,1 15-43-16,-4 17-32 15,1 43 0-15,3 39 0 0,3 32 0 16,9-2 0-16,5-9 0 16,3-17 0-16,26-24 0 15,11-4 0-15,11-8 0 16,9-16 0-16,3-16 0 15,-1-18 0-15,-4-4 0 16,-9-23 0 0,-11-12 0-16,-11-7 0 0,-12-6 0 15,-8 6 0-15,-7 2 0 0,0 16 0 16,0 20 0-16,0 8 0 16,-11 22 0-16,2 22 0 15,3 10 0-15,3-4 0 16,3 0 0-16,0-10 0 15,9-10 0-15,6-12-20 16,6-9 1-16,1-9-10 16,3 0 15-16,-1-23 14 15,0-3 6-15,-1-6-4 16,-1-12 8-16,-4-2-10 16,0-2 2-16,-5 4-1 15,1 4 12 1,-4 12 20-16,-3 14-18 0,3 10-15 0,-2 4 0 15,3 14 0-15,7 14 0 16,7 12 0-16,-1 8 0 31,3 0 0-31,-3-2 0 16,-6-6-30-16,-5-8-20 16,-10-11-23-16,-3-7 7 15,0-10 37-15,-13-4 23 16,-3-3 6-16,3-19 9 15,8-10 11-15,5-8 4 16,7-10-24-16,22 0 7 16,6 2-5-16,5 4-2 0,5 8 18 15,1 1-12-15,-3 6-4 16,-5 0 16-16,-7 5-18 16,-6-4 8-16,-10 4-7 15,-8 4 1-15,-7 2 28 16,0 4-5-16,0 4 13 15,-11 4 6-15,-5 6-44 16,-2 0 0-16,2 0 0 0,3 16 0 16,7 10 0-16,6 8 0 15,0 2 0-15,6 3 0 16,17 1 0-16,6-2 0 16,4-4 0-16,3 2 0 15,-3-8 0-15,-4-2 0 16,-6-4 0-16,-10 0 0 15,-11-8 0-15,-2-2 0 16,-7-2 0-16,-24 0 0 16,-16-2 0-16,-15-4-62 15,-54-4-94-15,13 0-211 0,5-10-527 16</inkml:trace>
  <inkml:trace contextRef="#ctx0" brushRef="#br0" timeOffset="-190040.8">23325 14662 1046 0,'0'0'1822'16,"0"0"-1044"-16,0 0-451 15,0 0-204-15,0 0-123 16,0 0 0-16,118-48 0 16,-46 36 0-16,41 2 0 15,-15 0-362-15,-9 4-2613 0</inkml:trace>
  <inkml:trace contextRef="#ctx0" brushRef="#br0" timeOffset="-189333.06">25359 14576 2228 0,'0'0'732'16,"0"0"-226"-16,0 0-166 16,0 0-137-16,0 0-116 0,0 0-87 15,0 0 0 1,-71 114 0-16,71-52 0 0,0-3 0 16,16-15 0-16,13-8 0 15,7-16 0 1,1-12 0-16,-3-8 0 0,-5-10-3 15,-7-24 2-15,-9-11-5 16,-9-10 5-16,-4-12 0 16,0-13 1-16,0-4 6 15,-6-1 0-15,4 8-6 16,2 12 0-16,0 19 0 16,6 20 0-16,12 16 0 15,5 10 0-15,5 24 0 0,11 40 0 16,1 45 0-1,-3 45 0-15,-6 26 0 0,-8-1 0 16,-10-13 0-16,1-15 0 16,1-11 0-16,1-4 0 15,1-27 0 1,4-25 0-16,-3-30 0 0,3-14 0 16,8-8 0-16,10-12 0 15,7-10 0-15,6-14 0 16,-4-32 0-16,-3-18 0 0,-9-12 0 15,-21-28 0-15,-15-27 0 16,-40-17 0 0,-22 8 0-16,-7 27 0 0,7 37 0 15,8 30 0-15,-33 6 0 16,9 10-27-16,4 8-758 0</inkml:trace>
  <inkml:trace contextRef="#ctx0" brushRef="#br0" timeOffset="-187669.32">26585 14794 2189 0,'0'0'630'15,"0"0"-85"-15,0 0-165 16,0 0-142-16,0 0-124 16,0 0-114-16,0 0 0 15,51 4 0-15,-22 37 0 16,2 7 0-16,1-2 0 16,-3 0 0-16,-7-8 0 0,-7-8 0 15,-4-12-8-15,-6-12-7 16,-3-4 15-16,3-2 1 15,1-6 21-15,5-18-22 16,5-16 0-16,1-6 0 16,6-2 0-16,-1 4 0 15,-1 8 0 1,-6 14 0-16,-2 16 0 0,-1 6 0 16,-2 15 0-16,2 21 0 15,-1 9 0-15,0-1 0 0,-2 0 0 16,2-12 0-16,-4-6 0 15,1-16 0-15,-2-6 0 16,0-4 0 0,3-10 0-16,7-20 0 0,3-8 0 15,6-6 0-15,6 0 0 16,0 4 0-16,0 8 0 16,-4 14 0-16,-4 15 0 15,-8 3 0-15,1 27 0 31,-3 9 0-31,3 12 0 16,3 0-35-16,13-2-143 0,11-6-125 0,7-16-70 16,6-12-236-16,4-12-21 0,-4-2 43 31,-7-24 3-31,-11-12 584 0,-14-4 135 0,-10-6 412 16,-12-2-27-16,-2 6-3 15,-2-1-44 1,-16 13-133-1,-9 10-50-15,-4 14-53 16,-5 8-90-16,-4 17-54 16,1 20-93-16,3 16 0 15,9 7 0-15,11 0 0 16,12-10 0-16,4-6 0 16,13-16 0-16,18-12 0 0,10-16 0 15,1-4 0 1,1-26 0-16,-6-10 0 0,-6-4 0 15,-9-2 0-15,-6 6 0 16,-7 8 0-16,-5 10 0 16,-1 13 0-16,-3 9 0 15,2 9 0-15,3 21 0 16,3 10 0-16,10 2 0 0,8-2 0 0,6-10 0 16,4-10 0-1,2-16 0-15,-5-4 0 16,-2-20-9-16,-4-18-2 0,-10-8-4 15,-5-10 15-15,-8-4 7 16,-4-7-7-16,0-5 0 16,-2-2 1-16,-12 8 26 15,1 12-27-15,3 22 0 0,0 26 0 16,6 10 0 0,-1 42 0-16,5 22 0 15,0 16 0-15,9 6 0 0,16-1 0 16,10-9 0-16,8-18 0 31,6-20 0-31,2-18 0 0,-1-18 0 0,-4-6 0 16,-9-18 0-16,-5-12 0 15,-8-10 0-15,-5 0 0 16,-6-2 0-16,-5 3 0 16,-4 11 0-16,0 15 0 15,-4 13 0-15,0 0 0 16,2 36 0-16,0 9 0 0,2 12 0 15,7-3 0 1,9-4 0 0,7-14 0-16,7-14 0 0,8-16 0 0,3-6-23 15,-1-18-10-15,-4-16 14 16,-4-6 14-16,-8-6 5 16,-5 4 8-16,-5 6 11 15,-7 12 17-15,-5 16-19 16,0 8-17-16,0 8 0 15,3 24 0-15,4 10 0 16,9 2 0-16,7-2 0 16,9-8 0-16,11-10-95 15,7-14-173 1,4-10-112-16,3-10-307 0,-7-20 8 0,-8-10 56 16,-10-8-93-16,-9-2 716 15,-11-4 198-15,-7 4 359 16,-7 3-15-16,-4 15 108 31,0 14-79-31,0 18-120 0,-15 0-267 0,-6 35-52 31,-5 15-45-31,-6 8-33 16,-1 6-32-16,2 0-22 16,2-10 0-16,2-10 0 15,5-16-41-15,4-14-55 16,5-14-60-16,7 0 5 0,3-26-8 15,3-12 46-15,0-10 103 16,14-4 10-16,3 0 49 16,5 8 50-16,1 14 3 15,-3 16 12-15,2 14-24 16,3 4-9-16,2 28-30 16,4 4-32-16,2 8-19 15,7-4-87-15,22-4-247 16,-10-12-477-16,-8-14-673 0</inkml:trace>
  <inkml:trace contextRef="#ctx0" brushRef="#br0" timeOffset="-187543.62">29535 14477 2522 0,'0'0'535'15,"0"0"-280"-15,0 0-255 16,0 0-29-16,0 0-738 0</inkml:trace>
  <inkml:trace contextRef="#ctx0" brushRef="#br0" timeOffset="-187370">28018 14556 2989 0,'0'0'639'15,"0"0"-466"-15,200-28-52 16,-17 16-121-16,30-2-70 16,-38 7-474-16,-40 2-623 0</inkml:trace>
  <inkml:trace contextRef="#ctx0" brushRef="#br0" timeOffset="-186944.8">30134 14345 2493 0,'0'0'730'0,"0"0"-360"16,0 0-110-16,0 0-118 15,-65 163-41-15,30-49-101 16,-3 25 0-16,5-9 0 16,8-30-8-16,10-36-32 15,5-32-7-15,2-4 25 0,1-6 20 16,1-9 2-16,4-13 0 15,2-18 17-15,0-31-5 16,2-39-11-16,17-38 22 16,17-35-8-16,2-13 36 15,-4 31-51-15,-11 45 0 16,-11 52 0-16,-8 24 0 16,-1 14 0-16,1 8 0 15,0 10 0-15,6 54 0 16,7 42 0-16,12 33 0 15,7 15 0-15,4-11 0 0,-4-31 0 16,-9-40 0-16,-6-20 0 16,0-14 0-16,1 0 0 15,0-6-120-15,2-14-227 16,-5-9-339-16,-13-9-288 0</inkml:trace>
  <inkml:trace contextRef="#ctx0" brushRef="#br0" timeOffset="-186803.42">29780 14807 2486 0,'0'0'606'0,"0"0"-223"15,0 0-77-15,143 0-169 16,-8 0-113-16,46 0-24 16,-21 0-287-16,-29 0-852 0</inkml:trace>
  <inkml:trace contextRef="#ctx0" brushRef="#br0" timeOffset="-186677.4">31322 15065 3209 0,'0'0'570'0,"0"0"-253"0,0 0-317 15,0 0-68-15,0 0-1054 16</inkml:trace>
  <inkml:trace contextRef="#ctx0" brushRef="#br0" timeOffset="-185236.15">5897 16758 2235 0,'0'0'493'15,"0"0"-276"-15,0 0 85 16,0 0-124-16,0 0-95 16,0 0-56-16,-69 116-5 15,69-98 4-15,0-4-10 16,12-6-2-16,11-8-14 16,6-4-1-16,0-18 1 15,-2-6 0-15,-8-6 14 16,-13-2 19-16,-6 4-9 15,-16 5-2 1,-20 14-22-16,-37 31-69 0,7 22-214 16,-1 14-579-16</inkml:trace>
  <inkml:trace contextRef="#ctx0" brushRef="#br0" timeOffset="-184896.89">5391 17357 1560 0,'0'0'670'16,"0"0"-367"-16,0 0 44 31,0 0-160-31,0 0-121 16,-82 129-35-16,69-67-25 15,2 2 5-15,6-8-10 16,5-14 0-16,0-12-1 16,7-12-47-16,10-18 23 15,8 0 12-15,-2-22 12 16,-4-14 10-16,-5-8 1 16,-10-2 31-16,-4 2 6 0,-2 4-8 15,-16 18-1 1,1 22-31-16,-2 8-8 0,9 74-159 15,5-2-339-15,5 0-392 16</inkml:trace>
  <inkml:trace contextRef="#ctx0" brushRef="#br0" timeOffset="-184607.12">5913 17531 2379 0,'0'0'612'16,"0"0"-294"-16,0 0-76 0,0 0-132 16,0 0-80-16,-71 119-29 15,82-91-1-15,13-2-28 16,5-12-9-16,0-6-14 16,3-8-24-16,-6-4 10 15,-4-14 22-15,-10-8 43 16,-8 0 3-16,-4-2 33 15,-12 2 21-15,-16 0 15 16,-13 8-20-16,-3 16-32 16,-3 2-20-16,1 68-122 0,12 4-485 15,16-2-1125-15</inkml:trace>
  <inkml:trace contextRef="#ctx0" brushRef="#br0" timeOffset="-184134.81">7849 16794 1844 0,'0'0'713'15,"0"0"-434"-15,0 0-67 0,0 0-25 16,0 0 5-16,65 126-54 0,-16-56-57 16,13 10-12-16,5 1 13 15,6 3-32-15,4-2-14 16,-4-6-20-16,-5-2-16 16,-5-11 10-16,-14-13-10 15,-11-10-68-15,-16-18-50 16,-13-8-94-16,-9-14-50 0,-20 0-255 15,-6-18-575-15</inkml:trace>
  <inkml:trace contextRef="#ctx0" brushRef="#br0" timeOffset="-183872.9">8431 16928 1534 0,'0'0'724'0,"0"0"-398"15,0 0 162-15,0 0-178 16,0 0-116-16,-114 32-92 16,72 16-17-16,-10 18 17 15,-8 11-18-15,-15 29-21 16,-14 20-9-16,10-10-24 0,10-13-30 16,18-19 0-16,20-30 0 15,4-4 0-15,5-6 0 16,10-17 0-16,8-14 0 15,4-13-30-15,0 0-123 16,33-36-159-16,-1-4-299 16,-3-4-854-16</inkml:trace>
  <inkml:trace contextRef="#ctx0" brushRef="#br0" timeOffset="-183509.62">9050 16932 1766 0,'0'0'776'16,"0"0"-323"-16,0 0-81 0,0 0-64 15,0 0-95-15,0 0-107 16,0 0-49-16,-43 0-12 16,39 36-45-16,-5 18 0 15,1 12 0-15,-2 11 0 16,1 7 0-16,1 6 0 16,8-6 0-16,0 1 0 15,6-9 0-15,25-14 0 16,11-16 0-16,10-16 0 15,6-16-114-15,27-18-200 16,-16-18-292-16,-11-6-393 0</inkml:trace>
  <inkml:trace contextRef="#ctx0" brushRef="#br0" timeOffset="-183171.75">9661 16641 2445 0,'0'0'733'0,"0"0"-392"0,0 0-54 16,0 0-121-16,0 0-42 16,-14 143-124-16,18-71 0 15,8 4 0-15,-1 4 0 16,-3 1 0-16,4-1 0 15,-3-8 0-15,4-2 0 16,3-12 0-16,6-12 0 0,5-10 0 16,9-18 0-16,6-14 0 15,5-4-38-15,-1-18-173 16,-3-18-128-16,-17-30-190 16,-10 8-217-16,-16 8-400 0</inkml:trace>
  <inkml:trace contextRef="#ctx0" brushRef="#br0" timeOffset="-183004.13">9411 17080 1438 0,'0'0'1002'0,"0"0"-540"16,0 0 19-16,0 0-181 16,0 0-135-1,0 0-97 1,0 0-25-16,84-42-28 0,-14 30-15 0,10 2-12 15,7-2-111-15,24-2-136 16,-19 0-291-16,-21 2-625 0</inkml:trace>
  <inkml:trace contextRef="#ctx0" brushRef="#br0" timeOffset="-182705.68">10097 16543 1213 0,'0'0'1137'16,"0"0"-548"-16,0 0-123 16,0 0-231-1,0 0-68-15,0 0-37 0,0 0-46 16,118 120-9-16,-69-52-75 16,3 13 0-16,-3 7 0 15,-7 6 0-15,-11 0 0 16,-11 1 0-16,-15-1 0 15,-5-6 0-15,-12-8 0 16,-17-3 0-16,-7-15 0 0,3-12 0 16,0-14 0-1,8-16-159 1,10-14-493-16,11-6-794 0</inkml:trace>
  <inkml:trace contextRef="#ctx0" brushRef="#br0" timeOffset="-181897.03">11666 17106 2306 0,'0'0'755'15,"0"0"-435"-15,0 0-26 16,0 0-93-16,0 0-87 16,0 0-76-16,160-40-38 15,-89 22-6-15,3 4-114 16,1 10-189-16,-16 4-372 15,-24 0-380-15</inkml:trace>
  <inkml:trace contextRef="#ctx0" brushRef="#br0" timeOffset="-181737.64">11753 17409 1994 0,'0'0'819'15,"0"0"-482"-15,0 0-2 0,0 0-72 16,0 0-92-16,125-18-80 15,-44-4-49-15,13 4-42 0,3 2-9 16,11 6-160-16,-23 6-499 16,-25 4-1291-16</inkml:trace>
  <inkml:trace contextRef="#ctx0" brushRef="#br0" timeOffset="-180499.65">13457 16705 1676 0,'0'0'612'0,"0"0"-143"16,0 0-118-16,9-100-50 16,-9 78-85-16,0 10-75 0,0 12-20 15,0 0-13 1,-13 44-61-16,-23 40-22 0,-15 43-8 16,-7 15-5-16,9-17-12 15,13-31 0-15,16-32 0 16,9-18 0-16,2-2 0 15,5-4 0-15,1-14 0 16,3-16 0-16,0-8 0 16,18-30 0-16,2-20 0 15,0-18 0-15,-2-12 0 16,2-23 0-16,-5 9 0 16,-1-4 0-16,-1 0 0 15,-3 19 0-15,-2 3 0 0,1 22 0 16,0 22 0-1,-2 28 0-15,4 8 0 0,7 50 0 16,6 40 0-16,12 31 0 16,2 13 0-16,-7-22 0 15,-2-30 0-15,-9-25 0 16,0-7 0-16,5 4 0 16,4 4 0-16,0 1 0 15,-2-18 0-15,-8-13 0 16,-5-11 0-16,-8-15 0 15,-6-6-33-15,0-14-134 16,-18-40-349-16,-13-3-369 16,-7 3-382-16</inkml:trace>
  <inkml:trace contextRef="#ctx0" brushRef="#br0" timeOffset="-180341.81">13127 17227 1793 0,'0'0'916'15,"0"0"-575"-15,0 0-6 16,0 0-89-16,0 0-132 16,0 0-51-16,0 0-12 15,129-22-51-15,-63 8-57 16,22-12-189-16,-14 8-494 0,-14 0-877 0</inkml:trace>
  <inkml:trace contextRef="#ctx0" brushRef="#br0" timeOffset="-179806.94">13962 16517 1766 0,'0'0'978'16,"0"0"-621"-16,0 0-9 15,0 0-26-15,0 0-122 16,0 0-75-16,0 0-125 16,0-22 0-16,-4 0 0 15,0-6 0-15,-3-16 0 16,-1-6 0-16,0-7 0 0,0-5 0 15,-1-2 0-15,-1-2 0 16,-3 4 0-16,3 8 0 16,-2 18 0-16,5 9 0 15,3 13 0-15,2 14 0 16,0 0 0-16,2 22 0 16,0 19 0-16,0 17 0 15,0 8 0-15,2 10 0 16,9 0 0-16,1 1 0 15,0-5 0-15,7-2 0 16,0-10 0-16,6-4 0 16,6-16 0-16,2-12 0 15,7-10 0-15,7-18-29 0,5 0-130 16,21-58-148 0,-13 0-308-16,-12 0-407 0</inkml:trace>
  <inkml:trace contextRef="#ctx0" brushRef="#br0" timeOffset="-179633.75">13619 16182 2228 0,'0'0'714'0,"0"0"-435"0,0 0 1 15,0 0-76 1,0 0-75-16,185-36-92 0,-79 18-37 15,42-4-46-15,-18 0-420 16,-9 12-837-16</inkml:trace>
  <inkml:trace contextRef="#ctx0" brushRef="#br0" timeOffset="-178940.59">16079 16659 1689 0,'0'0'901'0,"0"0"-378"16,0 0-67-16,0 0-174 16,0 0-111-16,0 0-97 15,0 0-74-15,-106-88 0 16,34 88 0-16,-28 8 0 16,-33 28 0-16,-26 12 0 15,10 2 0-15,33-5 0 16,41-17 0-16,34-6 0 15,3-8 0-15,11 6 0 16,10-6 0 0,17 0 0-16,13-6 0 0,36-4 0 15,22-4 0-15,32 0 0 16,28 0 0-16,-5 0 0 16,-18 0 0-16,-16 14-12 0,-30 14-33 15,-2 6-3-15,-6 12-30 16,-25 6-36-1,-29 12 43-15,-16 3 28 0,-57 17 25 16,-46 20 18 0,-32 11 25-16,4-13 38 0,26-24 8 15,41-30 2-15,33-16 10 16,5-6-17 0,9-4-18-16,15-8-48 0,18-6 0 15,22-8 0-15,36 0 0 16,22-12 0-16,30-12 0 0,-4-2 0 15,6 4 0-15,-3 0 0 16,-20 8 0-16,2 4 0 16,-15 2-26-16,-22 8-38 15,-16 0-65-15,-23-4-131 16,-8 0-215 0,-7-6-491-16</inkml:trace>
  <inkml:trace contextRef="#ctx0" brushRef="#br0" timeOffset="-178499.41">16987 16936 2085 0,'0'0'762'16,"0"0"-305"0,0 0-167-16,0 0-102 0,0 0-80 15,0 0-69-15,0 0-17 16,-89-4-13-16,89 8-1 16,0-4-16-16,0 0 8 0,0 0-7 15,4-4 1-15,2-10 6 16,-1-2 0-1,-5 2 4-15,0 0-3 0,-20 10-1 16,-11 4 0-16,-12 0 0 16,-3 30 3-16,-4 10-3 15,3 10 21-15,9 12 10 16,12 1-4 0,13-1 2-16,13-4 4 0,10-12-33 15,33-10 0-15,15-10 0 0,11-14 0 16,7-12 0-1,2 0-33-15,13-30-86 0,-20 4-236 16,-17-2-656-16</inkml:trace>
  <inkml:trace contextRef="#ctx0" brushRef="#br0" timeOffset="-178240.25">17270 17223 1910 0,'0'0'857'0,"0"0"-364"0,0 0-158 16,0 0-74-16,0 0-127 15,0 0-64 1,0 0-34-16,8 0-36 0,1 18 0 16,-2 8 0-16,-2 10 0 15,-3 8 0-15,-2 0 0 16,2 6 0-16,2-5 0 16,7-5 0-16,7-8 0 15,7-10 0-15,6-14 0 16,7-8-35-16,4-4-73 15,1-22-129-15,1-33-233 16,-11 9-221 0,-13-2-324-16</inkml:trace>
  <inkml:trace contextRef="#ctx0" brushRef="#br0" timeOffset="-177964.16">17407 16942 1536 0,'0'0'872'15,"0"0"-322"-15,0 0-198 16,0 0-68-16,0 0-141 16,0 0-80-16,0 0-38 15,-42 66-20-15,67-58-5 16,4-8-33-16,0 0-20 16,-3 0 11-16,-4-12 14 0,-11-2 21 15,-11-8 7-15,0 0 37 16,-13 0 23-16,-14 4-15 15,1 0-18-15,-1 12-27 16,7 6-54-16,8 6-186 16,10 16-494-16,2 4-1098 0</inkml:trace>
  <inkml:trace contextRef="#ctx0" brushRef="#br0" timeOffset="-177500.41">17813 16826 2145 0,'0'0'836'0,"0"0"-363"16,0 0-232-16,0 0-55 31,0 0-75-31,127-99-54 0,-91 99-27 0,-7 9-13 16,-8 18-17-16,-4 18 0 15,-11 7 0-15,-2 12 0 16,-4-2 0 0,0 4 0-16,0-7 0 0,7-9 0 0,9-10 0 15,6-14 0-15,10-18 0 16,7-8 0-16,6-4 0 16,2-22 0-16,-1-14 0 15,-5-10 0-15,-8-3 0 16,-8-5 0-1,-12-4 0-15,-11 2 0 0,-2 4 0 16,-6 6 0-16,-17 14 0 16,-4 9 0-16,-2 18 0 15,0 9 0-15,3 0 0 16,4 27 0-16,6 4 0 16,11 5 0-16,5-4 0 0,5-6 0 31,21-4 0-31,12-12 0 15,9-2 0-15,5-8 0 0,21 0-47 0,-11 0-322 16,-12 0-663-16</inkml:trace>
  <inkml:trace contextRef="#ctx0" brushRef="#br0" timeOffset="-177233.28">18840 17115 2046 0,'0'0'776'0,"0"0"-439"16,0 0 4-16,0 0-125 15,0 0-82-15,0 0-58 16,119 46-25-16,-111-16-13 16,-6 6-8-16,-2 4-3 15,0 4-3-15,-14 2-24 16,1-2 0-16,7-8 0 15,6-6 0-15,0-16 0 16,15-14 0-16,18 0 0 16,10-14-15-16,18-44-161 0,-13 10-396 15,-9-2-483-15</inkml:trace>
  <inkml:trace contextRef="#ctx0" brushRef="#br0" timeOffset="-176966.04">18984 16786 1737 0,'0'0'842'16,"0"0"-252"-16,0 0-220 15,0 0-91-15,0 0-153 16,0 0-69-16,0 0-51 16,-81-42-6-16,98 42-1 0,3 0-40 15,3 0-35 1,-6 0-8-16,-3 0 27 0,-7 0 43 15,-5 0 14-15,-2-4 42 16,-2-5 55-16,-17 4-23 16,-4 1-32-16,-2 4-29 15,2 5-13-15,5 22-184 16,12-1-725-16</inkml:trace>
  <inkml:trace contextRef="#ctx0" brushRef="#br0" timeOffset="-176807.92">19665 17209 2916 0,'0'0'982'16,"0"0"-784"-16,0 0-198 15,0 0 0-15,0 0-78 16,0 0-1728-16</inkml:trace>
  <inkml:trace contextRef="#ctx0" brushRef="#br0" timeOffset="-168834.36">4930 10864 983 0,'0'0'297'0,"0"0"-74"15,0 0 79-15,0 0 38 16,0 0-37-16,0 0-41 16,-73-30-104-16,73 30-59 15,0 0-29-15,0 12-37 0,17 14 132 16,8 6-83 0,8 8-48-16,12 1-8 0,10-1-16 15,15-8-8-15,12-8 25 16,30-16-27-16,25-8 19 15,-5-18-19-15,-13-12 1 16,-17-10 13-16,-27 0-13 16,8-9 7-16,0 1 25 15,-19 8-18-15,-15 14 21 16,-16 14-21-16,-8 12-9 16,-5 0 9-16,3 28-14 15,0 10 11-15,6 4 0 16,8-1-4-16,7-4-10 0,8-10 2 15,8-11 0-15,6-12-7 16,5-4 7-16,3-12 0 16,0-16 0-16,-5-7 6 15,-3-3-6-15,-8 0 0 16,-8 8 0-16,-13 6 1 16,-5 12-1-16,-6 12 0 15,-1 0-1-15,2 16 8 16,4 10-7-16,9 4 0 15,4-4 1-15,10-4 0 0,6-12-1 16,2-7 0 0,3-3 8-16,-5-9-8 0,7-14-1 15,-16 2-273 1,-17 5-535-16</inkml:trace>
  <inkml:trace contextRef="#ctx0" brushRef="#br0" timeOffset="-168275.12">21841 10629 45 0,'0'0'395'0,"0"0"-212"16,0 0-106-16,0 0-77 15,45-118-25-15,-45 96-47 16,0 4-420-16</inkml:trace>
  <inkml:trace contextRef="#ctx0" brushRef="#br0" timeOffset="-167865.55">21616 10325 910 0,'0'0'395'0,"0"0"-112"15,0 0 226-15,0 0-120 16,0 0-3-16,0 0-76 15,0 0-30-15,-114-44-46 16,108 44-77-16,6 0-52 16,0 0-49-16,58 0-47 15,77 0 0-15,91 0 0 16,41 0-8-16,19-5 17 16,-30-6-12-16,-56 0-6 15,-49 4-9-15,-50 3-36 16,-50 0-23-16,-33 1-43 0,-18 3 3 15,-27 0 6-15,-93 0-214 16,-1 7-351-16,-10 3-376 0</inkml:trace>
  <inkml:trace contextRef="#ctx0" brushRef="#br0" timeOffset="-167630.39">21388 10529 1901 0,'0'0'568'0,"0"0"-86"0,0 0-190 16,0 0-70-16,0 0-125 15,128-30-35-15,19 22 5 16,64 0-44-16,30 2-8 16,0 2-1-16,-23 0-14 15,-44-2-24-15,-36-2-54 16,-42 0-12-16,-38 0-1 15,-25-2-48 1,-8-18-191-16,-7 4-357 0,-3-4-1016 0</inkml:trace>
  <inkml:trace contextRef="#ctx0" brushRef="#br0" timeOffset="-167471.66">23967 10437 2170 0,'0'0'532'0,"0"0"-517"16,0 0-15-16,0 0-1223 0</inkml:trace>
  <inkml:trace contextRef="#ctx0" brushRef="#br0" timeOffset="-126171.15">16708 16669 1355 0,'0'0'504'16,"0"0"-294"-16,0 0 11 16,0 0-57-16,0 0-65 15,0 0-12-15,-51-40 39 16,42 34 33-16,-3-2 13 15,4 0 10-15,-1 6-22 16,2-2-16-16,4 4-32 16,3 0-32-16,0 0-37 15,12 0-22-15,22 0-1 0,12 0-7 0,14 4-1 16,9-2-11-16,5-2-1 16,-5 0 0-1,-9 0-31-15,-11-2-22 16,-15-6-14-16,-19 4 17 0,-9-2 26 15,-6 2 24 1,0-4 0-16,-15 0 1 0,-3 2 5 16,-1-6 0-16,0 2-6 0,2 2 6 15,3 2 18 1,3-2 0-16,3 8 15 0,5-4 12 16,3 4-18-1,0-4-15 1,7 2-17-16,10 2 0 15,6 0 0-15,2 0 4 0,-6 0-5 0,-1 2 1 32,-9 10-1-32,-5 2 0 15,-4 0-1-15,0 4 0 16,-11 0 1-16,-7 2 0 16,-1-2 0-16,0-4-62 15,4 0-105-15,6-10-197 16,7 0-494-16,2-4-444 0</inkml:trace>
  <inkml:trace contextRef="#ctx0" brushRef="#br0" timeOffset="-126029.77">17417 16663 1753 0,'0'0'924'0,"0"0"-665"16,0 0-142-16,0 0-117 15,0 0-659-15</inkml:trace>
  <inkml:trace contextRef="#ctx0" brushRef="#br0" timeOffset="-119976.15">3214 15488 1612 0,'0'0'868'0,"0"0"-626"16,0 0 100-16,0 0-8 16,0 0-140-16,0 0-115 15,-17-4-58-15,17 64 14 16,11 11 35-16,5 13-13 16,-1 10-24-16,-3-14-12 15,-2 1-8-15,-3-19-12 16,-3-12-1-16,1-20 0 0,-3-16 0 15,1-10 0-15,-3-4 24 16,0-16 0-16,0-20-1 16,-10-18-22-16,-3-17 8 15,-7-27 4-15,5 8-12 16,-1-8 4-16,3 4-4 16,8 23-1-16,5 11 11 15,0 20-10-15,0 16 4 16,16 14-5-16,13 8-9 15,8 2 3-15,11 0-1 16,2 10-22-16,4 4-80 16,-5 0-155-16,-5 8-109 15,-12-4-351-15,-21 0-332 0</inkml:trace>
  <inkml:trace contextRef="#ctx0" brushRef="#br0" timeOffset="-119772.4">3070 15847 2316 0,'0'0'700'0,"0"0"-337"0,0 0-13 0,0 0-178 15,0 0-109 1,0 0-40-16,0 0-2 0,123-36-11 16,-68 22-10-16,10 6-45 15,2-2-186-15,20 10-298 16,-16 0-270-16,-15 0-317 0</inkml:trace>
  <inkml:trace contextRef="#ctx0" brushRef="#br0" timeOffset="-118843.42">3660 15865 1558 0,'0'0'777'16,"0"0"-177"-16,0 0-81 16,0 0-282-16,0 0-104 15,0 0-52-15,0 0-28 0,21-98-19 16,7 76-23-16,8 8-10 15,4 4 0-15,4 10-1 16,-1 0-1-16,-3 18-6 16,-5 14-11-16,-6 8-8 15,-8 4-13-15,-10 1-9 16,-7-5 8 0,-4-7-20-16,0-6-2 0,0-11 35 15,0-10 20-15,0-6 7 16,0-6 48-16,2-20-11 15,12-14-35-15,5-1-2 0,8-3 6 16,7 8-6 0,4 6-7-16,0 14 6 15,0 12-22-15,-3 4-1 16,-4 14 12-16,-4 18 0 16,-4 4-1-16,-4 3 12 0,-1-3-12 15,-2-9 13-15,2-4-2 16,0-11-2-1,3-10 4-15,6-2 1 16,0-10 13-16,0-22-14 16,-7-7-12-16,-7-3 12 0,-13-2 7 0,0 0 10 15,-15 8 20-15,-16 6-7 16,-7 16-1-16,-2 14 1 16,2 0-15-16,5 18-15 15,8 8-2-15,9 4-5 16,14-2 5-16,2-4-10 15,12-8-6-15,21-10 8 16,11-6 10-16,8-2 0 16,8-20 2-16,0-10 8 15,-4 6-10-15,-10 4 0 16,-5 6 0-16,-13 14 0 16,-8 2 0-16,-1 14 11 15,-4 18-2 1,-1 12-3-16,1 6-1 0,3 2-5 0,-1-6-1 15,1-7-12-15,0-17 3 32,0-12 9-32,0-10 2 0,2 0-1 0,2-31 22 15,-1-9 4-15,-2-6 8 16,-1-2 4 0,-3 2-7-16,-1 10-2 0,-3 10-17 15,-2 12-2 1,0 14-10-16,0 0-8 0,4 22 8 15,3 14 0 1,2 4 0-16,2 2-14 0,0-3-61 0,-3-12-8 16,-1-4 26-1,-5-15 23 1,-1-8 34-16,0 0 3 16,1-22 36-16,3-14 9 15,1-9-24-15,4 5 9 16,-4 0-5-16,1 10-8 15,-1 16-4-15,-3 10-7 16,1 4-8-16,5 16 0 16,-1 16 5-16,3 4-4 15,3 4-2-15,1-4-62 0,21-5-159 16,-8-12-498-16,-1-11-787 16</inkml:trace>
  <inkml:trace contextRef="#ctx0" brushRef="#br0" timeOffset="-118441.22">6597 15418 2549 0,'0'0'878'0,"0"0"-540"16,0 0-134-16,0 0-77 15,0 0-127-15,0 0 0 16,0 0 0-16,62-8 0 16,-31 30-14-16,0 8-41 15,-4 6-26-15,-9 6-35 16,-11 6-14-16,-7 1 31 16,-7-3 51-16,-24-2 36 15,-2-4 12-15,-4-8 54 16,12-10 51-16,8-8-12 15,15-10-11-15,2-4 1 16,19 0-56-16,20-10-12 0,19-8-3 16,9 0-11-16,8-4-1 15,0 8-28-15,-9 0-59 0,-12 6-74 16,-16 8-92 0,-28 0-68-16,-10 0-310 0,0 0-97 0</inkml:trace>
  <inkml:trace contextRef="#ctx0" brushRef="#br0" timeOffset="-117937.75">6860 15177 1077 0,'0'0'719'15,"0"0"-361"-15,-158-64-25 16,88 42-65-16,-1 14-93 15,0 4-33-15,-1 4-22 16,5 22-9-16,3 14 17 16,2 17-11-16,8 11-10 15,5 12-11-15,12 24-11 16,14-4-17-16,15 3-23 0,8 3-8 16,21-18-1-1,29 6-13 1,16-5-13-16,34-5 2 0,27-12-11 0,27-16-1 15,5-26-6-15,-28-20-15 16,-33-6 12-16,-29-22 8 16,-7-6 1-16,8-16 0 15,1-10 0-15,2-18 28 16,-15-8 9-16,-13-23-37 16,-21 9 0-16,-10-4 0 15,-14-3 0-15,0 19 0 16,-25-10 0-16,-17 7 0 0,-14 12 0 15,-16 8 0 1,-25 9 0-16,-30 18 0 0,6 18 0 16,13 16 0-16,14 4 0 31,1 48 0-31,14-6-62 16,12 2-1076-16</inkml:trace>
  <inkml:trace contextRef="#ctx0" brushRef="#br0" timeOffset="-109231.92">20370 16874 1510 0,'0'0'619'0,"0"0"-459"0,0 0 174 16,0 0-1-16,0 0-71 16,0 0-132-16,-77 0-67 15,77 4-12-15,20 6 55 16,14 2-17-16,12 2-29 15,37-8-3-15,54-6-23 16,82 0-8-16,53-20-16 16,35-10-8-16,7 4-2 15,-42 4-3-15,-33 4 3 16,-63 4-1-16,-65 8-41 0,-51 2-4 16,-31 0 19-16,-17 4 18 15,-12 0 9-15,0 0 4 16,-29 0-4-16,-2 0-60 15,8 0-114-15,23-8-151 16,17 2-453-16,20-7-280 0</inkml:trace>
  <inkml:trace contextRef="#ctx0" brushRef="#br0" timeOffset="-108767.35">23459 16641 1722 0,'0'0'1006'0,"0"0"-707"16,0 0 174-16,-116-74-197 16,114 60-133-16,2-4-73 15,40 0-53-15,18 8-10 16,11-2 4-16,5 12-11 16,-8 0 0-16,-10 8 0 15,-16 14-24-15,-20 6-18 16,-15 4 9-16,-5 2 12 15,-31-2 8-15,-12 3 12 16,-8-8 1-16,2 0-1 0,4-9 1 16,14-8 18-1,11-2 2-15,13-8 7 0,7 0-3 16,7 0 9 0,24 0-27-16,16 0 10 0,10 0-16 15,6 0-1-15,-3 8-22 16,-4 10-5-16,-13 6-5 15,-17 6-2-15,-15 2 17 16,-11-2 18-16,-16 2-2 16,-30 0 2-16,-14-2 27 15,-9-4 9-15,-1-8 6 16,8-4-7-16,13-10-14 16,18-4-6-16,17 0-15 0,14-22-77 15,19-14-157-15,16 0-460 16,-2 2-695-16</inkml:trace>
  <inkml:trace contextRef="#ctx0" brushRef="#br0" timeOffset="-108305.75">23630 16190 1864 0,'0'0'578'0,"0"0"-209"16,-133-36 97-16,73 34-233 16,-3 2-80-16,1 16-37 15,-1 20-41-15,-1 18-14 16,-1 13-7-16,3 17-16 16,6 6 8-16,7 4-17 15,11 4-15-15,13-3-14 16,15-3 0-16,10-2 0 15,8-6 0-15,33-7 0 0,12-5 0 16,16-10 0-16,11-10 0 16,9-10 0-1,21-6 0-15,23-14 0 16,-10-14 0-16,-14-8 0 16,-16-10 0-16,-21-20 0 15,3-6 0-15,4-12 0 16,-12-2 0-16,-16-8 0 15,-9 0 0-15,-13-5 0 16,-8-3 0-16,-13-6 0 16,-8-8 0-16,0 0 0 0,-25-9 0 15,-17 3 0-15,-20 2 0 16,-34-2 0-16,-36 6 0 16,-37 13 0-16,-9 21 0 15,6 26 0-15,49 16 0 16,32 4-1034-16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40:17.8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3573 4377 2349 0,'0'0'500'0,"0"0"-254"16,0 0 60-16,0 0-188 16,0 0-91-16,0 0 5 0,29 119 20 15,-8-61-1 1,2-2-24-16,2-4-7 0,4-12-11 16,2-8-3-16,7-14 9 15,5-10-2 1,8-8 22-16,11-6 10 0,10-24-23 15,10-10 2-15,3-6-22 16,-3-2-1-16,-9 8 15 16,-10 10-15-16,-12 13 0 15,-11 16-1-15,-4 1-2 16,2 19 2-16,4 17 0 16,12 9-5-16,8 3-8 15,7-6-40-15,7-6-8 0,2-14-11 16,0-14-5-16,-4-8 28 15,-1-10 8-15,-1-18 26 16,-6-8 14-16,-3-4 2 16,-3 0 13-16,-4 4 3 15,-6 10-10-15,-5 8 5 16,-3 14-12-16,-4 4 1 16,1 12 16-16,1 16-2 15,6 6-1-15,8 0-14 16,4 0 0-16,4-10-1 0,2-8-29 15,1-10 6-15,0-6 23 16,-5 0-12 0,-4-18 13-16,0-6 0 0,-3-4 9 15,0 0-7-15,-1 6-2 16,-5 4 0-16,-5 9-1 16,-7 9 1-16,-4 0 0 15,1 25 0-15,1 5 1 16,0 4 1-16,8 2-2 15,3-4 0-15,10-6-1 16,6-8 2-16,5-12 4 0,4-6-5 16,4-6 1-16,-4-18-7 15,-2-8 4-15,-4-2 2 16,-10 2 6-16,-11 2-5 16,-8 6 11-1,-12 10-12 1,-7 10 0-16,-3 4 0 15,1 7-6-15,7 22 6 16,7 7 6-16,9 0-6 16,8-2-15-16,7-10-11 0,7-10-17 15,0-14 16 1,3 0-9-16,-4-14 14 0,-1-12 21 16,-3-2 2-16,-1-2 0 15,-6 2-1-15,-3 8 0 16,-7 4 5-16,-5 10-5 15,-2 6-9-15,-5 0 9 16,2 6 0-16,3 10 9 16,5 4-9-16,4 0 0 15,4-2 5-15,6-4-5 16,2-4-2-16,2-8 1 0,2-2 2 16,-4 0 0-16,-3 0-1 15,-2-12-8-15,-2-2-21 0,-2-2-68 16,24-16-68-16,-9 6-179 15,-6-3-527-15</inkml:trace>
  <inkml:trace contextRef="#ctx0" brushRef="#br0" timeOffset="96.26">9404 4532 209 0,'0'0'1466'0,"0"0"-1466"0,0 0-199 0</inkml:trace>
  <inkml:trace contextRef="#ctx0" brushRef="#br0" timeOffset="38375.18">1248 8743 1132 0,'0'0'695'0,"0"0"-418"0,0 0 108 16,0 0-44-16,0 0-160 16,0 0-32-16,0-22 13 15,0 22-38-15,0 0-38 16,0 0-13-16,0 0-23 16,0 0-19-16,0 5-31 15,0 14-32-15,2 7 11 16,6 2 2-16,3 4 13 15,-1-6-18-15,1-6 18 16,-3-6 4-16,4-10-14 16,5-4 11-16,12 0 5 0,19-30 25 15,36-32 13 1,56-45-22-16,56-35-5 0,20-6-11 16,-33 27-45-16,-54 45-113 15,-67 44-219-15,-50 24-132 16,-12 6-248-16,-4 2-241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42:37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4676 1219 1156 0,'0'0'742'0,"0"0"-235"15,0 0 4-15,20-116-41 16,-20 94-184-16,0 10-40 15,0 9-68-15,-5 3-178 16,-1 22 0-16,-3 45 0 16,-2 43 0-16,4 38 0 0,7 15 0 15,0-31 0-15,0-38 0 16,10-43 0-16,-2-19 0 16,3-8 0-16,-2-12-8 15,-2-12-5-15,-5-38-4 16,-2-57 7-16,0-53-10 15,-9-30-14-15,-8-5-5 16,3 32-23-16,5 49 31 16,9 34 31-16,0 24 15 15,0 2 27-15,6 0 15 16,15 2-12-16,10 10 4 0,11 5-46 16,14 10-3-1,8 5 0-15,8 8-15 0,4 2-15 16,-5 8-129-16,1 40-298 15,-20-4-246-15,-17 4-267 0</inkml:trace>
  <inkml:trace contextRef="#ctx0" brushRef="#br0" timeOffset="172.52">4511 1474 2408 0,'0'0'587'16,"0"0"-125"-1,0 0-201-15,0 0-141 0,0 0-97 16,0 0-17-16,192-62-6 16,-100 45-76-16,37 16-238 15,-25 1-451-15,-17 0-398 0</inkml:trace>
  <inkml:trace contextRef="#ctx0" brushRef="#br0" timeOffset="1126.08">5188 1536 1832 0,'0'0'772'0,"0"0"-212"16,0 0-206-16,0 0-120 0,0 0-101 16,-24-102-80-16,56 77-41 15,7 7-12-15,9 8-3 16,0 9-8-16,4 1 10 16,-8 15-7-16,-7 20 8 15,-10 9 0-15,-11 6-14 16,-9 4-19-16,-7-2-24 15,0-6 20-15,0-10 22 16,-7-12 13-16,3-14 2 16,4-10 1-16,0-2 17 15,13-28 24-15,14-10-42 0,8-10 0 16,5 2 8-16,-1 4 9 16,-4 10 8-16,-6 14-11 15,-7 13-8-15,-2 7-6 16,1 14-5-16,-6 19 5 15,3 7 0-15,-1 2 0 16,6 0 6-16,-1-10-4 16,5-10-2-16,2-18 0 15,0-4-21-15,0-22 20 16,-7-22-6-16,-6-10 7 16,-12-6 19-16,-4-2-17 15,-2 5 16-15,-23 9 13 16,-6 18-13-16,-4 18 3 0,-1 12-12 15,1 24-7-15,6 24 3 16,6 10-5-16,17 3 0 16,6-3 1-16,15-10-1 15,26-16-7 1,11-16-2-16,11-16 9 16,7-8 3-16,-2-32-3 15,-3-10 11-15,-11-6 7 16,-10 2-17-16,-11 5 10 0,-12 15-5 15,-11 14-5 1,-5 16 20-16,-3 4-21 0,0 24 0 16,3 19-7-16,2 8 13 15,1 10-7-15,3-3 1 16,5-6 0-16,-1-12 3 16,1-14-3-16,-5-10-7 15,-1-16 5-15,-2 0 4 16,-1-18 12-16,5-20-14 15,3-6 0-15,1-6 3 0,3 0-2 16,2 9-1 0,-4 11 0-16,-3 16-8 0,-1 13-1 15,-4 1-7-15,2 22 16 16,0 14 0-16,1 8 7 16,-2 2-1-16,3-2-6 15,-1-6 2-15,-3-12-4 16,-1-10-31-16,0-12 9 15,-2-4 24-15,3-8 1 16,5-22 5-16,3-10-3 16,8-4-3-16,2 0 0 15,2 7-9-15,-2 16 0 16,-4 13 1-16,0 8 7 0,-1 11 1 16,-2 22 13-1,-2 7-7-15,-2 2-4 0,-5-2-2 16,-5-4-15-1,-1-6-21-15,-1-22-146 0,-4-8-396 16,5 0-682-16</inkml:trace>
  <inkml:trace contextRef="#ctx0" brushRef="#br0" timeOffset="1898.09">8974 1524 1279 0,'0'0'910'16,"0"0"-538"-16,0 0-132 0,0 0-96 16,0 0 37-1,0 0 15-15,153-16-69 0,-101-21-71 16,-10-4-7-16,-17-2-25 16,-17 3 36-16,-8 4-7 15,-15 10-8-15,-25 12 24 16,-7 14-41-16,-3 8-14 15,-2 32-2-15,7 12-6 16,19 11-6-16,19 1 0 16,9 0 1-16,45-10 4 15,22-12-5-15,33-20 0 0,1-20 15 16,4-2-14 0,0-34 7-16,-20-12-8 0,-3-10 6 15,-16-5 9-15,-24 2-4 16,-22 0 4-1,-22 9 42-15,-7 10-21 0,-33 16 4 16,-8 14-28-16,-10 10-3 16,-2 10-17-16,6 24 8 15,14 8-6-15,15 2 5 16,23-1-13-16,2-7 5 16,38-10-3-16,15-10 12 15,10-12-6-15,1-4 6 0,-3-4 0 16,-15-10 8-16,-13 1-7 15,-12 8 8-15,-13 2 12 16,-6 3-4-16,-2 17-17 16,0 28 0-16,4 40 0 15,2 49 0-15,3 43 0 16,1 11 0-16,0-15 0 16,-4-49 0-16,-6-48 0 15,0-28 0-15,0-15 0 16,0-8-3-16,0-8-44 15,0-12-31-15,-6-6-15 0,-6-84-264 16,4 1-261-16,1-16-288 16</inkml:trace>
  <inkml:trace contextRef="#ctx0" brushRef="#br0" timeOffset="2227.96">10054 968 2074 0,'0'0'854'15,"0"0"-391"-15,0 0-160 16,0 0-95-16,0 0-133 16,0 0-74-16,0 0 0 0,-21 37 0 15,34 4 13-15,1 4-14 16,-1-9 0-16,-3-8-16 16,0-12-28-16,1-10 17 15,-3-6 20-15,6-10 7 16,4-18 21-1,4-8-5-15,3-1-8 0,-3 4 11 16,-4 8-17-16,-4 11-2 16,-2 10 9-16,-1 4-8 15,1 12 7-15,1 23 2 16,1 9 5-16,-1 6-4 16,-5 2-11-16,4-2-6 15,-1-2-32-15,14-4-185 0,-5-11-486 16,2-14-1249-16</inkml:trace>
  <inkml:trace contextRef="#ctx0" brushRef="#br0" timeOffset="3197.23">12535 1408 1185 0,'0'0'591'0,"0"0"-196"0,55-107 175 0,-30 71-237 15,-8 6-14-15,-5 14-77 16,-7 8-67-16,-5 8-56 15,0 12-80-15,-3 42-33 16,-21 45 57-16,-19 45-4 16,-6 26-59-1,0-7 0-15,13-37 0 0,16-48 0 16,11-32 0-16,5-18 0 16,4-10 0-16,0-10 0 15,0-8 0-15,0-18 0 16,20-52 0-16,9-48 0 15,11-46 0-15,2-25 0 16,-1 11 0 0,-10 45 0-16,-14 55 0 15,-5 38 0-15,-7 26 0 16,-3 8 0-16,0 6 0 0,2 2 0 16,-2 32 0-16,5 18 0 15,5 18 0-15,1 28 0 0,7 29 0 16,7 21 0-1,4 3 0-15,-2-27 0 0,-5-32 0 0,-2-34 0 16,1-10 0-16,4-2 0 16,-4-3 0-16,2-7 0 15,-9-25-23-15,-9-11-175 16,-7-25-4-16,-21-68-335 16,-12 7-210-1,-7 2-184-15</inkml:trace>
  <inkml:trace contextRef="#ctx0" brushRef="#br0" timeOffset="3371.17">12514 1849 1136 0,'0'0'730'16,"0"0"-228"-16,0 0 26 15,0 0-244-15,0 0-97 16,0 0-8 0,0 0-35-16,94 0-78 0,-41 0-12 0,8-7-54 15,15-2-129-15,-17 3-481 16,-12 2-606-16</inkml:trace>
  <inkml:trace contextRef="#ctx0" brushRef="#br0" timeOffset="3767.08">13403 1301 1733 0,'0'0'846'0,"0"0"-265"16,0 0-97-16,0 0-274 15,0 0-124-15,0 0-59 16,0 0 40-16,27 166-40 16,-2-77-15-16,2 5 11 15,0-2-23-15,0-10 0 0,-4-17 0 16,-2-17 0-1,-8-20-3-15,-2-16 3 0,-4-12 0 16,-3-12 3-16,3-30-3 16,2-35 0-16,4-35 0 15,-2 2 0-15,1 10 0 16,-4 21 0-16,-3 35 0 16,-1 6 0-16,-2 10 0 15,0 18 0-15,4 10 0 16,0 16-3-16,7 23-106 15,26 33-227-15,-2-8-377 0,1-4-448 16</inkml:trace>
  <inkml:trace contextRef="#ctx0" brushRef="#br0" timeOffset="3932.32">14139 1682 2335 0,'0'0'862'0,"0"0"-400"15,0 0-281-15,0 0-116 16,0 0-65-16,129-94-51 16,-69 78-176-16,2 8-225 15,-19 8-236-15,-21 0-362 0</inkml:trace>
  <inkml:trace contextRef="#ctx0" brushRef="#br0" timeOffset="4066.27">14139 1989 1400 0,'0'0'825'0,"0"0"-473"16,0 0-20 0,0 0-49-16,131-6-127 0,-50-28-150 15,39-28-6-15,-18 6-452 16,-15 3-992-16</inkml:trace>
  <inkml:trace contextRef="#ctx0" brushRef="#br0" timeOffset="4498.52">15088 1327 2275 0,'0'0'819'0,"0"0"-267"0,0 0-283 16,0 0-140-16,0 0-77 15,0 0-52-15,48 126 0 16,0-53 0 0,12 5 0-16,2 2 0 0,3-6 0 15,-5-9 0-15,-8-17 0 16,-15-14 0-16,-12-14 0 15,-12-10 0-15,-7-4 0 16,-3-6 0-16,-3 2 0 16,0-2 0-16,0 0 0 15,0 0 0-15,0 0 0 0,0 0 0 16,3 0 0-16,-3 0 0 16,2 0 0-16,0 0 0 15,0-4 0-15,5-4 0 16,-1-2 0-16,6-4 0 15,-1-16-179-15,-3 4-522 16,-3 2-915-16</inkml:trace>
  <inkml:trace contextRef="#ctx0" brushRef="#br0" timeOffset="6159.44">15327 1802 725 0,'0'0'648'0,"0"0"-420"16,0 0 79-16,0 0 7 15,0 0-31-15,0 0-94 16,0 0-14-16,0-64-7 15,0 62 5-15,0 0-41 16,0 2-32-16,-2 0-29 16,-15 14-31-16,-5 21-7 0,-11 15-1 15,-5 16 25-15,-6 8-8 16,1 2-35-16,3-4-5 16,2-5-3-16,9-16 3 15,9-12 13-15,9-15-11 16,7-12-1-16,4-10 7 15,0-2-17-15,0 0 9 16,0-12-9-16,9-21-64 16,1 6-252-16,0 0-633 0</inkml:trace>
  <inkml:trace contextRef="#ctx0" brushRef="#br0" timeOffset="6659.71">15934 1333 993 0,'0'0'1433'0,"0"0"-845"15,0 0-98-15,0 0-248 0,0 0-106 16,0 0-74-16,0 0-13 16,54 80 4-16,-23-22-3 15,5 9-50 1,4 3 0-16,2 0 0 0,0-4 0 16,-1-8 0-16,-7-11 0 15,-13-18 0-15,-5-11 0 16,-7-13 0-16,-7-5 0 15,0-8 0-15,0-25 0 16,4-14 0-16,0-15 0 16,7-15 0-16,5-7 0 15,5 0 0-15,0 4 0 0,0 13 0 16,-3 19 0-16,-4 16 0 16,-7 16 0-16,-5 8 0 15,-4 6 0-15,0 2 0 16,0 0 0-16,0 0 0 15,0 0 0-15,3 0 0 16,-1 8 0-16,4 8-48 16,1-4-323-1,-3 2-836-15</inkml:trace>
  <inkml:trace contextRef="#ctx0" brushRef="#br0" timeOffset="9004.64">3993 3463 1517 0,'0'0'633'0,"0"0"-330"0,0 0 52 15,0 0-41-15,0 0-15 16,0 0-93-16,0 0-103 16,-17-28-85-16,17 124 9 15,0 35 9-15,0-4-24 16,7-22-3-16,-3-33-4 15,2-30 1 1,-2-2-6-16,0-7 0 0,0-9 0 16,-4-16 6-1,0-8 31-15,0-26 74 0,0-24-15 16,0-37-93-16,-6-33-3 16,-6-26 0-16,1 15 0 15,1 35 0-15,5 42 0 0,0 36 0 16,5 11 0-1,0 7 0-15,0 17-3 0,0 31-14 16,20 22 14-16,7 12 2 16,7 4 1-16,5-1 0 15,2-11 0-15,1-18 0 16,-4-16 0-16,-5-18-1 16,-2-18-1-16,-2-4 2 15,0-36 1-15,5-20 8 16,7-34 8-16,5-37-17 15,-3 7 0-15,-10 14 0 16,-11 25 0-16,-11 44 0 16,-2 10 0-16,-2 18 0 0,-7 10 0 15,0 59 0 1,0 41 0-16,0 37 0 0,0 13 0 16,-9-9 0-16,0-34 0 15,7-34 0-15,-1-23-17 16,3-13-149-16,7-2-288 15,11-9-259-15,2-6-643 0</inkml:trace>
  <inkml:trace contextRef="#ctx0" brushRef="#br0" timeOffset="10170.84">4863 3844 857 0,'0'0'1540'0,"0"0"-1023"15,0 0-238 1,0 0-95-16,0 0-124 0,0 0-39 16,0 0 43-16,3 80-50 15,5-34-2-15,2 2-12 16,3-6-9-16,3-10-19 16,3-14-49-16,6-14 28 0,2-4 49 15,4-19 0 1,0-20 15-16,-2-9 5 0,-2 0 23 15,-5 2 34 1,-8 12-22-16,-4 10 11 0,-5 14 20 16,-3 10-44-16,3 0-42 15,-1 26-8-15,5 16 8 16,4 8 11-16,7 2-11 16,3-4 0-1,2-10-6-15,4-13 15 0,2-15-9 16,2-10 6-16,1-9 0 15,-1-23 13-15,-4-14-18 16,-4-8 0-16,-6-12 22 0,-5-6-23 16,-5-4 13-1,-3-7-11-15,-4 5-2 16,-2 8 23-16,0 8-22 0,0 16 14 16,0 12 27-16,-6 14 10 15,1 5 10-15,3 10-27 16,0 0-35-16,2 4 0 15,0-2 0-15,0 3 0 16,0 0 0-16,0 0 0 16,-2 0 0-16,2 0 0 0,-2 0 0 15,-3 0 0-15,2 0 0 16,3 0 0 0,-2 0 0-16,-2 7 0 0,0 7 0 15,-1 5 0-15,-1 10 0 16,-2 5 0-16,4 12 0 15,0 10 0 1,2 10 0-16,2 9 0 0,0 5 0 16,0 2 0-16,2 0 0 15,16-9 0-15,9-12 0 16,8-14-45-16,12-21-45 0,13-19-23 16,6-7-14-1,6-29-67-15,-1-22-2 16,-4-15-14-16,-7-12 2 0,-10-8 75 15,-13-2 113-15,-14 2 20 16,-14 5 119-16,-9 11 38 16,0 14 17-16,-5 14 22 15,-7 14-9-15,2 12-28 16,3 14-34-16,3 2-74 16,0 18-30-16,0 20-20 15,2 16 9-15,0 12-5 16,2 10-5-16,0 7 0 15,0 1 15-15,0-2-6 0,0-6 6 16,0-10-14-16,12-12 5 16,1-13-6-16,5-14-10 15,1-13-26 1,4-7-6 0,2-7 17-16,2 0 25 15,2-12 0-15,-2-8 1 16,-2-5-1-16,0-1-3 15,-2-2 3-15,-3-2 0 16,-5 2 0-16,-4 2 11 16,-4 4 1-16,-4 6 20 15,-3 6 23-15,0 8-10 0,0 2 0 16,0 0-45 0,0 22-11-16,4 10 11 0,4 4 0 15,4 0-1-15,6-1-23 16,4-9-52-16,5-12-1 15,6-13-5-15,5-1-31 16,0-18-74-16,-1-15-33 16,0-38-66-16,-10 7-216 15,-12 4-312-15</inkml:trace>
  <inkml:trace contextRef="#ctx0" brushRef="#br0" timeOffset="10360.14">5811 3607 1603 0,'0'0'1252'0,"0"0"-755"16,0 0-232-1,0 0-155-15,146-16-46 0,-18 4-22 16,28 0-42-16,2 0-12 15,-42 6-277-15,-39 2-748 0</inkml:trace>
  <inkml:trace contextRef="#ctx0" brushRef="#br0" timeOffset="10667.58">6954 3475 2160 0,'0'0'854'0,"0"0"-303"0,0 0-261 16,0 0-130 0,0 0-79-16,0 0-81 0,-17 182 0 15,22-17 0-15,4 19 0 16,-4 3 0-16,-5-19 0 16,0-33 0-16,0-23 0 15,0-28 0-15,-2-22 0 16,-1-16 0-16,3 0 0 15,0-6 0-15,-2-8-33 16,2-23-69-16,-5-9-48 16,1-27-162-16,-3-61-358 15,3 6 52-15,2-4-25 0</inkml:trace>
  <inkml:trace contextRef="#ctx0" brushRef="#br0" timeOffset="11627.9">6927 4070 1275 0,'0'0'770'15,"0"0"-171"1,0 0-100-16,17-122-217 0,8 100-105 15,10 8-74 1,12 6-73 0,7 8-4-16,2 0-26 15,-5 16-15-15,-12 10-21 0,-12 8-108 16,-19 4-24 0,-8 3 66-16,-27-1 27 0,-23-2 50 15,-1-7 25-15,2-4 0 16,12-11 76-1,16-12 25-15,17-4 3 0,4-6 2 16,31-30-106-16,20-16-61 16,19-19-67-16,9-11-69 15,4-6-7-15,-8 0-90 16,-9 9 44-16,-22 14 189 16,-19 12 61-16,-17 13 174 15,-8 12 49-15,0 10-39 16,-13 6-3-16,-5 12 5 0,1 0-50 15,-4 24-40-15,3 20-52 16,5 16 16-16,7 13-11 16,6 3-34-16,0 2 14 15,24-8-29-15,16-12 0 16,9-15-24-16,9-22-44 16,2-19 25-16,-2-2-2 15,-9-23 42-15,-9-14 3 16,-11-5 27-16,-11-2 46 15,-9 2 11-15,-5 6-31 16,-1 12 13-16,-3 12-15 0,0 12-26 16,0 7-25-1,0 30-39-15,0 13 39 0,0 6-6 16,13 2 3-16,9-10-29 16,5-12-2-16,6-15-2 15,3-15 36-15,5-6-8 16,-6-21 8-16,1-15 24 15,-3-8-9-15,-6-6 15 16,-8 0-6-16,-1 0-6 16,-7 6 27-16,-3 9-27 15,-6 9 7-15,-2 12 34 16,0 9-24-16,0 5-35 0,0 4 0 16,0 28 0-1,-2 20 0-15,-4 32 0 0,0 30 0 16,4 27 0-16,2 3 0 15,0-8 0-15,0-13 0 16,0-29 0-16,0-16 0 16,0-16 0-16,0-6 0 15,0 3 0-15,-9 1 0 16,-5-2 0-16,-1-16 0 0,-5-12 0 16,-7-10 0-16,-9-14 0 15,-6-6 0-15,-5-2 0 16,1-28 0-16,3-16 0 15,10-28 0-15,20-36 0 16,15-33 0-16,33 7 0 16,15 23 0-16,-2 37 0 15,-3 28 0-15,6 0 0 16,3 2-20-16,-1 2 5 16,-13 16-15-16,-11 11-9 15,-13 10 20-15,-11 3 17 16,-5 4-17-16,0 0-80 15,-23 0-227-15,-4 0-661 16,2 0-1153-16</inkml:trace>
  <inkml:trace contextRef="#ctx0" brushRef="#br0" timeOffset="13406.02">9745 3583 1448 0,'0'0'617'0,"0"0"-255"15,0 0 121-15,-5-106-158 16,3 96-9-16,0 10-118 16,2 6-87-16,0 32-76 15,0 40 14-15,2 42-7 16,19 35-33 0,1-11-7-16,0-28 11 15,-6-43-13-15,-5-35-8 0,0-2-5 16,0-6-19-16,-2-6 17 15,-3-18 2-15,0-6 13 16,-2-10 47-16,0-24-38 16,7-12-8-16,7-6 7 0,7-6-8 15,6 4-1 1,5 7-5-16,6 13-17 0,-1 14 22 16,5 18-7-16,-7 2-6 15,-1 22 14-15,-7 14-34 16,-4 9-5-16,-9 1-8 15,-11-2-10-15,-7-2 23 16,-5-6-2-16,-26-6 36 31,-13-6 21-31,-7-8-21 16,-1-6 18-16,8-8 6 0,13-2-4 0,15 0 10 0,16-8-30 16,14-10-113-1,34-6-176 1,24-2 21-16,12-4-110 0,7-2 10 0,-1-2 71 15,-12 0 132 1,-16 4 165 0,-18 7 44-16,-17 7 247 15,-16 6 96-15,-8 9 118 0,-3 1-209 16,0 0-122-16,0 15-76 0,-5 13-91 16,1 11 32-16,-1 2 2 15,5 6-40-15,0-7 3 16,7-8-4-16,9-8 0 15,3-8 3-15,4-12-3 16,-3-4 0-16,0-6 17 16,-2-22-17-16,0-10-1 15,-3-12-17-15,-1-10-42 16,-5-7 0-16,-3 1-27 0,1 10 47 16,-5 14 34-1,-2 20 12-15,5 14 27 0,2 8-33 16,8 8-17-1,9 16 17-15,12 4 1 16,7 0 0-16,7-6 3 0,4-12-4 16,2-10-10-1,0-4-8-15,-5-24 16 16,-6-12 2-16,-8-8 17 16,-5-4 7-16,-8-6 33 15,-7-4-20-15,-3-1 11 0,-5 7-9 0,-7 10-1 31,-2 20 49-31,0 20-2 0,-2 10-49 0,-23 58-36 16,-6 50 0-16,-4 41 13 31,6-7-2-31,18-28-10 0,11-39 13 0,2-33-14 16,29 0-9-16,11-4 8 16,12-8-31-16,8-22 9 15,5-12-8-15,-3-14-11 16,-3-26 31-16,-10-16-7 15,-7-24 18-15,-13-31-1 32,-10 7 10-32,-10 10-9 0,-9 20 1 15,-2 34 6-15,0 11 44 16,0 18-6-16,-11 12-39 16,-7 62-6-16,3 9 5 15,4 18-6-15,3 5 1 16,8-18 0-16,0 2-6 15,12-17-4-15,8-16-7 16,0-20 1-16,-2-12-13 16,0-14 23-16,0 0 6 15,1-24 0-15,2-14 9 0,3-6-9 16,5-2-3-16,-2 3-5 16,0 11 11-16,-3 14-4 15,-2 17 1-15,-1 1-10 16,3 26 9-16,-2 10-18 15,3 6 4-15,2-2-31 16,-3-4-152-16,1-6-84 16,-6-14-179-16,-5-10-139 15,-11-6-57-15</inkml:trace>
  <inkml:trace contextRef="#ctx0" brushRef="#br0" timeOffset="13595.68">11205 3814 2036 0,'0'0'1030'0,"0"0"-544"15,0 0-195-15,0 0-198 16,153-66-66-16,-1 45-27 16,17 6-45-16,-33 5-258 15,-38 1-779-15</inkml:trace>
  <inkml:trace contextRef="#ctx0" brushRef="#br0" timeOffset="15338.02">13435 4064 1965 0,'0'0'568'0,"0"0"-115"15,0 0-142 1,0 0-130-16,0 0-49 16,0 0-75-16,0 0-15 15,103-136-4-15,-43 72-38 16,-1-7 16-16,-1-1-16 16,-4 0 8-16,-9 8-1 0,-10 10-7 0,-13 14 0 15,-8 16 18-15,-10 14-17 16,-4 10-2-16,0 2-16 15,-16 28-15-15,-5 12 25 16,-2 10 7 0,8 8 0-16,8 3-2 15,7-3 1-15,9-2 1 0,24-6-1 16,9-6-7 0,4-6 1-16,-9-6 2 0,-8-6 4 15,-20-2 1-15,-9-3-26 16,-18-4 26-16,-29-1 1 15,-11-4 0 1,-2-6 13-16,4-5-14 0,12-3 0 0,17-4 37 16,23-18-10-16,4-13 12 15,38-13-39-15,24-8 0 16,16-2-7-16,6 2 1 16,1 12-5-16,-14 12 10 15,-13 18 0-15,-15 14 1 16,-17 0 1-1,-12 27 6-15,-10 14 23 0,-4 7-19 16,0 4-10-16,0-2 10 16,0-8-11-16,5-12 0 15,11-13-49-15,8-17-53 16,4-13-111-16,4-31-67 0,4-54-105 16,-7 8-312-1,-7 1-391-15</inkml:trace>
  <inkml:trace contextRef="#ctx0" brushRef="#br0" timeOffset="15444.9">14473 3350 1204 0,'0'0'1097'0,"0"0"-622"15,0 0-252-15,0 0-156 16,0 0-67 0,0 0-204-16,129 99-612 0</inkml:trace>
  <inkml:trace contextRef="#ctx0" brushRef="#br0" timeOffset="16297.82">15325 3816 1967 0,'0'0'790'16,"0"0"-489"-16,0 0-37 15,0 0-93-15,-61-135-65 16,34 102-53-16,-4 4-1 15,-6 5 7-15,-6 10-19 16,-4 14 1-16,-2 2-13 16,3 30-17-16,5 19 10 0,12 8-11 15,12 8 4-15,17-1-9 16,0-8-5-16,23-12 0 16,14-14-2-16,7-20 2 15,1-12 14-15,-1-18-7 16,-4-24 16-16,-1-12 1 15,-11-13-8-15,-6-6 19 16,-4-10-4-16,-9-3-16 16,-2-2-15-16,-7 6 0 15,0 11 0-15,0 20 0 16,-3 24 0-16,-5 27 0 16,1 16 0-16,-2 54 0 15,7 35 0-15,2 1 0 0,0-5 0 16,13-17 0-16,17-20 0 15,7 0 0-15,9-2 0 16,8-18 0-16,2-18 0 16,2-18 0-16,-4-8 0 15,-6-10 0-15,-3-22-15 16,-9-12 9-16,-5-8 0 16,-12-8 6-16,-5-3 3 15,-9 5-3-15,-5 14 11 16,-5 16 2-16,-19 22-13 0,-5 6 0 15,-3 38 0-15,1 20 0 16,11 11 0-16,16 5 0 16,4-2 0-16,24-8 0 15,26-14 0-15,16-15 0 16,10-20 0-16,6-15 0 16,1-10 0-16,-5-28 0 15,-10-12 0-15,-14-10 0 16,-11-10 0-16,-14-5 0 15,-14 2 0-15,-8 6 0 16,-7 17 0-16,0 18 0 0,-13 16 0 16,-8 16 0-16,4 0 0 15,1 22 0-15,10 12 0 16,6 8 0-16,6 4 0 16,23 2-17-16,9 2-17 15,5-1 7-15,-3-3-15 16,-7-2 18-16,-8-2 4 15,-15-6-6-15,-10-4 26 16,0-4 1-16,-15-7 8 16,-16-3-9-16,-8-4-11 15,-32-9-184-15,9-2-375 16,4-3-575-16</inkml:trace>
  <inkml:trace contextRef="#ctx0" brushRef="#br0" timeOffset="17962.99">17752 2999 1565 0,'0'0'658'15,"0"0"-339"-15,0 0 168 16,0 0-166-16,0 0-114 15,0 0-138-15,0 0 15 16,-13 157 6-16,26-17-24 16,1 11-10-16,-1-25-35 15,-3-33-15-15,-4-42-5 16,1-12-1-16,-3-6 6 16,0-2-6-16,1-9 1 15,-2-14 5-15,-3-8-4 16,2-2 7-16,-2-24 19 0,6-12-20 15,5-7 3-15,10-5-11 16,10 6-2-16,9 6 2 16,9 14-23-16,7 12 10 15,-3 12 4-15,-2 6-5 16,-7 22 4-16,-7 10-17 16,-18 4-11-1,-9 4 11-15,-10-2-9 0,-18-5 17 16,-22-5 13-16,-12-10 6 15,-4-8 19-15,0-10 22 16,6-6 11-16,11 0 17 16,13 0-25-16,10-4-7 15,14 2-19-15,2 0-18 16,13 2-18-16,26 0 6 16,13 0 12-16,18 0-26 0,10-12-13 15,5-8 6-15,-2-9-6 16,-12-4 24-16,-13-6 15 15,-19-5 2-15,-14-2 19 16,-12-2 42-16,-8 4-38 16,-5 8 11-16,0 12 18 15,0 12-54-15,0 12 0 16,0 4 0-16,0 26 0 0,5 14 0 16,14 8 0-16,10 0 0 15,14-3 0-15,8-15 0 16,7-16 0-16,0-16 0 15,-5-2 0-15,-6-22 0 16,-4-15 0 0,-12-8 0-16,-4-6 0 0,-6-3 0 15,-5 6 0-15,-3 8 0 16,-8 14 0-16,-3 12 0 16,-2 14 0-1,0 8 0-15,0 34 0 0,0 36 0 16,0 40 0-16,5 41 0 0,17 9 0 15,5-7 0-15,-1-17 0 16,-3-26 0-16,-10-19 0 16,-7-19 0-16,-6-22 0 15,0-10 0 1,0 2 0-16,-15 0 0 0,-12-4 0 16,-8-15 0-1,-10-15 0-15,-8-16 0 0,-5 0 0 0,0-32 0 16,2-16 0-16,4-29 0 15,19-35 0 1,33-38 0-16,16-11 0 16,53 9 0-16,16 33 0 0,29 23 0 15,13 14 0-15,8 20-86 16,13 3-257 0,-51 30-359-16,-20 11-377 0</inkml:trace>
  <inkml:trace contextRef="#ctx0" brushRef="#br0" timeOffset="18433.88">21155 2845 199 0,'0'0'2571'16,"0"0"-1867"-16,0 0-388 15,0 0-10-15,0 0-306 16,0 0 0 0,0 0 0-16,-129 233 0 0,59-83 0 15,8-18 0-15,18-33 0 16,17-43 0-16,12-18 0 16,-1-6 0-16,7-4 0 0,3-10 0 15,6-16 0-15,0-2 0 16,4-36 0-1,23-30 0-15,13-38 0 0,13-36 0 16,5-17 0-16,-9 23 0 16,-14 33 0-16,-14 45 0 15,-11 24 0-15,0 10 0 16,-3 14 0-16,1 8 0 16,3 50 0-16,7 53 0 15,16 37 0-15,5 16 0 16,2-22 0-1,-7-37 0-15,-8-35 0 0,-4-14 0 0,5 2 0 16,2-1-14-16,0-8-89 16,-4-17-106-16,-10-24-256 15,-6-7-66-15,-9-22-285 0</inkml:trace>
  <inkml:trace contextRef="#ctx0" brushRef="#br0" timeOffset="18606.75">20769 3449 1818 0,'0'0'1013'0,"0"0"-641"15,0 0-8-15,0 0-178 16,166-50-144-16,-4 24-42 16,19-5-204-16,-38 8-473 15,-41 2-796-15</inkml:trace>
  <inkml:trace contextRef="#ctx0" brushRef="#br0" timeOffset="18727.14">22252 3575 1927 0,'0'0'1174'16,"0"0"-716"-16,0 0-221 15,0 0-237-15,0 0-8 16,0 0-922-16</inkml:trace>
  <inkml:trace contextRef="#ctx0" brushRef="#br0" timeOffset="31564.05">7348 6346 1495 0,'0'0'650'15,"0"0"-184"-15,0 0-110 16,0 0 107-16,4-112-276 15,-15 108-34-15,2 4-16 16,-6 38-100-16,-10 54-28 0,-10 47 20 16,-6 17-28-1,8-15 11-15,6-39-12 0,12-46 0 16,6-16 2-16,2-8-2 16,2-10 0-16,5-14 18 15,0-14 20-15,14-56 5 16,17-42-43-16,7-37 0 15,-3-19 0-15,-8 4 0 16,-14 17 0-16,-8 39 0 0,-2 30 0 16,-3 31 0-16,0 24 0 15,0 7 0-15,2 8 0 16,6 0 0-16,8 26 0 16,10 24 0-16,10 14 0 15,13 31 0-15,5 23 0 16,2 20 0-16,-14-12 0 15,-13-24 0-15,-12-30 0 16,-7-23 0-16,3 3 0 16,-1-6 0-16,-2-6-27 15,-1-18-102-15,-3-18-147 16,-6-22-82-16,0-20-257 16,-2-4-184-16</inkml:trace>
  <inkml:trace contextRef="#ctx0" brushRef="#br0" timeOffset="31705.71">7234 6796 1874 0,'0'0'813'16,"0"0"-460"-16,0 0 1 15,0 0-151-15,0 0-118 16,0 0-13-16,129 10-72 16,-19-45-45-16,-19 3-563 15,-11-2-903-15</inkml:trace>
  <inkml:trace contextRef="#ctx0" brushRef="#br0" timeOffset="31847.71">8045 6820 2770 0,'0'0'564'15,"0"0"-564"-15,0 0-1 16,0 0-856-16</inkml:trace>
  <inkml:trace contextRef="#ctx0" brushRef="#br0" timeOffset="32303.74">9260 6096 1579 0,'0'0'909'16,"0"0"-416"-16,0 0-170 16,0 0-127-16,-87 124-77 0,47-12-47 15,-1 33-17 1,10 5-1-16,14-25-21 0,14-35-4 15,3-34-28-15,7-8 20 16,22-2-21-16,11-2-12 16,9-6-6-16,24-28-135 15,-8-10-211-15,-14 0-469 0</inkml:trace>
  <inkml:trace contextRef="#ctx0" brushRef="#br0" timeOffset="32734.7">9576 6274 2036 0,'0'0'839'0,"0"0"-313"16,0 0-220-16,0 0-147 16,0 0-127-16,0 0 10 15,-29 173-17-15,20-89-19 16,-5 2 12-16,-1-4-18 15,-1-14 1-15,5-13-3 16,5-21 5-16,4-18-4 16,2-16 1-16,0-8 0 15,4-32 34-15,11-19-20 16,3-29 19 0,7-32-8-16,1-28-25 0,1 9 0 15,-7 35 0-15,-7 40 0 16,-5 40 0-16,-2 10 0 0,3 10 0 15,2 4 0-15,7 32 0 16,6 24 0-16,3 18 0 31,4 10 0-31,1 6 0 0,-3 1 0 16,-3-7 0-16,-4-8 0 16,-2-10-12-16,-3-14-65 15,-9-15-83-15,-6-17-194 16,-4-20-151-16,-23 0-41 15,-4-4-205-15</inkml:trace>
  <inkml:trace contextRef="#ctx0" brushRef="#br0" timeOffset="32861.44">9511 6661 842 0,'0'0'1017'16,"0"0"-311"-16,0 0-183 16,0 0-214-16,0 0-132 15,0 0-110-15,0 0 26 16,56 8-46-16,7-8-35 15,34-8-12-15,-12-16-356 16,-14 0-971-16</inkml:trace>
  <inkml:trace contextRef="#ctx0" brushRef="#br0" timeOffset="33334.25">10453 6110 1788 0,'0'0'967'0,"0"0"-404"0,0 0-244 16,0 0-78 0,0 0-109-16,0 0-99 0,0 0 20 15,45 92-53-15,-18-46 0 16,0 6 0-1,-1 2 0-15,1 1 0 0,0-5 0 16,-5-2 0-16,-1-6 0 16,-4-6 0-16,-3-8 0 15,-8-12 0-15,1-6 0 16,-5-8 0-16,0-2 0 0,0 0 0 16,5-22 0-1,2-14 0-15,4-10 0 0,3-10 0 16,2-11 0-16,0-5 0 15,-5-2 0 1,-2 4 0-16,0 8 0 16,-4 12 0-16,-3 14 0 0,-2 15 0 15,3 13 0-15,2 8 0 16,10 13-102-16,4 10-390 16,-3 2-480-16</inkml:trace>
  <inkml:trace contextRef="#ctx0" brushRef="#br0" timeOffset="33632.98">11224 5791 2263 0,'0'0'880'0,"0"0"-498"15,0 0-114-15,0 0-149 16,0 0-64-16,0 0-7 15,112 108-36-15,-61-37 21 16,7 23-31-16,-9-2 4 16,-8 4 4-16,-15 2-10 15,-19-17 18-15,-7 3-18 0,-2-8 0 16,-25-12 0 0,-4-10 0-16,-3-10 0 0,0-8 0 15,1-10 0-15,4-7-12 16,1-19-180-16,5 0-513 15,9-6-1268-15</inkml:trace>
  <inkml:trace contextRef="#ctx0" brushRef="#br0" timeOffset="33838.06">12202 6202 2442 0,'0'0'910'0,"0"0"-542"32,0 0-152-32,0 0-56 0,0 0-160 0,0 0 0 15,139-32 0-15,-68 26-80 16,10 0-163-16,-21 2-412 16,-23 4-502-16</inkml:trace>
  <inkml:trace contextRef="#ctx0" brushRef="#br0" timeOffset="33998.17">12173 6559 1991 0,'0'0'930'0,"0"0"-552"15,0 0-14-15,0 0-172 16,0 0-86-16,152-40-71 16,-80 16-35-16,3-4-35 15,17-4-206-15,-24 6-566 16,-12 3-855-16</inkml:trace>
  <inkml:trace contextRef="#ctx0" brushRef="#br0" timeOffset="34994.94">14999 6198 1295 0,'0'0'599'0,"0"0"-84"0,0 0 15 16,0 0-176-16,0 0-59 16,0 0-72-16,0 0-86 15,6-34-71-15,-23 76-57 16,-12 38 0-16,-12 34 31 15,1-3-28-15,5-11-6 16,6-24-6 0,14-32-2-16,3-5 1 0,3-13-5 15,9-20 6-15,0-8 15 0,5-38-15 16,17-21 0 0,5-15 0-16,9-24 0 0,6-24 0 15,5-19 0 1,-5 13 0-16,-11 33 0 15,-11 39 0-15,-9 36 0 0,-2 8 0 16,0 6 0-16,-2 8 0 16,-1 4 0-16,5 32 0 15,3 18 0-15,-1 18 0 16,5 11 0-16,-3 9 0 16,4 4 0-16,-4-3 0 15,1-7 0-15,-3-10 0 16,1-11-9-16,-1-18-141 15,5-17-176-15,-5-13-267 16,-4-17-341-16</inkml:trace>
  <inkml:trace contextRef="#ctx0" brushRef="#br0" timeOffset="35199.46">14776 6607 1914 0,'0'0'910'0,"0"0"-422"15,0 0-154-15,0 0-139 16,0 0-87-16,0 0-58 16,131-2-49-16,-43-10-1 15,41-10-63-15,-20 2-439 16,-23-2-730-16</inkml:trace>
  <inkml:trace contextRef="#ctx0" brushRef="#br0" timeOffset="35466.83">15868 5793 2105 0,'0'0'830'0,"0"0"-530"15,-117 86 25-15,65 2-139 16,2 37-71-16,15 27-34 16,14-7-30-16,19-33 6 15,2-36-37-15,21-24-20 16,18 3 0-16,22-4 0 16,15-8-66-16,10-21-102 15,32-26-201-15,-22-27-410 16,-18-10-503-16</inkml:trace>
  <inkml:trace contextRef="#ctx0" brushRef="#br0" timeOffset="35734.68">16293 5913 2218 0,'0'0'909'0,"0"0"-399"15,0 0-241-15,0 0-79 16,0 0-190-16,0 0 0 15,116 34 0-15,-49 26 0 16,0 17 0-16,-5 7 0 16,-4 6 0-16,-11-2 0 15,-9-9 0-15,-9-13 0 0,-9-14 0 16,-9-18-75-16,-6-16-131 16,-5-18-170-16,-3-18-254 15,-10-18-380-15,-3-8-700 0</inkml:trace>
  <inkml:trace contextRef="#ctx0" brushRef="#br0" timeOffset="35891.71">16728 6324 633 0,'0'0'772'16,"0"0"-87"-16,0 0-61 16,0 0-173-16,-150-46-175 15,108 60-50-15,0 21-65 16,-1 10-31-16,1 10-46 16,3 3-30-16,0 2-54 15,3-6 0-15,10-6 0 0,4-10 0 16,10-12-71-16,12-16-139 15,29-26-309-15,13-20-369 16,12-10-443-16</inkml:trace>
  <inkml:trace contextRef="#ctx0" brushRef="#br0" timeOffset="36269.18">17104 5809 1781 0,'0'0'1003'15,"0"0"-398"-15,0 0-152 0,0 0-265 16,0 0-122-16,0 0-66 16,0 0 0-16,87 143 0 15,-40-67 0-15,2 8 0 16,-2 0 0-16,-3-6 0 16,-8-10 0-16,-5-14 0 15,-9-18 0-15,-6-15 0 16,-5-17 0-16,-2-4 0 15,3-10 0-15,3-23 0 16,1-9 0-16,-1-10 0 16,1-8 0-16,-1-6 0 15,-1-6 0-15,-3 2 0 16,-3 2 0-16,0 7 0 16,-4 11 0-16,1 12 0 0,-3 14 0 15,0 8 0-15,2 12 0 16,5 4 0-16,3 0-143 15,17 6-137-15,-3 6-387 16,2-6-443-16</inkml:trace>
  <inkml:trace contextRef="#ctx0" brushRef="#br0" timeOffset="36535.81">18003 5298 1164 0,'0'0'1374'15,"0"0"-843"-15,0 0-210 16,0 0-165-16,0 0-108 16,0 0-8-16,127 122-22 15,-59-12-4-15,1 28-4 16,-15 9-4-16,-23-13-5 16,-22-27-1-16,-9-33 0 15,0-16 12 1,-17-8 4-16,-8 4 25 0,-8 3 13 15,-5 1-48-15,-3-12 9 16,3-12-15-16,1-16-121 16,10-10-253-16,11-8-906 15</inkml:trace>
  <inkml:trace contextRef="#ctx0" brushRef="#br0" timeOffset="36699.97">18845 6238 2671 0,'0'0'865'16,"0"0"-613"-1,0 0-59-15,0 0-148 16,0 0-45-16,0 0-214 16,0 0-911-16</inkml:trace>
  <inkml:trace contextRef="#ctx0" brushRef="#br0" timeOffset="37769.58">12849 8365 1440 0,'0'0'753'0,"0"0"-285"16,0 0-94-16,0 0-3 16,0 0-95-16,0 0-108 0,-90 31-66 15,104-31-2-15,24-13-56 16,43-12-44-16,45-11 0 15,41-4 0-15,5 5-102 16,-45 13-418-16,-50 17-563 0</inkml:trace>
  <inkml:trace contextRef="#ctx0" brushRef="#br0" timeOffset="37926.78">12820 8695 2304 0,'0'0'814'0,"0"0"-463"15,0 0-59-15,0 0-140 16,174-41-98-16,0 5-41 16,24-6-13-16,-36 10-304 15,-39 6-886-15</inkml:trace>
  <inkml:trace contextRef="#ctx0" brushRef="#br0" timeOffset="38367.56">14841 8089 1169 0,'0'0'517'0,"0"0"-34"0,0 0 31 16,-5-118-169-16,25 74-52 15,5-1-59-15,4 8-80 16,2 6-38-16,0 13-4 15,4 18-61-15,1 4-13 16,7 36 5-16,5 38-29 16,-3 5-1-16,2 11-13 15,0 6 0-15,-5-17 0 16,5 0 0-16,-1-10-65 16,-7-19-82-16,-8-20-128 15,-13-20-81-15,-18-24-257 16,0-22 58-16,-13-8-161 0</inkml:trace>
  <inkml:trace contextRef="#ctx0" brushRef="#br0" timeOffset="38571.96">15296 8159 337 0,'0'0'1277'15,"0"0"-618"-15,0 0-104 16,0 0-222-16,-123 12-60 16,86 24-81-16,-2 17-51 15,-5 7-35 1,1 10-40-16,-2 4 6 0,4-2-34 0,4-4-23 15,6-9 3 1,11-11-18-16,9-16-7 16,9-14-67-16,2-14-97 0,33-18-184 15,6-22-287-15,2-8-683 16</inkml:trace>
  <inkml:trace contextRef="#ctx0" brushRef="#br0" timeOffset="38834.11">16033 7628 2259 0,'0'0'917'0,"0"0"-563"16,0 0-18-16,0 0-106 15,0 0-230-15,0 0 0 16,0 0 0-16,-101 226 0 15,53-61 0-15,3 3 0 16,16-12 0-16,26-21 0 16,3-13 0-16,34-26 0 15,9-27 0-15,5-25 0 0,10-18 0 16,16-8 0-16,12-12 0 16,30-20-200-16,-22-24-434 15,-25-11-495-15</inkml:trace>
  <inkml:trace contextRef="#ctx0" brushRef="#br0" timeOffset="39292.33">16859 7776 2227 0,'0'0'958'15,"0"0"-502"1,0 0-222-16,0 0-80 0,0 0-87 15,-120 192-67-15,98-83 0 16,-1-7 0 0,3-16 0-16,5-22 0 0,-1-1 0 15,1-3 0-15,6-22 0 16,4-20 0-16,5-18 0 16,0-8 0-16,14-36 0 15,13-22 0-15,14-28 0 16,13-35 0-16,9-21 0 0,-8 11 0 15,-15 35 0 1,-15 42 0-16,-14 34 0 0,-5 8 0 16,4 10 0-16,-2 10 0 15,1 10 0 1,5 34 0-16,5 22 0 0,6 12 0 16,4 13 0-16,2-1 0 15,1-4 0-15,-3-8 0 16,0-10 0-16,-5-9 0 15,-1-18 0-15,-10-8-158 0,-7-17-188 16,-6-16-166 0,-19-2-63-16,-10-18-277 0</inkml:trace>
  <inkml:trace contextRef="#ctx0" brushRef="#br0" timeOffset="39433.53">16730 8221 454 0,'0'0'1528'16,"0"0"-750"-1,0 0-279 1,0 0-183-16,0 0-136 0,0 0-120 0,0 0-33 16,226-18-27-16,-87 2-36 0,-16 0-281 15,-32 0-708-15</inkml:trace>
  <inkml:trace contextRef="#ctx0" brushRef="#br0" timeOffset="39796.74">17721 7714 1657 0,'0'0'1040'0,"0"0"-414"16,0 0-268-16,0 0-116 0,0 0-69 15,0 0-173 1,0 0 0-16,50 102 0 0,-13-15 0 15,1 9 0-15,-2 2 0 16,-12-18 0-16,3 3 0 16,-5-19 0-16,-5-18 0 15,-7-18 0-15,-1-20 0 16,0-8 0-16,0-14 0 16,4-24 0-16,1-10 0 15,1-11 0-15,3-7 0 0,-2-6 0 16,0-6 0-16,-1 0 0 15,3-1 0-15,-1 9 0 16,1 14 0-16,1 14 0 16,-4 18 0-16,1 14 0 15,3 10-23-15,-1 20-256 16,-2 2-707-16</inkml:trace>
  <inkml:trace contextRef="#ctx0" brushRef="#br0" timeOffset="40096.67">18591 7327 1117 0,'0'0'1544'0,"0"0"-832"0,0 0-478 16,0 0-72-16,0 0-28 15,131 60-28-15,-64 16-56 16,2 35-13-16,-11 27-37 15,-15 8 0-15,-28-25 0 16,-15-31 0-16,0-32 0 16,-23-8 0-16,-10 6 0 0,-11 7 0 15,-10-1 0 1,-6-8 0-16,-1-10 0 0,1-12 0 16,10-10-36-16,2-18-83 15,17-4-383-15,18 0-747 0</inkml:trace>
  <inkml:trace contextRef="#ctx0" brushRef="#br0" timeOffset="40270.37">19250 8303 2421 0,'0'0'853'0,"0"0"-541"16,0 0-219-16,0 0-93 15,0 0-299-15,-138-15-1130 0</inkml:trace>
  <inkml:trace contextRef="#ctx0" brushRef="#br0" timeOffset="42233.37">13290 10036 1783 0,'0'0'619'16,"0"0"-314"-16,0 0 30 15,0 0 0-15,0 0-115 16,0 0-107-16,7 0-5 16,22 0-12-16,15-6-54 15,34-10 4-15,38-8-32 16,0 0-14-16,-7 0-27 0,-17 4-128 16,-30 8-182-1,-11 8-296-15,-11 2-194 0,-33 2-406 0</inkml:trace>
  <inkml:trace contextRef="#ctx0" brushRef="#br0" timeOffset="42391.3">13341 10339 1258 0,'0'0'764'0,"0"0"-454"16,0 0 155-16,0 0-205 15,0 0-83-15,0 0-57 16,0 0-9-16,87 32-36 15,31-62-47-15,43-12-28 0,-6-3-168 16,-5-1-155-16,-52 14-457 16,-51 12-197-16</inkml:trace>
  <inkml:trace contextRef="#ctx0" brushRef="#br0" timeOffset="42596.59">14936 10313 1135 0,'0'0'0'0</inkml:trace>
  <inkml:trace contextRef="#ctx0" brushRef="#br0" timeOffset="42965.44">15197 9810 1719 0,'0'0'746'16,"0"0"-271"-16,0 0-109 0,0 0-38 16,-40-123-138-16,40 111-77 15,2 12-22-15,23 0-80 16,12 30 10-16,9 18-21 0,4 17 0 31,6 11 4-31,0 6-4 16,-5 0 0-16,-2-2-7 0,-6-10 4 0,-10-9-11 15,-9-15-46-15,-10-16-36 16,-8-16-24-16,-6-14-120 16,0 0-25-16,-13-46-353 31,-5 2-189-31,1-4-141 0</inkml:trace>
  <inkml:trace contextRef="#ctx0" brushRef="#br0" timeOffset="43202.51">15545 9968 1375 0,'0'0'712'0,"0"0"-178"0,0 0-194 16,0 0-81-16,-132 90-18 16,86-34-68-16,-8 12-58 15,-4 4-13-15,-5 5-51 16,5-5-10-16,6-8-28 15,9-10-13-15,11-11 5 16,11-11-5-16,9-13-14 16,8-10 8-16,4-9-51 15,0 0-64-15,18-45-220 16,4-3-406-16,0-4-636 0</inkml:trace>
  <inkml:trace contextRef="#ctx0" brushRef="#br0" timeOffset="43692.51">16424 9499 1498 0,'0'0'766'0,"0"0"-206"15,0 0-96-15,0 0-177 0,0 0-105 16,0 0-88-16,0 0-8 16,-97 166-25-16,50-34 2 15,2 41-28-15,12 7-35 16,20-13 0-16,13-41 0 16,4-48 0-1,19-25 0-15,3-12 0 0,7-1 0 16,4-3 0-16,5-3 0 15,-9-16 0-15,-8-10 0 16,-10-4 0-16,-8-4 0 16,-3 0 0-16,-4 0 0 0,0 0 0 15,3 0 0-15,1 0 0 16,0-14-359-16,-2 0-1193 0</inkml:trace>
  <inkml:trace contextRef="#ctx0" brushRef="#br0" timeOffset="47624.58">17270 1069 1277 0,'0'0'393'0,"0"0"-125"16,0 0-29-16,0 0-76 15,0 0 49-15,0 0-48 16,-75-59-75-16,62 51 10 15,1-2-24-15,-5 2 10 0,-1-4 5 16,-1 2-39 0,-4-2 6-1,-2-2-2-15,-1 2-33 0,-6 0 8 0,-3-2-21 16,-7 0 3-16,-5 2 20 16,-4 0-32-16,-3 2 19 15,1 2-10-15,1 0-8 16,2 2 27-1,0-2-22-15,4 2 0 0,-1 0 0 16,2 0 3-16,-2 4-9 16,-1 0 0-16,-4 0 0 15,1 2 23-15,-2-2-2 16,-3 2 0-16,2 0 16 0,0 0-20 16,0 0 10-16,0-2-17 15,0 2-8-15,0 0 10 31,4 0-12-31,-2 0 1 0,1 0 1 0,2 0 11 32,2 0-13-32,3 6 0 0,1 0 1 0,3 0-2 31,7 0 1-31,2 2 0 0,2 2 1 0,-1 0 5 31,1 2-7-31,-4 2 1 16,0 2 0-16,-3 0-1 15,-1 0 0-15,-2 0 1 16,1-2-6-16,3 0 13 0,-1 2-4 16,1 0-3-16,2 0 1 15,-2 2-4-15,2 0 3 0,4 2 0 16,1 1-1-16,1-2 7 16,2 3-2-16,1 3-2 15,3 1-1-15,2 4 17 0,0 2-18 16,2 2 0-16,-1 2 13 15,3 2-13-15,-1 2 21 16,3 1-9-16,3 0-6 16,2 6 20-1,3-1-25-15,5 6-1 0,0 2 15 16,0 4-3-16,0 5 9 16,2-1-11-16,11 2-9 15,3-2 9-15,2-2-10 16,0 0-1-16,0-6 1 15,2-4 0-15,0-1 20 16,3-5-14-16,-2-4 3 16,4 0 0-16,0-2-9 0,1-2 0 15,6 0 9-15,1-3 3 16,2-1 11-16,7-5-11 16,4 1 1-16,0-2-4 15,5-1-9-15,1-1-1 16,1-2 0-1,3 0 1-15,-3 0 9 0,1-2-8 16,2-2 5 0,-1-4-6-16,5 0-3 0,2-4-5 15,3-4 2-15,3 0 6 16,0-4 11-16,-1 0-10 16,0-2 11-16,-3 0-12 15,-1 0-1-15,-1 0-1 0,-2 0-7 16,-2 0 9-16,2-8 12 15,1 0-10 1,-1-2 4-16,4-2-6 0,1 0-5 16,4-4-1-16,-2-2 6 15,2 0 0-15,-2-2 16 16,-3 0-15-16,-3-2 8 16,-5-4-9-16,-3 0-6 15,-2-2 5-15,-2-4-7 16,1-1 8-16,-6-1 10 0,0-2-9 15,-3 0 6-15,-4-2-7 16,-3 0 0-16,-5-4 0 16,-5-4 15-1,-2-2 0-15,-4-2 7 0,0-5-22 16,-2-1 0-16,-2-2 0 16,-4 4 0-16,-1 0 0 31,-5 3 0-31,-4 5 0 0,0 2 0 0,0 0 0 15,-2 2 0-15,-9-2 0 16,1 0 0-16,-4 0 0 16,3-2 0-16,-3 0 0 15,1-3 0-15,-3 1 0 16,3 2 0-16,-3 4 0 0,-1 4 0 16,-2 2 0-16,-2 6 0 15,-2 2 0-15,1 2 0 16,-5 1 0-1,0 4 0 1,-2 0 0-16,-2 5 0 16,-5 4 0-16,-1 4 0 15,-5 4 0-15,-1 4 0 0,3 0 0 16,2 0 0-16,7 0 0 16,4 0 0-16,9 4 0 15,7-2 0-15,7-2-9 16,4 2-68-16,6 0-182 15,17-2-589-15,6 2-1658 0</inkml:trace>
  <inkml:trace contextRef="#ctx0" brushRef="#br0" timeOffset="49998.03">17538 1831 1083 0,'0'0'484'16,"0"0"-238"-16,0 0-3 16,0 0-27-16,0 0 2 15,0 0-101-15,25-37 4 16,22 26-17-16,14-3-32 0,14-4 25 16,32-3-25-1,33-1-3-15,41 0 22 0,18 2-46 16,1 4 46-16,-9 6-13 15,-21 2-21-15,-6 2 3 16,-3 4-39-16,-10 0 2 16,-10 2 11-16,-6 0-33 15,-8 6 25-15,0 10-4 16,1 2-16-16,1 2 29 16,-4 0-25-16,-19 0 4 0,-16-4 11 15,-22-2-14 1,2 3 10-16,10 5-9 15,13 3-11-15,13 10 21 0,-4 3-22 16,-2 4 7-16,-7 0 11 16,-3 0-12-16,-5 0 21 15,-7 0 6-15,-3 0-10 16,-2 2 8 0,2 1-30-16,-2 1 0 0,-2 0 17 15,1 2-16-15,-1 0 8 16,0 2 4-16,-4 2-13 15,-4 1 15-15,-5-2-16 16,-3 2 0-16,-4 3-1 0,-1 0 2 31,-6 2 7-31,0 4-2 0,-3 4-6 16,-4 3 5-16,1 1-5 16,-3 6-5-16,-1 3 5 15,-7 4 0-15,-3 8 12 16,-3 1-11-16,-8 4 5 15,-2 15-6-15,-4-11-5 16,-5-2-1-16,2-4 5 16,-4-15 1-16,3 7 9 15,-3-4-8-15,0-2 8 0,0 0-9 16,-3 3-8 0,-15-1 7-16,-6 2 0 0,-9 0 1 15,-8 1 10-15,-5 1-10 16,-8 0 0-16,-4 4 0 15,-4 2 0-15,-3 2 0 16,-1-1 0-16,-1-1 0 16,-3 0 0-16,1-5 0 15,3-5 0-15,-3-2 0 16,0-4 0-16,-5 0 0 16,-1 0 0-16,-6 1 0 15,0-1 0-15,2 1 0 16,-4-4 0-16,0 2 0 15,-3-1 0-15,-5 0 0 16,-7 0 0-16,-3 0 0 0,-3 5 0 16,-6 1 0-16,-17 12 0 15,16-10 0-15,-3 0 0 16,5-1 0-16,17-17 0 16,-8 6 0-16,5-4 0 15,3 0 0-15,3-3 0 16,4 1 0-16,6-2 0 15,-2 2 0-15,3 4 0 0,-2 2 0 16,-1 3 0-16,2 1 0 16,0 0 0-16,4-2 0 15,4-2 0-15,3 1 0 16,4-5 0 0,4 2 0-16,1-2 0 0,2-4 0 15,2 0 0-15,1-4 0 16,0-5 0-16,1-3 0 15,2-4 0-15,1-2 0 16,2-2 0-16,-4 0 0 16,3 1 0-16,-2 1 0 15,2-1 0-15,3 2 0 16,3-1 0-16,3-2 0 0,7-4 0 16,6-2 0-16,4-8 0 15,8-4 0-15,1-6 0 16,5-1 0-16,-1-2 0 15,-2 3 0-15,-3 3 0 16,-1 5 0 0,-2 4 0-16,0 1 0 0,3 2 0 15,3-1 0-15,4 0 0 16,-1 4 0-16,5 0 0 16,-2 0 0-16,2 4 0 15,2 3 0-15,2 1 0 0,0-2 0 16,0-2 0-1,0-8 0-15,0-8 0 0,0-12 0 16,0-8 0-16,0-4 0 16,0-14 0-16,0-22 0 15,0-14 0-15,-4-16-3 16,-5-9-11-16,-1-5-22 16,0 0 17-16,1 4 17 15,3 4-10-15,3 5 12 16,0 5-7-16,3 6 7 0,-2 4-6 15,0 8 7 1,0 6-1-16,-2 6 9 0,-3 8-3 16,3 8-6-16,-1 5 0 15,-2 3 0-15,3 6 20 16,-1 2-7 0,1 2 5-16,2 20-3 0,2 13-6 15,0 9-10-15,0 6 1 16,0 2 0-16,2 2 9 15,9-1-9-15,1-6 0 16,-2-4 0-16,3-9 0 16,-1-6 0-16,-1-10 0 15,-3-8 0-15,0-6 0 0,-4-4 0 16,1 0 0-16,-1 0 0 16,0-2 0-16,4-6 0 15,0 0 0-15,5-2 0 16,8-2 0-16,5-5 0 15,12-2 0-15,16-7 0 16,10-9 0 0,10-3 0-16,6-6 0 0,0 0 0 15,-10 4 0-15,-12 6-3 16,-19 10 3-16,-12 10-8 16,-14 6 19-16,-6 4-11 0,-7 4 0 15,0 0 0-15,0 0-15 16,0 0-81-1,0 0-435 1,0 0-639-16</inkml:trace>
  <inkml:trace contextRef="#ctx0" brushRef="#br0" timeOffset="51103.16">16998 9968 806 0,'0'0'346'0,"0"0"-33"0,0 0 92 16,0 0-50 0,-40-114-42-16,38 84-10 0,2 2-76 15,0 3-14-15,0 5 2 16,12 4-77-16,4 10-30 15,6 6-42-15,9 10-15 16,12 34 21-16,14 37-21 16,17 37-27-16,14 36-4 0,-1 7-10 15,-16-31 7-15,-18-38-16 16,-25-40 5-16,-3-13-6 16,-2-3-31-16,-3-6-19 15,-7-6-29-15,-9-20-74 16,-4-4-26-16,-2-24-119 15,-20-19-346-15,-6-8 16 16,-5-10 61 0,2-3-75-16,3 2 426 0,1 8 216 15,5 12 510-15,-1 12-116 0,6 11 112 16,-3 16-40 0,-1 3-126-16,-3 14-90 0,-7 20-35 15,-3 14 1-15,-4 8-23 16,-4 8-52-1,-1 2-28-15,-1 5-25 0,2-1-52 16,1-6-9 0,8-6-10-16,6-12-6 0,8-12-11 15,7-14 0-15,6-12 0 16,3-6 0-16,3-2 0 16,0 0 0-16,0-18 0 15,0-8 0-15,25-26 0 16,4 6-224-16,2-2-716 0</inkml:trace>
  <inkml:trace contextRef="#ctx0" brushRef="#br0" timeOffset="51637.16">18269 9843 1573 0,'0'0'671'16,"0"0"-105"-1,0 0-84-15,0 0-162 0,0 0-90 16,0 0-68-1,0 0-70-15,5-10-92 0,4 51 0 16,2 15 0 0,7 14 0-16,0 10 0 0,4 2 0 15,1-4 0-15,-2-11 0 16,2-15 0 0,-3-16 0-16,-5-18 0 0,-3-18 0 0,-1 0 0 15,-2-32 0-15,2-20 0 16,2-16 0-1,0-15 0 1,5-7 0-16,1-2 0 16,-2 4 0-16,3 9 0 15,1 17 0-15,-6 16 0 16,-2 18 0-16,-4 14 0 16,-2 12 0-16,-1 2 0 15,3 12 0-15,1 14 0 16,2 8 0-16,2 4-63 0,4 7-315 15,-4-9-457 1,-1-12-835-16</inkml:trace>
  <inkml:trace contextRef="#ctx0" brushRef="#br0" timeOffset="52000.16">19088 9156 1600 0,'0'0'771'0,"0"0"-292"16,0 0-151-16,0 0-66 16,0 0-49-16,0 0-54 15,120 76-29-15,-69-18 24 16,18 26-154-16,9 28 0 15,-4 23 0-15,-12 5 0 16,-26-9 0-16,-25-29 0 16,-11-26 0-16,0-15 0 0,-19-6 0 15,-6 10 0 1,-12 5 0-16,-7 0 0 0,-3-10 0 16,0-12 0-16,8-12 0 15,5-11 0-15,12-14 0 16,8-11 0-16,14-25-35 15,9-18-317-15,13-7-801 0</inkml:trace>
  <inkml:trace contextRef="#ctx0" brushRef="#br0" timeOffset="52173.27">20253 10265 1905 0,'0'0'1227'15,"0"0"-641"-15,0 0-412 16,0 0-105-16,0 0-69 16,0 0-246-16,0 0-683 0</inkml:trace>
  <inkml:trace contextRef="#ctx0" brushRef="#br0" timeOffset="53627.24">21074 9783 1612 0,'0'0'591'16,"0"0"-244"-16,0 0 181 15,0 0-200-15,0 0-90 16,0 0-80-16,-39 0-37 16,45 0-65-16,23 0-26 15,21 0-30-15,18-2 0 16,20-4-17-16,30 2-175 15,-23 2-406-15,-21 2-347 0</inkml:trace>
  <inkml:trace contextRef="#ctx0" brushRef="#br0" timeOffset="53768.18">21141 10120 1570 0,'0'0'746'15,"0"0"-369"-15,0 0 97 16,0 0-203-16,0 0-118 15,161-42-76-15,-75 16-68 16,11 2-9-16,30-6-239 0,-23 8-475 16,-17 4-558-16</inkml:trace>
  <inkml:trace contextRef="#ctx0" brushRef="#br0" timeOffset="54241.28">22086 9507 1538 0,'0'0'626'16,"0"0"-96"-16,-8-111-53 16,8 75-162-16,2 6-102 0,16 10-81 15,10 6-6-15,8 12-59 16,11 2 5-16,11 14-72 16,4 24 0-16,3 19 0 15,-1 15 0-15,-1 14 0 16,-1 22 0-16,-13-8 0 15,-7 0 0-15,-8-5 0 16,-14-21 0-16,-2-4-20 16,-9-16-127-16,-5-22-91 15,-4-23-58-15,0-12 3 16,0-39-339-16,-6-20-80 16,-8-16 102-16,1-8 321 15,-3-3 289-15,-1 9 118 16,-2 14 365-16,2 22 30 0,-6 18 60 15,1 22-76-15,-7 4-230 16,-7 36-34-16,-3 16-29 16,-9 16-42-16,0 9-30 15,-2 7-77-15,2 2-55 16,3-2 0-16,5-9 0 16,9-11 0-16,8-16 0 15,10-14 0-15,6-18 0 0,7-16-18 16,0-36-149-1,0-14-410-15,12-12-804 0</inkml:trace>
  <inkml:trace contextRef="#ctx0" brushRef="#br0" timeOffset="54639.23">22624 9079 886 0,'0'0'1578'0,"0"0"-904"0,0 0-297 16,0 0-140 0,0 0-100-16,115-96-83 0,-51 96-5 15,4 0-32-15,-10 20-5 16,-12 15-8-16,-14 6-4 16,-16 10-7-16,-16 7 7 15,-8 2 1-15,-27 2 13 16,-12-4-7-16,-4-4 1 15,4-9 11-15,7-11-17 16,15-10 25-16,14-12-27 16,11-8 0-16,18-4 0 0,31 0 0 15,20-16 0 1,13-4 0-16,8 0 0 0,-8 0 0 16,-11 4 0-16,-17 3-9 15,-20 8-20 1,-19 5-89-16,-15 0-205 0,0 8-393 31,-9 6-305-31</inkml:trace>
  <inkml:trace contextRef="#ctx0" brushRef="#br0" timeOffset="54992.57">23619 9314 1748 0,'0'0'838'15,"0"0"-260"-15,0 0-195 16,0 0-129-16,0 0-122 16,0 0-26-16,0 0-49 15,92 72-57 1,-55 9 0-16,-3 3 0 0,-1 6 0 0,0 4 0 16,-8-18 0-16,0 5 0 15,-5-15 0-15,-5-14 0 16,-4-20 0-16,-3-14 0 15,-2-14 0-15,3-4 0 16,5-20 0 0,3-20 0-16,8-18 0 0,4-14 0 15,8-24 0-15,-1 1 0 16,-3-3 0-16,-2 3 0 16,-10 27 0-1,-1 4 0-15,-9 22 0 0,-5 18 0 16,-4 18 0-1,1 6 0-15,0 26-44 16,1 12-310-16,0 0-609 0</inkml:trace>
  <inkml:trace contextRef="#ctx0" brushRef="#br0" timeOffset="55165.54">25041 9860 2538 0,'0'0'809'0,"0"0"-617"0,0 0-192 16,0 0-327-16,0 0-1191 15</inkml:trace>
  <inkml:trace contextRef="#ctx0" brushRef="#br0" timeOffset="57265.97">2511 11644 1272 0,'0'0'866'0,"0"0"-597"0,0 0 205 16,0 0-127-16,0 0-97 15,0 0-121-15,-62-60-108 16,58 80 3-16,2 6-17 16,2 0-7-16,0-4 6 15,0-6-6-15,6-10-9 16,2-6 9-16,-1-6 0 16,-1-21 40-16,-4-12-14 15,-2-7-4-15,0 0 22 16,-15 6-28-16,-12 12-5 15,-6 18 5-15,-10 10-15 16,-19 60-1-16,-18 58 0 0,-9 58 0 16,8 22 3-16,29-4-3 15,35-30 0 1,17-52 2-16,29-27-1 0,13-29 8 16,39-18-3-16,48-18 2 15,56-22-8-15,22-42-3 16,-13-36 3-16,-53-2 6 15,-56 15 0-15,-39 13 11 16,-23 8-11-16,-8-2 6 16,-11 4 55-16,-4 8-4 15,-4 22-2-15,-25 14-61 0,-7 20 0 16,-1 28 0 0,-1 16 0-16,9 10 0 0,15 1 0 15,14-10 0-15,0-8 0 16,33-19 0-16,8-14 0 15,3-18 0 1,1-6 0-16,-9-10 0 0,-9-22 0 16,-10-12 0-16,-13-9 0 15,-4-9 0-15,-6-2 0 16,-28 2 0-16,-10 10-3 16,-9 16-3-16,-5 18 6 15,-1 16-26-15,11 2 16 16,7 16 4-16,20 10 1 15,13-2 4-15,8 0-4 16,27-6 5-16,22-10-1 0,14-8-13 16,8 0 13-16,-2-10 1 15,-5-10 1-15,-6 2 9 0,-10 4-4 16,-11 10 0 0,-4 4-6-1,-3 12-22-15,-1 24 5 16,0 14 2-16,0 12 14 15,0 1 1-15,-5-4-28 16,-4-10 8-16,-4-15 13 16,-5-12-11-16,-5-16 12 15,2-6 6-15,-4-12 54 0,4-24 1 16,3-14-38 0,7-10-2-16,5-2-11 0,4 1-4 15,2 13-1-15,2 12 0 16,2 16 1-16,1 14-2 15,3 6-4-15,3 16 5 16,3 20 1-16,-3 10-12 16,-2 4 11-16,1-2-1 15,0-5 2-15,3-16-3 16,5-13 3-16,4-14-18 16,3-15 3-16,4-34-6 15,-2-13-1-15,-4-14-1 16,-2-26 23-16,-15-27 0 0,-12-21 8 15,-17 14-1 1,-6 36 7-16,0 43 1 0,-13 43 45 16,-3 14 8-16,-1 2-68 15,-8 59 0-15,5 51 0 16,9 40 0-16,9 18 0 16,2-15 0-16,13-39 0 15,12-44 0-15,1-23 0 16,6-19 0-16,5-6 0 15,7-8 0-15,6-12 0 0,-5-6 0 16,-3-30 0-16,-7-16 0 16,-3-9 0-16,-8-3 0 15,-1 0 0-15,-8 12 0 16,-4 16 0-16,-2 20 0 16,-4 12 0-16,1 18 0 15,3 26 0-15,5 8 0 16,1 6 0-16,7-2 0 15,5-10-53-15,19-19-182 16,-3-18-311-16,-5-9-478 0</inkml:trace>
  <inkml:trace contextRef="#ctx0" brushRef="#br0" timeOffset="57392.28">5340 11779 2119 0,'0'0'834'0,"0"0"-256"15,0 0-316-15,0 0-143 16,0 0-119-16,0 0-48 16,-131-36-425-16,99 50-670 0</inkml:trace>
  <inkml:trace contextRef="#ctx0" brushRef="#br0" timeOffset="57533.77">4166 12003 2034 0,'0'0'861'0,"0"0"-236"16,0 0-380-16,0 0-112 16,201-34-76-16,-21 4-57 15,-15 6-279-15,-27 2-1005 0</inkml:trace>
  <inkml:trace contextRef="#ctx0" brushRef="#br0" timeOffset="58805.41">5262 12244 2133 0,'0'0'681'0,"0"0"-148"15,0 0-228-15,7-103-71 16,13 77-126-16,2 7-51 0,5 9-21 15,2 10-27-15,2 1-9 16,2 31 0-16,-2 11 0 16,1 9 0-16,-10 2-9 15,-6 2-5-15,-7-8-31 16,-7-8 2-16,-2-9 43 16,0-13-7-16,0-8 7 15,0-10 19-15,0 0-18 16,9-18 40-16,9-21-9 15,7-9-31-15,4-8 15 16,2 0-8-16,0 6-8 16,0 14 0-16,-5 15 0 15,-3 18 0-15,-3 3 0 16,-5 24 0-16,3 18 0 0,0 6 0 16,0 6 0-1,4-6 0-15,1-8 0 0,3-10-17 16,3-14 0-16,2-14 8 15,-2-2 9 1,0-12 0-16,0-18 0 16,0-6 28-16,-2-6-13 0,0 2-15 15,-3 2 0 1,-6 8 0-16,-4 12 0 0,-6 10 0 0,-3 8 0 31,-1 8 0-31,2 20 0 0,6 12 0 16,3 4 0-16,8 0 0 15,4-6 0-15,6-8 0 16,2-12-24-16,3-12 13 0,1-6 4 16,-6-7 7-16,-4-22 8 15,-5-3-7-15,-2-6 7 16,-1-4-8-16,-4 4 0 16,-3 2-6-1,-3 12 12-15,-7 10 2 0,-2 11 9 0,-2 3-17 16,0 29 0-16,0 15-12 15,0 8 12-15,12 4-1 16,7-3-25-16,13-12-22 16,11-14-43-16,5-19 20 15,4-8 43 1,-3-12-7-16,-7-20 31 0,-9-9 4 16,-6 1 7-16,-9-2 56 15,-5 4 3-15,-2 6-15 16,-3 10 0-16,-4 10-19 15,-2 10-17-15,2 2-15 16,5 14-12-16,5 16 12 16,5 6 8-16,6 2-3 0,2-2-5 15,4-8-43-15,2-8-16 16,-4-7 20-16,0-12 18 16,-2-1 20-16,-2-1 2 15,-1-20 4-15,3-3-5 16,0 0-6-16,-1-2-7 15,1 4 7 1,-6 8 6-16,-2 6 10 0,-3 8-10 0,4 0-7 16,4 10 6-1,7 10-16-15,12 4 8 0,8 0 7 16,11-4-16-16,7-6-27 16,7-5-42-16,0-9-3 15,-4 0 2 1,-10-18 10-1,-11-9 49-15,-11-3 29 16,-15-2 0-16,-12-4 22 16,-13-2-12-16,0 0-10 15,-18 2-31-15,-6 6-20 0,-3 9 51 0,0 14 35 16,1 7 19-16,1 18 7 31,2 32 41-31,4 34 9 0,5 40 6 0,5 39-39 16,3 5-9-16,4-11-31 15,-5-23-28-15,-2-42 8 16,0-19-18-16,3-19-29 16,-1-14-35-16,0-2-55 15,0-10-97-15,-10-28-136 16,3-6-344-16,-6-28-426 0</inkml:trace>
  <inkml:trace contextRef="#ctx0" brushRef="#br0" timeOffset="58969.86">7218 11823 2483 0,'0'0'754'0,"0"0"-226"16,0 0-316-16,0 0-93 0,0 0-119 15,0 0-83 1,0 0-587-16,-15-22-2394 0</inkml:trace>
  <inkml:trace contextRef="#ctx0" brushRef="#br0" timeOffset="60571.1">9150 12398 651 0,'0'0'215'16,"0"0"25"-16,0 0 83 16,0 0 15-16,0 0 46 15,0 0 85-15,0 0-172 16,-9 2 1-16,9-2-47 0,-2 0-60 16,2 0-28-1,0 0-64-15,0-4-49 0,0-8 14 16,9-14-40-16,13-14-4 15,7-18-1-15,7-18-19 16,4-29 0-16,-5-29 0 16,-6-22 0-16,-13 13-12 15,-13 35 12-15,-3 44 0 16,0 38-8-16,-9 12 16 16,-7 12-8-16,-5 4 0 15,-2 58-10-15,-4 50 4 16,9 44 6-16,7 15 0 15,11-10 3-15,0-41-2 0,15-40-1 16,7-22 0-16,10-14 6 16,10-4-6-16,9-6 0 15,9-11 0-15,1-20-7 16,-6-2-1-16,-6-31 7 16,-8-15 1-16,-10-9 0 15,-7-6 2-15,-8-2-2 16,-3 5 0-16,-6 12 3 15,-5 12 3-15,0 21-3 16,-2 14-3-16,0 16 0 16,0 31-6-16,5 15 7 15,3 6-1-15,13-2 14 0,8-10-3 16,8-12-11-16,11-19 0 16,0-21 0-16,4-4 0 15,-8-31 0-15,-3-17 0 16,-10-12 0-16,-5-8 0 15,-6-13 0-15,-4-23 0 16,-5 8 0-16,-5 0 0 16,-3 10 0-16,-3 34 0 15,0 13 0-15,0 33 0 16,0 24 0-16,-13 64 0 16,-3 39 0-16,5 15 0 0,4-15 0 15,7-33 0-15,0-32 0 16,0-12 0-16,13-2 0 15,10-8 0-15,6-9 0 16,2-22 0-16,4-3 0 16,1-34 0-16,-3-16 0 15,-2-10 0-15,-4-8 0 16,-4-4 0-16,-6 6 0 16,-3 11 0-16,-7 15 0 15,-3 20 0-15,-4 18 0 16,0 2 0-16,-4 18 0 0,-17 16 0 15,0 8 0-15,-4 3 0 16,-2-3 0-16,2-4 0 16,8-8 0-16,3-6 0 15,8-6 0-15,6-6 0 16,0 0 0-16,8-2 0 16,17 4-9-16,8 0-5 15,10 4 13-15,10 0 1 16,9 0 3-1,8-4-3-15,6-8-12 0,2-6 6 16,-3-2-15-16,-6-20 6 0,-7-12 15 31,-12-10 0-31,-12-8 35 0,-12-4-14 0,-11-3-2 16,-11 8-19-16,-4 8 0 16,-12 15 0-16,-15 18 0 15,-4 10 0-15,-5 23 0 16,3 24 0-16,6 15 0 15,14 7 0-15,13-1 0 16,7-4 0-16,30-12 0 16,17-14 0-16,8-18-27 0,21-22-197 15,-16-22-536 1,-21-12-480-16</inkml:trace>
  <inkml:trace contextRef="#ctx0" brushRef="#br0" timeOffset="60706.45">10014 11610 2635 0,'0'0'710'0,"0"0"-474"0,0 0-47 16,0 0-189 0,0 0-200-16,179 25-881 0</inkml:trace>
  <inkml:trace contextRef="#ctx0" brushRef="#br0" timeOffset="61666.14">12084 11514 2111 0,'0'0'762'16,"0"0"-382"-16,0 0-43 16,0 0-217-1,-17 153-22-15,13-13 14 0,4 14-53 16,0-24-17-16,15-35-20 16,7-39-11-16,7-14 2 15,11-4-6-15,12-10-7 16,8-12-9-16,0-16-13 15,-4-32 20-15,-8-22-9 0,-8-20 11 16,-11-27 15 0,-8-31-14-16,-13 8 13 0,-6 15 2 15,-2 27-15-15,0 38 18 16,-8 14-19-16,-5 18 0 16,1 18 0-16,-1 62 0 15,4 43 0-15,4 3 0 16,5-8 0-16,0-15 0 15,10-27 0-15,9-2 0 16,8-4 0-16,0-20 0 16,-2-18 0-16,-5-18 0 15,-3-2 0-15,-1-24 0 16,-1-14 0-16,2-12 0 0,0-6 0 16,3-2 0-1,3 5 0-15,-2 13 0 0,0 16 0 16,-3 22 0-16,-3 6 0 15,-4 36 0-15,1 17 0 16,1 8 0-16,3 6 0 16,3-5 0-16,12-10 0 15,8-14 0-15,5-16 0 16,8-20 0-16,-2-6 0 16,0-24 0-16,-6-18 0 15,-6-12 0-15,-6-8 0 0,-9-6 0 16,-2 0 0-16,-3 3 0 15,-7 13 0-15,-5 16 0 16,-6 20 0-16,0 16 0 16,0 10 0-1,0 30 0-15,-4 12 0 0,2 12 0 16,2 4 0-16,0-3 0 16,8-5 0-16,15-12 0 15,4-14 0-15,6-16 0 16,0-14 0-16,3-4 0 15,3-24 0-15,0-16 0 16,1-10 0-16,0-10 0 0,1-5 0 16,1-3 0-16,-3 6 0 15,-2 10 0-15,-4 14 0 16,-1 20 0-16,-3 18 0 16,0 4 0-16,-1 32 0 15,-6 14 0-15,-6 10 0 16,-11 5 0-1,-5-3 0-15,-5 0 0 0,-22-10 0 16,-8-8-35-16,-8-12-98 16,-35-20-179-16,14-12-382 15,4 0-655-15</inkml:trace>
  <inkml:trace contextRef="#ctx0" brushRef="#br0" timeOffset="61839.28">13816 11540 2295 0,'0'0'753'0,"0"0"-286"16,0 0-259-16,0 0-122 15,0 0-80-15,0 0-6 16,-168-42-299-16,113 46-505 0,-12 4-1048 16</inkml:trace>
  <inkml:trace contextRef="#ctx0" brushRef="#br0" timeOffset="61966.2">12183 11787 2162 0,'0'0'847'16,"0"0"-517"-16,0 0 29 16,227 0-125-16,-63-4-156 15,-6-4-78-15,-4 2-14 16,-55-1-301-16,-44 3-969 0</inkml:trace>
  <inkml:trace contextRef="#ctx0" brushRef="#br0" timeOffset="62730.11">15897 11556 1367 0,'0'0'604'15,"0"0"-230"-15,0 0 159 16,45-124-173-16,-45 88-98 16,0 5-47-16,-12 12-23 15,-17 12-75-15,-11 10-45 16,-16 55-72-16,-6 60 0 15,4 58 0-15,14 27 0 16,19 1 0-16,19-15 0 16,6-26 0-16,0-7 0 0,15-12 0 15,1-28 0-15,-8-27 0 0,-3-27 0 16,-5-14 0-16,0 0 0 16,-5-6-27-1,-46-20-236-15,0-16-413 0,-3-6-687 0</inkml:trace>
  <inkml:trace contextRef="#ctx0" brushRef="#br0" timeOffset="63234.99">15166 12511 2277 0,'0'0'713'16,"0"0"-329"-16,0 0-78 31,103-131-114-31,10 71-93 16,44-10-67-16,14 0-7 15,-24 13-25-15,-43 20-26 16,-44 15-52-16,-17 7-54 16,-9 3 21-16,-13 6 48 15,-9 6 45-15,-12 0 18 16,-23 15 50-16,-14 14 14 16,-8 10 10-16,5 2-22 0,11 4-13 15,16-5-22 1,13-6-17-16,8-8 12 0,32-8-11 15,12-12 0-15,4-6 4 16,0-8-4-16,-8-18-1 16,-10-10 0-16,-11-4 1 15,-9-6 19-15,-7 0-8 16,-7-1 9-16,0 9 6 16,-4 11-15-16,3 8 15 15,2 11-7-15,3 8-20 16,11 0 6-16,4 20-5 0,11 16-1 15,2 7 0-15,0 7 1 16,-3 2-2-16,-8-4-27 16,-8-8-1-16,-7-10 29 15,-6-14 1-15,-4-12-1 16,0-4 59-16,0-8-29 16,-10-20-30-16,8-10 0 15,2-8 0-15,12-6 0 16,30-5 0-16,60-11 0 0,-8 14-227 15,2 8-1103-15</inkml:trace>
  <inkml:trace contextRef="#ctx0" brushRef="#br0" timeOffset="63565.23">17902 11311 2478 0,'0'0'930'0,"0"0"-625"0,0 0-58 15,0 0-111-15,0 0-136 16,-11 203 0-16,17-50 0 16,8 11 0-16,-1-12 0 15,-2-34 0-15,1-41 0 16,1-21 0-16,7-12 0 15,9 0 0-15,13-6 0 16,12-12 0-16,10-22 0 16,10-10-26-16,-2-38-148 15,1-60-323-15,-17 9-319 16,-30-3-489-16</inkml:trace>
  <inkml:trace contextRef="#ctx0" brushRef="#br0" timeOffset="63693.63">17690 11776 2105 0,'0'0'802'0,"0"0"-502"16,114 4 73-16,22-4-123 15,60-5-164-15,22-12-83 16,-14-2-3-16,-63 5-299 16,-56 0-1140-16</inkml:trace>
  <inkml:trace contextRef="#ctx0" brushRef="#br0" timeOffset="65105.98">20039 12202 2659 0,'0'0'789'0,"0"0"-601"15,0 0 71-15,58-123-128 16,-41 72-61-16,-1-12-70 16,-3-7 0-1,-2-6 0-15,-3-8 0 0,-4-3 0 16,-2-5 0-16,-2 0 0 16,0 4 0-16,0 12 0 15,0 15 0-15,0 23 0 16,-12 24 0-16,-1 14 0 15,-7 56 0-15,1 48 0 16,3 49 0-16,9 19 0 16,7-5 0-16,4-37 0 15,19-42 0-15,2-27 0 0,8-13 0 16,9-2 0-16,12-4 0 16,6-8 0-16,-4-22 0 15,-6-12 0 1,-7-16 0-16,-9-24 0 15,-10-13 0-15,-4-12 0 0,-2-10 0 16,-1-3 0-16,-1 6 0 16,-5 14 0-16,-1 22 0 15,-4 26 0-15,-4 10 0 16,-2 32 0-16,5 22 0 16,1 12 0-16,6 0 0 15,5-3 0-15,8-13 0 0,2-12 0 16,2-17 0-16,2-10 0 15,-4-11 0-15,0-4 0 16,-4-24 0-16,2-9 0 16,2-6 0-16,2-6 0 15,-2 3 0-15,0 6 0 16,-8 12 0 0,-5 16 0-16,-7 12 0 0,-5 10 0 15,0 26 0-15,0 12 0 0,0 4 0 16,5 2 0-16,4-5 0 15,0-11 0-15,5-10 0 16,-1-12 0-16,4-14 0 16,0-2 0-1,4-16 0-15,3-16 0 0,1-9 0 16,2 0 0-16,-2 0 0 16,-3 7 0-16,-6 10 0 15,-5 12 0-15,-1 10 0 16,-4 2 0-16,3 18 0 15,5 12 0-15,-1 7 0 16,4-1 0 0,-1-4 0-16,-5-10 0 15,-5-8 0-15,2-10 0 16,-3-4 0-16,-1-10 0 16,3-16 0-16,5-10 0 15,5-4 0-15,6-3 0 16,4 5 0-16,0 8 0 15,-2 10 0-15,-3 16 0 16,-4 4 0-16,-4 16 0 16,-1 18 0-16,-1 8 0 15,4 1 0-15,2-3 0 0,9-7 0 0,4-10 0 16,10-11 0-16,1-12 0 16,3 0 0-16,-1-22 0 15,0-9 0-15,-7-9 0 16,-3-4 0-16,-5-8 0 15,-4-2 0-15,-10 0 0 0,-5 8 0 16,-8 11 0 0,-4 17 0-1,0 18 0-15,-10 4 0 16,-9 35 0-16,6 13 0 16,6 6 0-16,7 2 0 0,9-7 0 0,29-13 0 15,18-12 0-15,11-19 0 16,8-9 0-1,1-8 0-15,-5-25 0 0,-8-12 0 16,-12-11 0-16,-9-10 0 0,-8-10 0 16,-12-4 0-1,-9 0 0 1,-11 5 0-16,-2 19 0 16,-11 18 0-16,-15 22 0 15,-4 16 0-15,4 14 0 16,4 26 0-16,8 10 0 15,14 9 0-15,2 3 0 16,32-2 0-16,11-6 0 16,5-4 0-16,2-8 0 15,-5-6 0-15,-11-6 0 16,-14-4 0-16,-13-2 0 16,-9-1 0-16,-7 0 0 15,-26-1 0-15,-14-1-93 0,-34 1-189 16,12-8-313-16,9-4-491 15</inkml:trace>
  <inkml:trace contextRef="#ctx0" brushRef="#br0" timeOffset="65263.25">22668 11191 2244 0,'0'0'796'15,"0"0"-474"-15,0 0-139 0,-136-12-170 16,69 38-13-16,10 2-452 16,-1-6-691-16</inkml:trace>
  <inkml:trace contextRef="#ctx0" brushRef="#br0" timeOffset="65436.92">20195 11520 2758 0,'0'0'664'0,"206"0"-541"15,11 0 3-15,50 2-126 16,-42 4-231-16,-33-2-782 0</inkml:trace>
  <inkml:trace contextRef="#ctx0" brushRef="#br0" timeOffset="65626.22">24027 12198 2268 0,'0'0'1206'15,"0"0"-897"-15,0 0-169 16,40 134-70-16,-26-80-35 15,-14 18-35-15,-7-11-161 16,-22-15-704-16</inkml:trace>
  <inkml:trace contextRef="#ctx0" brushRef="#br0" timeOffset="66804.92">9112 14480 1661 0,'0'0'657'0,"0"0"-408"16,0 0 87-16,0 0 41 0,0 0-103 15,0 0-140-15,0 0-116 32,-53 62 27-32,-3 90 18 0,-11 19-3 0,7-23-29 15,11-38-13-15,20-51-15 16,9-19-2-16,7-8-2 16,3-10 1-16,8-12 0 15,2-10 42-15,10-32 19 16,14-22 6-16,5-39-67 15,4-29 0 1,0-34 0-16,-4 11 0 0,-4 31 0 0,-9 39 0 31,-5 38 0-31,0 9 0 0,1 7 0 16,0 16 0-16,2 5 0 16,4 40 0-16,9 34 0 15,6 34 0 1,2 32 0-16,1-5 0 0,-7-27 0 0,-4-30 0 15,-3-28 0-15,5 4 0 16,2-1 0-16,4-3 0 16,-6-16-38-16,-7-18-110 15,-9-14-187-15,-13-16-173 16,-20-20-374 0,-9-2-509-16</inkml:trace>
  <inkml:trace contextRef="#ctx0" brushRef="#br0" timeOffset="66962.32">8849 15141 1932 0,'0'0'727'0,"0"0"-446"15,0 0 60-15,0 0-85 0,0 0-97 16,0 0-82-16,170-48-59 16,-50 12-18-16,-20 6-203 15,-10 0-586-15</inkml:trace>
  <inkml:trace contextRef="#ctx0" brushRef="#br0" timeOffset="67466.45">9788 14476 834 0,'0'0'1604'15,"0"0"-1012"-15,0 0-287 16,0 0 14-16,0 0-73 16,0 0-103-16,0 0-90 15,-16-76-53 1,13 37 0-16,1-7 0 0,2-12 0 0,-2-4 0 31,0-6 0-31,0-4 0 16,0-7 0-16,-3 3 0 15,3 2 0-15,0 14 0 16,-3 16 0-16,2 18 0 16,1 17 0-16,0 9 0 15,-2 18 0-15,-3 29 0 16,-1 15 0-16,-2 16 0 15,2 12 0-15,-1 3 0 16,1 1 0-16,4-6 0 16,2-6 0-16,2-12 0 15,0-11 0-15,18-11 0 0,7-20 0 16,8-12 0-16,5-16 0 16,6-2-9-16,5-30-113 15,-1-14-112-15,-4-39-287 16,-11 9-269-16,-17 8-412 0</inkml:trace>
  <inkml:trace contextRef="#ctx0" brushRef="#br0" timeOffset="67671.09">9458 14135 1670 0,'0'0'799'15,"0"0"-272"-15,0 0-21 16,0 0-242-16,0 0-91 15,0 0-88-15,0 0-61 16,136-91-16-16,-14 72-8 16,25-4-62-16,-22 3-206 15,-32 9-723-15</inkml:trace>
  <inkml:trace contextRef="#ctx0" brushRef="#br0" timeOffset="68538.67">10939 14690 1803 0,'0'0'562'0,"0"0"-193"16,0 0 147 0,0 0-231-16,25-110-65 0,-23 108-64 15,2 2-75-15,8 32-57 16,10 34 8-16,11 37-1 15,6 5-14-15,-4-10-17 16,1-14 0-16,-5-24 0 16,4 1 0-16,3-7 0 15,-9-18 0-15,-7-18 0 16,-5-18 0-16,-7 0 0 16,-3-40 0-16,-1-18 0 15,2-37 0-15,0-37 0 0,3 6 0 16,1 11 0-16,3 25 0 15,1 36 0-15,1 8 0 16,10 16 0 0,4 26 0-16,30 34-119 0,-10 20-500 15,-2 4-563-15</inkml:trace>
  <inkml:trace contextRef="#ctx0" brushRef="#br0" timeOffset="68769.52">12414 14861 1594 0,'0'0'1331'16,"0"0"-718"-16,0 0-330 15,0 0-8-15,0 0-275 16,0 0 0-16,0 0 0 15,172-109 0-15,-83 109-215 0,-15 0-538 16,-21 0-561-16</inkml:trace>
  <inkml:trace contextRef="#ctx0" brushRef="#br0" timeOffset="68903.35">12399 15187 2006 0,'0'0'795'16,"0"0"-338"-16,0 0-136 15,0 0-111-15,0 0-89 16,167-36-88-16,-42 0-33 16,26-14-147-16,-22 6-595 0,-29 8-1139 15</inkml:trace>
  <inkml:trace contextRef="#ctx0" brushRef="#br0" timeOffset="69606.47">14647 14369 2172 0,'0'0'699'16,"0"0"-406"-16,0 0 55 16,67-104-122-16,-29 96-70 15,4 8-78-15,7 26-28 16,5 28 24-16,8 35-74 15,9 31 0-15,-11-6 0 16,-10-8 0-16,-15-21 0 0,-15-21 0 16,-2-4 0-16,-5-6-57 31,-8-22-110-31,-5-24-74 0,0-8 52 0,-16-30-151 16,-2-24-264-16,-2-14 315 15,4-10 96-15,3-3 148 16,-1 7 45-16,4 16 235 15,1 18 143-15,-5 24 95 16,-3 16-123-16,-8 10-143 16,-10 34-76-16,-13 18 29 0,-8 14-56 15,-8 9-17 1,-7 3-87 0,0-6 0-16,4-8 0 0,7-14 0 0,13-11-21 15,22-27-138-15,14-14-408 16,11-8-428-16</inkml:trace>
  <inkml:trace contextRef="#ctx0" brushRef="#br0" timeOffset="70033.5">15483 14364 1825 0,'0'0'903'15,"0"0"-322"-15,0 0-234 16,0 0-89-16,0 0-127 16,0 0-80-16,0 0-51 15,2-43 0-15,4 13 0 16,3-12 0-16,0-8 0 16,0-18 0-16,0-6 0 0,-5-11 0 15,-4-5 0-15,0-2 0 16,0 4 0-16,0 13 0 15,-4 19 0-15,-3 22 0 16,3 24 0-16,0 10 0 16,4 30 0-16,0 28 0 15,0 31 0-15,0 3 0 16,0 6 0-16,4 1 0 16,5-17 0-16,7 4 0 15,3-12 0-15,8-12 0 0,2-18 0 16,6-16 0-1,6-14 0-15,3-14 0 0,6-6-116 16,-6-30-185-16,-6-44-295 16,-14 4-237-16,-15 4-439 15</inkml:trace>
  <inkml:trace contextRef="#ctx0" brushRef="#br0" timeOffset="70206.42">15325 13989 1365 0,'0'0'824'15,"0"0"-231"-15,0 0-104 16,0 0-179-16,0 0-156 0,0 0-91 16,189-37-22-16,-60 24-41 15,25 8-44-15,-23 5-227 16,-36 0-542-16</inkml:trace>
  <inkml:trace contextRef="#ctx0" brushRef="#br0" timeOffset="70638.83">16538 14275 1498 0,'0'0'1274'16,"0"0"-615"-16,0 0-353 15,0 0 53-15,0 0-359 16,0 0 0-16,0 0 0 16,-22 22 0-16,38 36 0 15,9 14 0 1,4 13 0-16,4 3 0 0,3-4 0 16,-1-6 0-16,-2-15 0 0,-6-15 0 15,-4-16 0-15,-8-18 0 16,-6-10 0-16,0-4 0 15,0-14 0-15,2-20 0 16,5-12 0-16,6-13 0 16,7-13 0-16,2-4 0 15,1-4 0-15,-4 10 0 16,-8 12 0-16,-6 13 0 16,-8 23 0-16,-3 12 0 15,-3 6 0-15,0 4 0 16,2 0 0-16,4 0 0 15,23 4-111-15,-2 4-509 16,0-2-524-16</inkml:trace>
  <inkml:trace contextRef="#ctx0" brushRef="#br0" timeOffset="70827.97">17567 14684 2189 0,'0'0'1015'15,"0"0"-438"-15,0 0-262 0,0 0-315 16,0 0 0-16,0 0 0 16,0 0-80-16,-93-50-1602 0</inkml:trace>
  <inkml:trace contextRef="#ctx0" brushRef="#br0" timeOffset="78369.03">5599 16074 1903 0,'0'0'1006'0,"0"0"-836"16,0 0 145-16,0 0-95 0,0 0-122 15,0 0-74 1,-79 40-17-16,82-12 7 0,15-2-14 15,4-8 0-15,2-4 0 16,3-14 1-16,0 0 5 16,0-6-5-16,-7-20 5 15,-7-6 18-15,-11-2-17 16,-2-6 16-16,-11 4 1 16,-20 8-9-1,-12 16 26-15,-7 12-41 0,-31 58-63 16,12 8-318-16,9 14-839 0</inkml:trace>
  <inkml:trace contextRef="#ctx0" brushRef="#br0" timeOffset="78738.17">5129 16848 2063 0,'0'0'653'15,"0"0"-426"-15,0 0 131 0,0 0-114 0,0 0-134 16,0 0-80-16,0 0-5 16,-105 48-25-16,100-16 9 15,5-2 5-15,0-8-13 16,23-8-2-16,10-10 0 15,5-4-50-15,2-4 11 16,-9-10-23-16,-9-8 36 31,-15 4 27-31,-7 2 10 0,-4 2 46 16,-23 4 4-16,-7 6-8 0,1 4-52 16,8 6-9-16,25 28-229 15,0-6-479-15,25-2-585 0</inkml:trace>
  <inkml:trace contextRef="#ctx0" brushRef="#br0" timeOffset="79035.62">6060 16866 2008 0,'0'0'889'0,"0"0"-575"16,0 0 37-16,0 0-174 15,-116 18-117-15,116 8-59 16,0 6-1-16,13-2-11 16,18-4-16-16,3-4-1 15,4-16-2-15,-2-6 3 16,-7 0 27-16,-9-4 0 16,-7-14 46-16,-13-6 25 15,0 2 23-15,-11-4 1 16,-18 4-19-16,-10 8-39 15,0 6-37-15,-3 8 0 16,-1 22-39-16,12 14-263 16,13-2-932-16</inkml:trace>
  <inkml:trace contextRef="#ctx0" brushRef="#br0" timeOffset="79538.82">7793 16525 2531 0,'0'0'600'15,"0"0"-322"-15,0 0-11 16,0 0-96-1,65-116-100-15,-16 112-44 0,9 4-15 16,5 26-12-16,1 42 9 16,-4 34 9-16,-20 28-2 15,-24 9-5-15,-16-19-11 16,-22-31-1-16,-16-31-17 16,-7-4 18-16,-11 0 3 15,-15 0-3-15,-7-6 11 16,4-16 4-16,10-24-14 0,12-8 29 15,15-26 0-15,14-18-16 16,17-14-14-16,6-6 0 16,14 2 0-16,21 9 0 15,7 13 0-15,3 20 0 16,1 12 0-16,2 8 0 16,0 18 0-16,-1 10 0 15,4 11 0-15,1 1 0 16,6-8 0-16,0 0 0 15,0-14-68-15,-8-6-149 16,-5-12-280-16,-9-8-184 16,-11-14-97-16,-15-6-598 15</inkml:trace>
  <inkml:trace contextRef="#ctx0" brushRef="#br0" timeOffset="79994.5">8212 16347 1631 0,'0'0'628'0,"-116"-53"-263"16,42 29 117-16,-12 6-194 16,1 14-66-16,3 4-83 15,6 28-22-15,-2 34-25 16,2 41-38-16,8 35 24 0,7 10-78 16,25-1 0-16,17-9 0 15,19-21 0-15,0-1 0 31,24 0 0-31,20 0 0 0,4-21 0 0,-2-21 0 16,1-20 0-16,4-14 0 16,19 0 0-16,9-8 0 15,19-10 0-15,3-22-18 16,-1 0 17-16,0-28-8 16,-4-12 9-16,-7-12 17 15,-6-6-16-15,-10-4 9 16,-13-10-10-16,-10-1 0 15,-13 3 0-15,-10-6 0 0,-12-4 0 32,-15-19 0-32,-2-21 0 0,-42-24 0 0,-14-11 0 15,-15 11 0-15,3 28 0 16,7 40 0-16,5 19 0 16,-21 11 0-16,-37 6 0 15,-38 6 0-15,-18 18 0 16,34 16 0-16,36 18 0 15,15 46-9-15,31-11-341 16,9 5-1081-16</inkml:trace>
  <inkml:trace contextRef="#ctx0" brushRef="#br0" timeOffset="80964.73">10166 16575 1030 0,'0'0'1510'0,"0"0"-1177"16,0 0 20-16,0 0 103 15,0 0-300-15,0 0-87 16,-60 197-9-16,98-77 15 16,-5-18-21-16,-8-30-54 15,-12-19 0-15,0 1 0 16,-2 0 0-16,-1-4 0 15,-4-20 0-15,-6-12 0 16,0-18 0-16,0 0 0 16,-6-30 0-16,-10-8 0 0,3-14 0 15,4-2 0 1,9 5 0-16,0 5 0 0,28 12 0 16,15 10 0-16,11 16 0 15,6 6 0-15,-1 14 0 16,-3 18 0-16,-9 8 0 15,-15 9 0-15,-22 5 0 16,-10 0 0-16,-17 4-14 16,-32-2 6-16,-14-6 7 15,-10-10-8-15,-1-8 8 0,5-14 1 0,13-5 10 16,19-13 13-16,19 0-23 16,18-4 0-16,2-14 0 15,36-9 0-15,17-1 0 31,15-2 0-31,10-2 0 0,7 2 0 0,4-2 0 16,3 6 0-16,-3-6 0 16,-6-4 0-16,-14 2 0 15,-15-2 0-15,-21-5 0 0,-14 1 0 16,-21-2 0 0,0 2 0-16,-23 6 0 15,-14 8 0-15,-9 16 0 0,-4 10 0 16,-2 10 0-16,3 30 0 15,11 16 0-15,13 7 0 16,21 5 0-16,4-6 0 16,39-4 0-16,23-18 0 15,20-14 0-15,11-12 0 32,11-14-41-32,25-26-293 0,-29-10-597 0,-18 0-758 0</inkml:trace>
  <inkml:trace contextRef="#ctx0" brushRef="#br0" timeOffset="82334.42">11830 16848 1433 0,'0'0'526'16,"0"0"-205"-16,0 0 416 15,0 0-162-15,0 0-317 16,0 0-99-16,0 0-72 15,-75 4-87-15,53 54 0 16,3 4 0-16,13 6 0 0,6-2 0 16,8-7 0-16,31-15 0 15,14-12 0-15,19-16 0 16,7-16 0-16,8 0 0 16,1-30 0-16,-8-14 0 15,-13-2-11-15,-17-11 4 16,-18 7 7-16,-16 6 18 15,-12 8-18-15,-4 18 0 16,-2 10 0-16,-16 8 0 16,3 22 0-16,2 14 0 15,3 12 0-15,10 1 0 16,0 1 0-16,27-10 0 16,13-8 0-16,9-14 0 0,7-10 0 15,0-8 0-15,-10 0 0 16,-8-22 0-16,-14-6 0 15,-17-11 0-15,-7 3 0 16,-13-8 0-16,-22 6 0 16,-15 0 0-16,-4 14 0 15,-1 6 0-15,4 14 0 16,11 4 0-16,13 0 0 16,13 0 0-16,14 14 0 15,0-6 0-15,27-2 0 0,14-2 0 16,5-4 0-1,6 0 0-15,1-18 0 0,-2 4 0 16,-4 2 0-16,-9 6 0 16,-5 6 0-16,-1 0 0 15,-6 6 0-15,1 20 0 16,-3 6 0-16,-1 8 0 16,-5 0 0-16,-5-5 0 15,-5-3 0-15,0-10 0 16,-4-8 0-16,-2-10 0 15,-2-4 0-15,2 0 0 16,1-18 0-16,3-13 0 16,4-5 0-16,5-4 0 0,7 0 0 15,5 0 0-15,2 8 0 16,5 14 0-16,-3 6 0 16,0 12 0-16,-2 4 0 15,-5 22 0-15,-2 6 0 16,-6 12 0-16,-3-4 0 15,-6 5 0-15,-2-14 0 16,-3-4 0-16,0-13 0 16,0-10 0-16,3-4 0 15,3-18 0-15,6-18 0 16,4-5 0-16,4-7 0 0,3 2 0 16,2 6 0-1,2 6 0-15,-6 10 0 0,2 16 0 16,-2 8 0-16,-4 8 0 15,2 24 0-15,-1 8 0 16,-1 4 0-16,8-4 0 16,7-4 0-16,4-12 0 15,6-7 0-15,8-17 0 16,-4-4 0-16,2-23 0 16,-6-13 0-16,-5-6 0 0,-8-6 0 15,-10-2 0-15,-7-4 0 16,-7 4 0-16,-7 1 0 15,0 17 0-15,-7 18 0 16,-11 18 0-16,-5 10 0 16,0 38 0-16,-4 15 0 15,6 9 0-15,11 8 0 16,10-4 0 0,2-10 0-16,31-11 0 0,17-21 0 15,12-16 0-15,9-18 0 16,4-8 0-16,-1-24 0 0,-9-12 0 15,-11-11 0-15,-12-3 0 16,-16-12 0 0,-13 2 0-16,-8-2 0 0,-5 11 0 15,0 14 0-15,-18 18 0 16,-4 23 0-16,-5 4 0 16,0 22 0-16,6 14 0 15,4 13 0-15,13-3 0 16,4 2 0-16,11-8 0 15,18 0 0-15,4-8 0 16,-2-6 0-16,-2 0 0 16,-8-8 0-16,-10 0 0 15,-11-4 0-15,-2 4 0 0,-28 5 0 16,-7-5 0-16,-1 0 0 16,7-4 0-16,19-10-138 15,12-4-768-15,0 0-980 0</inkml:trace>
  <inkml:trace contextRef="#ctx0" brushRef="#br0" timeOffset="82491.39">14789 17137 1965 0,'0'0'915'15,"0"0"-331"-15,0 0-271 0,-71 122-115 16,46-92-133-16,-28 10-65 15,6-8-147-15,-2-6-834 0</inkml:trace>
  <inkml:trace contextRef="#ctx0" brushRef="#br0" timeOffset="83333.39">16454 16401 833 0,'0'0'627'16,"0"0"-301"0,0 0 54-16,-20-107 137 0,20 89-193 15,0 8 0-15,0 2-75 16,0 4-79-16,0 4-35 16,0 4-42-16,17 26-29 15,21 33-10-15,28 35-54 16,2 2 0-16,5-4 0 15,2-5 0-15,-9-25 0 16,10 6 0-16,2 4 0 0,-13-14 0 16,-15-16 0-1,-16-11 0-15,-16-17 0 0,-16-10-132 16,-11-16-165-16,-20-19-412 16,-4-5-481-16</inkml:trace>
  <inkml:trace contextRef="#ctx0" brushRef="#br0" timeOffset="83602.45">17000 16294 1485 0,'0'0'571'0,"0"0"-311"0,0 0 248 16,0 0-174 0,0 0-35-16,0 0-89 0,0 0-81 15,-98-40-49-15,60 97-11 16,-16 33-9-16,-14 26 31 15,-19 26-91-15,8-7 0 16,15-29 0-16,19-34 0 16,16-22 0-16,-2 2 0 15,0 3 0-15,0-5 0 16,13-12 0 0,7-18 0-16,11-20-147 0,0-2-401 0,6-20-496 15</inkml:trace>
  <inkml:trace contextRef="#ctx0" brushRef="#br0" timeOffset="83908.96">17873 16150 1652 0,'0'0'734'0,"0"0"-256"16,0 0-110-16,0 0-47 16,0 0-143-16,-82 130-37 15,51-54-30-15,0 9 2 16,2 23-113-16,6-10 0 16,10-1 0-16,8-3 0 31,5-22 0-31,18 0 0 0,20-10 0 0,11-13 0 15,11-13 0-15,9-18 0 16,4-14 0-16,-1-4 0 16,8-36-246-16,-18-5-396 15,-17 1-613-15</inkml:trace>
  <inkml:trace contextRef="#ctx0" brushRef="#br0" timeOffset="84200.29">18375 16034 2126 0,'0'0'821'16,"0"0"-276"0,0 0-271-16,0 0-97 0,-12 108-24 15,22-2-153-15,7 29 0 16,3-11 0-16,-3-20 0 15,-3-34 0-15,-3-20 0 16,7 3 0-16,2-3 0 16,7-2 0-16,6-20 0 15,4-10 0-15,0-18 0 16,3 0-68-16,-7-26-94 16,-4-34-171-16,-13 2-227 15,-11 1-310-15</inkml:trace>
  <inkml:trace contextRef="#ctx0" brushRef="#br0" timeOffset="84405.21">18127 16597 1018 0,'0'0'1176'16,"0"0"-634"-16,0 0-188 16,0 0 10-16,0 0-190 15,0 0-80-15,0 0-37 16,176-54-22-16,-87 40-14 15,5 2-20-15,-3 2-1 0,9-2-142 16,-22-2-369 0,-24 6-570-16</inkml:trace>
  <inkml:trace contextRef="#ctx0" brushRef="#br0" timeOffset="84696.3">19081 15877 1803 0,'0'0'911'0,"0"0"-551"16,0 0 105-16,0 0-192 0,160 54-91 16,-102 1-80-16,0 11-102 15,-5 14 0-15,-3 6 0 16,-13 7 0-16,-12 1 0 15,-16 0 0 1,-9-4 0-16,-11-6 0 16,-23-12 0-16,-6-5 0 15,2-19 0-15,5-12 0 0,12-18 0 0,21-22-173 16,8-22-512-16,19-10-738 0</inkml:trace>
  <inkml:trace contextRef="#ctx0" brushRef="#br0" timeOffset="84869.18">20159 16284 1691 0,'0'0'1018'0,"0"0"-521"16,0 0-225-16,0 0-44 16,180-54-150-16,-104 42-78 15,2 4-181 1,-22 6-317-16,-25 2-563 0</inkml:trace>
  <inkml:trace contextRef="#ctx0" brushRef="#br0" timeOffset="84995.32">20133 16641 1724 0,'0'0'909'16,"0"0"-401"0,0 0-163-16,0 0-105 0,0 0-110 15,177-4-64-15,-92-26-64 16,2-6-2-16,23-22-219 15,-24 8-614-15,-14 10-1619 0</inkml:trace>
  <inkml:trace contextRef="#ctx0" brushRef="#br0" timeOffset="85767.64">22853 15703 1326 0,'0'0'1112'0,"0"0"-829"15,0 0 41-15,0 0 137 0,16-106-274 16,-19 93-62-16,-17 8-47 15,-11 1-23-15,-12 4-32 16,-12 0-23-16,-15 13 16 16,-27 14-16-16,-28 13 9 15,-25 6 8-15,13 2-16 16,29-12 4-16,42-6-4 16,34-16-1-16,8 4 21 15,11 0-12-15,13-4-3 16,13-2 11-16,38-6-16 15,20-2 15-15,16-4-16 16,9 4 0-16,2 0-1 16,-5 10-3-16,-10 8-11 15,-18 14 9-15,-22 13-25 0,-33 5 11 16,-12 12 7-16,-64 18 5 16,-50 20 8-16,-43 13 1 15,-12-1 0-15,24-24 22 16,42-28-22-16,45-23 34 15,16-7 5-15,3-2-40 16,10-4 0-16,13 2 0 16,18-12 0-16,13-10 0 15,37-8 0-15,35 0 0 16,37-12 0-16,36-16 0 16,7-2 0-16,-24 4 0 15,-39 12 0-15,-44 4 0 0,-16 6 0 16,-1 0 0-16,-8-2 0 15,-2 2 0-15,-12 0-54 16,2 0-89-16,30-5-208 16,-2 0-495-16,7-1-889 0</inkml:trace>
  <inkml:trace contextRef="#ctx0" brushRef="#br0" timeOffset="86072.1">23611 15797 713 0,'0'0'1225'0,"0"0"-601"15,27-106-122-15,-14 74-51 16,2 10-200-16,3 10-92 16,9 12-38-16,8 0-71 15,15 30-50-15,10 16 0 16,13 20 0-16,8 14 0 15,2 9 0-15,-2 5 0 16,-8-4 0-16,-10-2 0 16,-16-12 0-16,-14-13 0 15,-18-13 0-15,-12-18-119 16,-3-16-145-16,-20-16-302 0,-7-18-367 16,2-12-1064-16</inkml:trace>
  <inkml:trace contextRef="#ctx0" brushRef="#br0" timeOffset="86270.37">24172 16022 1698 0,'0'0'683'0,"0"0"-132"16,0 0-29-16,-127-14-258 15,84 44-72-15,-1 16-6 16,-3 16-186-16,-2 10 0 16,2 4 0-16,1 9 0 0,1-5 0 15,5 0 0-15,2-12 0 16,7-6 0-16,8-18 0 15,11-17 0-15,9-13 0 16,14-32-189-16,18-19-551 16,9-11-1333-16</inkml:trace>
  <inkml:trace contextRef="#ctx0" brushRef="#br0" timeOffset="86537.82">24537 16369 1681 0,'0'0'996'16,"0"0"-532"-16,0 0-116 15,0 0-102-15,138 60-126 16,-105-22-50-16,-3 2-17 16,-12 6 7-16,-10 6-2 15,-5-2-58-15,-3-1 0 16,0-9 0-16,2-4 0 15,7-12 0-15,4-8 0 0,10-14 0 16,6-2-41 0,17-28-134-16,-6-12-379 0,-6-5-553 0</inkml:trace>
  <inkml:trace contextRef="#ctx0" brushRef="#br0" timeOffset="86765.01">24893 16084 2054 0,'0'0'731'0,"0"0"-180"16,0 0-206-1,-137 58-142-15,123-26-106 16,14 2-46-16,0-8-27 0,16-6 2 16,13-4-26-1,0-16 0-15,0 0-44 0,-7-4-31 16,-9-22 8-16,-10-6 28 15,-3-8-9-15,-44-16-104 16,-6 10-297-16,-1 6-670 0</inkml:trace>
  <inkml:trace contextRef="#ctx0" brushRef="#br0" timeOffset="87267.51">24461 15310 546 0,'0'0'2210'0,"0"0"-1836"16,0 0-64-16,-120 34-9 15,98-30-125-15,10-4-91 16,8 0 9-16,4-20-94 16,0-10 0-16,0-10 0 0,9-6 0 15,0-11 0 1,0-7 0-16,-3-10 0 0,-1-8 0 16,-3-1 0-16,-2 1 0 15,0 14 0-15,-4 16 0 16,-7 12 0-16,0 22 0 15,1 12 0-15,4 6 0 16,0 18 0-16,-1 28 0 16,0 30 0-16,2 32 0 15,5-1 0-15,0-9 0 16,2-14 0-16,17-25 0 16,5 9 0-16,8 2 0 0,7-16 0 15,11-10 0 1,0-18 0-16,8-12 0 0,-2-14 0 15,-4-10-177-15,-2-48-291 16,-16 2-184-16,-14 2-400 0</inkml:trace>
  <inkml:trace contextRef="#ctx0" brushRef="#br0" timeOffset="87471.58">24176 15125 1292 0,'0'0'1502'0,"0"0"-1006"0,0 0-156 16,0 0-64-16,0 0-159 15,0 0-77-15,196-54-7 16,-99 36-33-16,34-6-99 16,-25 4-430-16,-21 4-889 0</inkml:trace>
  <inkml:trace contextRef="#ctx0" brushRef="#br0" timeOffset="88903.77">26197 15757 1413 0,'0'0'507'16,"0"0"-370"-16,0 0 200 0,0 0 10 15,0 0-132-15,0 0-46 16,0 0 23-16,-95-102-29 16,52 102-37-16,-6 0-11 15,-2 14-11-15,-5 18 2 16,0 12-7-16,5 12-33 15,4 12-66-15,12 13 0 16,8 3 0-16,16-2 0 16,11-2 0-16,7-6 0 15,28-15 0-15,17-9 0 16,10-14 0-16,9-20 0 16,7-10 0-16,2-6 0 0,-2-18 0 15,-7-14 0-15,-8-8 0 16,-9-9-83-16,-13 5-97 15,-9 8-291 1,-8 8-80-16,-5 10-58 0,-6 10 127 16,-3 8 91-16,0 0 391 15,-4 0 35-15,1 8 268 0,-1 2 82 16,-1-2 79-16,2 2-128 0,-5-6-46 16,3 0-18-1,-3 2-59-15,2 2-57 0,0 0-42 16,3 2-57-16,2 4-21 31,0 8-19-31,0 4-17 0,-2 2 19 0,0 7-8 16,-3 5-5-16,-4 4 16 15,0-2-22-15,0-2 12 16,0 0-6-16,9-10 7 16,7-8-13-1,11-8 0 1,4-10 0-16,6-4-71 15,1-8-73-15,-7-20-164 16,-8-34-256-16,-12 4-245 0,-9 2-826 0</inkml:trace>
  <inkml:trace contextRef="#ctx0" brushRef="#br0" timeOffset="89139.82">26618 15887 1787 0,'0'0'730'0,"0"0"-215"15,0 0-131-15,0 0-144 16,0 0-129-16,0 0-33 16,0 0-40-16,-67 86-13 15,83-69-6-15,8-7-19 0,5-6-11 16,-2-4-17-16,-4 0-7 16,-11-14 35-16,-6-8 0 15,-6-5 7-15,-12-1 7 16,-17 2-8-16,-9-2 2 15,-4 8-8-15,-1 14-15 16,6 6-33-16,10 14-253 16,14 8-593-16,13 4-1440 0</inkml:trace>
  <inkml:trace contextRef="#ctx0" brushRef="#br0" timeOffset="89635.79">27396 15669 2659 0,'0'0'631'0,"0"0"-175"15,0 0-209-15,0 0-144 16,0 0-103-16,0 0 0 15,0 0 0-15,96 80 0 0,-67-28 0 16,-5 8 0-16,-4 2 0 16,-2 1 0-16,-7-5 0 15,-2-6 0-15,3-6 0 16,-2-16 0-16,11-10 0 16,2-12 0-16,9-8 0 15,6-6 0-15,0-24 0 16,2-10 0-16,-7-8 0 15,-6-6 0-15,-11-13 0 16,-7-1 0-16,-9-8 0 16,0-8 0-16,-25 8 0 0,-6 5 0 15,-3 16 0-15,3 24 0 16,2 17 0-16,9 14 0 16,5 28 0-16,10 21 0 15,5 9 0-15,11 4 0 16,29-4 0-16,14-4-15 15,15-10-207-15,36-8-305 16,-16-18-330-16,-11-10-752 0</inkml:trace>
  <inkml:trace contextRef="#ctx0" brushRef="#br0" timeOffset="90005.62">28423 16088 1106 0,'0'0'498'0,"0"0"-124"15,0 0 141-15,0 0-140 16,0 0-46-16,0 0-28 15,0 0-64-15,38 72-79 16,-38-38-29-16,0 6-55 16,0 6-74-16,0-1 0 15,0 0 0-15,6 0 0 16,10-11 0-16,7-6 0 16,6-10 0-1,4-14 0-15,7-4 0 0,0-10 0 16,1-20 0-16,-8-14 0 15,-7-6-56-15,-12-35-134 16,-8 13-399-16,-6 6-576 0</inkml:trace>
  <inkml:trace contextRef="#ctx0" brushRef="#br0" timeOffset="90273.26">28481 15638 1605 0,'0'0'618'16,"0"0"32"-16,0 0-94 16,0 0-314-1,0 0-140-15,0 0-38 0,0 0-17 0,-41 39-32 16,41-17 0-16,0-4-15 16,10-8-5-16,5-2-6 15,1-6-28-15,-3-2 20 16,-1 0 19-16,-8-14 0 15,-2-8 8 1,-2-2-8-16,0-16-56 0,0 10-411 16,0 6-762-16</inkml:trace>
  <inkml:trace contextRef="#ctx0" brushRef="#br0" timeOffset="90462.12">29851 16320 3042 0,'0'0'336'0,"0"0"-336"16,0 0-379-16</inkml:trace>
  <inkml:trace contextRef="#ctx0" brushRef="#br0" timeOffset="138204.76">6632 13758 1945 0,'0'0'902'0,"0"0"-784"16,0 0 117-16,0 0 33 15,0 0-150-15,0 0-59 16,-11 90-38-16,34-34 37 0,4 6 7 16,-1-6-19-16,5-7 14 15,3-13-24-15,6-16 12 16,8-20 21-16,20-6-21 15,32-53-48-15,38-39 0 16,34-26 0-16,2-4 0 16,-32 23 0-16,-39 35 0 15,-41 34 0-15,-15 10 0 16,-2 6 0-16,-12 12 0 16,-9 8-50-16,-24 48-217 15,-29 12-394-15,-5 4-962 0</inkml:trace>
  <inkml:trace contextRef="#ctx0" brushRef="#br0" timeOffset="140157.75">14805 15570 1358 0,'0'0'357'0,"0"0"-31"15,0 0 185-15,0 0-237 16,0 0 35-16,-120 50-48 15,113-47-36-15,5-1-42 16,2-2-63-16,0 0-6 16,0 0-56-16,22 0-58 15,50 0 0-15,65-18 0 16,73-14 0-16,37-3 0 16,16 3 0-16,-22 10 0 15,-38 8 0-15,-27 4 0 0,-47 6 0 16,-45 0 0-1,-41-2-27-15,-26 6-35 16,-17-2-29-16,-2 2-17 0,-92 0-146 16,-1 0-408-16,-10 2-453 0</inkml:trace>
  <inkml:trace contextRef="#ctx0" brushRef="#br0" timeOffset="140426.07">14988 15789 1290 0,'0'0'830'16,"0"0"-508"-16,0 0 43 16,0 0 95-16,0 0-267 15,0 0-70-15,0 0-40 16,55-18-22-16,79-8-7 16,60-6-25-16,28-4-23 15,8 0-6-15,-22 10-8 16,-62 9-5-16,-36 7 12 15,-43 5-15-15,-28 2 16 16,-10 3 1-16,-13 0 1 16,-16 0 34-16,0 0 15 15,-22 0-33-15,7-1-18 16,30-12-140-16,25 4-552 0,16-10-781 0</inkml:trace>
  <inkml:trace contextRef="#ctx0" brushRef="#br0" timeOffset="140567.53">17463 15681 2397 0,'0'0'674'0,"0"0"-536"16,0 0-138-16,0 0-722 0</inkml:trace>
  <inkml:trace contextRef="#ctx0" brushRef="#br0" timeOffset="207535.59">15908 17744 1967 0,'0'0'600'15,"0"0"-472"-15,0 0 99 16,0 0-14-16,0 0-101 0,0 0-43 16,57 122 0-1,9-61 4-15,11-7-23 16,26 0-20-16,29-22-18 0,19-20-12 15,-9-12-32-15,-26-18-1 16,-31-16 21 0,-16-2 11-16,12-8 1 15,12-6-1-15,9-9-4 16,1 5 5-16,-2 10 0 16,-4 8 0-16,-7 18 1 15,-9 18 5-15,-4 0-5 16,-11 32 4-16,-1 12 1 15,-1 2-5-15,5-2-1 0,8-4 6 16,7-9 0-16,23-17-4 16,24-14 4-16,33-18-6 15,7-22-3-15,-11-12 3 16,-15-9 0-16,-18-1 6 16,-5 4-2-16,1 4 22 15,-21 16 7-15,-19 20 6 16,-19 12-32-16,-10 6 7 15,8 18 5-15,12 10-1 16,10 6 3-16,1 6-10 16,7-4-2-16,6-8-5 0,20-6-2 15,22-22-2 1,27-10 0-16,4-30-5 0,-9-12 5 16,-14-16 1-16,-18-3 5 15,-1-5 0-15,-4 4-6 16,-3 18 0-16,-17 20 0 15,-18 20 1-15,-23 14 7 16,-8 14 3-16,6 22 5 16,7 16 5-16,8 6-6 15,-6 4-15-15,5-7-1 16,1-11 1-16,26-18 0 16,29-26 1-16,26-8 5 0,4-32-5 15,-10-9 0-15,-32 3-1 16,-37 10 0-1,-14 2 0-15,-7 2 8 0,9-4-7 16,7-4 5 0,4 0 5-16,-8 6-2 0,-5 20 12 15,-6 8-3-15,-1 6-5 16,2 20 13-16,5 10-19 16,10 6-5-16,10-10 8 15,22-4-10-15,34-16 0 16,29-6 0-16,15-18 0 15,-4-18 0-15,-16-4 0 16,-17 0 1-16,-3 0 7 0,-6 3-7 16,-23 11-1-16,-24 12 0 15,-27 14 1-15,-11 0 2 16,2 13-3-16,7 14 0 16,4 4-1-16,-3 1-6 15,-2 0 7-15,1-6-9 16,4-8-5-16,7-10 13 15,7-4 2-15,26-4-1 16,28-8 5-16,27-18-4 16,11-10-2-16,-11-4 1 15,-18 8 0-15,-40 5 0 0,-25 9 0 16,-23 6 0 0,-13 6 3-16,0 2-2 0,-4 0-1 15,-4 4 0-15,-16 0 0 16,-10 0 0-16,-4 0 0 15,0 0 0-15,8 0-1 16,17 0-76-16,53-10-286 16,-7-12-599-16,2-4-1303 0</inkml:trace>
  <inkml:trace contextRef="#ctx0" brushRef="#br0" timeOffset="207661.37">29084 16994 3127 0,'0'0'76'0,"0"0"-14"16,0 0-62 0,0 0 0-16,0 0-737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41:07.2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19019 13780 1921 0,'0'0'759'0,"0"0"-460"15,0 0 32-15,0 0-132 16,0 0-115-16,0 0-39 15,52-42-21-15,-38 74 3 16,-1 16-2-16,-4 12 8 16,-7 6-10-16,-2 5-9 15,0-7-14-15,3-10 0 16,10-16 1-16,14-16-1 0,19-22 11 16,46-16-1-1,51-56 20-15,64-43-16 0,36-21-14 16,9 2 0-16,-17 18 7 15,-40 29-6-15,-51 25 13 16,-53 20-14-16,-41 16 0 16,-30 10-1-16,-13 2 1 15,-7 4 0-15,-9 6-1 16,-49 20-45-16,2 20-182 16,0 4-613-16</inkml:trace>
  <inkml:trace contextRef="#ctx0" brushRef="#br0" timeOffset="5635.34">26863 14576 1179 0,'0'0'355'0,"0"0"132"0,0 0 53 16,0 0-217-16,0 0-63 0,0 0-64 15,74-74-63 1,-72 74-67-16,-2 10-57 0,0 16 5 15,0 12 1 1,0 6-15-16,-11 0 10 0,0-6-10 16,6-8-9-16,5-14 9 15,0-16 0-15,32-4 6 16,19-32 12-16,16-22-9 16,33-22 9-16,29-28 0 15,31-25 0-15,6 3-18 16,-33 22-1-16,-39 38-5 15,-41 33 6 1,-19 19 0-16,-7 4 0 0,-8 4 0 0,-7 8 0 16,-12 2-7-1,-16 22-20-15,-49 42-191 0,3-3-347 16,4-7-547-16</inkml:trace>
  <inkml:trace contextRef="#ctx0" brushRef="#br0" timeOffset="5778.91">28002 14622 1005 0,'0'0'0'0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45:15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 1042 1852 0,'0'0'633'0,"0"0"-298"16,0 0 10-16,0 0-78 16,0 0-56-16,0 0-94 15,-44-74-61-15,44 82-34 16,0 28 5-16,8 21 18 16,-1 35-4-16,3 38-1 15,-6 37-10-15,0 13-12 16,-2-8 5-16,3-19-5 15,4-27-9 1,2-30-9-16,2-25-11 0,3-27 10 16,-1-18 0-16,6-6 1 15,3-10 5-15,7-10 1 0,5-6 3 16,6-30-9-16,9-14 0 16,3-1 0-16,-3 5 0 15,0 12 0-15,-3 14 0 16,-6 14 0-16,0 6 0 15,1 0-12-15,-1 12-38 16,-5 4-29-16,0-2-43 16,-11-4-98-16,-4-7-126 15,-4-3-301-15,-7-17-3 16,-2-5-445-16</inkml:trace>
  <inkml:trace contextRef="#ctx0" brushRef="#br0" timeOffset="568.04">2620 1951 2125 0,'0'0'607'16,"0"0"-333"-16,0 0 18 16,0 0-93-16,0 0-100 15,0 0-50-15,0 0-30 16,-36 58-19-16,57-58-17 16,0-6 1-16,-1-16 10 15,-4-8 6-15,-5-7 0 16,-8-3 1-16,-3 0 22 15,-3 2-22-15,-21 6 11 0,-5 10 18 16,-3 8-3-16,1 14 11 31,0 2-22-31,6 32 2 0,4 16 8 0,9 14-19 16,10 9 29-16,2 3-21 16,16-6-15-16,22-12 16 15,15-15-16 1,14-21-1-16,10-22-19 15,6-7-56-15,0-37-35 16,-8-18-77-16,-4-32-20 16,-13-34 22-1,-10-43 40-15,-19-11 90 0,-19 27 43 16,-10 43 13-16,0 50 40 16,0 22 102-16,-4 1 59 15,-5 10 69-15,-2 4-29 16,2 18-62-16,3 7-45 15,3 14-134-15,1 42 0 16,2 42 3-16,0 40-3 16,5 23 0-16,12 1 0 15,3-12 0-15,1-21 0 16,-2-25 0-16,4-24 0 0,-3-26 0 16,4-14 0-1,7-1 0-15,8-11 0 0,7-14-23 16,1-14-71-16,2-38-67 15,0-47-104-15,-5-63-214 16,-11 12-342-16,-14 5-367 0</inkml:trace>
  <inkml:trace contextRef="#ctx0" brushRef="#br0" timeOffset="768.74">3043 1566 1993 0,'0'0'900'16,"0"0"-525"-16,0 0-53 15,0 0-120-15,127 16-94 16,-2-16-36-16,35-26-54 16,-11-4-18-16,-32 6 0 15,-49 10-74-15,-39 7-44 16,-8 7-101-16,-17 0-100 16,-18 7-47-16,-26 13-106 15,-9 0-413-15</inkml:trace>
  <inkml:trace contextRef="#ctx0" brushRef="#br0" timeOffset="14360.73">6241 1534 667 0,'0'0'512'16,"0"0"-219"-16,0 0 85 15,-145-96-25-15,103 63 141 16,3-1-204-16,10 0-24 15,5 4-29-15,8 2-53 16,5 4-17-16,7 10-28 16,4 4-23-16,0 6-116 15,0 4 0-15,0 0 0 0,13 20 0 16,22 18 0-16,19 20 0 16,31 30 0-16,26 29 0 15,-1-5 0-15,-10-10 0 16,-16-15 0-16,-23-25 0 15,-5-2 0-15,-4-2 0 16,-16-16 0-16,-18-16-89 16,-14-16-55-16,-4-10-51 15,-29-34-46-15,-8-10-550 16,-1-10-113-16</inkml:trace>
  <inkml:trace contextRef="#ctx0" brushRef="#br0" timeOffset="14565.65">6532 1612 367 0,'0'0'1111'0,"0"0"-536"15,0 0-86-15,0 0-163 16,0 0-18-16,0 0-86 16,-129-22-105-16,94 60-56 15,-8 20-5-15,-6 12-8 16,-2 8-21-16,-1 2-20 16,1-1 1-16,6-9 2 15,10-12-9-15,8-13-2 16,12-17 1-16,8-13-39 15,7-11-63-15,0-4-110 16,20-14-311-16,2-5-488 0</inkml:trace>
  <inkml:trace contextRef="#ctx0" brushRef="#br0" timeOffset="14834.64">6973 1869 1311 0,'0'0'1447'0,"0"0"-950"16,0 0-226 0,0 0-66-16,0 0-121 0,0 0-31 15,0 0-1-15,34 146-29 16,-21-84-11-16,0 0 9 16,1 2-21-16,-5-3 6 15,-1-9-6-15,0-10-1 16,0-10-26-16,5-12-147 15,19-20-207-15,-3-2-302 16,0-24-331-16</inkml:trace>
  <inkml:trace contextRef="#ctx0" brushRef="#br0" timeOffset="15658.16">8537 1183 1437 0,'0'0'1060'0,"0"0"-516"15,0 0-22-15,0 0-254 0,0 0-85 16,0 0-101-16,0 0-82 16,-24 20 0-16,24 44 0 15,0 14 0-15,3 3 0 16,3-4 0-16,3-6 0 16,-5-11 0-1,0-14 0-15,-1-14 0 0,-1-11 0 16,-2-12 0-16,3-9 0 15,1 0 0-15,3-22 0 16,1-10 0-16,6-6-3 16,1 4 2-1,8 6 0-15,4 8-11 16,6 14 6-16,3 6-8 0,3 0 1 16,2 20-4-16,-3 10-4 15,-5 8-3-15,-6 4-31 16,-14 4-14-16,-9-4 9 15,-4-2 4-15,-17-4 4 16,-22-5-10-16,-5-11 17 16,-7-6 39-16,2-10 6 15,8-4 22-15,8 0 23 0,14 0 6 16,9-2 9 0,8 0-3-16,2 2-47 0,14 0-10 15,23 0-16-15,19 0 8 16,15 0-2-16,16-2-13 15,7-14-22-15,2-10 0 16,-9-10 20-16,-10-9 24 16,-17-5 1-16,-19-8 12 15,-16 0 10-15,-16 0 34 16,-9 7 2-16,0 10 2 16,-21 13 0-16,-1 15-12 15,-4 13-28-15,-1 13-19 16,0 24-1-16,4 20 9 15,10 7 6-15,13 8 4 16,0-3 10-16,24-7-13 0,23-12-7 16,16-17 2-16,10-18-11 15,12-15 0-15,0-10 0 16,-2-27-8-16,-15-8-71 16,-23-16-163-16,-19 11-519 15,-23 12-785-15</inkml:trace>
  <inkml:trace contextRef="#ctx0" brushRef="#br0" timeOffset="16665.82">11378 1878 1343 0,'0'0'869'0,"0"0"-285"15,0 0-113-15,0 0-210 16,0 0-29-16,0 0-107 16,22-134-62-16,-6 70-21 15,2-6-15-15,2-6-2 16,-3-5 8-16,-1-1-12 16,-3-2-21-16,-3 6 0 15,-6 10 0-15,-4 15 0 16,0 21 0-16,0 21 0 15,0 11 0-15,-8 20 0 0,-2 43 0 16,1 10 0 0,7 15 0-16,2 10 0 0,13-14 0 15,24 9 0-15,13-17 0 16,13-18 0 0,11-28 0-16,-1-30-24 0,-2-14-21 15,-7-44 30-15,-8-34 1 16,-15-34 14-16,-17-29 10 15,-12 15-10-15,-12 38 7 16,0 44 13-16,0 41 17 16,-3 13-13-16,-2 4-24 0,-1 39 0 15,6 51 0-15,0 40 0 16,27 14 0-16,6-21 0 16,5-35 0-16,-7-38 0 15,-2-14 0-15,4-2 0 16,-2-10 0-16,4-14 0 15,-12-10 0-15,-2-28 0 16,-1-22 0-16,-5-12 0 16,1-8 0-1,-5 3 0-15,-2 9 0 0,-5 21 0 0,-4 18 0 16,3 19 0-16,4 12-9 16,6 31 9-1,9 11 0-15,11 8 0 0,12-2 9 16,10-4-9-16,10-12 0 15,7-16-18 1,1-18-20-16,-4-10 25 16,-7-16-2-16,-10-22 15 0,-12-14 0 15,-9-8 0-15,-9-8 9 16,-11-1-8-16,-9 5 0 16,-2 14 15-16,-6 18 18 0,-21 22-11 15,-4 10-23 1,-7 18 0-16,3 24 0 0,3 14 0 15,14 5 0-15,18-2 0 16,0-2 0-16,41-9 0 16,19-12 0-16,18-14 0 15,9-20 0-15,2-2-39 16,-14-26-77-16,-21-16-92 16,-52-34-157-1,-2 8-274-15,-42 3-290 0</inkml:trace>
  <inkml:trace contextRef="#ctx0" brushRef="#br0" timeOffset="16827.14">11344 1215 1260 0,'0'0'1672'16,"0"0"-1075"-16,0 0-387 15,0 0-101-15,0 0-62 16,114-24-17-16,27 2-30 15,-12 2-231-15,2-1-796 0</inkml:trace>
  <inkml:trace contextRef="#ctx0" brushRef="#br0" timeOffset="17267.56">15786 983 1232 0,'0'0'1427'31,"0"0"-794"-31,0 0-266 16,0 0-120-16,0 0-57 15,0 0-190-15,0 0 0 16,-37 234 0-16,64-48 0 15,12 25 0-15,5 8 0 16,2-17 0-16,4-6 0 16,-8-27 0-16,-13-41 0 0,-9-39 0 15,-16-33 0-15,-4-16 0 16,0-4 0-16,-17-10-95 16,-22-14-169-16,-36-40-278 15,6-24-246-15,7-18-306 0</inkml:trace>
  <inkml:trace contextRef="#ctx0" brushRef="#br0" timeOffset="17598.74">15826 1083 1839 0,'0'0'685'0,"0"0"-351"16,0 0 1-16,-16-137-86 15,16 99-78-15,0 2-45 16,9 4-54-16,20 4-60 15,7 4-3-15,8 7-8 0,5 10-1 16,0 7 0-16,-2 0-1 16,-5 20-11-16,-7 14-13 15,-8 10 10-15,-11 10 6 16,-11 6 8-16,-5-2-8 16,-25 0 9-16,-24-5 11 15,-13-5 2-15,-10-8-5 16,3-8-1-1,13-8-6-15,23-8-1 0,27-8-124 16,39-8-353-16,25 0-251 16,7 0-335-16</inkml:trace>
  <inkml:trace contextRef="#ctx0" brushRef="#br0" timeOffset="18290.57">16316 1470 1443 0,'0'0'1124'0,"0"0"-594"16,0 0-152-16,0 0-140 16,0 0-88-16,-2-105-90 15,37 79-31-15,9 4-22 16,4 8-6-16,2 8 15 0,0 6-15 16,-3 12 17-16,-5 20-2 15,-7 16-16-15,-8 7 0 16,-9 7-1-16,-13 0-8 15,-5-4-30-15,-10-10-21 16,-14-10 16-16,-5-14 32 16,-2-16 12-1,6-8 8-15,5-16 26 0,9-24-8 16,11-10-11-16,0-8-14 16,21-4-1-16,16 3 0 15,7 9-9-15,4 12 9 16,-2 18-7-16,-1 18-2 0,-5 2 7 15,-2 24-13-15,-7 15 15 16,-2 8 2-16,-5 6-2 16,1-1-33-16,-2-2-51 15,-2-10-38-15,4-10 35 16,2-14 21-16,-2-14 23 16,1-2 43-16,0-26 29 15,1-10 32-15,0-6 19 16,2-4-4-1,0 4-10-15,-4 3-22 0,-3 9-7 16,-7 12-2-16,-4 11-22 0,-1 7-13 16,-4 1-22-1,3 27 11-15,3 12 11 0,-1 9 6 16,1 3-6-16,5-4-6 16,-4-6-39-1,0-12 8-15,0-14-5 0,-1-16 40 16,3 0 2-16,1-30 32 15,4-12-10-15,4-6 14 16,1 0-4-16,2 2-17 16,-5 9-9-16,-4 11-6 15,-3 12 12-15,-1 14-12 16,-1 0-17-16,5 28 17 0,2 12 0 16,4 9 0-16,5 5-24 15,0-2-126-15,5-8-124 16,-10-12-268-16,-8-18-368 0</inkml:trace>
  <inkml:trace contextRef="#ctx0" brushRef="#br0" timeOffset="18467.78">17419 1088 1763 0,'0'0'1345'16,"0"0"-803"-16,0 0-268 15,0 0-102-15,0 0-172 16,0 0-68 0,0 0-178-16,33 79-677 0</inkml:trace>
  <inkml:trace contextRef="#ctx0" brushRef="#br0" timeOffset="18868.36">18410 1193 2297 0,'0'0'694'16,"0"0"-315"-16,0 0-55 15,0 0-192-15,0 0-90 16,0 0-32-16,-112 154-4 15,81-78 9-15,9 3-9 16,15-3-6-16,7-10 7 16,21-14-6-16,27-20-2 0,14-22-1 15,13-10 2-15,2-26 32 16,-3-18-22-16,-11-10 10 16,-13-2-5-16,-13 1 7 15,-16 10 31-15,-9 7-19 16,-8 16-34-16,-4 13 0 15,0 9 0-15,0 12 0 16,0 26 0-16,0 8 0 16,9 7 0-16,13-3-54 15,12-8-47-15,6-14-104 16,15-28-323-16,-9-6-247 0,-13-20-724 16</inkml:trace>
  <inkml:trace contextRef="#ctx0" brushRef="#br0" timeOffset="19001.16">18893 978 2002 0,'0'0'984'0,"0"0"-616"15,0 0-157-15,0 0-211 16,0 0-24-16,0 0-253 16,0 0-889-16</inkml:trace>
  <inkml:trace contextRef="#ctx0" brushRef="#br0" timeOffset="19465.52">19256 1042 2481 0,'0'0'927'15,"0"0"-600"-15,0 0-142 16,0 0-9-16,-10 199-176 16,30-55 0-16,16 27 0 15,5 6 0-15,-3-9 0 16,-11-22 0-16,-7-30 0 0,-11-31 0 15,-5-27-45-15,-4-18-69 16,0-6-101-16,0-6-58 16,-10-16-110-16,-11-12-193 15,0-36 24-15,2-44 185 0,9-48 26 32,4-49 220-32,6-13 121 0,0 11 305 0,0 48 330 15,0 55-66-15,-2 29-58 16,2 12-153-16,0 5-91 15,0 2-84-15,12 4-93 16,15 14-67-16,13 10-23 16,9 4-22-1,4 28-29-15,-4 12-50 0,-9 10-20 0,-17 4 2 16,-23 3 8-16,-3-5 32 16,-34-8 50-16,-15-10 22 15,-2-8 7-15,4-12 18 16,11-12 3-16,22-6-21 15,38-18-83-15,29-14-710 16,17-4-317-16</inkml:trace>
  <inkml:trace contextRef="#ctx0" brushRef="#br0" timeOffset="20000.14">20112 1347 2152 0,'0'0'893'0,"0"0"-371"0,0 0-289 15,-145-10-92-15,99 18-96 16,6 20-28-16,6 7-17 16,10 5 0-16,10 0 0 15,14-4-38-15,0-6 22 16,12-10 1-16,17-14-8 16,6-6 7-16,5-12 16 15,0-20 17-15,1-8 4 16,-6-8 5-16,-6 3-11 0,-7 5 4 15,-10 10-5-15,-8 16 22 16,-4 14-24-16,0 0-12 16,0 32-6-16,0 12 6 15,0 6 7-15,4 3-7 16,25-9 1-16,9-12-2 16,13-12 1-16,8-18-3 15,1-2 3-15,2-32 1 16,-4-14 11-16,-7-13-1 15,-6-11-11-15,-10-10 9 16,-8-6-8-16,-10-4-1 16,-7-1 9-16,-10 14-9 15,0 18 0-15,-22 25 0 0,-10 32 0 16,-5 12 0-16,-4 42 0 16,5 22 0-16,12 16 0 15,19 5 0-15,5 3 0 16,27-6 0-16,20-7 0 15,8-13 0-15,9-16 0 16,2-16 0-16,-3-16 0 16,-7-18-36-16,-12-6-18 15,-11-10-75-15,-29-30-227 16,-4 2-428-16,-2 4-457 0</inkml:trace>
  <inkml:trace contextRef="#ctx0" brushRef="#br0" timeOffset="20902.2">21634 906 687 0,'0'0'300'15,"0"0"-57"-15,0 0-66 16,118-32 82-16,-93 16 142 16,-9 2 147-16,-8 0-165 15,-6 2-10-15,-2 0-112 0,0 2-54 16,-4 2-98-16,-16 4-49 16,-7 4-28-16,-15 8-32 15,-10 24-9-15,-8 18 3 16,-2 12 6-16,6 10 0 15,14 3 0-15,21-3 1 16,21-8-10-16,19-10 8 16,39-12-25-16,19-16 10 15,15-18-17-15,-1-8 13 16,-8-4-14-16,-17-20 5 16,-20-2 29-16,-23 0 1 15,-20 4 15-15,-3 8-10 16,-31 8 14-16,-16 6-13 0,-7 18-6 15,-2 24-1 1,6 12 0-16,12 6 9 0,22 2-9 16,16-7 0-16,16-9 0 15,35-12 8-15,18-16-8 16,11-16 0 0,7-2 7-16,-4-24-6 0,-12-14-1 15,-13-6 2-15,-14-5 5 16,-17 3-4-16,-13 6-1 15,-10 10-1-15,-4 16 32 16,0 14-6-16,-9 4-22 0,-9 35-5 16,2 15 0-16,10 8 6 15,6 6-6-15,11-4 0 16,34-10-21-16,15-18-57 16,13-24-118-16,27-38-167 15,-15-22-298-15,-21-12-192 0</inkml:trace>
  <inkml:trace contextRef="#ctx0" brushRef="#br0" timeOffset="21035.34">22564 908 2318 0,'0'0'558'0,"0"0"-337"0,0 0-113 16,-3 102-108-16,43-42-161 15,6-3-1076-15</inkml:trace>
  <inkml:trace contextRef="#ctx0" brushRef="#br0" timeOffset="22028.53">23262 1353 2256 0,'0'0'629'0,"0"0"-265"16,0 0-104-16,-95-132-72 15,70 102-116-15,1 6-39 16,-3 12-2-16,-2 10-20 15,-4 2-11-15,2 16 0 16,2 14-6-16,6 4 5 31,13 2-7-31,10-6 0 0,0-4 7 0,12-8-1 16,15-8 2 0,2-5 0-16,0-5 0 0,-2 0 7 15,-4-3-5-15,-10-5 8 16,-5 4 13-16,-5 4 1 15,-3 0 3-15,0 15-27 16,2 22 0-16,3 20 18 16,6 37-9-16,13 38 6 15,14 36-9-15,6 9-6 16,-1-16 0-16,-14-45-5 0,-14-46 4 16,-10-24-20-16,-5-16-42 15,-3-2 44-15,-26-6 17 16,-15-4 2-16,-14-18 24 15,-13 0 0-15,1-30-3 16,6-20 3 0,16-32-8-16,31-32 5 0,27-29-9 15,52-11-11-15,36 9-1 16,13 23 0-16,3 24-5 16,-14 24-29-16,-19 16-8 0,-21 17 7 15,-12 9 2 1,-3-4 20-16,-7 2 13 15,-11-4 15-15,-21 4 7 0,-6 6 8 16,-17 4-13-16,-22 8-16 16,-7 12-1-16,-5 4 0 15,0 28-1-15,6 18-8 16,16 10 9-16,20 6 0 16,9-2 1-16,38-7 0 15,22-12-1-15,19-12-15 16,4-15 14-16,2-14-24 15,-8-8 25-15,-18-22 1 16,-14-12 0-16,-14-7 41 0,-10-1 7 16,-11-2-7-16,-5 10-1 15,-3 10-7-15,-2 14-13 16,0 16-21 0,0 2 0-16,2 28-18 0,2 16 17 15,4 10 1-15,3 4-1 16,1-4-20-16,2-10-9 15,-3-13 15-15,-2-15-1 16,0-12 16-16,2-4 10 16,3-12 14-16,6-20 2 15,6-11-16-15,10-4 2 0,5-2-7 16,1 7-4-16,-5 10-1 16,-6 12 0-16,-6 16-9 15,-7 4 3-15,-2 16-1 16,0 18 7-16,1 8 5 15,5 5-4-15,7-3-1 32,9-6 0-32,4-11-12 0,3-6 3 0,-3-11-13 15,-9-10-17-15,-8-2 6 32,-9-22-63-32,-11-24-102 0,-5 4-323 15,0 4-429-15</inkml:trace>
  <inkml:trace contextRef="#ctx0" brushRef="#br0" timeOffset="23564.97">25770 958 1862 0,'0'0'602'0,"0"0"-215"16,0 0 108-16,0 0-270 15,0 0-87-15,0 0-88 16,0 0-44-16,-10 62 21 16,26 5 4-16,4 13 4 15,2 6-25-15,5 2-2 16,0-6-1-16,0-11-7 15,-5-17-2-15,-7-18 2 16,-3-16 0-16,-3-16 10 0,-3-4 17 16,5-22 66-16,3-22-8 15,5-17-85-15,6-17 0 16,2-10 0-16,0-2 0 16,-3 4 0-16,-4 17 0 15,-6 25 0-15,-6 28 0 16,-3 16-59-16,-1 50-184 15,14 57-4-15,-2-7-319 16,6-6-495-16</inkml:trace>
  <inkml:trace contextRef="#ctx0" brushRef="#br0" timeOffset="24621.15">26890 1299 1798 0,'0'0'680'15,"0"0"-188"-15,0 0-140 16,-91-112-93-16,64 108-71 16,-5 4-104-16,-1 36-72 15,-2 20 0-15,-1 12-12 16,7 9 0-16,7-8 4 16,11-6-4-16,11-15 0 15,0-18 0-15,8-18-6 16,17-12 6-16,8-8 6 0,3-26 3 15,2-12 16-15,-4-6-8 16,-8-5 2-16,-4 7 4 16,-8 10-13-16,-7 14 17 15,-7 16-7 1,0 10-20-16,0 16-21 0,0 22 19 16,0 12 2-16,4 3 11 15,11-5-11-15,8-6 0 16,8-14 0-16,9-12 6 15,9-14-2-15,3-2 2 16,6-30-6-16,-3-16 14 16,1-12-14-16,-3-15 6 0,-1-25-5 15,-8-32-1-15,-15-24 8 16,-14 19-7-16,-15 35-1 16,0 50 10-16,-11 42 2 15,-11 8-3-15,-18 36-9 16,-12 58-10-16,0 52 9 15,16 23-4-15,29-7 5 16,7-40-1-16,33-43-2 16,6-27-5-16,7-14-2 15,10-6-11-15,4-10 21 16,5-12-9-16,-10-10 9 0,-10-22 0 16,-10-22 1-16,-8-10 11 15,-9-4 7 1,-7-3-10-16,-5 11 18 0,-2 12-27 15,-2 18 0 1,-2 20 0-16,0 0 0 0,4 35 0 16,3 8 0-16,1 10 0 15,4-1 0-15,1-6 0 16,3-8-14-16,-3-14 4 16,0-12-13-16,-1-12 16 0,1 0-1 15,3-12 8-15,5-16 1 16,6-8-1-16,4-6-6 15,3 1 5-15,0 8-16 16,-10 8 16-16,-4 14-6 16,-7 11-5-16,-1 1-8 15,-1 27 8 1,-1 8 12-16,6 7 13 0,7 1-12 16,4 0 4-16,8-6-5 0,5-12 0 15,4-12 9-15,1-14-3 16,-1 0-4-16,2-18 19 15,-4-14-14-15,0-10 13 16,0-8 2 0,-4-13-10-16,-5-5 7 0,-6-2-19 15,-11 6 0-15,-13 12 0 16,-3 20 0-16,-19 20 0 16,-16 12 0-1,-9 22 0-15,-4 26 0 0,6 14 0 16,13 6 0-16,15 0 0 15,14-3 0-15,21-9 0 16,30-12 0 0,18-14 0-16,13-14 0 0,7-16 0 0,-2 0 0 15,-13-18-68-15,-23-16-136 16,-24 4-362-16,-25 8-609 0</inkml:trace>
  <inkml:trace contextRef="#ctx0" brushRef="#br0" timeOffset="25495.55">15017 702 1614 0,'0'0'572'15,"0"0"-396"-15,0 0 29 16,-105-121-31-16,80 105 59 15,8 14 34-15,1 6-151 16,3 55-95-16,-1 46-4 16,5 52 35-16,3 33 34 15,6 17 10 1,0 11 22-16,0 9-7 0,13 10-39 0,7-1-10 31,5-23-40-31,0-34-5 0,-6-49-1 0,-3-38-16 16,-5-30 14-16,-5-18-2 15,4-1-12-15,-4-7-6 16,-1-8 5 0,-3-22-59-16,-2-6-62 0,-2-74-154 15,-13-3-612-15,1-13-1602 0</inkml:trace>
  <inkml:trace contextRef="#ctx0" brushRef="#br0" timeOffset="27104.69">14774 579 563 0,'0'0'272'0,"0"0"-160"16,0 0-47-16,0 0 74 15,0 0 97-15,0 0-3 0,-116-54 40 16,107 50-43 0,0 2-26-16,0 2 30 0,3 0-55 15,1 0-52-15,3 0-28 16,2 0-44-16,0 0-15 15,0 0-13-15,2 0-16 16,16 0 1-16,13 2-2 16,16 4 1-16,33 2 4 15,38-2-14-15,38 2 5 16,18 0-5-16,-2 0 0 16,-3-2 8-16,-11 2-9 15,4 0 0-15,10 2 10 16,13-2-10-16,20 0 0 0,24-4 0 15,17 0 0-15,3-2 3 16,1-2-3-16,-1 0 0 16,6 0 2-16,7 0-1 15,4 0-1-15,-2-4 2 16,4-4-2-16,-7-2 4 16,-5 2-3-16,4 0-1 15,-3 2 8-15,-5 0-7 16,-5 4-1-16,-8 0 0 15,-12-2-5-15,-1-2 4 0,-2 0-5 16,-4 0 6-16,1 2 11 16,-5 0-10-16,-6 0-1 15,-8 0 0-15,-1 0 0 16,-1 0 0-16,1 0 0 16,1-2 1-16,5-2-2 15,1-2-2-15,-6-2 3 16,-1 0-1-16,-7 0 1 15,2-2-1-15,0-2-2 16,0 0 3-16,3-1 11 16,-2-1-11-16,-4 0 0 0,-6-4 1 15,-12 4-1-15,-7 0 3 16,-6 4-3-16,-2 0 0 16,-4 0 4-16,-2 5-2 15,-4-4-2-15,-3 5 7 16,-2 0-7-16,-1 4 5 15,-1 1-5 1,-5-2 0-16,-4 5 2 0,-1 0-1 16,-4 0-2-16,-19 0 1 15,-25 0 0-15,-25 0-1 16,-9 0 1-16,7 0 0 0,11 0 7 16,13 6-6-1,5 2-1-15,3 1 0 0,5-4 1 16,19 1 12-16,26 1-13 15,25-3-1-15,2-3-7 16,-13 1 3-16,-18-2 5 16,-35 0 0-16,-24 0-12 15,-21 0 12-15,-14 0-12 16,-9-3-1-16,-6-4 12 16,-4 3 1-16,-15 0 12 15,-6 2 25-15,1-2-16 16,1 0-18-16,1-2-3 15,6-2-34-15,4 0-19 16,3 0-7-16,3 2 12 0,-4 0 13 16,-3 4 35-16,-3 0 14 15,-9 2 1 1,-2 0 33-16,0 0 3 0,0 6-33 16,0 19 0-16,0 15 71 15,-7 14-27-15,1 30-26 16,6 28-9-16,0 28-16 15,9 15 4-15,11-3 6 16,-3-5 4-16,-1-9 7 16,-1 5 11-16,-1 5 4 15,-1 2-22-15,-6 5-2 0,0-5-10 16,-3-12-11 0,-1-24 16-16,1-29-17 0,0-27 6 15,-2-12-5-15,5-2-2 16,-2-4 0-16,2-6 1 15,-3-13 5 1,0-11-5-16,3-10 22 0,-1 0-19 16,6-13-4-16,1-35-154 15,-1 2-450-15,-10 2-713 0</inkml:trace>
  <inkml:trace contextRef="#ctx0" brushRef="#br0" timeOffset="28665.54">14442 2930 157 0,'0'0'1264'15,"0"0"-937"-15,0 0-104 16,0 0-15-16,0 0-56 16,0 0 29-16,0 0 2 15,-16-79-26-15,16 71-34 16,14 2-74-16,6 0-13 15,11 2-6-15,13 2-8 16,14 0 4-16,34 2-10 16,39 0-4-16,41 0 24 15,19 0-25-15,5 0 10 16,-7 0 0-16,-12 6-9 16,-3-2-11-16,-5 2-1 15,1-2 0-15,-4 0 6 0,6 0-5 16,7-4 41-16,12 0-11 15,32 0 8-15,33-10 9 16,34-8 9-16,30-2 44 16,12 6-28-16,5 6-52 15,2 6-10-15,-7 2 1 16,4 0-11-16,5 0-2 16,6 0 1-16,12 0 0 15,4 0 15-15,7-8-15 16,5-2 0-16,-3-2 15 0,-10 2-15 15,-13 0 20-15,-18 2-20 16,-10 2 0-16,-9 0 9 16,-9 2-2-16,-7-2 11 15,-4 2-16-15,-2-2 4 16,2-1-5-16,-3 0-1 16,-4-1 1-16,-13 0 11 15,-15 0-12-15,-22-1 0 16,-11 2 7-16,-15-1-6 15,-6-2-1-15,-12-1 1 16,-8 1-1-16,-16-2 5 16,-16 1-5-16,-14-2 0 15,-31 5-2-15,-21 0 3 0,-20 1-1 16,-7 0 0-16,13 0 6 16,7-2-1-16,16 1-5 15,-1 0 0-15,7 2 13 16,6 4-12-16,2 0 16 15,2 2-17-15,1 0 0 16,0 0 0-16,-2 2 0 16,-1 9-1-1,-6 0 0-15,-9 0 1 0,-6 0 0 16,-10-3 7-16,-13 1-7 16,-13-5 0-16,-13 0-1 0,-12-4 1 15,-10 0 12-15,-3 0 38 16,1 0-8-16,6 0-22 15,6 0-19 1,11 0-2-16,5 0-1 0,0 0 2 16,1 0-1-16,-8 4 2 15,-6-1-2-15,-2 1 1 16,-7 0-9-16,2-1 3 16,1-3-27-16,0 0-40 15,18 0-112-15,-7-4-271 0,-8-9-416 16</inkml:trace>
  <inkml:trace contextRef="#ctx0" brushRef="#br0" timeOffset="28791.9">30918 2592 629 0,'0'0'1940'16,"0"0"-1657"-16,0 0 21 15,0 0-78-15,-126 0-226 0,83 0-15 16,7 0-786-16</inkml:trace>
  <inkml:trace contextRef="#ctx0" brushRef="#br0" timeOffset="34864.04">2827 4359 1423 0,'0'0'606'0,"0"0"-265"16,0 0 34-16,0-142-91 15,0 104 27-15,0 8-74 16,0 9-81-16,0 16-11 16,4 5-77-16,3 32-56 15,5 40 30-15,1 40-26 16,2 29 10-16,-1-9-26 0,-8-32 7 15,-2-38-14-15,-1-30-40 16,-1-6-101-16,-2-9-109 16,0-24-92-16,-5-25-108 15,-8-14-481-15</inkml:trace>
  <inkml:trace contextRef="#ctx0" brushRef="#br0" timeOffset="35688.33">2676 4084 2046 0,'0'0'620'0,"0"0"-332"16,0 0-30-16,0 0-104 16,0 0-70-16,0 0 9 15,0 0-41 1,137 87-1-16,-77-41-31 0,7 8-13 16,1 8 17-16,-6 6-22 15,-9 6 7-15,-12 3-9 16,-17-1-11-16,-22-2 11 15,-2-4-22-15,-40-6 22 16,-21-4 17-16,-18-7-11 16,-15-11 12-16,-1-8-17 15,1-12-1-15,11-8 21 16,17-6-20-16,16-6 31 0,21-2 17 16,21 0-5-1,8 0 13-15,22-8-56 0,31-10-1 16,40-10 0-16,40-12-26 15,33-16-16-15,-12 2 11 16,-34 5-10-16,-42 13 35 16,-35 8-1-16,-8 0 7 15,-3 4 16 1,-8 4-15-16,-15 10 48 16,-7 10 29-16,-2 0-41 15,0 8-25-15,0 22-10 0,0 10 8 16,6 12-10-16,8 6 0 15,7 0-1-15,3-7 0 16,7-9-6-16,2-14 7 16,6-18 0-16,-2-10 1 15,1-10 29-15,-3-26-29 16,-1-10-1-16,-7-8 20 16,-7-4-2-16,-5 4 9 15,-3 9-12-15,-3 13 4 16,-3 16-19-16,-2 14 0 15,8 2-3-15,1 22-18 0,10 12 21 16,1 8 11 0,5 2-5-16,0-4 1 0,-5-5-7 15,-1-12-23-15,-7-9 5 16,-3-7 6-16,-3-7 12 16,4 0 8-16,1-25 1 15,4-4 4-15,3-10-13 16,2 2-3-16,1-4 2 15,-3 9 0-15,1 8 1 16,-6 10 1-16,-1 12-1 16,1 2-5-16,2 16 4 15,3 18-12-15,2 7 13 0,3 4-1 16,0 0 1-16,0-5-7 16,-1-8-5-16,-1-12-26 15,-3-10-10-15,-4-10-51 16,-3-4 5-16,-8-44-169 15,-2 2-361-15,-5-4-368 0</inkml:trace>
  <inkml:trace contextRef="#ctx0" brushRef="#br0" timeOffset="35829.58">4360 4327 2266 0,'0'0'738'16,"0"0"-216"-16,0 0-267 0,0 0-96 15,0 0-83-15,0 0-76 16,0 0-51-16,-31-88-240 16,31 82-658-16</inkml:trace>
  <inkml:trace contextRef="#ctx0" brushRef="#br0" timeOffset="36002.11">3457 4171 2521 0,'0'0'664'0,"0"0"-342"16,0 0-120-16,0 0-202 15,0 0-160 1,150 0-448-16,-94 14-697 0</inkml:trace>
  <inkml:trace contextRef="#ctx0" brushRef="#br0" timeOffset="37068.53">5445 4728 201 0,'0'0'1899'16,"0"0"-1349"-16,0 0-228 15,0 0-24-15,-131-122-111 16,84 108-95-16,-1 10-34 16,-2 4-5-16,-2 10-8 15,2 24 19-15,2 10-31 0,11 12-6 16,10 0 8-16,13 1-34 16,14-11 7-16,0-12-8 15,29-14-15 1,14-18 15-16,5-2 7 0,6-29 13 15,0-18 13-15,-6-12-32 16,-5-13 31-16,-10-22 3 16,-10-24-11-16,-10-25 21 15,-13 13-36-15,0 30-9 16,0 37 10-16,-6 35-4 16,-6 12-6-16,-1 14 0 15,0 2-9-15,-3 45 8 0,1 39-7 16,7 34 8-16,8-2 7 15,0-9 4-15,21-19-11 16,14-28 0-16,12 0 1 16,11-4-7-16,9-18 6 15,-2-20 0 1,-1-18 4-16,-6 0 13 0,-9-27-17 16,-9-12 0-16,-6-11 0 0,-10-4 0 15,-8 2 0 1,-6 4 0-16,-4 14 0 0,-6 13 0 15,0 21 0-15,0 3-3 16,0 33 3 0,0 12-6-16,6 6 6 0,7 0 0 15,5-6-3-15,5-10 9 16,1-12-12-16,0-12 4 16,3-12-1-16,0-2 2 15,2-14 1 1,-2-15 0-16,0-6 7 0,-4-3 4 15,2 0-11-15,-7 6 0 16,0 6 0-16,-9 10-8 0,-2 10 8 16,-1 6-7-1,1 0 7-15,5 16-14 0,5 8 14 16,5 0 0-16,7-2-30 16,5-4 4-16,3-8-43 15,3-6 18 1,-1-4 45-16,-4 0-3 0,-1 2 9 15,-3 4 0-15,2 4 1 16,7 4 34-16,7 2-28 16,2-6 4-16,4-6 23 15,-3-4-22-15,-8-4 24 16,-9-22-6-16,-10-6-7 16,-13-6 8-16,-7-4-31 0,-3 0 0 15,0 3 0-15,-18 3 0 16,0 11 0-16,3 10 0 15,-1 15 0-15,5 11 0 16,-3 35 0-16,6 38 0 16,1 38 0-16,5 33 0 15,2 9 0 1,0-14 0-16,0-34 0 0,0-35 0 16,0-23 0-16,0-10 0 15,0 0-18-15,-2-3-83 0,-3-9-74 16,-4-22-71-16,-15-34-75 15,2-24-607-15,-5-15-412 0</inkml:trace>
  <inkml:trace contextRef="#ctx0" brushRef="#br0" timeOffset="37269.21">5888 3926 431 0,'0'0'2320'0,"0"0"-1751"0,0 0-282 16,0 0-107-1,0 0-136-15,0 0-44 0,0 0-113 0,150 36-413 16,-77 4-541-16</inkml:trace>
  <inkml:trace contextRef="#ctx0" brushRef="#br0" timeOffset="38727.58">8121 4315 1156 0,'0'0'762'16,"0"0"-292"-16,33-126-92 15,-24 79 98-15,-5 14-132 16,-4 12-57-16,0 20-130 15,0 1-91-15,0 37-66 16,-8 38 0-16,-3 37 0 16,1 33 0-16,4 9 0 15,6-28 0-15,0-35 0 16,0-41 0-16,4-14 0 16,3-4 0-16,2-8 0 15,0-6 0-15,-3-18 0 16,3 0 0-16,5-30 0 0,4-18 0 31,6-12 0-31,7-5 0 0,5 7 0 0,2 12 0 16,4 16 0-16,0 18 0 15,1 12-9-15,-7 4-8 16,-5 28-16-16,-11 8-4 16,-13 6 35-16,-7 4-16 15,-14 0 18 1,-22-3 15-16,-10-9-13 0,-6-8 2 15,4-8-3-15,5-12-1 16,12-10 21-16,16 0-21 0,15-10 0 16,4-20-15-16,38-10-87 15,20-9-53-15,19-5-106 16,8 2 7-16,3 6 37 16,-11 6 103-16,-9 10 106 15,-19 6 8-15,-14 8 80 16,-20 8 83-16,-9 4 42 15,-10 4-15-15,0 0-26 16,0 14-110-16,2 18-33 16,4 10 16-16,7 10-37 15,8 0 3 1,6-3-3-16,6-9-31 0,5-15 10 16,-3-12-8-16,-6-13 29 0,-9 0 14 15,-11-24-14-15,-9-12 29 16,0-11-14-16,-20-5-14 15,-12-6 22-15,-5 0-23 16,1 6 6 0,3 8 8-16,10 13-13 0,17 16 26 15,6 11-27-15,16 4-18 16,28 0 18-16,19 9 0 16,15 0 1-16,6-5-1 15,3-4-15-15,-4 0-15 0,-10-21-5 16,-13-7 32-16,-15-6 3 31,-14-6 6-31,-11-4 11 16,-11-4 53-16,-4 0-37 15,-5 2 12-15,0 6 3 0,0 10-13 16,-10 12 44-16,1 18-79 16,1 1 0-16,-4 38 0 15,1 19 0-15,-2 18 0 16,4 10 0-16,7 8 0 15,2-1 0-15,4-9 0 16,25-10 0-16,12-15 0 0,7-19 0 16,8-19-21-1,2-18-14-15,0-3 2 0,-4-31 32 16,-10-13-14 0,-9-10 15-16,-8-12 10 0,-8-10-1 15,-6-6-9-15,-7-7 0 16,-4 3 0-16,-2 8 10 15,0 16-9-15,0 24 28 16,0 28 17-16,-8 16-46 16,-5 60 0-16,-1 40 0 15,7 33 0-15,5-9 0 16,2-30 0-16,0-36 0 16,13-30-3-16,5-6-38 15,-1-6 20-15,6-10-3 0,-3-12 24 16,1-15 11-16,0-22-11 15,0-11 6-15,-1-6 24 16,2-2-21-16,-4 6-1 16,-1 10-8-16,-1 14 0 15,-5 16-7-15,5 10 7 16,-1 15-12-16,8 21 3 16,2 11 18-16,1 3-3 15,6-2-6-15,1-6-9 0,0-6 9 16,1-11-58-1,-8-11-25 1,-1-10-10-16,-12-4-106 0,-13-18-37 0,0-9-417 16,-20-5-291-16</inkml:trace>
  <inkml:trace contextRef="#ctx0" brushRef="#br0" timeOffset="38868.75">9482 4291 2290 0,'0'0'776'0,"0"0"-306"16,0 0-235 0,0 0-145-16,0 0-60 0,202 6-30 15,-11 12-124-15,-20-6-572 16,-22-6-1225-16</inkml:trace>
  <inkml:trace contextRef="#ctx0" brushRef="#br0" timeOffset="39430.58">11716 4279 2023 0,'0'0'562'0,"0"0"-348"16,0 0 78-16,0 0 64 16,0 0-95-16,32-102-135 15,-85 102-76-15,-14 0-37 16,0 30 22-16,4 10-14 16,17 8-6-16,17 4 6 15,25-1-20-15,4-1 7 16,37-5 8-16,15 0-14 0,10-5 22 31,-2-2-12-31,-7 2-11 0,-14-2-1 0,-24 2-10 31,-15 0-7-31,-15-4 10 0,-33-5 7 16,-12-8 9-16,0-10-8 16,4-13 12-16,12 0-2 0,15-21-5 15,18-15 9 1,11-12 7-16,20-8-22 0,27-6 0 15,15 2 0-15,5 5 0 16,0 14 0-16,-5 17 0 16,-6 16-8-16,-9 8 7 15,-5 18-3-15,-6 19 4 16,-3 14 0-16,0 5 6 16,-2 0-6-1,5-4-22-15,0-10-54 0,0-14-52 16,-1-14-110-16,-6-16-44 0,-11-22-319 15,-11-8-360-15</inkml:trace>
  <inkml:trace contextRef="#ctx0" brushRef="#br0" timeOffset="39561.53">12202 4289 2046 0,'0'0'811'15,"0"0"-446"-15,0 0-140 16,0 0-159-16,0 0-66 15,121 74-90-15,-47-34-500 0,-3-6-719 16</inkml:trace>
  <inkml:trace contextRef="#ctx0" brushRef="#br0" timeOffset="40357.68">12849 4471 1672 0,'0'0'847'0,"0"0"-357"0,0 0-189 0,-109-116-51 15,72 90-47 1,2 10-109-16,-3 16-37 0,-6 2-38 16,-5 36-18-16,5 22 11 15,5 12-11-15,15 9 8 16,22-3-9-16,4-12-3 0,38-16-3 16,20-26-15-1,11-24 7-15,8-12 14 16,-8-40 18-16,-5-36 2 0,-14-28 11 15,-21-25-2-15,-16-15 7 16,-15 7-12-16,0 29-9 16,-11 38-4-16,3 34-11 15,-2 26 0-15,2 17 0 16,-1 18 0-16,-5 67 0 16,12 52 0-16,2 23 0 15,12 1 0-15,19-37 0 16,2-37 0-16,1-24 0 15,5-14 0-15,11-4-18 0,6-6-27 16,6-10-15-16,-2-22 45 16,-7-4 12-16,-6-32 3 15,-5-12 15 1,-6-8-9-16,-9-8 0 16,-9-2-6-16,-10 3 1 0,-5 9 13 15,-3 18 4-15,0 20 3 16,-18 14-15-16,-4 22-6 15,1 26-1-15,8 14-7 16,13 8 5-16,0-1-6 16,34-7 9-1,12-16-7-15,14-16 6 16,5-18-30-16,2-12 19 16,-4-18 3-16,-11-20 9 15,-6-10 9-15,-15-10-9 16,-12-4 10-16,-9-3 22 15,-10 5-31-15,0 6 7 16,-12 16 16-16,-7 14-24 16,-2 18 25-16,6 6-25 15,6 22 0-15,9 20-9 16,9 8 10-16,29 7-1 16,16-2 0-16,8-2-23 15,-2-7 22-15,-7-6-16 0,-12-10 17 16,-20-6-9-16,-16-4 21 15,-5-2-12-15,-22 0 7 16,-23 4 2-16,-11 0-18 16,-30 12-136-16,12-5-413 15,14-7-615-15</inkml:trace>
  <inkml:trace contextRef="#ctx0" brushRef="#br0" timeOffset="41499.78">14970 4150 1676 0,'0'0'866'16,"0"0"-362"-16,0-122-147 15,0 88-40-15,-5 16-89 16,-5 18-80-16,-6 22-148 15,-7 53 0-15,6 41 0 16,3 18 0-16,14 0 0 16,0-27 0-16,4-33 0 15,10-22 0-15,-1-10 0 16,3-4 0-16,-1-6 0 16,-1-6 0-16,-3-18 0 0,1-8 0 15,-1-13 0-15,4-26 0 16,11-11 0-16,10-6 0 15,7 2 0-15,5 12 0 16,0 16-20-16,-4 16 10 16,-3 10-10-16,-8 18 20 15,-6 20-15-15,-10 8-5 16,-13 6 11-16,-4-2-31 16,-4-2 11-16,-25-4 17 15,-9-5-4-15,-4-11 15 16,-3-8 0-16,10-13 1 0,8-4 8 15,14-3-1-15,13 0 5 16,4-14-12-16,30-8-7 16,15-3-7-16,10-4-31 15,9-6-30-15,-4 1 2 16,-3 0-8-16,-13 0 28 16,-9 0 49-16,-13 6 4 15,-8 4 22-15,-10 6 16 16,-5 10 31-16,-3 8 15 15,0 0-84-15,0 28-11 16,0 10 11-16,0 8 0 16,24 2 6-16,19-6-6 15,16-12-22-15,16-16 10 0,2-14-8 16,-3-8 19-16,-7-28 1 16,-16-8 1-16,-11-8 53 15,-13-6 21-15,-10 0-15 16,-3 6 0-16,-5 6-40 15,-5 13 5-15,-4 17 13 16,0 16-6-16,0 6-32 16,0 37 0-16,-6 33 0 0,1 36 0 31,3 36 0-31,2 19 0 16,0 1 0-16,9-3 0 0,2-9 0 15,0-8 0-15,-2-25 0 16,0-31 0-16,-4-32-50 15,-5-12-5-15,0-1 20 16,-7-6 6-16,-17-6 29 16,-17-17 1-16,-10-17 28 15,-9-1 10-15,-2-29-29 16,4-15 14-16,11-19 3 16,18-33-9-16,29-46 3 15,31-43-21-15,31 11 0 0,10 34 0 16,-12 55 0-16,-16 47-3 15,4 8-10-15,0 8-8 16,-1 10 20-16,-13 12-15 16,-15 0-2-16,-11 10-23 15,-8 6-68-15,-10 10-149 16,-12-6-76-16,2-6-623 0</inkml:trace>
  <inkml:trace contextRef="#ctx0" brushRef="#br0" timeOffset="42160.85">18238 4211 25 0,'0'0'2214'0,"-2"-111"-1471"15,2 55-397-15,0 8-90 16,23 24-52-16,10 24-66 16,25 34-72-16,31 60 3 15,22 47-34-15,7 23-35 16,-10 3 0-16,-15-17 0 16,-26-38 0-16,-15-25 0 15,-17-27 0-15,-11-16 0 0,-2-4-3 16,-3-6-113-16,-13-14-26 15,-6-20-82-15,-13-10 1 16,-18-36-159-16,-12-32-165 16,-1-33 243-16,5 3 15 15,8 12 116-15,9 20 173 16,6 30 63-16,-1 8 310 16,-3 9 149-16,-3 23-195 15,-4 6-130-15,-10 39-86 16,-7 19 43-16,-10 18 8 0,-9 12-49 15,-5 7-26 1,-7 1-11-16,-2-4-46 0,1-10 9 16,7-12-1-16,13-16-26 15,16-15 11-15,16-15-22 16,13-14-1-16,11-10 0 16,2 0-39-16,25-27-44 15,39-24-184-15,-3 0-400 16,1 7-417-16</inkml:trace>
  <inkml:trace contextRef="#ctx0" brushRef="#br0" timeOffset="42430.18">19379 4927 985 0,'0'0'1999'16,"0"0"-1283"-16,0 0-470 15,0 0-96-15,0 0-150 0,0 0 0 16,0 0 0 0,41 146 0-16,-30-78 0 0,-3 4 0 15,-1 0 0-15,-2-7 0 16,-1-7 0 0,1-12 0-16,-3-12 0 15,2-12-129-15,-4-22-225 0,0 0-508 16,-9-8-507-16</inkml:trace>
  <inkml:trace contextRef="#ctx0" brushRef="#br0" timeOffset="42902.52">19123 4038 1527 0,'0'0'953'16,"0"0"-426"-16,0 0-198 16,0 0-63-16,0 0-32 15,0 0-101-15,0 0-76 0,0-84-21 16,0 36-34-16,0-12 19 15,0-8-21 1,0-4 0-16,0-5 11 0,0-1-11 16,-2 4 0-16,-5 8 0 15,0 11 0-15,1 18 0 16,1 20 0-16,1 17 0 16,-3 11 0-16,0 35-15 15,0 20 15-15,-1 28 1 16,4-2-1-16,1 4 14 0,3 1-14 15,0-17 0-15,3 4 0 16,12-10 0-16,9-16 0 16,12-16 0-16,11-17-11 15,11-15-22-15,5-10-64 16,-3-18-65-16,2-57-153 31,-18 3-225-31,-19 0-317 0</inkml:trace>
  <inkml:trace contextRef="#ctx0" brushRef="#br0" timeOffset="43122.89">18811 3637 1898 0,'0'0'784'0,"0"0"-418"0,0 0-8 16,0 0-153-16,0 0-122 15,131-38-58-15,-52 36-16 16,12 2-9-16,7 0-1 16,4 0-17-16,-2 0-137 15,-6 0-67-15,11 0-53 16,-25-2-265-16,-20-10-235 0</inkml:trace>
  <inkml:trace contextRef="#ctx0" brushRef="#br0" timeOffset="43291.51">21026 4149 2455 0,'0'0'571'0,"0"0"-508"0,0 0-63 15,0 0-181-15,0 0-672 16</inkml:trace>
  <inkml:trace contextRef="#ctx0" brushRef="#br0" timeOffset="44668.12">4649 6421 1735 0,'0'0'488'0,"0"0"-268"0,0 0 238 16,0 0-206-16,0 0 17 15,0 0-111-15,-37-61-109 16,41 79-14-16,21 17 17 15,8 17 29-15,9 12-9 16,8 10-34 0,5 7 1-16,6 2-28 15,-2 2-10-15,-1-7 5 0,-6-4-6 0,-8-12-49 16,-8-11-22-16,-10-15-100 16,-12-21-120-16,-8-6-371 15,-6-9-229-15</inkml:trace>
  <inkml:trace contextRef="#ctx0" brushRef="#br0" timeOffset="44919.88">5198 6417 1910 0,'0'0'516'0,"0"0"-131"0,0 0-39 0,0 0-110 15,0 0-80-15,0 0-84 16,0 0-42-16,-100-31-19 15,65 76 2-15,-11 13 29 16,-12 12-7-16,-11 10 14 16,-7 6 5-16,-4 4-28 15,-2 1 2-15,4-1 1 16,6-4-13-16,14-9 5 16,12-15-7-1,17-14-8 1,13-12-6-16,11-14-11 0,5-8-61 15,25-14-90-15,11-4-198 16,-3-18-419-16</inkml:trace>
  <inkml:trace contextRef="#ctx0" brushRef="#br0" timeOffset="45227.99">5657 6272 441 0,'0'0'1784'15,"0"0"-1151"-15,0 0-292 16,0 0-123-16,0 0-21 16,-154 175-59-16,113-61-41 15,12 30-13-15,14 5-36 16,15-9-13-16,2-30-8 15,23-36-14-15,4-17 13 16,9-15-19-16,13 2 0 16,10-4-7-16,12-6-21 0,2-18-66 15,14-16-125-15,-17-18-386 0,-19-10-506 0</inkml:trace>
  <inkml:trace contextRef="#ctx0" brushRef="#br0" timeOffset="45527.23">6127 6439 1395 0,'0'0'945'31,"0"0"-328"-31,0 0-69 0,0 0-269 0,0 0-128 16,0 0-116-1,0 0 1-15,-52 68 3 0,62 6 12 16,-2 8-51-16,3 4 0 15,-1 1 0-15,-2-5 0 16,3-10 0-16,3-8 0 16,3-16 0-16,8-11 0 15,6-17 0-15,11-19-90 16,6-1-89-16,10-51-184 16,-12-6-337-16,-13-3-299 0</inkml:trace>
  <inkml:trace contextRef="#ctx0" brushRef="#br0" timeOffset="45700.48">5892 6693 1431 0,'0'0'868'0,"0"0"-315"0,0 0 28 16,0 0-278-16,0 0-155 16,0 0-61-16,0 0-51 15,79-32-15-15,-4 24 5 16,10 0-26-16,6 0-23 0,19-4-167 15,-24 0-412 1,-18 0-461 0</inkml:trace>
  <inkml:trace contextRef="#ctx0" brushRef="#br0" timeOffset="45967.59">6657 6262 116 0,'0'0'1805'0,"0"0"-1138"16,0 0-156-16,0 0-177 0,0 0-124 16,0 0-88-16,0 0-2 15,112-42-20 1,-68 92-31-16,9 32-27 0,5 31-42 16,-2 29 0-16,-9 11 0 15,-18-11 0-15,-19-28 0 16,-10-35 0-16,0-20 0 15,-10-9 0-15,-19 4 0 16,-13 3 0-16,-43 13-125 16,9-18-335-16,2-18-451 0</inkml:trace>
  <inkml:trace contextRef="#ctx0" brushRef="#br0" timeOffset="46392.9">3966 8167 2223 0,'0'0'391'0,"0"0"95"16,0 0-138-16,0 0-125 15,0 0-61-15,0 0-88 16,0 0 13-16,-31 12-35 16,151-30-34-16,94-8 14 15,69-6-32-15,62-6 0 16,35-1 0-16,6 6 0 15,11-2 0-15,-14 8 0 16,-36 0 0-16,-57 8 0 16,-84 4 0-16,-77 3 0 15,-65 6 0-15,-37 3 0 0,-12 0 0 16,-8 3 0-16,-4 0 0 16,-3 0 0-16,-5 0 0 15,-11 0 0-15,3-6-801 0</inkml:trace>
  <inkml:trace contextRef="#ctx0" brushRef="#br0" timeOffset="55497.86">4725 8883 1485 0,'0'0'519'0,"0"0"-264"16,0 0 94-16,25-118-73 15,-7 79-88-15,4 3-68 16,6 4-26-16,1 10 18 16,3 8-41-16,6 14-7 0,2 0-31 31,6 35 2-31,10 34 16 0,14 36-29 0,7 31 19 16,2 7-16-1,-12-21-13-15,-17-32 21 0,-13-30-24 16,-4-7 8-16,0 2-10 15,3-2-5-15,-7-5-4 16,-10-18-4-16,-7-14 6 31,-10-10 11-31,-2-6-11 0,0 0-12 16,-4-16-111-16,-12-16-333 0,-4-10-96 16,0-12-75-16,0-6-18 15,-2-5 22-15,2 5 623 16,-1 10 114-1,2 12 412-15,3 12-35 16,3 12 0-16,1 8-28 0,3 4-223 16,-4 2-25-16,-3 10-90 15,-4 20-29-15,-6 16 29 16,-3 10-52-16,-6 9-7 16,-2 7-6-16,-3 0-22 15,-4-2 20-15,1-4-43 16,1-6-4-16,2-7 7 0,6-12-12 15,10-9-4-15,6-7-2 16,7-14 0-16,9-2-8 16,2-9 8-16,0 0-46 15,20-6-118-15,9-15-404 16,4-1-391-16</inkml:trace>
  <inkml:trace contextRef="#ctx0" brushRef="#br0" timeOffset="55762.58">5766 9523 2354 0,'0'0'681'0,"0"0"-334"15,0 0-23-15,0 0-146 0,0 0-100 0,0 0-13 16,0 0-49-1,2 82 37-15,-2-24-53 16,0 12 0-16,0 7 0 0,0-4 0 0,0-2 0 16,0-9 0-16,0-12 0 31,0-14 0-31,0-12 0 16,0-10-125-16,0-14-155 15,0-2-341-15,0-16-409 0</inkml:trace>
  <inkml:trace contextRef="#ctx0" brushRef="#br0" timeOffset="56266.21">5844 8703 1728 0,'0'0'653'15,"0"0"-170"-15,0 0-169 16,0 0-74-16,0 0-102 16,0 0-8-16,0 0-70 0,-10-115-31 15,10 75 16-15,3-6-35 16,4-2 35-1,-5 4-18-15,-2 4-13 0,0 10 32 16,0 8-29-16,0 10-7 16,0 7 5-16,-4 5-9 15,-6 0-7-15,-3 24 1 16,0 9 0-16,-5 10-14 16,2 10 10-16,1 7 4 15,4 6-5-15,1 3 19 16,6-1-19-16,4-2 5 15,0-8 0-15,7-8-6 16,17-10 0-16,10-14-13 0,9-10 2 16,7-14-59-16,8-2-43 15,0-18-139-15,-8-16-37 16,-13-26-65-16,-16 6-212 16,-17 3-121-16</inkml:trace>
  <inkml:trace contextRef="#ctx0" brushRef="#br0" timeOffset="56499.83">5514 8614 1595 0,'0'0'687'16,"0"0"-108"-16,0 0-122 15,0 0-228-15,0 0-145 16,0 0-42-16,0 0-17 15,158-64-25-15,-100 56-5 16,9 0 4-16,2 0-11 16,0 0-54-16,-6 2-99 15,-15 4-4-15,-9 2-55 16,-18 0-92-16,-7 2-173 16,-9 6-93-16</inkml:trace>
  <inkml:trace contextRef="#ctx0" brushRef="#br0" timeOffset="57222.38">9010 7452 1247 0,'0'0'945'0,"0"0"-478"0,0 0-108 16,0 0 93-16,0 0-275 0,0 0-83 16,0 0-52-16,82-19-36 15,-8 7 11-15,6 2-17 16,5 2-53-16,-8 4-142 15,-14 4-166-15,-29 18-298 16,-21 8 5-16,-13 5-70 0</inkml:trace>
  <inkml:trace contextRef="#ctx0" brushRef="#br0" timeOffset="57332.81">9175 7720 955 0,'0'0'596'0,"0"0"-253"0,0 0 22 15,0 0-24-15,0 0-107 16,0 0-156-16,0 0 24 15,140 32-53-15,29-56-49 16,-15 0-275-16,-16 2-560 0</inkml:trace>
  <inkml:trace contextRef="#ctx0" brushRef="#br0" timeOffset="58035.56">12181 6800 1200 0,'0'0'545'0,"0"0"-279"15,0 0 60-15,71-115 144 0,-71 85-225 16,-4 2-77-16,-28 4-65 16,-15 8-52-16,-20 6 6 15,-30 10-47-15,-44 4-4 16,-42 34 2 0,-13 10 1-16,13 5-18 0,41-9 1 15,50-15 8 1,28-8 6-16,20-7 0 15,1 0-4-15,9-4 40 0,10 0-35 16,22-7-7-16,2-3-1 0,34 3-13 31,16-1 14-31,17 2 6 0,9 4-5 16,2 8 10-16,-6 6-10 0,-8 10-2 16,-10 12-7-16,-19 12-29 15,-15 10 28-15,-20 9-17 16,-7 1 17-16,-39 4-7 15,-35 8 22-15,-39 14-6 16,-38 9 0-16,-11-3 1 16,24-24 14-16,38-22-5 15,40-26 29-15,21-5 45 16,3-5-24-16,9 0 21 0,17-4-19 16,17-8-46-16,31-4 29 15,61-8 3-15,59-2-15 16,58 0 11-16,25-14-43 15,-7-2 10-15,-30 4-11 16,-57 6 0-16,-37 6-6 16,-37 0 6-16,-24 0 0 15,-6 0 0-15,-9 0 7 16,-7 0-7-16,-13 0 0 16,-5 0-27-1,2 0 3-15,21 0-195 0,0 2-559 16,6-2-242-16</inkml:trace>
  <inkml:trace contextRef="#ctx0" brushRef="#br0" timeOffset="58568.11">14509 6697 1415 0,'0'0'558'16,"0"0"-230"-16,0 0 162 15,0 0-209-15,45-122-20 16,-24 102-78-16,6 4-30 15,6 8-57-15,8 8-21 16,8 6-15-16,4 28-48 16,3 16-2-16,-3 16 14 15,-1 12-7-15,-7 11 11 16,-3 3-20-16,-7-4 7 16,-8-5-15-16,-4-14-2 15,-8-16-23-15,-9-17-79 0,-4-18-85 16,-2-18-102-16,0 0-25 15,-15-56-379-15,-1 0 9 16,3-5-71-16</inkml:trace>
  <inkml:trace contextRef="#ctx0" brushRef="#br0" timeOffset="58799.28">15030 6832 842 0,'0'0'686'16,"0"0"-175"-16,0 0 50 16,0 0-248-16,0 0-94 0,-154 10-7 15,105 38-17-15,-4 16-31 16,-3 8-47-16,0 4-29 15,-2 3-19-15,2-5-49 16,-1-6-1-16,-1-10-5 16,5-6-14-1,5-11 21-15,11-12-19 0,10-8 11 16,10-12-13-16,9-7-9 16,8-2-22-16,0 0-67 15,25-29-233-15,6 2-494 16,4 3-526-16</inkml:trace>
  <inkml:trace contextRef="#ctx0" brushRef="#br0" timeOffset="59067.08">15358 7163 1322 0,'0'0'696'15,"0"0"-323"-15,0 0 119 16,0 0-248-16,0 0-72 16,0 0 3-16,0 0-50 15,69 86-17-15,-67-36-15 0,-2 0-54 16,4 2-2-16,3-6-28 16,4-4-9-16,5-7 25 15,6-9-25-15,5-12 0 16,2-13-46-16,2-1-116 15,7-32-120-15,-11-8-394 16,-7-6-299-16</inkml:trace>
  <inkml:trace contextRef="#ctx0" brushRef="#br0" timeOffset="59359.06">15447 6793 1538 0,'0'0'585'0,"0"0"-245"15,0 0 135-15,0 0-273 16,0 0-49-16,0 0-114 16,0 0-27-1,-74-28-8-15,88 42-3 16,1-1-2-16,3-5-8 16,2-5 9-16,-2-3 9 15,-3 0 15-15,-3 0 6 0,-6-11 16 16,-6-6 20-16,0 2 15 15,-2-3-36-15,-16 3-37 16,-2 8-8-16,-4 4-2 16,-1 3-85-16,2 25-114 15,11 4-309-15,7 0-490 0</inkml:trace>
  <inkml:trace contextRef="#ctx0" brushRef="#br0" timeOffset="60133.25">13849 8440 1249 0,'0'0'486'0,"0"0"-191"16,0 0 221-1,0 0-203-15,0 0-5 0,0 0-13 16,0 0-85-16,-31-12-73 16,58-2-46-16,15-4-25 15,33-4 5-15,50-5-55 16,51 0-16-16,30 0 13 16,1 5-2-16,-22 2-5 15,-51 7-6-15,-37 2 1 16,-34 1 2-16,-23 6-3 0,-11-2 0 15,-9 0 9-15,-7 2-9 16,-13 0 0-16,0 2 0 16,-7 2 0-16,-3 0 0 15,-2 0-66-15,3 14-128 16,5 8-313-16,4-4-447 0</inkml:trace>
  <inkml:trace contextRef="#ctx0" brushRef="#br0" timeOffset="61724.3">14471 8799 1603 0,'0'0'607'0,"0"0"-220"15,0 0-11-15,0 0-89 16,0 0-44-16,0 0-117 15,0 0-23-15,-76-73-56 16,102 72-28-16,10 1 47 16,16 0-31-16,6 8-8 15,8 22 28-15,3 12-41 16,3 16 28-16,-7 14-21 16,-7 8-20-16,-10 6 36 0,-12 5-37 15,-7-5 0 1,-7-4 0-16,-4-7 0 0,-5-16 0 15,1-12 0-15,-5-17-69 16,-3-14-42-16,-1-16-98 16,-5-16-76-16,0-20-308 15,0-6-390-15</inkml:trace>
  <inkml:trace contextRef="#ctx0" brushRef="#br0" timeOffset="61959.74">14968 9122 1363 0,'0'0'601'15,"0"0"-226"-15,0 0 108 0,-129 6-210 16,84 26-60-16,-2 12-51 16,-2 10 1-16,0 8-70 15,2 3-9-15,3-4-27 16,3-2-34-16,10-11 3 16,7-8-26-16,6-10 0 15,7-10 2-15,4-8-2 16,7-10-9-1,0-2-62-15,14-28-115 0,13-10-370 16,2-6-413-16</inkml:trace>
  <inkml:trace contextRef="#ctx0" brushRef="#br0" timeOffset="62230.91">15391 9106 1943 0,'0'0'907'0,"0"0"-534"16,0 0-33-16,0 0-132 15,0 0-65-15,0 0-41 16,2 110-22 0,-2-58-80-16,0 6 0 0,0 1 0 0,0-4 0 15,0-2 0 1,5-7 0-16,1-8 0 0,1-8 0 31,2-8-15-31,-2-10-164 16,-3-6-362-16,-2-6-495 0</inkml:trace>
  <inkml:trace contextRef="#ctx0" brushRef="#br0" timeOffset="62798.17">16144 6603 1315 0,'0'0'518'16,"0"0"-188"-16,0 0-28 0,0 0-58 16,0 0-129-16,0 0-3 15,0 0 2-15,127 81-8 16,-82 13 16-16,5 42 29 16,11 45-33-16,3 17 17 15,-8 4-36-15,-7-11-19 16,-9-14-5-16,-4 1-38 15,-9-2-4-15,-9 5-12 16,-14-3-21-16,-4-1 21 16,-11-11-19-16,-32-3 10 15,-17-7-12-15,-11 0-2 16,-5-3 1-16,-1-9-31 0,3-10-35 16,-2-15-22-16,5-23-92 15,-25-4-125-15,20-30-415 16,5-17-434-16</inkml:trace>
  <inkml:trace contextRef="#ctx0" brushRef="#br0" timeOffset="63355.82">13261 6934 204 0,'0'0'1141'16,"0"0"-935"-16,0 0-29 15,-159 106 82-15,113-32-48 16,-1 34-8-16,1 35 30 16,4 17-9-16,7 5-31 0,9-1-6 15,8-7-19-15,5 11-23 16,4 9-44-16,9 7-11 0,0 2 0 16,35 3-51-16,17-4 12 15,14-11-33-15,15-9-18 16,10-13 17-16,7-18-17 15,-9-30-51-15,23-5-54 32,11-15-203-32,14-20-292 0,-14-9-325 0,-23-36-148 0</inkml:trace>
  <inkml:trace contextRef="#ctx0" brushRef="#br0" timeOffset="64157.74">16960 7175 1016 0,'0'0'290'0,"0"0"-78"16,0 0 154-16,0 0 32 15,0 0-51-15,0 0-106 16,0 0-38-16,-31-116-34 16,31 67-39-16,6-5-26 0,3-4-17 15,3-6-20-15,0-6-52 16,1-7-3-16,1-3 15 15,-3 0-25-15,-4 3 25 16,-4 12-17-16,-3 12-4 16,0 19 27-16,0 16-25 15,-10 16 1-15,-1 2-9 16,-5 16 4-16,-3 20-4 16,-2 12 2-16,1 13-2 15,5 7 12-15,6 6-12 16,2 4 0-16,7 1 1 15,0 1 10-15,0-4 2 16,0-4 3-16,7-6-15 0,8-6 1 16,8-7-2-16,10-12-1 15,9-12-13-15,14-13 8 16,4-12-16-16,7-4-64 16,-5-14-88-16,-4-17-73 15,-10-6-111-15,-17-34-141 16,-14 9-9-16,-17 4-193 0</inkml:trace>
  <inkml:trace contextRef="#ctx0" brushRef="#br0" timeOffset="64487.7">16623 6579 1202 0,'0'0'535'0,"0"0"-189"16,0 0 116-16,0 0-164 15,0 0-61-15,0 0-22 16,0 0-42-16,0-24-47 16,27 20-51-16,15 0-66 0,18-4-3 15,18 0-4-15,9-4-1 16,2 0 14-16,-8 0-8 15,-19 0 2-15,-18 4-9 16,-19 1 9-16,-16 6-6 16,-9 1 13-16,0 0-16 15,0 0-16-15,-5 8-248 16,-6 6-291-16,3-2-468 0</inkml:trace>
  <inkml:trace contextRef="#ctx0" brushRef="#br0" timeOffset="65664.7">17916 7872 1437 0,'0'0'603'0,"0"0"-239"0,0 0 103 15,0 0-149-15,15-114-44 16,-11 114-146-16,-2 0-62 16,4 14-48-16,-2 16 9 15,2 8 13-15,1 0-38 16,-1-3 7-16,2-9-9 15,-2-11-12-15,-1-8 11 0,-1-7 2 16,-2-4 4-16,-2-21 19 16,0-8-14-16,0-10-7 15,-2-1-3-15,-13 2 1 16,-12 2 5-16,-6 12-6 16,-13 12 0-16,-7 16 9 15,-10 4 1 1,-3 34-7-16,-1 18 12 0,5 12-9 15,8 8 47-15,16 3-22 16,21-5-11-16,17-8 26 16,6-8-44-16,41-14 19 15,15-10-21-15,17-14 10 16,8-12-25-16,-1-8-19 16,-4 0-73-16,-11-8-35 0,-8-7-206 15,-3-8-248-15,-15 5-199 16,-14 2-348-16</inkml:trace>
  <inkml:trace contextRef="#ctx0" brushRef="#br0" timeOffset="65932.05">18338 8107 1292 0,'0'0'812'16,"0"0"-250"-16,0 0-202 16,0 0 92-16,25-104-282 15,-11 90-50-15,1 4-45 0,1 10-47 16,1 0-10-1,2 14-18-15,-6 18 0 0,-4 12 11 16,-5 8-10 0,-4 2 13-16,0 0-14 0,0-5 0 15,0-7-1-15,0-12-2 16,7-10-18-16,8-10-40 16,5-10-97-16,5-6-112 15,8-48-206-15,-4 1-150 16,-6-3-137-16</inkml:trace>
  <inkml:trace contextRef="#ctx0" brushRef="#br0" timeOffset="66167.47">18504 7772 796 0,'0'0'1061'0,"0"0"-526"0,0 0-159 0,-118-6-59 16,95 6-86-16,12 10-103 15,9 4-53 1,2 0-9-16,0-2-66 0,23-6 2 15,6-4 2-15,4-2 13 16,-2-2 13-16,-5-18-15 16,-8-4 1-16,-11-6 10 15,-7-2-16-15,0 0 17 0,-5 6-16 16,-8 10-11 0,0 12-39-16,4 12-156 0,2 20-345 15,7 4-410-15</inkml:trace>
  <inkml:trace contextRef="#ctx0" brushRef="#br0" timeOffset="66657.33">19076 7596 1508 0,'0'0'731'15,"0"0"-114"-15,0 0-150 16,0 0-191-16,83-103-122 16,-57 99-65-16,3 4-34 15,0 13-54-15,1 20 12 16,-4 14-1-16,-6 9-4 16,-2 6 19-16,-5 4-15 15,-1-4 7-15,1-2-19 16,1-9-1-16,3-11 0 0,5-11 0 15,10-12 1 1,3-16 14-16,5-1-5 0,5-21 4 16,1-16-7-16,-3-9-6 15,-3-9 0-15,-7-8 17 16,-8-5 5-16,-8-2 7 16,-7-4-29-16,-10 6 0 15,0 7 0-15,-14 17 0 16,-11 14 0-16,-6 16 0 15,0 14 0-15,-2 0 0 16,4 22 0-16,9 8 0 16,12 2 0-16,8 1 0 15,8-4 0-15,30-3 0 0,16-1 0 16,14-7-22-16,8-4-104 16,25 6-139-16,-17-4-460 15,-17 0-517-15</inkml:trace>
  <inkml:trace contextRef="#ctx0" brushRef="#br0" timeOffset="66924.87">20370 7895 1735 0,'0'0'859'0,"0"0"-340"16,0 0-138-16,0 0-122 0,0 0-133 15,0 0-82-15,0 0-29 16,3 12-15-16,10 17 24 15,-4 12-18-15,-3 5 7 16,-6 2 2-16,0 2-7 16,0-6-16-16,0-6 4 15,0-8 4-15,4-10-3 16,11-8 3-16,7-12-33 16,9 0-23-16,7-14-74 15,4-16-74-15,3-32-106 0,-9 6-329 16,-14-2-105-16</inkml:trace>
  <inkml:trace contextRef="#ctx0" brushRef="#br0" timeOffset="67065.37">20230 7459 1728 0,'0'0'782'15,"0"0"-285"-15,0 0-123 16,0 0-134-16,0 0-172 15,0 0-65-15,0 0-3 16,132-20-479-16,-79 20-647 0</inkml:trace>
  <inkml:trace contextRef="#ctx0" brushRef="#br0" timeOffset="69122.72">3399 11041 2104 0,'0'0'371'0,"0"0"-253"16,0 0 7-16,0 0-1 15,-24 184 4-15,13-36-34 16,-4 21-19-16,-10 0-16 16,-4-35 1-16,2-40-33 0,2-28-8 15,8-24-19-15,-1-3 0 16,3-10 21-16,3-8 7 16,8-21 76-16,4-13 91 15,0-49-84-15,0-40-63 16,8-40-26-16,10-25-21 31,3-1 29-31,0 11-24 0,4 41-5 0,-4 34 25 16,-4 32-26-16,-3 28 0 15,1 11 0-15,5 11-14 16,5 17 14-16,6 53 6 16,7 42 8-16,2 41 19 15,0 13-32-15,-6-6 4 16,-5-19-5-1,-10-41-3-15,-3-24 1 16,-5-24 2-16,1-10-9 16,1-2 8-16,-3-3-75 15,2-9-11-15,-5-16-171 16,-7-26-283-16,0-18 9 16,-7-12-887-16</inkml:trace>
  <inkml:trace contextRef="#ctx0" brushRef="#br0" timeOffset="69301.81">3259 11733 1971 0,'0'0'666'0,"0"0"-408"15,0 0 113-15,0 0-133 0,0 0-139 16,0 0-84-16,0 0-15 16,109-8 44-16,-37 1-44 15,10-4-162-15,46-10-309 16,-20 3-411-16,-10 3-346 0</inkml:trace>
  <inkml:trace contextRef="#ctx0" brushRef="#br0" timeOffset="69632.53">4386 11480 750 0,'0'0'1141'16,"0"0"-638"-16,0 0 63 16,0 0-239-16,-17-115-73 15,5 105-107-15,-1 6-55 16,-5 4-35-16,-4 10-57 15,-11 23 0 1,-2 13 6-16,-6 6-5 0,5 6-1 16,7-4 0-16,12-4-8 15,14-8 0-15,3-9 1 16,25-9-8-16,17-6 13 0,13-4 2 16,8-2-1-16,-5 2-32 15,-7 2-38-15,-15 2 5 16,-22 6-15-16,-14 2 45 15,-14 6 36-15,-30 2 71 16,-14 0 31 0,-5-1-18-16,3-6-39 0,9-4 3 15,13-10-43-15,13-4-5 16,25-5-36-16,0-3-332 16,9-1-905-16</inkml:trace>
  <inkml:trace contextRef="#ctx0" brushRef="#br0" timeOffset="70057.78">5904 11897 2645 0,'0'0'705'0,"0"0"-433"16,0 0-26-16,-16-118-104 0,16 75-56 15,0-7-86 1,0-6 0-16,9-6 0 0,7-6 0 16,-3-9 0-16,-1-4 0 15,-6-10 0-15,-4 1 0 16,-2 2 0-16,0 12 0 16,-8 18 0-16,-1 19 0 15,-3 24 0 1,3 15 0-16,1 18 0 0,-4 29 0 15,1 24 0 1,0 13 0-16,2 10 0 0,2 7 0 16,5-3 0-16,0-2 0 15,2-4 0-15,0-7 0 0,9-9 0 16,13-14 0 0,14-12 0-16,8-18 0 0,14-16 0 15,12-16 0 1,3 0-66-16,-4-32-143 0,-7-40-291 15,-19 5-324-15,-21-1-781 0</inkml:trace>
  <inkml:trace contextRef="#ctx0" brushRef="#br0" timeOffset="70262.6">5607 11436 2205 0,'0'0'647'0,"0"0"-274"15,0 0 111-15,0 0-337 16,0 0-123-16,0 0-24 16,185-57 0-16,-42 42-84 15,-18 2-407 1,-12 4-595-16</inkml:trace>
  <inkml:trace contextRef="#ctx0" brushRef="#br0" timeOffset="70734.63">6594 11405 2174 0,'0'0'777'16,"0"0"-254"-16,0 0-185 16,0 0-136-16,0 0-120 15,0 0-82-15,212-62-3 16,-43 58-9-16,19 4 10 15,-8 0-11-15,-23 0-23 16,-47 0-14-16,-20-2-29 16,-26-2 16-16,-14-1 31 15,-8 0-1-15,-7 1 33 0,-10-1 2 16,-19-2 31-16,-6-4 39 16,-4-4-53-16,-16-3 1 15,-4-2-19-15,-3-2 0 16,-2 0 27-16,0 0-4 15,0 0 12-15,2 2 15 16,2 4-15-16,4 2-36 16,5 4 0-16,7 4 0 15,7 2 0-15,2 4 0 16,0 0 0-16,25 0 0 16,8 16 0-16,9 4 0 15,4 6 0-15,1 4 0 0,-7 0 0 16,-11 4 0-16,-11 3 0 15,-13-1 0-15,-5 0 0 16,-13 1 0-16,-21 4 0 16,-6-1 0-16,-9 0 0 15,0 0 0-15,-7 8-167 16,14-9-398-16,13-14-706 0</inkml:trace>
  <inkml:trace contextRef="#ctx0" brushRef="#br0" timeOffset="71293.62">9150 11085 2606 0,'0'0'834'0,"0"0"-602"16,0 0-4-16,0 0-32 15,0 0-196-15,0 0 0 16,0 0 0-16,-60 136 0 16,22-76 0-16,-9 2 0 0,-13-4 0 15,-9-9 0 1,-4-9 0-16,-4-12 0 0,6-14 0 16,11-10 0-16,14-4 0 15,17-14 0-15,13-16 0 16,16-10 0-16,0-8 0 15,25-2 0-15,10 3 0 16,5 9 0-16,1 12 0 16,-1 16 0-16,-3 10 0 15,-1 10 0-15,2 25 0 16,-2 12 0-16,4 10 0 16,2 5 0-16,1 0 0 15,3-4 0-15,1-6 0 0,-1-14 0 16,6-12 0-16,-3-16 0 15,0-10 0-15,-2-4 0 16,-7-24 0-16,-7-12 0 16,-8-8 0-16,-10-10 0 15,-8-8 0-15,-7-7 0 16,0 0 0-16,-22 0 0 0,-11 7 0 16,-13 16 0-16,-4 16 0 15,-13 20 0-15,-3 14 0 16,-31 26 0-16,20 10-375 0,14-2-1880 15</inkml:trace>
  <inkml:trace contextRef="#ctx0" brushRef="#br0" timeOffset="76833.17">4331 13080 1303 0,'0'0'881'0,"0"0"-656"15,0 0 252-15,0 0-97 16,0 0-135-16,0 0-140 16,-72 24-79-16,49 75 2 15,-12 32 17-15,2 0 2 16,4-23 5-16,3-30-19 16,-3-21 0-16,-8 7 0 15,-7 6-18-15,-9 0 14 0,-3-11-16 16,1-14 5-1,1-14 9-15,5-16-10 0,9-15 2 16,4-1 2-16,9-31-21 16,11-17-10-1,10-9 2-15,6-6 2 0,2 2 5 16,18 12-5-16,3 13 5 16,4 19 1-16,-1 18-19 15,3 5-2-15,4 29 10 16,6 14 11-16,-2 10 1 15,8 2 0-15,0-2 3 0,5-8-4 16,2-10-48-16,2-15 17 16,1-17-7-1,-2-8 19 1,-3-12 19-16,-11-24 1 16,-10-11 23-16,-6-9 27 15,-10-4-18-15,-6 2 6 0,-2 10-13 16,-5 14-11-16,0 13 33 15,0 16-48-15,0 5 0 16,2 9 0-16,4 22-9 16,5 9 0-16,3 8 9 15,6 0 0-15,0-6-5 16,2-6 5-16,1-11-21 16,-1-11 5-16,-2-10-13 15,2-4 28-15,0-15-7 16,3-15 8-16,-1-8 11 15,-1-2-11-15,-4 0 10 0,-2 8 14 16,-5 8-24-16,-4 12 8 16,-4 8-8-16,1 4-10 15,1 4 10-15,5 18 0 16,3 6 0-16,6 2 0 16,0 0-2-16,2-6-5 15,-2-2-26-15,0-12-3 16,-2-8 21-16,-1-2-2 15,-1-4 17-15,0-20 21 16,0-6-21-16,-1-4 16 16,1 2-16-16,-1 6 1 15,-3 12 10-15,-4 10-10 16,-1 4-1-16,5 10 0 0,-2 20 8 16,3 6-10-16,3 4 2 15,-1 0-9-15,2-5 8 16,-2-10 1-16,-1-10-18 15,-1-10 17-15,5-5-22 16,2-16 23-16,4-20-1 16,7-8-5-16,0-4 0 15,3 2 6-15,-8 10 0 16,-1 12 2-16,-4 16 6 16,-4 8-16-16,1 4 8 0,5 22-4 15,0 6 3-15,6 2 1 16,0-6-72-16,10-10-239 15,-11-10-316-15,-12-8-426 0</inkml:trace>
  <inkml:trace contextRef="#ctx0" brushRef="#br0" timeOffset="77002.42">4759 13120 2545 0,'0'0'699'0,"0"0"-330"0,0 0-114 16,0 0-224-16,0 0-31 15,0 0-225-15,4 145-875 0</inkml:trace>
  <inkml:trace contextRef="#ctx0" brushRef="#br0" timeOffset="77358.72">3407 14594 1914 0,'0'0'553'0,"0"0"-189"16,0 0 188-16,0 0-294 16,0 0-151-16,0 126-38 15,0 24 25-15,0 17 1 16,0-4-41-16,0-43-18 15,10-38-36-15,9-22 0 16,9-18 0-16,15-2 0 16,13-9 0-16,14-13 0 15,4-18-77-15,6-63-113 16,-20-5-380-16,-22-4-484 0</inkml:trace>
  <inkml:trace contextRef="#ctx0" brushRef="#br0" timeOffset="77534.09">3043 15145 2220 0,'0'0'493'15,"0"0"-212"-15,0 0 27 16,0 0-53-16,169 0-138 0,-37-30-117 16,33-10-29-16,4-4-338 15,-45 10-547 1,-37 12-505-16</inkml:trace>
  <inkml:trace contextRef="#ctx0" brushRef="#br0" timeOffset="77958.92">4032 15007 2152 0,'0'0'491'16,"0"0"105"-16,0 0-252 16,0 0-179-16,0 0-81 15,0 0 5-15,198-26-22 0,-57 8-44 16,33-6-7-1,-11 4-16-15,-32 6-67 0,-44 2-41 16,-33 6-87-16,-8-2 0 16,-3 2 72-16,-14 2 95 15,-25-4 28-15,-4-1 98 16,-22 4-71-16,-16-9-15 16,-7 6 2-16,-1-6-2 15,0 0 16-15,2 1 53 16,7 1 11-16,8 2 22 15,6 5-17-15,10 0-8 16,8 1-26-16,5 4-36 0,5 0-27 16,23 0 9-16,13 0-3 15,7 10-6 1,8 12-15-16,-4 9 13 0,-10 9-8 16,-11 2 10-16,-19 6 0 15,-12 4 9-15,-10 2 1 16,-27 0 5-16,-8-5-15 15,-2-4 0-15,7-6-2 16,13-10-55 0,11-8-201-16,16-19-688 0</inkml:trace>
  <inkml:trace contextRef="#ctx0" brushRef="#br0" timeOffset="78495.2">6048 14650 1431 0,'0'0'1548'15,"0"0"-981"-15,0 0-294 16,0 0-70-16,0 0-129 16,0 0-74-16,0 0 0 0,-62 139 0 15,38-77 0 1,-9-4 0-16,-8-4 0 0,-3-6 0 15,-5-8 0-15,0-8 0 16,4-18 0-16,7-6 0 16,7-8 0-16,11-14 0 15,5-20 0-15,10-12 0 16,5-12 0 0,0-2 0-16,11 1 0 0,7 9 0 15,0 14 0-15,0 14 0 16,1 16 0-16,4 6 0 15,4 12 0-15,2 22 0 0,4 11 0 16,3 3 0-16,3 6 0 16,9-4 0-16,3-10 0 15,4-12 0-15,3-12 0 16,-2-14 0-16,-4-2 0 16,-10-16 0-1,-7-14 0-15,-12-10 0 0,-13-4 0 16,-10-6 0-16,0-8 0 15,-19-1 0-15,-14 1 0 16,-12 8 0 0,-4 10 0-16,0 12 0 0,-3 8 0 0,17 8-282 15,15 4-1126 1</inkml:trace>
  <inkml:trace contextRef="#ctx0" brushRef="#br0" timeOffset="79401.64">7461 12886 967 0,'0'0'1261'0,"0"0"-957"16,0 0 57 0,0 0 154-16,0 0-278 0,0 0-95 15,0 0-113-15,47 0 41 16,11 108 23-16,26 36-27 15,15 9-15-15,-11-29-51 16,-14-32 0-16,-27-40 0 16,-6-10 0-16,-2-2 0 15,-3-4 0-15,-7-4 0 16,-15-14 0-16,-14-15-71 16,-16-17-113-16,-15-18-467 15,-3-8-445-15</inkml:trace>
  <inkml:trace contextRef="#ctx0" brushRef="#br0" timeOffset="79635.61">8030 12952 1646 0,'0'0'626'16,"0"0"-236"-16,0 0 62 0,0 0-167 16,0 0-116-16,0 0-104 15,-114 88 32-15,72-16 19 16,-12 24-16-1,3-1-20-15,-2 3-10 0,-1-4-70 0,9-20 0 32,-1 3 0-32,8-15 0 15,9-14 0-15,9-16 0 16,13-12-44-16,7-20-197 16,13-12-462-16,12-18-618 0</inkml:trace>
  <inkml:trace contextRef="#ctx0" brushRef="#br0" timeOffset="79935.69">8483 12773 1557 0,'0'0'670'0,"0"0"-158"16,0 0-27-16,0 0-180 15,0 0-131-15,0 0-87 16,0 0 27-16,-37 123-39 16,22-49-6-16,-1 12-21 15,5 4-48-15,4 3 0 16,5-1 0-16,2-8 0 16,0-10 0-16,18-12 0 0,13-12 0 15,6-15 0-15,13-13 0 16,6-16 0-16,4-6-48 15,25-41-152-15,-14-5-368 16,-11-6-421-16</inkml:trace>
  <inkml:trace contextRef="#ctx0" brushRef="#br0" timeOffset="80221.92">9041 12681 1377 0,'0'0'766'15,"0"0"-234"-15,0 0-43 16,0 0-150-16,0 0-171 16,0 0-116-16,0 0 77 15,-36 104-12-15,36-28-37 16,-2 7-33-16,0 5-47 16,2 0 0-16,0 0 0 15,0-3 0-15,0-11 0 16,14-12 0-16,5-14 0 15,6-14 0-15,4-14 0 0,2-14-17 16,0-6-115 0,5-42-177-16,-10-4-264 0,-5-6-360 15</inkml:trace>
  <inkml:trace contextRef="#ctx0" brushRef="#br0" timeOffset="80395.42">8620 13080 1971 0,'0'0'726'0,"0"0"-240"16,0 0-113-16,0 0-197 15,0 0-110-15,212-56-57 16,-112 34-9-16,4 0-39 16,28-10-197-16,-46 7-286 15,-7 2-503-15</inkml:trace>
  <inkml:trace contextRef="#ctx0" brushRef="#br0" timeOffset="80630.92">9526 12511 1721 0,'0'0'819'0,"0"0"-246"15,0 0-233-15,0 0-160 16,0 0-45-16,0 0-9 15,99 146-51-15,-57-76-46 16,-2 6 17-16,-5 3-31 16,-8 1-4-16,-11 2-2 15,-13-2-8-15,-3 3-2 16,-21-1-52-16,-43 28-161 16,6-22-547-16,0-11-879 0</inkml:trace>
  <inkml:trace contextRef="#ctx0" brushRef="#br0" timeOffset="80993.82">7579 14233 1605 0,'0'0'728'16,"0"0"-184"-16,0 0-18 16,0 0-214-16,0 0-127 15,0 0-56-15,0 0-62 0,-33-8-67 16,95 0 0-16,59-10 0 16,70-12 0-16,43-4 0 15,25 0 0-15,0 2 0 16,-30 6 0-16,-18 4 0 15,-30 3 0-15,-54 6 0 16,-47 3 0 0,-38 3 0-16,-26 3 0 0,-12 2 0 15,-4 0 0-15,-9 2 0 16,-51 4-164-16,4 17-463 0,1 1-534 16</inkml:trace>
  <inkml:trace contextRef="#ctx0" brushRef="#br0" timeOffset="81365.5">8028 14789 1920 0,'0'0'695'15,"0"0"-228"-15,0 0 15 16,0 0-257-16,0 0-49 31,-19-125-89-31,55 105-43 0,11 8-44 16,15 12 0-16,9 0 0 16,6 24 0-16,-2 22 0 15,-4 14 0-15,-6 15 0 0,-7 11 0 16,-11-2 0-16,-5 2 0 15,-7-6 0-15,-4-9 0 16,-2-17 0-16,-2-18-59 16,-6-14-112-16,-8-18-280 15,-9-8-194-15,-2-24-145 16,-2-2-568-16</inkml:trace>
  <inkml:trace contextRef="#ctx0" brushRef="#br0" timeOffset="81553.67">8765 15053 1023 0,'0'0'619'0,"0"0"-46"15,0 0 24-15,0 0-214 0,-116-60-73 16,76 74-108 0,-5 26-34-16,-6 14-42 0,-2 14-31 15,-3 11-95-15,2 7 0 16,6 2 0-16,5-2 0 16,7-10 0-16,12-13 0 15,8-15 0-15,9-16 0 16,7-18 0-16,14-20-140 15,13-26-313-15,2-8-451 0</inkml:trace>
  <inkml:trace contextRef="#ctx0" brushRef="#br0" timeOffset="81822.12">9044 15240 2359 0,'0'0'669'0,"0"0"-317"16,0 0 2-16,0 0-164 15,13 134-70-15,-13-86-68 16,0-4-52-16,0 6 0 16,0-5 0-16,-9 1 0 0,-1-6 0 15,6-6 0-15,2-10 0 16,2-12-75-1,0-12-377-15,0-8-426 0,6-16-956 0</inkml:trace>
  <inkml:trace contextRef="#ctx0" brushRef="#br0" timeOffset="82327.22">9320 14113 1644 0,'0'0'612'0,"0"0"-234"31,0 0 148-31,0 0-234 0,0 0-72 0,0 0-94 15,0 0-22-15,-18 38 1 32,7 12-16-32,-3 14-89 15,1 8 0-15,1 5 0 0,6-5 0 16,6-4 0 0,0-8 0-16,2-10 0 0,20-14 0 15,7-10 0-15,5-13 0 16,1-13 0-16,3 0-66 15,-4-17-167-15,-3-23-326 16,-7 8-175-16,-10-4-38 0</inkml:trace>
  <inkml:trace contextRef="#ctx0" brushRef="#br0" timeOffset="82565.37">9059 14422 1646 0,'0'0'555'0,"0"0"-90"15,0 0-78-15,0 0-140 16,0 0-117-16,0 0-7 0,0 0-48 16,111-45-7-16,-64 36-51 15,11 0-16-15,8 1-2 16,11-2-5-16,0-2-153 15,17-2-94-15,-22-4-360 16,-22 4-205-16</inkml:trace>
  <inkml:trace contextRef="#ctx0" brushRef="#br0" timeOffset="83425.73">11020 13704 1741 0,'0'0'652'16,"0"0"-365"-16,0 0 190 16,0 0-122-16,0 0-135 15,0 0-97-15,0 0-57 16,73-36-9-16,-9 18-33 16,8 1-24-16,1 3-40 15,-4 4-112-15,-11 10-334 16,-20 0-288-16,-22 13-165 0</inkml:trace>
  <inkml:trace contextRef="#ctx0" brushRef="#br0" timeOffset="83567.58">11073 13950 1534 0,'0'0'630'16,"0"0"-260"-16,0 0 134 16,0 0-239-16,0 0-109 15,113-38-66-15,-17 8-45 16,36-8-45-16,17-4-190 15,-21 6-518-15,-31 6-846 0</inkml:trace>
  <inkml:trace contextRef="#ctx0" brushRef="#br0" timeOffset="84057.87">13094 12936 1211 0,'0'0'1298'0,"0"0"-915"0,0 0-195 16,0 0 86 0,0 0-100-16,0 0-90 0,0 0-33 15,-38 114-25-15,38-88-2 16,0-8-5-1,0-4-19-15,0-8 0 0,9-6 0 16,0 0 6-16,2-8 19 16,0-16-13-16,-5-6 2 15,0-4 3-15,-6 0-16 16,0 4 8-16,-14 2 8 16,-11 10 1-16,-8 10 21 15,-9 8-17-15,-10 4 11 16,-4 29 9-16,-4 16-19 0,1 15 20 15,5 12 0-15,7 6-43 16,13 3 0 0,17-5 0-16,12-6 0 0,5-12 0 15,25-12 0-15,22-12 0 16,15-13 0-16,16-14 0 16,11-11 0-1,9 0 0-15,3-15 0 0,-3-7-69 16,6-15-240-16,-23 7-400 0,-23 4-539 15</inkml:trace>
  <inkml:trace contextRef="#ctx0" brushRef="#br0" timeOffset="84297.06">13590 13433 1657 0,'0'0'778'0,"0"0"-288"0,0 0-128 15,0 0-74 1,0 0-177-16,0 0-66 15,0 0-24-15,39 14-6 0,-28 24 25 16,-5 4-16-16,1 4-6 0,-5-1 12 16,0-8-28-16,3-5 20 15,4-5-11-15,2-9-11 32,9-8 24-32,9-10-22 15,7 0-2-15,4-12-9 16,0-14-111-16,2-19-251 15,-11 5-489-15,-12 4-316 0</inkml:trace>
  <inkml:trace contextRef="#ctx0" brushRef="#br0" timeOffset="84594.13">13731 13066 1360 0,'0'0'681'0,"0"0"-156"15,0 0-45-15,0 0-175 16,0 0-116-16,0 0-81 16,0 0-14-16,-116 54-49 15,112-32-27-15,2-2-13 0,2-6 1 16,0-6 10 0,2-6-16-16,13-2 0 0,3 0 21 15,3-12-15-15,-4-9-1 16,-5-4-5-16,-4-1-8 15,-8 2 1-15,0 6-22 16,-8 16-55-16,-13 2-234 16,1 0-746-16</inkml:trace>
  <inkml:trace contextRef="#ctx0" brushRef="#br0" timeOffset="85129.77">14161 12908 1877 0,'0'0'839'0,"0"0"-482"16,0 0 126-16,0 0-308 15,131-43-55-15,-95 46-72 16,-1 23-25-16,-6 12 13 15,-6 10-24-15,-7 8-11 16,-7 2 27-16,-7 2-28 0,-2 0 15 16,0-5 0-1,0-9-9-15,0-8 25 16,0-10-31-16,0-10 1 0,0-10 28 16,11-8-29-16,13 0 0 15,10-10 0-15,6-16 0 16,5-6 0-16,1-6 0 15,1-10 0-15,-5-5 0 16,-5-7 0-16,-11-4 0 16,-10 0 0-16,-12-2 0 0,-4 6 0 15,-4 3 0-15,-19 11 0 16,-8 10 0-16,-2 12 0 16,-3 8 0-16,1 14 0 15,1 2 0-15,12 2 0 16,6 16 0-16,11 4 0 15,5 0 0-15,5 0 0 16,26-4 0-16,12 1 0 16,13-8 0-16,10 0 0 15,5-6-53-15,21 9-197 16,-19 0-547-16,-17 0-899 0</inkml:trace>
  <inkml:trace contextRef="#ctx0" brushRef="#br0" timeOffset="85420.86">15211 13375 1530 0,'0'0'706'0,"0"0"-231"16,0 0-131-16,0 0-39 15,0 0-95-15,0 0-78 0,0 0-55 16,93-26-20-1,-82 46-6-15,-1 6-9 0,-8 8 1 16,-2 4-17-16,0 2-7 16,0-4 1-16,-2-4-20 15,-2-7-6-15,4-10 6 16,0-7 0-16,19-5 11 16,8-3-11-16,4-11-23 15,2-15-40-15,7-28-147 16,-9 6-386-16,-8 0-651 0</inkml:trace>
  <inkml:trace contextRef="#ctx0" brushRef="#br0" timeOffset="85720.11">15340 12809 1307 0,'0'0'927'16,"0"0"-332"-16,0 0-249 15,0 0-53-15,0 0-183 16,0 0-31-16,0 0-11 16,-25 41-59-16,39-22 3 15,1-5-11-15,3-3-1 16,2-8 11-16,0-3-10 16,0 0-1-16,-4 0 10 0,-7-11-9 15,-5-6-1-15,-4-1 12 16,0-1 15-16,-9-2 10 15,-8 6-13-15,-4 2 6 16,2 9-25-16,-4 4-5 16,3 0-14-16,-11 24-98 15,6 2-357-15,3-1-626 0</inkml:trace>
  <inkml:trace contextRef="#ctx0" brushRef="#br0" timeOffset="87028.7">17692 13132 1164 0,'0'0'403'0,"0"0"-29"15,0 0 153-15,0 0-41 16,0 0-178-16,0 0-74 16,0 0-41-16,31-76-68 15,-31 52-34-15,-8-2-25 16,-17-4-46-16,-8-2-1 15,-9 4 5 1,-8 6-22-16,-3 14 20 0,-5 8-22 0,0 26 1 16,-4 38 16-16,2 36-17 15,15 0 20-15,17-7-20 16,22-13 0-16,6-22 0 16,21-4 0-16,16-8 0 15,15-20 0 1,8-26 0-16,3-6 0 15,-1-38 0-15,-4-16 0 0,-12-14 0 16,-10-4 0-16,-12-4 0 16,-10 7 0-16,-7 11 0 15,-7 16 0-15,0 22 0 0,0 24 0 16,0 8 0 0,-2 38 0-16,2 18 0 0,0 12 0 15,6 5 0-15,21-6 0 16,6-10 0-16,7-17 0 15,3-18 0-15,1-18 0 16,-4-10 0-16,1-18 0 16,-3-20 0-16,-5-14 0 15,0-6 0 1,-4-5 0-16,-2 4 0 0,2 6 0 16,-2 13 0-1,4 12 0-15,2 18 0 0,5 10 0 16,4 8 0-16,3 26 0 0,1 12 0 31,0 8 0-31,-11 7 0 0,-8-1 0 16,-18-2 0-1,-9-2 0-15,-13-8 0 16,-28-6 0-16,-10-8 0 16,-5-6 0-16,5-10 0 15,11-12-147-15,13-6-486 16,18 0-728-16</inkml:trace>
  <inkml:trace contextRef="#ctx0" brushRef="#br0" timeOffset="87970">19491 13425 2034 0,'0'0'781'15,"0"0"-410"-15,0 0 7 16,0 0-131-16,0 0-91 16,0 0-79-16,0 0-25 15,0-46-52-15,17 6 0 0,1-10 0 16,3-13 0-16,-6-5 0 16,-1-10 0-1,-4-22 0-15,-3 7 0 0,-5-1 0 0,-2 8 0 16,0 28 0-16,0 10 0 15,-9 24 0-15,-1 24 0 16,-6 16 0-16,-7 52 0 16,1 38 0-16,2 32 0 15,9 7 0-15,11-27 0 16,0-32 0-16,9-31 0 0,16-15 0 16,10-2 0-16,11-4 0 15,12-12 0-15,7-22 0 16,-1-10-17-16,-3-36-47 15,-10-20 17 1,-9-30 17-16,-13-35 18 0,-13-33 12 16,-14-7 3-16,-2 33 15 15,0 43-18-15,-8 54 1 16,0 28 36-16,0 13 22 16,-3 26-7-16,-5 57-52 15,5 43 0-15,3 22 0 0,8-3 0 16,0-33 0-16,0-35 0 31,6-22 0-31,7-10 0 16,3-3 0-16,1-4 0 0,1-8 0 0,1-18 0 15,-2-12 0-15,3-12 0 16,0-24 0-16,5-15 0 16,1-4 0-16,1-6 0 15,0 7 0 1,-2 14 0-16,-6 14 0 0,-3 22 0 31,-3 4 0-31,-1 32 0 0,1 14 0 0,5 11 0 16,2 2 0-16,6 0 0 0,6-11 0 15,7-10 0-15,9-12 0 16,1-16 0-16,2-10 0 31,0 0 0-31,-7-22 0 0,-5-10 0 0,-8-8 0 16,-9-10 0-16,-6-6 0 15,-3-7 0-15,-9 1 0 16,-2 6 0-16,-2 10 0 16,0 18 0-16,-10 22 0 15,-8 6 0 1,-6 34 0-16,3 20 0 0,4 10 0 16,12 9 0-1,5-4 0-15,14-6 0 16,25-13 0-16,17-14 0 15,11-18 0-15,2-18 0 16,5-28-185-16,-21-16-361 16,-24-8-361-16</inkml:trace>
  <inkml:trace contextRef="#ctx0" brushRef="#br0" timeOffset="88123.74">19410 12829 2581 0,'0'0'771'16,"0"0"-502"-16,0 0 13 15,0 0-150-15,205 0-71 16,-34-8-61-16,-19-4-120 16,-18-4-658-16</inkml:trace>
  <inkml:trace contextRef="#ctx0" brushRef="#br0" timeOffset="88696.52">22011 12980 2008 0,'0'0'763'0,"0"0"-414"16,0 0 104-16,146-155-243 0,-65 93-89 16,4-8-70-1,-4-4-3-15,-6-8-32 0,-15-5-15 16,-16-3 7-16,-17-2 1 16,-21 4-10-16,-6 9 1 15,-17 17 0-15,-16 22-2 16,-8 26 2-16,1 14 0 15,-4 56-6-15,5 47 15 16,10 49-9 0,16 24 32-16,13 9-5 0,0-9-27 15,5-17 0-15,11 2 0 0,3-7 0 16,4-8 0 0,-5-30 0-16,-3-30 0 0,-3-27 0 15,-8-17 0-15,-2-2 0 16,-2-8-86-16,0-12-145 15,-31-30-325-15,-4-26-275 16,-4-12-213-16</inkml:trace>
  <inkml:trace contextRef="#ctx0" brushRef="#br0" timeOffset="89901.38">22107 13271 970 0,'0'0'1180'16,"0"0"-490"-1,0 0-209-15,0 0-157 0,0 0-150 16,68-123-71-16,-3 91-56 15,16-6-20-15,10-2-27 16,5-4-6-16,-5-2-47 16,-6-1-106-1,-16 1-102-15,-16 5 47 0,-17 5 90 16,-19 5 112-16,-12 11 12 16,-5 6 84-16,-3 12 86 0,-16 2-20 15,-6 14-27 1,1 18 5-16,1 8-41 0,10 9-14 15,9-1-20-15,4-1-31 16,13-4-2-16,24-11-20 31,8-8-4-31,7-14 4 0,-4-10 1 0,0 0 21 16,-11-22-22-16,-5-8 0 16,-8-10 0-16,-6-4 0 15,-2-2 0-15,-3 1 0 0,-4 11 0 31,-2 10 0-31,-1 12 0 16,-2 8 0-16,3 4 0 16,5 6 0-16,5 18 0 15,5 8 0-15,5 4 0 16,5 3 0-16,-1-2 0 16,-4-1 0-16,-6-5 0 15,-5-7 0-15,-5-6 0 16,-7-6 0-16,-4-6 0 15,0-6 0-15,0 0 0 16,0 0 0-16,-4-14 0 16,2-8 0-16,2-8 0 0,0-10 0 15,16-4 0-15,15-6 0 0,7-1 0 16,9 3 0-16,4 4 0 16,-2 8 0-1,-3 8 0-15,-5 8 0 0,-10 8 0 16,-7 6 0-16,-10 6 0 15,-5 0 0-15,-5 0 0 16,-2 4 0-16,-2 8 0 0,0 0 0 16,0-2 0-1,0 2 0-15,-6-2 0 0,-7 0 0 16,-6 2 0-16,2 0 0 16,1 4 0-16,3 2 0 15,3 4 0-15,8 2 0 16,2 4 0-1,2 2 0-15,21 1 0 0,6 2 0 16,2 2 0-16,-2 1 0 16,-6-2 0-1,-10-2 0-15,-11 0 0 0,-2-4 0 0,-15-4 0 16,-16-6 0-16,-3-5 0 16,3-8 0-16,6-5 0 15,11-2 0-15,14-26 0 16,0-14 0-16,34-16-53 15,24-26-80 1,27-31-142 0,15-23-69-16,-2-9-233 0,-20 27 229 0,-28 34 107 15,-27 32 212-15,-9 12 29 16,-5 2 239-16,-7 4 146 16,-2 6 76-16,0 13-137 0,-17 17-54 15,-8 0-93-15,0 35-33 16,-2 17-144-16,10 18 0 31,8 16 0-31,9 20 0 0,0-8 0 0,22 3 0 16,7-7 0-16,4-22 0 15,1 4 0-15,-1-13 0 16,-6-17 0-16,-9-14 0 16,-11-16 0-1,-7-12 0-15,0-4 0 0,-21-8 0 0,-6-20 0 16,1-6 0-16,2-8 0 31,8-2 0-31,9-1 0 16,7 5 0-16,9 4 0 15,18 4 0-15,10 8 0 16,2 6 0-16,-1 6 0 16,-7 8 0-16,-9 4-110 15,-22 0-203-15,0 0-351 16,-7 0-266-16</inkml:trace>
  <inkml:trace contextRef="#ctx0" brushRef="#br0" timeOffset="90063.15">23225 12366 2107 0,'0'0'722'15,"0"0"-208"-15,0 0-197 16,0 0-115-16,0 0-202 15,124-22-90-15,-41 30-726 0</inkml:trace>
  <inkml:trace contextRef="#ctx0" brushRef="#br0" timeOffset="90597.32">24956 12719 2629 0,'0'0'545'0,"0"0"-238"0,0 0-28 15,122 20-102 1,-66-20-90-16,7 0-67 0,-1-2 7 16,-4-16-27-16,-9-4 0 15,-17-6 5-15,-19-4-4 16,-13-2-2-16,-9-3 1 15,-27 6-2-15,-13 7 2 16,-7 11 0-16,-2 13 1 16,7 14 20-16,9 27-21 15,12 17 0-15,22 8 0 16,8 6 0-16,25-3 0 16,26-8 0-16,12-12 0 15,10-15 0-15,5-18 0 16,0-16 0-16,-5-2 0 15,-8-28 0-15,-10-11 0 0,-10-9 0 16,-7-8 0-16,-9-4 0 16,-7 0 0-16,-6 8 0 15,-5 12 0-15,-4 20 0 16,-7 20 0-16,0 4 0 16,0 38 0-16,0 12 0 15,2 10 0-15,13 2 0 16,10-8 0-16,6-9 0 15,9-15 0-15,1-18 0 16,7-22-75-16,-7-23-431 16,-12-6-533-16</inkml:trace>
  <inkml:trace contextRef="#ctx0" brushRef="#br0" timeOffset="90723.64">25992 12158 2501 0,'0'0'691'0,"0"0"-372"0,0 0-88 16,0 0-123-16,0 0-108 16,50 142-101-16,-2-88-610 15,1-5-784-15</inkml:trace>
  <inkml:trace contextRef="#ctx0" brushRef="#br0" timeOffset="91664.11">26431 12615 1302 0,'0'0'894'15,"0"0"-243"-15,0 0-307 16,0-107-46-16,0 71-122 16,0 0-80-16,-15 6-21 15,-8 8 1-15,-8 8-49 16,-4 14-9-16,-3 0 6 16,-1 22-15-16,6 16 14 15,6 7-4-15,14 1-2 16,11-1 10-16,2-4-18 0,15-7 2 15,18-6-11-15,6-8 0 16,1 0 0-16,0-2 0 16,-5 8 0-1,-1 10 0-15,-5 12 0 0,-5 12 0 16,-1 13 0-16,-5 9 0 16,-3 8 0-16,-4 4 0 15,-6 1 0 1,-5-5 0-16,0-10 0 0,-16-10 0 15,-9-12 0-15,-6-15 0 16,-6-13 0-16,-8-14 0 0,-6-12 0 31,-3-4 0-31,0-17 0 0,8-19 0 0,13-18 0 16,26-30 0-16,20-42 0 16,66-43 0-16,25-19 0 15,14 5 0-15,-18 41 0 16,-31 50 0-1,-22 30 0-15,-13 18 0 0,-5 2 0 0,-7 5 0 16,-13 5 0-16,-9 16 0 31,-13 14 0-31,-24 2 0 0,-4 28 0 16,1 14 0-16,4 14 0 16,14 9 0-16,15 1 0 15,7-6 0-15,20-6 0 16,25-12 0-16,13-12 0 15,6-14 0-15,3-13 0 16,-5-3 0-16,-8-19 0 16,-10-13 0-16,-13-8 0 15,-8-4 0-15,-8 0 0 0,-5 2 0 16,-4 10 0-16,-2 14 0 16,1 14 0-16,1 4 0 15,-2 24 0-15,2 14 0 16,0 8 0-16,1 2 0 15,-1-2 0-15,6-3 0 16,-1-13 0 0,2-9 0-16,1-9 0 0,3-12 0 15,5 0 0-15,5-12 0 0,4-16 0 16,7-8 0-16,0-4 0 16,0-4 0-16,-2 2 0 15,-5 6 0-15,-8 10 0 16,-10 10 0-16,-5 12 0 15,-3 4 0-15,-2 2 0 16,1 18 0 0,2 6 0-16,5 2 0 0,3 0 0 15,3-4 0-15,6-4 0 16,0-8 0 0,-2-8 0-16,2-4-23 0,-1 0-136 15,3-6-310-15,8-24-214 0,-6 4-91 16,-3 0-136-16</inkml:trace>
  <inkml:trace contextRef="#ctx0" brushRef="#br0" timeOffset="91963.56">27839 12486 1403 0,'0'0'713'15,"0"0"-88"-15,0 0-98 0,0 0-226 16,0 0-112-16,0 0-38 16,0 0-17-16,0 58-81 15,5-7-53-15,1 5 0 16,4 0 0-16,0-2 0 15,3-8 0-15,3-10 0 0,2-11 0 16,-2-14 0-16,0-11 0 16,-1 0 0-1,3-28 0-15,2-12 0 0,2-12 0 16,3-10 0 0,4-8 0-16,2-6 0 0,-2 1 0 15,0 9 0-15,-7 16 0 16,-11 22 0-16,-6 20 0 15,-5 10-30-15,0 22-697 16,0 0-939-16</inkml:trace>
  <inkml:trace contextRef="#ctx0" brushRef="#br0" timeOffset="94362.64">28309 12597 1243 0,'0'0'309'0,"0"0"59"0,0 0 10 16,0 0-78-16,0 0-58 16,0 0-21-1,0 0-17-15,76 58-61 16,-38-58-38-16,4-12-36 16,1-10-33-16,-3-4-18 15,-9-3 8-15,-8-2-16 16,-17 0 4-16,-6 2 14 15,-11 2-13-15,-23 11 0 16,-10 10-1-16,-8 6-7 16,2 22 34-16,0 27 10 15,8 16-11-15,18 10-2 16,15 5-32-16,9-6 10 0,31-11-15 16,24-20 0-16,17-18 22 15,10-24-11-15,9-2 19 16,-2-35-1-16,-6-17-22 15,-12-9 25-15,-13-8-33 16,-13-2 0-16,-11 0 0 16,-10 8 0-16,-9 11 0 15,-8 17 0-15,-3 18 0 16,-2 14 0-16,-2 4 0 16,6 18 0-16,0 12 0 0,3 2 0 15,7-1 0-15,-1-5 0 16,3-8 0-16,-3-11 0 15,-1-7 0-15,-5 0 0 16,-3-7 0-16,-6-15 0 16,0-7 0-16,0 1 0 15,-8 0 0-15,-13 4 0 16,-8 10-3-16,-4 10 3 16,-7 4 3-16,-5 26-3 15,3 21 0-15,2 17 0 16,9 8 0-16,11 4 0 15,20-4 0-15,0-8 0 0,37-12 0 16,23-17 0-16,19-19 0 16,12-16 0-16,9-8 0 15,0-35 0-15,-6-15-9 16,-3-28-19-16,-6-30 27 16,-16-39-11-16,-15-11 12 15,-27 0 0-15,-19 33 1 16,-8 45-1-16,0 32 0 15,-15 28 0-15,-7 17 49 16,-7 11-49-16,-11 47 0 16,1 55 0-16,8 47 0 15,14 13 0-15,17-6 0 0,0-35 0 16,20-41 0 0,8-22 0-16,9-16 0 0,9 0 0 15,10-10 0-15,8-7 0 16,1-21 0-16,-9-4 0 15,-7-27 0-15,-7-15 0 16,-11-10 0-16,-6-6 0 16,-10 0 0-16,-1 3 0 0,-10 18 0 15,-2 16 0-15,-2 21 0 16,0 12 0-16,-10 34 0 16,-4 17 0-16,5 7 0 15,5-2 0-15,4-6 0 16,0-14 0-1,6-16 0-15,11-14-30 0,4-15 6 16,1-3 23 0,1-25-14-16,-1-11 14 15,2-10 1-15,1-6 0 0,0-2 14 16,2 2-7-16,-4 8 17 16,2 11 2-1,-2 15-26-15,-6 18 0 0,3 0 0 0,-4 29 0 16,2 13 0-1,-5 8 0-15,-4 4 0 0,-5 0 0 16,-4-6 0-16,0-9 0 16,-4-9-24-16,-16-12-8 15,-5-12 26-15,6-6 3 16,0-10 3 0,11-21 35-16,8-13-5 0,6-10-30 15,32-10 0-15,13-2 0 0,10 1 0 16,3 11 0-16,-2 8 0 15,-10 12-3-15,-14 10-90 16,-22 4-72-16,-26-6-283 16,-23 6-356-16,-13-2-550 0</inkml:trace>
  <inkml:trace contextRef="#ctx0" brushRef="#br0" timeOffset="94497.57">29618 12186 504 0,'0'0'2141'15,"0"0"-1640"-15,0 0 8 32,0 0-289-32,137-26-131 15,17 21-65-15,8 1-24 16,-32 0-249-16,-40 3-993 0</inkml:trace>
  <inkml:trace contextRef="#ctx0" brushRef="#br0" timeOffset="94890.85">31116 12186 2381 0,'0'0'982'0,"0"0"-684"16,0 0-5-16,0 0-151 15,0 0-142-15,6 146 0 16,2-80 0-16,5 0 0 15,5-4 0-15,7-9 0 16,1-11 0-16,8-18 0 16,0-14 0-16,3-10 0 15,3-14 0-15,3-24 0 16,1-14 0-16,3-10 0 16,2-3 0-16,-2 1 0 15,-3 10 0-15,-2 12 0 16,-5 18 0-16,-8 16 0 0,-6 8 0 15,2 16 0-15,-4 22 0 16,1 12 0-16,-5 6 0 16,2 5 0-16,-11-2 0 15,-3-5 0-15,-5-5 0 16,-3-11 0-16,-23-10-75 16,-39-16-216-16,7-8-502 0,-2-4-674 15</inkml:trace>
  <inkml:trace contextRef="#ctx0" brushRef="#br0" timeOffset="95063.63">31266 11831 2873 0,'0'0'670'15,"0"0"-304"-15,0 0-179 16,0 0-187-16,0 0 0 15,0 0-101-15,-42 108-1267 0</inkml:trace>
  <inkml:trace contextRef="#ctx0" brushRef="#br0" timeOffset="97226.9">13141 15324 745 0,'0'0'968'0,"0"0"-664"0,-20-142 29 15,15 92 8-15,3 11-85 16,0 13-40-16,0 12-74 16,0 12-1-16,-1 2-47 0,-4 14-34 15,1 22-4-15,-3 22 1 32,2 28 16-32,7 33-16 0,0 21-19 0,11-11 1 15,10-27-21-15,0-38-8 16,2-24 4-16,4-4-14 15,8-6-18-15,7-12 17 16,3-18-3-16,-1-18 4 16,4-32 7-16,-6-20 8 15,-2-24-15-15,-4-27-3 16,-11-23-6-16,-10 16 8 16,-11 25 2-16,-4 41 13 15,0 34-13 1,0 6 17-16,0 16 15 0,-9 6-21 0,-1 55-12 15,0 45 8-15,1 32-2 16,7 12 12-16,2-23-9 16,0-33 4-16,0-34-9 15,2-14-4-15,5-4-9 16,1 0 9-16,2-6 0 16,-4-16 6-16,-1-14-5 15,-1 0 6-15,-2-22-4 16,3-14-3-16,2-14-6 0,-1-2 5 15,5 4-3-15,5 10 4 16,4 18 0-16,2 20 0 16,7 2 0-16,3 34-12 31,1 14 4-31,0 12 8 16,3 0 0-16,0-4 0 15,2-8 1-15,2-9 5 16,-1-19-6-16,4-18-12 15,-1-4 10-15,3-26-7 16,-5-20 9-16,-2-7 19 16,-7-15-17-16,-8-4 13 0,-8-2-15 15,-8-2-4 1,-7 18 3-16,0 13 1 0,-7 31 9 16,-13 14 1-16,-2 45-10 15,4 19 0-15,7 20 0 16,11 4 0-16,6-16 0 15,32 4 0-15,16-17 0 16,10-15 0-16,6-22 0 16,-3-18-48-16,-7-24-162 15,-23-21-467-15,-21-4-528 0</inkml:trace>
  <inkml:trace contextRef="#ctx0" brushRef="#br0" timeOffset="97399.14">12693 15388 2422 0,'0'0'672'15,"0"0"-389"-15,191-28-129 16,14 2-4-16,41 4-112 16,1 8-38-16,-73 2-591 0,-61 10-1439 15</inkml:trace>
  <inkml:trace contextRef="#ctx0" brushRef="#br0" timeOffset="97805.77">15629 15655 2462 0,'0'0'780'0,"0"0"-497"15,0 0-61-15,0 0 3 16,0 0-139 0,-2-107-48-16,36 49-38 0,-1-8 0 15,-4-6 0-15,-11-4 0 16,-10-23 0-16,-8 9 0 16,0-2 0-16,-10 2 0 15,-13 26 0-15,-1 12 0 16,2 25 0-16,1 27 0 15,-1 45 0-15,7 53 0 0,8 40 0 16,7 13 0 0,0-7 0-16,20-36 0 0,-2-34 0 15,2-15 0-15,4-19 0 16,9 4 0-16,8-4 0 16,5-4 0-16,-1-18 0 15,0-16-18 1,-2-2-165-16,7-38-307 0,-7-2-280 15,-7-3-338-15</inkml:trace>
  <inkml:trace contextRef="#ctx0" brushRef="#br0" timeOffset="99395.9">16333 15448 1335 0,'0'0'790'16,"0"0"-162"-16,0 0-128 15,0 0-179-15,27-124-110 16,-27 94-65-16,0 4-61 15,-9 3-5-15,-15 10-80 16,-10 8 0-16,-5 5 0 16,-7 13 0-16,0 17 0 15,1 16 0-15,10 8 0 16,12 6 0-16,14-2 0 16,9-6 0-16,16-9 0 0,22-15 0 15,6-16 0 1,6-12 0-16,-4-4 0 0,-3-22 0 15,-8-10 0-15,-8-9 0 16,-10 1 0-16,-5-2 0 16,-5 6 0-16,-5 2 0 15,-2 10 0-15,0 16 0 16,2 12 0-16,0 6 0 16,5 30 0-16,2 14 0 15,6 2 0-15,8 2 0 0,6-4 0 16,2-15 0-16,2-11 0 15,3-16 0-15,-3-8 0 16,-2-8 0-16,1-23 0 16,-1-6 0-16,-2-12 0 15,-4-1 0-15,-1 2 0 16,-6 4 0-16,-2 12 0 16,-6 14 0-16,2 18 0 15,-3 0 0-15,4 28 0 16,7 16 0-16,7 4 0 15,11 2 0-15,11-6 0 0,11-8 0 16,11-18 0 0,12-9 0-16,-1-9 0 0,3-9 0 15,-7-21 0 1,-11-10 0-16,-9-2 0 0,-16-12 0 16,-13-4 0-16,-16 0 0 15,-13-3 0-15,0 11 0 16,-24 10 0-16,-15 18 0 15,-11 20 0-15,-6 2 0 16,-4 34 0-16,4 14 0 16,12 7 0-16,10-1 0 15,18-6 0-15,16-10 0 16,0-10 0-16,27-16 0 0,13-12 0 16,7 0 0-16,0-16 0 15,0-6 0-15,-5-2 0 16,-11 4 0-16,-4 10 0 15,-9 10 0-15,-5 4 0 16,1 36 0-16,1 32 0 16,1 35 0-16,-1 37 0 15,-4 12 0-15,-6-5 0 16,-5-35 0-16,0-36 0 16,-3-22 0-16,-12-13 0 0,-8 5 0 15,-8-6 0-15,-4-12 0 16,-3-14 0-16,5-18 0 15,2-26 0-15,6-24 0 16,9-41 0-16,16-37 0 16,22-42 0-16,36-9 0 15,9 27 0-15,0 45 0 16,-16 49 0-16,3 12 0 16,8 6 0-16,3 2 0 0,4 2 0 15,-11 10 0 1,-9 8 0-16,-11 4 0 0,-9 4 0 15,-14 2 0-15,-5-5 0 16,-8 4 0-16,-2-1 0 16,0-4 0-16,-14 2 0 15,-8 2 0-15,-2 6 0 16,-5 4 0-16,-3 9 0 16,1 26 0-16,7 11 0 15,13 4 0-15,11 2 0 16,0-8 0-16,31-8 0 15,13-18 0-15,14-12 0 16,7-6 0-16,1-20 0 0,-3-16 0 16,-5-6 0-1,-11-4 0-15,-9 2 0 16,-7 4 0-16,-9 8 0 0,-4 14 0 16,-5 14 0-16,3 4 0 15,2 18 0-15,1 18 0 16,4 14 0-16,-1 6 0 15,-4 2 0-15,-2-4 0 16,-10-6 0-16,-4-7 0 16,-2-18 0-16,0-6 0 15,-15-16 0-15,-3-1 0 16,1-9 0-16,7-23 0 0,8-9 0 16,2-13 0-1,12-8 0-15,19-10-30 0,11-6-5 16,6-8-1-16,6-3-7 15,-5 1 19-15,-7 6 7 16,-10 7 17-16,-12 13 12 16,-11 12 20-1,-7 18 26-15,-2 10 25 16,0 18-83-16,-2 4 0 0,-9 26 0 16,1 23 0-16,2 13 0 15,1 12 0-15,7 6 0 16,0 2 0-16,0 0 0 15,0-10 0-15,13-5 0 16,1-9 0-16,1-12 0 16,1-8 0-16,5-16 0 15,2-14 0-15,4-8-45 16,13-26-240-16,-4-14-425 16,-9-4-458-16</inkml:trace>
  <inkml:trace contextRef="#ctx0" brushRef="#br0" timeOffset="99600.88">18735 15021 2023 0,'0'0'855'0,"0"0"-351"16,0 0-201-16,0 0-152 15,163-54-74-15,-69 32-59 16,4 0-18-16,-25 10-1 15,-9 0-44-15,-21 8-72 0,-30 4-132 16,-28 4-87 0,-26 14-255-16,-7-2-183 0</inkml:trace>
  <inkml:trace contextRef="#ctx0" brushRef="#br0" timeOffset="101268.06">20615 15222 1650 0,'0'0'615'0,"0"0"-351"15,0-111 107-15,-10 61-70 16,-13-2-102-16,-6 6-85 15,-9 6-27 1,-6 8 9-16,-7 18-15 0,-7 14-26 16,-3 6 11-16,-1 34-37 15,2 14 1-15,9 16-8 16,6 2-1-16,16-1 5 16,12-3-13-16,15-10-1 15,2-14-12-15,21-18-1 16,17-12 1-16,7-14 5 15,7-4 1-15,-4-28 8 0,-3-12-4 16,-5-10 0-16,-11-4-10 16,-9-3 0-16,-7 9 0 15,-6 10 0-15,-5 14 0 16,-2 18 0-16,0 10 0 16,2 14 0-16,6 26 0 15,2 14 0-15,3 9 0 16,8-5 0-16,1-8 0 15,5-6 0-15,-1-14 0 16,-1-12 0-16,-3-14 0 16,-3-4 0-16,-2-8 0 0,-1-24 0 15,-1-6 0 1,-1-6 0-16,-3-2 0 0,-3 0 0 16,-1 6 0-16,-2 13 0 15,2 13 0-15,-1 14 0 16,0 12 0-16,6 26 0 15,1 12 0-15,3 7 0 16,-1-1 0-16,1-8 0 16,2-16 0-16,-2-10 0 15,1-14 0-15,1-8 0 16,2-10 0-16,2-20 0 16,3-14 0-16,-2-4 0 0,0-2 0 15,2 5 0-15,0 13 0 16,-3 9 0-16,3 19 0 15,1 4 0 1,3 22 0-16,0 15 0 0,4 8 0 16,2-1 0-1,2 0 0-15,3-12 0 0,4-6 0 16,6-12 0-16,5-10-147 16,30-14-396-16,-16-16-282 15,-4-4-351-15</inkml:trace>
  <inkml:trace contextRef="#ctx0" brushRef="#br0" timeOffset="101723.99">22013 15087 1699 0,'0'0'843'0,"0"0"-288"15,0 0-51-15,0 0-282 16,0 0-63-16,-4-102-45 16,-12 88-114-16,-5 10 0 0,-10 4 0 15,-11 0 0-15,-9 24 0 16,-7 18 0-16,-2 12 0 15,7 4 0-15,10 2 0 16,19-3 0-16,20-11 0 16,4-12 0-16,31-16 0 15,19-18 0-15,13-4 0 16,6-28 0-16,-2-16 0 16,-4-15 0-16,-15-5 0 15,-9-12 0-15,-18-6 0 16,-9-4 0-16,-12-5 0 15,0-3 0-15,-14 6 0 16,-13 8 0-16,-4 18 0 0,2 26 0 16,2 30 0-16,6 15 0 15,2 62 0-15,8 43 0 16,11 36 0-16,3 9 0 16,21-29 0-16,3-38 0 15,-1-35 0-15,7-16 0 16,10 2 0-16,11-6 0 15,11-6 0 1,1-19 0-16,3-8 0 0,25-28-203 16,-16-8-573-16,-11-3-829 0</inkml:trace>
  <inkml:trace contextRef="#ctx0" brushRef="#br0" timeOffset="102588.21">23775 15003 1562 0,'0'0'682'15,"0"0"-144"1,0 0-186-16,0 0-36 0,-106-124-135 16,50 114-61-16,-4 10 8 15,-3 4-53-15,1 32 1 16,6 18-10-16,9 8-66 16,13 6 0-16,15-6 0 15,15-8 0-15,4-13 0 16,17-15 0-16,21-18 0 15,11-8 0-15,3-18 0 0,-2-22 0 16,-5-10 0 0,-9-11 0-16,-7-1 0 0,-12 0 0 15,-5 10 0-15,-8 12 0 16,-4 18 0-16,0 22 0 16,0 4 0-16,0 38 0 15,0 14 0-15,9 8 0 16,13 0 0-16,12-6 0 15,12-14 0 1,12-13 0-16,4-21 0 0,3-10 0 0,-5-16 0 16,-10-24 0-1,-13-17 0-15,-10-13 0 0,-13-26 0 16,-10 0 0-16,-4-4 0 16,0 3 0-16,-7 25 0 15,-6 10 0 1,-2 22 0-16,3 30 0 0,1 10 0 15,5 36 0-15,0 44 0 16,6 30 0-16,0 0 0 16,17-9 0-16,12-17 0 15,8-26 0-15,15-2 0 16,17-3 0-16,11-23 0 16,6-20 0-16,1-10 0 0,-2-22 0 15,-12-23 0 1,-15-15 0-16,-12-28 0 0,-22-32 0 15,-15-33 0-15,-9-5 0 16,-12 26 0-16,-12 39 0 16,0 51 0-16,-1 30 0 15,-6 12 0 1,-9 35 0-16,-3 63 0 0,17 48 0 16,19 22 0-16,7-3 0 15,31-47 0-15,8-40 0 16,0-24 0-16,8-19 0 15,11-2 0-15,12-6 0 16,34-18 0 0,-19-9-254-16,-14-1-649 0</inkml:trace>
  <inkml:trace contextRef="#ctx0" brushRef="#br0" timeOffset="103967.06">25714 14708 2256 0,'0'0'755'0,"0"0"-219"15,0 0-259-15,0 0-109 16,0 0-64-16,0 0-104 16,-50 162 0-16,40-93 0 15,7-1 0 1,3-14 0-16,5-8 0 0,24-12 0 15,10-16 0-15,9-14 0 16,0-4 0-16,2-12 0 16,-11-20 0-16,-10-10 0 15,-15-10 0-15,-14-14 0 16,-4-2 0-16,-27-3 0 0,-8 9 0 31,-3 12 0-31,0 16 0 0,8 22 0 0,8 12 0 31,10 12 0-31,12 22 0 0,4 6 0 0,18-4 0 16,24-4 0 0,16-7 0-1,13-15 0-15,10-10 0 16,2-10 0-16,0-20 0 16,-10-11 0-16,-12-9 0 15,-14-2 0-15,-16-6 0 16,-8-6 0-16,-13 4 0 0,-5 6 0 15,-5 8 0-15,0 11 0 16,-7 17 0-16,-9 18 0 16,-3 10 0-16,-4 34 0 15,1 23 0-15,2 13 0 16,4 8 0-16,12 2 0 16,4-4 0-16,6-11 0 15,30-13 0-15,11-12 0 16,13-22 0-16,9-16 0 15,2-12 0-15,-1-12 0 16,-8-24 0-16,-11-14 0 16,-13-8 0-16,-11-14 0 15,-12-11 0-15,-6-21 0 0,-7-22 0 0,-2 10 0 16,0 19 0-16,0 29 0 16,-11 42 0-16,-2 10 0 15,0 16 0-15,-3 40 0 16,5 56 0-16,9 34 0 15,2-1 0-15,0-23 0 16,4-32 0-16,5-21 0 16,4 5 0-16,6-8 0 0,2 2 0 15,0-24 0-15,1-12 0 16,-5-14 0-16,2-2 0 31,-6-16 0-31,1-18 0 0,-4-10 0 0,4-6 0 16,-1-11 0-16,0 7 0 15,-1 8 0-15,-1 14 0 16,-5 16 0-16,-1 16 0 16,2 4 0-16,-1 28 0 15,3 8 0 1,9 8 0-16,5-3 0 0,6-1 0 16,6-10 0-16,5-8 0 15,6-12 0-15,6-10 0 0,2-4 0 16,-1-10 0-1,-2-16 0-15,-4-6 0 0,0-8 0 16,-7-13 0-16,-4-3 0 16,-7-2 0-16,-12 2 0 15,-7 8 0-15,-10 18 0 16,0 18 0-16,-23 12 0 16,-4 30 0-16,-2 26 0 15,5 10 0-15,8 6 0 16,12-1 0-16,4-13 0 0,20-14 0 31,20-16 0-31,9-16 0 16,7-12 0-16,0-4 0 15,-6-28 0-15,-5-6 0 16,-9-8 0-16,-5-3 0 16,-8 5 0-16,-6 6 0 15,-3 12 0-15,-6 14 0 16,-3 12 0-16,1 14 0 15,2 24 0-15,0 16 0 16,3 5 0-16,3-5 0 16,-1-2 0-16,1-12 0 0,-3-12 0 15,-5-12 0-15,-4-10 0 16,-2-6 0-16,0-10 0 16,0-12 0-16,0-14 0 15,12-4 0-15,10-4 0 16,9-10 0-16,7 1 0 15,2 5 0-15,-2 8 0 16,-9 12-26-16,-27 8-128 16,-2 8-350-16,-19 4-649 0</inkml:trace>
  <inkml:trace contextRef="#ctx0" brushRef="#br0" timeOffset="104125.45">26333 14674 2278 0,'0'0'1038'16,"0"0"-500"-16,0 0-296 15,0 0-242-15,0 0 0 16,165-78 0-16,-29 38 0 16,-18 6-243-16,-11 6-1448 0</inkml:trace>
  <inkml:trace contextRef="#ctx0" brushRef="#br0" timeOffset="104787.12">28677 14415 1913 0,'0'0'546'0,"0"0"-19"0,0 0-63 16,0 0-219-16,0 0-94 16,136-56-64-16,-81 26-21 15,1-2-25-15,-9-6-8 16,-9 0-10-16,-13 2-23 16,-17 2 0-16,-8 6 0 15,-4 10 0-15,-25 14 0 16,-9 4 0-16,-7 30 0 15,1 20 0-15,4 12 0 16,8 10 0-16,17-5 0 16,15-8 0-16,9-6 0 15,36-19 0-15,17-14 0 16,11-16 0-16,8-4 0 0,-4-26 0 16,-7-12 0-16,-13-10 0 15,-12-6 0-15,-11-9 0 16,-14-1 0-16,-9 4 0 15,-5 2 0-15,-6 12 0 16,0 20 0-16,0 23 0 16,0 6 0-16,-10 39 0 15,3 18 0-15,7 8 0 16,0 4 0-16,15-6 0 16,23-16 0-16,9-15 0 15,5-20 0-15,-2-15-35 0,-5-41-226 16,-16-16-520-16,-16-3-519 15</inkml:trace>
  <inkml:trace contextRef="#ctx0" brushRef="#br0" timeOffset="104929.85">29501 13752 2349 0,'0'0'376'0,"0"0"3"0,0 0-61 0,0 0-243 16,0 0-75-16,136 132-459 15,-82-98-677-15</inkml:trace>
  <inkml:trace contextRef="#ctx0" brushRef="#br0" timeOffset="105835.32">30087 14187 2150 0,'0'0'713'15,"0"0"-182"-15,0 0-303 16,-16-116-67-16,3 78-67 15,-9 7-46-15,-7 4 12 16,-11 10-21-16,-9 13-10 0,-6 4 14 16,1 22-43-16,5 17 0 15,13 8 0-15,17 6 0 16,13-5 0-16,6-4 0 16,27-12 0-16,14-10 0 15,5-14 0-15,4-8 0 16,-2 0 0-16,-3-8 0 15,-9-4 0 1,-9 6 0-16,-10 6 0 0,-1 6 0 16,-7 32 0-1,1 30 0-15,2 36 0 0,1 39 0 16,3 13 0-16,-3-5 0 16,-6-31 0-16,-5-40 0 15,-2-21 0-15,0-14 0 16,-20 4 0-16,-13-7 0 15,-12-2 0-15,-11-20 0 16,-6-18 0-16,-7-4 0 16,4-34 0-16,7-16 0 15,16-37 0-15,28-37 0 16,26-48 0-16,55-17 0 16,31 11 0-16,2 41 0 15,-20 51 0-15,-17 30 0 16,-8 16 0-16,6-2 0 0,-5 4 0 15,-6 0 0-15,-17 14 0 16,-16 8 0-16,-15 4 0 16,-2 5 0-16,0 8 0 15,-19 1 0-15,-2 7 0 16,-4 26 0-16,3 9 0 16,4 6 0-16,13 4 0 15,5-6 0-15,23-8 0 0,19-12 0 16,13-12 0-1,8-14 0-15,-3 0 0 0,-4-16 0 16,-9-12 0-16,-9-8 0 16,-7-4 0-1,-4-2 0-15,-8 3 0 0,-3 12 0 16,-3 13 0-16,-1 10 0 16,-3 4 0-16,-1 30 0 15,2 14 0-15,-4 8 0 16,1 4 0-16,-1-10 0 15,1-8 0-15,0-14 0 16,0-12 0-16,-1-12 0 16,3 0 0-16,3-22 0 0,3-10 0 15,5-6 0-15,5-2 0 16,2 0 0-16,4 6 0 16,0 12 0-16,-3 10 0 15,-3 12 0-15,-5 8 0 16,-7 24 0-16,-3 10 0 15,-6 6 0-15,5 8-135 16,-3-11-521-16,4-16-709 0</inkml:trace>
  <inkml:trace contextRef="#ctx0" brushRef="#br0" timeOffset="106133.9">31301 13994 2328 0,'0'0'609'0,"0"0"69"15,0 0-398-15,0 0-79 16,0 0-201-16,0 0 0 16,0 141 0-16,21-75 0 15,-1-6 0-15,2-10 0 16,-6-14 0-16,-1-14 0 16,-6-14 0-16,2-8 0 15,-2-8 0-15,5-22 0 16,1-8 0-16,3-10 0 0,-1-4 0 15,6-6 0 1,-1-2 0-16,1 6 0 16,-4 7 0-16,-2 19 0 15,-5 18 0-15,0 10-131 0,-1 35-427 16,-5 7-378-16,1 2-363 0</inkml:trace>
  <inkml:trace contextRef="#ctx0" brushRef="#br0" timeOffset="106432.95">31658 14305 618 0,'0'0'1128'16,"0"0"-532"-16,0 0 24 0,0 0-249 16,0 0-143-16,0 0-69 15,118-110-71-15,-82 74-25 16,-5-2-10-16,-4 1-28 16,-12 1 1-16,-11 4-13 15,-4 0-4-15,0 10 4 31,-19 8-13-31,-10 14 0 0,-7 2 21 0,-4 28 9 16,-2 15 5-16,8 5-35 16,10 4 0-16,13-2 0 15,11-6 0-15,8-8 0 16,32-6 0-16,12-14 0 16,10-8 0-16,7-10 0 15,-1 0-62-15,-4-18-175 0,7-24-408 16,-15 4-383-16,-14 0-453 0</inkml:trace>
  <inkml:trace contextRef="#ctx0" brushRef="#br0" timeOffset="107392.39">32267 13990 1332 0,'0'0'735'16,"0"0"-4"-16,0 0-196 0,0 0-259 16,0 0-90-16,0 0-39 15,0 0 7-15,-125 81-154 0,105-31 0 16,9 2 0-1,9 0 0-15,2-6 0 16,21-10 0-16,20-10 0 0,10-14-36 31,7-12-68-31,0-2-13 0,-7-26 9 0,-7-12 35 16,-6-12 28-16,-9-12 25 16,-4-8 20-16,-5-26 0 15,-3-27-2-15,-7 7 2 16,-6 13 21-16,-4 23 23 15,0 32 59 1,-14 14 34 0,-9 16-19-16,-6 20-36 0,0 40-82 0,2 42 0 0,4 39 0 15,15 23 0-15,8-9 0 16,0-31 0-16,10-36 0 31,11-26 0-31,10-2 0 0,11-4 0 0,5-4-3 31,-1-24-23-31,0-8 26 16,-9-6 0-16,-6-18 8 16,-2-12 5-16,-4-8-5 15,-3 0-8-15,0 2 0 16,-1 8 0-16,-6 11 0 16,-6 19 0-16,-4 4 0 0,-5 25 0 15,0 15 0 1,0 8 0-16,0 0 0 0,0-6-3 15,0-8-3-15,0-10-17 16,0-12 11-16,13-12 11 16,3 0-28-16,-1-18 28 15,-1-10-7-15,-4-6 8 16,-3-6 7-16,-5-2-5 16,2-8 8-16,4 2 2 15,3 2-11-15,2 7 14 16,3 11-3-16,-3 12-11 15,-2 12 22-15,0 4-23 16,-2 14 0-16,0 16 0 16,-2 6 0-16,-3 7 0 15,3-3 0-15,1-4-24 0,6-8 13 16,9-10-17-16,4-8 5 16,8-10 16-16,7 0-12 15,0-22 18-15,-3-8 1 16,-8-6 0-16,-7-7 28 15,-8-2-21-15,-6-5 14 16,-2-3-4-16,-8 3-16 16,0 8 12-16,0 10 3 15,-5 12-6-15,0 16-10 0,1 4 0 16,4 16 0-16,0 20 0 16,0 10 0-16,6 6 0 15,8 4 0-15,4-3 0 16,-2-2 0-16,-3-4 0 15,-4-7 0-15,-4-6 0 16,-5-8 0-16,0-4 0 16,0-4 0-16,-3-4 0 15,-8-6 0-15,-9-4 0 16,-2-4-81-16,-30-10-123 0,8-12-371 16,-3-6-463-16</inkml:trace>
  <inkml:trace contextRef="#ctx0" brushRef="#br0" timeOffset="107628.65">32990 13718 2564 0,'0'0'670'0,"0"0"-109"16,0 0-260-16,0 0-301 15,174-100 0-15,-91 89 0 16,-1 4 0-16,-6 4 0 15,-18 3 0-15,-16 0 0 0,-17 0 0 16,-14 0 0 0,-9 0 0-16,-2 3 0 0,-23 11-29 15,-8-2-188-15,-4-2-632 0</inkml:trace>
  <inkml:trace contextRef="#ctx0" brushRef="#br0" timeOffset="112834.01">28791 14357 1609 0,'0'0'478'0,"0"0"-274"16,0 0 312-16,0 0-235 15,0 0-110-15,0 0-60 16,-23-25 1-16,23 25-5 16,0 0-29-16,0 0-2 15,2 1-2-15,7 11-22 16,5 0-19-16,3 4-6 15,8-6-18-15,10-2-8 0,13-4 0 16,12-4 8 0,15 0 18-16,10-9 5 0,9-18 4 15,3-5 16-15,2-8-52 16,-3-2 0-16,-10 2 0 16,-10 2 0-16,-13 8 0 15,-14 12 0-15,-11 6 0 16,-7 12 0-16,-2 2 0 15,4 24 0-15,5 6 0 16,9 6 0-16,6 0 0 16,9-6 0-16,5-10 0 15,5-8 0-15,-1-10 0 16,-4-4 0-16,-3-6 0 0,-8-14 0 16,-2-4 0-16,-5-2 0 15,-5-4 0 1,0 2 0-16,-1 2 0 0,-5 4 0 15,-2 10 0-15,-3 10 0 16,-2 2 0-16,2 8 0 16,8 16 0-16,8 4 0 15,9-2 0-15,11-4 0 16,9-8 0-16,7-10 0 16,1-4 0-16,-3-6 0 15,-5-14 0-15,-7-8 0 16,-8-2 0-16,-8-4 0 15,-6 0 0-15,-6 3 0 0,-3 8 0 16,-7 6 0-16,-4 16 0 16,2 1 0-16,2 9 0 15,8 22 0-15,8-1 0 16,9 4 0-16,11-4 0 16,7-8 0-16,3-12 0 15,4-10 0-15,-4 0 0 16,-8-14 0-16,-9-12 0 15,-10-2 0-15,-10-4 0 16,-5-3 0-16,-8 4 0 16,-2-1 0-16,-2 5 0 0,2 7 0 15,0 6 0-15,4 4 0 16,4 6 0-16,5 2 0 16,4 2 0-16,3 0 0 15,0 0 0-15,-9 0 0 16,0 0 0-16,-5 0 0 15,-6 0 0-15,-6 0 0 16,-6 0 0-16,-15-2 0 16,0-4-149-16,0 2-666 0</inkml:trace>
  <inkml:trace contextRef="#ctx0" brushRef="#br0" timeOffset="114227.43">11292 17257 2067 0,'0'0'594'0,"0"0"-352"15,0 0 86-15,0 0-96 16,-12-133-108-16,26 75-56 15,5-4-19-15,0-10 11 16,1-4-9-16,-3-26-19 16,1-29 1-16,-7-19-21 15,-7 15-11 1,-4 31 13-16,0 46-7 0,0 32-1 16,-10 10-4-16,-4 14 5 15,-8 2 22-15,-9 58-29 16,-4 45-6-16,-2 49 6 15,11 10 1-15,14-1 5 0,10-41 1 16,2-40-1-16,0-18 9 16,16-13-14-16,8 1 6 15,7-2 2-15,8-2-8 16,5-20-1-16,5-12 0 16,2-14 0-16,3 0 0 15,-1-28-2-15,-4-12-5 16,-4-4 7-16,-9-10-1 15,-12-5-5-15,-9 3 6 16,-5 6 0-16,-10 10 5 16,0 14-5-16,0 16 0 0,0 10 21 15,-12 10-9 1,4 30-11-16,1 12 10 0,7 6-10 16,0 5 11-16,9-5-12 15,20-12 0 1,6-6-1-16,10-18 2 0,8-10-1 15,5-12 0-15,2-4 0 16,1-26 0-16,-6-6 0 16,-13-8-1-16,-10-2 1 15,-16-3 1-15,-14-1 13 16,-2-2-2-16,-14 6-6 16,-12 6-2-16,1 14-4 0,5 12 0 15,5 10 0-15,7 4 0 16,6 14 1-16,2 12 3 15,8 2-1-15,18 2-3 16,10-4 0-16,8-2-3 16,3-2-5-16,0 0 8 15,-2 0 3 1,-8 4 5-16,-8 2-8 0,-11 7 0 16,-7 1 0-16,-4-4 0 15,-3 0 0-15,3-6 0 16,1-8 0-16,6-10 0 15,9-8 0-15,8 0 0 16,7-22-29-16,4-8-100 16,9-28-222-16,-13 12-512 15,-9 1-610-15</inkml:trace>
  <inkml:trace contextRef="#ctx0" brushRef="#br0" timeOffset="115060.82">12732 16914 2133 0,'0'0'766'15,"0"0"-411"-15,0 0-5 16,0 0-120-16,0 0-110 0,0 0-75 16,0 0 10-16,25-32-13 15,6 46-42-15,3 14 0 16,-1 12 0-16,-2 8 0 16,-8 2 0-16,-9 3 0 15,-8-3 0 1,-6-6 0-16,0-8 0 0,-2-10 0 15,-10-8 0-15,6-8 0 16,4-10 0 0,2 0 0-16,0-22 0 0,0-18 0 0,6-6 0 15,12-12 0 1,5 4 0-16,-2 1 0 16,4 13 0-16,-2 14 0 0,-4 16 0 15,-1 10 0-15,1 10 0 16,-2 24 0-16,1 6 0 15,-3 6 0-15,3-2 0 16,-2-3 0-16,-3-9 0 16,0-12 0-16,-1-14 0 15,-1-6 0 1,0 0 0 0,3-28 0-16,-4-6 0 0,2-8 0 0,1-7 0 15,0 5 0-15,1 0 0 0,1 12 0 16,-1 14 0-16,-1 14 0 15,1 4 0-15,1 12 0 16,1 20 0 0,3 8 0-16,4 4 0 0,2 2 0 15,2-10 0-15,4-5 0 16,2-13 0-16,3-14 0 16,3-4 0-16,2-14 0 15,-1-16 0-15,-2-11 0 16,-5-3 0-16,-6-10 0 15,-9 0 0-15,-9-4 0 16,-9 0 0-16,0 0 0 16,-2 9 0-16,-19 13 0 0,-1 22 0 15,-2 14 0-15,-1 2 0 32,-2 37 0-32,7 7 0 0,5 6 0 0,11 2 0 15,4-4 0 1,6-10 0-1,25-6 0-15,9-6 0 16,9-6 0-16,2-8 0 16,1 3 0-16,-5-3 0 15,-9-1 0-15,-14 1 0 16,-11 4 0-16,-13 0 0 0,0 3 0 16,-17-1 0-16,-17 2 0 15,-11 0 0-15,-8-4 0 16,-10-6-35-16,-41-2-187 15,13-6-474-15,4-4-573 0</inkml:trace>
  <inkml:trace contextRef="#ctx0" brushRef="#br0" timeOffset="115365.4">12011 16535 2264 0,'0'0'759'15,"0"0"-397"-15,0 0-37 0,0 0-86 16,0 0-92-16,133 14-147 16,-63-6 0-16,14-4 0 15,5 0 0-15,1-4 0 16,-8 0 0-16,-15 0 0 15,-18-4 0 1,-23 0-18-16,-18-4-17 0,-8 2-8 16,-39 6-86-16,-5 0-384 15,-3 0-515-15</inkml:trace>
  <inkml:trace contextRef="#ctx0" brushRef="#br0" timeOffset="116859.83">14778 16990 639 0,'0'0'800'16,"0"0"-451"-16,0 0 37 15,0 0 168-15,-14-116-252 16,14 94-50-16,0 4-44 16,0 10-37-16,0 2-32 15,0 6-38-15,0 6-23 16,0 24-32-16,0 10-8 16,6 10-5-16,0 2-33 15,5 6 0-15,7-8 0 0,7-9 0 16,1-11 0-16,5-16 0 15,2-10 0-15,2-4 0 16,-4-22 0-16,0-13 0 16,-7-5 0-16,-2-2 0 15,-1-2 0-15,-6 4 0 16,-3 8 0-16,-4 10 0 16,1 10 0-16,-5 12 0 15,4 8 0-15,0 24 0 16,3 12 0-16,3 4 0 15,1-2 0-15,1-1 0 0,1-13 0 16,-1-10 0-16,2-10 0 16,0-10 0-16,-1-2 0 15,1-14 0-15,5-22 0 16,4-5 0-16,4 1 0 16,0 0 0-16,5 8 0 15,-3 14 0-15,-2 14 0 16,0 4 0-16,-4 22 0 15,-2 18 0-15,-3 5 0 16,-2 0 0-16,-4-4 0 16,-3-11-74-16,-13-16-148 15,0-10-334-15,0-4-413 0</inkml:trace>
  <inkml:trace contextRef="#ctx0" brushRef="#br0" timeOffset="117033.34">15088 16455 2343 0,'0'0'657'0,"0"0"-418"15,0 0 35-15,0 0-152 16,0 0-122-16,149 80-51 16,-71-50-496-16,-2-8-1070 0</inkml:trace>
  <inkml:trace contextRef="#ctx0" brushRef="#br0" timeOffset="117900.01">16472 17034 1923 0,'0'0'976'15,"0"0"-512"-15,0 0-254 16,0 0 40-16,0 0-101 0,0 0-89 15,0 0-27 1,56-80-24-16,-35 36 0 0,4-10-8 16,-5-4 2-16,-2-13-3 15,-7-1 0-15,-4-8-9 0,-7 0 9 16,0 4 0-16,-4 18 0 16,-13 13 1-16,2 27-1 15,-1 18 17-15,-1 45-17 16,1 49 0-1,9 44 0-15,7 14 0 16,0-19 0-16,11-39 0 0,12-36 0 16,4-14 0-1,8-2 0-15,12-2 0 0,8-9 0 0,6-23-24 16,-1-8-18-16,-4-26 3 16,-9-23-2-16,-9-15 20 15,-14-14 21-15,-11-22 1 31,-13-24 10-31,0 3 4 16,-4 19 10-16,-14 26 7 16,5 40-1-16,2 14 5 15,-3 22-20-15,5 40-16 16,9 58 0-16,0 36 0 0,2-5 0 16,17-27 0-1,-2-34 0-15,1-28 0 0,4 0 0 16,2-4 0-16,3-5 0 15,-2-22 0-15,-2-9 0 16,-4-9 0-16,1-26 0 16,1-15 0-16,-2-12 0 15,2 0 0-15,-1 4 0 16,-3 8 0-16,2 19 0 16,-4 22 0-16,-1 9 0 15,1 23 0-15,1 26 0 0,3 5 0 16,6 0 0-1,6-2 0-15,9-12 0 0,7-14 0 16,7-12 0-16,4-14 0 16,-3 0 0-16,-4-30 0 15,-9-6 0-15,-8-8 0 16,-12-6 0-16,-10-4 0 16,-8-8 0-16,-4 4 0 15,0 5 0-15,-11 15 0 16,-7 22 0-16,-2 16 0 15,-1 30 0-15,6 28 0 16,9 15 0-16,6 7 0 16,0-4 0-16,17-10 0 0,17-16 0 15,6-15 0-15,7-21 0 16,-2-14-122-16,-8-37-328 16,-12-7-286-16,-18-10-677 0</inkml:trace>
  <inkml:trace contextRef="#ctx0" brushRef="#br0" timeOffset="118062.66">16403 16561 2284 0,'0'0'822'0,"0"0"-504"15,0 0-90-15,175 0-20 0,-3-14-134 16,13-8-74-16,-35-4-342 15,-44 8-1340-15</inkml:trace>
  <inkml:trace contextRef="#ctx0" brushRef="#br0" timeOffset="119360.27">18836 16802 2293 0,'0'0'881'15,"0"0"-566"-15,0 0-35 0,0 0-74 16,0 0-85-16,0 0-121 16,0 0 0-16,65-143 0 15,-28 85 0-15,-4-8 0 16,-3-2 0-16,-12 2 0 15,-12 3 0-15,-6 13 0 16,0 20 0-16,-22 20 0 16,-5 10 0-16,-4 28 0 15,2 21 0-15,9 9 0 0,13 6 0 16,7 2 0 0,22-4 0-16,28-8 0 0,14-6 0 15,9-12 0-15,4-4 0 16,-15-5 0-16,-16-5 0 15,-25 0 0-15,-21 0 0 16,-21-4 0-16,-30 4 0 16,-16 0 0-16,-6-8 0 15,6-4 0-15,11-6 0 16,21-4 0-16,19 0 0 16,16-18 0-16,18-10 0 15,28-12 0-15,17-4 0 0,9-10-48 16,5 1 15-16,-1-5 1 15,-5 4 4-15,-8 0 20 16,-14 14 8-16,-16 4 1 16,-15 16 32-16,-11 10 27 15,-7 10-5-15,0 4-55 16,-20 24 0-16,-1 16 0 16,2 14 0-16,5 4 0 15,12 4 0-15,2-7 0 16,14-9 0-16,19-14 0 15,9-10 0-15,8-18 0 0,4-8 0 16,0-4 0-16,-2-26 0 16,-8-6 0-1,-9-9 0-15,-8-5 0 0,-9 0 0 16,-7 2 0-16,-6 4 0 16,-3 12 0-16,-2 14 0 15,0 18 0-15,0 6 0 16,0 32 0-16,-5 8 0 15,1 12 0-15,4 0 0 16,0-4 0-16,14-9 0 16,12-11 0-16,7-14 0 0,8-12 0 15,-1-8 0 1,2-14 0-16,-4-20 0 0,-2-4 0 16,-5-10 0-16,-4-7 0 15,-5 7 0-15,-4 2 0 16,-5 12 0-16,-4 16 0 15,-2 18 0-15,-5 0 0 16,0 36 0-16,-2 12 0 16,2 6 0-16,3 4 0 15,2-5 0-15,0-7 0 16,1-14 0-16,3-10 0 16,3-10 0-16,-3-12 0 15,5 0 0-15,-1-26 0 0,3-10 0 16,1-8 0-16,4-2 0 15,2-3 0-15,-3 5 0 16,-2 12 0-16,-4 14 0 16,-5 14 0-16,-2 4 0 15,0 18 0-15,-1 18 0 16,3 8 0-16,1 5 0 16,-3-7 0-16,-3-2 0 15,-2-14 0-15,0-8 0 16,-2-14 0-16,0-4 0 0,0-14 0 15,2-20 0 1,7-8 0-16,5-11 0 0,7-5 0 31,3 0 0-31,5 4 0 0,2 14 0 16,1 14 0-16,-2 22 0 16,-6 8 0-16,-2 30 0 15,-1 20 0-15,-8 8 0 16,1 2 0-16,-5-1 0 15,1-5 0-15,-4-14 0 16,-1-12 0-16,-7-14 0 16,0-10 0-16,-29-8-44 15,-9-14-542-15,-2-8-876 0</inkml:trace>
  <inkml:trace contextRef="#ctx0" brushRef="#br0" timeOffset="120886.69">21975 16423 1211 0,'0'0'375'15,"0"0"-20"-15,0-121 178 0,0 63-197 16,0 4-111-16,0 2-68 15,-3 10 3-15,1 16 3 16,0 8-22-16,0 18-7 16,2 0-19-16,0 36-34 15,0 18-6-15,0 16-40 16,2 11-35-16,12 5 0 16,3-6 0-16,4-8 0 15,1-10 0-15,0-14 0 0,0-12 0 16,3-14 0-16,0-12 0 15,-1-10 0-15,2-4 0 16,1-20 0-16,2-16 0 16,2-8 0-1,-2-6 0-15,2-4 0 0,-4 4 0 16,-4 14 0-16,-4 14 0 16,-3 16 0-16,-5 10 0 15,1 19 0-15,-1 22 0 16,2 7 0-16,3 2 0 0,4-2 0 15,0-8 0 1,0-10 0-16,0-10 0 0,-2-12 0 16,-2-8 0-16,-1 0 0 15,-1-14 0-15,3-16 0 16,1-10 0-16,2-10 0 16,2-4 0-16,3-4 0 15,2 5 0-15,0 13 0 16,-1 17 0-16,-2 18 0 15,-1 5 0-15,-3 32 0 16,-5 18 0-16,-1 9 0 16,-1 1 0-16,5-2 0 15,2-12 0 1,7-14 0-16,4-12 0 0,4-20 0 0,2 0 0 16,-2-30 0-1,-4-14 0-15,-4-10 0 0,-7-12 0 16,-4-2 0-16,-8-9 0 15,-3-3 0-15,-5 4 0 16,0 6 0-16,0 16 0 16,-2 18 0-16,-7 32 0 15,-1 8 0-15,0 58 0 16,5 36 0-16,3 6 0 16,2-6 0-16,0-13 0 0,21-23 0 15,14-4 0 1,11-4 0-16,14-24 0 0,9-20 0 15,3-10 0-15,-1-36 0 16,-8-18 0-16,-12-12 0 16,-13-10 0-1,-13-23 0-15,-19-21 0 0,-6 12 0 16,0 10 0-16,-16 23 0 16,-1 37 0-16,-6 18 0 15,1 20 0-15,-2 36 0 16,8 65 0-16,11 35 0 15,5 14 0-15,7-25 0 16,16-35 0-16,-1-36 0 0,2-14 0 16,7 0 0-16,3-10 0 15,0-6 0-15,-9-20-126 16,-19-18-340-16,-6-22-297 16,-6-8-613-16</inkml:trace>
  <inkml:trace contextRef="#ctx0" brushRef="#br0" timeOffset="121059.67">22610 15783 1098 0,'0'0'1747'0,"0"0"-1448"31,0 0-122-31,0 0 69 16,0 0-246-16,0 0-18 15,125 90-873-15</inkml:trace>
  <inkml:trace contextRef="#ctx0" brushRef="#br0" timeOffset="121759.12">24582 15803 1324 0,'0'0'1638'15,"0"0"-1118"-15,0 0-267 0,0 0-8 16,-54 134-129-16,37-49-116 16,8 7 0-16,9 2 0 15,0-8 0-15,6-10 0 16,12-13 0-16,4-15 0 15,-1-22 0-15,-2-16 0 16,-1-10 0-16,-3-14 0 16,-3-22 0-16,-1-16 0 0,-1-7 0 15,0 1 0 1,3 0 0-16,6 10 0 0,3 16 0 16,4 18 0-16,3 14 0 15,4 6 0-15,2 32 0 16,-2 6 0-1,-4 10 0-15,-7 1 0 0,-11-7 0 16,-11-2 0-16,0-10 0 16,-33-2-20-16,-14-14-25 15,-9-4 8-15,-2-12 22 16,1-4-3-16,12 0 18 16,13 0 9-16,17-16 21 15,15 2 14-15,3 0 8 0,34-4-52 16,17 0 0-16,13 0 0 15,10-2 0-15,8 0 0 16,2-1 0-16,-2-2 0 16,-5 1 0-16,-14-9 0 15,-14 3 0-15,-19-6 0 16,-17 2 0-16,-16 0 0 16,0-2 0-16,-16 10 0 15,-15 6 0-15,-2 14 0 16,-1 4 0-16,3 26 0 0,9 16 0 15,11 14 0-15,11 2 0 16,4 1 0-16,34-5 0 16,15-10 0-1,14-16 0-15,14-16 0 0,6-12-117 16,21-16-345-16,-18-16-431 16,-17 0-935-16</inkml:trace>
  <inkml:trace contextRef="#ctx0" brushRef="#br0" timeOffset="122854.65">26115 16022 1967 0,'0'0'728'0,"0"0"-149"15,0 0-105-15,0 0-252 16,0 0-96-16,0 0-126 16,0 0 0-16,-127 130 0 15,113-56 0-15,10-2 0 16,4-1 0-1,14-11 0-15,28-12 0 0,18-22 0 16,11-16 0-16,9-10 0 16,1-14 0-16,-8-22-15 15,-6-12 14-15,-16-6 1 16,-13-9 0-16,-11 1 16 16,-14 4-16-16,-9 12 0 15,-4 20 0-15,0 22 0 0,-17 4 0 16,-6 34 0-1,3 20 0-15,7 4 0 0,4 5 0 16,9-9 0 0,0-4 0-16,11-14 0 0,14-10 0 15,4-18 0-15,0-8-3 16,-4 0-17-16,-10-26 2 16,-11-6 5-16,-4-4 12 15,-11-4-5-15,-20 0 5 0,-7-1 1 16,-5 1 0-16,6 6 22 31,6 10 18-31,12 4-40 16,19 10 0-16,0 2 0 15,29 2 0-15,16 6 0 0,9-4 0 16,6 4 0-16,-5 0 0 16,-1 12 0-16,-12 12 0 15,-6 6 0-15,-14 10 0 16,-6 2 0-16,-9 6 0 0,-5 1 0 15,-2-7 0 1,0-8 0-16,0-10 0 0,0-12 0 16,0-8 0-16,0-4 0 15,0-12 0-15,8-16 0 16,8-12 0-16,7-9 0 16,8-5 0-16,7 0 0 15,4-4 0-15,1 14 0 16,-1 8 0-1,-5 20 0-15,-5 16 0 0,-8 12 0 16,-8 28 0-16,-5 10 0 16,-7 12 0-16,-1-4 0 0,-3 1 0 15,0-11 0-15,0-16 0 16,0-14 0-16,0-10 0 16,0-8 0-16,6-8 0 15,8-24 0-15,3-4 0 16,10-8 0-16,4-6 0 15,7-3 0-15,3 7 0 16,-6 10 0-16,1 20 0 16,-9 12 0-16,-3 8 0 15,-4 28 0-15,-2 12 0 16,0 8 0-16,2-2 0 0,9-1 0 16,6-13 0-1,12-12 0-15,9-12 0 0,7-12 0 16,-1-4 0-16,-2-22 0 15,-11-10 0 1,-9-6 0-16,-14-7 0 0,-10-5 0 16,-9-2 0-1,-7 0 0-15,0 8 0 0,-15 12 0 16,-8 18 0-16,-6 18 0 16,-2 14 0-16,0 30 0 15,4 14 0-15,4 10 0 0,17-2 0 16,6-3 0-16,11-13 0 15,30-14 0-15,14-18 0 16,12-14 0-16,11-8 0 16,27-50-114-16,-21 4-431 15,-19-7-708-15</inkml:trace>
  <inkml:trace contextRef="#ctx0" brushRef="#br0" timeOffset="123461.17">29593 15627 1609 0,'0'0'572'0,"0"0"-45"16,0 0-22-16,0 0-220 16,0 0-75-16,0 0-69 15,0 0-26-15,-104 50 17 0,81 4-132 16,3 12 0-16,7 2 0 16,8 3 0-16,5-9 0 0,7-4 0 15,28-8 0-15,15-14 0 16,9-14 0-16,13-14 0 15,1-8 0-15,1 0 0 16,-7-12 0-16,-11-20 0 16,-14-4 0-16,-11-12 0 15,-16-10 0-15,-10-10 0 16,-5-7 0-16,-7-1 0 16,-20 0 0-16,-11 14 0 15,-10 16 0-15,-10 24 0 16,-9 22 0-16,-7 9 0 15,1 36 0-15,4 9 0 0,15 4 0 16,38 8 0-16,16-16-77 16,10-18-1040-1</inkml:trace>
  <inkml:trace contextRef="#ctx0" brushRef="#br0" timeOffset="123633.51">30760 15829 2061 0,'0'0'1223'0,"0"0"-844"0,0 0-113 0,0 0-193 15,0 0-73-15,0 0-746 0</inkml:trace>
  <inkml:trace contextRef="#ctx0" brushRef="#br0" timeOffset="128729.01">17760 12069 1175 0,'0'0'241'0,"0"0"-150"16,0 0 37-16,0 0-11 15,0 0 22-15,0 0-45 16,-74-116-27-16,40 98 2 15,-6 4-19-15,-9 6-17 16,-7 6 14-16,-10 2-29 16,-10 8 7-16,-7 20-4 15,-4 12 10-15,-2 8 7 16,5 10-21-16,4 9-16 0,9 1 16 16,6 6-17-16,9 0 0 15,11 3 0-15,10-4 0 16,10 2-6-16,10-5 0 15,13-4-19-15,2-4 16 16,0-3-16-16,15-8 10 16,3-1-4-16,-3 1 1 15,-5-3 18-15,-6 0-1 16,-4 0 1 0,0 2 1-16,-25 0 5 0,-6 5-7 15,-11-1 1-15,-5 0 0 0,-4-2 2 16,2-2-2-16,2-4 0 15,3-2 0-15,8-6 0 16,3-1-10-16,6-7-43 16,2-2 4-1,8-2 25-15,1-4-5 16,7-2 15-16,5 2 13 16,2-4-16-16,2 2-3 15,0 0 14-15,0 0-6 16,0 2 12-16,-6 3 0 15,-15 2 0-15,-16 5 1 16,-15 4-1-16,-17 3 7 0,-12 1-1 16,-6-2 0-16,-6 0 9 15,-1-4-15-15,0-4 0 16,1-4 3-16,6-4-3 16,4-4 1-16,6-8 0 15,6 0-1-15,1-2 0 16,5 0 0-16,3 1 0 15,2-1-1-15,4-1 1 16,1-3 0-16,6 0-1 16,2-1 2-16,6-3-1 15,6 0 0-15,4 0 1 16,2 0-7-16,2 0 15 0,-2 0-9 16,-2 6 1-16,-5-2-1 15,-4 5 2-15,-7 4-2 16,-6 1-7-16,-5 4 7 15,-2 4 0-15,-2 0 2 16,4 2 10-16,2 2-6 16,2 2 2-16,8 2-8 15,-1 0-1-15,5 2 0 16,2 2 1-16,-1 3 1 16,5 0 0-16,-1 2-1 15,-1-2 0-15,-3 2 0 0,-5-7-10 16,-3-4-15-16,-12-8 12 15,-3-6 13-15,-7-8 1 16,-7-6-1-16,-2 0 6 16,-5 0-6-16,-2 0-26 15,-2 0-19-15,-3-2 3 16,-1 2 25-16,-3 0 4 16,0 0-2-16,3-4 13 15,4 4-5-15,4 0 6 16,7 0 0-16,4 0 0 0,3 4-14 15,4 10-11 1,3 8 19-16,-1 4 7 0,1 6 23 16,2 3 40-16,1 1-2 15,10 1 3-15,9-1-13 16,5 3-27-16,9-3-6 16,1 0-1-16,3 4 0 15,1 4-1-15,-2 6 2 16,0 3 4-16,-4 5 4 15,-3 0-8-15,-2 0-3 16,1-4-3-16,2-6-12 16,1-2-1-16,7-2 0 15,2-8 1-15,1-1 4 0,3-3-3 16,-2-4 4-16,4 2-3 16,1-4-2-16,-1 6-1 15,-1 4-6-15,1 0 7 16,1 8 11-16,6 5-10 15,3 1 9-15,5 4-9 16,0 4 1-16,0-4 4 16,0 2 0-16,5 2-5 15,-1-4 22-15,0 0-14 16,-2-1 12-16,1-3 6 16,2-6-3-16,4-2-11 0,1-4-4 15,6-6-9 1,2 0 11-16,2-2-3 0,3-3-7 15,-2-4 8-15,4 4-9 16,6-5-1-16,5-4 1 16,11 4 0-16,11-8 13 15,6 4 6-15,12 0-2 16,4 0-2-16,5 4-15 16,4 4 1-16,5 2 0 15,4 2 0-15,0-4 0 0,2 2 18 16,3-6-5-1,-1 0 28-15,2 1-20 0,4-5 12 16,0 0-10 0,0 4-15-16,-4 4 9 0,-4-2-18 15,-8 2 6-15,-7 0 2 16,-15 2-1-16,-4-2-14 16,-9-4 8-16,-3 0-1 15,2-4 9-15,2-4-8 16,2 0-1-16,4 2-9 15,1-2 2-15,4 8-1 16,1 6 7-16,3 8 1 16,4 5 40-16,20 15 11 15,30 6-20-15,29 2-1 16,15-6-30-16,1-18 10 0,-6-18-10 16,-10-13 1-16,8-9-2 15,-4-23-2-15,-6-13 3 16,-15-8-1-16,-9-8 1 15,-5-2 0-15,-21 10-1 16,-21 8-6-16,-18 14-11 16,-7 12 0-16,6 2 18 15,14 8 1-15,11 0-1 16,18 4 1-16,29 30 35 16,34 8-22-16,17 6-1 15,4-4-13-15,-4-12 0 0,-13-10 8 16,-7-8-8-16,-7-10-35 31,-4-4 20-31,-6 0 11 0,-3-8 3 0,2-10 1 16,-1-14 0-16,-6-4 7 15,-8-4-7-15,-23 6 0 16,-28 6-34-16,-21 14-5 16,-10 6 32-16,0 4 5 15,6 4 2-15,5 0 2 16,-5 0-1-16,2 16-1 0,4-6 0 15,7 0 1-15,10-10 1 32,25 0-2-32,29-10 0 0,27-26 2 0,17-4-1 15,-5-5-1-15,-10 5 0 16,-12 4-3-16,-1 14 1 16,-1 8 2-16,-8 10 0 15,1 4-1-15,-8 4 1 16,-2 10 0-16,-23 0-1 15,-18-6 1-15,-23 0 0 16,0-2 0-16,29-2 0 0,29 0 2 16,38-4-2-1,4 0 0-15,-10-22-1 0,-10-8 2 16,-20-6-3-16,-2-14 2 16,2-8 0-16,-2-8 2 31,-3-1-2-31,-16 9 0 15,-23 12 0-15,-21 20 0 16,-8 12 6-16,11 2 12 16,6 10 7-16,12 2 1 15,-2 0-26-15,5 20 11 16,19 10-11-16,33 10 6 16,28-4-2-16,10 0-4 15,-11-9 0-15,-17-9 6 0,-21-9-6 16,-5 0 6-16,1-1-6 15,2-8 0-15,5 0 5 16,-1 0 2-16,3-4-1 16,-2-14-6-16,-26 0-1 15,-19 5 1-15,-24 8 1 0,-13 5-1 16,6 0 7-16,4 0-7 16,5 0 0-16,-5 0-6 0,0 0 14 15,1 0-4-15,3 0-4 16,4 0 2-16,3-9 7 15,6-5-9-15,4 2-6 16,4 2 6 0,6-2 0-16,5 2 8 0,17 2-8 15,23-10-8-15,24-4 7 16,8-6-10-16,-8-4-1 16,-12-6 12-16,-17-4-7 15,-18 8 7-15,-24 6 1 16,-25 10-1-16,-8 1 6 15,2 8-6-15,5-5 12 0,6-3 3 16,-7 7-15-16,0-4 15 16,4 2-3-16,5-6 0 15,6 0 7-15,10 0-18 16,7-4 0-16,-1 0 11 16,1 0-12-16,-7 4 12 15,-9 0-5 1,-7 4 7-16,-8 4-5 0,-5-2-9 15,2-2-2-15,0 2 2 16,3-2 0-16,-1 0 6 16,0-4 4-16,3 0-8 0,-5 0-1 15,2-4-1 1,-1 4-1-16,-1-5 0 16,0 1 1-16,0 0 1 0,3-4 1 15,1 2 5-15,1-2-7 16,-1 0-1-16,-1-2-5 15,-8 2 4-15,-3 4 2 16,-6 0 1-16,-6-2 0 16,-1 4 5-16,-4 0-6 15,-1 4-3-15,1-3 2 16,3-3 0 0,2 4 1-16,5-8 1 0,6 2 0 15,9-2 5-15,7-4-6 0,8-2-2 16,8 0 2-1,2-4-1-15,-3 0 1 0,-8 0-1 16,-12 2-2 0,-15-2 2-16,-12 4 0 0,-15-7-14 15,-6 1-2-15,-3-4 11 16,0-4 6-16,9-8 0 16,9-4 1-16,13-8 0 15,12-7-1-15,4-1 0 16,2 6 0-16,-4 6 0 15,-10 9 0-15,-8 12 18 16,-7 5-11-16,-4 1-5 0,0 3 5 16,2-4-7-16,0 2 0 15,2-4-1-15,0 0 1 16,1 0 1-16,-1 2 0 16,-4 2 1-16,2-2 10 31,-7 0-12-31,0 1 7 0,0 3-1 0,-1 0-6 15,-4 2 9-15,-1 2-8 16,-5 2 0-16,-5-6 1 16,-6 6-1-16,0-8-2 15,0 4 1-15,0-4-3 0,-2-1 2 16,0-1 2 0,2-4-1-16,0 0 2 0,0-2-2 15,4 0 0-15,8 0 0 16,1 2 0-16,1 0-1 31,-1 4 1-31,0-3 0 16,1 3 1-16,1 0-1 15,-1 2 0-15,1 0-1 16,3 0 1-16,-1 2-1 0,2 0 2 16,-3 0-1-16,1 2 5 15,-1 2-4-15,-1-2-2 16,-1 2-4-16,-1-3-2 15,-2 1 7-15,1-4 1 16,-2-4 1-16,1-2 2 16,3-4-4-16,-3-4-1 15,-2 2-5-15,-2-3-6 16,-7 3 11-16,0 0 1 16,-2 0 0-16,-23 2 0 0,-4 2-10 15,-4 0 1 1,-1 2-1-16,3 0 1 0,9-3 9 15,1 3 0-15,8-4 0 16,7-2 0-16,-1-2 7 16,0 0-8-16,0-2 1 15,-1 0-4-15,-8-3 3 16,-6 2 1-16,-7-3 0 16,-4-1-6-16,-4 1 1 15,0 0 4-15,-3 1-17 16,-5 3-5-16,-4 0 22 15,-2 4-5-15,-5 2 6 16,-4 2-2-16,-11 2 9 0,-2 2-17 16,-8 4 7-16</inkml:trace>
  <inkml:trace contextRef="#ctx0" brushRef="#br0" timeOffset="129253.66">28334 10922 2412 0,'-71'13'-10'0,"6"-2"1"15,7 0 9-15,7 0-2 16,4 4 4-16,2-1-2 0,8 4 0 16,-1-3 0-1,5 4-1-15,-4-3 1 16,2 0 0-16,-3-2 4 15,-11 0 5-15,-6-2-7 0,-15-4-2 16,-28-2 0-16,-33-4-1 16,-39-2 1-16,-13-8-2 15,4-10-5-15,17 0 6 16,23 4 1-16,4 2 0 16,8 2 8-16,25 2-12 15,25 2 4-15,25 0 0 16,17-1 6-16,6 2-5 15,4-1-1-15,9-1 2 0,12 3-2 16,4 3 4-16,0 1-4 31,14 0-4-31,3 0 2 16,-5 1 2-16,-12 20-71 0,-10-1-260 16,-19-2-242-16</inkml:trace>
  <inkml:trace contextRef="#ctx0" brushRef="#br0" timeOffset="131732.79">17748 12151 1071 0,'0'0'291'15,"0"0"-223"-15,0 0-14 16,0 0 48-16,185 9-53 15,-60-9-28-15,28-20-14 16,9-6 19-16,-31-1-10 16,-33 5 25-16,-38 4 16 15,-9 0-7 1,0-4 6-16,3-6 4 0,2-4-24 0,-8-2 1 16,-1 4-17-16,-3 6 2 15,2 10-11-15,-2 12-11 16,1 2 0-16,1 14 21 15,8 16 17-15,6 2 5 16,11 0-20 0,5-2-5-1,8-6-3-15,8-6-6 16,1-10 19-16,21-6 6 16,19-2-10-16,21-5 7 15,-11-13 3-15,-29 3-3 16,-29 1 8-16,-18 4-13 0,12-6-3 15,13-2-20-15,9 0 3 16,-4 4-3-16,-3 6-3 16,-7 6 2-16,-7 2 8 15,-2 0-9-15,-7 8 4 16,-2 2-5-16,-5 0-6 16,1-6 6-16,3-2 1 15,7-2 0-15,30 0 12 16,37-18-12-16,41-4 5 15,20-6-6-15,-5-2-4 0,-15-3 3 16,-21 4 1 0,-10-1 0-16,-9 5 8 0,-10 9-7 15,-23 8-1-15,-23 8 0 16,-18 0 0-16,-7 0 11 16,9 4-11-16,10 5 0 15,2-1-1-15,-2-2 1 16,-8-5 0-16,1-1 0 15,-3-1-3-15,1-20 3 16,1-7 0-16,1-8 0 16,2-6 10-16,-1-4-9 15,4 0-1-15,-2 0 0 16,2 2 0-16,2 8 6 0,2 3-6 16,4 12 0-16,2 4 8 15,1 8-6-15,3 0-2 16,3 4 0-16,6-4 1 15,5 0 0-15,4-4-1 16,16-3 2-16,20-4-5 16,19-4 1-16,1 2 1 15,-32 2 1-15,-32 6 0 16,-34 4-1-16,-4 2 1 16,6-4 0-16,7 0 0 15,9-2 1-15,-12-2-1 16,-6 0 0-16,-13 2 1 0,-11 0 0 15,-9 2-1 1,-12 3 1-16,-4 4 4 16,-4 2-5-16,-1 3 0 0,3 0 0 15,9 0 0-15,11 8-2 16,11 5 3-16,8-3-1 16,9-1 0-16,3 0 0 15,-1-1 0-15,-1 0 0 16,-2-2 1-16,-3 0-2 15,-2-2 1-15,0 0 0 16,1-4 0-16,-1 0 0 0,0 0 0 16,0-6 5-16,0-8-4 15,-1-4 7-15,-1-3 14 16,0 2 2-16,-6 1 3 16,0 4-18-16,-3 6 4 15,-5 4-5-15,4 4-8 16,-2 0 2-16,1 0-2 15,4 12 0-15,3 3 5 16,4 3-4-16,4 5-1 16,3 4 9-16,3 6-8 15,2 3-2-15,3 2-4 16,10-2 5-16,19 2 0 0,32-12-5 0,29-17 5 16,6-9 1-16,-9-31 0 15,-35-9 8-15,-38 2-9 16,-21 4 37-16,-10 4 72 15,2-2 5-15,5 0-24 16,-3 6-2-16,-8 12-28 16,-8 11-28-16,1 3-31 15,3 28 0-15,10 17 0 16,11 11-1-16,7 6 9 16,11 2-9-16,5 1 0 15,1-7 0-15,3-6-6 0,-2-8 0 16,-7-4-1-16,-8-8-10 31,-10-2 11-31,-15-4 1 0,-9 2 5 0,-14 0 0 16,-5 2-8-16,-3 2-11 15,3-2 14-15,3-2 5 16,7-1 6-16,7-5-5 16,1-4 14-1,0 0-10-15,-1 0-5 16,-5 2-9-1,-7 2 9-15,-2 2 0 16,-4 0 10-16,-1 0-9 0,2-4 0 16,1-2 2-16,4-6-3 15,0-4 0-15,1-4 0 16,-8-4 0-16,1 0 13 16,-5 0-4-16,0-2 11 15,0-4-1-15,3 2-19 16,1 0 0-16,7 2-7 15,5 0-2-15,8-2-5 16,4-2-29-16,-2-2-10 16,3-2 11-16,-7 0-7 15,-8-4-21-15,-34-12-107 16,0 4-388-16,-27-6-831 0</inkml:trace>
  <inkml:trace contextRef="#ctx0" brushRef="#br0" timeOffset="133166.9">24096 11368 937 0,'0'0'401'0,"0"0"-210"15,0 0 70-15,0 0 42 16,0 0-27-16,0 0-75 16,0 0-18-16,-44 46 7 15,44-46-48-15,0 0-39 0,-3 0-20 16,-1 0-28 0,-6 0-13-16,0-10-26 0,-1-7-10 15,-1-9-6-15,3-10-22 16,7-10 9-16,2-16 12 15,0-24 1 1,23-26 0-16,15-21-6 0,11-7-3 16,4 9 9-16,3 7 0 15,-3 10 0-15,3-6 7 16,-1-1-7-16,1 3 0 16,0 1 0-16,0 8 0 15,-2 2 0-15,-6 15 2 16,-5 18-1-16,-8 13 8 0,3 3-8 15,11-6-2-15,9-12 1 16,14-10 0 0,5-2-1-16,8-5 1 0,8-1 0 15,21-20 1-15,24-18 0 16,-13 9-1-16,-11 15 0 16,-19 15 1-16,-10 6-1 15,20-32-59-15,13-23 21 16,-6-7 38-16,-21 13 0 15,-26 30-6-15,-21 27-5 0,-15 23 11 16,-7 12 2 0,1 0-2-16,-6 4 0 0,-3 2 37 15,-10 14-21 1,-4 12-11-16,0 4-5 0,0 3-10 16,0 5 9-16,-4 0-15 15,-6 0-8-15,-5 0 5 16,-7 0-7-16,-7 0 11 15,-7 0 2-15,-6 0-5 16,-5 3 18-16,-5 9-6 16,4 0 6-16,3 0 4 0,7 0-2 15,9-4-2-15,12-2 12 16,7-2-5-16,8-2 11 16,2 0-18-16,0 2 0 15,8 0 8-15,11 2 5 16,10-2 17-16,11-2-12 15,11-2-16 1,10 0 13-16,7 0-15 0,4-4 0 16,-3-6 9-16,-4 0-8 15,-9 0-1-15,-14 4 2 16,-13 0-2-16,-9 4 9 16,-11 0-9-16,-7 2 0 15,-2 0 8-15,0 0-7 16,0 0 30-16,0 2-10 0,0 14-8 15,0 8 19-15,0 8-16 16,0 6 2-16,0 6 6 16,0 6 0-16,-4 4 5 15,-3 9-1-15,0-1-11 16,4 2 0-16,1-2-17 16,2-6 0-1,0-7-1-15,8-9-16 0,9-8-104 16,-3-10-195-16,-5-12-554 0</inkml:trace>
  <inkml:trace contextRef="#ctx0" brushRef="#br0" timeOffset="133723.01">26705 5123 1768 0,'0'0'617'0,"0"0"-327"16,0 0 70-16,0 0-46 16,-4-110-62-16,-1 110-95 15,1 0-79-15,-3 32-73 16,-8 38-4-16,-4 36-1 16,0 35 12-1,1-9 5-15,9-26-16 0,5-33 0 16,4-29 1-16,0-2-2 15,0-2-26-15,0-6-40 16,0-16-66-16,0-14-81 0,0-4-59 16,0-38-266-16,0-6-226 15,0-6-77-15</inkml:trace>
  <inkml:trace contextRef="#ctx0" brushRef="#br0" timeOffset="133931.57">26601 5071 1137 0,'0'0'613'0,"0"0"-238"15,-7-102 172-15,7 69-204 16,0 11-54-16,0 4-105 16,0 7-77-16,15 0-43 15,8 1-47-15,10 2-10 0,13 2-7 16,10 1-11-16,7 2 11 16,1 3-39-16,-4 0-60 15,-8 0-46-15,-12 0-53 16,-15 8-85-1,-25 16-209-15,-5-2-64 16,-26 3-116-16</inkml:trace>
  <inkml:trace contextRef="#ctx0" brushRef="#br0" timeOffset="134133.09">26433 5414 954 0,'0'0'859'16,"0"0"-477"-16,0 0 113 0,0 0-180 15,0 0-98-15,0 0-144 16,0 0-30-16,120-18-2 16,-62 8-31-16,5-2-10 15,6 2-30-15,22-4-227 16,-17 4-452-16,-14-1-246 0</inkml:trace>
  <inkml:trace contextRef="#ctx0" brushRef="#br0" timeOffset="134323.57">27200 5111 1862 0,'0'0'637'15,"0"0"-145"-15,0 0-170 16,0 0-81-16,0 0-148 0,0 0-82 16,0 0-4-16,-16 88-7 15,16-21 9-15,0 5-9 16,0 4 2-16,0-4-10 15,0-4-41-15,0-9-160 0,0-12-125 16,3-14-424-16,5-17-137 16</inkml:trace>
  <inkml:trace contextRef="#ctx0" brushRef="#br0" timeOffset="134828.62">27527 5187 1207 0,'0'0'590'31,"0"0"-93"-31,0 0 46 0,0 0-240 16,0 0-83 0,0 0-149-16,0 0-37 0,9 12 59 15,-9 37-43-15,0 7-7 16,0-2-31-16,0-2-11 16,0-10-1-16,0-12-27 15,0-10-9-15,0-14-4 16,0-6 40-16,0-4 9 15,0-22 4-15,0-10-12 16,0-10 20-16,-2-4-4 16,2-3 41-16,0 8-19 15,0 8 8-15,0 17 25 16,0 14-35-16,4 6-37 0,14 18-5 16,14 21-11-1,7 12 16-15,13 10 0 0,8 1-6 16,0-2-29-16,-1-6-13 15,-9-14 6-15,-12-11 17 16,-14-15-8-16,-10-13 33 16,-9-1 0-16,-5-22 46 15,0-16-17-15,0-10-22 16,-2-12 8-16,-10-6 9 16,1-3-22-16,-2 0 10 15,1 2-8-15,4 11-2 16,1 14-4-16,7 16-7 0,0 18-64 15,20 8-304-15,13 18-438 16,3 4-17-16</inkml:trace>
  <inkml:trace contextRef="#ctx0" brushRef="#br0" timeOffset="135033.44">28369 5095 687 0,'0'0'1369'0,"0"0"-750"0,0 0-237 15,0 0-136-15,0 0-140 16,0 0-40-16,0 0-25 16,-64 154-14-16,64-97-27 15,0-3-1-15,0-8-38 16,2-10-148-16,7-10-127 16,-6-16-267-16,-1-10-18 15,-2 0-250-15</inkml:trace>
  <inkml:trace contextRef="#ctx0" brushRef="#br0" timeOffset="135291.84">28282 4999 1928 0,'0'0'804'0,"0"0"-294"16,0 0-189-16,0 0-165 16,0 0-99-16,0 0-57 15,0 0-5-15,77 36 5 16,-29 4-1-16,1 6 1 15,1 6-1-15,-10 0 1 16,-9 1-6-16,-14-3 5 16,-14-4-18-16,-3-4 8 15,-22-4 11-15,-21-4 0 16,-10-4 15-16,-7-4-14 0,2-6 5 16,6-3-6-1,12-6-36-15,22-11-201 16,12 0-304-16,6 0-473 0</inkml:trace>
  <inkml:trace contextRef="#ctx0" brushRef="#br0" timeOffset="135700.54">29468 5051 2154 0,'0'0'844'0,"0"0"-528"16,0 0-27-16,0 0-128 0,0 0-107 16,0 0-53-16,0 0 14 15,-2 130 3-15,2-58-3 16,2 0-3-16,9 1-12 16,7-11-1-16,11-10 0 15,7-12 1-15,3-14 5 16,7-16-5-16,0-10 0 15,-3 0 5-15,-8-26-3 32,-6-10 8-32,-7-6 38 0,-8-8-6 0,-8-8 11 15,-6-4-16-15,0-7-20 0,-16 1-17 16,-15 0 0-16,-11 10 0 31,-6 12 0-31,-8 18 0 16,-4 22-20-16,1 6-134 15,10 50-347-15,16-2-341 16,22-4-887-16</inkml:trace>
  <inkml:trace contextRef="#ctx0" brushRef="#br0" timeOffset="136061.44">30183 4955 2590 0,'0'0'686'0,"0"0"-414"16,0 0-128-16,0 0-94 15,0 0-38-15,9 130 0 16,2-62-3-16,0 4-9 16,5-1 0-16,2-11 0 15,4-14 0-15,1-12-1 16,-2-16 2-16,4-16-1 15,2-2 15-15,0-16 2 16,2-18 26-16,-2-8 5 16,-6-11-6-16,0-2 6 15,-8-10-15-15,-6 1-6 16,-5 4 0-16,-2 10-26 0,0 12 7 16,0 16-8-16,-4 18-43 15,-1 4-89-15,5 18-248 16,20 28-145-16,18-6-286 15,7-4-405-15</inkml:trace>
  <inkml:trace contextRef="#ctx0" brushRef="#br0" timeOffset="136297.81">31054 4969 1862 0,'0'0'825'0,"0"0"-283"16,0 0-220-16,0 0-178 15,0 0-96-15,0 0-35 16,7 102-1-16,2-40 8 16,4 7-19-16,-1-5 5 15,1-6 5-15,-3-10-11 16,4-12-30-16,-3-12-93 16,-1-14-156-16,-8-10-52 0,-2-18-288 15,0-10-472-15</inkml:trace>
  <inkml:trace contextRef="#ctx0" brushRef="#br0" timeOffset="136501.93">30709 4882 1468 0,'0'0'793'0,"0"0"-223"16,0 0-87-16,0 0-293 15,0 0-59-15,0 0-43 16,138-14-41-16,-64 14-17 15,6 0-12-15,-4 0-18 16,-8 0 9-16,-10 0-9 0,-15-5 0 16,-17-8 18-16,-10 5-18 15,-11 2 12-15,-5 4-12 16,-11 2-50-16,-14 18-325 16,-6 3-730-16</inkml:trace>
  <inkml:trace contextRef="#ctx0" brushRef="#br0" timeOffset="136928.6">27530 5984 2083 0,'0'0'709'15,"0"0"-250"-15,0 0-86 16,0 0-119-16,0 0-146 16,0 0-62-1,0 0-34-15,6 154 3 0,-6-54 8 16,0-2-23-16,0-9 1 16,16-25 12-16,8 0-13 15,5-2-42-15,4-20-77 16,8-34-125-16,-10-8-337 15,-9-10-363-15</inkml:trace>
  <inkml:trace contextRef="#ctx0" brushRef="#br0" timeOffset="137132.97">27960 6066 1758 0,'0'0'779'0,"0"0"-463"15,0 0-65-15,0 0-82 16,0 0 20-16,-16 130-87 0,11-66-48 15,5 3-12 1,0 1-14-16,5-6-23 16,11-4-5-16,1-12-186 0,-3-8-138 15,-6-12-335-15,-8-14-149 16</inkml:trace>
  <inkml:trace contextRef="#ctx0" brushRef="#br0" timeOffset="137989.1">27630 6374 1517 0,'0'0'825'0,"0"0"-294"15,0 0-157-15,0 0-107 16,0 0-177-16,0 0-68 16,156-62-22-16,-69 46-115 15,10 2-155-15,1 0-324 0,-1 0-13 16,-17 4 32-1,-16 2 326-15,-23 4 249 0,-20 2 110 16,-14 2 245-16,-7 0 167 16,0 6-235-16,-7 16-23 15,-5 11-66-15,3 3-59 16,1 4-32-16,8 0-41 16,0-6-11-16,21-4-24 15,14-8 8-15,10-10-15 16,4-8-7-16,0-4-16 0,-7-4 11 15,-11-18-2 1,-10-7 19-16,-15-4 25 0,-6-6 0 16,-10-1-23-16,-24 0-31 15,-7 4-13-15,-5 6-3 16,1 10-19-16,7 8 4 16,16 8 17-16,15 4 1 15,7 0-89-15,34 2-64 16,28 6 91-16,36-4-127 15,3-4-106-15,8 0 13 16,-2 0 16-16,-25-12 25 16,-4 0 156-16,-24 2 98 15,-25 2 130-15,-16 4 209 0,-11 4 128 16,-2 0-189-16,0 0-97 16,-2 16-91-16,-7 12 16 15,3 8-18-15,1 8-16 16,5 5-24-16,0-1-33 15,7-2 2-15,12-9-17 16,8-6 0-16,0-11-37 16,2-10-8-16,-4-10 25 15,-6 0 20-15,0-16 1 16,-4-10 34-16,-1-6 10 16,-2-2 19-16,0 0 2 0,-3 3 3 15,-3 7-4-15,1 8-23 16,0 8-20-16,-2 8-16 15,3 2-6-15,5 22-5 16,5 10 4-16,7 7-7 16,6 0-2-1,5-2-13-15,4-7-19 0,3-12 11 16,-4-10 8-16,-5-10 23 16,-10 0 8-16,-6-20 23 15,-7-10 31-15,-4-8-17 16,-5-7-17-16,-2-3 8 15,0-6-12-15,0 0-7 0,0 4 10 16,-2 8-27-16,-2 10 2 16,-1 14-2-16,5 12-38 15,0 6-104-15,29 16-391 16,7 10-150-16,6 0-526 0</inkml:trace>
  <inkml:trace contextRef="#ctx0" brushRef="#br0" timeOffset="138329.68">30345 6166 1333 0,'0'0'1172'16,"0"0"-571"-16,0 0-230 16,0 0-111-16,0 0-113 15,0 0-99-15,0 0-23 16,32-80-25-16,-8 80 0 15,1 20 0-15,0 12-39 16,-10 8-11-16,-3 8-26 16,-10 8-37-16,-2 0 53 15,-8 1 33 1,-15-5 26-16,-4-6 1 0,-2-6 13 0,4-10 31 16,10-6-17-1,5-4-18-15,10-6 0 16,2-2-9-16,25-2-78 15,9 0-145-15,15 0-304 16,-9-2-274-16,-7 2-486 0</inkml:trace>
  <inkml:trace contextRef="#ctx0" brushRef="#br0" timeOffset="138563.15">30393 7024 560 0,'0'0'872'0,"0"0"-539"15,0 0 19-15,0 0-58 16,0 0-71-16,17 108-61 15,14-104-3-15,3-4-81 16,0 0-50-16,-3-12 5 16,-9-8 3-16,-6-4 40 15,-10-2 63-15,-6-4 17 16,0-2-9-16,0 0-81 16,-13 4-18-16,-1 4 5 15,3 8-41-15,-2 4-12 16,4 6-51-1,5 0-294-15,4 3-567 0,0 0-730 0</inkml:trace>
  <inkml:trace contextRef="#ctx0" brushRef="#br0" timeOffset="138856.96">30740 6150 2440 0,'0'0'636'0,"0"0"-264"0,0 0-114 0,0 0-120 16,0 0-57-16,0 0-56 15,0 0-25-15,149-22-25 32,-107 44-13-32,-8 10-10 15,-12 10-27-15,-10 6-19 16,-12 7 44-16,0 0 38 15,-18 2 12-15,-11-5 6 16,-2-4-5-16,2-6 1 16,4-8-2-16,8-6-45 15,12-6-96-15,5-6-148 0,11-2-296 16,14-4-179-16,0-2-312 16</inkml:trace>
  <inkml:trace contextRef="#ctx0" brushRef="#br0" timeOffset="139130.51">30943 6832 819 0,'0'0'641'0,"0"0"-289"16,0 0 229-16,0 0-220 16,-43 106-67-16,39-86-76 15,4-2-61-15,0-4-45 16,6-2-56-16,13-6-35 16,5-2-21-16,1-4-74 0,-1 0-35 15,-2 0-12-15,-6-8 31 16,-5-8 48-16,-6-4 26 15,-5 2 16-15,0 2 51 16,-5 2 24-16,-11 4 52 16,-1 4 17-16,-4 4-57 15,4 2-42-15,1 0-45 16,8 2-18-16,5 8-297 16,3-2-754-16</inkml:trace>
  <inkml:trace contextRef="#ctx0" brushRef="#br0" timeOffset="139466.96">31513 6146 2549 0,'0'0'529'15,"0"0"-238"-15,0 0-14 0,18-108-137 0,5 81-85 16,6 8-34-16,4 4-21 15,3 9-22-15,-1 6 4 16,-4 0 1-16,-4 13 2 16,-7 14-1-1,-11 12-29-15,-7 7 4 0,-2 10 22 32,-4 4 10-32,-16 2 9 0,-7-2 0 0,-2-3 6 15,2-5 10-15,5-10 19 31,6-8 7-31,8-6-35 16,8-8 1-16,0-2-8 16,4-2-60-16,31 10-270 15,-3-4-644-15,-3 2-446 0</inkml:trace>
  <inkml:trace contextRef="#ctx0" brushRef="#br0" timeOffset="139734.91">31638 7018 730 0,'0'0'1037'15,"0"0"-642"-15,0 0 82 16,0 0-170-16,0 0-118 16,0 0-71-16,0 0-50 15,-7 95-30-15,43-95-32 0,1 0-6 16,-2-13-24-16,-6-5-25 16,-5-2 24-16,-8-2 25 15,-8 0 0-15,-3 4 7 16,-5 2 41-16,0 4 15 15,-16 6 45-15,-10 6 3 16,-6 0-60-16,-1 0-26 16,2 14-25-16,4 10-30 15,11-4-250-15,7-6-707 0</inkml:trace>
  <inkml:trace contextRef="#ctx0" brushRef="#br0" timeOffset="140097.09">32171 5963 2058 0,'0'0'867'0,"0"0"-590"15,0 0 15 1,0 0-109-16,-16-110-69 15,36 98-78-15,9 4-30 0,5 4-6 16,-1 4-29-16,-2 2-10 16,-6 20-6-16,-8 12-10 15,-7 10 20-15,-10 10-4 16,0 8 9-16,-14 9 21 16,-13 1 3-16,-4 2 6 15,-3-4 6-15,1-4-5 16,4-9-2-16,7-9 1 15,9-10 0-15,13-12-7 16,0-8-89-16,22-8-166 16,29-6-452-16,-4-4-68 15,-5 0-511-15</inkml:trace>
  <inkml:trace contextRef="#ctx0" brushRef="#br0" timeOffset="140333.47">32356 6639 188 0,'0'0'1238'0,"0"0"-881"15,0 0-10-15,-101 104 38 16,72-69-41-16,5-3-153 15,8-2-78-15,10-2-65 16,6-4-29-16,6-6-19 16,21-6-6-16,8-6-88 15,3-6-74-15,1 0 16 16,-8-6 85-16,-12-10 52 16,-5-2 15-16,-9 0 37 0,-5 0 72 15,0 4 41-15,-9 1-28 16,-11 3-2-16,-3 2-8 15,4 3-65-15,0 0-47 16,5-3-50-16,10 1-431 16,4-5-624-16</inkml:trace>
  <inkml:trace contextRef="#ctx0" brushRef="#br0" timeOffset="140668.28">32672 5785 2328 0,'0'0'538'15,"0"0"-269"-15,0 0 35 16,0 0-113-16,0 0-104 16,0 0-72-16,0 0-15 15,85-28-15-15,-43 50-30 0,-2 4-1 16,-9 8-14-1,-6 2 9-15,-9 6 40 0,-14 2 2 16,-2 5 9 0,0-2 0-16,-21 4 0 0,-1-5 8 15,-2-2 21-15,2-6 10 16,3-6 12-16,6-6-32 16,11-2-13-16,2-1-6 15,0-1-3 1,31 14-238-16,-2-6-786 0,3-5-1065 0</inkml:trace>
  <inkml:trace contextRef="#ctx0" brushRef="#br0" timeOffset="140934.51">32728 6832 1438 0,'0'0'593'16,"0"0"-105"-16,0 0-114 0,0 0-119 15,0 0-78-15,0 0-86 16,0 0-52-16,84 78-39 15,-39-78-12-15,-10-2-41 16,-3-12-11-16,-10-2 36 16,-11-4 28-16,-5 2 40 15,-6-2 53-15,0 3 60 0,0 2-29 16,-13 2-28-16,-9 3-52 16,-5 6-44-16,-26-1-90 15,6 2-583-15,3-1-1105 0</inkml:trace>
  <inkml:trace contextRef="#ctx0" brushRef="#br0" timeOffset="143020.6">31089 3982 1227 0,'0'0'571'0,"0"0"-465"15,0 0 52-15,0 0 14 16,0 0-43-16,0 0-27 16,-152-38-24-16,55 38-47 15,-38 0-13-15,-48 0-5 0,-31 4-13 16,-13 4 7-16,-7 2-2 16,2 4-5-1,-15 6-13-15,-12 4 12 0,-6 4-4 16,-4 4-2-1,-3 5-4-15,-2-1 5 0,2 4 6 16,5 4-14 0,1 4-3-16,13 2-7 0,10 4-19 15,15 2-40-15,17-3-34 16,18-7-18-16,20-8 57 16,20-8 49-16,32-10 17 0,30-6 12 15,24-4 8-15,9-4-7 16,-2 0 0-1,0-2 0-15,2-2-1 0,16-2-1 16,15 0 1-16,11 0 5 16,7 0 45-16,5-2 35 15,4-2-9-15,-2 0 3 16,2 4-21-16,-3 0-34 16,-1 0-18-16,-5 2-6 15,-4 20-16-15,-3 12 16 0,0 14 1 16,0 12 14-1,3 9 3-15,-1 9-9 0,4 6 16 16,-3 18 2-16,-3 24 1 16,5 23 3-16,1 5-7 15,10-7-8-15,0-17-1 16,0-19-14 0,6-16 5-16,0-14-5 0,0-19 0 15,-1-6 7-15,-1 8-7 16,0 4-1-16,0 1 7 15,0-13-7-15,0-10 0 0,1-12 0 16,1-10-1 0,10-8 1-16,11-8-69 15,15-6 51-15,20-2 17 0,36 0-4 16,45-8 5-16,51-6 0 16,28 4 1-16,10 4 20 15,-5 6-15-15,-13 0 19 16,0 14 1-16,-11 10-16 15,-20 4-3-15,-43-1-5 16,-40-4-1 0,-32-5 12-16,-24-1 10 0,-7 1-14 15,-3 0 4-15,-10 0-12 16,-12 0 17-16,-10 2 66 0,-2 2-2 16,0 4-18-16,3 4-47 15,7 8-7-15,9 6 4 16,10 4-13-1,6 5 0-15,9 1-1 0,12-2 1 16,6-4 19-16,7-4-3 16,8-6 6-16,2-2 12 31,0-4-19-31,-6-2 8 0,-9 0-12 0,-6 0-12 16,-8 2 10-16,-6-1-9 15,1-4-1 1,-1 0 12-16,6-5-11 15,5-4-1-15,10-6 5 16,10-8 1-16,12-4 6 16,11 0 15-16,7 0 4 15,4-4 17-15,3-4-15 16,-4 4 10-16,4 0-13 16,13 4 8-16,18 0-4 15,26 14-19-15,11 4 2 0,-1 0 8 16,-12-4-24-1,-12-4 13-15,1-4-7 0,-2 2-6 16,-2 2 15-16,-5 0-16 16,-7 2 0-16,-4-4 13 15,-7-6-12-15,-4-2-1 16,-20 0 0-16,-21 0 0 16,-14-4-1-16,-5-6-6 15,8-4-11-15,14-4 17 16,11-2-23-16,-5-2 12 15,-1 2 11-15,1-2-2 16,1 0 1-16,-9-1 2 16,4 2-6-16,-4-3 5 0,-6 4-18 15,-6-1-6-15,-7 3 25 16,-15 2 0-16,-14 0 7 16,-6 2-7-16,-6-2 26 15,0 1 1-15,2-4-17 16,2-1 2-16,2-4-3 15,4-4 0-15,-1-6 21 16,-3-6-9-16,-2-10 41 0,-2-12 25 16,0-25-24-1,4-29 12-15,9-31-23 0,-5-11-22 16,-2 4-4-16,-12 8-16 16,-17 17-9-16,-4 5 6 15,-4 24-7-15,-11 20 0 16,-1 21 8-16,3 9-8 15,-1-6 14-15,3-6-14 16,-1-6 0-16,8-1-1 16,2 3 2-16,2-4-1 15,0-2 0-15,0 2 0 16,-7 5-1-16,-11 5-20 16,-8 6 8-16,-10 6 11 0,-8 2-4 15,-6 2 6 1,-10-4 0-16,-7-2 11 0,-8-4-11 15,-12-5-9-15,-27-9 1 16,-35-10-7-16,-36-10-12 16,-18-1 6-16,5 11 2 15,11 8 5-15,13 14 13 16,-4 0-18-16,-5-1 5 16,0 1 8-16,-6-2 5 15,-8 4-7-15,-3 8-5 16,-9 4 1-16,-5 6 6 15,2 6-12-15,0 3 12 16,-1 4 5-16,-6-2 1 16,-6 1 0-16,-4 5 2 0,-1-3-1 15,1 5 3-15,-3 3-4 16,3 4 0-16,9 6-1 16,16 4-5-16,28 0-117 15,32 8-156-15,50 0-310 16,34-4-582-16</inkml:trace>
  <inkml:trace contextRef="#ctx0" brushRef="#br0" timeOffset="143199.5">29127 4624 2635 0,'0'0'0'15,"0"0"-445"-15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41:30.4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7022 988 529 0,'0'0'884'0,"0"0"-597"0,0 0 51 15,0 0-6-15,0 0-91 16,0 0-58-16,0 0 4 15,54-50-35-15,-52 42-48 16,-2-2-26-16,0-4-26 16,0 0-24-16,0-6-9 15,-16 0-18-15,-3-6 8 0,-6-2-9 16,-6-6 1-16,-7-2 8 16,-7-4-9-16,-1-4 6 15,-8-3-6-15,-4 3 0 16,0 4 0-16,-2 2-6 15,2 6 5-15,0 6-9 16,1 4 10 0,-1 4 1-16,0 4 1 0,-5 0-1 15,-1 6-1-15,-3 2-3 16,-5 6 2-16,1 0 0 0,-2 2-12 16,-3 16-11-1,-2 5-6-15,-2 6 18 0,-3 3 4 31,-2 2-5-31,-1 2 1 0,-3 4 11 0,4 1-5 16,2 0 6-16,5 8 1 16,10 2 0-16,5 6 4 15,9 7-5-15,7 4 0 16,7 6-1-16,3 1 9 16,1 1-7-16,5 0 0 15,2 2 0-15,4 3 8 16,5-2-6-16,9 6 19 0,7 3 1 15,4 4 1 1,0 3 0-16,6-1-9 0,15 0-2 16,2-2-5-16,6 0-7 15,7-3 10-15,3-5 1 32,3-6-11-32,7-1 10 15,4-8-11-15,7 0 1 0,8-5-2 16,3-4 3-16,6-2-2 15,-1-6 4-15,2-8-2 16,-4-5 2-16,-5-7-2 0,-3-8 10 16,-1-6 6-16,-1-6-5 15,1-4 8 1,0-6 2-16,2-2-11 0,2 0 12 16,0 0-9-16,0 0-6 15,-2-8 4-15,0-2-11 16,0-3-2-16,-3 2 9 15,-1-1-9-15,-3-2 15 16,-2 0-15-16,-4 0 1 16,-4-3-6-16,0 1 5 15,-2 2 0-15,-3-1 0 16,-1-2 0-16,1 1-1 16,-3-2 1-16,1-4 0 0,1 0 0 15,-2-2 0-15,3-2 7 16,0 0-7-1,-3-2 2-15,0 0 2 0,0-2-3 16,1-2-1-16,-3-3 6 16,-2 2-6-16,-5-6 0 15,0 3 0-15,-3-2 8 16,-4 0-5-16,-1-2-2 16,-2 0 0-16,-4-2 21 15,-3-2-1-15,-3-5 3 16,-1-1 8-16,-1-4-22 15,-1-6 17-15,2-8-10 16,-1-2-8-16,3-4 10 0,-1-1-17 16,3 3 8-16,-1 2-10 15,-1 2-7-15,-3 2 6 16,-3-1 1 0,-5 5 0-16,-3 0 1 0,0 2-1 15,0 2 0-15,-7 1 6 16,-6 6-4-16,-3-4 5 15,-1 5-6-15,-4 0-1 16,-1 0 10-16,-3 2-10 16,-4 2 0-16,-4 2 0 15,-7-3 0-15,-6 3 0 0,-12 0 1 16,-12-2-1-16,-12 0 14 16,-7 0-14-16,-7 0-2 15,5 1-35-15,6 8-94 16,-11 1-143-16,20 9-483 15,19 13-974-15</inkml:trace>
  <inkml:trace contextRef="#ctx0" brushRef="#br0" timeOffset="3451.99">20284 4827 2410 0,'0'0'527'15,"0"0"-238"-15,0 0-48 16,0 0-128-16,0 0-79 15,0 0-13-15,2-11-10 0,3 27-5 16,-1 8 10 0,5 5 5-16,0 0-9 0,0-2 0 15,2-5-11-15,5-8 11 16,1-8 23-16,12-6 32 16,16 0 25-16,17-22 2 15,38-25-12-15,41-26-82 0,39-28 0 16,7-7 0-16,-30 18 0 15,-46 25 0-15,-49 31 0 16,-22 12 0-16,-6 2 0 0,-6 4 0 16,-7 4 0-1,-15 8-3-15,-6 4-49 0,0 0-53 16,-40 29-132-16,-2 0-284 16,-3 0-516-16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6:48:2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 4437 1706 0,'0'0'396'0,"0"0"-8"15,0 0-15-15,0 0-61 16,7-108-81-16,-5 108-116 16,3 18-67-16,-1 44 8 15,3 45 67-15,-3 43-50 16,1 16-35-16,4-7-26 15,2-41 1-15,3-46-13 16,-2-24-42-16,2-17-109 16,6-12-64-16,2-14 40 15,5-5-51-15,9-86-110 16,-5-3-296-16,-6-7-86 0</inkml:trace>
  <inkml:trace contextRef="#ctx0" brushRef="#br0" timeOffset="172.58">2248 4484 1438 0,'0'0'603'0,"0"0"-354"16,0 0 44-16,0 0-20 16,0 0-22-16,2 162-59 15,2-82-70-15,-2 8-21 16,3 5-64-16,-3-3-26 16,-2-8-11-16,3-8-78 0,-3-16-205 15,0-26-309-15,-8-18-219 16,-7-14-315-16</inkml:trace>
  <inkml:trace contextRef="#ctx0" brushRef="#br0" timeOffset="346.38">2015 4957 2293 0,'0'0'550'16,"0"0"-206"-16,0 0-127 0,0 0-101 15,0 0-82 1,0 0 1-16,154-18-35 0,-49-7-110 15,-15 2-436 1,-11 0-740-16</inkml:trace>
  <inkml:trace contextRef="#ctx0" brushRef="#br0" timeOffset="944.17">2771 4943 2309 0,'0'0'372'15,"0"0"-159"-15,0 0-105 0,0 0-56 16,145-25-30-16,-96 6-22 16,-4-7-64-16,-10-1-16 15,-12 1-18-15,-14 2 59 0,-9 4 33 16,-7 6 12-16,-22 10 4 16,-6 4 38-16,-8 14-25 15,1 23 0 1,4 9 0-16,9 6 29 0,13 0 48 15,12-2-41-15,4-6 13 16,16-8 0 0,19-10-36-16,14-14-14 0,11-12-3 0,6-4 7 15,2-26 10 1,-8-10-36-16,-9-6 23 0,-13-4-8 16,-14 3 15-16,-10 5 40 15,-7 10-5-15,-5 10 2 16,-2 14 22-16,0 8-56 15,0 3-33-15,0 24-11 16,0 11 11-16,8 9 20 16,4-1-20-16,5-4-5 15,4-8 4 1,1-12 2-16,2-10-1 0,1-10 6 16,0-2-5-16,1-12 18 15,1-16-17-15,0-6-1 0,1-2-1 16,-3-2-1-16,0 6-1 15,-3 7-13-15,-2 14 3 16,-2 7 12 0,0 4-18-16,1 12-10 0,2 13 14 15,-1 8 6-15,2 1 7 16,-2 0 1-16,1-6-57 16,-4-8-14-16,-1-6-106 15,-3-6-89-15,3-8-113 16,-3-8-281-16,-4-10-271 0</inkml:trace>
  <inkml:trace contextRef="#ctx0" brushRef="#br0" timeOffset="1439.83">4380 4642 1209 0,'0'0'755'15,"0"0"-209"-15,0 0-23 0,0 0-203 16,0 0-89 0,0 0-115-16,0 0-76 0,-78 68-23 15,51-22-2-15,5 8 10 16,5 4-1-16,9-1 2 15,8-7-23-15,4-6-3 16,28-8-12-16,15-12 10 31,11-12-4-31,13-12-1 16,7-2-2-16,0-24-8 0,-2-12-4 0,-9-8 9 16,-11-4 12-1,-19-5 0-15,-14-1 2 0,-15 2 20 16,-8 6-2-16,0 8 16 15,-10 16 16-15,-9 12-14 16,-3 12-11-16,0 10-15 16,-2 28-11-16,3 12 0 15,8 8 0-15,9 2 0 16,4-3-1-16,11-9-7 16,24-8-5-16,9-10-30 15,10-12-33-15,33-12-111 16,-14-6-372-16,-7 0-651 0</inkml:trace>
  <inkml:trace contextRef="#ctx0" brushRef="#br0" timeOffset="1676.05">5808 5325 2320 0,'0'0'469'15,"0"0"-200"-15,0 0 68 0,0 0-128 16,0 0-140-16,0 0-39 16,-42 145-30-16,4-85-278 15,-4-6-957-15</inkml:trace>
  <inkml:trace contextRef="#ctx0" brushRef="#br0" timeOffset="2639.23">7105 4834 1722 0,'0'0'652'0,"0"0"-193"16,0 0-85-16,0 0-102 16,0 0-161-16,0 0-84 15,0 0-27-15,-16 33 1 16,16 5 7-16,0 4-8 15,0-2-5-15,4-6 4 16,17-10-16-16,3-10 7 16,3-12 9-16,4-2 2 15,3-8 25-15,-3-20-5 16,-2-4-6-16,-4-4 23 0,-8 0-11 16,-3 4-2-16,-8 7 14 15,-1 11-22-15,-3 10-4 16,0 4-13-16,4 4-37 15,8 20 25-15,4 5 11 16,6 3-1-16,3-4-8 16,4-6-34-16,-2-12-14 15,3-10 16-15,-3 0 22 16,-2-26 19-16,2-12 1 16,-6-8 8-16,2-3 19 15,-2 7-6-15,-8 10 3 0,-4 12 7 16,-2 16-5-16,0 4-23 15,5 16-3-15,3 16 0 16,10 9 21-16,6 3-19 16,8-5-2-16,1-8-66 15,0-13-117-15,-4-20-159 16,-12-23-292-16,-14-8-202 0</inkml:trace>
  <inkml:trace contextRef="#ctx0" brushRef="#br0" timeOffset="2766.09">7521 4325 1490 0,'0'0'1282'0,"0"0"-926"15,0 0-57-15,0 0-186 16,0 0-113-16,0 0-132 16,135 120-736-16</inkml:trace>
  <inkml:trace contextRef="#ctx0" brushRef="#br0" timeOffset="3607.75">9244 4913 2460 0,'0'0'688'0,"0"0"-471"16,0 0 11-16,0 0-133 15,0 0-56 1,89-119-38-16,-62 67 16 0,-3-8-11 16,-9-10 1-16,-6-25 5 15,-6 8-11-15,-3-6-1 0,0 9 8 16,-14 28-2 0,1 12 57-16,-1 30 3 0,-1 14-45 15,-1 61-21-15,6 48-1 16,10 34-1-16,0-7 2 15,12-26 2-15,13-38 13 16,2-28-14-16,6-3 0 16,7-7-1-16,7-10 0 15,-5-23-5-15,-1-5 5 16,-7-35 14-16,-5-20 4 16,-8-25-6-16,-5-28-11 15,-5 6 10-15,-5 17-11 16,-6 25-2-16,0 36 2 0,0 14 1 15,0 14-1-15,0 34-32 16,0 54 32-16,0 7 3 16,0-3-3-1,17-8 0-15,3-26-1 16,4-1-5-16,0-7 0 16,-1-20 0-16,-8-16 6 15,-1-14 8-15,-1-4 4 16,1-28 34-16,1-13-20 15,3-5-19-15,-1 2 8 16,-3 8-14-16,-3 12 5 0,-4 16-6 16,-5 12-13-16,5 6-8 15,2 26-5-15,9 10 26 16,6 11 6-16,9 1-4 16,10-4-1-16,8-9-1 15,2-10-10-15,5-15-26 16,-2-14-12-16,-7-2 7 15,-8-28 40-15,-10-15 1 16,-10-12 1-16,-7-12 14 16,-9-5-15-16,-5 2-10 0,0 6 9 15,-21 20 2 1,-3 19-1-16,-7 25 33 0,-2 7-32 16,-1 35 8-16,8 16-8 15,10 6-1-15,13 4 0 16,3-4-5-16,25-7 3 15,17-13-47-15,10-16-107 16,23-28-293-16,-13-8-306 16,-12-26-645-16</inkml:trace>
  <inkml:trace contextRef="#ctx0" brushRef="#br0" timeOffset="3780.22">9075 4379 2749 0,'0'0'697'0,"0"0"-478"16,0 0-90-16,115 38-27 15,1-24-42-15,44-10-60 16,16-4-1-16,-37-16-362 16,-37-4-1045-16</inkml:trace>
  <inkml:trace contextRef="#ctx0" brushRef="#br0" timeOffset="4443.57">12102 5019 1822 0,'0'0'940'0,"0"0"-703"16,0 0-134-16,0 0-2 15,0 0 54-15,0 0-5 16,71-155-49-16,-52 85-28 16,-6-8-38-16,-4-2-26 15,-7 4 12-15,-2 12-20 16,0 13 5-16,-2 19-4 15,-14 14 8-15,3 12 8 16,4 6-6-16,2 0-12 16,7 22 0-16,0 6 0 15,23 4-15-15,14 0 6 16,11-1-4-16,0-5 2 16,-1-2-5-1,-13-4 16-15,-12-2-8 0,-13 0 8 0,-9 6 0 16,0 2 11-16,-9 6 10 15,-5 4 0-15,6-2-18 16,8 1 4-16,0-6-8 16,24-4 2-16,18-10-1 15,10-11 14-15,8-4-13 16,2-8-2-16,-1-21 1 16,-9-11 0-16,-9-9 9 0,-12-1-1 15,-11-2-7-15,-13 6 26 16,-7 10-18-16,0 10 14 15,-20 14 7-15,-9 12 12 16,-2 0-12-16,0 28-24 16,4 12 0-16,12 6 1 15,11 6-7-15,4-4 0 16,41-4-9-16,17-12 3 16,20-11 5-16,13-17-86 15,38-16-149-15,-21-20-378 16,-23-5-608-16</inkml:trace>
  <inkml:trace contextRef="#ctx0" brushRef="#br0" timeOffset="6072.58">13453 4489 1468 0,'0'0'1174'0,"0"0"-596"0,0 0-124 16,0 0-263-16,0 0-58 15,0 0-65-15,0 0-50 16,-108 22-6-16,85 28-12 15,0 11 0-15,9 5 0 16,14 0 0-16,8-6 0 16,31-10-27-16,15-18-21 0,8-15 12 15,1-17 10-15,-5-3 17 16,-8-26 9-16,-12-14 2 31,-9-7 17-31,-8-4 32 0,-11 0-12 0,0 8-4 16,-8 12-35-16,-2 16 0 15,0 16 0-15,0 2 0 16,0 30 0-16,0 12 0 16,2 10 0-16,13 4 0 15,8-6 0 1,8-8-21-16,2-12-8 0,5-13-10 0,-1-16 5 16,-6-1 13-1,0-14 21-15,-5-16 10 0,1-6-9 16,-3-4 4-16,-1 0-5 15,-4 4-7-15,-5 8 2 16,-5 12 5-16,-3 12 0 16,-3 4 0-16,2 18-8 15,1 18 8-15,5 10 18 16,9 4-18-16,7 0-8 16,9-6 1-16,4-9-40 15,3-15 7-15,-4-14-2 16,-7-6 28-16,-6-14 14 0,-8-20 12 31,-4-8 8-31,-6-11 1 0,-6-5-12 0,-2-2-8 16,0 2 0-16,-10 10-1 15,-9 11 13-15,2 18-11 16,1 15 5-16,3 4-7 16,6 8-5-16,7 16 4 15,0 6-9-15,9-2 9 16,20 0-9-16,11-4-15 31,4-4 14-31,3-6-17 16,-2 0-1-16,-5-2 17 15,-8 0 2-15,-8 4 8 16,-9 0 2-16,-4 4-13 0,-3 4-2 16,0-2 15-16,5 0-1 15,5-5 1-15,5-7-15 16,6-6-3-16,2-4 9 15,2-3 9-15,3-16 9 16,-5-8 16-16,0-7 19 16,-4-8 20-16,-2-6-14 15,-4-4-22-15,-4 2-7 0,-7 4-15 16,-5 10 0-16,-5 11 2 0,0 15 23 16,0 9 19-16,0 1-42 15,0 5-8-15,0 19 0 16,0 9-9-16,11 5-7 15,15 0 1-15,11 0-17 16,3-2 11-16,-1-4-12 16,-3 0-1-1,-7-4 22-15,-9-2-30 0,-9-2-15 16,-11-3-3-16,0-3-3 16,-19-3 15-16,-15-2 27 15,-4-5 11-15,4-7 9 16,13-1-6-16,11 0 7 0,10-19 38 15,14-13-26 1,28-11 8-16,12-5-20 0,8 0-8 16,3 4 7-16,-9 12-4 15,-12 10 4-15,-15 12 1 16,-11 10 2-16,-12 2 26 16,-6 24-2-16,0 10 4 15,0 10 0-15,0 2-30 16,0 1 0-16,3-8-24 15,15-9-22-15,8-9 25 16,8-15 10-16,6-8 11 0,2-2 24 16,3-22 0-16,-1-8 36 15,-1-3 3-15,-5-1-15 16,-7 4-5-16,-10 6-2 16,-5 8-7-1,-7 12 0-15,-1 6-34 0,-2 0-13 16,3 20-5-16,4 8 18 15,1 4-9 1,3 0-12-16,1-1-48 0,0-9-23 16,2-7 31-16,-2-10 35 0,-3-5 14 15,3-2 12 1,3-19 19-16,-4-8-10 0,5-4 10 16,-1 1 14-16,3 0-22 15,-2 10 16-15,3 8 0 16,2 8-26-16,0 6 21 15,6 0-16-15,7 16-5 16,4 0 15-16,7 2-15 31,5-6-2-31,2-6 1 0,0-6-6 0,-7 0 6 16,-4-18 1-16,-7-10 0 16,-9-8 20-16,-8-6-21 15,-12-8 6-15,-11-4-6 0,0-1-39 16,-22 8 32-16,-17 7-11 15,-7 17 18 1,-3 17-11 0,2 6 1-16,4 29 8 15,12 15-4-15,16 10 6 16,13 4 11-16,2 2 0 16,24-4-10-16,17-6-2 15,5-10-33-15,8-14-73 16,-1-13-131-16,-2-16-138 15,-12-20-245-15,-20-8-133 0</inkml:trace>
  <inkml:trace contextRef="#ctx0" brushRef="#br0" timeOffset="6247.36">15393 4207 2583 0,'0'0'762'0,"0"0"-555"16,0 0-17 0,0 0-97-16,0 0-93 0,0 0-87 15,0 0-362-15,76 0-979 0</inkml:trace>
  <inkml:trace contextRef="#ctx0" brushRef="#br0" timeOffset="8175.21">17517 4173 1187 0,'0'0'836'0,"0"0"-326"16,0 0-57-16,0 0-157 15,0 0-41-15,0 0-83 16,0 0-125-16,35-100-22 16,9 57-10-16,8 3-4 15,-3 4 0-15,-7 12-11 16,-6 16 0-16,-7 8 0 0,-2 18-1 15,-5 26 1-15,0 18-6 16,-2 13 6-16,1 3-6 16,-4-4-13-16,3-10-71 15,-1-14 25-15,-4-18 29 16,5-14 26-16,2-18 10 16,2 0 13-16,10-30 53 15,4-12-24-15,6-10-18 16,1-8-3-16,2-4-9 15,-7 2 3-15,-5 12-9 16,-10 17-5-16,-7 21-1 16,-9 12-37-16,-3 20-14 15,-2 20 33-15,2 9 18 0,2 1 0 16,3-4-13-16,7-8-43 16,5-10 5-16,5-14-6 15,3-12 11-15,6-2 34 16,0-14 12-16,1-14 21 15,0-6 8-15,-3-2 16 16,-1 0 13-16,-6 4-17 16,-5 7 2-16,-9 13-1 15,-8 12-24-15,-1 0-8 16,-1 16-9-16,3 15 9 16,2 2 8-16,4 4-18 0,7-3-2 15,0-4 2 1,5-8 1-16,1-10 9 0,-1-10-4 15,-2-2 14-15,-4-4 5 16,-3-20-17-16,-5-6-7 16,-5-6 10-16,-3-8-11 15,-3-2 0-15,0 2-23 16,-11 3-17-16,0 14 29 16,-1 10 8-16,6 11 3 15,6 6 0-15,0 6-29 16,4 16 28-16,25 5-10 15,18-1 11 1,14-5 12-16,16-6-11 16,10-9 0-16,2-6 0 0,-2 0-1 15,-9-6 0-15,-14-9-1 16,-14 1 1-16,-19 0 5 16,-13 6-5-16,-11 2-1 15,-7 6 0-15,0 0-18 16,0 0-10-16,-10 14-6 15,-9 11 35-15,-8 8 11 16,-4 6-11-16,-3 1-2 16,3 2 1-16,9-4 1 15,11-6-1-15,11-8 0 16,0-8-13-16,21-10 14 0,12-6 22 16,4-2-7-16,3-22 0 15,-2-10-6-15,-5-8 21 16,-6-12-4-16,-5-24 4 15,-3-31-5-15,-4-25-24 16,-7 8 5-16,0 29-6 16,-8 41 0-16,0 32 11 15,0 8-11-15,0 8 27 16,0 8-27-16,-3 10-6 16,-4 36-10-16,-1 32 16 15,-1 35 0-15,2-3 3 0,4-9-2 16,3-18-1-1,0-26 0-15,6 1-1 0,13 0-5 16,8-16-2-16,4-14-22 16,5-14 0-16,3-10-3 15,2-4-4-15,1-2 13 16,1-14-17-16,-3-4 13 16,-2 0-43-16,-12-2-73 15,-5-2 8-15,-10 0 37 16,-11 0 39-16,0 6 39 15,0 2 2-15,-5 6 19 0,-1 7 18 16,1 3-4-16,2 0-14 16,3 11 1-16,0 7 41 15,0 0 29-15,6 0-26 16,9-4-17-16,5-2-10 16,4-6-6-16,-2-6 21 15,1 0-15-15,-8 0 7 16,-5-16 56-16,-10-2-15 15,0-4-28-15,0-2-32 16,-19 0 3-16,-1 4-5 16,-1 3 5-16,-4 10-7 15,0 7-2-15,-2 0-3 0,6 24 2 16,-2 8 0-16,7 10 1 16,10 4 19-16,6 0-18 15,0-2 0-15,22-6 0 16,16-10 5-16,11-10 0 15,14-10 0-15,3-8-4 16,1-8 23-16,-3-20-10 16,-6-12-7-16,-8-10 40 15,-8-14-15-15,-2-26-3 16,-9-31-9-16,-9 7-11 16,-11 16 28-16,-11 21-11 0,0 40 21 15,0 5 27-15,-11 14-13 16,-2 18-62-1,-3 19-14-15,-1 52 0 0,3 37 13 16,8 2-5-16,4-6-9 16,2-18 13-16,10-21-25 15,17 1-10-15,11 2-58 16,16-12-88-16,8-16-19 16,40-19-285-16,-15-13-268 15,-11-8-259-15</inkml:trace>
  <inkml:trace contextRef="#ctx0" brushRef="#br0" timeOffset="8343.21">21600 4448 77 0,'0'0'2185'16,"0"0"-1527"-16,0 0-157 15,0 0-259-15,0 0-34 0,50 118-103 16,-44-82-64-16,-6 6-41 15,-38 14-26-15,-15-10-289 16,-10-10-911-16</inkml:trace>
  <inkml:trace contextRef="#ctx0" brushRef="#br0" timeOffset="10747.44">1526 6378 624 0,'0'0'1434'16,"0"0"-971"-16,0 0 48 0,0 0 1 15,0 0-266-15,0 0-104 16,26-46-61-16,-26 77-78 16,0 33 14-16,0 38-14 0,0 38 24 15,5 11-20 1,4-25 2-16,4-36-9 0,-1-40-14 15,-4-18-54-15,5-11-139 16,-1-21-261-16,-6-44-70 16,-3-27-285-16,-3-11-194 0</inkml:trace>
  <inkml:trace contextRef="#ctx0" brushRef="#br0" timeOffset="10982.84">1548 6212 1603 0,'0'0'778'16,"0"0"-117"-16,0 0-197 15,0 0-294-15,0 0-109 0,0 0-53 16,0 0 7-16,101-4-8 16,-46 24-7-1,7 4 0-15,-4 6-84 0,-6 4-91 16,-17 4-65-16,-22 3 48 16,-13 5 52-16,-33 0 140 15,-27 0 85-15,-14-2 77 16,-1-8 29-16,11-6-51 15,16-10-62-15,21-10-27 16,25-8-51 0,2-2-51-16,67-18-258 0,2-8-406 0,1 2-781 15</inkml:trace>
  <inkml:trace contextRef="#ctx0" brushRef="#br0" timeOffset="12739.56">2161 6555 1822 0,'0'0'851'16,"0"0"-472"0,0 0-33-16,0 0-211 0,0 0-91 0,0 0-25 15,-47 122-19 1,47-82-12-16,18-8-11 0,13-10-85 16,14-14-4-1,1-8 19-15,1-12 42 0,-9-21 35 16,-13-10 16-16,-12-5 38 15,-13-6 33-15,0 2 2 16,-27 6-6 0,-7 8 1-1,-1 12 29-15,2 16-14 0,8 10-32 16,12 0-35-16,13 24-16 16,2 7-21-16,34 0 5 0,20-7-79 15,15-12-26-15,9-12-38 16,4-6-63-16,-10-24 50 15,-14-10 145-15,-16-5 27 16,-19 1 150-16,-16 4 87 16,-9 8 37-16,0 6-58 15,0 12-56-15,-2 12-13 16,-5 2-147-16,-1 26 0 16,-2 44 0-16,-1 45 0 15,7 41 0-15,4 13 0 16,0-15 0-16,11-38 0 15,3-46 0-15,-1-28-89 0,-7-17-38 32,-1-10-59-32,-5-12-12 0,0-3 26 0,0-35 11 15,-11-24-130-15,-7-34-11 16,2-35 46-16,5 4 21 16,5 11 109-16,6 19 126 15,0 34 213-15,0 4 161 16,0 6 150-16,11 18-148 15,6 11-121-15,10 14-137 0,8 7-79 16,13 1-22-16,5 27-17 16,-2 8-5-16,-6 11-59 15,-14 1-76-15,-18 0-25 16,-13-4 47-16,-11-2 76 16,-22-10 42-16,-7-5 23 15,2-12 7-15,11-7 38 16,12-8 28-16,15 0 13 15,0-16-11-15,26-12-73 16,16-10-14-16,12 0 1 16,4 2-11-16,-4 8-1 15,-12 12 0-15,-9 10 1 0,-12 6 4 32,-8 6 12-32,-7 20-2 0,-2 6 15 0,-4 6-24 15,4 0-6-15,0-4-3 16,4-7-29-16,8-12-7 15,6-11-34-15,9-4-10 16,3-8 65-16,4-18 6 16,-4-6 12-16,-5-2 12 15,-6 0 33-15,-7 6 34 16,-5 8-1-16,-6 8 9 16,-3 8-3-16,1 4-56 0,3 0-28 15,3 18-36 1,9 6 21-16,6 6 15 0,7-2-30 15,8-6-17-15,3-10-25 32,2-12-57-32,-1 0-7 0,-6-20 47 15,-5-10 61-15,-10-8 28 0,-2-8 18 16,-7-4 28-16,-4-10 26 16,-5-4-25-16,-4 1-10 15,0 5-4-15,0 16 9 0,-4 16 74 31,-7 24-14-31,3 4-84 0,-2 54-18 0,4 10 0 32,6 16 1-32,0 11 4 15,18-15-5-15,22 2 0 16,13-16-25-16,12-18-62 0,6-24-8 0,0-20-58 31,-3-2-39-31,-11-28 22 16,-10-9 47-16,-12-6 84 15,-10 1 28-15,-10 2 11 16,-10 4 47-16,-5 8 34 16,0 8 71-16,-13 10 45 15,-10 10-62-15,-8 6-74 0,-3 24-46 16,-3 12-13-16,1 8-4 16,7 0 1-16,13-8 1 15,12-7-12-15,4-16-32 16,14-11-17-16,15-8 10 15,6-1 51-15,1-24 21 16,-5-3 13-16,-2-4 29 16,-6 2 9-16,-6 2-16 15,-3 6-13-15,-6 8-28 16,-1 8-13-16,-1 6-2 16,4 2-26-16,-1 20 15 0,4 8 2 15,3 2 9-15,1-2 0 16,1-4-15-16,0-5-8 15,2-14 1-15,2-7 20 16,1 0 2-16,4-14 11 16,-4-12-4-16,6-4 16 15,-2-2-22-15,2 4 8 16,-4 6 0-16,-5 6-2 16,-2 8 1-16,-4 8-7 15,-4 0 5-15,3 14-6 0,1 12-2 16,-1 4 2-16,3 4 0 15,-1-4-19-15,6-8-25 16,4-8-31-16,-1-10-19 16,0-4 47-16,3-8 38 15,-5-14 9-15,1-4 51 16,1-6 6-16,0 0 0 16,5-2-27-16,0 4-13 15,-2 8 5-15,-2 10-10 16,-6 10 5-16,-3 2-4 15,-3 14-12-15,-3 12-1 0,1 4-7 16,-3 0-83 0,4-6-152-16,3-18-369 0,1-6-313 15,-3 0-194-15</inkml:trace>
  <inkml:trace contextRef="#ctx0" brushRef="#br0" timeOffset="12875.28">5354 6182 2096 0,'0'0'1043'16,"0"0"-485"-16,0 0-344 16,0 0-214-16,0 0-12 0,0 0-584 15,0 0-1087-15</inkml:trace>
  <inkml:trace contextRef="#ctx0" brushRef="#br0" timeOffset="13641.13">5834 6671 1026 0,'0'0'1383'0,"0"0"-1071"16,0 0-191 0,37-114 2-16,-16 74-74 0,4-5-31 15,2-6-6-15,-2-6 19 16,-6-11 68-16,-5-8 9 15,-5-8 12-15,-9-9-47 16,0 5 14-16,-11 10-21 16,-7 22 44-16,0 24 2 15,2 26-34-15,1 12-70 16,-5 56-8-16,7 42-1 16,13 33 1-16,0-3-1 15,15-28-5-15,16-34-3 16,2-26 9-16,13-3-2 0,2-5-14 15,4-8-4 1,-8-16 8-16,-6-14 12 0,-10 0 10 16,-5-24 23-1,-5-6 0-15,-3-2-13 16,-3 2-5-16,-3 7-6 16,-3 12-9-16,1 11-9 15,2 2-24-15,4 28-19 0,8 8 37 16,3 6 1-16,7-2-16 15,7-8-19-15,0-12-50 16,-1-12 25-16,-3-10 49 16,-5-4 25-16,-7-24 83 15,-3-10 26-15,-7-4-5 16,1-2-10-16,-1 2-37 16,-5 6 3-16,-1 8-60 15,-4 11 0-15,-2 12 0 16,0 5 0-16,0 11 0 15,0 29 0-15,0 35 0 16,0 39 0-16,2 39 0 16,6 13 0-16,-2-10 0 0,-3-34 0 15,-3-41-62-15,0-29-5 16,0-16-5-16,-17-4 25 16,-6-8 47-16,-12-10 0 15,-4-14 59-15,-8-10-7 16,0-26-1-16,9-14 3 15,14-26-46-15,15-2 4 16,9-9-12-16,25-5-23 16,21 14-2-16,14-4-64 0,9 7-77 15,25-7-308 1,-16 16-255-16,-20 12-128 0</inkml:trace>
  <inkml:trace contextRef="#ctx0" brushRef="#br0" timeOffset="13845.47">6389 6039 1704 0,'0'0'1160'0,"0"0"-467"16,0 0-399-16,0 0-49 16,0 0-245-16,0 0 0 15,139-10 0-15,-79 10 0 0,2 0 0 16,5 0 0-16,-18-1-210 15,-17-3-892-15</inkml:trace>
  <inkml:trace contextRef="#ctx0" brushRef="#br0" timeOffset="14305.45">8225 5945 1822 0,'0'0'875'0,"0"0"-310"15,0 0-216 1,0 0-84-16,0 0-45 15,0 0-220-15,0 0 0 0,-58 52 0 16,45 69 0-16,-3 47 0 16,3 18 0-16,13-7 0 15,7-27 0-15,33-51 0 0,16-27 0 16,35-16-41 0,38-34-122-16,12-24-209 0,-16 0-475 15,-38-22-551 1</inkml:trace>
  <inkml:trace contextRef="#ctx0" brushRef="#br0" timeOffset="14980.97">8963 6148 2448 0,'0'0'843'16,"0"0"-495"-16,0 0-116 15,0 0-130-15,0 0-99 16,0 0 3-16,0 0-12 16,4 158-10-16,15-90-50 15,2-6-68-15,6-15-44 16,6-15-5-16,4-20 65 16,-4-12 115-16,-2-4 3 15,-7-24 85-15,-6-8 62 16,-2-6-12-16,-3-3-23 0,0 3-38 15,-1 4-35-15,-3 10-23 16,-3 10 7-16,-2 10 2 16,0 8-15-16,0 0-10 15,2 18-14-15,5 8 13 16,3 6 0-16,3 0-11 16,-1-4-30-16,-1-6-7 15,-1-9 5-15,-3-9 13 16,0-4 31-16,5-3 13 15,4-18-1-15,6-5 18 16,3-7 3-16,-2 5-4 0,-2 2-10 16,-7 8 1-1,-5 12-5-15,-4 6 1 0,-2 4-16 16,2 24-15-16,-1 15 15 16,4 2 0-16,3 4 12 15,4-7-12-15,0-14-16 16,1-12 2-16,-2-14-8 15,0-2 22-15,0-14 7 16,-1-16 11-16,4-4 17 16,1-2-20-16,2 0-8 15,1 1 1-15,2 5-8 16,-3 8 0-16,1 8-1 16,-3 10 1-16,-2 4-2 0,0 2-10 15,2 18 6-15,1 4-3 16,-1 4-6-16,1-2-27 15,-4-2-40-15,-3-6-103 16,-7-10-129-16,-9-8-163 16,0-1 203-16,0-17-423 0</inkml:trace>
  <inkml:trace contextRef="#ctx0" brushRef="#br0" timeOffset="15138.34">9159 5899 2549 0,'0'0'880'16,"0"0"-551"-16,0 0-172 15,0 0-157-15,0 0-163 16,143-10-512-16,-63 20-903 0</inkml:trace>
  <inkml:trace contextRef="#ctx0" brushRef="#br0" timeOffset="15509.34">10889 5789 1850 0,'0'0'664'0,"0"0"-302"16,0 0 15-16,0 0-145 16,0 0-176-16,-70 106 4 15,52 15 49-15,0 37-22 16,5 14 14-16,13-5-29 15,0-17-39-15,11-25-18 16,9-27-15 0,-2-26-51-16,-4-20-230 0,-6-26-346 31,-6-14-270-31</inkml:trace>
  <inkml:trace contextRef="#ctx0" brushRef="#br0" timeOffset="16235.15">10746 6214 1967 0,'0'0'798'0,"0"0"-298"15,0 0-245-15,0 0-149 16,0 0-79-16,116 2-27 16,-52 18-51-16,3 4-159 15,-7 7-37-15,-16-2 2 0,-17 5 33 16,-27 3 114-16,-2-3 98 15,-40-2 22-15,-14-2 120 16,0-4 5-16,5-8 16 16,15-6 5-16,19-8-18 15,17-4-26-15,4 0-73 16,36-20-51-16,20-8-28 16,11-10-59-16,10-5-2 15,-3 2 12-15,-11 0 8 16,-17 9 67-16,-15 8 2 15,-20 10 29-15,-15 10 99 16,0 4-33-16,-7 8-25 0,-13 18-52 16,1 10-18-16,5 2-2 15,14 2-5 1,0-5-50-16,27-12-32 0,17-6-53 16,9-13 66-16,1-4 29 15,-5-6 7-15,-13-16 34 16,-17-8 6-16,-14-1 23 15,-5-2 44-15,-7 0-16 16,-15 3 14-16,2 4-23 0,2 8-23 16,9 8 71-1,7 2-9-15,2 6-14 0,5 0-41 16,21 2-25-16,10 0 30 16,11 0-6-16,6 6-23 15,7 6 16-15,0 8-18 16,-2 4-2-16,-4 8 1 15,-12 4-17-15,-11 5-50 16,-15-5-53-16,-11-4-35 16,-5-8 42-16,-5-8 104 15,-13-10 10-15,-2-6 132 16,2 0 31-16,2-22-24 16,8-8 23-16,6-9-63 15,2-2-18-15,6-4-52 16,23-1-20-16,7 8-9 0,4 8-7 15,0 16-44-15,2 12-93 16,5 16-130-16,-13 16-267 16,-5 2-630-16</inkml:trace>
  <inkml:trace contextRef="#ctx0" brushRef="#br0" timeOffset="16534.64">12582 5717 1577 0,'0'0'933'16,"0"0"-381"-16,0 0-239 15,0 0-214-15,0 0-63 0,-21 164 15 16,21-48-31 0,0-1-8-16,0-11-3 0,0-18-8 15,0-21 8-15,0-1-9 16,0 0-107-16,0-18-92 16,-6-16-53-16,-17-28-229 15,3-2-77-15,3-10-1164 0</inkml:trace>
  <inkml:trace contextRef="#ctx0" brushRef="#br0" timeOffset="17273.24">12437 6266 834 0,'0'0'1635'0,"0"0"-914"0,0 0-338 16,0 0-156-16,0 0-160 16,131-54-55-16,-60 44-12 15,10 2-58 1,-1 0-118-16,-7-2-110 0,-8 2-61 15,-18-4-120-15,-21 0 297 16,-14 0 170-16,-12 0 55 16,-7 4 174-16,-22 8-30 15,-9 0-38-15,-4 14-11 16,-3 22-59-16,5 8-26 16,11 4-27-16,11 2-30 0,16-8 1 15,2-7-9-15,18-12 10 16,13-10 46-16,9-12 1 15,0-1-15-15,2-15 9 16,-3-14 0-16,-4-7-20 16,-6-2 26-16,-2-2-27 15,-7 2-13 1,-6 6 2-16,-4 8-13 0,-5 10 0 16,-3 14-6-16,-2 0-31 15,0 26-31-15,4 14 62 16,0 8 0-16,8 2 0 15,3-6-18-15,4-8-12 16,1-11 0 0,-1-14 30-16,2-11 3 0,-1 0 22 15,0-19 43-15,4-13-8 16,3-3-29-16,0-2-8 0,2 0-4 16,-2 3-2-16,-3 10-2 15,-4 8-8-15,-2 10-5 16,-5 6-2-16,2 8-5 15,1 20-17-15,1 4 4 16,0 4-17 0,-1-2-38-16,-3-8-40 0,0-12 8 0,-4-7 18 15,0-7 66-15,-3-9 21 16,6-14 36-16,-1-10 45 16,4 1 14-16,3 2-43 15,1 4-11 1,-2 8 7-1,-3 12-18-15,-3 6-16 16,1 2-14-16,5 22-8 16,1 6 1-16,6 6-35 15,2-1-63-15,8-6-159 0,22-17-341 0,-9-8-144 16,-3-4-955-16</inkml:trace>
  <inkml:trace contextRef="#ctx0" brushRef="#br0" timeOffset="17602.53">14366 6082 1877 0,'0'0'956'0,"0"0"-405"16,0 0-266-16,0 0-128 15,0 0-92 1,0 0-53-16,0 0-11 0,-91 94 13 16,71-44-14-16,11 2-6 15,9-2 4-15,5-8-14 16,28-9-38-16,15-14-24 15,10-12 24-15,5-7 54 16,-3-7 11-16,-6-16-2 16,-10-9 43-16,-13-7-2 0,-9 2 5 15,-10-2-11 1,-10 5-28-16,-2 8 28 0,0 12-38 16,-11 14-5-16,-4 0-1 15,-4 22-17-15,0 14 11 16,5 6 5-16,10 4-8 31,4-2 8-31,15-8-79 0,26-9-141 16,11-15-95-16,35-20-235 0,-13-23-167 15,-13-6-471-15</inkml:trace>
  <inkml:trace contextRef="#ctx0" brushRef="#br0" timeOffset="17839.37">14872 5682 2148 0,'0'0'875'0,"0"0"-516"16,0 0-56-16,0 0-177 15,0 0-39-15,62 127 12 16,-20-31-41-16,12 28-17 16,-5 25-41-16,-11 1 0 15,-23-29 0-15,-15-31 0 16,-4-34 0-16,-32-6 0 15,-20 4-75-15,-37 7-105 0,-78-14-341 16,17-16-283-16,7-19-637 0</inkml:trace>
  <inkml:trace contextRef="#ctx0" brushRef="#br0" timeOffset="18437.9">16098 5873 2270 0,'0'0'876'0,"0"0"-425"0,0 0-170 16,0 0-63 0,0 0-218-16,0 0 0 0,0 0 0 15,0 72 0-15,6-10 0 16,14 10 0-16,6 5 0 15,9-11 0-15,-2-14 0 16,-2-17 0-16,-5-20 0 16,-3-15 0-16,-7 0 0 15,-3-24 0-15,1-14 0 16,1-12 0-16,3-10 0 16,-1-2 0-16,1 1 0 15,0 7 0-15,0 18 0 16,-5 20-186-16,3 27-461 15,-3 25-261-15,3 8-274 0</inkml:trace>
  <inkml:trace contextRef="#ctx0" brushRef="#br0" timeOffset="19473.79">17000 6074 1763 0,'0'0'758'0,"0"0"-237"16,0 0-160-16,-81-135-126 15,48 105-91-15,-1 10-54 16,-1 16-30-16,-5 4-27 16,-3 28-33-16,1 18-16 0,5 12 14 15,10 3-4-15,16-7-6 16,11-12 0-16,2-14-25 16,24-14 17-16,10-14 20 15,0 0 17-15,2-20 8 16,-5-12 8-16,-6-6-6 15,-3-2 23-15,-6 0-7 16,-7 4-16-16,-4 10-13 16,-3 9-14-1,-4 11 0-15,0 6 0 0,5 9-29 0,6 20 10 16,11 10 19-16,13 2-6 31,15 0-8-31,12-9-34 0,9-14 0 0,1-18 17 16,-5 0-13-1,-9-28 16-15,-14-12 26 0,-11-8 2 16,-8-9 17-16,-11-3-2 16,-5-6-3-16,-5-6 7 15,-4-4 2-15,0-5 11 16,-4 7-13 0,-8 16 5-16,-1 22 17 0,0 30-2 15,-3 28-39-15,-7 69-31 0,8 41 30 16,9 16-1-1,6-20 2-15,13-38 0 0,16-35-1 16,8-15-5-16,11-4-15 31,4-6 6-31,6-10 15 0,-6-16 1 0,-10-4 8 16,-6-16 11-16,-8-14 16 0,-3-8 5 16,-4-2-41-1,1-3 0-15,-2 6 0 0,0 5 0 16,-5 10 0-16,-3 15 0 15,-4 7 0 1,-1 21-18-16,3 19 0 0,-2 12 6 16,3 2 12-16,3-4-2 15,1-10-5-15,3-12-23 16,2-16 6-16,0-12 19 16,3 0 5-16,1-20 12 15,3-10-12-15,-3-4 20 16,1 0-7-16,-1 4-5 0,-1 6-2 15,-4 8-6 1,2 14-1-16,-1 2-11 0,4 12-13 31,5 16 24-31,6 8 1 0,6 2 0 16,7-4-2-16,8-6-5 16,2-8-8-1,3-13-8-15,-3-7 7 0,-10-5 16 16,-7-21 0-16,-10-6 0 0,-8-6 7 15,-13-4-1-15,-5-4-6 16,-5 0-17-16,0 1-18 16,-19 9 34-16,-4 13 2 15,-6 14-1 1,-5 9 27-16,1 23-26 0,-3 22 17 16,4 14 8-16,9 7-14 15,11 2 9-15,12-2-21 16,12-4-8-16,25-13-8 15,43-16-127-15,-6-12-349 16,-9-20-499-16</inkml:trace>
  <inkml:trace contextRef="#ctx0" brushRef="#br0" timeOffset="20940.95">20700 5811 1243 0,'0'0'1162'16,"0"0"-600"-16,0 0-227 15,0 0-8-15,0 0-147 16,0 0-65-16,0 0-64 31,-27-68-25-31,8 98-15 0,-10 16-10 0,-2 14 6 0,6 13 3 16,9-1-10-16,16-4 0 31,10-8-2-31,32-16-25 16,18-14-6-16,18-16 2 15,8-14-2-15,6-2 1 16,-5-24-20-16,-9-6 25 15,-13-8 0-15,-17-4 27 16,-14-2 9-16,-12-1-3 16,-10 5 12-16,-10 10 4 15,-2 10 8-15,0 12 5 16,0 10-35-16,-2 6-5 16,-3 26-13-16,2 10 17 0,3 5 0 15,3-1 0-15,21-8 0 16,12-10 1-16,7-12 0 15,1-12 1-15,-1-4 19 16,-8-10-19-16,-6-16 9 16,-7-8 8-16,-8-2-7 15,-12-8 7-15,-2-3-2 16,-4-1-16-16,-21 4-4 0,-8 8-43 16,-5 16 7-16,-3 18 11 15,1 2 4-15,5 32 4 16,4 12 12-16,10 6 9 15,15-1 0-15,6-8-30 16,18-12-12-16,24-13 16 16,10-14 17-16,5-2 9 15,1-15 11-15,-2-13 4 16,-9-6 7-16,-5 0 14 0,-9 0 9 16,-6 2 6-16,-4 4-9 15,-8 8-10-15,-1 10-22 16,-6 10-9-16,-1 0-1 15,1 24-31-15,0 16 7 16,-4 11 9-16,0 4 10 16,-4-1 4-1,0-5-26-15,0-13-6 0,3-12 21 16,-1-14 4-16,4-10 8 16,4 0 27-16,3-14 45 15,5-16-38-15,6-9-16 0,7-6-3 16,3-5 0-1,2 1-15-15,-3 9-1 0,-2 12 1 16,-8 10-2-16,-10 16 2 16,-2 2-15-16,-4 22-9 15,-1 18 9-15,1 8-7 16,-3 6 4-16,5-1-50 16,0-9-28-16,4-8 33 15,6-14-27-15,2-14 2 16,8-8 43-16,2-10 45 15,6-20 25-15,-2-8 20 16,-1-6 24-16,-5-2 28 0,-2 1-22 16,-8 7-19-16,-5 13 1 15,-5 10-11-15,-5 15-16 16,0 0-30-16,6 18-25 16,1 20 16-16,6 8 9 15,5 8 0-15,5-1-32 16,4-7-23-16,1-12 10 15,-1-12 6-15,-4-14 39 16,-5-8 0-16,-2-2 82 16,-4-20 26-16,-3-8-7 15,3-8-6-15,-1-6-95 16,5-6 0-16,5-7 0 16,0 3 0-16,3 2-15 0,10 12-138 15,-6 14-441-15,-8 16-1033 0</inkml:trace>
  <inkml:trace contextRef="#ctx0" brushRef="#br0" timeOffset="22213.99">23154 6126 1713 0,'0'0'770'16,"0"0"-127"-16,0 0-300 0,0 0-139 15,56-124-96 1,-35 93-57-16,-3 3 4 0,-7 4 1 16,-6 4-26-16,-5 6-2 15,0 8-13-15,-3 6-15 16,-12 0 0-16,-5 26-16 16,-5 12 16-16,6 12-8 15,5 7 7-15,14-5-5 16,2-6-6-16,31-12-26 15,15-14 20-15,10-14 18 0,2-6 0 16,-2-14 17-16,-10-16-5 31,-7-4 25-31,-10-6 13 0,-9-3-7 16,-6 3-23-16,-5 3-20 16,-5 8 0-16,0 9 0 15,-6 15 0-15,2 5 0 16,0 5 0-16,0 27-47 15,7 12 46-15,5 6-7 16,5 3-7-16,10-5 0 16,6-10-37-16,8-12 5 15,6-16 4-15,5-10-13 16,-1 0 37-16,2-24 5 0,-3-6 14 16,-3-6 21-16,-5-6-3 15,-1-1 12-15,-7 2 1 16,-5 1-17-16,-12 8 14 15,-7 5 8-15,-10 11 3 16,-2 8 2-16,-2 8-31 16,-20 0 3-16,-7 2-13 15,-9 16-18-15,0 6 12 16,5 4-5-16,10-4 11 16,9-1 0-16,14-8-27 15,0-4-24-15,12-5-4 0,13-6 2 16,3 0 53-16,-1-5 0 15,-2-8 2-15,-7-4 35 16,-5 6-7-16,-5 0 8 16,-2 5-13-16,-6 6 4 15,0 0 10-15,0 6-39 16,0 20-28-16,0 17 27 16,0 13 2-16,4 12 4 15,0 10 0-15,1 6-4 16,-1 2-2-16,0 1-11 15,1-7-14-15,-5-8 20 0,0-9-18 16,0-13-9-16,0-13 11 16,-3-12-4-16,-10-15 26 15,-7-10 0-15,-4 0 10 16,-5-17 8-16,0-16-18 16,5-16 12-16,10-15-10 15,14-28-2-15,33-30 0 16,27 6-25-16,8 11-5 15,11 17-5-15,-7 28 4 16,6-1 23-16,7 1 8 16,-12 12 0-16,-15 10 0 15,-16 4 1-15,-13 6 12 16,-17 4 22-16,-10 6 13 0,-2 2 1 16,-12 8-28-16,-14 6-12 15,-10 2-9-15,-2 10-13 16,3 22-2-16,6 10 14 15,14 10-5-15,15 5 0 16,6-3-7-16,36-6-13 16,16-10-14-1,11-16 2-15,5-12 22 0,-3-10 5 16,-9-6 11-16,-10-22 2 16,-14-6 55-16,-9-8 19 0,-12-6-11 15,-3 1-23 1,-3 5-9-16,-7 8-3 0,1 12-15 15,-1 10-15-15,3 8 0 16,2 4 0-16,7 0 0 16,5 18-15-16,10 10 4 15,1 8-11-15,-3 8-8 16,-7 2-8-16,-8 5-8 16,-12-5 2-16,-2-6 29 15,-12-6-7-15,-12-6 22 16,-2-8 6-16,1-6-6 0,-2-10-66 31,9-4-316-31,7 0-536 0</inkml:trace>
  <inkml:trace contextRef="#ctx0" brushRef="#br0" timeOffset="22577.51">26246 5310 1829 0,'0'0'643'0,"0"0"-105"16,0 0-9-16,35-117-263 15,-35 117-91-15,0 2-118 16,-4 52-57-16,-9 53-1 16,7 39 1-16,6 19 9 15,0-23 0-15,0-40-8 16,6-39 7-16,-2-12-8 16,-4-1-63-16,0 1-42 15,0-11-114-15,-20-18-124 16,-9-22-152-16,-26-24-137 0,6-18-27 15,1-6-12-15</inkml:trace>
  <inkml:trace contextRef="#ctx0" brushRef="#br0" timeOffset="22909.39">25936 5879 842 0,'0'0'664'0,"0"0"-37"15,0 0 40-15,0 0-125 16,25-102-266-16,24 92-143 16,16 0-67-16,12 2-19 15,10 2-19-15,1 0-22 16,-7 2 3-16,-11-2-8 15,-17 2 0-15,-19-1 11 16,-17 4-12-16,-8-1 12 0,-9 2 5 16,0 0-7-16,0 0 4 15,0 8-14-15,0 14 0 16,8 8 3-16,9 10-3 16,10 2 1-16,10-2 0 15,13-3 0-15,6-10 7 16,2-9-7-16,-3-9 0 15,-6-9 9-15,-7 0-4 0,-9-17 17 16,-6-7 17 0,-6-6-13-16,-9-4-27 0,-6-6 0 15,-6-6 0-15,-18 0 0 16,-47-1-33-16,-71 24-134 16,9 10-455-16,-5 13-596 0</inkml:trace>
  <inkml:trace contextRef="#ctx0" brushRef="#br0" timeOffset="23942.57">2145 8394 1483 0,'0'0'1128'0,"0"0"-869"0,0 0 275 16,0 0-189-16,0 0-128 16,0 0-87-16,0 0-130 15,-58-93 0-15,58 95 0 16,0 23 0-16,0 11 0 16,0 10 0-16,11 8-15 15,32 10-138-15,-5-14-461 0,-1-20-524 0</inkml:trace>
  <inkml:trace contextRef="#ctx0" brushRef="#br0" timeOffset="24104.05">2397 8211 2015 0,'0'0'901'0,"0"0"-295"16,0 0-256-16,0 0-126 15,0 0-224-15,0 0 0 0,0 0 0 16,-29 14 0-16,49 28 0 15,8 11 0-15,33 27-83 0,-8-12-538 16,1-12-744-16</inkml:trace>
  <inkml:trace contextRef="#ctx0" brushRef="#br0" timeOffset="24371.12">3128 8392 2374 0,'0'0'743'0,"0"0"-250"16,0 0-234-16,0 0-134 15,0 0-112-15,-18 184 10 16,14-35 4-16,4 15-26 15,0-11 5-15,15-41-6 0,5-42-64 16,0-24-102 0,0-20-154-16,11-22-230 0,-4-4-222 15,-5-2-467-15</inkml:trace>
  <inkml:trace contextRef="#ctx0" brushRef="#br0" timeOffset="24607.46">3101 8494 1724 0,'0'0'718'15,"-16"-154"-167"-15,16 110-41 16,0-1-228-16,9-1-116 16,16 2-77-16,12 12-36 0,13 14-53 15,8 16-10 1,6 2-7-16,-4 40 5 0,-4 20-4 16,-18 16-7-16,-18 13-5 15,-20 3 21-15,-18 2 7 16,-36-5 36-16,-15-5 11 15,-8-12-14-15,1-12-33 16,16-16-9-16,31-22-98 16,20-12-453-16,9-10-463 0</inkml:trace>
  <inkml:trace contextRef="#ctx0" brushRef="#br0" timeOffset="25340.69">3565 9024 1476 0,'0'0'1073'0,"0"0"-486"15,0 0-93-15,0 0-272 16,0 0-76-16,19-127-92 16,8 93-27-16,2 4-10 15,4 8-17-15,3 10 0 16,7 12 0-16,1 4 0 0,1 30 0 15,-5 14-29 1,-7 10-35-16,-15 5-34 0,-11-4-64 16,-7-5-1-16,-4-9 35 15,-21-15 37-15,0-12 91 16,0-16 1 0,6-2 91-16,7-22 64 0,8-16 3 15,4-10-48-15,6-7-51 16,21-3-32-16,9 2-2 15,5 8-17-15,0 14-9 16,-3 14 0-16,-1 18-3 0,-4 2-6 16,-4 28-8-1,-5 16-5-15,-6 12 13 0,-3 4-47 16,-3-2-7-16,-4-5-24 16,1-16-24-16,-1-12 17 15,0-15 8-15,1-10 85 16,5-2 1-16,3-24 76 15,5-10 31-15,5-8 11 16,5-6-41-16,1-1-22 16,-2 7-13-16,-2 8-18 15,-4 14 11-15,-8 12-19 16,-3 10-16-16,-1 8-1 16,-2 26-26-16,3 12 5 0,-4 11 14 15,-1-2-47-15,3-5-23 16,-1-11-24-1,-2-15 27-15,2-16 39 16,0-8 36-16,5-12 16 0,1-20 41 16,3-9-10-1,5-4 23-15,2-5-19 16,0 3-18-16,-1 7 9 16,1 8-24-16,-5 12 0 15,-1 14-18-15,-2 6 0 16,1 8 0-16,3 22-22 0,-1 10-4 15,0 4-17-15,-1 2-98 16,3 3-129-16,-9-15-417 16,-4-14-242-16</inkml:trace>
  <inkml:trace contextRef="#ctx0" brushRef="#br0" timeOffset="25514.02">4427 8472 3009 0,'0'0'733'0,"0"0"-503"16,0 0-106-16,0 0-124 15,0 0-113-15,0 0-394 16,129 14-1089-16</inkml:trace>
  <inkml:trace contextRef="#ctx0" brushRef="#br0" timeOffset="26013.5">5719 8813 932 0,'0'0'1417'16,"0"0"-862"-16,0 0-88 0,0 0-176 15,0 0-124 1,-114 2-104-16,79 48-41 0,1 12 19 15,8 8-19-15,12 2-11 16,14-9-11-16,14-11-14 16,30-18-5-16,12-18 19 15,8-16 17-15,3-10 16 16,-7-28-6-16,-6-8 3 16,-12-6 4-16,-10 2-34 0,-15 5 0 15,-6 11 0-15,-8 14 0 16,-3 12 0-16,0 8 0 15,0 4 0-15,0 26 0 16,7 11 0-16,10 6 0 16,12 4 0-16,12-7 0 15,13-8-20-15,11-18-161 16,22-26-339-16,-13-22-251 16,-19-10-481-16</inkml:trace>
  <inkml:trace contextRef="#ctx0" brushRef="#br0" timeOffset="26148.3">6118 8524 1913 0,'0'0'941'0,"0"0"-303"0,0 0-371 15,0 0-153-15,0 0-114 16,0 0-159-16,0 0-662 0</inkml:trace>
  <inkml:trace contextRef="#ctx0" brushRef="#br0" timeOffset="26333.6">6559 8472 2177 0,'0'0'1034'0,"0"0"-417"0,0 0-349 0,0 0-268 16,-11 108 0-16,15 15 0 16,16 45 0-16,-2 25 0 15,0-5 0-15,-5-14 0 16,-4-31 0-16,-3-29 0 15,-2-32 0-15,-4-29-123 16,0-24-374-16,0-11-369 16,0-14-619-16</inkml:trace>
  <inkml:trace contextRef="#ctx0" brushRef="#br0" timeOffset="26601.91">6601 8923 1525 0,'0'0'832'16,"16"-104"-172"-16,3 61-196 15,10 7-224-15,6 25-109 16,5 11-88 0,4 14-35-16,-1 26-8 0,-4 10-20 15,-12 6-104-15,-14 2-34 16,-13-2-25-16,-6-3 28 16,-32-5 90-16,-13-6 54 15,-5-10 11-15,3-8 48 0,12-12 36 16,20-10 13-16,15-2 22 15,8-16-80 1,39-22-39 0,24-10-168-16,17-13-202 0,45-31-377 0,-18 14 91 15,-20 6-62-15</inkml:trace>
  <inkml:trace contextRef="#ctx0" brushRef="#br0" timeOffset="27274.07">7386 8929 1395 0,'0'0'1133'0,"0"0"-553"15,0 0-210-15,0 0-124 0,0 0-125 16,0 0-62-16,0 0-32 16,-40-68-5-16,11 64 11 15,-8 4-27-15,-5 6-4 16,0 22-2-16,0 8 1 16,10 4-2-16,15 0-1 15,17-4-8-15,0-8 1 16,27-9-13-16,13-13 22 15,6-6 6-15,3-8 0 16,-1-16 16-16,-8-8-10 16,-9-5 8-16,-7 3 17 15,-8 0-10-15,-6 8-12 16,-4 6-15-16,-4 10 0 16,-2 8 0-16,0 2 0 15,0 8 0-15,2 18-8 0,9 6-4 16,11 0-16-16,9-4-8 15,9-8-6-15,8-11 7 16,2-9 10-16,4-9 25 16,-5-21 4-16,-2-8-4 15,-5-10 7-15,-4-6 5 16,-7-10-11-16,-6-4 10 16,-10-7-11-16,-6 7 0 15,-9 8-3-15,0 14 9 16,-5 20 17-16,-10 20 19 15,-7 8-23-15,-7 50-19 0,-2 42-4 16,4 4 4-16,12 0 16 16,12-11-15-16,3-21 7 15,16 4-8-15,19-1-6 0,12-15-27 16,38-30-84-16,-12-14-258 16,-6-10-626-16</inkml:trace>
  <inkml:trace contextRef="#ctx0" brushRef="#br0" timeOffset="28010.7">9682 8424 2018 0,'0'0'619'0,"0"0"-304"16,0 0 58-1,0 0-159-15,0 0-99 16,-148-86-61-16,92 99-36 16,-6 28-7-16,1 13-10 0,10 10 9 15,17 0-9-15,22-3-1 16,12-10-9-16,29-11-6 15,25-9 15-15,18-17 22 16,4-10-1-16,-3-4-3 16,-15 0-12-16,-19-8-5 15,-22-1 11-15,-17 6 11 16,-2 3 14-16,-27 0-17 16,-13 14-8-16,-10 18-12 15,1 12 0-15,6 10-6 16,14 4 6-16,23 0-7 15,8-8-7-15,37-7 4 16,41-18-10-16,7-14 14 0,10-11 6 16,-1-14 0-1,-22-20 7-15,-6-9-7 0,-19-3 19 16,-23 0 28-16,-15 4 16 16,-9 8 7-16,0 8-14 15,-9 12-56-15,-6 14 0 16,-1 0 0-16,3 24 0 15,2 16 0-15,8 8 0 16,3 2 0-16,21-4 0 16,19-7-56-16,13-13-53 15,12-18-191-15,18-23-260 16,-15-18-320-16,-16-7-1123 0</inkml:trace>
  <inkml:trace contextRef="#ctx0" brushRef="#br0" timeOffset="28136.43">10303 8416 1650 0,'0'0'1310'0,"0"0"-592"16,0 0-300-16,0 0-418 15,0 0 0-15,0 0 0 16,0 0-24-16,19 62-209 16,12-18-910-16</inkml:trace>
  <inkml:trace contextRef="#ctx0" brushRef="#br0" timeOffset="29077.68">10574 8717 2046 0,'0'0'849'0,"0"0"-317"16,0 0-262-16,16-107-93 15,-14 89-99-15,-2 10-40 16,0 8-22-16,-16 0-16 15,-8 20 0-15,-5 16 0 16,0 10 0-16,6 3 0 16,13-1-6-16,10-8-3 0,0-12-3 15,13-10-3-15,13-10 15 16,6-8 7-16,1 0 14 16,-4 0 18-16,-4-6-5 15,-8 0-3-15,-7 6-31 16,-2 0 0-16,5 12 0 15,5 26 0-15,11 32 0 16,13 38 0-16,6 35 0 16,-11 7 0-16,-14-21-26 15,-19-35-65-15,-4-40-50 16,-18-12 10-16,-18-2 77 0,-15-2 54 16,-16-7 11-16,-6-21 16 15,-3-10 3-15,5-17-12 16,11-23 7-16,18-18 7 15,30-30 40-15,26-40-11 16,71-33-49-16,35-5-12 16,18 17-12-16,-18 41-13 15,-35 42-14-15,-25 22 4 16,-18 10 5-16,-4 2 30 16,-11 2 0-16,-9 5 6 0,-18 11 24 15,0 10 0-15,-23 4-19 16,-10 8-11-16,-2 24-10 15,1 13 9 1,10 11-9-16,10 0-2 0,14 0 11 16,11-8-15-1,29-12 2-15,16-12-13 0,6-16 27 16,5-8 10-16,-5-4-9 16,-8-22 19-16,-12-6 11 15,-9-6 14-15,-10-2 6 16,-5-2-16-16,-7 4-2 15,-2 12 1-15,-5 10-16 0,1 16-18 16,0 2-3-16,-1 32-34 16,2 14 29-16,1 10 7 15,-1 4 1-15,4-1 0 16,-4-14-26-16,1-12 17 16,-3-16 8-16,4-14 1 15,-2-5 13-15,5-14 91 16,7-18-104-16,9-9 0 0,11-7 0 15,6-2 0 1,5 2 0-16,0 8 0 0,-4 12 0 16,-8 14 0-16,-8 14 0 15,-8 0 0-15,-6 30 0 16,-1 8 0-16,-6 6 0 16,1 4 0-16,-2-6 0 15,2-6-56-15,-5-11-53 16,-1-18-215-16,-1-7-486 15,-2 0-548-15</inkml:trace>
  <inkml:trace contextRef="#ctx0" brushRef="#br0" timeOffset="29579.8">12931 8332 1969 0,'0'0'720'0,"0"0"-170"16,0 0-77-16,0 0-201 15,0 0-160-15,0 0-112 16,0 0 0-16,49 100 0 16,-13 16 0-16,4-4 0 15,0-7 0-15,5-25 0 16,-7-30 0-16,-1-6 0 15,1-8 0-15,-7-23 0 0,-8-13 0 16,-5-21 0-16,-1-31 0 16,4-30 0-16,1-33 0 15,0 5 0 1,-4 10 0-16,-3 20 0 0,-5 32 0 16,-4 11 0-16,1 16 0 15,-5 21 0-15,4 28-149 16,6 48-89-16,23 54-130 15,1-14-359-15,4-9-215 0</inkml:trace>
  <inkml:trace contextRef="#ctx0" brushRef="#br0" timeOffset="30634.02">14097 8867 1508 0,'0'0'812'0,"0"0"-219"15,-27-145-119-15,-6 87-181 16,-8 11-65-16,-8 14-98 15,-2 21-72-15,0 12-58 16,-3 28 0-16,7 26 0 16,7 13 0-16,13 5 0 15,17-8 0-15,10-10 0 0,10-14 0 16,24-18-18-16,7-16 18 16,1-6 18-16,-3-12-18 15,-3-20 0 1,-5-6 0-16,-8-8 0 0,-5-4 0 15,-5 4 0-15,-5 8 0 16,-2 10 0-16,-4 14 0 16,-2 14 0-16,2 1 0 15,2 31 0-15,7 15 0 16,7 3 0-16,11 0 0 16,9-8 0-16,14-12-3 15,3-16-15-15,5-14-6 16,-2-6 19-16,-7-28 5 0,-9-16 1 15,-6-12-1-15,-9-10 6 16,-7-10 5-16,-5-5 2 16,-7-3-11-16,-8 4 7 15,0 11-1 1,0 20-8-16,-14 26 0 0,-4 29 0 16,-6 30-32-16,-5 70 32 15,6 47-7-15,17 13 7 16,6-23-1-16,13-43-6 15,18-44-7-15,12-18-44 16,11-6-7-16,8-8 41 16,7-12 24-16,-5-6 0 0,-8-24 15 15,-12-12 3-15,-10-8 17 16,-10-4 10-16,-5-4-18 16,-9 4 4-16,-3 8-14 15,-5 12 3-15,0 16-20 16,-2 12-20-16,0 12-16 15,0 28 18-15,0 10 18 16,0 4 9-16,4-4-8 16,8-6 4-16,1-12-5 0,3-10-30 15,-3-12 8-15,5-10 7 16,0 0 15-16,6-7 11 16,8-20-9-16,3-7 5 15,6-6-7 1,1-6 3-16,-2-2-3 0,-2 4 1 15,-10 8 12-15,-5 9 32 16,-11 13-1-16,-6 10-44 16,-6 4 0-16,2 14 0 15,3 17 0-15,5 11 0 16,9 6 0-16,7-2 0 16,12-4 0-16,4-8-14 0,5-10-13 15,3-10-9-15,-4-10 11 16,-1-4 14-16,-5 0 11 15,-2-18 6-15,-3-6 20 16,-4-10 5 0,0-6-4-16,-4-6-15 0,-4-6-1 15,-10-5-11 1,-9 6 0-16,-4 1 0 0,-9 11 0 16,-15 13 0-16,-10 16 0 15,-1 10 0-15,-1 28 0 16,5 24 0-16,7 12 0 15,15 8 0-15,9-3 0 0,15-9 0 32,28-12 0-32,15-16 0 0,11-16-51 0,20-16-95 15,-18-14-372-15,-15-12-379 16</inkml:trace>
  <inkml:trace contextRef="#ctx0" brushRef="#br0" timeOffset="30838.43">16162 7840 2256 0,'0'0'1004'0,"0"0"-492"15,0 0-279-15,0 0-142 16,0 0-91-16,0 0 0 15,0 0 0-15,-29 137 0 16,15-69-35-16,14 14-221 16,0-16-597-16,0-17-439 0</inkml:trace>
  <inkml:trace contextRef="#ctx0" brushRef="#br0" timeOffset="31012.04">16351 7949 1403 0,'0'0'999'0,"0"0"-232"15,0 0-220-15,0 0-344 16,0 0-121-16,0 0-67 16,0 0 15-16,-27 80-29 15,9-16-1-15,3-10-128 16,-1-12-601-16</inkml:trace>
  <inkml:trace contextRef="#ctx0" brushRef="#br0" timeOffset="32610.91">18425 8635 1714 0,'0'0'688'16,"0"0"-325"-16,0 0 221 15,0 0-245-15,0 0-96 16,0 0-78-16,0 0-165 16,-17-25 0-16,-8 82 0 15,1 15 0-15,-1 12 0 16,8 0 0-16,10-10 0 16,7-13 0-16,7-17 0 15,22-19 0-15,6-17 0 16,5-8 0-16,0-18 0 15,-2-19 0-15,-9-14 0 16,-11-5 0-16,-14-8 0 0,-4-2 0 16,-11-3 0-16,-16 7 0 15,3 15 0-15,4 11 0 16,9 13 0-16,11 11 0 16,0 2-54-16,26-2-74 15,19-8 77-15,14-12 51 16,3-8 0-16,-5-8 0 15,-5-7 6-15,-15 0-6 16,-8 2 24-16,-13 7 25 16,-9 14 14-16,-7 12 28 0,0 18-91 15,0 6 0-15,-7 56 0 16,-13 55 0-16,-5 57 0 16,-6 31 0-16,-2 9 0 15,-3-9 0-15,3-15 0 16,6-1 0-16,4-11 0 15,17-16 0-15,6-35 0 16,0-39 0-16,23-30 0 16,10-24-32-16,11-11-53 15,10-20-11-15,10-5 24 16,-4-42 19-16,-8-36 35 0,-19-36 18 16,-31-41 22-16,-8-17 29 15,-41-1-18-15,-16 11-14 16,11 44 8-16,7 31-27 15,11 35-14-15,12 28-20 16,13 22-61-16,7 6-277 16,2 0-895-16</inkml:trace>
  <inkml:trace contextRef="#ctx0" brushRef="#br0" timeOffset="33312.11">19657 8095 1553 0,'0'0'1169'15,"0"0"-540"-15,0 0-181 16,0 0-235-16,0 0-129 16,0 0-84-16,-106 162 0 15,88-7 0-15,16 1 0 16,2-35 0-16,8-43 0 0,17-26 0 15,6-22-74-15,10-8-34 16,9-14-12-16,6-8 58 16,0-20 61-16,-9-34 2 15,-7-30 23-15,-13-29 29 16,-18-21-10-16,-9 11 29 16,0 32-10-1,-2 38-8-15,-5 35 2 0,-2 10-56 16,2 8 0-16,-2 14 0 15,-2 51 0-15,4 7 0 0,1 16 0 16,4 6 0 0,2-16 0-16,0-2 0 0,10-15 0 15,9-21 0 1,0-20 0-16,-1-16 0 0,3-4 0 16,-4-22 0-16,3-14 0 15,1-9 0-15,0 0 0 16,-2 4 0-16,-4 11 0 15,-1 16 0-15,-6 14 0 16,1 6 0-16,5 30 0 16,3 12 0-16,8 6 0 0,6-1 0 15,12-9 0 1,5-14 0-16,4-14 0 0,-4-14 0 16,-5-2 0-16,-7-16 0 15,-7-14 0 1,-11-8 0-16,-3-6 0 0,-8-5 0 15,-5-5 0 1,-2 4 0-16,0 4 0 0,0 12 0 16,-7 14 0-1,-4 20 0-15,2 2 0 16,2 36 0-16,7 18 0 16,0 12 0-16,16 3 0 15,20-7 0-15,8-14-39 0,8-16-102 16,8-32-374-16,-14-2-90 15,-15-12-286-15</inkml:trace>
  <inkml:trace contextRef="#ctx0" brushRef="#br0" timeOffset="33470.64">19489 8325 2275 0,'0'0'767'0,"0"0"-231"16,0 0-257-16,0 0-165 15,135-11-74-15,10 19-40 16,9-2-39-16,-34-2-573 16,-38-4-1070-16</inkml:trace>
  <inkml:trace contextRef="#ctx0" brushRef="#br0" timeOffset="33973.5">22358 8061 1162 0,'0'0'1204'0,"0"0"-455"15,0 0-249 1,0 0-228-16,0 0-119 0,0 0-117 16,-62 150-16-16,6-3-20 15,-4 13 0-15,13-28 0 16,16-37 0-16,15-43 0 16,10-22 0-16,1-8 0 0,5-6 0 15,0-10 0-15,0-6 0 16,0-28 0-16,13-24 0 15,8-39 0-15,1-31 0 16,7-36 0-16,3-6 0 16,-7 31 0-16,-4 43 0 15,-10 46 0-15,-6 30 0 16,1 11 0-16,3 3 0 16,7 33 0-1,10 39 0-15,15 38 0 0,11 31 0 16,9 7 0-16,-10-26 0 0,-13-34 0 15,-18-38-62 1,-7-13-199-16,-5-7-232 0,-14-10-111 16,-17-8-207-16,-13-12 86 0</inkml:trace>
  <inkml:trace contextRef="#ctx0" brushRef="#br0" timeOffset="34777.21">22086 8618 1446 0,'0'0'704'0,"0"0"-35"16,0 0-36-16,0 0-336 15,0 0-119-15,0 0-125 0,0 0-22 16,123-38-2-16,10 38-18 16,48-10-11-16,18-8-64 15,-10-4-119-15,-42-2-152 16,-53 6-41-16,-30 0-112 16,-22 4 213-16,-6-4 201 15,-14 0 74-15,-13-1 264 16,-9 4 198-16,-26 3-168 15,-19 10-55 1,-9 2-63-16,-4 10-44 0,1 22-59 16,1 10-31-16,11 6-12 15,12 0-30-15,15-2 11 16,14-8-11-16,4-11-8 0,17-14 4 16,21-13 4-16,9 0 18 15,7-30-6-15,-1-18-2 16,-4-12 8-16,-7-14-4 15,-9-8 1-15,-10-8 6 16,-12-1-15-16,-8 7 1 16,-3 14 1-16,0 22-8 15,-12 28 0 1,-1 20 0-16,-1 26 0 0,3 48 0 0,5 34 0 31,6-2 0-31,0-5 0 0,22-19 0 0,12-22 0 16,12-1 0-16,10-9-17 15,6-23 5-15,3-18 11 16,-5-9 0-16,-2-21 1 16,-12-17 0-16,-5-12 16 15,-10-6-1 1,-7-2-15 0,-8 4 0-16,-7 8 0 15,-7 12 0-15,-2 13 0 16,0 14 0-16,0 7 0 15,-2 4 0-15,-11 29 0 0,-1 17 0 16,-1 35 0 0,-1 31 0-16,7 29 0 0,7 7 0 15,2-9 0-15,0-17 0 16,9-30 0-16,-3-16 0 16,2-20 0-16,-8-6 0 15,0 3 0-15,0-1 0 16,0-2 0-16,-14-20 0 15,-6-14 0-15,-7-14 0 16,-8-6 0-16,-12-8 0 16,-7-22 0-16,-6-16 0 0,3-14 0 15,7-28 0-15,28-39 0 16,33-45 0-16,63-29-18 16,42 5-153-16,-14 49-446 15,-22 49-373-15</inkml:trace>
  <inkml:trace contextRef="#ctx0" brushRef="#br0" timeOffset="34947.18">24000 8155 1575 0,'0'0'1418'0,"0"0"-772"0,0 0-189 16,0 0-457-1,0 0 0-15,0 0 0 0,0 0 0 16,43-8-342-16,-10 32-1016 0</inkml:trace>
  <inkml:trace contextRef="#ctx0" brushRef="#br0" timeOffset="35076.28">24265 8685 2600 0,'0'0'718'0,"0"0"-709"0,0 0-9 15,0 0-856-15</inkml:trace>
  <inkml:trace contextRef="#ctx0" brushRef="#br0" timeOffset="35633.11">25152 8279 2460 0,'0'0'846'15,"0"0"-318"-15,0 0-266 16,0 0-262-16,0 0 0 0,0 0 0 16,-2 109 0-16,11-29 0 15,0 6 0-15,-3 0 0 0,-1-9 0 16,2-15 0-16,-3-20 0 16,-2-14 0-16,3-20 0 15,-1-8 0-15,3-12 0 16,4-28 0-16,4-22 0 15,10-17 0-15,4-7 0 16,2 2 0-16,-2 12 0 16,-4 20 0-16,-8 22 0 15,-3 26 0-15,-5 6 0 16,2 36 0-16,2 20 0 0,0 14 0 31,1 8 0-31,-3-3 0 0,-2-9 0 0,-4-16 0 16,-3-16 0-16,-2-20 0 15,0-16 0-15,0 0 0 16,0-28 0-16,0-18 0 16,0-16 0-16,11-9 0 15,9-1 0 1,9 2 0-16,5 12 0 0,-1 16 0 16,0 16 0-16,-1 20 0 15,-6 6 0-15,-1 24 0 16,-3 20 0-16,-4 14 0 15,-5 8 0-15,-1 5 0 0,1-2 0 16,5-6 0-16,3-9-59 16,8-16-277-16,39-18-340 15,-9-12-200-15,5-8-288 0</inkml:trace>
  <inkml:trace contextRef="#ctx0" brushRef="#br0" timeOffset="36466.61">26445 8580 1187 0,'0'0'867'0,"0"0"-196"31,8-124-131-31,-8 80-188 0,-10 8-70 0,-17 11-85 16,-12 16-197-16,-7 9 0 15,-6 22 0-15,-4 28 0 16,8 14 0-16,6 6 0 0,15-1 0 16,17-8 0-16,10-13 0 15,3-16 0 1,24-14 0-1,4-18 0-15,2 0 0 16,0-21 0-16,4-17 0 16,-6-8 0-16,-4-5 0 15,-3 3 0-15,-4 6 0 16,-7 10 0-16,-3 14 0 16,-4 18 0-16,-2 0 0 15,5 28 0-15,3 14 0 0,5 10 0 16,8 0 0-16,4-2 0 15,2-11 0-15,0-17-32 16,0-16 19-16,-4-6 5 16,2-28 8-16,-4-20 15 15,2-11 23-15,-6-11-38 16,2-6 0-16,-1-8 0 16,-4-7 0-16,-2 1 0 15,-5 0 0-15,-5 12 0 16,-4 18 0-16,-2 21 0 15,0 31 0-15,0 12 0 16,-6 57 0-16,-3 41 0 16,9 30 0-16,0-7 0 0,9-25 0 15,11-36 0-15,5-28 0 16,4-6 0-16,8-6-3 16,3-12 3-16,3-12 3 15,-3-8-3-15,0-22 0 16,-5-6 0-16,1-2 0 15,-2-2 0-15,-6 4 0 16,-3 6 0-16,-7 8 0 16,-7 12 0-16,-7 10 0 15,-2 6 0-15,2 28 0 16,0 14 0-16,4 4 0 0,8 2 0 16,6-7 0-16,7-11 0 15,2-14 0-15,-2-16 0 16,3-6 0-16,-3-6 0 15,0-20 0-15,-3-9 0 16,1-3 0-16,0-2 0 16,-5 2 0-16,-2 8 0 15,-5 10 0-15,-5 10 0 16,-6 10 0-16,0 2 0 16,5 26 0-16,3 10 0 0,3 4 0 15,8 0 0 1,1-6 0-16,7-9 0 0,3-18-78 15,6-9-81-15,2-1-89 16,13-48-111-16,-7 5-347 16,-15-2-363-16</inkml:trace>
  <inkml:trace contextRef="#ctx0" brushRef="#br0" timeOffset="36639.61">27712 7766 2718 0,'0'0'937'16,"0"0"-496"-16,0 0-441 0,0 0 0 16,0 0 0-1,0 0 0-15,0 0 0 0,-20 24-36 16,18 16-661-16,0-2-998 0</inkml:trace>
  <inkml:trace contextRef="#ctx0" brushRef="#br0" timeOffset="36844.37">26404 8239 2604 0,'0'0'645'0,"0"0"-336"15,221-8-18-15,-27-3-191 16,29-4-100-16,-1-1-3 16,-62 2-300-16,-50 2-792 0</inkml:trace>
  <inkml:trace contextRef="#ctx0" brushRef="#br0" timeOffset="37244.28">28588 8129 2342 0,'0'0'852'16,"0"0"-365"-16,0 0-275 15,0 0-133-15,0 0-73 16,0 0-6-16,-84 142 0 16,47-67 0-16,0 1-30 15,-1-4-66-15,5-8-66 16,4-16 6-16,6-16-33 15,6-17 32-15,3-15 13 0,1-8 32 16,1-27-45 0,-1-11 32-16,-1-4 52 15,6-6 73-15,1 2 24 0,5 1 123 16,2 9 110-16,0 11 61 16,0 10 32-16,4 14-128 15,5 9-97-15,3 7-71 16,7 29-41-16,8 17-4 15,6 13-9 1,10 8 0-16,8-2 0 16,5-5-56-16,6-13-169 15,27-21-341-15,-12-16-330 16,-15-16-1159-16</inkml:trace>
  <inkml:trace contextRef="#ctx0" brushRef="#br0" timeOffset="37370.6">29232 8401 2082 0,'0'0'843'16,"0"0"-218"-16,0 0-307 16,0 0-90-16,0 0-228 15,0 0 0-15,0 0-305 16,-49 37-680-16</inkml:trace>
  <inkml:trace contextRef="#ctx0" brushRef="#br0" timeOffset="40006.93">3346 10276 2155 0,'0'0'339'0,"0"0"-148"16,0 0 58-1,0 0 19-15,0 0-33 0,0 0-94 16,0 0-54-16,5 27-45 15,19 11 34-15,12 8-25 16,10 4-31-16,12 0 5 16,16-6-19-16,29-6-4 15,36-15 15-15,40-22-16 16,14-1 3-16,0-29-4 16,-20-10-1-16,-26 1 0 15,-26 6 1-15,-30 6-9 0,-22 4-1 16,-7 6-13-16,8 2 16 15,3 8-2-15,12 6-8 16,-1 0 16 0,3 18 0-16,9 10-7 15,24 2 7-15,25-6-37 0,22-14-10 16,7-10 31-16,-12-8 11 16,-16-22 6-16,-20-8 0 15,-1-4 6-15,2-6 0 16,5-5-5-16,6 3 4 15,5 13-5-15,-8 12 0 16,-21 17 0-16,-27 8 0 0,-20 8 0 16,-5 20 0-16,12 9 0 15,8 9-1 1,12 4 1-16,-3-6 0 0,-4-10 3 16,0-12-2-16,4-14 17 15,18-8 19-15,25-10-28 16,29-32 2-1,10-12-3-15,-5-10-7 0,-12 0 4 16,-16 5 7-16,0 9-10 16,-2 12 17-16,-1 18-18 15,-8 20 8-15,-5 0-2 0,-1 28-1 16,6 10 11-16,10 0-17 16,7-4 0-1,11-8-1-15,5-14 2 0,9-12-1 16,10-4 0-16,4-26 0 15,4-10 8-15,-6-4-8 16,-9-6 0-16,-4-2 6 16,-10 0-4-16,-4-2-2 15,-7 7 4-15,-9 11-3 16,-9 14-1-16,-3 19 0 16,-1 3 1-16,0 21 1 15,6 16-1-15,-2 5-1 16,4-4 0-16,-6-6-8 0,-2-14 8 15,4-14-10-15,12-4 7 16,8-14-3-16,12-18 12 16,11-10 0-1,4-7 0-15,5-3-6 0,-3 0 11 16,-4 0-11-16,-4 6-1 16,-3 10 1-16,-7 12-1 15,-5 15 1-15,-6 9-6 16,-2 19 6-16,-2 13 7 15,7 4-7-15,0-4-6 16,0-4 6-16,2-10 0 0,4-10 6 31,14-8-6-31,11 0-1 0,11-18 1 16,9-8-11-16,2-6 11 16,0-2 8-16,-2-2-7 15,-11 2 0-15,-7 4 10 16,-9 9-11-16,-8 14-1 15,-12 7-11-15,-6 0 3 16,-7 24 9-16,-3 4 0 16,3 4 12-16,0-2-1 15,3-4 2-15,2-8 1 0,4-8-14 16,6-8 1 0,8-2 6-16,0 0-1 0,4-6 5 15,0-8-10-15,-5-2 5 16,-2-2 10-16,-7 0-16 15,-30 2-1-15,-26 2 1 16,-31 2 0-16,-11 2 1 16,4 0-1-16,5 2 14 15,5 6 5-15,-5 2-10 16,4 0-7 0,6 14 7-16,25 11-9 0,28 4 15 15,35-1-14-15,20-6 7 0,4-10-8 16,2-6 1-16,-6-6 0 15,9 0 7-15,7 0-8 16,1 0 0-16,-1 0 0 16,-7 0 3-16,-15 0-6 15,-19-10 6-15,-30 0-3 16,-36 2 0-16,-32 6 0 16,-17 2 0-16,-2 0 0 15,-3 0 0-15,3 10 0 16,-3 8 0-16,3 0 0 15,12-2 0-15,32 0 0 16,43-8 0-16,44-8 0 16,18 0 0-16,2-22 0 0,-18-2 0 15,-22-2 0-15,-4 0 0 16,-17 0 0-16,-23 2 0 16,-30 8 0-16,-26 2 0 15,-11 3 0-15,-5 4 0 16,-3-1 0-1,-3 5 0-15,-7 3 0 0,-3 4 0 16,5 21 0-16,9 3 0 16,16 6 0-16,17-2 0 0,14-4 0 15,12-8 0 1,3-10 0-16,-1-10 0 0,-13 0 0 16,-14-18 0-1,-14-8 0-15,-13-2 0 0,-10-2 0 16,-6 2 0-16,-4 4 0 15,-1 4 0-15,-2 6 0 16,5 6 0-16,8 4 0 16,28-4-113-16,-7 2-555 15,-5-5-1934-15</inkml:trace>
  <inkml:trace contextRef="#ctx0" brushRef="#br0" timeOffset="40102.11">29760 9775 2600 0,'0'0'527'16,"0"0"-484"-1,0 0-43-15,0 0-838 0</inkml:trace>
  <inkml:trace contextRef="#ctx0" brushRef="#br0" timeOffset="42634.68">1429 11117 2356 0,'0'0'472'15,"0"0"-299"-15,0 0 97 0,0 0-59 16,-148 62-130 0,105 59-50-16,-3 59 41 0,-4 30 17 15,11 7 5-15,12-20-20 16,20-35-14-1,9-16-9-15,36-29-26 0,14-31-16 16,39-10 5-16,-2-30-14 31,-3-10 0-31,10-12-8 16,-30-24-38-16,-2 0-62 16,-11-44-173-16,-24-2-476 15,-25-4-653-15</inkml:trace>
  <inkml:trace contextRef="#ctx0" brushRef="#br0" timeOffset="43872.89">1849 11596 1932 0,'0'0'677'16,"0"0"-301"-16,0 0 200 15,0 0-364-15,0 0-77 16,0 0-83-16,0 0-51 15,-2-2 8-15,2 16-4 0,-3 0-4 16,3-4-2 0,-2-6-36-16,0-4-7 0,-2 0 37 15,-4-6 7-15,-2-16 0 16,-7-6 0-16,2-4 0 16,2 2 14-16,4 4-8 15,5 10 15-15,4 4-1 16,0 6-20-16,18-2-8 15,19 2-2-15,15-4 2 16,5-2-4-16,3 0-27 0,-6-2 2 16,-9 0-1-1,-16 1 31-15,-12 5 7 0,-14 2 1 16,-3 5 26-16,0 1 3 16,-18 0-29-16,-2 6 19 15,-7 21-20-15,2 20 3 16,2 17-9-16,2 30 4 15,10 31 1-15,6-9 0 16,5-12-6-16,0-16 6 16,0-24-4-16,0 2-3 15,0 3-17-15,-11-15-20 0,-16-16-3 16,-10-12 48-16,-13-12 2 16,-2-14 7-16,-4 0 6 15,0-26 0-15,12-14 3 16,17-8-11-16,19-10 0 15,8-11-7-15,48-7-14 16,39-16-10-16,42-14-112 16,-5 12-40-16,-7 14 24 15,-26 19-10-15,-35 21 63 16,-10 0 78 0,-8 2 21-16,-22 10 132 0,-16 10 79 15,0 4 26-15,-14 8-60 16,-1 6-81-16,1 0-26 15,-1 20-50-15,-3 24-19 16,2 20-1-16,0 32 8 16,3-3-1-16,7 3 7 15,-1-6-14-15,7-28-2 16,0-3-4-16,0-22 6 16,5-15 0-16,3-12-9 15,-1-10 9-15,-1 0 29 16,2-11 22-16,-2-18-2 0,5-9-49 15,1-4 0-15,-1-2 0 16,2 8 0-16,-2 12 0 16,0 14 0-16,2 10-12 15,3 8-30-15,2 24 13 16,6 10 10-16,1 6 11 16,0 1-7-16,-1-5-10 15,-2-8 7-15,0-10-3 16,-3-12-5-16,0-12-10 15,-1-2 35-15,3-10 1 0,0-21 16 16,0-5-2-16,-3-5 10 16,-3-6-18-16,-1 9 4 15,-5 6-1-15,-5 16-8 16,-2 14 11-16,2 2-12 16,1 24-40-16,4 16 32 15,6 8 2-15,4 0 6 16,4-5-21-16,2-11-20 15,0-10 5-15,-3-12-16 16,1-10 44-16,-4 0 8 16,4-18 24-16,4-14 17 0,4-9-5 15,7-4-5 1,6-2 5-16,5 7-22 0,0 12-13 16,0 16-1-16,-2 12-1 15,-5 16-11-15,-4 26-8 16,-11 8 1-16,-7 9 10 15,-11-4-21-15,-9 0-26 16,0-7-16-16,-32-10-25 16,-9-10-10-16,-42-22-74 15,12-6-285-15,-1-2-464 0</inkml:trace>
  <inkml:trace contextRef="#ctx0" brushRef="#br0" timeOffset="44002.28">3168 11470 2730 0,'0'0'851'0,"0"0"-563"16,0 0-61-16,0 0-227 15,0 0 0-15,0 0-206 16,125 112-826-16</inkml:trace>
  <inkml:trace contextRef="#ctx0" brushRef="#br0" timeOffset="44376.01">4398 11783 3003 0,'0'0'618'0,"0"0"-406"15,0 0-64-15,0 0-110 16,0 0-32-16,-2 116-6 15,4-52 16-15,7 2-16 16,1-8-1-16,6-12-34 16,-1-13-16-16,2-17 15 15,3-14-12-15,2-2 48 16,9-22 26-16,5-14 14 16,6-8 2-16,4-1 3 0,4 1-21 15,-3 8-1-15,-3 14-23 16,-2 14 0-16,-1 8 0 15,-8 20-21-15,-4 16 5 16,-9 10-11-16,-11 3-33 16,-9 1-11-16,-9-6-85 15,-54 2-103 1,5-12-101-16,-6-14-574 0</inkml:trace>
  <inkml:trace contextRef="#ctx0" brushRef="#br0" timeOffset="44503.38">4348 11572 2847 0,'0'0'650'0,"0"0"-398"15,0 0-60-15,0 0-137 16,0 0-55-16,132-6-148 16,-63 22-784-16</inkml:trace>
  <inkml:trace contextRef="#ctx0" brushRef="#br0" timeOffset="45213.59">6256 11923 2129 0,'0'0'693'0,"0"0"-91"0,0 0-277 16,-2-134-136-16,6 98-100 15,14 8-43-15,-1 7-23 16,2 11-23-16,5 10 0 15,3 13 0-15,4 24-3 16,1 20-23-16,-1 13 16 16,-4 8 10-16,-8-4 0 15,-7-11-9-15,-6-16-14 16,-4-14 1-16,1-19 22 16,-3-12 0-16,0-2 29 15,0-22 35-15,2-16-64 16,2-13 0-16,5-7 0 0,0-2 0 15,4 4 0-15,3 12 0 16,-1 16 0-16,6 18 0 16,4 10 0-16,4 18 0 15,2 22 0-15,0 10 0 16,-5 6 0-16,-8 2-17 16,-7-8-46-16,-7-9 2 0,-4-15 13 15,0-12 21 1,0-13 27-16,0-1 19 0,0-22 62 15,0-20-66-15,3-12 9 16,8-10 5-16,6-6-8 16,4 2 6-16,3 12-27 31,1 14 0-31,0 24 0 0,-1 18 0 0,0 6-3 16,1 34-17-16,0 12 3 15,-4 10 17-15,-2 4 0 16,-7-4-6-16,2-5-76 15,11-3-223-15,-5-17-320 16,4-12-414-16</inkml:trace>
  <inkml:trace contextRef="#ctx0" brushRef="#br0" timeOffset="46179.9">7413 11975 2421 0,'0'0'843'0,"0"0"-378"16,0 0-254-16,0 0-122 15,0 0-89-15,0 0-17 16,0 0 17-16,73-8 0 0,-40 8 0 16,3-4-14-1,-3-6-46-15,-8-6-3 0,-7-4-21 16,-12-6 45-16,-6-2 23 16,0 0-16-16,-18 2 26 15,-6 6 6 1,-7 10 37-16,2 10 7 0,0 12-26 15,4 24-8-15,9 16 13 16,12 6-1-16,4 4 5 16,33-1-25-16,25-13-2 15,34-12-2-15,1-18-19 16,10-16 9-16,2-2 5 16,-22-28-4-16,-4-8 11 0,-16-9 8 15,-23-3 8-15,-20-4 41 16,-16-2-4-16,-4 4-4 15,-9 4-16-15,-17 16-4 16,-6 13-6-16,-1 17-23 16,0 13 0-16,-3 28 0 15,5 18 0 1,4 3 0-16,14-2 0 0,10-7 0 16,3-12 0-16,12-13 0 15,13-10-3 1,4-11 2-16,-4-7-12 0,0 0 13 15,-2-12 6-15,-3-8-5 16,0-6 9-16,0-3-10 16,0 1 0-16,-5 2 0 0,-4 8 0 15,-3 8 0-15,-4 10-12 16,0 2-26-16,3 24 28 16,5 8-13-16,0 2 23 15,1 3 0-15,6-10-7 16,-4-8 7-16,-1-10-1 15,-1-8 1-15,-2-3 10 0,2-8 17 16,3-16 4-16,2-6-8 16,2-5-23-16,3-1 0 15,0 2 0-15,2 0 0 16,-2 10 0-16,-8 6 0 16,-1 14 0-16,-1 4 0 15,1 10-3 1,3 22-15-16,5 8 3 0,12 4 4 15,9-2-26-15,9-7-113 16,9-16-224-16,1-15 28 16,-2-4-29-16,-6-29 165 15,-12-18 188-15,-13-11 22 16,-11-12 111-16,-9-8 4 16,-9-6 2-16,0-3-5 0,0 5-6 15,0 8-12-15,-9 16 34 16,-1 16 90-16,2 19 4 15,-1 23-69-15,3 9-114 16,1 37-38-16,2 36 5 16,3 40 27-16,0-3-14 15,6-9-2 1,4-18-7-16,1-30-10 0,3 0-130 16,-7-12-329-16,-1-21-269 15,-6-23-209-15</inkml:trace>
  <inkml:trace contextRef="#ctx0" brushRef="#br0" timeOffset="46307.4">9061 11754 1766 0,'0'0'1190'0,"0"0"-468"0,0 0-415 16,0 0-196-16,0 0-111 16,0 0 0-16,170-110 0 15,-39 101 0-15,-15 0-467 16,-10 3-1211-16</inkml:trace>
  <inkml:trace contextRef="#ctx0" brushRef="#br0" timeOffset="46680.47">10463 11141 1622 0,'0'0'620'0,"0"0"-45"16,-83-106-51-16,52 90-228 0,2 16-116 15,0 54-107 1,6 58-47-16,12 50 40 0,11 25 16 15,0-3-50-15,25-21-32 16,4-29 0-16,-2-23 0 16,-3-27 0-16,-6-22 0 15,-5-10 0 1,-1 2 0-16,-6-4 0 0,-6-3-81 16,-13-21-245-16,-20-15-400 15,-8-11-281-15</inkml:trace>
  <inkml:trace contextRef="#ctx0" brushRef="#br0" timeOffset="46838.34">9981 11895 2280 0,'0'0'741'16,"0"0"-415"-16,0 0-99 15,0 0-146-15,189-28-41 16,-46 8-40-16,13-4-66 15,-11-5-217-15,-42 6-391 16,-43 3-229-16</inkml:trace>
  <inkml:trace contextRef="#ctx0" brushRef="#br0" timeOffset="47241.97">10883 11600 1283 0,'0'0'806'0,"0"0"-194"16,0 0-161-16,0 0-156 15,0 0-61-15,0 0-146 16,-127 10-53-16,112 34-4 15,6 10-7-15,4 3-4 16,5-3-20-16,2-8-5 16,21-10 5-16,6-10-54 15,0-14 22-15,0-10 32 16,-2-2 17-16,-8-10 13 16,0-16-2-16,-3-6 4 15,-3-8 4-15,-3 0-20 16,2-2 5-16,-1 5 14 15,-2 8-1-15,2 8 1 16,-2 10-11-16,4 11-24 0,3 0 0 16,7 11-3-16,6 18-12 15,6 11 9-15,1 10-2 16,-3 2 7-16,-6 0 1 16,-10-4-2-16,-7-10-5 15,-10-10-4-15,0-10 11 16,-2-8 7-16,-12-10 17 15,-4 0-2-15,4-6-22 16,6-20 0-16,8-14 0 0,0-16 0 16,33-33 0-1,14 2 0-15,47-46 0 0,-12 21-508 0,-16 32-1212 0</inkml:trace>
  <inkml:trace contextRef="#ctx0" brushRef="#br0" timeOffset="48279.47">12996 12041 477 0,'0'0'1345'15,"0"0"-798"-15,0 0-45 16,0 0-149-16,0 0-70 16,0 0-89-16,0 0-38 15,-4-18-17-15,4 6-39 16,10-6-100-16,4-14 0 0,3-8 0 16,2-12 0-1,-4-5 0-15,-3-1 0 0,-8 4 0 16,-4 7 0-16,0 10 0 15,0 17 0-15,-7 16 0 16,0 6 0-16,1 50 0 16,6 42 0-16,0 5 0 15,6-5 0-15,21-17 0 16,4-30 0-16,7-7 0 16,9-8 0-16,0-21 0 15,-1-11 0-15,-1-18 0 16,-5-21 0-16,-6-13 0 15,-5-10 0-15,-5-4 0 16,-6-2 0-16,-4 6 0 0,-6 10 0 16,-3 17 0-16,-3 20 0 15,0 15 0-15,0 5 0 16,2 33 0-16,4 19 0 16,5 9 0-16,5 4 0 15,6-6 0-15,0-12 0 16,3-14 0-16,0-13 0 15,-4-18 0-15,-4-7 0 16,2-4 0-16,-3-20 0 16,-1-10 0-16,1-8 0 0,0-4 0 15,0 0 0 1,-3 4 0-16,-1 10 0 0,-6 14 0 16,-1 16 0-1,0 2 0-15,0 24 0 0,4 18 0 16,3 6 0-16,-2 2 0 15,7-4 0-15,-4-8 0 16,1-11 0-16,-1-14 0 16,-1-8 0-16,-1-5 0 15,2-9 0-15,5-17 0 16,3-7 0-16,6-12 0 16,2-5 0-16,2 2 0 15,-1 6 0-15,-8 11 0 16,-4 16 0-16,-8 15 0 0,-2 4 0 15,4 30 0-15,-1 12 0 16,8 8 0-16,2-2 0 16,8-2 0-1,6-12 0-15,7-12-20 0,3-13-185 16,2-13-271-16,11-10-49 16,-13-15-126-16,-7-3-262 0</inkml:trace>
  <inkml:trace contextRef="#ctx0" brushRef="#br0" timeOffset="49013.28">15136 11837 1753 0,'0'0'871'0,"0"0"-286"15,0 0-87-15,0 0-312 16,-33-102-81-16,7 78-42 16,-10 3-28-16,-4 7-35 15,-6 12 0-15,-8 2 0 16,-4 19 0-16,4 18 0 15,8 12 0-15,13 7 0 16,16-2 0-16,17-6 0 16,3-10 0-16,32-14-18 15,12-13 1-15,9-11-1 0,2-15 11 16,-3-23 6-16,-3-12 2 16,-10-10 0-1,-9-7 35-15,-8-5-13 0,-9-4-23 16,-7-2 0-16,-9-2 0 15,0 4 0-15,-5 7 0 16,-11 15 0-16,-1 24 0 16,1 24 0-16,1 14 0 15,-4 60 0-15,4 43 0 16,6 31 0-16,9-6 0 0,0-28 0 16,27-37 0-1,6-33-33-15,10-6-6 0,8-10 9 16,4-10 16-16,-1-12 14 15,-8-20 1-15,-5-18-1 16,-7-10 29-16,-5-4-11 16,-7-2 13-1,-2 1-17-15,-4 7 9 0,-8 12-23 16,-1 14 0-16,-5 16 0 16,-2 4 0-16,0 30-31 15,0 22 31-15,0 13 9 0,0 7-7 16,7-2-4-16,13-10-22 15,7-17-16 1,6-18 16-16,0-14 4 0,1-11 20 16,-3-11 9-16,-2-17 18 15,-2-8 23-15,-3-6-26 16,1-4-4-16,-3 4-20 16,-2 8 0-16,-4 10 0 15,-3 12 0-15,0 12 0 16,1 5 0-16,3 30 0 15,6 9 0-15,-1 8 0 16,5 0-9-16,-2-6-56 16,-1-12-154-16,2-22-284 0,-7-12-254 15,-6 0-146-15</inkml:trace>
  <inkml:trace contextRef="#ctx0" brushRef="#br0" timeOffset="49114.63">15886 11514 1303 0,'0'0'859'15,"0"0"-103"-15,-58-104-147 16,47 77-300-16,6 17-153 0,5 10-156 16,0 10-127-1,18 17-618-15,2-1-1234 0</inkml:trace>
  <inkml:trace contextRef="#ctx0" brushRef="#br0" timeOffset="49470.59">16322 11885 2286 0,'0'0'878'0,"0"0"-349"16,0 0-304-16,0 0-103 16,0 0-66-16,102-110-56 15,-59 79 0-15,-7 1 0 16,-7-4 0-16,-12 0 0 15,-9-2 0-15,-8 4 0 16,-10 4 0-16,-19 10 0 16,-11 14 0-16,-6 4 0 15,-3 30 0-15,1 20 0 16,8 16 0-16,16 8 0 16,17 1 0-16,7-5 0 0,29-14 0 15,23-12 0 1,17-18 0-16,8-16 0 0,10-10 0 15,-2-8-45-15,17-46-212 16,-21 4-358-16,-17-4-302 0</inkml:trace>
  <inkml:trace contextRef="#ctx0" brushRef="#br0" timeOffset="50507.71">17127 11635 2039 0,'0'0'846'0,"0"0"-494"16,0 0-6-16,0 0-130 0,0 0-75 15,0 0-50 1,0 0-26-16,-134 116-65 0,120-64 0 16,12 2 0-16,2-6 0 15,23-8 0-15,21-14-41 16,14-16-10-16,10-10-6 16,-4-10 17-16,-4-26-1 15,-11-14 22-15,-14-10 10 16,-10-8 9-16,-7-9 28 15,-11-3-1-15,-3 0-3 16,-4 4 18-16,0 11-3 16,0 18 15-1,-4 20-10-15,-3 25-44 0,-3 9 0 16,4 37 0-16,0 24 0 0,1 14 0 16,3 10 0-16,2 1 0 15,0-11 0-15,7-12 0 16,1-20 0-16,2-20 0 15,-4-20 0-15,-1-10 0 16,-3-8 0-16,2-22 0 16,0-10 0-16,3-6 0 15,7 0 0-15,1 3 0 16,5 10 0-16,7 8 0 16,4 9 0-16,11 10 0 15,8 6 0-15,6 0 0 16,6 0-27-1,2 0-39-15,-1 2-54 0,-1-2-93 0,-4 0-30 16,-7 0 35-16,-6-14-9 16,-10-6 0-16,-8-2 54 15,-14-4 94-15,-8 2 69 16,-5 4 148-16,0 4 114 16,-18 6 16-16,-6 8-74 15,-8 2-41-15,-5 12-29 16,-6 22-23-16,1 14-11 15,6 7-28-15,14 4-54 16,17 1-4-16,5-5-14 16,38-9-16-16,24-12 9 0,32-16 7 15,2-14-9-15,7-4 8 16,1-12-17-16,-19-16 18 16,6-8 0-16,-13-5 1 15,-8-2 7-15,-12-4-7 16,-14 7-1-16,-11 6 18 15,-12 8-18-15,-15 12 19 16,-6 12 24-16,0 2-43 16,-25 14 0-1,-12 22 0-15,-7 12 0 0,-4 10 0 0,9 3 0 16,5-3 0-16,16-8 0 16,14-14 0-16,4-14 0 15,8-14 0-15,23-8 0 16,12-8 0-16,2-24 0 15,4-14 0 1,-7-10 0-16,-2-10 0 0,-9-7 0 16,-6-5 0-16,-5-6 0 15,-7 0 0-15,-7 0 0 16,-6 13 0-16,0 19 0 16,0 22 0-16,-10 28 0 15,-5 10 0-15,-6 40 0 16,1 37 0-16,5 29 0 0,5-4 0 15,10-10 0-15,0-16 0 16,10-21 0-16,7-1 0 16,3-4-12-16,3-16-117 15,10-28-428-15,-4-14-295 16,0 0-722-16</inkml:trace>
  <inkml:trace contextRef="#ctx0" brushRef="#br0" timeOffset="52009.47">20104 11783 1508 0,'0'0'877'15,"0"0"-314"-15,0 0-228 16,15-119-43-16,-9 69-148 16,-3-4-84-16,-3 2-1 15,0 0 11-15,-14 6 4 16,-15 9-20-16,-10 11 6 16,-7 18-60-16,0 8 0 0,1 12 0 15,12 27 0-15,13 8 0 16,20 6 0-16,7-3 0 15,37-8 0-15,18-14 0 16,8-16 0-16,3-12 0 16,-2-4 0-16,-8-24 0 15,-10-4 0-15,-10-2 0 16,-12 0 0-16,-9 4 0 16,-8 7 0-16,-10 12 0 15,-4 11 0-15,0 0 0 16,0 46 0-16,-16 52 0 15,-1 58 0-15,1 31 0 16,5 14 0-16,0-11 0 0,2-30 0 16,-4-13 0-1,-1-37 0-15,-1-34 0 0,1-32 0 16,-1-21 0-16,-6-11 0 16,-6-10 0-16,-8-2 0 15,-7-27 0-15,-1-23 0 16,1-32 0-16,11-36 0 15,27-48 0-15,10-29 0 16,54-8 0-16,23 13 0 16,-3 51 0-16,-8 39 0 15,-17 44 0-15,-8 24 0 0,2 12 0 16,2 10 0-16,-2 10 0 0,-9 16 0 16,-9 34 0-16,-2 14 0 15,-4 9 0-15,-5-1 0 16,-2-4 0-16,-2-16 0 15,-3-12-20-15,-5-20 5 16,-3-12 15-16,-2-8 0 16,-3-14 23-16,0-22-11 15,0-12-12-15,0-10 0 16,2-4 0-16,11-2 0 16,7 5 0-16,7 7 0 15,6 12 0-15,5 12 0 16,4 12 0-1,1 8 0-15,1 8 0 0,3 0 0 0,2 8-90 16,4 6-72-16,1 0-65 16,-3-8 25-16,-4-6 102 15,-9 0 70-15,-11-4 30 16,-11-16 100-16,-16-4 69 16,0 2 8-1,-12 1-34-15,-17 7-43 0,-7 10-35 16,-6 4-35-16,-5 15-14 15,-1 21-5-15,5 8-11 16,9 4 0-16,12-2 0 0,15-4 0 16,7-10 0-16,0-10 0 15,23-12 0-15,4-10 0 16,2 0 0-16,2-20 0 16,0-12 0-16,-2-2 0 15,-2-2 0-15,-3 4 0 16,-4 6 0-16,-2 8 0 15,-2 8 0-15,4 10 0 16,-1 0 0-16,6 4 0 16,4 12 0-1,0 2 0-15,-2-2 0 0,0-4 0 0,-2-8 0 16,-6-4 0-16,-1-2 0 16,-1-20 0-16,2-10 0 15,-4-6 0-15,1-7 0 16,-1-2 0-16,-1 0 0 15,-6 7 0 1,-3 10 0-16,-5 14 0 0,0 16 0 16,0 12 0-16,-2 55 0 15,-13 57 0-15,1 60 0 16,1 29 0-16,4-1 0 16,4-21 0-16,0-41 0 15,-1-31 0 1,-3-31 0-16,1-30 0 15,-2-20 0-15,-3-12-60 16,-3-14-116-16,-1-12-148 16,-1-18-396-16,-5-72-145 15,8 6 203-15,6-9-87 0</inkml:trace>
  <inkml:trace contextRef="#ctx0" brushRef="#br0" timeOffset="52675.07">21569 11843 535 0,'47'-185'404'15,"5"17"-19"-15,-10 70-27 16,-7 45 238-16,-1 29-106 15,-1 9-200-15,5 12-37 16,2 3-114-16,-4 28-58 0,-9 20-42 16,-8 11-39-1,-7 3-42-15,-12-2-124 0,0-4-32 16,-12-10-2-16,-11-8 32 16,-4-14 67-16,2-12 76 15,7-12 25-15,9 0 114 16,9-27 55-16,4-14-34 15,30-13-77-15,9-12-37 16,7-10-21-16,2-3 7 0,-5 3-6 16,-14 12 4-1,-11 16 100-15,-15 18 70 0,-7 22 84 16,0 8-88-16,-9 30-135 16,-15 40-3-16,2 6-18 15,3 17-13-15,9 1-2 16,10-16-7-16,2 0 6 15,18-18 1-15,6-20-14 16,-1-17 14-16,-1-19 14 16,-1-4 8-16,-6-18 31 15,1-17 0-15,1-5-53 0,-2-2 0 16,1-2 0 0,-3 6 0-16,1 10 0 0,-3 12 0 15,-2 14 0-15,-1 2 0 16,0 20 0-1,1 16 0-15,-1 8 0 0,-4 5 0 16,1-3 0-16,-3-9 0 16,0-8 0-16,4-13-39 15,-2-10 24-15,3-6 9 16,5-2 6-16,5-22 12 0,10-8-6 16,9-8 9-16,9-7 1 15,9 1-5-15,2 0-11 16,0 6 0-16,-7 12 0 15,-8 14 0-15,-12 14 0 16,-9 4 0 0,-9 28 0-16,-2 14 0 0,-9 8 0 15,-2 5 0-15,0-5-18 16,-8-6-5-16,-13-10-17 16,-5-10-8-16,-14-14-44 15,4-6-259-15,7-8-593 0</inkml:trace>
  <inkml:trace contextRef="#ctx0" brushRef="#br0" timeOffset="53879.33">23519 11278 2550 0,'0'0'839'0,"0"0"-335"15,0 0-301-15,0 0-203 16,0 0 0-16,0 0 0 0,-45 134 0 16,61-64 0-16,4 0 0 15,2-8 0-15,7-9-21 16,0-20-51-16,2-12-8 16,3-20 64-16,-1-1 16 15,0-26 10-15,-1-12 25 16,-1-6 10-1,-2 0 7-15,-4 6-5 0,-5 10-47 16,-5 14 0-16,-1 12 0 16,1 2 0-16,3 20 0 15,6 12 0-15,3 4 0 0,4 2 0 16,0-4-3 0,-4-8-56-16,-6-11-13 15,-11-14-34-15,-5-1 66 0,-5-14 40 16,0-16 8-16,0-6 19 15,0-2-6-15,0 0 3 16,7 2 22-16,19 6-14 16,13 6-14-16,11 6-2 15,15 8-14-15,9 4 10 16,5 0-11-16,2-2 3 16,-10-6-4-16,-11-7 0 15,-19-7 0-15,-19-8 6 16,-17-8 4-16,-5-6 1 0,-20-4-11 15,-12 2 0 1,-3 8 13-16,2 10-13 0,6 18 13 31,2 16-5-31,7 9 0 0,-2 52-8 16,2 39 0-16,9 30 0 16,7-5 0-16,2-23 0 15,0-34 0-15,18-26 0 16,-2-4-3-16,1-5-7 15,1-9-7-15,-7-19 17 16,-1-5 30-16,0-15-30 0,1-20 0 16,3-2 0-16,3-6 0 15,6 3 0-15,-1 6 0 16,-1 8 0-16,-4 12 0 16,-1 10 0-16,-3 4 0 15,3 16 0-15,-3 20 0 16,2 8 0-16,3 6 0 15,3-2 0-15,6-4 0 16,6-9 0-16,7-11 0 0,4-15 0 16,3-9 0-1,-3-4 0-15,-1-25 0 0,-7-14 0 16,-9-5 0-16,-6-8 0 16,-5 0 0-16,-9 2 0 15,-5 8 0-15,-2 14 0 16,0 18 0-16,0 14 0 15,-13 12 0-15,-1 30 0 16,-1 14 0-16,6 8-3 16,9 4-4-16,0-8-16 0,15-9-37 15,17-17-10 1,5-14 25-16,6-18 27 0,-3-2 18 16,0-20 30-16,-2-14 10 15,-4-8 22-15,-3-2-10 16,2-1-10-16,-2 3-42 15,-2 10 0-15,1 12 0 16,-7 14 0-16,0 6 0 16,-5 20 0-16,-3 20 0 15,-1 10 0-15,-5 8 0 16,-5 1-36-16,-4-7-11 16,0-10 2-16,0-12-7 15,0-16 47-15,0-12 5 0,0-2 57 16,0-18 71-1,0-16-128-15,14-12 0 0,10-10 0 16,7-7 0-16,10-1 0 16,5 0 0-16,21-4 0 15,-12 18-275-15,-12 14-1324 0</inkml:trace>
  <inkml:trace contextRef="#ctx0" brushRef="#br0" timeOffset="54968.67">26168 11550 1167 0,'0'0'310'16,"0"0"47"-16,0 0 114 0,0 0-264 15,0 0-95-15,0 0 46 16,0 0 14-16,-11 36-48 16,11-22-31-16,11 0-35 15,13-6-32-15,11-4 19 16,2-4-7-16,3 0-5 16,-5-16 0-16,-8-6 6 15,-11-4 12-15,-9-4-6 16,-7-2-10-16,0 0-2 15,-23 1-8-15,-6 10-14 16,-6 9 14-16,-7 12-2 0,-5 12 10 16,-2 30-8-1,6 20 7-15,10 10 7 0,16 7-15 16,17-2 18-16,4-8 0 16,38-11-11-16,18-16 4 15,23-18-1-15,10-20-16 16,7-4 5-16,-2-20-22 15,-15-16-2-15,-21-4-13 16,-22 2-43-16,-40 0-104 16,-13 12-412-16,-28 14-761 0</inkml:trace>
  <inkml:trace contextRef="#ctx0" brushRef="#br0" timeOffset="56033.61">23534 13194 1220 0,'0'0'978'0,"0"0"-636"16,0 0 157-16,0 0 2 16,0 0-275-16,0 0-119 15,0 0-61-15,-162 241 40 16,89-87-37-16,15-17-28 16,21-45 0-16,20-36-21 0,8-16 0 15,4-8 0-15,5-10 0 16,0-10 0-16,0-12 0 15,8-22 0-15,11-26 0 16,4-18 0-16,8-30 0 16,6-29 0-16,13-29 0 15,1-6 0-15,-4 25 0 16,-12 39 0-16,-12 46 0 16,-10 22 0-16,-4 10 0 15,-2 14 0-15,1 4 0 16,-1 60 0-16,5 55 0 15,5 41 0-15,10 14 0 16,4-12 0-16,2-41 0 16,-4-45 0-16,-4-22 0 15,-5-16 0-15,2-5-57 0,-2-10-200 16,-7-15-125-16,-5-4-360 16,-8-16-423-16</inkml:trace>
  <inkml:trace contextRef="#ctx0" brushRef="#br0" timeOffset="56205.99">23291 13659 2453 0,'0'0'639'16,"0"0"-190"0,0 0-171-16,0 0-130 0,0 0-95 0,0 0-37 15,0 0-16-15,166-32-7 16,-55 14-215-16,-10 0-523 15,-11-2-1110-15</inkml:trace>
  <inkml:trace contextRef="#ctx0" brushRef="#br0" timeOffset="56805">24127 13509 504 0,'0'0'1825'0,"0"0"-1170"15,0 0-161-15,0 0-167 16,0 0-123-16,0 0-117 16,0 0-87-16,87-32 0 15,-38 24 0-15,7 0 0 16,-1 2-39 0,-5 4-146-16,-13 2-194 0,-16 0-230 0,-19 18 24 15,-2 4 53-15,-29 6 162 16,-11 2 154-16,-5 1 216 15,5-4 46-15,9-3 234 16,8-6 92-16,10-5 115 16,9-8-117-16,4-5-35 15,0 0-33-15,6 0-96 16,19 0-98-16,15 0-47 16,14-1-61-16,46-17-88 0,-9 4-517 15,-6-3-1149-15</inkml:trace>
  <inkml:trace contextRef="#ctx0" brushRef="#br0" timeOffset="58435.55">25633 13164 1292 0,'0'0'940'15,"0"0"-589"-15,0 0 139 16,0-112-153-16,-21 94-115 15,-11 12-84-15,-11 6-61 16,-3 10-49-16,-5 24-22 16,6 10 5-16,12 6-11 0,19 2 6 15,14-1-6 1,21-5 0-16,25-4 8 0,14-6-7 16,7-4 17-16,-5-4-11 15,-10-2-6-15,-17 0 5 16,-17-2-6-16,-18 2 0 15,0-2 0-15,-35 2 0 16,-17-2 1-16,-10-2 4 16,-9-1-4-16,1-6 4 15,13-4-5-15,14-7 0 0,23-4-18 16,20 0-56-16,20-12-235 16,38-14-185-16,21-5-125 0,9-5-62 15,3-4-88-15,-8 0 734 16,-14 0 35-16,-18 0 506 15,-15 4 86-15,-18 2-41 16,-11 8-63 0,-7 8-23-16,0 7-213 0,-3 11-69 15,-15 3-76-15,-1 25-107 16,1 12 0-16,2 10 0 16,13 2 0-16,3-4 0 15,21-8-3-15,19-12-36 0,11-14 15 16,3-14 21-1,-4-4 3-15,-4-25 8 0,-9-12 14 16,-8-9 17-16,-8-4-39 16,-6 0 0-16,-4 8 0 15,-4 10 0 1,-7 15 0-16,0 17 0 0,0 4 0 16,0 47 0-16,-9 43 0 15,0 43 0-15,2 25 0 16,5 6 0-16,2-10 0 15,0-15 0-15,7-13 0 0,-3-23 0 16,-4-27 0-16,0-20 0 16,-2-14 0-16,-23 0 0 15,-8-6 0 1,-16-6 0-16,-9-22 0 16,-11-8 0-16,0-20 0 0,2-24 0 15,11-14 0-15,20-28 0 16,36-39 0-16,41-45 0 15,55-17 0-15,27 13 0 16,-8 40 0-16,-30 56 0 16,-23 31 0-16,-17 21 0 15,-1 6 0-15,-6 10 0 16,-5 8 0-16,-12 4 0 0,-13 30 0 16,-3 14 0-1,-2 8 0-15,-1 4 0 0,4 1 0 16,3-7 0-16,5-12 0 15,3-12 0-15,-1-16 0 32,-3-12 0-32,3-2 0 0,-1-28 0 0,4-10 0 15,2-8 0-15,6-9 0 16,4 2 0-16,0 5 0 16,-2 7 0-16,-6 15 0 0,-5 14 0 15,-9 12 0 1,-3 2 0-16,-4 16 0 15,1 19 0-15,-1 6 0 0,0 5 0 16,3-1 0-16,4-7 0 16,-1-10 0-16,3-10 0 15,1-10 0-15,1-8 0 16,3-6 0-16,3-20 0 16,2-4 0-16,3-10 0 31,-1 4 0-31,1 1 0 0,-2 7 0 0,-6 10 0 31,-5 6 0-31,-2 10 0 16,-3 2 0-16,4 14 0 0,1 13 0 15,3 9 0-15,-1 4 0 16,-3-4 0-16,4-6 0 16,-5-8 0-16,0-10 0 15,-2-12 0-15,-1 0 0 16,5-10 0-16,5-16 0 15,4-5 0-15,4-1 0 16,3 0 0-16,2 6 0 16,-4 4 0-16,-6 8 0 0,-5 6 0 15,-5 8 0-15,-5 0 0 16,1 11 0-16,-3 12 0 16,3 8 0-16,-1 1 0 15,1-6 0-15,1-4 0 16,-2-8 0-16,3-8 0 15,3-6 0-15,2 0 0 16,7-18 0-16,8-6 0 16,6-6 0-16,7-5 0 15,0 6 0-15,0 2 0 0,-6 9 0 16,-10 10 0 0,-9 8 0-16,-6 0 0 0,-5 17 0 15,2 10 0-15,-2 9 0 16,5 1 0-16,1-1 0 15,15-2-201-15,-2-10-516 16,-1-8-551-16</inkml:trace>
  <inkml:trace contextRef="#ctx0" brushRef="#br0" timeOffset="58613.75">28263 13774 1788 0,'0'0'967'0,"0"0"-335"0,0 0-276 15,0 0-164-15,0 0-192 16,0 0-26-16,0 0-831 16</inkml:trace>
  <inkml:trace contextRef="#ctx0" brushRef="#br0" timeOffset="60034">28853 13423 3183 0,'0'0'536'0,"0"0"-333"15,0 0-29-15,11-114-174 16,5 85 0-16,3 7 0 15,4 7 0-15,4 8 0 16,2 7 0-16,2 12 0 16,0 24 0-16,0 17 0 0,-2 11 0 15,-6 8 0-15,-4-2 0 16,-5-8 0-16,-5-8 0 16,-7-15 0-16,0-17-24 15,-2-15-23-15,0-7 47 16,0-13 17-16,0-17-5 15,0-10 30-15,12-7-42 16,5 1 0-16,8 0 0 16,6 8 0-16,0 8 0 15,1 12 0-15,-3 16 0 16,-5 2 0-16,-4 26 0 16,-2 14 0-16,-7 8 0 15,-5 3 0 1,-3-4 0-16,-3-4-21 0,0-15-17 0,0-12 25 15,0-12 5-15,0-4 8 16,5-12 29-16,10-20-23 16,7-7 10-16,9-2-2 15,5 0-13-15,4 3 13 16,-2 12-14-16,-2 12 0 16,-7 12 0-16,-2 2 0 15,-4 20 0-15,2 12 0 16,-2 5 0-16,4-1-34 15,-1-3-144-15,6-4-333 16,3-14-31-16,5-12 20 16,2-3 46-16,1-12 270 15,-1-20 144-15,-5-7 62 16,-2-7 129-16,-7-4 174 16,-8-4 74-16,-6 2 84 15,-12 2-143-15,-2 10 43 16,-5 14-85-16,-14 16-108 15,-10 10-91-15,-5 18-52 16,-3 26-12-16,-2 12-13 16,8 8-1-16,11-4-5 15,13-7-3-15,7-13 8 16,3-17-31-16,21-13 19 0,0-10 13 16,6 0 6-16,-4-23 22 15,1-9 5-15,-4-4-15 16,-4-1-18-16,-1 9 0 15,-7 6 0-15,-2 14 0 16,-4 8 0-16,-1 0 0 16,3 20 0-16,8 8 0 15,5 6 0-15,12-2 0 16,5-6-32-16,6-10-17 16,1-14-38-16,-1-2 39 15,-1-22 15-15,-6-19 15 16,-5-16 18-16,-6-11 12 0,-3-14-5 15,-5-23 25-15,0-25 1 16,-7-26 12-16,-3 13-3 16,-7 35-11-16,0 42 34 15,0 44-65-15,-2 18 0 16,-9 8 0-16,-5 56 0 16,1 58 0-16,13 51 0 15,2 11 0-15,17-9 0 16,14-49 0-16,0-50 0 15,-6-27-3-15,-5-22-60 16,3-6 37-16,1-12 14 0,0-5 12 16,1-12 41-16,2-24-12 15,0-8-14 1,2-6 4-16,-3 0-19 0,-2 8 0 16,-1 10 0-16,-8 16 0 15,-8 16 0-15,-2 3 0 16,-3 34 0-16,0 13 0 15,4 6 0-15,6 0 0 16,6-3 0-16,4-16-64 16,3-12 7-16,-2-15 14 15,0-10 40-15,0-9 3 0,-6-18 12 16,3-8 25 0,-1-1 8-16,-2-2-18 0,3 2 5 15,1 8-18-15,-6 8-14 16,-1 10 0-16,-8 10 0 15,1 0 0-15,-3 18 0 16,4 12 0-16,4 6 0 16,3 2-17-16,10-4-38 15,4-5-67-15,7-15-89 16,1-10 19-16,0-4 31 16,-9-18 0-16,-14-41-134 0,-10 5-324 15,-4-4-267-15</inkml:trace>
  <inkml:trace contextRef="#ctx0" brushRef="#br0" timeOffset="60207.28">31546 12801 2196 0,'0'0'652'16,"0"0"46"-16,0 0-359 15,0 0-128-15,0 0-211 0,0 0 0 16,0 0 0-16,-2-22 0 15,0 48-288-15,-4 5-476 16,-1 1-491-16</inkml:trace>
  <inkml:trace contextRef="#ctx0" brushRef="#br0" timeOffset="60379.73">30551 13110 2342 0,'0'0'822'16,"0"0"-279"0,0 0-316-16,185-72-139 0,-58 58-88 15,31 8-6-15,-24 2-346 16,-25 4-831-16</inkml:trace>
  <inkml:trace contextRef="#ctx0" brushRef="#br0" timeOffset="60741.89">31943 13100 1594 0,'0'0'1037'0,"0"0"-431"0,0 0-123 16,0 0-318-16,0 0-125 16,0 0-20-16,-100 103-19 15,49-41 8 1,0 4-9-16,4-2-51 0,9-6-85 15,11-12-47-15,12-14-11 16,8-16 31-16,7-14 67 16,0-2 62-16,9-20-84 15,8-14-121-15,6-8 96 16,0-4 64-16,-2 0 79 16,0 8 82-16,-5 8 201 0,-6 9 54 15,-3 15-11-15,-1 6-128 16,2 3-117-16,5 25-55 15,9 12-1-15,9 6-22 16,9 4-3-16,10-4-139 16,23-4-167-16,-11-14-341 15,-12-13-209 1</inkml:trace>
  <inkml:trace contextRef="#ctx0" brushRef="#br0" timeOffset="61040.87">32012 12208 2118 0,'0'0'746'0,"0"0"-375"15,0 0-20-15,0 0-102 16,0 0-150-16,0 0-80 16,149 124 20-16,-72 29 11 15,0 15 4-15,-17 0-54 16,-26-11 0-16,-25-15 0 15,-9 7 0-15,-36-3 0 16,-19-10 0-16,-13-10 0 16,2-27 0-16,11-25 0 15,1-20 0-15,7-14 0 0,-9 0 0 16,-1-3-14-16,1-10-56 16,38-24-241-16,18-3-553 15,8-7-880-15</inkml:trace>
  <inkml:trace contextRef="#ctx0" brushRef="#br0" timeOffset="61166.54">32759 13708 2512 0,'0'0'704'16,"0"0"-454"-16,0 0 8 0,0 0-97 15,0 0-107-15,-158 64-54 16,88-20-330-16,-1 4-743 0</inkml:trace>
  <inkml:trace contextRef="#ctx0" brushRef="#br0" timeOffset="61612.9">28913 14646 3150 0,'0'0'673'0,"0"0"-400"16,0 0-273-16,192-44 0 16,44 18 0-16,64-8 0 15,37 4 0-15,-9-2 0 0,-59 7 0 16,-64 11-90-16,-69 9-44 16,-65-1-41-16,-46 6 58 15,-25 0-21-15,-35 0 24 16,-88 2 45-16,-89 14-96 15,-42 8-186 1,-13 4-170-16,22 8 159 0,41 6 362 16,25 2 83-16,42-4 205 15,44-8 82-15,39-12 9 16,35-4-45-16,19-6-89 16,29-2-68-16,89-8 35 15,91-5-64-15,47-22-148 16,16-7 0-16,-24 2 0 0,-57 4 0 15,-51 8 0-15,-51 6 0 16,-46 6 0-16,-30 4 0 16,-15 2-45-16,-18 2-264 15,-10 0-721-15</inkml:trace>
  <inkml:trace contextRef="#ctx0" brushRef="#br0" timeOffset="61770.92">31282 14793 3055 0,'0'0'677'0,"0"0"-313"15,0 0-364 1,0 0 0-16,0 0 0 0,0 0 0 16,0 0-126-16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42:00.8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1067 7287 1207 0,'0'0'779'16,"0"0"-411"0,0 0-57-16,0 0-104 0,0 0-99 15,0 0-31-15,4 4-20 16,11 18 9-16,8 14 32 16,4 12-25-16,6 14-4 15,5 7-33-15,5 0-8 16,3 0-8-16,8-13-19 0,0-16 14 15,3-18-15-15,5-22 27 32,4-12 57-32,0-38 1 0,3-18-19 0,0-11-34 15,-5-3-19-15,-6 8-2 32,-6 12-11-32,-12 16-1 0,-7 20 1 0,-6 16 0 15,2 10 6-15,4 10-6 16,7 24 0-16,7 12 5 15,11 6-5-15,5 2-1 16,4-5 1-16,6-12 0 16,3-11 0-1,5-13 1 1,-2-13 5-16,4-4 8 0,-3-24-14 16,-4-11-1-16,-5-5 0 15,-9-2 1-15,-6 4-1 16,-9 6 0-16,-7 12 1 15,-4 14 0-15,-3 10-6 16,-2 10 0-16,7 24 5 16,3 10 1-16,5 4-1 15,8-1 2-15,6-7 0 0,4-8-1 16,3-13-1-16,4-6 1 16,1-13 0-16,-5 0 0 15,-3-17 5-15,-1-12-4 16,-10-6 6-16,-4-1-7 15,-9 2 1-15,-6 8-2 16,-5 10 0-16,-8 10 1 16,4 6 0-16,0 2 1 15,6 20 0-15,7 8-1 16,2 0-1-16,2 0 0 16,3-5-8-16,4-11 9 15,3-8 7-15,0-6-5 0,6-2-2 16,3-23 4-16,1-7-4 15,-2-8 0-15,-2 0-1 16,-4 0 1-16,-8 6 0 16,-7 10 0-16,-11 14 1 15,-3 10-1-15,-1 0-10 16,3 28 8-16,4 10-5 16,5 6 1-16,1 2 4 15,11-4 2-15,0-3-9 16,8-11-6-16,4-12-16 15,3-10 30-15,-3-6-7 16,2-13 3-16,-4-16 4 16,0-10 2-16,-4-5-1 0,-6 0 1 15,-2 2-1-15,-9 8 0 16,-6 12-1-16,-6 12-5 16,-2 10 6-16,-2 0-13 15,2 24 12-15,6 8-6 16,0 4-2-16,4-2-3 15,5-4-33-15,7-6 1 16,3-9 10-16,10-14 10 16,5-1 13-16,-1-12 4 15,0-16-2-15,-6-6 8 16,-2-4 0-16,-8 0 1 0,-1 4-1 16,-7 6 2-16,-5 8 4 15,-6 8 8-15,-4 8-12 16,-6 4 11-1,4 0-12-15,-4 0 0 0,12 8-60 16,-5-2-455-16,-1-6-650 0</inkml:trace>
  <inkml:trace contextRef="#ctx0" brushRef="#br0" timeOffset="1540.21">17325 6784 1197 0,'0'0'596'16,"0"0"-249"-16,0 0 180 16,0 0-181-16,0 0-99 15,0 0-112-15,-7-27-45 16,7 34-27 0,10 22-36-16,5 14 4 0,7 13-25 15,14 4-6-15,8 0-5 16,16-10 5-16,16-13 1 15,11-19 11 1,13-18-3-16,5-4-9 0,2-27 0 0,2-9 0 16,-4-4 0-1,-9 2 2-15,-9 4 11 0,-14 12-12 16,-15 14 5-16,-12 12-6 16,-7 18-4-16,-1 30 4 15,1 18-5-15,4 10 5 16,4 3 1-16,6-11-1 31,5-14 0-31,5-22-6 16,6-18 4-16,2-14 2 0,5-8 0 15,-3-22 0 1,-1-10 16-16,-3-8-7 0,-7-4 6 16,-2-3 15-16,-7 5-18 15,-8 12 5-15,-5 14-12 16,-4 18-4-16,-3 6 12 15,1 20-12-15,2 18 7 16,4 4-7-16,2-4 5 16,3-3-6-16,-3-15-6 15,-3-11 6-15,17-9-74 16,-13-14-257-16,-3-9-838 0</inkml:trace>
  <inkml:trace contextRef="#ctx0" brushRef="#br0" timeOffset="2382.67">21701 7074 962 0,'0'0'965'15,"0"0"-630"-15,0 0 12 16,0 0-19-16,0 0-90 0,0 0-98 15,0 0-63-15,115 58-42 16,-86-31-34 0,3-4 10-16,4-5-11 0,4-5-15 15,4-13-9-15,8 0-3 16,6-10 7-16,0-16 20 16,2-5-1-16,-5-6-1 15,-2-4 1-15,-1-1 1 0,-6 4 0 16,-1 6 0-1,-3 12 6-15,-4 14-1 16,1 6-5-16,-4 20-8 0,3 18 8 16,2 10 2-16,0 4 10 15,0 0-12-15,4-7-2 16,4-12 2-16,1-8 9 16,6-15-9-16,3-10 7 15,2 0-5-15,3-13 4 0,-1-10 3 16,0-5-3-16,1-7 4 15,-3-2 4-15,-2-2 1 16,-2 5 12-16,-10 8-8 16,-3 10 1-16,-5 10-2 15,-7 6-6-15,2 12 1 16,1 18-11 0,3 6-2-16,4 7 8 0,5-3-8 15,2-7 0 1,2-5-1-16,2-11 2 0,1-12 5 15,3-5-6-15,2-1 1 0,-1-20 18 16,6-2 0 0,2-8 13-16,0-1-19 15,1 2-5-15,-5 5-5 0,-9 4-3 16,-6 9 0-16,-15 8 6 16,-7 4-6-16,-2 0-1 15,-2 12 0-15,3 6 0 16,2 4-17-16,6 6-114 15,-7-6-169-15,-6-5-605 0</inkml:trace>
  <inkml:trace contextRef="#ctx0" brushRef="#br0" timeOffset="7301.15">24608 9486 1192 0,'0'0'833'0,"0"0"-484"16,0 0-66-16,0 0-128 16,0 0-97-16,0 0-41 15,17 22 24-15,-7 5 1 0,9 3 27 16,0 2-27-16,8-4 4 15,6-6 19-15,9-6 19 16,10-8 5-16,10-8 16 0,12 0-1 16,12-14-25-1,8-14-26-15,5-8-22 0,-4-6-8 16,-3 2-4-16,-10 4-13 16,-10 7 3-16,-18 11-9 15,-6 8 0 1,-13 10-1-16,-1 0-22 0,-3 13 18 15,2 10 4-15,6 4-4 0,0-1 4 16,1-2 0-16,5-6-10 16,0-6 5-16,0-6-1 15,1-4 6-15,1-2-5 16,2 0 6-16,0-12 8 16,2-6-7-16,-2 0 3 15,-3 0-4-15,-7 1 0 16,-8 7 1-16,-11 5 0 15,-2 1-1-15,-7 4 0 16,5 0-1-16,3 0-10 16,8 9 10-16,9 4-49 15,33 3-138 1,-6-4-307-16,-3-6-516 0</inkml:trace>
  <inkml:trace contextRef="#ctx0" brushRef="#br0" timeOffset="7442.23">27382 9533 1980 0,'0'0'335'15,"0"0"-134"-15,0 0-201 16,0 0-542-16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52:46.8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13268 5155 971 0,'0'0'574'16,"0"0"-377"-16,0 0 110 16,0 0-13-16,0 0-58 15,0 0-59-15,-12-28-17 16,12 28 16-16,0 0 18 0,0 0-46 15,0 0-34-15,0 0-21 16,0 12-70-16,0 18-22 16,25 14 30-16,12 13-30 15,15 1 15-15,13-6-16 16,11-10 0-16,6-18-6 16,7-18-1-1,0-6 7-15,-2-28 6 0,-4-12-6 16,-10-10 21-16,-6-2-15 15,-7 1 12-15,-6 4 29 0,-6 8-41 16,-1 13 1-16,3 12 3 16,2 14-9-16,7 0 10 15,3 24-2-15,2 6-8 16,4 2 1-16,-3-2-2 16,-3-6-2-16,-4-8 2 15,-5-7 0-15,-2-9 12 16,-4 0-6-16,2-10 3 15,0-19 1-15,0-9-10 16,2-6-1-16,-2-4 1 16,-4 4 0-16,-5 10 10 15,-7 10-9-15,-2 12-1 0,-2 12 0 16,0 0-19-16,7 12 10 16,2 12 7-16,9 2 2 15,4-2-1-15,7-4 8 16,7-6-7-16,2-12 0 15,4-2-6 1,1-6 5-16,-8-18-7 0,-2-6 8 16,-9-6 17-16,-3 0-10 15,-11 2 4-15,-10 8-11 16,-6 9-3-16,-5 9-8 16,-3 7 10-16,4 1 1 15,4 0 6-15,14 1-5 0,9 6 11 16,10-7-12-16,8 0-9 15,28-8-75-15,-14-15-472 16,-15 1-948-16</inkml:trace>
  <inkml:trace contextRef="#ctx0" brushRef="#br0" timeOffset="927.04">22909 5129 810 0,'0'0'216'16,"0"0"-19"-16,0 0-51 16,0 0 10-16,-150 0-2 15,108 0 90-15,-5 0-5 16,1 0-24-16,1 4 52 16,3-2-52-16,6 0 0 15,7-2-11-15,9 0-27 16,9 0-42-16,7 0-29 0,4 0-40 15,0 0-3 1,23 0-57-16,40-10 3 0,51-6 35 16,58-8-20-16,28-4 24 0,7 0-8 15,-9 0-13-15,-24 4 2 16,-11 0-29-16,-14 1 12 16,-29 8-5-16,-33 1 2 15,-24 6-18-15,-15-1 3 16,-3 4 6-16,-3-2-9 15,-6 1 10-15,-16 2-1 16,-11 3 0-16,-9 1-63 16,0 0-16-16,-2 0-76 15,-25 4-197-15,-51 25-296 16,2 0-136-16,-4-1-85 0</inkml:trace>
  <inkml:trace contextRef="#ctx0" brushRef="#br0" timeOffset="1304.33">22973 5324 1132 0,'0'0'342'0,"0"0"-39"15,-116 30 61-15,83-20-34 16,12-6-64-16,11-2-28 16,5-2 25-16,5 0-89 15,0 0-32-15,0 0-28 0,29-2-40 16,34-12-23-1,51-11-32-15,59-8 8 0,34-7 14 16,11 0-32-16,-4 1 18 16,-27 3-27-16,-15 4 0 15,-36 4-7-15,-36 10 7 16,-32 4 0-16,-20 6-6 16,-1 0 15-16,-5 0-8 15,-6 4-1-15,-14 0 2 16,-9 4-7-16,-1 0 5 15,-3 0 0-15,4 0-7 16,3 0 16-16,4 0-15 16,-3 4 6-16,4 0 0 15,-6 0-6-15,-6 0-27 0,-2-2-35 16,-5 2-64-16,0 0-242 16,-2-2-454-16</inkml:trace>
  <inkml:trace contextRef="#ctx0" brushRef="#br0" timeOffset="1493.72">25741 5398 1676 0,'0'0'1430'16,"0"0"-1263"-16,0 0-167 15,0 0-66-15,0 0-912 0</inkml:trace>
  <inkml:trace contextRef="#ctx0" brushRef="#br0" timeOffset="20193.82">9526 7293 1247 0,'0'0'575'0,"0"0"-265"15,0 0 78-15,0 0-55 16,0 0-76-16,0 0-68 16,0 0-14-16,-6-8-13 15,6 8-38-15,0 0-59 16,0 0-17-16,0 0-21 16,0 0-27-16,0 0 0 15,2 16-36-15,23 10 36 16,8 6 6-16,12 0-6 15,8-4 2-15,5-8-2 0,7-12 0 16,3-8-6-16,2-8-2 16,1-22 8-16,-4-10 7 15,-3-6 1-15,-3-6-7 16,-1-1 11-16,-2 6-3 16,0 8-9-16,0 13-6 15,2 15 5-15,2 11-11 16,3 0 2-16,6 18 9 15,3 5 1-15,-1 1 0 16,0-3 5-16,-1-9-5 16,-7-6-1-16,-7-6 1 0,-2 0 0 15,-3-10 0-15,2-15 0 16,4-8-1 0,3-12 2-16,5-5 6 0,4 0-6 15,-4 4 5-15,-7 10-6 16,-7 14 0-16,-8 14 0 15,-7 8-9-15,-3 0-7 16,-1 12-4-16,1 10 14 16,2 2 0-16,3 2 5 15,6-4 1-15,5-6 0 0,3-8-9 16,6-8-15-16,1 0-5 16,1-18-2-16,-2-10 9 31,-5-2 22-31,-6 0 6 0,-7 6 0 0,-5 6-5 15,-8 8-1-15,-3 10-9 16,5 0-15-16,0 0 0 0,6 12 17 16,0 0 7-16,5 2 1 15,1-4 7-15,3-2-8 16,4-4 0-16,3-2-1 16,0-2-14-16,1 0-6 15,-2 0 0-15,-2 0 13 16,-5-4 7-1,-1-4 1-15,-6 2-1 0,1 0-5 32,-8 4 6-32,0 0 1 15,-5 2-1-15,-1 0-6 16,-1 0-6-16,3 0 11 0,4 0-21 16,3-4-104-1,1-12-102-15,-8 2-301 0,-16 0-519 16</inkml:trace>
  <inkml:trace contextRef="#ctx0" brushRef="#br0" timeOffset="23297.89">10922 5689 186 0,'0'0'1322'0,"0"0"-791"16,0 0-197-16,0 0-93 16,0 0-79-16,0 0-63 15,0 0 2-15,-47-116 47 16,47 97 16-16,-3 1-34 15,1-2-33-15,-2 0-29 0,2-2-44 16,-5-2-8-16,2 0-7 16,1 2 2-16,-1 4-2 15,3 6-8-15,0 6 9 16,0 4-3-16,2 2-7 16,0 8-15-16,2 24 14 15,18 20 1-15,6 20 22 16,9 12-2-16,2 11-19 15,1-1 11-15,-3 2-12 16,-3-6 0 0,-3-5-4-16,-5-7 11 0,-1-8-5 0,-6-12-1 15,-1-10 0-15,-5-12 5 16,-2-14-6 0,-2-8 0-16,-3-7 0 0,-1-7 1 15,-3 0 24-15,0-16-11 16,0-19-7-16,0-19 8 15,-14-12-15-15,-4-10 6 16,0 0-6-16,-1 8 0 16,1 9 6-16,1 11 0 15,2 10 0-15,2 8 15 16,0 4-6-16,2 2 5 16,-1 4-4-16,1-2-10 0,0 0 6 31,0-2-6-31,0 0-5 0,2-1 5 0,0 2-6 15,4-4 2-15,1 1 5 16,0 0-5-16,4-2 10 16,0-2-11-16,0 2-1 15,0 0 7-15,6 2-7 16,6 4 0 0,3 0-1-1,3 4 1-15,2 2-6 16,2 0 2-16,1 2 3 15,0 3 1-15,2 3-12 0,-2 5 11 16,-3 3-11-16,0 0-14 16,-2 2-26-16,-3 16 1 15,-5 5 6-15,-6 10 24 16,-4 7-2-16,-4 8 1 16,-21 2-23-16,-9 0-21 15,-1-4 28-15,-2-7 25 0,9-13 13 16,6-8 7-16,8-11-7 15,7-7 18-15,5 0 20 16,2 0 19-16,0-14-35 16,0-4 2-16,0 3 11 15,0 0 20-15,11 4-37 0,7-2-6 16,9 3-6-16,2 1-6 16,5 0 0-16,1 3 0 15,1 3-8-15,-1 3 8 16,6 0-8-16,-1 0 7 15,-3 0-17-15,1 3-16 16,-4 8-13-16,-8 0-4 16,-5 4-12-16,-11 3 15 0,0 1 15 15,-10 5 15-15,0 5 9 16,0-3 4-16,-14 2 4 16,-11-2 1-16,-8-2 0 15,-3-2 10 1,-5-4 35-16,1-2 11 0,-1-4-13 15,8-6 17-15,6-2 0 16,5-2-40-16,6-2-7 16,3 0 1-16,6 0-14 15,0 0-9-15,1 2-87 16,1 14-128-16,1 0-461 16,2 0-201-16</inkml:trace>
  <inkml:trace contextRef="#ctx0" brushRef="#br0" timeOffset="23470.84">11942 5843 1620 0,'0'0'1236'16,"0"0"-964"-16,0 0-272 15,0 0-177-15,0 0-1120 0</inkml:trace>
  <inkml:trace contextRef="#ctx0" brushRef="#br0" timeOffset="58404.67">5570 12980 1378 0,'0'0'951'0,"0"0"-683"16,0 0-113-16,0 0-64 16,0 0-41-16,0 0 1 15,46 26 24-15,-23-10 42 16,-1 6 21-16,-2 4-4 16,0 6-32-16,0 0-27 15,-2 0-19-15,0-5-32 0,-5-6-9 16,1-5-9-16,-1-7-6 15,3-9 13-15,5 0-12 16,8-31 53 0,19-33 6-16,16-36-36 0,23-39-4 15,-4 7-14-15,-14 22 0 16,-19 36 2-16,-13 28-7 16,-2 1-1-16,-1 1 0 15,-5 4 0-15,-10 12 7 16,-9 12-7-16,-6 8 0 15,-2 6 8-15,-2 2-8 0,0 0-8 16,0 0 7-16,0 6-113 16,2 8-222-16,-2 2-470 0</inkml:trace>
  <inkml:trace contextRef="#ctx0" brushRef="#br0" timeOffset="71630.25">10743 15141 1092 0,'0'0'752'0,"0"0"-616"15,0 0 95-15,0 0 159 0,-16-28-92 16,16 28-140-16,0 0-54 15,0 0 7-15,5 6-20 16,17 16-4-16,9 6 1 16,7 11-34-16,11 1-33 0,7 0-3 15,9-4-9-15,8-16 0 16,12-12-3-16,4-8 0 16,5-26-5-16,-1-20 11 15,-8-16-11-15,-10-11 5 16,-14-1 0-16,-14 6 2 15,-14 14 1-15,-10 10-8 16,-8 22 8-16,-4 16 18 16,5 6-2-16,8 14 1 15,12 22-5-15,16 4 0 16,14 0-15-16,32 0-6 16,29-16 1-16,-5-8-1 15,-8-16-16-15,-22 0-2 0,-26-22 6 16,-1-12 11-16,0-4 1 15,-16-6 1-15,-14 0 6 16,-8-6 4-16,-7 6 1 16,-4 5 0-1,-1 15-2-15,1 15-9 16,7 9 5-16,8 0 2 0,9 22-1 16,6 6 2-16,8-1-9 15,6 0 1-15,0-11-1 16,2-6 1-16,-4-10 0 15,-6 0-1-15,-6-14-1 0,-6-8-5 32,-4-9 5-32,-4-5-1 0,-1-4 1 0,-2-2 1 15,-3 0 1-15,1 6 0 16,-5 10-1-16,-1 10 0 16,-2 14 4-16,1 2-4 15,3 12 0-15,4 12 0 16,6 6 9-1,9 0-9-15,10-6 0 16,8-6 0-16,7-10-1 16,6-8-5-16,1 0 0 0,-3-18 1 15,-5-12 4 1,-7-2 2-16,-6-4-1 16,-6 0 2-16,-8 0-1 15,-2 2 5-15,-6 2 3 16,-12 1-9-16,-11 3 0 15,-22-6-31-15,-22 6-303 16,-5 0-1009-16</inkml:trace>
  <inkml:trace contextRef="#ctx0" brushRef="#br0" timeOffset="72373.45">13836 12553 2102 0,'0'0'745'0,"0"0"-418"15,0 0-24-15,0 0-69 16,209-137-92-16,-35 29-83 16,33-20-35-16,9-15-8 15,-2 3-1-15,-20 16-14 16,-7 5 5-16,-11 11 5 15,-38 24-11-15,-38 18-14 16,-33 20 7-16,-22 11 5 0,-9 1-50 16,-9-2 29-16,-14 4 23 15,-13 6-1-15,-20 10-8 16,-27 6 8-16,-9 6 0 16,-4 4-6-16,7 0 6 15,8 0-4-15,18 0 5 16,14 2 0-16,13-2-8 15,0 0-13-15,25 0 20 16,8 0 1-16,7 0 6 16,0 0-5-16,-2 4 12 15,-4 14 22-15,-5 8-8 16,0 6 4-16,-3 7-7 16,-4 1-3-16,-4 2-9 15,-11-1-11-15,-7 4-1 0,0-1-8 16,-49 22-64-16,0-10-220 15,0-10-686-15</inkml:trace>
  <inkml:trace contextRef="#ctx0" brushRef="#br0" timeOffset="73027.84">16641 11101 1960 0,'0'0'781'16,"0"0"-596"-16,0 0 65 16,0 0-59-16,0 0-101 15,120-112-58-15,-89 80-13 16,-8 1-1-16,-10 4 2 0,-11 6 20 15,-2 5 7-15,-9 10-2 16,-18 6-23-16,-8 6 4 16,-7 26-7-16,-1 17-13 15,7 11 11-15,15 8-7 16,11 0 2-16,10-10-3 16,34-14-8-16,26-20 10 15,18-24 2-15,9-4-7 16,-3-36 15-16,-5-16-21 15,-19-6 0-15,-16-6 1 16,-17 4 5 0,-15 3 23-16,-12 13 23 0,0 12 4 0,0 16 2 15,-6 12-15-15,0 8-43 16,-1 22 0-16,5 24 0 31,2 14 0-31,0 7 0 0,11-3 0 16,18-8 0-16,9-14 0 15,9-16 0-15,2-20 0 16,2-6-63-16,-4-28-99 16,-9-46-288-16,-13 6-195 15,-17 0-257-15</inkml:trace>
  <inkml:trace contextRef="#ctx0" brushRef="#br0" timeOffset="73171.8">17301 10489 2080 0,'0'0'911'0,"0"0"-373"15,0 0-268-15,0 0-140 16,0 0-89-16,0 0-26 16,0 0-15-16,33 98-147 15,3-61-461-15,-1-3-699 16</inkml:trace>
  <inkml:trace contextRef="#ctx0" brushRef="#br0" timeOffset="74337.89">17839 10862 1551 0,'0'0'706'0,"0"0"-363"16,0 0-13-16,0-128-125 15,-2 90-52-15,-17 6-22 16,-8 10-3 0,-10 12-13-16,-7 10-20 15,-2 18-58-15,3 22-23 0,5 10-14 16,16 2 1-16,13-2-1 0,9-10 0 15,11-14 0-15,20-16 0 16,8-10 1 0,1-10 11-16,-3-20 1 0,-3-6 7 15,-7 0 14-15,-7 2 10 16,-9 10 7-16,-3 8 7 16,-5 10-4-16,2 6-54 15,-3 8 0-15,7 28 0 16,1 16 0-16,6 16 0 15,11 31 0-15,9 23 0 16,8 24 0-16,-1-11 0 16,-12-29 0-16,-12-30 0 0,-14-24-30 15,-5 4-12-15,0 1 21 16,-22-5 12 0,-13-16 9-16,-8-20 0 0,-1-16 15 15,-1-18-2 1,9-49-4-16,14-47-7 0,22-50 8 15,16-20-2-15,32 3-8 16,12 27 0-16,-6 49-19 16,-11 27-10-16,-15 26 1 0,-8 12-2 15,-1 0 9 1,-11-1 19-16,-6 4 2 16,-2 6 0-16,-10 9 0 0,-17 8-1 15,-9 12-10-15,1 2 10 16,-6 26-8-16,8 18 7 15,6 11-5-15,16 7 5 16,11-2 1-16,11-8-11 16,30-12 0-16,11-14-9 31,11-18 21-31,4-8 4 0,-4-10-4 0,-11-22 0 16,-11-6 1-1,-15-6 0-15,-12-2 32 0,-12 2 5 0,-2 5 2 16,0 10-7-16,0 8-3 15,0 16-3-15,0 5-22 16,0 11 2 0,0 24-7-1,0 10 6-15,9 8-5 16,7 1 5-16,3-4-6 16,4-10 0-16,-1-12-1 15,-1-14-7-15,0-14 0 16,0 0 8-16,-4-28 0 15,1-14 0-15,-5-10 0 0,-1-6 0 16,-3-2 0-16,-3 6 1 16,-2 9-1-16,2 15 1 15,0 15 7-15,1 15-7 16,1 0 0-16,8 21 11 16,2 16 2-16,6 6-14 15,1 8 0-15,2-3 0 16,0-6 0-16,-3-8 0 15,-2-10-9-15,-6-10-3 16,-3-14 10-16,-3 0 2 16,-2-18 0-16,1-18 1 0,0-12 7 15,0-5-7 1,0-5-1-16,2 4 13 0,0 10-13 16,0 12 0-16,0 16 0 15,3 14 0-15,-1 2 0 16,5 12 0-16,1 12 0 15,2 5 0-15,1-2 0 16,-1-3 0-16,-6-6 0 16,-2-7 0-16,-6-9 0 0,-2-2 0 15,-3-10 0 1,-2-19 0-16,2-9 0 0,2-8-36 16,12-22-122-16,-1 10-499 15,1 14-840-15</inkml:trace>
  <inkml:trace contextRef="#ctx0" brushRef="#br0" timeOffset="74636.45">19292 10590 1807 0,'0'0'700'16,"0"0"-405"-16,0 0-40 0,0 0-117 15,0 0-90-15,147-127-30 16,-120 83-7-16,-9-2-5 15,-13 2 3-15,-5 4 4 16,0 9 30-16,-19 13 34 16,-5 17 64-16,-8 1-47 15,-3 22-29-15,2 18 10 16,4 10 6-16,7 4-15 16,10 2-17-16,12-2-8 15,0-8-22-15,27-7-17 16,13-13-2-16,14-16-24 0,6-10-39 15,27-32-122 1,-16-11-362-16,-13-3-410 0</inkml:trace>
  <inkml:trace contextRef="#ctx0" brushRef="#br0" timeOffset="75401.86">19832 10168 2000 0,'0'0'887'16,"0"0"-364"-16,0 0-193 15,0 0-147-15,0 0-90 16,-92 103-13-16,92-57-80 16,0-2 0-16,13-4 0 15,18-12 0-15,12-10-54 16,6-16-35-16,7-2-20 0,-1-30-40 16,-1-14 7-16,-12-16 37 15,-6-11 42-15,-12-5 37 16,-8-8 26-16,-9-6 16 15,-7-3 47-15,0 3 42 16,-7 14 18-16,-9 20 37 16,3 22-8-16,0 28-34 0,6 8-118 15,3 56 0 1,4 39 0-16,0 3 0 0,11-2 0 16,11-12 0-1,3-20 0-15,8-1 0 16,5-3-44-16,-1-20-22 15,4-22 5-15,-5-20 19 16,-5-2 12-16,-2-30 30 16,-10-12 5-16,0-5 17 15,-9-3 11-15,0 6-6 16,-4 8-12-16,1 16-6 16,-3 14-9-16,1 8-8 15,2 16 8-15,-1 18 2 0,1 9 16 16,2 0-8-16,0-3-10 15,4-5-34-15,0-12-39 16,1-6-31-16,1-11-2 16,-1-6 35-16,-1-2 41 15,-4-19 30-15,0-6 3 16,-4-7 45-16,1-6 17 16,3-4 11-16,2-3 5 15,2 7-15-15,6 6-13 16,-2 10-11-16,1 14-21 15,0 10-15-15,0 0-6 16,2 20-8-16,-1 12 7 0,2 4-12 16,-5 2-14-16,-1-2-12 15,-4-10 3 1,-4-8 25-16,-5-10 11 0,0-8 0 16,-2 0 69-16,0-12-11 15,0-16-32-15,7-12-13 16,11-8-13-16,6-6-26 15,5-4-44-15,0 2-97 16,-9 2-206-16,-9 11-399 16,-11 17-342-16</inkml:trace>
  <inkml:trace contextRef="#ctx0" brushRef="#br0" timeOffset="75527.42">20360 9811 2304 0,'0'0'872'16,"0"0"-637"-16,0 0-82 16,0 0-147-16,147-68-6 15,-112 58-497-15,-16 10-1297 0</inkml:trace>
  <inkml:trace contextRef="#ctx0" brushRef="#br0" timeOffset="77373.57">19453 11416 1822 0,'0'0'922'16,"0"0"-390"-16,0 0-179 0,0 0-122 15,-125 58-94 1,107-20-76-16,10 4-23 0,8 4-38 15,0 0 0 1,26-7 0-16,21-12 0 0,11-14 0 16,11-13-15-16,5-4-15 15,-5-28-6-15,-11-11 4 16,-16-7 14-16,-16-2 17 16,-17 0 1-16,-9 4 6 15,-4 4 19-15,-21 12 11 16,-2 15-7-16,1 17 7 15,2 7-36 1,1 31 0-16,10 16 0 0,11 8 0 16,2 0 0-16,17-4 0 0,23-14-18 15,9-13-15-15,7-21 12 16,4-10 10-16,-4-10 6 16,-5-23 5-16,-12-5 6 15,-8-6 0 1,-12 0 12-16,-5 2 4 0,-5 6 14 15,-5 12-36-15,0 8 0 16,-1 14 0-16,-1 2 0 16,2 14 0-16,3 14 0 15,4 6 0-15,2 0 0 16,3-6 0-16,5-8-14 0,0-12-29 16,2-8 5-16,1-6 13 15,-1-22 5-15,1-8 10 16,0-4 10-16,1 0 0 15,0 6 0-15,-6 7 21 16,0 13 6-16,-9 10-1 16,2 4-7-16,-3 7 5 15,1 15-3 1,7 2-9-16,5-2-12 0,5-4-20 16,8-12-32-16,1-6-26 15,2-8-44-15,-5-22 1 0,-6-10 46 16,-7-9 54-16,-11-9 21 15,-7-10 6-15,-2-24 37 16,0 2 26 0,-15-7-13-16,1 7-7 0,1 28 14 15,3 12 32-15,4 32-23 16,6 18-36-16,0 48-36 16,20 44 0-16,7 5 0 31,4-5 0-31,-2-10 0 0,-3-26 0 0,1-4 0 15,2-4 0 1,-4-22 0-16,-5-17-8 16,-5-9 8-16,6-18 8 15,-1-23-8-15,6-9 0 16,7-10 0-16,4-2 0 16,1 5 0-16,-3 11 0 15,-2 16 0-15,-4 20 0 16,-8 10 0-16,-6 14 0 15,-5 22 0-15,-6 11 0 16,-4 1-17-16,0 0-19 16,-2-8-37-16,-8-12-25 0,6-14 14 15,4-14 11 1,0 0-22-16,14-28-40 0,17-12 42 16,11-12 48-16,4-6-11 15,6 0-9-15,-1 1 25 16,-4 9 20-16,-7 10 14 15,-8 10 6-15,-15 10 11 16,-5 6 70-16,-12 4 61 16,0 4 26-16,-3 2-36 15,-17 2-66-15,-7 0-32 16,-4 20-5-16,-5 12-4 16,5 8-1-16,4 4-12 15,11 0-11-15,12-5-1 0,4-10 0 16,6-11 0-16,19-11 1 15,6-7-1-15,3-7 1 16,-5-16 6-16,-2-9-1 16,-7-3 0-16,-7 1 17 15,-3 2-1-15,-6 6 13 16,0 10-2-16,-2 10-5 16,0 6-23-16,3 4 1 15,1 22 3-15,4 4 4 0,1 5 3 16,2-3-16-1,5-6 0-15,7-8-15 16,1-11-8-16,6-7 7 0,3-11 5 0,1-24 10 16,-5-11 1-1,0-10 1-15,-9-10-1 16,-2-10 0-16,-4-27 1 16,-12-27-1-16,-4 10 0 0,0 13-1 15,-13 29 1 1,-9 38 19-16,-1 12 27 0,-1 18-46 15,2 16 0-15,6 58 0 16,14 43 0-16,2 31 0 16,22-5 0-1,9-29 0-15,-2-38 0 16,-2-26 0-16,7-4 0 16,3-4-11-16,7-10-23 15,-1-16 4-15,-3-6 6 0,-2-22 12 0,-3-14 10 16,-6-8 2-16,-4-4 1 15,-2 1 15-15,-3 6 10 16,-5 9 2 0,1 14-1-16,-7 11-12 0,-3 7-15 15,1 14 0 1,-3 20 0-16,1 9 0 0,0 3 0 0,3-2 0 16,8-8 0-16,4-12-18 15,9-16-69-15,4-8-126 16,3-16-96-16,2-44-262 31,-12 2-203-31,-3 0-267 0</inkml:trace>
  <inkml:trace contextRef="#ctx0" brushRef="#br0" timeOffset="77506.14">22597 10160 2056 0,'0'0'970'0,"0"0"-420"0,0 0-242 15,0 0-96-15,0 0-212 16,0 0 0-16,-116-42 0 15,91 64-9-15,-33 23-252 16,5-8-687-16,-5 2-954 0</inkml:trace>
  <inkml:trace contextRef="#ctx0" brushRef="#br0" timeOffset="77675.28">20812 10840 2557 0,'0'0'972'0,"0"0"-612"0,0 0-153 16,147-108-207-16,-65 54 0 15,39-24-54-15,-24 11-255 16,-12 9-845-16</inkml:trace>
  <inkml:trace contextRef="#ctx0" brushRef="#br0" timeOffset="78435.81">22929 10624 2595 0,'0'0'660'16,"0"0"-454"-16,0 0 133 15,0 0-136-15,0 0-110 16,0 0-93-16,0 0 0 16,90-114 0-16,-71 63 0 15,-11-9 0-15,-6-10 0 16,-2-8 0-16,0-6 0 0,-6-3 0 16,-5 11 0-16,3 16 0 15,0 20 0-15,6 23 0 16,2 17 0-16,0 29 0 15,6 43 0-15,26 32 0 16,4 0 0-16,2-7 0 16,6-19 0-16,1-28 0 15,9-2-29-15,3-7-16 16,-3-22-6-16,-9-17 21 16,-14-2 23-16,-10-18 7 15,-11-16 26-15,-8-4 16 0,-2 0 4 16,0 4 2-16,0 10-48 15,0 10 0-15,0 14 0 16,7 0 0-16,1 24 0 16,8 8-3-16,4 4-30 15,2-4-5-15,5-6-31 16,-2-10-25-16,2-8-5 16,-6-8 24-16,2-4 55 15,-3-22 20-15,0-8 24 16,0-8 29-16,-2-2 22 0,-3 0 13 15,-2 6 5 1,-5 12 5-16,-4 14-98 0,-4 12 0 16,0 12 0-16,0 32 0 15,0 34 0-15,2 36 0 16,7 35 0-16,3 13 0 16,-2-6 0-16,-3-33 0 15,-7-41 0-15,0-22 0 16,0-14-32-16,0 0 6 15,-9-3 10-15,-13-11 10 16,-9-20 6-16,-14-12 6 16,-13-30-6-16,-10-23 0 15,-22-33-16-15,-28-62-109 0,20 17-443 16,13 1-816-16</inkml:trace>
  <inkml:trace contextRef="#ctx0" brushRef="#br0" timeOffset="78593">22753 10162 2045 0,'0'0'897'0,"0"0"-518"16,0 0-67-16,153-70-165 16,-61 38-101-16,26-12-46 0,36-16-30 15,-25 8-324-15,-18 6-802 16</inkml:trace>
  <inkml:trace contextRef="#ctx0" brushRef="#br0" timeOffset="78734.42">24105 9908 1174 0,'0'0'1154'16,"0"0"-475"-16,0 0-178 16,0 0-273-1,0 0-126-15,0 0-102 0,0 0-141 16,22 114-839-16</inkml:trace>
  <inkml:trace contextRef="#ctx0" brushRef="#br0" timeOffset="79563.95">17760 14668 431 0,'0'0'1081'0,"0"0"-762"16,0 0-36-16,0 0 55 16,0 0-43-16,0 0-90 15,0 0-27-15,-29-46 34 16,24 42 6-16,5 0-40 16,0 4-46-16,0 2-43 15,0 26-35-15,9 18-8 16,18 18-9-16,17 15-37 0,18 1 0 15,34 4 0 1,43-14 0-16,39-28 0 0,9-28 0 16,-35-14 0-16,-48-22-40 15,-52-2-66-15,-31 0-112 16,-21-14-122-16,-23 8-308 16,-20-2-349-16</inkml:trace>
  <inkml:trace contextRef="#ctx0" brushRef="#br0" timeOffset="79974.47">17723 14494 2212 0,'0'0'699'0,"0"0"-455"16,0 0 245-16,0 0-247 0,0 0-95 15,0 0-84-15,3 138-63 16,-3-88 0 0,0 0 0-16,0-6 0 0,0-8-23 0,0-14-19 15,0-9-9 1,0-13-12-16,5-18 59 0,1-31 2 16,-1-13 4-16,-5-12 29 15,0-6 13-15,-3 2-11 16,-10 10 9-16,2 15-9 15,4 20-33-15,3 16 0 16,4 11 0-16,2 6 0 31,27 2 0-31,13 19 0 0,12 6 0 0,4 4 0 16,2-2 0-16,-6 0 0 16,-6-5 0-1,-8-2 0 1,-9-4 0-16,3 10-102 0,-10-4-352 15,-1-4-469-15</inkml:trace>
  <inkml:trace contextRef="#ctx0" brushRef="#br0" timeOffset="80839.36">19707 14183 2085 0,'0'0'1292'0,"0"0"-760"0,0 0-345 16,0 0-187-16,0 0 0 16,0 0 0-16,38 144 0 15,-12-71 0-15,1 7 0 16,-2 0 0-16,-1-6 0 15,-2-8 0-15,-4-14 0 16,-5-14 0-16,-6-17 0 16,-5-16 0-16,-2-5 0 0,0-15 0 15,-17-24 0-15,-8-11 0 16,-6-12 0-16,0-12 0 16,-9-25 0-16,-3-23 0 15,5 8 0-15,9 16 0 16,8 17 0-16,11 30 0 15,6-2 0-15,2 3 0 16,2 14 0-16,6 12 0 16,17 14 0-16,6 10 0 15,4 0 0-15,3 18 0 16,-3 16 0-16,-4 10 0 0,-11 12 0 16,-11 6 0-1,-7 5 0-15,0-9 0 0,-13-4 0 16,-6-10 0-16,1-12 0 15,7-12 0-15,5-10 0 16,6-6 0-16,0-4 0 16,0 0 0-16,6-2 0 15,19-10 0-15,6-4 0 16,11 2 0-16,6 2 0 16,4 10 0-16,4 2 0 15,-2 14 0-15,-5 12 0 16,-13 8 0-16,-15 4-21 15,-13 3-38-15,-8 0 25 0,-25 0 16 16,-18-5 17-16,-10-4 0 16,0-8 1-16,5-8 10 15,11-10 2-15,17-6 3 16,18-16-6-16,2-22-1 16,34-16-7-16,14-12 0 15,14-6-1-15,3-3 0 16,-3 11-8-16,-10 16 2 15,-12 18 6-15,-16 24 1 16,-10 6 17-16,-7 30 30 0,-3 20-23 16,2 10-25-1,8 6 0-15,4-3 0 0,6-5 0 16,1-14 0-16,2-14 0 16,-3-18 0-16,-2-12-108 15,-1-40-233-15,-8-12-420 16,-4-5-292-16</inkml:trace>
  <inkml:trace contextRef="#ctx0" brushRef="#br0" timeOffset="80974.87">20449 13806 1151 0,'0'0'1661'0,"0"0"-930"16,0 0-424-16,0 0-61 0,0 0-246 0,0 0 0 31,0 0-41-31,75 94-203 0,-28-60-699 0</inkml:trace>
  <inkml:trace contextRef="#ctx0" brushRef="#br0" timeOffset="81603.92">20991 14183 1523 0,'0'0'678'16,"0"0"-170"-16,0 0-163 15,-4-112-75-15,-15 80-86 16,-6 8-79-16,-8 11-25 0,-3 13-11 16,-3 2-21-16,-2 33-39 15,5 13 9-15,12 8 3 16,9 2-3-16,15-2-5 16,0-14-8-16,15-9-5 15,16-15-6-15,2-18 6 16,6 0 16-16,-6-23 8 15,-4-11-9-15,-7-6 14 16,-6-2 8-16,-8 2 8 16,-1 2-3-16,0 10-42 15,-4 7 0-15,1 16 0 0,0 5 0 16,3 14 0-16,3 20 0 16,7 4 0-16,5 2 0 15,5-6 0-15,8-16 0 16,5-10 0-16,2-8 0 15,-1-12 0-15,-3-22 0 16,-5-6 0-16,-4-10 0 16,-6-2 0-16,-4-4 0 15,-5-3 0-15,-8 3 0 16,-6 4 0-16,0 10 0 16,-8 12 0-16,-13 16 0 0,1 14 0 15,-2 4 0-15,8 24 0 16,10 8 0-16,4 4 0 15,16 0 0-15,22-4 0 16,12-6 0-16,8-5 0 16,1-7 0-16,-8-4 0 15,-9-1-9-15,-13 4 9 16,-15 3-6-16,-14 2 6 16,0 4 15-16,-27 2-15 15,-6-2 0-15,-6 0 0 0,6-2-47 16,0-8-181-16,9-10-581 15,12-6-793-15</inkml:trace>
  <inkml:trace contextRef="#ctx0" brushRef="#br0" timeOffset="82064.2">22057 12994 1664 0,'0'0'714'0,"0"0"-197"16,0 0 3-16,0 0-218 15,0 0-100-15,0 0-104 16,0 0-19-16,-13 50-79 0,30 60 0 15,20 30 0 1,-2-7 0-16,3-27 0 0,-7-35 0 16,0-25 0-16,3 2-24 15,6-6-56-15,-2-4-83 16,-7-26-152-16,-13-10-315 16,-14-2-387-16</inkml:trace>
  <inkml:trace contextRef="#ctx0" brushRef="#br0" timeOffset="82237.25">22042 13561 224 0,'0'0'1985'16,"0"0"-1277"-16,0 0-342 15,0 0-22-15,102-110-144 16,-52 84-127-16,-2 2-55 16,2 4-18-1,12 8-113-15,-16 6-411 0,-5 6-488 0</inkml:trace>
  <inkml:trace contextRef="#ctx0" brushRef="#br0" timeOffset="83173.85">22545 13475 1925 0,'0'0'885'0,"0"0"-414"16,0 0-131-16,0 0-117 0,0 0-124 16,0 0-58-16,0 0-23 15,123-102-8-15,-103 70-10 16,-9 2-1-16,-11 2-13 15,0 6 4-15,-6 8-8 16,-17 6-6-16,-4 8 15 16,0 0-2-1,4 22 11-15,2 10 6 0,7 9 6 16,10 6 4-16,4 1-4 16,7-2-3-16,25-6-1 31,9-9-8-31,13-12 6 0,4-11-5 15,7-8 0-15,-5 0 5 16,-7-20-6-16,-8-8 0 16,-14-6 0-16,-12-4 2 15,-9-4 8-15,-10 0-4 16,0-2 0-16,-14 6-5 16,-3 8-1-16,1 9 0 15,5 10 11-15,5 8 9 16,6 3-20-16,0 0-3 15,6 7-7-15,19 11 10 16,8 4 0-16,5 0 0 0,4 3 0 16,-6 2-1-16,-5 1 0 15,-11 2-5-15,-12 0 5 16,-2-2 0-16,-6-2 0 16,0-4 1-16,0-6-20 15,4-6-23-15,11-8-76 16,10-2 1-16,4-10 4 15,0-18 1-15,-4-8 31 16,-10-6 55-16,-6-6 27 16,-7-2 15-16,-2 0 54 0,0 5 48 15,-5 9 15-15,-4 14 8 16,3 12-10-16,2 10-35 16,2 4-95-16,2 28 0 15,0 10 0-15,0 11 0 16,8 3 0-16,10-4-23 15,2-8-35-15,0-12-19 16,1-14 19-16,-4-10 7 16,-3-8 23-16,-1-8 28 15,0-20 7-15,-2-8 17 16,0-8 11-16,1-2 2 16,1-2-1-16,-2 6-1 0,3 7-7 15,-6 16 10-15,-1 15-14 16,-1 4-12-16,2 15-6 15,0 21 7-15,3 7-13 0,1 3 0 16,1-4-9-16,1-6-20 16,-3-12-5-16,-3-12 14 15,-4-12 20-15,-1 0 0 16,2-14 18-16,4-18-9 16,-1-6 8-16,8-5 1 15,4-1-3-15,0 6 0 16,5 7-15-1,-4 10 0-15,2 13 0 0,-3 8 0 16,1 4 0-16,-2 16 0 16,1 4 0-16,0 2 0 15,5-3-80-15,10-7-373 0,-6-10-469 16,0-6-614-16</inkml:trace>
  <inkml:trace contextRef="#ctx0" brushRef="#br0" timeOffset="83298.37">24247 13080 2331 0,'0'0'948'16,"0"0"-497"-16,0 0-218 16,0 0-100-16,0 0-133 15,0 0-57-15,0 0-161 16,39 50-683 0,-33-16-1621-16</inkml:trace>
  <inkml:trace contextRef="#ctx0" brushRef="#br0" timeOffset="83661.7">21498 15011 1422 0,'0'0'581'0,"0"0"-207"16,208-120 184-16,-6 22-278 15,45-17-77-15,25-3-59 16,-6 8-12-16,-42 19-58 16,-23 13-41-1,-47 18-15-15,-50 20-12 0,-41 14-5 16,-26 12 0-1,-10-2 0-15,-11 4-1 0,-14 6-9 0,-8 6-44 32,-35 2-76-32,-15 22-132 0,-39 32-213 0,11-2-166 31,1 0-251-31</inkml:trace>
  <inkml:trace contextRef="#ctx0" brushRef="#br0" timeOffset="83975.9">22011 14963 1702 0,'0'0'665'0,"0"0"-279"15,0 0 126-15,0 0-212 0,0 0-119 16,0 0-118-16,0 0-37 16,162-112-11-16,-14 40-3 15,43-21-5-15,14-7-6 16,-9 0 5-16,-24 14-4 15,-53 25 4-15,-22 19 1 16,-32 10-1-16,-15 12-5 16,-3 2 0-16,-5 4 0 15,-8 2-1-15,-16 10-6 16,-14 2-51-16,-4 0-93 16,0 0-70-16,5 10-66 15,1 0-380-15,6-2-228 0</inkml:trace>
  <inkml:trace contextRef="#ctx0" brushRef="#br0" timeOffset="84107">23817 14253 2041 0,'0'0'893'0,"0"0"-391"16,0 0-127-16,0 0-90 15,0 0-285-15,0 0 0 16,0 0 0-16,0 6-164 15,0-14-1053-15</inkml:trace>
  <inkml:trace contextRef="#ctx0" brushRef="#br0" timeOffset="97431.42">12775 17513 2009 0,'0'0'907'16,"0"0"-747"-16,0 0-109 15,0 0 100-15,0 0 12 0,0 0-116 16,18 31-40 0,9-3 2-16,6 2 6 0,8 2 6 15,7-6-1-15,10-12 5 16,9-10 11-16,7-4-15 15,8-28-1-15,7-12 10 16,0-8 1-16,-2-2-7 16,-6 1-23-16,-8 5 8 15,-8 16 0-15,-12 10-9 16,-6 14-10-16,0 4 10 16,-1 22 0-16,8 14 7 15,6 9-6-15,9-4 0 0,7-6 0 16,8-7-1-16,3-10 0 15,0-14 0-15,-4-4 2 16,-8-6-1-16,-8-14 5 16,-7-8-5-16,-6 1 14 15,-7 0-14-15,-9 0-1 16,-3 13 0-16,-4 6-1 16,-2 8 1-16,0 0 1 15,3 8 5-15,5 6-5 16,6 4-1-16,8 0-1 15,9-4-5-15,9-10 6 0,7-4-1 16,4 0-11-16,0-5-30 16,-3-13-48-16,-8-3-22 15,-7 2 11-15,13-8-77 16,-15 13-282-16,-6-2-442 0</inkml:trace>
  <inkml:trace contextRef="#ctx0" brushRef="#br0" timeOffset="98061.37">17347 17369 1061 0,'0'0'1595'0,"0"0"-1246"16,0 0-144-1,0 0 17-15,0 0-93 0,0 0-80 16,0 0-26-16,85 72-7 16,-38-40 0-16,8 3-15 15,13-7-2-15,7-12 1 16,8-10-52-16,1-6 8 15,3-4 7-15,-4-24 23 16,-8-3 14-16,-8-1 11 16,-14-4-1-16,-12 10 65 15,-15 8-9-15,-10 10 2 16,-7 6-29-16,0 2-21 16,6 6 7-16,10 20-16 15,11-4-3-15,13 5-6 16,13-9 0-16,11-9 15 0,10-9-3 15,1 0 0-15,-1-18 3 16,-2-4-1-16,-8-4 2 16,-9 2 11-16,-6 2-21 15,-6 0 8-15,-6 8-7 16,-5 2-6-16,-6 6 14 16,-1 2-5-16,-5 4 8 15,0 0 3-15,6 0-3 16,3 0 12-16,9 6-30 15,4 2 0-15,5-8 0 16,6 0 0-16,5 0 0 0,5-8 0 16,3-16 0-1,3-2 0-15,2-6 0 0,1-6 0 16,23-16-137-16,-19 4-458 16,-12 9-715-16</inkml:trace>
  <inkml:trace contextRef="#ctx0" brushRef="#br0" timeOffset="98206.45">20879 16964 1892 0,'0'0'1224'0,"0"0"-685"0,0 0-353 15,0 0-65-15,0 0-118 16,0 0-3-16,0 0-514 0</inkml:trace>
  <inkml:trace contextRef="#ctx0" brushRef="#br0" timeOffset="104061.3">28891 11119 1137 0,'0'0'355'16,"0"0"-78"-16,0 0 111 15,0 0-13-15,0 0-119 16,0 0-64-16,-76-18 11 16,76 18-83-16,11 0-21 15,45 0-60-15,58 0-29 16,51-16-10-16,-12-2-233 16,-28-6-876-16</inkml:trace>
  <inkml:trace contextRef="#ctx0" brushRef="#br0" timeOffset="104771.31">22737 12278 940 0,'0'0'281'16,"0"0"-207"-16,0 0-3 15,0 0-31-15,0 0-40 16,0 0-126-16,0 0-41 16,18 10 28-16,-12-4-398 0</inkml:trace>
  <inkml:trace contextRef="#ctx0" brushRef="#br0" timeOffset="106166.89">28795 11843 1114 0,'0'0'226'0,"0"0"-110"16,0 0 61-16,0 0-177 0,0 0-61 0</inkml:trace>
  <inkml:trace contextRef="#ctx0" brushRef="#br0" timeOffset="108304.33">8167 14299 910 0,'0'0'333'0,"0"0"-117"16,0 0 101-16,0 0 11 16,0 0-96-16,0 0-31 15,0 0 21-15,56-60-33 16,-56 54-17-16,0 0-37 15,0 0-30-15,-2 2-15 16,-7 4-53-16,-4 0 7 16,-5 10-26-16,-13 44-12 0,-16 48 12 15,-20 53-18-15,-9 29 7 16,3 5 13-16,6-21-19 16,16-29 12-16,13-37-12 15,13-22 0-15,10-30 32 16,5-10-31-16,2 0 10 15,1-5 6-15,3-7-18 16,2-19 0-16,2-9-6 16,0-5-70-16,0-35-115 15,9-63-144-15,3 9-499 16,0 0-430-16</inkml:trace>
  <inkml:trace contextRef="#ctx0" brushRef="#br0" timeOffset="108775.77">7949 14263 1617 0,'0'0'550'0,"0"0"-257"16,0 0 35-16,0 0-125 16,0 0-125-16,0 0-35 15,0 0 58-15,-13-28-5 0,-1 28 16 16,-5 8-40-16,-10 14-9 15,-10 6-27-15,-1 8-23 16,-2-1 5-16,7-4-3 16,6-3-15-16,11-10 1 15,7-5 0-15,9-12-1 16,2-1 7-16,0 0-5 16,0-7 19-16,13-15-5 15,3-7-14-15,1 0-1 16,-1-2 1-16,-1 9-2 15,1 4 18-15,-1 10-17 16,6 8 22-16,8 0-7 16,6 2-14-16,7 16 7 0,10 2-9 15,6-2 7 1,0 3-1-16,0 1 0 0,-5 2 2 16,-6 2-8-16,-9 6-9 15,-9 4 8-15,-9 4-4 16,-7 4 5-16,-2-4 13 15,-4-4-12-15,0-6 13 16,1-6-14-16,6-10-87 16,10-14-231-16,-1-10-488 15,-3-14-1001-15</inkml:trace>
  <inkml:trace contextRef="#ctx0" brushRef="#br0" timeOffset="108904.07">8655 14498 1315 0,'0'0'1539'15,"0"0"-1231"-15,0 0 26 16,0 0-156-16,0 0-178 16,0 0-569-16,0 0-1054 0</inkml:trace>
  <inkml:trace contextRef="#ctx0" brushRef="#br0" timeOffset="115097.96">8196 14119 1360 0,'0'0'523'0,"0"0"-315"15,0 0-45-15,0 0-38 16,0 0-58-16,0 0-35 16,0 0 62-16,0-12 61 15,0 12-15-15,0 0-19 16,0 0-9-16,-2 0-7 15,-2 0-22-15,-5 16-37 16,-2 10 5-16,-9 10-27 0,-2 6-14 16,-7 2-10-16,0 0-6 15,-3-4 6-15,1-5 15 16,4-6-15-16,3-4 9 16,4-5-9-16,4-8 0 15,7-4-1-15,1-2 0 16,6-2 1-16,-1 0 1 15,0 0 0-15,3 0 4 16,0 2-5-16,0-2-10 16,0-4 1-16,0 0 1 0,0 0 8 15,0 0 23-15,0 0-14 16,0 0 3-16,12-8-3 16,8-10-8-16,6-8 13 15,3-6-13-15,3-5 0 16,-1-1 11-16,-6 2-11 15,-3 2 8-15,-5 8 0 16,-5 4 7-16,-3 10 17 16,-5 4-10-16,-4 6 1 15,2 2 19-15,0 0-16 16,3 0-13-16,4 0-11 0,4 10 3 16,5 8 10-16,4 4-1 15,3 8 2-15,2 2 10 0,-1 4-18 16,-1 3-2-16,2-3-1 15,-3-4-4-15,-4-2-3 16,-2-2 1-16,-2-6 0 16,-3-4 0-16,-4-6 0 15,0-2 0-15,-3-4 0 32,2-2-14-32,-6-2-18 0,2-2-46 0,0 0-103 15,1 0-152-15,-3-10-546 16,0 0-386-1</inkml:trace>
  <inkml:trace contextRef="#ctx0" brushRef="#br0" timeOffset="115204.02">8504 14694 1558 0,'0'0'602'15,"0"0"-500"-15,0 0-102 16,0 0-701-16</inkml:trace>
  <inkml:trace contextRef="#ctx0" brushRef="#br0" timeOffset="121827.83">5416 14498 1783 0,'0'0'719'15,"0"0"-242"-15,0 0 8 16,0 0-266-16,0 0-85 16,0 0-65-16,-2-12-12 15,2 12-24-15,0 0-18 16,0 8 7-16,13 10-21 15,9 4 14-15,5 0-14 0,2 0 0 16,5-4 6-16,-3-4-7 16,0-10-5-16,-4-4 5 15,-2 0 0-15,-4-14 6 16,-5-4-5-16,-1-2 19 16,-1 0-1-16,-3 2-2 15,-2 6-17-15,-2 2 0 16,0 6 0-16,3 4-3 0,4 0-6 15,4 6-3-15,6 8 11 16,5 2-19-16,0 2 5 16,2-8 3-16,-1-2-8 15,-6-4 11-15,-2-4 0 16,-4 0 9-16,-1-14 0 16,-3-2-2-16,-3 0-1 15,1 0 3-15,-6 2 0 16,1 4 1-16,-3 4-1 15,0 4-6-15,4 2 5 16,0 0-23-16,7 0 16 16,6 10 7-16,4 0 0 15,6-4 0-15,2 0-44 0,3-6-37 16,-1 0-124-16,6 0-152 16,-13-12-408-16,-3-2-507 0</inkml:trace>
  <inkml:trace contextRef="#ctx0" brushRef="#br0" timeOffset="121938.54">6432 14538 1582 0,'0'0'892'0,"0"0"-597"0,0 0-68 16,0 0-227 0,0 0-376-16,0 0-721 0</inkml:trace>
  <inkml:trace contextRef="#ctx0" brushRef="#br0" timeOffset="127094.87">26921 15404 1832 0,'0'0'639'16,"0"0"-517"-16,0 0 166 16,0 0-22-16,0 0-164 15,0 0-48-15,40 46-2 16,-6-24 6-16,8-6-20 0,4-4 13 15,6-8-3-15,6-4-6 16,4 0-11-16,1-18-8 16,1-6-8-16,-1-2 6 15,-3 0-11-15,-2 2-9 16,-2 2 1-16,-2 10 10 16,-4 6-12-16,-3 6 0 15,0 0 7-15,-2 20 1 16,5 2-7-16,4 4 4 15,2-4-4-15,4-8 11 16,-2-6-7-16,-2-4-4 0,-5-4 0 16,-4-4 6-16,-5-10-6 15,-4-4 6-15,-5-2-6 16,0 2 5-16,-4 4-5 16,3 0-1-16,-1 10 0 15,0 4-1-15,3 0 1 16,2 0 6-16,1 18 1 15,5 0 7-15,1 0-10 16,-1-2-3-16,3-6-1 16,-3-4 0-16,0-6 0 0,-1 0 8 15,1 0-8-15,2-14 1 16,-1-6 8-16,-1-2-9 16,-2-4 0-16,-4 4 0 0,-4 4 0 15,-11 2 6-15,-3 14 0 16,-5 2 3-16,3 0 5 15,5 18 29-15,5 6-13 16,5 2-13-16,12-4-16 16,5-4 7-16,12-10-7 15,3-8 8-15,3-4-7 16,-5-18-2-16,-8-6-1 16,-10-4-8-1,-11-2-45-15,-20-6-87 0,-7 8-420 0,-5 10-625 16</inkml:trace>
  <inkml:trace contextRef="#ctx0" brushRef="#br0" timeOffset="128468.07">20529 16232 1428 0,'0'0'739'0,"0"0"-399"15,0 0 35-15,0 0-88 16,0 0-127-16,0 0-96 16,0 0 4-1,9 26 2-15,8-4-26 0,6 4-29 16,1-2-9-16,1-6 7 15,2-5-12-15,2-5 0 16,0-8 5-16,2 0-6 16,-3-13-1-16,1-5-5 15,-4-8 6-15,-2 2 7 16,-5-2 3-16,-3 4 11 0,-4 4 18 16,-2 8-13-16,0 6-8 15,4 4-5-15,7 0 8 16,7 18 39-16,7 6-28 15,5 2-16-15,6-4-1 16,2 0-14-16,0-8 8 16,-7-5-9-1,-3-9 0-15,-3 0 18 0,-5 0-17 16,0-18 1-16,0-5 10 16,2 1-12-16,-2-4 6 15,0 4-6-15,0 8 1 16,-2 4-2-16,-2 10 1 0,-4 0 0 15,4 0 15-15,2 14 4 16,2 0-1-16,2 0-6 16,0-2-12-16,5-2 9 15,-3-6-9-15,3-4 0 16,-2 0 0-16,-3 0-12 16,9-18-51-16,-9 0-185 15,-6 0-694-15</inkml:trace>
  <inkml:trace contextRef="#ctx0" brushRef="#br0" timeOffset="128593.21">22492 16329 1955 0,'0'0'1540'16,"0"0"-1243"-1,0 0-207-15,0 0-90 0,0 0-727 0</inkml:trace>
  <inkml:trace contextRef="#ctx0" brushRef="#br0" timeOffset="145401.6">1274 14321 791 0,'0'0'706'0,"0"0"-469"15,0 0 108 1,0 0-17-16,0 0-88 0,-118 56-84 15,107-51-33-15,0-1 7 16,2 0 15-16,-3 1-44 16,2-3-21-16,-4 2-20 15,3-1-40-15,2 1-1 16,2-3-17-16,0-1-2 16,7 0 23-1,0 0-14-15,0 0-9 16,12-9 5-16,21-14 1 15,16-13 7-15,31-16-7 0,5 2 3 16,15-6 14-16,9-2-17 16,-10 10-6-16,7-3 10 15,-3 5-2-15,-12 5-10 16,-13 6 2-16,-17 7-10 16,-17 4 10-16,-15 6-21 15,-15 2 21-15,-14 4 14 16,0-4-13-16,-5 2 7 15,-17-2-8-15,-5 0 1 16,-2 2 7-16,-2 4-8 0,-3-1 0 16,1 7 5-1,2 1 2-15,2 3-7 0,4 0 0 16,5 0 1-16,7 0 31 16,6 0-17-16,3 0-2 15,4 0 11-15,0 0-24 16,0 0 2-16,17 0-2 15,8 3 0-15,6 0 12 16,5 1-12-16,1 0 0 16,0 2-9-16,-4 2 9 15,-4 2-8-15,-7 2-20 0,-2 4 8 16,-7 2 14-16,-3 6-12 16,-8 2 6-16,-2 2 12 15,0 4-17-15,0 0 16 16,-2 2-10-16,-12-3-17 15,3-2 1-15,0-3-84 16,2-3-94-16,9-3-39 16,0-4-338-16,0-10-200 0</inkml:trace>
  <inkml:trace contextRef="#ctx0" brushRef="#br0" timeOffset="145528.37">2430 14253 1932 0,'0'0'633'16,"0"0"-402"-16,0 0-83 16,0 0-148-16,0 0-812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42:45.8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897 2632 1876 0,'0'0'323'16,"0"0"-70"-16,0 0-94 16,0 0-67-16,0 0-36 15,-95 141-27 1,84-89 25-16,3 6 28 0,2 7 5 15,6 3-9-15,0 0-6 16,14-2-39-16,17-8-11 0,11-10-13 16,10-16 9-1,8-15 26-15,4-17-25 0,3-5-4 16,-3-31 4-16,-3-12 8 16,-8-14 17-16,-11-12 17 15,-8-25 1-15,-12-23-16 16,-13 10-11-16,-5 11-1 15,-4 24-22-15,0 24-4 16,-8 3 22-16,-11 2-15 16,-4 14 7-16,-2 14 14 15,-4 16-12-15,-5 4-22 16,-5 18-2-16,-11 24-17 16,-6 12 7-16,-2 9-5 0,6 3-2 15,2-6-14-15,13-6 7 16,7-14 22-16,10-12 1 15,11-12-6-15,7-12 6 16,2-4 1 0,0-2 0-16,0-22 1 0,5-8-1 15,3-4 10-15,-1 4-9 16,-2 10-1-16,-3 11 9 16,2 11-9-16,3 0-18 15,6 21 3-15,12 17 15 16,10 10 7-16,15 12-7 0,8 2 6 15,10 2-5-15,7-5-1 16,2-5 5-16,-6-8-4 16,-11-10-1-1,-15-8 0-15,-14-12-10 0,-15-8 9 16,-10-6-7-16,-1-2-13 16,-3-4-9-1,3-24-162-15,12-42-139 16,-3 1-355-16,1 1-506 0</inkml:trace>
  <inkml:trace contextRef="#ctx0" brushRef="#br0" timeOffset="170">1811 2599 1943 0,'0'0'1076'0,"0"0"-766"16,0 0-139-16,0 0-171 15,0 0-270-15,0 0-436 16,0 0-280-16</inkml:trace>
  <inkml:trace contextRef="#ctx0" brushRef="#br0" timeOffset="295.58">1947 3024 2011 0,'0'0'652'0,"0"0"-369"15,0 0-87 1,0 0-196-16,0 0-116 0,0 0-1021 0</inkml:trace>
  <inkml:trace contextRef="#ctx0" brushRef="#br0" timeOffset="467.47">2167 2711 192 0,'0'0'2468'16,"0"0"-1874"-16,0 0-373 16,0 0-155-16,0 0-34 15,139-79-32-15,-88 57-44 16,-9 4-77-16,-11 14-137 16,-12 4-303-16,-17 0-235 0</inkml:trace>
  <inkml:trace contextRef="#ctx0" brushRef="#br0" timeOffset="879.42">986 3746 1781 0,'0'0'804'0,"0"0"-439"16,0 0-43-16,0 0-72 15,0 0-74-15,0 0-61 16,0 0-37-16,-26 0-25 16,26 0 1-16,4 0-24 0,25-8-17 15,40-14-5-15,61-14 11 16,57-15 9-16,29-9-28 15,-2 2 0-15,-36 8 0 16,-53 14 0 0,-41 10 0-16,-35 9 0 0,-20 8 0 15,-6-1 0-15,-10 6 0 16,-2-3 0-16,-9 7 0 16,-2 0 0-16,0 0 0 0,0 0-101 15,-4 3-363-15,-9 5-680 16</inkml:trace>
  <inkml:trace contextRef="#ctx0" brushRef="#br0" timeOffset="2603.04">5316 4485 1916 0,'0'0'465'0,"0"0"-155"16,0 0-3-16,0 0-109 31,0 0-98-31,0 0-55 0,0 0 25 0,-10 75 34 15,6-21-26-15,2 8 4 16,2 4-25-16,-2 1-22 16,2-8-13-16,0-6-22 31,0-9 0-31,0-8-51 0,-15-20-231 0,-4-8-365 16,-1-8-700-1</inkml:trace>
  <inkml:trace contextRef="#ctx0" brushRef="#br0" timeOffset="3235.09">5267 4247 1069 0,'0'0'341'15,"0"0"-46"1,0 0 9-16,0 0-60 0,-150-38-29 16,104 38-41-16,-10 18-2 15,-2 12 0-15,-2 12-39 16,0 10-34-16,4 13 17 16,3 7-29-16,4 6-22 15,9 8 7-15,9 2-15 16,6 3-6-16,9-4-11 15,9 2-25-15,7-5 3 0,0-2-7 16,11-3-11 0,14-7 6-16,8-6-5 0,8-6 6 15,3-10-6-15,10-6 0 16,4-11 6-16,4-10-7 16,7-9 0-16,6-10 0 15,6-4 0-15,-1-4 0 16,0-18-1-16,-4-4 1 15,-2-6 9-15,-10-6-8 16,-6-2-1-16,-4-6 14 16,-8-4-8-16,-3-4 3 15,-3-3-8-15,-2-3 8 16,-5-4-1-16,-2 0-8 0,-4-2 0 16,-9 0 10-16,-5 1-1 15,-6 3 32-15,-5 2 1 16,-2 0-8-16,0 2 7 15,-18 4-10-15,-4 0-1 16,-7 5-1-16,-2 3-29 16,-5 6 0-16,-8 4 0 15,-7 6 0-15,-10 4 0 16,-10 8 0-16,-11 8-15 16,-10 10-77-16,-35 12-109 15,20 14-300-15,19 2-583 0</inkml:trace>
  <inkml:trace contextRef="#ctx0" brushRef="#br0" timeOffset="5703.82">5821 5161 628 0,'0'0'225'16,"0"0"-7"-16,0 0 34 15,0 0-14-15,0 0 38 16,0 0-77-16,0 0-50 0,-20-14-9 16,20 14-4-16,0 0 7 15,0 0 14-15,0 0-25 16,0 0-12-16,-2 0 9 16,2 0-17-16,0 0-15 15,0 0-26-15,0 0-8 16,22 0-18-16,20 0 24 15,24 8-2-15,36 12-17 0,50 8-26 16,50 14 0-16,28 9 4 16,5 5-4-1,-2 6-9-15,-24-4-7 16,-7 6-7-16,-3-4 5 0,-16-6-6 16,-18-5 0-16,-34-17 5 15,-36-8-4-15,-27-8-1 16,-17-4 8-16,5 0-7 15,-1 0 23-15,3 0 3 16,-7-4 6-16,-2-2-3 16,3 0-9-16,1 0 2 15,1-2-22-15,1 0 10 16,1 0-6-16,-5-2-5 0,-6 0 0 16,-7 0 0-1,-14-2 1-15,-11 0 9 0,-5 2-9 16,-8-2 9-16,0 0 28 15,0 0-38-15,0 0 0 16,0 0 0-16,0 2 0 16,0-2 0-16,0 2-101 15,-25 2-221-15,-4-2-493 16,0 0-1015-16</inkml:trace>
  <inkml:trace contextRef="#ctx0" brushRef="#br0" timeOffset="6565.46">9682 5546 986 0,'0'0'342'15,"0"0"-75"-15,0 0 106 0,0 0-1 16,0 0-55-16,0 0-114 15,0 0-87-15,-40-76-4 16,5 76-41-16,-12 0-16 16,-6 0-8-16,-7 18 20 15,-3 10-6-15,1 10-5 16,2 7-2-16,4 6-12 16,11 6 10-16,7 1-19 15,13 6-12-15,13 6 6 16,7 6-6-16,5 6 2 0,0 3-11 15,15 3-11 1,10-2 9-16,4-3-9 0,4-5 13 16,7-8-8-16,3-8-5 15,6-10-1-15,6-6 12 16,4-10-12-16,3-8 6 16,2-6 6-16,6-5-4 15,-1-5 10-15,2-5-17 16,0-2 9-16,1-3-9 15,-1-2 0-15,0 0 8 16,3 0-9-16,-1-7 0 16,-4-7 0-16,1-4 6 15,-8-4-5-15,-7-1 7 0,-3-9-2 16,-5-3 27-16,-7-5-8 16,-7-4-4-16,-2-4-9 15,-4-2-1-15,-4-4-4 16,-8-3-6-16,-4 1-1 15,-4 0 36-15,-7-2 14 16,0 0-12-16,-4-4-38 16,-19-2 0-16,-1 0 0 15,-10 1 0-15,-1 3 0 0,-3 2 0 16,-3 4 0-16,-3 1 0 16,-3 3 0-16,-4 5 0 15,-5 0 0-15,-6 7 0 16,-3 4 0-16,-6 8 0 15,-9 4 0-15,-25 10 0 16,-24 12 0-16,8 4-48 16,10 22-111-16,-11 42-192 15,41-12-415-15,12 3-433 0</inkml:trace>
  <inkml:trace contextRef="#ctx0" brushRef="#br0" timeOffset="7069.17">9458 6056 825 0,'0'0'984'15,"0"0"-427"-15,0 0-188 0,0 0 1 16,0 0-90-16,0 0-100 16,0 0-69-1,47-71-37-15,-28 67-46 0,8 2-17 16,2 2-11-16,0 2 0 16,0 16-12-16,-4 11-36 15,-8 3-45-15,-7 4-17 16,-10 2-14-16,0 2 55 15,-21-4 54-15,-10-4 15 16,-6-2 9-16,-2-6 16 16,8-4 48-16,7-6 22 0,6-3-16 15,11-7-19-15,7-3-18 16,0 2-18-16,5-2 2 16,26 1-7-16,18 0 26 15,14-2-30-15,10 0-15 31,3 0-39-31,-3 0-16 0,-13 0-11 0,-20-5-33 16,-38-6-54-16,-2 3-85 16,-24-2-548-16</inkml:trace>
  <inkml:trace contextRef="#ctx0" brushRef="#br0" timeOffset="7666.22">8925 5596 1187 0,'0'0'561'16,"0"0"-61"-16,0 0-39 15,0 0-171 1,0 0-4-16,0 0-108 0,0 0-52 16,-16-30-58-1,16 30-43-15,0 0-24 0,0 15-1 0,21 10 0 16,10 8 20-16,11 3-9 16,5-2-11-16,5-4 0 15,-8-4 0-15,-7-6 0 16,-10-6-22-16,-11-4 1 15,-11-4 6-15,-5-2 15 16,0 4 8-16,-19 2-2 16,-10 4 4-16,-6 4-8 15,-5 2 8-15,-7 2-9 32,1 2 0-32,0 0 6 0,2 1-7 15,7-2 0-15,6-2 0 16,6-3 6-16,7-4 5 15,5 0-10-15,3-4-1 16,4-1 0-16,-1 2-18 16,-8-1-205-16,1-4-499 15,3-4-993-15</inkml:trace>
  <inkml:trace contextRef="#ctx0" brushRef="#br0" timeOffset="10037.7">8996 6585 1098 0,'0'0'331'0,"0"0"-117"0,0 0 58 15,0 0-82-15,0 0-111 16,0 0-17-16,0 0 37 16,23-40 52-16,-21 38 53 15,-2 0 15 1,0 2-20-1,0 0-52-15,0 0-38 0,0 0-61 0,0 0-22 16,0-2-25 0,0 2 0-16,0 0 5 15,0 0-5-15,0 0-1 0,0 0-6 0,-11 0-4 32,-18 20 10-32,-18 14 8 0,-22 20-8 15,-38 34 1-15,-45 45-1 0,-41 37 0 31,-12 9 5-31,11-9-3 16,27-24 1-16,33-25-3 16,11-7 0-16,27-18 6 15,21-21-6-15,21-17 17 16,6-8-2-16,-2 4-9 0,-1 0 1 16,2 0-7-16,14-14 0 15,10-11-1-15,11-14 2 16,8-7-1-16,4-8 0 15,2 0-29-15,0-1 28 16,0-21-64-16,0-11 8 16,0-9 22-16,0-10 26 15,10-8 8-15,2-5 0 16,-1 0 1-16,3 3 0 16,-3 5 1-16,-3 13 7 15,2 10 12-15,-6 12 16 0,-2 12 26 16,-2 10-5-1,0 0-57-15,0 26 6 0,-4 14 1 16,-10 14 1-16,1 4 4 16,-1 0-11-16,6-5-1 15,-1-11 0-15,7-14 1 16,0-8-2-16,2-12 1 16,0-4 0-16,0-4-1 0,6 0 1 15,21 0-5-15,15-10 4 16,14-6 2-1,8-2-2-15,7 0 1 0,-8 2-105 16,-16 16-148-16,-18 0-378 0,-27 0-292 16</inkml:trace>
  <inkml:trace contextRef="#ctx0" brushRef="#br0" timeOffset="10730.63">6879 8328 1205 0,'0'0'511'0,"0"0"-258"0,0 0 92 15,8-115-14-15,-8 91-75 16,-23 2-40-16,-12 8-17 15,-17 6-87 1,-14 8-85-16,-13 0-3 0,-7 28 5 16,-3 14-8-1,2 14 7-15,2 13-20 0,7 11-1 16,2 20 17-16,18-6-9 0,12 5 18 16,10 1-7-16,20-16-14 15,5 12 4-15,11-1-10 16,0-5 0-16,20-4 8 15,15-4-13 1,10-6 16-16,13-8-11 0,11-5-5 16,10-9 13-16,7-10-14 31,5-8-10-31,5-10 9 0,1-10 2 0,-6-12 3 16,-3-4-4-16,-5-2 0 31,-2-20 8-31,-8-6-7 0,-4-6 0 15,-2-4 17-15,-8-2-11 16,-3-4 11-16,-4-2-7 16,-6-5-2-16,-3 1 15 15,-5-4-3-15,-5-4-8 16,-6-2 10-16,-5-2 7 16,-2-3 4-16,-6-3-17 15,-6-2-5-15,-5-4 6 16,-3-2-11-16,0-2-5 15,-5 1 5-15,-10 3-6 16,-3 6 23-16,-5 8-3 16,-1 8-9-16,-2 6-12 15,-9 3 0-15,-4 6 0 0,-12 4-3 16,-14 7-60-16,-31 10-46 16,-54 16-137-16,19 4-322 15,9 18-319-15</inkml:trace>
  <inkml:trace contextRef="#ctx0" brushRef="#br0" timeOffset="11344.84">6671 8504 2290 0,'0'0'532'0,"0"0"-294"16,0 0 58-16,0 0-167 16,0 0-115-16,0 0-2 15,-19 116 12-15,-1-46-11 16,-4 5-5-16,0-1 1 16,1-6-8-16,3-12 7 15,7-13-8-15,6-14-8 0,3-13 7 16,4-7-6-1,0-9 7-15,0 0-12 0,2 0 4 16,15-9-8-16,10-4 16 16,4-4 0-16,7 3-6 15,3 6-46-15,-1 4-49 16,-5 4-51-16,-4 0 24 16,-6 16-48-16,-5 5-111 15,-9-2 60-15,-2 4 20 16,-7-7 28-16,-2-5 59 15,0-4 120-15,0-7 35 16,0 0 194-16,0-12 35 16,0-16 38-16,-6-8-131 0,-1-7 2 15,3 1 20-15,-1 2-1 16,2 8-56 0,3 10-11-16,-2 8-32 0,2 6-18 15,-2 8-30-15,0 0-31 16,0 0-14-16,0 16-10 15,-3 14 10-15,1 14 15 16,0 6-15-16,-1 8 1 16,-2 1-1-16,-2-1 0 15,1-2-1-15,-2-2-144 0,-5 0-208 16,4-12-539-16,-1-13-752 0</inkml:trace>
  <inkml:trace contextRef="#ctx0" brushRef="#br0" timeOffset="12645.23">10498 6870 599 0,'0'0'270'15,"0"0"-96"-15,0 0-27 0,0 0 1 16,0 0-42-16,0 0-13 15,0 0 48-15,0-20 20 16,0 20 39-16,0-3 36 16,0 3-27-16,0 0-6 15,0 0-62-15,0 0-17 16,0-1 14-16,0 1-45 16,0 0-24-16,0 0-5 15,0 0-30-15,0 0 7 16,0 0-11-16,0 0-3 15,0 0 13-15,2 4-16 16,14 14 18-16,6 10 50 0,7 12-43 16,9 10-16-16,5 12-4 15,5 14-20-15,14 21 21 16,10 23-20-16,12 22 16 16,1 8 1-16,-4-5-18 15,-6-10 7-15,2-17-7 16,0-2-8-16,1-6 4 15,-9-20-5-15,-15-17-1 16,-12-21 0-16,-4-8 2 16,2 4 0-16,2-2 0 15,-2 1-1-15,-9-15 0 0,-8-10-2 16,-7-8 1-16,-7-6-34 16,-5-5-73-16,-2-3-109 15,-2 0-271-15,-2-1-299 16,-14-12-509-16</inkml:trace>
  <inkml:trace contextRef="#ctx0" brushRef="#br0" timeOffset="13010.75">11402 8668 1898 0,'0'0'859'0,"0"0"-577"0,0 0 46 15,0 0-109-15,0 0-114 16,0 0-87-16,0 0-10 15,-6-48-8-15,15 52-18 16,5 18 5-16,5 7 13 16,4 3 4-1,1 4-4-15,3-4-33 0,-2-6-16 16,-6-8-4-16,-1-6 20 16,-5-10 33-16,-1-2 0 15,-3 0 27-15,4-24 30 16,3-12-3-16,1-12 0 15,6-9-17-15,-1-7-2 0,-5 0 11 16,0 2-7-16,-7 6 21 16,-5 8-12-16,-2 7-25 15,-3 9 17-15,0 6-28 16,0 7-10-16,0 5-2 16,0 5-41-16,-6 7-130 15,2 2-493-15,0 0-1284 0</inkml:trace>
  <inkml:trace contextRef="#ctx0" brushRef="#br0" timeOffset="13843.09">12005 8715 1739 0,'0'0'560'0,"0"0"-321"15,0 0 84-15,0 0-52 16,-34-113-82-16,12 101-74 15,-5 6-4-15,-11 6-51 0,-7 8-35 16,-6 24 1-16,-7 19 5 16,0 10-10-16,0 16 23 15,5 3-17-15,8 6 6 16,10 4 1-16,10 1-26 16,14 1-1-16,11-2-6 15,0 0 7-15,22-5-8 16,15-7 0-16,9-8-8 15,10-10-8-15,6-11 2 16,5-9 2-16,6-12 3 16,5-10-4-16,7-10 13 0,4-8-1 15,3 0-1 1,-1-4 2-16,-3-14 0 0,0-3 1 16,-8-3 5-16,-5-2-5 15,-8-6 24-15,-9-2 5 16,-4-6 12-16,-7-6 23 15,-5-4-22-15,-4-8-11 16,-5-4 22-16,-2-6-54 16,-6-1 0-16,-5-1 0 15,-7 2 0-15,-6 1 0 16,-5 3 0-16,-2 2 0 0,0-2 0 16,-13-2 0-16,-12 0 0 15,-6-5 0-15,-9 3 0 16,-7 2 0-16,-8 8 0 15,-9 8 0-15,-11 10 0 16,-25 10 0-16,-26 14 0 16,-30 16 0-16,-6 20 0 15,27 24 0-15,33 6-95 16,6 36-182-16,28-13-321 16,8-1-359-16</inkml:trace>
  <inkml:trace contextRef="#ctx0" brushRef="#br0" timeOffset="14433.62">11953 8937 1534 0,'0'0'779'0,"0"0"-395"0,0 0-25 16,0 0-125-16,0 0-125 15,0 0-63-15,0 0-28 16,85-12-15-16,-54 12-3 16,0 12-9-16,-4 10-6 15,-10 4-75 1,-9 2-85-16,-8 2 67 0,0 1 2 15,-21-4 75 1,-1-2 31-16,-3-5 7 0,6-6 22 16,5-5 11-16,5-4 18 15,7-3 19 1,2-2 5-16,0 0 33 16,0 0-38-16,18 0-62 15,8-4 15-15,7-2-23 16,10 4-5-16,2 2 5 15,0 0-7-15,-6 8-6 16,-7 12-51-16,-10 4 3 16,-13 4-1-16,-9 2-17 15,0 2 0-15,-27 0 18 16,-11 0 51-16,-6-3 3 16,-12-3 9-16,0-7 21 0,-2-6 38 15,2-7-13-15,8-6 30 16,7 0-10-16,12 0-25 15,12-6-1-15,5-2-29 16,8-2-20-16,4-4-89 16,-2 2-281-16,0-1-843 0</inkml:trace>
  <inkml:trace contextRef="#ctx0" brushRef="#br0" timeOffset="16382.12">5991 9425 393 0,'0'0'1060'16,"0"0"-742"-16,0 0 55 15,0 0-29-15,0 0-102 16,0 0-92-16,0 0-31 16,-22 3-43-16,3 27-22 15,-14 19 41-15,-13 19-17 16,-22 28-28-16,-30 36-36 16,-29 31-7-16,-16 13 6 0,-1-7-12 15,10-17 4-15,19-28-5 16,21-21 0-16,20-23 9 15,21-20-9-15,6-5 0 0,-4 4 2 16,0 4-1 0,-3 1-1-16,12-14 0 0,13-12 6 15,11-14-10-15,9-12 4 16,7-8-7-16,2-4 6 16,0 0-31-16,0-14 0 15,0-18 0 1,0-18-57-16,0-10 52 0,0-8 28 15,0-3 9-15,0 9 6 16,0 8 0 0,-2 12 13-16,-3 12 8 0,3 12 39 0,0 8 18 15,-1 8-27-15,1 2-18 16,-2 4-17 0,-3 26-20-16,-1 14 4 0,-4 14-5 15,1 6 0-15,3 0 9 16,2-6-10-16,2-7-2 15,4-13 1-15,0-12 1 16,0-12 0-16,0-6 0 16,0-8 1-16,6 0 1 15,11 0 4 1,12-8 3-16,13-10 26 0,16-4-25 16,6-2-9-16,6 0-1 0,-8 4-90 15,-18 12-191-15,-17 4-444 16,-22 4-877-16</inkml:trace>
  <inkml:trace contextRef="#ctx0" brushRef="#br0" timeOffset="17208.88">4010 11458 1121 0,'0'0'335'0,"0"0"-9"15,0 0-16-15,0 0-93 16,-136-26-72-16,89 20-15 16,-9 2 59-16,-3 4-68 15,-7 0-13-15,0 1 26 16,-3 24 9-16,7 7-34 15,6 12-27-15,9 14-14 16,14 10-28-16,13 12-7 0,13 9-12 16,7 1-12-1,7 0 15-15,22 0-13 0,10-6-10 16,9-1 12-16,4-9-13 16,9-6-1-16,9-9-16 15,7-13-7-15,10-8-7 16,4-14 8-16,5-10 11 15,4-14 11-15,3 0-21 16,-3-13 22-16,0-12 0 16,-6-8-4-16,-7-3 4 15,-9-6 18-15,-13 0 16 0,-7-4 26 16,-10 0-30-16,-6 0 11 16,-3-2-4-16,-8-3-19 15,-2 4 6-15,-7-4 0 16,-2 1 5-16,-7-4 29 15,-5 0 5-15,-6-2-25 16,-2-3 1-16,0 4-11 16,-7-2-28-16,-9 1 0 15,-6 0 0-15,0 2 0 16,-5 0 0-16,0 4 0 0,0 2 0 16,1 8 0-1,-1 3 0-15,0 7 0 0,1 4 0 16,-3 2 0-16,-5 2 0 15,-6 2 0-15,-9 6 0 16,-13 8 0-16,-32 6 0 16,-33 30 0-16,4 16-21 15,8 4-138-15,-28 29-137 16,47-21-244-16,3-8-495 0</inkml:trace>
  <inkml:trace contextRef="#ctx0" brushRef="#br0" timeOffset="18310.29">4384 11526 1392 0,'0'0'820'0,"0"0"-362"15,0 0-106 1,0 0 3-16,0 0-199 0,0 0-137 16,0 0-11-16,-24 66-4 15,6-12 22-15,2 7-25 16,7-3 5-16,7-11-12 16,2-12 3-16,0-13-10 15,9-14 12-15,9-8 2 16,7 0 16-16,4-4 1 15,8-10-9-15,1 0 6 0,5 4-15 32,-1 4-1-32,-2 6 0 15,-3 0-15-15,-2 26 0 0,-9 8-16 16,-8 6-5-16,-12 6 1 0,-6 0-21 16,0-2 34-16,-13-4-1 15,-16-4 24-15,-8-4 17 16,-8-5 10-1,-4-9 6-15,-5-6-9 0,3-12-14 0,2 0-10 16,-2-46-66 0,13-5-389-16,9-7-780 0</inkml:trace>
  <inkml:trace contextRef="#ctx0" brushRef="#br0" timeOffset="18478.24">4448 11620 168 0,'0'0'2460'0,"0"0"-2006"0,0 0-292 15,0 0-29-15,0 0-70 16,183-18-40 0,-38 2-23-16,-18 2-63 0,-13 0-605 0</inkml:trace>
  <inkml:trace contextRef="#ctx0" brushRef="#br0" timeOffset="19711.43">5196 11905 580 0,'0'0'379'0,"0"0"-37"15,0 0-24-15,0 0 49 16,0 0-21-16,0 0-19 15,0 0-63-15,0-4-1 16,0 2-83-16,0 2-60 16,-5-2-47-16,-2 0-37 15,-2 0-36-15,1-2-15 0,-4 2-4 16,3 0 18 0,5 0 2-16,2 2-1 0,2 0 1 15,0-2 10-15,13 2 25 16,27 0-35-16,42 0 31 15,57 0 46-15,57 2-40 16,38 2-19-16,13-2-4 16,3 0-13-16,-14 4-1 15,0 0 7-15,-6-2-8 16,-22 2-6-16,-17-6-18 16,-47 0-15-16,-43 0 18 0,-39 0 20 15,-20 0 1-15,-11 0 1 16,-6-4 5-16,-6 2 23 15,-13 0 31-15,-6 0 7 16,0 2-29-16,0-2-38 16,0-2-17-16,-6 0-133 15,-4-4-25-15,-3-2-129 16,-8-4 66-16,-3-4 137 16,-8-2 70-16,-1-2 31 15,0-3 60-15,2 3 62 16,4 4 60-16,4 3-33 15,10 5-23 1,5 3 2-16,5 6-31 0,3-2-38 0,0 3-16 16,0 0-23-16,3 0-20 15,14 3-6-15,5 12 4 16,5 6 1-16,4 2-11 16,-4 6-6-16,-5 1 18 15,-6 4-24-15,-12-2 0 16,-4 2 22-16,0 0-13 15,-22-2 15-15,-7 0 8 16,-5-2-8-16,-1 0-12 16,1-1-105-16,8-5-204 0,8-6-479 15,14-8-681-15</inkml:trace>
  <inkml:trace contextRef="#ctx0" brushRef="#br0" timeOffset="20267.64">8455 11292 1465 0,'0'0'569'16,"0"0"-322"-16,0 0 103 15,0 0-99-15,0 0-60 16,-136 23-59-16,96 8-11 16,-3 9-16-16,1 4-48 15,0 6 1-15,7 4 11 16,4 4-19-16,6 6-14 16,7 2-20-1,11 3 8-15,5-1-1 0,2 0-22 16,7-8 0-1,15-6 11-15,5-9-12 16,6-9 0-16,3-11 1 0,1-4-1 16,6-9 8-16,1-5-8 15,-2-7 0-15,-1 0 7 16,-7 0 7-16,-8-9 5 16,-8-5-7-16,-7-4 2 15,-6 0 13-15,-5-2-20 16,0 1 4-16,0-1-11 15,-5 0 9-15,-8 2 2 16,-3 2 5-16,-2 2 10 0,3 2 4 16,-5 0-15-16,-1 2-2 15,-3 2-5-15,-5 0-7 16,-7 4 9-16,-4 4-10 16,-4 0 0-1,3 2 0-15,8 12-18 0,6 6-57 16,10 14-222-16,7-4-499 15,10-4-586-15</inkml:trace>
  <inkml:trace contextRef="#ctx0" brushRef="#br0" timeOffset="21164.81">8566 11145 772 0,'0'0'618'16,"0"0"-417"-16,0 0 70 0,0 0-42 16,-114-38-95-16,86 36-81 15,-3 2-14-15,-3 0 45 16,-2 0 39-16,-4 8 10 16,-1 10-10-16,-7 8-3 15,-1 4-17-15,0 8 2 16,2 4-2-16,1 5-22 15,6 0-17-15,1 6-1 0,8 1-36 16,8 2-3-16,2 2 12 16,5 0 9-16,5 5-7 15,3-1-17-15,0 0-9 16,6 2 2-16,2-4-13 16,0-4 7-1,0-2-7-15,0-5-1 0,12-4 9 16,1-2-9-16,3-3 9 15,3-4-2-15,4-4-6 16,1-2 6-16,5-6-7 16,1-2 0-16,1-1 10 0,0-6-10 15,0-1 1 1,-2-2 10-16,2-2-11 0,0-2 1 16,3 1-1-16,-1-5 1 15,5-3 4-15,-1-1-5 16,6 0 9-16,1 0-9 15,2-12 1-15,0-6-1 16,-1-2 0-16,-1-6 1 16,-4-2 6-16,-1-2-5 15,-6-4 8-15,-4 2-2 16,0-2-8-16,-5 0 10 0,-2-2-9 16,1 0 0-1,-4-4 22-15,-1-3 1 0,1 0 1 16,-6-6-1-16,1-3 11 15,-4 2-10 1,-3-2-2-16,-1 2-8 0,-1 0-2 16,0 1-1-16,-5-1-1 15,0 0-2-15,0 2-8 16,0 0 23-16,-10 2-9 16,-5-1 2-16,-5 7 7 15,-3 3-6-15,-3 0-18 16,-5 5 0-16,-8 2 0 15,-5 0 0-15,-7 2 0 0,-12 4-62 32,-55-4-142-32,16 8-443 0,2 4-1780 0</inkml:trace>
  <inkml:trace contextRef="#ctx0" brushRef="#br0" timeOffset="23473.38">8921 11373 909 0,'0'0'636'0,"0"0"-484"0,0 0 98 16,0 0-29-16,0 0-82 16,0 0-65-16,0 0 17 15,-29 0 1-15,29 0 3 16,0-1-26-16,9-7-20 15,11-2 14-15,13-8 22 16,11-4-7-16,10-7-23 16,11-1-6-16,4-6-13 15,5-2-3-15,3-2 0 16,4-6 39-16,1-2 12 16,5-2 0-16,0-3-18 15,2-1-2-15,2-2-23 16,-2 2-28-16,1-2-3 0,-1 1-9 15,-5 1-1-15,3 0 0 16,-2 3 6-16,2-2-1 16,0 3-5-16,-1 0 0 15,-3 0 0-15,0 0 0 16,-8 4 0-16,-1 3 10 16,-5 1-9-16,-2 2 12 15,-5 2-4-15,2 0-3 16,-1 0 0-16,1 0-4 15,-1 0-2-15,-5 3 11 16,-2 3-10-16,-7 4 6 16,-5 1-7-16,-2 2 1 0,-3-1-2 15,-2 2 1 1,-3 2 0-16,-1 0 4 0,-4 2-4 16,-4 2 0-16,-3 2-6 15,-2 4-3-15,-2 2 9 16,-3 2-1-16,-1 0-6 15,-3 2 7-15,-3 0 0 16,0 4 8-16,-4 0-8 16,-4 2 0-16,0 0 6 15,0 0-6-15,0 0 8 0,0 0-8 16,0 0 1 0,0 0-1-16,-7 0 0 0,-8 0-9 15,-6 0 9-15,-2 0-10 16,-6 0 9-16,-1 0-5 15,-1 0 6-15,2 0 1 16,5 0-1-16,1 0-1 16,0 0 1-16,6 0 0 15,-3 0-10-15,0 0 9 16,0 0 1-16,2 0 0 16,1 0 5-16,0 0-5 0,4 2 0 15,5-2 1-15,0 2-1 16,6-2 6-16,0 0 6 15,2 2-3-15,0-2 5 16,0 0-14-16,0 0 11 16,0 4-11-16,0 0-2 15,0 4 2-15,14 2 1 16,5 4-1-16,10 2 12 16,5 0-11-16,1 0 13 15,2-4-14-15,-4 0 0 0,-4-4 0 16,-7 0 0-16,-6 0 0 15,-8-4 1-15,-3 2-1 16,-3 0 1-16,-2 2-1 16,0 4 0-16,0 8-1 15,-7 9 1-15,-15 4 0 16,-7 7 3-16,-7 5-1 0,-3 3-3 16,-1-2 1-1,1-2-4-15,6-4 3 0,7-4 1 16,3-7 0-16,9-10 3 15,6-5-2-15,3-7-1 16,3-4 0-16,2-3-8 16,0 0 1-1,0 0-65-15,0-6-114 0,2-12-396 16,5 0-749-16</inkml:trace>
  <inkml:trace contextRef="#ctx0" brushRef="#br0" timeOffset="25401.77">7439 9573 833 0,'0'0'303'15,"0"0"-87"-15,0 0 5 16,0 0 41-16,0 0 46 15,0 0-46-15,0 0 10 16,-11-36-45-16,11 32-33 16,-2 0 3-1,2-2-72-15,-3 0-53 0,1-3-37 16,0 0-28-16,0-1 7 16,-2 0-14-16,1-1 6 15,-2 4-4-15,5-1 5 0,-2 4 5 16,2 1 12-16,0 1-6 31,0 2 12-31,0 0-16 16,0 0-2-16,0 0 17 15,0 9-29-15,2 21 0 16,14 13 32-16,11 20-4 16,4 11 1-16,13 26-20 15,10 23-2-15,11 21 10 16,1 4-8-16,-10-23 7 15,-14-29-9-15,-13-32-6 0,0-6 7 16,0 13-8-16,5 9 0 16,2 8 10-16,-5-2-9 15,-5-7 3-15,-1-10-4 16,0-4 0-16,-3-11 7 16,-3-10-7-16,2-6-2 15,-3-8 2-15,-1-6-7 16,-1-6 7-16,-3-2 0 15,-1-3-2-15,-1-2-4 16,-2 1 6-16,-1 1-1 16,2-2 1-16,-2 6 0 15,1-4-9-15,1 0 9 16,-4-3-9-16,-2-5-4 0,1-1-26 16,-5-4-2-16,0 0 32 15,0 0-16-15,0 0-10 16,0 0-80-16,-29-13-230 15,0-3-169-15,-5 1-1214 0</inkml:trace>
  <inkml:trace contextRef="#ctx0" brushRef="#br0" timeOffset="25841.78">7916 11287 2013 0,'0'0'665'0,"0"0"-425"0,0 0-26 16,0 0-172-16,0 0-42 16,0 0-5-16,0 0 5 15,-5-66 1-15,5 58 25 16,-2 0-7-16,0 0 5 16,0 0-4-16,0-2-20 15,2 0 33-15,-2 0 27 16,2 0 9-16,0 2-5 15,0-2-46-15,0 0-6 16,0 2-3-16,0 0 3 0,0 2 6 16,0 2 3-16,0 2 8 15,0 2 5-15,0 0-34 16,0 0-15-16,17 0-14 16,12 0 29-16,11 8 3 15,9 4-3-15,5 0-8 16,-1 4-22-16,-6-2-58 15,-9-2-2-15,-12-4 17 16,-9-2 13-16,-9-2 4 16,-6-4-20-16,0 0-45 15,1 0-135-15,7 0-217 0,0-10-179 16,1-4-574-16</inkml:trace>
  <inkml:trace contextRef="#ctx0" brushRef="#br0" timeOffset="26101.6">8377 10908 438 0,'0'0'1074'0,"0"0"-501"16,0 0-501-16,0 0 192 15,0-116-8-15,0 104-83 16,0 6 72-16,0 6 41 16,0 0-97-16,0 0-78 0,0 0-42 15,-6 4-44-15,-1 14-25 0,-3 12-1 16,0 8 1-16,1 8 6 15,-3 2 1-15,4-3-6 16,1-7 0-16,3-6-1 16,-1-6-4-16,2-6-25 15,1-6-53-15,2-6-65 16,0-2-82-16,0-4-72 16,0-2-197-16,0 0-10 15,0-4-120-15</inkml:trace>
  <inkml:trace contextRef="#ctx0" brushRef="#br0" timeOffset="26242.51">8504 11030 1117 0,'0'0'1416'16,"0"0"-1043"-16,0 0-122 16,0 0-110-1,0 0-141-15,0 0-278 0,0 0-598 0</inkml:trace>
  <inkml:trace contextRef="#ctx0" brushRef="#br0" timeOffset="67471.61">17071 5031 763 0,'0'0'680'0,"0"0"-379"0,0 0-80 16,0 0 20-16,0 0-71 15,0 0-73-15,0-8-1 16,0 8 15-16,0-2 20 16,0 0 3-16,0 0-11 15,0 2 1-15,0-2-32 16,0 0-36-16,0-2-9 16,0 0-10-16,0-6 20 15,0-4 2-15,0-6-22 0,4-9-36 16,3-3 22-16,4-5-22 15,2-2-1-15,1 1 2 16,-3 4 4-16,1 4 10 16,-6 10 1-16,-2 6 1 15,-1 4 1-15,-3 6-5 16,2 2 1-16,-2 0-2 16,0 2-7-16,0 0-6 15,0 0 0-15,0 22-6 16,0 10 6-16,0 14 1 15,0 11 12-15,0 7-13 16,0 4 8-16,0 2-8 0,-2-4 0 16,-5-2 1-1,1-6-1-15,3-8-1 0,0-6 0 16,3-7 1-16,0-11-19 16,0-6-38-16,10-6-56 15,-4-8-70-15,-1-2 20 16,-3-2 19-16,-2-2 40 15,0 0 35-15,0 0-22 16,0 0 9-16,-13 0 21 16,-5 4 46-16,-7 2 14 15,-4 4-1-15,-2 2 2 16,-3 0-2-16,-1 2-10 16,2 0 12-16,-1-2 0 0,5 0 0 15,5-2 33-15,4-2 19 16,6-1 38-16,6-6 28 15,5-1 31-15,3 0 18 16,0 0 5-16,0 0-64 16,0 0-32-16,7 0-8 15,13 0-10-15,11 0-2 16,14 0-47-16,10 0 15 16,10 0-24-16,6 0 0 15,1-8-1-15,-8 0-4 16,-13 2 5-16,-14 0 2 0,-16 2 7 15,-9 2-6-15,-8 2 10 16,-2 0-12-16,-2 0 10 16,0 0-11-16,0 0-52 15,3 4-274-15,-3 8-507 16,4 2-1370-16</inkml:trace>
  <inkml:trace contextRef="#ctx0" brushRef="#br0" timeOffset="68714.03">17008 7059 876 0,'0'0'554'15,"0"0"-310"-15,0 0 78 16,0 0-36-16,0 0-74 0,0 0-55 15,0 0 24 1,-46-25-5-16,40 17-17 0,-2 2-3 16,6 0-16-1,2 0-33-15,0-2-16 0,0-2-23 16,6 0-37-16,19-4-16 16,8 2-9-16,8 0 2 15,3 6-8-15,1 4-1 16,-3 2 0-16,-4 0-8 15,-5 16 9-15,-6 10-2 16,-8 6-10-16,-11 6 0 16,-8 4-10-16,0 5 4 15,-18 3 18-15,-15-2 1 0,-7-2 14 16,-10-2-14-16,-2-2 9 16,-4-2-4-16,2-4-6 15,8-6 0-15,5-6 0 16,14-6 0-1,10-6 14-15,10-4-13 0,5-6 11 16,2-2-2-16,0 0-9 16,11 0-1-16,14 0 29 15,10 0 1-15,7 0-6 16,10 0-24-16,6-2 6 16,4-3-5-16,3 1-1 15,-1 0 0-15,-6 1-11 16,-6 1 11-16,-15 0 6 0,-12 0 3 15,-10 2 0-15,-8 0-9 16,-5 0-7-16,-2 0 7 16,0 0 0-16,2 0-20 15,-2 14-139-15,0 4-554 32,0 0-840-32</inkml:trace>
  <inkml:trace contextRef="#ctx0" brushRef="#br0" timeOffset="69741.73">16998 8977 841 0,'0'0'734'0,"0"0"-351"16,0 0-85-16,0 0-13 0,0 0-97 15,0 0-75-15,0 0-23 16,-63-12-5-16,57 4-4 15,4-4-24-15,2 0 1 16,0-6-26-16,12-2-8 16,20-2-5-16,5 0-8 15,11 0 4-15,0 4-1 16,4 6-13-16,-7 8 11 16,-6 4-12-16,-7 4 8 15,-10 20-1-15,-13 8-6 0,-9 8 0 16,0 2 11-16,-25 2-6 15,-8 0-6-15,-3-4 9 16,-1-1-9-16,2-10 9 16,7-6-8-16,8-7 32 15,9-8 26-15,6-4-17 16,5-4-9-16,0 0-6 16,2 0-11-16,21-6 20 15,6-4-25-15,8-2-11 16,8 2 1-16,-1 4 0 15,4 4-1-15,-6 2 0 0,-3 2-12 16,-4 20 11-16,-7 4-4 16,-8 8-12-16,-6 4 5 15,-7 4-7-15,-7 0 1 16,0 0 4-16,-21-2 8 16,-10-3 6-16,-9-6 0 15,-5-4 6-15,-3-9 36 16,3-8-8-16,3-6 8 15,4-4-4-15,7 0-10 16,8-12-1-16,5-3-12 0,7 6 5 16,3 0 10-16,5 8-24 15,1 1-6 1,-7 19-102-16,0 14-452 16,-2 1-741-16</inkml:trace>
  <inkml:trace contextRef="#ctx0" brushRef="#br0" timeOffset="70709.84">17042 10790 922 0,'0'0'1146'16,"0"0"-564"-16,0 0-334 15,0 0-4-15,0 0-70 0,0 0-61 16,0 0-8-16,-7 42 24 16,-1 8-28-16,-6 14-35 15,-1 9-29-15,-4 1-37 16,2-2 1-16,-1-10-1 16,3-11 1-16,3-14 5 15,3-13-6-15,7-9-12 16,0-11 12-16,2-4-9 15,0 0 8-15,0-19-8 16,2 1-7 0,11-2 15-16,7 8 0 0,7 4-1 0,7 8 1 15,1 0-23-15,3 6 13 16,0 10 1-16,-4 2-31 16,-7-2-34-16,-6-3-9 15,-7-5 18-15,-7-5 23 16,-5-3 43-1,-2 0 3-15,0-3 55 0,-5-16-11 16,-5-6 7-16,2-11-2 16,2-7 8-16,6-1-16 15,0-2-11-15,0 8 15 16,0 8-2-16,2 10 17 0,0 10 14 16,0 7-35-16,0 3-42 15,1 17 0-15,4 19 0 16,-1 12 0-16,3 10 0 15,3 6 0-15,1 2 0 16,-2-1 0-16,0-7 0 16,-2-2 0-16,2-8 0 15,-2-6 0-15,0 4 0 16,0-9-217 0,-7-14-674-16</inkml:trace>
  <inkml:trace contextRef="#ctx0" brushRef="#br0" timeOffset="71501.36">17209 12966 1295 0,'0'0'648'0,"0"0"-298"0,0 0 17 16,0 0-115 0,0 0-72-16,0 0-62 0,0 0-53 15,-91 10 0-15,60 14-3 16,4 6-17-16,9 2-3 15,9 0-21-15,9-4-5 16,0 0 2-16,25-4-6 16,8-4 3-16,7-2-14 15,5-4 0-15,3-1 11 16,0-1-11-16,-4-1 5 16,-1 3 3-16,-10 1-8 15,-4 3-1-15,-9 2 0 0,-4 6 1 16,-10 4 11-16,-2 4-12 15,-4 2 0-15,0-2 7 16,-8 0-7 0,-13-4 11-16,-3-1 7 0,-2-7 18 15,-9-3 22-15,2-5-11 16,-5-4-17-16,1-7-12 16,-1-3-17-16,1 0-1 15,4-14-64-15,10-13-79 16,4-27-179-16,11 6-423 0,3-2-511 15</inkml:trace>
  <inkml:trace contextRef="#ctx0" brushRef="#br0" timeOffset="71802.17">17068 13008 1654 0,'0'0'786'0,"0"0"-406"0,0 0-92 16,0 0-24-16,0 0-123 16,152-56-80-16,-109 48-23 15,-5 0-13-15,-7 2-2 16,-10 2-17-16,-7 1 7 16,-5 3-1-16,-3 0 0 15,-2 0-3-15,0 0-4 16,0 0-5-16,3 0 0 15,1 0-52-15,13 13-215 16,-6 1-411-16,1 2-388 0</inkml:trace>
  <inkml:trace contextRef="#ctx0" brushRef="#br0" timeOffset="72611.03">17628 14959 1166 0,'0'0'488'0,"0"0"-175"15,0 0 73-15,0 0-37 16,0 0-137-16,0 0-27 16,0 0 7-16,-118-84-44 15,71 84-11-15,-5 6-5 16,-2 22-24-16,-2 8-47 16,2 12-19-16,5 6-9 15,7 6 2-15,6 2 4 16,11 1-15-16,10-3-14 15,8-2 11-15,7-2-20 16,0-4-1-16,25-6 0 16,4-6-1-16,8-5 1 15,6-12 3-15,1-6-2 0,8-9-2 16,-4-8 1-16,2 0-16 16,-3-12 2-16,-12-15-4 15,-6 0 8-15,-13-4 10 16,-12-1 1-16,-4 6 8 15,-13-2-4-15,-25 12-4 16,-11 6-1-16,-16 10 14 16,-3 0 8-16,-7 18-4 15,7 10-18-15,10 2 0 16,13 5 0-16,14-3 0 16,19-6 0-16,18-8-87 0,22-8-254 15,8-10-760 1</inkml:trace>
  <inkml:trace contextRef="#ctx0" brushRef="#br0" timeOffset="72768.1">17955 15508 2016 0,'0'0'669'0,"0"0"-669"15,0 0-268-15,0 0-870 0</inkml:trace>
  <inkml:trace contextRef="#ctx0" brushRef="#br0" timeOffset="74967.02">19167 3806 492 0,'0'0'300'0,"0"0"-69"0,0 0-16 32,0 0-1-32,0 0-54 0,0 0 36 0,0 0 29 31,16-71-65-31,-16 70-35 0,0-2-11 0,0 3-37 16,0 0-21-16,0 0-9 15,0 0 2-15,0 4 0 16,0 18-1-16,-4 13 14 15,-2 13-8-15,0 16-24 16,2 10-9 0,4 10-6-1,0 9 4-15,0 15 14 0,10 20-10 16,9 16 1-16,1 5 8 16,3-10-12-16,-6-19 1 15,-6-14 6-15,-1-2 9 0,-6 0 18 16,-2 1-23-16,-2-1 4 15,0-11 5-15,0-17-18 16,0-16 8-16,2-4-10 16,0 10-10-16,3 10 8 15,-3 10-16-15,3-1 5 0,-1 1-1 16,1 0-5-16,-1 2 6 16,-2 1 2-16,2-1 3 15,1 0-12 1,-1-2-4-16,-1 0 4 0,-1-1 0 15,1-1 13-15,-3-2 16 16,0 1 4-16,0 0 9 16,2 0-6-16,0 1 1 15,2 0-19-15,0 2-10 16,1 3-7-16,-1 1 8 16,4 2-3-1,-2-1 0-15,5 0-6 0,-3-2 0 0,4-3 0 16,-1 0-1-1,-5-1 1 1,2 1 6-16,-4 2-5 0,-4 19 5 0,0 19 0 16,0 16 0-16,-2 6 1 15,-10-8 8 1,-1-13-4-16,5-11 1 16,-2-2-6-16,6-3 10 15,0-1-4-15,4-2-11 16,0-1-1-16,0 3 1 0,0 0-1 0,0 2 0 15,0 1 6-15,-5-5 3 16,-1 3-9 0,-4-3 0-16,4 2 3 0,-3 0-3 15,5 3 6-15,2-1 1 16,2 0-6-16,0 2 14 16,0 1-13-16,0 1-1 31,0 5 10-31,4 1-11 0,0 0 0 0,0 0 7 0,-1-1-6 15,1-1 10 1,0 2-10-16,2 3-1 0,2-3 1 31,1 2-1-31,-3-1 0 16,2-1 0-16,-6 5 1 16,-2-4 4-16,0 2-5 15,0-2-6-15,0-3 6 16,0-4-3-16,-2 2 3 15,2 1 2-15,0-1-1 16,0-2 11-16,0 0-12 16,6-3 0-16,7 1 0 15,1-6-6-15,6 3 5 16,-4-17 1-16,1-18 0 16,-1-14 2-16,-3-9-1 0,5 11 1 15,0 12 3-15,2 4-4 16,-4 0-1-16,-5 4 10 15,-3-7-9-15,0 3 11 16,-4-4-11-16,0-4 10 16,1-2 5-16,-1-7-15 15,0-8-1-15,4-2 1 16,-4-7-1-16,0-6 6 16,1-6-6-16,-1-6 0 15,-2-6 0-15,0-6-1 16,-2-2 1-16,0-10 0 15,2 2 0-15,-2-6 1 0,0 0 1 16,0 0 8-16,0 0-4 16,0 0 9-16,3 0-14 15,-3 0-1-15,0-10 0 16,0-34-71-16,0 0-256 16,-7-2-947-16</inkml:trace>
  <inkml:trace contextRef="#ctx0" brushRef="#br0" timeOffset="78902.06">16555 4570 644 0,'0'0'204'16,"0"0"-14"-16,0 0 14 16,0 0-35-16,0 0-36 15,0 0-28-15,-77 0 60 16,71-4-33-16,-3-1-20 16,0 1 50-16,2 3-30 15,3-3-44-15,-1 2-26 0,3 2-31 16,2 0 5-1,0 0-29-15,0-2-1 0,0 2 0 16,0 0-5-16,0-2-1 16,0 2 0-16,0-4-5 15,11 0 4-15,12-2 1 16,8-1 0-16,9 2 0 16,9 1 1-16,6-1 0 15,8 1-1-15,8 0 7 16,7 0-6-16,4-2-1 15,1 2 0-15,-1 0 11 16,-4 3-10-16,-4 1 9 16,-2 0-4-16,1 0-5 15,2 0 11-15,6 0-12 0,10 0 0 16,23 0-2-16,32 0 8 16,31 0 2-16,10 0 5 15,-9-3-12-15,-16-3 16 16,-21 2 0-16,-5 3 6 15,-4 1 5-15,-7-3-27 16,-3 3 8-16,-5 0-9 16,-16 0 2-16,-21 0 5 15,-12 0-7-15,-9 0 0 0,13-1 18 16,13 1-18-16,11-3 18 16,1 1-5-16,1-2 7 15,0 3 17-15,5-2-29 16,-1 2-2-16,1 1 15 15,-3 0-20-15,3 0 4 16,-1 0-5-16,0 0 0 16,3 1 0-16,0 2 0 15,0-2 0-15,-1-1 3 16,-1 0 3-16,2 0 8 16,-3 0 2-1,0 0 2-15,3 0 24 0,-2 0-28 16,-5 0-8-16,-3 0 16 0,-6 0-21 15,-4 4 8-15,-2-2-9 16,-1-2 1-16,1 0-2 16,2 0-1-16,-4 0 2 15,4 0 6-15,-2 0-6 16,-2 0 1-16,-4 0 1 16,1 0-1-16,-2 0 7 15,-3 0-8-15,1 3-5 16,-1-3 5-16,1 0 1 15,-3 0 8-15,2 0-3 0,-1 0-6 16,2 0 9-16,-1-3-9 16,1 3-6-16,3 0 5 15,2 0 2-15,4 0 0 16,0 0 0-16,0-2-1 31,0 0 0-31,-6-1 0 0,2 0 0 16,-4 2-2-16,1-2 4 15,2 2-2-15,3-2 6 16,-2-1-6-16,4 0 1 16,-3 1-1-16,-2-4 0 0,-2 3-1 15,-5 0 2-15,0 2-1 16,1 2 8-16,-1-1-8 16,2 1 2-16,1 0-2 15,4 0-2-15,5 0 1 16,-1 0 1-16,2 0-1 15,1 0 7-15,-2 0-3 16,-3 0 7-16,-4 0-8 16,-3-3 2-16,-2 1 2 0,-1 0 0 15,-1 0 8 1,0 0-14-16,-1 0 6 16,4-2-4-16,-3 3-2 15,2-2-2-15,-1-1 2 0,-3 2 0 16,-1 0 12-16,3 0-6 15,-2 2 9-15,-3 0-6 16,4 0-3-16,-3 0-6 16,-1 0 0-16,-2 0 1 0,-4 0 9 15,0 0-9 1,0 0 10-16,-3 0-2 16,-1 0-9-16,0 0 10 15,0 0 1-15,-6 0-4 0,1 0 10 16,-4 0-16-16,2 0 7 15,-1 0-2-15,1 0-6 16,4 0-6-16,5 0 5 16,4 0 1-16,0 0 9 15,5 2-9-15,-1 0 8 0,-3 0-8 32,-1 0 0-32,-7 0-1 15,-1 1-5-15,-6 0 6 0,-4-1 7 0,1 0-7 16,-3-2 0-16,-2 2 0 15,0-2 0 1,2 0-6-16,-2 0 6 0,-1 0 0 16,2 0 5-16,-3-6-4 15,1 3 0-15,-1-2-1 16,1 3-6-16,4 2 6 16,-3-2-9-16,2 2 7 0,-5-2 1 15,2 0-14 1,-6 0 6-16,-3 0 8 0,-1 0-4 15,-3 0 5-15,1 0-1 16,2 0 1-16,0 0-3 16,4 2 4-16,2 0-1 31,5 0 0-31,0 0-17 0,5 0-10 16,-4 0 8-1,-1 0 5-15,-5 0 14 0,-1 4-1 16,-6-2 1-16,-3 0-1 15,-4-2-4-15,0 0 5 16,-3 0 0-16,-1 0 1 16,-2 0 2-16,1 0-3 15,-6 0 0-15,4 0 5 16,-3 0-4-16,-1 0-1 16,4 0 0-16,-1 0-2 15,-2 0 2-15,-1 0 0 16,-3 0-1-16,-5 0-109 0,0 0-177 15,0 4-511-15</inkml:trace>
  <inkml:trace contextRef="#ctx0" brushRef="#br0" timeOffset="89765.8">19798 4052 492 0,'0'0'811'0,"0"0"-561"15,0 0-1-15,0 0-24 16,0 0-107-16,0 0-34 15,-2-20-5-15,0 20 18 16,2 0-24-16,0 0-25 16,0 0-8-16,0 0-12 15,0 0 38-15,0 0 13 16,0 0-8-16,0 0 13 16,0 0-21-16,0 0-6 15,0 0 7-15,0 0-9 16,0 0 23-16,0 0-16 0,0 0-17 15,-2 0 8-15,2 0-18 16,-2 0-5-16,-2 0 0 16,4 0-29-16,0 5-1 15,0 10-3-15,0 7 3 16,0 6 7-16,6 1-7 16,11 1 0-16,6-2 6 15,3 0-6-15,1-4 0 16,0-4 0-16,-1-4-6 15,1-4 5-15,0-6-17 16,0-4 18-16,4-2 10 0,2 0-2 16,3-8 10-16,1-10-18 15,2 0 0-15,-6-4 16 16,-2 2-9-16,-6 0 13 16,-5-3 25-16,-6 4-2 15,-4-6 10-15,-1 1-10 16,-4-3-17-16,-3 0 13 15,-2-1-18-15,0 0 4 16,0 0 17-16,-14 4-30 16,-3 0 3-16,-5 4 3 15,-3 2-17-15,-2 4 13 16,-2 4-14-16,-6 4-7 16,-3 6-1-16,-9 0 8 0,-2 0-6 15,-7 20 3 1,-4 6 2-16,0 6 0 0,4 6-98 15,-4 23-109-15,18-11-264 16,13-9-686-16</inkml:trace>
  <inkml:trace contextRef="#ctx0" brushRef="#br0" timeOffset="93339.71">21674 3800 766 0,'0'0'334'16,"0"0"-157"-16,0 0-8 15,0 0-15-15,0 0-49 16,0 0-58-16,0 0 35 15,0-8 28-15,0 8 2 16,0 0-9-16,0 0-14 16,0 0-28-16,0 0-12 0,0 0-35 15,0 0 7-15,0 4 25 16,0 6-18-16,0 4 1 16,0 4-15-16,0 6-6 15,0 4 11-15,0 8-7 16,0 4 22-16,0 6-1 15,0 4 6-15,0 2-6 16,5 2-32-16,-1 3 11 0,2 3 9 16,1 4-20-1,0 6 11-15,2 3 3 0,-3 1-7 16,4 4 15-16,-1 2-14 16,-3 1 2-16,3-4 11 15,0 4-20-15,2-1 8 16,-2 2-10-16,0-1-1 15,0-2 1-15,-5 2-6 16,-1-1 6-16,-3-2 1 16,0-2 8-16,0-3-6 15,0-3-3-15,0-2 0 16,0-2 1-16,0-2-1 16,2 2 0-16,-2 1-2 0,0-1 8 0,0 2-1 15,0-2 2-15,0 1-7 16,0-1 1-16,0-2-1 31,-2-2 1-31,-1-2 3 0,-1-2-2 16,0 0 20-1,-1-2 9-15,-2 1 16 16,1-3 11-16,-3 0 3 16,0 0-1-16,-2 0-13 15,0 0-7-15,-1 0 4 16,1 0-23-16,0-1 6 0,2-5-5 15,2-4-10-15,1 0 4 16,-1-2 8-16,1 1-7 16,1 0 8-16,0 0-8 15,-1 1 2-15,2 0 4 16,-1 0-23-16,-1-2 9 16,0 0-3-16,2 0 1 15,0 0 5-15,-1 1-11 16,1-3 13-16,0 2-14 15,2-1-1-15,0 0 0 16,2 1-4-16,0-4 5 0,0 2 12 16,0-2-12-16,0-2 12 15,0-1-11-15,0-2-1 16,4 2-1-16,0-3-4 16,-2 4 5-16,3 0 11 15,-5 6-10-15,0 6 6 16,0 4-7-16,0 6-1 15,-7 5 0-15,-1 1-4 16,-4 2 5-16,3 2 50 16,1-2-22-16,0 3-14 15,4-1-5-15,2 0-8 0,-1 0-2 16,3 2 1-16,0-4 0 16,-2 2 1-16,2-3 0 15,0-1 17-15,-2-2-18 16,2-2-3-16,-2 0-3 15,-2-1 4-15,2 0 2 16,-4 2 7-16,4 1-7 16,2 0-1-16,0 5 1 15,0 1 1-15,0 2-1 16,0-2 3-16,0 0-3 0,2-4 8 16,4 0-8-16,0 0 9 15,-4-1-9-15,0-1 0 16,0 0-1-16,-2 0 0 15,0-2 1-15,0 1 5 16,0 1-5-16,0-2 9 16,0-2 4-16,0 2-11 15,0-2-2-15,3 1 0 16,-1 0 1-16,0 2-1 16,-2 1 7-16,2 2-4 15,-2 0-1-15,0 5-2 16,2-1 0-16,-2 0-4 15,3 2 4-15,2-2 9 0,-1 1 0 16,0-5-3-16,1 2-4 16,1-2-2-16,2 2 1 15,0 2 0-15,1 0-1 16,2 1 11-16,3-1-11 16,-2-2 14-1,5-2-2-15,2-2-12 0,3-1 9 16,5-1-2-16,0 0-1 15,4 0 6-15,-2 0-11 16,3 2-1-16,-3 0 0 16,-2 0 0-16,-1 3 6 0,-2-3-6 15,-1-4 1-15,-1-2-2 16,-5-2 2-16,2-6-1 16,-3-3 8-16,-3-4-8 15,-2-2 0-15,-4-3 0 16,-1-2 1-16,-3-2 2 15,-3 0-3-15,0 0 0 16,0 0 1-16,0 2-1 0,0 1 8 16,0 2-8-16,0 2 0 15,0-1 0-15,0 2-1 16,0 2 1-16,0-2 7 16,4 2-1-16,0 2-6 15,3-2 0-15,2 2-6 16,-2-1 6-16,-1-1 0 15,1-2 0 1,-1-2-2-16,-1-4 8 16,0-2-3-16,-1-2-3 0,-2 0-1 15,-2-2 1-15,0 2-1 16,0-2 1-16,0 3 1 16,0 1-1-16,-2 0 1 0,-4 2-1 15,1 2 1-15,-2-8-2 16,3 2-9-16,-1-4-6 15,1-6 7-15,2-4-8 16,2-2 7-16,-2-6-16 16,-1-8-56-16,-1-4-95 15,-3-22-202-15,-2-10-676 0</inkml:trace>
  <inkml:trace contextRef="#ctx0" brushRef="#br0" timeOffset="94969.03">22302 4002 1416 0,'0'0'667'16,"0"0"-376"-1,0 0 14-15,0 0-103 0,0 0-57 16,0 0-59-16,9-18 43 16,-4 8-12-16,2-8-45 15,3-8-17-15,4-6-22 16,6-6-6-16,0-6-13 15,1-1-13-15,-2 5 11 16,-5 8-6-16,-3 8-6 16,-7 12 18-16,-4 8-4 15,0 4-4-15,0 0-10 16,0 21-29-16,0 15 29 16,0 12 7-16,0 12-6 0,0 6 9 15,0 2-10-15,0 0 0 16,0-3 2-16,0-10-2 15,0-6 0-15,0-11-12 16,0-10-72-16,0-6-5 16,-6-6-72-16,-11-6-67 15,-2-2-233-15,-6-2-95 16,-2-2 174-16,-2-4 37 16,0 0 243-16,8 0 102 15,5 0 184-15,5 0 116 16,7 0 224-16,4 0-163 15,0 0-22-15,0 0-32 0,0 0-92 16,0 0-45-16,2 0-65 16,17 0-36-16,15-2-15 15,11-4-26-15,5-2-11 16,2-4-17-16,-1-10-98 16,-13 2-377-16,-17 2-774 0</inkml:trace>
  <inkml:trace contextRef="#ctx0" brushRef="#br0" timeOffset="96964.33">24107 3760 172 0,'0'0'1208'31,"0"0"-879"-31,0 0-113 0,0 0-52 0,0 0-16 16,0 0-2-16,0 0 67 16,9-53-5-1,-9 53-34-15,0 0-23 16,0 0-82-16,0 0-53 0,0 6-2 15,0 15 2-15,2 11 17 16,3 8-13-16,1 12-5 16,4 8 1-1,0 6-15-15,2 5 1 0,3 1 7 16,1 0-3-16,-1 0 6 16,2 0-12-16,-5 2 2 15,1 2 1-15,-3 1-3 16,-1 3 0-16,-1 4 4 15,-3 0-3-15,0 5 17 16,-1 1-17-16,1 2-1 16,3 17 0-16,1 13-7 15,5 18 6-15,-4-12 0 0,-3-27 1 16,-4-27 5-16,-1-16-5 16,-2 10 9-16,0 14-9 15,0 11-2-15,0-1 2 16,0 2 0-16,-2-2 0 15,-3 1 14-15,0 1-14 16,3 0 0-16,-4 17 0 16,-3 17-10-16,-5 20 10 0,-3 2-6 15,-3-11 6 1,-1-15 7-16,2-19-7 0,3 3 8 16,5 0-8-1,2 2 0-15,4 3 0 0,1-1-1 16,-1 4 2-16,-3 0 5 15,-4 5-5-15,-5 3-1 16,-4 5 0-16,-3-3 0 16,0 4 0-16,1-2 0 15,-1 5 0-15,6 7 21 16,2 4 3-16,8 3-8 16,8 3-4-16,0-1 5 15,0 1-17-15,10 3-4 0,7-7 4 16,0-3 10-16,-3-3-10 15,-3-4 2-15,-5 4 3 16,-2 3-5-16,-2-3 0 16,-2 5 0-1,3-1 0-15,0 6 0 0,-1 3 6 16,4 1 0-16,1 3 5 16,4-5-10-16,3 0 0 15,-1 3 8-15,5-1-8 16,-3-2 7-16,1 1-7 15,-1 1 0-15,-1 1-1 16,-1-1-5-16,-3-2 3 0,0 1 2 16,-1-3 0-16,3 3 9 15,-4-3-9-15,1 3 1 16,0-1 7-16,0-4-8 16,0 4-6-16,2-5 5 15,3-5 1-15,1 1 7 31,1-9-7-31,3-4 0 0,2-1 2 0,-3-13-1 16,-1-22 5-16,-5-13-6 16,-6-23 0-16,-1-4 0 15,-3 12 0-15,0 2 0 0,-2 11 1 16,0-11-1-16,0 0 1 16,-9-8 0-1,-3-2-1-15,2-4 0 0,-3-8 0 16,1-2 0-16,1-4 0 15,0-3 0-15,0-7 7 16,2-4-7 0,5-8 1-1,-1-8 0-15,3-6-1 16,0-4 0-16,-3-4-19 0,-24-36-143 16,3 8-199-1,-5-3-781-15</inkml:trace>
  <inkml:trace contextRef="#ctx0" brushRef="#br0" timeOffset="98234.56">24994 3906 1538 0,'0'0'525'15,"0"0"-243"-15,0 0-20 0,0 0-63 16,0 0-58-16,0 0-35 15,0 0-19-15,-5-76 37 16,5 66-1-16,0 2-48 16,5-2-14-16,8 0-31 15,8 0-19-15,2-1-7 16,6 4-4-16,3 3-9 16,-5 4 9-1,-3 0 0-15,-3 0-6 0,-11 18 3 16,-5 8-7-16,-5 8 2 15,-5 8-16-15,-21 4 11 16,-12 2 13-16,-6 1 1 16,-3-4 14-16,-3-7-14 15,8-5 10-15,9-9-2 16,8-8-9-16,12-6-1 16,9-6 0-16,4-4 1 15,0 0 15-15,17 0-3 16,12 0 19-16,7 0-1 15,9-4-24-15,3-4 0 16,2 2-5-16,1-1-1 16,-5 3 15-16,-4 1-9 0,-5-1 3 15,-11 0-9-15,-6 1-1 16,-9 2-1-16,-6 1-8 16,-5 0-34-16,-20 6-194 15,-11 12-481-15,-1 0-559 0</inkml:trace>
  <inkml:trace contextRef="#ctx0" brushRef="#br0" timeOffset="98646.58">26404 3806 584 0,'0'0'221'0,"0"0"-143"16,0 0-78-16,0 0-10 0,136-72-180 0</inkml:trace>
  <inkml:trace contextRef="#ctx0" brushRef="#br0" timeOffset="99843.25">26329 3619 844 0,'0'0'514'16,"0"0"-355"-16,0 0 52 15,0 0-4-15,0 0 2 16,0 0 1-16,0 0 30 16,0-68-15-16,0 68-77 15,-2 0-33-15,-1 0-40 16,1 6-61-16,0 16 1 15,0 12-2-15,-1 15 11 16,3 10 21-16,0 12-6 16,0 9-2-16,0 8-7 0,9 2-4 15,2 2 7-15,3 3-20 16,-1-3-2-16,2 2 7 16,6 17-18-16,3 13 10 31,3 16-1-31,-2-13-8 0,-10-25 16 0,-1 0-17 15,-8 4 0-15,1 19 0 16,-5 17 1-16,-2-9 6 16,0-15-7-1,0-2 1-15,0-1 8 16,2 1-7 0,7 0 14-16,5 0 7 0,1-1-22 15,1-3 23-15,-3 2-18 16,-1 1-5-16,-4 3-1 15,-1 0 1-15,-5-2 9 16,-2-3 13-16,0-5-22 16,0-2 14-16,0 1-10 15,0-3-4-15,-2 2 2 16,-1-2-3-16,-1-2 0 16,0-11 9-16,0-15-9 15,-8 14 6-15,-3 17-6 0,-8 19 0 16,-4 18-1-16,3-10-2 15,4-11 3-15,2 2 4 16,9-1-2-16,3 4-2 16,6 6 0-16,0 0 0 15,0 1 0-15,11 1 0 16,1 1 0-16,0 5 1 16,-3 3 0-16,-5-1 8 15,1-2-9-15,-5-1 0 16,0-1 7-16,0 0-7 15,0-1 1-15,0 1 7 16,-3-4 0-16,-1 1-2 16,0 3-6-16,-1 2 10 0,1-1 8 15,0-3-12-15,-2-3 0 16,2-1-4-16,-2 0 4 16,-1 1 0-16,3 1-5 15,0-1 0-15,4-1 1 16,0 0-2-16,0 1 0 15,0-5 0-15,10-6 1 16,1-4 0-16,1-5 0 16,-1-3 0-16,0 0 6 15,0 1-6-15,0-3-1 16,-2-18 0-16,0-14 1 0,-2-18 4 16,-1-2-4-16,3 11 0 15,-2 9-1-15,4 6 0 16,-2-3 0-16,0-13 0 15,2-2 1-15,-2-12 7 16,-3-4-7-16,0-6 6 16,-4-2-7-16,-2-1 0 15,0-1 0-15,0-2 1 16,0 0 8-16,0-2-1 16,0 0-8-16,-2 0 12 0,-1 0-4 15,-2-4-8-15,-1 4 0 16,1 2 1-16,-1-1 8 15,-1 3 11-15,-2-4-14 16,4 0 0-16,1-6-6 16,4-8 0-16,0-4-8 15,0-8 2-15,0-10-51 16,0 0-73-16,0-58-137 16,0 4-404-16,0-8-986 0</inkml:trace>
  <inkml:trace contextRef="#ctx0" brushRef="#br0" timeOffset="101348.78">26838 3720 1377 0,'0'0'580'0,"0"0"-394"16,0 0 40-16,0 0-58 15,0 0-65-15,0 0-18 0,0 0 27 16,0 0-15-16,0 0-10 16,0 0 4-16,0 0-16 15,0 0-5-15,0 0 12 16,-2 0-43-16,2-7 9 15,0-4 11-15,0-3-31 16,0-1 5-16,10 1-12 16,5 0-9-16,5 4 4 15,7 0-15-15,4 4 5 16,3 4-6-16,-1 2-4 16,-2 0-5-16,-2 0 3 15,-4 4-11-15,-8 12 16 0,-5 2-32 16,-10 2 11-16,-2 7-5 15,-4 1-9-15,-21-1 30 16,-8 4-3-16,-4-1 9 16,2-2 0-16,1-4 9 15,8-6-7-15,8-4-2 16,7-6 0-16,8-6 4 16,3-2-3-16,0 0 15 15,3 0 5-15,15 0-20 16,4-4 14-16,7-4-15 15,5 4 0-15,-1 4-2 16,3 0-4 0,-3 0-4-16,-2 16 8 0,-6 6-17 0,-8 6 5 15,-7 4-4-15,-10 0-24 16,0 4 9-16,-16-3 4 16,-16-1 29-16,-10-6 2 15,-7-4-1-15,-4-4 8 16,2-4-9-16,3-6 1 15,11-2 19-15,10-6-10 16,10 0 14-16,7 0 24 16,8-4-12-16,2-8-25 0,0 2-11 15,0 2-149-15,0 6-405 16,-11 2-895-16</inkml:trace>
  <inkml:trace contextRef="#ctx0" brushRef="#br0" timeOffset="108507.96">28234 3648 631 0,'0'0'386'0,"0"0"-127"15,0 0-55-15,0 0-3 16,0 0-20-16,0 0-87 0,17-39-14 15,-9 31 1 1,-2 0 15-16,-2 0 30 0,3 0-14 16,-5 0 0-16,2-2 9 15,-2 2-44 1,-2 2-7-16,0 2-6 0,0 4 2 16,0 0-16-16,0 2-49 15,0 24 0-15,0 12 5 16,0 17-6-16,4 10 0 15,4 15 0 1,5 11 6-16,1 3 15 0,-3 5 6 16,2-1 1-16,-1-2 7 0,0 14-22 15,5 15 11-15,2 17-1 16,4 5-16-16,-1-11 26 16,3-10-31-16,-8-12 10 15,1 1-12 1,-7-1-6-16,-7 2-3 0,-4-1 9 15,0-1 0-15,0 2 7 16,-4 2-6 0,4 7 16-16,0 5-17 0,12 4-1 15,14 7 0-15,5 1-5 16,5 7 6-16,-2 1 0 0,-5 0 8 31,-10-6-7-31,-7-9-1 0,-12-4-12 16,0-3 12-16,-14 0 0 15,-11 2 11-15,2-1 14 16,0-1 7-16,0 1 11 16,3 1-19-16,1 6-24 0,-2 1 21 15,-1-1-2 1,2-2 14-16,2-2-3 0,-1-1-29 16,-4 1 18-16,-4 3-1 15,0-3 11-15,-2 2 59 16,2-1-38-16,1-1-37 15,4 6 37-15,-1-1-10 16,5-1 2 0,-3 1-16-16,-6-1-14 0,-2 4 9 15,-2 0 0-15,-3 7-9 16,3-5 18-16,-2 3-17 16,-1-7 7-16,3-4-8 15,7-5-5 1,5-23 7-16,6-22-7 0,7-20-7 0,1-6 15 15,0 9-9 1,3 5 0-16,-2 8 6 0,2-8-12 16,-3-3 11-16,1-5-11 15,0 0 6-15,-4-4 2 16,0 2-8-16,1-2 0 16,-1 2 0-16,0-1 0 15,4-1 0-15,2-2 0 16,2-4 0-16,0-2 0 0,0-2 0 15,0-1 0 1,6-5 0-16,2 2 0 0,0-4 0 16,1 0 0-16,-1-6 0 15,2-4 0-15,-4-6-27 16,-1-8-30 0,1-6-35-16,-1-6-68 0,2-2-178 15,12-4-189-15,0 0-80 16,-2 0-86-16</inkml:trace>
  <inkml:trace contextRef="#ctx0" brushRef="#br0" timeOffset="108633.46">28064 13579 920 0,'0'0'729'16,"0"0"-200"-16,0 0-8 31,0 0-198-31,0 0-64 0,0 0-127 0,0 0-132 16,20 72-91-16,-30-86-438 15,-17-9-1315-15</inkml:trace>
  <inkml:trace contextRef="#ctx0" brushRef="#br0" timeOffset="109736.63">29086 3513 967 0,'0'0'980'16,"0"0"-691"-16,0 0 175 15,0 0-182-15,0 0-53 16,0 0-49-16,0 0-95 0,10-82-67 16,-10 108-17-16,0 14-1 15,-4 16 12-15,-10 10 10 16,-3 6-20-16,-2 3 13 15,1-9-15-15,1-6 8 16,6-12-8-16,1-14 0 16,6-12-7-16,4-12 6 15,0-8 1-15,0-2-6 16,14 0 0-16,10-10 6 16,5-6 9-16,0 2-9 15,-4 6-15-15,-5 6 0 0,-3 2-14 16,-1 0 22-1,-3 10-11-15,3 2 4 0,-5 2-13 16,0-4-49-16,-4-4 13 16,-2-4 20-16,-3-2 43 15,-2 0 10-15,0-14 8 16,0-10-1-16,0-8 10 16,0-4 7-16,-2 0 23 15,2 0 27-15,0 4-20 16,0 8 7-16,0 8 4 15,0 7-18-15,0 9 0 16,0 0-57-16,0 3-6 16,0 21-12-16,0 10 18 0,0 12 14 15,2 8-13-15,4 2 8 16,1 2-9-16,-1-4-27 16,0 9-198-16,-2-15-336 15,-4-12-613-15</inkml:trace>
  <inkml:trace contextRef="#ctx0" brushRef="#br0" timeOffset="112136.4">29961 3824 605 0,'0'0'239'16,"0"0"-103"-16,0 0 90 15,0 0-42-15,-27-131-81 16,24 104-45-16,1 4 18 16,-2 7 77-1,2 4 9-15,-3 4-18 0,2 2-20 16,1 0 18-16,0 0-49 16,0 2 20-16,0 2-10 0,0 0 9 15,2 2-24 1,0 0-84-16,0 20 7 0,0 14-8 15,0 15 38 1,0 13 18-16,4 14-11 0,5 10 7 16,0 10 0-16,4 18-25 15,1 19 15-15,3 23 8 16,4 7-16-16,-4-5 23 16,1-8-29-16,-3-9 5 15,1 6-1-15,3 9-23 16,0 6 3-1,4 3-15-15,1 1 9 16,1-2 8-16,-6 3-16 0,0 1 20 0,-4 1-12 16,1 1-9-16,-3 2 0 15,-1 1-5-15,-6-3 5 16,0-5 0-16,-1-6 1 16,-1-3 12-1,0-2-5 1,0 1-8-16,-2-5 0 15,0-1 0-15,2-4 12 16,0 2 12-16,3-6-15 16,2-9 22-16,0-4-16 15,-2-8-13-15,-3-1 22 0,-4 1 3 16,0 0 13-16,0-4 5 16,0-1-15-16,-9-7 12 15,1-17-19-15,0-15-22 16,4-14 15-16,-3 0-5 15,-1 11-2-15,-2 11 9 16,-3 10-17-16,0-2 15 16,-3-4-7-16,-2 1-9 15,3-3 18-15,-1 2-17 16,3 0 6-16,6 0 14 16,5 3-20-16,2-3 17 0,0 0-18 15,0-4 0 1,2-3 0-16,7-4-11 0,2 0 11 15,1-3 5-15,-2 0-4 16,2 0 18-16,-1 1-1 16,-2-1-6-16,-3-2 4 15,-1-1-16-15,-2-3 0 16,-1-4 0-16,2 0 0 16,-2 0 0-16,2-4 0 15,-1-2 0-15,-1-3 0 16,-2-4 0-16,0-4 0 15,2-3 0-15,-2-2 0 0,0-2 0 16,0 0 0-16,0 0 0 16,0 0 0-16,4 1 0 15,4 0 0-15,0 0 0 16,1 1 0-16,0 0 0 16,-2 0 0-1,0-2 0-15,-3 2 0 16,2 0 0-16,-1 2 0 0,2 3 0 15,0 0 0-15,3 4 0 16,4-3 0-16,-1-2 0 16,3-6 0-16,-5-4 0 15,0-4 0-15,-2-8 0 16,-4-3 0-16,-1-8 0 16,-4-3-17-16,0-7-50 15,-4-3-77-15,-17-18-371 0,-3-8-844 0</inkml:trace>
  <inkml:trace contextRef="#ctx0" brushRef="#br0" timeOffset="113207.43">30698 3706 1661 0,'0'0'499'0,"0"0"-352"16,0 0 10-16,0 0-83 16,0 0-59-16,0 0-15 15,0 0 10-15,-25 11 16 16,3 6 66-16,-3 1-16 16,4 1 20-16,4-1-37 0,7 3-9 15,3 1-2-15,7 2-17 16,0 4 11-16,7 0-23 15,13 0-13-15,4-2 11 16,7-4-16-16,4-2-1 16,6-4 23-16,1-2-22 15,-2 0 22-15,-1-2-23 16,-8-2 0-16,-6 3-1 0,-10-4 0 16,-9 1-4-1,-4 1-1-15,-2 0 12 0,0 3 5 16,-19 3 5-16,-10-1-1 15,-12-2 5-15,-1 0-20 16,0-2-5-16,1-4 5 16,6-2 0-16,4-6-26 15,4-12-162-15,7-16-376 16,9-8-476-16</inkml:trace>
  <inkml:trace contextRef="#ctx0" brushRef="#br0" timeOffset="113413.69">30707 3734 937 0,'0'0'1108'0,"0"0"-741"15,0 0 113-15,0 0-254 16,0 0-88-16,153-86-71 16,-92 69-10-16,3 3-36 15,-4 2-9-15,-10 4-12 16,-29 8-159-1,-13 2-357-15,-8 14-544 0</inkml:trace>
  <inkml:trace contextRef="#ctx0" brushRef="#br0" timeOffset="114209.07">29780 4521 530 0,'0'0'354'0,"0"0"-129"16,0 0-22-16,0 0-45 15,0 0 40-15,0 0-10 16,0 0 16-16,6-37-24 16,-3 33-59-16,1-1 11 15,3 1-8-15,0-1-59 16,1-2-25-16,3 0-31 16,3 0-7-16,-3-1 7 15,3 1-3-15,1-2 1 0,1-1-7 16,6 2 0-16,4 0-6 15,13 2 6-15,14 0 1 16,17 4 23-16,34 2-1 16,39 0 6-16,46 0 20 15,21 4 3-15,-2 0 28 16,-9-2-21-16,-20-2-21 16,-10 0 19-16,-7 0-21 15,-10-12 9-15,-14-2 3 0,-27 2-2 16,-20 2 2-16,-21 0 10 15,-1 2-5-15,13-2 1 16,14 0-18-16,15 2-8 0,3-2 10 16,-2 2-28-16,-1 0 13 15,-4 0-10-15,-2 2-13 16,-5 0 15 0,-3-2-4-16,-5 2-10 0,-9-2 9 15,-10 2-4-15,-20 2-3 16,-13 0-3-16,-17 2 1 15,-17 2-3-15,-6 0-7 16,0 0-31-16,-13 0-80 16,-51 4-199-16,4 6-412 15,-5-2-785-15</inkml:trace>
  <inkml:trace contextRef="#ctx0" brushRef="#br0" timeOffset="115644.43">32144 3278 922 0,'0'0'133'15,"0"0"-84"-15,0 0-30 16,0 0 4-16,0 0 0 0,0 0 22 16,0 0 58-16,-20 53-6 15,18-29-4-15,-1 3 7 16,-1 4 10-16,0 5 11 15,2 6 15-15,-6 8-17 16,6 12 10-16,0 24-24 16,2 31-17-16,0 25 40 15,18 12-14-15,-1-5-44 16,4-11 21-16,-5-7-29 16,1 9-6-16,-3 9 9 15,-1 9-12-15,-7 10 7 16,-3 11-33-16,-3 7 12 15,0 3 5-15,0-1-10 0,-13-5 1 16,-6-1-11-16,-2-6-18 16,-2-1 11-16,5-7-16 15,3-5-1-15,1-7 1 16,5-11 0-16,-1-11 1 16,-4-12-1-16,5-21 9 15,-2-21-10-15,2-16-3 16,0-4 2-16,-2 12 1 15,-1 13 0-15,-3 9 11 16,-1 14-10-16,-1 18 0 0,-1 25-1 16,3 11-6-16,3-3 5 15,8-7 2-15,4-9-1 16,0 3 12-16,0 6-6 16,6 6 42-16,6 3 2 15,-1 2-25-15,-3-3 1 16,-3 0-17-16,-2-5 3 15,1-7-6-15,0-6 7 16,3-7 14-16,-1-5-4 16,1-3-5-16,-2-5-3 15,-1-22-15-15,3-22 13 0,-3-20 11 16,0-5-24-16,6 3 12 16,-1 4-12-16,1 2 0 15,-1-8-1-15,1-5-5 16,-4-5 6-16,-1-1 9 15,-3 4 8-15,-2 7 20 16,0 8 4-16,-11 12-14 16,-20 31 0-16,-14 31-8 15,-10 40 4-15,-3 15 2 16,8-5-11-16,15-17 1 16,12-25-14-16,8-12-1 0,3-28 0 15,6-25-12-15,2-25 12 16,-1-16 0-16,-1 3-13 15,-2-4 11-15,2-1-8 16,-3-5 1-16,1-5 1 16,2 0 1-16,2 2 7 15,0 2 2-15,4 2-2 16,0 2 6-16,0 4-6 16,0-8-4-16,0 2 3 15,6-4 1-15,4-3 0 0,-2-10 0 16,-1-11-55-16,-3-4-228 15,-2 0-516-15</inkml:trace>
  <inkml:trace contextRef="#ctx0" brushRef="#br0" timeOffset="116777.87">32913 3403 1340 0,'0'0'349'15,"0"0"-93"-15,0 0 21 16,0 0-4-16,0 0-53 16,0-107-121-16,0 102-23 15,0 1 42-15,0 4-33 16,0 0-19-16,-16 0-36 15,-7 22-30-15,-12 14 21 16,-3 11-21-16,-2 14 1 16,7 5 21-16,6 4-22 15,15 3 0-15,12-4 0 0,0-2-21 16,31-3 15 0,15-8-9-16,7-10 0 0,5-10-39 15,-3-10-29-15,-3-10 14 16,-10-12-8-16,-11-4 77 15,-13 0 36-15,-11-18 5 16,-7-10 2-16,0-4 18 16,-18-4-37-16,-8 0 21 15,-12 4-13-15,-5 8-26 16,-3 14-5-16,-10 10-1 16,0 8-7-16,4 24 5 0,6 6-8 15,8 4 9-15,27 8-75 16,11-9-302-16,0-16-533 0</inkml:trace>
  <inkml:trace contextRef="#ctx0" brushRef="#br0" timeOffset="116911.86">33385 4167 1440 0,'0'0'832'0,"0"0"-736"15,0 0-96-15,0 0-991 0</inkml:trace>
  <inkml:trace contextRef="#ctx0" brushRef="#br0" timeOffset="131367.41">19892 5005 430 0,'0'0'1080'16,"0"0"-857"-16,0 0-122 16,0 0 53-16,0 0-34 15,-11 0-67-15,11 0 37 16,0 0 46-16,0 0 20 15,0 0-6-15,0 0-45 16,0 0-13-16,0-4 4 16,0-2-15-16,9-6-12 0,-1-6-26 15,3-2-8 1,1-7 10-16,-4-2-6 16,-3-5 13-16,-1-3-1 0,-2 3 4 15,-2 4 16-15,0 8-29 16,0 4 1-16,0 8-10 15,0 6-24-15,0 2-3 16,0 2 8-16,0 0-14 16,0 4 6-16,0 14-6 15,6 8 9-15,-2 4-6 0,0 6-2 16,-2 4-1 0,0 4 1-16,1 3 11 0,-3-1 1 15,2 0-2-15,0 0-4 16,2-2-7-16,4-3-14 15,0-4 13-15,3-1 1 16,1-5-1 0,1-5 1-16,-2-6-20 0,-2-4-11 15,-2-4-20-15,-3-4-30 16,0-2 7-16,-4 0-11 16,0-2 4-16,0 0-25 15,0 4-19-15,0-2 30 16,-10 2 54-16,-11 2 11 15,0-2 30-15,-8-2 0 0,-3 2 18 16,-2-4 16-16,1 2-16 16,2-4 21-16,5 2 7 15,5-4 11-15,9 2 12 16,6-2 14-16,6 0-1 16,0 0 12-16,0 0-23 15,0 0-16-15,0 0-17 16,0 0-28-16,0 0-3 15,0 0-6-15,0 0-1 16,0 0 17-16,0 0-17 0,0 0 0 16,0 0 0-1,0 0 8-15,2 0-8 0,10 0 9 16,7 0 0 0,10 0 19-16,14 0-26 0,10-4 10 15,9-2-12-15,10 0-5 16,-1 0 5-16,-6 0 0 15,-11 0 0-15,-15 4 6 16,-14-2-5-16,-9 2 6 16,-11 2-6-16,-3 0 0 15,-2 0 22-15,0 0-23 16,0 0-8-16,0 0-94 0,0 2-371 16,-2 2-435-16</inkml:trace>
  <inkml:trace contextRef="#ctx0" brushRef="#br0" timeOffset="136179.41">19907 6994 1883 0,'0'0'576'0,"0"0"-457"16,0 0 48-16,0 0-45 16,0 0-35-16,0 0 64 15,22-22 50-15,-13 6-62 16,5-6-34-16,-1-4 0 15,3-6-21-15,1-4 1 0,4-4-43 16,-3 0-12-16,-3 1 8 16,-4 5-23-16,-2 10 7 15,-4 8-21-15,-5 10 17 16,0 4 11-16,0 2-8 16,0 0-2-16,0 18-19 15,0 14-21-15,0 10 21 16,0 11 0-16,0 3 2 15,0 4 1-15,0-2-3 16,0 0 0-16,0-2-6 16,0-4-4-16,0-4 10 15,0-5-12-15,0-7-1 16,0-6-8-16,0-4-50 0,6-6-65 16,3-4-71-16,-2-2-42 15,0-4 30-15,-3-2-32 16,-4-4 33-16,0 2 44 15,0-2 56-15,-6 0-5 16,-13 2 4-16,0 2 52 16,-6 0 46-16,-2 0 21 15,-2 0 29-15,2 2 93 16,3-4 58-16,4 0 50 16,4 0-6-16,8-4-34 0,3 0 1 0,3-2-11 15,0 0-9-15,2 0-17 16,0 0-35-16,0 0-34 31,0 0-37-31,0 0-19 0,0 0-9 0,17 0-19 16,10 0-1-16,11 0 5 15,9-6-4-15,6 1 7 16,5-2-8-16,-4 1 0 16,-5 0 0-16,-11 2 0 15,-9 0-8-15,-12 2 2 16,-7 2 5-16,-8 0 0 15,0 0-32-15,2 0-42 0,0 0-87 16,3 0-347-16,-5 0-645 16</inkml:trace>
  <inkml:trace contextRef="#ctx0" brushRef="#br0" timeOffset="137079.34">20023 8821 1580 0,'0'0'638'0,"0"0"-388"15,0 0 23-15,0 0-120 16,0 0-81-16,0 0-34 16,0 0 45-16,-48 22 21 0,44-22-13 15,4 0 15-15,0 0 19 16,0-6-14-16,0-14-47 16,0-8-44-16,0-8-13 15,6 0 2-15,0-3-3 16,-2 1 0-16,3 4-5 15,-1 2 0-15,0 6 1 16,0 6-1-16,-1 6-1 16,-3 6 12-16,0 6 2 15,-2 2-4-15,2 0-10 16,2 24-14-16,4 14 12 0,0 14 1 16,1 15 1-16,-3 6 7 15,2 4-7-15,-6-3 1 16,0-6 0-16,-2-3-1 15,0-10-39-15,0-4-49 16,0-13-37-16,0-8-32 16,0-10-60-16,0-8-166 15,0-8-286-15,0-2 120 16,0-2-174-16</inkml:trace>
  <inkml:trace contextRef="#ctx0" brushRef="#br0" timeOffset="137345.37">19961 9270 438 0,'0'0'572'0,"0"0"-267"0,0 0-20 15,0 0-31-15,0 0-18 16,0 0-27-16,0 0-3 16,-36 12-8-16,36-12 4 15,0 0-44-15,0 0-42 16,0 0-49-16,0 0-46 16,0 0-1-1,0 2-10-15,15-2 13 0,10 0 36 16,8 0-12-16,12 0-19 15,6 0-17-15,3-6-10 16,-1 0 0-16,-8 0-1 16,-12 4 0-16,-13 0 6 0,-15 2-5 15,-5 0-1-15,-11 0-65 16,-34 10-220-16,5 6-497 16,2-2-702-16</inkml:trace>
  <inkml:trace contextRef="#ctx0" brushRef="#br0" timeOffset="138446.17">19983 10748 1380 0,'0'0'680'16,"0"0"-355"-16,0 0 56 15,0 0-102-15,0 0-104 0,0 0-91 16,0 0 6 0,-22 4 1-16,22-4 2 0,0 0-4 15,0-8-28-15,0-8-28 16,10-6-12-16,2-4-12 16,1-6-1-1,1-1-2-15,-3 1-5 0,-3 6 10 16,-2 6-11-1,-2 8 0-15,-4 8 1 16,0 4 1-16,0 0 11 0,0 25-12 16,-10 12 1-16,0 13 6 15,3 9-8-15,3 7-1 16,4 4 1-16,0 2 0 16,0-1 0-16,9-5 1 15,-1-6 1-15,2-10 2 16,-4-8-4-16,-1-10-10 15,-3-8-64-15,-2-8-124 16,0-4-133 0,0-4-249-16,0-2-54 15,-2 0 107-15,-12 2 179 0,-1 1 29 16,-4-1 319-16,-2-1 43 0,-4 4 236 16,0 0 33-1,3 2-11-15,4-1 15 0,2 2-10 16,6-4-25-16,3-1-32 15,3-2-45-15,1-3-17 16,3-2-19-16,0-2-39 16,0 0-42-16,0 0-35 15,0 0-4-15,5 0-9 16,12 0 0-16,6-6-9 16,6-2-19-16,4 0-2 0,3 2-8 15,1-1 0 1,-3 3-1-16,-3 3-1 15,-9 1 1-15,-3 0 7 16,-11 0-7-16,-6 0-12 16,-2 0-38-16,-6 4-86 15,-14 4-380-15,-3 0-784 0</inkml:trace>
  <inkml:trace contextRef="#ctx0" brushRef="#br0" timeOffset="139295.41">20029 12990 1551 0,'0'0'762'0,"0"0"-431"16,0 0-22-16,0 0-73 15,0 0-82-15,0 0-70 16,0 0 38-16,-10 2-10 16,8-12-58-16,-1-6-13 0,1-9-14 15,2-2-9-15,0-8 0 16,0 2-11-16,2-2-6 15,5 5 11-15,-3 10-11 16,-2 6 1-16,0 8 4 16,-2 2-5-16,3 4-2 15,-3 0-5-15,3 8-1 16,1 14 7-16,3 8 0 16,-1 9 1-16,3 3-1 15,-2 3-2-15,-3 4-22 16,1 1-30-16,-3-4-18 0,0 0-57 15,0-6-160 1,-2-1-177-16,0 4-172 0,0-8-17 16,0-8-222-16</inkml:trace>
  <inkml:trace contextRef="#ctx0" brushRef="#br0" timeOffset="139580.44">20017 13423 811 0,'0'0'605'0,"0"0"-292"16,0 0 30-16,0 0-38 15,0 0-65-15,0 0-21 0,0 0-13 16,-67 28-23 0,67-28-17-16,0 0-31 15,0 0-36-15,0 0-26 0,0 0-31 16,0 0-15-16,0 0-18 16,0 0-7-16,0 0 12 15,0 0-13-15,8 0 0 16,5 0 9-16,6 0-8 15,5 0 16-15,10-4-10 16,8 0-7-16,7-2 0 16,5 0-1-16,17 0-78 0,-11 0-384 15,-18 4-590-15</inkml:trace>
  <inkml:trace contextRef="#ctx0" brushRef="#br0" timeOffset="140345.37">20306 14927 1538 0,'0'0'616'0,"0"0"-381"15,0 0 44-15,0 0-164 16,0 0-72-16,0 0-31 16,0 0 32-16,-22 0 47 15,22 0 36-15,0-18-13 16,5-8-60-1,10-5-11-15,3-5 17 0,4 0-11 16,-4-1-14-16,0 2-8 16,-3 1 21-16,-5 10 1 15,-4 6-8-15,-4 8 11 0,-2 6 10 16,0 4-5-16,0 0 1 16,0 10-28-16,0 16-15 15,0 10 3-15,0 4-9 16,0 9 3-16,0 2-11 15,0 6 0-15,7-7 0 16,1 2-1-16,4-8-9 16,-1-6-23-16,-5-4-17 15,1-7-40-15,0-5-121 16,-2-7-91-16,8 2-176 16,-4-12-89-16,2 4-174 0</inkml:trace>
  <inkml:trace contextRef="#ctx0" brushRef="#br0" timeOffset="140738.62">20496 15258 992 0,'0'0'507'0,"0"0"-239"16,0 0-7-1,0 0-71-15,0 0-73 0,0 0-20 16,0 0 4-16,-45 86-49 16,43-84-14-16,0-2 18 15,-3 0-6-15,1 0 13 16,-6 0-36-16,0 0-17 15,-7 0 4-15,0-2 4 16,-3 0 29-16,-2-2 15 0,2 4 4 16,2 0 11-1,3 0 19-15,1 0 11 0,3 0 18 16,4 0-11-16,5 0-24 16,2 0-19-16,0 4-23 15,0-4-8-15,15 4 2 16,14-4-1-1,11 0-19-15,7 0-13 0,9 0-9 16,4-2-7-16,-1-4-20 16,-2-4 3-16,-6 2 6 15,-8-2-3-15,-12 2 12 16,-7-2-30-16,-8 2-63 0,1-8-120 16,-1 6-249-1,-3-3-367-15</inkml:trace>
  <inkml:trace contextRef="#ctx0" brushRef="#br0" timeOffset="140879.41">20935 15332 1868 0,'0'0'705'0,"0"0"-467"16,0 0-238-16,0 0-61 15,0 0-934-15</inkml:trace>
  <inkml:trace contextRef="#ctx0" brushRef="#br0" timeOffset="147374.96">1082 15025 1855 0,'0'0'342'16,"0"0"-148"-16,0 0 163 0,0 0-85 15,0 0-116-15,0 0-68 0,-6-18 69 16,6 14-32-1,0-4-23-15,0-2-21 0,0-2-30 16,0-2-9-16,0 0-26 16,0-4-15-16,8 2 11 15,8 2-6-15,0 4-5 16,2-2-2-16,-1 7-5 16,-1 5-2-16,1 0-7 15,2 9-10-15,5 21 13 16,3 6-6-16,4 10 18 15,1 6-6-15,-6-6-8 16,-4-3-43 0,-8-10 23-16,-8-8 11 15,-6-11 11-15,0-6-36 0,0-7 39 0,0-1 9 16,0 0 20-16,0-8 20 16,0-15-40-16,0-8-9 15,-4-1 0-15,4 0 3 31,0 6 6-31,0 0 18 0,11 8-16 16,11 4-2 0,3 6 0-16,2 8-24 0,2 0 15 15,-3 8-17-15,-1 14 4 16,-1 8 13-16,-1 2 7 16,-4 4 2-16,2-8 0 15,-3-3 1-15,1-6 8 16,2-6-9-16,1-8 0 15,2-5 0-15,3 0-6 16,4-13-5-16,2-14 5 16,1-5 6-16,-5-4 7 15,-5-2 11-15,-7 0-17 16,-11 2 30-16,-6 2 11 16,0 6 14-16,-4 6-23 15,-10 6-9-15,-1 10 3 0,-1 6 4 16,3 0-31-16,-1 8-1 15,1 20-23-15,2 12 15 16,1 4-2-16,8 4 4 16,2-6-4-16,0-3 10 15,23-10-67-15,6-7 19 16,6-9 2-16,7-9 7 16,1-4-8-16,1-13-51 0,-5-13-10 15,-6-6 58 1,-9-4 51-16,-8 0 9 0,-5 0 34 15,-7 2 42-15,-4 10-5 16,0 12 11-16,0 10-8 16,0 2-83-16,0 14-5 15,0 14-16-15,0 12 21 16,0 8-1-16,10-6 0 16,3-2-47-16,3-11 7 15,1-11 4-15,1-8 4 16,-3-10 10-16,4 0 10 15,-1-10 13-15,-3-16 18 16,1-5-3-16,-3-5-2 0,0 4 1 16,-3 2 1-16,-2 10-3 15,-3 10-11-15,1 10-1 16,4 0-31-16,3 12 8 16,9 14 23-16,7 2 0 15,4 2-1-15,7-8 1 16,2-2-45-16,1-8-16 15,-5-3-11-15,-7-9 28 16,-6 0 26-16,-10-13 18 16,-6-5 17-16,-4-8 74 15,-5-6 21-15,0-10-38 0,0-10-28 16,-9-6-16 0,-7 0-9-16,1 5-20 0,-3 13-1 15,2 16-8-15,-8 24-78 16,3 0-399-16,5 14-1076 0</inkml:trace>
  <inkml:trace contextRef="#ctx0" brushRef="#br0" timeOffset="150564.5">3375 14776 1190 0,'0'0'255'16,"0"0"19"-16,0 0 32 0,0 0-119 15,0 0-108-15,0 0 24 16,0 0 47-16,0-10-48 16,0 10-57-16,0 0-26 15,0 0-4-15,0-5 0 16,0 1-3-16,0-1 5 16,0-4-6-16,-5-4 21 15,3 3 68-15,-2-2-12 16,-1 2 11-16,1 2 30 15,2 2-13-15,0 2-8 0,2 2-9 16,-2 2-24-16,-1 0-7 16,3 0-68-16,0 16-12 15,0 16-15-15,0 18 27 16,11 17 9-16,7 13-8 16,0 6 5-16,4 6 1 15,1-3-7-15,-4 5-1 16,2-4 1-16,-6-2 0 15,-4-6 0-15,-2-7 0 16,-5-9-42-16,1-16-54 16,-3-14-39-16,1-14-72 0,-3-26-26 15,0-26-224-15,0-12-359 16</inkml:trace>
  <inkml:trace contextRef="#ctx0" brushRef="#br0" timeOffset="152276.47">3401 14790 1980 0,'0'0'397'16,"0"0"-49"-16,0 0-60 15,0 0-171-15,0 0-89 0,0 0-22 16,0 0 0-16,31-10 1 16,-2 10-7-16,6 0-1 15,5 10-7 1,-1 12-4-16,3 7-33 0,-5 7-46 15,-8 10-23-15,-16-2-29 16,-13 4-13-16,0-2 75 16,-31-10 81-16,-9-4 66 15,-7-7 53-15,2-7 14 16,10-8-30-16,8-6 42 16,11-4-24-16,10 0 6 15,6-9 7-15,0-13-85 16,15-8-25-16,17-4-13 0,10-2-11 15,12 2 0 1,0 4-14-16,7 6-5 0,-5 8-10 16,-7 6 14-16,-9 6 2 15,-9 4 5 1,-11 0 1-16,-9 0-4 0,-7 0-8 16,-4 8-4-16,0 10 8 15,0 4 8-15,0 6 7 0,-6 6 1 16,-3-2 5-16,3 0-6 15,1-2-5-15,5-6-10 16,0-3-52 0,5-7-38-16,14-5-12 0,8-5 14 15,6-4-13-15,1 0-34 16,1-5 34-16,-6-12 31 16,-6-2 41-1,-10-3 44-15,-8-5 43 0,-5 1 92 0,0-2 28 31,-7 2-9-31,-8 0-23 16,-6 4 3-16,4 6-29 0,-1 6-25 0,3 4-20 16,3 2-13-16,5 2-22 15,5 0-25-15,2 0 0 16,0 0-13-16,0 0-43 16,9-2-5-16,11-8 23 15,7 2 38 1,6-4-43-16,3-2-7 0,-3 4 23 15,-4 6 9-15,-4 6 8 32,-8 0-1-32,1 6 5 0,-2 18-10 0,2 8 16 15,2 10 0 1,4 4 0-16,3 2-1 16,2-6 1-16,0-6-7 0,-2-5-23 0,-3-13 4 15,-6-9 20-15,-4 0 5 16,-6-9 2-16,-1 0 7 15,0 0 16-15,-3 0 54 16,1-14-11-16,-1-4-33 16,3-5-13-16,-3-4-13 31,1-2-8-31,-1 5 7 16,-4-2-5-16,0 6 19 15,0 8 46-15,0 2 16 16,0 6 8-16,0 4-41 0,0 0-40 15,0 0-10-15,7 10-39 16,6 8 33-16,5 8 6 16,7 0 1-16,4 2 12 15,0-2-13-15,2-3-48 16,-2-5-55-16,-5-9-19 16,-2 0 22-16,-1-9 33 15,-6 0 14-15,-1-4 52 16,-3-14-1-16,-3-13 1 15,-3-5-1-15,2-8 2 0,-3-2 0 16,-2-2 2-16,1 8-2 16,-3 12 48-16,0 8 79 15,0 12 0-15,0 4-22 16,0 4-42-16,0 0-51 16,0 0-12-16,0 0-6 15,0 0-6-15,0 0-5 16,6 0-32-16,10 0-1 15,4 0 38-15,11 0 7 16,2 0 5-16,8 0 0 16,-3 0-24-16,-5 0 0 0,-6 0 7 15,-9 0 11-15,-9-4 6 16,-7 0 12-16,-2 0 26 16,0-6-8-16,-2 2-26 15,-14-2-3-15,-2 3-1 16,-2 6 1-16,-3 1 8 15,0 0-9-15,2 18 0 16,3 8-1-16,5 12 1 16,7 6 10-16,6 4 4 15,0 0 16-15,19-4-14 16,14-7-7-16,8-6 3 0,3-12-3 16,8-11 0-16,-4-8 11 0,2 0-8 15,-6-18 9-15,-6-9-8 16,-9-11 1-16,-9-4 22 15,-8 2 4-15,-6-4 4 16,-4 8 8-16,-2 10-7 16,0 12 15-16,0 4-21 15,0 8-13-15,0 2-26 16,9 0-8-16,5 6-23 16,9 18 25-16,12 4 4 0,2 10 2 15,3 0-6-15,-2 4-18 31,-9-2-39-31,-6-2-38 16,-13-3-2-16,-10-8 37 16,0-2 33-16,-8-7 33 15,-11-8 0-15,6-10 30 16,3 0 45-16,2-17 1 16,8-16-4-16,0-16-37 15,14-9-29-15,13-4 3 16,4 0-9-16,5 8-12 0,6 10-136 15,-9 16-338-15,-8 12-838 16</inkml:trace>
  <inkml:trace contextRef="#ctx0" brushRef="#br0" timeOffset="152701.94">6305 14869 1958 0,'0'0'760'16,"0"0"-293"-16,0 0-189 15,0 0-108-15,0 0-106 16,0 0-43-16,0 0-19 15,-120 110 5-15,75-64-2 16,1-2-4-16,4-8-2 16,13-14 1-16,9-4-1 0,11-13-10 15,7-5-2-15,0 0-65 16,0 0 12-16,9 0 34 16,7-5 32-16,5 1 0 15,6-1 1-15,4 5-1 16,6 0-1-16,3 5-10 15,2 13 11-15,3 9 0 16,-3 0-7-16,-2 4-52 16,-7-7-140-16,-6-4-42 15,-9-6-218-15,-9-8 101 16,-9-6-41-16,-7 0-94 0,-11-10-735 16</inkml:trace>
  <inkml:trace contextRef="#ctx0" brushRef="#br0" timeOffset="153000.84">6149 15101 1750 0,'0'0'692'15,"0"0"-148"-15,0 0-176 16,0 0-131-16,0 0-121 16,0 0-68-16,0 0-17 15,44-14-5-15,8 10 8 16,33-6-4-16,42-6-22 15,31-6-2-15,-9 2-6 0,-31 2-1 16,-40 10 1-16,-36-2 0 16,-1 6 1-16,-10-2-1 15,-10 4 1-15,-9 2 63 16,-12 0 77-16,0 0-141 16,0 0 0-16,2 0 0 15,1 0 0-15,3-4-140 16,-2-2-549-16,1 0-1001 0</inkml:trace>
  <inkml:trace contextRef="#ctx0" brushRef="#br0" timeOffset="155765.37">7766 14718 1602 0,'0'0'639'0,"0"0"-445"16,0 0 167-16,0 0-107 0,0 0-83 15,0 0-72 1,0 0 21-16,-58-34-47 0,35 48-43 16,-6 6-22-16,2 6-8 15,2 2 0-15,9 2-10 16,9 1 4-16,7-3-1 16,0 2-10-16,19-2 10 15,10 2 7-15,4-2 4 16,7 2 4-16,-3-4-8 15,-1 6-21-15,-7-4-4 16,-9 2-7-16,-11-2 13 16,-9 3-7-16,-2-8 19 15,-29 4 7-15,-13-1 6 0,-10-4-5 16,-2-8 1-16,0-4-2 31,8-6 1-31,12-4 5 0,16 0 5 0,15-4-11 16,5-14-1-16,23-6 1 31,19-11-1-31,12-1 0 16,6-4 0-16,2 0 0 15,1 0 1-15,-11 4 8 16,-9 4-7-16,-9 6-1 0,-14 8 9 16,-9 8 25-16,-7 2 7 15,-2 6-25-15,-2 2 10 16,0 0-26-16,0 0 0 15,0 0-2-15,0 2-29 16,0 16-1-16,0 12 32 16,0 6 13-16,2 6-2 15,8 4-6-15,1 0-5 16,6-5-1-16,6-9 0 16,1-6-8-16,5-12-15 15,3-6-3-15,-1-8 21 16,2-12 6-16,0-16 13 0,-4-12 1 15,-4-13-1-15,-4 1 20 16,-6 0 18-16,-7 4 14 16,0 12 5-16,-6 12 4 15,0 16-1-15,-2 8-23 16,0 2-50-16,0 26-19 16,0 14 19-16,0 6 12 15,9 6-11-15,6-10-1 16,3-3-34-16,7-9-11 15,-1-16-1-15,3-6 16 16,-3-10 21-16,3 0 9 0,-5-22 3 16,-1-10 7-16,-4-4-9 15,-1-5 6-15,-7 3 5 16,-1 6 9-16,-3 6 15 16,-3 12 5-16,1 6 2 15,-1 8-28-15,3 2-15 16,1 22-28-16,3 8 27 15,5 6 0-15,-2 3-14 16,2-1-30-16,-1-7-26 16,0-6 2-16,-1-9 21 15,-1-6 18-15,1-12-1 16,1 0 19-16,5-12 12 0,3-16 6 16,4-8 3-16,2-9 0 15,-2 1 10-15,-4 8 25 16,-3 6 2-16,-7 12-4 15,-1 12-4-15,-4 6-31 16,3 14-1-16,0 20 0 16,7 8-5-16,-1 2 19 15,1 1-20-15,2-5-16 16,-5-14-17-16,-2-6 5 16,-2-12 16-16,-2-8 12 15,1 0 7-15,3-18 22 16,5-18-24-16,5-8-4 0,0-6 10 15,4 5-10-15,-5 5 19 16,-2 14 14-16,-2 8 1 16,-5 18-4-16,2 0-25 15,0 26-5-15,1 12 19 16,1 8-8-16,2 4-6 16,-5-8-6-16,5-3-15 15,-2-11-113-15,3-20-125 16,-3-8-512-16,-6-4-548 0</inkml:trace>
  <inkml:trace contextRef="#ctx0" brushRef="#br0" timeOffset="156199.31">9879 14935 2112 0,'0'0'888'0,"0"0"-433"16,0 0-188-1,0 0-123-15,0 0-88 16,0 0-37-16,-129 68-19 15,111-20-2-15,7 6-4 16,9-9-18-16,2-5-19 16,8-8-41-16,21-14-29 15,7-14 58-15,4-4 22 16,1-4 18-16,-8-23 6 16,-12-4 9-16,-11-10 12 0,-10-9-1 15,-4-4 14 1,-27-4 11-16,-4 6-24 0,0 12-10 15,4 12 20-15,9 20 1 16,8 8-11-16,12 10-12 16,2 20-27-16,22 2-66 15,27-2-196-15,56-20-172 16,-11-6-154-16,-5-4-118 0</inkml:trace>
  <inkml:trace contextRef="#ctx0" brushRef="#br0" timeOffset="156543.87">10320 14646 1101 0,'0'0'875'15,"0"0"-218"-15,0 0-133 16,0 0-179-16,0 0-98 16,0 0-121-16,0 0-102 15,-114 4 14-15,107 85 35 16,3 37 13-16,2 34-86 16,2 9 0-16,0-3 0 15,0-14 0-15,6-23 0 16,13-7 0-16,2-26 0 0,4-19 0 15,-3-27-39 1,3-14-57-16,6-6-42 0,5-12 28 16,2-14 43-16,-5-4 59 15,-6-36 8-15,-13-16 41 16,-14-16 19-16,-3-21 6 16,-39-27-15-16,-7 4-11 15,2 13-28-15,1 19-12 16,9 24-9-16,-3-12-139 15,5 14-303-15,14 10-655 0</inkml:trace>
  <inkml:trace contextRef="#ctx0" brushRef="#br0" timeOffset="157344.29">10830 14530 2150 0,'0'0'702'16,"0"0"-223"-16,0 0-132 15,0 0-127-15,0 0-128 16,0 0-62-1,0 0 6-15,-45 170 4 0,41-81-40 16,4 3 0-16,0-2 0 16,14-12 0-16,12-16-3 15,12-14-36-15,7-21-9 16,4-22 14-16,-1-5 20 16,-2-22 1-16,-9-24 12 15,-10-16 1-15,-12-14 9 0,-7-12 3 16,-8-2 0-16,0-3 8 15,-6 17-1-15,-7 20-1 16,3 26 21-16,0 22-16 16,4 12-23-16,-1 50-11 15,3 40 11-15,2 7 11 16,2-7-11-16,0-8-3 16,0-24 2-16,6 0-5 15,7-4-15-15,5-17-3 0,-1-19 0 16,2-14-3-16,-1-8 15 15,4-8 12-15,0-24 7 16,3-13-6-16,2-7 7 16,-6-4 4-1,-3 8-6-15,-1 10 0 0,-9 18 1 16,-1 16-7-16,-3 4-8 16,5 30 2-16,5 16 6 15,3 2 11-15,12 6-10 16,7-9-1-16,8-9-11 15,8-13-27-15,3-6-2 16,1-17-16-16,-7 0 19 0,-9-18 36 16,-9-8 0-16,-10-6 1 15,-11-9 22-15,-5-7 11 16,-5-2-4-16,0 2-8 16,-11 12 1-16,-5 6 16 15,-1 20-11-15,-2 10 13 31,2 18-38-31,1 22-1 0,7 8-1 0,7 6 0 16,2-6-11-16,17-6 11 16,20-10-27-16,7-10-42 15,5-13-59-15,6-9-154 0,-12-23-282 16,-16-7-333-16</inkml:trace>
  <inkml:trace contextRef="#ctx0" brushRef="#br0" timeOffset="157509.43">10864 14790 1038 0,'0'0'1400'0,"0"0"-875"0,0 0-215 32,0 0-60-32,0 0-166 0,127-6-84 15,31-3-58-15,-13 0-483 16,-7 0-694-16</inkml:trace>
  <inkml:trace contextRef="#ctx0" brushRef="#br0" timeOffset="157808.76">12470 14578 1698 0,'0'0'1119'0,"0"0"-445"15,0 0-376-15,0 0-82 16,0 0-125-16,0 0-91 16,0 0 0-16,-11 211 0 15,11-61 0-15,0 20 0 16,2-3 0-16,9-21 0 16,4-28 0-16,-1-17 0 15,-3-25 0-15,-1-22 0 16,-4-14 0-16,-2-4 0 15,-1-8-99-15,-3-8-198 16,0-32-191-16,-5-20-252 0,-5-16-541 16</inkml:trace>
  <inkml:trace contextRef="#ctx0" brushRef="#br0" timeOffset="159472.81">12514 14981 1617 0,'0'0'886'16,"0"0"-299"-16,0 0-239 15,0 0-102-15,0 0-116 16,0 0-97-16,0 0-19 16,110-72-11-16,-73 78-3 15,-3 16-24-15,-12 10-86 16,-13 2-20-16,-9 6 23 0,-11-4 41 16,-24-2 32-16,-13-2 23 0,2-9 11 15,3-5 0-15,10-10 8 16,18-7-7-16,15-1 35 15,2-8 11-15,36-20-47 16,17-12 0-16,14-6-32 16,4-2-53-1,2 0 16-15,-13 8 50 0,-14 8 19 16,-11 14 5-16,-20 8 110 16,-13 8 38-16,-4 2-3 15,0 4-48-15,0 22-36 0,-10 4-19 16,-1 10-25-16,-1 2-20 15,3 2-2 1,7-10 7-16,2-4-7 0,0-8 0 16,13-6-6-16,14-11 6 15,6-5 12-15,-1 0-12 16,-1-9 0-16,-9-17 0 16,-6-2 0-16,-9-10 0 15,-7-2-10-15,0-2-15 16,-10 6-5-1,-9 10-9-15,-4 4-20 0,3 10 26 16,7 10 33-16,4-2 3 0,9 4-3 16,0 0 0-16,0 0-27 15,18 0 27-15,11 0 1 16,6 4 19 0,8-4-14-16,3 0-6 15,2 0-8 1,-4 0-14-16,-11 0 13 0,-6 0 2 15,-9 4 6 1,-5 2-6-16,-3 6 1 16,-6 2 6-16,0 4 2 0,1 8 28 15,-1 0-9-15,2 2-20 16,6 0 0-16,1-4 1 16,5-6-2-16,4-4 2 15,3-10-2-15,-1-4-6 16,3 0 5-16,-2-4-8 15,-3-18 9-15,-2-4 1 16,0-4 5-16,-2-2 3 16,-2 4-8-16,-6 0 20 15,-3 12 33-15,-5 4 26 16,-2 12 13-16,0 0-38 0,0 8-55 16,0 22 0-16,5 6 8 15,4 4-8-15,2-4-2 16,5-4-43-16,1-6-6 15,1-16 6-15,-3-6 18 16,-1-4 20-16,-1-1 7 16,1-22 7-16,-3-7-7 15,2-6 1-15,-1-12 0 16,-1 2-1-16,-3-2 6 16,2 8 6-16,-4 9 15 0,-4 13 16 15,3 13 13 1,-3 5-31-16,4 0-25 15,6 0 2-15,9 18-2 0,7 0 7 16,8 0-6-16,4-2-1 16,4-6-14-16,1-8-14 15,-5-2 11-15,-7 0 12 16,-6-14 5-16,-9-9 12 16,-7 0-4-16,-4-8 2 15,-7-1 0-15,0 0-10 16,0 6 0-16,-9 4-9 15,-9 14 8-15,-6 8 1 16,-3 12 0-16,-2 20 0 0,0 16 0 16,9 7 0-16,11 3-6 15,9-2-5-15,0-6 4 16,25-12-7-16,12-10-8 16,5-14 13-16,6-14 8 15,-2 0 0-15,-5-22 1 16,-6-10 0-16,-6-8 6 15,-4-2 30-15,-3 0-10 16,-4 2-1-16,-1 9 10 0,-1 9-35 16,-1 14 0-1,3 8 0-15,5 0 0 0,4 21 0 16,2 9 0-16,2 8 0 16,-3 2 0-16,-3 4-3 15,-9-8-39-15,-10-4-12 16,-6-8-6-16,-4-6-1 15,-21-4 29-15,-6-10 31 16,2-4 0 0,7 0 2-16,9-4 10 0,10-14-10 15,3-4 13-15,23-10-13 16,17-4-1-16,8-4-10 0,8-2-20 16,4-3-24-16,-6 4 5 15,-8-4 29-15,-9 9 12 16,-18 8 8-1,-9 6 39-15,-10 10 47 0,-5 6 7 16,-19 6-66-16,-7 0-19 16,0 10-8-16,-1 14-6 15,10 6 6-15,4 1-1 16,13 2 1-16,5 2 0 16,2-8 1-16,25 2 7 0,9-5-2 15,7-2-6-15,3-4 11 16,1-4-10-16,0 0 0 15,-8 2 6-15,-8-6-7 16,-6 2 1-16,-13 2-1 16,-10-2-4-16,-2 6 3 15,-9 0 1-15,-23 4-11 16,-47 6-91 0,5-4-196-16,-6-6-699 0</inkml:trace>
  <inkml:trace contextRef="#ctx0" brushRef="#br0" timeOffset="160740.87">7207 15963 1971 0,'0'0'351'0,"0"0"12"16,0 0 19-16,0 0-157 16,0 0-161-16,0 0-43 15,-40 107-15-15,34-53-5 16,6 4 1-16,0-10-1 15,6-6-1-15,16-12 0 16,5-12-14-16,0-9 14 16,-3-9 12-16,-3 0 3 0,-6-18 15 15,-3-13 30-15,-8-5 0 16,-4-12-21-16,0-2-18 16,-12-4-12-16,-9 6-8 15,-2 12-1-15,3 9-1 16,5 18 1-16,5 9-1 15,10 1 1-15,0 26-17 16,8 7 16-16,23 2-11 16,8-4-36-16,15-6-2 15,9-16-17-15,3-10-25 16,1-4-5 0,-7-24-3-16,-10-12 32 0,-17 0 48 0,-16-10 20 15,-15 5 15 1,-2-3 36-16,-6 8 54 0,-15 8 50 15,2 10 6 1,3 12-32-16,1 10-18 0,3 0-48 16,3 32-57-16,1 12 3 15,1 14 7-15,2 15 2 16,5 7-9-16,0 22 6 16,8 18-7-16,13 19 1 15,2-9 3-15,-3-28-11 16,-7-25 6-16,-1-23-7 15,-4 8 0-15,-1 4 0 0,-3 2-1 16,-4-10 1-16,0-9 7 16,-15-13-6-16,-7-10 6 15,-5-8-5-15,0-14-2 16,-4-4-57-16,-9-44-150 16,4-5-336-16,5-13-569 0</inkml:trace>
  <inkml:trace contextRef="#ctx0" brushRef="#br0" timeOffset="160898.91">7490 16495 2586 0,'0'0'494'16,"0"0"-307"-16,0 0-45 15,143-62-142-15,-58 38-118 16,-10-2-678-16</inkml:trace>
  <inkml:trace contextRef="#ctx0" brushRef="#br0" timeOffset="162576.79">8524 15855 1071 0,'0'0'880'0,"0"0"-542"0,0 0 182 16,0 0-164-1,0 0-90-15,0 0-83 0,0 0-60 16,-2-40-22-16,-2 40-43 16,-1 10-19-16,0 20-7 15,3 15-11-15,2 14 13 16,0 16-14 0,0 3-19-16,16 0 0 15,9-2-1-15,10-12-6 16,5-7 5-16,4-17-30 15,6-16-34-15,-3-12-7 16,-3-12-33-16,-6-14 0 16,-7-20 11-16,-9-16 17 0,-6-9 46 15,-9-7 23-15,-7-10 8 16,0 0 26-16,0 0 26 16,-12 5 10-16,1 17 22 15,3 14 6-15,-2 18 13 16,4 22-10-16,1 0-40 15,1 34-37-15,2 22-1 16,2 19-7-16,0 9-7 16,0 2 0-16,6-6-1 15,11-4-1-15,2-13-5 16,1-15-15-16,3-16-16 16,-2-18 8-16,2-14 4 0,0-4 25 15,-2-32 0-15,0-10 1 16,-3-7 0-16,-3-1 5 15,-1 10-5-15,-6 12 15 16,-3 14-7-16,-1 14 18 16,-2 4-10-16,0 8-10 15,8 20-7-15,1 12 20 16,7 4-10-16,6-3-9 16,5-1 1-16,4-12-1 15,6-8-1-15,1-10-7 16,-1-10-5-16,-1-4-4 15,-4-18 2-15,-6-14 14 0,-7-5 1 16,-7-4 9 0,-8-4-4-16,-6-5-6 0,0 6 0 15,-6 4 0-15,-13 16 2 16,-1 14 10-16,-2 14 7 16,0 14-5-16,1 28-14 15,11 10-6-15,10 10 4 16,0-4-5-16,27-8-2 15,15-5-3-15,11-19-33 16,5-8-66-16,-5-18-165 16,-19-14-249-16,-14-20-307 15,-20-3-495-15</inkml:trace>
  <inkml:trace contextRef="#ctx0" brushRef="#br0" timeOffset="162734.18">8208 15990 230 0,'0'0'2564'0,"0"0"-2101"15,0 0-396-15,122-18 87 16,-4 9-62-16,27-4-92 16,-16-1-548-16,-26-3-1411 0</inkml:trace>
  <inkml:trace contextRef="#ctx0" brushRef="#br0" timeOffset="163566.81">10175 16200 1822 0,'0'0'856'16,"0"0"-488"-16,0 0 147 0,0 0-239 16,0 0-126-16,0 0-93 15,0 0-32-15,45-14-8 16,-28 14-15-16,6 0-2 16,-3 0-1-16,-1 4-9 15,2 14 8-15,-1 8 1 16,-5 6 0-16,-1 4 0 15,-5 0 1-15,-5-5-15 16,-2-3-16-16,-2-10-8 16,0-10 4-16,0-4 22 15,0-4 13-15,0 0 7 16,5-16 5-16,4-12-12 0,4-7 0 16,5-2 0-16,6-4 0 15,7 5-1-15,1 10 1 16,-1 8 0-16,-4 10 0 15,-3 8-7-15,-5 4 0 16,-4 18-1 0,1 10-1-16,-3 8 9 0,1 0 0 15,1 1 0-15,5-5 1 16,5-10 0-16,1-4-1 16,8-16 0-16,6-6 0 15,2 0 0-15,3-20 3 16,-1-10-3-16,-4-2-1 0,-7-12 1 15,-8 3 0-15,-11-3 0 16,-12 0 1-16,-2 12 7 16,0 6-7-16,-18 12 0 15,-2 14 21-15,-2 4-22 16,-1 24 0-16,6 16-7 16,5 4-4-16,10 6 11 15,2-9-1-15,11-5 1 16,23-12-2-16,10-14-5 15,8-12 1-15,3-2-2 0,-2-16 7 16,-5-12-5-16,-11-8 12 16,-10-3-6-16,-7 3 13 15,-6-4 7-15,-6 8 5 16,-4 6 4 0,-4 12 5-16,0 4 21 0,0 10-55 15,0 2 0-15,0 24 0 16,0 14 0-16,0 4 0 15,0 2 0-15,0 3 0 16,19-9 0-16,3-12-23 16,4-10-79-16,1-14-139 15,0-10-242-15,-7-20-290 0,-7-6-415 16</inkml:trace>
  <inkml:trace contextRef="#ctx0" brushRef="#br0" timeOffset="163707.64">11492 15950 393 0,'0'0'1699'16,"0"0"-1126"0,0 0-287-16,0 0-97 0,0 0-189 15,0 0-301-15,0 0-722 0</inkml:trace>
  <inkml:trace contextRef="#ctx0" brushRef="#br0" timeOffset="164676.07">11806 16186 1585 0,'0'0'505'0,"0"0"-146"16,0 0 162-16,0 0-334 16,0 0-58-16,0 0-16 15,0 0-9 1,0-94-40-16,-24 94-5 0,-7 10-46 15,-6 16-12-15,0 10-1 16,8 0-4 0,9-4 2-16,13-2-2 0,7-8-8 0,9-8 4 15,20-14 8 1,7 0 18-16,6-8 0 16,-5-16-8-16,-1 2 13 15,-9-4 7-15,-7 12 28 16,-9 0 5-16,-3 10-7 15,-6 4-4-15,0 8-44 16,0 24-7-16,0 18 27 0,0 12-27 16,3 15 13-1,-1 7-14-15,0 6 0 0,-4-2-1 16,0-2 1-16,0-7-7 16,-6-11 5-16,-9-14-20 15,-6-10 21-15,-3-18 1 16,-1-8 1-16,-4-18 10 15,-2 0-11-15,-1-14 0 16,4-20 0-16,6-12-4 16,12-16 3-16,10-26-8 15,37-33-4-15,36-27-13 16,18-8-82-16,5 7-102 0,-18 35-62 16,-25 30-213-16,-14 20-67 15,-12 10 49-15,-6-5 233 16,-5 3 161-16,-9 2 109 15,-7 18 205-15,0 14 289 16,-13 10-25-16,-1 12-146 16,-1 0-73-16,3 8-43 15,1 18-32-15,3 6-64 16,2 8-33-16,6 8-13 16,0 2-11-16,0 8-20 15,2 5-7 1,10-1-10-16,1 4-9 0,3-8-8 0,-3-4-1 15,1-10 0-15,-5-12-5 16,-3-14 6-16,-1-8-21 16,-1-10-9-16,-1 0 12 15,-1-18 5-15,0-10 7 16,3-8 6 0,1-4 0-16,1 4 10 0,2 2 23 15,4 12 3-15,0 4-1 16,5 8-17-16,3 10-17 15,6 0 0-15,4 0 0 16,0 18 1-16,0 8-2 16,-5 6-11-16,-8 4-45 15,-9 4-28-15,-9-5 9 16,0-3 36-16,-17-5 20 0,-15-4 19 16,-3-10 18-16,-6-4 2 15,6-5-7-15,3-4-12 16,10 0 5-16,9-4-6 15,13-6 0-15,0-8-81 16,20 0-109 0,43-17-125-16,-6 7-378 0,-1-2-240 0</inkml:trace>
  <inkml:trace contextRef="#ctx0" brushRef="#br0" timeOffset="165763.04">12675 15950 834 0,'0'0'983'0,"0"0"-384"16,-18-111-72-16,5 75-163 15,1 10-47-15,4 16-90 16,1 10-76-16,5 0-57 16,0 34-94-16,-1 20 0 15,3 14 0-15,0 13 0 16,0-5 0-16,5 0 0 16,6-10 0-16,-2-12 0 15,2-14-11 1,0-9-23-16,-2-17 1 0,-3-14-3 0,2 0 35 15,3-13 1-15,-1-19 6 16,9-4 0-16,3-4-6 16,3 4 7-16,-4 6-6 15,2 10-1-15,-8 16-1 16,-1 4 1 0,-3 6 0-16,-2 24 0 0,-4 10 1 15,-1 4-1-15,0 2-21 16,5-1-108-16,3-5-88 0,5-12-55 15,5-10 52-15,5-14 99 16,2-4 73-16,3-14 48 16,-3-14 23-16,2-12 56 15,-2-9 39-15,-2-1 24 16,-4 6-19-16,0 4-19 16,-7 10-4-16,-7 16-8 15,-7 8-11-15,-2 6-33 16,0 16-30-16,-7 22 3 15,-7 4-15-15,4 10-2 16,3-2-4 0,7-1-33-16,4-9-58 0,23-16-49 0,9-8-7 15,4-16-7-15,-3 0 37 16,-6-26 51-16,-14-6 38 16,-15-12 28-16,-2-1 16 15,-23 1 30-15,-10-2 32 16,-1 10-18-16,3 0-24 31,9 14 9-31,9 4 4 16,6 10 22-16,7 4 2 15,0-2-26-15,13 4-11 16,16 0 31-16,9-2-8 16,7 4-23-16,3 0-9 15,4 0-17-15,0 10 2 16,-4 12-12-16,-3 4 0 0,-3 10-2 15,-11 4-8-15,-6 0-8 16,-12 0-15-16,-9 1-18 16,-4-9 18-16,-6-6 1 15,-16-8 19-15,-5-8 11 16,3-8 2-16,1-2 12 16,10 0-6-16,9-20-6 15,4-8-4-15,15-12-17 16,23-5 20-16,13-9 1 15,12-4-20-15,1 0 20 16,1 6-9-16,-5 10 9 0,-9 6 0 16,-13 10 1-16,-11-1 38 15,-12 9-9-15,-8 4-6 16,-7-2-4-16,0 6-20 16,-11 2 0-16,-14 6-1 15,-1 2-11-15,-1 0 12 16,5 6 1-16,9 16 8 15,11 9 9-15,2 1-10 16,17 4 16-16,16 4-11 16,10-4-7-16,6 0 8 0,4-2-14 15,1-2 0-15,-6-6 2 16,-7 0-2-16,-15 2 6 16,-12-6-5-16,-14 0 17 15,-9 1 15-15,-29-5-33 16,-49 4-36-16,9-4-307 15,-2-8-1237-15</inkml:trace>
  <inkml:trace contextRef="#ctx0" brushRef="#br0" timeOffset="166604.97">9059 17195 1502 0,'0'0'682'0,"0"0"-358"0,0 0 166 16,-125-12-217-16,81 20-91 16,-1 20-72-16,7 12-23 15,11 4-11-15,14 4-22 16,13-2-27-16,9-2-15 15,33-12 0-15,12-11-12 16,6-16-6 0,0-5 5-16,-6-9 1 0,-17-18 5 15,-12-5-4-15,-18 2 6 16,-7-6-1-16,-11 0-6 0,-14 6 1 16,-4 2 5-16,4 10 6 31,10 2 6-31,6 10 6 0,9 2-5 0,0-4-11 31,20-2-8-31,16-2-1 16,5-2 0-16,9 0 0 15,-1 1 2-15,-5 8 4 16,-4 5-4-16,-6 0 8 16,-3 14-3-16,-4 18 14 15,-1 12-8-15,-1 4-2 16,0 10-1-16,-3 0-8 0,-4 0 0 15,-4-8-1-15,-6-11-1 16,-3-15 1-16,-5-16 0 16,0-8 6-16,0 0 54 15,0-32-32-15,-5-16-28 16,5-7 0-16,0-11 0 16,11 0 0-16,54-6 0 15,-5 18-194-15,2 14-1029 0</inkml:trace>
  <inkml:trace contextRef="#ctx0" brushRef="#br0" timeOffset="167442.06">9509 16910 1358 0,'0'0'659'16,"0"0"-350"-16,0 0 208 16,0 0-180-16,0 0-53 0,0 0-75 15,0 0-38 1,0-32-45-16,0 32-53 0,0 22-20 16,0 14-53-16,7 22 0 15,1 10 0-15,6 31 0 16,1 21 0-16,3 26 0 15,0 3 0-15,-2-25 0 16,-1-34 0 0,-3-32 0-16,1-5 0 0,3 1 0 15,3 0 0-15,4-2 0 16,-1-16 0-16,5-14 0 16,2-16 0-16,4-6-11 15,3-10-26-15,-1-26-8 0,-3-4 13 16,-12-14 17-1,-11-12 9-15,-9-5 6 0,-7-5 0 16,-28-4 1-16,-13-2 6 16,-7 8-6-16,-6 10 8 15,5 11-2-15,8 21 10 16,10 14 14-16,11 10-7 16,14 4-1-16,10 4 0 15,3 0-23-15,12 0-1 16,22-6 1-16,10-6-8 15,12-6-7-15,-1-4-37 16,-1-6-26-16,-1-2-108 0,-12 2-158 16,-18 10-479-16</inkml:trace>
  <inkml:trace contextRef="#ctx0" brushRef="#br0" timeOffset="167711.16">10449 16910 504 0,'0'0'1989'0,"0"0"-1324"16,0 0-301-16,0 0-40 15,0 0-166-15,0 0-106 16,0 0-12-16,2 124-40 15,2-52 0-15,4 13 0 16,0-1 0-16,8-8 0 16,2-4-101-16,6-18-248 15,16-23-228-15,-4-22-228 16,-3-9-83-16</inkml:trace>
  <inkml:trace contextRef="#ctx0" brushRef="#br0" timeOffset="168209.19">10729 17187 439 0,'0'0'1004'0,"0"-103"-490"0,0 45 17 15,0 8-26-15,0 20-122 16,-2 16-54-16,-2 14-131 16,0 8-95-16,-3 32-13 15,1 14-90-15,0 9 0 16,6 9 0-16,0-6 0 16,0-2 0-16,4-12 0 15,11-12 0 1,1-12 0-16,1-16 0 15,3-12-9-15,3-8 3 16,-6-24 6-16,4-12 0 16,-6 0 0-16,-1 0 0 15,-4 8 1-15,-1 8 0 16,-1 12 12-16,-4 14-13 16,0 2 0-16,5 14 0 15,2 14 0-15,7 6 0 0,7 6 0 16,6-4 0-16,6-4 0 15,3-6 0-15,3-16-11 0,-7-6-10 16,-3-4-3-16,-8-18 23 16,-10-14 1-16,-3-2-2 15,-10-8 2 1,-2-2 1-16,0 0 0 0,0 4 11 16,-16 12-11-16,0 11 43 15,-2 17-44-15,1 9 0 16,3 27 0-16,5 18 0 15,9 4 0-15,0 8 0 16,29-8 0-16,16-10 0 16,8-16-15-16,8-14-107 0,-3-18-199 15,-8-14-249-15,-13-16-159 16,-24-2-206-16</inkml:trace>
  <inkml:trace contextRef="#ctx0" brushRef="#br0" timeOffset="168366.83">10218 17165 1862 0,'0'0'690'16,"0"0"-359"-16,0 0-146 0,113-9-93 16,23-4-92-16,-13-1-298 15,-5 0-894-15</inkml:trace>
  <inkml:trace contextRef="#ctx0" brushRef="#br0" timeOffset="169709.34">11978 17257 1881 0,'0'0'925'0,"0"0"-429"16,0 0-204-16,0 0-39 15,0 0-107-15,0 0-103 16,0 0-22-16,133-74-12 0,-100 74 3 16,1 8-12-16,-7 20-6 15,-7 6 6-15,-7 6-1 16,-8 6-26-16,-5 2-3 15,0-8-16-15,-12-8-5 16,2-10 18-16,1-9 10 16,4-12 19-16,5-1 4 15,0-14 6-15,0-18-5 16,18-2 8-16,7-8 5 16,4 2 4-16,6 2-6 15,1 10 3-15,-1 14-9 0,-1 10-6 16,-8 4 6-1,-5 10-6-15,-4 16 0 16,-5 10 0-16,-4 0 0 0,-1 4-57 16,3-10-87-16,-2-2-42 15,3-11 23-15,3-16 60 16,3-1 61-16,6-10 36 16,-1-16 6-16,2-14 42 15,5 0 17-15,-2 0-21 16,-2 4 11-16,-5 12-5 15,-5 8 13-15,-3 12 10 16,-8 4-20-16,-2 8-8 0,-2 24 43 16,0 2-28-16,0 10-19 15,9-2-25-15,9-6-4 16,6-6-1-16,5-7-5 16,4-14-1-16,-4-9-9 15,-4-1-11-15,-9-26 20 16,-9-3 1-16,-7-6 0 15,0-4 8-15,-23 4-8 16,-2-4 0-16,2 8 0 0,2 10 1 16,5 4 11-16,5 10 3 15,11 4 1-15,0 4-16 16,9 0-3-16,22 0 3 16,16 0 0-16,9 0-37 15,13 0-33-15,6 0-56 16,6 0-71-16,0 0 9 15,-4-4 62-15,-10 2 58 16,-11-2 44-16,-17 0 24 16,-16 4 0-16,-17 0 72 15,-6 0 120-15,-17 0 9 16,-18 4-87-16,-15 14 3 16,-1 8-21-16,0 10-29 0,4 0-2 15,9 4-29-15,11-4-12 16,16-4-1-16,11-6-23 15,3-12 0 1,28-10-9-16,11-4-11 0,9-18 1 16,1-14-13-16,-4-12 10 15,-6-10 13-15,-5-4-8 16,-13-8 17-16,-4-1 0 16,-6-1-15-16,-5-4 15 15,-5 10 2-15,-4 4 8 0,0 18 20 16,0 14 0-16,0 18 21 15,0 8-25-15,-7 30-25 16,5 16 24-16,0 16-25 16,2 8 0-16,0 6 0 15,0-8 0-15,9-1 0 16,11-15 0-16,6-10 0 16,7-12 0-16,10-16 0 15,6-14-3-15,7 0-6 16,-1-18-18-16,1-14 16 15,-4-8 2-15,-8-4-8 0,-8 0 17 16,-10-2 0-16,-13 6 0 16,-13 5 11-16,0 13 7 15,-13 12 29 1,-18 10-47-16,-6 0 0 0,-4 22 0 16,3 14 0-16,7 5 0 15,8 4 0-15,15 0 0 16,8-1 0-16,4-8 0 15,27-6 0-15,12-8 0 16,8-12 0-16,7-2 0 16,0-8 0-16,-4 0-14 0,-10 0-53 15,-8-12-239-15,-12-2-482 16,-10 6-782-16</inkml:trace>
  <inkml:trace contextRef="#ctx0" brushRef="#br0" timeOffset="169866.94">14625 17423 1908 0,'0'0'828'15,"0"0"-333"-15,0 0-128 0,0 0-127 16,0 0-221-16,0 0-19 16,0 0-528-16,0 0-1212 0</inkml:trace>
  <inkml:trace contextRef="#ctx0" brushRef="#br0" timeOffset="170268.65">12699 18162 1385 0,'0'0'818'0,"0"0"-255"15,0 0-107-15,0 0-183 16,0 0-54-16,0 0-93 16,0 0-60-16,-58-7-21 0,103-5-9 15,20-2-15-15,35-8-21 16,34-6-40-16,26 2-41 16,-12 0-56-16,-38 8-32 15,-38 8-47-15,-34 2-48 16,-19-6-254-16,-5 0-45 15,-14-2-108-15</inkml:trace>
  <inkml:trace contextRef="#ctx0" brushRef="#br0" timeOffset="170474.56">12709 18137 1255 0,'0'0'636'0,"0"0"-92"15,0 0-44-15,0 0-190 16,0 0-88-16,0 0-92 15,0 0-4-15,-2 86-40 16,77-86-44-16,29-10-26 16,31-16-16-16,-13 4-94 15,-9-6-95-15,10-8-118 16,-43 6-529-16,-3-2-1024 0</inkml:trace>
  <inkml:trace contextRef="#ctx0" brushRef="#br0" timeOffset="170600.59">13947 18049 2374 0,'0'0'779'0,"0"0"-419"0,0 0-30 16,0 0-185-16,0 0-145 16,0 0-132-16,0 0-1510 0</inkml:trace>
  <inkml:trace contextRef="#ctx0" brushRef="#br0" timeOffset="184632.11">22708 4874 1043 0,'0'0'321'0,"0"0"-161"16,0 0-26 0,0 0-53-16,0 0 23 0,0 0 75 15,2 0 40-15,-2 0-1 16,0 0-11-16,0 0-37 16,0 0-33-1,0 0-16-15,0 0-17 0,0 0-34 16,0 0-26-16,0-1-16 15,0-4-10-15,-9 1-8 16,-2 0-8-16,-3 3 5 16,2-3-6-16,-5 1 5 15,4 3 2-15,-3 0-7 16,3 0-1-16,1 0 0 16,0 0 0-16,1 0 1 0,-3 3 0 15,1 5 0-15,0 2 13 16,-3 3-14-16,1 1 8 15,1 4-2-15,-1 0 4 16,3 3 7-16,-1 1 2 16,1-2 4-1,4 0-5-15,-1 0-12 0,1-2 1 16,0 0 1-16,2 0-8 16,1 0 9-16,1 0-3 15,0 0-5-15,2 1 12 0,2-4-11 16,0 3 4-16,0-1-6 15,0-4 11 1,0 3-2-16,0 0-8 0,8-2 5 31,1 0 3-31,3-1-9 0,-4-1 2 0,3-1 8 16,1 0-10-16,-1-1 2 31,-1-2-1-31,2 0 1 0,1 0 10 16,-2-2-12-16,1 0 6 15,-4 0-6-15,3-2 0 0,-1 2 1 16,-2-4-1-16,3 2 2 16,1-2 7-16,-1 0-9 15,-1 0 2-15,4 0-2 16,-3-2 0-16,1 0 0 16,1 0 1-1,1 0 10-15,-1 0 1 0,0 0-12 16,1 0 2-16,-2 0 5 15,5-4-1-15,-2-2 9 16,1-2 3-16,-3 2 0 0,1-4 8 16,-1 2-13-16,-3 0-1 15,4-2-3-15,-3 0-8 16,3 0 7-16,-1 0-8 16,-2-1 0-16,3 0 9 15,-1 0-9-15,-2 0 2 16,0-1 2-16,-2 2-2 15,0-3 2-15,2 1-4 16,-4 1 1-16,2-2-1 16,-2 4 1-1,-1-2 1-15,-2 1-2 0,1 2 0 0,-1 0 6 16,1-2-6-16,-2-2 1 16,1-2-1-16,-2 0 0 15,2 0 7-15,-1 0-7 16,-3 2 0-16,2 2 0 15,-2 0-1 1,0 2 0-16,0 0 1 0,0-2-1 16,0 0-11-16,0 0 4 15,0-2-2-15,0 0 9 16,0 0 0-16,0 2 1 16,0 0 1-16,-2 2-1 0,-3-1 0 15,-1 4 0 1,-2-5-17-16,0 2 10 0,1-1-11 15,-4 0 7 1,2 0 11-16,0 0-10 0,-2 0 10 16,0 1 0-16,-2 1 0 15,-1-1-1-15,-1-1-5 16,-4 4 6-16,0-2 0 16,-4 3-7-1,-6 0-61-15,-24 4-58 0,2 0-202 0,2 0-548 16</inkml:trace>
  <inkml:trace contextRef="#ctx0" brushRef="#br0" timeOffset="197037.37">22597 6810 1230 0,'0'0'318'0,"0"0"-77"15,0 0-14-15,0 0-48 16,0 0-5-16,0 0-4 16,-4 0 5-16,0 0 13 15,2 0-20-15,0 0-30 16,2 0-42-16,0 0-20 0,0 0-7 16,0-3-15-16,0 2 10 15,0-2 17-15,0-3-1 16,2 1-25-16,6-8-26 15,2-1-11-15,3-4 4 16,1-2-14-16,-1-2 2 16,1 1 2-16,-1-4-3 15,-4 5 8-15,-2 0-2 16,0 4 7-16,-5 6 7 16,-2 2-4-16,0 4 2 0,0 2 3 15,0 2-16-15,0 0 1 16,0 0-15-16,0 0-1 15,0 0 1-15,0 0-15 16,0 10 4-16,0 8 10 16,0 6 1-16,0 8 0 15,0 4 0-15,0 4 6 16,0 5-6-16,0-1-7 16,0 2 7-16,0-2 0 15,0 0 0-15,0-2 0 16,0-2 0-16,0-2-9 0,0-2-4 15,0-4-22-15,0-4-5 16,0-3-14-16,0-6-11 16,0-2 8-16,0-3 11 15,0-4-1-15,0-4 17 16,0 0-3-16,0-2-1 16,0-2-13-16,0 0-8 15,0 0-19-15,0 2-21 16,0 0 0-16,-2 2-22 15,-5 2 8-15,0-2 40 16,0 0 19-16,3-2 20 0,-2 0 7 16,1 0 13-16,1-2 4 15,-1 0-14-15,0-2-6 16,-1 2 12-16,-1-2 7 16,1 0 7-16,-4 0 8 15,-1 0 13-15,3 0 35 16,-4 0 10-16,1 0-6 15,-2 0 16-15,2 0-10 16,-2 0-15-16,1 0 19 16,3 0 10-16,1 0-1 15,1 0-13-15,0 0 10 16,2-2-8-16,-1 0-28 0,4 0-14 16,-3 2-5-16,5-2-20 15,0 2 11-15,0 0 0 16,0 0-4-16,0 0 11 15,0 0 2-15,0 0 5 16,0 0 14-16,0 0-2 16,0 0-7-16,0 0-11 15,0 0-19-15,3 0 7 16,7 0-8-16,6 0 0 0,6 0 8 16,5 0-8-1,8-2 1-15,8 0 4 0,6-4-5 16,5 0-15-16,1 0 1 15,-3-2 4-15,-8 2 9 16,-8 2 0-16,-14 0 0 16,-11 2 0-16,-6 2 1 15,-5 0 8-15,0 0-7 16,0 0 7 0,0 0-1-16,0 0-7 15,0 0 1-15,0 0-1 0,0 0-1 0,0 0-7 16,0 0-40-16,0-2-157 15,-5-2-591 1</inkml:trace>
  <inkml:trace contextRef="#ctx0" brushRef="#br0" timeOffset="-203493.81">22534 8590 1000 0,'0'0'520'16,"0"0"-337"-16,0 0-6 15,0-8-32-15,0 6-36 16,0 0 9-16,0 0 32 16,0 2 4-16,-2 0-21 15,0 0-23-15,-1-2-37 16,-3 2-25-16,1-2-24 0,-3-2-9 15,-1-2 0-15,-1 0-9 16,2-4 9-16,1 0-9 16,5-2 10-16,2-2 29 15,0 0 1-15,0-2-5 16,2 0-5-16,11 2-20 16,3 0 14-16,4 2-10 15,2 4-13-15,1 2 8 16,-2 4-1-16,2 2 1 15,-1 0 4-15,3 0-7 0,-5 8-5 16,0 6-6-16,-2 2 1 16,-5 2-1-16,-4 6 5 15,-2 0-4 1,-5 6 13-16,-2 2-14 0,0 2 13 16,0 3-8-16,-11-1-5 15,-7 1 5-15,0 0-6 16,-4-3 0-16,-4-2 5 0,-1-4-4 15,-2-2 6 1,-2-2 5-16,2-2-6 16,0-4 12-16,0-2-10 0,0 0-7 15,2-4 14-15,0 0-1 16,2 0-1-16,1-2-2 16,4 2-5-16,4-2 1 15,3-2 7-15,4-2 1 16,5-2 12-16,2-1-9 15,2-3 10-15,0 1 10 16,0-1-5-16,0 3 7 16,2-2-5-16,15 2 7 15,10-2 12-15,11-1-18 0,11 0-5 16,9 0-7-16,11-1-18 16,4-10-6-16,4 0-1 15,-6-2 1 1,-5 1 1-16,-12 4 1 0,-12 1-1 15,-15 0 0-15,-11 5 11 16,-10 0 8-16,-4 2 11 16,-2 0-11-1,0 0-1 1,0 0-19-16,0 0-1 16,3 0-5-16,-1 0-30 15,0 0-49-15,0 6-226 0,-2-1-781 0</inkml:trace>
  <inkml:trace contextRef="#ctx0" brushRef="#br0" timeOffset="-185333.5">22269 10794 120 0,'0'0'59'0,"0"0"-47"16,0 0 35-16,0 0 73 16,0 0 53-16,0 0 44 15,18 0-12-15,-13 0 6 16,-3 0-4-16,-2 0-14 15,2 0 11-15,0 0-6 16,-2 0-28-16,0 0-46 16,2 0-52-16,-2 0-3 15,0 0-3-15,0 0-3 16,0 0-2-16,0 0-15 16,0 0-31-16,0 0-15 0,0 0 0 15,0 0 1-15,0 0 11 16,0 0-3-16,0 0 0 15,0 0-1 1,0 0-6-16,0 0 16 0,0 0-2 16,0-2 65-16,0-2 29 15,0-2-41-15,0 2-18 0,0-2-20 16,2 0-13 0,3-2 14-16,2 0-14 15,0-2-5-15,3 0 0 16,1-4-12-16,3 0 6 0,-1-2-7 15,1 2 0-15,-3 0 5 16,-5 0-5-16,2 2 1 16,-4 2 13-16,0-1-13 15,-2 4-1-15,1-1 0 16,-1-1 0-16,-2 1 12 16,2 0-11-16,-2 2 21 15,0 2 16-15,0 0-8 16,0 0-5-16,0-2-4 15,0 2-21-15,0-2 15 0,0 0-14 16,0-1 1-16,0 0 14 31,0 1-16-31,0 0 11 0,0 2-10 0,2 2 0 16,-2 0 18-16,0 2-18 16,0 0 6-16,0 0 8 15,0 0-7-15,0 0 19 16,0 0-14-16,0 0-11 15,0 10 10-15,0 8-11 16,0 7 11-16,-2 4 6 16,-2 6-17-16,1 1 6 0,1 2-7 15,0 0 0-15,0 0 8 16,-2 2-8-16,-2-2 0 16,2-2 7-16,-2 3-6 15,1-6 12-15,-1 3-5 16,1-3-8-16,-2-1 13 15,5-2-13-15,-3-2 1 16,3-4 6-16,2-2-6 16,0-4-2-16,0-2 0 15,0-4-2-15,0 0-4 16,0-2 2-16,0-2 5 0,0 2-1 31,0-2-14-31,0 3 3 0,0-2-18 0,0 0-50 16,0-2-16-16,0 1-55 15,0 0-45-15,0-4-101 32,-4 1-230-32,0-1 180 15,-3-4 54-15,-2 0 62 0,2 0 72 0,-1 0 49 16,-2 0 75 0,-1 0 35-16,3 0 39 15,-1 0 7-15,-3 0 5 16,3 0 26-16,-1 0-5 15,-2 0-4-15,3 0-21 16,1 0 1-16,-2 0 14 16,1 0 33-16,3 0 20 15,0 0 22-15,-2 0 23 16,4 0-3-16,-3 0 4 16,-1 0 23-16,-2 0-31 15,-1 0-2-15,0 0-12 0,0 0-6 16,0 0-1-1,2 0-47-15,2 0-13 0,3 0-12 16,-1 0-18-16,5 0 10 16,0 0-10-16,0-3-1 15,0 3 14-15,0 0-17 16,0-1-8-16,0 1 1 16,0-3-22-16,12 3 6 15,10-4-6-15,11 1-1 0,12-4-2 16,11-1-6-16,6-2-6 15,7-2 5-15,2-2 1 16,-6 0 4-16,-10 2-4 0,-13 0 0 16,-13 6 0-16,-12 2 0 15,-11 0-1-15,-6 4 1 16,0 0 14-16,0 0 8 16,0 0-21-1,0 0 5-15,0 0-6 0,0 0-7 16,0 0-34-16,0 0-29 15,0 0-56-15,-6 0-116 16,-5 0-380-16,-3 0-782 0</inkml:trace>
  <inkml:trace contextRef="#ctx0" brushRef="#br0" timeOffset="-177351.84">22470 13166 1543 0,'0'0'615'16,"0"0"-332"-16,0 0 16 0,0 0-138 16,0 0-39-16,0 0-51 15,-2 0 24-15,2-4 43 16,0-5-40-16,6-8-8 15,7-7-19-15,3-8-26 16,4-10 12 0,2-6-35-16,3-6-4 0,0-3 15 15,-6 6-32-15,-1 6 17 16,-7 11-16-16,-7 12 4 0,-1 10 18 16,-3 10 9-16,0 2-3 15,0 0-5-15,-7 22-25 16,-6 12 26-1,-3 8-20-15,3 6 1 0,1 7 14 16,6-1-20-16,2 2 0 16,1-2 18-16,3-2-18 15,0-2 8-15,0-5-8 16,0-5 0-16,7-2 4 16,-3-4-5-16,2-2 0 15,-2-2 0 1,-4 0 7-16,0-4-5 0,0 0-2 0,0-6 0 15,0-2 0-15,0-6-3 16,0-2-11-16,0-2-10 16,0-2-33-16,0 0-18 15,0-2-51-15,0 2-30 16,-2 0-4 0,-10 3-56-16,-3 1-13 0,-3-2-54 15,-5-1 67-15,1 0 112 31,-2-6 44-31,1-1 45 0,2 0 15 0,0 0 10 16,5 0 66 0,3-8 88-16,5 1 43 15,0-4-25-15,4 5-11 16,2-2 0-16,-1 4-20 16,3 0-61-16,0 2-17 15,0-2 4-15,0 4-25 16,0 0-7-16,0 0-16 15,0 0-20-15,0 0-9 16,0 0 0-16,0 0 0 16,0 0 0-16,0 0 0 15,5 0 15-15,11 0 0 0,5 0 3 16,6 0 9-16,7 0-18 16,9-4 3-16,3-4-5 15,5-2-6-15,5-2 17 0,5 2-17 16,-6-2 11-16,-6 2-6 15,-11 2-4-15,-14 2 4 16,-8 4 16-16,-11 0 7 16,-5 2 26-16,0 0-11 15,0 0-23-15,0 0-21 16,0 0 0-16,0 0 0 0,0 4-8 16,0-2-52-1,0 2-57 1,0-2-177-16,0 0-218 0,0-2-250 0,0 0-310 15</inkml:trace>
  <inkml:trace contextRef="#ctx0" brushRef="#br0" timeOffset="-168628.75">22813 15027 1257 0,'0'0'533'16,"0"0"-296"-16,0 0-26 15,0 0-120-15,0 0-49 16,0 0 29-16,0-2 85 16,-4 2 10-16,-6 0-56 15,-3-4-46-15,-1 0 29 16,-1 0 6-16,-1-2-6 15,1-4-9-15,4 2-23 0,-1-2-7 16,6 0-20 0,4-2-11-16,2 0 2 15,0-4-17-15,4 2 7 0,16-2 2 16,2 4-16-16,5 2 4 16,2 2-4-16,2 4 0 15,0 0-1-15,0 4 2 16,-4 0-2-16,-2 0 6 15,-7 4-5-15,-3 6-2 16,-2 8-8-16,-5 4 7 16,-4 8 2-16,-4 2-6 15,0 4 6-15,0 4 13 0,-14 0-12 16,-5-1 6-16,-8 1-7 16,-4-3-4-16,-3-2 4 15,-1 1 1-15,-4-6 6 31,2 2 7-31,3-6-14 0,3-2 14 0,4-6-13 16,8-2 0-16,5-6 15 16,5-4-15-16,7-4-1 15,0 0 12-15,2-2-11 16,0 0 21-16,0 0 7 16,0 0-4-16,4 0 10 15,16 0-5-15,6 0 6 0,13 0-8 16,7-4-16-16,10-6 3 15,7 0-15-15,1-4-5 16,-1 2 5-16,-5-2 1 16,-9 6 0-16,-16 0 6 15,-11 4-1-15,-10 2-3 16,-8 2-3-16,-4 0 0 16,0 0-1-16,2 0-41 15,0 0-167-15,0 8-377 16,-2 2-656-16</inkml:trace>
  <inkml:trace contextRef="#ctx0" brushRef="#br0" timeOffset="-167651.62">22171 14816 937 0,'0'0'485'16,"0"0"-241"-16,0 0-38 0,0 0-55 16,0 0-56-16,0 0-30 15,0 0 28-15,17-22 6 16,-17 22-10-16,0 0 12 15,0 0-14-15,0 4 19 16,0 10 15-16,0 8-14 16,0 9-1-16,0 3-25 15,0 8-15-15,-6 6-7 16,2-4-24-16,-3 6 4 16,5-6-18-16,0 2-1 15,0 3 17-15,2-5-11 16,0 6-1-16,-3-4 4 15,1 6-7-15,2-2 4 16,0 2-10-16,0 2 5 16,0-1 6-16,0 3-13 0,0 0 4 15,0 2-9-15,0-4-9 16,5-1 0-16,-1-3-1 16,-2-6 0-16,0-4 1 15,-2 0 1-15,0-8 11 16,0 0-6-16,0-2-6 15,0-8 0-15,0 0-8 16,0-4 8-16,0-4 8 16,0 0-2-16,-2-6-6 15,0 2-9-15,0-6-24 16,2 0-36-16,0-4-109 0,0 0-155 16,0-4-598-16</inkml:trace>
  <inkml:trace contextRef="#ctx0" brushRef="#br0" timeOffset="-167501.18">22383 16284 2364 0,'0'0'451'0,"0"0"-451"0,0 0-561 0</inkml:trace>
  <inkml:trace contextRef="#ctx0" brushRef="#br0" timeOffset="-100495.85">25005 4929 411 0,'0'0'244'16,"0"0"-71"-16,0 0-8 16,0 0 1-16,0 0-22 15,0 0-17-15,36-30 65 16,-34 27 37-16,2 3-27 15,-2-1-13 1,-2 1-11-16,0-3-33 0,0 3-8 0,0 0-59 16,0-1-33-16,0-4-8 15,0 4-25 1,-10-3 10-16,-3 0-2 0,-4 1-19 31,-3 3 13-31,1 0-7 16,-6 0-7-16,0 0 2 15,1 3 5-15,-5 9-2 16,3 4 5-16,-3 2 4 16,0 6 7-16,0 2-11 15,4 4-10-15,4 2 10 0,4 0-9 16,5 0 5-16,6 2-4 16,4-1-2-16,2-1 1 15,0-5 0-15,0 0-1 16,16-4 24-16,-1 0-14 15,3-3 11-15,2-2-4 16,2-2-11-16,-1 2 9 16,0-4-15-16,0 2 0 15,-1 0 10-15,-3-2-8 16,4 0 8-16,-3-2-4 16,-1-2 11-16,4-2 2 0,-4-2-7 15,3-2 2 1,1-4-1-16,-2 0-2 0,4 0 4 15,-1 0-14-15,-3 0 11 16,4-8 2-16,-3 0-14 16,-2-4 0-16,0 0 12 15,-1 0 12-15,-1-4 27 16,3 0-9-16,-2-2-8 16,-1-2-2-16,1 2-31 15,-3-2 10-15,-1 0 8 16,-4-2 2-16,0 1 18 15,-2-1-3-15,-3 0 2 0,-2 0-1 16,0 0-36-16,-2 0 10 16,0 0-5-16,0 4 0 15,0 0 6-15,-2 2-6 16,-6 2 6-16,-1 0-12 16,-5 0-6-16,3 2 6 15,-3 0 6-15,1 0-5 16,-1 4 6-16,4-2-5 15,-1 4 4-15,-1-2-6 0,1 2-9 16,0 0 7 0,-2 1-8-16,0 0 10 0,-1 1 6 15,-1-1-6-15,-4 0 6 16,2 1-6-16,-5 2-14 16,-1 0 13-16,-2 2-10 15,2 0-19-15,-4 0-24 16,-21 2-78-16,9 8-158 15,-1-2-502-15</inkml:trace>
  <inkml:trace contextRef="#ctx0" brushRef="#br0" timeOffset="-98331.27">18252 2857 1330 0,'0'0'693'15,"0"0"-412"-15,0 0 67 16,0 0-89-16,0 0-66 16,0 0-71-1,0 0-46-15,0-60 17 16,0 56-15-16,0-4-26 15,0-2 8-15,0-2-36 0,0-4-6 16,-4-2 2-16,-1-2-20 16,2 0 21-1,3-2-3-15,0 4-17 0,0 0 23 16,0 1-23-16,0 4-1 16,5 3 18-16,2 1-18 15,2 4 11-15,-1 2-11 16,6 3-16-16,-1 0 15 15,8 4-5-15,-2 17 6 16,4 4-2-16,-1 12 11 16,-1 5-4-16,-8 8-5 15,-3 6-21-15,-8 2 3 16,-2 0-29-16,0 1 13 16,-17-4 32-16,-7-2-5 15,-3-9 7-15,-5-6 7 0,1-8-7 16,2-8 21-16,0-6-21 15,5-10 10-15,0-6 17 16,3 0-18-16,3-22 14 16,7-6-23-16,7-4-12 15,4 0 5-15,0 4-2 16,11 4-3-16,11 6-3 16,10 4 0-16,3 3 9 15,8 4 5-15,3 0-53 0,4-1-68 16,-2-2 8-16,-1-3-5 15,-7-6 14-15,-4-4 64 16,-9-6 40-16,-7-3 0 16,-9-2 2-16,-3-4 18 15,-5-4-6-15,-3 2 17 16,0 6 36-16,0 6 8 16,0 12 39-16,0 10-24 15,0 6-32-15,0 4-33 16,0 26-23-16,0 10 14 15,0 12-2-15,0 8-5 0,0 2 16 16,0-1-15-16,0-7 1 16,0-10-4-1,-3-8-6-15,3-12-6 0,0-12 5 16,0-10 1-16,0-2 17 16,0-12 7-16,0-22-23 15,10-8-1-15,3-5-1 16,3 4 1-16,-3 6-1 15,-2 12-9-15,1 12 8 16,-2 11-10-16,4 2 12 0,4 2 5 16,2 16-5-16,1 4 0 15,4 1 0-15,-2-4 0 16,1-2 8-16,1-5-7 16,-5-10 10-16,2-2-10 15,-1 0 0 1,-2-17-1-16,-3-7 2 0,-1-4 5 15,-3-6 5-15,-6 0 0 16,-3 0-3-16,-3 8-6 16,0 8-3-16,0 10-1 15,-3 8-11-15,-7 2-5 16,-7 24 17-16,1 10 0 16,3 8 0-16,5 4 0 15,6-1 0-15,2-7-9 0,4-6-3 16,19-12 0-16,8-12 12 15,4-10 0-15,3 0 5 16,0-26 4-16,-1-8-7 16,-6-5-2-16,-2 2 0 15,-8 5 9-15,-5 5 6 16,-8 9-4-16,-1 10 10 16,-1 8-17-16,4 0-4 15,5 14-1-15,6 12 0 0,3 9 1 16,0 1 1-16,-1 1-1 15,-5 0-46-15,-10-5-4 16,-5-4 1-16,-3-4 22 31,0-8 7-31,0-8 19 0,-3-8 1 16,3 0 19-16,0-20 4 0,0-18-23 31,23-10 0-31,4-4-7 0,4 2-2 0,2 5-9 16,-7 13-12-16,-1 14-128 15,-7 18-101-15,-5 2-352 16,-5 16-111-16</inkml:trace>
  <inkml:trace contextRef="#ctx0" brushRef="#br0" timeOffset="-97061.15">19796 2899 1207 0,'0'0'512'0,"0"0"-138"16,0 0-31-16,0 0-25 16,0 0-35-16,0 0-89 15,0 0-129-15,-89-62-35 0,56 102-11 16,1 8-1 0,8 2-5-16,5-1-13 0,11-9 1 15,8-10-1-15,0-14-11 16,12-10 11-16,11-6 65 15,8-14 8-15,3-18-11 16,-1-8-26-16,-4-2 10 16,-4-1-14-16,-5 10-16 15,-9 8 28-15,-1 13-23 16,-8 10-8-16,0 2-13 0,0 8-7 16,2 18 7-1,3 2 0-15,7 4 0 0,1-3 2 16,7-8-2-16,5-8-26 15,2-11 17-15,3-2 9 16,-1-12 15-16,0-19-15 16,-2-6 0-16,-3-10 3 15,1-9-3-15,-7-8 0 16,0-8 2-16,-7-2 4 16,-4 5-6-16,-7 18 2 15,-2 20-2-15,0 27 0 16,-6 8-17-16,-9 40 17 15,-4 19 6-15,6 9-5 0,6 6-1 16,7 0 0-16,0-6-1 16,10-10-6-16,16-12 5 15,6-11-8-15,3-17 10 16,1-12-25-16,-1-10 5 16,1-4 4-16,-3-24 7 15,-6-12 3-15,-2-9-5 16,-7-3-11-16,-5 6 20 15,-7 10 4-15,-1 16 5 0,-5 16-7 16,0 4-55 0,0 22 45-16,0 16 2 0,-5 4 8 15,5 2-1-15,0-5-6 16,2-7 6-16,14-10-23 16,2-12 0-16,2-10 24 15,3 0 0-15,-2-14 2 16,0-13 22-16,-1-3-23 15,-3 2 15-15,-3 2-5 16,-3 6-10-16,-5 8 22 16,0 10-8-16,-2 2-15 15,0 9 1-15,1 14 12 0,3 5-1 16,4 3-12-16,1-1 1 16,3-6-2-16,1-2 0 0,4-8-24 15,-2-8 10-15,2-6 3 16,-5 0 12-16,-6-6 1 15,-3-14 5-15,-7-9 15 16,0-4-21-16,-4-6 0 16,-21-3-2-1,-4 0-2 1,-2 6 4-16,-1 12 0 16,6 10-5-16,6 10-1 0,11 4-4 15,9 0-11-15,0 6 10 0,16 6 11 0,15-4 6 31,9-4 9-31,7 0-4 16,1-4-8-16,2 0-3 16,-4 2 0-16,-5 2 11 15,-8 6-10-15,-10 4-1 16,-6 4 0-16,-8 7 1 16,-6 2 17-16,-3 5-18 15,0-1 0-15,0-3 9 16,-3-6-8-16,3-8 0 15,0-10-1-15,0-4 0 16,18-6 14-16,9-20-8 0,4-10 6 16,4-4 8-16,-1-5-7 15,-3 3 1-15,-4 8-7 16,-9 12 5-16,-5 12 8 16,-9 10-20-16,-2 0 0 15,-2 24 6-15,0 10 4 16,3 4 10-16,-1 2-12 15,5-1-8-15,0-7-21 16,1-6-111-16,-1-11-41 16,2-6-39-16,0-9-121 15,0-10-7-15,-3-14-280 0,-4-6-463 0</inkml:trace>
  <inkml:trace contextRef="#ctx0" brushRef="#br0" timeOffset="-96888.59">21186 2400 1652 0,'0'0'743'0,"0"0"-465"16,0 0-63-16,0 0-215 0,0 0-85 16,-114-40-979-16</inkml:trace>
  <inkml:trace contextRef="#ctx0" brushRef="#br0" timeOffset="-96697.92">20097 2581 2041 0,'0'0'872'16,"0"0"-636"-1,0 0 1-15,0 0-138 0,133-25-99 16,-26 7-150-16,-16 3-377 16,-1 0-507-16</inkml:trace>
  <inkml:trace contextRef="#ctx0" brushRef="#br0" timeOffset="-95796.86">22053 2859 1132 0,'0'0'537'16,"0"0"-144"-16,0 0 141 0,0 0-246 15,0 0-8 1,0 0-92-16,0 0-24 0,-69-36-25 16,69 36-50-16,0 0-13 15,0-2-11-15,25 2-23 16,17 0 22-16,20-2-19 16,38 2-7-16,45 0-16 15,49-2-22-15,22 0 0 31,0-4 0-31,-11-2 0 0,-24-2 0 0,-8 0 0 16,-10-2-23-16,-15 0 2 16,-33-2-25-16,-28 2 26 15,-27 0-10-15,-13-2 14 0,0 0 15 16,-2 0 2-16,-5 0-1 16,-14 0 10-1,-11 4-10-15,-5-1 0 0,-8 6-8 16,-2-1-41-1,0 2-25-15,0 0-37 0,-7-2 6 16,-10 2 51-16,-6-4 18 31,-6-2 35-31,-2-1 0 0,-7-3 1 0,-4 0 3 16,-1 2 7 0,1 2 26-16,1 4 8 15,8 2 8-15,9 4 19 16,10 0-29-16,14 0-23 15,0 14 17-15,21 0-9 16,19 4 0-16,11-1-1 16,7-2-25-16,0-2 0 15,-5-1-1-15,-8-1 8 0,-11 0-8 16,-12-1 0 0,-11 2 0-16,-5 4 7 0,-6 2-6 15,0 4 15 1,-2 2 1-16,-13 4-7 0,-10 2 22 15,-4 2-16-15,-6 0-1 16,-4-2 11-16,-1 0-19 16,5-4-5-16,4-1-2 15,8-7-93-15,17-7-198 16,6-4-634-16,0-7-773 0</inkml:trace>
  <inkml:trace contextRef="#ctx0" brushRef="#br0" timeOffset="-95650.38">24426 3076 64 0,'0'0'2186'0,"0"0"-1576"15,0 0-245-15,0 0-181 16,0 0-184-16,0 0-80 16,0 0-895-16</inkml:trace>
  <inkml:trace contextRef="#ctx0" brushRef="#br0" timeOffset="-94323.54">14849 4191 2107 0,'0'0'592'15,"0"0"-404"-15,0 0-70 0,0 0-45 16,-6 148 31 0,6-17-5-16,0 43 8 0,0 27-14 15,2 3-19-15,5-1-4 16,2-15-22-16,0 0-13 15,-3-9-8-15,-4-9-13 16,-2-15-13-16,0-13-2 16,0-30 2-16,-4-26-1 15,-2-27 14-15,1-13-14 16,-2-4-10-16,3-4-20 16,-1-8-15-16,1-20-35 15,0-10-23-15,-1-18-40 16,1-20-78-16,-3-12-107 15,-2-4 42-15,-2 0 117 16,-3 0 39-16,-1 6 64 0,-1 5 66 16,3 3 32-16,-1 8 91 15,3 4 98-15,5 4 32 16,-1 8-32 0,4 8-44-16,1 4-22 0,0 4-54 15,2 0-52-15,-2 22-8 16,0 12 5-16,2 10-17 15,0 11-13-15,0-1-7 0,0 0 0 16,6-4-9-16,10-12-10 16,-1-10-8-16,1-12 1 15,5-10-8-15,-2-6 22 16,8-12 3-16,4-18 18 16,5-10-2-16,1-4-14 15,2-4 5-15,-3 2-7 16,-3-1-1-16,-6 7-51 15,-8-12-185-15,-5 12-428 16,-12 6-534-16</inkml:trace>
  <inkml:trace contextRef="#ctx0" brushRef="#br0" timeOffset="-93368.4">14255 3599 1273 0,'0'0'608'16,"0"0"-285"-16,0 0 52 15,0 0-50-15,0 0-96 16,29-122-66-16,-7 98-34 16,4 3-21-16,1 8-42 15,0 5-30-15,-2 8-33 0,-1 6 10 16,-2 26-22 0,-4 14 10-16,-9 12-1 0,-5 4 2 15,-4 0-2-15,0-4-42 16,0-9-11-16,0-13 21 15,0-14 31-15,0-14 1 16,0-8 0-16,8-6 21 16,9-24-15-16,8-14 3 15,4-10-5-15,2-7-2 16,-2 7 8-16,-2 8-2 16,-8 16-7-16,-5 16 11 0,-3 14-12 15,-2 6 0 1,-2 24 14-1,-1 8-8-15,1 4 0 16,-1-2-6-16,4-4 0 16,-1-9-1-16,1-11-14 15,4-10 7-15,1-6 3 16,6-4 5-16,1-20 16 16,0-9-15-16,0-1-1 15,-1 2 18-15,-6 4-18 16,-3 8 13-16,-6 12 10 0,-2 8-10 15,-1 0-5-15,3 22-8 16,2 6 17-16,4 2-3 16,7 1-14-16,2-8 0 15,8-9 0-15,5-7-2 16,-3-7-4-16,-2-3 7 16,-9-16-1-16,-7-6 14 0,-11-1-14 15,-2-4 13-15,-4-2-13 16,-15-2 2-16,-8 2-4 15,0 6 1-15,4 8-11 16,8 10 12-16,6 6-11 16,6 2 10-16,3 0-31 15,0 8 19-15,3 6-20 16,13-2-98-16,6-4 1 16,4-8-20-16,1 0-113 0,0 0-110 15,0-8 5-15,4-6 7 16,-9 4-24-16,-2 2-333 0</inkml:trace>
  <inkml:trace contextRef="#ctx0" brushRef="#br0" timeOffset="-92420.26">15539 3425 1420 0,'0'0'694'15,"0"0"-309"-15,0 0-33 16,0 0-107-1,0 0-50-15,0 0-28 0,0 0-45 16,23-44-26-16,-38 44-62 16,-7 18-11-16,-7 10-20 15,-3 10-3-15,3 6-1 16,7 4 0-16,9-2 1 16,6-4 1-16,7-10-1 15,3-7 0-15,19-14-12 16,7-11-3-1,2-4 15-15,3-25 10 0,-1-14 1 0,-2-7 8 16,-9-6-11-16,-4-8 1 16,-12-3 10-16,-3-6-11 15,-3-8 11-15,0 1-4 16,0 4-4 0,-9 11 7-16,5 20 7 0,-1 22 7 15,3 23-23-15,2 13-9 16,0 34-1-16,0 22-1 15,0 15 2-15,11 4 9 16,7 3-9-16,4-11 0 16,11-10-8-16,8-16-23 15,7-14-4 1,6-20 5-16,4-16 3 16,0-4 11-16,-4-20 7 15,-6-18 9-15,-10-6 11 16,-9-6-10-16,-13-2-1 15,-7 3 12-15,-9 9 6 16,0 14 9-16,-2 15-9 16,-17 11-8-16,2 7-10 15,-5 30-14-15,6 9 7 16,2 6 1-16,14 4 6 0,0-6-1 16,19-8-9-16,21-10 1 15,9-14 2-15,9-14-11 16,7-4 1-16,-3-20 10 15,-6-14 7-15,-8-8 6 16,-12-6 2-16,-12-4 7 16,-7-2 9-16,-11 0-9 15,-6 5-6-15,0 11 1 16,0 12-9-16,-16 12 3 16,-6 10-4-16,0 4-1 15,1 6 1-15,4 16-12 0,7 2 5 16,8 4 1-1,2 2 0-15,10-4 5 0,18-2 1 16,6-6-6-16,6-3-5 16,-2-8-13-16,-3 0 5 15,-4-1 1-15,-4-2 7 16,0 4 11-16,-4 0 2 16,1 6-2-16,2 4 6 15,-3 2-6-15,-3 4-1 16,-9 0-5-16,-9 2 6 15,-2 0 3-15,-19 2 11 16,-18 0 8-16,-7-2 5 16,-5-1-27-16,7-6 0 0,4-9-80 15,13-6-289-15,15-4-542 0</inkml:trace>
  <inkml:trace contextRef="#ctx0" brushRef="#br0" timeOffset="-91496.35">21581 2805 740 0,'0'0'622'0,"0"0"-317"16,0 0 63-16,0 0-46 16,0 0-4-16,0 0-18 15,0 0-62-15,2-36-94 16,-4 36-71-16,-14 0-67 15,-7 6 14-15,2 10-20 16,-2 4 1-16,3 2 12 0,5 0-12 16,8-2-1-16,7 3 2 15,0-5 4-15,24-3 4 16,10 2 8-16,2-6-16 16,-1 1 18-16,-2 1-20 15,-6-1 0-15,-4-1 1 16,-8 3-1-16,-6 1-1 15,-7 1-8-15,-2 2 9 16,0 0-1-16,-11 2-5 16,-9 0-3-16,-9-2 9 15,-5-2 11-15,-3-4 1 16,1-2-12-16,3-2 0 16,6-2-1-1,12-4 1-15,15-2-174 0,2-6-165 16,20-8-756-16</inkml:trace>
  <inkml:trace contextRef="#ctx0" brushRef="#br0" timeOffset="-91352.93">21853 3202 1147 0,'0'0'1168'0,"0"0"-849"15,0 0-227-15,0 0-92 16,0 0-1632-16</inkml:trace>
  <inkml:trace contextRef="#ctx0" brushRef="#br0" timeOffset="-56719.4">23054 5243 854 0,'0'0'288'16,"0"0"-42"-16,0 0-28 0,0 0-39 15,0 0-28-15,-23-8-24 16,23 8-55-16,0 0-17 15,0 0-9 1,5 10 79-16,7 6 9 0,9 5-9 16,6 4-22-16,8 4-23 15,12 7-26-15,12 4-27 16,7 6 3-16,7 6-23 16,10 6-6-16,6 2 23 15,1 1-24-15,3-3 0 16,-3 0 0-16,-2-4-11 0,-4-4 11 15,-7 0-10-15,-11-3-17 16,-7-6 3-16,-11 0-25 16,-8-5 1-16,-4-6-1 15,-5-4-12-15,-2-6 4 16,3-2-4-16,3-6 5 16,1 0 8-16,3-4 17 15,2 0 25-15,-3-2 4 16,-7 0-3-16,-6-2 5 15,-12 0 0-15,-5 0 0 16,-6-2 7-16,-2-2-6 0,0 0 50 16,0 0 63-16,-2 0 1 15,-11 0 6 1,-5 0-90-16,1-8-4 0,-6-2 10 16,3-2-36-16,-2 2 13 15,4-4-13-15,0 2 7 16,1-2 8-16,3-4-14 15,1 0 8-15,4-2 20 0,0 0 9 16,2 2-5 0,3 1-4-1,-1 3 6-15,3 5 5 0,2 3-19 0,0 2-5 16,-2 0 28-16,2 0-30 31,0 2 25-31,-2 2-9 0,2 0-4 0,0 0 9 31,0 0-27-31,0 0-3 16,0 0-3-16,0 0-1 16,0 0-4-16,0 0-2 15,4 14 4-15,9 4-2 0,8 4 3 16,1 6-1-16,7 2 0 16,0 2 3-16,-3 0-3 15,-1 0 0-15,-7-4-13 16,-5-2 11-16,-9 0-17 15,-4-4-9-15,0 0 27 16,-2-1-6-16,-15-2 7 16,-6 0 0-16,-1-1 1 15,-3-2 21-15,5 0-22 16,2-2 0-16,7-2-1 16,5-2-8-16,6-2-8 0,2 0-62 15,0-4-27 1,2 0-75-16,19-4-169 0,-1 0-216 15,-3 0-112-15</inkml:trace>
  <inkml:trace contextRef="#ctx0" brushRef="#br0" timeOffset="-55555.04">25242 6481 570 0,'0'0'378'0,"0"0"-81"16,0 0-29-16,0 0-10 16,0 0-12-16,0 0-49 0,0 0 3 15,15-9 4-15,-15 9-35 16,0-1-30-16,0-2-6 16,0 0-7-16,0-3-70 15,-9 1-26-15,-5 0 18 16,-1 3-17-16,-3 2 5 15,-4 0-2-15,-2 0-28 16,-1 7 17-16,-2 11-17 16,2 5 0-16,2 1-5 15,2 2 10-15,1 2-4 16,5 4 11-16,1-2-9 16,3 2 0-16,5 0 3 15,1-2-10-15,5-2 4 0,0 3-5 16,0-5 11-16,0 2 11 15,0-2-13-15,9 0 19 16,2-2-8-16,3 0-15 16,1 0 12-16,5-2-9 15,3-2 4-15,-2-2 16 16,4-2-13-16,-3-2 7 16,0-4-7-16,-2-2-15 15,3-4 5-15,-3 0-5 16,4-2 8-16,1-2 1 0,-1 0-8 15,1 0 10-15,-1 0-8 16,1 0-4-16,-3-6 0 16,-1-2 0-16,-4 0 0 15,1-2 27-15,-1-2-10 16,2 0 4-16,-4-2-3 16,3 0-17-16,-4-2 13 15,1 2-13-15,-4-2 9 16,-2 0 16-16,2 0-14 15,-4 0 4-15,2-4-1 16,-2-1-15-16,-1-1 1 0,-2 3 0 16,-1-2 1-16,-3 3 16 15,0 0-8-15,0 0 8 16,-3 3 2-16,-5-4-19 16,-4 3 13-16,1-2-14 15,0 2 1-15,0 0 4 16,2 2-5-16,-2 0 1 15,2 2 5-15,0 0-6 16,0 0-1-16,1 2 1 16,-4-2 0-16,1 2-1 15,-1 0 1-15,2 0 0 16,-1 0 3-16,-1 0-3 16,1 2 0-16,-2 0-1 0,0 0-15 15,0 2 16 1,-1 0-9-16,-1 0 9 0,-4 0 0 15,2 2 5-15,-1 0-5 16,0 0 0-16,-2 0 0 16,2 2 0-16,1 0 0 15,-2 0-1-15,4 2-7 16,-3-2 5-16,2 2 3 16,3 0-1-16,-2 0-6 15,-1 0 5-15,1 0 2 0,1 0-6 16,1 0 5-16,-1 4-10 15,3 1-20-15,3-1-34 16,-17 3-104-16,4-5-368 16,-3 0-857-16</inkml:trace>
  <inkml:trace contextRef="#ctx0" brushRef="#br0" timeOffset="50240.48">24912 8430 1672 0,'0'0'526'0,"0"0"-332"15,0 0 27-15,0 0-136 16,0 0-51-16,0 0 36 15,0-4 32-15,-3 4-3 16,-3 0 2-16,-1-2 18 16,2-4-16-16,1-4-30 15,2-6-17-15,2-4 1 16,0-2-11-16,13-3 4 0,9 3-34 16,5 4-10-16,2 7 8 15,-2 7-14-15,0 4-1 16,-2 0 0-16,-6 19-15 15,-3 7 16-15,-3 9-1 16,-6-2-6-16,-7 6-11 16,0-3-23-16,-3 0 20 15,-16-2 20-15,-6-4 2 16,1-2 11-16,-1-6-11 16,8-4 5-16,3-8 18 15,7-4-3-15,5-6 11 16,2 0 19-16,0 0-18 15,2 0-3-15,16-6-24 0,8-2 10 16,5 2-7-16,6 6-9 16,1 0-5-16,-3 9 4 15,-4 14-23-15,-2 8-18 16,-8 5-15-16,-11 4 0 16,-10 2 28-16,0 2 11 15,-16-2 18-15,-19-4-3 16,-7-2 9-16,-5-4-1 15,-4-6 34-15,-1-5 0 16,6-10 24-16,8-3-21 0,4-8-15 16,13 0 0-16,2 0-17 15,9-5 0-15,2-5-10 16,2 6-26-16,-7 4-82 16,1 0-226-16,-1 0-771 0</inkml:trace>
  <inkml:trace contextRef="#ctx0" brushRef="#br0" timeOffset="53334.66">24749 10574 1122 0,'0'0'810'16,"0"0"-496"-16,0 0-13 15,0 0-45-15,0 0-87 0,0 0-64 16,0 0-8 0,5 0 2-16,-3 0 27 0,0 0 1 15,4-17 11-15,1-9-42 16,2-6-57-16,2-6-15 15,0-6-6-15,-1 0-18 16,-2 4 1-16,1 8-1 16,-5 10 0-16,-2 10 8 15,2 12-8-15,-4 0-6 16,0 18 5-16,0 18-12 16,2 18 12-16,-2 10 1 0,2 10 0 15,0 3 7-15,0-1-6 16,0-4 6-16,0-6-7 15,1-6-11-15,-1-12-53 16,0-7-31-16,0-14-67 16,-2-6-3-16,0-10 5 15,0-4-51-15,0-5-102 16,-13-2-185-16,-7 0 14 16,-3 2 175-16,2 1 209 15,-2 4 100-15,7 1 224 0,5 0 112 16,5 2 25-16,6-2-5 15,0 0-46-15,8 0-38 16,15-4 8-16,10-4-73 16,9 0-81-16,14-4-63 15,6-14-44-15,5-6-19 16,14-5-43-16,-21 6-232 16,-20 6-607-16</inkml:trace>
  <inkml:trace contextRef="#ctx0" brushRef="#br0" timeOffset="54167.59">25043 13164 929 0,'0'0'932'0,"0"0"-410"0,0 0-178 16,0 0-59-16,0 0-78 15,0 0-95-15,0 0 11 16,43-130-38-16,-28 94-23 15,-2-8-5-15,-1-6-15 16,-6-3-15-16,-2-1-2 16,-4 6-17-16,0 8 16 15,0 12-14-15,0 8 13 16,-6 12 31-16,2 8-11 16,-1 2-20-16,3 28-15 15,-3 14-7-15,5 14 10 16,0 6-11-16,0 7 0 15,0-3-11 1,0-2 11-16,0-6 0 0,0-4-6 0,3-7-9 16,1-8-25-16,1-5-20 15,-3-9-38-15,-2-5-29 16,0-8-46-16,0-6-8 16,0-2-21-16,0-4-27 15,-7 0-29-15,-4 2 79 16,-2 0 109-16,-1 4 54 15,-1 0 16-15,-2 6 26 16,0 2 72-16,1 0 28 16,-1 2 30-16,1-4 0 15,5 0 2-15,2-6-10 16,4-4-10-16,5-4 0 0,0 0 6 31,0 0-32-31,3 0-14 0,19-12-19 0,13-4-38 31,13-2-19-31,10 0-22 0,13-2-13 0,40 0-97 16,-15 4-239-16,-16 8-584 0</inkml:trace>
  <inkml:trace contextRef="#ctx0" brushRef="#br0" timeOffset="54906.77">24927 14881 443 0,'0'0'154'0,"0"0"-89"16,0 0-43-16,0 0-22 16,0 0-11-16,0 0-65 15,0 0-38-15,47-40 3 0,-47 38 78 16,0 0 23-16,0 2-184 15</inkml:trace>
  <inkml:trace contextRef="#ctx0" brushRef="#br0" timeOffset="55565.83">24927 14881 773 0,'22'-44'214'0,"-22"44"-16"16,0 0 28-16,0 0-36 15,0 6-32-15,0 2 15 0,0-4 11 16,0 2-41 0,0 2-29-16,0-7 35 0,-2 6-6 15,-2-3-40-15,0 2-18 16,-1-4-26-16,0 0-11 16,1 0-18-16,-1-2-21 15,1 0 0-15,2 0-3 16,2 0-6-16,0 2 14 15,0-2-1-15,0 0 8 16,0 0 0-16,0 0-15 16,0 0 1-16,0 0-6 15,0 0 5-15,0 0 3 16,0 0-8-16,0 0 6 0,0 0 13 16,0 0 8-16,0 0 1 15,0 0-14-15,-2 2-15 16,2 2 10-16,0 0-10 15,0 2 0-15,0-2-1 16,0 0 2-16,0 0-2 16,0-4 1-16,0 0 0 15,0 0 4-15,0 0-2 16,0 0 5-16,0 0 8 16,0 0-14-16,0 0 9 0,0 0-10 15,0 0 1-15,0 0 2 16,0 0-3-16,0 0-6 15,0 0 0-15,0 0-36 16,0 0-54-16,0 0-85 16,2 0-332-16,6-4-663 0</inkml:trace>
  <inkml:trace contextRef="#ctx0" brushRef="#br0" timeOffset="58004.07">24947 14963 51 0,'0'0'1344'0,"0"0"-1096"16,0 0-4-16,0 0-37 15,0 0-103-15,0 0-56 16,0 0 43-16,-31-14 10 0,24 4 43 16,-1-2 17-1,-6-2-20-15,3-2-7 0,-1 0-14 16,2 0-21-16,3-2 1 15,3 4-22-15,4 0 9 16,0 2-2-16,0-5-32 16,21 3-13-16,11 0-20 15,11 0-8-15,5 6 6 16,10 4-18-16,2 4 0 16,-2 0-1-16,-4 16 1 15,-14 15-9-15,-11 11-36 0,-18 2-11 16,-11 10 38-16,-9-2 3 15,-27 4 15-15,-13-4 10 16,-4-2-9-16,-3-1 6 16,1-9-5-16,5-4 4 15,6-6 19-15,11-2-7 16,6-12 12-16,12-4 11 16,9-4-23-16,6-4 1 15,8-4 4-15,27 0 5 16,16 0 11-16,19 0-38 15,9-4 0-15,11-4 1 16,1-2-2-16,-4 2-12 0,-10 2-8 16,-11 2 15-16,-22 4 4 15,-15 0-7-15,-16 0 8 16,-11 0 20-16,-2 0 11 16,0 0-1-16,-13 0-18 15,5 0-12-15,3 0-8 16,5 0-145-1,5 0-403-15,10 0-731 0</inkml:trace>
  <inkml:trace contextRef="#ctx0" brushRef="#br0" timeOffset="58146.02">25845 15422 1642 0,'0'0'989'0,"0"0"-683"16,0 0-199-16,0 0-107 15,0 0-1112-15</inkml:trace>
  <inkml:trace contextRef="#ctx0" brushRef="#br0" timeOffset="63168.74">27189 4664 1923 0,'0'0'565'0,"0"0"-310"15,0 0 5-15,0 0-120 16,0 0-101-16,0 0 6 15,-58 106 41-15,42-49 11 16,1 5 15 0,6 4-47-16,5 0-16 0,4-2-5 0,4-6-43 15,25-6 10-15,11-12-11 16,11-9 0-16,12-18 6 16,1-10 9-16,3-3-8 15,-5-22 14-15,-8-13-21 16,-10-5 17-1,-11-8-5-15,-8-2-11 0,-7-2 43 16,-9 0-6-16,-5 4-2 16,-4 4 16-16,0 3-31 15,-4 7 18-15,-16 4-19 16,-3 4-14-16,-6 4 25 16,-4 6-19-16,-5 4-10 0,-4 4 4 15,-5 8-6-15,-4 0-54 16,-27 34-143-16,13 2-317 15,7 4-597-15</inkml:trace>
  <inkml:trace contextRef="#ctx0" brushRef="#br0" timeOffset="63849.21">27612 6425 1328 0,'0'0'484'15,"0"0"-225"-15,0 0 99 16,0 0-119-16,0 0-78 16,-118 38 17-16,83 2-9 15,-4 10 32 1,3 8-48-16,3 6-53 0,6 4-11 15,14 0-47-15,9-1-21 16,4-7 8-16,13-6-28 16,18-10 12-16,9-14-13 0,9-12 0 15,7-14 6-15,4-4-6 16,3-18 0-16,-1-14 4 16,-6-8 4-16,-5-6-1 15,-13-4-1-15,-10 0 0 16,-9-2 27-16,-11-1 2 15,-8 1 5-15,0 0 19 16,-11 6-22-16,-13 2-7 16,-7 10-30-16,-9 8 0 15,-10 12 0-15,-6 14 0 16,-4 6-68-16,-30 60-121 0,14-4-540 16,13 2-1341-16</inkml:trace>
  <inkml:trace contextRef="#ctx0" brushRef="#br0" timeOffset="64975.74">27208 8636 1431 0,'0'0'514'15,"0"0"-178"-15,0 0 133 16,0 0-261-16,0 0-87 16,0 0-10-16,0 0 28 15,-13-62 6-15,22 54-37 16,3 0-31-16,1 0-4 0,7 2-35 15,3 0-10-15,5 4-12 16,1 2-15-16,2 0 4 16,-2 4-5-16,0 14 0 15,-4 6-3-15,-5 11 4 16,-7 6-1-16,-9 5 0 16,-4 5-3-16,-2 1 2 15,-25-2-15-15,-13 0 14 16,-9-2 2-16,-8-2 1 15,-5-1 8-15,-1-3-6 16,7-4-1-16,11-6-2 0,12-8 4 16,18-10-2-16,10-8 12 15,5-6-13-15,18 0 4 16,25 0 16-16,16-8-20 16,15-6 19-16,9-2-19 15,1 2 0 1,-4 0-1-16,-9 4 0 0,-11 2 0 15,-14 1 2-15,-17 4 4 16,-10 1-6-16,-7 0 0 16,-8 2-8-16,-4 0 2 15,0 0-51-15,0 0-190 0,0 0-467 16,-12 6-802-16</inkml:trace>
  <inkml:trace contextRef="#ctx0" brushRef="#br0" timeOffset="66465.48">27110 10513 1485 0,'0'0'644'0,"0"0"-271"16,0 0 115-16,0 0-226 16,0 0-87-16,0 0-89 0,0 0-26 15,-115 29-14-15,84 15 11 16,2 10-6-16,4 4-31 15,9 2 4-15,8-4-18 16,8-6 10-16,0-6-5 16,29-13-5-16,10-12-5 15,15-13 16-15,6-6-17 16,7-14 0-16,-2-15 0 16,-5-12 0-16,-11-3 18 15,-15-6-18-15,-15-4 32 0,-16-2 11 16,-3 2-5-16,-20 6 4 15,-20 5-21-15,-10 9-2 16,-5 14 7-16,-8 12-26 16,-3 8 6-16,3 12-6 15,-3 50-106-15,16-4-238 16,19 3-900-16</inkml:trace>
  <inkml:trace contextRef="#ctx0" brushRef="#br0" timeOffset="67317.28">27073 12873 1064 0,'0'0'612'0,"0"0"-250"15,0 0 151-15,0 0-231 16,0 0-140-16,0 0-17 16,0 0 39-16,-100 115-60 15,77-63-14-15,8 6-28 16,8 0-14-16,7 0 3 15,0-1-36-15,18-7-5 16,13-10 14-16,9-8-24 16,9-16 9-16,5-12-9 15,1-4 0-15,-1-20 4 0,-5-14-2 16,-11-13-1-16,-7-8 25 16,-11-8-25-16,-11-7 31 15,-7-6 13-15,-2 0-9 16,-13 5 30-16,-18 9-29 15,-12 14 4-15,-11 18 20 16,-10 22-41-16,-7 8-10 16,0 28-10-16,-6 56-43 15,19-3-140-15,25-5-656 0</inkml:trace>
  <inkml:trace contextRef="#ctx0" brushRef="#br0" timeOffset="68014.23">27191 14466 803 0,'0'0'940'0,"0"0"-393"16,0 0 8-16,0 0-266 15,0 0-60-15,0 0-84 16,0 0-35-16,-31-26-52 16,31 1-52-16,0-4-5 0,0-10 11 15,2-3 0 1,9-2 29-16,3 2-20 0,-4 2 13 16,-1 10 10-16,-1 10-32 15,-6 12 22-15,-2 8-4 16,0 12-18-16,0 28 2 15,0 16 7-15,-5 12-2 16,0 12-19-16,3 5-6 16,0-1-1-16,2 2 1 15,0-6 6-15,0-3 6 0,9-7-6 16,2-12-24-16,0-8-59 16,-1-10-136-16,-2-14-256 15,-8-6-188-15,0-8-76 16,0-6 45-16</inkml:trace>
  <inkml:trace contextRef="#ctx0" brushRef="#br0" timeOffset="68199.13">27189 15073 123 0,'0'0'866'16,"0"0"-486"-16,0 0 123 15,0 0-151-15,0 0-8 16,-135 10-35-16,116-2-68 16,3-2-34-16,7-2-4 0,9 0-68 15,0-4-49 1,11 0-13-16,26 0-10 0,11-14-19 15,10-6-40-15,7-2-4 16,-3-2-37-16,-4-12-139 16,-18 4-457-16,-20 6-724 0</inkml:trace>
  <inkml:trace contextRef="#ctx0" brushRef="#br0" timeOffset="69046.68">27777 13196 1073 0,'0'0'509'16,"0"0"-224"-1,0 0-13-15,0 0-71 0,0 0-35 16,0 0-79-16,0 0-55 16,69 2-17-1,-57 8-4-15,-6 3 11 0,0-4 54 16,-1 4 51-16,-3-2-10 15,0 1-2-15,0 5-3 0,3 1-11 16,0 4 5-16,-1 8-33 16,-2 8-1-16,0 8-15 15,1 8-13 1,-3 6-5-16,2 11-20 0,-2 5-11 16,0 8 19-16,2 18-12 15,4 22 3-15,10 15 24 16,2-11-30-16,2-26 9 15,-2-25-21-15,-5-19 1 16,6 14-9-16,-4 8-4 16,-1 8-7-16,-6-1 19 15,-8-7 0-15,0-4 0 16,0-6 0-16,-11-10 0 0,-2-3 4 16,4-13-3-16,2-8 0 15,5-10-1-15,2-6-61 16,0-8-80-16,24-12-238 15,3 0-534 1,2 0-537-16</inkml:trace>
  <inkml:trace contextRef="#ctx0" brushRef="#br0" timeOffset="69135.37">28294 15342 1575 0,'0'0'534'15,"0"0"-321"-15,0 0-213 16,0 0-814-16</inkml:trace>
  <inkml:trace contextRef="#ctx0" brushRef="#br0" timeOffset="80941.62">29229 4806 1270 0,'0'0'589'0,"0"0"-440"16,0 0 51-16,0 0-42 15,0 0-39-15,-118 76 0 16,93-35 66-16,2 3-64 16,0 6-34-16,5 2-23 15,7 2-12-15,7-4-11 16,4 1-8-16,4-8-18 15,23-4-6-15,9-9 2 0,5-12-10 16,11-10 13-16,6-8 3 16,0-4-1-16,0-20 7 15,-5-8-1-15,-8-6 24 16,-7-6 79-16,-11-3 5 16,-9-3-22-16,-7 2-12 15,-7 4-31-15,-4 2 8 16,0 6-28-16,-2 6 8 15,-13 6-13-15,-6 3-40 16,-6 10 0-16,-6 3 0 16,-14 8 0-16,-8 1-15 15,-44 46-104-15,15-1-415 16,8-2-902-16</inkml:trace>
  <inkml:trace contextRef="#ctx0" brushRef="#br0" timeOffset="81638.55">29417 6429 768 0,'0'0'1051'15,"0"0"-774"-15,0 0 110 16,0 0-19-16,0 0-162 15,-117 3-98-15,86 42 21 0,-2 13-2 16,-5 8-20 0,7 8-4-16,2 4-28 0,14-2-34 15,7-1-13 1,8-7-17-16,14-8-10 0,22-10 5 16,8-12-5-16,8-16-1 15,6-15 1-15,2-7-1 16,-2-17 6-16,0-19-6 15,-7-8 0-15,-8-8 8 16,-8-6 8-16,-6-4 19 16,-12 0 16-16,-5-4-12 0,-8 1 12 15,-4 3-26 1,0 4-11-16,-16 12 13 0,-13 10-14 16,-13 16 3-16,-16 18-16 15,-17 6-17-15,-54 70-73 16,17-2-273-1,16 6-947-15</inkml:trace>
  <inkml:trace contextRef="#ctx0" brushRef="#br0" timeOffset="82740">29109 8718 1220 0,'0'0'676'16,"0"0"-326"-16,0 0 152 15,0 0-266-15,0 0-54 16,0 0-53-16,0 0-9 15,-15-78-8-15,15 64-25 16,2 1-15-16,9-2-15 16,3 1-15-16,3 0-18 15,6 4-13-15,6 2-11 16,4 4-1-16,2 4 1 16,3 0-1-16,-5 14 1 0,-1 12 0 0,-10 10-11 15,-6 4-7-15,-9 9-7 16,-7 1 1-16,-5 0 15 15,-24 0 9-15,-8-2 2 16,-11-4 5-16,-5-2 11 16,-3-1-10-16,5-5 11 15,6-9-4-15,14-2 3 16,9-9 5-16,13-8-10 16,7-4 1-16,2-4-9 15,16 0-4-15,21 0 21 16,24-6 8-16,12-9-12 15,12 1-9 1,2-1-9-16,-8 1 1 0,-11 2 0 0,-17 2-1 31,-16 3-1-31,-15 2 1 0,-11 0 0 0,-4 4 0 32,-2 1-8-32,-1 0-82 0,-2 0-414 0,0 0-625 0</inkml:trace>
  <inkml:trace contextRef="#ctx0" brushRef="#br0" timeOffset="85267.82">29156 10664 712 0,'0'0'1169'15,"0"0"-927"-15,0 0 295 16,0 0-239-16,-56-113-88 15,48 101-60-15,-4 6-2 16,-1 6 2-16,-9 0-89 16,-12 27-32-16,-3 13-13 15,-6 10-7-15,3 10 6 0,6 4-3 16,14 2 3-16,11-2-6 16,9-4-3-16,14-5 5 15,26-13-5-15,16-10-6 16,13-14-14-16,6-16-1 15,4-2-4-15,-4-16 4 16,-5-16 4-16,-15-10 1 16,-12-9 10-16,-14-7 29 15,-14 0 22-15,-15-4 27 16,0 4 1-16,-15 6-4 16,-19 8-12-16,-7 8-63 15,-5 10 0-15,-5 13 0 16,-5 13 0-16,-2 0 0 0,-13 50-158 15,15-1-548-15,16 3-1110 16</inkml:trace>
  <inkml:trace contextRef="#ctx0" brushRef="#br0" timeOffset="85944.53">29314 12633 1159 0,'0'0'776'0,"0"0"-438"16,0 0 220-16,0 0-299 0,-124 12-85 15,84 24-74-15,-5 12-6 16,1 10 4-16,3 10-43 16,3 5-14-16,11 3-17 15,10-4-9-15,15-4 6 16,2-8-15-16,21-10-5 15,20-11 17-15,12-13 14 16,9-14 1-16,6-12-15 16,5-4-11-16,-2-25 5 15,-6-7-11-15,-9-10 11 0,-11-4 27 16,-14-4 15 0,-14-2 17-16,-13-4 9 15,-4 0-80-15,-10 0 0 0,-22 5 0 16,-10 7 0-16,-7 8 0 15,-5 14 0-15,-4 14 0 16,0 12 0-16,-8 18-99 16,15 14-430-16,14 4-944 0</inkml:trace>
  <inkml:trace contextRef="#ctx0" brushRef="#br0" timeOffset="89109.52">29055 14484 1920 0,'0'0'479'16,"0"0"-7"-16,0 0-143 16,0 0-100-16,0 0-77 0,0 0-7 15,0 0-10 1,-8 2-30-16,8-12 25 15,0-12-130-15,8-9 0 16,4-9 0 0,5-10 0-16,6-4 0 0,-1-4 0 0,1 4 0 15,-6 12 0-15,-3 12 0 16,-5 12 0-16,-7 14 0 31,-2 4 0-31,0 14 0 16,-2 22 0-16,-7 18 0 0,0 8 0 15,2 14 0 1,3 4 0-16,2 1 0 16,2 3 0-16,0-2 0 0,0 2 0 15,0-3 0-15,0-11 0 16,0-2-3-16,4-10-60 16,0-12-52-16,1-8-80 15,-1-10-167-15,3-7-189 16,-5-7-36-16,1-5 267 15,-3-5 151-15,0-2 119 16,-19 1 50-16,-7-2 95 16,-8 2 154-16,-6 1 102 15,1 2-24-15,3-1-33 0,7-1-23 16,9 0-25 0,9 1-72-16,6-5-53 0,5 0-43 15,0 0-27-15,9 0 6 16,22 0-30-16,16-5-3 15,13-3-15-15,4 3-9 16,1-4-12-16,-9 4-32 16,-13 2-14-16,-20 1-10 15,-13 2 8-15,-10 0 41 16,-7 0-5-16,-21 0-99 16,3 0-232-16,7 0-622 0</inkml:trace>
  <inkml:trace contextRef="#ctx0" brushRef="#br0" timeOffset="94198.98">30785 4918 1262 0,'0'0'634'15,"0"0"-299"1,0 0 191-16,0 0-254 0,0 0-59 15,0 0-47-15,0 0-31 16,0 0-45-16,-2 5-14 16,-12 7-13-16,-9 8-34 15,-2 14 1-15,-10 10-15 16,2 10-2-16,2 6-3 16,9 4-10-16,10-1 0 0,12-3 0 15,0-4 0-15,27-8 13 16,13-10-7-16,14-10-5 15,6-12-1-15,7-12-1 16,3-4-12-16,-6-16 13 16,-7-14 1-16,-10-8 14 31,-9-8-6-31,-13-4 21 0,-12-5 12 0,-8 0-7 16,-5 0-7-16,0 3 1 15,-14 4-11-15,-5 6-4 16,-10 6-14-16,-8 8 0 15,-3 5 0-15,-4 8 0 0,-5 9 0 16,-1 6 0 0,2 0-51-16,-6 26-147 0,17 4-653 15,12-2-861-15</inkml:trace>
  <inkml:trace contextRef="#ctx0" brushRef="#br0" timeOffset="94978.76">30802 6334 1332 0,'0'0'851'0,"0"0"-546"16,0 0 82-16,0 0-182 16,0 0-142-16,0 0-26 15,-139 102 1-15,105-45 1 16,7 3 10-16,7 2 21 15,11-2-8-15,9-1-25 16,2-8-11-16,32-7 16 16,10-9 6-16,12-11-11 15,6-10-8-15,5-14-1 0,1 0-27 16,-6-8 11-16,-12-16 1 16,-7-8-11-16,-11-4 52 15,-13-5 12 1,-7-3 4-16,-12-2 20 0,0 0-31 15,-8 0-32-15,-13 0-10 16,-10 6-17-16,-8 6 0 16,-3 6 0-16,-4 10 0 15,-6 8 0-15,3 7 0 16,2 3-50-16,-4 18-167 16,11 7-594-16,13-1-788 0</inkml:trace>
  <inkml:trace contextRef="#ctx0" brushRef="#br0" timeOffset="96672.16">30626 8588 2112 0,'0'0'544'0,"0"0"-228"16,0 0 66-16,0 0-193 15,0 0-116 1,0 0 20-16,0 0 24 0,37-30-24 16,-20 10-18-16,3-6-33 15,5-6 0-15,-1-6-24 16,-4 2-18-16,-2 0 0 16,-7 4 0-1,-4 9 0-15,-5 9 0 0,-2 6 0 0,0 8 0 16,0 0 0-16,0 0 0 15,0 25 0 1,-7 13 0-16,-1 14 0 16,3 12 0-16,1 6 0 15,4 2 0-15,0-1 0 16,0-9 0-16,0-8 0 16,0-10 0-16,0-8-60 15,0-8-108-15,0-6-104 16,0-4-20-16,-10-2 29 15,-3-4 43-15,-5 0 48 16,-1-2 131-16,1-2 41 16,-1-2 119-16,4 0 81 15,1-4 8-15,3 2 40 0,5-1-35 16,4-2-42-16,2-1-45 16,0 0-30-16,0 0 11 15,0 0-107-15,2 0 0 16,18 0 0-16,18 0 0 15,20-4 0-15,15-2 0 16,8-2 0-16,5 3-111 16,-18 2-455-16,-31 3-747 0</inkml:trace>
  <inkml:trace contextRef="#ctx0" brushRef="#br0" timeOffset="97270.31">31093 10762 1655 0,'0'0'644'16,"0"0"-112"-16,0 0-150 16,0 0-102-16,0 0-96 0,0 0-62 15,-119-44-47 1,82 60-38-16,-4 16-5 0,1 10-1 16,5 8-8-16,10 4-1 15,14-2-20-15,11-4-1 16,2-5-1-16,32-13 9 15,12-10-19-15,12-14 10 16,9-6-8-16,-3-12-1 16,-6-20 9-16,-11-10 0 15,-13-8 7-15,-14-7-6 16,-13-5 43-16,-7-2-4 16,-2 0-40-16,-23 5 0 0,-6 9 0 15,-5 14 0-15,-7 14 0 16,-3 18 0-16,-4 4 0 15,-23 71 0 1,13-1-180-16,9 2-783 0</inkml:trace>
  <inkml:trace contextRef="#ctx0" brushRef="#br0" timeOffset="98073.34">30968 12695 1506 0,'0'0'528'0,"0"0"-2"15,0 0-24-15,0 0-208 16,0 0-71-16,-126-52-76 16,91 52-16-16,-5 6-44 15,-2 16-26-15,-1 10-5 0,3 4-21 16,5 4-35-16,8 2 0 15,11 2 0-15,14-1 0 16,2-3 0-16,16-4 0 16,19-8 0-16,12-8 0 15,8-10 0-15,10-10 0 16,5 0 0-16,-4-18 0 16,-1-6 0-1,-11-8 0-15,-10-2 0 0,-13-6 0 16,-15-7 0-16,-12-3 0 15,-4-4 0-15,-8 0 0 0,-21 4 0 16,-10 8 0 0,-5 10 0-16,-10 11 0 0,-31 21-150 15,12 0-558 1,6 15-930-16</inkml:trace>
  <inkml:trace contextRef="#ctx0" brushRef="#br0" timeOffset="99200.36">30908 14494 1341 0,'0'0'408'16,"0"0"146"-16,0 0-46 15,0 0-248-15,0 0-30 16,0 0-18-16,0 0-30 16,-48-40-71-1,28 40-35-15,-4 4-20 0,-7 22-26 0,-5 10-8 16,2 10-10-16,5 8-4 15,8 4 1-15,11 3-8 16,10-2-1-16,5-6 0 16,23-9-16-16,15-8-3 15,9-14-5 1,5-8 0-16,9-14 9 0,0-4-3 16,-1-20 18-1,-7-10 0 1,-8-6 1-16,-9 0 38 0,-12-9 2 0,-14 3 2 15,-13-6 25-15,-2 6-68 0,-10-4 0 16,-22 4 0-16,-15 5 0 31,-9 8 0-31,-10 7 0 16,-34 8 0-16,15 9-149 16,9 5-773-16</inkml:trace>
  <inkml:trace contextRef="#ctx0" brushRef="#br0" timeOffset="99941.67">30426 13481 580 0,'0'0'493'0,"0"0"-179"16,0 0 7-16,0 0 48 16,0 0-11-16,0 0-47 15,0 0-51-15,-2-6-43 16,2 6-23-16,0 0-35 16,-7 14-46-16,3 18-37 15,-5 16-8-15,2 16-35 16,1 29 3-16,1 27-17 15,5 28-2-15,0 17 1 0,0-13-8 16,7-9 2 0,4-21-3-16,-2-2-8 0,0-1 8 15,-1-7-1-15,-1-18-2 16,0-20-5-16,0-18 5 16,-1-7-1-16,3 5-5 15,3 2-1-15,-2 0 0 16,-1-8 1-16,1-12 1 15,-6-6 0-15,0-12 5 16,-2-8-6-16,1-6-1 16,-1-4-52-16,0-4-121 15,12-40-350-15,-1 2-326 0,0-2-452 0</inkml:trace>
  <inkml:trace contextRef="#ctx0" brushRef="#br0" timeOffset="101007.84">33084 4744 1930 0,'0'0'489'16,"0"0"-218"-16,0 0-4 15,0 0-164-15,0 0-58 16,-102 116 14-16,86-49 28 16,7 5-2-16,7 2 0 15,2-2-23-15,6-6-13 16,19-10-17-16,8-12 1 0,7-11 9 16,3-13 15-16,3-14-5 15,-1-6 8-15,-5-4-9 16,-4-24 20-1,-5-6-13-15,-6-9-13 0,-15-5 18 16,-2-4-63-16,-8-4 0 16,0-2 0-16,-10 4 0 15,-17 2 0-15,-8 7 0 16,-9 12 0-16,-12 8 0 16,-11 14 0-16,-9 11 0 15,-8 4-86-15,-17 46-284 0,24-4-477 16,23 0-659-16</inkml:trace>
  <inkml:trace contextRef="#ctx0" brushRef="#br0" timeOffset="101575.7">32901 6454 1625 0,'0'0'833'0,"0"0"-487"15,0 0 229-15,0 0-341 16,0 0-105-16,0 0-67 16,0 0-35-16,-104 3-5 15,73 19-21-15,-1 10 7 16,8 8-8-1,6 6-6-15,11 0-1 0,7-2 7 16,18-6-17-16,24-10 10 16,12-11-13-16,10-13 19 15,1-4 1-15,-1-18 0 16,-10-14 1-16,-14-11 35 0,-15-7 24 16,-11-4 13-1,-14-4 4-15,0-2-32 0,-23 5-45 16,-15 10 0-16,-13 13 0 15,-14 17 0-15,-13 15-30 16,-47 58-128-16,17 8-531 31,14 7-716-31</inkml:trace>
  <inkml:trace contextRef="#ctx0" brushRef="#br0" timeOffset="102175.71">32759 8620 887 0,'0'0'651'0,"0"0"-155"15,0 0 30-15,0 0-178 16,0 0-80-16,0 0-41 16,0 0-89-16,-76 25-58 15,54-2-23-15,0 9-23 16,-3 8 2-16,2 9-19 15,10 3-10-15,7 0-6 16,6-6-1-16,9-4-9 16,26-10-30-16,17-12-22 15,12-11 25-15,5-9-9 16,2-7 22-16,-11-18 23 16,-10-12 17-16,-17-7 67 0,-17-6 9 15,-14-6 10-15,-2-4-11 16,-27 0-34-16,-18 7-14 15,-11 11 1-15,-12 20-45 16,-12 22-40-16,-43 45-84 16,18 19-377-16,16 10-887 0</inkml:trace>
  <inkml:trace contextRef="#ctx0" brushRef="#br0" timeOffset="102743.39">32817 10560 1595 0,'0'0'687'16,"0"0"-324"-16,-130 9 21 16,68 26-122-16,7 19-106 15,8 14-50-15,15 12-10 16,22 4-40 0,10 1-28-16,33-11-8 0,27-14-13 15,18-16-6-15,13-24 0 16,5-18 0-16,-5-6 1 15,-8-32 5-15,-19-14 2 16,-22-14 35-16,-19-11 19 16,-23-7-6-16,-2-2-8 15,-36 4-22-15,-16 13-12 0,-10 17-3 16,-9 22-12-16,-6 24-10 16,4 8-34-16,-16 70-79 15,21-3-501-15,21 1-665 0</inkml:trace>
  <inkml:trace contextRef="#ctx0" brushRef="#br0" timeOffset="103377.66">32781 12314 1015 0,'0'0'1101'0,"0"0"-641"16,0 0 88-16,0 0-265 15,-140-64-97 1,104 64-72-16,1 0-23 16,-4 16-37-1,4 16-19-15,4 12-8 0,4 8 3 16,12 8-6-16,10 1-12 16,5-1-11-16,20-6 8 15,23-6-9-15,12-10-11 16,12-12-7-16,2-12-15 15,-2-14 3-15,-7 0 18 16,-9-18 12-16,-13-16 0 16,-13-6 30-16,-14-8 33 0,-11-2-1 15,0-3-7 1,-25 3-55-16,-8 9 0 0,-9 12 0 16,-6 17 0-16,-8 12 0 15,-35 60-63-15,14 7-243 16,10 7-1113-16</inkml:trace>
  <inkml:trace contextRef="#ctx0" brushRef="#br0" timeOffset="103979.01">32784 14077 1172 0,'0'0'951'0,"0"0"-479"16,0 0 125-16,0 0-290 15,-139-109-120-15,81 109-74 0,-2 12-31 16,4 30-22-16,10 19-15 15,10 15-22-15,12 4-13 16,17 6-2 0,7-3-8-16,13-9 2 0,29-14-1 15,16-14-1-15,16-20-7 16,8-14-1-16,5-12 7 16,0-12 0-16,-6-24 0 15,-17-14 1-15,-13-14 11 16,-22-27 7-16,-29-29 6 15,-15 8 7-15,-30 10-31 16,-20 17 0-16,-26 27 0 0,-36 12-15 16,-2 20-93-16,-29 36-179 15,44 34-443-15,41 8-813 0</inkml:trace>
  <inkml:trace contextRef="#ctx0" brushRef="#br0" timeOffset="104646.99">31725 13772 1134 0,'0'0'570'16,"0"0"-280"-16,0 0 241 0,0 0-228 15,0 0-81-15,0 0-9 0,0 0-17 16,0-4-59-16,0 26-20 16,0 12-29-16,0 6-14 15,0 12-17-15,0 11-9 16,0 6 3-16,0 10 14 31,0 3-65-31,0 8 0 0,0 2 0 16,0 3 0-16,2 1 0 15,0 2 0-15,0 1 0 0,0-1 0 16,2-2 0 0,-2-4 0-16,0-2 0 0,-2-5 0 15,0-5 0-15,0-4 0 16,0-6 0-16,-2-2 0 16,-4-4 0-16,0-1 0 15,2-7 0-15,-3-14 0 16,1-4-12-16,0-20-116 15,2-12-212-15,2-6-624 0</inkml:trace>
  <inkml:trace contextRef="#ctx0" brushRef="#br0" timeOffset="104812.51">32041 15557 1602 0,'0'0'356'16,"0"0"-356"0,0 0-651-16</inkml:trace>
  <inkml:trace contextRef="#ctx0" brushRef="#br0" timeOffset="139770.53">27064 13044 1056 0,'0'0'608'15,"0"0"-241"-15,0 0 99 16,0 0-141-16,0 0 7 16,0 0-72-16,-4 0-53 15,2 0-51-15,-2 0-51 16,2 0-13-16,2 0-22 15,0 0-18-15,0 0-52 16,0-8 0-16,0-8 0 0,0-8 0 16,6-13 0-16,0-4 0 15,1-8 0-15,-5-5 0 16,-2 2 0-16,0 2 0 16,0 8 0-16,0 14 0 15,0 10 0-15,0 10 0 16,0 8 0-16,-2 0 0 15,-1 0 0-15,1 12 0 16,0 20 0-16,2 12 0 16,0 16 0-16,0 11 0 0,0 7 0 15,0 8 0-15,0 6 0 16,0 0 0-16,0-1 0 16,0-7 0-16,0-10 0 15,0-10 0-15,0-14 0 16,2-11 0-16,0-16 0 15,1-6 0-15,-1-11 0 16,-2-5 0-16,0-1 0 16,0 0 0-16,0-7 0 15,-11-8 0-15,-14 1 0 16,-8 3 0-16,-5 0 0 16,-3 7 0-16,6 4 0 0,2 0 0 15,8 0 0-15,10 0 0 16,8 0 0-16,4 0 0 15,3 0 0 1,0 4 0-16,10 4 0 0,15-2 0 16,12-2 0-16,14-1 0 15,14-3 0-15,4 0 0 16,0 0 0-16,-7 0 0 0,-12-5-17 16,-19 1-26-1,-14 0 17-15,-10 3 14 0,-7-2 3 16,0-1-90-16,-5-2-145 15,-10-6-399-15,-1 2-503 0</inkml:trace>
  <inkml:trace contextRef="#ctx0" brushRef="#br0" timeOffset="140503.44">26848 12998 1465 0,'0'0'571'0,"0"0"-316"16,0 0 92-16,0 0-99 15,0 0-28-15,0 0 10 16,0 0-32-16,0-12-69 16,0 12-55-16,0-4-46 15,0-2-5-15,0-6 14 16,4-6-13-16,5-6-16 15,5-7-1-15,-3-5-6 16,-1-1 17-16,0-6 19 16,-6 3 8-16,-2 0 0 0,-2 6 8 15,0 8-20 1,0 8-33-16,0 4 0 0,0 8 0 16,0 2 0-16,0 4 0 15,0 0 0-15,0 0 0 16,0 6 0-16,0 16 0 15,0 14 0 1,0 12 0-16,3 12 0 0,3 11 0 16,-2 5 0-16,4 2 0 15,-4 2 0-15,1 0 0 0,-1-4 0 16,-2-5 0-16,2-5 0 16,1-10 0-16,-3-10 0 15,-2-8 0-15,2-12 0 16,-2-9-18-16,0-8-56 15,0-5-31-15,0-2 5 16,0-2-41-16,-7 0-15 16,-12 3 22-16,-10 2 12 15,-7 1 77-15,-6 8 45 16,-5 2 42-16,4 5 64 16,6-1 11-1,8 2 18-15,10-6-20 0,13-2-2 16,6-4-26-16,10-4 4 0,27-4-2 15,19-2-89-15,17 0 0 16,14-16 0-16,3-2 0 16,-3-2 0-16,-14 4 0 15,-19 3 0 1,-19 6 0-16,-18 3 0 0,-11 4 0 31,-6 0 0-31,0 10-68 0,0 13-459 16,0 4-613-16</inkml:trace>
  <inkml:trace contextRef="#ctx0" brushRef="#br0" timeOffset="141443.81">27300 14323 459 0,'0'0'222'16,"0"0"38"-16,0 0-27 16,0 0-58-16,0 0-27 15,0 0-58-15,0 0-55 16,14-6-26-16,-12 6 0 15,0 0-8-15,0 0 22 16,0 0 116-16,-2 0 61 16,2 0 19-16,-2 0 70 0,0 0 5 15,0 4-36 1,0 4-31-16,-6 0-30 0,-7 5-78 16,-5-4-61-1,-3 1-25-15,-2-2-19 0,-2-3-2 16,0-5-6-16,5 0 1 15,2 0 11-15,5-14 6 16,2-4 0-16,4-3 20 16,1-1-17-16,1 2-3 15,5 4 3-15,0 2 15 16,0 0-2-16,0 2-16 16,7 0 3-16,10 0-6 15,1 4-3-15,4 0-18 0,1 4 0 16,-1 4 0-16,1 0 0 15,-6 18 0-15,-1 12 0 16,-3 10 0-16,-7 6 0 16,0 10 0-16,-4 8 0 15,-2 7 0-15,0 1 0 16,0-2 0-16,-5 2 0 16,-8-8 0-16,-6 1 0 15,-2-5 0-15,-8-2 0 16,-7-4 0-16,-4-4 0 15,-7-4 0-15,-2-10 0 16,0-8 0-16,2-10 0 16,7-5 0-16,5-13 0 0,10 0 0 15,7-28 0-15,9-11 0 16,9-5 0-16,0-2 0 16,13-2 0-16,14 8 0 15,6 6 0-15,4 12 0 16,1 10 0-16,-1 12 0 15,3 0 0-15,-1 12 0 16,-2 20 0-16,1 8 0 0,0-2 0 16,-1 2 0-16,4-6 0 15,-3-10 0-15,-1-8 0 16,-1-12 0-16,-1-4 0 31,-4-12 0-31,2-16 0 0,-2-12 0 0,0-10 0 16,0-2 0-16,-3 0 0 15,-1 6 0 1,-9 10 0-16,-7 8 0 0,-7 16-20 16,-4 6-235-16,-8 6-590 15,-9 0-965-15</inkml:trace>
  <inkml:trace contextRef="#ctx0" brushRef="#br0" timeOffset="142305.5">27214 14440 1577 0,'0'0'477'0,"0"0"-183"15,0 0-37-15,0 0-150 16,0 0-63-16,0 0 20 16,0 0 55-16,-25-14-44 15,7 7-12-15,0-3-20 0,2-4 14 16,5-2 95-16,7-4-28 15,4 2-31-15,0-4-12 16,7 0-23-16,15 4 5 16,4-4-3-16,3 4-25 15,-2 8-4-15,0 6-8 16,-5 4-5-16,-1 6-6 16,-4 22-12-16,-3 14 11 15,-1 12-1-15,0 6-9 16,-1 9 6-16,-6-1-7 0,-4 2-6 15,-2-2 6 1,0-1-7-16,-18-4 5 0,-13 0 1 16,-7-5 1-16,-6-4 0 15,-5-2 1-15,0-10-1 16,0-6 13-16,5-7-12 16,3-10-1-16,10-6 1 15,6-12-1-15,8-1 18 16,8-5-7-16,7-18-10 15,2-4 4-15,0-4-5 16,21-1 0-16,6 2 1 16,4 2 0-16,3 6 6 15,1 0 4-15,4 10 1 0,-1 6-3 16,-1 6-8-16,1 0 8 16,1 0-7-16,-2 18-2 15,3 4 0-15,0 4 0 16,3-2 2-16,-1-2-4 15,3-8 2-15,-1-6-18 16,-2-8 6-16,-6 0 11 16,-8-22 1-16,-5-8 0 0,-9-6 1 15,-5-4 16 1,-3-2-10-16,-4-2 4 0,-2 4-10 16,0 5 0-16,0 11 11 15,0 6 8-15,0 2-7 16,0 10-13-16,-4-2 0 15,2 4 0-15,2 2-80 16,0-2-133-16,0-4-406 16,13 4-612-16</inkml:trace>
  <inkml:trace contextRef="#ctx0" brushRef="#br0" timeOffset="142446.63">27987 14865 2431 0,'0'0'761'15,"0"0"-403"-15,0 0-228 16,0 0-130-16,0 0-700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33:00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 2923 1833 0,'0'0'598'0,"0"0"-266"0,0 0 1 16,0 0-75-16,0 0-29 16,0-108-71-16,0 102-34 15,0 6-28-15,0 0-51 16,-14 16-6-16,-13 36-37 15,-15 45 5-15,5 37 5 16,6 0-12-16,19-24 2 16,12-35-2-1,14-31-9-15,23 0 7 0,17-8-7 16,17-10-3-16,14-24 12 16,9-8-5-16,-1-40 5 15,-4-18 0-15,-9-30 6 0,-17-27 7 16,-29-25-11-16,-21 11-2 15,-13 29 19 1,-11 36-18-16,-12 34 23 0,-6 4-24 16,-6 8 0-16,-13 10 0 15,-2 14 0-15,-8 8 0 16,-7 30 0-16,-4 14 0 16,-2 8 0-16,4 6 0 15,9-5 0-15,6-10 0 16,17-10 0-16,8-15 0 0,14-12 0 15,9-12 0-15,4-2 0 16,0-14 0-16,10-20 0 31,9-8 0-31,-2-2 0 0,1 8 0 16,-3 11 0-16,-3 14 0 16,-1 11 0-16,3 0 0 15,7 25 0-15,10 15 0 16,8 11 0-16,5 9 0 15,10 4 0-15,2 0 0 16,-1-6 0-16,-2-8 0 16,-7-8 0-16,-13-12 0 15,-9-12 0-15,-10-5 0 16,-8-9 0-16,-4-2-3 16,-2-2-24-16,0 0-84 0,0-27-261 15,0 2-486-15,0-5-638 16</inkml:trace>
  <inkml:trace contextRef="#ctx0" brushRef="#br0" timeOffset="173.05">2455 2925 1420 0,'0'0'1230'0,"0"0"-608"15,0 0-171-15,0 0-284 0,0 0-107 16,0 0-60-16,0 0-72 15,-4-13-224-15,8 32-403 16,0 3-1182-16</inkml:trace>
  <inkml:trace contextRef="#ctx0" brushRef="#br0" timeOffset="298.86">2605 3302 2465 0,'0'0'849'15,"0"0"-389"-15,0 0-294 0,0 0-91 16,0 0-75-16,0 0-214 16,0 0-644-16,17-82-539 0</inkml:trace>
  <inkml:trace contextRef="#ctx0" brushRef="#br0" timeOffset="471.97">2758 3060 515 0,'0'0'1945'16,"0"0"-1248"-16,0 0-365 16,0 0-114-16,0 0-122 15,0 0-62-15,142-111-34 16,-92 93-46-16,-8 12-238 0,-11 6-345 16,-19 0-269-16</inkml:trace>
  <inkml:trace contextRef="#ctx0" brushRef="#br0" timeOffset="776.75">1695 4118 2448 0,'0'0'845'15,"0"0"-472"-15,0 0-116 0,0 0-84 16,0 0-173-1,176-68 0-15,-11 2 0 0,20-4 0 16,-2 2 0-16,-30 14 0 16,-43 15 0-16,-30 10 0 15,-29 8 0-15,-22 6 0 16,-4 0 0-16,-8 1 0 16,-8 0 0-1,-9 4 0-15,0 2 0 0,-7 6-9 0,-12 2-306 31,1 4-496-31,9 6-707 0</inkml:trace>
  <inkml:trace contextRef="#ctx0" brushRef="#br0" timeOffset="1466.76">5435 3445 1098 0,'0'0'1242'16,"0"0"-765"-16,0 0-94 16,0 0 82-16,0 0-237 15,0 0-25-15,0 0-203 0,-2-76 0 16,-24 138 0 0,-14 40 0-16,0 4 0 0,2-3 0 15,11-17 0-15,13-32 0 16,6-8 0-16,1-12 0 15,7-22 0-15,0-12 0 16,11-44 0-16,22-44 0 16,15-41 0-16,3-15 0 15,-9 16 0-15,-11 33 0 16,-16 40 0-16,-7 20 0 16,-2 7 0-16,-1 12 0 15,-1 8 0-15,0 8 0 16,6 34 0-16,5 20 0 0,3 17 0 15,6 11 0-15,3 6 0 16,2 0 0-16,0-2 0 16,-2-9 0-16,-5-15-129 15,-9-16-248-15,-13-22-201 16,0-14-148-16,-8-10 174 0</inkml:trace>
  <inkml:trace contextRef="#ctx0" brushRef="#br0" timeOffset="1638.79">5425 3667 309 0,'0'0'1638'0,"0"0"-920"0,0 0-191 16,0 0-203-16,0 0-93 15,0 0-86-15,0 0-91 16,14-14-36-16,30 14-4 16,9 0-14-16,8-8-102 15,-3-12-210-15,-16 0-503 16,-20 2-926-16</inkml:trace>
  <inkml:trace contextRef="#ctx0" brushRef="#br0" timeOffset="2276.79">5510 2930 1595 0,'0'0'685'0,"0"0"-306"15,-114-32-37-15,63 32-98 0,-3 0-47 16,1 15-74-16,-1 21-39 16,1 14 6-1,-1 17 6-15,-4 23-10 0,-4 28-22 0,0 22-10 16,8 5 3-16,18-9-57 15,18-13 0-15,18-17 0 16,0-14 0-16,12-17 0 16,10-21 0-16,7-8 0 15,11 6 0-15,9 0 0 16,13 2 0-16,6-10 0 16,5-7 0-16,8-14 0 15,0-6 0-15,6-12 0 16,-2-5 0-16,-3 0 0 15,-4-19 0 1,-4-10 0-16,-2-5 0 0,-4-6 0 0,-3-4 0 31,-3-6 0-31,-4-6 0 16,-6-6 0-16,-6-9 0 16,-6-5 0-16,-9-4 0 15,-8-4 0-15,-9-4 0 16,-8-1 0-16,-6-1 0 15,0 0 0-15,-2-5 0 16,-18-1 0-16,-5-2 0 16,-6 4 0-16,-5 2 0 15,-6 10 0-15,-9 9 0 16,-5 15 0-16,-11 14 0 16,-10 16 0-16,-24 18 0 15,3 10 0-15,-4 14 0 0,-27 58-80 16,37-6-665-16,7 0-977 0</inkml:trace>
  <inkml:trace contextRef="#ctx0" brushRef="#br0" timeOffset="3031.85">6167 4303 1422 0,'0'0'343'0,"0"0"-40"15,0 0-21-15,0 0 14 16,0 0 25-1,0 0-125-15,0 0-23 0,-88-98 16 16,84 96-30-16,2 2 0 16,0 0-90-16,2 0-28 15,0 0-23-15,0 0-17 16,0 10 47-16,12 8 28 0,11 4-76 16,13 6 0-1,18 6 0-15,37 14 0 0,48 23 0 16,48 23 0-16,31 16 0 15,7 6 0-15,-7-2 0 16,-21-11 0-16,-18-9 0 16,-40-22 0-16,-43-22 0 15,-41-20 0-15,-23-13 0 16,-8-3 0-16,-9-5 0 16,-4-2 0-16,-8-5 0 15,-3-1 0-15,0-1 0 16,0 0 0-16,0 7 0 15,-3-2-492-15,-3 4-686 0</inkml:trace>
  <inkml:trace contextRef="#ctx0" brushRef="#br0" timeOffset="3773.13">8629 5065 1687 0,'0'0'689'16,"0"0"-303"-16,0 0 89 16,0 0-184-16,0 0-78 15,0 0-63-15,0 0-80 16,-100-46-19-16,54 50-6 15,-6 24-36-15,-6 14 21 16,-2 12-30-16,1 12 0 16,10 10 0-16,5 23 0 15,17-7 0-15,10 5 0 16,14 1 0 0,3-18 0-16,22 12 0 0,14-5 0 15,13-4 0-15,7-7 0 0,6-5 0 16,5-11 0-16,4-12 0 15,1-10 0-15,3-14 0 16,4-12 0-16,3-12 0 16,0 0 0-1,1-14 0-15,-1-16 0 0,-4-4 0 16,-2-8 0-16,-4-6 0 16,-6-6 0-16,-3-4 0 15,-5-5 0-15,-8-1 0 16,-7-4 0-16,-10 0 0 15,-10-4 0-15,-12-5 0 16,-9 0 0-16,-2-4 0 0,0 1 0 16,-20 0 0-1,-7 4 0-15,-7 5 0 0,-10 5 0 16,-14 8 0 0,-13 10 0-16,-36 8 0 0,-37 24 0 15,-35 20 0 1,-1 44-105-16,43 6-563 15,47 2-563-15</inkml:trace>
  <inkml:trace contextRef="#ctx0" brushRef="#br0" timeOffset="4440.14">8827 5466 1737 0,'0'0'1217'16,"0"0"-618"-16,0 0-257 16,0 0-141-16,0 0-201 0,0 0 0 15,0 0 0-15,-2 104 0 16,-1-54 0-16,1-2 0 15,2-7 0-15,0-11 0 16,0-10 0-16,0-10 0 16,0-8 0-16,0-2 0 15,0 0 0-15,0-14 0 16,0-14 0-16,0-10 0 16,0-14 0-16,0-6 0 15,2-5 0-15,10 3 0 16,-1 8 0-16,3 8 0 15,1 10 0-15,1 8 0 16,3 6 0-16,2 5 0 0,-1 9 0 16,-1 6 0-16,0 0 0 15,-4 3 0-15,-3 17 0 16,-10 3 0-16,-2 8-128 16,-5 1 13-16,-17 2 22 15,-7 0 39-15,2-2 40 16,2-8 14-16,8-6 0 15,7-8 4-15,8-4-2 16,2-6 2-16,0 0 14 16,16 0-16-16,13 0 8 15,5 4-10-15,3 2-35 16,3 6-16-16,-1 4-33 16,-8 4 9-16,-12 4 21 0,-5 5 21 15,-14-4 25-15,0 2 8 16,-24-1 38-16,-22-4 46 15,-11-2-5-15,-10-4-7 16,-6-2-12-16,2-2-37 16,-6 0-23-16,19-4-179 15,21-4-667-15</inkml:trace>
  <inkml:trace contextRef="#ctx0" brushRef="#br0" timeOffset="5275.28">9769 5971 730 0,'0'0'782'0,"0"0"-485"0,0 0 214 31,0 0-123-31,0 0-22 0,0 0-88 0,0 0-69 15,-17-26-14-15,15 26-59 16,2 0-32-16,0 0-4 16,0 0-100-1,0 0 0-15,4 0 0 0,32 21 0 16,41 19 0-16,53 24 0 16,62 16 0-16,30 6 0 15,8-8 0-15,-21-11 0 0,-41-16 0 16,-39-11 0-16,-40-11 0 15,-33-9 0-15,-25-10 0 32,-7 0 0-32,-6-4 0 0,-5-2 0 0,-10-2 0 15,-3-2 0-15,0 0 0 16,0 0 0-16,0 0 0 16,0 2 0-16,0 0 0 15,2 0 0-15,2 6-98 16,-1 0-549-1,-1 0-405-15</inkml:trace>
  <inkml:trace contextRef="#ctx0" brushRef="#br0" timeOffset="5763.45">12000 6569 1217 0,'0'0'1463'0,"0"0"-932"15,0 0-257-15,0 0-61 16,0 0-118-16,0 0-80 16,0 0-15-16,0 70 0 0,0-46 0 15,0-6-43-15,0-6-19 16,0-8 11-16,0-4 51 15,0 0 6-15,2-8 20 16,1-12 4-16,-3-2 19 16,0-2 8-16,-7 0-22 15,-15 2-2-15,-8 8 10 16,-7 6-28-16,-8 8-13 16,-9 6 8-16,-1 28-9 15,1 12 23-15,5 15 6 0,11 4 9 16,18 6 5-16,18-3-44 15,2-6 0-15,38-10 0 16,17-12 0 0,17-14 0-16,6-16 0 0,2-10 0 15,-7 0 0-15,-15-22 0 16,-12-2 0-16,-21-2 0 16,-8-2 0-16,-11 4 0 15,-6 2 0-15,0 6 0 16,-9 2 0-16,-11 6-156 15,-15 6-317-15,3 2-404 0,3 0-385 16</inkml:trace>
  <inkml:trace contextRef="#ctx0" brushRef="#br0" timeOffset="6367.76">11957 6204 1084 0,'0'0'907'15,"0"0"-514"-15,-142-22-15 0,80 22-33 32,0 0-107-32,-1 26-106 0,3 12-19 0,4 16-8 15,0 14-26-15,9 9-1 16,5 5-22-16,9 4-13 15,8 3 34-15,10-3-9 16,11 0-68-16,4-4 0 16,0-2 0-16,21-3 0 15,10-9 0-15,8-10 0 16,7-10 0-16,8-10 0 16,4-8 0-16,9-10 0 15,6-8 0-15,5-6 0 16,0-4 0-16,-2-2 0 0,-1 0 0 15,-3-8 0-15,-3-6 0 32,-4-4 0-32,-5-2 0 0,-2-2 0 0,-5-8 0 15,-2-4 0-15,-4-8 0 16,-5-11 0-16,-2-5 0 16,-9-6 0-1,-8-6 0-15,-7 0 0 0,-9 0 0 16,-7 0 0-16,0 2 0 15,-7-1 0-15,-16 5 0 0,-10 2 0 16,-8 5 0-16,-9 6 0 16,-10 6 0-16,-9 7 0 15,-10 6 0-15,-6 10 0 16,-35 10-59-16,20 6-761 16,13 6-1136-16</inkml:trace>
  <inkml:trace contextRef="#ctx0" brushRef="#br0" timeOffset="7736.34">12833 7046 1624 0,'0'0'538'0,"0"0"-408"16,0 0 173-16,0 0-45 15,0 0-31-15,0 0-44 0,0 0-17 16,-20-32-12-16,20 32 7 16,0 0-32-16,0 0-38 15,0-2-5-15,0 2-40 16,0 0-46-16,0 0 0 15,0 0 0-15,0 0 0 16,18 0 0-16,43 20 0 16,61 22 0-16,67 19 0 15,36 13 0-15,16 2 0 16,-10 0 0-16,-30-6 0 16,-14-4 0-16,-40-11 0 15,-47-15 0-15,-39-17 0 16,-28-8 0-16,-8-5 0 0,-8-2 0 15,-5-2 0-15,-12-4 0 16,0-2 0 0,0 0 0-16,0 0 0 0,0 0 0 15,6 2 0-15,3 2 0 16,20 6-128-16,0 2-695 16,0-2-500-16</inkml:trace>
  <inkml:trace contextRef="#ctx0" brushRef="#br0" timeOffset="8263.14">15221 7622 808 0,'0'0'1728'0,"0"0"-981"16,0 0-233-16,0 0-215 15,0 0-299-15,0 0 0 16,0 0 0-16,-13-20 0 15,7 66 0-15,1 14 0 16,0 12 0-16,1 4 0 16,2-5 0-16,2-8 0 15,0-12 0-15,0-15 0 16,0-16 0-16,0-14 0 16,0-6-72-16,0-20-233 0,0-24-442 15,0-45-123-15,0-11 206 16,-2 6-422-16,0 10 1086 15,-3 45 322-15,-1 14 444 16,-2-1-92-16,4 4 26 16,-2 4-107-16,3 5-218 15,1 9-61-15,2 4-314 16,0 0 0-16,0 4 0 16,18 17 0-16,8 7 0 15,8 6 0-15,7 2 0 0,3 2 0 16,-1-4 0-1,-1 0 0-15,-7-4 0 0,-6 0 0 16,-11-4 0-16,-7 2 0 16,-7 3 0-16,-4-2 0 15,-2 4 0-15,-22 1 0 16,-10-3 0-16,-6 2 0 16,-5-5 0-16,-1-4 0 15,3-6 0-15,10-4 0 16,4-6 0-16,11-6 0 15,16-12-228-15,2-16-477 0,0-6-823 16</inkml:trace>
  <inkml:trace contextRef="#ctx0" brushRef="#br0" timeOffset="8865.15">15354 7315 1458 0,'0'0'574'0,"0"0"-85"15,-117-32 1 1,55 26-164-16,-8 6-65 0,4 0-83 16,-3 20-59-16,6 12-40 15,3 6 1-15,7 10-38 16,8 7-42-16,8 3 0 15,8 7 0-15,8 6 0 16,8 5 0-16,11 4 0 16,2 3 0-16,7-1 0 15,20-2 0-15,6-8 0 0,5-6 0 16,6-8 0-16,7-9 0 16,5-9 0-16,9-8 0 15,1-10 0-15,8-8 0 16,4-8 0-16,-2-6 0 15,0 0 0-15,-3-6 0 16,1-14 0-16,-8-2 0 16,-3-7 0-16,-5-3 0 15,-7-1 0-15,-6-6 0 16,-6-3 0-16,-5-4 0 16,-3-2 0-16,-6-6 0 0,-3-2 0 15,-7-6 0-15,-3-1 0 16,-8-1 0-16,-4 4 0 15,0 2 0-15,-4 4 0 16,-21 1 0-16,-4 5 0 16,-11 2 0-16,-7 0 0 15,-7 6 0-15,-10 4 0 16,-5 4 0-16,-8 10 0 16,-8 8 0-16,-38 14 0 0,21 4-368 31,13 14-1469-31</inkml:trace>
  <inkml:trace contextRef="#ctx0" brushRef="#br0" timeOffset="10762.62">16017 7353 728 0,'0'0'386'15,"0"0"-134"-15,0 0 8 16,0 0-10-16,0 0 12 16,0 0-59-16,0 0-31 15,-25 4-2-15,23-4-53 16,0 0-5-16,2 0-2 16,0 0 41-16,0 0-3 15,0 0-3-15,0 0 22 0,0 0-1 16,0 0-32-16,0 0-17 15,0-6-71-15,-2 0-46 16,-2 0 0-16,1 0 0 16,3-2 0-16,0 0 0 15,0-6 0-15,0-6 0 16,25-10 0-16,17-14 0 16,18-15 0-16,40-23 0 15,43-32 0-15,44-30 0 16,11-13 0-16,-30 23 0 15,-48 33 0-15,-49 42 0 16,-19 10 0-16,-4 1 0 0,-1 0 0 16,-7 4 0-16,-15 14 0 15,-14 10 0-15,-5 10 0 16,-6 6 0-16,0 4 0 16,0 0 0-16,0 6-62 15,0 8-110-15,0 4-151 16,0 2-239-16,-4-8-229 15,-5-4-341-15</inkml:trace>
  <inkml:trace contextRef="#ctx0" brushRef="#br0" timeOffset="11079.49">17855 5560 1275 0,'0'0'611'0,"0"0"-76"0,0 0-76 15,0 0-76 1,0 0-55-16,0 0-167 0,0 0-92 16,22 13-56-16,-22 42 16 15,0 14 7-15,0 5-36 16,0 0 12-16,0-6-12 15,0-7 1-15,0-15 0 16,0-10-1-16,0-14-6 16,3-10-1-16,-3-10-119 15,0-2-66-15,0-24-136 16,-5-10-453-16,-6-5-123 0</inkml:trace>
  <inkml:trace contextRef="#ctx0" brushRef="#br0" timeOffset="11299.15">17851 5532 1809 0,'0'0'793'16,"0"0"-243"-16,0 0-227 0,0 0-77 15,0 0-120-15,0 0-58 16,0 0-4-16,144-90-32 16,-92 78-23-16,4 4-3 15,-10 0-6-15,-5 2-11 16,-12 2-47-16,-14 4-40 0,-11 0-73 15,-4 0-72 1,-22 32-107-16,-9 0-13 0,-7 2-451 0</inkml:trace>
  <inkml:trace contextRef="#ctx0" brushRef="#br0" timeOffset="11504.23">17815 5923 1335 0,'0'0'524'0,"0"0"59"15,0 0-87-15,0 0-182 16,0 0-89-16,120-16-93 0,-75 4-44 16,-1 2-44-1,-3 2-31-15,-8 2-13 0,-9 4-91 16,-10 2-83-16,-7 0-105 16,-7 0-101-16,-16 22-109 15,-10 0 126-15,-3 2-415 0</inkml:trace>
  <inkml:trace contextRef="#ctx0" brushRef="#br0" timeOffset="11708.8">17860 6154 1068 0,'0'0'589'0,"0"0"-254"15,0 0 163 1,0 0-123-16,0 0-20 16,0 0-107-16,116 16-45 0,-58-18-89 15,4-10-60-15,1 2-30 16,-8 2-24-16,-13 0-6 15,-15 2 5-15,-16 4-19 16,-11-2-2-16,0 2-44 16,-20 2-32-16,-4 0-41 15,-5 0-143-15,0-4-193 16,6 0-286-16,10-4-771 0</inkml:trace>
  <inkml:trace contextRef="#ctx0" brushRef="#br0" timeOffset="12377.14">18161 5267 658 0,'0'0'977'0,"0"0"-659"15,0 0 18-15,0 0-7 0,-135-101-91 16,102 88-127-16,2 7-66 16,-5 6 29-16,-3 0-8 15,-6 10 0-15,-8 17-3 16,-5 10-5-16,-5 12-16 16,-1 9 3-16,2 8 9 15,3 8-7-15,8 2-22 16,9 4 11-16,11-1 21 15,12-1 2-15,11-4 7 16,8 2-12-16,2 0-8 16,23 3-14-16,8-1-19 0,7-4-1 15,9 0-4 1,4-5-8-16,7-7 18 0,3-6-1 16,1-8-7-16,2-8 7 15,-7-14-10-15,1-10 11 16,-2-14-3-16,0-2-1 15,2-10 16-15,3-16-15 16,-3-12-15-16,2-6 0 16,-4-8 0-16,-2-6 0 15,-4-9 0-15,-4-5 0 16,-3-10 0-16,-3-7 0 16,-2-2 0-16,-9-2 0 15,-4 7 0-15,-11 6 0 16,-11 5 0-16,-5 9 0 0,0 5 0 15,-14 4 0 1,-13 5 0-16,-4 4 0 0,-11 6 0 16,-12 0 0-16,-13 6 0 15,-12 6 0-15,-13 9 0 16,-9 15 0-16,-50 15-108 16,24 20-576-16,16 5-966 0</inkml:trace>
  <inkml:trace contextRef="#ctx0" brushRef="#br0" timeOffset="13131.39">15810 8209 1239 0,'0'0'362'0,"0"0"-33"15,0 0 229-15,0 0-220 16,0 0-25-16,0 0-11 15,0 0-68-15,-5 0-46 0,5 0-68 16,0 0-54-16,5 0-19 16,28 16-47-16,39 16 0 15,46 22 0-15,53 33 0 16,28 15 0-16,-1 8 0 31,-18-2 0-31,-32-13 0 0,-33-19 0 0,-30-20 0 16,-29-18 0-16,-17-11 0 15,-3-5 0-15,-7-3 0 16,-4-2 0-16,-17-11 0 16,-2-5 0-16,-4-1 0 15,-2 0 0-15,2 0 0 16,0 0 0-16,4 0 0 0,1 3 0 16,3 1 0-16,0 2 0 15,-3 7-63-15,-3 1-454 16,-4 1-589-16</inkml:trace>
  <inkml:trace contextRef="#ctx0" brushRef="#br0" timeOffset="13431.17">18138 8869 2453 0,'0'0'867'16,"0"0"-395"-16,0 0-168 15,0 0-304-15,0 0 0 16,0 0 0-16,0 0 0 16,0 112 0-16,0-37 0 15,0 5 0-15,0 0 0 16,0-6 0-16,0-8 0 0,2-12 0 15,5-15 0-15,2-21-267 32,15-22-244-32,1-24-59 15,-3-15-287-15</inkml:trace>
  <inkml:trace contextRef="#ctx0" brushRef="#br0" timeOffset="13605.23">18448 8963 142 0,'0'0'1560'16,"0"0"-745"-16,0 0-176 15,0 0-132-15,0 0-270 16,0 0-120-16,0 0-38 16,-11 47-79-16,7 14 0 0,4 10 0 15,0-1 0 1,0-6 0-16,4-6 0 0,5-10-113 16,-3-12-232-16,-6-15-225 15,0-11-250-15,-4-10-350 0</inkml:trace>
  <inkml:trace contextRef="#ctx0" brushRef="#br0" timeOffset="13803.19">18194 9234 1631 0,'0'0'876'0,"0"0"-254"0,0 0-242 16,0 0-102-16,0 0-146 15,0 0-81-15,0 0-6 16,113-16-30-16,-55 12-15 15,4-4-38-15,-3-2-188 16,-8-17-142-16,-18 6-405 16,-16-1-448-16</inkml:trace>
  <inkml:trace contextRef="#ctx0" brushRef="#br0" timeOffset="14400.89">18437 8690 1475 0,'0'0'595'16,"0"0"-200"-16,0 0 132 16,-105-116-253-1,59 96-30-15,-10 8-73 0,-9 12-15 16,-9 0-24-16,-1 34-40 0,-4 18-57 15,6 16-35 1,4 12 0-16,11 9 0 0,9 3 0 16,15 2 0-16,17 1 0 15,13 1 0 1,4-4 0-16,17 0 0 0,21-3 0 16,11-9 0-16,9-6 0 15,5-10 0-15,5-10 0 16,1-13 0-16,5-11 0 15,2-12 0-15,4-11 0 0,0-7 0 16,3 0 0 0,-3-7 0-1,-2-13 0-15,-6-3 0 0,-6-7 0 0,-5-2 0 16,-7-4 0-16,-6-4 0 31,-6-6 0-31,-7-4 0 0,-6-5 0 0,-6-4 0 16,-3-5 0-16,-5-5 0 15,-1-1 0 1,-7 0 0 0,-7 0 0-16,0-3 0 15,-13 1 0-15,-18-2 0 16,-12 0 0-16,-9-4 0 16,-10 3 0-16,-11 3 0 0,-10 10 0 15,-3 12 0-15,-4 12 0 16,6 14 0-16,1 12 0 15,-11 10-71-15,23 2-677 16,13 0-645-16</inkml:trace>
  <inkml:trace contextRef="#ctx0" brushRef="#br0" timeOffset="15570.32">18091 7030 791 0,'0'0'266'0,"0"0"-70"0,0 0-102 16,0 0 29-16,56-130 33 16,-42 88 16-16,-3-6 93 15,-9 2 54-15,-2-1-46 16,0 5-36-16,0 2-11 15,0 2-52-15,-2 6-24 16,-3 2 15-16,3 6-47 0,0 6-16 16,0 6-6-16,2 6-48 15,0 6-9-15,0 0-9 16,-2 4-19-16,-1 26 2 16,0 20 7-16,-1 34-8 15,2 40-12-15,0 47 0 16,2 13 0-1,0 1 0-15,0-13 0 0,0-21 0 16,6-1 0-16,-4-5 0 0,-2-11 0 16,0-14 0-16,0-24 0 15,0-21 0-15,-4-19 0 16,-2-10 0-16,-1 4 0 16,3-2 0-1,-3-2 0-15,2-11 0 0,3-13 0 16,2-8 0-16,0-10 0 15,0-4 0-15,0 0 0 16,12-47 0-16,5 1-329 16,-1-6-828-16</inkml:trace>
  <inkml:trace contextRef="#ctx0" brushRef="#br0" timeOffset="16333.34">17947 6545 1470 0,'0'0'392'16,"0"0"-69"-16,0 0 140 16,0 0-226-16,-14-113-50 15,14 95-43-15,0 7-22 16,0 3 10-16,0 5-3 16,0 3-52-16,0 0-37 15,2 15-20-15,16 14 7 16,9 16 37-16,13 15 5 15,20 12-12-15,36 26-12 16,49 29-25-16,53 27 4 16,20 8-11-16,6-9-12 0,-10-13 11 15,-23-12-12 1,3 9 0-16,-7 3 4 0,-7-2-2 16,-8-1-3-16,-16-11 1 15,-29-23-39-15,-29-21 9 16,-29-20-11-16,-16-6 7 15,8 5 28-15,1 4-6 16,5 4 12-16,-9-11-1 16,-2-10 1-16,-3-8 1 15,-2-6 0-15,-2-8-1 16,0-6 24-16,-6-2-22 16,-3-3 23-16,-7-4-8 0,-6 0-4 15,-5-4 17-15,-4 1-22 16,-4 1-7-16,-6-4 21 15,-1-1-22-15,-1 0 0 16,-3 1 0-16,2-4 0 16,-5-1 2-16,0 3-2 15,0-3-27-15,0 0-126 16,-14-4-603-16</inkml:trace>
  <inkml:trace contextRef="#ctx0" brushRef="#br0" timeOffset="17235.62">21565 8897 1279 0,'0'0'345'16,"0"0"-64"-16,0 0 185 0,0 0-203 16,0 0 43-16,0 0-37 15,0 0-29-15,-20-86-45 16,6 78-53-16,-8 2-37 16,-9 4-33-16,-9 2-55 15,-14 6-16-15,-6 20 15 16,-5 10-15-16,-1 14 16 15,1 8 2-15,7 9 5 16,12 6 14-16,9 6-38 16,14 3 0-16,11 0 0 15,12 4 0-15,0-1 0 0,4-1 0 16,21-2 0-16,4-6 0 16,6-7 0-16,8-7 0 15,6-10 0-15,7-8 0 16,4-8 0-16,4-10 0 15,5-6 0-15,5-10 0 16,6-8 0-16,7-2 0 16,0-2 0-16,0-16 0 15,0-8 0-15,-7-8 0 16,-6-4 0-16,-9-10 0 16,-7-6 0-16,-12-7 0 0,-8-9 0 15,-12-4 0-15,-5-8 0 16,-13-6 0-16,-8-2 0 15,0-5 0-15,-29 1 0 16,-15 6 0-16,-20 8 0 16,-36 5 0-16,-41 17 0 15,-40 22 0-15,-6 28 0 16,15 18 0-16,32 34-75 16,58-4-569-16,26-6-737 0</inkml:trace>
  <inkml:trace contextRef="#ctx0" brushRef="#br0" timeOffset="17977.09">21785 9060 1475 0,'0'0'730'0,"0"0"-213"16,0 0-141-16,0 0-57 16,-140-43-101-16,97 43-86 15,-5 0-39-15,-6 21-11 16,-2 9-11-16,-2 8-20 15,6 4-19-15,2 6-32 16,10 0 0-16,11-2 0 16,11 0 0-16,14-1 0 15,4-4 0-15,6-2 0 0,25-6 0 16,10-2 0 0,3-7 0-16,8-6 0 0,-4-6-41 15,2-8-17-15,-8-4 4 16,-9 0-2-16,-8-4 25 15,-11-12 17-15,-12-6 14 16,-2-2 9-16,-12 0-3 16,-15-1 3-16,-6 3 1 15,-5 7-9-15,1 2 18 16,3 5 15-16,10 4 7 16,8 2 16-16,9 2-18 15,7 0-21-15,0 0-7 16,18 10-11-16,9-2 0 0,6 1 0 15,3-5 0-15,-5-3 0 32,-4-1 0-32,-10 0 0 0,-7 0 0 15,-4 0 0-15,-6 0 0 16,2 0 0-16,-2 0 0 16,0 0 0-16,0 0 0 15,0 0 0-15,0 0 0 16,0 0 0-16,3 13 0 15,1 6 0-15,0 12 0 16,2 3 0-16,-2 2 0 0,0-2 0 16,-2 0 0-1,-2-4 0-15,2-4 0 0,-2-2-141 16,0-8-700-16,0-6-1153 0</inkml:trace>
  <inkml:trace contextRef="#ctx0" brushRef="#br0" timeOffset="19069.62">18502 5970 909 0,'0'0'531'15,"0"0"-284"-15,0 0 27 0,0 0 55 16,0 0-48-16,0 0-61 15,0 0-4-15,0-18-5 16,0 18-24-16,0 0-28 16,0 0-47-16,0 0 10 15,0 0-47-15,0 0-29 16,0 0 2-16,0 0-30 16,15 0 14-16,18 5-10 15,39 19 35-15,59 15-57 16,77 19 0-16,48 10 0 15,26 10 0-15,9 2 0 0,-18-3 0 16,6 3 0 0,2-2 0-16,-1 0 0 0,-8-8 0 15,-18-5 0-15,-23-11 0 16,-34-10 0-16,-51-12 0 16,-40-12 0-16,-37-6 0 0,-20-6 0 15,-3 2 0 1,4-2 0-16,-4 2 0 15,-3-2 0-15,-1 0 0 0,3 0 0 16,3 0 0-16,6 0 0 16,2 0 0-16,-5-2 0 15,-4 2 0 1,-7-4 0-16,-9-2 0 0,-9 0 0 16,-11-2 0-16,-6 0 0 15,-5 0 0 1,0 0 0-16,0 2 0 0,0-2 0 15,0 0 0-15,0 2 0 16,-9 2 0-16,-6 2 0 0,-10 6-117 16,-18 8-387-16,6-4-315 15,1-1-804-15</inkml:trace>
  <inkml:trace contextRef="#ctx0" brushRef="#br0" timeOffset="19541.47">23145 7171 1453 0,'0'0'697'0,"0"0"-122"15,0 0-26-15,-3-103-96 16,1 85-227-16,0 8-83 16,2 10-143-16,0 0 0 15,0 24 0-15,7 21 0 16,2 18 0-16,-1 14 0 15,-3 7 0-15,-5 2 0 16,0-2 0 0,0-8 0-16,0-9 0 0,-2-17 0 15,-3-14 0-15,5-16 0 16,-2-16-35-16,0-4 2 16,-2-28-36-16,-3-22-139 15,-2-13 49-15,0-10 84 0,5-8 66 16,4-3 9-1,0 0 27 1,0 0 66-16,8 7 39 16,6 11-2-16,-3 16 1 15,2 14-56-15,1 14-75 16,3 8 0-16,10 10 0 16,6 4 0-16,8 0 0 15,7 0 0-15,0 12 0 16,-2 4 0-16,-5 0 0 15,-10 0-63-15,-14 2-224 16,-17 10-276-16,-20-4-294 0,-11 2-69 16</inkml:trace>
  <inkml:trace contextRef="#ctx0" brushRef="#br0" timeOffset="19730.64">23060 7401 1156 0,'0'0'629'0,"0"0"-92"16,0 0-30-16,0 0-134 15,0 0-83-15,0 0-38 16,0 0-91-16,96 6-82 16,-48-6-44-16,8 0-34 15,2 0-1-15,-2 0-15 0,-2 0-66 16,-8 0-138-16,-5-2-93 16,-13-4-248-16,-12-4-283 0</inkml:trace>
  <inkml:trace contextRef="#ctx0" brushRef="#br0" timeOffset="20398.87">23508 6643 1523 0,'0'0'495'0,"0"0"-146"15,0 0 14-15,-123-80-42 16,75 68-135-16,-6 8-42 16,-6 4-36-16,-9 6-2 15,-5 24-7-15,-2 14-36 16,3 13 2-16,1 11-2 16,10 9-17-16,8 8 1 15,12 1-8 1,9 4-3-16,10-3 7 0,12-1-43 15,9-6 0-15,2 0 0 16,0-1 0-16,23-3 0 0,3 0 0 16,8-4 0-1,6-6 0-15,4-6 0 0,8-5 0 16,6-13 0 0,4-6 0-16,5-10 0 0,-1-8 0 15,3-6 0-15,3-8 0 16,-3-4 0-16,0 0 0 15,-5 0 0-15,-1-14 0 16,-7-4 0-16,-3-6 0 0,-3-4 0 16,-6-8 0-1,2-7 0-15,-1-7 0 0,2-10 0 16,0-8 0-16,-3-8 0 16,1-2 0-16,-7-1 0 15,-9 3 0-15,-9 2 0 16,-11 0 0-16,-9-1 0 15,0 3 0-15,-13 2 0 16,-14 4 0 0,-2 6 0-16,-2 3 0 0,0 10 0 15,-5 7 0-15,0 4 0 16,-4 7 0-16,-4 7 0 16,-8 6 0-16,-6 6 0 0,-9 6 0 15,-9 4 0 1,-39 2-44-16,17 14-607 15,15 2-701-15</inkml:trace>
  <inkml:trace contextRef="#ctx0" brushRef="#br0" timeOffset="21837.06">22957 8053 808 0,'0'0'786'0,"0"0"-462"0,0 0 36 16,0 0-77-16,0 0-40 15,0 0-60-15,0 0-37 16,16-86-57-16,-12 76-11 16,-1 3-1-16,-1 4 0 15,-2-1 43-15,0 4-18 16,0 0-26-16,0 0 2 16,0 0-19-16,0 0-13 0,-15 6-13 15,-10 17-27 1,-8 10 2-16,-7 11 10 0,-5 8 1 15,-2 4 13-15,-2 8-11 16,-3 3 3-16,4 1-24 16,-1 4 0-16,0 0 0 15,4 0 0-15,1 1 0 16,1-1 0-16,1-4 0 16,-3-4 0-16,3-4 0 15,2-4 0-15,-1-4 0 16,4-4 0-16,-1-2 0 15,7-6 0-15,0-3 0 16,6-7 0-16,6-6 0 0,0-4 0 16,9-6 0-16,0-2 0 15,3-4 0 1,1 0 0-16,4-2 0 0,-2 0 0 16,1-2 0-16,3-2 0 15,0-2 0-15,0 2 0 16,0-2 0-16,0 0 0 15,0 0 0-15,0 0 0 16,0 0 0-16,0 0 0 16,0 0 0-16,0 0 0 15,0-10-18-15,3-4-356 0,-3-2-1087 0</inkml:trace>
  <inkml:trace contextRef="#ctx0" brushRef="#br0" timeOffset="23744.49">19109 9585 967 0,'0'0'408'0,"0"0"-94"16,0 0-7-16,0 0 29 0,0 0-55 15,0 0-11 1,0 0-39-16,-62-52-66 0,47 52-32 15,-4 0-55-15,-2 0-13 16,-2 0-11-16,-1 0-11 16,-1 0 11-16,3 0-16 15,2 0-5 1,2 0 6-16,0 2-20 0,5 0-5 16,2 0-2-16,2 0-2 15,5 0 20-15,2-2-9 16,2 0-3-16,0 0 8 15,0 0-19-15,0 0 11 0,21 0 3 16,20 0-6 0,18 0 3-16,38 0-3 15,38 0-7 1,35 4-8-16,15 4 0 0,-10 2-6 0,-19-2 6 16,-21-2 0-16,-29-4 13 15,-21 0-13-15,-25-2 6 16,-13 0-2-16,-4 0-4 15,-4 0-1 1,-3 0 1-16,-18 0 12 0,-7 0-12 16,-7 0 0-16,-2 0 0 0,0 0 0 15,1 0 0-15,2 0 0 16,-1 0 0-16,3 0 0 16,1 0 0-16,2 0 0 15,1 0 0 1,0 0 0-16,5 0 0 0,-1 0 0 15,1 0 0-15,-3 0 0 16,-4 0 0-16,-4 0 0 16,-3 0 0-16,-2 0 0 15,0 0 0-15,0 0 0 16,0 0 0-16,0 0 0 16,0 0 0-1,2 0 0-15,2 0 0 16,5 0 0-16,5 0 0 15,1 0 0-15,3 0 0 16,-3 0 0-16,-3 0 0 16,-5 0 0-16,-3 0 0 15,-4 0 0-15,0 2 0 16,0 0 0-16,0 0-20 16,-7 4-97-16,-11 0-187 15,5 2-388-15,1-6-454 0</inkml:trace>
  <inkml:trace contextRef="#ctx0" brushRef="#br0" timeOffset="31574.02">2200 7311 1624 0,'0'0'680'0,"0"0"-338"15,0 0 196-15,0 0-180 16,0 0-108-16,0-44-53 15,0 42-90-15,0 2-107 16,0 0 0-16,0 0 0 16,-2 10 0-16,2 8 0 15,0 8 0-15,0-2 0 16,0 0 0-16,0-8 0 0,0-6-3 16,6-8-44-16,-4-2 47 15,-2 0 11-15,0-20-4 16,0-6 13-16,0-8-20 15,-14-4 12-15,-4 0-12 16,-4 2 0-16,-3 8 0 16,1 6 0-16,-3 14 0 15,-2 8 0-15,-3 5 0 16,-5 31 0-16,1 15 0 16,3 15 0-16,4 12 0 15,11 6 0-15,9 3 0 16,9-3 0-16,0-6 0 15,27-10 0-15,15-12 0 0,9-16-23 16,12-18 13-16,6-14-38 16,0-8-11-16,-2-13 22 15,-7-19 1-15,-9-9 23 16,-10-7 13-16,-10 0 0 16,-12 2 10-16,-7 8 8 15,-8 10 29-15,-4 11 11 16,0 12-7-16,0 5-9 15,0 10-42-15,-6 24 0 16,-2 14 0-16,6 8 0 0,2 0 0 16,0-2 0-16,19-9-3 15,12-15-9-15,6-15 0 16,6-12 2-16,-1-3 10 16,0-25 0-1,-6-11 6-15,-9-8-1 0,-11-8 2 16,-12-4-7-16,-4-4 19 15,-13 0-19-15,-18 6 0 16,-10 8 0-16,-3 15 0 16,-3 17 0-16,0 14 0 15,2 5 0-15,8 27 0 0,8 12 0 16,11 6 0-16,11 2 0 16,7-2 0-16,12-10 0 15,19-8 0-15,13-14 0 16,8-12 0-16,4-6 0 15,-2-8 0-15,-4-18 0 16,-8-2 0-16,-9-4 0 16,-8 4 0-16,-9 2 0 15,-7 8 0-15,-5 8 0 16,-2 6 0-16,0 4 0 0,2 0 0 16,4 10 0-16,5 14 0 15,5 4 0-15,4 6 0 31,2-4 0-31,3-4-26 0,0-10-25 0,0-8 17 16,-2-8 23-16,-4 0 2 16,2-16 9-16,-1-10 12 15,-4-2 0-15,0-2 26 16,-7 2-7-16,-2 10 7 16,-4 7-38-16,-3 8 0 15,-2 3 0-15,2 0 0 0,4 10 0 16,3 12 0-1,5 6 0-15,1 2 0 0,3 0 0 16,-3-8 0-16,-1-4 0 16,-1-10 0-16,-1-6 0 15,3-2 0-15,3-4 0 16,4-20 0-16,3-6 0 16,1-6 0-16,1 0 0 15,-4 4 0-15,-6 8 0 16,-5 10 0-16,-6 10 0 15,1 4 0 1,1 0 0-16,4 19 0 0,3 4 0 16,6 1 0-1,3-4 0-15,6-4 0 0,-1-10-24 0,2-6 5 16,0 0 18-16,0-14-4 16,-4-10 5-16,-3-9 5 15,-2-4-4-15,-4-3 10 16,-2-3 7-1,-6 1-4 1,-2 4-14-16,-4 8 0 16,-4 8 0-16,0 10 0 0,0 10 0 15,0 2 0 1,0 18 0-16,0 28 0 16,0 33 0-16,9 35 0 0,3 28 0 15,0-5 0-15,-5-29 0 16,-3-34 0-16,-4-20 0 15,0 4 0-15,0 1 0 16,-2-1 0-16,-9-12-21 16,1-16-171-16,-7-26-144 15,1-4-214-15,8-6-465 0</inkml:trace>
  <inkml:trace contextRef="#ctx0" brushRef="#br0" timeOffset="32509.7">3876 7600 2134 0,'0'0'861'16,"0"0"-350"-16,0 0-157 16,0 0-118-16,0 0-236 15,0 0 0-15,0 0 0 16,42-98 0-16,4 98 0 16,0 9 0-16,-5 15-30 15,-8 5-48-15,-14 3-9 16,-9 4-14-16,-10 0 37 15,-10 2 52-15,-19 0 12 16,-2-6 7-16,2-6 23 16,10-8 5-16,5-8 22 15,12-8-2-15,2-2-7 0,6-5 21 0,25-24-61 16,10-5-8-16,7-8-3 16,4 0-29-16,0 4 23 15,-10 8-7-15,-11 10 16 16,-11 10 7-16,-9 7-7 15,-5 3 35-15,1 7-16 16,0 15 16-16,2 3-8 16,2 6-27-16,3-3 0 15,1-6 0-15,3-6-47 0,5-12 14 16,2-4 3-16,2-6 25 16,2-18 5-16,-2-6 1 15,-4 0 0-15,-6 0 43 16,-3 6-17-1,-5 4 15-15,-5 10-42 0,-2 6 0 16,-2 4 0-16,2 0 0 16,6 19 0-16,2 8 0 15,3 3 0-15,6-2 0 16,5-4-26-16,5-8-44 16,3-10-13-16,3-6-56 15,3-8 17-15,-5-16 50 16,0-10-3-16,-6-2 48 0,-2-7 20 15,-5-3 7-15,0-2 13 32,-4-6 17-32,-5 0 32 0,-3 2 71 0,-2 8-16 15,-4 10 8-15,-2 16 16 32,0 18-141-32,0 2 0 0,-5 40 0 0,-6 22 0 15,4 18 0-15,3 9 0 16,4-1 0-16,2-8 0 15,25-14 0-15,8-14 0 0,15-18 0 16,7-20 0 0,5-16 0-1,6 0-17-15,-8-26 17 0,-7-10 0 0,-10-8 0 16,-10-2 17-16,-11-2-17 16,-8 3 0-16,-8 8 0 15,-6 10 0-15,0 13 0 16,0 12 0-16,-9 2 0 15,-11 25 0-15,-3 16 0 16,0 12 0-16,0 7 0 16,7 0 0-16,12-8 0 15,4-7 0-15,9-13 0 16,23-17-65-16,10-15-155 0,18-22-110 16,-12-18-397-16,-7-6-541 0</inkml:trace>
  <inkml:trace contextRef="#ctx0" brushRef="#br0" timeOffset="32667.76">5289 7369 2492 0,'0'0'951'0,"0"0"-469"15,0 0-311-15,0 0-171 16,0 0 0-16,0 0 0 15,138-52 0-15,-82 34-586 16,-7 0-1347-16</inkml:trace>
  <inkml:trace contextRef="#ctx0" brushRef="#br0" timeOffset="33611.1">6492 7872 1659 0,'0'0'995'0,"0"0"-475"16,0 0-246-16,0 0 76 15,0 0-52-15,0 0-298 16,0 0 0-16,18-5 0 16,2-12 0-16,9-6 0 0,4-14 0 15,3-7 0-15,-1-8 0 16,-4-10 0-16,-6-5 0 16,-4-5 0-16,-11 0 0 15,-5 4 0-15,-5 8 0 16,0 14 0-16,0 16 0 15,-5 20 0-15,-3 10 0 16,-1 22 0-16,-7 44 0 16,1 34 0-16,7 33 0 15,8-9 0-15,0-28 0 16,14-30 0-16,11-28 0 0,6 0 0 16,9-6 0-16,4-9 0 15,-1-21 0-15,-3-4 0 16,-7-33 0-16,-4-17 0 15,-4-10 0-15,-8-12 0 16,-3-8 0-16,-5-1 0 16,-1 7 0-16,-2 14 0 15,-4 20 0-15,0 22 0 16,-2 20 0-16,0 16 0 16,0 34 0-16,0 20 0 0,0 11 0 15,0 3 0 1,0-4 0-16,0-12 0 0,0-16 0 15,7-14 0-15,3-16 0 16,6-13 0-16,2-9 0 16,6 0 0-16,8-27 0 15,8-6 0-15,4-7 0 16,-2-1 0-16,-3 7 0 16,-8 10 0-16,-11 12 0 15,-4 12 0-15,-5 2 0 16,-1 26 0-16,2 12 0 0,3 6 0 15,3 0 0-15,5-3 0 16,8-10 0-16,7-10 0 16,4-14 0-16,7-9 0 15,0-5 0-15,-2-23 0 16,-5-7 0-16,-4-6 0 16,-8-8 0-16,-5-3 0 15,-6 0 0-15,-6 2 0 16,-6 12 0-16,-5 14 0 15,-2 16 0 1,0 8 0-16,-18 14 0 0,-5 24 0 16,4 8 0-16,3 6 0 15,12-2 0-15,4-4 0 0,2-10 0 16,22-12-65-16,5-12-182 16,11-12-80-16,-6-19-319 15,-12-10-248-15</inkml:trace>
  <inkml:trace contextRef="#ctx0" brushRef="#br0" timeOffset="33871.68">7002 7273 2689 0,'0'0'721'16,"0"0"-375"-1,0 0-101-15,0 0-150 0,0 0-95 16,0 0 0 0,161-33 0-16,-101 26 0 15,-3 1 0-15,-7 0 0 16,-10 3 0-16,-16 2-18 16,-8 1-14-16,-9 0-89 15,-7 0-136-15,0 16-209 16,-4 4-91-16,-8-2-193 0</inkml:trace>
  <inkml:trace contextRef="#ctx0" brushRef="#br0" timeOffset="36176.99">8674 7958 977 0,'0'0'401'0,"0"0"-41"0,0 0 171 16,0 0-187-16,19-112-37 16,-19 86-25-16,0 2-34 15,0 6-21-15,-6 2-31 16,-7 8-55-16,-6 8-59 16,-7 0-82-16,-6 20 0 15,-5 18 0-15,3 14 0 16,8 11 0-16,13 3 0 15,13-4 0-15,23-8 0 16,33-12 0-16,38-16 0 16,35-26 0-16,-4-2 0 0,-14-28 0 15,-21-12 0-15,-35-4 0 16,1-16 0-16,-1-30 0 16,-14-25 0-16,-17 5 0 15,-10 10 0-15,-12 19 0 16,-2 31 0-16,0 6 0 15,0 12 0-15,-2 22 0 16,-9 12 0-16,-3 26 0 16,-6 42 0-16,0 35 0 15,4 1 0-15,10-6 0 0,6-12 0 16,0-21 0 0,22-2 0-16,9 0 0 0,13-21 0 15,6-16 0-15,6-18 0 16,2-8 0-16,-8-8 0 15,-4-20 0-15,-11-12 0 16,-10-6 0-16,-8-4 0 16,-5 2 0-16,-8 7 0 15,-2 15 0-15,-2 16 0 16,0 10 0-16,0 6 0 16,-2 26 0-16,-8 12 0 0,8 9 0 15,2-3 0-15,0-6 0 16,10-10 0-16,11-14 0 15,4-10-12-15,0-10-5 16,-3-2-13-16,-2-22 14 16,-4-10 2-16,-7-9-2 15,-9-4 1-15,0-6-42 16,0 3-21-16,-13 4 40 16,-6 10 16-16,6 12 22 15,2 10 63-15,6 8 24 0,5 6-20 16,0 0-38-1,5 0-13-15,17 4 2 0,14 10-12 16,9 2 5 0,8 2-10-16,7 0 0 0,-2 6 7 15,-2 4-8-15,-12 3-24 16,-10 5-15-16,-14-3-37 16,-16 2-32-16,-4-5-18 15,-11-5 25-15,-18-4 67 16,-6-7 16-16,1-8 18 15,5-4 12-15,5-2 27 16,11 0 25-16,7-8 43 16,6-10 1-16,14-4-50 0,24-2-46 15,13-2-12-15,12 0 0 16,6 2-9-16,-3 2-3 16,-3 1-13-16,-12 1-8 31,-11 4 31-31,-15 1-4 0,-9 0 6 0,-14 3 16 15,-2 2-10-15,0 4 12 16,-20 2 2 0,-5 4-20-16,-6 0 5 0,0 22-4 15,-3 14-1-15,9 11 15 16,8 4-9-16,15 3 2 16,2-3-7-16,29-11 0 0,20-12-1 15,11-14-8-15,6-14 2 16,1 0 6-16,-7-18-7 15,-10-12 7-15,-15-4 11 16,-10-2 31-16,-10-2 50 16,-5 3-92-16,-6 7 0 15,-2 6 0-15,-2 10 0 16,0 12 0-16,0 0 0 16,0 15 0-16,0 17 0 0,2 5 0 15,3 6 0-15,-3-5 0 16,2-6 0-16,1-8 0 15,-3-10 0-15,3-8 0 32,-1-6 0-32,3 0 0 0,3-8 0 0,9-16 0 15,5-6 0-15,5-4 0 16,5 0 0-16,1 2 0 16,-1 10 0-16,-5 9 0 31,-5 13 0-31,-3 0 0 0,-2 14 0 0,-1 12 0 15,0 5 0 1,4-1 0-16,3 0 0 16,6-4 0-16,7-10-44 15,4-6 14-15,3-10-10 16,-1 0 29-16,-6-10 2 16,-6-14 9-16,-9-2 9 15,-4-6 12-15,-6-2-1 16,-8-1 1-16,-3 2-14 15,-2 4-1-15,0 7 0 16,-5 10 5-16,-8 12 1 16,-2 0-12-16,-4 23-12 15,3 14 10-15,6 6-2 16,7 0-5-16,3-3-47 0,19-9-41 16,16-13 13-16,9-10 36 15,10-8 48-15,0-4 6 16,1-18-5-16,-4-4 39 15,-4-2 41-15,-2 0-16 16,-10 3 23-16,-2 7-36 16,-6 11-52-16,-2 7 0 15,-7 0 0-15,-3 15 0 0,-8 17 0 16,-7 9-62-16,0 1-25 16,-2 0-20-16,-16-8 8 0,0-8 54 15,-2-8 9 1,3-10 36-16,3-8 42 0,7 0 28 15,5-10 49-15,2-12-41 16,11-8-27 0,23-8-14-16,12-4-36 0,15-4 6 15,5 0-7-15,3 0 0 16,-1 6-3-16,-13 4 3 16,-15 7 0-16,-13 7 12 15,-18 4 10-15,-9 4-22 16,-4 6 0-16,-25 4 0 15,-7 4 0 1,-3 0 0-16,2 16 0 0,8 12 0 16,9 4 0-16,11 6 0 15,9 2 0-15,4 2 0 0,25-3 0 16,8-1 0-16,5-6 0 16,-3-4 0-16,-1-2 0 15,-7-4 0 1,-6 2 0-16,-9-2 0 0,-10 0 0 15,-6 0 0-15,-6 2 0 16,-79 9 0 0,4-5-459-16,-14-6-793 0</inkml:trace>
  <inkml:trace contextRef="#ctx0" brushRef="#br0" timeOffset="37907.32">2011 8783 1815 0,'0'0'656'16,"0"0"-552"-1,0 0 252-15,0 0-56 0,0 0-134 16,-129-57-90-16,98 76-31 15,-2 19-10-15,-3 16 34 16,3 12 4-16,4 6 2 16,6 6-12-16,15-3-34 15,8-3 2-15,8-10-23 16,32-8 1-16,20-14 19 16,19-15-27-16,10-21 11 15,7-4-12-15,-7-25-28 0,-12-11 27 16,-19-6-5-1,-20-4 6-15,-20 0 26 0,-16 4 10 16,-2 4 12-16,-10 10 22 16,-11 10-70-16,1 11 0 15,0 7 0-15,-2 18 0 16,1 22 0-16,4 11 0 16,5 9 0-16,12-2 0 15,0-8 0-15,19-10 0 16,14-14 0-16,12-16 0 15,3-10 0-15,6-7-11 16,-4-22-4-16,-8-7 15 0,-7-2-6 16,-10 4 6-16,-8 6 8 15,-7 8-7-15,-8 10 22 16,-2 6-23-16,0 4 0 16,0 2 0-16,2 18 0 15,4 12 0-15,7 4 0 16,6 2 0-16,5-6-44 15,3-8-31-15,2-13 20 16,0-11 25-16,-5 0 12 16,1-21 18-16,-3-9 7 15,1-6-7-15,-4 0 25 16,-1 0 8-16,0 8-3 0,-7 8 14 16,-4 10-20-16,-1 10 9 15,1 0-24-15,7 10-2 16,3 14 3-16,8 6-10 15,4 2 0-15,6 0 0 16,6-10-3-16,1-8-32 16,0-10-14-16,-1-4-29 15,-4-12 33-15,-3-16 10 16,-7-6 28-16,-7-6 6 16,-5-8 2-16,-6-8 8 15,-7-7 24-15,-2-5-13 16,0 0 13-16,0 10-8 0,-2 12 19 15,-5 20 44-15,1 22-88 16,2 6 0-16,-1 42 0 16,3 20 0-16,2 16 0 15,0 9 0-15,4-3 0 16,14-10 0-16,4-14 0 16,5-20 0-16,0-16 0 15,0-18 0-15,-1-8 0 16,3-10 0-16,-2-24 0 15,2-10 0-15,2-6 0 0,-2-2 0 16,0 4 0 0,-2 9 0-16,-5 13 0 0,0 12 0 15,-2 14 0-15,5 0 0 16,2 25 0-16,2 8 0 16,0 12 0-16,-8 3 0 15,-2-2-24-15,-13-8-63 16,-4-10 34-16,-2-10 53 15,0-10 0-15,0-8 11 16,0 0 76-16,0-10-21 16,0-12-66-16,0-6 0 15,0-6 0-15,18 0 0 16,12 0 0-16,5 2 0 16,5 4 0-16,3 4-8 15,-6 8-97-15,-8 2-163 16,-9 5-11-16,-20 0-70 15,-2 3-373-15,-20-2-1040 0</inkml:trace>
  <inkml:trace contextRef="#ctx0" brushRef="#br0" timeOffset="38074.78">3582 8907 178 0,'0'0'2737'16,"0"0"-2073"-16,0 0-309 15,0 0-193-15,0 0-162 16,0 0 0-16,0 0 0 16,189-52 0-16,-115 50-341 15,-14 0-987-15</inkml:trace>
  <inkml:trace contextRef="#ctx0" brushRef="#br0" timeOffset="39370.15">4694 9108 1443 0,'0'0'922'0,"0"0"-461"16,0 0 38-16,0 0-158 15,0 0-131-15,0 0-81 16,0 0-38-16,-115-89-91 0,69 102 0 15,0 20 0 1,-1 16 0-16,9 6 0 16,9 6 0-16,13-7 0 0,14-8 0 15,2-13 0 1,25-18 0-16,12-15 0 0,8 0 0 16,4-26 0-16,-2-14 0 15,-7-6 0-15,-7-4 0 16,-8-2 0-16,-9 6 0 15,-9 6 0-15,-3 13 0 16,-4 14 0-16,0 8 0 16,0 5 0-16,2 6 0 15,4 20 0-15,6 6 0 0,3 7 0 16,10-1 0-16,6-4 0 16,5-12 0-16,7-10 0 15,3-12 0-15,1 0 0 16,2-24 0-16,-6-14 0 15,-4-10 0-15,-7-10 0 16,-8-10 0-16,-4-11 0 16,-9-1 0-16,-6 0 0 15,-5 13 0-15,0 21 0 16,0 23 0-16,0 23 0 16,-18 32 0-16,-2 54 0 0,0 40 0 15,4-2 0 1,13-17 0-16,3-37 0 0,6-24 0 15,18-2 0-15,9-6 0 16,5-10 0-16,4-18 0 16,-2-10 0-16,-4-14 0 15,-2-20 0 1,-6-10 0-16,-1-6 0 0,-4-2 0 16,-5 4 0-16,-5 12 0 15,-5 10 0-15,-6 16 0 16,2 10 0-16,-2 1 0 15,2 26 0-15,5 10 0 16,7 6 0-16,5-1 0 0,6-4 0 16,4-8 0-16,7-12 0 15,3-12 0 1,1-6 0-16,0-12-29 0,1-18 11 16,-6-10-6-16,-3-10 23 15,-5-10-4-15,-5-11 5 16,-6-21 11-16,-4-28-10 15,-10 11 0-15,-4 15 23 0,0 26 3 16,-2 36-14 0,-11 14-13-16,-3 18 0 0,-9 32 0 15,-6 70 0 1,4 45 0-16,5 15 0 16,13-23 0-16,9-41 0 0,0-40 0 15,20-16 0 1,11-4 0-16,11-6 0 15,10-12 0-15,4-18 0 16,0-2 0-16,-8-30 0 16,-7-10 0-16,-8-8 0 0,-9 0 0 15,-8 4 0-15,-5 8 0 0,-7 11 0 16,-2 14 0-16,-2 11 0 16,0 0 0-16,0 26 0 15,0 10 0 1,0 6 0-16,0 0 0 0,0-2 0 15,6-12 0-15,9-10-23 16,7-12-31-16,5-6 23 16,4-10 31-16,5-20 0 15,-1-8 3-15,3-8 9 0,-2-4 15 16,-2 0 39 0,-8 4-66-16,-6 7 0 0,-9 17 0 15,-6 14 0-15,-5 8 0 16,0 30 0-16,0 42 0 15,-9 41 0-15,-2 39 0 16,0 11 0-16,4-13 0 16,4-32 0-16,-1-42 0 15,2-17 0 1,-2-7 0 0,-1-2-41-16,-1-2-52 15,-4-8-103-15,2-34-52 0,1-6-263 16,-2-16-435-16</inkml:trace>
  <inkml:trace contextRef="#ctx0" brushRef="#br0" timeOffset="39574.51">6044 8809 2628 0,'0'0'564'15,"0"0"-323"-15,0 0-28 0,0 0-207 16,129-22-6-16,-57-7-195 16,-12 6-463-16,-20-5-671 0</inkml:trace>
  <inkml:trace contextRef="#ctx0" brushRef="#br0" timeOffset="39710.75">5505 8606 2252 0,'0'0'837'0,"0"0"-511"16,0 0-92-1,0 0-234-15,0 0-374 16,131-10-1295-16</inkml:trace>
  <inkml:trace contextRef="#ctx0" brushRef="#br0" timeOffset="40243.37">7513 9001 2753 0,'0'0'665'15,"0"0"-368"-15,0 0-63 16,0 0-154-16,-123-26-59 15,92 52-11-15,4 11-8 16,4 7-2-16,13-2 0 16,10-2-41-16,0-8-16 15,29-10-13-15,8-12 28 16,8-10 30-16,0-2-3 16,-8-24 15-16,-8-8 12 15,-8-10 10-15,-13-4 43 0,-8-9-31 16,0-1 7-1,-8-2-4 1,-8 4-17-16,0 4 20 0,8 8-40 0,6 8 0 16,2 7 0-16,0 10 0 15,17 2 0-15,3 9 0 16,2 8 0-16,3 2 0 16,1 30 0-16,1 18 0 15,-2 21 0-15,4 27 0 16,2 32 0-16,-2 29 0 15,-2 9 0-15,-5-9 0 0,-6-19 0 16,-5-40 0 0,-3-22 0-1,0-23 0-15,-4-13 0 0,0 0 0 0,1-8-150 16,-5-10-168-16,0-24-228 16,-7-24-23-1,-11-12-454-15</inkml:trace>
  <inkml:trace contextRef="#ctx0" brushRef="#br0" timeOffset="40369.87">7681 9439 2102 0,'0'0'830'0,"0"0"-349"16,0 0-145 0,0 0-184-16,0 0-136 0,195-91-16 15,-95 65-312-15,-4 2-590 0</inkml:trace>
  <inkml:trace contextRef="#ctx0" brushRef="#br0" timeOffset="40670.82">8495 9007 2067 0,'0'0'867'0,"0"0"-233"0,0 0-255 16,0 0-230-16,0 0-149 15,0 0 0-15,0 0 0 16,-27-19 0-16,42 69 0 15,4 16 0-15,3 6 0 16,-2 0 0-16,0-10 0 16,-4-14 0-16,-3-16 0 15,-4-16 0-15,0-16 0 16,-2 0 0-16,1-30 0 16,9-14 0-16,2-16 0 15,6-10 0-15,4-8 0 0,4-3 0 16,0 5 0-16,1 14 0 15,-5 18 0-15,-5 24 0 16,-5 30-305-16,-9 22-479 16,-3 12-225-16</inkml:trace>
  <inkml:trace contextRef="#ctx0" brushRef="#br0" timeOffset="41144.3">8976 9318 1640 0,'0'0'738'0,"0"0"-260"15,0 0-118-15,0 0-111 0,114-84-81 16,-87 44-57 0,-5-3-23-16,-9 2-25 0,-8 2-25 15,-5 7-5-15,0 10-12 16,-20 11 9-16,-9 11-10 16,-4 7-20-16,-6 31-1 15,6 12 0-15,9 11 1 16,10 3 3-16,14-6-3 15,7-8-9-15,26-14 8 16,14-16-16-16,9-14 17 16,2-6 2-16,-3-20-1 15,-6-12 35-15,-7-8 10 0,-8-2-46 16,-7 0 0-16,-7 2 0 16,-2 8 0-16,-5 6 0 15,-4 14 0-15,-5 10 0 16,-1 2 0-16,2 14 0 15,-1 18 0 1,2 6 0-16,3 4 0 0,5-4 0 16,5-6 0-16,8-10-15 15,9-14-39-15,7-8-9 16,5-4 0-16,2-22-74 16,-1-10-59-16,-7-8-99 15,0-34-214-15,-9 11-166 16,-10-1-152-16</inkml:trace>
  <inkml:trace contextRef="#ctx0" brushRef="#br0" timeOffset="41299.97">9881 8578 1852 0,'0'0'993'0,"0"0"-413"15,0 0-236-15,0 0-109 16,0 0-143-16,-91 171-92 16,89-89 0-16,2 8 0 15,0-1 0-15,0-3 0 16,2-8 0-16,4-10 0 15,1-10 0-15,0-16 0 16,-5-14 0-16,0-13-291 0,-2-15-230 16,0-4-158-16,-2-17-437 0</inkml:trace>
  <inkml:trace contextRef="#ctx0" brushRef="#br0" timeOffset="41771.21">9807 9192 962 0,'0'0'1110'0,"0"0"-344"16,0 0-269-16,0 0-170 15,0 0-125-15,0 0-124 16,0 0-60-16,139-100 4 16,-97 94-22-16,-2 3-86 0,0 3-119 15,-2 0-88-15,-9 0-47 16,-4 0 4-16,-8 5 171 16,-8-1 123-16,-4-3 39 15,-5 3 3-15,0 5 88 16,0 0 42-16,0 8 47 15,0 1-36 1,0 0-53-16,0 0-11 0,0-2-13 16,11-4-6-16,9-6 11 15,3-6-30-15,2 0-10 16,0-2-17-16,-4-14-12 16,-9-6 14-16,-4-2-5 15,-8-2 1-15,0 2 17 0,-14-3-19 16,-13 8 26-16,-4 5 19 15,-2 7 26-15,-1 7 40 16,5 4-28-16,7 22-29 16,7 13 44-16,10 4-106 15,5 4 0-15,5-1 0 16,24-6 0-16,13-8 0 16,13-10 0-1,12-14-11-15,12-8-173 0,31-18-287 16,-16-12-292-16,-11-4-467 0</inkml:trace>
  <inkml:trace contextRef="#ctx0" brushRef="#br0" timeOffset="41965.38">10984 8979 1744 0,'0'0'924'0,"0"0"-278"0,0 0-76 16,0 0-358-16,0 0-212 15,0 0 0-15,0 0 0 16,-114 60 0-16,74-3 0 15,-2 3 0-15,2 0 0 16,6-4 0-16,8-10 0 16,5-12 0-16,8-12-30 15,2-14-185-15,0-9-100 16,2-24-530-16,5-3-502 0</inkml:trace>
  <inkml:trace contextRef="#ctx0" brushRef="#br0" timeOffset="42111.54">10690 9043 1060 0,'0'0'1217'0,"0"0"-571"16,0 0-148-16,0 0-183 16,0 0-95-16,0 0-80 15,109 113-140-15,-78-65 0 16,3-2 0-16,1-4 0 16,5-8-54-16,22-12-269 15,-6-12-475-15,-6-8-835 0</inkml:trace>
  <inkml:trace contextRef="#ctx0" brushRef="#br0" timeOffset="42736.94">12055 8743 1594 0,'0'0'773'16,"0"0"-180"-16,0 0-113 15,0 0-155-15,0 0-136 16,0 0-132-16,0 0-9 15,-19 108-11-15,14-46-37 16,1 4 0-16,1 1 0 0,3-7 0 16,0-8 0-16,0-10 0 15,0-10 0-15,0-12-80 16,3-12-205-16,-1-8-190 16,-2-22-240-1,0-4-842-15</inkml:trace>
  <inkml:trace contextRef="#ctx0" brushRef="#br0" timeOffset="43005.59">11996 8658 2085 0,'0'0'797'15,"0"0"-329"-15,0 0-93 16,0 0-4-16,0 0-371 16,0 0 0-16,0 0 0 15,93 0 0-15,-30 38 0 16,1 11 0-16,-1 3 0 15,-11 6 0-15,-6 0 0 16,-17 0 0-16,-14-4 0 16,-13 0 0-16,-2-1 0 0,-26-3 0 15,-17-2 0 1,-13-6 0-16,-11-4 0 0,-8-6 0 16,-8-4 0-16,1-2 0 15,4-5 0 1,-2-12-59-16,24-4-545 0,22-5-870 0</inkml:trace>
  <inkml:trace contextRef="#ctx0" brushRef="#br0" timeOffset="43162.8">12759 9385 2388 0,'0'0'1078'0,"0"0"-564"15,0 0-398-15,0 0-116 16,0 0-32-16,0 0-680 0</inkml:trace>
  <inkml:trace contextRef="#ctx0" brushRef="#br0" timeOffset="44666.37">2073 10999 1770 0,'0'0'566'0,"0"0"-330"15,0 0 258-15,-21-114-195 0,16 99 12 16,0 15-100-16,-5 4-110 15,-7 50-64-15,-8 47-25 16,-10 33 47-16,7 0-59 16,8-21 0-16,11-41 0 15,7-24 0-15,2-2 0 16,0-4 0-16,0-10 0 16,0-18 0-16,0-14 0 15,4-6 0-15,7-32 0 16,5-20 0-16,6-32 0 15,5-31 0-15,-7 5 0 16,-3 14 0-16,-3 22 0 16,-7 34 0-1,-3 7 0-15,0 14 0 0,1 18 0 0,2 7 0 32,6 32 0-32,7 23 0 0,7 13 0 0,7 14 0 15,3 2 0-15,5-2 0 16,-1-7 0-16,-1-17 0 15,-5-16 0 1,-10-18 0-16,-8-14 0 0,-7-10 0 31,-6-14 0-31,-4-26 0 0,0-18 0 0,0-31 0 0,0-31 0 16,0 6 0-16,0 13 0 16,0 25 0-16,0 36 0 31,0 14 0-31,0 16 0 15,5 10 0-15,5 57-75 16,9 41-246-16,-1-6-481 16,1-10-471-16</inkml:trace>
  <inkml:trace contextRef="#ctx0" brushRef="#br0" timeOffset="45578.31">2869 11303 1330 0,'0'0'1051'0,"0"0"-437"0,0 0-33 16,0 0-302-16,0 0-156 16,0 0-76-16,0 0-34 15,-83 40 1-15,73 0-8 16,3-4-6-16,5-3 0 16,2-9 0-16,0-8-48 15,6-8 15-15,15-8 15 16,2 0 18-16,4-18 8 0,-2-12-7 15,-5-10 4-15,-7-7 5 16,-13-3-9-16,0 2 17 16,-8 6-2-16,-10 8 11 15,0 12 24-15,7 10-51 16,4 8 0-16,7 4 0 16,0 0-11-16,25 10-2 15,19 4 1-15,21-2-14 16,15-6-2-16,11-6-31 15,1 0-7-15,-9 0 20 16,-19-8 31-16,-22 0 15 0,-19 2 10 16,-21 6 80-16,-2 0 38 15,-21 0-80-15,-18 16-48 16,-10 10 0-16,-5 8 0 16,5 4 0-16,9 3 0 15,13-1 0-15,9-8 0 16,16-6 0-16,2-10 0 15,16-12 0-15,19-4 0 16,13-12 0-16,2-22 0 16,2-12 0-16,-4-11 0 15,-7-11 0-15,-12-10 0 16,-7-2 0-16,-11-1 0 16,-6 12 0-16,-5 16 0 0,0 19 0 15,0 20 0-15,-2 14 0 16,-9 10 0-16,-3 32 0 15,-1 21 0-15,-1 13 0 16,5 6 0-16,9 0 0 16,2-4 0-16,15-10 0 15,25-16 0-15,18-13 0 16,12-21 0-16,9-16 0 16,4-2 0-16,-6-28 0 15,-7-11 0-15,-13-8 0 0,-14-6 0 16,-14-3 0-1,-14 0 0-15,-13 6 0 0,-2 10 0 16,-6 14 0-16,-21 15 0 16,-6 11 0-16,-5 15 0 15,3 21 0-15,1 14 0 16,14 4 0-16,11 2 0 16,9-1 0-16,18-11 0 15,31-8 0-15,36-14 0 16,4-12 0-16,13-10 0 15,0 0 0-15,-23-12 0 16,-8-4 0-16,-26 4 0 16,-26 8 0-16,-29 5 0 0,-26 20-543 15,-11 2-1257-15</inkml:trace>
  <inkml:trace contextRef="#ctx0" brushRef="#br0" timeOffset="46644.17">5739 10925 78 0,'0'0'1316'0,"0"0"-966"15,11-111 31-15,-11 73 138 16,0 4-163-16,0 10-87 15,0 4 4-15,0 8-81 16,0 6-3-16,0 6-16 16,0 0-173-16,-2 4 0 15,0 24 0-15,-3 20 0 0,3 20 0 16,-3 30 0 0,3 35 0-16,2 31 0 0,0 18 0 15,14 11 0-15,6 2 0 16,4-3 0-16,-1 10 0 15,-4 9 0-15,-3 4 0 16,-5 4 0-16,-9 7 0 16,-2 3 0-16,0-1 0 15,0 1 0-15,0-1 0 16,0 1 0-16,0 6 0 16,12-3 0-16,1-3 0 0,3-13 0 15,6-5 0-15,0-19 0 16,3-5 0-16,-3-3 0 15,-4-9 0-15,-4-7 0 16,-4-7 0-16,1-9 0 16,-1-18 0-16,-2-9 0 15,-3-27 0-15,-1-22 0 16,-4-18 0-16,0-4 0 16,0 5 0-16,0 3 0 15,0 6 0-15,0-12 0 16,0-6 0-16,-2-2 0 15,0-2 0-15,2-6 0 16,0 1 0-16,0-5 0 0,0-2 0 16,0-6 0-1,14-2 0-15,-1-4 0 0,-1 0 0 16,5-4 0-16,-2-4 0 16,-1 0 0-16,-1-2 0 15,-2-2 0-15,0 2 0 16,-4-6-156-16,-1-6-209 15,-1 0-415-15,2 0-487 0</inkml:trace>
  <inkml:trace contextRef="#ctx0" brushRef="#br0" timeOffset="46771.32">6592 17718 2119 0,'0'0'971'0,"0"0"-596"15,0 0-165-15,0 0-66 16,0 0-144-16,0 0-156 15,0 0-1361-15</inkml:trace>
  <inkml:trace contextRef="#ctx0" brushRef="#br0" timeOffset="48308.96">1129 11899 1147 0,'0'0'219'16,"0"0"-1"-16,0 0-15 16,0 0 66-16,0 0 38 15,-113-64-89-15,104 56-37 16,5 2 40-16,-2 0-79 15,4 3-40-15,0 2-27 16,0 1-17-16,2 0-12 16,0 0-37-16,0 0-7 15,6 0-4-15,23 0 8 0,14 0 3 16,22 0-4-16,37 0-4 16,41 0 7-16,35 0-8 15,16 0 0-15,-7 0 0 16,-11 8 0-16,-16 2 0 15,7 0 0-15,9-2 0 16,9-4 10-16,7-4-10 16,9 0 0-16,5 0-6 15,14 0 12-15,15-6-7 16,28-8 1-16,25-2 0 16,13 2 37-16,10 4-36 0,1-1 5 15,-9 4-4 1,1 1-2-16,-11 0 0 15,-5 3 1-15,-7-1 5 0,-7-2 18 16,-7-2-24-16,-2-2 23 16,1-2 4-16,-6-3-6 15,1-2 13-15,-7-2 14 0,-7 0-9 16,-8 1 9 0,-10-2-33-16,-4 0 2 0,-7 0 7 15,-2 2-17-15,0 0 14 16,5 2-10-16,4 2-10 15,14 2 4-15,8 4-5 0,7 2-5 16,0 2 5-16,-7 2 0 16,-4 2 15-1,-7 0-14-15,-2 0-1 0,-4 0 3 16,-12 0-3-16,-16-2 0 16,-17-4 0-16,-11 0 0 15,-11 0 17-15,-10 0-17 16,-28 2 0-16,-28-1 0 15,-33 2-3-15,-22-1 2 16,-2 0 0 0,-4 1 2-16,-7 2 13 15,-11 1-2-15,-7 0-3 0,-6 0-6 0,-3 0-3 16,2 0 0-16,3 0 1 16,2 0-1-16,0 0 10 15,2 0-9-15,0 0 5 16,0 0-6-1,0 4-2 1,0 0 2-16,3 0-1 16,1-1 1-16,3 2 0 15,5-1 1-15,1-2 7 16,7 2-8-16,5-2-5 0,4-2-4 16,2 2-3-16,5-2-10 15,2 2 1-15,-4 2-26 16,-1-2-2-16,-6 0-4 15,-12 0-41-15,-21-2-49 16,-5 0-153-16,-11 0-513 0</inkml:trace>
  <inkml:trace contextRef="#ctx0" brushRef="#br0" timeOffset="51338.59">7326 10921 1635 0,'0'0'647'0,"0"0"-386"15,0 0 106 1,0 0-48-16,0 0-102 0,15-111-69 15,-15 101-37-15,-15 2-19 16,-17 4-58-16,-13 4-11 16,-12 2-23-16,-8 20 1 15,0 8 14-15,7 4-14 16,16 0 10-16,17 0 1 16,21 1-10-16,4-3-3 0,33-2 1 15,23-4 0-15,13-4 17 16,10 0-17-16,-2-2 0 15,-5 0-3-15,-12 2 3 16,-18 4 0-16,-17 4-18 16,-23 2 8-16,-4 3 1 15,-41 1 9-15,-19 1 0 16,-18-2 0-16,-5-5 0 16,4-8 0-16,15-10-16 15,15-10 16 1,20-2 4-16,17-10 2 0,14-16-6 0,7-7 0 15,36-4-16-15,17-8-2 16,17-3-162 0,10-4-90-16,7-2-210 0,-3 0-84 15,-8 4 76-15,-12 0-36 16,-15 6 279-16,-14 2 245 16,-13 3 167-16,-13 3 146 15,-7 0-15-15,-7 0 25 16,-2 0-39-16,0 0-39 15,0 6-40-15,0 4 36 0,-2 9-9 16,-3 10 29-16,-1 7-47 16,-2 3-139-16,0 32-52 15,-3 15-4-15,-1 16-5 16,3 12 2-16,5 4-8 16,2-1-7-16,2-11 7 15,0-10-8 1,0-16-9-16,0-14 3 0,4-12-11 15,3-12 16-15,-1-6-8 16,6-2 9-16,3-22 16 16,10-12-16-1,6-6 0-15,5-4-1 16,-1 4-5-16,1 8 5 0,-4 8 1 16,-9 12 0-16,-4 14-1 15,-9 0-16-15,-2 14-2 16,-2 19 13-16,1 8 6 15,4 3-1-15,3 0-51 16,7-8-59-16,8-10 7 16,5-10-7-16,6-14 38 15,0-2 49-15,-2-10 24 16,-2-18 1-16,-8-10 8 16,-3-6 6-16,-7 0 24 0,-5 4 5 15,-6 9 28-15,-4 12 28 16,-3 10-10-16,0 9-9 15,0 0-45-15,0 25-25 16,0 9-11-16,0 10-2 16,0 0-7-16,6-4-10 15,16-8-50-15,5-10-8 16,2-8-5-16,0-10 13 16,-5-4 27-16,-5 0 17 15,-11-18 25-15,-8-6 26 16,0-4 13-16,-2-4 34 0,-20 2-14 15,-1 0-4 1,1 4 14-16,2 5-30 0,7 7 8 16,6 5 13-16,7-1-10 15,0 2-50-15,14-2 0 16,19-3 0-16,11 1 0 16,10 2 0-16,4 5 0 15,2 5 0 1,-2 0 0-16,-4 22 0 0,-8 7 0 15,-10 10 0-15,-12 5 0 16,-11-2 0-16,-13 0 0 16,0-6 0-16,-4-8 0 15,-18-6 0-15,0-10-9 16,-5-6-1-16,4-6 9 16,6-2-6-16,5-22 6 0,12-12-5 15,10-10-24 1,32-14-3-16,20-12-80 0,14-9-115 15,6-5-22-15,-3 4-30 16,-15 8 136-16,-20 12 104 16,-17 16 40-16,-16 13 148 15,-11 11 112 1,0 12 27-16,-11 10-59 0,-4 0-90 16,-3 22-47-16,0 21-91 15,5 17 0 1,8 12 0-16,5 8 0 0,0 4 0 0,11-2 0 15,10-5 0-15,1-9 0 16,-5-12 0 0,-3-16 0-16,-5-12 0 0,-3-14 0 15,-3-14 0-15,-3 0 0 16,0-12 0-16,0-16 0 16,-11-8 0-16,1-6 0 15,4-2 0-15,4 3 0 16,2 5 0-16,2 4-3 15,20 9 3-15,12 6-2 0,8 7-4 16,7 6 3 0,5 4-3-16,2 0 6 0,-4 0-6 15,-2 0-27-15,-10 0-22 16,-9-4 16-16,-13-8 22 16,-9-2 17-16,-9-2 11 15,0-2-5 1,-5 0 7-16,-13 4 13 0,-3 6-25 15,-6 8 6-15,0 0-7 16,2 24 1-16,5 19 8 16,7 11-9-16,8 6 0 15,5-2 3-15,13-8-3 16,21-12-1-16,11-18-43 16,3-16-11-16,6-4 32 0,-5-24 5 15,-4-14 18-15,-5-4 14 16,-6-6-7-1,-3-2 40-15,-2 1 4 0,-3 7-6 16,-2 8 25-16,1 12-70 16,2 12 0-16,0 10 0 15,2 2 0 1,0 24 0-16,0 10 0 0,-5 8 0 16,-8 2 0-16,-12 1-45 0,-4-1 3 15,-18-2 31-15,-18-6-11 16,-6-8 22-16,0-10-1 15,8-10 1-15,15-10-3 16,19 0 3 0,0-18-65-16,42-18-218 0,18-16-78 15,11-15-136-15,7-9-38 16,-5-6 268-16,-10 0 220 16,-16 10 47-16,-18 13 328 15,-18 18 255-15,-9 17-30 16,-2 13-84-16,-2 11-223 15,-13 13-246-15,-1 31 0 16,3 16 0 0,8 18 0-16,5 6 0 0,0 2 0 0,13-4 0 15,10-7 0-15,-1-15 0 16,-4-16 0-16,-7-16 0 31,-6-14 0-31,-5-14 0 16,0 0 0-16,-8-14 0 15,-9-14 0-15,-1-6 0 16,5-4 0-16,9 0 0 16,4 0 0-16,4 0 0 15,25 5 0-15,13 4 0 16,25-3-36-16,-9 10-607 0,-5 4-1120 16</inkml:trace>
  <inkml:trace contextRef="#ctx0" brushRef="#br0" timeOffset="51867.25">11414 10550 2123 0,'0'0'838'16,"0"0"-262"-16,0 0-126 16,0 0-341-16,0 0-109 15,0 0 0-15,-5 160 0 16,5-72 0-16,10 8 0 16,7-15 0-16,5 3 0 15,1-16 0-15,-6-18 0 16,-3-20 0-16,-5-22-224 0,-7-8-43 15,-2-34-100 1,0-20-280-16,0-16 78 0,-11-26 310 16,3 3 61-16,0-3 198 15,4 4 65-15,4 20 227 16,0 3 261-16,2 19-81 16,16 14-137-16,7 14-47 15,6 12-59-15,5 10-112 16,3 0-54-16,1 18-13 15,-1 14-43-15,-10 7-7 16,-12 4 0-16,-15 5-1 16,-2 2 0-16,-25 1-10 15,-19-5 1-15,-9-2 10 0,-3-6-15 0,9-6 14 16,14-6-82-16,21-8-175 16,39-10-250-16,25-5-288 15,12-3-608-15</inkml:trace>
  <inkml:trace contextRef="#ctx0" brushRef="#br0" timeOffset="52699.98">12234 10790 160 0,'0'0'2021'16,"0"0"-1272"-16,0 0-299 0,0 0-187 0,-142-58-26 16,99 58-110-16,3 24-38 15,7 18-89-15,6 10 0 16,16 4 0-16,11-1 0 15,2-9 0-15,31-14-18 16,11-16-20-16,6-16 16 16,4-2 13-16,-8-28-9 15,-6-10 17-15,-9-7 1 16,-11-3 30-16,-7 2 18 16,-5 6-20-16,-6 6-28 15,-2 14 0-15,0 12 0 0,0 10 0 16,0 6 0-1,-4 30 0 1,-2 12 0-16,4 6 0 0,2 2 0 0,14-5 0 16,17-11 0-16,11-15 0 15,8-12-41-15,0-13-14 16,4-13 25-16,-5-23 0 16,-7-11 23-16,-11-10 6 15,-6-5-9 1,-10-4 10-1,-3-4 2-15,-8 1 10 0,-1 11 31 16,-3 12 10 0,0 18 11-16,0 20-64 0,-9 8 0 15,-7 54 0-15,-4 39 0 16,9 3 0-16,6-4 0 16,5-10 0-16,25-25 0 15,19-5 0-15,21-10-65 16,9-26-32-16,1-16-29 15,-1-26 7-15,-16-26 83 16,-14-16 35-16,-15-11 1 16,-10-5 52-16,-15-4 10 15,-4 0-2-15,0 11 6 16,0 17-3-16,-12 24 28 0,-1 24-41 16,-1 14-50-16,-3 54 0 15,3 43 0-15,10 29 0 16,2-4 0-16,2-23 0 15,0-37 0-15,14-30 0 16,-1-4 0-16,5-10-9 16,1-8 3-16,2-12 6 15,1-18 15-15,0-20-15 16,2-11 0-16,3-5 0 16,-2 2 0-16,-2 6 0 15,-4 10 0-15,-1 16 0 0,-3 16 0 16,4 4 0-1,1 26 0-15,4 16 0 0,5 8 0 16,0 3 0-16,-2-3-84 16,-9-5-252-16,-10-14-368 15,-8-17-455-15</inkml:trace>
  <inkml:trace contextRef="#ctx0" brushRef="#br0" timeOffset="52843.41">12757 10688 2497 0,'0'0'872'0,"0"0"-566"15,0 0-79-15,129-22-160 16,-4 22-67-16,-15 0-271 16,-10 0-802-16</inkml:trace>
  <inkml:trace contextRef="#ctx0" brushRef="#br0" timeOffset="53640.6">13954 11025 2578 0,'0'0'747'0,"0"0"-472"15,0 0-116-15,0 0-12 16,118-111-81-16,-80 63-42 15,-5-8-1-15,-4-10-22 16,-4-10 5-16,-12-9-6 16,-6-1 1-16,-7 0 6 15,0 12-5-15,-14 20 11 16,-8 20 34-16,0 28-47 16,0 7 0-16,-1 44 0 0,6 21 0 15,3 14 0-15,7 10 0 16,7 4 0-16,0-1 0 15,13-5 0 1,19-10 0-16,6-13 0 16,11-18-74-16,4-18-35 0,5-23-26 15,0-6 64-15,-4-21 70 16,-8-16 1-16,-6-9 20 16,-11-7 34-16,-8-1-24 15,-8 4 9-15,-10 8-26 0,-3 12 17 16,0 14 26-16,-16 16-41 15,-9 4 1-15,-2 30-16 16,0 12 2-16,8 6 1 16,10 0-3-16,9-4-9 15,0-10 9-15,24-12-31 16,7-12 13-16,5-11-8 16,0-3-2-1,-3-13 27-15,-4-10-18 0,-2-6 19 16,-5 1-6-16,-4-2 12 15,-1 2 0-15,-1 4 0 0,-1 8-6 16,2 8 23-16,-4 8-23 16,3 0 0-16,-3 14 14 15,0 8-13-15,-2 4-1 16,-2-4 0-16,0-1 0 16,0-10-22-16,0-4-34 15,5-7 28-15,1 0 28 16,5-14 0-16,3-11 7 15,0-3-6-15,2 0 8 16,0 2 38-16,-3 6-14 16,-2 6 1-16,0 10-5 0,-5 4-17 15,1 4 3 1,-1 20-15-16,-1 8 0 0,-1 4 0 16,3 0-33-16,7-1-96 15,3-10-78-15,8-8-97 16,17-17-51-16,-6-3-292 15,-7-17-134-15</inkml:trace>
  <inkml:trace contextRef="#ctx0" brushRef="#br0" timeOffset="54642.68">15520 10712 1842 0,'0'0'844'0,"0"0"-294"15,0 0-198-15,0 0-66 16,0 0-122-16,0 0-106 15,-129-66-58-15,105 88 0 32,5 10 0-32,9 4 0 15,7-2-27-15,3-6-14 0,5-8 8 16,19-10 17-16,5-10 14 0,3 0 2 16,-1-10 0-1,-2-12 47-15,-5-2 25 0,-2 2-72 16,-6 2 0-16,-5 4 0 15,-2 8 0-15,-6 6 0 16,-1 2 0-16,0 10 0 16,0 24 0-16,2 14 0 15,-1 14 0-15,1 10 0 16,-2 10 0-16,0 7 0 16,0 3 0-16,-2 2 0 15,0 1 0 1,0-1 0-16,0-6 0 0,-4-6 0 0,-7-10 0 15,-5-11 0-15,-1-15 0 16,-6-18 0-16,-3-16 0 16,-3-12 0-1,-3-10 0-15,3-28 0 0,8-18 0 16,15-34-72-16,14-41-60 16,49-40-107-16,24-11 13 15,12 14 36-15,-14 43 112 16,-25 47 57-16,-11 24 19 0,-14 12 2 15,-2-2 18 1,-3 0 60-16,-4-2 51 0,-9 6 18 16,-5 4-9-16,-6 3-6 15,0 3-17-15,0 4-40 16,0 6 15-16,0 10-52 16,-6 10-38-16,2 2 0 15,-3 34 0-15,3 20 0 16,2 16 0-16,2 11 0 15,6-3 0-15,21-10 0 16,11-14 0 0,3-20-71-16,3-18 15 0,-2-18 32 0,-7-6 24 15,-6-30 0-15,-4-10 0 16,-7-10 9-16,-3-8-7 16,-1-6 16-1,-5-2-3-15,-3 1 9 0,-1 11 31 16,-5 16-27-16,0 22-28 15,0 22 0-15,0 12 0 16,0 36 0-16,0 22 0 16,0 11 0-16,0 3 0 15,9-6 0-15,9-10 0 16,4-18 0 0,5-18 0-16,0-16-3 0,0-16-7 0,2 0 10 15,-3-22 13-15,3-8-13 16,0-6 0-16,2 0 0 15,0 6 0-15,0 6 0 16,-2 10 0-16,0 14 0 31,-2 0 0-31,-4 20 0 0,-4 10 0 0,-3 4 0 16,-5 0 0 0,1-6 0-16,-6-6 0 0,-4-8-101 15,-2-8-155-15,0-6-68 0,-4-3-203 16,-12-16-422-16</inkml:trace>
  <inkml:trace contextRef="#ctx0" brushRef="#br0" timeOffset="54807.57">15952 10515 2376 0,'0'0'809'0,"0"0"-430"15,0 0-105-15,0 0-161 0,123-12-113 16,-48 12-249-16,-5 0-755 0</inkml:trace>
  <inkml:trace contextRef="#ctx0" brushRef="#br0" timeOffset="56170.24">2678 12494 1805 0,'0'0'515'0,"0"0"-233"0,0 0 68 16,0 0-103-1,0 0-54-15,0 0-64 0,0 0-43 16,0-100 2-16,0 96 11 16,0 4-7-1,0 0-16-15,0 0-17 16,-5 4-28-16,-11 24-19 16,-7 18-12-16,-14 34 2 15,-1 5-1-15,-1 9-1 16,1 0-1-16,7-21 0 15,2-3 0-15,6-20 1 0,12-20 0 16,6-20 7-16,5-10 18 16,0-10-25-16,18-30 0 15,11-14 0-15,5-14 0 16,1-11 0-16,3-3 0 16,1-6 0-16,-6-1 0 15,-2 3 0-15,-4 12 0 16,-10 18 0-16,-5 22 0 15,-8 16 0-15,-2 16 0 16,-2 2 0-16,0 14 0 16,0 22 0-16,0 14 0 0,3 12 0 15,5 6 0-15,3 3 0 16,7 1 0-16,3 0 0 16,5-6 0-16,6-5 0 15,-1-11 0-15,2-9 0 16,-2-10-74-16,-7-11-148 15,-6-8-123-15,-13-12-156 16,-5-6-165-16,0-12-659 0</inkml:trace>
  <inkml:trace contextRef="#ctx0" brushRef="#br0" timeOffset="56344.18">2470 12823 2435 0,'0'0'609'0,"0"0"-66"16,0 0-234-16,0 0-109 16,0 0-200-16,0 0 0 15,158-38 0-15,-48 28-44 16,-19 4-310-16,-18 0-642 0</inkml:trace>
  <inkml:trace contextRef="#ctx0" brushRef="#br0" timeOffset="57131.51">2443 13694 2268 0,'0'0'864'0,"0"0"-381"16,0 0-126-16,0 0-233 0,0 0-124 16,0 0 0-1,0 0 0-15,-29 132 0 0,21-62 0 16,3 2 0-16,3-6 0 15,2-7 0-15,0-15 0 16,0-14 0 0,0-14 0-16,0-10 0 0,0-6 0 0,2-6 0 15,3-22 0-15,-3-12-50 16,2-14 39-16,-2-14 5 16,0-11 6-16,4-3 5 15,-2-2-5-15,3 5 6 16,5 11 32-1,2 14-20-15,4 14-18 0,2 12 0 16,3 12 0-16,3 8 0 16,4 8 0-16,1 0 0 15,-2 12 0-15,-8 10 0 16,-5 4-27-16,-11 2-30 0,-5 2 0 16,-11 4 37-1,-22 0-4-15,-6 1 24 0,-3-3-9 16,4-4 17-16,7-6-8 15,11-10 10-15,11-6 7 16,7-4 28-16,2-2-2 16,6 0-26-16,19 0-4 15,13-4-11-15,8 2 3 16,8 0-5-16,2 2 0 16,0 0-6-16,-8 14-20 15,-5 10-20-15,-12 4 17 16,-16 4-29-16,-13 6 20 15,-2 0 20-15,-26 0 17 0,-21 1 0 16,-9-9 2-16,-6-4 34 16,0-6 50-1,1-8-7-15,13-6-20 0,9-6-58 16,12 0 0-16,12 0 0 16,9 0 0-16,6 0 0 15,2 0-11-15,15 0-344 16,2 4-628-16</inkml:trace>
  <inkml:trace contextRef="#ctx0" brushRef="#br0" timeOffset="57510.2">2778 14454 1647 0,'0'0'881'0,"0"0"-516"16,0 0 9-16,0 0-67 15,0 0-106-15,0 0-52 16,0 0-65-16,-154-71-41 16,108 88 2-1,-8 19-45 1,2 10 0-16,4 12 0 15,9 4 0-15,13 4 0 16,15-8 0-16,11-4 0 16,9-5 0-16,27-13 0 15,10-14 0-15,14-14 0 16,3-8 0-16,1 0 0 16,-4-14 0-16,-10-6 0 15,-15 2 0-15,-12 5 0 0,-10 8 0 16,-9 5 0-16,-4 0-321 15,0 5-882-15</inkml:trace>
  <inkml:trace contextRef="#ctx0" brushRef="#br0" timeOffset="58008.21">2468 15538 973 0,'0'0'1068'16,"0"0"-501"-16,0 0-49 15,0 0-157-15,0 0-103 16,0 0-86-16,0 0-70 0,-15-9-25 16,34 2-77-1,15-3 0-15,13-4 0 0,11-2 0 16,2 2-23-16,-2 0-109 16,-14 6-180-16,-25 8-214 15,-15 0-133-15,-4 0-209 0</inkml:trace>
  <inkml:trace contextRef="#ctx0" brushRef="#br0" timeOffset="58338.18">2459 15530 1013 0,'0'0'857'0,"0"0"-230"16,0 0-122-16,0 0-149 0,0 0-67 16,0 0-109-16,0 0-42 15,-10 0-64 1,6 0-37-16,2 4-17 0,-2 14-20 15,-5 9 0 1,1 13 0 0,-2 6 0-16,2 8 0 15,1 4 0-15,1 0 0 16,3-2 0-16,0-2 0 16,3-5 0-16,0-9 0 15,0-8 0-15,14-6 0 16,7-8 0-16,8-4 0 0,8-10 0 15,12-4 0-15,9 0-3 16,2-8-36-16,2-10-3 16,-8-4-15-16,-8 4-144 15,-17-14-67-15,-10 6-258 16,-17 3-338-16</inkml:trace>
  <inkml:trace contextRef="#ctx0" brushRef="#br0" timeOffset="58542.38">2451 15841 1877 0,'0'0'899'16,"0"0"-518"-16,0 0-121 16,0 0-33-16,115-56-80 15,-37 38-99-15,12-4-24 16,3 0-24-16,9-6-61 15,-23 2-465-15,-31 0-950 0</inkml:trace>
  <inkml:trace contextRef="#ctx0" brushRef="#br0" timeOffset="59206.18">2368 16481 954 0,'0'0'179'15,"0"0"-127"-15,0 0-52 0,0 0-116 16,0 0-373 0</inkml:trace>
  <inkml:trace contextRef="#ctx0" brushRef="#br0" timeOffset="59269.89">2368 16481 308 0,'-6'48'0'0</inkml:trace>
  <inkml:trace contextRef="#ctx0" brushRef="#br0" timeOffset="59843.68">2379 16489 1986 0,'0'0'469'0,"0"0"-95"16,0 0 85-16,0 0-272 16,0 0-74-16,0 0-25 15,0 0 4-15,-7-22-20 16,7 22-30 0,-2 0-18-16,2 0-20 0,0 0-4 15,0 0-1-15,0 0-11 16,0 0 12-16,0 0 0 15,0 0 1-15,0 0 7 0,0 0-8 16,0 0-3-16,0 0 1 16,0 0 2-1,0 0-2-15,0 0 2 0,0 18 6 16,0 14-6-16,0 16 8 16,0 10-8-16,0 2-1 15,2 1 0-15,5-3 1 16,-1-12 5-16,0-12-4 15,-2-10 8-15,0-10-9 16,-2-6-11-16,-2-8 11 16,0 0 1-16,0 0 0 15,0-8 15-15,-4-12-16 16,-10-14 0-16,-1-6-1 0,1-10-4 16,3-13-4-16,3-3 9 15,3-2 0-15,5-2 9 16,0 12-9-1,3 12 1-15,16 6 11 0,6 13-12 16,6 14 0-16,6-1-2 31,2 9-7-31,3 1 2 0,-2 4-116 16,-5 0-95-16,-6 0-147 0,-10 9-434 16,-13 0-493-16</inkml:trace>
  <inkml:trace contextRef="#ctx0" brushRef="#br0" timeOffset="60064.96">2321 16699 1322 0,'0'0'1323'15,"0"0"-1097"-15,0 0-5 0,0 0-17 16,0 0-64-16,0 0-69 15,143-8-53-15,-94 0-11 16,0 2-7-16,-4 2-44 16,1-4-142-16,-13 6-457 15,-10 2-242-15</inkml:trace>
  <inkml:trace contextRef="#ctx0" brushRef="#br0" timeOffset="60867.83">2705 17415 1642 0,'0'0'576'0,"0"0"-321"0,0 0 220 32,0 0-219-32,0 0-66 0,0 0-44 0,-117-50 20 15,78 50-31-15,-6 0-24 16,-2 8 33-16,-2 16-144 16,0 6 0-16,2 15 0 15,5 0 0-15,4 10 0 16,6 1 0-1,9 2 0-15,4 0 0 0,11-4 0 16,6 0 0-16,2-5 0 16,0-3 0-16,21-6 0 0,14-4 0 31,11-10 0-31,14-4 0 0,15-14 0 0,8-8-95 16,6-8-233-16,9-32-304 15,-22 4-214-15,-25 4-245 0</inkml:trace>
  <inkml:trace contextRef="#ctx0" brushRef="#br0" timeOffset="61135.01">2584 17870 1073 0,'0'0'862'15,"0"0"-396"-15,0 0-77 16,0 0-58 0,0 0-135-16,0 0-102 0,0 0-55 15,-45 0 2 1,65 0 1-16,7-4-8 15,7-6 5-15,3-4-22 16,-3 2-16-16,-5-2 14 16,-9 10-14-16,-7 0 43 15,-8 4 29-15,-5 4 1 16,0 18 32-16,0 23-11 16,-5 9-31-16,-6 12-64 15,0 10 0-15,4-4 0 16,0 3 0-16,3 11-90 15,2-18-240-15,-2-16-557 0</inkml:trace>
  <inkml:trace contextRef="#ctx0" brushRef="#br0" timeOffset="63238.78">11594 17259 2385 0,'0'0'821'0,"0"0"-706"15,0 0-48-15,0 0 122 0,0 0-76 16,0 0-113 0,-44-36-291-16,33 18-855 0</inkml:trace>
  <inkml:trace contextRef="#ctx0" brushRef="#br0" timeOffset="64901.01">4172 18017 2133 0,'0'0'539'0,"0"0"-301"15,0 0 36-15,0 0-112 0,0 0-119 16,0 0-22-16,-26 98 17 16,26-58-13-16,0 0 1 15,5 5-5-15,-3-5 0 16,0-8-8-16,0-4-13 15,11-28-187-15,-1 0-598 16,1-6-446-16</inkml:trace>
  <inkml:trace contextRef="#ctx0" brushRef="#br0" timeOffset="65529.77">4373 18013 713 0,'0'0'350'16,"0"0"-268"-16,0 0-82 16,0 0-400-16</inkml:trace>
  <inkml:trace contextRef="#ctx0" brushRef="#br0" timeOffset="67337.38">19437 10822 980 0,'0'0'271'16,"0"0"-9"-16,0-122-38 15,0 68-4 1,0 0 65-16,0-3-52 0,-6-1-52 16,-8-4-18-16,-6-6 22 15,-2-3-73-15,-3 2-13 16,-2 4-9-16,3 9 10 16,2 14-31-16,4 14-10 0,5 18 22 15,-1 10 7 1,1 18-59-16,-2 46-28 0,3 44 16 15,5 45-2-15,7 26 10 16,0 15 17-16,19 9-16 16,-2 5 5-16,1 23-2 15,-5 23-10-15,1 15 16 16,-1 13-14-16,7 6-3 16,9-2 9-1,11 5-6-15,12-4 17 0,5-3-38 16,-1-1 0-16,0-2 0 0,-5-2 0 15,-7-1 0 1,-6-11 0-16,-2-6 0 0,-2-7 0 16,-1-9 0-16,5-4 0 15,2-13 0 1,3-5 0-16,1-13 0 0,-2-13 0 16,-2-9 0-16,-2-5 0 15,-7-1 0-15,-6 1 0 16,-2-5 0-16,-8-11 0 15,1-3 0-15,-1-7 0 0,1-9 0 16,-1-6 0 0,1-7 0-16,-3-15 0 0,-4-22 0 15,-3-22 0-15,-3-32 0 16,-1-26 0-16,1-9 0 16,-1-3 0-16,0-6 0 31,-2 0 0-31,2 0 0 0,-2 0 0 0,2 0 0 15,0 0 0 1,0 0 0-16,-2 0 0 0,3 0 0 16,1 0-29-16,1 0-32 15,2 0-131-15,-3 0-150 16,0 0-362-16,-4 0-393 0</inkml:trace>
  <inkml:trace contextRef="#ctx0" brushRef="#br0" timeOffset="68071.57">21672 11572 1573 0,'0'0'853'0,"0"0"-550"0,0 0 44 0,0 0-31 31,0 0-151-31,0 0-99 0,0 0-2 0,7 128 13 16,-5-41 1-16,0 5-30 15,0 4-17-15,0-18-11 16,0 5-20-16,8-11-2 16,3-14-115-16,29-32-178 15,1-14-308-15,-1-12-331 16</inkml:trace>
  <inkml:trace contextRef="#ctx0" brushRef="#br0" timeOffset="68306.7">22244 11616 2395 0,'0'0'638'0,"0"0"-395"0,0 0 70 31,-73 102-130-31,69-49-89 16,4 7-23-16,0 8-32 15,13 6 1-15,5-1-31 16,1-1-1-16,0-6-16 0,-1-6-55 0,-5-8-196 15,-2-4-80 1,-4-14-391-16,-5-12-210 0</inkml:trace>
  <inkml:trace contextRef="#ctx0" brushRef="#br0" timeOffset="68511.06">21761 12214 1952 0,'0'0'704'0,"0"0"-356"16,0 0 114-16,0 0-235 15,0 0-106-15,-47-110-95 0,76 92-25 16,11 3-1-16,7 1-33 16,9 4-117-16,30 0-144 15,-12 1-525-15,-5 0-665 0</inkml:trace>
  <inkml:trace contextRef="#ctx0" brushRef="#br0" timeOffset="69299.69">23354 10971 1326 0,'0'0'324'0,"0"0"-27"16,0 0 96-16,0 0-111 15,0 0-101-15,0 0-105 0,0 0 23 16,-34 64 34-16,34-6-19 16,0 14-33-16,0 23 16 15,0 28-13-15,-4 36 6 16,-2 17-24-16,1-1-14 16,3-4-1-1,2-9-25-15,0 6-10 0,0 11 2 16,0 7-12-16,0 11 21 15,0 9-12-15,7 9 6 16,3 1 18-16,9 7-22 16,0-5 17-16,8 7-1 0,0 0-15 15,-5 3 11 1,-1-5-17-16,-4-7 7 0,-1-11 1 16,-3-13-20-16,1-5 0 15,1-9 0-15,1-3 0 16,1-1 0-16,6 1 0 15,-4-7 0-15,0-11 0 16,-3-9 0-16,1-20 0 16,-3-29 0-1,-1-27 0-15,-2-22 0 0,0-20 0 16,0-4 0-16,-2-8 0 16,0-4 0-16,-6-6 0 0,-3-8 0 15,0 0 0-15,0 0 0 16,0-12 0-1,-7-10 0-15,-7-36-18 16,3 8-717-16,-3-12-1401 0</inkml:trace>
  <inkml:trace contextRef="#ctx0" brushRef="#br0" timeOffset="69441.36">24382 16182 2633 0,'0'0'564'0,"0"0"-322"16,0 0-242-16,-87-126-571 0</inkml:trace>
  <inkml:trace contextRef="#ctx0" brushRef="#br0" timeOffset="70368.05">21803 11646 709 0,'0'0'183'16,"0"0"-30"-16,0 0 3 15,0 0 28-15,0 0 74 16,0 0 2-16,0 0 60 15,0-48-34-15,0 44-36 16,0 0-66-16,-2 4-29 16,-2 0-14-16,-3 2-64 15,0 24-34-15,-2 16-15 0,1 12 4 16,1 15 22-16,4 11-9 16,3 6 1-16,0 2 5 15,0 3-49 1,3-5 13-16,8-4-15 0,2-8 1 15,1-9-3-15,-3-14 2 16,-3-12-34-16,0-13-7 16,-6-15-35-16,-2-11-35 15,0 0-82-15,0-9-66 16,0-18-199-16,0-31-28 0,0 6-35 16,-7 2-724-16</inkml:trace>
  <inkml:trace contextRef="#ctx0" brushRef="#br0" timeOffset="70599.7">21777 12176 1051 0,'0'0'554'0,"0"0"-234"15,0 0 55-15,0 0-61 16,0 0-134-16,0 0-55 16,0 0-29-16,-16-26-45 15,16 22-11-15,13-5-10 16,8 0 8-16,6-4 22 0,1-1-42 15,8-1-6-15,4-2 10 16,2 1-22-16,1-2 0 16,-3 0-9-16,0 2-105 15,-5 2-63-15,-1 0-127 16,-2-6-192-16,-9 2 133 16,-9 2-480-16</inkml:trace>
  <inkml:trace contextRef="#ctx0" brushRef="#br0" timeOffset="70836.52">22142 11678 1446 0,'0'0'672'0,"0"0"-157"0,0 0-45 0,0 0-210 16,0 0-11-16,0 0-57 16,0 0-58-16,-60-50-79 15,58 75-37-15,2 8 14 16,0 16-22-16,0 9-2 15,11 8 13-15,5 4-14 16,3 2 0-16,-1-2-7 16,-5 0 0-16,1-3 0 15,-5-5-93-15,3 14-203 0,-6-16-253 16,0-13-448-16</inkml:trace>
  <inkml:trace contextRef="#ctx0" brushRef="#br0" timeOffset="70978.53">22505 12561 2061 0,'0'0'721'16,"0"0"-415"-16,0 0-66 0,0 0-236 0,0 0-4 31,0 0-700-31</inkml:trace>
  <inkml:trace contextRef="#ctx0" brushRef="#br0" timeOffset="76134.1">7365 12169 2152 0,'0'0'802'16,"0"0"-612"-16,0 0-29 15,0 0-57-15,0 0-65 16,0 0-22-16,-22 0 7 16,22 0 58-16,0 0 61 15,0 0 14-15,-2 0-19 16,-3-5-51-16,1-4-87 15,0-2 0-15,-1 0 0 16,3 0 0-16,2-1 0 16,0-1 0-16,0-1 0 15,13-1 0-15,8-4 0 16,5 1 0-16,3 4 0 0,3 2 0 16,-1 4 0-16,0 6 0 15,0 2 0-15,-2 0 0 16,-7 16 0-16,-4 8 0 15,-9 5 0-15,-9 4 0 16,0 6 0-16,-15 3 0 16,-15 2 0-16,-3-4 0 15,2-6 0-15,2-6 0 0,9-10 0 16,9-8 0-16,3-4 0 16,6-6 0-16,2 0 0 0,0 0 0 15,5 0 0-15,13-10 0 16,6-4 0-1,5 4 0-15,5 0 0 0,1 8 0 16,1 2 0-16,-1 0 0 16,0 14 0-16,-10 10 0 15,-4 6 0-15,-8 4-15 16,-10 6-32-16,-3 0 17 16,-12 1 3-16,-17-3 23 15,-8-2 3-15,-5-6 2 16,-8-8 25-16,1-6 4 15,2-8 8-15,5-8-9 16,6 0-29-16,10-6 0 0,6-10 0 16,6 2 0-16,7 2 0 15,3 6 0-15,4 2 0 16,0 2 0 0,0 2 0-16,0 0 0 0,0 0 0 15,0 4 0-15,2 12-81 16,2-2-570-16,-4-2-1103 0</inkml:trace>
  <inkml:trace contextRef="#ctx0" brushRef="#br0" timeOffset="78869.45">7307 13425 1704 0,'0'0'639'16,"0"0"-459"-16,0 0 139 0,0 0-97 15,0 0-96-15,0 0 30 16,0 0 52-16,-33-6-31 16,26-6-55-16,1-2-34 15,0-4-7-15,0-2-7 16,4 2-74-16,2-4 0 16,0 1 0-16,14 2 0 15,5-2 0 1,8 7 0-16,2 4 0 0,2 9 0 15,1 1 0-15,-3 0 0 16,-2 19 0-16,-3 8 0 16,-6 9 0-16,-7 4 0 15,-6 6 0-15,-5 2 0 0,-7 2 0 16,-18 1 0 0,-10-6 0-16,-8 1 0 0,-3-3 0 15,-2-3 0-15,4-4 0 16,9-6 0-16,6-8 0 15,11-6 0-15,9-10 0 16,7-4 0-16,2-2 0 16,0 0 0-16,0 0 0 0,2 0 0 31,16 0 0-31,6 0 0 16,11-6 0-16,13-2 0 15,10-4 0-15,11 0 0 16,2 0 0-16,3 0 0 15,-10 4 0-15,-12 0 0 16,-17 4 0-16,-18 2 0 16,-7 2 0-16,-10 0 0 15,0 0 0-15,0 0 0 16,0 0 0-16,0 0 0 16,0 0 0-16,0 12 0 15,0 4-237-15,2 2-915 0</inkml:trace>
  <inkml:trace contextRef="#ctx0" brushRef="#br0" timeOffset="80930.53">7145 14444 1445 0,'0'0'625'0,"0"0"-389"15,0 0 67-15,0 0-28 16,0 0-123-16,0 0-52 15,0 0 26-15,-16 0 21 0,14 0-18 16,-3 4-12 0,3-2-20-16,2 2-10 15,0-4-31-15,0 0-8 0,0 0 1 16,0 0-19-16,0 0 3 16,0 0-10-16,0 0-5 15,0-4-18-15,0-6 0 16,9-7 0-16,5-5 0 15,1-2 0-15,3-8 0 0,-2 4 0 16,-1 0 0-16,-4 4 0 16,-3 6 0-16,-4 4 0 15,-2 6 0-15,-2 4 0 16,0 0 0-16,0 4 0 16,0 0 0-16,0 0 0 15,0 0 0-15,0 0 0 16,0 0 0-16,0 0 0 15,0 0 0-15,0 0 0 16,0 0 0-16,0 0 0 16,0 0 0-16,0 0 0 15,0 0 0 1,4-6 0-16,1 2 0 0,-1-2 0 0,-2 4 0 16,-2-2 0-16,0 4 0 15,0 0 0-15,0 0 0 16,0 0 0-16,0 4 0 15,0 14 0-15,0 10 0 16,-6 12 0-16,-1 12 0 16,1 6 0-16,-2 1 0 15,0 5 0-15,1-4 0 0,3 0 0 16,-1-4 0 0,1-6 0-16,1-5 0 0,3-14 0 15,0-4 0-15,0-9-126 16,-2-8-126-16,0-4-71 31,-3 0-48-31,-5-6-90 0,-15 6-139 0,0-2-17 16,-2 4-183-16</inkml:trace>
  <inkml:trace contextRef="#ctx0" brushRef="#br0" timeOffset="81244.39">6983 14945 758 0,'0'0'532'0,"0"0"-234"0,0 0 8 31,0 0 63-31,0 0-38 0,0 0-43 0,0 0-31 15,-52 8-23-15,50-8 0 16,2 0-50-16,0 0-46 16,0 0-55-16,0 0 1 15,0 0-84-15,0 0 0 16,13 0 0-16,11 0 0 16,17 0 0-16,10 0 0 15,9-4 0-15,5-4 0 16,-5 2 0-16,-9 0 0 15,-13 4 0-15,-11-2 0 16,-14 0 0 0,-6 4 0-1,-5 0 0-15,1 0 0 16,-3 0 0-16,0 0 0 0,0 0 0 16,2 0 0-16,-2 0-132 15,2 0-472-15,0 0-711 0</inkml:trace>
  <inkml:trace contextRef="#ctx0" brushRef="#br0" timeOffset="83174.42">6918 15713 1861 0,'0'0'656'16,"0"0"-344"-16,0 0 159 15,0 0-164-15,0 0-114 16,0 0-71-16,0 0-20 0,-5 0-30 15,5 0-72 1,0-4 0-16,0-6 0 0,0-10 0 16,9-4 0-1,6-8 0-15,4-3 0 0,-4-1 0 16,1 6 0-16,-5 2 0 16,-5 10 0-16,-1 4 0 15,-5 2 0-15,3 6 0 16,-3 4 0-16,0 0 0 15,0 2 0 1,0 0 0-16,0 0 0 0,0 0 0 0,0 0 0 16,0 0 0-16,0 4 0 15,-3 2 0-15,-2 2 0 16,3-4 0-16,0 0 0 16,2 2 0-16,-2-2 0 15,-1 0 0-15,1 4 0 16,-2 6 0-16,0 10 0 15,-1 11 0-15,0 11 0 16,1 8 0-16,2 8 0 16,-1 4 0-16,-1 2 0 15,2-2 0-15,0-8 0 16,2-3 0-16,0-11 0 0,0-8 0 16,0-10 0-1,0-8 0-15,2-10 0 16,2-4-48-16,-2-4-254 0,-2 0-199 15,0-8-294-15,-6-2-235 0</inkml:trace>
  <inkml:trace contextRef="#ctx0" brushRef="#br0" timeOffset="83410.05">6831 16172 1272 0,'0'0'724'0,"0"0"-335"15,0 0 130-15,0 0-195 16,0 0-76-16,0 0-86 15,0 0-13-15,-36 4-40 0,36-4-40 16,16 0-25-16,15 0-13 16,14 0-7-16,12 0-11 15,11-4-13-15,5-8 0 16,0-2-12-16,-11 2 4 16,-12 2 2-16,-19 6-1 15,-15-2 6-15,-12 4-1 16,-4 2-11-16,0 0-7 15,0 0-109-15,-12 0-163 16,4 0-314-16,-1 0-399 0</inkml:trace>
  <inkml:trace contextRef="#ctx0" brushRef="#br0" timeOffset="86504.36">6995 16744 1046 0,'0'0'752'16,"0"0"-479"-16,0 0 74 15,0 0 29-15,0 0-127 16,0 0-124-16,0 0-59 16,-31-8 18-16,27 8-8 15,-2 0-1-15,-4 4 5 16,-1 1-2-16,-2 4-5 15,-1-5-37-15,-1 0-4 0,-1-4 5 16,1 0-2 0,1 0-13-16,3 0-2 0,0 0-5 15,2-8 18-15,5-2-12 16,1-3 0-16,3 0 3 16,0-6-11-16,11 3-2 15,14 2-5-15,6 4 3 16,5 2 0-16,4 4-8 15,-2 4 0-15,-3 0 4 16,-3 18-5-16,-8 8 0 0,-6 5 2 16,-9 5-1-1,-7 4-1-15,-2 0 1 0,-4 4-1 16,-18-2 6-16,-10-2 8 16,-3 0 7-16,-3-4-21 15,0-2 0-15,4-6 0 16,5-1 0-16,8-9 0 15,5-4 0-15,5-6 0 16,6-4 0-16,2 0 0 16,3-4 0-16,0 0 0 15,0 0 0-15,0 0 0 16,3 0 0-16,21 0 0 16,13 0 0-16,13 0 0 15,17-12 0-15,14-2 0 0,6 0 0 16,0-3 0-16,-14 8 0 15,-17 0 0-15,-19 5 0 16,-18 3 0-16,-15 1 0 16,-4 0 0-16,0 0 0 15,0 0 0-15,-12 5 0 16,4-1 0-16,3 1 0 16,3 3 0-16,2-3 0 15,0 4-483-15,0-5-880 0</inkml:trace>
  <inkml:trace contextRef="#ctx0" brushRef="#br0" timeOffset="88108.01">7049 17866 1527 0,'0'0'683'16,"0"0"-450"-16,0 0 131 16,0 0-9-16,0 0-105 15,0 0-58-15,0 0-57 16,-56-14-5-16,56 4-13 16,0-2-7-16,0-2-110 0,0 0 0 15,2-4 0-15,12 2 0 16,4 2 0-16,4 0 0 15,7 6 0-15,5 2 0 16,1 6 0-16,3 0 0 16,0 22 0-16,-6 6 0 15,-7 12 0 1,-9 5 0-16,-9 5 0 16,-7 4 0-16,-9 4 0 15,-22-2 0-15,-12 2 0 16,-1-8 0-16,0-2 0 0,1-11 0 15,10-5 0-15,8-10 0 16,12-8 0-16,4-6 0 16,7-4 0-16,2-4 0 15,0 0 0-15,7 0 0 16,20 0 0-16,10-4 0 16,14-14 0-16,9 0 0 15,8-4 0-15,-2-1 0 16,-3 5 0-16,-13 4 0 15,-11 6 0-15,-17 4 0 0,-11 3 0 16,-6-1 0-16,-5 2 0 16,0 0 0-16,0 0 0 15,0 0 0-15,2 0 0 16,-2 0 0-16,0 0-653 16,0 0-817-16</inkml:trace>
  <inkml:trace contextRef="#ctx0" brushRef="#br0" timeOffset="89779.12">24469 11739 2364 0,'0'0'761'16,"0"0"-443"-16,0 0 40 15,0 0-63-15,0 0-295 16,0 0 0 0,0 0 0-16,-27-13 0 0,27-5 0 15,0-8 0-15,0-10 0 16,0-6 0-16,0-6 0 15,4-2 0-15,-2 0 0 0,3 4 0 16,-3 8 0-16,-2 9 0 16,0 11 0-1,0 8 0 1,0 6 0-16,0 4 0 16,0 0 0-16,0 8 0 15,0 20 0-15,0 12 0 16,0 10 0-16,0 13 0 15,0 3 0-15,0 4 0 16,0 2 0-16,2 0 0 16,0-1 0-16,2-5 0 15,4-6 0-15,0-8 0 16,1-8 0-16,3-7 0 16,-1-7 0-16,-3-8-20 0,-1-4-241 15,-7-4-121-15,0-4-236 16,-7 0 138-16,-15-4 121 15,-6 2-36-15,-5-4 199 16,0 2 196-16,-2-2 38 16,-1 0 231-16,1 0 123 15,1 2 100-15,1 0-36 16,4 0-172-16,4-2 19 16,7 0-50-16,7-2-89 15,5-2-104-15,1 0-60 0,5 0 0 16,0 0 0-16,11 0 0 15,20 0 0-15,19 0 0 16,14-8 0-16,14-2 0 16,0 2 0-16,-2-2 0 15,-14 0 0-15,-15 4 0 16,-18 0 0-16,-16 2 0 16,-9 2 0-16,-4 0 0 15,0 0 0-15,0 2 0 16,0 0 0-16,0-2 0 15,3-2 0-15,8-2-632 0,7-2-1005 16</inkml:trace>
  <inkml:trace contextRef="#ctx0" brushRef="#br0" timeOffset="89908.73">25065 12224 2415 0,'0'0'810'15,"0"0"-556"-15,0 0-254 16,0 0-178 0,0 0-1341-16</inkml:trace>
  <inkml:trace contextRef="#ctx0" brushRef="#br0" timeOffset="91903.86">23561 13646 1001 0,'0'0'0'0,"0"0"-208"16,-131 26 29-16</inkml:trace>
  <inkml:trace contextRef="#ctx0" brushRef="#br0" timeOffset="92306.82">22768 13768 1502 0,'0'0'342'0,"0"0"38"0,0 0 119 0,-134 0-232 16,103 0-32-16,7-2-46 16,6 2-17-16,9 0-19 15,9 0-46-15,0 0-20 16,20 0-21-16,42 0-11 16,63-6-13-16,78-8-42 15,62-6 0 1,49-12 0-16,27 2 0 0,9-1 0 15,31-2 0-15,32-3 0 0,19-3 0 16,-4 1 0 0,-37 6 0-16,-63 4 0 0,-74 4 0 15,-87 8 0-15,-69 6 0 16,-49 4 0 0,-29 4 0-16,-16 0 0 15,-4 0 0-15,0 2 0 0,-10 0 0 16,-9 0 0-16,11 12 0 31,6 12 0-31,2 22-149 0,22-8-639 0,-5-2-677 0</inkml:trace>
  <inkml:trace contextRef="#ctx0" brushRef="#br0" timeOffset="92844.17">25107 14241 1475 0,'0'0'612'15,"0"0"-39"-15,0 0-25 16,0 0-97-16,0 0-208 16,0 0-49-16,0 0-194 15,-19-12 0-15,5 62 0 16,3 10 0-16,3 19 0 0,0 5 0 15,6 6 0 1,2-2 0-16,0-2 0 0,0-13 0 16,2-13 0-1,8-14 0-15,-2-24 0 0,3-26-72 16,1-24-543-16,-1-18-1050 0</inkml:trace>
  <inkml:trace contextRef="#ctx0" brushRef="#br0" timeOffset="93306.57">25452 14297 780 0,'0'0'2000'0,"0"0"-1398"0,0 0-126 16,0 0-238-16,0 0-238 16,0 0 0-16,0 0 0 15,-39-44 0-15,45 34 0 16,15-2 0-16,8-6 0 15,4-2 0-15,7 4 0 16,3 0 0-16,1 8 0 16,-1 8 0-16,-10 0 0 15,-6 8 0-15,-12 20 0 16,-15 8 0-16,0 8 0 16,-20 8 0-16,-20 4 0 15,-14 3 0-15,-6-1 0 16,-5 0 0-16,5-8 0 0,10-8 0 15,11-8 0-15,17-8 0 16,18-10 0-16,4-4 0 16,36-8 0-16,19-4 0 15,21 0 0-15,13 0 0 16,2-10 0-16,-1-4 0 16,-13-4 0-16,-12 4 0 15,-20 6 0-15,-16-2 0 16,-14 4 0-16,-11 2 0 15,-4 2 0-15,0-2 0 0,0 0 0 16,10-2-29 0,3 2-814-16,5-2-927 0</inkml:trace>
  <inkml:trace contextRef="#ctx0" brushRef="#br0" timeOffset="93441.58">26431 14780 2493 0,'0'0'716'0,"0"0"-169"16,0 0-308-16,0 0-239 16,0 0-101-16,0 0-1189 0</inkml:trace>
  <inkml:trace contextRef="#ctx0" brushRef="#br0" timeOffset="96267.28">25959 6172 2635 0,'0'0'606'0,"0"0"-331"15,0 0 27-15,0 0-151 16,0 0-121-16,0 0-29 15,-25 42 21-15,41-10-13 16,1-2-9-16,4-6 5 16,6-8-5-16,0-10-1 15,-2-6 1-15,2 0 0 16,-6-18 23-16,-10-4-10 0,-7-2 12 16,-4-2-25-16,0 6 0 15,-20 4 0-15,-4 12 0 16,-30 18-179-16,6 22-482 15,-2 6-588-15</inkml:trace>
  <inkml:trace contextRef="#ctx0" brushRef="#br0" timeOffset="96610.55">25765 6944 2474 0,'0'0'588'0,"0"0"-385"16,0 0 20-16,0 0-154 15,0 0-42 1,0 0-26-16,0 0 0 16,-45 88-1-16,45-66-42 15,0-8-35-15,14-8 19 0,3-6 20 16,4 0 37-16,-8-8 1 15,-4-12 21 1,-7-2 19-16,-2-2 47 16,0 0 27-16,-16 2-21 0,-1 6-3 0,-5 6-21 15,1 8-69-15,4 2-34 16,3 26-152-16,10 4-349 16,4-2-620-16</inkml:trace>
  <inkml:trace contextRef="#ctx0" brushRef="#br0" timeOffset="96867.67">26164 6912 2471 0,'0'0'719'0,"0"0"-404"16,0 0-95-16,0 0-161 15,0 0-35-15,0 0-23 16,0 0-1-1,40 60-21-15,-9-52-5 0,2-8 2 16,-1 0-1-16,-1-2 20 16,-6-16 5-16,-10 0 14 15,-6-4 20 1,-9 0 38-16,0 2-30 0,-9 6-18 0,-23 8-24 16,-39 13-223-16,5 24-573 15,3 3-1618-15</inkml:trace>
  <inkml:trace contextRef="#ctx0" brushRef="#br0" timeOffset="97402.19">26567 7510 985 0,'0'0'1728'16,"0"0"-1181"-16,0 0-77 15,0 0-212-15,0 0-150 16,0 0-108-16,0 0 0 16,-14-45 0-16,14 63 0 15,0 2 0-15,0-3 0 16,0-5 0-16,0-6 0 15,0-6 0-15,3 0 0 16,-1 0 0-16,2-10 0 0,-4-8 0 16,0 0 0-16,0 1 0 15,-11 3 0-15,-20 8 0 16,-21 6 0-16,-14 12 0 16,-14 31 0-16,-5 19 0 15,5 14 0-15,13 12 0 16,23 3 0-16,24-4 0 15,20-6 0-15,47-9 0 16,59-16 0-16,39-26 0 16,-1-22 0-16,-27-8 0 0,-43-12 0 15,-37-6 0 1,-5-2 0-16,-8 0 0 0,-6 0 0 16,-14 4 0-16,-4 4 0 15,0 6 0-15,0 6 0 16,-9 8-320-16,3 14-709 15,4 0-1517-15</inkml:trace>
  <inkml:trace contextRef="#ctx0" brushRef="#br0" timeOffset="97810.57">27081 8109 1234 0,'0'0'1629'0,"0"0"-1017"15,0 0-341-15,0 0-76 16,0 0-145-16,0 0-38 16,0 0-3-16,-8-10-8 15,8 16-2-15,0-2-15 16,0-4-26-16,0 0 21 16,0 0-1-16,0 0 22 15,0-6 21-15,0-4-6 16,0 0 29-16,0 2-1 15,-19 4 19-15,-6 4-62 0,-12 0 0 16,-3 22 0-16,-2 10 0 16,2 10 0-16,6 4 0 15,15 1 0-15,9-4 0 16,10-4 0-16,18-7 0 16,24-12 0-1,12-10 0-15,4-8 0 0,-2-2 0 16,-4-5 0-16,-15-6 0 0,-12-3 0 15,-10 3 0-15,-11 4 0 16,-4 3 0-16,0 0 0 16,0 0 0-16,-10 4-536 15,-2-3-765-15</inkml:trace>
  <inkml:trace contextRef="#ctx0" brushRef="#br0" timeOffset="98200.48">27690 7367 1957 0,'0'0'711'0,"0"0"-196"0,0 0 15 15,0 0-286-15,0 0-105 16,0 0-139-16,0 0 0 16,-63-36 0-16,32 76 0 15,-6 18 0-15,1 15 0 16,7 11 0-16,13 4 0 15,14 0 0-15,2-5 0 16,27-10 0-16,13-8 0 16,9-15 0-16,-3-14 0 15,-1-14 0-15,-11-12-12 16,-12-10-288-16,-11-2-351 16,-11-16-565-16</inkml:trace>
  <inkml:trace contextRef="#ctx0" brushRef="#br0" timeOffset="98499.31">28064 7582 2465 0,'0'0'746'0,"0"0"-201"16,0 0-205-16,0 0-340 0,0 0 0 15,0 0 0 1,0 0 0-16,-11 70 0 0,5-22 0 16,1 2 0-16,2-2 0 15,3-4 0-15,0-5 0 16,0-10 0-16,0-7 0 16,6-11-68-16,4-11-494 15,-1-21-321-15,-3-9-841 0</inkml:trace>
  <inkml:trace contextRef="#ctx0" brushRef="#br0" timeOffset="98797.86">28029 7485 2510 0,'0'0'671'16,"0"0"-146"-16,0 0-237 16,0 0-186-16,0 0-102 15,0 0 0-15,0 0 0 16,105 22 0-16,-52-4 0 15,7 4 0-15,-2 1 0 16,-2 3 0-16,-10 2 0 16,-7 2 0-16,-14 4 0 15,-11 2 0-15,-11 2 0 16,-3 4 0-16,-13 0 0 16,-19-2 0-16,-6 1 0 15,-6-5 0-15,-6-2 0 0,4-6 0 16,1-4 0-16,9-6 0 15,7-8 0-15,10-10 0 16,7-2-128-16,6-20-491 16,6-2-805-16</inkml:trace>
  <inkml:trace contextRef="#ctx0" brushRef="#br0" timeOffset="99175.75">28454 7139 1016 0,'0'0'1951'15,"0"0"-1337"-15,0 0-275 16,0 0-163-16,0 0-176 15,0 0 0-15,143 58 0 16,-86-6 0-16,3 12 0 0,-4 6 0 16,-11 6 0-16,-11 3 0 15,-17 1 0-15,-17-4 0 16,0-6 0-16,-19-4 0 16,-18-8 0-16,-3-6 0 15,-2-9 0-15,-1-5 0 16,6-10 0-16,6-4 0 15,6-6 0-15,10-10-21 16,8-4-511 0,7-4-655-16</inkml:trace>
  <inkml:trace contextRef="#ctx0" brushRef="#br0" timeOffset="99774.19">29539 7660 1659 0,'0'0'1040'0,"0"0"-488"16,0 0-15-16,0 0-229 0,0 0-308 15,0 0 0-15,0 0 0 16,67-16 0-16,-11 14 0 31,10 2 0-31,4 0 0 0,-3 0-149 0,-19 0-697 16,-19 0-827-16</inkml:trace>
  <inkml:trace contextRef="#ctx0" brushRef="#br0" timeOffset="99907.36">29593 7963 1534 0,'0'0'1253'0,"0"0"-903"16,0 0 166-1,0 0-275-15,0 0-39 0,131 5-202 16,-48-5 0-16,37-11-56 15,-20-10-437-15,-13-2-952 0</inkml:trace>
  <inkml:trace contextRef="#ctx0" brushRef="#br0" timeOffset="100710.69">30800 7297 639 0,'0'0'636'0,"0"0"-316"16,0 0 193-16,0 0 55 0,0 0-192 15,0 0-21 1,25-122-59-16,-23 89-95 0,0-3-9 15,0 0-192 1,1 0 0-16,-3 6 0 0,0 8 0 16,0 8 0-16,0 10 0 15,0 4 0-15,0 18 0 16,0 28 0-16,0 18 0 16,2 19 0-16,0 9 0 15,2 2 0-15,1-3 0 16,4-5 0-16,0-9 0 15,3-8 0-15,0-9 0 0,-1-12 0 16,1-8 0 0,-6-8-469-16,-6-10-502 0,0-9-1430 0</inkml:trace>
  <inkml:trace contextRef="#ctx0" brushRef="#br0" timeOffset="101074.77">30540 8051 1008 0,'0'0'1244'0,"0"0"-743"16,0 0-1-16,0 0-148 16,0 0-85-16,0 0-43 15,0 0-224-15,-25-10 0 16,25 10 0-16,0-2 0 15,0 0 0-15,0 2 0 16,13-2 0-16,21 2 0 16,19 0 0-16,45-2 0 15,52-5 0-15,57-2 0 0,18-7 0 16,-7-2 0 0,-35-2 0-16,-63 4 0 0,-35 0 0 15,-33 6 0-15,-19-1 0 16,-4 1 0-16,-7 2 0 15,-4 2 0-15,-9 2 0 16,-5 4 0-16,-2 0 0 16,-2 17 0-16,0 6-378 15,-6 4-1253-15</inkml:trace>
  <inkml:trace contextRef="#ctx0" brushRef="#br0" timeOffset="101608.29">30765 8570 1422 0,'0'0'992'0,"0"0"-509"16,0 0 81-16,0 0-219 15,0 0-55-15,0 0-290 0,0 0 0 16,-25-18 0-16,16 70 0 15,1 15 0-15,6 7 0 16,2 0 0-16,0-6 0 16,10-6 0-16,13-10 0 15,1-7 0-15,0-12 0 16,-3-11-20-16,-13-12-343 16,-5-10-487-16,-3 0-442 0</inkml:trace>
  <inkml:trace contextRef="#ctx0" brushRef="#br0" timeOffset="101765.75">30430 9300 1670 0,'0'0'952'15,"0"0"-465"-15,0 0 8 16,0 0-231-16,0 0-36 16,158 4-228-16,-70-4 0 15,3-10 0-15,-2 0 0 16,-14 2-56-16,-12 8-236 15,-22 0-292-15,-24 0-396 0</inkml:trace>
  <inkml:trace contextRef="#ctx0" brushRef="#br0" timeOffset="102068.98">30540 9747 1770 0,'0'0'873'0,"0"0"-254"15,0 0-140-15,0 0-277 16,0 0-101-16,0 0-49 31,0 0-52-31,136-76 0 0,-85 68 0 0,-2 8 0 16,0 0 0-16,-5 6 0 16,-5 16 0-16,-6 10 0 15,-9 6 0-15,-4 7 0 16,-6 5 0-16,-5 2 0 15,-5 2 0-15,-2 0 0 16,-2-4-102-16,0-6-162 16,-11 0-206-16,-11-13-170 0,-3-12-133 0</inkml:trace>
  <inkml:trace contextRef="#ctx0" brushRef="#br0" timeOffset="102241.99">30686 10028 2034 0,'0'0'794'0,"0"0"-179"16,0 0-167-16,0 0-243 16,0 0-205-16,0 0 0 0,0 0 0 15,152-70 0 1,-59 38-167-16,-14 4-363 0,-12-2-692 0</inkml:trace>
  <inkml:trace contextRef="#ctx0" brushRef="#br0" timeOffset="102510.9">31297 8769 2196 0,'0'0'621'16,"0"0"-138"-16,0 0-129 15,0 0-158-15,0 0-55 16,0 0-36-16,0 0-105 31,136 162 0-31,-114-86 0 16,-4 10 0-16,-7 23 0 16,-4 15 0-16,-7-10 0 15,0-15 0-15,-5-15 0 16,-19-22 0-16,-41 24-50 15,6-11-580-15,-5-21-562 0</inkml:trace>
  <inkml:trace contextRef="#ctx0" brushRef="#br0" timeOffset="102840.71">30058 8923 2555 0,'0'0'626'16,"0"0"-77"-16,0 0-183 15,0 0-366-15,-135 69 0 16,88 13 0-16,0 36 0 15,16 38 0-15,19 9 0 16,19-9 0-16,40-33 0 16,11-41 0-16,36-2 0 15,37-14 0-15,25-8 0 16,22-16 0-16,-24-38-278 16,-56-4-532-16,-29-12-774 0</inkml:trace>
  <inkml:trace contextRef="#ctx0" brushRef="#br0" timeOffset="103202.72">32132 9013 1756 0,'0'0'1106'15,"0"0"-581"-15,0 0-40 16,0 0-261-16,0 0-224 16,0 0 0-16,0 0 0 15,-81 2 0-15,42 48 0 16,-1 7 0-1,0 1 0-15,5-2 0 0,6-8 0 16,4-10 0-16,12-12 0 0,4-22-140 16,4-4-465-1,5-4-481-15</inkml:trace>
  <inkml:trace contextRef="#ctx0" brushRef="#br0" timeOffset="103375.65">31785 9028 1974 0,'0'0'786'15,"0"0"-167"-15,0 0-157 16,0 0-207-16,0 0-255 16,0 0 0-16,0 0 0 15,47 50 0-15,-13-20 0 16,-5 4 0-16,6 0 0 16,1 0 0-16,-5-2 0 0,2 4-143 15,-6-10-380-15,-10-8-450 0</inkml:trace>
  <inkml:trace contextRef="#ctx0" brushRef="#br0" timeOffset="103643.31">32309 8755 1827 0,'0'0'992'0,"0"0"-455"0,0 0-37 15,0 0-260-15,0 0-240 16,0 0 0-16,0 0 0 16,0 138 0-16,0-76 0 15,0 0 0-15,0 0 0 16,8-5 0-16,4-9 0 16,-1-10 0-16,9-14-174 15,-5-10-393-15,1-14-488 0</inkml:trace>
  <inkml:trace contextRef="#ctx0" brushRef="#br0" timeOffset="104044.38">32629 8821 1664 0,'0'0'1006'0,"0"0"-465"15,0 0-1-15,0 0-295 16,0 0-145-16,0 0-100 15,0 0 0-15,20-45 0 16,12 45 0-16,3 0 0 16,1 0 0-1,-2 0 0-15,-8 5 0 16,-6 7 0-16,-6 6 0 0,-10 6 0 16,-4 4 0-16,0 6 0 15,-24 4 0-15,-5-2 0 16,-5 0 0-16,1-5 0 15,4-8 0-15,9-5 0 16,7-7 0-16,11-8 0 16,2-3 0-16,12 0 0 15,24 0 0-15,18-1 0 16,8-12 0-16,5 2 0 16,-3 0 0-16,-8 4 0 15,-11-1 0-15,-14 4 0 16,-13 1 0-16,-10 1 0 15,-6 2 0-15,-2 0 0 0,0 2 0 16,-2 10-504-16,-11 2-940 0</inkml:trace>
  <inkml:trace contextRef="#ctx0" brushRef="#br0" timeOffset="-184050">28363 11023 1714 0,'0'0'734'0,"0"0"-392"15,0 0 156-15,0 0-182 0,0 0-130 16,0 0-87 0,0 0 3-16,69 0 3 0,-18-6-105 15,14-3 0-15,10 0 0 16,6-1 0-16,-3 1 0 15,-7 1 0-15,-15 4-111 16,-20 4-248-16,-36 7-254 16,-12 15-136-16,-28 0-41 0</inkml:trace>
  <inkml:trace contextRef="#ctx0" brushRef="#br0" timeOffset="-183895.45">28376 11328 598 0,'0'0'1256'16,"0"0"-748"-16,0 0 0 0,0 0-187 15,0 0-60-15,0 0-56 32,0 0-70-32,62 44-52 0,-2-52-65 0,8-6-18 15,32-7-90-15,-18 6-362 16,-10-2-534-16</inkml:trace>
  <inkml:trace contextRef="#ctx0" brushRef="#br0" timeOffset="-183424.35">29481 10738 2479 0,'0'0'538'16,"0"0"-156"0,0 0-58-16,-135 48-165 0,106 2-104 15,8 14-4-15,12 11-3 16,7 5-22-16,2-2 8 15,13-6-34-15,16-8 0 16,10-12 0-16,5-13 0 16,8-13 0-16,0-14 0 0,2-12 0 15,-2-2 0-15,-6-26 0 16,-7-11 0 0,-8-11 0-16,-12-12 0 15,-10-8 0-15,-9-10 0 0,0-2 0 16,-13 1 0-1,-20 11 0-15,-7 12 0 16,-12 16 0-16,-6 18 0 16,-6 16 0-16,-1 8 0 15,5 16 0-15,2 38 0 0,18-4-275 16,15-8-809-16</inkml:trace>
  <inkml:trace contextRef="#ctx0" brushRef="#br0" timeOffset="-183097.22">30457 11205 2264 0,'0'0'816'0,"0"0"-590"15,0 0 152-15,0 0-158 16,0 0-149-16,-122 76-56 16,111-52 0-16,9-6-15 15,2-2 0-15,0-5 3 16,0-10 8 0,0-1-8-16,0 0 12 0,8-15-14 15,1-11-1-15,2-3-6 16,-2-5-138-16,-2 8-320 0,-5 8-525 15</inkml:trace>
  <inkml:trace contextRef="#ctx0" brushRef="#br0" timeOffset="-182720.35">30838 10804 2397 0,'0'0'587'0,"0"0"-39"0,0 0-300 15,0 0-113 1,0 0-77-16,0 0-38 0,0 0 25 16,-55 82-20-16,55-36 8 15,17 2-33-15,10-2 0 16,9-1 0-16,3-5 0 15,4-4 0-15,-3-2 0 16,-2-4 0-16,-7-2 0 16,-8-2 0-16,-11-2 0 15,-6 2 0-15,-6-2 0 16,-6 1 0-16,-22-2 0 16,-15 0 0-16,-7-3 0 0,-6-8 0 15,0-6 0 1,7-6-74-16,9-36-205 0,15-11-460 15,14-7-574-15</inkml:trace>
  <inkml:trace contextRef="#ctx0" brushRef="#br0" timeOffset="-182560.4">30950 10776 2565 0,'0'0'595'15,"0"0"-44"-15,0 0-329 16,0 0-117-16,0 0-58 15,0 0-47-15,131-40-1 16,-67 40-103-16,-10 0-368 16,-16 0-432-16</inkml:trace>
  <inkml:trace contextRef="#ctx0" brushRef="#br0" timeOffset="-182088.01">31594 10950 2013 0,'0'0'520'0,"0"0"-9"0,0 0-320 15,13-128-64-15,-13 88-70 16,0 2 6-16,-5 4-13 16,-17 10 20-16,-14 10-20 15,-6 11-20-15,-7 3-5 16,3 15 32-16,3 13-12 15,14 8 0-15,11 2-4 0,14 2-34 16,4-2 8-16,15 1-9 16,23-3-4-16,7-4 20 15,9-6-14-15,1-2 2 16,3-2-10-16,-5 0 0 16,-3 0 0-16,-13 0-1 15,-5 2 1 1,-14 2 6-16,-14 2-5 0,-4 2 0 15,-20 0 6-15,-24 1-1 16,-14-6 0-16,-9-3 0 16,-1-5 5-16,4-12 23 15,15-5-1-15,13-4-12 16,19-24-21-16,17-14 0 0,15-20 0 16,34-12 0-16,18-12 0 15,11 2-110-15,33 5-199 16,-20 25-282-16,-14 24-361 0</inkml:trace>
  <inkml:trace contextRef="#ctx0" brushRef="#br0" timeOffset="-181618.32">32226 10914 1947 0,'0'0'538'0,"0"0"-26"16,0 0-289-16,0-104-93 15,0 70-39-15,0 2-14 16,-9 0-22 0,-11 6 8-16,-6 4 2 0,-13 9-7 15,-5 13-8-15,-1 0-17 16,1 18 6-16,11 13-12 16,6 5-14-16,16 6 20 15,9-2-16-15,2 0 1 16,15-2 0-16,14-6-17 15,6-3 9-15,3-6-9 16,1-2 0-16,-2-1 7 0,-1 2-8 16,-1 2 1-16,-3 2 4 15,-8 6 7-15,-5 0-13 16,-11 4 1-16,-8 0-7 16,-4 0 1-16,-27-1 12 15,-19-6-6 1,0-3 12-16,-11-5-6 0,6-14 6 15,9-7 16-15,20 0-28 16,17-29 0-16,9-18 0 0,43-29 0 31,39-36 0-31,5 1 0 16,-2 11 0-16,-4 20-66 16,18 34-207-16,-13 10-316 15,-3 14-448-15</inkml:trace>
  <inkml:trace contextRef="#ctx0" brushRef="#br0" timeOffset="-181498.84">32917 11099 525 0,'0'0'2372'0,"0"0"-1593"16,0 0-359-16,0 0-420 16,0 0 0-16,0 0-47 15,0 0-476-15,-29 24-656 0</inkml:trace>
  <inkml:trace contextRef="#ctx0" brushRef="#br0" timeOffset="-181230.53">30746 12101 588 0,'0'0'2328'16,"0"0"-1948"-16,0 0 138 15,0 0-236-15,0 0-282 16,0 0 0-16,185-60 0 16,-104 36-15-16,0 2-176 15,-6 4-373-15,-23 6-323 16,-23 8-387-16</inkml:trace>
  <inkml:trace contextRef="#ctx0" brushRef="#br0" timeOffset="-181089.43">30852 12078 1513 0,'0'0'690'0,"0"0"-135"0,0 0 60 16,0 0-366 0,0 0-48-16,0 0-66 0,191 22-93 15,-91-33-42-15,41-9-73 16,-25 2-398-16,-25 4-665 0</inkml:trace>
  <inkml:trace contextRef="#ctx0" brushRef="#br0" timeOffset="-180957.76">31808 12206 664 0,'0'0'2711'15,"0"0"-2113"-15,0 0-475 0,0 0-123 16,0 0 0-16,0 0 0 15,0 0-269-15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55:27.6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 6316 1311 0,'0'0'682'0,"0"0"-392"16,0 0 11 0,0 0-34-16,0 0-86 0,0 0-14 15,-11-16-25-15,11 16-22 16,0 0-21-16,0 0-27 15,0 2-25-15,8 14-17 16,10 7-15-16,2 4 3 16,5 1-18-16,-1 1 6 15,1-5-5-15,-1-6 0 16,1-8 12-16,-3-10-13 16,5 0 7-16,2-27 25 15,9-16-10-15,6-18 4 16,16-29-19-16,-2 2-7 0,7-5 1 15,3 2-1-15,-10 20-11 16,7 1 4-16,-9 14-17 16,-11 14 9-1,-14 12 7-15,-9 10-2 16,-11 10-23-16,-4 4-18 0,-7 6-45 16,0 0-159-1,-13 3-399-15,-7 10-1015 0</inkml:trace>
  <inkml:trace contextRef="#ctx0" brushRef="#br0" timeOffset="7373.83">12815 7285 1687 0,'0'0'554'16,"0"0"-363"-16,0 0 76 16,0 0-125-16,0 0-90 15,0 0-32-15,-17 10-7 16,14-2 13-16,1-4 13 16,2 0 1-16,0-4 3 0,0 0-4 15,0 0 8-15,0-4 4 16,0-6-12-16,0-2-15 15,0 2 0-15,0 4-6 16,0 4 58-16,0 2-6 16,0 0-28-16,0 4-9 15,-2 12-33-15,2 0 8 16,0-6-8-16,11-4-180 16,4-6-567-16</inkml:trace>
  <inkml:trace contextRef="#ctx0" brushRef="#br0" timeOffset="7799.05">12838 6016 360 0,'0'0'268'0,"0"0"-151"16,0 0 2-16,0 0-13 15,0 0-17-15,0 0-89 16,0 0-6-16,87 26-347 0</inkml:trace>
  <inkml:trace contextRef="#ctx0" brushRef="#br0" timeOffset="8498.78">12838 6016 358 0,'125'40'987'15,"-125"-40"-503"-15,-9 0-167 0,-5 0-29 16,-3 0-92-16,-2 0-87 31,1 0-55-31,1 0 6 0,3 0 8 0,3 0-3 16,5 0 14-16,4 0 0 15,2 0 10-15,0 0 4 16,0 0-34 0,8 0-27-16,17 0-17 0,13 0 3 15,13-4-3-15,7-6-9 16,5-3-6-16,-1 1 0 0,-7-2-34 15,-6 3 23 1,-11 0 10-16,-9 4 0 0,-13 0 1 16,-7 3 8-16,-7 2 14 15,-2 2 5-15,0-2-3 16,0-2-13-16,-7 2-4 31,-7-4-7-31,-1 2 0 0,-1-2-5 16,-1 0 5-16,-1 0 1 15,3 0 0-15,-1 0 7 16,3 0-7-16,1 2 20 16,3-2 24-16,3 4 1 15,-1 0 5-15,5 0-9 16,0 2 0-16,0 0-12 0,2 0-10 16,-3 0-1-16,3 0-2 15,0 0 2-15,0 0 8 16,0 0-9-16,0 0 0 15,0 0-3-15,0 0-14 16,0 0 9-16,0 0-10 16,0 0 0-16,3 0 1 15,14 6 0-15,8 6 5 16,4 0-6-16,2 1-1 16,0 0-1-16,-2 3-4 15,-4-2-13-15,-8 2 19 16,-3 1-5-16,-10-2 4 0,-4 2 0 15,0 1-9 1,-4 1 10-16,-16 4 1 0,-3-1 0 16,-2 2 8-16,0 0-9 15,2-4 1-15,5-6-1 16,7-2-18-16,7-8-79 16,4-4-188-16,2-2-367 15,13-14-468-15</inkml:trace>
  <inkml:trace contextRef="#ctx0" brushRef="#br0" timeOffset="8640.39">13557 6198 1776 0,'0'0'525'16,"0"0"-525"-1,0 0-219-15</inkml:trace>
  <inkml:trace contextRef="#ctx0" brushRef="#br0" timeOffset="12374.49">6347 8267 1119 0,'0'0'320'0,"0"0"-38"16,0 0-27-1,0 0-86-15,0 0-47 0,0 0 38 31,0 0 44-31,0-4-4 0,0 4-9 0,0 0-19 16,0 0-43-16,0 0-21 31,0 0-69-31,0 0-17 0,0 0-5 16,23 0-16-16,10-2 19 16,19-3-4-1,8-6 2-15,11-3-9 0,0 0-9 0,-5-2-9 16,-10 0-46-16,-14 4-25 15,-15 4 16-15,-15 4 52 16,-12 0 12-16,0 0 51 16,-4 0 6-16,-15-2-32 15,-1 0-2-15,3 0-10 16,3 2 26-16,5 2 0 16,5 0 11-16,2 2 10 0,2-2-27 15,0 2-18-15,0-2-15 16,8 0-16-16,11 0 16 15,4 2 1-15,2 0-1 16,2 0 6-16,-5 0-6 16,-4 0 2-1,-2 4-2-15,-8 6-1 0,-3 0-7 16,-5 6-41-16,-2 16-116 16,-18-4-361-16,-5-1-635 0</inkml:trace>
  <inkml:trace contextRef="#ctx0" brushRef="#br0" timeOffset="14075.34">9108 9418 1224 0,'0'0'230'15,"0"0"-4"-15,0 0 88 16,0 0-70-16,0 0-71 16,0 0-34-16,-4-15 54 15,4 15-23-15,-2 0-39 16,2 0-7-16,0 0-69 15,0 10-31-15,10 3-10 16,15 5-8-16,8 1-1 16,7-3-5-16,12-9 0 15,6-7 10-15,6 0-10 16,3-5 2-16,-2-15 5 16,-5-5-5-16,-4-1 2 15,-10 1 5-15,-3-2 19 16,-5 7 32-16,-5 2 11 0,0 8-13 15,1 6-17-15,1 4-20 16,6 0 9-16,3 6-14 16,5 10-7-16,0 0-1 15,2 0-8-15,3-4-1 16,-5-3 0-16,0-8-4 16,-5-1 4-16,-3 0 1 15,-1 0 0-15,-3-14 0 16,3-2-6-16,3-2 5 15,1-4-10-15,4-4 4 0,-2 0-1 16,1 4 8-16,-5 4-1 16,-4 8 1-16,-9 10-1 15,-5 0 1-15,-1 4 0 16,0 16 1-16,0 4 9 16,4 0-8-16,4 0-1 15,5-4 2-15,7-6 3 16,1-8-8-16,3-6 3 15,4 0-2-15,0-12 1 16,1-10 0-16,1-6 6 0,-2-2-6 16,-1 0 0-16,-6 2-1 15,-4 4 1-15,-4 6 1 16,-5 10 5 0,-5 8-6-16,1 0 0 0,0 12 0 15,4 10 1-15,4 4 0 16,6-2-1-16,8-4 0 15,4-6 0-15,5-10 0 16,5-4 1-16,-1 0-1 16,1-18 1-16,-8-2-1 15,-6 0 1-15,-2 0 9 16,-7 4 19-16,-2 4 1 16,-2 1 3-16,0 6-21 0,1 3-11 15,-1 0 5-15,-1 0-6 16,4 2 7-16,-1 0-5 15,-1 0 7-15,-1 0-2 16,-3 0-1-16,-4 0-6 16,-6 0 1-16,-1 0-1 15,-7 0 6-15,-1 2-5 16,-1 2 5-16,-2 0 5 16,-2-3-2-16,0 2-8 15,0-3 5-15,-3 2-5 16,0-2-1-16,-2 0-1 15,-2 0-35-15,-2 4-81 0,-6 4-169 16,-17 2-417-16,-6 0-1317 16</inkml:trace>
  <inkml:trace contextRef="#ctx0" brushRef="#br0" timeOffset="34905.85">14388 6372 1580 0,'0'0'606'15,"0"0"-365"-15,0 0 73 16,0 0-39-16,0 0-82 15,0 0-73-15,0-13 0 16,0 13-24-16,0 0-6 0,0 1-62 16,0 13-8-16,9 7 20 15,5 1-34-15,1-3 18 16,3-1-24 0,-2-7 1-16,6-11-2 0,7 0 9 15,16-34 14 1,28-33 46-16,37-37-52 0,29-32 8 15,-7 7-24-15,-25 27 1 16,-40 38 13-16,-34 32-13 16,-4 4 0-16,-6 6 27 0,-6 4-19 15,-13 14 32-15,-4 4-22 16,0 0-19 0,0 0 6-16,0 0-6 15,0 0-29-15,0 0-14 0,0 8-97 16,-2 18-134-16,-13-4-294 15,-5 2-690-15</inkml:trace>
  <inkml:trace contextRef="#ctx0" brushRef="#br0" timeOffset="40138.65">12102 7688 644 0,'0'0'507'0,"0"0"-307"0,0 0 41 15,0 0 45-15,0 0-3 16,0 0 19-16,-37 24-16 15,27-22-46-15,4 0-17 16,-1-2-31-16,3 0-45 16,0 2-27-16,-1-2-45 15,0 0-39-15,3 0-3 16,2 0-21-16,0 0-6 16,0 0 8-16,0 0-14 15,0 0 0-15,0 0 0 16,9 0 8-16,9 0 10 0,9-4 6 15,8 0 4-15,8-4-7 16,5 2-20-16,6-2 8 16,-2 0-9-16,-8 2-10 15,-9 0 10-15,-10 4-27 16,-12 2 3-16,-8 0-6 16,-5 0-38-16,0 0-22 15,-9 0-67-15,-15 0-77 0,-32 12-400 16,7 0-154-16,0 2-38 0</inkml:trace>
  <inkml:trace contextRef="#ctx0" brushRef="#br0" timeOffset="40170.3">12102 7688 886 0</inkml:trace>
  <inkml:trace contextRef="#ctx0" brushRef="#br0" timeOffset="40328.33">12102 7688 886 0,'-85'90'613'0,"81"-90"-304"0,0 0 161 0,2 0-132 0,2 0-72 0,0 0-78 16,0 0-31-16,13 0-4 15,13 0-8-15,8 0-64 16,11-8-36-16,6-6-28 15,4-4-17-15,-3 2-56 16,-10 0-155-16,-15 10-110 16,-13 4-220-16,-14 2-164 0</inkml:trace>
  <inkml:trace contextRef="#ctx0" brushRef="#br0" timeOffset="42734.78">12795 7542 1313 0,'0'0'810'15,"0"0"-418"-15,0 0-20 0,0 0-76 16,0 0-115-16,0 0-100 16,0 0-62-1,0 0 37-15,5 19-13 0,10-2-26 16,8-3 11-16,-1-4-5 15,6-4-5-15,1-6 6 16,3 0-23-16,-3-8 24 16,0-10-25-16,-3-4 2 15,-1-5 11-15,-7 1-12 16,-2 4-1-16,-6 2 13 0,-2 7-2 16,-4 4-17-16,-2 7 6 15,0 2-29-15,5 2 28 16,-1 14-12-16,8 2 13 15,1 2 16-15,6-4-15 16,1-4-1-16,3-8-4 16,-1-4 4-1,3 0 0-15,-1-8 6 0,4-11-6 16,-4-6 20-16,1 1-19 16,-2 2 9-16,-8 4-10 15,-1 6 0-15,-5 4 3 0,0 6-3 16,-2 2 0-1,2 0 7-15,2 0-1 16,3 2 4-16,-1 4-10 0,-1-2 0 16,-1-2 0-16,-3-2 0 15,-4 0 0-15,1 0 17 16,-3 0-16-16,0 0-2 16,-1-14-21-16,-3 0-429 15,0 0-902-15</inkml:trace>
  <inkml:trace contextRef="#ctx0" brushRef="#br0" timeOffset="60599.77">1252 10590 1202 0,'0'0'1055'0,"0"0"-770"0,0 0 27 16,0 0-43-16,0 0-101 15,0 0-104-15,-12-12-48 16,12 12 35-16,0 0 5 16,0 0-2-16,0 0-11 15,14 9-14-15,6 8 10 16,6 1-23-16,3 0-14 15,5-3 4 1,-1-2-6-16,0-13 0 0,4 0 6 16,3-22 10-16,11-27 13 15,16-33 16 1,24-34-9-16,18-26-9 0,-4 7-26 0,-21 33 15 31,-26 36-16-31,-20 30 8 16,-2 0-4-16,-4 5-4 15,-5 5 0-15,-12 12 23 16,-11 9-13-16,-2 5 7 16,0 0-16-16,-2 0-1 15,0 0-12-15,0 18-183 16,-8 5-619-16,-11 2-1400 0</inkml:trace>
  <inkml:trace contextRef="#ctx0" brushRef="#br0" timeOffset="79605.82">10756 6454 565 0,'0'0'1020'16,"0"0"-718"-16,0 0 15 16,0 0-83-16,0 0 26 15,0 0-28-15,-29 5-72 16,29-5-1-16,0 0-8 15,0 0-24-15,0 0-10 16,0-6-49-16,0-8-23 0,0-7-2 16,23-12-34-16,12-11 9 15,19-15-17-15,27-25 0 16,36-32 6-16,46-37-7 16,24-21 0-16,11-8 0 15,5-1 1-15,-3 10 18 16,12 1-19-16,9 5 7 15,2 7-14-15,0 8 7 16,-3 9-13-16,-2 9 12 16,-1 6 2-16,-3 1 2 15,-9 3-2-15,-7 6 0 16,-11 7-2-16,-17 11-14 0,-24 10-6 16,-32 18-15-16,-29 20 22 15,-29 13 14-15,-17 9 9 16,-1 1-9-16,-2-4 0 15,-7 3-2-15,-11 6 2 16,-12 6 0-16,-3 6 0 16,-3 2 19-16,0 4-19 0,0 2-6 15,-7 2 5 1,-4 2-40-16,-5 0-7 0,-4 0 23 16,-4 0 2-16,-3 0 16 15,-2 0 7-15,0 0 0 16,2 0 0-16,0 0-9 15,1 0-3-15,2-4 12 16,-1-2 0-16,-2 2 10 16,3 0-9-16,-1 0 25 15,3 4 22-15,4 0-23 16,5 0 13-16,3 0-14 16,8 0-8-16,2 0-8 15,0 6 2-15,0 4-10 0,23 0 0 16,12-2-18-1,13-6 17-15,7-2 0 0,7 0-10 16,-2-8 10-16,-6-4-29 16,-14 4 23-16,-14 2-1 15,-12 6-16-15,-11 0 15 16,-3 2-6-16,0 22 15 16,-5 8 18-16,-7 12-18 15,-3 8 13-15,1 4-7 16,4 1-6-16,-1-3-6 15,6-6-1-15,2-6 7 16,3-10 16-16,0-10-16 16,0-8 9-16,0-4-9 0,3-6-15 15,-3-2-26-15,0 4-131 16,0-2-347-16,0 2-544 0</inkml:trace>
  <inkml:trace contextRef="#ctx0" brushRef="#br0" timeOffset="81276.85">15716 2496 1770 0,'0'0'720'16,"0"0"-524"-1,0 0-29-15,0 0-104 0,0 0 28 16,0 0-15-16,0 0-8 16,39 55 71-16,-33-47-34 15,-4-4-15-15,0-4 30 16,1 0-21-16,-1-3 6 16,0-16-47-16,0-8-43 15,-2-5 11-15,0-4-26 16,0 4 0-16,-11 2-3 15,-9 12 9-15,-9 12-12 0,-9 6-6 16,-4 28 1-16,-5 24-1 16,1 18 3-16,1 29 9 15,13-5 0-15,12 4 10 16,16-1 8 0,4-21-10-16,24 0-7 0,21-18 12 15,10-16-13-15,10-18 0 16,5-20-5-16,-4-4 16 0,-5-22-4 15,-13-16-7 1,-7-6-1-16,-12-2-7 0,-10 2-7 16,-5 4 6-1,-5 5 3-15,-7 9 11 0,0 8-5 16,0 6 1-16,-2 6 0 16,0 4 38-16,0 2-39 15,0 0 0-15,0 12-1 16,0 16 7-16,0 14 3 15,-2 11-2-15,0 3-6 16,0 2 14-16,2-6-15 16,0-8-6-16,0-10 5 15,4-16 2-15,10-14 10 0,-1-4-5 16,7-20 8-16,2-18-14 16,1-12 0-16,1-6-2 15,-3-2-4-15,-2 8 12 16,-3 6 3-1,-3 12-8-15,-3 7 5 0,-6 11-6 16,0 6 0-16,-4 8-12 16,0 0 11-16,0 0-20 15,0 12 20-15,0 8 0 16,0 9 1-16,-2 0 0 16,-4 0-12-16,-4-3 3 15,4-5 9-15,1-2 0 16,3-7 18-16,2-4-17 0,0-2-1 15,0 2 0-15,7 0-6 16,9 0-2-16,1 2 7 16,5 2 1-16,5-2 7 31,5 0-6-31,-1 0-2 16,0 0-9-16,-4-2-52 0,-6 0-46 15,-2 0-63 1,-7 0-51-16,0-2-118 0,-5 0-343 15,-1-4-244-15</inkml:trace>
  <inkml:trace contextRef="#ctx0" brushRef="#br0" timeOffset="81908.45">16636 3010 1128 0,'0'0'876'0,"0"0"-534"16,0 0-10-16,0 0-115 15,0 0-85-15,12-103-23 16,-12 87 10-16,-3 6 12 0,-12 8-17 16,-8 2-31-16,-4 4-25 15,-2 25-34-15,0 11 0 16,8 6-16-16,5 4-7 16,9-4-1-16,7-8 6 15,2-10-6-15,21-14 13 16,6-12-12-16,2-2 15 15,0-18-4-15,-2-16-11 16,-7-6 11-16,-4-2-12 16,-9 3 0-16,-2 7 21 15,-5 10 12-15,-2 11 21 0,0 7-3 16,0 4-42-16,0 1-9 16,5 21-18-16,1 10 18 15,5 3 7-15,7-2-7 16,7-4 12-16,8-13-12 15,7-10-55-15,3-6 6 16,1-16-17-16,-4-19-17 16,-7-6 35-16,-6-12 18 0,-6-5 30 15,-11-8 0 1,-5-4-7-16,-5 0 7 16,0 8 14-16,0 12 26 0,-7 19 56 15,-4 19-13 1,-3 12-1-16,2 15-41 0,1 27-40 15,-1 14 19-15,8 10-19 16,4 6-1-16,0 0 22 16,13-4-21-16,11-5 4 15,5-13-5-15,7-12 0 16,2-10-9-16,0-16-42 16,0-10-50-16,-3-2-64 15,-6-16-118-15,2-34-82 0,-10 4-287 16,-8 1-60-16</inkml:trace>
  <inkml:trace contextRef="#ctx0" brushRef="#br0" timeOffset="82275.07">17311 2835 1228 0,'0'0'924'0,"0"0"-287"16,0 0-254-16,0 0-66 16,0 0-120-16,0 0-107 15,0 0-63-15,-26-8-19 0,52 8-8 16,14 0 0-1,8 0-91-15,3 0-85 0,-2-8-19 16,-10 0 44-16,-14 2 114 16,-13 4 37-16,-12 2 69 15,0 0 116-15,-18 4-66 16,-9 14-86-16,-2 8 5 16,-5 4-37-1,3 5 4-15,0 1 13 16,6-3-17-16,8-2-1 15,3-5 0-15,12-8 2 0,2-4 2 16,0-4-4 0,16-4 0-16,11-4 19 0,6-2-17 15,7 0 7-15,2 0-9 16,1-4-15-16,-3-4-18 16,-7 2-60-16,-6 2-71 15,-11 2-75-15,-9 2-259 16,-7-2 28-16,-7 2 97 15,-9-4-1162-15</inkml:trace>
  <inkml:trace contextRef="#ctx0" brushRef="#br0" timeOffset="82478.73">17020 2775 1196 0,'0'0'1375'16,"0"0"-812"-16,0 0-232 16,0 0-206-16,0 0-34 15,136-106-64-15,-78 79-27 16,24-5-103-16,-15 6-409 16,-9 6-624-16</inkml:trace>
  <inkml:trace contextRef="#ctx0" brushRef="#br0" timeOffset="82730.89">18363 2470 1868 0,'0'0'814'0,"0"0"-575"0,0 0-1 16,168-70-132-16,-91 50-106 15,39 2-9-15,-20 8-305 16,-15 4-623-16</inkml:trace>
  <inkml:trace contextRef="#ctx0" brushRef="#br0" timeOffset="83141.57">19707 2055 2213 0,'0'0'849'0,"0"0"-358"15,0 0-312-15,0 0-80 16,0 0-99-16,-67 104-6 15,38-35 5-15,-6 5 2 16,-8 2 13 0,-1-4-2-16,-6-12-12 0,2-11 12 15,3-16-11-15,7-15-1 16,7-14 7-16,6-4 10 0,5-22 11 16,5-15-17-16,4-16-4 15,1-3-2-15,6 0 1 16,4 6-6-1,0 10 22-15,0 11-21 0,9 15 16 16,9 13-17-16,11 1 8 16,6 15-8-1,8 20-12-15,8 5 11 0,5 4-4 16,2 0 5-16,-2-4 0 16,-8-6-53-16,-5-5-55 0,-7-11-106 15,-5-13-258-15,-9-5-276 16,-7 0-394-16</inkml:trace>
  <inkml:trace contextRef="#ctx0" brushRef="#br0" timeOffset="83567.31">20017 2057 1245 0,'0'0'1247'0,"0"0"-598"15,0 0-135-15,0 0-326 16,0 0-124-16,0 0-34 15,0 0-19-15,-40 159 5 16,38-73-16-16,-6 2-1 16,2-4-5-1,-5-14 5-15,1-15 1 0,2-15 0 32,3-20 9-32,3-15-3 0,2-5 9 0,0-23-15 0,0-23-7 15,0-21 7 1,7-29 0-16,7-34 28 0,3-27-26 15,-1 13 22-15,-3 32 1 32,-5 46-25-32,0 37 21 15,-4 11-4-15,5 11-17 16,2 7 0-16,9 23 0 16,11 48 0-16,11 33 0 15,1 2 0-15,-5-6 0 16,-5-11 0-16,-8-21 0 15,2 2 0-15,-3 2-29 16,-4-18-55-16,-4-16-39 16,-7-15-115-16,-9-15-56 0,0-8-26 15,-18-18-324-15,-6-8-165 16</inkml:trace>
  <inkml:trace contextRef="#ctx0" brushRef="#br0" timeOffset="83741.59">19981 2390 1564 0,'0'0'860'0,"0"0"-256"16,0 0-257-16,0 0-146 16,0 0-100-16,0 0-28 15,0 0-49-15,144-54-24 0,-65 16-210 16,-17 2-313-16,-15 2-521 16</inkml:trace>
  <inkml:trace contextRef="#ctx0" brushRef="#br0" timeOffset="83963.89">20328 1574 1438 0,'0'0'979'0,"0"0"-299"16,0 0-150-16,0 0-347 16,0 0-26-16,0 0-119 15,0 0-29-15,-73-20 1 16,97 80-10-16,7 12 6 15,1 6 1-15,4 0-7 16,-5-6-25-16,-2-11-58 16,-5-13-65-16,-8-16-100 15,-16-18-274-15,0-12-284 16,0-2-259-16</inkml:trace>
  <inkml:trace contextRef="#ctx0" brushRef="#br0" timeOffset="84172.46">19992 1498 2016 0,'0'0'895'15,"0"0"-344"-15,0 0-245 16,0 0-145-16,0 0-80 16,0 0-59-16,145-71-22 0,-72 60 0 15,3-2-2-15,-7 4-73 16,-13 0-21-16,-18 5-166 15,-27 4-117-15,-11 0-444 16,0 14-515-16</inkml:trace>
  <inkml:trace contextRef="#ctx0" brushRef="#br0" timeOffset="84866.39">21079 1893 1307 0,'0'0'629'0,"0"0"-289"16,0 0 211-16,0 0-335 15,0 0-29-15,0-117-32 16,-9 105-30-16,-8 4-29 0,-10 8 15 16,-4 0-51-16,-8 10-20 15,-5 26 20-15,2 17-24 16,1 15 18-16,10 14-25 15,12 8 2-15,14-1-4 16,5-9-27-16,22-10 0 16,23-16 2-16,13-14 5 15,5-16-2-15,3-16-1 16,-1-8-4-16,-9-4-22 16,-10-22-74-16,-13-4-86 15,-8-18-302-15,-9 6-426 0,-9 8-641 16</inkml:trace>
  <inkml:trace contextRef="#ctx0" brushRef="#br0" timeOffset="85311.11">21286 2231 1418 0,'0'0'864'0,"0"0"-221"15,0 0-158-15,0 0-236 16,0 0-97-16,0 0-113 16,0 0-14-16,0 75 31 0,9-19-20 15,-2 6-4 1,0 4-31-16,1-4 5 0,1-9-6 15,1-9-95-15,0-16-4 16,1-10-79-16,-3-12-138 16,-2-6-30-1,1-8 28-15,3-22-186 0,4-10 174 16,5-10 95-16,0-4 63 16,4-3 96-16,-3 3 76 15,-5 6 254-15,-2 10 120 16,-6 8 136-16,-4 9-131 0,-3 10-85 15,0 8-60 1,0 3-104-16,-14 13-86 0,-10 17-11 16,-3 8-27-16,-2 4 1 15,4 0-7-15,9-4-9 16,8-6 8-16,8-5 0 16,0-9 1-16,14-4 14 15,15-6-14-15,8-4 18 16,7-4-12-16,8 0-6 15,2 0-16-15,1 0-104 16,17-4-120-16,-12-3-380 0,-12 1-461 16</inkml:trace>
  <inkml:trace contextRef="#ctx0" brushRef="#br0" timeOffset="85875.55">22030 2430 1631 0,'0'0'702'0,"0"0"-205"15,0 0-225-15,0 0-34 16,-77-106-58 0,59 102-69-16,-2 4-51 0,-2 12-36 15,-1 22-24-15,6 8-1 16,3 4 0-16,7-6 1 0,7-4 8 16,0-11-8-16,21-11 0 15,5-13 2-15,3-1 4 16,0-7-6-16,-5-15 18 15,-1-9-18-15,-8 1 30 16,-3 0-24-16,-6 6 30 16,-1 6 28-16,-5 8-41 15,2 10 10-15,-2 0-33 16,2 14-2-16,4 16 2 16,6 2 0-16,8 2-6 15,2-5 6 1,7-11-66-16,0-10 8 0,0-8 22 15,-4-11-33-15,-6-21 63 0,-3-12-2 16,-9-8 8-16,-3-10 3 16,-4-4 3-16,0-4 0 15,0-3 6 1,0 7-1-16,-8 10 58 0,-1 16 22 16,3 20 1-16,0 20 12 15,2 10-96-15,4 32-14 16,0 16 6-16,0 12-3 15,4 5-5-15,17-1 8 16,5-10 0-16,4-8 0 16,1-14-13-16,0-16-64 0,0-12-68 15,-2-14-158-15,2-22-73 16,-6-12-376-16,-8-8-30 0</inkml:trace>
  <inkml:trace contextRef="#ctx0" brushRef="#br0" timeOffset="86229.64">22505 2157 1418 0,'0'0'861'0,"0"0"-182"16,0 0-220 0,0 0-295-16,0 0-50 0,0 0-59 15,0 0 28-15,49-4-4 0,-16 4-61 16,4-8-6-16,-6-4-12 16,-5-2-9-16,-6 2 8 15,-11 4-5-15,-4 6 6 16,-5 2-20-16,0 0 19 15,0 10 1-15,-12 16-11 16,-7 8 22-16,-6 11-22 16,-4 0 11-16,2 2 0 15,5-7-7-15,5-6 7 16,7-8 0-16,10-10 12 16,0-6 0-1,2-6 4-15,23-4 4 16,4 0-14-16,8 0 13 15,4 0-19-15,6 0 0 0,0-4-15 16,1 0 15-16,-1 0-57 16,-5 2-34-16,-8-2-101 15,-14 0 18-15,-11 0-12 16,-9-6-18-16,-22 0-268 16,-7 2-315-16</inkml:trace>
  <inkml:trace contextRef="#ctx0" brushRef="#br0" timeOffset="86414.36">22030 2107 2521 0,'0'0'807'16,"0"0"-321"-16,0 0-343 15,0 0-68-15,181-54-11 16,-100 38-64-16,0 4-8 15,4 4-49-15,-22 6-468 16,-20 2-646-16</inkml:trace>
  <inkml:trace contextRef="#ctx0" brushRef="#br0" timeOffset="87066.04">23060 1891 1938 0,'0'0'886'0,"0"0"-390"16,0 0-192-16,0 0-81 15,0 0-104-15,0 0-55 16,0 0 2-16,148-57-66 15,-98 42 0-15,-3 5 0 16,-7 6-138-16,-11 4-183 0,-20 14-282 16,-9 12-191-1,0 6-9-15</inkml:trace>
  <inkml:trace contextRef="#ctx0" brushRef="#br0" timeOffset="87208.21">23208 2173 1024 0,'0'0'631'0,"0"0"-80"15,0 0-11-15,0 0-228 16,0 0-10-16,0 0-50 16,0 0-96-16,112-6-102 15,-43-22-54-15,34-10-93 16,-13 6-529-16,-15 6-829 0</inkml:trace>
  <inkml:trace contextRef="#ctx0" brushRef="#br0" timeOffset="88009.73">24339 1369 1382 0,'0'0'1075'0,"0"0"-452"16,0 0-243-1,0 0-149-15,0 0-132 0,0 0-34 16,-7 127 7-16,5-15-9 16,2 28-30-16,0-5 9 15,2-25-32-15,12-34-2 16,-3-24-8-16,4 3-5 16,1-3 5-16,-3-2-1 15,-3-18-6-15,-6-12-2 16,-4-12-20-16,0-8-17 15,0 0 40-15,-4-20-56 16,-12-16-37-16,0-15-52 16,-2-27-7-16,0-28 37 0,1 0 30 15,1 10 59 1,3 13 31-16,-1 21 2 0,-1-4 1 16,-1-4 58-16,5 8 14 15,2 5 57-15,7 3-32 16,2 4-6-16,0 0 12 15,0 6-77-15,9 6 25 16,9 8-38-16,3 10-8 16,6 7-1-16,2 10-6 15,2 3 0-15,1 12 0 16,-5 16-16-16,-5 12-1 16,-9 6-29-16,-9 6-37 0,-4 4 35 15,0-2-7-15,-21-4 17 16,-6-5 37-16,2-9-6 15,5-10 7-15,7-8 10 16,6-10-8-16,7-6 43 16,0-2-23-16,5 0 32 15,22-2-7-15,8-8-40 16,9-2-14-16,8 6 4 16,-1 6-27-16,-4 0 15 15,-4 16-38-15,-12 16 49 16,-10 6-10-16,-11 8 10 0,-10 2 2 15,-5-1 2 1,-24-4-9-16,-9-3 9 0,-6-7 1 16,-1-7 29-16,3-8 45 15,8-6-61-15,10-6 9 16,13-6-23-16,11-2-58 16,19-16-274-16,10-2-647 0</inkml:trace>
  <inkml:trace contextRef="#ctx0" brushRef="#br0" timeOffset="88143.31">24887 1864 1940 0,'0'0'912'0,"0"0"-426"16,0 0-240-16,0 0-128 16,0 0-118-16,0 0-316 0,0 0-620 0</inkml:trace>
  <inkml:trace contextRef="#ctx0" brushRef="#br0" timeOffset="88630.36">25250 1408 1879 0,'0'0'857'0,"0"0"-404"15,0 0-188-15,15-111-106 16,4 75-99-16,-1 2-6 15,-5 4-47-15,-5 6 2 16,-5 8 44-16,-1 5-44 16,-2 8 37-16,0 3-35 31,0 0 5-31,0 0-29 16,0 6 13-16,0 12 0 15,-5 10 27-15,1 10-21 16,2 10 30-16,2 10 0 15,0 6-30-15,0 4 13 0,6 7-19 16,13 1 0 0,3-2-12-16,0-6-43 0,0-5-53 15,-3-13-138-15,-9-10-90 16,-7-8-206-16,-3-12-19 16,-5-6 57-16,-15-6 189 15,-5-6 202-15,-1-2 113 16,2 0 198-16,-1 0 124 15,7 0 206-15,5-2-61 16,6-2-107-16,7-2 12 16,0-4-125-16,11-6-55 15,20-7-123-15,12-2-37 16,10-4-17-16,3 4-15 0,0 3-15 16,-10 5-62-16,-5 9-169 15,-24 3-220-15,-7 2-340 16,-10 1-340-16</inkml:trace>
  <inkml:trace contextRef="#ctx0" brushRef="#br0" timeOffset="89165.97">24985 944 1696 0,'0'0'687'0,"0"0"-105"16,0 0-125-16,0 0-196 15,0 0-87-15,0 0-86 16,0 0-40-16,-2-30 1 16,24 20-48-16,16-4 22 0,9-4-15 15,11 0-8 1,-3-4-17-16,-1-2-64 0,-14 0 18 15,-14 2 12-15,-16 2 24 16,-10 4 26-16,-3 3-17 16,-19 6-12-16,-2 0 28 15,1 3-31-15,4 3 33 16,5 1 15-16,5-3 6 16,5 3 15-16,4 0-24 15,0 0 9-15,6 0-16 16,15 0 2-16,8 0-7 15,-1-1 8-15,1 1-7 16,-7 0 16-16,-6 0-16 0,-5 0-1 16,-4 9 0-1,-1 9-5-15,-1 5-4 0,0 1 8 16,-1 4 1-16,0-2 10 16,3 2-8-16,-1 0 13 15,6-4-15-15,-1-2-2 16,1-2-40-16,3 5-267 15,-4-7-557-15,0-3-664 0</inkml:trace>
  <inkml:trace contextRef="#ctx0" brushRef="#br0" timeOffset="89308.21">25855 1217 1617 0,'0'0'797'0,"0"0"-440"16,0 0-127-16,0 0-230 15,0 0-200-15,0 0-2038 0</inkml:trace>
  <inkml:trace contextRef="#ctx0" brushRef="#br0" timeOffset="93596.81">23938 515 1687 0,'0'0'243'0,"0"0"-243"15,0 0-10-15,143-50-202 0</inkml:trace>
  <inkml:trace contextRef="#ctx0" brushRef="#br0" timeOffset="95168.06">16235 3958 1380 0,'0'0'680'0,"0"0"-333"16,0 0 126-16,0 0-181 16,0 0-135-16,0 0-94 15,0 0-45-15,-15 40 1 16,15-22-17-16,0-6 4 15,0-3 3-15,0-5-8 0,0-4 8 16,0 0 50-16,0-4 23 16,0-15 17-16,0-3-57 15,-14-4-24-15,-5 0-4 16,-8 6-2-16,-4 10-2 16,-10 10 7-16,-3 2-7 15,-3 28-10-15,0 14 7 16,8 12 8-16,5 11 3 15,12 2-7-15,13 4-2 0,9-3-2 16,0-6-6-16,24-8-1 16,14-12 0-16,9-16 0 15,9-11 6-15,4-16 0 16,0-1-6-16,-4-11-12 16,-10-10-19-16,-8 2-8 15,-11 2-38-15,-11 6-52 16,-8 4-78-16,1 7-58 15,-5 0-325-15,2 0-260 0</inkml:trace>
  <inkml:trace contextRef="#ctx0" brushRef="#br0" timeOffset="95640.08">16567 4399 1594 0,'0'0'712'16,"0"0"-378"-16,0 0 17 15,0 0-64-15,0 0-95 16,0 0-60-16,0 0-50 16,-35 42-28-16,19 2-27 15,1 6-16-15,1 3-2 16,10-5-8-16,4-12 5 16,0-10-6-16,2-14-1 0,16-12-45 15,1 0 10-15,8-22 25 16,2-14 11-16,5-8-6 15,-1 0-24-15,-2 1-13 16,-6 10 4-16,-5 8 24 16,-9 11 14-16,-4 8 1 15,-7 6 24-15,0 0 31 16,-3 5-16-16,-12 10-19 16,-7 7-11-16,-3 0-9 15,1-1 5-15,4-3-5 16,4-7 0-16,7-4 1 0,7-3-1 15,2-2-1 1,0-2 1-16,0 4-14 0,9 0 13 16,13 4-1-16,5 4 2 15,6 2-1-15,5 4 2 16,3 2-2-16,1 2-17 16,2-2-140-16,14-4-90 15,-11-6-294-15,-7-8-309 0</inkml:trace>
  <inkml:trace contextRef="#ctx0" brushRef="#br0" timeOffset="96200.51">17137 4535 1832 0,'0'0'651'0,"0"0"-181"0,0 0-230 16,0 0-41-16,0 0-64 15,0 0-48-15,0 0 18 16,-48-33-14-16,27 33-50 15,-3 9-25-15,2 14-10 16,0 7 2-16,6 6-8 16,7-2 0-16,9-2-1 0,0-6-2 15,4-10-5 1,17-8-19 0,-1-8-15-16,4 0 29 0,-2-16 6 0,-1-12 7 15,-2-2 9-15,-3 0-2 16,-5 2 10-16,-4 8 1 15,-2 8 1-15,-5 8 8 16,2 4-18-16,0 0 3 16,5 20 2-16,1 8-5 15,10 6-8-15,5-2-1 16,8-6-18-16,7-12-40 16,4-12-95-16,3-2 7 15,-1-32-7-15,-4-12-17 0,-6-10 66 16,-10-6 67-16,-8-5 37 15,-10 1 12-15,-3 2 67 32,-3 6 44-32,0 10 48 0,0 14 12 0,0 14-9 15,-5 18-24-15,1 0-29 16,-3 29-121-16,0 22 0 31,1 9 0-31,6 10 0 0,0-2 0 0,0-3 0 16,20-13 0-1,9-14 0-15,4-14 0 0,7-14 0 16,0-10-54-16,1-6-36 16,-4-22-150-16,-5-24-292 15,-8 6-309-15,-11 7-282 0</inkml:trace>
  <inkml:trace contextRef="#ctx0" brushRef="#br0" timeOffset="96575.45">17813 4383 902 0,'0'0'1223'0,"0"0"-533"15,0 0-182-15,0 0-247 0,0 0-135 16,0 0-44 0,0 0-13-16,42 16-36 0,0-10-19 31,12-4-14-31,6-2-27 0,-2 0-32 16,-7-2 1-16,-10-4 16 15,-20 5 26-15,-13 1 16 0,-8 0 85 16,-8 7-10-16,-23 13-18 15,-6 4-34-15,-8 4-11 16,2-2-3-16,6 1-9 16,8-7 1-16,6-2 1 15,8-6-1-15,9-2 7 0,6-2-8 16,0 0-7 0,8 2 7-16,17-2 1 0,8 2 0 15,5-2 5-15,7-2-6 16,1-2-16-1,2-4-50-15,-6 0-96 16,-5 0-172-16,-10 0-327 16,-13-6-202-16</inkml:trace>
  <inkml:trace contextRef="#ctx0" brushRef="#br0" timeOffset="96738.21">17557 4263 1525 0,'0'0'1387'0,"0"0"-849"31,0 0-264-31,0 0-113 0,0 0-85 0,0 0-49 16,160-38-27-16,-59 22-7 16,-17 4-241-16,-8 0-940 0</inkml:trace>
  <inkml:trace contextRef="#ctx0" brushRef="#br0" timeOffset="97116.11">19522 3567 2208 0,'0'0'699'0,"0"0"-356"16,0 0-27-16,0 0-109 16,-154 153-99-16,107-43-51 15,-1 30 14-15,5 11-14 16,17-27-27-16,16-30-30 15,10-34 0-15,10-6 0 16,21 7 0-16,11 0 0 0,14-2 0 16,4-13 0-1,0-18 0-15,-5-16 0 0,-8-10 0 16,-11-2 0-16,-12-16 0 16,3-26-77-16,-9 2-232 15,-4 2-571-15</inkml:trace>
  <inkml:trace contextRef="#ctx0" brushRef="#br0" timeOffset="98044.26">19925 3890 1517 0,'0'0'672'0,"0"0"-98"16,0 0-95-16,0 0-160 15,0 0-103-15,0 0-60 16,0 0-40-16,2-12-69 15,23 12-47-15,15 0 0 16,20 0 0-16,13 0 0 16,10 0 0-16,-5-2-68 15,-13-6-116-15,-19 0-124 16,-23 0 52-16,-23-2 136 0,0 4 120 16,-23 0 2-16,-6 4 151 15,3 2 52-15,4 0-51 16,6 2-40-16,7 16-60 15,3 10-19-15,3 8 7 16,3 10-2-16,0 4 13 16,0 6-8-16,0 1-21 15,0-3-9-15,0-2-15 16,0-6 0-16,3-6 0 16,1-6-3-16,-2-10-57 15,0-4-45-15,-2-10-113 16,0-4-82-16,0-4-13 0,-6 0-50 15,-19 0 3-15,-6 1 183 16,-7 0 177-16,-3 3 62 16,4 0 193-16,6-2 56 15,6 2-36-15,10-2-11 16,8-1-9-16,5-3-83 16,0 1-37-16,2-1-36 15,0 0-28-15,0 0-71 16,0 0 0-16,0 0 0 15,19 0 0-15,13 0 0 0,13-6 0 16,11 0 0 0,6 0 0-16,2 0 0 0,-3 2-3 15,-11 0-4-15,-9 3-1 16,-12-2 1-16,-14 1 7 16,-6 0-1-16,-5 2 1 15,-1 0-1-15,1 0-39 16,5-2-113-16,6 0-200 15,35-8-162-15,-5 0-349 16,3-2-592-16</inkml:trace>
  <inkml:trace contextRef="#ctx0" brushRef="#br0" timeOffset="98304.14">20999 4173 2072 0,'0'0'806'16,"0"0"-209"-16,0 0-293 16,0 0-94-16,0 0-103 15,0 0-107-15,0 0 0 0,49-2 0 16,-4 2 0-16,15 0 0 16,9 0 0-16,2 0 0 15,-1 0 0-15,-16 0 0 16,-8-4 0-16,-17-2 0 15,-12-2 0-15,-5 0-8 16,-10-6-131-16,-2 1-449 16,0 4-841-16</inkml:trace>
  <inkml:trace contextRef="#ctx0" brushRef="#br0" timeOffset="99500.45">22803 3775 1947 0,'0'0'565'0,"0"0"-209"0,0 0-54 15,0 0-88-15,0 0-127 16,0 0-30-16,-133 105 24 16,85-49-7-16,0 2-25 15,4-2 2 1,3-6-18-16,6-11 8 0,6-14-5 15,4-8 7-15,6-9 1 16,0-8-2-16,2 0-14 16,1-7-10-16,1-12-3 15,1-5-2-15,8-1-13 0,4 3 0 16,2 4 0 0,0 3 0-16,8 4 0 15,13 7 0-15,5 4 0 0,6 0 0 16,5 12 0-16,5 14-3 15,3 10 3-15,4 3 3 16,-2 3-3-16,-1-2 0 16,-1-6 0-16,-7-4 0 15,-7-10-27 1,-4-8-59-16,-7-8-125 0,6-6-131 16,-3-16-263-16,-1-6-325 0</inkml:trace>
  <inkml:trace contextRef="#ctx0" brushRef="#br0" timeOffset="99894.46">23385 3922 1493 0,'0'0'676'16,"0"0"-196"-16,0 0 17 16,0 0-160-16,0 0-85 15,0 0-124-15,0 0-26 16,-36 128-33-16,14-64-44 15,-4-1-10-15,4-7-14 0,1-12 8 16,8-12-9-16,5-14 0 16,4-12-1-16,4-6-11 15,0-10-1-15,10-24 12 16,9-16 1-16,8-14 0 16,2-11 11-16,5-5-11 15,-3 4 0 1,-4 8-1-16,-5 17 1 0,-9 24-1 15,-1 18 1 1,-6 9-1-16,3 27 1 0,5 19 9 16,3 16 2-16,1 8-11 0,4 4 0 15,1-7-1 1,-1-9-8 0,-1-12-30-16,-4-14-27 0,-5-12-63 0,-6-10-87 31,-6-10-118-31,-10 0-35 0,-15-16-521 0,-10-2-327 0</inkml:trace>
  <inkml:trace contextRef="#ctx0" brushRef="#br0" timeOffset="100067.72">23332 4213 1333 0,'0'0'1062'0,"0"0"-464"15,0 0-248-15,0 0-99 16,0 0-139-16,0 0-73 0,0 0-1 15,111-31-16-15,-59 24-22 16,1-1-45-16,10 2-195 16,-13 2-287-16,-14 2-372 0</inkml:trace>
  <inkml:trace contextRef="#ctx0" brushRef="#br0" timeOffset="100374.18">23869 3387 2210 0,'0'0'720'15,"0"0"-181"-15,0 0-275 16,0 0-115-16,0 0-77 15,0 0-26-15,0 0-5 16,0 90 14-16,0-36-55 16,0 4 0-16,0-2 0 15,0-3 0-15,0-12 0 16,0-9-3-16,0-11-99 0,0-15-148 16,0-15-220-16,-11-18-83 15,-5-10-426-15</inkml:trace>
  <inkml:trace contextRef="#ctx0" brushRef="#br0" timeOffset="100562.98">23548 3352 831 0,'0'0'1276'15,"0"0"-582"1,0 0-191-16,0 0-265 0,0 0-97 16,0 0-56-16,0 0-2 0,134-15-28 15,-65 9-40-15,9-2-9 16,-1-2-6-16,-8-1-24 15,-11 0-78-15,-17 0-106 16,-22 5-53-16,-9 5-113 16,-10-2-490-16</inkml:trace>
  <inkml:trace contextRef="#ctx0" brushRef="#br0" timeOffset="100909.47">24330 3176 1594 0,'0'0'1022'16,"0"0"-649"-16,0 0-21 16,0 0-42-16,0 0-122 15,141 94-94 1,-91-36-40-16,11 31-21 0,1 25-13 15,-10 26-13-15,-15 9-5 16,-23-13 3-16,-14-30-5 16,-3-31 0-16,-16-23 6 15,-8-6-4-15,-7 2 13 0,-5 2 4 16,-2 0-19 0,5-14 0-16,12-10 0 0,8-14 0 31,10-10 0-31,6-2 0 0,0-11-17 0,24-46-211 15,7 5-566-15,0 2-706 0</inkml:trace>
  <inkml:trace contextRef="#ctx0" brushRef="#br0" timeOffset="101100.28">25090 3942 1935 0,'0'0'1002'16,"0"0"-714"-16,0 0-62 16,0 0-108-16,136-22-118 15,-74 10-49-15,9 4-264 16,-17 2-517-16,-21 6-392 0</inkml:trace>
  <inkml:trace contextRef="#ctx0" brushRef="#br0" timeOffset="101241.74">25161 4207 134 0,'0'0'1717'0,"0"0"-1353"16,0 0 150-16,0 0-157 15,145-22-180-15,-69-6-177 16,31-33-59-16,-21 6-494 16,-16 2-1015-16</inkml:trace>
  <inkml:trace contextRef="#ctx0" brushRef="#br0" timeOffset="101902.15">25847 3551 2234 0,'0'0'1021'16,"0"0"-572"-16,0 0-253 15,0 0-92-15,0 0-40 16,0 0-36-16,49 170-28 15,-33-63 0-15,-2-3 0 16,-8-10 0-16,-2-15 0 16,-4-25 0-16,0-2 0 0,0-2 0 15,0-14 0 1,0-14 0-16,0-12-27 0,0-10-32 16,0 0 4-16,0-10-37 15,0-18-110-15,2-10-37 16,1-15 75-16,-1-10 89 15,-2-30 52-15,0-31 23 16,-11-22 48-16,-9 11 86 16,2 31 45-16,2 40 5 15,8 24-16-15,1-2-27 16,5 2-59-16,2-3-82 0,4 10 0 16,25 6 0-1,11 9 0-15,14 8 0 0,4 10 0 16,2 0 0-16,-7 22 0 15,-12 14-32-15,-18 11-20 16,-15 3 11-16,-8 4 14 16,-27-2 9-16,-18 0 8 15,-4-8 9-15,2-8 2 16,7-8 0-16,11-10 11 16,14-8 4-16,10-6 7 15,5-4-16-15,5 0-6 16,19 0 12-16,15 0-12 15,5 0-1-15,9 0 0 0,3 2-34 16,-5 14-24-16,-6 4-56 16,-14 6 10-16,-14 1 49 15,-17 0 29-15,0 0 26 16,-29-1 11-16,-13-2 37 16,-5-4 32-16,3-6-16 15,4-4-11-15,11-4-11 16,9-6-36-16,20 0-6 0,0-6-218 15,6-8-814-15</inkml:trace>
  <inkml:trace contextRef="#ctx0" brushRef="#br0" timeOffset="102045.49">26576 3944 2501 0,'0'0'804'16,"0"0"-351"-16,0 0-213 15,0 0-142-15,0 0-98 16,0 0-201-16,145-108-717 0</inkml:trace>
  <inkml:trace contextRef="#ctx0" brushRef="#br0" timeOffset="102600.54">27193 3378 2299 0,'0'0'949'16,"0"0"-441"-16,0 0-272 15,15-109-132-15,6 64-104 16,-1 1 0-16,-1 0 0 16,2 4 0-16,-5 10 0 15,-7 8 0-15,-3 10 0 16,-4 10 0-16,-2 2 0 15,0 4 0-15,0 24 0 16,0 12 0-16,-6 12 0 16,-3 12 0-16,2 10 0 15,0 5 0-15,3 1 0 0,-1 2 0 16,1-6 0-16,0-8-20 16,2-7-109-16,0-10-169 15,2-8-190-15,0-11-50 16,0-6-11-16,0-6 173 15,-6-4 129-15,0-4 136 16,-7-4 111-16,-8 2 159 16,-1-2 81-16,-2-2 48 15,-1 2 47-15,-1-2 43 16,1-2-31-16,4-2-34 16,9-2-36-16,5 0-77 0,7 0-65 15,0 0-51-15,9 0-84 16,24-6 0-16,16-6 0 15,14-4 0-15,8 2-24 16,-2 0-60-16,-5 0-108 16,-10 2-95-16,-11 0-12 15,-22-6-200-15,-11 4-135 16,-10 0-339-16</inkml:trace>
  <inkml:trace contextRef="#ctx0" brushRef="#br0" timeOffset="103039.88">27087 2588 2314 0,'0'0'619'16,"0"0"-125"-16,0 0-207 15,0 0-136-15,0 0-104 0,0 0-38 16,148-24-9 0,-74 24-9-16,1-1-41 0,0-3-28 15,-9-4-37-15,-17-6 10 16,-16-4 28-16,-17-7 40 16,-16 1 37-16,-4-2 6 15,-27 2 4-15,-3 6-8 16,-1 4 23-16,8 4 8 15,7 6 48-15,11 2-24 16,9 2-15-16,0 0-31 16,22 0-10-16,12 12 30 15,10 4-9-15,2 2-7 16,4 8 1-16,-5 4-15 16,-10 6 4-16,-11 5 2 0,-14 0 7 15,-10 4-4-15,-12 0-10 16,-28 2 0-16,-49 21-216 15,7-12-451-15,-3-8-893 0</inkml:trace>
  <inkml:trace contextRef="#ctx0" brushRef="#br0" timeOffset="104164.86">16609 5386 1696 0,'0'0'311'0,"0"0"39"0,0 0 111 15,0 0-256-15,0 0-63 16,0 0-25-16,-137 14 34 16,97 20-22-1,6 10-63-15,10 2-34 0,10 4-25 16,14-6-6-16,0-8 9 15,14-9-9-15,15-13 4 16,4-12-4-16,1-2 0 16,-3-11 11-16,-4-12-12 15,-10-8 6-15,-3-5 12 16,-10-1-9-16,-4 0 19 0,0 5 23 16,0 6 3-16,0 8 17 15,0 8-16-15,0 6-20 16,0 4-22-16,7 0-13 15,13 16-1-15,9 14-5 16,2 14 0-16,3 7-5 16,-3 4-8-16,-10 2-25 15,-5-9 19-15,-7-8-1 16,-5-12 25-16,-4-10-8 16,0-12 9-1,0-6 10-15,0-4 33 16,2-24 7-16,6-14-28 15,7-14-13-15,10-8-9 0,8-3-16 16,32-7-95 0,-12 16-400-16,-3 14-798 0</inkml:trace>
  <inkml:trace contextRef="#ctx0" brushRef="#br0" timeOffset="104543.37">17871 5372 1525 0,'0'0'731'15,"0"0"-353"-15,0 0 220 0,0 0-323 16,0 0-131-16,-121-40-60 15,71 68 6-15,-8 16-19 16,2 16-23-16,4 10-26 0,14 6-8 16,18-1-1-1,18-7-12-15,2-8 11 0,33-14-11 16,17-10 10-16,10-14-11 16,9-10 1-16,3-12-2 15,-1 0-11-15,-7-13-44 16,7-18-140-16,-17 5-645 15,-14 6-1068-15</inkml:trace>
  <inkml:trace contextRef="#ctx0" brushRef="#br0" timeOffset="105001.37">18094 5793 1657 0,'0'0'748'0,"0"0"-125"16,0 0-291-16,0 0-102 15,0 0-103 1,0 0-28-16,0 0-15 0,-7 16-42 16,2 18 17-16,-1 12-4 15,-1 6-15-15,0 4-40 16,5-3 0-16,2-7 0 16,0-10-33-16,0-10-26 15,0-12-2-15,5-14 8 16,8 0-13-16,7-18 38 0,4-18-4 15,7-10-40-15,1-5 30 16,-1 1 20-16,-4 6 13 16,-7 10 9-16,-4 10 8 15,-9 12 50-15,-5 8 40 16,-2 4 8-16,0 0-40 16,-12 4-43-1,-10 14-16-15,-7 2-7 0,-2 4-28 16,-2-2-13-16,4 0 10 15,8-6 8-15,8-2 11 0,11-1 0 16,2-3-4-16,9-1 15 16,18 4 1-16,10-4 0 15,5 4 0 1,3-1-8-16,0 2-58 0,-5 0-82 16,-2 0-82-16,10 4-230 15,-7-2-147-15,-7-6-72 0</inkml:trace>
  <inkml:trace contextRef="#ctx0" brushRef="#br0" timeOffset="105901.02">18724 6003 947 0,'0'0'857'0,"0"0"-355"16,0 0-15-16,0 0-185 16,0 0-47-16,0 0-60 15,0 0-38-15,-87-92-50 16,56 112-47-16,-5 12-20 15,1 7-11 1,8 1-7-16,9-3-5 0,14-6-16 31,4-9 0-31,6-10 0 0,19-10 0 0,6-2 0 16,0-14 0 0,0-14 0-16,-2-4 8 15,-6-2-8-15,-8 2 14 16,-3 5 18-16,-6 7 1 15,-4 10-14-15,0 6-20 16,-2 4 0-16,3 0 0 16,-1 8 0-16,7 13 0 15,2 4 0-15,7 4 0 16,2-1 0-16,7-6 0 16,2-8-17-16,4-10-44 15,0-4-34-15,-1-6-1 0,-6-18 15 16,-1-7 17-16,-10-5 52 15,-1-6 3-15,-5-4 9 16,-5-2 10-16,-2 0 6 16,-2 4 14-16,0 10 39 15,0 10 36-15,0 18 3 16,0 6-49-16,-6 18-37 16,-5 26-6-16,-1 14-16 15,6 12 0-15,4 3 0 16,2-4 0-16,0-8 0 15,18-13 0-15,3-12 0 0,4-18 0 16,4-16-21 0,2-2-120-16,1-22-89 0,-1-16-236 15,0-6-97-15,-2-4 42 16,-7 2 183-16,-4 6 238 16,-6 9 100-16,-8 12 342 15,-4 8 358-15,0 7-138 16,0 2-215-16,0 2-119 15,0 0-91-15,0 0-73 16,4 6-64-16,7 6 0 16,14 5 0-16,12-6 0 0,15-1 0 15,8-8 0 1,2-2-38-16,-8 0-32 0,-16 0 23 16,-16 0 32-16,-15 0 15 15,-7 0 41-15,0 0-4 16,-27 13-16-16,-9 9-19 15,-5 3 8-15,-7 8-10 16,0 1 0-16,5 0 7 16,7-2-7-16,9 0 0 15,12-6-1-15,13-2 1 16,2-6 0-16,7-2-1 16,22-4 0-16,11-4 0 0,7-6-38 15,3-2-33-15,0 0-117 16,-6 0-111-16,-9-12-189 15,-10-2-192-15,-13 0-229 0</inkml:trace>
  <inkml:trace contextRef="#ctx0" brushRef="#br0" timeOffset="106129.71">19061 5741 876 0,'0'0'1698'16,"0"0"-1052"-1,0 0-276-15,0 0-132 0,0 0-125 16,158-50-77-16,-89 36-36 16,38-14-41-16,-18 3-489 0,-7 1-1301 0</inkml:trace>
  <inkml:trace contextRef="#ctx0" brushRef="#br0" timeOffset="106427.71">20656 5671 423 0,'0'0'2323'0,"0"0"-1575"16,0 0-293-16,0 0-308 15,0 0-147-15,0 0 0 16,0 0 0-16,96-21 0 15,-40 13 0-15,13 2-44 16,-18 5-449-16,-17 1-536 0</inkml:trace>
  <inkml:trace contextRef="#ctx0" brushRef="#br0" timeOffset="106570.34">20652 5851 1309 0,'0'0'988'0,"0"0"-434"16,0 0-81-16,0 0-186 0,0 0-71 15,0 0-100-15,133 65-58 16,-28-74-58-16,-12-13-139 16,-10-2-789-16</inkml:trace>
  <inkml:trace contextRef="#ctx0" brushRef="#br0" timeOffset="108641.22">22217 5242 1850 0,'0'0'697'0,"0"0"-323"15,0 0 134-15,0 0-232 16,0 0-108-16,0 0-84 16,0 0-46-16,-8 120 4 15,-9 14 17-15,-2-3-59 16,6-21 0-16,6-34 0 0,5-26 0 16,0 3 0-16,2-2 0 15,0-2 0-15,0-15 0 0,0-16 0 16,0-11 0-16,-3-7 0 15,-3 0 0-15,-1-18 0 16,-4-15-29-16,2-12-43 16,0-13-34-16,5-14 20 15,2-26 17-15,2-29 27 16,0 7 23-16,0 14 7 16,2 18 12-16,-2 34 0 0,0 1 44 15,2 5 44-15,-2 20 10 16,2 10-16-1,3 8-22-15,-1 4-30 0,7 2-19 16,5 2-11 0,9 2-1-16,6 0 0 0,2 4 0 15,3 16-7-15,-1 10 7 16,-6 6-27-16,-6 4 3 16,-13 3 10-1,-5-1-2-15,-5-4 16 0,0-4 0 16,-13-8 1-16,-1-6-1 0,3-8 1 15,5-4-1-15,4-6 1 16,2-2 1-16,0 0 6 16,0 0-5-16,10 0 17 15,13 0-9-15,12-2-10 16,7 0 0 0,6 2-1-16,-2 0-5 0,-1 14-9 15,-10 10-23-15,-8 6-23 16,-9 5 13-16,-9-2 24 15,-9 2 13-15,0-3 11 16,-12-6 2-16,-13-2 25 16,-4-8 19-16,-3-2 17 15,1-6-12-15,6-4-18 0,3-2-10 16,9-2-14-16,3 0-9 16,6 0 0-16,4 0-65 15,4 0-161-15,15 0-559 16,5 0-401-16</inkml:trace>
  <inkml:trace contextRef="#ctx0" brushRef="#br0" timeOffset="108972.02">23416 5220 2254 0,'0'0'669'0,"0"0"-305"16,0 0 104-16,0 0-294 16,0 0-102-16,0 0-33 15,-93 152 17-15,46-42-56 16,10-1 0-16,10-7 0 0,15-14 0 15,12-22 0-15,4 6 0 16,25 2 0-16,17-13 0 16,7-19 0-16,27-26-69 15,-11-14-386-15,-11-2-438 0</inkml:trace>
  <inkml:trace contextRef="#ctx0" brushRef="#br0" timeOffset="109334.13">23767 5374 2304 0,'0'0'774'0,"0"0"-204"16,0 0-305-16,0 0-134 15,0 0-79-15,0 0-52 16,0 0 0-16,124-16 0 15,-61 10-14-15,1-4-70 16,-6 0-210-16,-11 0-241 16,-16 2-68-16,-22 4 77 15,-9 1 274-15,-9 3 191 16,-20 0 61-16,-3 0 317 0,3 11 166 16,6 7-137-16,2 8-26 15,5 8-47-15,3 8-44 16,3 6-49-16,2 4-57 15,2 5-25-15,3-3-98 16,1-4 0-16,2-8 0 16,0-6 0-16,0-8 0 15,0-8-72-15,0-6-254 16,0-8-336-16,-13-4-365 16,-3-2-534-16</inkml:trace>
  <inkml:trace contextRef="#ctx0" brushRef="#br0" timeOffset="109507.14">23829 5841 1298 0,'0'0'789'15,"0"0"-107"-15,0 0-169 16,0 0-245-16,0 0-108 16,0 0-58-16,0 0-9 15,38-4-28-15,4 4-19 16,9 0-41-16,9 0-5 16,30-8-98-16,-17-6-394 15,-11 2-573-15</inkml:trace>
  <inkml:trace contextRef="#ctx0" brushRef="#br0" timeOffset="109664.84">24598 5636 2248 0,'0'0'715'0,"0"0"-357"15,0 0-45-15,0 0-127 16,0 0-85-16,160-4-56 15,-104 0-24-15,2-4-21 16,21-8-42-16,-14 3-222 16,-11-1-682-16</inkml:trace>
  <inkml:trace contextRef="#ctx0" brushRef="#br0" timeOffset="110099.55">25903 5404 2170 0,'0'0'791'16,"0"0"-237"-16,0 0-242 16,0 0-143-16,0 0-104 0,0 0-46 15,0 0-3 1,-109 92-16-16,53-44 0 0,-4 0 0 15,-4-4 0-15,6-7 0 16,6-11 0-16,10-12 0 16,11-10 0-16,6-4 0 15,9-6 0-15,5-16 0 16,9-10-15-16,2-5 14 16,0-2 0-16,21 0 1 15,8 7 7-15,0 6-6 16,4 10 8-16,0 10-9 0,1 6 0 15,1 0 0 1,1 22 0-16,-1 8 0 0,6 4 0 16,1 4 0-16,0-4 0 15,-1-4-3-15,-2-9-152 16,15-15-214-16,-12-6-327 16,-4 0-343-16</inkml:trace>
  <inkml:trace contextRef="#ctx0" brushRef="#br0" timeOffset="110540.82">26295 5356 1445 0,'0'0'712'15,"0"0"-180"-15,0 0 13 16,0 0-220-16,0 0-88 16,0 0-99-16,0 0-67 15,0 8-31-15,-18 40 11 16,-3 6-51-16,-4 4 0 15,2 0 0-15,3-9 0 16,5-12 0-16,3-8 0 16,6-15 0-16,-1-8 0 15,5-6-20-15,2 0 19 16,0-22-6-16,0-10-14 16,0-13 19-16,9-9 2 0,11-10-1 15,7-4 1-15,4-2 0 16,2 0 8-16,1 12 16 15,-5 11-4-15,-9 17-20 16,-5 18 0-16,-6 12 0 16,0 2 0-16,0 30 0 15,4 16 0-15,3 13 0 16,-1 7 0-16,3 0 0 16,1-4 0-16,-2-8 0 0,3-12 0 15,-2-8 0-15,-2-11 0 16,-3-11-99-16,-4-6-173 15,-9-8-184-15,0 0 1 16,-22 0-414-16,-3-7-475 0</inkml:trace>
  <inkml:trace contextRef="#ctx0" brushRef="#br0" timeOffset="110698.96">26171 5568 1627 0,'0'0'837'0,"0"0"-214"16,0 0-243-1,0 0-125-15,0 0-129 0,0 0-75 16,113-40-33 0,-55 28-18-16,2-2-49 0,14-16-220 15,-16 4-284-15,-14-2-573 0</inkml:trace>
  <inkml:trace contextRef="#ctx0" brushRef="#br0" timeOffset="110935.43">26815 4923 2213 0,'0'0'783'0,"0"0"-194"16,0 0-301-16,0 0-144 16,0 0-93-16,0 0-23 15,0 0-28-15,2 116 0 16,6-66 0-16,-1 0 0 15,5-4 0-15,-4-7-72 16,-1-11-105-16,-1-10-152 0,-4-18-129 16,-2 0-239-1,0-14-395-15</inkml:trace>
  <inkml:trace contextRef="#ctx0" brushRef="#br0" timeOffset="111140.5">26620 4871 1913 0,'0'0'810'16,"0"0"-220"-16,0 0-211 16,0 0-178-16,0 0-131 15,0 0-28-15,0 0-40 0,154-33-2 16,-96 27-81-16,20 2-281 16,-13 3-383-16,-9 1-268 0</inkml:trace>
  <inkml:trace contextRef="#ctx0" brushRef="#br0" timeOffset="111408.49">27151 4796 857 0,'0'0'1197'16,"0"0"-608"-16,0 0 5 0,0 0-219 15,0 0-137-15,0 0-85 16,0 0-60-16,69-54-93 16,-42 54 0-16,4 12 0 15,5 16 0-15,1 10 0 16,3 13 0-16,-1 7 0 15,-6 8 0-15,-8 6 0 0,-6 4 0 16,-10 2 0-16,-9 3 0 16,0-1 0-16,-7 2 0 15,-20-4 0-15,-8-2 0 16,-9-3 0-16,-8-5 0 16,-4-6 0-16,-2-6 0 31,5-10 0-31,4-12-15 0,11-16-162 0,24-23-368 15,10-24-340-15,4-13-819 0</inkml:trace>
  <inkml:trace contextRef="#ctx0" brushRef="#br0" timeOffset="111675.95">27648 4690 1952 0,'0'0'636'0,"0"0"-109"16,0 0-183-16,0 0-116 15,0 0-130-15,0 0-61 0,0 0-10 16,109-24-26-16,-62 16-1 16,3-2-45-16,0-4-129 15,-5 0-114-15,-7-10-281 16,-14 2-176-16,-11 0-143 0</inkml:trace>
  <inkml:trace contextRef="#ctx0" brushRef="#br0" timeOffset="111865.87">27939 4385 1058 0,'0'0'825'0,"0"0"-191"16,0 0-36-16,0 0-133 15,0 0-230-15,0 0-76 0,0 0-37 16,-31-50-122-16,31 74 0 15,0 16 0-15,9 13 0 16,0 9 0-16,2 8 0 16,1 2 0-16,-1-2 0 15,-1-4 0-15,0-3 0 16,-6-11 0-16,-4 6-92 16,0-16-468-16,0-10-890 0</inkml:trace>
  <inkml:trace contextRef="#ctx0" brushRef="#br0" timeOffset="112269.52">28145 5689 1542 0,'0'0'1441'15,"0"0"-1109"-15,0 0 46 16,0 0-164-16,0 0-113 16,0 0-71-16,0 0-14 0,-61-10-16 15,59 17-9-15,2 0-27 16,0-7-15-1,0 0 5-15,13 0 16 0,8-12 15 16,1-9 15 0,-5-3 1-16,-1-2 5 15,-5 4 10-15,-6 0 2 0,-5 8 3 16,0 4-9-16,0 6-12 0,-13 4-39 31,1 6-264-31,3 10-456 16,9-2-792-16</inkml:trace>
  <inkml:trace contextRef="#ctx0" brushRef="#br0" timeOffset="112630.01">28847 5063 2569 0,'0'0'466'16,"0"0"-180"-16,0 0 0 16,0 0-157-16,0 0-78 15,0 0-50-15,35-127 1 16,-15 90-1-16,-2-3 1 16,-2-3 8-16,-3 3 17 15,-7 8 27-15,-1 6 18 16,-3 10-4-16,-2 8 4 0,0 8-72 15,0 10 0-15,0 24 0 16,-2 19 0-16,-7 15 0 16,5 12 0-16,2 4 0 15,2 2 0-15,0-4 0 16,0-7 0-16,0-7 0 16,6-8 0-16,-4-10-113 15,-2 2-382-15,0-14-393 16,0-10-759-16</inkml:trace>
  <inkml:trace contextRef="#ctx0" brushRef="#br0" timeOffset="112803.26">28784 5639 2002 0,'0'0'669'0,"0"0"-166"16,0 0-45-16,0 0-254 16,0 0-70-16,0 0-8 15,0 0-126-15,63 0 0 16,-5 0 0-16,8-7 0 15,8-2 0-15,-1-4-98 16,-8 2-182-16,-2-11-234 16,-19 1-214-16,-15 3-180 0</inkml:trace>
  <inkml:trace contextRef="#ctx0" brushRef="#br0" timeOffset="113308.57">28751 4339 2270 0,'0'0'672'15,"0"0"-104"-15,0 0-264 0,0 0-127 16,0 0-72-16,0 0-105 15,0 0 0-15,146-22 0 16,-88 14 0-16,-4-2 0 16,-10-2-14-16,-13 0-50 15,-17-4-11 1,-14 0-8-16,0 0 11 0,-22-2 20 16,-7 2 28-16,2 2 16 15,0 2 8-15,10 2 57 16,5 3 66-16,5 6-31 15,7-2-19-15,0 3-26 16,0 0-47-16,12 0 0 16,15 0 0-16,6 4 0 0,5 9 0 15,2-1 0-15,-2 6 0 16,-9 0 0-16,-7 4 0 16,-11 0 0-16,-6 4 0 15,-5 0 0-15,0 4 0 16,-7 0 0-16,-6 4-35 15,8 18-95-15,5-7-341 16,0-5-428-16</inkml:trace>
  <inkml:trace contextRef="#ctx0" brushRef="#br0" timeOffset="113466.79">29726 5691 3087 0,'0'0'708'0,"0"0"-612"0,0 0-96 16,0 0-80-16,0 0-1504 0</inkml:trace>
  <inkml:trace contextRef="#ctx0" brushRef="#br0" timeOffset="163843.34">24056 8853 755 0,'0'0'323'16,"0"0"-52"-16,0 0 238 16,0 0 14-16,0 0-6 15,0 0-172-15,31 6-68 16,-31-6-67-16,0 0-51 15,0 0-54-15,0 0-3 16,0 0-102-16,0 0 0 16,0 0 0-16,0 0 0 0,0-2-44 15,0-2-59 1,0 4-199-16,0 0-490 0,-4 2-1205 0</inkml:trace>
  <inkml:trace contextRef="#ctx0" brushRef="#br0" timeOffset="165532.41">20054 13659 1728 0,'0'0'829'0,"0"0"-553"16,0 0 71-16,0 0-49 15,0 0-108-15,0 0-98 16,0 0-35-16,0 59 18 16,4-19-15-16,13 4-45 15,5 4-8-15,4-6-2 16,13-10-4-16,5-8 7 16,14-10-8-16,8-14 9 15,11 0-9-15,7-22-6 16,7-8-5-16,0 0 5 15,-3 0-2-15,-12 6 7 16,-12 10 1-16,-15 8 0 0,-14 6 6 16,-6 0-6-16,-6 18 1 15,2 4 4-15,4 6-4 16,6 4-1-16,9 1 2 16,6-6-1-16,6-3 5 15,6-7-6-15,7-8-6 16,2-4-3-16,7-5-14 15,0-13 17-15,-2-11 6 16,-7-3 0-16,-9-2 12 0,-13 5-12 16,-13 10 0-16,-15 6 8 15,-7 8-2-15,-4 0 0 16,3 22-6-16,5 4 1 16,11 8 10-16,11-1-11 15,13-5 0-15,14-10-8 16,8-13-24-16,5-5 14 15,0-1 2-15,-4-20 13 16,-12 3 2-16,-13 3 2 16,-14 2 31-16,-8 8 14 15,-9 2 1 1,-5 3 14-16,3 0-61 0,2 4 0 16,6 9 0-16,10-4 0 0,3 0 0 15,8-5 0-15,22-4 0 16,-13-13-207-16,-12-6-876 0</inkml:trace>
  <inkml:trace contextRef="#ctx0" brushRef="#br0" timeOffset="170211.13">25569 6222 555 0,'0'0'283'16,"0"0"-46"-16,0 0-23 15,0 0-75-15,0 0-21 16,-85-114-9-16,72 102-47 16,4 4 151-16,5 2 29 15,-2 3-33-15,4 3 52 16,-2-1-32-16,2 1-4 0,-2 0 6 15,1-3-18-15,1 3-47 16,2 0-28-16,-2 0-61 16,2 0-35-16,0 0-19 15,0 0-23 1,0 9 0-16,7 9 0 0,15 2 0 16,11-2 0-16,7-2-18 0,5-8 1 15,4-8 16-15,-4 0-5 16,-3-2 6-1,-2-14 0-15,-9 2 1 16,-4 0-1-16,-7 2-5 0,-7 6 4 16,-1 3-5-1,-8 3-6-15,3 0 11 0,1 7-5 16,4 9 6-16,5 2 0 16,2 0-4-1,5-2 4-15,0-4-1 16,3-2 2-16,0-6 10 15,0-4-11-15,2 0 1 0,0 0-1 16,-3 0-33-16,1-8-14 16,-1 0-23-16,3-2-62 15,6-4-120-15,-7 2-409 16,-6 0-719-16</inkml:trace>
  <inkml:trace contextRef="#ctx0" brushRef="#br0" timeOffset="170337.75">26427 6324 2419 0,'0'0'671'0,"0"0"-474"0,0 0-138 15,0 0-59-15,0 0-239 16,0 0-953-16</inkml:trace>
  <inkml:trace contextRef="#ctx0" brushRef="#br0" timeOffset="172999.7">21095 15895 1530 0,'0'0'1053'15,"0"0"-698"-15,0 0 116 16,0 0-162-16,0 0-121 16,0 0-100-16,-23-26-46 15,23 26-31-15,0 18-11 16,23 10 0-16,15 11 5 15,15 1-5-15,14-4 4 16,14-12-3-16,21-12-2 0,29-12-4 16,25-10 5-16,9-24 11 15,-29-2-11-15,-31 0 12 16,-38 9-12 0,-11 9 9-16,-1-4-9 0,0 8-12 15,-1 4 6-15,-14 10 6 16,-7 10 0-16,-1 18-7 15,-1 11 11-15,10 6-4 16,7 4 0-16,10-5-8 16,13-8 8-16,12-10 0 15,4-12 0-15,2-10 4 0,-2-4-4 16,-3-16 0-16,-3-12 9 16,-6-8-8-16,-7 2 7 15,-6 2-4-15,-9 5-2 16,-8 14 1-16,-8 8-3 15,-1 5 0-15,-3 9 3 16,3 14-2-16,2 8-1 16,7-1 0-16,4-2 0 15,2-2 4-15,4-8-4 16,4-10-6-16,1-6 6 16,2-2 0-16,0-4 0 0,1-18 0 15,1-6 9-15,1-4-9 16,-1-4 0-1,-3 10 0-15,-8 4 0 0,-3 9 0 16,-10 13 0-16,-5 0 0 16,-2 17 0-16,3 6 0 15,2 12 0-15,9-3 0 16,6 0 0-16,8-6 0 16,5-8 0-16,5-10 0 15,3-8 0-15,-5-4 0 0,-4-18 0 16,-7-4 0-16,-7 2 0 15,-9-2 0-15,-10 4 0 16,-8 4 0-16,-11 8 0 16,-4 6 0-1,-4 0 0-15,-3 4 0 0,3 0 0 16,3 0 0 0,8 0 0-16,2-5 0 0,4 1-165 15,1-14-198-15,-6 4-414 16,-7-4-775-16</inkml:trace>
  <inkml:trace contextRef="#ctx0" brushRef="#br0" timeOffset="176034.07">10681 17227 2004 0,'0'0'565'16,"0"0"-272"-16,0 0 12 16,0 0-121-16,0 0-103 0,0 0-59 15,65 32 2 1,-12-6 21-16,10 6-22 0,5-6-16 15,3 0 9-15,8-12-15 16,-2-14 9-16,4 0-3 16,0-14-6-16,-2-12 22 15,2-10-17-15,-6-4 7 16,1 0 23-16,-2 0-22 16,-1 8 11-16,1 10 1 15,-3 8-25 1,-5 14 14-16,1 1-15 0,-1 30 0 15,0 5 1-15,5 8 1 0,6 2-2 16,2-6 1-16,4-2 8 16,4-10-9-16,-3-14 0 15,-3-10 1-15,-1-4-2 16,-7 0 12-16,-2-14-10 16,-2-8 10-16,-3 4-10 15,-4 0 18-15,-7 6-18 16,-1 6 0-16,-3 6 15 15,-5 0-8-15,6 22 13 16,2 6-9-16,4 2-12 16,6 2 0-16,7-10 0 0,8-4-4 31,3-14-4-31,2-4 10 0,4 0-2 0,-1-13 6 16,-6-10-6-16,-2-3 5 15,-4-4-5-15,-8 6 0 16,-2 2 0-16,-10 10 1 15,-1 6-1-15,-7 6 1 16,2 4 0 0,-2 16 12-16,7 6-13 0,5 4 0 15,6-2 4-15,11-10-3 16,6-1-1-16,4-16 8 16,4-1-8-16,1-14 6 15,-4-12-6-15,-2-6 0 0,-2-4 2 16,-8 4 13-16,-6 2 9 15,-9 4-6-15,-8 12-17 16,-8 10 22-16,-3 4-22 16,-2 4 1-16,1 14 4 15,5 8-5-15,4 0 5 16,11-6-6-16,10 0 0 16,9-10 8-16,13-10-8 15,24 0 0 1,19-18-1-16,24-14 2 0,-14-6 7 0,-29 6-7 15,-34 10 5-15,-19 8-6 16,8 0-7-16,6 6 5 16,13 0 2-16,-6 6 0 15,-3 2 3-15,-4 0-3 16,-2 0 1-16,-11 0-1 16,-6 0 0-16,-7-4-10 15,0-13-13-15,18-19-79 16,-9 0-370-1,-8-4-1033-15</inkml:trace>
  <inkml:trace contextRef="#ctx0" brushRef="#br0" timeOffset="176136.43">18768 16754 2092 0,'0'0'0'0,"0"0"-876"0</inkml:trace>
  <inkml:trace contextRef="#ctx0" brushRef="#br0" timeOffset="177528.26">21970 6443 1483 0,'0'0'648'16,"0"0"-369"-16,0 0 179 0,0 0-95 15,0 0-87-15,0 0-128 16,-17 16-26-16,17-16-46 16,6 2-31-16,21 2-19 15,13-2-8-15,20-2 2 16,14 0-20-16,4 0-15 16,0-6-44-16,-15-2-64 15,-17 4-145-15,-24 4-95 16,-30 1-272-16,-27 17-22 0,-13 3-729 15</inkml:trace>
  <inkml:trace contextRef="#ctx0" brushRef="#br0" timeOffset="177769.7">21890 6727 1839 0,'0'0'642'15,"0"0"-329"-15,0 0 37 16,0 0-73-16,0 0-148 15,0 0-63-15,0 0-26 16,74 0 5-16,-21-2-18 16,10-6-15-16,8-4 6 15,1 0-18-15,-6-2-6 0,-5 0-40 16,-15 0-55-16,-9 4-97 16,-10 0-19-16,-8 2-67 15,-9 0-102-15,-5 2-296 16,-5 2-404-16</inkml:trace>
  <inkml:trace contextRef="#ctx0" brushRef="#br0" timeOffset="177907.37">22715 6727 2210 0,'0'0'687'0,"0"0"-520"15,0 0-6 1,0 0-161-16,0 0-238 0,0 0-756 0</inkml:trace>
  <inkml:trace contextRef="#ctx0" brushRef="#br0" timeOffset="214232.7">8685 11423 838 0,'0'0'212'0,"0"0"-80"16,0 0-14-16,0 0-18 15,0 0-40-15,0 0 7 16,-38 7 74-16,26-3-23 16,1-1-70-16,-4 2-39 0,1 1-9 15,1 0-58-15,-1 0-17 16,-3 2-49-16,3-2-56 16,-1 2-173-16</inkml:trace>
  <inkml:trace contextRef="#ctx0" brushRef="#br0" timeOffset="214500.72">8460 11574 1692 0,'0'0'684'0,"0"0"-219"16,0 0-146 0,0 0-78-16,0 0-129 0,0 0-41 0,0 0 32 15,-2 111-1-15,19-42-22 16,8 16-43-16,8 7-13 15,7 2 2-15,9 0-26 16,9-3 0-16,9-9 2 16,6-8 6-16,3-14-16 15,0-11 4-15,-10-13-37 16,-12-14-49-16,-19-12-90 16,-14-10-70-16,-21-8-72 15,-21-16-359-15,-12-7-530 0</inkml:trace>
  <inkml:trace contextRef="#ctx0" brushRef="#br0" timeOffset="-214562.57">8371 11717 1575 0,'0'0'561'15,"0"0"-333"-15,0 0 74 0,0 0-29 0,0 0-43 16,0 0-32-16,0 0 12 16,-43-14-102-16,25 58-60 15,-2 7-18-15,-3 6-30 16,2-5 0-16,5-10 5 16,3-12-4-16,8-12 4 15,3-12-5-15,2-6 0 16,0-2-8-16,0-26 16 15,0-10-8-15,0-10 9 16,0 0-9-16,0 3 25 16,0 13-1-16,0 13 11 15,0 12 2-15,7 7-37 0,12 0 0 32,16 17 21-32,9 5-6 0,9 4 2 0,8 2-16 15,1-6-1-15,-2-2 0 31,-7-6-3-31,-10-8-10 16,-10-2-38-16,-8-4-69 16,-8 0-161-16,-3-4-284 15,-5-4-536-15</inkml:trace>
  <inkml:trace contextRef="#ctx0" brushRef="#br0" timeOffset="-213733.81">9656 12444 1773 0,'0'0'612'0,"0"0"-375"15,0 0-5-15,0 0-111 16,0 0-55-16,0 0-44 16,32-106 0-16,-22 64 10 15,-3-4 10-15,-3-4 43 16,-2-6 17-16,-2-2 3 15,0-3-20-15,0 5-34 16,-4 8 14-16,-5 14-5 16,3 10-20-16,-2 12 14 0,4 8-3 15,-2 4-9-15,1 0-3 16,-3 22-25-16,0 12 4 16,0 8-18-16,3 10 6 15,1 4-4-15,4 5-1 16,0-2 7-16,2 0 12 15,16-7-19-15,6-4 16 16,7-10-16-16,10-5 1 16,3-14-4-16,8-11-8 15,-2-8-1-15,0-2 10 16,-8-22-67-16,-6-8-36 0,-14-4-100 16,-13-8-289-1,-9 8-317-15,0 10-749 0</inkml:trace>
  <inkml:trace contextRef="#ctx0" brushRef="#br0" timeOffset="-212257.69">10193 12340 1425 0,'0'0'795'16,"0"0"-491"-16,0 0-108 0,0 0-45 15,0 0-55-15,0 0-44 16,0 0 47-16,35-118 21 15,-37 92-39-15,-16 2-25 0,-6-1 3 16,-5 7 25-16,2 8-20 16,-2 9 8-16,0 1 20 15,3 15-55-15,3 18-14 16,4 11 4-16,7 4-17 16,10 0 14-16,2-4-22 15,4-6-2-15,21-10 0 16,4-9-12-16,4-15 2 15,2-4 9-15,0-9 2 16,-4-18-2 0,-7-6 1-16,-4-3-3 0,-9 0-3 0,-4 6 6 15,-2 6 0-15,-5 10 18 16,0 8-11-16,0 6 29 31,0 0-16-31,0 22-7 0,0 10 17 16,8 6-24-16,7-2 2 15,4-2 5-15,5-12-12 16,3-8-2-16,4-14-10 16,1 0 7-16,-1-22-5 15,-2-12 6-15,-5-8 3 0,-4-2-8 16,-6 6 14-16,-3 6-7 16,-5 13 1-16,1 14-5 15,2 5 5-15,4 8 0 16,5 16 16-16,9 4 10 15,7 2-25-15,3-4 1 16,7-10-2-16,1-8 0 16,2-8-1-1,-2 0 1-15,-5-24 0 0,-3-8 0 16,-8-6 9-16,-8-4-5 16,-8-2-4-16,-11-1 0 0,-2 5 14 15,0 7-13-15,-11 10-1 16,-12 13 32-16,0 10-17 15,-6 10 9-15,0 20-24 16,6 10 0-16,7 3 0 16,10-1-3-16,6-8-2 15,0-10-1-15,18-10-2 16,9-10 7-16,-1-4-5 16,3 0 6-16,-3-20 2 15,-3 0-2-15,-3 0 0 0,-7 4 6 16,-2 6-5-1,-1 7 10-15,-2 3-2 0,3 3-9 16,3 20 0 0,1 14 0-16,1 9 0 0,-1 8 0 15,-3 4 0-15,-3 2 0 16,-7-3 0-16,-2-9 0 16,0-6 0-16,-4-12 0 15,-13-10 0-15,-2-8 0 0,-1-12 0 16,-3 0 0-1,4-16 0-15,0-22 0 0,11-15 0 16,6-11 0-16,2-4-33 16,8 4-77-16,17 12-34 15,6 10-28-15,3 12-7 16,1 7 79-16,1 8 67 16,-3 5 17-16,-6 2 11 15,-5 4 5-15,-3 1 46 16,-7 2 59-16,-3-1-15 15,3-1-9-15,-1-2-7 0,-1-3-38 16,2-5-12 0,1-2-14-16,-4-6-4 0,-4-1 9 15,-5 2-15-15,0 2 14 16,0 4 5 0,-18 4-17-16,-5 10 47 0,-4 0 8 15,4 12-22-15,0 16-14 16,7 8-11-16,7 7 13 15,9 1-2-15,0 0-21 16,9-4 7-16,18-8-6 16,4-12-1-16,8-10 3 15,1-10-3-15,2-4 0 16,0-24-6-16,-4-10-24 0,-5-6 10 16,-4-5 10-16,-6 1 10 15,-6 2 12-15,-3 6-12 16,-3 10 12-16,-2 8-2 15,-1 8-10-15,4 10 26 32,-1 4-8-32,9 0 13 0,3 8-31 15,6 12 0-15,4 4 0 0,0 2 0 16,1 0 0 0,-3 1 0-1,-6-4 0-15,-8-3 0 0,-8-3 0 16,-4-8 0-16,-5-5 0 15,0-4 0-15,0 0 0 16,0-13 0-16,0-14 0 16,-2-9 0-16,2-8 0 15,0-4 0-15,13-4 0 16,9 4 0-16,5 4 0 16,15-2 0-16,-6 11-219 15,-5 12-741-15</inkml:trace>
  <inkml:trace contextRef="#ctx0" brushRef="#br0" timeOffset="-212129.92">12499 11769 2422 0,'0'0'812'16,"0"0"-652"-16,0 0-160 15,0 0-282-15,0 0-1098 0</inkml:trace>
  <inkml:trace contextRef="#ctx0" brushRef="#br0" timeOffset="-209089.79">5969 9922 1287 0,'0'0'517'16,"0"0"-309"-16,0 0 49 15,0 0 21-15,0 0-70 16,0-108-39-16,0 90-9 31,0 0-1-31,0 1-25 16,0 1-44-16,-2 0 18 16,-3 4-30-16,-2 0-33 15,2 4 8-15,1 0-20 0,-2 2 10 16,1 2 4-16,1 4-25 15,-1 0 31-15,0 0-19 16,1 10-13-16,0 22-1 16,-1 18-20-16,1 16 0 15,2 15 3-15,2 7 3 16,0 0-2-16,0-4-4 16,0-8-1-16,4-7-8 15,5-13 9-15,0-14-3 0,0-12-6 16,-4-10 3-16,-1-10-2 0,-2-6-28 15,-2-4-9-15,0 0 30 16,0-4-21-16,-18-14-22 16,-6-4 11-16,-3-6 2 15,2 2 36-15,3 0 2 16,5 8 7-16,5 4 9 16,5 4 6-16,5 8 15 15,2 2 13 1,0 0-29-16,0 0-2 0,0 14-11 15,18 8 6-15,6 8 12 16,3 4-19-16,4 0 0 0,-2-2 0 16,-4-5 1-16,-2-9-2 15,-4-11 1-15,-1-7-10 16,3 0 8-16,2-24-7 16,2-18-3-16,2-14 11 15,0-12-12-15,2-20-65 16,-5 13-418-16,-8 21-713 0</inkml:trace>
  <inkml:trace contextRef="#ctx0" brushRef="#br0" timeOffset="-207720.28">4737 9713 1587 0,'0'0'570'0,"0"0"-201"16,0 0 18-16,0 0-69 15,0 0-82-15,0 0-92 16,0 0-21-16,-25-82-28 16,27 70-56-16,18 2-20 15,9 2-17 1,7 8 5-16,2 0-1 0,1 8-6 15,0 12-10-15,-10 4-14 16,-10 0-23 0,-7 2-10-16,-7-4 6 0,-5 0 48 0,0-6-3 15,-10-5 2-15,-3-6 3 16,0-5 1-16,1 0 7 16,6-4-7-16,1-10-9 31,5 0 0-31,0 2 2 0,5 0-12 0,13 0 19 15,6 4 0-15,3 0 0 16,2 2 15-16,2 0-13 16,-4 0 7-16,-3 0-9 31,-4 0-2-31,-6 0-4 0,-6-2 6 16,-3 2 0-16,-5-4 17 15,0-4 2-15,0-2 7 16,-7 2-16-16,-4 2-8 15,0 4-2-15,2 8 21 16,3 0 15-16,1 8-14 16,5 16-20-16,0 10 2 15,5 4-4-15,19-2-18 16,10-2 8-16,8-10-4 16,9-10 1-16,3-12-13 15,3-2-56-15,1-16-130 0,-4-14-72 16,-7-6-197-16,-7-4 135 15,-9 0-12-15,-11 4 72 16,-7 6 162-16,-6 8 124 16,-7 10 178-16,0 6 208 15,0 4 121-15,-11 2-178 16,-7 0-112-16,-2 4-36 16,0 14-39-16,2 4-53 15,3 8-35-15,3 4-17 16,8 0-19-16,4-4-4 15,0-4-13-15,0-8 0 0,16-7-1 16,6-11-12-16,0 0-15 16,0-11 12-16,-1-17 7 15,-6-8 8-15,-3-6 0 16,-8-8 1-16,-4-4 20 16,0 0-12-16,-2 4 6 15,-10 11 1-15,1 15 13 16,5 14 29-16,1 10-1 15,2 0-36-15,3 28-20 16,0 13-1-16,14 9 6 0,11 2-6 16,4-2-6-16,6-10-2 15,3-12-8-15,2-10-16 16,-2-10-11-16,-2-8-10 16,-7 0 17-16,-7-12 21 15,-6-8 12-15,-10-4 3 16,-2-2 12-16,-4-2-1 15,0 5 31-15,0 5-17 16,0 11 28-16,0 5 5 16,0 2-40-16,0 0-18 15,10 8-1-15,5 10 1 16,8 4 10-16,6 0-9 16,0-4 0-16,0-6-1 0,-6-8-13 15,-2-4 7-15,-3 0 0 16,-3-14 4-16,-1-6 2 15,-1-6 0 1,-4 2 1-16,0 2 4 0,-4 4 1 16,-3 7-2-16,0 8-4 15,0 3 0-15,2 0-8 16,3 0 7-16,7 11 1 16,3 7 8-16,6 1-8 0,1 1-69 15,3-4-216 1,4-6-265-16,-7-6-272 0,-3-4-32 0</inkml:trace>
  <inkml:trace contextRef="#ctx0" brushRef="#br0" timeOffset="-207034.42">6510 9344 1685 0,'0'0'714'15,"0"0"-228"-15,0 0-175 16,0 0-80-16,0 0-107 15,0 0-16-15,0 0-30 0,-26 73-57 16,26-37 12-16,0 0-24 16,15-4-7-16,14-9-4 15,4-8-14 1,7-13-13-16,3-2 5 0,-1-6 5 16,-5-16 18-16,-5-3-22 15,-12-2 23-15,-7 0 12 16,-6 1-6-16,-7 1 17 15,0 4 26-15,-5 3-23 16,-8 8 17-16,2 8-4 0,0 2-19 16,0 4-20-16,7 21-5 15,4 7 5-15,0 4-9 16,6 0 12-16,23-6-9 16,9-10 2-1,11-11-17-15,9-9 10 16,5 0-49-16,1-25-6 15,-2-9 14-15,-1-7-5 16,-13 1 16-16,-7 3 20 16,-14 2 21-16,-12 11 3 15,-11 8 5-15,-4 10 50 16,0 6 65-16,-22 0-58 0,-2 10-23 16,-7 16-35-16,2 10-6 15,2 5 2-15,4-1-3 16,10-4 0-16,9-8-2 15,4-8 5-15,0-10-9 16,13-10 0-16,9 0-6 16,7-16 11-16,3-16-7 15,-3-7 6-15,-6-7 1 16,-2-2-20-16,-10-2 19 16,-6 2-5-16,-5 6-2 15,0 8 9-15,0 10-16 16,-2 14 16-16,-6 10-6 15,4 14-2-15,4 26-5 0,0 18 13 16,0 10 3-16,16 7 7 16,8-6-10-16,21 6-42 15,-7-21-261-15,-5-18-710 0</inkml:trace>
  <inkml:trace contextRef="#ctx0" brushRef="#br0" timeOffset="-206924.1">7731 9471 2405 0,'0'0'801'0,"0"0"-674"0,0 0-127 15,0 0-449-15</inkml:trace>
  <inkml:trace contextRef="#ctx0" brushRef="#br0" timeOffset="-159754.32">14384 10048 1060 0,'0'0'1205'0,"0"0"-839"16,0 0-34-16,0 0-64 15,0 0-72 1,0 0-102-16,-54-98-35 0,54 78 17 16,14 2-4-16,1 0-22 15,8 0-19-15,4 3-16 16,2 5-4-16,6 9-11 15,1 1 0-15,-5 4 1 0,-4 22-1 16,-7 16-7 0,-14 12-17-16,-6 12 2 0,-2 12 10 15,-25 9 6-15,-6 0 6 16,-7 2 0-16,4-5 0 16,2-8 2-16,10-4 14 15,11-7-10-15,11-7 12 16,2-8-17-16,15-8 1 15,21-10 10-15,13-8-12 16,7-7 1-16,4-12-1 0,-4-5-16 16,-12 0-11-1,-11-2 1-15,-17-8 22 0,-14 2 4 16,-2 5 15-16,-20 3 7 16,-18 3 2-16,-8 26-12 15,-6 12 5 1,3 16-7-16,5 9 4 0,6 8 2 15,11 6-2-15,7 3-4 16,11-3-2-16,9 0-8 16,0-2 1-16,5 1-1 15,13-2 0-15,-1-2-1 16,-3-1 1 0,-5-4 1-16,-9-2-1 0,0-6-1 0,-12-4 1 15,-19-5-1-15,-11-7 1 31,-10-8 0-31,-8-8 11 0,0-10 16 0,1-10 7 16,5-10-17 0,13 0-6-1,17-26-11-15,24-36-147 16,20 3-568-16,18 4-1174 0</inkml:trace>
  <inkml:trace contextRef="#ctx0" brushRef="#br0" timeOffset="-159659.39">15057 11987 2505 0,'0'0'233'16,"0"0"-233"-16,0 0-1261 0</inkml:trace>
  <inkml:trace contextRef="#ctx0" brushRef="#br0" timeOffset="-158155.26">1055 10114 677 0,'0'0'1091'0,"0"0"-753"16,0 0 161-16,0 0-182 15,0 0-56-15,0 0-109 16,0 0-50-16,41-74 3 15,-41 68-42-15,-14 0-13 16,-13 4-7-16,-8 2-11 16,-11 0-5-16,-12 26-21 15,-5 14 0-15,3 8 3 16,8 11-8-16,13 3 0 16,12 0 11-16,16 0-12 15,11-4-1-15,0-2 1 16,11-2 6-16,11-2-5 15,4 1 11-15,3-3-5 16,-4-2-6-16,-5 2-1 0,-7-2 0 16,-5 4 0-16,-8 0 0 15,-6 1 7-15,-23-1-6 16,-8-2 11-16,-7-4 2 16,-6-8-13-16,4-8 9 15,5-10 16-15,10-6 8 16,11-8 5-16,9-4-15 0,9-2-3 15,2 0-3-15,0 0-18 16,0 0-15 0,16 0 2-16,5 9 6 0,14 10 6 15,6 13-5-15,9 12 6 16,3 13-1-16,-2 9-16 16,-5 8 2-16,-9 6 1 15,-15 3 8-15,-13-1 6 16,-9 0 1-16,-7-2 6 15,-19-2 5-15,-9-5 8 16,2-5 8-16,4-4-1 16,8-8-10-16,7-8 2 15,11-8-13-15,3-5-5 16,17-8 0-16,18-3-1 0,11-3 0 16,10-6 0-16,4-2-1 15,-2-5 1-15,-6 0-6 16,-12-2-1-16,-15-2 7 15,-10-3-6-15,-11-1 6 16,-1 0 0-16,-3 0-5 16,2-13-61-16,5-11-249 15,1-4-750-15</inkml:trace>
  <inkml:trace contextRef="#ctx0" brushRef="#br0" timeOffset="-158060.82">1554 12364 2760 0,'0'0'379'0,"0"0"-379"16,0 0-296-16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2:58:57.1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4520 5821 1071 0,'0'0'1316'15,"0"0"-1007"1,0 0-54-16,0 0-39 0,0 0-96 0,0 0-74 16,18 92-7-16,6-50 7 15,5 2-7-15,5 0 2 16,1-1-5-16,6-7 0 15,3-8 6-15,6-12 0 32,5-10-5-32,8-6 8 0,4-10-15 0,1-16-4 15,-1-6-16-15,-2 0-2 16,-7 3-2-16,-7 10-6 16,-2 6 0-16,-4 13 1 31,1 0-1-31,6 14 1 0,1 13-1 15,8 3 0-15,1-2 2 16,5-2-2-16,1-6 6 16,3-6-5-16,1-10-1 15,-5-4 7-15,0 0-7 16,-5-10 5-16,-2-6-5 16,-2 0 0-16,0 0 1 15,-4 2 0-15,-3 4 0 16,-4 2 13-16,-3 6-14 15,-1 2 0-15,-3 0-6 16,0 4 5-16,3 12 1 16,3 2 1-16,5 4 0 15,2-2-1-15,7 0 0 16,5-8-2-16,5-4 2 16,1-8 0-16,-2 0-1 0,-5 0 2 15,-8 0-1-15,-9 0 0 16,-7 0 0-16,-9 0-1 15,-2 0 1-15,-2 4 0 16,-2 8 1-16,2 2-1 16,1 2 6-16,6 2-6 15,4 0 0-15,6-2-1 16,10-2 0-16,6-6 1 16,2-6 6-16,5-2-5 15,-3 0 6-15,-4-20-4 0,-6-2-3 16,-10-4 0-16,-5 0 0 15,-11 4 0-15,-18 8-75 16,-8 6-273-16,-2 6-815 0</inkml:trace>
  <inkml:trace contextRef="#ctx0" brushRef="#br0" timeOffset="1252.71">14849 5787 1572 0,'0'0'667'0,"0"0"-338"16,0 0 16-16,0 0-7 15,0 0-139-15,0 0-113 16,0 0-35-16,25 36-33 16,0 4 12-16,8 10-12 15,9 0-17-15,10-3 14 16,6-14-14-16,4-8 11 15,3-15 3-15,1-10-14 16,-3-3 4-16,-3-20 6 16,-2-12-2-16,-2-3 7 15,-3 2-4-15,-4 6 17 0,-2 10 13 16,-3 10-18-16,-2 10 0 16,1 2-8-16,1 24-4 15,-1 8 5-15,1 2-17 16,-4 0 1-16,-1-6 8 15,-4-3-8-15,-1-11-1 16,-5-6 0-16,2-8 1 16,-2-2 8-16,6-2-9 15,3-20 1-15,2-4 7 16,3-5-7-16,-5 5-1 16,-3 6 1-16,-4 11-1 15,-4 9 4-15,0 0-2 0,0 23-2 16,6 16 10-16,5 1-10 15,2 2 10-15,5-4-10 16,1-12 0-16,-1-8 5 16,-5-12-4-16,-5-6 0 15,-1 0 14-15,-3-20-15 16,-4-4 16-16,0-2-4 16,-3 0 2-16,-1 6 5 15,-4 6-11-15,2 10-8 16,-1 4 6-16,6 0-4 15,8 14 22-15,2 4-24 0,1-2 0 16,-1-6-15-16,-16-10-117 16,-11 0-575-16,-9 0-1310 0</inkml:trace>
  <inkml:trace contextRef="#ctx0" brushRef="#br0" timeOffset="21192.16">9266 6583 1295 0,'0'0'763'0,"0"0"-455"15,0 0 5-15,0 0-24 16,0 0-39-16,0 0-132 15,-4-38-34-15,4 38 0 16,0 0-28-16,0 2-11 16,0 16-17-16,8 8 22 15,5 6-19-15,6 2-30 16,-1 0 14-16,3-5-15 16,2-7 0-16,4-11 1 0,6-11-1 15,11 0 0 1,10-32 16-16,13-14-15 0,11-14 7 15,7-8-7-15,1-2 0 16,1 7 2-16,-10 16-3 16,-17 10 0-16,-16 13-3 15,-15 12 10-15,-15 6-4 16,-12 4-3-16,-2 2 1 16,0 0-2-16,0 0-1 15,2 0-85-15,-2 10-223 16,0 6-321-16,0-1-801 0</inkml:trace>
  <inkml:trace contextRef="#ctx0" brushRef="#br0" timeOffset="24259.45">10795 7068 649 0,'0'0'310'0,"0"0"-100"15,0 0-6-15,0 0 17 16,0 0 20-16,0 0 17 15,0 0-41-15,0 0-36 16,0 0-42-16,-3 0-39 16,-1 0-9-16,-1 0 2 15,1 0-29-15,-5 0-14 16,0 9-3-16,-2 0-11 16,-2 4 12-16,1 1-12 15,-3 1 6-15,1 7-13 0,1 3-16 16,-3 3 11-16,3 0-23 15,2 2 5-15,0-2 5 16,0 0-11 0,4 0 6-16,2-4 2 0,3 0 3 15,2-2 10-15,0 0-14 16,0-4 4-16,0 1-5 16,7-4-6-16,4-1 0 15,0-4 0-15,5-2-14 16,1-4-10-16,4-4-11 15,3 0 15-15,1-4-2 0,2-14-7 16,-5-4 22 0,-2-6 0-16,-7-2 7 0,-1-4 9 15,-8-2-1-15,-4 0 11 16,0-2 11-16,0 2 9 16,-14 4-8-16,-3 2-7 15,1 8 2 1,-2 8 22-16,0 5-20 0,3 8-5 15,-3 1-13-15,3 0-10 16,-3 7 0-16,2 10 0 16,2 5 0-16,4 4 0 15,-2 2 1-15,5 4 8 16,5 2-9-16,2-4 0 16,0-2 0-16,9-4-9 0,11-8 3 15,7-6-6-15,2-8-34 16,5-2 5-16,1-2 1 15,-2-16-5-15,-4-6 12 16,-6-4 23-16,-10-6 10 16,-7-4 41-16,-6-11 37 15,0-2-3-15,-2-7-21 16,-15 3-15-16,-6 7 3 16,1 14-6-16,-4 12 36 0,-3 18-18 15,-2 4-31-15,-6 16-7 16,2 18-15-16,1 10-1 15,8 6-1-15,8-1-11 16,11-3-114 0,7-13-371-16,0-12-844 0</inkml:trace>
  <inkml:trace contextRef="#ctx0" brushRef="#br0" timeOffset="25562.34">10585 6533 1209 0,'0'0'648'0,"0"0"-315"16,0 0 4-16,0 0-36 0,0 0-96 31,0 0-20-31,0 0-5 16,0-12-20-16,0 12-31 0,0 0-34 15,0 0-23-15,0 0-20 16,0 0-26-16,0 0-20 16,0 6-6-16,0 8-2 15,0 10 2-15,0 2 1 16,0 6-1-16,5 0 1 16,-3-2-1-16,0-2 0 15,0-3 4-15,0-6-3 16,0-2-2-16,-2-6 0 15,3 0-18-15,-3-4 13 16,2 4-9-16,-2 0 1 16,2 4 13-16,0-3-11 0,3 0 6 15,-2-6-5-15,-1-2 1 16,0-2 9-16,0-2 1 16,-2 0 0-16,2 0 18 15,-2-16-9 1,0-6 3-16,0-6-11 0,0-7 1 15,0-1 14-15,0-1-10 16,0-2-4-16,0 5 10 16,-2 6-11-16,0 6 8 15,0 10-9-15,2 4 2 16,-2 4 14-16,2 4-15 0,0-2-1 16,0 2 12-16,0 0-10 15,0-2-3-15,0 2 1 16,0-2 0-16,0 0-1 15,0 0 1-15,0-2 0 16,0-2 4-16,0 0-3 16,0 0-1-16,0 2 0 15,0-2 0-15,-5 0 0 16,-2 2-3-16,0-2-4 16,-4 0 7-16,-2 2-8 15,0 0 7-15,-8 2-8 0,0 0 0 16,-4 2 9-1,-2 0-9-15,0 0 9 0,0 0-1 16,3 0-4 0,0 0 5-16,4 2-2 15,1 2 1-15,6-2 0 0,7 2-5 16,2-4 5-16,0 2 1 16,4-2-6-16,0 0 6 15,0 0 0-15,4 0 1 16,15 0 15-16,8 0-1 15,8 0-6-15,10-4 3 0,6-6-11 16,1-4 8-16,-3 2-8 16,-5 0 0-16,-8 2 2 15,-9 4-3-15,-5-1 0 16,-5 3-1-16,-1 0 2 16,-5 3 4-16,-4 1-5 15,-5 0 1 1,-2 0 8-16,0 0-9 0,0 0 0 15,0 0 6-15,0 0-6 16,0 0 14-16,0 0-13 0,0 0 0 16,0 0 6-1,0 0-7-15,0 0-6 0,0 0 5 16,0 0 0 0,3 0-46-16,6 0-167 0,-1 0-349 15,-3 5-629-15</inkml:trace>
  <inkml:trace contextRef="#ctx0" brushRef="#br0" timeOffset="29656.1">1784 8939 1605 0,'0'0'618'16,"0"0"-382"-16,0 0 138 0,0 0 0 15,0 0-148 1,0 0-162-16,34-6 4 0,-8 32 13 16,10 7-35-16,8 0-5 15,8-1-32-15,4-3-3 16,8-11 4-16,3-8-10 15,5-10 10-15,3-3-9 16,-2-22 9-16,3-8 6 31,-2-7-15-31,-8 0 5 16,-3 2 0-16,-10 4-5 0,-5 8 7 16,-6 10-8-1,0 10 0-15,0 6-1 0,0 10-6 16,6 18 3-16,-2 6 4 15,6 4 0-15,-1-2 1 16,0-3 0-16,0-9-1 16,-2-11 0-16,0-7-9 15,-2-6 3-15,0-4 4 16,-2-16 2-16,-5-3 0 16,-1-4 0-16,-5 5 1 15,-3 2-1-15,-4 10 0 16,-2 8 0-16,1 2-11 0,3 6 10 15,3 16 1-15,1 6 0 16,5 2 0-16,4-2 5 16,5-1-5-16,2-9-1 15,2-6 0-15,0-11 1 16,1-1 1-16,-6 0 11 16,-4-9-11-16,-3-5 0 15,-8-3 0-15,-4 6-1 16,-6 0 6-16,-2 5-6 15,-4 5 6-15,3 1 3 16,-1 0-9-16,4 0 0 16,1 0 1-16,3 3-1 15,2 0-11-15,-1-3 2 0,-2-3-102 16,-8-12-268-16,-9-6-857 0</inkml:trace>
  <inkml:trace contextRef="#ctx0" brushRef="#br0" timeOffset="31992.93">9582 8797 1463 0,'0'0'604'0,"0"0"-426"15,0 0 104-15,0 0 53 16,0 0-73-16,0 0-94 15,0 0 38-15,38 22-11 16,7 0-37-16,40 6-55 16,55 4-28-16,74-2-8 15,49-6-67-15,24-14 0 16,0-10 0-16,-23 0 0 0,-24 0 0 16,-31 0 0-16,-59 0-29 15,-55 0 10-15,-45 0-29 16,-30 0 0-16,-9 0 4 15,-9 0 1-15,-2 0-7 16,-15 8-41-16,-43 8-169 16,4 1-418-16,0-6-419 0</inkml:trace>
  <inkml:trace contextRef="#ctx0" brushRef="#br0" timeOffset="32323.42">10128 9138 1930 0,'0'0'564'16,"0"0"-341"-16,0 0-19 16,0 0-44-16,198 4 23 15,-1 14-69-15,36 0-68 16,10 0-2-16,-18-6-14 15,-33-6-6-15,-25-2-5 16,-40-2-18-16,-40 0 17 0,-38 0-14 31,-19 0-2-31,-13 0 29 0,-3 0 20 0,-6 0 27 16,-8-2-15-16,5 0-63 16,17 0-51-16,3 0-545 15,4-12-1040-15</inkml:trace>
  <inkml:trace contextRef="#ctx0" brushRef="#br0" timeOffset="32464.93">12697 9382 939 0,'0'0'1845'0,"0"0"-1507"0,0 0-338 15,0 0-290-15,0 0-1153 0</inkml:trace>
  <inkml:trace contextRef="#ctx0" brushRef="#br0" timeOffset="37223.97">19900 8981 1721 0,'0'0'803'0,"0"0"-545"15,0 0-31-15,0 0-5 16,0 0-53-16,0 0-120 16,19 18-25-16,0 0 32 15,10 3-22-15,8-2 8 16,7 2-21-16,14-9 0 16,11-6 14-16,13-6-25 15,10-3 1-15,6-19 8 0,2-3-10 16,0-8-4-16,-4 3-5 15,-7 6 0-15,-9 6 7 16,-11 10 2-16,-9 8 8 16,-6 4 13-16,-3 20-23 15,0 8 14-15,3 4-21 16,2-1 2 0,6-3 1-16,3-9-3 15,3-4 0-15,4-11 3 16,4-8 8-16,2 0-10 15,-3-8-1-15,-1-12 0 16,-7-2 10-16,-4 0-10 16,-11 1 0-16,-4 6 15 15,-11 2-14-15,-1 9 10 0,-7 4-10 16,0 0 7-16,2 11 17 16,2 7-25-16,5 1 0 15,9-2 2-15,9-6 8 16,11-4-11-16,6-7 1 15,8 0 0-15,-2-16-2 16,2-8 2-16,-5-2 0 16,-11-2-1-16,-13 3 7 15,-9 7 1-15,-12 6-7 0,-8 8 0 16,-6 4 0-16,-1 0 0 16,2 20 0-16,6 6-6 15,10 2 14-15,5-2-11 16,13-3 3-16,8-9-7 15,9-9 6-15,3-5-28 16,1 0 19-16,0-18 10 16,-1-4 0-16,-5-2 17 15,-3 5-16-15,-8 1 0 16,-5 5 5-16,-8 5-5 16,-3 4-1-16,-5 4 12 15,1 0-11-15,-3 0 15 0,4 6-15 16,0 2-1-16,1 0 5 15,2-2-5-15,3-2-1 16,-1-2 1-16,3-2 0 16,-1 0 21-16,0 0-9 15,1-9 3-15,1-2 1 16,-1-1-8-16,-3 0-1 16,-6 0 2-16,-7 2 3 15,-7 0 6-15,-3 2-17 16,-6 0-1-16,-5-2-39 15,-8-2-234-15,0 0-647 0,-6 2-1634 0</inkml:trace>
  <inkml:trace contextRef="#ctx0" brushRef="#br0" timeOffset="59282.4">6062 9396 1914 0,'0'0'863'0,"0"0"-702"16,0 0-17-16,0 0 63 15,0 0-100-15,23-2-60 0,-12 11 34 16,1 5 13-16,2 5-10 16,2 6-21-16,2 3-13 15,-3 2 5-15,3-2-23 16,-3-2-14-16,1-4-5 15,-1-6-13-15,8-6 12 16,6-8 18-16,11-2 20 16,20-18 21-16,37-36-71 15,36-30 0-15,34-25 0 16,9 1 0-16,-29 22 0 16,-45 32 0-16,-41 26 0 15,-22 10 0-15,-2 4 0 16,-11 2 0-16,-4 2 0 0,-13 6 0 15,-7 4 0-15,-2 0 0 16,0 0 0-16,0 0 0 16,0 0 0-16,5 0 0 15,2 0 0-15,-1 4 0 16,7 11-195-16,-1 2-646 16,-8-3-935-16</inkml:trace>
  <inkml:trace contextRef="#ctx0" brushRef="#br0" timeOffset="78832.89">7257 5907 1154 0,'0'0'283'16,"0"0"21"-16,0 0 19 15,0 0 33-15,0 0-72 0,0 0-4 16,122 18-14-16,-111-18-32 16,2 0-42-16,3-6-96 15,20-30-59-15,-5 2-37 16,0-6-971-16</inkml:trace>
  <inkml:trace contextRef="#ctx0" brushRef="#br0" timeOffset="80754.05">4884 8101 78 0,'0'0'1807'16,"0"0"-1501"-16,0 0-107 16,0 0-5-16,-72 152-84 15,72-95-41-15,0-3-23 0,6-6 7 16,15-8 14-16,3-14-24 15,5-12 23-15,0-14 15 16,1 0-6-16,-1-24-6 16,-8-8-26-16,-5-6-7 15,-9 0 22-15,-7 0-1 16,0 5 26-16,-7 5 10 16,-13 12-27-16,-2 10 6 15,0 6-46-15,-1 17-26 16,1 19 0-16,6 10-16 0,6 4 11 15,4 0-1-15,6-10 4 16,0-10 1-16,19-12-7 16,5-14-10-1,3-4 17-15,-1-16-16 0,-1-18 8 16,-7-8 9-16,-11-4 2 16,-7-3 19-1,0 3-5-15,-21 2 23 16,-10 8 12-16,-2 8-28 0,-5 14 2 15,2 14-25-15,1 6-25 16,-6 44-101-16,13-2-255 16,3-2-542-16</inkml:trace>
  <inkml:trace contextRef="#ctx0" brushRef="#br0" timeOffset="81083.58">4683 7632 1513 0,'0'0'889'16,"0"0"-308"-16,0 0-258 15,0 0-94-15,0 0-97 16,0 0-51-16,0 0 11 0,-11 132-13 16,7-80-46-16,-2 0-12 15,2-2-9-15,0-7-11 16,2-7 4-16,-1-10-5 16,3-10-74-16,-2-8-98 15,0-8-286-15,-14-21 92 16,3-10-523-16,-5-10-218 0</inkml:trace>
  <inkml:trace contextRef="#ctx0" brushRef="#br0" timeOffset="81320.2">4478 7622 682 0,'0'0'1162'0,"0"0"-570"16,0 0-233-16,0 0-98 0,0 0-58 15,0 0-24-15,0 0-48 16,-11-8-50-16,11 8-29 15,8-2-38-15,15 0 4 16,8-2 0-16,7-5-18 16,11-2 0-16,0-3-21 15,0-2-57-15,-7 3-2 16,-13 5-11-16,-13 5 37 16,-12 3 38-16,-4 0 15 15,-4 1-12-15,-23 30-181 0,3-5-180 31,4 2-387-31</inkml:trace>
  <inkml:trace contextRef="#ctx0" brushRef="#br0" timeOffset="82685.16">8296 10096 1235 0,'0'0'590'0,"0"0"-72"15,0 0-4 1,0 0-191-16,0 0-67 0,0 0-109 15,0 0-90-15,-35-26-36 16,35 26-5-16,0 8-15 16,0 14 22-16,0 6 35 15,0 4-35-15,12 2-1 16,5-3-22-16,10-5 0 16,8-10-9-16,8-10-27 15,1-6 11-15,4-6 17 16,-9-21 4-16,-7-5 3 15,-12-4 2-15,-11-1 31 16,-9 0 28-16,0 7-25 16,-19 6 16-16,-7 10 21 15,-6 14-45-15,1 6-3 0,-2 28-18 16,6 14 1 0,10 9 1-16,8-1-8 0,9-4-6 15,0-8 6-15,22-14-9 16,11-12 8-16,2-14-23 15,4-4 3-15,-3-12 6 16,-7-16-8-16,-7-4 11 16,-11-4 12-16,-9 1 1 15,-2 6 14-15,-2 0-15 16,-16 9 16-16,-2 11 19 16,-2 9-25-16,-3 4-4 0,-2 28 6 15,6 12-10-15,2 8 4 16,11-2-5-16,8-8-1 15,0-8 0-15,17-14-10 16,8-10-8-16,-1-10-2 16,-1 0 2-1,-6-12 17-15,-5-12-9 0,-8-6 10 16,-4-2 0-16,0-4-30 16,-22-5-119-1,-5 12-335-15,-2 7-426 0</inkml:trace>
  <inkml:trace contextRef="#ctx0" brushRef="#br0" timeOffset="82985.23">8433 9381 1898 0,'0'0'905'0,"0"0"-377"0,0 0-169 16,0 0-128-16,0 0-141 15,0 0-47-15,0 0-1 16,-16 105-42-16,9-42 0 16,1-1 0-16,-3-4 0 15,0-6 0-15,0-10 0 16,3-9 0-16,-1-10 0 15,2-13-113-15,-2-10-136 16,3-15-300-16,-2-14-499 0</inkml:trace>
  <inkml:trace contextRef="#ctx0" brushRef="#br0" timeOffset="83221.88">8150 9396 666 0,'0'0'1244'0,"0"0"-636"16,0 0-83-16,0 0-169 15,0 0-110-15,0 0-110 16,0 0-35-16,-36-18-22 16,47 18-41-16,16 0-13 15,11 0-9-15,11-2-15 16,4-2 0-16,-3-1-1 16,-9-2 0-16,-11 5 10 15,-14 0-9-15,-10 2 7 0,-4 0-8 16,-2 0-37-16,5 0-80 15,-1 7-340-15,2 0-449 0</inkml:trace>
  <inkml:trace contextRef="#ctx0" brushRef="#br0" timeOffset="84931.3">17864 11293 772 0,'0'0'244'0,"0"0"-111"16,0 0-48-16,0 0-2 0,0 0 24 16,0 0 14-16,42-24 62 15,-34 20 87-15,-6 2-12 0,-2 0 55 16,0 2-2 15,0 0-50-31,0 0-90 0,-10 20-95 16,-5 10-38-16,-1 9 28 15,1 5-24-15,6-1-11 16,9 0-20-16,0-7-5 16,7-8-3-16,19-8-3 15,10-10 0-15,6-10 16 16,3 0-15-16,-3-10 17 16,-6-14-17-16,-12-2 7 15,-11-4 14-15,-13 2-21 0,0 2 15 16,-11 6 31-16,-15 10-2 15,-4 10 6-15,-1 0-35 16,2 22 1-16,2 16-14 16,8 8-3-16,7 4-6 15,10-2 5-15,2-6 1 16,8-8 4-16,15-10-4 16,6-11-2-16,5-13-5 0,-1 0-23 15,-1-21 15-15,-10-11 7 16,-8-6 8-16,-10-6 15 15,-4-2-13-15,-7-2 25 16,-15 2 22-16,-7 8-38 0,0 12 20 16,-2 13 2-1,2 13-7-15,2 18-5 0,4 22-20 16,8 11 11-16,7 3-12 16,8-2-2-16,0-10-4 15,6-11 5-15,14-12 1 16,4-15 9-1,3-4-3-15,0-14 14 0,-2-22-16 16,-6-6-3-16,-7-8-2 16,-8-2 1-16,-4 2 0 15,0 4 0-15,-13 10-19 16,-5 15-49-16,-5 17-95 16,-8 18-309-16,4 20-208 15,6 5-210-15</inkml:trace>
  <inkml:trace contextRef="#ctx0" brushRef="#br0" timeOffset="85262.48">17976 10637 553 0,'0'0'1353'16,"0"0"-785"-16,0 0-206 16,0 0-22-1,0 0-90-15,0 0-94 0,0 0-39 16,-14-47-20-16,14 68-26 16,0 14-5-16,0 11-9 15,0 6-3-15,0 0-30 16,-9-2-9-1,5-10-13-15,0-8-2 0,2-7 0 16,-1-14-51-16,3-7-80 0,0-4-106 16,0-33-136-16,0-7-453 15,-5-5-51-15</inkml:trace>
  <inkml:trace contextRef="#ctx0" brushRef="#br0" timeOffset="85531.52">17793 10628 1352 0,'0'0'697'0,"0"0"-206"16,0 0-127-16,0 0-38 15,0 0-107-15,0 0-39 16,0 0-57-16,82-24-60 16,-35 13-29-16,5 0-32 0,-2-2 4 15,-2 4-12-15,-9 0-5 16,-14 4-8-16,-10 2 11 15,-10 3-5-15,-2 0 4 16,-3 0-6-16,2 0-54 16,6 3-87-16,11 6-27 15,20 10-100-15,-1-6-516 16,-5 1-373-16</inkml:trace>
  <inkml:trace contextRef="#ctx0" brushRef="#br0" timeOffset="85657.62">18479 11255 221 0,'0'0'2050'0,"0"0"-1354"16,0 0-454-16,0 0-242 16,0 0-262-16,0 0-1877 0</inkml:trace>
  <inkml:trace contextRef="#ctx0" brushRef="#br0" timeOffset="92153.01">12786 10997 385 0,'0'0'1408'15,"0"0"-1029"-15,0 0-100 16,0 0 19-16,0 0-68 16,0 0-101-16,16-12 57 15,2 12-4-15,4 0-35 16,1 0-25-16,6-2-34 0,6 2-13 16,9-3-10-1,10 2-37-15,11-2 4 0,6 2-31 16,5 1 1-16,-3 0-2 15,-9 0-3-15,-8 0-21 16,-16 0-2-16,-11 0-25 16,-13 0 9-16,-11 1-21 15,-5 2-7 1,-23 3-121-16,-10-1-385 16,-7-1-443-16</inkml:trace>
  <inkml:trace contextRef="#ctx0" brushRef="#br0" timeOffset="92426.32">12759 11145 1672 0,'0'0'744'15,"0"0"-385"-15,0 0-1 32,0 0-9-32,0 0-140 0,0 0-119 0,0 0 3 15,85-2-27 1,-33 0-18-1,6 2-24-15,4-2-24 0,7 0-6 16,-2-2-1-16,-5 2-29 16,-6-2-6-16,-14 2-17 15,-11 0-8-15,-10 0-11 16,-11-2-11-16,-10 0-29 16,0 0-207-16,-4 2-623 0</inkml:trace>
  <inkml:trace contextRef="#ctx0" brushRef="#br0" timeOffset="96730.07">2731 11650 798 0,'0'0'784'0,"0"0"-561"15,0 0 33 1,0 0-61 0,0 0-65-16,0 0-50 15,0 0 53-15,-14-34 26 16,6 26-7-16,-3 2-33 16,-5 0-21-16,-1 2-15 15,-6 4-47-15,-2 0-18 16,-4 0-9-16,-2 0-9 15,-2 10-2-15,0 4-5 16,-1 2-3-16,1 0 9 16,2 3-4-16,0-4 5 15,-1 1 7-15,3 3-7 16,2-3-10-16,1 2 10 0,-1 2 1 16,0 2-1-1,2 4 6-15,1 4-5 0,2 0 1 16,2 0-2-16,2 2-6 15,2-2 6-15,3-2 0 16,1 2 7-16,6-2-7 16,0 2 2-16,3 1-2 15,1 1 0-15,2 2-2 16,0 2 2-16,0-2 1 16,0 0 10-16,2-2-4 15,9-2 11-15,5-2-1 16,-1-2-17-16,6-2 8 15,1-2 1-15,0-1 4 0,5-3 8 16,0-3-8 0,-3 2 1-16,3-5-1 0,0-1-13 15,0 0 6-15,1-5-4 16,3-1-1-16,0 0 14 16,4-3-14-16,-4-2 12 15,0 0-11-15,-2 0-2 16,-1-2 0-16,1-12 0 15,0-2 0-15,0-4 18 16,0-3-11-16,0 0 8 0,0-2-15 16,-2 1 1-16,0 1-1 15,0-2 0-15,-4 3 0 16,0-2 11-16,0 0-11 16,-1 0 9-16,-2-4 3 15,0-4 3-15,-2-2 9 16,-3-5 1-16,-4 3 8 15,-3 0 2-15,-4 4 5 16,-2 2 19-16,-2 4-2 16,0 2-20-16,0 0 8 15,0-2-18-15,-4-2-6 0,-8 0 2 16,-1-2-14-16,-5 0 9 16,-4 2-2-16,-7 2-15 0,-2 0-1 15,-6 3 0-15,2 3-43 16,-18 6-121-16,10 4-399 15,3 6-768-15</inkml:trace>
  <inkml:trace contextRef="#ctx0" brushRef="#br0" timeOffset="98292.4">11311 12110 1407 0,'0'0'597'16,"0"0"-258"-16,0 0 124 16,0 0-170-16,0 0-10 15,0 0-107-15,0 0-62 16,-11-24-42-16,11 24-26 16,0 15-17-16,21 7-23 15,8 6 1-15,11 3 11 16,15-7-16-16,16-8 19 0,14-14-21 15,11-2 1-15,6-16 5 16,-2-19-6 0,-6-2 0-16,-9-8 7 15,-11 1-6-15,-12 4 30 0,-11 8 22 16,-10 8-8-16,-6 12 0 16,-4 12-33-16,5 2-11 15,1 26 17-15,11 8-15 16,7 5-3-16,7 0 0 15,8-5 0-15,1-5 0 16,7-13 0-16,2-8 0 16,0-8 0-16,-2-2-17 15,0-8 17-15,-7-14-12 0,-2-6 12 16,-9-2 3-16,-6-1-3 16,-9 3 0-16,-9 8 0 15,-10 10 2-15,-2 10 2 16,-1 0-4-16,4 10 1 15,2 12 1-15,6 3-2 16,7-3-6-16,12-3 6 16,6-6 0-16,9-9 0 0,5-4 0 15,-1 0 0 1,-2-12 0-16,-5-7-11 0,-9 1 2 16,-6 5 8-1,-11 2 1-15,-3 9 4 0,-6 2-3 16,-5 0 0-16,3 17-1 15,-2 1-9-15,2 4 7 16,6-4-4-16,8-4 6 16,10-6 11-16,12-8-11 15,4 0 6-15,4 0-6 16,-2-15-6-16,-3 0 5 16,-6-2-5-16,-7 2 6 15,-1 2 11-15,-7 4-10 0,-7 4 7 16,-5 5-8-16,-3 0-9 15,-6 0 7-15,-3 6-7 16,-6 4 9-16,-1-2 7 31,-5 0-1-31,1 1 0 0,-1-5-6 0,-3-3-11 16,4-1-19-16,-8 0-156 16,-1-8-518-16,-3-6-2001 0</inkml:trace>
  <inkml:trace contextRef="#ctx0" brushRef="#br0" timeOffset="103296.75">1236 13132 1874 0,'0'0'395'16,"0"0"-111"-16,0 0 58 15,0 0-63-15,0 0-167 16,0 0-57-16,-2-2 34 0,2 2-8 15,0 0-23-15,2 14 5 16,12 6 41-16,1 6-37 16,3 2-31-16,2 1-4 15,2-5-22-15,-1-6-4 16,-4-4 9-16,3-8-6 16,1-6 0-16,4 0 11 15,16-11 2-15,15-22 17 16,13-18-24-16,13-9-13 15,3-6 19-15,-3 2-20 16,-8 10-1-16,-14 12 7 16,-17 11-6-16,-20 16 6 15,-9 6-7-15,-9 8 2 0,-3 1 14 16,-2 0-15-16,0 0-1 16,0 0-68-16,2 1-296 15,-2 8-772-15</inkml:trace>
  <inkml:trace contextRef="#ctx0" brushRef="#br0" timeOffset="107118.31">4024 14620 1362 0,'0'0'232'0,"0"0"7"15,0 0 78-15,0 0-111 16,0 0-104-16,0 0-25 16,0 0 53-16,-39 0 47 0,35 0-21 15,-1 0-19-15,1 0 10 16,-2 0-36-16,1 0-35 15,-2 2-2-15,5 0-16 16,-3 0-23-16,5-2-8 16,0 0-12-16,0 0 3 15,7 0-18-15,24 0 0 16,23 0 3-16,39 0 23 16,46 0-2-16,30-4-18 15,-11-4 3 1,-38-4-9-16,-48 8-36 0,-41 0-38 0,-11 2-40 15,-11 2-19 1,-9-6 42-16,-18 4-8 0,-73 2-422 16,4 0-301-16,-2 0-740 15</inkml:trace>
  <inkml:trace contextRef="#ctx0" brushRef="#br0" timeOffset="107387.24">3850 14797 1748 0,'0'0'678'0,"0"0"-421"16,0 0 91 0,0 0-23-16,0 0-168 0,0 0-133 15,0 0 2-15,114 14 2 16,8-14-1-16,40 0-25 16,13-17-2-16,-31 3 0 15,-39 4-16-15,-49 6-14 16,-21-1-2-16,-8 2-2 15,-9 2-2-15,-8 1 36 16,-10 0 8 0,0-3-8-16,-17 3-116 0,-3 0-158 0,2 0-523 15</inkml:trace>
  <inkml:trace contextRef="#ctx0" brushRef="#br0" timeOffset="107529.59">4995 14967 1958 0,'0'0'935'32,"0"0"-794"-32,0 0 199 0,0 0-43 15,0 0-297-15,0 0-80 0,114-97-847 0</inkml:trace>
  <inkml:trace contextRef="#ctx0" brushRef="#br0" timeOffset="153023.25">3660 13032 1043 0,'0'0'1405'0,"0"0"-1162"15,0 0 10-15,0 0 80 16,0 0-131-16,0 0-124 15,0-8-54-15,0 8-2 16,0 6 5-16,0 10 5 16,7 4 7-16,1 2-12 0,2-2-8 15,-1-4 5-15,-1-2-12 16,6-4-10-16,8-8 13 16,16-2-15-16,15-6 17 15,39-34-2-15,30-28-2 16,1 0 16-16,-12 1-29 15,-19 13 14-15,-25 21-14 16,-7-2-5-16,-7 7 5 16,-19 10 0-1,-21 10 0-15,-7 6-1 0,-6 2-5 16,0 0-221 0,0 4-800-16</inkml:trace>
  <inkml:trace contextRef="#ctx0" brushRef="#br0" timeOffset="157763.15">14916 14430 1121 0,'0'0'340'0,"0"0"-79"0,0 0 218 0,0 0-150 15,0 0-48-15,0 0-106 16,4-43 23-16,8 43-8 16,1 0-57-16,3 4-35 15,-1 19-14-15,8 3-39 16,2 6-11-16,4 2-25 16,8-4-8-16,5-6 7 15,10-10-7-15,6-14-1 16,4 0 0-16,5-30 0 15,0-10-1-15,-1-9 1 0,-3-1 0 16,-3 2 11 0,-4 8-11-16,-9 12 0 0,-5 18 0 31,-7 10-11-31,1 6 11 0,-2 28 2 0,2 4-1 16,1 5 12-16,3-6-13 15,7-6 0-15,4-9 0 16,5-10 1-16,6-12 9 15,5 0-9-15,7-12 7 16,6-14-4 0,7-6-4-16,64-18-99 0,-22 5-436 0,-2 7-593 15</inkml:trace>
  <inkml:trace contextRef="#ctx0" brushRef="#br0" timeOffset="158582.69">23426 14592 392 0,'0'0'174'15,"0"0"-40"-15,122-26 17 16,-78 18-45-16,-8 2 17 16,-11 0 57-16,-12 2 14 15,-13 2 40-15,0-2 66 16,-18 2-118-16,-19-6-13 15,-15 0 45-15,-8 2 30 16,-9-4-35-16,-5 2-28 0,-1-2-16 16,-2 2-9-1,9 0-33-15,5-1-18 16,15 4-20-16,14 1-17 0,16-1 5 16,18 4-7-16,9-3 2 15,63 0-68-15,57-2 0 16,69-1 0-16,36 3 0 15,11 3 0-15,-12 1 0 16,-27 0 0-16,-19 0 0 16,-23 0 0-16,-41 0-17 15,-36 0-4-15,-35-4-1 16,-23-2 4-16,-5-1 17 16,-11-3 1-16,-11-2 0 0,-2-2-12 15,-29 0-90-15,-17 4-116 16,-39 8-143-16,12 2-318 15,-1 0-168-15</inkml:trace>
  <inkml:trace contextRef="#ctx0" brushRef="#br0" timeOffset="158925.75">23125 14626 1558 0,'0'0'571'0,"0"0"-270"15,0 0 192-15,-114-6-148 16,107 0-88-16,7 2-84 16,15-6-67-16,28-2-32 15,18 2-28-15,32-4-32 16,38 4 4-16,43 0-18 16,22 4 9-16,0 6-9 15,-13 0 0-15,-30 0 0 16,-30 0 0-16,-29 0-9 15,-27 4 9-15,-16 2 0 16,0-2 2-16,-7 2-1 0,-3-2-1 16,-17 0-1-16,-8 0 1 15,-7-4 0-15,2 4 1 16,5-4 0-16,6 0-1 16,9 0-46-16,29 0-102 15,-4-4-227-15,-7-8-607 0</inkml:trace>
  <inkml:trace contextRef="#ctx0" brushRef="#br0" timeOffset="159062.41">25386 14616 2397 0,'0'0'547'0,"0"0"-345"15,0 0-202-15,0 0-240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3:01:51.7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1053 4074 1388 0,'0'0'986'0,"0"0"-754"0,0 0 46 15,0 0 9-15,0 0-102 16,0 0-123-16,-54 8-47 16,46 38-1-16,-1 17-13 15,3 11 16-15,4 6 28 16,2 5 21-16,0-5-9 15,25-6-25-15,14-12-20 16,9-16-3-16,13-18-9 16,5-18 0-16,6-10 15 15,-1-22-15-15,-4-22 18 16,-11-16 4-16,-12-10-2 16,-15-8 16-16,-13-9-3 0,-16-3-5 15,0 0 2-15,-25 1-9 16,-8 9 5-16,-5 14 8 15,-1 16 4-15,-4 18 22 16,-1 18-31-16,-4 14-29 16,-2 14 0-16,-4 28 0 15,0 14 0-15,5 8 0 16,7-2-7-16,9-3 6 16,8-15-4-16,10-14 2 15,5-10-3-15,6-14 6 16,4-4 0-16,0-2 0 15,0 0 0-15,0 0-18 16,0 0 11-16,0 0 7 0,0 0 0 16,0 0-14-16,6 2 2 15,15 14 0-15,10 8 12 16,11 2 7-16,7 6-7 16,9-2 0-16,5-4 0 15,1-2-26 1,1-8-34-16,-9-6-63 0,-7-3-31 15,-9-7-65-15,2 0-81 16,-11-11-296-16,-6-5-330 0</inkml:trace>
  <inkml:trace contextRef="#ctx0" brushRef="#br0" timeOffset="131.96">1886 4070 2369 0,'0'0'645'15,"0"0"-273"-15,0 0-115 16,0 0-159-16,0 0-98 16,0 0-204-16,0 0-300 15,43 21-363-15,-30 6-948 0</inkml:trace>
  <inkml:trace contextRef="#ctx0" brushRef="#br0" timeOffset="273.89">2009 4520 1846 0,'0'0'549'0,"0"0"-201"16,0 0-74-16,0 0-143 16,0 0-74-16,0 0-57 15,0 0-108-15,6-22-632 0</inkml:trace>
  <inkml:trace contextRef="#ctx0" brushRef="#br0" timeOffset="447.08">2212 4211 1448 0,'0'0'1275'0,"0"0"-933"15,0 0-63-15,0 0-159 16,0 0-101-16,114-97-19 16,-70 65-133-16,-2 9-195 15,-13 8-535-15,-11 12-988 0</inkml:trace>
  <inkml:trace contextRef="#ctx0" brushRef="#br0" timeOffset="777.72">1169 5166 1935 0,'0'0'709'0,"0"0"-349"16,0 0 6-16,0 0-130 15,0 0-145-15,0 0-49 16,0 0-18-16,87-29 14 16,32-11 13-16,52-18-33 15,22-8-11-15,-5 2 11 0,-48 11-17 16,-49 20 5-16,-35 8-6 15,-18 7 0-15,-7 4 0 16,-8 2 1-16,-6 0 0 16,-12 6-1-16,-5 2-3 15,0 2-86-15,0 2-266 16,-9 0-594-16</inkml:trace>
  <inkml:trace contextRef="#ctx0" brushRef="#br0" timeOffset="4466.83">6512 4616 955 0,'0'0'550'0,"0"0"-356"15,0 0 103-15,0 0 47 16,7-113 119-16,0 98-182 15,-3 4-22-15,-2 5 8 16,2 5-85-16,-1 1-82 16,1 1-44-16,5 26-55 15,4 14 11-15,8 20-4 16,6 7-7-16,2 6 9 16,2-4-10-16,0-11 0 15,-4-13 3-15,-6-14-2 16,-4-16-1-16,-9-12 0 15,-1-4 0-15,2-19 17 0,2-22 9 16,2-18-16-16,12-27 10 16,-3-2-19-16,5-6-1 15,2 1 0-15,-7 27 0 16,0 8 3-16,-6 20-3 16,-9 22-5-16,-1 16 4 15,-4 4-52-15,1 34-70 16,-3 52-127-16,0-5-347 15,0-5-505-15</inkml:trace>
  <inkml:trace contextRef="#ctx0" brushRef="#br0" timeOffset="4876.92">7141 4935 2107 0,'0'0'935'15,"0"0"-624"-15,0 0-111 16,0 0-116-16,0 0-65 0,102-112-14 16,-65 98-5-1,-5 10-27-15,-10 4-44 0,-13 11-10 16,-9 19 48-16,0 9 24 16,-7 3 9-16,-12-2 0 15,1-8 1-15,5-8 1 16,3-12 23-16,8-6 2 15,2-4-3-15,0-2-6 16,16 0-16-16,9 0 25 16,8-6-11-1,3 2-5-15,-3 4-6 0,-2 0-5 16,-6 0-6-16,-10 18 6 16,-9 6 0-16,-6 6 9 0,0 2-1 15,-23 2 8 1,-14 2-1-16,-9-4-13 0,-10-1-2 15,0-9-23 1,-8-21-110-16,15-1-204 0,15-9-668 0</inkml:trace>
  <inkml:trace contextRef="#ctx0" brushRef="#br0" timeOffset="5680.03">6964 4077 1166 0,'0'0'592'0,"0"0"-292"16,0 0-6-1,0 0 3-15,0 0-114 0,-143-81-69 0,104 77-17 16,-8 4 21-16,-4 0-4 15,-5 12-23-15,-2 14 13 16,-2 10-20-16,1 11-27 16,5 4-21-16,6 12 4 15,6 3-5 1,11 10-10-16,4 4 11 0,7 6-13 16,5 3 5-16,3-1 2 15,8 2-13-15,4-1-17 16,0-1 9-16,0-4-8 15,22 0 0-15,7-4-1 16,11-3 1 0,7-3-1-16,9-8 0 15,7-8-2-15,5-8 1 0,6-7-13 16,4-11 7-16,2-10-2 0,5-11 3 31,-3-4 6-31,0-7-1 0,-3 0-5 0,-6 0 5 16,-6-14 1-16,-4-4 5 31,-3-3-4-31,-5-2-1 16,1-6 0-16,0-3-4 15,-3-4-7-15,-2-2-4 16,-4 0 2-16,-3-4 13 0,-3 2 0 16,-3-3 0-1,-5 2 7-15,0-4-6 16,-4-1 14-16,-2 0 6 0,-2-2-7 15,-1 0 10-15,-4 2 0 16,-2-2-5-16,-3 1 19 16,-6 3-26-16,-1 1 15 15,-6-2 0-15,-2 3-3 16,0-2 10-16,0 2-34 16,-10-2 0-16,-3 0 0 15,-7-1 0-15,-2 3 0 16,-7 2 0-16,-2 2 0 15,-4 2 0-15,-6 2 0 0,-3 4 0 16,-4 0 0-16,-2 4 0 16,-4-1 0-16,-4 8 0 15,-4 1 0-15,-3 5 0 16,-6 12 0-16,-3 1 0 16,-33 28-80-16,16 8-413 15,10 2-682-15</inkml:trace>
  <inkml:trace contextRef="#ctx0" brushRef="#br0" timeOffset="7679.28">5935 5857 733 0,'0'0'141'0,"0"0"-22"0,0 0 5 15,0 0-20-15,0 0-39 0,0 0-2 16,0 0 53-16,40-108 39 16,-38 96 61-16,-2 2 42 15,0 0-2-15,0 0-43 16,2-2-56-16,1-4-21 15,6-6-42-15,2-3-63 16,2-5-7-16,7 1-12 16,1-2-10-16,-2 3 13 15,2 4-14-15,-6 6 16 16,-4 6 10-16,-2 4 23 16,-7 4 49-16,-2 4 4 0,0 0-3 15,0 0-7-15,0 0-55 31,0 0-19-31,-8 8-8 0,-19 16-11 0,-13 12 15 16,-16 16-15-16,-15 12 0 16,-30 27 7-16,-39 27-1 15,-38 22 9-15,-16 9 4 16,5-11 1-16,23-15 25 16,29-23-5-1,25-12-14-15,23-18 4 16,22-14-18-16,7-1-11 15,-5 7 0-15,-1 4 1 16,1 4 10-16,16-14-11 16,13-11 0-16,16-16 7 15,7-8-8-15,9-13-1 16,4-7-35-16,0-1-72 16,0-14-129-16,0-10-283 15,0 3-499-15</inkml:trace>
  <inkml:trace contextRef="#ctx0" brushRef="#br0" timeOffset="8508.81">3966 6864 1575 0,'0'0'519'0,"0"0"-268"16,0 0 40-16,0 0-49 0,-150-35-113 15,103 35-70-15,-6 17 21 16,-5 13 14-16,-4 8 8 16,-3 10 16-16,1 10-19 15,-2 6 14-15,7 9-34 0,5 1-32 16,9 4 8-16,10 2-37 31,8 2-9-31,12 3 10 0,10-1-18 0,5 0 10 16,0 0-11-16,24-4 1 15,5-3 2-15,10-5-3 0,1-4-6 32,4-6 5-32,3-8-7 0,9-8 8 0,4-6 0 15,11-7 0-15,4-9-6 16,10-8 6-16,0-13-11 15,0-3 5-15,-3 0-22 16,-1-19 20 0,-8-5 1-1,-3-5-1-15,-4 0 7 16,-1-6-11-16,-7-3 12 16,-2-4-11-16,-6-4 11 15,-3-4 0-15,-2-4 1 0,-10-5 0 16,-2 1 9-16,-8-4-10 15,-4-2 7-15,-11-2 17 16,-3 0-24-16,-4 2 24 16,-3-1 5-16,0 5-4 15,-18 2 19-15,-5 4-7 16,-4 4-1-16,-6 2 20 16,-3 2-56-16,-3 2 0 15,-4 1 0-15,-1 5 0 0,-6 4 0 16,0 6 0-16,-4 6 0 15,0 6 0-15,-2 6 0 16,-1 10-62-16,-19 4-184 16,13 18-531-16,10 4-484 0</inkml:trace>
  <inkml:trace contextRef="#ctx0" brushRef="#br0" timeOffset="8905.29">3629 7271 1876 0,'0'0'623'0,"0"0"-288"15,0 0 48-15,0 0-133 16,0 0-127-16,0 0-74 15,0 0 19-15,27 118-22 16,-18-60-16-16,1 2-13 0,2 1-16 16,-1-7 0-1,0-8 0-15,-2-10-1 16,0-14 0-16,-3-10 9 0,1-10-9 16,-2-2 0-1,4-6 41-15,4-20-17 0,7-14-2 16,3-10-8-16,2-8-13 15,-4 0 13-15,-1 8-13 16,-7 9 11-16,-1 15-12 16,-5 10-4-16,-5 10 2 15,-2 6 1-15,0 0-86 0,0 16-250 16,0 8-326-16,0 0-276 16</inkml:trace>
  <inkml:trace contextRef="#ctx0" brushRef="#br0" timeOffset="9204.66">4024 7465 1669 0,'0'0'890'0,"0"0"-617"16,0 0-28-16,0 0-64 0,0 0-103 16,0 0 46-16,0 0-16 15,33 81-43-15,-33-44-35 16,0 6-14-16,0 3-16 15,-14-2-61 1,1-4-30-16,-3-8 19 0,7-8 39 16,3-9 16-16,2-10-8 15,4-5 23-15,0 0-16 16,8 0-71 0,15-5 27-16,6-12 40 0,4 1-41 15,3 0-51-15,-3 4-203 0,0 0-194 16,-10 6 26-16,-8 2-83 15</inkml:trace>
  <inkml:trace contextRef="#ctx0" brushRef="#br0" timeOffset="9442.07">4203 7732 838 0,'0'0'637'16,"0"0"-299"-16,0 0 15 16,0 0-39-16,0 0-40 15,-23-118-6-15,20 101-8 16,1 10-16-16,-1 3-55 15,1 4-34-15,-2 0-44 0,2 6-48 32,-1 22-38-32,1 12-16 0,2 12 9 0,0 6-18 15,0 4 0-15,0-2 0 16,0-3 0-16,0-7-29 16,0-2-197-1,0-14-549-15,0-12-951 0</inkml:trace>
  <inkml:trace contextRef="#ctx0" brushRef="#br0" timeOffset="11233.29">4545 8143 1104 0,'0'0'378'0,"0"0"-170"16,0 0 122-16,0 0-5 15,0 0-87-15,0 0-79 16,0 0 62-16,31-16-55 16,-11 20-31-16,7 10-9 15,8 4-12-15,12 6-50 0,14 9-17 16,12 4 8 0,34 16-16-16,45 15-10 15,46 18-4-15,22 8-2 0,5-2-13 16,-13-6-4-16,-27-11-4 15,-5-5 5-15,-12-8 1 16,-20-8-7-16,-30-13 6 16,-33-11-6-16,-27-10-1 15,-13-4 0-15,0 2 0 16,-6-4 0-16,-5-2 0 16,-16-4 2-16,-9-6 28 0,-5-2 13 15,-4 0-16 1,2 0-6-16,-2 0-20 0,2 0-1 15,-2 0-15-15,5-4-106 16,0-8-230-16,-5-2-799 0</inkml:trace>
  <inkml:trace contextRef="#ctx0" brushRef="#br0" timeOffset="11705.67">7581 8584 2205 0,'0'0'666'15,"0"0"-329"-15,0 0 7 16,0 0-161-16,0 0-123 15,0 0-48-15,0 0 12 16,67 159-7-16,-38-93-16 16,2-2 11-16,-2-8-12 0,0-8 0 15,-6-12-1-15,-6-11 1 16,-3-13-1-16,-7-9 1 16,-5-3 0-16,0-3 32 15,0-23 38-15,2-15-49 16,2-11-3-16,2-14 2 15,1-8-8-15,5-2-2 16,-3 3-9-16,2 11 10 16,-2 14-11-1,-4 12 0-15,-3 16 1 0,-2 8-1 16,-2 10-6-16,0 2-72 16,0 4-180-16,0 34-289 15,0 0-261-15,2 2-953 0</inkml:trace>
  <inkml:trace contextRef="#ctx0" brushRef="#br0" timeOffset="11942.59">8205 8867 1428 0,'0'0'847'0,"0"0"-475"15,0 0 115-15,0 0-162 0,0 0-145 16,0 0-73-16,0 0-8 15,5 28-26-15,-5 6 4 32,0 8-40-32,0 6-22 0,0 2-2 0,-2 3-13 15,-1-9-1-15,3-4 1 16,0-12-36-16,0-8-52 16,0-12-143-16,0-8-248 15,0-10-160-15,0-10-511 0</inkml:trace>
  <inkml:trace contextRef="#ctx0" brushRef="#br0" timeOffset="12646.21">8051 8205 1493 0,'0'0'371'0,"0"0"-47"16,0 0 41-16,-73-130-69 16,44 102-109-16,-6 7-75 15,-5 10-17-15,-10 9-20 16,-8 2-34-16,-4 12 7 16,-3 16 2-16,1 6-8 0,-1 6-9 15,5 4 0-15,4 6 19 16,5 7-1-16,4 3-4 15,10 6 7-15,10 6-15 16,11 6-11 0,9 0 7-16,7 5-29 0,0-5-5 15,25 0 8-15,6-6-9 16,9-4 10-16,5-1-10 16,8-5 0-1,5-6 1-15,9-4-1 0,7-8 0 0,3-6 0 16,8-10 0-1,0-5 6-15,-2-10 0 0,-4-7-6 16,-4-3-14 0,-9-3-11-16,-3 0 4 0,-7-15 10 15,-6-3 11-15,2-4-2 16,-6-4-4-16,-1-2 6 16,-3-4 0-16,-1 0-8 0,-3-4 8 15,-5-2-5-15,-2-3 5 16,-4 0 8-1,-6-5-2-15,0-5 12 16,-7-3 3-16,-3-6-8 0,-7-4 14 16,-4-4 2-1,0 1 7-15,0 3 7 16,-15 6-1-16,-3 4-7 0,-3 2-35 16,-4 6 0-16,-3-1 0 15,-3 1 0 1,-5 2 0-16,-4 2 0 15,-2 2 0-15,-10 2 0 16,-4 6 0-16,-8 4 0 16,-7 6 0-16,-10 6 0 15,-35 10-32-15,21 6-320 16,13 0-844-16</inkml:trace>
  <inkml:trace contextRef="#ctx0" brushRef="#br0" timeOffset="14735.17">8377 5191 738 0,'0'0'181'0,"0"0"-58"16,0 0 116-16,0 0-23 0,0 0 25 15,0 0-20-15,0 0-9 16,-27-56 5-16,25 54 5 15,2 2-36-15,0-2-2 16,0 2-26-16,0-2-42 16,0 2-59-16,0 0-29 15,0 0 6-15,0 0-14 16,0 0-8-16,0-2 0 16,0 0-11-16,-2-2 11 15,-2-2-11-15,-3-4 0 0,-3 0 6 16,0-2-7-16,-3 2 0 15,1 0 0-15,-1 2 1 16,3 0 8-16,2 2-8 16,3 2 7-16,1 2 11 15,4 2 16-15,-2 0 5 16,2 0-8-16,0 0-32 16,0 0-1-16,17 12-16 15,17 14 17-15,17 8-1 16,16 10 1-16,36 21-8 15,37 17 8-15,40 24 0 0,16 6 1 16,-1-4 1-16,-20-7 5 16,-26-15-6-16,-6-6-1 15,-27-10-2-15,-28-11 2 16,-24-15 0-16,-13-4 10 16,5 4-10-16,4 0 0 15,0 2 0-15,-11-10-6 16,-7-8 6-16,-10-8 0 15,-10-8 0 1,-9-4 6-16,-4-4-6 0,-2-4 6 16,-5 3 4-16,0-3-9 0,-2 0 8 15,0 0-8-15,0 0 1 16,0 0 7-16,0 0-8 16,0 0 8-16,0 0-2 15,0 0-7-15,0 0 0 16,3 0 0-16,-1 0-47 15,0-19-119-15,0-2-452 16,-2-2-595-16</inkml:trace>
  <inkml:trace contextRef="#ctx0" brushRef="#br0" timeOffset="15366.48">10576 6306 1565 0,'0'0'474'0,"0"0"-220"15,0 0 46-15,0 0-78 16,0 0-118-16,0 0-35 16,0 0 10-16,-98 8-17 15,60 20 31-15,-2 11-20 0,-5 7-3 16,6 6-5-16,1 4-14 31,5 4-11-31,8 2-4 0,4 2-13 0,11 0-8 16,5 5-6-16,5-3-9 15,2 0 9-15,20-2-9 16,9-1 0-16,10-5 0 16,5-4 0-16,12-6 0 15,7-4 0 1,7-8 0-1,3-6 0-15,6-6 1 0,0-6-1 0,0-6 0 0,-3-6 1 16,-4-6-1-16,-5 0 0 16,-7 0 0-16,-4-12 0 31,-4-10 0-31,-4-4 9 16,0-4-3-16,-8-6-6 15,-4-2 18-15,-4-6 6 16,-11-2 7-16,-2-7 7 15,-9-3-2-15,-4-4 6 16,-8-2 1-16,0 0-22 0,0 2-3 16,-8 3 21-1,-17 3 18-15,-6 4 8 0,-12 4-31 16,-8 0-34-16,-5 2 0 16,-8 2 0-16,-3 2 0 15,-3 4 0-15,-3 1 0 16,0 8 0-16,-3 6 0 15,-4 10 0-15,-3 8 0 16,3 3-69-16,2 14-113 16,-11 34-292-16,22-2-325 15,11-1-252-15</inkml:trace>
  <inkml:trace contextRef="#ctx0" brushRef="#br0" timeOffset="15776.23">10455 6641 362 0,'0'0'1737'16,"0"0"-1150"-16,0 0-266 15,0 0 26-15,0 0-140 16,0 0-135-16,0 0-5 0,39 86 8 15,-20-35-52-15,4 3-10 16,4 2-8-16,0-4-4 16,2-6 4-16,-5-10-5 15,-4-8 0-15,-4-12 0 16,-5-8 1-16,-3-8 0 16,2 0 0-16,-1-22 51 15,1-14-13-15,0-10-18 16,-1-6-4-16,-3-4 7 15,-2 0-17-15,-4 7 5 0,0 12-10 16,0 10-2-16,0 13 0 16,0 8-9-16,0 6-96 15,0 2-210-15,2 16-465 16,6 0-360-16</inkml:trace>
  <inkml:trace contextRef="#ctx0" brushRef="#br0" timeOffset="16068.12">10924 6876 1642 0,'0'0'748'0,"0"0"-400"16,0 0-95-16,0 0-114 16,0 0-85-16,0 0-43 15,123-58-11-15,-97 55-44 16,-6 3-50-16,-12 9-20 15,-8 17 69-15,0 10 45 16,-12 8 0-16,-9 0 42 16,0-2 56-16,0-6 14 15,10-8-15-15,4-12 36 16,7-8-34-16,0-8-37 16,5 0-8-16,21-9 1 15,13-20-20-15,9-7-35 16,12-12-225-16,-8 8-469 15,-19 14-668-15</inkml:trace>
  <inkml:trace contextRef="#ctx0" brushRef="#br0" timeOffset="17067.62">8934 8328 857 0,'0'0'413'16,"0"0"-58"-16,0 0 19 15,0 0-46-15,-116 73-71 16,105-62-41-16,2-5-56 16,5-2-54-16,1-2-16 15,3-2 35-15,0 2 0 0,-2-2-18 16,2 0-23-16,-2 0-38 15,0 2-17-15,-3-2-14 16,3 0-6-16,2 0 9 16,0 0 4-16,0 0 5 15,0 0-10-15,0 0-10 16,0 0 7-16,0 0-8 16,18-8 3-16,16-14 0 15,16-11-9-15,39-22 6 0,40-26-5 16,37-25-1-16,12-14 2 15,-4-1-2-15,-21 13 1 16,-41 26 6-16,-25 20-7 16,-27 15 6-16,-13 11-6 15,2-1-4-15,0-3 4 16,2-1 0-16,-11 9 0 16,-11 8 14-16,-4 4 9 15,-9 8-7-15,-8 4-1 16,-3 4-7-16,-3 4 4 15,-2 0-6-15,0 0 1 16,0 0 14-16,0 0-20 16,0 0 5-16,0 0 1 0,0 0-7 15,0 0 0-15,0 0-29 16,0 0-68-16,-11 0-194 16,-5 0-460-16,-1 0-1016 0</inkml:trace>
  <inkml:trace contextRef="#ctx0" brushRef="#br0" timeOffset="18906.07">4540 7301 924 0,'0'0'377'16,"0"0"-204"-16,0 0 79 16,0 0 50-16,0 0-69 15,0 0-65-15,0 0 13 16,-44 34 14-16,44-34-66 16,0 0-42-16,0 0-5 15,18 2-21-15,22 0 76 16,35-2 57-16,48 0-66 15,55-6-25-15,32-14-32 16,14-4-26-16,1 2 1 16,-8 0-17-16,6 2-4 15,4-1-1-15,5 2-10 0,1 2 4 16,2 3-2-16,-6 0-10 16,-9 5-6-16,-8-2-14 15,-9 1 14-15,-12 2 0 16,-12 1 0-16,-15-2 9 15,-16 1 0-15,-17 0-9 16,-21 0 0-16,-23 2-10 16,-16 0 9-16,-7-2-1 15,12 0 2-15,8-2 0 16,8-2 0-16,-5 0 11 16,-9 0-11-16,-7 0-7 15,-6 0 6-15,-7 4 1 0,-9-2 0 16,-9 4 1-16,-9 0-1 15,-8 4 2-15,-10 0 1 16,-7 2-3-16,-2 0-1 16,-4 0 0-16,0 0-2 15,0 0 2-15,0 0 2 16,0 0-1-16,0 0 0 16,0 0-5-16,6 0 5 15,2 0-1-15,5 0 1 16,10-2 0-16,4 2 0 0,4-2 1 15,0-2 4-15,2 2-5 16,-1-2 0-16,-1 0-1 16,-4-2 1-16,0 2-1 15,-6 0 1-15,4 0-7 16,-5 2 5-16,3 0-22 16,-2 0 11-16,2 0-1 15,2 2 2-15,4-2 11 16,0 0-4-16,0 0-4 15,0 0 9-15,-6 0-12 16,-6 0 6-16,-9 2 6 0,-8-2-2 31,-40 2-14-31,-13 0-197 0,-10 0-740 0</inkml:trace>
  <inkml:trace contextRef="#ctx0" brushRef="#br0" timeOffset="19773.2">7446 5434 899 0,'0'0'797'0,"0"0"-474"0,0 0 154 15,0 0-157-15,0 0-113 0,0 0-119 16,0 0-58-16,-4 26-12 31,4 18 70-31,0 16-14 16,0 12 11-16,8 10-18 16,3 23-10-16,3 24 6 15,3 27-10-15,1 10-7 16,3-5 5-16,-4-11-22 15,1-18-8-15,2-2-17 16,0 3 2-16,3-9-1 16,-4-17-5-16,-3-25 0 15,-5-22 6-15,1-6 0 0,-1 4-3 16,1 5-3-16,0-1 2 16,-3-8 7-16,-3-12-8 15,1-8 0-15,-4-6 6 16,-1-6-5-16,0-2-2 15,-2-4 1-15,0 2 0 16,0-2 4-16,2 2-5 16,3-2 0-16,-3 0-2 0,2 1 4 15,-2-3-2-15,3 1 0 16,-3-1 0-16,0 1-1 16,3-1 1-16,-3-3 0 15,1 4-1-15,-1-1-2 16,0-2 3-16,0-2-1 15,0-2-6-15,0-2 7 16,1-4-22-16,-1 0-5 16,0-2 15-16,-2 0-6 15,2 0-26-15,0-33-50 16,-2 4-207-16,0-5-761 0</inkml:trace>
  <inkml:trace contextRef="#ctx0" brushRef="#br0" timeOffset="21639.62">11594 6840 660 0,'0'0'207'0,"0"0"-99"15,0 0 17-15,0 0 73 16,0 0-11-16,0 0-1 15,0 0 3-15,-9 3-9 16,9-3-40-16,0 0-34 16,0 0-35-16,0 0-32 0,0 0-4 15,0 0-13 1,0 0 11-16,0 0 18 0,0 0 8 16,0 0 48-16,0 0 4 15,0 0 2-15,0 0 13 16,0 0-18-16,0 0-11 15,0 0-15-15,0 0-40 16,0 0-1-16,0 0-13 16,0 0-4-16,0 0 15 15,0 0-13-15,0 0 1 0,0 0 1 16,0 0-22 0,16 0 6-16,13 0-10 0,20 3-1 15,34 3 32-15,41 2-15 16,55 0-6-16,33-2 9 15,12 2-20-15,11 0 12 16,-15-2-13-16,-2 2 1 16,-10-4 9-16,-26-2-10 15,-42-2 0-15,-42 0 0 16,-40 0-12-16,-22 0 10 16,-9-4 2-16,-9 0 0 15,-5 2 36-15,-9 0 27 16,-4 2 0-16,0 0-12 15,0 0-44-15,0 0-7 16,0 0 0-16,0 0-69 0,4 0-117 16,6 2-130-16,-3 6-297 15,1 0-300-15</inkml:trace>
  <inkml:trace contextRef="#ctx0" brushRef="#br0" timeOffset="22171.68">14426 6422 1928 0,'0'0'577'15,"0"0"-215"-15,0 0-12 16,0 0-107-16,0 0-147 0,0 0-62 16,0 0-34-1,-2 27-2-15,7 13 2 0,6 12 2 16,4 8 10-16,3 2-12 15,0 0 1-15,2-8 1 16,0-8-2-16,-3-11-6 16,-3-13 6-16,-3-10 0 15,-4-8 6-15,-2-4 2 16,-1 0 32-16,3-12 35 16,-1-16-7-1,8-15-43-15,-1-11-2 0,7-10 1 16,0-6 0-1,-2 0-14-15,-3 10 1 0,-3 16-2 16,-6 16-9-16,-3 13-6 16,-3 14 4-16,0 1-56 15,0 9-179-15,0 22-127 16,2 27-204-16,2-4-227 16,6-6-955-16</inkml:trace>
  <inkml:trace contextRef="#ctx0" brushRef="#br0" timeOffset="22512.75">14901 6784 1562 0,'0'0'561'0,"0"0"-245"15,0 0 71 1,0 0-98-16,0 0-105 16,0 0-45-16,0 0-65 0,0 12-59 15,-4 7-14-15,-4 8-2 16,6 3 1-16,2 2-10 15,2-2 9-15,25-4-12 16,12-4 12-16,5-4 0 16,7-2 1-16,2-4 7 15,-3-2-7-15,-8-2 2 16,-11 5-2-16,-9-2-9 0,-8 3 0 16,-12 4-33-16,-2 2 12 15,-7 7 30-15,-17-1 2 16,-9-2 11-16,-6-2-4 15,-3-4-9-15,2-8-1 16,2-8-95-16,2-14-134 16,12-18-306-16,11-8-353 0</inkml:trace>
  <inkml:trace contextRef="#ctx0" brushRef="#br0" timeOffset="22671.91">15103 6803 2126 0,'0'0'821'0,"0"0"-499"0,0 0-93 16,0 0-137-16,0 0-55 16,0 0-25-16,139-19-6 15,-91 10-6-15,0 1 0 16,-4-3-228-16,-13 0-356 16,-17 1-420-16</inkml:trace>
  <inkml:trace contextRef="#ctx0" brushRef="#br0" timeOffset="23441.64">14901 6184 1483 0,'0'0'382'0,"0"0"-77"16,0 0-59-16,-127-74-10 16,86 61-81-16,-3 9-64 15,-3 4-1-15,-6 0-34 0,-7 9-13 16,-2 13-15 0,-3 6 8-16,3 8 15 0,2 4 32 15,6 8 8-15,9 6-16 16,9 5-21-16,9 2-26 15,12 8-14-15,4 3 8 16,8 4-11-16,3 2-1 16,0 1 7-16,21 1-17 15,3-2 6-15,8 0-6 16,5-3 0-16,3-6 7 16,5-4-7-16,5-9 0 15,-2-6 3-15,4-6 3 0,1-8-12 16,-2-8 3-1,3-4-36-15,-5-6 15 0,-1-5 0 16,0-5 15-16,-2-4 9 16,1-4 0-16,4 0 7 15,3 0-7-15,2-12 0 16,2-6 7-16,0-5-6 16,-3-3 8-1,-4-4 8-15,-1-4-16 0,-6 0 8 0,-7 0 8 16,0-4-4-16,-6 0 16 15,-3-3-2-15,-3 1 12 32,-5-2 25-32,-5-2-4 0,-3-4 9 0,-3-2-16 15,-5-4-8-15,-4 0 1 32,0-2-13-32,0 0-7 0,-2-1-26 0,-11 1 0 15,-5 2 0-15,-5 2 0 16,1 0 0-16,-4 2 0 15,-3 0 0-15,-5 2 0 16,-1 1 0-16,-10 3 0 16,-9 2 0-16,-13 0 0 15,-33 0 0-15,-41 2 0 0,-46 4-119 16,-46-5-394-16,42 11-399 16,19 5-1050-16</inkml:trace>
  <inkml:trace contextRef="#ctx0" brushRef="#br0" timeOffset="25077.31">8172 4543 1015 0,'0'0'199'16,"0"0"-12"-16,0 0 39 16,0 0-40-16,0 0-57 15,0 0 28-15,0 0 42 16,-9-4 12-16,9 4-53 16,0 0-49-16,0 0-36 15,0 0-43-15,4 9-14 16,19 9 95-16,8 4-19 0,13 2-38 15,12 4-1 1,13 2-17-16,36 4 0 0,40 2-20 16,40 6 1-16,17 3 1 15,-8 1-4-15,-20-5 4 16,-31 4-10 0,-7-3-2-16,-9 0-5 0,-24-4 0 15,-17-6-1-15,-16-4 7 16,11 6 7-16,40 11 16 15,37 9-8-15,27 8 1 16,-5-8 2-16,-5-6-14 16,-22-8-1-16,-1-6 1 15,-10-2-10-15,-28-6 18 0,-25-4-18 16,-25-5 10-16,-8-2-7 16,2 6-4-1,7 1-1-15,6 4 0 0,-4-2 1 16,0 2 1-16,0-2-1 15,4 2 1-15,4 0 10 16,6-2-11 0,2 0 24-16,-2-4 9 0,2-2 2 15,-7-2 11-15,-7-2-17 16,-6-2-2-16,-5-2 9 0,-6-1-20 16,-2 0-2-16,1 0-5 15,-2-1-8-15,2 2 14 16,-1-1-15-1,-2 1 6 1,4 1 3-16,-6-1-9 16,4-2-1-16,-4 2 1 15,-1-2 0-15,-3-1 4 16,-1 2-4-16,-2 0 0 16,-3 0 1-16,-1 1 0 15,1-2-1-15,-5 0 5 16,2 0-4-16,-4 0 19 0,3-2-18 15,-1 0 7-15,-2 0 6 16,2 0-15-16,-4-2 0 16,0 2 0-16,0-2 0 15,-3 2 1-15,-4-4-1 16,0 2 0-16,-4 0 2 16,-3-2-1-16,-4 0-1 15,0 0 0-15,-2 0 0 16,-1 0 0-16,1 2 1 15,-1-2-1-15,2 0 2 0,-2 0-1 16,-1 2-1-16,1-2 0 16,-2 0 1-16,2 0 0 15,-2-2-1-15,0 2 0 16,3 2 8-16,-1 0-8 16,4 0 0-16,-2 2-6 15,3 0 6-15,1 0 3 16,1-2-3-16,-2 2 0 15,1-2-1-15,-2-2 7 0,-1 2-6 16,1-2 0 0,-2 0-2-16,-1 0 1 0,-1 0 1 15,2 1 0-15,-4-2 3 16,2 1-2-16,-4 0-1 16,1-2 0-16,-3 2-11 15,0 0-32-15,-5 0-242 16,-15 0-543-16</inkml:trace>
  <inkml:trace contextRef="#ctx0" brushRef="#br0" timeOffset="28212.32">16952 4371 1053 0,'0'0'1089'16,"0"0"-585"-16,0 0-233 15,0 0-66-15,0 0-41 16,0 0-64-16,0-4-46 16,-15 36-47-16,-9 18 47 31,-10 17 2-31,-3 11-25 16,-3 2-16-16,5-6-3 15,12-12-11-15,7-17 11 16,7-18 4-16,7-13-16 15,2-14 13-15,0 0 28 16,0-23 73-16,9-23-17 16,7-17-70-16,5-13-7 15,4-12-11-15,4-5 0 0,2 3-1 16,0 8-7-16,-4 20-1 16,-6 20 0-16,-4 24 0 15,-3 18-18-15,-1 18-14 16,5 30 20-16,-1 20 12 0,6 15 0 15,-1 7 0 1,2 2 0-16,-1-6 0 0,1-10-1 16,-1-12-72-16,-6-16-53 15,-3-13-34-15,-8-20-46 16,-6-12-29-16,0-3 5 16,-4-26-267-16,-29-38-67 15,2 6 191-15,-3 1-481 0</inkml:trace>
  <inkml:trace contextRef="#ctx0" brushRef="#br0" timeOffset="28340.97">16917 4582 535 0,'0'0'817'0,"0"0"-239"16,0 0-82-16,0 0-131 0,0 0-69 15,0 0-106-15,0 0-99 16,-24-7-44-16,52 18-11 16,15-5 1-16,13-2-37 15,15-4-37-15,10 0-188 16,29-16-284-16,-16-3-267 15,-20 6-666-15</inkml:trace>
  <inkml:trace contextRef="#ctx0" brushRef="#br0" timeOffset="29003.54">17630 4502 1220 0,'0'0'823'0,"0"0"-354"0,0 0-165 15,0 0-77-15,0 0-35 16,0 0-55-16,0 0-48 15,-131-31-35-15,95 56-12 16,-2 7-15-16,5 6 6 16,6 4-6-16,9-2-5 15,9-4-11-15,9-8 14 16,0-10-4-16,13-10 0 16,22-8-15-16,4-6 6 15,6-24 9-15,4-10-20 16,-7-10 8-16,-7-6 0 15,-6-4 0-15,-10-1 48 0,-11 3-14 16,-6 8 2-16,-2 14 9 16,0 12-10-16,0 14-2 15,0 10-42-15,-2 4 0 16,-4 30 0-16,2 14-3 16,1 14 3-16,3 7-1 15,0 0-6-15,13-2-15 16,14-11-23-16,11-14-38 0,9-14 17 15,4-16-16 1,5-12-8-16,-3-10 24 0,-3-22 16 16,-8-10 50-16,-11-2 2 15,-6-1 20 1,-12 8 67-16,-7 5 8 0,-6 10-1 16,0 8-13-16,0 5-26 15,0 7-18-15,0 2-29 16,0 0-10-16,-2 21-7 15,-7 15-5-15,1 14 12 16,-4 12 5-16,1 10-4 16,5 4-1-16,3 3 8 15,3-3-7 1,0-2-2-16,0-10-9 0,0-6 2 0,0-10 8 16,0-12-1-16,0-12 0 15,0-7 1-15,0-12-17 16,-14-5-11-16,-9 0 8 15,-12-23-76-15,-27-45-139 16,9 3-307-16,4-5-411 16</inkml:trace>
  <inkml:trace contextRef="#ctx0" brushRef="#br0" timeOffset="29174.97">17926 4200 1744 0,'0'0'1018'0,"0"0"-544"16,0 0-158-16,0 0-79 16,0 0-129-16,0 0-68 15,0 0-40-15,56-79-96 16,-45 97-574-16,1 2-905 0</inkml:trace>
  <inkml:trace contextRef="#ctx0" brushRef="#br0" timeOffset="29808.43">18927 4369 2162 0,'0'0'749'0,"0"0"-257"0,0 0-221 16,0 0-154-16,0 0-91 15,0 0-25-15,-7 111-1 16,5-48 0-16,0 4 1 16,2-5-1-16,0-10-5 15,0-14-16-15,0-12-7 16,0-14-11-16,0-12 39 15,2 0 15-15,-2-20 48 16,0-22-11-16,0-14-31 16,2-12 15-16,0-7-12 15,3 2-1-15,0 10-7 16,3 15 4-16,-3 20-1 16,1 18-2-16,4 10-17 0,0 6-27 15,9 24 10-15,4 10 7 16,2 8 9-16,2 4-5 15,-2-3-74-15,-6-11-20 16,-1-8 28-16,-4-12 19 16,-5-10 31-16,0-8 22 15,5 0 13-15,5-28 25 16,6-12-8-16,10-14-2 16,3-11-7-16,3-1-1 15,-4 4-5-15,-8 14 3 0,-6 14 7 16,-12 18 14-16,-7 16-1 15,0 0-38-15,1 26 0 16,2 18 0-16,-1 12 18 16,3 12-12-16,-2 4-6 15,0 3 1-15,-1-7-1 16,1-6-46-16,-1-8-134 16,1-10-137-16,11-8-291 15,0-12-239-15,-3-12-776 0</inkml:trace>
  <inkml:trace contextRef="#ctx0" brushRef="#br0" timeOffset="30937.15">19896 4539 1672 0,'0'0'742'0,"0"0"-186"16,0 0-213-16,0 0-87 15,0 0-80-15,0 0-58 16,0 0-62-16,-110-72-35 15,77 103-21-15,0 10-2 16,4 8-5-16,9-1 7 16,9-4-1-16,11-8-24 0,0-12-34 15,7-10 28-15,15-12 11 16,4-2 20-16,1-10 11 16,0-16 5-1,-2-6 14-15,-3 0 11 16,-4 2-13-16,-7 6 5 15,-2 8-10-15,-5 10-10 16,-1 6-13-16,-1 2-22 16,4 22-9-16,8 10 30 0,6 4 1 15,6 2-17-15,10-10-94 16,3-12-7-16,3-16 31 16,2-2 30-16,-6-32 45 15,-4-14 12-15,-7-12 1 16,-8-6 28-16,-5-5 26 15,-6 0 11-15,-1 0 6 16,-5 5-15-16,-2 12 2 16,0 14-7-16,0 16 14 15,0 18-6-15,0 4-60 0,-2 38-37 16,-5 20 36-16,3 16 1 16,4 12 0-16,0 2 0 15,13-7 0-15,18-17-15 16,9-16-14-16,3-20-4 15,3-20 9-15,-1-8 3 16,-5-18 21-16,-4-22 0 16,-7-6 15-16,-7-6 30 15,-7 2-6-15,-3 5-7 16,-8 13 1-16,-1 13-17 16,-3 12 9-16,0 7-25 0,0 14-33 15,4 23 25-15,2 10 8 16,6 8 0-16,5-1-1 15,6-8-24-15,4-10-35 16,0-12-6-16,0-16 27 16,-1-8 28-16,-2 0 5 15,1-24 6-15,-3-10 17 16,1-2 1-16,-4 0 12 16,-3 6 1-16,-5 10 7 15,-6 9 4-15,-1 11-35 16,1 3-7-16,2 23-16 0,6 14 14 15,5 6 2 1,3 2 0-16,12-4-15 0,2-10-70 16,7-9-34-16,5-16 1 15,0-9 16-15,0-4-20 16,-3-19 56-16,-6-8 45 16,-5-3 21-16,-6-4 62 15,-2-2 16-15,-5 0 16 16,-7 4-7-16,-2 6-12 15,-8 10 29-15,-3 8-22 0,0 12-26 16,0 0-31 0,-23 14-25-16,-8 20-9 0,-12 8 9 15,-3 6 0-15,-4-2-22 16,6-6-20-16,11-10-17 16,8-10 10-16,14-12 10 15,4-8 39-15,7 0-2 16,0-24-8-16,0-6-17 15,10-6 16-15,5-4 11 16,5 6 0-16,3 6-2 16,-4 12-5-16,1 14-5 15,3 2-12-15,-1 20 13 16,2 14 2-16,5 8 3 0,3-2-24 16,15 1-276-16,-7-16-459 15,-5-13-505-15</inkml:trace>
  <inkml:trace contextRef="#ctx0" brushRef="#br0" timeOffset="31112.4">21610 4185 2004 0,'0'0'921'0,"0"0"-422"0,0 0-238 15,0 0-117-15,0 0-144 16,0 0-21-16,0 0-294 15,-94-24-577 1,56 34-717-16</inkml:trace>
  <inkml:trace contextRef="#ctx0" brushRef="#br0" timeOffset="31269.21">20462 4359 2302 0,'0'0'935'0,"0"0"-664"16,0 0-52-16,170-28-114 16,-33 6-105-16,13-2-19 15,-32 6-344-15,-40 8-919 0</inkml:trace>
  <inkml:trace contextRef="#ctx0" brushRef="#br0" timeOffset="31931.24">18303 5769 1932 0,'0'0'718'0,"0"0"-401"16,0 0 41-16,0 0-81 15,0 0-159-15,0 0-79 16,0 0-13-16,122 0-19 16,-55 0-7-16,7-6-136 15,6 0-212-15,-18 0-387 16,-21 2-219-16</inkml:trace>
  <inkml:trace contextRef="#ctx0" brushRef="#br0" timeOffset="32080.54">18473 5883 1497 0,'0'0'632'15,"0"0"-299"-15,0 0 128 16,0 0-220-16,0 0-121 16,0 0-47-16,116 10-29 0,6-10-44 15,-13-10-271-15,-5-4-856 0</inkml:trace>
  <inkml:trace contextRef="#ctx0" brushRef="#br0" timeOffset="33436.75">20397 5548 1028 0,'0'0'368'0,"0"0"-89"16,0 0 1-16,0 0 12 16,0 0-61-16,0 0-66 15,0 0-10-15,-84-42-43 16,48 36-63-16,-6 0 23 0,-8 2-11 16,0 4-7-16,-2 0 51 15,6 0 16-15,3 0-34 16,10 0-21-16,12 0-21 15,8 0-6-15,9 0-15 16,4 0-12-16,0 0 21 16,0 0-13-16,0 6-14 15,0 6 4-15,0 6-2 16,0 8 8-16,-2 6 2 16,0 8-10-16,0 4 2 15,2 9 10-15,-3 3-1 16,3 6 2-16,0 8-7 0,0 6 4 15,0 9 4-15,0 3 5 16,11 18 0-16,0-7-3 16,3 1-10-16,-3 16-4 15,-9 7-10-15,-2 35-11 16,-5 8 11-16,-19-10 0 16,-5-13 9-16,-2-19-8 15,-3 1 5-15,-3 3 0 16,-3 4-6-16,-1 5 2 0,3 1 5 15,5 0 26-15,8 1 20 16,10-1-53-16,3 1 0 16,8-5 0-16,4-6 0 15,0-7 0-15,0-7 0 16,10-20 0-16,-2-16 0 16,-1-16 0-16,-3 1 0 15,0 9 0-15,2 10 0 16,-4 10 0-16,-2-2 0 15,0-1 0-15,0-3 0 16,-2 0 0-16,-4-4 0 0,6-3 0 16,0-5 0-16,0-6 0 15,0-4 0-15,3-4 0 16,6-6 0-16,-4-2 0 16,-1-3 0-16,-4-1 0 15,0-4 0-15,0-4 0 16,0-4 0-16,0-4 0 15,0-8 0-15,0-8 0 16,6-6 0-16,4-6 0 16,5-4 0-16,10 0 0 0,10-4 0 15,15-12 0-15,14-2 0 16,11 0 0-16,10-2 0 16,5 0 0-1,3 0 0-15,1 2 0 0,-7 2 0 16,-8 4 0-16,-7 2 0 15,-11 4-9-15,-15 2 7 16,-9 2 1-16,-8 0-5 16,-8 2 5-16,-10-2-6 15,-7 2 7-15,-2-2 1 16,-2-2-1-16,0-16-100 0,0-1-462 16,-6-1-886-16</inkml:trace>
  <inkml:trace contextRef="#ctx0" brushRef="#br0" timeOffset="35135.25">28971 5588 654 0,'0'0'309'0,"0"0"-8"16,0 0 75-16,0 0 118 15,0 0-183-15,0 0 30 16,0 0-77-16,-14-14-31 16,14 14-51-16,0-1-63 15,0 1-29-15,7 0-36 16,13-3-27-16,14 3-14 16,15-2-11-16,11 0 7 15,3 0-12-15,-3 0 10 16,-12 0-7-16,-9 2 1 15,-15-1-1-15,-10 1 12 16,-10 0 1-16,-4 0 20 0,0 0 3 31,0 0-18-31,0 0-6 0,0 0-12 0,0 18-15 16,0 9 13-16,6 18 1 16,1 10-4-16,2 16 5 15,2 19 8-15,2 26-8 16,-1 29 0-16,1 11 7 15,-7-2-7-15,0-9 1 16,-6-9-1-16,0 5 1 16,-3 7-1-1,-19 3-6-15,-7-1 4 0,-4 2 1 16,-3 1 0-16,-3 3 1 0,2 1 1 16,-1-3 0-16,3 0 0 15,3-1 8-15,3 1-8 16,7 2 9-16,9-1-4 15,5 1 3-15,8 1-2 16,0 3 46-16,6 1-29 16,5-3-11-16,-3-4-12 15,2-5 8-15,-6-1-9 16,3-6-7-16,-5-3 7 16,0-11 27-1,2-7-1 1,-2-25-13-16,1-16-13 0,-3-20 0 15,0-3 0-15,0 1 0 16,0 4 0-16,0-2 0 16,0-12 0-16,0-12 0 15,0-10 0-15,0-12 0 16,0-6 0-16,0-6 0 16,0-2 0-16,0 0 0 15,0-12 0-15,0-8 0 16,0-4 0-16,-5 2 0 15,-6 2 0-15,-11 4 0 0,-7 4 0 16,-13 4 0-16,-12 6 0 16,-10 2 0-16,-12 0 0 15,-4 6 0-15,-5 8 0 16,2 4 0-16,3 0 0 16,4 2 0-16,12-2 0 15,6 0 0-15,7-2 0 0,10-2 0 16,8-4 0-1,7-2 0-15,3-3 0 0,7-4 0 16,1-1 0-16,3 0-32 16,8-14-178-16,2-8-494 15,2-2-1636-15</inkml:trace>
  <inkml:trace contextRef="#ctx0" brushRef="#br0" timeOffset="37432.06">20979 5879 2004 0,'0'0'627'0,"0"0"-386"15,0 0-5-15,0 0-104 16,0 0-80-16,0 0-37 16,0 0 13-16,-60 100 35 15,44-50 17-15,5 5-14 16,9-3-12-16,2 0-14 15,2-6-4-15,18-6-13 16,9-8-22-16,4-8 14 0,5-8-6 16,3-8-3-16,-3-8 10 15,-1 0-4-15,-1-2 3 16,-5-18 0-16,-2-6-1 16,-4-8 32-16,-5-6 11 15,-5-4-3-15,-4-2 0 16,-4-3-18-16,-4 2 13 15,-3 4-49-15,0 6 0 16,-14 5 0-16,-6 5 0 16,-7 3 0-16,-2 6 0 0,-2 2 0 15,0 6 0-15,0 4 0 16,0 6 0 0,-3 0-17-16,-22 24-232 0,7 10-412 15,5 0-564-15</inkml:trace>
  <inkml:trace contextRef="#ctx0" brushRef="#br0" timeOffset="38166.74">22610 5791 1753 0,'0'0'692'0,"0"0"-203"16,0 0-113-16,0 0-107 15,0 0-110-15,0 0-69 0,0 0-36 16,4-4-37-16,-4 28-8 16,0 16 18-1,0 12 27-15,2 15-32 16,4 2 5-16,-2 4-10 15,0-3-16-15,0-6 14 16,1-12-10-16,-1-9-4 16,0-14 4-16,2-8-5 15,-4-12 0-15,-2-5-1 16,0-4-57-16,4-4-89 16,1-14-361-16,1-4-713 0</inkml:trace>
  <inkml:trace contextRef="#ctx0" brushRef="#br0" timeOffset="38638.25">24101 5777 1862 0,'0'0'745'16,"0"0"-220"-16,0 0-170 15,0 0-110-15,0 0-98 0,0 0-63 16,0 0-47 0,0-4-8-16,0 28-17 0,0 12 12 15,0 10 7-15,0 10-31 16,0 4 0-16,0 1 0 16,2-5 0-16,5-4 0 15,-1-6 0-15,1-10 0 16,-3-10 0-16,1-7 0 15,-3-8 0-15,0-4 0 16,1-4-9-16,-1 1-114 16,2-4-222-16,3 0-400 15,-3-4-662-15</inkml:trace>
  <inkml:trace contextRef="#ctx0" brushRef="#br0" timeOffset="40381.9">25446 5883 497 0,'0'0'377'15,"0"0"-23"-15,0 0-57 32,0 0 184-32,0 0-137 0,0 0-1 0,0 0-2 15,20-34-49-15,-17 26-60 32,-1 0-58-32,-2 2-53 0,2 2-11 0,-2 4-43 15,0-2-1-15,0 2-66 16,0 0 0-1,0 0 0-15,0 0 0 16,0 0 0-16,0 0 0 16,0 0 0-16,0 2 0 15,0 18 0-15,0 12 0 16,0 14 0-16,0 12 0 16,0 9 0-16,0 7 0 15,-2 0 0-15,-5-2 0 16,3-8 0-16,2-8 0 15,0-11 0-15,2-15 0 16,0-10 0-16,0-10 0 16,0-8-96-16,4-14-116 0,5-15-243 15,4-9-1101-15</inkml:trace>
  <inkml:trace contextRef="#ctx0" brushRef="#br0" timeOffset="41012.89">27732 6068 1527 0,'0'0'609'0,"0"0"-148"16,0 0-107-16,0 0-31 15,0 0-109-15,0 0-101 16,-117-48-31-16,83 52-25 16,-4 19-12-16,0 8 11 15,5 9-5-15,4 4 1 16,8 4-19-16,10-2-16 16,11 0-17-16,0-3-11 15,11-3 11-15,18-8 1 16,10-4-1-16,9-8-12 15,6-8-6-15,2-8-1 0,2-4-2 16,-5 0 9-16,-2-13 12 16,-9-8 7-16,-3-5-6 15,-8-6 36-15,-9-5 4 16,-6-3-2-16,-10 0-3 16,-6 0-3-16,0 0-33 15,-11 0 0-15,-16 2 0 16,-8 2 0-16,-6 4 0 15,-5 2 0-15,-8 9 0 16,-29 15 0-16,15 6-162 16,7 0-754-16</inkml:trace>
  <inkml:trace contextRef="#ctx0" brushRef="#br0" timeOffset="42946.09">20962 6896 1313 0,'0'0'791'0,"0"0"-415"15,0 0 8-15,0 0-65 16,0 0-111-16,0 0-120 16,0 0-26-16,15 0 17 15,-9 28 31-15,4 10-11 16,-2 10 1-16,1 8-43 15,-3 5-19-15,2-2-17 16,-4 2 1-16,1-7 7 0,-3-6-29 16,0-6 0-16,-2-6 0 15,2-10 0-15,-2-8 0 16,2-6 0-16,2-6 0 16,-1-2 0-16,0-2-12 15,10-2-158-15,-3 0-445 16,4-7-862-16</inkml:trace>
  <inkml:trace contextRef="#ctx0" brushRef="#br0" timeOffset="43509.41">22830 7245 1513 0,'0'0'693'0,"0"0"-101"0,0 0-93 16,0 0-218-16,0 0-93 15,0 0-73-15,0 0-67 16,-104-73-24-16,73 100-23 16,-5 9 11-16,5 8-6 15,4 4 0-15,9 0 5 16,11-2-11-16,7-2 0 0,3-7-6 15,23-7-6-15,12-10 11 16,9-8-1-16,4-11-4 16,3-1 6-16,-3-5-1 15,-7-20 1-15,-8-4 8 16,-7-7 8-16,-11-7 22 16,-9-3 1-16,-5-4-5 15,-4-2-34-15,0 0 0 16,-13 3 0-16,-7 10 0 0,-2 10 0 15,-5 15 0-15,-13 14-156 16,6 18-503 0,7 7-703-16</inkml:trace>
  <inkml:trace contextRef="#ctx0" brushRef="#br0" timeOffset="45366.77">24224 7046 1370 0,'0'0'575'0,"0"0"-75"16,0 0-18-16,0 0-192 15,0 0-7-15,0 0-110 16,0 0-43-16,0-46-26 0,0 46-46 31,0 0-11-31,0 12-5 16,0 20-41-16,0 19 40 15,0 13-41-15,0 14 0 16,0 2 0-16,0 0 0 16,4-6 0-16,2-7 0 15,3-13 0-15,-3-14 0 16,0-14 0-16,0-10 0 15,-4-12 0-15,5-4 0 16,1-2-57-16,24-50-143 16,-1 2-638-16,2-4-786 0</inkml:trace>
  <inkml:trace contextRef="#ctx0" brushRef="#br0" timeOffset="45712.8">25614 7200 909 0,'0'0'2058'15,"0"0"-1528"-15,0 0-206 16,0 0-49-16,0 0-275 15,0 0 0-15,0 0 0 16,-10 17 0-16,10 29 0 16,0 12 0-16,5 6 0 15,2 3 0-15,1-6 0 16,-1-2 0-16,3-7 0 16,-6-10 0-16,0-8 0 15,1-6 0-15,7-8-128 16,2-8-481-16,1-10-769 0</inkml:trace>
  <inkml:trace contextRef="#ctx0" brushRef="#br0" timeOffset="46097.8">27912 7080 1640 0,'0'0'996'0,"0"0"-666"15,0 0 44-15,0 0-104 16,0 0-133-16,0 0-37 16,-44 119-7-16,28-67-25 15,3 4-31-15,2 0-8 0,4-2-17 16,3-1-2-16,2-8-10 16,2-7 0-16,0-9 0 0,0-11-8 15,0-6-5-15,6-4-32 16,-4-6-36-16,1-2-69 15,-3 0-311-15,0-14-593 0</inkml:trace>
  <inkml:trace contextRef="#ctx0" brushRef="#br0" timeOffset="48009.25">20935 8209 1117 0,'0'0'731'16,"0"0"-432"-16,0 0-63 15,0 0 30-15,0 0-60 0,0 0-76 16,0 0 3 0,17-30 28-16,-17 30 8 0,0 0-27 15,0 0-35-15,0 0-16 16,0 10-32-16,-4 16-34 16,-3 12 28-16,1 12-20 15,1 8-9-15,3 5-15 16,2-3-9-16,0 0 8 15,0-8-8-15,0-8-1 16,11-8-1-16,0-9-10 16,5-9-52-16,15-14-125 15,-4-4-320-15,2 0-743 0</inkml:trace>
  <inkml:trace contextRef="#ctx0" brushRef="#br0" timeOffset="48415.55">23019 8220 1687 0,'0'0'748'15,"0"0"-199"-15,0 0-60 16,0 0-254-16,0 0-89 16,0 0-74-16,0 0-29 15,0 7-20-15,-2 23-5 16,-2 13 15-16,2 7-9 0,2 6 5 15,0 2-29 1,0 0 0-16,0-6 0 0,8-6 0 16,4-6 0-16,1-10 0 15,-1-5-77-15,-1-19-155 16,-7-6-489-16,0 0-968 0</inkml:trace>
  <inkml:trace contextRef="#ctx0" brushRef="#br0" timeOffset="48979.32">24365 8282 1817 0,'0'0'745'15,"0"0"-284"-15,0 0-139 16,0 0-99-16,0 0-127 16,0 0-31-16,0 0 16 15,-93 130-2-15,73-78-20 16,4 2-25-16,12-6-23 16,4-4-11-16,9-8-1 15,24-7-8-15,14-15 9 0,9-10 15 16,7-4 6-16,-1-12 2 15,-7-16-5-15,-8-8 3 16,-14-5-6-16,-12-5-15 16,-12-2 0-16,-9-4 0 15,0 2 0-15,-13 3 0 16,-16 10 0-16,-8 6 0 16,-3 15 0-16,-4 14 0 15,-1 2 0-15,5 16 0 0,9 28-249 16,13-1-521-1,16-10-580-15</inkml:trace>
  <inkml:trace contextRef="#ctx0" brushRef="#br0" timeOffset="49265.81">25580 8283 1765 0,'0'0'891'16,"0"0"-336"-1,0 0-79-15,0 0-245 0,0 0-53 16,0 0-178-16,0 0 0 16,-2 46 0-16,2-5 0 15,0 5 0-15,2 8 0 16,11 2 0-16,3 0 0 15,-1-3 0-15,-2-6 0 0,1-4 0 16,-5-10 0 0,3 2-3-16,-4-13-249 0,-1-8-726 15</inkml:trace>
  <inkml:trace contextRef="#ctx0" brushRef="#br0" timeOffset="49706.66">28064 8426 1197 0,'0'0'1071'0,"0"0"-470"16,0 0-219-16,0 0-2 15,0 0-147-15,0 0-106 16,0 0-22-16,2 22-105 16,-6 16 0-1,2 8 0-15,0 8 0 0,2 6 0 16,0-3 0-16,0-3 0 16,0-8 0-16,6-10 0 15,-6-10-60-15,0-12-485 16,0-10-1000-16</inkml:trace>
  <inkml:trace contextRef="#ctx0" brushRef="#br0" timeOffset="51445.27">21130 9224 1408 0,'0'0'592'0,"0"0"-102"15,0 0 1-15,0 0-196 16,0 0-55-16,0 0-110 0,0 0-26 15,-6-26-46-15,6 48-28 16,0 16 38-16,0 14 13 16,0 16-3-16,0 7-47 15,-2 1-31-15,0-2 0 16,2-8 0-16,-3-10 0 16,3-7 0-16,0-12 0 15,0-5 0-15,0-6-215 16,3-5-430-16,10-13-669 0</inkml:trace>
  <inkml:trace contextRef="#ctx0" brushRef="#br0" timeOffset="51806.37">23200 9332 1639 0,'0'0'785'0,"0"0"-218"15,0 0-71-15,0 0-229 16,0 0-111-16,0 0-71 15,0 0-32-15,0-10-28 16,0 32-13-16,0 8-1 16,0 10-11-16,0 7 0 15,0 5 0-15,2-2 0 16,4-4 0-16,2-4 0 16,-1-8 0-16,-1-2-44 15,2 2-175-15,-4-7-407 16,0-8-565-16</inkml:trace>
  <inkml:trace contextRef="#ctx0" brushRef="#br0" timeOffset="52175.93">24856 9260 1716 0,'0'0'812'0,"0"0"-298"16,0 0-64-16,0 0-201 0,0 0-97 0,0 0-98 15,0 0-17-15,-9 46 43 16,3-6-48-16,0 8-32 15,4 2 0-15,0 0 0 16,2 0 0-16,0-5 0 16,0-3 0-1,0-8 0-15,2-6 0 0,0-4 0 16,-2-8-168-16,0-4-511 16,0-8-704-1</inkml:trace>
  <inkml:trace contextRef="#ctx0" brushRef="#br0" timeOffset="52667.21">26375 9446 1759 0,'0'0'663'0,"0"0"-153"16,0 0-205-16,0 0-65 15,0 0-104-15,0 0-40 16,-152 44-12-16,113-5-4 15,3 7-22-15,7 4-5 16,12-2-14-16,9-2-27 16,8-2-12-16,10-6-5 0,21-6 5 15,15-7 1-15,8-11 0 16,6-12 12-16,3-2-1 16,-5-6-4-16,-8-15 5 15,-9-7 5-15,-10-8-18 16,-9-4 0-16,-10-8 0 15,-10-4 0-15,-2-2 0 16,-2-2 0-16,-21 4 0 16,-8 6 0-16,-5 14 0 15,-9 11 0-15,-1 21 0 0,-12 17-143 16,14 19-405-16,15 1-511 0</inkml:trace>
  <inkml:trace contextRef="#ctx0" brushRef="#br0" timeOffset="53078.99">27770 9619 2259 0,'0'0'680'15,"0"0"-346"-15,0 0 3 16,0 0-174-16,0 0-113 16,0 0-26-16,0 0-9 15,-69 76 13-15,49-36 1 16,4 3-11-16,7-2-8 16,9 0-4-16,0-3-5 15,27-4 0-15,13-4-1 0,10-6 9 16,5-10-2-16,6-6-7 15,-9-8 8-15,-4 0-7 16,-13-6 1-16,-12-14 61 16,-10-8-12-16,-13-8-51 15,0-4 0-15,-9-6 0 16,-20-3 0 0,-6 3 0-16,-11 4 0 0,0 10 0 15,-10 12 0-15,-29 14-15 0,14 6-470 16,13 0-1027-16</inkml:trace>
  <inkml:trace contextRef="#ctx0" brushRef="#br0" timeOffset="54838.85">21220 10557 1540 0,'0'0'636'16,"0"0"-139"-16,0 0-20 15,0 0-169-15,0 0-108 0,0 0-70 16,-11-14-10-16,3 14-40 16,-2 0-41-16,-11 14-17 15,-5 12-5-15,-5 9-4 16,0 9 4-16,4 4-17 16,11 2 0-16,14 0 0 15,2-4 0-15,22-3-3 16,18-10-13-16,14-11-11 15,8-8 15-15,5-11-6 16,2-3 1-16,-5-4 7 16,-10-17 10-16,-14-4 0 15,-11-6 7-15,-11-1 31 16,-14-6 20-16,-4-2-58 0,-2-4 0 16,-20-2 0-16,-12 4 0 15,-3 2 0-15,-13 7 0 16,-2 11 0-16,-35 20-18 15,12 2-210-15,13 2-646 0</inkml:trace>
  <inkml:trace contextRef="#ctx0" brushRef="#br0" timeOffset="55374.31">23354 10604 1121 0,'0'0'1058'0,"0"0"-422"0,0 0-87 16,0 0-216 0,0 0-120-16,0 0-100 0,0 0-40 15,-5-8-73-15,5 26 0 16,0 16 0-16,0 10 0 16,0 12 0-16,0 6 0 15,0 2 0-15,0 1 0 16,5-5 0-16,2-6 0 15,2-8 0-15,4-6 0 16,3-12-39-16,26-26-336 16,-2-2-534-16,3-6-1092 0</inkml:trace>
  <inkml:trace contextRef="#ctx0" brushRef="#br0" timeOffset="55705.07">24870 10726 1113 0,'0'0'1126'0,"0"0"-523"16,0 0-118-16,0 0-105 15,0 0-131-15,0 0-109 0,0 0-140 16,21-18 0-16,-21 20 0 15,0 20 0-15,0 8 0 16,0 12 0-16,7 10 0 16,4 6 0-16,2 3 0 15,4-3 0-15,-2-4 0 16,1-8 0-16,-3-8 0 16,3-8 0-16,3-4 0 0,-3-10-314 15,-1-10-790-15</inkml:trace>
  <inkml:trace contextRef="#ctx0" brushRef="#br0" timeOffset="56203.7">26487 10808 1497 0,'0'0'717'0,"0"0"-140"16,0 0-86-16,0 0-207 16,0 0-113-16,0 0-91 0,0 0-16 15,-112 58 7-15,86-20-31 16,4 4-14-16,13-3-26 16,9-5-2-16,0-4-11 15,26-4-2-15,15-8 15 0,9-6 11 16,8-8-11-16,2-4 1 15,-4 0 13-15,-6-16-14 16,-13-8 12-16,-12-4 22 16,-12-9 2-16,-9-3-36 15,-4-3 0-15,-8-2 0 0,-23 7 0 16,-11 8 0 0,-12 12 0-16,-11 18 0 0,-1 0-72 15,2 46-255-15,18 0-492 16,26-2-673-16</inkml:trace>
  <inkml:trace contextRef="#ctx0" brushRef="#br0" timeOffset="56597.32">27474 10918 1706 0,'0'0'950'0,"0"0"-617"16,0 0 23-16,0 0-107 16,0 0-159-16,0 0-77 15,0 0 2-15,-54 39 8 16,35-11 5-16,0 2 1 16,9-4-2-16,7 0-2 15,3-2-17 1,7-4-2-16,22-2 9 0,11-4-8 0,9-6 8 15,2-4-7-15,-2-4-7 16,-9 0 11-16,-7-4 12 16,-10-14 34-16,-12-6 40 15,-6-6-98-15,-5-6 0 16,0-8 0 0,-20-2 0-16,-12 1 0 0,-7 5 0 15,-13 10 0-15,-33 26 0 16,12 4-236-16,8 4-728 0</inkml:trace>
  <inkml:trace contextRef="#ctx0" brushRef="#br0" timeOffset="59742.59">16808 5596 1132 0,'0'0'1022'0,"0"0"-657"16,0 0 17-16,22-132 120 15,-13 106-227-15,-6 8-92 16,-3 10-41-16,0 8-49 16,0 0-93-16,-7 28 0 15,-13 24 0 1,-3 20 0-16,-4 14 0 0,4 7 0 0,0-7 0 15,5-10 0-15,7-18 0 16,5-15 0-16,6-20 0 16,0-14 0-16,0-9 0 15,0-9 0-15,8-27 0 16,5-18 0 0,5-18 0-16,7-32 0 0,4-31 0 15,0 15 0-15,-2 18 0 16,-8 32 0-16,-7 40 0 31,-3 12 0-31,-3 8 0 16,1 10 0-16,5 24 0 0,5 26 0 15,5 18 0-15,3 12 0 16,0 4 0-16,1 0 0 16,-4-7 0-16,1-11 0 15,-6-10 0-15,1-10 0 16,-5-10 0-16,-1-11-12 15,-6-10-60-15,1-7-114 16,-7-8-168-16,0-2-172 16,0-12-403-16</inkml:trace>
  <inkml:trace contextRef="#ctx0" brushRef="#br0" timeOffset="59932.24">16701 5791 2031 0,'0'0'639'0,"0"0"-272"16,0 0-12-16,0 0-126 15,0 0-163-15,0 0-39 16,0 0-13-16,132-38-7 0,-70 26-7 16,3 0-34-16,-3 4-316 15,-18 4-514-15,-19 4-1403 0</inkml:trace>
  <inkml:trace contextRef="#ctx0" brushRef="#br0" timeOffset="63736.78">29907 7770 1059 0,'0'0'173'0,"0"0"-89"16,0 0 47-16,0 0-31 15,0 0 19 1,0 0 65-16,-98-12 127 0,84 12 20 16,1 0-11-1,7 0-80-15,1 0-4 0,3 2-39 16,2-2-44-16,0 0-37 16,0 0-29-16,9 0-32 15,20 0-16-15,15-4-15 0,18-2-16 16,8-2-8-1,-1 2-26-15,-5 2-34 0,-15 2-77 16,-18 2-142-16,-15 0-227 16,-16 0-411-16</inkml:trace>
  <inkml:trace contextRef="#ctx0" brushRef="#br0" timeOffset="63939.65">29771 8047 2184 0,'0'0'543'16,"0"0"-229"-16,0 0 66 0,0 0-175 16,0 0-133-16,0 0 15 15,0 0-30-15,160-10-30 16,-97 10-16-16,6 0-11 16,7 0-66-16,22-4-152 15,-19-4-297-15,-16-2-431 0</inkml:trace>
  <inkml:trace contextRef="#ctx0" brushRef="#br0" timeOffset="64467.04">31116 7543 1773 0,'0'0'1049'16,"0"0"-718"-16,0 0 156 16,0 0-278-16,0 0-122 15,0 0-53-15,0 0-23 0,-27 47-10 16,2 5 6-16,-9 10-1 16,0 4-1-16,-2-4-5 15,7-9 0-15,8-13 0 16,7-15 6-16,5-10-6 15,7-12 0-15,2-3 0 16,0 0 16-16,0-19 14 16,9-17-10-16,7-14-19 15,1-13-1-15,8-7 0 16,0-10 1-16,1-5 5 0,-2 3-5 16,-1 8 11-16,-5 18-12 15,-7 18 0 1,-5 22 3-16,-2 16-3 0,2 6 0 15,0 30 0 1,3 16 0-16,5 12 0 0,1 7 0 16,1 1 0-16,1-2 0 15,4-4 0-15,1-6 0 16,-2-7 0-16,2-12 0 16,-1-9 0-16,-4-7-39 15,-3-11-105-15,-6-7-156 0,-5-7-197 16,-3-3-192-16,0-12-635 15</inkml:trace>
  <inkml:trace contextRef="#ctx0" brushRef="#br0" timeOffset="64672.46">30979 7772 2213 0,'0'0'588'0,"0"0"-328"15,0 0 97-15,0 0-186 0,0 0-104 16,0 0-41-16,0 0-25 16,17-36-1-16,10 32-32 15,2-4-83-15,16-2-159 16,-7 0-315-16,-7 2-218 0</inkml:trace>
  <inkml:trace contextRef="#ctx0" brushRef="#br0" timeOffset="65040">31616 7077 2278 0,'0'0'570'16,"0"0"-97"-16,0 0-143 15,0 0-146-15,0 0-118 16,0 0-33-16,0 0-16 16,-2 25-10-16,-3 13 25 0,-2 11-19 15,1 5-4-15,2 0 2 16,1-2-11-16,1-4 1 15,0-8-1-15,2-3 0 16,-2-12-42-16,-1-7-66 16,1-6-151-16,-5-9-42 15,-8-3-24-15,-1-17-182 16,1-6-238-16</inkml:trace>
  <inkml:trace contextRef="#ctx0" brushRef="#br0" timeOffset="65302.09">31340 7052 1015 0,'0'0'1291'16,"0"0"-932"-16,0 0 232 15,0 0-259 1,0 0-149-16,0 0-85 0,0 0-16 16,-16-26-28-16,43 24-43 15,12-2 5-15,20 2-2 16,9-4-8-16,11 2-5 15,-2-2-1-15,-9 2 4 0,-15 0-4 32,-17 0 0-32,-14 2 1 15,-8 2 0-15,-12 0 5 16,-2 0-6-16,0 0-1 16,0 0-42-16,0 12-173 15,0 6-393-15,0 4-294 0</inkml:trace>
  <inkml:trace contextRef="#ctx0" brushRef="#br0" timeOffset="89597.85">627 10601 2381 0,'0'0'457'16,"0"0"-366"-16,0 0 48 16,0 0-86-16,0 0-38 15,0 0 6-15,17 0 0 16,-15 0-3-1,-2 0 13-15,2 0 53 0,-2-8 45 16,0-2 13-16,0-8-61 16,0-4-37-16,-7-4-23 15,1 0 1-15,-4 4-2 0,4 4-10 16,-1 6 28 0,3 4-10-16,2 6 4 0,2 0-14 15,0 2-18-15,0 0-6 16,2 0-8-16,20 0-7 15,14 0 20-15,8 2-9 16,12-2-49-16,0 0-19 16,-3 0-9-16,-8 0 12 15,-16-4 39-15,-12-2 36 16,-12 4 8 0,-5 0 92-16,0 0 10 0,0 0-31 15,-5 2-32-15,-4 0-23 16,1 0-2-16,1 4-22 15,0 18-10-15,3 14 9 0,4 8-6 16,0 10 7-16,0 7-6 16,9 3 6-1,4 4 0-15,0 0 0 0,1-4-2 16,-5-2-7-16,-7-5 9 16,-2-7 2-16,-2-8-2 15,-23-8 1-15,-6-6 0 16,-7-10-1-16,-4-8 0 15,1-10 0-15,4 0 0 16,8-18 0-16,9-12 1 0,13-6-1 16,7-4-1-16,12-7-22 15,25 0 13-15,15-2 1 16,8 1-6-16,5 2-33 16,-1 4-33-16,-6 2 37 15,-12 4 28-15,-8 0 16 16,-13 2 9-1,-7 0 21-15,-9-2 22 0,-5 0 17 16,-2 1-28-16,-2 3-25 16,0 10 7-16,0 8-4 15,0 10 22-15,0 4-41 16,0 10 0 0,0 26-12-16,0 14 12 0,0 15 1 15,8 8 6-15,0 4-7 0,5-3 0 16,3-8 1-16,-1-8-1 15,4-13 5-15,-2-15-5 16,-1-12 0-16,-5-12 5 16,0-6-4-16,-4 0 19 15,1-26 29-15,-1-12-26 16,5-9-4 0,-1 1-19-16,-3 8 0 0,2 10 2 15,-4 16-2-15,1 12-1 0,1 0-29 16,6 22 13-16,6 12 17 15,4 12 0-15,3 2 0 16,9 2-1 0,5-5-2-16,3-11-41 15,9-14 16-15,3-14 9 0,-1-6 18 16,-1-20-4-16,-7-20 5 16,-9-10 14-16,-9-9-12 15,-12-5 17-15,-7 0 4 16,-10 6-8-16,0 12 15 15,0 14-6-15,-14 18 4 16,-6 14 19-16,-4 8-47 0,-3 30 0 16,0 10 0-16,2 8 0 15,10 2 0-15,9-4 0 16,6-6 0-16,0-7 0 16,26-11 0-16,12-14-17 15,11-14-47-15,25-20-139 16,-12-21-466-1,-16-2-718-15</inkml:trace>
  <inkml:trace contextRef="#ctx0" brushRef="#br0" timeOffset="91274.43">2914 11065 2237 0,'0'0'490'0,"0"0"-199"16,0 0 52-16,0 0-183 15,0 0-100-15,0 0-51 16,0 0-1-16,140-126 8 16,-100 91-8-16,-4-1 5 15,-7 0 16-15,-5 0 4 0,-8 0 21 16,-7 6-8-1,-7 6 5-15,-2 8-3 0,0 8-9 16,-7 8 11 0,-11 0-43-16,-6 16-6 0,-2 18-1 15,-1 14 0-15,6 8 0 16,13 2-1-16,8 1 7 16,0-9-3-16,24-6-3 15,16-14 0-15,12-12 1 16,10-14-1-16,7-4-18 15,2-18-9-15,-1-16-14 16,-13-6 7-16,-8-5 5 0,-13-5 12 16,-12-2 17-16,-11 4 2 15,-5 6 5-15,-6 12 23 16,-2 12 2-16,0 12 19 16,0 6-20-16,0 8-31 15,0 24-12-15,0 12 12 16,0 10 5-16,2 4-5 15,18-2 0-15,11-7 0 16,10-11-33-16,9-16-119 16,4-18-38-16,0-4-104 15,-3-46-196-15,-15-3-186 16,-17-5-247-16</inkml:trace>
  <inkml:trace contextRef="#ctx0" brushRef="#br0" timeOffset="91400.42">3872 10353 2049 0,'0'0'725'16,"0"0"-237"-16,0 0-185 16,0 0-188-16,0 0-115 15,0 0-308-15,0 0-570 0</inkml:trace>
  <inkml:trace contextRef="#ctx0" brushRef="#br0" timeOffset="92510.04">4398 10702 1568 0,'0'0'829'16,"0"0"-464"-16,0 0 159 15,0 0-263-15,0 0-113 0,0 0-70 16,-118-83-39 0,78 86-21-16,-3 23-17 0,-1 12-1 15,6 6 0-15,13 2-11 16,14-4-11-16,11-6-14 16,3-10 9-16,25-10 21 15,10-13-2-15,2-3 16 16,2-13 16-16,-3-13-9 15,-8-2 7-15,-9 2 44 16,-8 8-1-16,-8 6 4 16,-4 8 0-16,-2 4-32 15,0 0-37-15,4 10 0 16,1 20 0-16,7 18 0 16,0 18 0-16,7 27 0 0,0 27 0 15,-1 20 0-15,-3-9 0 16,-9-29 0-16,-6-30 0 15,0-21 0-15,-6 0-8 16,-11 3 7-16,-7-5 1 16,-6-17 0-16,-1-16 9 15,-4-16-9-15,-1-6 0 16,1-36 0-16,-4-35 0 16,10-35 0-16,12 4 0 15,10 6 0-15,7 17 0 16,27 25 0-16,20-4 0 0,15 0 0 15,16 10 0-15,6 12 0 16,6 6 0 0,-1 8 0-16,-6 6 0 0,-12-1 0 15,-9 1 0-15,-13 2 0 16,-13-2 0-16,-11-2 0 16,-15 0 0-1,-5-4 0-15,-5 0 0 16,0 0 0-16,-18 4 0 15,-4 6 0-15,-5 8 0 16,0 10 0-16,-2 0-3 16,0 26-16-16,5 14 19 0,4 12 7 15,11 4-1-15,9 0 3 16,0-4-9-16,26-8 0 16,8-11 0-16,8-15 0 15,3-12 0-15,0-6-3 16,1-14-11-16,-3-20 14 15,-8-7-1-15,-6-5 1 16,-9 2 0-16,-6 6 1 16,-6 10 16-16,-5 10-17 15,-1 12 0-15,-2 6 0 16,4 2 0-16,6 20 0 16,3 12 0-16,5 6 0 15,3 2 0-15,0-2 0 0,-1-8 0 16,-5-7 0-16,-1-14 0 15,-5-4-3-15,-3-7 3 16,1-3 3-16,7-19-3 16,3-11 0-16,5-7 0 15,5-3 0-15,2 9 0 16,-2 8 0-16,-4 14 0 16,-4 10 0-16,2 2-3 0,-6 14-6 15,3 14 9 1,0 6-2-16,-3 2-5 0,4-2 6 15,-2-4-5-15,-1-5-42 16,1-9-56-16,1-10-70 16,5-6 38-16,15-16-64 15,-7-16-78-15,-4-4-527 0</inkml:trace>
  <inkml:trace contextRef="#ctx0" brushRef="#br0" timeOffset="92903.99">6218 10644 2378 0,'0'0'585'16,"0"0"-248"-16,0 0 23 0,0 0-143 15,0 0-143-15,0 0-58 16,0 0 4-16,56 134-7 16,-27-76-1-16,4 2-4 15,3-10-7-15,2-10-1 0,-1-14-8 16,0-15 8-16,-9-11 1 16,-1-6 23-16,-5-28 34 15,-1-13-58-15,-2-11 0 16,1-4 0-16,-1-2 0 15,-4 8 0-15,-1 14 0 16,-4 14 0-16,-1 17 0 16,3 11-42-16,1 0-266 15,18 39-262-15,-2-5-288 16,0 2-273-16</inkml:trace>
  <inkml:trace contextRef="#ctx0" brushRef="#br0" timeOffset="93978.08">7192 10732 519 0,'0'0'1549'0,"0"0"-908"15,0 0-172-15,0 0-176 16,0 0-105-16,0 0-94 0,0 0-71 16,-132 14-17-16,107 30 9 15,4 4-5-15,9-4-9 16,8-5 4-16,4-10-5 15,0-12-3-15,4-9 3 16,14-8 7-16,0 0 17 16,6-22 9-16,1-6 5 15,0-7-8-15,-3 1-17 16,-5 4-1-16,-3 10 8 16,-7 8 1-16,-5 10 7 15,-2 2-28 1,4 6-25-16,3 18 18 0,9 4 7 15,6 7 0-15,6-3 12 0,13-6-12 32,3-8-56-32,4-15-7 15,0-3 15-15,-1-10 6 0,-5-19 0 0,-11-10 38 16,-6-7 4-16,-12-6 7 16,-5-8 14-16,-8-8 2 15,0-5-13-15,-3 3 4 16,-11 6-14-1,-1 16 8-15,1 20 35 0,1 24 5 16,0 10-48 0,0 38-12-16,0 22 12 15,1 14 5-15,8 5-5 16,4-3 1-16,4-8-2 16,25-14 0-16,11-16-20 15,7-18-12-15,5-16 11 0,-2-10-4 16,-3-10-1-1,-9-18 27-15,-9-4 33 16,-9-4 17-16,-7 0 16 16,-4 4-11-16,-7 8-16 0,0 10 16 15,-2 10-55-15,0 4 0 16,0 12 0-16,6 20 0 16,2 10 0-16,7 8 0 15,4 1 0-15,3-8 0 16,5-6 0-16,-1-13-52 15,1-12 24-15,-2-12 4 16,-1 0 24-16,-3-20 0 16,-4-11 9-16,3-5 3 15,-5 0-11-15,4 2 5 0,-6 6 3 16,-2 10-2 0,-2 6 11-16,-5 10-16 0,1 2-2 15,4 2-17-15,2 16 7 16,6 6 9-16,6 4 0 15,1 2 0-15,8-3 1 16,5-8-24-16,4-4-6 16,5-9-12-16,2-6 3 15,-2-3 18-15,1-15 12 16,-7-7 9-16,-5-6 7 16,-5-7-1-16,-8-6 10 15,-7-6 10-15,-8 0-14 16,-7 2-11-16,0 8 1 0,-13 13 13 15,-10 16 9-15,-4 11-11 16,1 7-13-16,-3 30 0 16,5 11 0-16,8 8 20 15,9 4-2-15,7 0 0 16,14-7 4-16,24-11-7 16,14-12 5-16,14-16-20 15,7-14 0-15,6 0-9 16,-8-21-21-16,-11-8-3 15,-14-2-38-15,-30-3-59 16,-12 10-167-16,-4 8-523 0</inkml:trace>
  <inkml:trace contextRef="#ctx0" brushRef="#br0" timeOffset="95010.59">9426 10669 1677 0,'0'0'535'0,"0"0"-334"15,0 0 105-15,0 0-95 16,0 0-129-16,0 0-36 0,0 0-8 16,-111-40-20-16,85 62-11 15,5 7 23-15,7-1 48 16,10 2-12-16,4 0 0 15,2 0-12-15,19-2 7 16,8 0-11-16,4-4-8 16,5 1-23-16,2-2-13 15,-2 1 2-15,-7 1-1 16,-8-1-7-16,-12 0 0 16,-11-3-11-16,-7 2 11 0,-26-3 1 15,-14-4 32-15,-5-2 83 16,1-8-28-16,6-4-17 15,12-2-49-15,14 0-22 16,19-16-139-16,15-2-499 16,18-2-1111-16</inkml:trace>
  <inkml:trace contextRef="#ctx0" brushRef="#br0" timeOffset="95640.97">10386 10672 2043 0,'0'0'1026'15,"0"0"-531"-15,0 0-305 16,0 0-80-16,0 0-70 16,0 0-40-16,0 0 0 15,-79 148-1-15,79-104-53 16,24-4-65-16,10-9-31 15,8-13-18-15,4-14-10 16,1-4 7-16,-7-14 68 0,-9-21 84 16,-12-11 19-1,-17-10 53-15,-2-8 23 16,-25-9 19-16,-13 1 11 0,-1 0 5 16,0 6 6-16,10 10 1 15,10 8-2-15,14 10-25 16,5 4 2-16,11 4-36 15,27 6-33-15,13 6-24 16,12 7 0-16,3 11 0 16,1 3 1-16,-3 25 0 15,-5 14-1 1,-10 12 0-16,-9 10 0 0,-11 10 0 0,-9 21 0 16,-11 25 13-16,-9 26-1 15,0 13 5-15,0-9 5 16,-2-14 10-16,2-34-32 15,0-19 0-15,0-21 0 16,10-10 0-16,15-2-3 16,11-3-3-16,7-11-24 15,1-25 2-15,1-11 13 16,-8-28 2-16,-7-22 13 16,-20-16 7-16,-10-28 7 15,-27-27 10-15,-19 7 7 0,-5 10-12 16,-3 20-19-1,12 30 0-15,0 4 0 0,5 5-3 16,18 21-51-16,19 16-192 16,22 8-697-16,12 0-1202 0</inkml:trace>
  <inkml:trace contextRef="#ctx0" brushRef="#br0" timeOffset="96107.03">12269 10337 2732 0,'0'0'879'0,"0"0"-633"16,0 0-7-16,0 0-239 15,0 0 0-15,-104 180 0 16,62-93 0-16,-3 7 0 15,3 0 0-15,11-18 0 16,4-4 0-16,11-15 0 0,7-21 0 16,9-18 0-1,0-18 0 1,2-7 0-16,19-33 0 0,5-21 0 0,10-34 0 16,12-31 0-16,8-32 0 15,-4 9 0-15,-15 33 0 16,-12 42 0-16,-14 42 0 15,-1 10 0-15,-4 13 0 16,0 9 0 0,5 37 0-16,5 51 0 0,13 32 0 15,3 1 0-15,-1-20 0 0,-2-28 0 16,-2-19 0-16,4 4 0 31,4 0 0-31,3 0 0 0,-5-16 0 16,-6-17-77-16,-4-18-179 15,-15-12-195-15,-6-23-107 16,-2-8-388-16</inkml:trace>
  <inkml:trace contextRef="#ctx0" brushRef="#br0" timeOffset="96280.25">12063 10698 1064 0,'0'0'1710'15,"0"0"-1142"-15,0 0-358 16,0 0 57-16,144-16-128 16,-64 3-115-16,27-10-24 15,-22 1-241-15,-25 3-882 0</inkml:trace>
  <inkml:trace contextRef="#ctx0" brushRef="#br0" timeOffset="100236.9">13925 10650 1094 0,'0'0'1033'0,"0"0"-520"0,0 0-192 16,0 0 25 0,0 0-102-1,-2-107-89-15,-9 89-32 0,-3 4-15 0,-3 4-9 16,-10 8-39-16,-7 2-60 16,-6 16 0-16,-7 22 0 15,2 10 0-15,8 9 0 16,10-1 0-16,16-6 0 15,11-8 0 1,2-12 0 0,27-12-9-16,7-16-9 15,7-2 0-15,-4-16 12 0,-3-16 6 16,-5-6 1-16,-8-2 11 16,-10 0-6-16,-5 4 3 15,-2 6 2-15,-6 11-11 16,2 11 9-16,0 8-9 15,2 11-17-15,9 21 17 16,7 10-1-16,12 4 1 16,10 0-1-16,7-8-56 15,7-14-34-15,0-12-4 16,-8-12 22-16,-8 0 25 16,-11-18 19-16,-9-12 29 15,-9-6 1-15,-5-4 0 16,-4-4 17-16,-2 0 9 15,0 5-1-15,0 11 23 0,0 10 19 16,0 10-19-16,8 8-49 16,15 0 0-16,10 8-1 15,11 12-5-15,10 5 6 16,2 1 0-16,-2 2-50 16,-10 4-14-16,-11 2 23 15,-10 4 20-15,-17 2 16 16,-6 2 4-16,0-2 2 15,0-4 4-15,0-8-4 16,0-10-1-16,29-12 1 16,13-6-1-16,16-10-13 0,11-22-13 15,3-12 20-15,-3-10 6 16,-9-8 0-16,-12-6 15 16,-13 2 13-16,-18 3 11 15,-15 9 21-15,-2 14 29 0,-11 14 5 16,-18 14-40-16,-6 12-31 15,-3 12-23 1,4 26 0-16,8 14 0 0,12 6 0 16,14 3 0-16,4-3 0 15,35-10 0-15,18-10 0 0,13-14 0 16,5-14 0 0,2-10 0-16,-11 0 0 0,-13-10 0 15,-14-4 0-15,-15 0 0 16,-13 4 0-16,-11 4 0 15,-6 4-162-15,-17 2-834 0</inkml:trace>
  <inkml:trace contextRef="#ctx0" brushRef="#br0" timeOffset="101167.82">476 11937 1407 0,'0'0'774'16,"0"0"-191"-16,0 0-127 16,0 0-212-16,0 0-94 15,0 0-66-15,-142 156 44 16,90-41-13-16,8 33-25 16,17 8-25-16,21-23-65 15,6-35 0-15,13-36 0 16,22-6 0-16,21 2 0 0,19 3 0 15,20-1 0-15,5-18 0 16,-4-12 0-16,-11-16 0 16,-23-6 0-16,-20-6-11 15,-22-2-17-15,-15 0-4 16,-5 0-31-16,-32 0-105 16,-5-8-367-16,-2-4-631 0</inkml:trace>
  <inkml:trace contextRef="#ctx0" brushRef="#br0" timeOffset="101435.49">714 12623 1940 0,'0'0'1152'0,"0"0"-844"0,0 0 25 16,0 0-124-16,0 0-128 15,0 0-56-15,0 0-5 16,130-36-11-16,-56 28 1 16,11 0-9-16,6-1-1 15,-1 2-13-15,-5-1-74 0,-6 0-164 16,-27 2-257-16,-17 2-304 0</inkml:trace>
  <inkml:trace contextRef="#ctx0" brushRef="#br0" timeOffset="101671.84">1539 12216 719 0,'0'0'1583'16,"0"0"-957"-16,0 0-107 0,0 0-198 15,0 0-147-15,0 0-102 16,0 0-62-16,-16 20-1 15,16 32-4-15,-2 14 14 16,2 15-7-16,0 3 0 16,0 0-10-16,2-6 2 15,10-8-4-15,3-7-119 16,16-13-194-16,-2-17-305 16,-2-16-538-16</inkml:trace>
  <inkml:trace contextRef="#ctx0" brushRef="#br0" timeOffset="101940.21">1953 12689 1910 0,'0'0'820'0,"0"0"-582"16,0 0 48-16,0 0-140 16,0 0-92-1,0 0-33-15,0 0 6 0,0 84-20 16,0-74-7-16,0-4-1 15,2-6-17-15,4 0 10 0,-2 0 8 16,-2-10 39-16,-2-6 17 16,0-2-10-16,0 2 19 15,0 6-4-15,0 4-25 16,0 4-36-16,0 2-28 16,0 2-263-16,-6 8-642 0</inkml:trace>
  <inkml:trace contextRef="#ctx0" brushRef="#br0" timeOffset="102374.65">2599 12104 1872 0,'0'0'949'16,"0"0"-610"-16,0 0 40 15,0 0-110-15,0 0-151 16,0 0-86-16,0 0-10 0,-82 150-1 16,64-80-9-16,3 6 5 15,6 3-16-15,6-7 0 16,3-8 0-16,5-10-1 15,22-12 0-15,6-14-10 16,8-14-2-16,-2-10-11 16,1-4 2-16,-6-8 14 15,-10-16 6-15,-8-6 1 16,-13-4 16-16,-3 0 0 16,-5 0 7-16,-15 7-7 15,-7 9 14-15,-2 14-14 16,-2 4-16-16,-3 17-23 15,5 19-77-15,16 14-350 0,6-6-395 16,7-10-732-16</inkml:trace>
  <inkml:trace contextRef="#ctx0" brushRef="#br0" timeOffset="102878.61">3195 12320 1987 0,'0'0'677'0,"0"0"-410"16,0 0 3-1,0 0-28-15,0 0-107 0,-27-104-34 16,2 98-20-16,-8 6-41 16,-5 0-38-16,-3 12-2 15,-1 14-1-15,7 4-11 16,8 4 10-16,9 0 1 15,14-4-2-15,4-2 2 16,7-4 1-16,24-4 0 16,9-4 15-16,8-1-7 15,8-5 7-15,-2-1-15 16,-2 4 0-16,-10 2-1 0,-7 2-6 16,-10 2-2-16,-12 4-5 15,-6 1 2 1,-7 2 5-16,0-2 13 0,-20 0-6 15,-9-2 6-15,-5-4-5 16,1-8 5-16,2-10 5 16,4 0 8-16,5-12 22 15,9-20-1-15,8-10-4 16,5-8-36-16,0-4 0 16,20 0-1-16,7 5-8 15,-3 9 3-15,1 12 5 0,-6 10-4 16,-5 10 3-16,-5 6 1 15,0 2-115-15,-2 16-236 16,-3 2-479-16</inkml:trace>
  <inkml:trace contextRef="#ctx0" brushRef="#br0" timeOffset="103131.18">3947 12745 932 0,'0'0'1560'0,"0"0"-956"16,0 0-273-16,0 0-61 0,0 0-105 15,0 0-98 1,-55 142-37-16,29-85-18 0,-11 3-12 16,-38 14-198-16,6-14-562 15,1-14-1309-15</inkml:trace>
  <inkml:trace contextRef="#ctx0" brushRef="#br0" timeOffset="112613.56">4480 12400 1520 0,'0'0'360'16,"0"0"-29"-16,0 0 60 16,0 0-90-16,0 0-132 15,0 0 19-15,-2-20 11 16,-9 18-43-16,-10 0-78 16,-2-2-35-16,-6 4-16 15,-3 0-15-15,3 0 3 16,5 0 5-16,8 0-14 15,7 0 3-15,9 0-8 0,0 0-1 16,4 0 1-16,30 0 11 16,17 0-10-16,20 0 23 15,14-4-14-15,6-2-4 16,-3 0 1-16,-13 0-8 16,-19 2 0-16,-19 2 0 15,-18 2-9-15,-13 0 9 16,-6 0-1-16,0 0-8 15,2 0-88-15,8 0-239 16,1 0-594 0,-1 0-482-16</inkml:trace>
  <inkml:trace contextRef="#ctx0" brushRef="#br0" timeOffset="112866.15">5223 12049 2191 0,'0'0'652'0,"0"0"-143"15,0 0-227-15,0 0-127 16,0 0-95-16,0 0-29 0,0 0-8 16,-12 87 23-16,12-32-11 15,0 10-11-15,0 3-8 16,0 4-11-16,8-4-4 15,4-3-2-15,-1-9-40 16,7-2-204-16,-5-16-361 16,-1-14-546-16</inkml:trace>
  <inkml:trace contextRef="#ctx0" brushRef="#br0" timeOffset="113166.15">5561 12444 1938 0,'0'0'673'16,"0"0"-387"-16,0 0 17 16,0 0-122-16,0 0-124 15,0 0-39-15,0 0-3 16,9 24-15-16,-3-9 1 16,-4-4-1-16,3-2-54 15,-3-5 19-15,0-4 20 16,0 0 15-16,1 0 36 0,0-9 9 15,-3-4-30 1,2 0 27-16,-2 2 0 0,0 4 20 16,0 3-28-16,0 4-34 15,0 0-9-15,0 3-183 16,0 8-317-16,0 1-518 0</inkml:trace>
  <inkml:trace contextRef="#ctx0" brushRef="#br0" timeOffset="113543.9">5960 12196 1753 0,'0'0'746'0,"0"0"-203"16,0 0-164-16,0 0-171 15,0 0-131-15,0 0-61 16,0 0-1-16,-52 96 8 15,46-38-1-15,6 4-8 16,0 1 2-16,9-5-7 16,18-10-3-16,6-10-6 15,9-12-17-15,7-14-11 16,0-12 11-16,-2-2 16 16,-7-24 1-16,-5-10 6 0,-10-9 7 15,-11-2 16-15,-10-8 19 16,-4 3 7-16,-2 2-20 15,-21 4-1-15,-6 10 13 16,-6 10 18-16,-3 10-65 16,-5 8 0-16,4 8 0 15,-1 0-41 1,-3 34-187-16,12 0-489 0,9-4-873 0</inkml:trace>
  <inkml:trace contextRef="#ctx0" brushRef="#br0" timeOffset="114134.71">6588 12667 1446 0,'0'0'1071'0,"0"0"-695"15,0 0-108-15,0 0-9 16,0 0-136-16,0 0-75 16,0 0-30-1,0-6 7-15,0 6-13 0,0 0-3 16,0 0 6-16,0 0-3 15,0 0 12-15,0 0 15 16,0-4 29-16,0-2 19 16,0-2-36-16,2-2-30 15,11 2-12 1,5 0-9-16,1 6-1 0,-2 2-5 16,1 2-6-1,-5 22 0-15,-7 10 2 0,-6 8 10 16,0 6 9-16,-10 2-8 15,-19 0 5-15,-5-3-5 16,-1-5-1-16,1-6-13 16,5-14-118-16,11-22-173 15,7 0-420-15,9-14-677 0</inkml:trace>
  <inkml:trace contextRef="#ctx0" brushRef="#br0" timeOffset="114371.04">7112 12471 895 0,'0'0'1819'15,"0"0"-1264"-15,0 0-226 16,0 0-86-16,0 0-136 16,0 0-62-16,0 0-20 15,118-17 14-15,-58 16 0 16,9 1-39-16,6-3 0 15,4 1-11-15,-4 0-95 16,14-1-197-16,-17-4-478 0,-21 3-706 16</inkml:trace>
  <inkml:trace contextRef="#ctx0" brushRef="#br0" timeOffset="114639.35">7976 12220 1430 0,'0'0'581'16,"0"0"-90"-16,0 0-1 16,0 0-168-16,0 0-45 15,0 0-88-15,0 0-48 16,11-80-77-16,-11 95-26 16,0 20-32-16,0 11 4 0,0 12 13 15,0 8-10-15,0 2-13 16,7 1 6-16,2-5-6 15,-1-2-39-15,3-10-123 16,5-2-304-16,-5-14-326 16,1-18-669-16</inkml:trace>
  <inkml:trace contextRef="#ctx0" brushRef="#br0" timeOffset="115034.62">8350 12565 477 0,'0'0'1800'15,"0"0"-1145"1,0 0-366-16,0 0-14 0,0 0-150 16,0 0-88-16,0 0-16 15,2-32-7-15,-2 32 2 16,0 0-7-16,0 0 3 16,0 0 12-16,0 0-10 15,0-3 14-15,0 2 19 16,0-3-1-16,0 0-14 15,0-1-7-15,0 4 17 0,0 1 11 16,0 0-32-16,0 0-3 16,0 1-16-16,-2 12-1 15,-4 1-2-15,1 4-17 16,1-4-29-16,2-4-5 16,2-4-29-16,0-4-39 15,0-2 27-15,0 0 28 16,0 0 46-16,0-10 13 15,4-4 5-15,-2 0 0 16,3 0-19-16,-5 8-34 16,0 6-33-16,0 0-184 0,-2 38-246 15,-12-2-18 1,5-2-361-16</inkml:trace>
  <inkml:trace contextRef="#ctx0" brushRef="#br0" timeOffset="115475.93">8749 12278 1532 0,'0'0'1025'16,"0"0"-486"-16,0 0-250 15,0 0-22-15,0 0-125 16,0 0-92-16,0 0-19 31,-23 60-30-31,11-14 23 0,-1 6 2 16,1 5-8-1,8-2-8-15,4 0 4 0,0-7-13 0,10-8 2 16,17-10-3-16,4-10 0 16,7-12 0-16,7-8 0 0,1-2 6 15,-1-22-6 1,0-8 0-1,-10-8 5-15,-4-6-4 16,-8-6 0-16,-9-7 10 16,-10 0-5-16,-4-4 21 15,0 7-11-15,-10 8 17 16,-11 10-15-16,-8 14-18 16,-9 12 0-16,-9 12 0 15,-7 2 0-15,-4 28 0 16,-9 38 0-16,15-4-330 15,15-8-826-15</inkml:trace>
  <inkml:trace contextRef="#ctx0" brushRef="#br0" timeOffset="116036.09">9518 12683 1960 0,'0'0'698'15,"0"0"-382"-15,0 0 32 16,0 0-125-16,0 0-126 15,0 0-68-15,0 0-23 16,-18 0-6-16,5 0-20 16,4 0-7-16,2 0 26 15,4 0-8-15,3 0 9 16,0 0 25-16,8-6 17 16,9-6-22-16,6 0-13 0,1 0 17 15,1 8 14-15,-3 4 5 16,-4 0-5-16,-5 18-20 15,-6 14-2-15,-7 10 14 16,0 7-12-16,-14 5-4 16,-13 1-14-16,-6-1-15 15,-2-1-54-15,1-7-149 16,1-8-243-16,10-12-391 16,10-16-984-16</inkml:trace>
  <inkml:trace contextRef="#ctx0" brushRef="#br0" timeOffset="116912.81">10538 12358 1270 0,'0'0'525'16,"0"0"-176"-16,0 0 30 15,0 0-35-15,0 0-97 16,0 0-52-16,0 0 26 16,0-14-39-16,0 14-46 0,-4 0-52 15,-9 18-54 1,-3 12 6-16,1 14 2 0,-1 6-14 15,9 7-3 1,7 1-21-16,0-4 12 0,23-8-12 16,14-8-4-16,10-10-2 15,8-12-2-15,4-12-7 16,-1-4 15-16,-5-8-19 16,-4-16 19-16,-8-8-2 15,-13-6 4-15,-8-8 5 16,-11-6-7-16,-9-5 9 15,0-1 12-15,-13 2-20 16,-21 4 16-16,-6 10-17 0,-9 16 0 16,-7 18 0-16,-6 8-8 15,-1 26-40-15,-1 52-136 16,18-6-486-16,17-6-573 16</inkml:trace>
  <inkml:trace contextRef="#ctx0" brushRef="#br0" timeOffset="117265.38">11292 12464 1787 0,'0'0'846'0,"0"0"-350"16,0 0-183-16,0 0-73 15,0 0-114-15,0 0-90 16,0 0-22-16,-50 65 1 16,37-39-15-16,4-6-8 15,4-6 8-15,5-6-25 16,0-8-4-16,3 0 2 0,13-4 27 16,5-16 13-1,2-6-13-15,1-2-1 0,-3-2 1 16,-6 3-8-16,-3 8 1 15,-6 8-4 1,-6 7-35-16,0 4-152 0,0 4-135 16,-12 22-165-16,4-4-176 15,1-1-214-15</inkml:trace>
  <inkml:trace contextRef="#ctx0" brushRef="#br0" timeOffset="117738.39">11561 12232 1453 0,'0'0'1178'0,"0"0"-500"15,0 0-363-15,0 0-116 16,0 0-83-16,0 0-64 16,120-56-40-1,-87 56-3-15,-4 0-9 0,-6 14-12 16,-10 8 0-16,-6 4-36 15,-7 4-27-15,0 2-21 16,-16 0 8-16,-3-4 50 16,-4-2 28-16,3-8 10 0,7-4 7 15,3-8-5 1,8-2 11-16,2-4 7 0,0 0 25 16,16 0 7-16,11 0-28 15,6 0-12-15,7 2-4 16,3 7-8-16,-1 0 0 15,-4 5-35-15,-7 4-32 16,-8 5-13-16,-13 0 13 16,-10 8 14-16,0-1 38 15,-19 0 15-15,-15 0 39 0,-6-2 37 16,-7-6 25-16,2-4 10 16,3-6-32-1,7-6-20-15,8-6-23 0,11 0-35 16,12-4-1-16,8-34-140 15,21 2-440 1,4-2-658-16</inkml:trace>
  <inkml:trace contextRef="#ctx0" brushRef="#br0" timeOffset="117914.2">12296 12204 2004 0,'0'0'620'0,"0"0"-512"16,0 0 65-16,129-2-97 15,-80 2-76-15,3 0-157 16,-12 0-217-16,-13 2-331 0</inkml:trace>
  <inkml:trace contextRef="#ctx0" brushRef="#br0" timeOffset="118345.84">12258 12222 1709 0,'0'0'642'15,"0"0"-320"-15,0 0 2 16,0 0-119-16,0 0-76 16,-24 112-75-16,21-82-30 15,3 0 4-15,-2-3-16 0,2-5-6 16,0-7-4-16,0-5-2 15,0-6-2-15,0-1 2 16,7-3 3-16,7 0 50 0,3 0 1 16,8 0-5-16,1-4 1 15,4-1-28-15,1 5-7 16,0 0-15-16,0 2 1 16,0 15-3-16,-4 5-7 15,-4 4-19-15,-4 3-2 16,-7 2-27-16,-6-1 12 15,-6-2 12 1,0-2 15-16,-4-4 18 0,-21-2 0 16,-6-2 58-16,-7-4 50 15,-4-4-7-15,2-2 2 0,4-4-31 16,11 1-37 0,9-5-16-16,12 0-19 0,4 0-53 15,10-11-195-15,9-5-639 16</inkml:trace>
  <inkml:trace contextRef="#ctx0" brushRef="#br0" timeOffset="118534.65">12842 12861 2535 0,'0'0'350'31,"0"0"-33"-31,0 0-53 0,-118 71-176 0,58-39-88 16,-34 8-197-16,14-6-400 15,11-8-653-15</inkml:trace>
  <inkml:trace contextRef="#ctx0" brushRef="#br0" timeOffset="120478.75">13636 12176 1285 0,'0'0'525'0,"0"0"-182"0,0 0 133 31,0 0-185-31,0 0-44 0,0 0-88 16,0 0 24-16,-5-79-53 15,5 65-11-15,0-4-34 16,13 2-47-16,16 0-14 16,13 2-18-16,12 5-6 15,6 4 0-15,2 5-9 16,-4 5-33-16,-8 18-28 16,-17 8-37-16,-18 6-16 15,-15 3 0-15,-2 5 35 16,-31-3 70-16,-7-4 18 15,-5-6 11-15,5-8 31 16,7-8 22-16,10-8 14 16,10-4 20-16,9-4 1 0,4 0 21 15,0 0-33-15,13-14-36 16,12-4-32-16,8-2-18 16,7 2-1-16,3 8-1 15,3 8-14-15,-4 2 2 16,-1 4-52-16,-6 20-38 15,-10 6-29-15,-10 6-11 16,-11 5 16-16,-4 0 42 16,-6 4 28-16,-19-5 43 15,-8-4 14-15,-7-6 51 16,-5-8 76-16,-3-4 2 0,-4-10-15 16,1-2-1-16,4-6-31 15,9 0-29-15,7 0-37 16,11 0-16-16,11-8 0 15,9-8-222-15,9 2-471 16,16 0-1063-16</inkml:trace>
  <inkml:trace contextRef="#ctx0" brushRef="#br0" timeOffset="120810.33">14496 12435 1940 0,'0'0'1000'0,"0"0"-511"16,0 0-275-16,0 0-95 15,0 0-59 1,0 0-48-16,0 0 0 0,0 58-11 16,0-43 5-16,0-4-9 0,0-5 3 15,0-6-19 1,0 0 18-16,2-3 1 0,6-15 10 15,5-6 2-15,-1-3-11 16,-3 0 13-16,-1 5-14 16,-2 6-26-16,-4 10-40 15,0 6-153-15,0 0-148 16,2 0-514-16,1 8-149 0</inkml:trace>
  <inkml:trace contextRef="#ctx0" brushRef="#br0" timeOffset="121267.15">14949 12079 2163 0,'0'0'823'16,"0"0"-463"-16,0 0-100 15,0 0-97-15,0 0-86 16,130-68-34-16,-104 68-19 15,-1 2-22-15,-7 18-2 0,-5 7-21 16,-8 4-72 0,-5 4-53-16,0 1-55 0,-13-4 53 15,-8-2 39-15,2-8 47 16,3-6 50-16,3-6 12 16,6-6 30-16,7-4 39 15,0 0 38-15,0 0 38 16,11 0-9-16,14-4-91 15,6-4-36-15,7 6-9 16,4 2-9-16,-2 0 2 16,-4 6-17-1,-3 14-11-15,-8 6-4 0,-10 6-7 16,-9 4-7-16,-6 0 10 0,0 0 26 16,-15-1 17-16,-11-5 11 15,-8-2 53-15,-6-9 47 16,-5 0 12-16,1-7-16 15,3-4-67-15,8-6-23 16,9-2-13 0,13-2-4-16,13-50-216 0,22 0-573 15,10-3-858-15</inkml:trace>
  <inkml:trace contextRef="#ctx0" brushRef="#br0" timeOffset="121644.61">15699 12064 1833 0,'0'0'993'16,"0"0"-526"-16,0 0-173 15,0 0-120-15,0 0-65 16,0 0-50-16,151 33-47 16,-113-11-11-1,-9 6 4-15,-12 1-5 0,-9 3-21 16,-8 2 3-16,-8 2-5 0,-21-2 8 15,-6 0 6-15,-5-2 9 16,0-6 10 0,9-6-3-16,8-4 14 0,13-8-13 15,7-3 1-15,3-5-8 16,5 0 25-16,24 0 5 16,13 0 5-16,11-5-16 15,12-4-11-15,4-4-9 16,-3 1-11-16,-5 1-32 15,-10-2-35-15,-13 3-86 16,-9-4-152 0,-11 2-263-16,-9 0-310 0</inkml:trace>
  <inkml:trace contextRef="#ctx0" brushRef="#br0" timeOffset="121975.73">16385 11558 2099 0,'0'0'831'16,"0"0"-596"-16,0 0-9 0,0 0-7 16,0 0-90-1,149 66-64-15,-107-14-28 0,1 15 5 16,-5 9-16-16,-3 8-14 15,-6 2 0-15,-8 0-11 16,-8 1 19-16,-11 1-10 16,-2 0 7-16,-15 2 2 15,-19-2-13-15,-11-3 5 16,-9-7-5-16,-8-6-6 16,-2-8 12-16,-5-7-12 15,0-11 0-15,9-8-3 16,8-22-103-16,19-12-437 0,22-4-774 15</inkml:trace>
  <inkml:trace contextRef="#ctx0" brushRef="#br0" timeOffset="122107.76">17162 12633 2090 0,'0'0'877'16,"0"0"-497"-16,0 0-151 15,0 0-229-15,0 0-461 0</inkml:trace>
  <inkml:trace contextRef="#ctx0" brushRef="#br0" timeOffset="148670.41">793 14149 77 0,'0'0'703'0,"0"0"-476"16,0 0 41-16,0 0-87 15,0 0-84-15,-36-102-40 16,52 77-29-16,2 5-19 16,-1 0-9-16,-5 9 29 15,-8 2 25-15,-2-1 126 16,-2 4 119-16,0-1 0 0,0 0-41 15,-2 3-43-15,-2-2 2 16,2 2-33-16,-2 0-68 16,2 2-17-16,2 2 3 15,-2 0-23-15,2 0-1 16,0 0-31-16,-2 0-23 16,2 6-10-16,0 8-14 15,0 2-9-15,0-2 9 16,0-1-25-16,0-8-11 15,0-5 7-15,0 0 29 0,-9-9 12 16,-4-18-12 0,-7-5-7-16,-2-4 7 15,-1 2 0-15,8 10 7 0,4 8-5 16,8 10 6-16,3 6-8 16,0 0-33-16,25 10 8 15,15 2 23-15,13 2 2 16,7-4 5-16,5-6-5 15,-5-4 7-15,-10 0 1 16,-13-6-7-16,-12-8 22 16,-14-4 25-1,-9 0-2-15,-2 0-4 0,0 0-15 16,-4 4-4-16,-7 6-16 0,0 8-7 16,-3 0-6-16,-1 20-4 15,-1 22-2-15,3 16 12 16,3 14 8-16,10 11-7 15,0 7 1-15,8 2-2 16,13-2-1-16,4-10 0 16,-5-3-8-16,-4-13 9 15,-14-6-11-15,-2-12 1 16,-13-8-11-16,-21-8 3 16,-9-18 12-1,-3-12 6-15,-1-4 0 0,3-26 0 16,6-20 0-16,11-8-1 15,13-4-7-15,14 0-20 16,12-1-2-16,32 5 7 16,16 0 23-16,15 8-4 15,6 4 4-15,6 4-1 16,0 6-23-16,-13 4-31 16,-16 6 4-16,-21 3 34 15,-18 1 17-15,-17 2 36 16,-2 0-4-16,-2-4 7 15,-15 4-11-15,0 2-20 0,1 8 10 16,3 8 6-16,-1 2-8 16,6 26-16-16,1 24 0 15,3 19 0-15,4 13 17 16,0 8-16-16,0 2 9 16,0-4-10-16,6-10-4 15,10-13 4-15,-3-15-1 16,2-14 1-16,-3-16 0 15,-5-14 1-15,-3-6-1 16,0-8 16-16,-2-30-15 16,6-8 10-16,1-8-11 15,3 1 0-15,5 11 0 0,0 12-14 16,1 18 2-16,2 12 11 16,4 2-10-16,5 24 11 15,2 11 8-15,6 3-8 16,3 2 6-16,6-6-6 15,6-10-1-15,1-8 0 16,-2-10-16-16,-6-8 16 16,-5-12-15-16,-11-16 16 15,-7-12 15-15,-7-10-7 0,-7-7 4 16,-8-1 0-16,0 8-6 16,-2 12 4-16,-14 18 1 15,-3 20-2-15,2 2-9 16,-3 36-2-16,3 14 2 15,5 12 0-15,7-1 0 16,5-4 0-16,21-8 0 16,21-13-10-16,14-12-10 15,33-26-119-15,-14-6-473 16,-10-18-507-16</inkml:trace>
  <inkml:trace contextRef="#ctx0" brushRef="#br0" timeOffset="149033.76">2979 14570 2352 0,'0'0'566'16,"0"0"-295"-16,0 0 1 0,0 0-71 15,19-133-130 1,-7 69-16-16,5-26-35 0,1-28-14 15,3-22-2-15,-8 11-4 16,-5 31 0-16,-6 40 0 16,-2 36 12-1,0 9-12-15,0 13 9 0,-10 0-2 16,-17 57-7-16,-9 45 1 16,-1 36-1-16,8 11 25 15,13-21-5-15,13-34 20 16,3-40-11-16,7-5-14 15,22-3 7-15,10-2-20 16,11-8-2-16,8-18 0 0,2-18 0 16,1-4-2-16,-5-28-11 15,-12-14-55 1,-13-6-43-16,-11-7-229 0,-11 15-415 16,-7 16-299-16</inkml:trace>
  <inkml:trace contextRef="#ctx0" brushRef="#br0" timeOffset="150604.71">3663 14548 1249 0,'0'0'496'0,"0"0"87"0,0 0-121 16,0 0-245-16,51-111-35 16,-51 71-47-1,0 0 10 1,-10 4-28-16,-16 6-9 15,-8 10-22-15,-6 12-58 16,1 8 1-16,-4 16-5 16,5 20-14-16,7 10 2 15,8 8-1-15,13 7 2 16,7-7 12-16,3-4-25 16,13-10 0-16,14-10 3 0,7-12-2 15,2-14-2-15,0-4 1 16,-3-12 0-16,-4-16 22 15,-8-8-20-15,-2-4 7 16,-9 0 9-16,-2 4-17 16,-4 10 18-16,-2 12-4 15,-2 10-9-15,0 4-6 16,3 4 0-16,3 20 0 0,8 6-6 16,3 6 14-1,6-2-9-15,4-6 1 0,2-6 0 16,-2-10-1-16,-2-6-34 15,0-6-20-15,-2-6 13 16,1-20 21-16,-2-8 19 16,0-6-14-16,1-2 14 15,-6 6-5-15,-3 6 7 16,-5 12-8-16,-1 13 7 16,0 5 2-16,1 5 11 15,6 22 12-15,7 8-6 0,9 5-7 16,12-4-11-1,8-4-11-15,9-14 5 0,2-12-10 16,-1-6 14-16,-8-10-10 16,-11-18 12-16,-13-8 21 15,-13-7-19-15,-13-2 26 16,-3-4 20-16,-7 5-22 16,-15 8 13-16,-5 12-32 15,0 16 13-15,-4 8-11 16,2 16-9-16,2 18-8 15,10 9 7-15,7 2-1 16,10-4-8-16,0-5 11 0,14-10-1 16,8-14 0-16,4-10-24 15,1-2 8-15,0-8 16 16,-2-15 12-16,-5 0 9 16,-3-4-2-16,-3 9 13 15,-5 5-17-15,-3 8-15 16,1 5 0-16,0 0 0 15,8 27 0-15,4 13 0 16,4 14 0-16,2 16 0 0,2 22 0 16,-4-1 0-1,-8 5 0-15,-4-2 0 0,-8-20 0 16,-3-2 0-16,0-15 0 16,-23-11 0-16,-6-20 0 15,-7-12 0-15,1-14 0 16,2-12 0-16,4-33 0 15,13-37 0-15,16-50-12 16,35-34-21-16,37-15-11 16,8 35-16-16,-4 43 14 15,-18 47 2-15,-7 14 8 16,4-2 30-16,-3 8-6 0,-8 0 12 16,-17 18 25-1,-13 8 16-15,-14 8 34 16,0 2-12-16,-5 0-36 15,-17 16-3-15,-7 12-24 16,-2 12 0-16,2 8 0 16,4 8-14-16,12 0 14 15,11-3-1-15,2-7-4 16,24-14-2-16,19-12 5 16,7-14 2-16,8-6-1 15,3-24 2-15,-3-14 12 16,-7-11 4-16,-9-2 5 0,-11 0-7 15,-10 9-15-15,-8 6 0 16,-7 14 0-16,-4 12 0 16,4 8 0-16,0 2 0 15,9 6 0-15,10 18 0 16,10 10 0-16,4 7 0 16,1 4 0-16,-7-3 0 15,-10 3 0-15,-13-5 0 16,-10-4 0-16,-4-6 0 15,-21-6 0-15,-1-8 0 16,1-10 0-16,12-6 0 0,11-14 0 16,2-24-8-16,24-20-71 15,16-16-1-15,10-11-16 16,2-5 5-16,-2 10 38 16,-10 10 32-16,-11 20 21 15,-13 19 42-15,-10 20 62 16,-6 11 35-16,0 1-73 15,0 31-42-15,-4 17 29 0,-3 17-53 16,2 12 0-16,5 6 0 16,0 0 0-16,0-7 0 15,0-11 0-15,0-16 0 16,8-14 0-16,-4-16 0 16,2-14 0-16,1-6 0 15,7-14 0-15,5-22 0 16,12-14 0-16,8-6 0 15,5-4 0-15,27-5-14 16,-11 19-298-16,-8 10-859 0</inkml:trace>
  <inkml:trace contextRef="#ctx0" brushRef="#br0" timeOffset="151111.97">6786 14455 1974 0,'0'0'684'0,"0"0"-354"15,0 0-29-15,0 0-75 16,0 0-126-16,114-47-50 16,-63 30-47-16,0 3 4 15,-2-6 2-15,-9 4-9 0,-13 0 0 16,-11 2 16-1,-16 0-8-15,0 0 8 0,-25 6-16 16,-12 4-20-16,-11 4 14 16,-1 14-7-16,3 22 13 15,10 16-2-15,14 5 7 16,20 7-6-16,4-2 1 16,38-8 0-16,20-12 0 15,16-16 0-15,6-18 0 16,5-8 20-16,-9-18-19 0,-11-18 10 15,-15-4 11 1,-17-10 19-16,-16 2 50 0,-11 4-19 16,-6 8-16-16,-2 4-2 15,0 15-13-15,0 16-41 16,0 1 0-16,0 23 0 16,0 20 0-16,0 11 0 15,9 6 0-15,18-4 0 16,10-6 0-1,11-20-23-15,20-30-167 0,-10-4-398 16,-9-26-451-16</inkml:trace>
  <inkml:trace contextRef="#ctx0" brushRef="#br0" timeOffset="151237.51">7787 13894 2131 0,'0'0'740'0,"0"0"-472"16,0 0-114-16,0 0-154 15,48 104-18-15,-17-58-754 0</inkml:trace>
  <inkml:trace contextRef="#ctx0" brushRef="#br0" timeOffset="152145.1">8219 14500 1540 0,'0'0'721'15,"0"0"-236"-15,0 0-224 16,27-131-83-16,-27 91-34 16,0 4-66-1,-7 8 6-15,-20 10-18 0,-9 16-29 16,-8 2-16 0,-2 22-19-16,1 16-2 0,7 7 24 0,13 0-3 15,14-3 40-15,11-3-11 16,0-13-20-16,27-4 1 15,11-10-29-15,4-4 13 32,1 0 0-32,-1-6-14 15,-5 8 26-15,-3 4-21 16,-7 8-4-16,-3 10 7 16,-1 10-9-16,-4 10-6 15,-3 11 6-15,-3 0 0 16,-3 8 0-16,-10-3-21 0,0-4 5 15,-10-8 16-15,-19-12-18 16,-8-13 18-16,-13-13 0 16,-3-14 1-16,2-4 17 15,5-22-17-15,9-27 12 16,26-31-13-16,16-32-3 16,63-32-11-16,20 15-5 15,1 27-14-15,-9 34-5 16,-15 28 1-16,6-3 4 15,5 1-14-15,-3 2 1 16,-17 8 40-16,-18 6 6 0,-18 6 0 16,-11 2 25-1,-9 2-8-15,0 4-1 0,-21 8-16 16,-5 4-21-16,-8 4-4 16,3 26 14-16,2 10 10 15,8 10 1-15,7 4 1 16,11-4 28-16,3-5-17 15,17-11-11-15,18-14 5 16,9-12 0-16,6-8 6 16,-2-6 18-16,-1-20-21 0,-5-10 30 15,-8-4 12-15,-5-5-6 16,-7 4 2-16,-4 6-19 16,-5 5-7-16,-4 14 23 15,-2 14-34-15,0 2 1 16,-1 22 7-16,3 18-17 15,1 8-1-15,-2-2-1 16,3-1 1-16,1-9-7 16,-1-10-1-16,-1-14-26 15,4-12 11-15,1 0 1 16,4-26 22-16,3-13 0 16,0-2 6-16,5-4 7 0,-3 9-12 15,1 6 14-15,-6 12 9 0,0 14-13 16,-1 4 7-1,-5 8-8-15,5 18-9 0,-1 1-1 16,2 4-33-16,14 6-135 16,-6-7-433-16,-3-12-565 0</inkml:trace>
  <inkml:trace contextRef="#ctx0" brushRef="#br0" timeOffset="152443.65">9671 14243 1367 0,'0'0'1064'15,"0"0"-338"-15,0 0-221 16,0 0-279-16,0 0-130 16,0 0-48-16,0 0-6 15,69 66-20-15,-50-20-22 16,-2-4 0 0,-1 1 0-1,-1-7-32-15,-1-12 16 16,1-8-25-16,1-12 32 15,5-4 8-15,-2-4 1 0,6-26 12 16,-1-8 13-16,3-10 11 16,0-9-10-16,1-5-26 15,1 0 0-15,-2 8 0 16,-4 10 0-16,-5 18 0 16,-14 15 0-16,-4 16-101 15,-18 21-724-15,-5 2-1278 0</inkml:trace>
  <inkml:trace contextRef="#ctx0" brushRef="#br0" timeOffset="153745.07">11157 14476 1242 0,'0'0'854'15,"0"0"-255"-15,0 0-261 16,0 0 8-16,0 0-139 15,-91-112-89-15,51 93-37 16,-6 6-28-16,-10 8 17 16,-6 5-16-16,-3 16-27 15,5 18 8-15,8 3-34 16,19 3 5-16,19-4-9 16,14-6 3-16,25-12 0 15,29-12-9-15,17-6-8 16,7-22 16-16,-5-20-10 15,-8-11 11-15,-16-5 5 0,-20-2 6 16,-16 4-8 0,-13 8-3-16,0 10 6 0,-15 18 18 15,-5 18-15-15,2 4 0 16,2 36 0-16,14 16 4 16,2 8-11-16,18 2-2 15,29-6-6-15,15-9-4 16,16-23 7-16,6-16-8 15,3-10 10-15,-6-22 2 16,-14-24 4-16,-18-17-5 16,-13-27 0-16,-19-30 3 0,-17-32-3 15,0-7 0-15,-15 33-7 16,-4 42 14-16,7 45-5 16,2 29-1-16,-3 10 5 15,2 7 2-15,-5 33-8 16,5 42 0-16,9 30 6 15,2 0-5-15,0-7 12 16,25-19-13-16,6-24 0 16,7 4 0-16,10-3 0 15,4-18 0-15,-3-14 0 16,-3-17 0-16,-6-14 0 16,-5-3 0-16,-12-25 0 15,-7-8 0-15,-5-14 0 0,-7 2 0 16,-1-2 0-16,-1 10 0 15,1 16 0-15,-1 18 0 16,0 6 0-16,5 26 0 16,3 18 0-16,4 10 0 15,4 2 0-15,2-4 0 16,3-7 0-16,0-15 0 16,0-10 0-16,-3-12 0 15,1-8-26-15,-2-13 15 16,1-16 10-16,3-11 2 0,1-3 6 15,3 3-6-15,-1 12 8 16,-1 6-9 0,-2 18-14-16,-4 4 14 0,4 12 8 15,1 16 18-15,3 6-26 16,7 0 0-16,5-4 0 16,9-6 0-16,4-9 0 15,4-9 0-15,-2-6 0 16,-10-4 0-16,-8-19 0 15,-14-9 0-15,-13-6 0 16,-9-4 0-16,0-8 0 0,-15 4 0 16,-14 8 0-16,-2 16 0 15,-3 18 0-15,1 4 0 16,8 36 0 0,7 14 0-16,18 8 0 0,0 0 0 15,41-2 0 1,40-14 0-16,50-20 0 0,40-22-150 15,-20-9-513-15,-26-23-1091 0</inkml:trace>
  <inkml:trace contextRef="#ctx0" brushRef="#br0" timeOffset="154044.47">14426 13864 1991 0,'0'0'776'0,"0"0"-253"16,0 0-207-16,83-108-34 16,-57 104-74-16,8 4-208 31,8 36 0-31,7 20 0 15,7 18 0-15,0 12 0 16,2 7 0-16,-5-3 0 16,-4-8 0-16,-11-10 0 15,-13-18 0-15,-15-19-270 16,-10-29-428-16,-6-6-320 16,-12-10-271-16</inkml:trace>
  <inkml:trace contextRef="#ctx0" brushRef="#br0" timeOffset="154202.12">14876 14217 849 0,'0'0'739'0,"0"0"-63"0,0 0-1 15,0 0-141-15,0 0-270 16,-131-46-78-16,86 86-13 16,-6 10-173-16,-11 8 0 15,-8 5 0-15,-1 3 0 16,5-2 0-16,7-10 0 16,20-6 0-16,20-12 0 15,19-18-129 1,56-24-323-16,11-20-244 0,9-16-553 0</inkml:trace>
  <inkml:trace contextRef="#ctx0" brushRef="#br0" timeOffset="154378.63">15235 14113 1965 0,'0'0'935'0,"0"0"-578"16,0 0-49-16,156-18-219 15,-98 14-89-15,-7 2-117 16,-18 2-341-16,-15 0-378 16,-15 8-1216-16</inkml:trace>
  <inkml:trace contextRef="#ctx0" brushRef="#br0" timeOffset="154502.71">15325 14271 1722 0,'0'0'788'15,"0"0"-272"-15,0 0-209 16,0 0-102-16,0 0-61 15,113 26-79-15,-51-40-65 16,29-24-72 0,-12 4-421-16,-15 2-591 0</inkml:trace>
  <inkml:trace contextRef="#ctx0" brushRef="#br0" timeOffset="154942.81">15915 14033 1647 0,'0'0'789'16,"0"0"-204"-16,0 0-219 15,0 0-108-15,0 0-81 16,106-119-61-16,-65 105-29 16,3 4-16-1,-2 6-71-15,-1 4 0 0,-6 0 0 16,-8 4 0-16,-14 14 0 16,-13 6-38-16,0 6-31 15,-20 2-13 1,-13 3-28-16,-1-3 44 0,5-2 38 0,10-2 20 15,7-10 8-15,12-4 1 16,0-4 5-16,14-4 57 16,15-2-38-16,4 2-2 15,5-2-17-15,-3 6-5 16,-1 4-2 0,-7 8 0-16,-7 8 1 0,-11 2-6 15,-9 6 15-15,0-1-9 16,-27-6 1-16,-11 0 20 15,-9-7 70-15,-4-8-20 16,-2-6-16 0,3-6-19-16,12-4-36 0,14 0 0 31,17-14 0-31,7-12-81 0,45-19-248 16,6 7-748-16,3 4-1121 15</inkml:trace>
  <inkml:trace contextRef="#ctx0" brushRef="#br0" timeOffset="155079.57">16532 14307 1587 0,'0'0'772'15,"0"0"-115"-15,0 0-121 16,0 0-296-16,0 0-162 0,0 0-78 16,0 0-462-16,104-36-990 15</inkml:trace>
  <inkml:trace contextRef="#ctx0" brushRef="#br0" timeOffset="155510.23">16813 13989 1204 0,'0'0'1019'0,"0"0"-238"16,0 0-221-16,0 0-297 0,89-115-85 15,-54 99-87-15,5 4-91 16,3 6 0-16,1 6 0 15,-2 0 0-15,-3 14 0 16,-12 12 0-16,-14 10 0 16,-13 5-8-16,-3 4-44 15,-26-3 1-15,-8-2 45 16,-1-5-18-16,4-9 24 16,10-8-6-16,12-8 18 15,10-6-6-15,2-4 3 16,12 0 10-16,19 0-2 0,5 0-17 15,6 0-8 1,1 0 8-16,-4 0-5 0,-3 0-1 16,-5 16 5-16,-8 8-12 15,-11 4 12-15,-12 2-17 16,0 0 9-16,-24 2 9 16,-18-4 7-16,-10-2 20 15,-4-3 0-15,-1-11-4 16,6-1-13-16,13-7-10 15,11-4-1-15,15 0-41 16,18-27-110-16,17-8-442 16,14-5-712-16</inkml:trace>
  <inkml:trace contextRef="#ctx0" brushRef="#br0" timeOffset="155841.15">17592 13884 1746 0,'0'0'882'0,"0"0"-374"0,0 0-135 15,0 0-115 1,129-50-132-16,-96 50-69 0,4 0-29 16,-4 10-14-16,-6 16-14 15,-10 8 0 1,-10 8-18-16,-7 6 17 0,-7 5-17 15,-24 1 18-15,-9 4 0 16,-7-8 1-16,1-2 19 16,6-6-6-16,13-9-13 15,13-10 13-15,14-9 4 16,19-6 5-16,29-8 27 16,22 0-50-16,9-9 0 15,4-4 0-15,-8-3 0 16,-12 2-29-16,-20 4-53 15,-28-2-52-15,-15 6-236 0,0-4-989 0</inkml:trace>
  <inkml:trace contextRef="#ctx0" brushRef="#br0" timeOffset="158041.5">1062 15490 2181 0,'0'0'535'15,"0"0"-188"-15,0 0 35 16,-42-124-103-16,35 104-140 16,3 16-43-16,2 4-31 15,2 36-55-15,0 58 13 16,15 53-7-16,5 23 7 15,-5-4-23-15,-3-37 0 16,-3-53-3-16,-1-28-6 0,2-16-18 16,5-10 20-16,1-12-10 15,4-10 17-15,0-14 0 16,1-36 2-16,-4-20 7 16,-3-10 0-16,-4-2-9 15,-3 6 12-15,-3 15-11 16,1 23 7-16,2 22-8 15,8 16-12-15,12 18-14 16,13 26 20-16,14 9 6 16,6 5 0-16,6 0-9 15,-1-8-89-15,-5-14-4 0,-10-10 44 16,-15-12 40-16,-15-14 18 16,-11 0 6-16,-9-10 77 15,0-16 4-15,-9-18-14 16,-11-14-8-16,-9-33-41 15,-2-29-11-15,4 10-13 16,4 14 0-16,13 29 0 16,10 41 0-16,0 12 0 15,8 14-134-15,44 32-319 16,-5 21-228-16,2 2-402 0</inkml:trace>
  <inkml:trace contextRef="#ctx0" brushRef="#br0" timeOffset="158300.56">1998 16008 1617 0,'0'0'856'0,"0"0"-563"16,0 0 42-16,0 0-87 15,0 0-158-15,0 0-60 16,123-143-21-16,-96 93 6 16,-12 2-14-16,-13 8 11 15,-2 4 18-15,-15 14 60 16,-21 8 10-16,-5 14-13 15,-3 4-15-15,7 28-13 0,6 16-47 32,12 12-3-32,19 6-3 0,2-8-6 0,38-5-6 15,18-16-15-15,16-16-18 16,8-21 9-16,32-30-93 16,-20-15-231-16,-23-1-630 0</inkml:trace>
  <inkml:trace contextRef="#ctx0" brushRef="#br0" timeOffset="160167.63">3428 15877 1458 0,'0'0'1256'0,"0"0"-875"16,0 0 207-16,0 0-332 16,-21-102-99-16,-2 88-157 15,-6 10 0-15,-6 4 0 0,-11 6 0 16,-4 24 0-16,-4 12 0 16,3 10 0-16,9 2 0 15,15 0 0-15,16-5 0 16,11-15 0-16,24-10 0 31,21-16-23-31,13-8 23 16,4-22-16-16,-4-18 15 0,-12-8-4 0,-10-2 5 15,-13 5 10-15,-13 5-9 16,-4 10 20-16,-6 12-8 16,0 16-13-16,0 2 0 15,0 0 0 1,0 26 0-1,0 8 0-15,0 4 0 0,4 4 0 16,15-7-8-16,10-7-61 16,8-12 30-16,0-16 9 15,3 0 20-15,0-18 2 16,-3-12 7-16,-4-6 1 16,-7-9 20-16,1 5-13 15,-3 4 23-15,1 6-15 16,0 8-14-16,2 8 5 15,4 14-6-15,2 0-1 0,7 14-1 16,0 16-19 0,1 6 21-16,-8 4-34 0,-4 4-40 15,-14-8 23-15,-6 1-22 16,-9-7 32-16,0-8 35 16,-3-8 6-16,-7-6 23 15,-1-6-5-15,1-2 3 16,8 0 21-16,2-6-22 15,0-16-4-15,27-10-8 16,9-11-8-16,11-7 15 16,3-4-15-16,0 0 1 15,-8-2 1-15,-11 10-2 0,-15 10 0 16,-14 10 28-16,-2 12 17 16,-8 10 20-16,-17 4-26 15,-2 8-23-15,0 20-16 16,12 6-1-16,11 6-13 15,4 6 7-15,26-2-4 16,21-4 10-16,11-8-5 16,9-1 6-16,-3-12 5 15,-8-2-5-15,-16-3-1 16,-16-2-14-16,-17 2 3 16,-7 4 11-16,-13 0 1 0,-18 4 0 15,-2-4 0-15,1-4-21 16,10-10 7-16,11-4 4 15,8 0 2-15,3-26-11 16,12-10 4-16,21-8 15 16,9-6 6-16,7-5-6 15,7 1 0-15,0 6 0 16,-7 8 0-16,-10 8 8 16,-12 12-7-16,-13 14 32 15,-12 6 2-15,-2 0-20 16,-4 22 7-16,-12 18-8 0,1 10-1 15,5 4-5-15,10 8-7 16,0-9-1-16,18-7 0 16,18-10-15-16,11-16 3 15,4-14 3-15,3-6 9 16,-3-14 19-16,-7-22-11 16,-10-4 5-16,-10-9-2 15,-9 1-11-15,-9 2 10 16,-6 6-10-16,0 12 0 15,0 12 0-15,0 12 0 16,-2 4 0-16,-2 20 0 16,4 16 0-16,0 10 0 0,4 2 0 15,15 2 0-15,10-9 0 16,4-15 0-16,8-8 0 16,-1-18-3-16,0 0-24 15,-3-18 21-15,0-18-4 16,-4-4 10-16,-4-5 6 15,-5 5-6-15,-4 4 15 16,-1 10-15-16,-11 12 0 16,-1 14 6-16,-3 0-6 0,-4 22 19 15,2 14-19 1,-2 4 0-16,4 5 0 0,4-8 0 16,-2-6 0-16,7-9 0 15,3-14-3-15,2-8-9 16,2 0 11-16,3-22 2 15,1-10 7-15,0-3-1 16,3-5-7-16,-2 0 0 16,1 4 0-16,-3 8 0 15,-1 10 0-15,-4 10 0 16,-5 8 0-16,-1 6 0 16,-4 20 0-1,-1 8 0-15,-1 4 0 0,-1-2 0 0,0-6 0 16,-1-7 0-16,0-15-3 15,3-8-22-15,5 0 0 16,5-26 25-16,5-9 0 16,5-7 1-16,4 2 13 15,3 0 4-15,-3 6 2 16,-2 16-20-16,-4 12 0 16,-4 6 0-16,0 18 0 15,-1 18 0-15,-3 4 0 16,4 0 0-16,3-4 0 0,5-5 0 15,11-17 0 1,2-14 0-16,5 0 0 0,-5-23 0 16,-2-9 0-16,-9-12 0 15,-6-4 0-15,-7 2 0 16,-11-6 0-16,-5 8 0 31,-2 10 0-31,-2 14 0 0,-19 20 0 16,0 4 0-16,-6 36 0 15,0 14 0-15,7 12 0 16,7 0 0-16,13-8 0 0,2-12 0 16,36-15 0-16,15-26 0 15,14-5 0-15,6-23-50 16,-1-40-253-16,-18 5-520 16,-26 8-1239-16</inkml:trace>
  <inkml:trace contextRef="#ctx0" brushRef="#br0" timeOffset="161077.94">9086 15476 1386 0,'0'0'1002'0,"0"0"-630"16,0 0 83-16,0 0-76 0,0 0-141 16,0 0-137-1,-17 4-43-15,-4 45-7 0,-8 15 3 16,-11 8-54-16,-9 4 0 15,-7-6 0-15,0-8 0 16,1-8 0-16,6-18 0 16,11-18 0-16,7-13 0 15,6-5 0-15,5-32 0 16,7-17 0-16,1-9 0 0,8-8 0 16,4 2 0-16,0 6 0 15,4 10 0-15,12 17 0 16,7 17 0-1,6 14 0-15,8 9 0 0,12 23 0 16,11 16 0 0,14 14 0-16,6 2 0 15,7 2 0-15,-5-8 0 16,-6-5 0-16,-12-11 0 16,-17-12 0-16,-11-12 0 15,-13-8-75-15,-6-10-86 16,5 0-215-16,-3-10-363 15,-2-8-452-15</inkml:trace>
  <inkml:trace contextRef="#ctx0" brushRef="#br0" timeOffset="161510.26">10445 15360 1905 0,'0'0'732'16,"0"0"-275"-16,0 0 3 15,0 0-180-15,0 0-92 16,0 0-114-16,0 0-74 16,-96 98 0-16,40-49 0 15,-9 5 0-15,-6 0 0 16,-5-4 0-16,3-2 0 15,6-12 0-15,16-8 0 0,17-8 0 16,21-10 0-16,13-10 0 16,13 0 0-16,37 0 0 15,17-8 0-15,14-2 0 16,9 4 0-16,3 6 0 16,-4 0 0-16,-6 14 0 15,-16 14 0-15,-16-2 0 16,-17 0 0-16,-14 2 0 15,-9-10 0-15,-7-1 0 0,3-7 0 16,7-10-162-16,1 0-503 16,1 0-551-16</inkml:trace>
  <inkml:trace contextRef="#ctx0" brushRef="#br0" timeOffset="161811.18">11539 15250 42 0,'0'0'1880'0,"0"0"-1220"16,0 0-177-16,0 0 50 15,0 0-242-15,0 0-84 16,0 0-207-16,-16-45 0 15,7 94 0-15,1 13 0 16,6 8 0-16,2 6 0 16,0-4 0-16,10-4 0 15,8-9 0-15,2-11 0 16,-2-18-3-16,-7-10-205 16,-11-12-364-16,-11-8-88 15,-14 0-186-15</inkml:trace>
  <inkml:trace contextRef="#ctx0" brushRef="#br0" timeOffset="162000.13">11244 15811 1285 0,'0'0'726'0,"0"0"-142"16,0 0-27-16,0 0-82 15,0 0-232-15,0 0-17 16,0 0-226-16,32 76 0 16,30-76 0-16,36 0 0 15,-2-14 0-15,7-4 0 0,-5 0 0 16,-30 6 0-16,-5 4 0 15,-22 6 0-15,-26 2-56 16,-15 0-109-16,-25 28-217 16,-15 2-519-1,-2 2-846-15</inkml:trace>
  <inkml:trace contextRef="#ctx0" brushRef="#br0" timeOffset="162702.53">11654 16152 1840 0,'0'0'759'0,"0"0"-196"16,0 0-86 0,0 0-229-16,0 0-39 0,0 0-209 15,0 0 0-15,50-76 0 16,-9 102 0-16,7 10 0 0,5 12 0 16,-2 6 0-16,1 8 0 15,-5 5 0-15,-12-5 0 16,-3-2 0-16,-11-4 0 15,-5-18 0-15,-5-8-44 16,-5-18-119-16,0-12-143 16,-6 0-4-16,0-20-59 15,0-12 16-15,-6-4 207 16,-6-8 145-16,-4 4 1 16,-2 8 151-16,-2 6 143 15,-4 8 35-15,-3 18 13 0,-6 0-114 16,-8 22-66-16,-3 18-33 15,-8 14-72-15,-1 4-57 16,0 8 0-16,1-4 0 16,5-3 0-16,12-9 0 15,11-14 0-15,10-6 0 16,12-16 0-16,2-10 0 16,0-4-45-16,16-26-137 15,1-6-417-15,-3 0-865 0</inkml:trace>
  <inkml:trace contextRef="#ctx0" brushRef="#br0" timeOffset="164843.76">12668 15529 1637 0,'0'0'571'16,"0"0"-78"-1,0 0-35-15,0 0-150 0,0 0-53 16,0 0-105-16,0 0-37 16,-7-4-53-16,39-1-9 15,17-3-51-15,18 0 0 16,10 2 0-16,6 2 0 16,-7 4-96-16,-9 0-126 15,-21 6-273-15,-19 10-175 16,-20 2-124-16</inkml:trace>
  <inkml:trace contextRef="#ctx0" brushRef="#br0" timeOffset="164970.57">12811 15757 1317 0,'0'0'398'0,"0"0"91"16,0 0-134 0,0 0-56-16,0 0-80 0,0 0-76 15,0 0-53-15,73 14-20 16,-3-32-70-16,52-8-103 15,-17 2-441-15,-12 4-752 0</inkml:trace>
  <inkml:trace contextRef="#ctx0" brushRef="#br0" timeOffset="165568.28">14166 15262 1605 0,'0'0'737'0,"0"0"-236"16,0 0-164-16,0 0-68 15,0 0-84-15,0 0-56 16,-58 142-33-16,55-82-47 16,3 1-4-16,5-3-22 15,24-4-13-15,11-12 7 16,13-12-17 0,7-16 12-16,7-14-2 0,-2 0-9 31,-3-24-2-31,-10-16 1 15,-17-8 0-15,-12-11 16 0,-19-3-14 0,-4-4 14 16,-20 4-4-16,-16 6-12 0,-12 12 1 31,-8 16 1-31,-7 20-2 16,-1 8 0-16,2 28-11 16,8 20-64-16,25 36-223 15,16-8-531-15,13-12-652 0</inkml:trace>
  <inkml:trace contextRef="#ctx0" brushRef="#br0" timeOffset="165930.99">15092 15543 1655 0,'0'0'830'0,"0"0"-341"15,0 0-142-15,0 0-47 0,0 0-144 16,0 0-80-16,0 0-16 16,-53 95-43-16,53-82 1 15,0-9-17-15,0 0-1 16,0-4 16-16,4 0-15 15,6-4 19-15,-2-14 1 16,1-4-20-16,-5 0 14 16,-1-1-15-16,-3 10 0 15,0-1-1-15,0 11 0 16,-9 3-13-16,0 0-73 16,3 22-241-16,3 0-373 15,3-1-493-15</inkml:trace>
  <inkml:trace contextRef="#ctx0" brushRef="#br0" timeOffset="166400.16">15478 15384 1352 0,'0'0'1036'15,"0"0"-469"-15,0 0-244 0,0 0-11 16,78-112-108-16,-36 94-107 15,3 8-23-15,-3 6-41 32,-4 4-26-32,-10 5 10 0,-5 26-17 0,-14 9-2 15,-9 4-10-15,0 2-48 16,-13 2 21 0,-10-8 8-16,-1-5 17 0,2-7 14 15,6-10 0 1,5-10 9-16,7-7 45 15,4-1-6-15,0 0 3 0,22-5-26 16,12-9-24-16,8-3 1 0,7 7-2 16,4 1 0-16,-2 9-1 15,-3 0-16 1,-11 19 1 0,-10 12-20-16,-12 1 3 15,-15 4 32-15,0 4-8 16,-29 0 9-16,-15-6 24 15,-12-2-4-15,-6 0 23 16,-1-10-11-16,8-4-14 16,10-10 0-16,19-8-18 0,14 0 0 15,12-8-85 1,36-32-170-16,11 0-432 0,6 8-496 0</inkml:trace>
  <inkml:trace contextRef="#ctx0" brushRef="#br0" timeOffset="166743.62">16380 15494 1861 0,'0'0'852'15,"0"0"-349"-15,0 0-47 16,0 0-243-16,0 0-114 16,0 0-37-16,-74 108-12 15,66-63-50-15,8-1 0 16,0-4 0-16,22-8 0 15,18-10 0-15,9-14-11 0,7-8-16 16,-1 0 17-16,-3-26-2 16,-10-6 11-16,-11-8 1 15,-13-8 9-15,-11-6 20 16,-7-1-6-16,-11-3-23 16,-25 6 0-16,-13 10 0 15,-13 18 0-15,-5 22 0 16,0 2 0-16,11 36 0 0,23 40-116 15,17-10-395-15,16-6-477 16</inkml:trace>
  <inkml:trace contextRef="#ctx0" brushRef="#br0" timeOffset="166979.78">16989 15284 2172 0,'0'0'870'16,"0"0"-411"-16,0 0-189 0,0 0-91 16,0 0-33-16,0 0-146 15,24 134 0-15,-21-68 0 16,-3 7 0-16,0-5 0 16,2-2 0-16,0-12 0 15,7-10-24-15,1-14-152 16,19-24-324-16,-2-6-372 15,-2-10-1038-15</inkml:trace>
  <inkml:trace contextRef="#ctx0" brushRef="#br0" timeOffset="167311.69">17452 15326 2376 0,'0'0'823'0,"0"0"-339"16,0 0-228-16,0 0-99 15,0 0-157-15,0 0 0 16,134 4 0 0,-99 22 0-16,-12 6 0 0,-15 6 0 15,-8 8 0-15,-19-2 0 16,-26 5-11-16,-11-3 10 0,-2-2 1 16,1-4 0-1,10-8 12-15,15-10-12 0,19-8 0 16,13-6 0-16,28-8 0 15,36 0 0-15,18-14 0 16,15-4 0-16,4-4 0 16,-5 4 0-16,-16 0 0 15,-20 2 0-15,-21 6 0 16,-26 0-45-16,-26 6-161 16,-24 1-476-16,-7 3-1011 0</inkml:trace>
  <inkml:trace contextRef="#ctx0" brushRef="#br0" timeOffset="175713.48">3166 16998 173 0,'0'0'1752'0,"0"0"-1445"16,0 0 61-16,0 0-34 16,0 0-129-16,0 0-93 15,-27-88-34-15,25 74 45 16,0 6-5-16,-3 8-23 0,0 0-2 15,-4 8-20-15,-4 28-13 16,-3 18-19-16,-3 12-26 16,-4 15 1-16,1 5-10 15,-5 2-6-15,0-4 14 16,1-2-13-16,-3-11 0 16,2-13-1-16,-2-14-2 15,0-16-8-15,0-12 2 16,-4-16-11-16,-3 0 11 15,1-16-16-15,1-16 8 16,6 2-7-16,7-2-10 0,9 14 15 16,10 4 6-1,2 6-4-15,2 8 4 0,23 0 0 16,4 8 11-16,9 14 0 16,5 2-4-16,1 6 5 15,5 2 0 1,-2-2 0-16,-2 2 6 0,-1-10-6 15,1 0 1-15,-1-12 2 16,1-6-2-16,-3-4-2 0,2-8 1 16,-3-12 0-16,-6-6 8 15,-3-4 1-15,-5 2 8 16,-10-2 7-16,-8-2-11 16,-4 2 5-16,-5 2 2 15,0 6-7-15,0-1 10 16,-12 14-5-16,1 5 12 15,-2 4 6-15,1 4-29 16,2 19-7-16,3 12-4 0,5 9 2 16,2-2-4-1,0-2 6-15,24-4 0 0,12-16-1 16,11-14-13-16,11-6-10 31,6-18-19-31,3-22-31 0,-5-4 8 0,-8-10 17 16,-12 0 34-16,-13 0 15 15,-15-5 1-15,-14 1 40 16,0-4 1-16,-7 10-9 16,-11 6 12-16,5 12-11 15,1 16 1-15,6 18 14 16,2 0-37-16,4 40-4 16,0 22-1-16,0 18-5 0,0 10 22 15,4 3-24-15,4 1 1 16,4-10 2-16,-1-16-3 15,-2-10 0-15,2-18 0 16,-4-13 1-16,-3-18-3 16,1-9 4-16,-1 0-2 15,5-27 22-15,2-22-16 16,8-9 11-16,4-4-17 16,6-2-3-16,12 8 2 15,10 6-47-15,49 1-99 16,-9 9-347-1,-4 16-548-15</inkml:trace>
  <inkml:trace contextRef="#ctx0" brushRef="#br0" timeOffset="176239.93">5761 17295 628 0,'0'0'1743'16,"0"0"-1386"-16,0 0 124 15,0 0-150-15,0 0-133 16,0 0-92-16,0 0-43 15,-135 114 32-15,87-33-1 16,-3 5-94-16,-2-2 0 16,2-8 0-16,6-10 0 15,5-12 0-15,11-18 0 0,9-13 0 16,6-19 0-16,3-4 0 16,3-31 0-16,-2-19 0 15,4-16 0-15,4-6 0 0,2-4 0 16,0 18 0-16,0 9 0 15,0 22 0-15,14 18 0 0,3 9 0 16,10 9 0-16,6 23 0 16,9 16 0-16,7 2 0 15,7 8 0-15,0 0 0 16,-3-4 0-16,-2-2 0 16,-9-7 0-16,-5-13 0 15,-9-10 0-15,-5-8-54 16,3-14-158-16,-5-18-475 15,-4-8-772-15</inkml:trace>
  <inkml:trace contextRef="#ctx0" brushRef="#br0" timeOffset="176743.87">6634 17431 2099 0,'0'0'692'16,"0"0"-240"-16,0 0-82 15,0 0-111-15,0 0-131 16,0 0-71-16,0 0-18 16,41-4-39-16,1 0 0 15,12 0 0-15,8-10 0 16,5 0 0-16,-3 2 0 15,-6-2-36-15,-10 10-149 0,-25 4-310 16,-11 0-256-16,-12 0-199 0</inkml:trace>
  <inkml:trace contextRef="#ctx0" brushRef="#br0" timeOffset="176870.64">6811 17664 1045 0,'0'0'1273'16,"0"0"-924"-16,0 0-34 15,0 0-21-15,0 0-139 16,0 0-89-16,218-26-66 16,-118-10-209-16,-3 4-664 0</inkml:trace>
  <inkml:trace contextRef="#ctx0" brushRef="#br0" timeOffset="177472.03">8479 17271 1273 0,'0'0'1185'15,"0"0"-659"-15,0 0-146 16,0 0-71-16,0 0-124 15,0 0-79 1,-135-44-40-16,104 58-22 0,-1 16-22 16,1 16-22-16,6 12 0 15,10 0 0-15,13 8 0 16,2-7 0-16,17-5 0 0,19-6 0 16,11-16 0-16,7-14 0 15,3-14 0 1,1-4 0-16,-2-14 0 0,-7-22 0 15,-11-4 0-15,-11-12 0 16,-14-3 0-16,-13-3 0 16,0-4 0-16,-31 4 0 15,-11 0 0-15,-10 8 0 16,-4 10 0-16,-2 14 0 16,5 16 0-1,10 10 0-15,14 14 0 0,19 30-60 0,18 38-427 16,26-8-381-1,6-10-605-15</inkml:trace>
  <inkml:trace contextRef="#ctx0" brushRef="#br0" timeOffset="177771.12">9181 17379 2519 0,'0'0'802'0,"0"0"-486"0,0 0-59 16,0 0-55-16,0 0-202 31,0 0 0-31,0 0 0 0,-31 80 0 0,27-66 0 16,-1 3 0-16,5-12 0 16,0-5 0-16,0 0-9 15,3-14 9-15,5-12 0 31,6-6 0-31,-5 0 0 0,-1 6-2 16,-1 8-14 0,-2 10-19-16,-3 8-44 15,0 0-59-15,7 30-78 16,0-2-150-16,3-2-536 0</inkml:trace>
  <inkml:trace contextRef="#ctx0" brushRef="#br0" timeOffset="178176.07">9589 17223 763 0,'0'0'1941'16,"0"0"-1260"-16,0 0-309 0,0 0-133 16,0 0-139-16,0 0-100 15,120-62 0-15,-75 62 0 16,-9 8 0-16,-5 18 0 15,-11 2 0-15,-9 8 0 16,-11 8 0-16,0 4 0 16,-11 6-3-16,-16 0-6 15,-6-1-8-15,0-7 17 16,-2-6 0-16,10-10 0 16,4-6 13-16,10-12 3 0,8-6-16 0,3-2 0 15,8-4 0-15,23 0 0 16,11 0 0-16,12-6 0 15,8-2 0-15,7 0 0 16,0-2 0-16,-3 6 0 16,-6 0-8-1,-8-2-55-15,-10-2-111 0,-1-10-305 16,-12 0-260-16,-12 0-775 0</inkml:trace>
  <inkml:trace contextRef="#ctx0" brushRef="#br0" timeOffset="178334.42">10407 17231 1898 0,'0'0'740'0,"0"0"-216"16,0 0-75-16,0 0-252 16,0 0-77-16,120-94-80 15,-71 77-40-15,-2 3-6 16,-3 5-162-16,-11 5-342 15,-16 4-563-15</inkml:trace>
  <inkml:trace contextRef="#ctx0" brushRef="#br0" timeOffset="178744.07">10427 17165 1401 0,'0'0'917'15,"0"0"-300"-15,0 0-239 16,0 0-88-16,0 0-119 15,0 0-55-15,0 0-58 16,-53 124-16-16,46-92-18 0,0 4-24 16,2-10-6-16,3 0-6 15,2-12-9-15,0-4 8 16,9-6 5-16,7-4 8 16,6 0 3-16,2-6 4 15,7-10-7-15,4 6 18 16,0-2 2-16,7 10 5 15,0 2-23-15,3 2 10 16,-3 20-12-16,-1 8-2 16,-6 11-4-16,-8 3 5 15,-7 6-6-15,-16-2 6 0,-4 2-6 16,-17-10 7 0,-28-4 9-16,-16-10-9 0,-7-8 0 15,-6-8 1-15,3-10 6 16,11 0 16-16,11-18-23 15,20-22-21-15,16 4-211 16,11 4-817-16</inkml:trace>
  <inkml:trace contextRef="#ctx0" brushRef="#br0" timeOffset="179438.97">12448 17455 2067 0,'0'0'734'15,"0"0"-394"-15,0 0 142 0,0 0-293 16,-134-64-70-16,83 30-68 16,-5-12-30-16,-7-6 9 15,1-6-14-15,2 0 5 16,5-6 5-16,12 1-26 15,14 11 0-15,20 6 0 16,9 16 0 0,15 8 0-16,28 12 0 0,6 10 0 0,4 0 0 15,-5 14 0 1,-13 12 0-16,-14 10-18 0,-21 4-9 16,-8 8 21-16,-34 2-9 15,-18 0 15-15,-9-1 0 16,-5-5 1-1,10-4 5-15,15-4-6 0,24-10 0 16,25-8 9-16,49-12-8 16,73-6 11-16,73-22 16 15,36-18-28-15,6-10-2 16,-21 0-17-16,-45 2-95 16,-51 16-352-16,-37 1-711 0</inkml:trace>
  <inkml:trace contextRef="#ctx0" brushRef="#br0" timeOffset="180112.22">13867 16776 2041 0,'0'0'968'0,"0"0"-483"15,0 0-115-15,0 0-138 16,16 142-232-16,-12-66 0 15,3 27 0-15,-1 27 0 16,-2 22 0-16,2 5 0 0,-4-33 0 16,2-40 0-1,3-34 0-15,-3-10 0 0,2-4 0 16,2-9 0-16,-2-5 0 16,-1-22-66-16,-5-4-26 15,0-37-61-15,0-13-52 16,0-12 5-16,0-28 16 15,-5-30 70-15,3-25 56 16,0-11 58-16,2 17 28 16,0 27 56-16,0 44 59 15,6 24 36-15,3 12 15 0,3 4-16 16,3 1-55-16,5 0-39 16,5 12-25-16,3 7-59 15,6 11 0-15,2 1 0 31,-1 9 0-31,-1 18 0 0,-10 5 0 0,-11 4 0 16,-13 0 0-16,0 4-30 16,-10 0 13-16,-17-10-5 15,-2 2 16-15,2-10 4 16,4-8 2-16,13-2 0 0,5-8 19 16,5-2-18-1,2-2 19-15,23 0-7 0,8 0-12 16,5 0 22-16,7 4-23 31,-3 4 0-31,-2 6-10 16,-7 4 14-16,-6 4-10 15,-13 9 4-15,-12-3 2 16,-2 8-6-16,-14-2 6 16,-15-2 0-16,-11 0 6 15,1-6 2-15,-4-4-2 0,7-4-6 0,12-10 0 16,11-8 0-16,13-8 0 15,29-36-135-15,15 0-521 16,7 4-717-16</inkml:trace>
  <inkml:trace contextRef="#ctx0" brushRef="#br0" timeOffset="180269.83">14847 17070 641 0,'0'0'1804'16,"0"0"-1192"-16,0 0-303 15,0 0-15-15,0 0-164 16,0 0-104 0,150-36-26-16,-90 28-303 0,-14 4-517 15,-19 4-822-15</inkml:trace>
  <inkml:trace contextRef="#ctx0" brushRef="#br0" timeOffset="180411.6">14845 17289 1800 0,'0'0'804'16,"0"0"-418"-16,0 0 119 16,0 0-294-16,0 0-77 15,167 0-82-15,-89-30-52 16,29-24-142-16,-20 10-481 16,-17-2-569-16</inkml:trace>
  <inkml:trace contextRef="#ctx0" brushRef="#br0" timeOffset="180710.31">15514 16914 1861 0,'0'0'795'16,"0"0"-423"-16,0 0 144 15,0 0-282-15,-110 116-60 16,95-72-30-16,8 6-144 16,4-1 0-16,3-3 0 15,6-8 0-15,15-10 0 16,6-10 0-16,7-10 0 15,6-8 0-15,-2-8 0 16,0-20 0-16,-5-12 0 16,-8-4 0-16,-10-14 0 0,-8-5 0 15,-7-7 0-15,-5 6 0 16,-24 2 0-16,-11 10 0 16,-10 24 0-16,-6 20 0 15,2 12 0-15,4 40-8 16,13 14-167-16,24 36-303 15,13-18-313-15,0-9-808 0</inkml:trace>
  <inkml:trace contextRef="#ctx0" brushRef="#br0" timeOffset="180977.84">15926 17093 1448 0,'0'0'1197'0,"0"0"-514"15,0 0-359-15,0 0-78 16,0 0-101-16,0 0-92 16,0 0-53-16,49 22 0 15,-47-4 0-15,-2 0-3 16,0-4-48-16,0-2-39 16,0-6-2-16,0-6 35 15,0 0 30-15,0-14 5 16,0-8-71-16,2-19-120 0,9 9-278 15,-1 2-767-15</inkml:trace>
  <inkml:trace contextRef="#ctx0" brushRef="#br0" timeOffset="181372.87">16291 16882 2160 0,'0'0'864'0,"0"0"-347"16,0 0-193-1,0 0-93-15,0 0-231 0,114-78 0 16,-83 78 0-16,0 0 0 16,-2 16 0-16,-5 8 0 15,-6 10 0-15,-9 2 0 16,-9 0 0-16,0 4 0 15,-27 4 0-15,-13-4 0 16,-4 5 0-16,-3-9 0 16,5 0 0-16,9-8 0 0,12-6 0 15,17-10 0-15,4-8 0 16,42-4 0-16,22-4 0 16,21-14 0-16,7-4 0 15,-1 0 0-15,-12 0 0 16,-19 8 0-1,-20 2 0-15,-20 6 0 0,-20 6 0 16,0-4 0-16,-34 4 0 16,-2-4-471-16,3 4-1056 0</inkml:trace>
  <inkml:trace contextRef="#ctx0" brushRef="#br0" timeOffset="182531.31">19281 12316 1525 0,'0'0'586'0,"0"0"-439"0,0 0 77 15,0 0 98-15,0 0-59 16,0 0-103-16,0-78-100 15,0 132-24-15,4 52 60 16,10 58-5-16,-1 39-11 16,-4 22-29-16,-9 7 12 15,0-9-12-15,0 14-2 16,0 13-4-16,0 13-34 16,16 18 8-16,7 4-4 15,10 7-15-15,5 11 12 16,8 0-11-16,3 1 7 15,3 5 4-15,4-10-12 16,-1-14-17-16,-2-17 16 0,-5-13 1 16,-13-10 6-1,-15-21 0-15,-9-19 3 0,-6-23-9 16,-5-17-3-16,0-21 3 16,-7-28 13-16,-7-25 20 15,-1-29 14-15,-1-14-14 16,1 0-11-16,-1-6-1 15,3-2-21-15,3-14 0 16,6-13 0-16,4-12-3 16,0-1-3-16,0 0-26 15,14-18 20-15,5-14-37 0,6-48-151 32,-5 6-506-32,-7-8-1332 0</inkml:trace>
  <inkml:trace contextRef="#ctx0" brushRef="#br0" timeOffset="192575.06">20255 12312 1181 0,'0'0'602'0,"0"0"-105"16,0 0 1-16,0 0-135 15,0 0-71-15,0 0-111 16,-7-22-44-16,-2 20-40 16,-6-2-47-16,-8-2-16 0,-10-2-34 15,-5-4 1-15,-2-2-2 16,2-4 2-16,7 2 0 15,8 0 0-15,10 4 5 16,9 3 9-16,4 5-15 16,4 4-10-16,28 0-4 15,17 0 10-15,13 0 4 16,7 7 0-16,0-1-23 16,-7-4-13-16,-10 0-10 15,-17-2 19-15,-14 0 27 16,-13 0 0-16,-8 0 35 15,0-6 16-15,0-2-33 16,-4 2 15-16,-3 6-14 0,2 0-2 16,-1 6-8-16,-1 24-9 15,1 18 0-15,2 16 0 16,4 12 0-16,0 6 6 16,0 3-6-16,0-5 0 15,-6-4 0-15,-2-6 0 16,-10-12-1-16,-2-9-1 15,-7-16 2-15,2-12 0 16,-1-17-5-16,2-4 4 16,1-29-11-16,5-17-4 15,9-13 5-15,9-6-4 0,0 1-3 16,19 8 3-16,14 8-9 16,9 10 8-16,7 7 4 15,6 5 6-15,1 4 6 16,0 1 0-16,-4-1-1 15,-8-1-26-15,-9-1-2 16,-8 2 20-16,-9-2 8 16,-9-2 1-16,-5 2 11 15,-2 2-5-15,-2 4 6 16,0 6 3-16,0 8 19 0,0 4 5 16,0 6-7-16,0 26-22 15,0 18 7-15,0 12-1 16,0 9 4-16,0-2-10 15,0-2-8-15,3-11-2 16,4-12 1-16,0-12-1 16,-3-14 1-16,0-10-1 15,1-8-12-15,1 0-4 16,1-20-1-16,2-10 16 16,4-2-8-16,-1 6 9 15,-1 6 0-15,-3 12 0 0,2 8-8 16,3 0 1-16,5 20 7 0,6 8 6 15,5 2-5-15,7 2 0 16,6-4 5-16,4-6-6 16,6-12 0-16,2-8-18 15,-6-2-24 1,-5-12 2 0,-10-16 4-16,-8-8 21 15,-14-6 15-15,-9-8 0 16,-2 0 2-16,0 3-2 15,-15 11 1-15,1 17 4 0,1 16 17 16,1 6-6-16,4 30-16 16,3 18 0-16,5 5 0 15,0 2 6-15,9-6-6 16,18-8 0-16,4-12-1 16,7-12 1-16,-3-14 12 15,4-6-4-15,-6-9 5 16,-2-22 8-16,-4-7-13 15,-5-4 7-15,-4 0 4 0,-5 6-4 16,-3 8 3-16,-4 11-3 16,-2 14-1-16,1 3-14 15,1 7 7-15,6 24 2 16,-1 5 0-16,7 4 3 16,-1-2-12-16,2-4-18 15,-2-10-13-15,-1-10-19 16,-3-10 8-16,3-4-13 15,2-4 16-15,4-20 27 0,5-8 11 16,2-4 2-16,0 2-1 16,-3 8 1-16,-3 12-1 15,-4 10 2-15,0 4 19 16,-4 12 16-16,1 14 10 16,-3 6-26-16,5 2-21 15,5-2-81-15,16 2-278 16,-3-12-465-16,-3-6-990 0</inkml:trace>
  <inkml:trace contextRef="#ctx0" brushRef="#br0" timeOffset="192875.8">22984 12126 2074 0,'0'0'782'0,"0"0"-458"15,0 0 60-15,0 0-155 0,0 0-100 16,-4 150-37-16,-5-66-10 16,-2 13-82-16,2 1 0 15,4-16 0-15,3 2 0 16,2-14 0-16,0-15 0 15,13-23-68-15,12-20-169 16,20-41-261-16,-5-21-209 16,-7-10-284-16</inkml:trace>
  <inkml:trace contextRef="#ctx0" brushRef="#br0" timeOffset="193174.31">23296 12278 1832 0,'0'0'748'0,"0"0"-425"16,0 0 35-16,0 0-58 15,0 0-143-15,-88 102-62 16,42-74-52-16,-7 0-20 16,-10-3-22-16,-3-3-1 15,3-4-3-15,15-4-3 16,14-4 5-16,21-2 0 16,13 0-19-16,8 4 19 15,31 4 1-15,11 4 9 0,11 2 6 16,5 2-10-1,2 2-4-15,-4 2-1 0,-5 0 6 16,-7-2 4-16,-9 0-10 16,-9-2-12-16,-8-3-23 15,-8-6-79-15,-4-1-148 16,17-7-304-16,-5-3-97 16,5-4-126-1</inkml:trace>
  <inkml:trace contextRef="#ctx0" brushRef="#br0" timeOffset="193709.87">23880 12685 155 0,'0'0'1399'0,"0"0"-783"16,0 0-77-1,9-120-58-15,-9 85-219 0,-7 8-55 0,-15 4-48 16,-7 9-59-16,-12 12-17 16,-3 2-22-16,-2 22-27 15,-1 17-34-15,7 7 0 16,11 4 0-16,11-6 0 15,11-6 0-15,7-10 0 16,0-12 0 0,15-12-15-16,6-4 9 0,3-10 6 15,1-18 10-15,2-8 1 0,-3-2-11 16,-6 4 0-16,-5 6 0 16,-4 12 0-16,-4 8 0 15,-3 8 0-15,2 2 0 31,5 20 0-31,7 8 0 0,9 6 0 0,10-2 0 16,9-6 0-16,10-10-39 16,4-14-39-16,-2-4 0 15,-8-24 3-15,-7-18 34 16,-10-12 29-16,-11-14 12 16,-6-23 5-1,-10-23 22-15,-4 6-14 16,0 15 11-16,0 25 3 0,-2 34 6 0,-5 13 51 15,-2 16 26-15,0 13-110 16,-4 61 0-16,1 7 0 16,6 18 0-16,2 8 0 15,4-17 0-15,0 2 0 32,8-10 0-32,8-17 0 15,2-18 0-15,2-20 0 16,5-20-137-16,14-26-137 15,-5-22-294-15,-3-8-389 0</inkml:trace>
  <inkml:trace contextRef="#ctx0" brushRef="#br0" timeOffset="194098.65">24479 12302 811 0,'0'0'1409'16,"0"0"-796"-16,0 0-257 15,0 0-54-15,0 0-126 16,0 0-74-16,0 0-17 15,96 62-37-15,-54-62-28 16,1 0-16-16,-7 0-4 16,-10 0-18-16,-10 0 3 15,-12-2 8-15,-4 2 7 0,0 0 9 16,-4 14-2-16,-14 10 14 16,-4 8-20-16,-7 4-1 15,-3 3 0-15,1-2 6 16,0 0-4-16,6-7 5 15,6-6-6-15,9-6 6 16,8-6-7-16,2-2-7 16,5-2 7-16,17-2 11 15,11 0-4-15,9 0 13 16,8-2-14-16,4 2 8 16,-4-2-14-16,-3 2-6 15,-11-2 5-15,-11 0-24 0,-12-2-31 0,-8 0-16 16,-5-2-52-16,-10 0-80 31,-9-2-276-31,-6-10-482 0</inkml:trace>
  <inkml:trace contextRef="#ctx0" brushRef="#br0" timeOffset="194273.58">24152 12158 2508 0,'0'0'783'16,"0"0"-292"-16,0 0-275 16,0 0-118-16,118-35-98 15,-42 23 0-15,12 1 0 16,31-3 0-16,-24 3-315 16,-18 4-1314-16</inkml:trace>
  <inkml:trace contextRef="#ctx0" brushRef="#br0" timeOffset="196168.71">26164 12204 1672 0,'0'0'519'0,"0"0"-51"16,0 0 25-16,-132-54-198 15,84 54-126-15,-2 4-50 16,2 28-25-16,0 12-8 16,9 14-20-16,12 6-21 15,11 5-11-15,16-1-22 16,4-2 2-16,32-10-13 15,15-8 0-15,14-14-2 16,9-14 1-16,5-14-14 16,2-6 5-16,-6-6-7 0,-5-20 6 15,-10-10 10 1,-13-6 0-16,-14-8 7 0,-13-5-6 16,-9 1-1-16,-11 7 8 15,0 10-7-15,-6 15 7 16,-17 16 12-16,-4 6-7 15,-4 22-13-15,-5 22-3 16,5 13 3-16,7 7 3 16,11 2-3-16,13-6-8 15,2-8-1-15,33-12-30 16,15-14 6-16,8-14 7 16,0-12 1-16,-3-3 24 15,-8-28 1-15,-9-7 0 16,-12-6 20-16,-5-6-3 0,-6 1 13 15,-6 9-12-15,-2 12-11 16,-5 13 16-16,-2 12-13 16,0 3 6-16,0 23-16 15,0 15 0-15,0 6 0 16,5 4 0-16,3-4 0 16,8-12 0-16,1-8-36 15,4-16-20-15,4-8 14 16,1-2-9-16,0-26 33 15,3-8 11-15,-2-8 6 0,-2 2 1 16,-5 1 0 0,-5 14 13-16,-5 10 20 0,-6 14-6 15,-1 3 13-15,-3 15-20 16,2 17 5-16,4 9 4 16,5 3-29-16,7 0 9 15,7-8-9-15,6-8-36 16,2-12 6-16,3-14-10 15,-3-2 18-15,1-20 21 16,-8-16-9-16,-1-10 10 16,-4-10 17-16,-6-10-16 15,-5-8 14-15,-2-9-7 0,-4 3-8 16,-4 8 12-16,0 15-3 16,0 24 25-16,0 23 24 15,0 10-58-15,-4 34 0 16,2 22 0-16,2 16 0 15,0 10 0-15,8-2 0 16,17-8 0-16,4-13 0 16,4-15 0-16,-1-18-20 15,-3-18-1-15,0-8 8 16,2-6 12-16,0-22-9 16,0-10 10-16,3-8 7 0,-1-1-1 15,-2 3 8-15,-2 8-4 16,-5 12 1-16,-2 14 6 15,-1 10-17-15,-1 6 0 16,2 26 0-16,0 11 0 16,-3 8 0-16,-4 3 0 15,-9-1-47-15,-4-11-47 16,-2-12-32-16,0-12 12 16,-15-16 72-16,-3-2 24 15,3-14 18-15,3-20 7 16,12-8 28-16,0-8 2 15,20 0-10-15,18 1 2 16,14 12-11-16,6 6-17 0,8 13-1 16,-1 10-16-16,-1 8-89 15,-6 0-12-15,-10 0-39 16,-13 0 51-16,-10 4 33 16,-12-2 50-16,-9-2 22 15,-4 0 24-15,0 0 60 16,0-10 10-16,-6-2-1 15,-10 2 18-15,-6 2 6 0,-3 8-40 16,-6 0-28-16,0 20-23 16,-2 12-5-16,8 7-14 15,7 1-6-15,13-3-1 32,5-5-6-32,12-10 6 0,17-7-9 0,5-13 8 15,-1-2 1-15,0-10 12 16,-4-15 2-16,-2-1 25 15,-8 2-3-15,-5 5-2 16,-3 6-1-16,-4 11-28 16,-3 2-5-16,8 4-14 15,1 18 13-15,9 4 1 0,7 5-21 16,7-5-21-16,4-6-25 16,3-12-34-16,-4-8-1 15,-1-2 14-15,-7-26 29 16,-6-13 37-16,-7-9 13 15,-5-8 9-15,-4-10 0 16,-2-8 9-16,-3-4 9 16,-1-3 13-16,-1 7-1 15,-2 16 23-15,0 22 53 16,0 28-2-16,0 14-62 16,0 46-23-16,-2 34 2 15,-1 5-13-15,3 5-7 0,0 0-1 31,7-24 0-31,13 0 0 0,4-19-30 0,5-19-6 16,4-18 2-16,1-14 16 16,2-4 11-16,-2-24 7 15,-3-8 7-15,0-4 10 32,-2 0 14-32,-5 5-17 15,-4 11-1-15,-6 10-7 0,-3 14-6 16,-5 0 0-16,1 26 6 15,0 8 15-15,2 8-13 0,2 1-8 16,3-3-1-16,3-8-38 16,5-10-21-16,5-12-22 15,0-10 10-15,0 0 6 16,2-42 18 0,-10 2-146-16,-3 0-576 0</inkml:trace>
  <inkml:trace contextRef="#ctx0" brushRef="#br0" timeOffset="196374.09">29258 11995 2965 0,'0'0'746'0,"0"0"-470"15,0 0-167-15,0 0-109 16,0 0 0-16,0 0 0 15,0 0 0-15,-55-26-616 16,15 26-983-16</inkml:trace>
  <inkml:trace contextRef="#ctx0" brushRef="#br0" timeOffset="196578.24">27258 12224 2652 0,'0'0'760'16,"0"0"-382"-16,0 0-72 15,0 0-306-15,0 0 0 16,195-33 0-16,-43 8 0 16,-18 0-8-16,-9 3-821 0</inkml:trace>
  <inkml:trace contextRef="#ctx0" brushRef="#br0" timeOffset="197446.03">29724 12583 1679 0,'0'0'733'0,"0"0"-143"16,0 0-113-16,0 0-239 16,0 0-97-16,0 0-45 15,0 0-15-15,71-8-52 16,-35-19-10-16,2-5-6 15,0-8-13-15,-5-10 0 16,-4-8 0-16,-4-12 0 16,-8-26 0-16,-5-24 0 15,-8 9 0-15,-4 15 0 16,0 26 0-16,-8 36 0 0,-9 11 0 16,-5 18 0-16,-4 9 0 15,-13 58 0-15,-3 38 0 16,7 30 0-1,8-3 0-15,14-23 0 0,13-34 0 16,0-20 0-16,7 3 0 16,12-3 0-16,8-2 0 15,6-18 0-15,1-18-35 16,4-12 34-16,-2 0-7 16,-1-21 8-1,-1-8-4-15,-3-7 10 16,-4 1-3-16,-3 5 13 15,-9 10-10-15,-3 11 11 16,-5 9-17-16,-3 7 0 16,0 26 0-16,1 4 0 15,4 8 0-15,2-4 0 16,2-4 0-16,7-9 0 16,5-10-9-16,2-10-2 15,4-8 10-15,2 0-17 0,3-22 13 16,-1-6 5-16,1-6 0 15,-1-2 12-15,-6 2 3 16,-2 2 2-16,-9 7-17 16,-9 11 0-16,-5 12 0 15,-4 2 0-15,0 18 0 16,-10 24 0-16,-9 16 0 16,2 13 0-16,-1 7 0 15,3 4 0-15,3 0 0 16,3 1 0-16,7-3 0 15,0-6 0-15,0-8 0 0,-2-8-9 16,-8-9 8-16,-3-13-7 16,-10-12 8-16,-6-12 0 15,-7-10 1-15,-11-2 8 16,-5-14-9-16,-4-19-20 16,-15-36-112-16,15 4-388 15,16-1-488-15</inkml:trace>
  <inkml:trace contextRef="#ctx0" brushRef="#br0" timeOffset="197604.58">30283 12119 1894 0,'0'0'854'0,"0"0"-479"16,0 0-38-16,0 0-120 15,176-11-139-15,-102 7-78 16,15-3-12-16,-19 3-255 16,-20-2-614-16</inkml:trace>
  <inkml:trace contextRef="#ctx0" brushRef="#br0" timeOffset="199911.31">31542 12372 1262 0,'0'0'619'0,"0"0"-258"16,0 0 196-16,0 0-295 15,0 0-115-15,0 0 19 16,0 0-13-16,60-102-21 0,-60 80-30 16,0 2-5-16,-6 0 7 15,-19 6-40-15,-8 4-25 16,-9 10-8 0,-10 3-31-16,-2 30 0 0,-1 15 0 15,8 10 0-15,10 6 0 16,14-1 0-16,17-9 0 15,6-13 0-15,15-10-32 16,18-15 12-16,8-16 5 16,3 0 9-16,-2-26 6 15,-1-10 1-15,-8-11 16 16,-6 1 8-16,-8-2 5 16,-5 6-30-16,-5 10 0 0,-5 12 0 15,-2 14 0-15,-2 6 0 16,0 14 0-16,0 20 0 15,5 12 0-15,9 4 0 16,6 0 0 0,11-7 0-16,7-11 0 0,6-14-3 15,1-12-27-15,-5-6 0 16,-5-14 8-16,-8-16 14 16,-6-10 8-16,-6-4 1 15,-7-7 4-15,0 1-5 0,-6 6 0 16,0 10 6-1,-2 12 30-15,2 14 9 0,3 8-45 16,3 0 0-16,6 6 0 16,9 16 0-16,0 2 0 15,9 4 0-15,-3-2 0 16,0 0 0-16,-5-2 0 16,-3-2 0-16,-4-2 0 15,-3-4 0-15,-3-2-23 16,2-4-17-16,-2-2-20 15,5-4 1-15,4-4 14 16,5 0 18-16,-4-1 2 16,6-20 11-16,0-5 13 0,-2-8 0 15,-3-8 1-15,-7-2 12 16,-3-2 3 0,-8 2 9-16,-1 10 12 15,-3 8 6-15,0 12 29 0,0 10-11 16,-14 4-25-16,-4 7-35 15,-2 24 0-15,3 7 0 16,3 6 0-16,9 2 0 16,5-2 0-16,11-2 0 15,23-8 0-15,15-10 0 16,11-7-12-16,11-13 6 0,8-4-3 16,-6-4-11-16,-4-23 13 15,-11-5-7-15,-11-8 14 31,-12-6 0-31,-10 0 0 0,-12 2 1 0,-9 6-1 16,-4 12-46 0,-6 14-98-1,-11 7-219-15,-8 5-680 0</inkml:trace>
  <inkml:trace contextRef="#ctx0" brushRef="#br0" timeOffset="202243.87">20041 14151 1177 0,'0'0'324'0,"0"0"1"16,0 0 53-16,0 0-12 15,0-108 6-15,0 98-47 16,0 7-18-16,0 3-94 16,0 0-105-16,0 22-35 15,-2 10-14-15,-2 7-41 16,4 3-9-16,0-6-9 15,0-8-16-15,0-10-11 16,4-8-12-16,0-8-6 16,3-2 24-16,-5-6 21 0,0-18 10 15,-2-10 7-15,0-6-7 16,0-2 16-16,-15 4-5 16,-5 6 13-1,-3 11 5-15,-2 20-6 16,-3 1-33-16,-6 27 0 15,-4 27 0-15,1 21 0 16,1 11 0-16,9 8 0 16,9 3 0-16,14-11 0 15,4-6 0-15,12-14 0 0,25-12 0 16,12-14 0-16,16-13 0 16,8-22 0-16,3-5-9 15,-2-1-92-15,-10-17-125 16,-12-5-127-16,-12-3-220 15,-16 8-18-15,-11 0-81 0</inkml:trace>
  <inkml:trace contextRef="#ctx0" brushRef="#br0" timeOffset="202670.21">20393 14610 1517 0,'0'0'909'16,"0"0"-282"-16,0 0-155 15,0 0-241-15,0 0-76 16,0 0-79-16,0 0 33 15,-29 106-109-15,22-61 0 16,1-4 0-16,6-2 0 16,0-7 0-16,0-8 0 15,0-8-27-15,0-6-50 16,6-10-17-16,1 0 16 16,5-14 30-16,1-22 43 15,3-7 5-15,1-4 1 0,1 0 0 16,-1 7 17-16,-1 12 15 15,-3 12-1-15,-3 8 10 16,-6 8-29-16,1 0 26 16,-3 0-13-16,0 18-2 15,-2 4-14-15,0 2-10 16,-4 4-25-16,-17-2 16 16,-1 1-14-16,2-5 17 15,2-4 5-15,7-4-8 16,9 0 8-16,2-2 1 15,2 0-5-15,23-2 4 16,8 0 2-16,11-2-2 16,6-8 1-16,6 0-21 0,-1 0-92 15,1 0-263-15,4 2-302 16,-15 2-98-16,-12 4-705 0</inkml:trace>
  <inkml:trace contextRef="#ctx0" brushRef="#br0" timeOffset="203301.45">21035 14852 1129 0,'0'0'636'0,"0"0"-313"0,0 0 71 16,0-104-41-16,0 70-110 15,-11 10-51 1,-7 6 24-16,-7 14-24 0,-4 4-45 16,-2 14-74-16,0 22-26 15,4 7-17-15,9 7-23 16,10-6-6-16,8-4-1 15,0-8-3-15,11-10-8 16,11-16-23-16,5-6 13 16,-1-2 19-16,-1-24-7 15,-3-4 9-15,-7-2 5 16,-3-3-5-16,-5 7 18 16,-3 9 1-16,-2 6 2 0,0 9 18 15,2 4-25-15,4 0-13 16,7 14 11-16,5 13 1 15,7 0-4-15,9 4-4 16,1-5-5-16,5-8-46 16,-1-8-40-16,-3-10-44 15,-9 0-19-15,-4-22 40 16,-10-10 70-16,-4-4 28 16,-4-10 11-16,-7-3 70 15,0-1 37-15,0 2-5 16,0 8 3-16,-7 14 4 0,2 8 5 15,3 18-114 1,0 0 0-16,2 22 0 0,0 20 0 31,0 14 0-31,0 4 0 0,12 2 0 0,1-5 0 16,-1-11 0-16,2-12 0 16,-7-10 0-16,-3-12 0 15,-2-8 0-15,-2-4 0 16,0-4 0-16,0-18 0 15,0-14 0-15,0-3 0 0,0-2 0 16,0 1 0-16,14 5 0 16,9 11 0-16,5 2 0 31,8 10-54-31,27 6-162 0,-8 6-344 0,-4 0-456 0</inkml:trace>
  <inkml:trace contextRef="#ctx0" brushRef="#br0" timeOffset="203631.26">21935 14646 2076 0,'0'0'878'0,"0"0"-365"0,0 0-190 16,0 0-151-16,0 0-92 16,0 0-61-16,0 0-19 15,20-24 0-15,13 24 1 16,5 0-1-16,5 4-22 15,-3-4-20-15,-7 2 12 16,-8-2 15-16,-12 0 3 16,-9 4 12-16,-2 0 0 15,-2 4 6-15,0 8 21 16,-11 8-14-16,-13 4-4 16,-10 8-9-16,-8 0-4 15,-1 5-16-15,1-7 7 16,9-2 8-16,11-6 5 0,15-6 0 15,7-6 1-15,23-2 8 16,23-12-1-16,12 0-5 16,9 0-3-16,-5-14-74 15,-8-8-209-15,-21 0-302 16,-24 8-363-16</inkml:trace>
  <inkml:trace contextRef="#ctx0" brushRef="#br0" timeOffset="204331.94">20351 13798 1258 0,'0'0'616'15,"0"0"-125"-15,0 0-23 16,0 0-168-16,0 0-30 15,0 0-68-15,0 0-88 16,-74-58-42-16,69 54-16 16,5 2 1-16,-2 2-6 15,2 0-20-15,0 0 16 16,0 0-32-16,0 0 9 16,7 0-3-16,17 0-18 0,22 0-3 15,18 2 0-15,11 0 0 16,12-2 0-16,-4 0 0 0,-10-4 0 15,-15-4-11-15,-22-4-14 16,-18 0 13-16,-18 0 12 16,0-5 0-16,-18 2 13 15,-9-3-7-15,0 1-6 16,6 5 0-16,5 5 0 16,7 0 11-1,5 6-10-15,4-2 16 0,0 3-17 16,0 0 0-16,0 0-3 15,6 0-10-15,17 0 8 16,3 8 4-16,6 5 1 0,-1 5 0 16,-2 1 10-16,-10 6-10 15,-3 1 0 1,-9 2 1-16,-7 0 1 0,0 4 7 16,-14 2-9-16,-19-4 0 15,-12 4 0-15,-10 8-140 16,8-8-339-16,18-9-640 0</inkml:trace>
  <inkml:trace contextRef="#ctx0" brushRef="#br0" timeOffset="205009.45">22888 14477 1380 0,'0'0'642'0,"0"0"-88"16,0 0 31-16,0 0-218 16,0 0-154-16,0 0-84 15,0 0-86-15,45-5-13 16,6-5-15-16,11 2-15 15,3-6-15-15,-3 4-112 0,-10 3-160 16,-19 6-188-16,-19 1-51 16,-14 0-13-16,-18 15 309 15,-26 10 7-15,-12 3 199 16,-2 4 24-16,6 2 177 16,12-4 107-16,16-2 16 15,15-4 4-15,9-4-55 16,11-6 4-16,32-6-79 15,17-6-89-15,36-2-63 16,48-20-22-16,-16-8-333 16,-13-2-983-16</inkml:trace>
  <inkml:trace contextRef="#ctx0" brushRef="#br0" timeOffset="205797.21">24283 14177 1974 0,'0'0'813'0,"0"0"-230"15,0 0-86-15,0 0-268 0,0 0-229 16,0 0 0-16,0 0 0 15,-7 174 0-15,3-37 0 16,2 11 0-16,0-8 0 16,2-29 0-16,0-35 0 15,0-18 0-15,0-12 0 16,0 2 0-16,0 0 0 16,0-7 0-16,0-19 0 15,0-12 0-15,0-10 0 16,0 0 0-16,-5-23 0 15,-9-14 0-15,1-16 0 16,-3-31-3-16,6-36 3 0,10-42 3 16,0-17-3-16,22 2 0 15,11 21 0-15,-6 52 0 16,-4 32 0-16,-10 32 0 16,-5 19 0-16,-1 7 0 15,-2 6 0-15,2 2 0 16,-5 6 0-16,4 0 0 15,8 4 0-15,4 19 0 16,2 3 0-16,1 6 0 16,-4 4-60-16,-9 4-59 15,-8-4 23-15,-2 0 23 0,-23-2 35 16,-6-2 38-16,2-10 21 16,8-6 17-16,4-6 7 15,13-5-3-15,4-4-12 16,0-1-11-16,2 0 23 15,21 0-15-15,10 0-4 16,7 4-14-16,9 0-4 16,0 2-5-16,0 4-20 15,-7 6-13-15,-7 6-16 16,-16 1-10-16,-10 4-13 16,-9 4 24-1,-7-5 14-15,-22-2 25 0,-11-4 9 0,-4-4 39 16,-3-4 7-16,5-6 10 15,5-2-8-15,16-4-20 16,7 2-2-16,10-2-26 16,4 0 0-16,0 0-78 15,4 0-130-15,35 0-247 16,-2 0-262-16,-1 0-386 0</inkml:trace>
  <inkml:trace contextRef="#ctx0" brushRef="#br0" timeOffset="206105.74">25208 13868 2318 0,'0'0'776'0,"0"0"-212"0,0 0-331 16,0 0-131-16,-98 125-36 31,56-31-29-31,0 26-37 0,13 20 0 0,15-11 0 16,14-29 0-16,6-30 0 15,23-22 0-15,14 6 0 16,10-4 0-16,7-1 0 31,0-13 0-31,-6-14 0 0,-12-16-63 16,-6-12-203-16,-16-22-346 15,-6-6-393-15</inkml:trace>
  <inkml:trace contextRef="#ctx0" brushRef="#br0" timeOffset="206343.25">25683 14109 1622 0,'0'0'747'16,"0"0"-64"-16,0 0-89 15,0 0-291-15,0 0-156 16,0 0-147-16,0 0 0 16,-27 28 0-16,18 34 0 0,-3 14 0 15,4 4 0 1,1 1 0-16,3-5 0 0,2-10 0 16,2-10 0-16,0-12 0 15,0-18-132-15,15-26-416 16,5 0-248-16,-3-26-398 0</inkml:trace>
  <inkml:trace contextRef="#ctx0" brushRef="#br0" timeOffset="206547.61">25855 14395 2080 0,'0'0'909'0,"0"0"-361"16,0 0-224-1,0 0-89-15,0 0-235 0,0 0 0 16,0 0 0-16,158-22 0 15,-96 13 0 1,0 0 0-16,-4 1 0 0,-16 2 0 16,-13 4 0-16,-16 0 0 15,-13 2-143-15,0 0-455 16,-13 6-676-16</inkml:trace>
  <inkml:trace contextRef="#ctx0" brushRef="#br0" timeOffset="208545.65">27044 14145 1328 0,'0'0'481'0,"0"0"-10"15,0 0 21-15,0 0-171 16,0 0-44-16,0 0-41 16,0 0-55-16,2-62-53 15,-2 62-58-15,-7 1-16 16,-13 20 0-16,-13 9-51 15,-7 12-3-15,-4 8 0 16,-1 4 0-16,-2-2 0 16,7-2 0-16,2-6 0 15,5-5 0-15,6-10 0 16,6-8 0-16,6-9 0 16,4-6 0-16,2-6 0 0,0 0 0 15,1-22 0 1,-2-13 0-16,3-5 0 0,3-7 0 15,4 0 0-15,0 5 0 16,0 10 0-16,7 10 0 16,9 10 0-1,5 6 0-15,4 6 0 0,6 0 0 16,5 4 0-16,0 16 0 16,0 8 0-16,-5 6 0 15,-2 1 0-15,-2 5 0 16,-6 0 0-16,-3 2 0 0,0-8 0 15,-2-4 0 1,-1-6 0-16,1-8 0 0,-3-6 0 16,3-8 0-16,-3-2 0 15,3 0 0-15,-1-10-14 16,6-12-23-16,8-16-80 16,-5 4-254-16,-2 4-533 0</inkml:trace>
  <inkml:trace contextRef="#ctx0" brushRef="#br0" timeOffset="209078.3">28002 14026 380 0,'0'0'2058'16,"0"0"-1414"-16,0 0-67 16,0 0-316-16,0 0-165 15,0 0-62-15,-125 123-4 16,81-45-14-16,-3 10-16 0,2-2 0 16,10-5 0-16,4-15 0 15,10-16 0-15,11-16 0 16,4-16 0-16,6-16 0 15,0-2 0-15,0-20 0 16,6-24 0-16,9-16 0 16,5-14 0-1,5-25 0-15,1 7 0 16,3 0 0-16,0 8 0 0,-7 27 0 16,-4 9 0-16,-5 28 0 15,-4 20 0-15,3 4 0 0,-1 41 0 16,7 19 0-1,3 14 0-15,6 8 0 0,4-4 0 16,1-3 0-16,-1-15 0 16,-2-10 0-16,-7-16 0 15,-9-14 0-15,-5-10-107 16,-6-12-110-16,-2-4-68 16,-14-18-283-16,-9-6-432 0</inkml:trace>
  <inkml:trace contextRef="#ctx0" brushRef="#br0" timeOffset="209237.09">27732 14422 1787 0,'0'0'779'15,"0"0"-239"-15,0 0-243 0,0 0-119 16,0 0-23-16,118-13-46 16,-58 8-62-1,5-2-40-15,-1 1-7 0,-4-2-89 16,-1-2-220-16,-17-4-428 0,-15 0-495 15</inkml:trace>
  <inkml:trace contextRef="#ctx0" brushRef="#br0" timeOffset="209473.62">28398 13676 2006 0,'0'0'770'15,"0"0"-136"-15,0 0-282 16,0 0-178-16,0 0-99 0,0 0 10 31,-13 106-85-31,9-48 0 0,-3 6 0 0,2-6 0 16,1-4 0-16,2-8 0 16,0-13 0-16,0-9-30 15,2-18-159-15,-3-6-171 16,-3-32-18-16,-2-9-520 15,0-7-119-15</inkml:trace>
  <inkml:trace contextRef="#ctx0" brushRef="#br0" timeOffset="209645.58">28118 13726 1463 0,'0'0'723'16,"0"0"9"-16,0 0-219 0,0 0-239 16,0 0-116-16,0 0-67 15,0 0-41-15,0-8 42 31,47 12-92-31,15-4 0 0,7 0 0 0,2 0 0 16,-2-2-140-16,3-13-308 16,-19 6-284-16,-12 0-381 0</inkml:trace>
  <inkml:trace contextRef="#ctx0" brushRef="#br0" timeOffset="209944.89">28712 13636 935 0,'0'0'1012'0,"0"0"-406"0,0 0-35 16,0 0-201-16,0 0-106 16,0 0-76-16,0 0-38 15,10-3-150-15,1 38 0 16,7 5 0-16,6 18 0 16,5 4 0-16,4 8 0 15,0 4 0-15,-1 5 0 16,-6-3 0-16,-9 0 0 15,-11-4 0-15,-6-4 0 16,0-2 0-16,-25-3 0 16,-6-9 0-16,-9-6 0 15,-2-8 0-15,4-8 0 0,4-10 0 16,7-10 0-16,10-8 0 16,9-4 0-16,8-16 0 15,0-16-471-15,0-2-728 0</inkml:trace>
  <inkml:trace contextRef="#ctx0" brushRef="#br0" timeOffset="210173.28">29007 13493 2307 0,'0'0'695'0,"0"0"-161"0,0 0-284 0,0 0-133 16,0 0-76-16,0 0-29 16,0 0-11-16,133-10 14 15,-86 2-15-15,0-4-27 16,-6-4-147-16,-8-10-136 16,-12 2-281-16,-11 4-269 15</inkml:trace>
  <inkml:trace contextRef="#ctx0" brushRef="#br0" timeOffset="210441.52">29368 13218 633 0,'0'0'1508'0,"0"0"-907"16,0 0-88-16,0 0-212 16,0 0-99-16,0 0-71 15,0 0-19-15,-7-36-17 16,7 36-95-16,-3 0 0 15,3 16 0-15,0 16 0 16,0 10 0-16,0 15 0 0,0 5 0 31,0 4 0-31,0 0 0 0,3 2 0 0,2 18 0 16,-3-15-312-16,2-13-723 0</inkml:trace>
  <inkml:trace contextRef="#ctx0" brushRef="#br0" timeOffset="211009.24">29537 14660 2126 0,'0'0'693'15,"0"0"-36"-15,0 0-286 16,0 0-122-16,0 0-249 16,0 0 0-16,0 0 0 15,-4-50 0-15,-3 60 0 16,1 10 0-16,-2-2 0 0,4 0 0 15,2-4 0-15,2-10 0 16,0-2 0-16,0-2 0 16,0-4 0-16,4-16 0 15,8-8 0-15,-1-2 0 16,-3-2 0-16,-1 10 0 16,-4 6 0-16,-3 10 0 15,0 4 0-15,0 2 0 16,0 0 0-16,0 8 0 15,0 8 0-15,0 4 0 16,0 2 0-16,0 0-170 16,13-6-205-16,9-4-324 15,2-8-448-15</inkml:trace>
  <inkml:trace contextRef="#ctx0" brushRef="#br0" timeOffset="211771.46">30746 14291 1778 0,'0'0'707'15,"0"0"-218"-15,0 0 3 16,0 0-266-16,0 0-107 16,0 0-40-16,0 0-37 15,0 20-18-15,0-20-9 0,3 0-3 16,4-6 9-16,2-14 2 15,2-8-17-15,0-8 4 16,2-8-2-16,-2-2 37 16,-1-1-45-16,-4 6 0 15,1 6 0-15,-5 11 0 16,0 11 0-16,-2 6 0 16,0 7 0-16,0 0 0 15,0 11 0-15,0 16 0 16,0 14 0-16,0 7 0 15,-4 8 0-15,-1 4 0 0,3 2 0 16,2-2 0 0,-2-3 0-16,2-3 0 0,-2-6 0 15,-3-2 0-15,3-10-44 16,0-2-166-16,-1-6-151 16,3-6-140-16,-2-2 180 15,-2-4 58-15,-3-6 172 16,-2 2 91-1,-4-8 39-15,-5 0 146 0,-2 2 64 16,-5-6 19-16,0 4-53 0,6-4-10 16,-1 0-37-1,7 0-34-15,6 0-16 16,2 0-14-16,5 0 2 0,0 0-106 16,0 0 0-16,0 0 0 15,0 0 0-15,7 0 0 16,15 0 0-16,17 0 0 15,9 0 0-15,12 0 0 16,7 0 0-16,-3 0-26 16,-3-8-149-16,-10-6-187 15,-15-2-297-15,-18 0-355 0</inkml:trace>
  <inkml:trace contextRef="#ctx0" brushRef="#br0" timeOffset="212372.94">30858 13569 1485 0,'0'0'595'15,"0"0"-106"-15,0 0 1 16,0 0-211-16,0 0-36 16,0 0-48-1,0 0-45-15,-87-58-59 16,87 56-12-16,0 2-79 15,18-4 0-15,11-2 0 16,18-2 0-16,15-2 0 0,7 0 0 16,1-4 0-1,-8 2 0-15,-13-4 0 0,-18 2 0 16,-17-4 0-16,-12 0 0 16,-2 0 0-16,-14 0 0 15,-6 2 0-15,-2 4 0 16,7 4 0-16,5 2 0 15,6 3 0-15,4 3 0 16,0 0 0-16,0 0 0 16,0 0 0-16,0 0 0 15,2 0 0-15,10 0 0 0,-1 0 0 16,-1 7 0 0,2 4 0-16,-3 6 0 0,2 3 0 15,-5 6 0-15,2 2 0 16,-6 4 0-16,-2-2 0 15,0 0 0-15,0-4 0 16,-2 0 0-16,-15-2 0 16,-14 5-23-16,4-7-746 15,0-4-1953-15</inkml:trace>
  <inkml:trace contextRef="#ctx0" brushRef="#br0" timeOffset="214077.15">21336 16048 1938 0,'0'0'613'0,"0"0"-353"16,0 0 72-16,0 0-46 15,0 0-131-15,0 0-20 16,0 0-20-16,135 8-41 0,-75-12-47 16,1-8-27-16,1 2-69 15,-4-4-197-15,-18 6-382 0,-18 4-339 0</inkml:trace>
  <inkml:trace contextRef="#ctx0" brushRef="#br0" timeOffset="214207.02">21467 16226 1704 0,'0'0'772'16,"0"0"-440"-16,0 0 15 16,0 0-96-16,0 0-129 15,0 0-35 1,193-22-87-16,-81-10-116 0,2 2-649 0</inkml:trace>
  <inkml:trace contextRef="#ctx0" brushRef="#br0" timeOffset="-214515.82">23152 15661 1109 0,'0'0'555'16,"0"0"-342"-16,0 0 124 0,0 0 14 16,0 0-120-16,0 0-71 15,0 0-48 1,-98-46-34-16,59 42-9 0,-3 4 16 16,0-4 9-1,1 4 20-15,6 0 5 0,6 0-28 16,6 4 2-16,8 5-30 15,4 9-28-15,8 5-11 16,3 11-15-16,0 2 12 16,0 10-3-16,10 6 7 15,-1 6 5-15,-1 5-13 16,2 5 1-16,-6 8 7 16,0 4-25-16,-1 22 0 0,1 23 0 15,2 17 0 1,4 1 0-16,-1-7 0 0,-5-12 0 15,-4-18 0-15,0-15 0 16,0-11 0-16,-11 14 0 16,-7 20 0-16,-2 13 0 15,-2 15 0-15,6-34 0 16,5-28 0-16,5-13 0 16,3-9 0-16,3 8 0 15,0 10 0-15,0-4 0 16,11-5 0-16,4-13 0 0,1-6 0 15,0-12 0 1,-3-4 0-16,-4-6-3 0,-2-8-18 16,-2 4 11-16,-3-4 1 15,0 0 7-15,-2-4 2 16,0 4 0-16,0-3 1 16,7-4 0-16,11-2-1 15,10-7-17-15,21-2-31 16,67-47-125-16,-11-3-482 15,2-12-982-15</inkml:trace>
  <inkml:trace contextRef="#ctx0" brushRef="#br0" timeOffset="-213261.2">26472 15362 1448 0,'0'0'481'0,"0"0"-173"0,0 0 189 16,0 0-216-16,0 0-79 15,0 0-41-15,0 0-15 16,39-50-46 0,-16 46-44-1,3 0-19-15,3 2 1 16,4 2-32-16,-2 0-5 15,-2 0 14-15,-4 0-15 16,-7 0 6-16,-7 6-4 16,-4 2 29-16,-7 8 31 15,0 8 8-15,0 6-8 0,0 12-20 16,-13 10-30-16,-6 11 7 16,2 5-6-16,-3 12-13 15,3 4 0-15,-4 16 0 16,1 25 0-16,7 17 0 15,-1 9 0-15,10-7 0 16,4-10 0-16,0-14 0 16,0 1 0-16,0-5 0 15,6 0 0-15,8-9 0 16,1 1 0-16,1-6 0 16,-3 4 0-16,-3-19 0 0,-4-11 0 15,-6-16 0-15,0-10 0 16,0 8 0-16,-8 5 0 15,-11 3 0-15,-5-8 0 0,-1-8 0 16,1-6 0-16,2-4 0 16,3-8 0-16,4-10 0 15,4 0 0-15,0 0 0 16,0-8 0-16,-1 0 0 16,-1-1 0-16,-1-9 0 15,-3-4 0 1,-8 0 0-16,-10-4 0 0,-15-23 0 15,-10 1 0-15,-15-10-83 0,-58-11-76 16,17 4-340 0,4 3-874-16</inkml:trace>
  <inkml:trace contextRef="#ctx0" brushRef="#br0" timeOffset="-211218.3">23782 15504 1502 0,'0'0'682'0,"0"0"-202"16,0 0 7-16,0 0-135 16,0 0-122-16,0 0-83 15,0 0-38-15,-25-22-38 0,25 56-35 16,0 11-36-16,0 9 0 15,0 8 0-15,0 2 0 16,0-2 0-16,2-4 0 16,3-6 0-16,2-11 0 15,-1-9 0-15,7-10-105 16,-1-8-448-16,-3-10-511 0</inkml:trace>
  <inkml:trace contextRef="#ctx0" brushRef="#br0" timeOffset="-210890.98">24163 15781 1423 0,'0'0'809'16,"0"0"-269"-16,0 0-85 0,0 0-135 16,0 0-128-16,0 0-75 15,0 0-16-15,0 4-38 16,-9 10-26-16,0-2-17 0,3-4-19 15,1-2-1 1,3-2-3-16,2-4-9 0,0 0 2 16,0-4-31-16,0-10 20 15,0-4 15-15,0 0 5 16,0 4 1-16,0 10 0 16,0 0 0-16,0 4 12 15,-3 0-12-15,-6 6-3 16,3 10-10-16,-1 2-110 15,7 0-239-15,0-4-573 16,5-6-806-16</inkml:trace>
  <inkml:trace contextRef="#ctx0" brushRef="#br0" timeOffset="-210559.13">24648 15422 806 0,'0'0'1300'16,"0"0"-729"-16,0 0-64 0,0 0-166 15,0 0-102-15,0 0-95 16,0 0-17-16,-37-20-66 15,30 26-61-15,-1 18 0 16,-4 16 0-16,1 8 0 16,2 7 0-16,2 3 0 15,7 4 0 1,0-8 0-16,0-2 0 0,5-6 0 16,4-6-59-16,-1-9-119 15,13-9-182-15,-6-12-322 0,3-10-241 16</inkml:trace>
  <inkml:trace contextRef="#ctx0" brushRef="#br0" timeOffset="-210229.49">24951 15418 1746 0,'0'0'801'16,"0"0"-205"-16,0 0-75 15,0 0-279-15,0 0-52 16,0 0-190-16,0 0 0 15,-44 54 0-15,35-10 0 16,0 6 0-16,0 3 0 16,3-9 0-16,2-4 0 15,-2-8 0-15,6-10-38 0,0-12-58 16,0-6-70-16,0-4 7 16,19 0 94-16,5-18 46 15,5-4 18 1,5 4 1-16,3 4 0 0,3 0 0 15,-1 6-1-15,-2 8-1 16,-1 0-4-16,-9 0 0 16,-5 0-97-16,-9 0-131 15,-4 0-264-15,-7 8-101 16,0-2-168-16</inkml:trace>
  <inkml:trace contextRef="#ctx0" brushRef="#br0" timeOffset="-209993.27">25234 15552 1363 0,'0'0'584'0,"0"0"12"16,0 0-47-16,0 0-199 16,0 0-48-16,0 0-73 15,0 0-106 1,-15-84-123-16,11 96 0 0,-6 12 0 16,2 16 0-16,-1 13 0 0,2 1 0 15,2 8 0 1,5-4 0-16,0 0 0 0,0 0 0 15,0 14-171 1,0-9-648-16,5-15-720 0</inkml:trace>
  <inkml:trace contextRef="#ctx0" brushRef="#br0" timeOffset="-208692.92">23854 16272 725 0,'0'0'642'0,"0"0"-352"0,0 0 32 0,0 0 68 16,0 0-68-16,0 0-43 16,0 0-37-16,0-10-34 15,0-2-23 1,0 2-79-16,0-4-26 0,0 0-14 0,0 2-23 16,0-2-2-16,2 4-14 15,-2 2 10-15,0 4 8 16,0 4 1-16,0 0-46 15,0 0 0-15,0 0 0 16,0 0 0 0,0 4 0-16,0 6 0 0,0 2 0 15,0-2 0-15,0-2-3 16,2-4-4-16,0-2 7 16,-2 2 0-16,0-4 1 0,0 0-1 15,0 0 6-15,0 0-6 16,0 0-1-16,0 0 1 31,0 0 4-31,0 0-4 0,0 0 0 0,0 0 0 16,2 0 0-16,-2 0 0 15,2 0 0-15,-2-8 0 16,0 2 0 0,0 2 0-1,0 4 0-15,0 0 0 16,0 0 0-16,0 4 0 15,0 22 0-15,0 14 0 0,0 10 0 16,5 9 0 0,-1 7 0-16,3-2 0 0,0-2-21 15,-1-4-51-15,-1-6-38 16,-1-11-118-16,5-9-91 16,-2-10-333-16,0-12-369 0</inkml:trace>
  <inkml:trace contextRef="#ctx0" brushRef="#br0" timeOffset="-208329.44">24216 16485 1470 0,'0'0'592'0,"0"0"-224"15,0 0 157-15,0 0-242 16,0 0-81-16,0 0 5 0,0 0-60 16,-9 28-63-16,-1-2-18 15,0-4-12-15,4 0-33 16,3-4-10-16,1-4-11 16,2-10-1-16,0-4-26 15,0 0-6-15,0 0 24 16,9-18 9-16,3-8 0 15,-6-2 9-15,1 2-9 16,-3 0 11-16,-4 4-11 16,0 8-6-16,0 10 5 15,0 4-38-15,0 4-96 16,0 18-67-16,12 14-96 16,3-6-491-16,3-6-532 0</inkml:trace>
  <inkml:trace contextRef="#ctx0" brushRef="#br0" timeOffset="-207824.88">24531 16369 1928 0,'0'0'653'16,"0"0"-128"-16,0 0-216 15,0 0-99-15,0 0-122 16,0 0-49-16,0 0 18 0,51-99-19 15,-25 91-16-15,-1 4-5 16,0 4-16-16,-4 0-1 16,-4 14 0-16,-7 12-16 15,-5 5-20-15,-5 5-36 16,0 4-5-16,-7-4 11 16,-12-4 14-16,-6-6 34 15,2-8 9-15,5-6 9 16,5-6 14-16,7-2 23 15,4-4 29-15,2 0 15 16,2 0-43-16,19 0-17 16,12-10-6-16,6 2-14 0,6 4 4 15,0 4-5-15,-3 0 0 16,-7 0-22-16,-10 14-31 16,-7 4 5-16,-12 4-1 15,-6 4-11-15,0 0 46 16,-22-2 14-16,-11 2 14 15,-7-4 31 1,-10-4 21-16,2-8 6 0,-1 3-3 16,9-9-14-16,9-4-20 15,10 0-30-15,15 0-5 16,12-4-99-16,19-14-257 0,6-1-715 16</inkml:trace>
  <inkml:trace contextRef="#ctx0" brushRef="#br0" timeOffset="-207589.03">25190 16196 2538 0,'0'0'698'0,"0"0"-381"15,0 0-14-15,0 0-63 0,0 133-240 16,0-75 0-16,0 2 0 15,4 0 0-15,1-2 0 16,1-4 0-16,2-8 0 16,-8 7-113-16,0-17-536 15,0-6-960-15</inkml:trace>
  <inkml:trace contextRef="#ctx0" brushRef="#br0" timeOffset="-205750.98">23960 17074 1500 0,'0'0'616'0,"0"0"-131"15,0 0 13-15,0 0-203 16,0 0-65-16,0 0-71 16,0 0-33-16,-33-22-20 15,26 28-25-15,0 20-81 0,-2 14 0 16,1 13 0 0,3 7 0-16,3 10 0 0,2 6 0 15,0-4 0-15,0-5 0 16,0-9 0-16,7-10 0 15,3-16 0-15,4-10-75 16,8-18-134-16,-4-4-453 16,-3-8-538-16</inkml:trace>
  <inkml:trace contextRef="#ctx0" brushRef="#br0" timeOffset="-205426.92">24243 17415 2246 0,'0'0'659'0,"0"0"-343"16,0 0-79-16,0 0-150 15,0 0-30-15,0 0-17 16,0 0-13-16,0 0-4 16,0 0-14-16,0 0 0 15,2 0-8-15,0 0-1 16,0 0-9-16,4-14-2 15,-4 0 11-15,0 2-1 0,-2 2 2 16,0 6 26-16,0 4 37 16,0 0-14-16,0 0 10 15,0 8-44-15,0 10-10 16,0 0-6-16,0 0-69 16,0 0-132-1,9-4-331-15,9-10-429 0</inkml:trace>
  <inkml:trace contextRef="#ctx0" brushRef="#br0" timeOffset="-204859.36">24685 17223 388 0,'0'0'1052'0,"0"0"-691"16,0 0-30-16,0 0 4 15,0 0-94-15,0 0-53 16,0 0-19-16,-3 0-37 16,3-6 4-16,0-6-52 15,11-2-54-15,7-4 7 0,6 0 5 16,3 0 8-16,2 5 2 15,0 8-13-15,0 1-10 16,-2 4-14-16,-5 0-6 16,-2 18 5-16,-6 5-14 15,-5 8-46-15,-9-1-11 16,0-2-20-16,-2 2 53 16,-19-6 11-16,1-6 13 15,0-2-1-15,4-10 2 0,5-2 11 16,7-4 17-16,4 0 7 15,0 0 19-15,0 0-29 16,15 0-16-16,8-4-3 16,6 4-7-16,0 0-1 15,2 0 1-15,0 0-1 16,-6 12 1-16,-6 2 6 16,-3 4-5-16,-11 4 4 15,-5 0-4-15,0 0 9 16,-9 2 6-16,-18-2 17 15,-4 0 27-15,-4-3-1 16,3-3-19-16,3-6-19 16,9-6-21-16,9-4-36 0,11-14-148 15,4-16-390-15,17-6-534 16</inkml:trace>
  <inkml:trace contextRef="#ctx0" brushRef="#br0" timeOffset="-204654.98">25388 17066 2478 0,'0'0'653'0,"0"0"-312"0,0 0-3 16,0 0-137-16,7 125-116 16,-2-75-85-1,-3-2 0-15,-2 6 0 0,0-4 0 16,0 2 0-16,-2 16 0 15,-12-15-192-15,1-9-745 0</inkml:trace>
  <inkml:trace contextRef="#ctx0" brushRef="#br0" timeOffset="-202358.9">23885 17987 626 0,'0'0'574'15,"0"0"-369"-15,0 0-34 0,0 0-37 16,0 0-37-16,0 0-29 16,0 0 17-16,-8 0 6 15,8 0-9-15,0-2-9 16,0 2-2-1,0-4 1-15,0 0-13 0,-2 0-30 16,0 0-10-16,0 0 9 16,0-2 0-16,2 2 17 15,-2-4 10-15,2-2 8 16,0 2 2-16,0-2 4 0,0 2 1 16,-3 2 2-16,3-2 35 15,0 3-24-15,0 1 1 16,0 4 15-16,0 0-2 15,0 0-15-15,0 0-11 16,0-1-29-16,0 1-11 16,0 0-8-16,0 0-13 15,0 0 1-15,0 0-10 16,0 0 6-16,0 0 4 16,0 0-5-16,0 0-5 15,0 0 8-15,0 0-9 0,0 0-1 16,0 0 1-16,0 0 0 15,0 0 1-15,0 0 1 16,0 0-1-16,0 0 0 16,0 0 7-16,0 0 8 15,0 10-5-15,0 16 5 16,9 10 31-16,5 14-19 16,3 8-7-16,-1 8-1 15,-3 3-8-15,-2-4 4 16,-3-6-10-16,-4-5-6 15,-2-10 8-15,-2-12-8 16,2-10-58-16,11-22-151 16,3 0-350-16,-3-18-252 0</inkml:trace>
  <inkml:trace contextRef="#ctx0" brushRef="#br0" timeOffset="-202021.14">24334 18147 1624 0,'0'0'658'0,"0"0"-431"0,0 0 62 15,0 0-28-15,0 0-96 16,0 0-23-16,0 0 58 16,52-36-34-16,-56 40-79 15,-8 10-58-15,-1 0-22 16,4-6-7-16,2 3 0 15,5-10-25-15,2-1 1 16,0 0-60-16,0-1-3 16,0-18 31-16,2 1 34 15,5 4 1-15,-5 0 0 16,1 6 20-16,-1 8 1 16,-2 0 0-16,0 0 0 0,0 0-23 15,0 14-9 1,0 5-129-16,10 2-337 0,2-2-213 15,3-8-275-15</inkml:trace>
  <inkml:trace contextRef="#ctx0" brushRef="#br0" timeOffset="-201727.35">24845 17911 1443 0,'0'0'711'16,"0"0"-237"-1,0 0-120-15,0 0-74 16,0 0-80-16,0 0-71 0,0 0-21 16,-14 92-21-16,8-46-19 15,1 8-22-15,5-2-22 0,0 2-13 31,0-5-1-31,2-7-10 0,9-8-37 0,3-6-107 16,9-20-189-16,-6-4-366 16,1-4-291-16</inkml:trace>
  <inkml:trace contextRef="#ctx0" brushRef="#br0" timeOffset="-201355.96">25088 17802 2230 0,'0'0'788'16,"0"0"-417"-16,0 0-107 0,0 0-137 31,0 0-80-31,0 0-5 16,-10 143 10-16,20-97-7 15,-4 2-6-15,-1-8-31 16,-3 0-8-16,0-12 2 15,-2-6-2-15,2-10-27 16,0-10-14-16,1-2-46 16,4 0-12-16,4-14 47 15,0-8 34-15,2 0 9 0,3 4 0 16,2 4 8 0,1 6 0-16,2 6 1 0,1 2 6 15,1 0-4-15,0 0-1 0,2 0 5 16,0 0-6-16,-3 2 0 15,-4 2-164-15,-2-4-156 16,-5 0-307-16,-5 0-103 16,-4-4-776-16</inkml:trace>
  <inkml:trace contextRef="#ctx0" brushRef="#br0" timeOffset="-201151.28">25395 17830 1305 0,'0'0'681'16,"0"0"-170"-1,0 0 38-15,0 0-195 0,0 0-72 16,0 0-115-16,0 0-62 16,-45 4-41-16,41 36 14 15,0 11-78-15,-1 5 0 16,3 2 0-16,2-4 0 16,0 0 0-16,0-6 0 15,0 6 0-15,0-13-215 16,0-11-789-16</inkml:trace>
  <inkml:trace contextRef="#ctx0" brushRef="#br0" timeOffset="-199823.64">24798 18598 424 0,'0'0'1315'16,"0"0"-1013"-16,0 0 31 15,0 0-52-15,0 0-96 16,0 0-100-16,0 0 2 16,-36-18 27-16,32 26-6 0,-3 17 1 15,-2 0 11-15,2 12 21 16,3-1-45-16,4 2-45 15,0-2-17-15,13-4-23 16,12-6-5-16,6-8-3 16,4-6-3-16,6-10 0 15,-1-2-13-15,-2-2-7 16,-1-18-8-16,-6-4-11 16,-6-6 25-16,-9 0 13 15,-9-4 2-15,-7-4-1 0,0 1 1 16,-15-3 0-16,-12 0 8 15,-4 4-1-15,-6 8 11 16,-1 12 20-16,-1 16-12 16,-1 4-9-16,6 30-18 15,10 12-12-15,14 7-73 16,24 7-224-16,24-12-508 16,7-16-627-16</inkml:trace>
  <inkml:trace contextRef="#ctx0" brushRef="#br0" timeOffset="-199455.43">25513 18584 2002 0,'0'0'638'16,"0"0"-274"-16,0 0-84 15,0 0-87-15,0 0-94 16,0 0-57-16,0 0 2 0,-42 22-26 16,37-15-17-1,3-4-1-15,2-3-16 0,0 0-37 32,0 0 1-32,0 0 8 0,0-3 38 0,0-12 5 15,0 1 1-15,0 4 6 16,0 2-6-16,0 4 0 15,0 4-1-15,0 0-8 16,0 0-75-16,0 14-56 16,0 8-173-16,5-5-319 15,3-3-210-15</inkml:trace>
  <inkml:trace contextRef="#ctx0" brushRef="#br0" timeOffset="-198854.97">25894 18450 1629 0,'0'0'398'16,"0"0"-36"-16,0 0-57 16,0 0-69-16,0 0-67 15,0 0 0-15,0 0-22 16,9-74-56-16,-13 74-31 15,-5-2-27-15,-1 2-13 0,2 0-8 16,-1-4-11-16,-3 4 13 16,4 0-1-16,-3 0-13 15,-1 0 6-15,1 0-5 16,-2 0 8-16,2 8 3 16,0 6 6-16,0 0-8 15,4 4 1-15,2 0-11 16,5 4 0-16,0-4 0 15,0-2 1-15,16 2-1 16,6-4 1-16,5 4 1 16,2 0 2-16,2 0-4 0,0 0-1 15,0 0-5-15,-4 0 6 16,0 0-2 0,-4 1-8-16,-4-1 8 0,-5 2 1 15,-7-2-8-15,-7 2 8 16,0-2 0-16,-7-2 1 15,-18-2 9-15,-8 0-8 16,-2-6 0-16,-6-2-1 16,1-6-17-16,7 0 5 15,4-6-6-15,8-12 1 0,13-12 4 16,8-6 11-16,0 0 2 16,24-5-1-16,10 1-11 15,8 0-1-15,-2 4-56 16,-2 4-14-16,-9 6-35 15,-12 4-51-15,-5 12-54 16,-12 2-68-16,0 8-314 16,0-4-354-16</inkml:trace>
  <inkml:trace contextRef="#ctx0" brushRef="#br0" timeOffset="-198460.52">26349 18298 1560 0,'0'0'814'15,"0"0"-436"-15,0 0-31 16,0 0-127-16,0 0-79 16,0 0-56-16,0 0-46 15,-29 72-1-15,22-36-4 0,7-4-5 16,0-2-16-16,2-8-5 15,18-4-3-15,7 0-4 16,2-7-1-16,2-8 0 16,0 5 0-16,1-4 6 15,-1 2-6-15,-2 2 0 16,-2 2 0 0,-8 6 0-16,-3 2 0 0,-7 7-1 15,-9 0-8-15,0 2 8 16,-5 1-10-16,-15 2 11 15,-6-2 0-15,-1-6 6 16,-2 0 3-16,2-8-7 0,1-6 4 16,3-8 1-1,1 0-7-15,4-22-94 16,2-36-98-16,5 4-390 0,7 0-430 0</inkml:trace>
  <inkml:trace contextRef="#ctx0" brushRef="#br0" timeOffset="-198255.31">26451 18340 1744 0,'0'0'1038'16,"0"0"-518"-16,0 0-242 15,0 0-95-15,0 0-79 16,129-86-70-16,-77 67-34 15,1 4-60-15,19-10-249 16,-17 7-424-16,-10 6-359 0</inkml:trace>
  <inkml:trace contextRef="#ctx0" brushRef="#br0" timeOffset="-138697.75">26084 16218 327 0,'0'0'790'0,"0"0"-671"15,0 0 14-15,0 0 30 16,0 0 10-16,-114-10-78 16,96 10-52-16,0 6 27 15,3 6 37-15,-3 2 25 16,0-4 4-16,0 2-29 0,0 2-9 16,-4-6-54-1,-2 2 13-15,-3-2 63 0,-2 1 3 16,-2 0 13-16,-3-4 37 15,1-1 10-15,4-3-12 16,4 2-20-16,10-3-4 16,6 0-7-16,6 0-38 15,3 0-46-15,0 0-56 16,25 0 0-16,42 0 0 16,62-4 0-16,80-5 0 15,53 0 0-15,29 0 0 16,10-3 0-16,-25 6 0 0,-22-2 0 15,-40-2 0-15,-62 2 0 16,-57-2 0-16,-41 2 0 16,-29 2 0-1,-8 2 0-15,-13 0 0 0,-4 0 0 16,-2-8 0-16,-25 2 0 16,-2 0 0-16,-2 2 0 15,2-2 0-15,5-2 0 16,2 2 0-16,-3-2 0 15,-2-2 0-15,-4-4 0 16,-4 0 0-16,-1 0 0 0,5 2 0 16,4 6 0-16,12 2 0 15,8 2 0-15,7 2 0 16,0 4 0-16,11 0 0 16,16 0 0-16,7 0 0 15,3 0 0-15,1 18 0 16,-3 12 0-16,-3 2 0 15,-8 8 0-15,-8 6 0 16,-9 2 0-16,-7 0 0 16,0-7 0-16,-21-1 0 0,1-8 0 15,3-6 0-15,6-12 0 16,11-14-113-16,0-4-503 16,15-18-714-16</inkml:trace>
  <inkml:trace contextRef="#ctx0" brushRef="#br0" timeOffset="-138362.36">28298 15990 1015 0,'0'0'1765'0,"0"0"-1259"16,0 0-39-16,0 0-238 16,0 0-148-16,0 0-48 0,0 0-33 15,-4 72 0 1,15-18 0-16,3 8 0 0,-3 0 0 15,-3-12 0-15,1-7-20 16,0-15-5-16,-2-14 14 31,1-10 5-31,4-4 6 0,1-28 23 0,8-17-8 16,0-13 9-16,4-16-24 16,0-4 0-16,-1 4 0 15,-4 6 0-15,-4 19 0 0,-5 17 0 16,-7 18 0-16,-4 14-27 15,0 14-233 1,0 53-222 0,0-3-283-16,0-2-410 0</inkml:trace>
  <inkml:trace contextRef="#ctx0" brushRef="#br0" timeOffset="-138086.85">28654 16320 2172 0,'0'0'804'15,"0"0"-237"-15,0 0-276 16,0 0-130-16,70-112-60 0,-34 80-101 16,3 6 0-16,1 8 0 15,-3 14 0-15,-11 4 0 16,-15 14-11-16,-11 20-58 16,-6 16 23-16,-31 8 17 15,-5 5 10-15,-2-5 19 16,8-8 34-16,12-10 17 15,20-10 8-15,4-16-29 16,35-6-30-16,43-8 0 16,4-4 0-16,14-18 0 0,-4 0 0 15,-34 4-71-15,-12 6-568 16,-34 10-1044-16</inkml:trace>
  <inkml:trace contextRef="#ctx0" brushRef="#br0" timeOffset="-137220.72">25943 17281 1160 0,'0'0'889'0,"0"0"-419"16,0 0 89-16,0 0-80 16,0 0-248-16,0 0-88 15,0 0-32-15,-9-22-57 16,59 22-54-16,43 0 0 16,69 0 0-16,75 0 0 15,46-10 0-15,12-2 0 16,-13 2 0-16,-51-4 0 0,-52 2 0 15,-59 2 0 1,-51-4 0-16,-31 6 0 0,-12-5 0 16,-14 4 0-1,-10-5 0-15,-7 1 0 0,-28-5 0 16,-9 4 0-16,-2 0 0 16,1-2 0-1,5 6 0-15,5-4 0 16,6 2 0-16,4 2 0 15,8 2 0-15,3 2 0 16,8 2 0-16,4 4 0 0,0 0 0 16,0 0 0-16,18 0 0 15,11 10 0-15,9 8 0 16,6 8 0-16,6 0 0 16,-1 2 0-16,-7 3 0 15,-9 5 0-15,-12-4 0 16,-15-2 0-16,-6 2 0 15,-18-2 0-15,-18-2 0 16,-6-2 0-16,3-4 0 16,8-12 0-16,21-10 0 15,10-10-642-15,0-12-1460 0</inkml:trace>
  <inkml:trace contextRef="#ctx0" brushRef="#br0" timeOffset="-136888.31">28448 17012 2457 0,'0'0'668'15,"0"0"-101"-15,0 0-308 16,0 0-163-16,0 0-47 16,0 0-49-16,108 144 0 15,-76-87 0-15,-10-3 0 0,-4-4 0 16,-5-6 0-16,-4-14-35 15,-3-12 23-15,4-12 11 16,1-6 1-16,3-22 30 16,1-20-12-16,3-16-18 15,1-12 0-15,2-6 0 16,-1-1 0-16,0 7 0 16,-2 16 0-16,-3 18 0 15,-1 14 0-15,-1 22 0 0,1 0-113 16,5 44-405-16,-3 0-425 15,-1 2-838-15</inkml:trace>
  <inkml:trace contextRef="#ctx0" brushRef="#br0" timeOffset="-136526.46">29024 17293 1774 0,'0'0'986'0,"0"0"-315"16,0 0-323-16,0 0-146 15,70-114-121-15,-22 91-47 0,2 5-34 16,-6 13 0-16,-13 1 0 16,-13 4 0-16,-16 9-35 15,-2 18-4-15,-18 3 5 16,-11 2 19-16,1 0 7 16,6-6 14-16,10-4-6 15,12-8 0-15,0-6-4 16,22-4 4-16,10-2 10 15,3-2-2-15,2 0 14 16,-4 0-1-16,-7 0-9 16,-6 4 1-16,-9 0-12 15,-11 4-1-15,0 6 2 16,-9 0 11 0,-18 8 14-16,-8 0-27 0,-5 0-27 0,0-4-69 15,-9-14-228-15,11-4-453 16,11 0-981-16</inkml:trace>
  <inkml:trace contextRef="#ctx0" brushRef="#br0" timeOffset="-136021.45">29653 15995 2737 0,'0'0'555'0,"0"0"-50"15,0 0-206-15,0 0-299 16,0 0 0-16,0 0 0 16,0 0 0-16,96-5 0 15,-56 41 0-15,0 16 0 16,-6 8 0-16,-5 10-27 16,-14 2-20-16,-11-4-8 15,-4-1 41-15,-9-9-4 16,-11-6 17-1,1-10 0-15,5-4 1 0,12-14 0 16,2-2-7-16,10-8 8 16,19 2-1-16,6 2 0 0,0-4 1 15,-4 9-2-15,-9-5 1 16,-8 4 0-16,-14 6 7 16,0 2-6-16,-18 6 13 15,-9-4 15-15,3 2 1 16,8 2 7-16,14-8-37 31,2 2 8-31,27-2-8 16,17 2-2-16,10 1-5 0,-3-3-8 15,-7 2-4 1,-13-2 18-16,-19 2-9 0,-12-2 10 16,-18 2 14-16,-24-6-8 15,-3 2 17-15,3-8-22 16,9-6-1-16,23-20-37 15,10-18-346-15,0-10-871 0</inkml:trace>
  <inkml:trace contextRef="#ctx0" brushRef="#br0" timeOffset="-134750.72">30388 16521 950 0,'0'0'1911'0,"0"0"-1404"16,0 0 49-16,0-112-384 15,0 100-172-15,13 8 0 16,14 4 0-16,2 16 0 16,2 16 0-16,-4 12 0 15,-4 6 0-15,-10 4 0 16,-9-2 0-16,-4-10 0 16,0-7 0-16,0-13 0 0,0-13 0 15,0-9 0-15,0 0 0 16,2-18 0-16,10-22 0 15,3-6 0-15,6-2 0 16,-4 8 0-16,-1 10 0 16,-3 16 0-16,-4 8 0 15,-2 6 0-15,-1 14 0 16,-1 18 0-16,1 8 0 16,4 8 0-16,1-2 0 15,7-6 0-15,5-9 0 16,4-17-23-16,5-14-17 0,-1 0 22 15,-2-28 18-15,-5-11 10 16,-3-1 22-16,-8 2 7 16,-5 8-39-16,-2 12 0 15,-2 6 0-15,-2 12 0 16,3 0 0-16,1 0 0 16,3 16 0-16,2 6 0 15,2 0 0-15,3 2 0 16,4-6 0-16,0-4 0 0,5-6 0 15,0-8 0-15,0 0 0 16,5-18 0-16,-4-10 0 16,-1-2 0-16,-2-2 0 15,-8 14 0-15,-6 2 0 16,-6 14 0-16,-3 2 0 16,0 0 0-1,0 24 0-15,0 10 0 16,0 2 0-16,6 0 0 15,11-4 0-15,6-10 0 16,6-9 0-16,2-13 0 16,-4-4 0-16,-5-23 0 0,-6-13 0 15,-10-8 0-15,-6-2 0 16,0-4 0-16,-6 10 0 16,-12 8 0-16,-2 14 0 15,-1 14 0-15,4 8 0 16,-1 12 0-16,5 14 0 15,9 6 0-15,4 4 0 16,0-6 0-16,21-6 0 16,15-12 0-16,9-8 0 15,6-4 0-15,0-8 0 16,-6-24 0-16,-5-2 0 0,-11-6 0 16,-11-4 0-16,-7 8 0 15,-11 8 0-15,0 10 0 16,-2 9 0-16,-16 9 0 15,0 0 0-15,0 14 0 16,5 13 0-16,9 3 0 16,4 6 0-16,11-4 0 15,20 0 0-15,6-2 0 16,9-4 0-16,-4-4 0 16,-7-2 0-16,-8-4 0 15,-12-2 0-15,-15-6 0 0,0 2 0 16,-17 4 0-16,-14-6 0 15,-1 2 0-15,8-2 0 16,5-4 0-16,17-4 0 16,2 0 0-16,12-13 0 15,17-22 0-15,7-11 0 16,1-16-12-16,1-26-2 16,-7-34-4-16,-8 7 17 15,-9 17-5-15,-10 26 6 16,-4 32 27-16,0 13-3 0,0 14-24 15,0 13 0-15,-4 32 0 16,4 42 0-16,0 4 0 16,0 14 0-16,12 7 0 15,7-23 0-15,0 0 0 16,-1-14 0-16,-5-22 0 16,-1-18 0-16,-3-18 0 15,-1-4 0-15,8-26 0 16,4-18 0-16,7-10 0 15,4 2 0-15,-2 6 0 16,-9 24 0-16,-9 8-29 0,-11 14-1033 16</inkml:trace>
  <inkml:trace contextRef="#ctx0" brushRef="#br0" timeOffset="-133119.46">30760 17115 2163 0,'0'0'732'15,"0"0"-238"-15,0 0-118 16,0 0-45-16,0 0-331 16,0 0 0-16,0 0 0 15,-124 4 0-15,70 24 0 16,2 8 0-16,10 4 0 16,16 0 0-16,19-4 0 15,9-2 0-15,40-10 0 0,26-12 0 16,16-12-60-1,5 0-14-15,-4-26 23 0,-14-10 18 16,-17-4 33 0,-23-4 0-16,-20 4 3 0,-11 4 51 15,0 13 13-15,-22 14 27 16,-3 9-94-16,3 0 0 16,-1 28 0-16,8 12 0 15,7 4 0-15,8 6 0 16,0-2 0-16,23-8 0 15,11-12 0-15,9-12-11 16,1-16-28-16,1-4 12 16,-5-26 8-16,-5-6 13 0,-8 4 12 15,-9-4-5-15,-5 10 28 16,-6 12-1-16,-3 2 10 16,-4 12-38-16,0 0 0 15,2 0 0-15,-2 16 0 16,5 6 0-16,4 2 0 15,0-2 0-15,2-4 0 16,4-6-14-16,-2-6-59 16,6-6 13-16,-1-6 1 15,1-16 41-15,4-4 8 16,-1 0 10-16,0-2 18 16,-2 6 4-16,-6 8 40 15,-3 6 7-15,-4 8-6 0,-3 0-63 16,-2 10 0-16,3 12 0 15,2 4 0-15,4-4 0 16,5 0 0-16,3-12 0 16,6-10 0-16,4 0 0 15,-2-14 0-15,-3-18 0 16,-4-2 0-16,-4-12 0 16,-3-7 0-16,-4-5 0 0,-2 0 0 15,-3 8 0 1,1 10 0-16,-3 18 0 0,0 14 0 15,-2 8 0-15,0 16 0 32,4 24 0-32,0 6 0 0,4 6 0 0,3 3 0 15,-1-11 0-15,7-8 0 16,-5-14 0 0,5-8 0-16,-4-10 0 0,3-4 0 15,-1-4 0-15,3-14 0 16,-1-4 0-16,4 0 0 15,3-1 0-15,5-4 0 16,5 0 0-16,-3 5 0 0,2 4 0 16,1 10 0-16,-3 8 0 15,-4 0 0-15,-3 8 0 16,-6 14 0-16,-5 10 0 16,-6 3 0-16,-5-3 0 15,-2 0 0-15,0-6 0 16,-4-12-12-16,-9-6-11 31,-1-8 13-31,1 0 9 16,3-4 1-16,6-14 7 0,4-4 7 15,4-4-2-15,25-2 1 16,12-3-13-16,8 3-4 16,6 2 3-16,1 0-5 15,-5 4 6-15,-4 8 2 16,-11 4-2-16,-9 2 6 15,-14 4-3-15,-8 0-3 16,-5 2 0-16,0 2 0 16,-10 0 0-16,-9 0 0 15,-6 0 0-15,-2 10 0 0,-2 4 0 16,7 4 0-16,2 2-9 16,8-2 0-16,10-4 9 15,2-8 0-15,2-2 0 0,17-4 0 16,-2 0-1-16,3 0 0 15,-4 0 0-15,0-6 1 16,-3 6 5 0,0 0 3-16,6 0-7 0,-2 2 6 15,5 10-7-15,3-3-3 16,-1-4 2-16,3-1-4 16,0-4 4-16,-3 0 0 0,1-18 1 15,-2-8 0-15,-4-6 0 16,-1-8 0-16,-3-8-1 15,-3-16 2-15,-5-6-1 16,-5-2 1-16,-2 9 0 16,0 13 8-1,-2 24-9-15,-9 22 0 0,1 12 0 16,2 36 0-16,8 20 0 16,0 13 0-16,4-1 0 15,25-2 0 1,6-12 0-16,5-16 0 0,1-14 0 0,-6-16 0 15,-3-16-21-15,-17 0-105 16,-15-36-242-16,-20-4-415 16,-13 6-495-16</inkml:trace>
  <inkml:trace contextRef="#ctx0" brushRef="#br0" timeOffset="-132962.3">31765 16920 1205 0,'0'0'2008'16,"0"0"-1694"0,0 0 7-16,167-50-174 0,-89 18-147 15,-16 2-264-15,-23 16-1309 16</inkml:trace>
  <inkml:trace contextRef="#ctx0" brushRef="#br0" timeOffset="-131291.56">30277 18155 2034 0,'0'0'728'0,"0"0"-214"15,0 0-177-15,0-102-79 16,2 76-120-16,14 2-51 15,5 2-87-15,8 6 0 16,5 6 0-16,2 6 0 16,-2 4 0-16,-3 8 0 0,-4 20 0 15,-8 12 0-15,-5 4-3 16,-8 4-86-16,-3-2-17 16,-1-7-25-16,0-12 31 15,0-13 62-15,7-14 38 16,7 0 2-16,4-22 76 15,9-14 6-15,2 0-29 0,1-4-14 16,-9 8 5 0,-4 6-7-16,-9 12-13 0,-2 14 17 15,-8 0-43-15,2 6-9 16,2 16-8-16,3 8 16 16,6 6 1-16,3-6-36 15,4-6-12-15,2-7-11 16,0-16-11-16,-3-1 53 15,0-6 17-15,-1-24 1 16,-1-10 9-16,2 0 19 16,-1-4-8-16,-3 12 12 15,-6 6-3-15,-2 16 1 0,-5 10 17 16,-2 0-48-16,2 28 12 16,3 10-7-16,5 8 4 15,7 6-9 1,4-10-23-16,2-5-79 0,-1-22-12 15,-5-10 21-15,-5-5 77 16,-7-27 16-16,-5-13 19 16,-3-8 22-16,-17 2-5 15,-3 2 0-15,4 4 9 16,1 14-9-16,9 12 3 16,9 10-12-16,0 4-27 0,18 0-17 15,20 0 7 1,16 8 10-16,10-2-1 0,9-6-4 15,1 0-22-15,-5 0-16 16,-16-10 7-16,-14 0 34 16,-22 2 2-16,-15 8 2 15,-2 0 86-15,-13 0-23 16,-14 0-38-16,-4 22-26 16,0 6 0-16,0 10 11 15,10-2-12-15,9-4-14 16,12 0 14-16,0-14-18 15,10-6-32-15,19-12-1 16,5-8 24-16,3-28 26 16,2-10-8-16,-4-20 9 0,1-27 5 15,-3-29-4-15,-6 2 10 16,-9 14-10-16,-13 21 5 16,-5 35 14-16,0 14 10 15,-8 10 49-15,-7 26-4 16,-10 40-66-16,-1 53 19 15,8 33-28-15,14 4 0 0,4-24 0 16,13-29 0 0,16-33-15-16,13-4 15 15,10-4-22-15,8-14-20 0,-2-22 13 16,-2-8 10-16,-12-32 17 16,-7-14-6-16,-8-13 8 15,-8-1 6 1,-10-2 0-16,-5 16 11 0,-6 10 8 15,0 26 7-15,0 18 2 16,-9 4-34-16,-3 32-1 16,-5 20 1-16,7 8 0 15,8 7 6-15,2-3-6 16,12-14-1-16,24-10-5 16,11-18-38-16,9-22 19 15,2-4 17-15,-1-26 8 0,-7-22 2 16,-11-10 4-16,-7-15 7 15,-14-3 2-15,-12 0-14 16,-6 10 7-16,0 12 5 16,-19 24 10-16,-6 12-8 15,3 18-15 1,-3 4 0-16,8 26 0 0,9 12 0 16,8 6 0-1,2 4 0-15,25-6-21 16,4 2-17-16,6-11-5 15,-2-6 4-15,-3-4 18 0,-3-5 4 16,-10 0 10-16,-5-8 7 16,-10 4 0-16,-4 0 0 15,-4 0 13-15,-23 0 29 16,-4 0 6-16,-5 4-15 16,5-4-30-16,11-6-3 15,13-6-113-15,20-16-247 16,23-16-645-16,11-10-1216 0</inkml:trace>
  <inkml:trace contextRef="#ctx0" brushRef="#br0" timeOffset="-131155.09">32882 17830 1640 0,'0'0'1379'0,"0"0"-717"16,0 0-392-16,0 0-125 15,0 0-145-15,0 0-120 16,0 0-606-16,-34 99-1316 0</inkml:trace>
  <inkml:trace contextRef="#ctx0" brushRef="#br0" timeOffset="-130884.2">31625 18562 2767 0,'0'0'777'15,"0"0"-478"-15,0 0-125 16,187-44-95-16,-25-6-79 16,23-8 0-16,0-4-63 15,-46 22-54 1,-52 12-111-16,-37 8-45 0,-27 5 30 0,-21 10 92 16,-2-4 123-16,-40 9 8 15,-29 4 20-15,-56 42-214 16,14 3-447-16,13 1-113 0</inkml:trace>
  <inkml:trace contextRef="#ctx0" brushRef="#br0" timeOffset="-130690.14">31803 18671 715 0,'0'0'800'0,"0"0"-250"16,0 0 89-16,0 0-69 0,0 0-239 16,0 0-86-16,0 0-127 0,31-24-35 31,53-17-38-31,15-3-45 0,8 0 0 0,-5 0 0 15,-5 2 0 1,-16 8 0-16,-16 6 0 0,-18 6 0 16,-18 12 0-16,-14 6 0 15,-10 0 0-15,-3 4 0 16,3 0-95 0,-1 0-558-16,7 0-1098 0</inkml:trace>
  <inkml:trace contextRef="#ctx0" brushRef="#br0" timeOffset="-130552.65">32917 18370 2194 0,'0'0'1179'0,"0"0"-596"32,0 0-443-32,0 0-140 0,0 0 0 15,0 0-532-15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3:08:47.1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10268 9675 1075 0,'0'0'405'0,"0"0"-138"16,0 0 49-16,0 0-52 15,0 0-58-15,0 0-93 0,0-20-35 16,0 20 1-1,0 14-16-15,8 4 11 16,2 2 27-16,11 4-34 0,6-2-12 16,6 3 1-16,11-6-22 15,8-5-13-15,8-6-19 16,7-8 5-16,4 0 8 16,3-18-13-16,-3-12-2 15,-5-4 15-15,-5-4-3 16,-8 4 11-1,-9 6-17-15,-4 12-5 0,-5 12 11 16,-2 4 3-16,2 20 18 16,3 14 12-16,2 10-24 0,7 2 8 15,2-1-23 1,4-8 1-16,5-8 2 0,0-11-8 16,0-10-1-1,-2-8 13-15,-7-4-2 0,-2-18 7 16,-5-8-8-16,-6-2 7 15,-5 1-13-15,-4 3-4 32,-5 8-1-32,1 8-9 0,-4 10 10 0,6 2 16 15,4 0-7-15,4 16 14 16,5 4 4-16,7 2-26 16,3 0 0-16,6-4 1 0,2-4 5 15,-2-6 13-15,-6-8-20 16,-1 0 15-16,-2 0-15 15,-6-12 1-15,-2-3-2 16,-4-3 1-16,-4 1 0 16,0 5 13-1,2 0-11-15,5 6-2 0,10 4 0 16,48 1-90-16,-9-2-277 16,-3 1-896-16</inkml:trace>
  <inkml:trace contextRef="#ctx0" brushRef="#br0" timeOffset="1363.57">16335 9599 1326 0,'0'0'619'0,"0"0"-295"0,0 0 180 0,0 0-235 16,0 0-50-16,0 0-104 16,0 0-16-16,45 42 39 15,-11-10-63-15,6 4-59 16,9-2 11-16,9-3-25 16,7-8 7-1,5-9 4-15,5-10-11 0,2-4 11 16,2-5-13-16,-2-22 6 15,-1-5-1-15,-5-2-5 16,-4 0 0 0,-9 6 0-16,-4 10 0 0,-6 10-2 0,-3 8 2 15,-1 2 0 1,4 22-3 0,2 8 3-16,6 2 0 0,4 2 0 0,5-6 6 15,2-6-13-15,2-7 5 31,0-12-7-31,0-5 3 0,-2 0 2 0,-1-19 4 32,2-10 8-32,-1-7-2 15,-3-2 5-15,-4 2-11 16,-2 6 0-16,-7 12-7 0,-4 12 7 16,-5 6 0-1,1 10 17-15,-1 16-15 0,2 4-4 16,4 2 2-16,3-2-3 15,2-5-7-15,7-7 8 16,2-10 2-16,6-8-1 16,-3 0 12-16,1-15-12 15,-1-9 1-15,-3-4 0 16,1 0-4-16,-3 0 4 16,-2 6 0-16,-10 8 2 15,-1 10 8-15,-7 4-10 0,1 0 0 16,-3 20 1-1,2 4 8-15,-1 6-9 0,9-2 0 16,3 0 6-16,12-3 3 16,8-10-5-16,6-8-4 15,6-7 2-15,4 0 10 16,-4-22-12-16,-6-9 0 16,-6-3 8-16,-9-2 2 15,-8 2 1-15,-9 4-10 16,-11 4-1-16,-5 10 9 15,-8 4-9-15,4 2 0 16,4 6-2-16,9-2 4 16,9 2-4-16,7-1-16 0,0 0-37 15,7-5-19-15,-1 0-94 16,-6-2-42-16,-5-1 22 16,-9 0-65-16,-13 3-68 15,-14 2-495-15</inkml:trace>
  <inkml:trace contextRef="#ctx0" brushRef="#br0" timeOffset="2295.86">24101 9840 886 0,'0'0'792'0,"0"0"-473"0,0 0 47 0,0 0 12 15,0 0-63-15,0 0-99 16,0 0-83-16,2-4-20 15,11 24-43-15,5 6-16 16,9 6-46-16,4 4-8 16,13-2-30-1,12-4-30-15,11-10 4 0,14-8 44 16,5-12 11-16,7 0 1 16,4-16 0-16,-1-12 6 15,-1-4-3-15,-5-2 16 16,-11-1-5-16,-7 6 41 15,-12 7-20-15,-11 9-4 0,-9 13-11 32,-7 0-19-32,-4 23 21 0,-2 9 4 0,-2 6-14 15,1 6 10-15,3-2-14 16,5-4-14-16,6-6 6 16,7-8-42-16,9-10 7 15,2-10 7-15,4-4 20 16,3-8 7-1,-1-14 1-15,3-6 0 0,0-4 9 16,1-2 2-16,-5 4-4 16,-5 4 13-16,-11 10 10 0,-9 10 21 15,-9 6-15 1,-7 4 6-16,-2 16 0 0,0 4-41 16,3-2 11-16,3 0-12 15,6-6 1-15,3-4 16 16,5-10-17-16,4-2-29 15,1 0-40-15,-1-36-163 16,-13 2-320-16,-17 0-725 0</inkml:trace>
  <inkml:trace contextRef="#ctx0" brushRef="#br0" timeOffset="41888.93">19038 12398 2176 0,'0'0'758'15,"0"0"-606"-15,0 0 18 16,0 0-30-16,0 0-65 15,0 0-15-15,31 137-10 16,-15-99 10-16,0-8-15 0,-3-10 10 31,0-6 7-31,3-12 7 0,4-2-5 0,13-10 11 16,19-24-15-16,17-18-35 16,31-29-25-16,30-19 0 15,30-16 0-15,7 6 0 16,-9 17 0-16,-34 29 0 15,-41 24 0-15,-23 16 0 16,-15 6 0 0,-7 2 0-16,-2 4 0 0,-10 0 0 15,-13 8 0-15,-8 2 0 16,-5 2 0-16,0 0 0 0,0 0 0 16,2 0 0-16,7 0 0 15,16 0 0-15,1 0-89 16,-6 4-759-16</inkml:trace>
  <inkml:trace contextRef="#ctx0" brushRef="#br0" timeOffset="55399.46">20590 14825 1478 0,'0'0'689'31,"0"0"-230"-31,0 0-126 16,0 0-18-16,0 0-113 15,0 0-99-15,4-14-34 16,11 28 26-16,5 4-23 15,3 9-18-15,-2 8-17 16,8 1-25-16,3 4 2 16,8-4-14-16,7-6-11 15,11-8-29-15,6-14-13 0,7-8 8 16,8-6 23-16,-2-22 13 16,-1-12 9-16,-7-8 0 15,-8 2-2-15,-14 6 2 16,-10 10 0-16,-10 16 7 15,-7 9 25-15,-2 5-16 16,-1 14 8-16,4 17 0 16,1 3-24-16,5 2-1 15,4-2 0-15,5-4 1 16,8-8 2-16,5-16 4 16,7-6-5-16,2 0 2 15,2-20-2-15,-3-8-1 0,-1-2 1 16,-4-4-1-16,-8 6 17 15,-5 10-16-15,-10 6 6 16,-6 12-7-16,0 0-7 16,0 20 7-16,1 4 17 15,5 4-8-15,5-2 7 16,8-2-15-16,2-6 14 16,7-8-15-16,5-6-6 15,0-4 6-15,2 0-8 16,9-8-53-16,-14-10-200 15,-15 2-745-15</inkml:trace>
  <inkml:trace contextRef="#ctx0" brushRef="#br0" timeOffset="56301.33">25348 14895 1517 0,'0'0'592'0,"0"0"-252"16,0 0 170-16,0 0-233 15,0 0-102-15,0 0-135 16,0 0 7-16,52 22 26 15,-17 10-47-15,7 4-5 0,10-6-21 16,4-8 1-16,10-8-3 16,5-12 2-16,3-2 0 15,4-14 9-15,-2-14-7 16,-7-8-2-16,-4-2 0 16,-7-2 0-16,-10 2 13 15,-7 8-13-15,-8 8 0 16,-6 13 24-1,-3 9-23-15,0 9 30 0,5 14-7 16,7 16-16-16,3 1 11 0,7-4-19 16,3-4 0-16,4-10-3 15,3-10 4-15,2-12-1 16,-4 0 0-16,2-20 0 16,-6-12 12-1,0-4-10-15,-4-4 4 0,-1 4 37 16,-5 0-25-16,-3 14 38 15,-2 9-28-15,-4 13-10 16,0 0 41-16,5 17-46 16,6 6 4-16,9 4-1 15,7-1-7-15,7-8-5 16,1-8-4-16,5-6 0 16,-4-4-3-16,-2 0 3 0,-7-12 0 15,-11 0-6-15,-12 0-6 16,-32 12-63-16,-3 0-216 15,-23 0-697-15</inkml:trace>
  <inkml:trace contextRef="#ctx0" brushRef="#br0" timeOffset="57400.62">8130 15931 1913 0,'0'0'375'0,"0"0"-160"16,0 0 1-16,0 0-55 0,0 0-67 15,0 0-56-15,56 113-22 16,-12-83-14-16,-1-6 4 16,-1-10 14-16,0-6-14 15,-2-8 26-15,2-4 17 16,0-20-16-16,1-6 11 15,-1-10 4-15,3-2-11 16,-5-1 3-16,-4 7-19 16,-3 8-1-16,-8 10-20 15,-3 14 7-15,-2 4-7 16,2 14 36-16,3 16 8 0,6 11-1 16,9-4-28-1,9 2 3-15,9-11-12 0,7-6-5 16,-1-10-1-16,1-10 0 15,-5-2 0-15,-6-10 15 16,-6-16-7-16,-10-2 8 16,-7-3 26-1,-8 5-21-15,-9 7 24 0,-6 6-15 16,-1 9-10-16,7 4 4 16,9 8-23-16,22 15-1 0,85 4-11 15,-8 0-289 1,7-15-804-16</inkml:trace>
  <inkml:trace contextRef="#ctx0" brushRef="#br0" timeOffset="58428.25">14905 15793 1420 0,'0'0'645'0,"0"0"-131"16,0 0-49 0,0 0-130-16,0 0-88 15,0 0-110-15,0 0-23 0,-24-36-38 0,48 58 2 32,7 10-13-32,5 8-65 15,2 4 0-15,7 2 0 16,3-1 0-16,8-9 0 15,11-14 0-15,9-8 0 16,9-14 0-16,6 0-20 16,9-28 20-16,0-16-6 15,0-11 6-15,-6-3-1 16,-7 0 1-16,-13 10 0 16,-14 18 13-16,-11 16 1 15,-9 14-14-15,-4 8 0 0,-3 22 0 16,5 12 0-16,6 6 0 15,6 2 0-15,8-6 0 16,8-3 0-16,5-15 0 16,3-12 0-16,4-10 0 15,-2-4 0-15,-1-17 0 16,-6-15 0-16,-3-4 0 16,-7-8 0-16,-5 4 0 15,-7 8 0-15,-5 6 0 16,-4 12 0-16,2 14 0 15,2 0 0-15,8 4 0 0,0 14 0 16,6 4 0-16,2 0 0 16,2-2 0-16,3-4 0 15,-3-6 0-15,0-10 0 16,-2 0 0-16,-5-6 0 16,1-20 0-16,-3-10 0 15,0-4 0-15,-4-4 0 16,-3 4 0-16,-5 8 0 15,-8 14 0-15,-4 10 0 16,-3 8 0-16,-2 0 0 0,3 18 0 16,0 8 0-16,2-4 0 15,2 4 0-15,2-6 0 16,4-4 0-16,3-6 0 16,4-10 0-16,-1 0 0 15,1 0 0-15,-3-18-20 16,-1-8-16-16,-4-2 3 15,-8 2-64-15,-12 0-131 16,-12 6-436-16,-2 8-932 0</inkml:trace>
  <inkml:trace contextRef="#ctx0" brushRef="#br0" timeOffset="89499.84">21886 15073 1154 0,'0'0'277'31,"0"0"-68"-31,0 0 148 0,0 0-17 0,0 0-69 15,0 0-91-15,-12 10-28 16,12-10-2-16,0 0-36 16,0 0-39-16,0 0-39 15,0 0-16-15,0 0-20 16,-10 0-136 0,-4 4-218-16,-4-4-617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3:12:01.0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21785 6392 1405 0,'0'0'629'0,"0"0"-294"15,0 0 138-15,0 0-201 0,0 0-49 16,-31-112-66-1,31 100-10 1,-2 6-6-16,2 4-46 0,-2 2-10 16,0 0-25-16,-1 8-48 0,3 18-10 15,0 10 4-15,0 8-5 16,7 0 14-16,13-1-14 16,5-9-1-16,6-14-10 31,5-12-24-31,1-8 20 15,8-16 7-15,-1-23 7 0,4-7 12 16,-2-6-11-16,-1 4 7 16,-7 6-8-16,-5 14-4 15,-2 14 2-15,-4 14-8 16,4 0 10-16,1 26 3 16,3 10-2-16,1 5 8 15,-1-1-9-15,1-7-7 16,-5-6 5-16,0-9-7 15,-4-10 9-15,-3-7 5 16,1-1-5-16,0-3 6 16,6-21-6-16,0-8-9 15,3-5 9-15,-1 1-1 16,-2 4 1-16,-4 8 4 0,-2 12-3 16,-4 12-1-16,2 0 0 15,4 24 9-15,2 8-6 16,4 4-3-16,5-1 1 15,4-5 10-15,1-10-9 16,1-12 7-16,1-8 4 16,1-3-11-16,-1-22-2 15,1-9 6-15,-3-5-6 16,-7 1 12-16,-9 6-11 16,-10 10-2-16,-13 12-17 15,-4 10-104-15,-21 22-396 16,-6 4-507-16</inkml:trace>
  <inkml:trace contextRef="#ctx0" brushRef="#br0" timeOffset="939.98">24152 2621 728 0,'0'0'1281'0,"0"0"-791"16,0 0-151-16,0 0-58 15,-140-57-43-15,95 57-98 16,-9 37-52-16,-17 37-1 15,-16 52-18-15,-15 53 12 16,-5 23-15-16,14 3-22 16,14-17 11-1,23-33-35-15,10-17-20 0,13-32 9 16,10-28 0-16,7-25-9 16,5-17 0-16,3-2 1 15,-2-9-6-15,4-4 6 16,-1-17-1-16,-2-4 15 15,-4-32-15-15,-9-33-9 16,-1-7 0-16,-6-14 3 0,3-4-4 16,5 20 10-16,2 2 0 15,3 15 19-15,9 19-17 16,3 16 22-16,4 10 9 16,0 8-33-1,0 0 15-15,0 24-15 16,6 18 0-16,10 16 0 15,4 13 0-15,-2 3 0 16,-1-2 0-16,-3-8 0 16,-1-7 0-16,-1-16 0 15,-3-12 0-15,-1-13 0 0,1-16 0 16,7 0 0-16,9-27 0 16,10-17 0-16,9-12 0 15,8-6 0-15,4 2 0 16,-6 8 0-16,0 12-59 15,-13 11-13-15,-10 14-34 16,-13 11-80-16,-7 4-86 16,-7 24-75-16,0 8-124 15,0 0-253-15</inkml:trace>
  <inkml:trace contextRef="#ctx0" brushRef="#br0" timeOffset="2171.11">24023 1813 434 0,'0'0'781'16,"0"0"-447"-16,0-121 169 15,0 83-42-15,-3 14-90 16,-1 10-25-16,-2 10-65 16,-4 4-99-16,-5 14-49 15,-3 26-68-15,-5 18-14 16,-1 14-8-16,4 10-11 15,7 1-3-15,11-7-29 0,2-14-9 16,21-13 9 0,17-21-6-16,11-20 5 0,5-8-14 15,-3-35-4-15,-6-21 17 16,-12-32-17-16,-20-32 19 16,-13-23 8-16,-21 13 2 15,-15 32-1-15,2 40-3 16,8 33 5-16,-3 14 5 15,0 11-16-15,-2 11-2 16,2 56-5-16,6 39 7 0,17 32 10 16,6-6-9-1,0-27 0-15,22-39-1 0,4-26-14 16,11-4 14-16,2-8-15 16,3-11 1-16,1-17 13 15,-5-15 0-15,-7-31 1 16,-2-16 13-16,-9-10-12 15,-7-4-1-15,-2 5 14 16,-6 16-13-16,-3 16 6 16,1 23 6-16,-3 16-13 15,2 10-7-15,2 30 1 0,5 15 5 16,2 7 1-16,5 2 0 16,4-8 3-16,0-12-3 15,-2-14-2-15,1-14 1 16,2-16-17-16,-3-4 17 15,4-30 1-15,0-14 0 16,-2-6 7-16,0-1-1 16,-4 10 5-16,-3 14-11 15,-3 16-3-15,-2 12 2 16,3 3-14-16,7 21 11 16,3 11 4-1,4 8 0-15,4 0 1 0,3-6-1 0,1-6-6 16,-4-10 0-16,0-14-18 15,-4-4-7-15,-3-18 29 16,-4-22 2 0,-7-12 5-16,-2-12 14 0,-7-26-18 15,-2 1 0-15,0-5 0 32,0 6-1-32,-4 27 27 0,-3 11 14 15,3 32 18 1,2 18-59-16,2 28 0 0,0 34 0 15,8 31 0-15,8-3 0 16,2 4 0-16,2-6 0 16,-5-27 0-16,1-3 0 15,-3-20 0-15,-6-18 0 16,-3-18 0-16,1-2 0 16,0-28 0-16,1-24 0 15,5-15 0-15,1-6 0 16,3 0 0-16,1 13 0 15,-1 18 0-15,1 18 0 16,1 16-18-16,4 8-116 16,16 24-134-16,-1 8-323 15,-3 0-422-15</inkml:trace>
  <inkml:trace contextRef="#ctx0" brushRef="#br0" timeOffset="3773.89">25553 1652 2013 0,'0'0'705'0,"0"0"-344"16,0 0-28-16,-89-128-144 0,62 103-53 15,1 14-32-15,-3 11-38 16,2 8-27-16,0 28-33 16,7 10-6-16,11 6 0 15,9 0-1-15,0-10 0 16,18-8-11-16,7-16-5 15,2-14 17-15,-1-4 0 16,0-20 0-16,1-18 34 16,-2-4-22-16,0-4 13 15,-3 2 8-15,-2 8-32 16,-7 8 25-16,-4 14-26 0,-2 14 0 16,2 0 8-1,2 36-6-15,4 40 14 0,8 44-6 16,1 49-2-16,1 19-8 15,-6-3 0-15,-9-25 0 16,-8-50 0-16,-2-29 0 16,0-25 0-16,-9-18 0 15,-11-2 0-15,-4-10 0 16,-8-12 0-16,3-14 0 16,-2-32 0-16,2-54 0 15,9-69 0-15,20-72 0 16,0-19 0-16,34 31 0 15,6 65-17-15,-3 80-7 0,1 30 12 16,7 6-24-16,4 10 21 16,2 14-1-16,-3 10-2 15,-7 26 16-15,-5 20 2 16,-7 10 0-16,-6 4 12 16,-8 3-11-16,-1-9-2 0,-6-8-4 15,1-12 5 1,-3-16-10-16,4-12 10 15,1-6-19-15,-1-10 19 0,4-22 0 0,-3-11 26 16,-7-5-16-16,-4-2-10 16,0 0 12-16,-21 4-12 31,-12 4 0-31,-6 10 10 0,1 8-4 0,1 10 4 31,5 10-9-31,10 4-1 16,7 0 11-16,5 7-11 15,10 8-12-15,0 1 11 16,6-2-24-16,17-6 17 16,16-8-2-16,7 0 10 0,6-6-17 15,0-16 16-15,-4 0 1 16,-13 1-2-16,-6 3 8 16,-13 9-3-16,-7 4-1 15,-9 5-1-15,0 0 25 16,0 10-25-16,0 15 6 15,2 5 21-15,7 6-28 16,7 2 10-16,3-4-10 16,6-8 0-16,2-10 0 15,4-10 1-15,2-6-1 0,3-12 8 16,-3-20-7-16,0-6 4 16,-6-4-4-16,-2 2 5 15,-9 4-3-15,-5 7-3 16,-5 14 0-16,-3 8 9 15,-1 7-8-15,2 0-2 16,4 17 10-16,2 6-6 16,6 8 5-16,-1-3-8 15,4 0-8-15,-4-8 7 0,-3-8-10 16,-4-8 11-16,1-4-2 16,2-10 1-16,3-18 1 15,1-6-12-15,1 0-6 16,-1 2 9-16,-1 7 9 15,-6 10 3-15,-3 9-2 16,-1 6-1-16,1 0 0 16,4 7-24-16,6 15 24 15,12 3 14-15,8 1-13 16,13-5 11-16,8-4-12 16,2-13 1-16,2-4-1 15,-7-8-6-15,-8-20-4 0,-14-8 10 16,-14-8 1-16,-13-5 21 15,-4-1-16-15,-4 2 11 16,-17 4-5-16,-9 12-11 16,-3 12 13-16,0 14-3 15,-2 6-11-15,10 10 0 16,6 18 0 0,11 6 0-16,8-2 0 0,0-2 0 15,8-6-12-15,13-10-9 16,0-4-6-16,0-7 25 15,1-3 1-15,-4 0 1 0,-5 0 0 16,-2 0 0-16,-2 0-1 16,3 11 1-16,-2 15 0 15,4 15 21-15,1 17-15 16,2 28 3-16,-2 32-3 16,-1 26-6-16,-2 5-6 15,-5-27 5-15,-3-33 1 16,-2-37-5-16,-2-12 6 15,0-2-1-15,0-6 5 16,0-6-4-16,-17-18 26 16,-10-8-27-16,-8-22 0 0,-6-26 0 15,3-31 0-15,19-37 0 16,19-26 0-16,13 6 0 16,27 29 0-16,3 37-3 15,-4 28-82-15,3-2-55 16,-5-10-241-1,-9 6-425-15,-21 16-737 0</inkml:trace>
  <inkml:trace contextRef="#ctx0" brushRef="#br0" timeOffset="3900.42">26239 1073 3023 0,'0'0'714'0,"0"0"-490"15,0 0-194-15,0 0-30 16,0 0-159 0,134 70-605-16</inkml:trace>
  <inkml:trace contextRef="#ctx0" brushRef="#br0" timeOffset="5395">24495 3589 1795 0,'0'0'728'15,"0"0"-342"-15,0 0-85 32,0 0 0-32,0 0-111 0,0 0-97 0,0 0-24 15,20-62 21-15,11 22 5 16,9-15-47-16,-1-14-48 16,-2-14 0-16,-10-5 0 15,-10 2 0 1,-12 5 0-1,-5 15 0-15,-7 19 0 16,-15 26 0-16,-2 21 0 16,-9 39 0-16,1 52 0 0,14 38 0 15,12-5 0-15,6-24 0 16,17-35 0-16,14-29 0 16,10-4 0-16,5-8 0 15,10-12 0-15,-4-12 0 16,-6-20 0-16,-8-22 0 15,-5-12 0-15,-11-4 0 16,-3-1 0-16,-11 11 0 16,-3 12 0-16,-5 18 0 0,0 16 0 15,0 2 0-15,0 30 0 16,0 16 0-16,6 9 0 16,6 0 0-16,5-2 0 15,4-15 0-15,3-12 0 16,-1-14 0-16,-2-12 0 15,2-8 0-15,-1-24 0 16,-4-10 0-16,0-5 0 16,-3 4 0-16,-3 7 0 15,-6 11 0-15,-1 11 0 0,-1 9 0 16,0 5 0 0,4 0 0-16,2 15 0 0,6 14 0 15,4 3 0-15,5 1 0 16,-1 0 0-16,-2-9 0 15,-2-10-36-15,1-12 21 16,-6-2-18 0,1-20 33-16,-3-16 4 0,1-9-2 15,-3 0 12-15,-1 2-13 16,-2 11 4-16,-6 12 53 16,2 14-58-16,1 6 0 15,1 6 0-15,10 18 0 16,6 8 0-16,9 0 0 15,8-2 0-15,3-9 0 16,-1-14 0-16,-2-7-27 16,-6-10 7-16,-6-22 1 15,-12-12 19-15,-6-10 6 16,-7-8-5-16,-2-2 34 16,0-2-26-16,0 8 6 15,-2 11-15-15,-2 19 0 16,2 20 0-16,-1 8 0 0,3 22 0 15,0 25 0-15,0 13 0 16,5 10 0-16,13 0 0 16,1-8 0-16,2-10 0 15,1-16 0-15,-2-18 0 16,-4-14 0-16,-1-4 0 16,3-28 0-16,-2-16 0 15,1-10 0-15,0-6 0 16,-2 2 0-16,-5 10 0 15,-2 12 0-15,-4 15 0 0,-4 16 0 16,0 5 0-16,0 0 0 16,-8 22 0-16,-8 10 0 15,0 6 0-15,7 2 0 16,4-2 0-16,5-2-14 16,0-4 14-16,19-4-12 15,4-6 12-15,12-6-1 16,2-6 0-16,8-7-1 15,2-3-22-15,7-9 9 0,-4-15 8 16,0-8-1 0,-6-2 8-16,-9-6 0 0,-8 0 6 15,-11-2 0-15,-9 0-5 16,-7-1-1-16,0 7 12 16,-9 7-3-16,-9 7 12 15,-5 7-9-15,4 15 5 16,-2 0-17-16,3 16 0 15,5 16 0-15,11 11 0 16,2 4 0-16,6 4 0 16,26-5 0-16,8-4 0 15,9-6 0-15,0-8 0 16,-5-6-3-16,-8-6-5 0,-16-4 2 16,-11-2 5-16,-9 2-21 15,-4 1 16-15,-25 2-4 16,-7 3-77-16,-49-4-177 15,12-3-360-15,-8-7-581 0</inkml:trace>
  <inkml:trace contextRef="#ctx0" brushRef="#br0" timeOffset="5568.12">25290 2843 2940 0,'0'0'725'0,"0"0"-519"16,0 0-124-16,0 0-82 16,0 0-82-16,168-12-633 15,-115 14-1350-15</inkml:trace>
  <inkml:trace contextRef="#ctx0" brushRef="#br0" timeOffset="6341.55">27305 2952 2579 0,'0'0'620'0,"0"0"-306"16,0 0-114-16,0 0-100 15,0 0-61-15,0 0-27 16,0 0-3-16,-99 138-9 0,99-102-7 16,2-6-5-1,27-12-33-15,12-10 6 0,7-8 39 16,4-8-16-16,-8-24 16 16,-7-8 0-16,-16-10 0 15,-19-4 15-15,-2-3 6 16,-23 3-13-16,-18 4 29 15,-1 8 17-15,2 10-9 16,9 12 14-16,10 8-20 16,13 4 6-16,8 4-26 15,0 0-19-15,13-2-3 16,16-2 3-16,11-4 3 16,5-2-3-16,-1 0 0 0,-1 2 0 15,-10 4 0-15,-9 6 0 16,-4 2 0-16,-9 7 0 15,-1 26 0-15,-4 15 0 16,-2 32 0-16,3 30 0 16,5 27 0-16,7 5 0 15,4-24 0-15,1-32 0 16,-3-33 0-16,0-11 0 16,6 0 0-16,7-4 0 15,3-8 0-15,0-18 0 16,-4-12 0-16,-2-10 0 0,-6-28 0 15,-12-12 0-15,-11-14 0 32,-2-6 0-32,-18-6 0 0,-20 1 0 0,-8 11 0 15,-6 10 0-15,5 16 0 16,11 14 0-16,13 9 0 16,11 8 0-16,12 3 0 15,0 0 0-15,20-3 0 16,18-3 0-16,9-8 0 15,4-4 0-15,-2-4 0 16,-9 1 0-16,-15 4 0 16,-17 5 0-16,-8 10 0 0,-2 6-89 15,-31 12-284-15,2 15-460 16,6 0-583 0</inkml:trace>
  <inkml:trace contextRef="#ctx0" brushRef="#br0" timeOffset="6871.24">28301 2418 1707 0,'0'0'692'15,"0"0"-178"-15,0 0-13 0,0 0-221 16,0-111-68-16,-3 102-22 15,3 5-190-15,0 4 0 16,0 4 0-16,0 26 0 16,5 20 0-16,17 18 0 15,9 12 0-15,7 8 0 16,6 1 0-16,3-9 0 16,-2-14 0-16,-7-14 0 15,-12-19 0-15,-10-18 0 0,-7-15 0 0,-7-4 0 16,0-32 0-16,-2-20 0 15,8-14 0-15,2-26 0 16,11-28 0-16,-2 9 0 16,2 19 0-16,-9 24 0 15,-4 41 0-15,-4 13 0 16,-2 18 0 0,1 18-290-16,-1 71-213 0,0-5-341 0,2-2-692 15</inkml:trace>
  <inkml:trace contextRef="#ctx0" brushRef="#br0" timeOffset="7201.37">28909 2733 1167 0,'0'0'1223'0,"0"0"-518"16,0 0-342 0,6-102-96-16,1 80-123 15,-1 5-62-15,-1 12-22 0,-5 5-21 0,0 8-13 16,0 29-17-16,0 16 2 15,0 15-11-15,0 12 0 16,7 6 0-16,8 5 0 16,10-1 0-16,4-2 0 31,7-6 0-31,-3-6 0 16,-2-9 0-16,-6-13 0 15,-12-14 0-15,-10-12 0 16,-3-14 0-16,-21-12 0 15,-16-2 0-15,-8-12 0 16,-4-20 0-16,6-8 0 16,12-13 0-16,14-5 0 15,17-10-23-15,2-8-59 0,34-6-73 16,34-54-188-16,-7 21-480 16,-7 11-653-16</inkml:trace>
  <inkml:trace contextRef="#ctx0" brushRef="#br0" timeOffset="7374.55">29118 2244 355 0,'0'0'2535'0,"0"0"-1816"16,0 0-474-16,0 0-134 16,0 0-111-16,0 0-108 0,0 0-420 15,96-27-813-15</inkml:trace>
  <inkml:trace contextRef="#ctx0" brushRef="#br0" timeOffset="7531.98">29798 2605 2912 0,'0'0'918'0,"0"0"-652"15,0 0-266-15,0 0 0 0,0 0 0 16,0 0 0-16,0 0 0 15,-27 1-144-15,-16 12-1778 0</inkml:trace>
  <inkml:trace contextRef="#ctx0" brushRef="#br0" timeOffset="8431.43">14997 2903 1405 0,'0'0'1088'15,"0"0"-726"-15,0 0 99 16,8-106-148-16,-6 98-96 15,1 8-94-15,2 2-88 16,1 30-28-16,5 18 43 0,7 16-15 16,4 9-35-16,7 1 0 15,2-10 0-15,3-16 0 16,-3-18 0-16,-2-20 0 16,-5-12 0-16,-3-14 0 15,-2-26 0 1,-1-18 0-16,1-16 0 0,-2-10 0 15,-1-7 0-15,-1 7 0 16,-3 14 0-16,-3 24 0 16,-7 30 0-16,-2 16-132 0,2 84-420 15,-2 2 64 1,4 2-516-16</inkml:trace>
  <inkml:trace contextRef="#ctx0" brushRef="#br0" timeOffset="8667.34">15763 3086 1761 0,'0'0'1023'16,"0"0"-402"-16,0 0-296 15,0 0-80 1,0 0-124-16,0 0-121 0,0 0 0 16,-35-6 0-16,35 40 0 15,0 12 0-15,2 4 0 0,4 2 0 16,3-4 0-16,1-9 0 15,-4-10 0-15,3-8-48 16,-3-13-114 0,1-8-313-16,-2-8-199 0,-3-10-371 0</inkml:trace>
  <inkml:trace contextRef="#ctx0" brushRef="#br0" timeOffset="8973.94">15890 2745 814 0,'0'0'821'16,"0"0"-114"-16,0 0-86 15,0 0-106-15,0 0-242 16,0 0-52-16,0 0-97 16,-18-40-124-16,18 30 0 0,0 2 0 15,0 0 0-15,0 6 0 16,-7 2-144-16,-1 10-529 16,-8 8-697-16</inkml:trace>
  <inkml:trace contextRef="#ctx0" brushRef="#br0" timeOffset="9607.21">15456 2332 1053 0,'0'0'517'0,"0"0"-220"16,0 0 68-16,0 0-33 15,-116-79-135-15,69 74-95 16,-9 5-16-16,-4 0-6 16,-6 8-30-16,-4 14 1 15,3 10 8-15,5 8 23 16,6 6-10-16,5 8-18 0,10 8 15 15,8 8-12 1,9 9-12-16,8 7 0 0,10 6-8 16,6 3 10-16,0-1 8 15,13 0-11-15,14-6 1 16,6-2-8 0,12-8 4-16,6-7-11 0,7-7-21 15,6-8 0-15,6-6-8 16,3-10-1-16,3-7 14 0,0-14-14 15,-1-9-1 1,-1-10 0-16,-3-4-11 0,0-21 6 16,-4-10-2-16,-2-9 8 15,-2-6 2 1,-8-6 4-16,-4-6 7 0,-3-6 4 31,-9-3-5-31,-5-3 9 0,-7 0-3 16,-7 4 9-16,-9 2-1 0,-9 0-26 0,-2 1 0 15,0-1 0 1,-21 2 0-16,-10-4 0 0,-6 2 0 16,-7 1 0-16,-8 5 0 31,3 8 0-31,-2 14 0 16,-1 16 0-16,3 14 0 0,-2 10 0 0,-13 30-48 15,10 10-521-15,14 0-1027 0</inkml:trace>
  <inkml:trace contextRef="#ctx0" brushRef="#br0" timeOffset="10474.82">16684 2559 211 0,'0'0'1673'0,"0"0"-950"15,0 0-163-15,0 0-111 16,0 0-223-16,0 0-80 15,0 0-38-15,-27-33-108 16,2 55 0-16,-11 12 0 16,-9 11 0-16,-5 5 0 15,0 0 0-15,6-6 0 16,9-10 0-16,12-8 0 16,11-12 0-16,8-8 0 15,4-6 0-15,0 0 0 0,0 0 0 16,0 0 0-16,0 0 0 15,12-2 0-15,3 0 0 16,12 0 0-16,6 2 0 16,10 2 0-16,1 16 0 15,6 6 0-15,-2 0 0 16,-1 1-24-16,-5-6-87 16,-8-5-48-16,-12-5-168 15,-9-8-207-15,-11-1-6 0,-2-10 7 16,-8-16 21-16,-19-7 236 15,-2-2 274-15,-5 3 2 16,3 6 338-16,2 6 274 16,10 8-84-16,3 4-27 15,7 2-166-15,7 2-53 16,0 2-81-16,2 2-82 16,0 0-65-16,0-2-6 15,17 0-48-15,24-2 0 16,38-8 0-16,58-10 0 15,57-12 0-15,35-11 0 16,7 2 0-16,-13-5 0 16,-24-1 0-16,-4 1 0 0,-3 0 0 15,-5 0 0-15,-9 4 0 16,-18 2 0-16,-33 10 0 16,-33 5 0-16,-34 12 0 15,-15 1 0-15,-3-3 0 16,1 3 0-16,-1-2 0 15,-9 2 0-15,-4 4 0 16,-8 2 0-16,-8 4 0 16,-5 2 0-16,-6 2 0 15,2 0 0-15,-4 0-96 16,0 4-225-16,0 8-14 16,2-1-295-16,0-4-94 0,2-3 33 15</inkml:trace>
  <inkml:trace contextRef="#ctx0" brushRef="#br0" timeOffset="10797.9">19422 2035 1242 0,'0'0'798'0,"0"0"-90"16,0 0-123-16,0 0-252 15,0 0-82-15,0 0-72 16,0 0-179-16,-23-96 0 16,23 96 0-16,0 26 0 0,3 16 0 15,19 16 0-15,7 12 0 16,7 4 0-16,1-3 0 15,3-11 0-15,-7-12 0 16,-4-14 0-16,-6-14 0 16,-9-12 0-16,-3-8 0 15,-7-6 0-15,2-24 0 16,-1-16 0-16,0-16 0 16,2-27 0-1,-3-25 0-15,-2 10 0 16,2 12 0-16,-2 26 0 15,-2 31 0-15,0 9 0 16,0 16 0-16,0 10 0 0,5 35-146 16,7 55-170-16,-4-8-315 15,5 0-345-15</inkml:trace>
  <inkml:trace contextRef="#ctx0" brushRef="#br0" timeOffset="11162.43">19971 2312 1560 0,'0'0'899'0,"0"0"-375"16,0 0-183-16,0 0-100 15,0 0-116-15,0 0-58 16,0 0-40-16,12-24 3 16,-10 70 26-16,3 14-26 15,3 8-12-15,6 7-8 16,6-3-1-16,2 0-9 15,1-6-6-15,1-2-3 16,-2-6 8-16,-6-2 1 16,-7-7 6-16,-7-6-6 15,-2-4 7-15,-9-7 2 16,-20-6-9-16,-8-6 0 16,-9-8-1-16,0-8 1 0,1-4 0 15,7-6 6-15,9-20-6 16,14-10 0-16,13-12-13 15,2-6 1-15,20-10 1 16,15-3 2-16,8-3-15 16,11-27-93-16,-12 21-261 15,-9 11-538-15</inkml:trace>
  <inkml:trace contextRef="#ctx0" brushRef="#br0" timeOffset="11334.45">19998 2045 601 0,'0'0'2034'0,"0"0"-1426"15,0 0-357-15,0 0-251 16,0 0-55-16,0 0-524 16,0 0-620-16</inkml:trace>
  <inkml:trace contextRef="#ctx0" brushRef="#br0" timeOffset="12202.23">19640 1349 1448 0,'0'0'398'16,"0"0"-16"-16,-138-30-1 16,73 26-84-16,-2 4-131 0,-1 0-25 15,-2 18-19 1,1 7-29-16,2 6-10 0,9 11-2 16,4 8 6-16,15 15-23 15,7 21-14-15,15 26-11 16,17 29 4-16,0 7-13 15,17-10 14-15,10-29-14 16,-4-31-11-16,-2-20 4 16,2-4-16-16,6 4 16 15,6 5-23-15,6 7 1 16,-1-6 16-16,4-2-16 16,1-4 0-16,-1-4 3 0,6-5 4 15,-4-5-8-15,4-8 0 16,1-7 0-16,-5-6 1 15,4-9 0 1,-6-6 10-16,1-6-11 0,-1-2 0 16,3 0 0-16,0-2 0 15,2-8 0-15,2 0 0 16,-2-2 0-16,-3-1 0 16,2 2 0-16,-6-3 0 15,1-4 0-15,-4 0 0 16,-1-4 0-16,3-4 0 0,-3-3 0 15,1-5 0-15,-1-2 0 32,-3-2 0-32,0-2 0 0,-4-2 0 0,-2 2 0 15,-7 0 0-15,-2-3 0 16,-5 1 0-16,-3-2 0 31,-1-6 0-31,-5-2 0 16,-4-8 0-16,0-2 0 0,-2-6 0 15,0-5 0-15,0 1 0 0,-2-2 0 16,-11 2 0 0,0 2 0-16,-3 1 0 15,-4 5 0-15,0 4 0 16,-4 4 0-16,-3 2 0 16,-2 4 0-16,-4-1 0 15,-5 8 0-15,0 0 0 16,-5 7 0-16,1 6 0 15,-3 2 0-15,-3 6 0 16,-6 2 0-16,-6 2 0 16,-7 4 0-16,-9 4 0 15,-8 6 0-15,-24 4 0 0,-27 8 0 16,-19 34 0-16,23 0-534 16,28 2-966-16</inkml:trace>
  <inkml:trace contextRef="#ctx0" brushRef="#br0" timeOffset="13000.31">20222 1299 510 0,'0'0'581'0,"0"0"-228"15,0 0-21-15,0 0-17 16,0 0-42-16,0 0-26 16,0 0-38-16,-33-62-43 15,29 62-9-15,2 0 3 16,2 0 15-16,-2 0-14 16,2 0-38-16,-2 0-17 15,2 0-40-15,0-2-21 16,0 0-3-16,0-2 2 15,2-8-13-15,16-8-31 16,9-14 0-16,13-16 0 16,12-18 0-16,14-29 0 0,12-29 0 15,-9 10 0-15,-10 11 0 16,-22 23 0-16,-17 36 0 16,-2 6 0-16,0 12 0 15,-7 22 0-15,-5 26-114 16,1 20-345-16,-7 6-552 0</inkml:trace>
  <inkml:trace contextRef="#ctx0" brushRef="#br0" timeOffset="13536.77">20705 1774 2072 0,'0'0'634'16,"0"0"-298"-16,0 0 35 0,0 0-114 15,0 0-118-15,0 0-28 16,0 0-39-16,95 2-18 16,24-20-4-16,59-10-50 15,34-10 0-15,8-4 0 16,-17 4 0-16,-38 2 0 16,-38 10 0-16,-38 6 0 15,-35 4 0-15,-21 5 0 16,-6 0 0-16,-10 3 0 15,-3 2 0-15,-14 6 0 16,-14 3 0-16,-19 19-225 0,-5 7-917 16</inkml:trace>
  <inkml:trace contextRef="#ctx0" brushRef="#br0" timeOffset="13900">20881 2753 1894 0,'0'0'769'16,"0"0"-557"-16,0 0 157 15,0 0-74-15,0 0-52 16,0 0-111-16,0 0-46 15,-40 4-34-15,42 6-22 16,16 8-16-16,15 6-14 16,16 4 0-16,43 10 0 15,48 3 0-15,52-1 0 16,20-4 0-16,-6-11 0 16,-25-6 0-16,-52-7 0 15,-36-6 0-15,-29-3-36 0,-29 0-32 16,-4-1-1-1,-13 0-58-15,-14 4-85 0,-35 14 2 16,-22 0-266-16,-7 0-562 0</inkml:trace>
  <inkml:trace contextRef="#ctx0" brushRef="#br0" timeOffset="14640.34">21246 2831 1624 0,'0'0'600'15,"0"0"-121"-15,0 0-138 0,0 0 36 16,0 0-119-16,0 0-95 15,0 0-82-15,-31-18-30 16,31 22-7-16,2 12-16 16,19 8 4-16,5 4-22 15,10 4-2-15,2 4-8 16,-3 3 0-16,-6 1 0 16,-8 0 0-16,-17-2 0 15,-4-2 0-15,-14-2 0 16,-26 0 0-16,-11-4 0 15,-4-4 0-15,-19-12-113 0,16-7-520 16,16-7-1044-16</inkml:trace>
  <inkml:trace contextRef="#ctx0" brushRef="#br0" timeOffset="15233.01">21454 1217 760 0,'0'0'408'0,"0"0"-130"0,0 0 60 16,0 0 33-16,0 0 90 16,0 0-169-1,0 0-24 1,-68-104-36-16,60 96-28 0,-1 2-20 0,3 2-31 15,0 4-6-15,4 0-147 16,0 0 0 0,2 0 0-1,0 0 0-15,0 0 0 0,7 14 0 16,17 5 0 0,13 4 0-16,9 3 0 0,10-4 0 15,6-2 0 1,-2-4 0-16,-4 0 0 0,-12-4 0 15,-15 2 0-15,-13 6 0 16,-16 4 0-16,0 8 0 16,-20 10 0-16,-15 8 0 15,-11 8 0-15,-6 5 0 16,-6 5 0-16,-3 6 0 16,-1 5-92-16,-29 29-211 15,14-20-369-15,9-14-466 0</inkml:trace>
  <inkml:trace contextRef="#ctx0" brushRef="#br0" timeOffset="16038.23">20270 435 512 0,'0'0'403'0,"0"0"-266"15,0 0-92-15,0 0-25 16,0 0 23-16,0 0-28 16,0 0 17-16,50-57 118 15,-33 52 65-15,-1-1 74 16,-5 2 18-16,1 0-76 15,1 0-86-15,-1 0-84 16,5 0-61-16,1 2-43 16,-1 2-94-16,-1 0-26 15,-3 0 33-15,-4 0 0 16,-4 0 96-16,-5 0 34 0,0 0 161 16,0 0 100-16,-14 8 33 15,-11 6-46-15,-10 8-66 16,-9 8-63-16,-8 6-49 15,-6 4-15-15,2 2-38 16,8-4-4-16,7-2-13 16,12-10 1-16,14-8 4 15,8-10-5-15,7-5-11 16,0-3 2-16,22 0 9 16,12-17 38-16,8-6-7 0,8-8-10 15,2-1 18 1,4 0-13-16,-2 2-25 15,-8 8 22-15,-5 6-10 0,-10 8 13 16,-7 6-4-16,-8 2-5 16,-3 2 5-16,1 18-10 15,1 10 0-15,3 6 9 16,3 4-21-16,0 2 12 16,4 1-12-16,0-6 1 15,4-5 0-15,0-7-1 16,0-7-7-16,2-8-23 0,0-4-72 15,2-6-113-15,12 0-144 16,-12-4-308-16,-4-4-231 0</inkml:trace>
  <inkml:trace contextRef="#ctx0" brushRef="#br0" timeOffset="16165.57">21079 868 1558 0,'0'0'809'15,"0"0"-234"-15,0 0-196 16,0 0-85-16,0 0-143 15,0 0-76-15,0 0-75 16,0 38-46-16,0-38-828 0</inkml:trace>
  <inkml:trace contextRef="#ctx0" brushRef="#br0" timeOffset="16306.99">21157 1139 2045 0,'0'0'980'16,"0"0"-750"-16,0 0-230 16,0 0-587-16</inkml:trace>
  <inkml:trace contextRef="#ctx0" brushRef="#br0" timeOffset="26138.25">995 4355 960 0,'0'0'307'0,"0"0"-88"0,0 0 85 15,0 0 33-15,0 0-35 16,0 0-24-16,60-100-36 16,-60 86-16-16,0 4-45 15,-2 4-7-15,-15 6-74 16,-8 0-76-16,-6 14 3 16,-4 22-20-16,-4 18-6 15,3 28 4-15,10 3 7 16,10 5-12-16,14 4 0 15,2-18 0 1,23 4 2-16,14-11-2 0,10-13 0 0,4-12-6 16,7-12 0-1,3-12 6-15,-1-12 0 0,4-8 1 16,3 0 8-16,0-18-9 16,-1-14 7-1,2-12 2 1,-3-6 0-16,-7-8-6 0,-6-7 8 0,-7-3 13 15,-7-2 34 1,-9 0-17-16,-10-3 7 0,-11 1 10 0,-8 4-13 31,-2 6 32-31,-27 6-77 0,-14 8 0 16,-12 8 0 0,-7 8 0-16,-10 10 0 15,-2 11 0-15,-2 11 0 0,3 17 0 0,-16 63-206 31,20-2-574-31,15 0-585 0</inkml:trace>
  <inkml:trace contextRef="#ctx0" brushRef="#br0" timeOffset="26731.84">1285 4538 1577 0,'0'0'388'16,"0"0"87"-16,0 0-124 15,0 0-73-15,0 0-80 16,0 0-32-16,0 0-12 16,-33-46-62-16,33 46-41 15,0 0-5-15,2 15-32 16,11 13 7-16,8 7 0 16,1 1-20-1,4 0 12-15,-4-4-12 0,-1-10 0 16,-6-10-2-16,-5-8-4 15,-4-4 5-15,1-12 24 0,-5-18-9 16,2-12 22-16,-2-8-11 16,-2-4-16-16,0 0-2 15,0 3-8-15,0 9-11 16,0 12-22-16,4 16-88 16,2 16-356-16,0 22-313 0,1 6 45 0</inkml:trace>
  <inkml:trace contextRef="#ctx0" brushRef="#br0" timeOffset="27001.81">1614 4499 863 0,'0'0'778'16,"0"0"-477"-16,0 0 18 15,0 0-46-15,0 0-69 16,0 0-30-16,0 0-27 16,4-47-21-16,-4 62-51 0,0 7-18 15,0 3-14-15,4 0-36 16,2-4-1-16,5-6-12 16,3-6 0-16,1-9-26 15,6 0-51-15,3-20-146 16,-4-6-395-16,-11-1-252 0</inkml:trace>
  <inkml:trace contextRef="#ctx0" brushRef="#br0" timeOffset="27540.65">1439 4710 1234 0,'0'0'1068'15,"0"0"-605"-15,0 0-118 16,0 0-57-16,0 0-116 16,0 0-68-16,0 0-47 15,-2-60-21-15,8 28 12 16,3-6-23-16,-3-4-1 16,4-8-2-16,-3-3-21 15,-5-3 7-15,0 0-8 16,-2 4 1-16,0 12 15 15,0 9-15-15,0 16 11 16,0 9 28-16,0 6-20 0,0 10-5 16,-2 20-15-16,-3 16 0 15,3 14 17-15,2 6-17 16,0 6 0-16,0-5 10 16,5-11-10-16,15-10-11 15,6-14 10-15,10-16-23 0,4-16 15 16,4 0-32-16,1-22-38 15,-7-12-128-15,-7-4-136 16,-13-13-212 0,-11 9-216-16,-7 10-1030 0</inkml:trace>
  <inkml:trace contextRef="#ctx0" brushRef="#br0" timeOffset="27873.77">1512 4055 1292 0,'0'0'719'0,"0"0"-364"15,0 0 107 1,0 0-248-16,0 0-133 0,0 0-39 16,0 0-21-16,-27 27-2 31,27-13 8-31,0-4-27 0,10-3-10 15,3-7 10 1,5 0 4-16,-3-11 22 0,-2-10-2 16,-3-5-6-16,-10-5 70 15,0 3 9-15,0 2-8 16,-4 8-11-16,-8 10-57 16,1 8-21-16,0 16-110 15,6 50-144-15,3-1-366 16,2-3-470-16</inkml:trace>
  <inkml:trace contextRef="#ctx0" brushRef="#br0" timeOffset="28395.58">2306 4077 1493 0,'0'0'577'16,"0"0"-193"-16,0 0 76 15,0 0-239-15,-119-18-89 0,84 43-59 16,-10 14-47-16,-4 11-13 16,-2 6 1-16,-1 0-14 15,8-4 0-15,9-10 21 16,12-12-21-16,12-16 56 15,7-10 62-15,4-4-2 16,0 0-2-16,11-14-62 16,7-4-7-16,1-2-1 15,2 2-34-15,1 6 10 16,-2 4-20-16,2 8-3 16,3 0 1-16,2 2-16 15,2 16 0-15,2 2-7 16,0 2-71-16,-2 0-44 0,-3-2-128 15,-3-5-191 1,-7-8-87-16,-10-4-81 0,-6-3-240 0</inkml:trace>
  <inkml:trace contextRef="#ctx0" brushRef="#br0" timeOffset="28736.99">2027 4353 1185 0,'0'0'781'16,"0"0"-245"-16,0 0-45 0,0 0-196 15,0 0-64 1,0 0-87-16,0 0-35 16,-2-26-62-16,42 18 4 0,36-4 13 15,46-12-20-15,60-12-14 16,30-8-7-16,12-6-23 16,-8-3 0-1,-22 3 7-15,-7-4 4 0,-7 2-7 0,-13 2-4 16,-18 6 0-1,-33 10-7-15,-34 7 7 0,-24 9-2 16,-13 4 2-16,4-1 0 16,0 0 11-16,3 1-11 15,-10 4 1 1,-9 2-1-16,-6 4-3 0,-9 2-13 16,-5 2-50-1,-9 0-56-15,-4 17-134 16,0 1-225-16,0-3-331 15</inkml:trace>
  <inkml:trace contextRef="#ctx0" brushRef="#br0" timeOffset="29197.49">4866 3551 1322 0,'0'0'643'0,"0"0"-151"15,0 0-10 1,0 0-231-16,0 0-132 0,0 0-69 0,0 0 9 16,-129 102-5-1,102-34 4-15,6 11 13 0,11 5-13 16,7 2-8-16,3-6-16 16,20-7 1-16,18-11 1 15,13-16-24-15,14-14-2 16,9-14-10-16,5-16-3 15,6-2 2-15,0-14-5 16,-4-18 3-16,-6-6 3 16,-4-6 1-16,-7-6 16 0,-8-7-8 15,-8-5 7 1,-9-4 11-16,-10-8 26 0,-8-5-7 16,-12-3-1-1,-9-2-21-15,0-2-3 0,-23 0-7 16,-17 7-14-16,-14 9 0 15,-14 12 0-15,-15 20 0 16,-26 28 0-16,6 10 0 16,-20 52 0-1,-3 50-15-15,28 35-186 0,13 17-284 16,41-35-316-16,30-39-113 0</inkml:trace>
  <inkml:trace contextRef="#ctx0" brushRef="#br0" timeOffset="29896.85">5088 3767 497 0,'0'0'1310'16,"0"0"-799"-16,0 0 73 16,0 0-234-16,0 0-40 15,0 0-100-15,0 0-63 16,-27-65-31-16,25 65-76 16,2 19-19-16,0 16-21 15,0 15 0-15,0 12 0 16,10 8 0-16,5 0 0 0,7 0 0 15,3-7 0-15,-1-11 0 16,-2-6 0-16,-3-10 0 16,-9-8 0-16,-7-4 0 15,-3-4 0-15,-9-2 0 16,-27 0 0 0,-11 0 0-16,-3-3 0 0,-2-10 0 15,7-5 0-15,12 0-36 16,17-22-48-16,14-16-120 0,17-50-287 15,19 8-197 1,4-3-189-16</inkml:trace>
  <inkml:trace contextRef="#ctx0" brushRef="#br0" timeOffset="30070.72">4937 3485 1993 0,'0'0'611'16,"0"0"-96"-16,0 0-151 0,0 0-172 16,0 0-143-16,0 0-49 15,0 0-43-15,7-48-242 16,-7 48-580-16</inkml:trace>
  <inkml:trace contextRef="#ctx0" brushRef="#br0" timeOffset="34335.9">5614 3403 492 0,'0'0'946'0,"0"0"-713"15,0 0 52-15,0 0 0 16,0 0 13-16,0 0-103 16,0 0 10-16,14-22 3 15,1 5-66-15,8-5 12 16,10-7-32-16,14-10-34 16,15-9-26-16,32-18-43 15,33-18-11-15,27-18 8 16,-7 5-16-16,-32 19 9 15,-34 24-9-15,-30 18 6 16,0 2-6-16,-4 1-5 16,-5 8 5-1,-17 9-1-15,-12 7 1 0,-9 9 0 0,-4 0-105 16,-17 14-140-16,-17 12-139 16,-11 5-498-16</inkml:trace>
  <inkml:trace contextRef="#ctx0" brushRef="#br0" timeOffset="34666.83">5779 3748 1051 0,'0'0'806'0,"0"0"-514"0,0 0 195 16,0 0-177-1,0 0-78-15,0 0-16 0,0 0-6 16,118-18-59-16,-60 9-53 16,35-6-40-16,50-10-17 15,51-8-28-15,13-4-7 16,-13 1-6 0,-47 10-56-16,-56 8-68 0,-28 6-62 15,-21 2 46-15,-4 2 82 16,-11 0 7-16,-14 2 0 0,-13 6-4 15,-64 0-225-15,-7 16-366 16,-8 4-237-16</inkml:trace>
  <inkml:trace contextRef="#ctx0" brushRef="#br0" timeOffset="34959.68">5766 4100 1326 0,'0'0'741'0,"0"0"-486"16,0 0 222-16,0 0-242 15,0 0-78-15,0 0-61 16,0 0 31-16,87 55 0 16,-38-19-14-16,13 10-47 15,14 10-15 1,31 16-38-16,33 12-4 0,24 9-9 15,8-7-55-15,-33-22-53 16,-39-24-42-16,-38-16 10 16,-13-10-15-16,2 2-20 0,-3-4-47 15,-6-1-23 1,-22-10-42-16,-13-1-288 16,-7 0-412-16</inkml:trace>
  <inkml:trace contextRef="#ctx0" brushRef="#br0" timeOffset="35132.58">6906 4885 1532 0,'0'0'851'0,"0"0"-564"0,0 0-20 15,0 0-267-15,0 0-123 16,0 0-1390-16</inkml:trace>
  <inkml:trace contextRef="#ctx0" brushRef="#br0" timeOffset="40063.68">14049 2051 1713 0,'0'0'910'0,"0"0"-773"15,0 0 12-15,0 0 43 0,0 0-68 16,0 0-80-16,14 70-32 16,4-36 25-16,0 0 18 15,-3-3-8-15,1-7 23 16,-1-11 8-16,3-4-9 16,7-9-10-16,17-6 20 15,37-37 14-15,38-35-37 16,3-2-43-16,-8 2 5 15,-21 10-16-15,-33 26 5 16,-9 5 4-16,-6 8-11 0,-24 15-1 16,-9 10 0-16,-10 4-41 15,0 0-29-15,0 29-160 16,0 4-288-16,0-4-389 16</inkml:trace>
  <inkml:trace contextRef="#ctx0" brushRef="#br0" timeOffset="40239.32">15442 2033 1162 0,'0'0'1478'0,"0"0"-1249"0,0 0-229 16,0 0-221-16,0 0-747 0</inkml:trace>
  <inkml:trace contextRef="#ctx0" brushRef="#br0" timeOffset="43060.31">6541 8436 1952 0,'0'0'607'0,"0"0"-324"15,0 0 76-15,0 0-71 16,0 0-159-16,0 0-86 16,38 26 8-16,-6-4 9 15,14 2-18 1,16-2-22-16,36-6-4 0,39-16 7 0,31 0-14 16,9-20 3-1,-32-8-6-15,-41 8-6 0,-39 6 0 16,-14 2 0-16,3 0 0 15,-3 4 0 1,-4 0 0 0,-10 8 0-16,-5 0 0 0,-1 0-3 0,2 12 3 15,7 4 0-15,9 0 0 16,7 0 1-16,7-4-1 16,5-2 9-16,-1-6-9 15,-2-2-27-15,-7-2-1 16,-9 0 2-16,-9 0 18 31,-7 0 7-31,-4-2 2 0,-2-2-1 16,-2 2 0-16,2 0-1 15,4-2 0-15,33-4-156 16,-6-2-474-16,1 0-1037 0</inkml:trace>
  <inkml:trace contextRef="#ctx0" brushRef="#br0" timeOffset="44540.68">17020 8542 1460 0,'0'0'373'15,"0"0"-227"-15,-147 0 70 16,87 2 15-16,6 4-46 15,12 0-68-15,13 0 28 16,8 0 8-16,15-4 4 0,6 0-16 16,11 0-22-16,32-2-42 15,39 0 56-15,48 0-35 16,52-6-41-16,25-8-26 16,2 2-16-16,-17 6-7 15,-34 2-4-15,-30 4-4 16,-37 0-22-16,-32 0-8 15,-14 0-21-15,-9 0 9 16,-7 0 16-16,-16-4 17 16,-13 0-3-16,-36-2-75 0,-28 4-45 15,-36 2-76 1,-33 0-21-16,-33 12-117 0,-5 10 99 16,13 0 131-16,30-6 116 15,44-6 107-15,22-4 150 16,15-4-3-16,7-2 0 15,6 0-22-15,14 0-46 16,20 0-15-16,20-10-70 16,56-8-77-16,44-6-8 15,40-2-9-15,19 4-7 16,-13 6 0-16,-38 8 0 0,-38 4 0 16,-31 2 1-16,-10 0 0 15,1 0 0-15,-6 0-1 16,-7 0-22-16,-14 2-54 15,-17 0-115 1,-6 0-186-16,0 0-733 0</inkml:trace>
  <inkml:trace contextRef="#ctx0" brushRef="#br0" timeOffset="45367">22452 8685 565 0,'0'0'561'0,"0"0"-322"16,0 0 22-16,-123 0 83 16,101-4 6-16,7-1-28 0,6 4-59 15,4-2 14-15,2 2-44 16,3 1-63-16,0 0-1 15,0 0-43-15,0-3-22 16,0 3-23-16,0 0-50 16,0-1-31-16,5 1 0 15,46-3 0-15,63-3 0 16,80-3 0-16,44-4 0 16,34 1 0-1,3 1 0-15,-26-2 0 0,-4 5 0 16,-20 4 0-16,-27 4 0 15,-49 0 0-15,-41 0 0 16,-44 0 0-16,-22 0 0 0,-11 2 0 16,-6 3 0-16,-12-4 0 15,-13-1 0 1,0 2 0-16,-29 2 0 0,-11 2-36 16,-8 4-243-16,-44 10-295 15,14-1-220-15,0-4-138 0</inkml:trace>
  <inkml:trace contextRef="#ctx0" brushRef="#br0" timeOffset="45665.75">22909 8739 811 0,'0'0'987'16,"-161"-17"-728"-16,116 12 51 16,3-1 187-16,5-2-214 15,8 0-71-15,17 2-20 16,12-1-15-16,25 1-76 15,53-3-50 1,62-5 0-16,72-1-15 0,37 5-30 16,19 8-6-16,-10 2 9 15,-28 0-1 1,-16 2-7-16,-23 5-1 0,-49-4 0 16,-39-1-2-16,-40-2-7 15,-26 0 3-15,-8 0 6 16,-4 0-16-16,-8 0-37 0,-5-2-76 15,10-12-205-15,-2 0-502 16,5 4-1294-16</inkml:trace>
  <inkml:trace contextRef="#ctx0" brushRef="#br0" timeOffset="45777.6">25359 8721 1866 0,'0'0'1231'0,"0"0"-886"0,0 0-81 16,0 0-225-1,0 0-39-15,0 0-582 0,-140 0-1033 0</inkml:trace>
  <inkml:trace contextRef="#ctx0" brushRef="#br0" timeOffset="48671.08">9389 9695 1390 0,'0'0'545'15,"0"0"-248"-15,0 0 206 0,0 0-168 0,0 0-66 16,0 0-116-16,0 0-58 15,13-16-43-15,9 36-32 16,16 6 2-16,13 9-8 16,16-2-13-16,14-2 8 15,23-9-9 1,25-12 9-16,25-10 6 0,2-14-6 16,-11-21 0-16,-14-9-9 15,-13-2 1-15,-18 2 6 16,-17 4 1-16,-18 10 4 15,-7 2 27-15,6 4 1 0,5 2 13 32,3 8-10-17,-12 14-14-15,-5 0-17 0,-6 22-5 0,5 10 4 0,2 6-5 16,9-2-6-16,6-4 0 16,7-8 0-16,4-12-12 15,5-10-9-15,2-2-4 16,-2-16 13-16,-2-14 12 15,-7-6 0 1,-5-2 1 0,-3 0 0-16,-8 6 1 15,-4 10 13-15,-5 7 0 16,-4 14-2-16,-3 1 5 0,2 8-12 16,3 12 2-16,0 0-8 15,9-2 1-15,5-6 0 16,4-10-1-16,4-2-20 15,3-4-52-15,15-26-157 16,-19 4-374-16,-14 0-998 0</inkml:trace>
  <inkml:trace contextRef="#ctx0" brushRef="#br0" timeOffset="49405.75">15500 9633 874 0,'0'0'197'0,"0"0"69"0,0 0 12 15,0 0 220-15,0 0 1 32,0 0-13-32,0 0-132 0,43-18-89 15,-43 16-100-15,2 2-82 0,0 0-41 16,9 0-17-16,9 0-23 16,16 0 5-16,20 4-7 15,15 2 1-15,14-4-1 16,8-2 0-16,5 0-9 15,-2-8 9-15,-5-10-8 16,-6-8 7-16,-10-4 1 0,-7-2 0 16,-15 2 1-16,-10 3-1 15,-14 12 1-15,-8 7 8 16,-3 8-7-16,0 0 5 16,4 4-6-16,5 15-1 15,9 3 7-15,4 1-7 31,9-7 0-31,2-6-1 0,8-9 1 0,-1-1-1 16,-1-5 0 0,-4-15-5-16,1-6 6 15,-4-5 0-15,-2 4 0 0,-1 0 7 0,-1 5-1 16,2 8 15-16,-2 8-2 16,-1 6-19-1,-3 0 0 1,0 4 0-16,1 14 0 15,-3 4 0-15,0 0 0 16,0 0 0-16,-4-4 0 16,2-4 0-16,-3-7 0 15,1-6 0-15,-1-1 0 16,2 0 0-16,0-13 0 16,-1-4 0-16,-3-1 0 0,-2 3 0 15,-4 1 0-15,-2 3 0 16,-8 4 0-16,-1 0 0 15,-3 5-89-15,7 2-278 16,-4 0-590-16,-3 0-499 0</inkml:trace>
  <inkml:trace contextRef="#ctx0" brushRef="#br0" timeOffset="49507.93">18365 9436 1564 0,'0'0'924'0,"0"0"-431"15,0 0-221-15,0 0-80 16,0 0-192-16,0 0-139 15,0 0-1254-15</inkml:trace>
  <inkml:trace contextRef="#ctx0" brushRef="#br0" timeOffset="80698.28">4886 12581 1862 0,'0'0'366'0,"0"0"-183"15,0 0 139-15,0 0-148 16,0 0-97-16,0 0 6 16,0 104 15-16,4-92-22 0,-2-4-11 15,1-2 6 1,-1-4-3-16,-2-2-14 0,0 0 0 15,2 0 6-15,-2 0 0 16,2 0-3-16,-2-4 18 16,2-8 0-16,-2-4-35 15,0-2-17-15,0 0-11 16,0-2 21-16,0 2-12 16,-2 2-9-16,-7 0 12 15,-1 3-18-15,-4 4 10 16,-1 4-1-16,-6 5-7 15,-3 0-2-15,-10 9-6 16,-6 17 0-16,-5 12 0 0,-3 6 0 16,3 10 0-16,3 5 0 15,6-1 0-15,9 2 0 16,9-4 0-16,7-2 0 16,11-2 0-16,0-4 0 15,9-8 0-15,18-4 0 16,13-10 0-16,11-5 0 15,12-14 0-15,3-7 0 16,3 0-12-16,-6-20-44 16,-10-3-17-16,-8-2-17 0,-13 3-60 15,-11 6-90-15,-3 8-228 16,-5 4-291-16,-1 4-476 0</inkml:trace>
  <inkml:trace contextRef="#ctx0" brushRef="#br0" timeOffset="81298.5">5202 13138 548 0,'0'0'1392'15,"0"0"-1002"1,0 0 86-16,0 0-195 0,0 0-52 0,0 0-46 16,0 0-9-16,-2-34-36 15,-2 34-56-15,-1 18-61 16,-2 10-3-1,-2 15-9-15,3 4-7 0,1 10 4 32,3 1-6-32,2-4 0 15,0-4 0-15,0-8-1 16,0-10 1-16,0-8-1 0,2-8 1 16,-2-6-1-16,3-7-35 15,-3-3-18-15,0 0 2 16,0-21-52-16,0-11-100 15,0-12 68-15,-5-12 51 16,3-2 41-16,2-2 44 16,0 6 3-16,0 5 44 15,0 9 38-15,0 8 18 16,7 4 5-16,-1 4-19 16,3 4-13-16,0 2-16 15,0 2-7-15,2 0-29 0,3 4-15 16,1 0 3-1,1 2-11-15,1 2-1 0,3 2 1 16,3 6-1-16,-1 0-2 16,-2 0 1-16,0 10-19 15,-2 10-2-15,-4 6 8 16,-6 4 13-16,-3 2 1 16,-5 0 1-16,0-2 1 15,-9-2 20-15,-14 1 5 16,-6-4 18-16,-8 0-3 15,-5-3-16-15,-6-4-11 16,4-8-15-16,8-14-86 16,12-20-256-16,12-8-1117 0</inkml:trace>
  <inkml:trace contextRef="#ctx0" brushRef="#br0" timeOffset="82137.08">4861 12284 772 0,'0'0'818'16,"0"0"-442"-16,0 0 115 16,0 0-185-16,0 0-64 15,0 0-22-15,0 0 7 16,-129-10-14-16,107 10-46 16,-1-2-47-16,6 2-20 0,-4-2-56 15,5 2-44-15,3 0 0 16,1 0 0-16,4 0 0 15,4 0 0-15,2 0 0 16,2 0 0 0,0 0 0-16,0 0 0 0,11 0 0 15,21 0 0-15,16 4 0 16,23 4 0-16,16-4 0 16,9-2 0-16,-1-2 0 15,-10 0 0-15,-20 0 0 16,-22-8 0-16,-22 2 0 15,-13 0 0-15,-8-2 0 0,0-4 0 32,-4-4 0-32,-13 0 0 0,-1-4 0 0,3 2 0 15,-1 2 0-15,5 4 0 16,3-1 0-16,1 8 0 16,4 1 0-16,3 2 0 15,0 2 0-15,0 0 0 16,3 0 0-16,12 0 0 15,6 0 0-15,0 7 0 0,4 10 0 16,-5 2 0-16,-2 3 0 16,-5 1 0-16,-6 1 0 15,-7 0 0-15,0-2 0 16,-11 4 0 0,-16 0 0-16,-4 2 0 0,0-2 0 15,6-2-54-15,10-8-478 16,12-7-918-16</inkml:trace>
  <inkml:trace contextRef="#ctx0" brushRef="#br0" timeOffset="82839.03">6077 12713 1631 0,'0'0'1156'0,"0"0"-600"15,0 0-233-15,0 0-71 16,0 0-123-16,0 0-80 15,0 0-49-15,43-8 0 16,1 6 0 0,17-2 0-16,5 0 0 0,4-2-172 0,-13 6-448 15,-18 0-398-15,-26 2-485 0</inkml:trace>
  <inkml:trace contextRef="#ctx0" brushRef="#br0" timeOffset="82965.89">6098 12970 337 0,'0'0'2005'0,"0"0"-1401"16,0 0-225-16,0 0-68 16,0 0-156-1,0 0-91-15,0 0 4 0,153-14-59 0,-24-10-9 16,-17 1-291-16,-7 4-867 0</inkml:trace>
  <inkml:trace contextRef="#ctx0" brushRef="#br0" timeOffset="83502.39">8061 12430 1726 0,'0'0'937'16,"0"0"-457"-16,0 0-199 15,0 0-21-15,0 0-121 16,0 0-71-16,-87 123 2 16,51-69-10-16,-4 0-24 15,-2-2-19-15,0-4-8 16,-3-6-3-16,0-6-6 15,2-7-1-15,1-7 1 16,3-8 0-16,1-9 1 0,2-5 6 16,7 0-7-16,5-15-3 15,6-10-3-15,7-7 5 16,6-2-1-16,5 0 2 16,0 0 12-16,11 2-12 15,10 4 0-15,-2 6 0 16,4 8 0-16,-3 6 0 15,-1 8 0-15,4 0 0 0,2 22 0 16,2 12 0-16,6 12 0 16,2 4 0-16,5 6 0 15,5-1 0-15,-1-8 0 16,2-6 0-16,-7-13-23 16,-1-14-14-16,-7-10-14 15,-4-4-23-15,-4-18-38 16,-4-16-23-16,8-26-102 15,-5 5-321-15,-4 12-483 0</inkml:trace>
  <inkml:trace contextRef="#ctx0" brushRef="#br0" timeOffset="84038.72">8886 12494 1407 0,'0'0'740'15,"0"0"-167"-15,0 0-63 16,0 0-192-16,0 0-78 0,0 0-92 16,0 0 12-16,-10 14-160 15,-9 26 0-15,-11 15 0 16,-1 9 0-1,-2 8 0-15,2 4 0 0,2-4 0 16,6-5 0-16,5-11 0 16,7-12 0-16,7-14 0 15,2-14 0 1,2-12 0-16,0-4 0 0,0-20 0 16,13-22 0-16,5-20 0 0,9-28 0 15,10-33 0 1,-3 11 0-16,-1 10 0 0,-4 24 0 15,-6 31 0-15,0 5 0 16,-2 10 0-16,-7 16 0 16,-6 16 0-16,1 2 0 15,2 30 0-15,3 17 0 16,1 13 0-16,5 8 0 16,1 6 0-16,0 2 0 15,0-6 0 1,-1-4 0-16,-3-6 0 0,-1-9 0 15,-5-9 0-15,-2-10 0 16,-2-12-113-16,-7-16-232 0,0-6-202 16,0 0-239-16</inkml:trace>
  <inkml:trace contextRef="#ctx0" brushRef="#br0" timeOffset="84226.9">8798 12828 1013 0,'0'0'1459'15,"0"0"-808"-15,0 0-179 16,0 0-241-16,0 0-120 16,0 0-78-16,0 0-19 15,29-23 10-15,9 21-24 0,6 0-1 16,14-2-105-16,-13-2-404 16,-9 0-510-16</inkml:trace>
  <inkml:trace contextRef="#ctx0" brushRef="#br0" timeOffset="84603.71">9351 12087 1689 0,'0'0'759'16,"0"0"-167"-16,0 0-112 15,0 0-240-15,0 0-106 16,0 0-77-16,0 0-8 16,0-16-10-16,0 28-4 15,0 10-13 1,0 5-22-16,0 9 0 0,0 6 0 15,0 4 0-15,0 2 0 0,0 2 0 16,0-1 0 0,0-8 0-16,0-2 0 0,0-10 0 15,0-6 0-15,-2-10-111 16,-3-8-165 0,-8-14-93-16,-3-14-331 0,0-12-665 0</inkml:trace>
  <inkml:trace contextRef="#ctx0" brushRef="#br0" timeOffset="84896.19">9065 12136 689 0,'0'0'1615'0,"0"0"-936"0,0 0-178 0,0 0-254 31,0 0-116-31,0 0-73 0,0 0-5 16,-4-17 16-16,24 17-15 15,16 0-54-15,11 0 0 16,10 0 0-16,9-1 0 16,-2-2 0-16,-9-1 0 15,-12 1 0-15,-14 0 0 16,-16 3 0-16,-9 0 0 16,-2 0 0-16,-2 0 0 15,0 0 0-15,0 0 0 0,0 0 0 16,3 0 0-16,6 0-348 15,2 6-574-15,-2-2-735 0</inkml:trace>
  <inkml:trace contextRef="#ctx0" brushRef="#br0" timeOffset="86427.24">9769 12526 1475 0,'0'0'779'0,"0"0"-186"16,0 0-111-16,0 0-178 16,0 0-102-16,0 0-79 0,0 0-27 15,5-58-54 1,-5 70-42-16,0 19 0 0,0 17 0 16,0 14 0-16,0 8 0 15,0 4 0-15,0-6 0 16,0-5 0-16,0-13 0 15,0-10 0-15,0-12 0 16,0-10 0-16,0-12 0 16,0-6 0-16,0-10 0 15,0-26-21-15,0-15-69 16,0-17-26-16,0-9 7 0,0-8 20 16,0 5 38-16,0 10 42 15,0 17 9-15,0 17 38 16,0 18 55-16,0 10 21 15,-2 5-23-15,-1 3-25 16,3 0-36-16,0 0-13 16,0 0-2-16,0 7-14 15,0 4 19-15,0 0-20 16,7 3 0-16,9 3 0 16,6-1 0-16,10 0 0 15,3 4 0-15,9 0 0 0,4 2 0 16,0 4 0-16,4 2 0 15,-1 4 0-15,-5 2 0 16,-3 0 0-16,-9-4 0 16,-15-2 0-16,-9-4 0 15,-10-2 0-15,-6 2 0 16,-27-2 0-16,-13 3 0 16,-14 1 0-16,-7-4 0 15,-7 0 0-15,3-4 0 16,6-2 0-16,14-4 0 0,13-4 0 15,18-4 0-15,11-2 0 16,7-2 0-16,2 0 0 16,0 0 0-16,0 0-78 15,6-2-391-15,6-8-550 0</inkml:trace>
  <inkml:trace contextRef="#ctx0" brushRef="#br0" timeOffset="87033.51">10173 12320 1805 0,'0'0'813'0,"0"0"-269"16,0 0-166-16,0 0-93 16,0 0-150-16,0 0-60 15,0 0-14-15,20-20-61 16,11 16 0-16,13 0 0 0,12-2 0 31,4 0 0-31,-2 0 0 0,-10 0 0 16,-15 0-38-16,-11 2-47 15,-13-2-58-15,-9 2-28 16,0-2-126-16,0 0 58 16,-14 0-12-16,-1 0 70 15,1 0 123-15,3-2 58 16,5 0 48-16,-1 0 104 16,4-2 18-16,3-2-14 15,0 0 22-15,0-2 3 16,0 0 14-16,0 1-40 0,0 2-23 15,0 0-36 1,0 3-96-16,0 5 0 16,0 0 0-16,0 3 0 0,0 0 0 15,-2 0 0-15,2 0 0 16,-2 6 0-16,0 13 0 16,0 13 0-16,0 6 0 15,-1 10 0-15,1 0 0 16,2 2 0-16,0-4 0 15,0-6 0-15,0-6 0 16,0-6 0-16,0-7-66 16,0-10-486-16,-8-7-658 0</inkml:trace>
  <inkml:trace contextRef="#ctx0" brushRef="#br0" timeOffset="89562.76">11572 12671 1744 0,'0'0'615'0,"0"0"-157"16,0 0-115-16,0 0-104 0,0 0-125 31,0 0-70-31,0 0-17 16,0-10-15-16,0 20-3 0,0-2-3 15,0 0-5-15,0-2 1 16,0-4-2-16,0-2 11 16,0 0 1-16,0 0 9 15,0 0 6-15,0-8 31 16,0-8-5-16,0-4-34 16,0 0-8-16,0 2 10 15,-11 4-5-15,-7 6 22 16,-6 6-4-16,-10 2-7 15,-8 6-10-15,-9 22-17 16,-5 12 0-16,0 8 10 0,3 10-1 16,6 2-3-1,9 5 0-15,14-3-5 0,11-2 8 16,13-4-3-16,0-6-6 16,25-8 10-16,25-8-8 15,12-14 5-15,17-12 0 16,5-8-7-16,3 0-22 15,-7-15-20-15,-11-6-24 16,-17 2-21-16,-15 2-12 16,-16 5-18-16,-10 4-65 15,-7 4-341-15,-4 4-460 0</inkml:trace>
  <inkml:trace contextRef="#ctx0" brushRef="#br0" timeOffset="90068.88">11926 13044 1575 0,'0'0'645'15,"0"0"-276"-15,0 0-2 16,0 0-90-16,0 0-66 0,0 0-62 16,0 0 1-16,10-30-42 15,-10 58-62-15,0 10 22 16,0 12-26-16,0 9-32 15,0 3 1-15,0-2-11 16,0-4 0-16,0-8 0 16,0-10 0-16,0-10 0 15,0-14-2-15,0-8-3 16,0-6 5-16,0 0 1 16,0-26-1-16,0-14-3 15,0-14-6-15,0-12 9 0,4-6 1 16,2 1 0-1,1 5 11-15,-1 10-10 16,2 12 14-16,-2 10 19 0,1 10-16 16,1 4-19-16,4 6 0 15,3 1 0-15,8 6 0 16,6 3 0-16,4 1 0 16,5 3 0-16,-3 0 0 15,-3 13 0-15,-8 6 0 16,-10 8-3-16,-12-1-3 15,-2 4 0-15,-16 0 6 16,-19-2 6-16,-9 0 3 16,-8-4-9-16,0-4 0 0,4-4 0 15,-1-8-71-15,13-6-305 16,11-2-670-16</inkml:trace>
  <inkml:trace contextRef="#ctx0" brushRef="#br0" timeOffset="90862.74">11465 12326 1237 0,'0'0'567'15,"0"0"-53"-15,0 0-11 16,0 0-230-16,0 0-23 31,0 0-77-31,0 0-29 0,-36-30-41 0,28 24-52 16,-4 2-30-16,1 2-13 15,-2-2 2-15,-1 2 7 16,4 2 7-16,1 0-3 16,1 0-5-16,6 0 1 15,2 0-4-15,0 0-4 16,0 0 2-16,0-2-1 15,0 2 8-15,0 0 12 16,0-2-4-16,0 2 4 0,10 0-30 16,23 0 0-16,36 0 0 15,47 0 0-15,38 0 0 16,-2 0 0-16,-28 0 0 16,-46-4 0-1,-35 0 0-15,-6 2-35 0,-10-2 1 16,-7 2 31-16,-18-2 3 15,-2-2 27-15,-11 0-6 16,-14-4-12-16,-2 2-8 16,0 0 0-16,2 0-1 0,4 4 0 15,5-2 0 1,5 4 13-16,7 0-13 0,2-1 0 31,2 3 0-31,0-1 0 0,0 1 0 16,0 0 0-16,0 0 0 15,0 0 0-15,8 0 0 16,9 0 0-16,2 0 0 16,1 10 0-16,3 4 0 15,-6 4 0-15,-3 2 0 16,-5 2 0-16,-9 2 0 16,0 0 0-16,-5 2 0 15,-26 2 0-15,-52 14-3 16,4-6-485-16,-4-5-1102 0</inkml:trace>
  <inkml:trace contextRef="#ctx0" brushRef="#br0" timeOffset="92061.19">10112 12290 823 0,'0'0'702'0,"0"0"-361"16,0 0 7-16,0 0-41 15,0 0-55-15,0 0-69 16,0 0-59-16,-8 0-11 16,8 0-13-16,6 0-12 15,10 0-23-15,9-2-2 16,6 0-24-16,9 0-18 0,4-2-12 15,3 0-4-15,0-2-5 16,-4-2 0-16,-6 2 0 16,-8-2-18-16,-8 0-31 15,-11 2-23-15,-3 0-76 16,-7-2-5-16,0 0-97 16,0 0-11-1,0-2 84-15,-9 2 48 0,-2-2 86 16,2 2 43-16,2-2 43 0,3-1 67 15,0 0 44 1,2 1 18-16,-1-2 22 0,3-1-37 16,0 1 2-16,0 2 2 15,0 0-27-15,0 5 11 16,-3-2-14-16,3 3-31 16,0 0-17-16,0 4-13 15,0 0-70-15,0 0 0 16,0 0 0-16,0 0 0 15,0 0 0-15,0 0 0 16,0 0 0-16,0 0 0 16,0 16 0-1,0 10 0-15,0 12 0 0,0 11 0 0,0 5 0 16,0 6 0-16,0-2 0 16,0-2 0-16,0-5 0 15,0-14 0-15,0-9 0 16,0-11 0-16,0-9 0 15,0-8-11 1,0 0 11 0,6-8-1-16,-4-20 1 0,2-8 1 15,-2-13-1 1,-2-5 8-16,0-2-5 0,0 0-3 16,0 6 0-16,0 8 0 15,-4 10 0-15,0 11 0 16,1 11 0-16,0 5 0 15,3 2 0-15,-2 3 0 16,2 0 0-16,-2 0 0 16,0 0 0-16,2 18 0 15,0 8 0-15,0 9 0 16,0 23 0-16,0-10-99 16,0-6-662-16</inkml:trace>
  <inkml:trace contextRef="#ctx0" brushRef="#br0" timeOffset="95305.56">12911 12796 1262 0,'0'0'545'15,"0"0"-177"-15,0 0 160 16,0 0-159-16,0 0-29 15,0 0-67-15,0 0-48 16,2-5-39-16,-2 5-186 16,0 0 0-16,0 0 0 0,2-2 0 15,19 0 0-15,16-2 0 16,37-1 0 0,42-2 0-16,31 1 0 0,-6-2 0 15,-31 4 0-15,-38 0 0 16,-32 0 0-16,-6 0 0 15,-8 0 0-15,-3 0 0 16,-17 2 0-16,-6 0 0 16,0 0-89-16,-18 0-438 15,-7 0-330-15,-3 0-226 0</inkml:trace>
  <inkml:trace contextRef="#ctx0" brushRef="#br0" timeOffset="95541.32">13490 12655 515 0,'0'0'1275'16,"0"0"-648"-16,0 0-88 16,0 0-173-16,0 0-44 15,0 0-84-15,-39-108-82 16,36 105-98-16,1 3-58 16,0 0 0-16,-1 0 0 15,1 21 0-15,2 15 0 16,0 16 0-16,0 12 0 15,0 4 0-15,0 1 0 16,5-5 0-16,8 2 0 0,-2-16-215 16,-2-18-713-16</inkml:trace>
  <inkml:trace contextRef="#ctx0" brushRef="#br0" timeOffset="95934.71">14671 12286 2056 0,'0'0'878'0,"0"0"-351"0,0 0-194 0,0 0-31 15,0 0-302-15,0 0 0 16,0 0 0-16,-17 102 0 15,8-37 0-15,-1 8 0 16,4 12 0-16,4 1 0 31,2 4 0-31,0-1 0 0,0-3 0 16,4-6 0-16,3-4 0 0,0-8 0 0,-3-7 0 16,-4-11 0-16,0-10 0 15,0-12 0-15,0-12 0 16,0-12 0-16,0-4 0 15,0-14 0-15,-4-23-277 32,-8-49-319-32,2 9-156 0,1-6-82 0</inkml:trace>
  <inkml:trace contextRef="#ctx0" brushRef="#br0" timeOffset="96469.56">14567 12503 825 0,'0'0'817'0,"0"0"-245"0,0 0-102 15,-38-117-143-15,36 85-39 16,2 4-112-16,0 0-42 16,0 4-13-16,17 4-43 15,8 4-34-15,8 2-20 16,7 8-17-16,7 4-1 16,-1 2-6-16,2 4-4 15,-6 16 3-15,-6 8 2 16,-8 6-1-16,-3 6 0 15,-9 2-11-15,-5 0 5 16,-9 0 6-16,-2-2-1 16,-2-5 1-16,-19-3-7 15,-4-8 7-15,-2-4 2 0,2-6-2 16,2-4 7-16,8-6 7 16,4-2-1-16,6-2 1 15,3 0 7-15,2 0 9 16,0 0 10-16,14 0-29 15,17-12-10-15,11 0 0 16,10 0 0-16,8 2 0 16,0 8 0-16,-3 2 0 15,-1 2-1-15,-9 18-30 16,-9 6-22-16,-11 8-16 0,-12 6-17 16,-15 0 16-16,0 2 40 15,-36-1 29-15,-10-5 11 16,-12-4 55-16,-2-9 33 15,0-4-17-15,4-9-2 16,12-6-7-16,7-4-73 16,13 0 0-16,8 0 0 15,8-12 0-15,8-6 0 16,8-13-29-16,17 4-329 16,4 0-720-16</inkml:trace>
  <inkml:trace contextRef="#ctx0" brushRef="#br0" timeOffset="96795.19">15583 12701 1350 0,'0'0'1401'15,"0"0"-824"-15,0 0-378 16,0 0-35-16,0 0-92 15,0 0-48-15,0 0-11 16,0 22-5-16,0-10-2 16,0-2-5-16,0-2-1 0,0-6 0 15,0-2 0-15,0 0 7 16,0 0 21-16,0-12 17 16,4-10-15-16,0-4 3 0,1 2 3 15,-3 2 6-15,-2 8 18 16,0 6-60-16,0 6 0 15,0 2 0-15,-5 2 0 16,-24 26-117-16,4-2-586 0,-2-2-894 16</inkml:trace>
  <inkml:trace contextRef="#ctx0" brushRef="#br0" timeOffset="97564.66">16100 12404 1761 0,'0'0'841'0,"0"0"-457"0,0 0-12 16,0 0-91-16,0 0-133 16,0 0-70-16,0 0-21 15,-23 22 0-15,23-22-6 16,0 0-19-16,9-12-11 16,7-12-8-16,1-10-13 15,6-10 0-15,-1-2 0 0,-1-2 0 16,-6 8 0-16,-4 8 0 15,-6 12 0-15,-3 9 0 16,-2 10 0-16,0 1 0 16,0 5 0-16,0 23 0 15,-10 12 0-15,-3 13 0 16,3 5 0-16,-2 6 0 16,3 2 0-16,5 0 0 15,-4-3 0-15,6-3 0 16,-2-4 0-16,2-8 0 0,0-6 0 15,0-6 0 1,-1-7-89-16,3-10-143 0,-2-5-113 16,2-2-229-16,-4-3 7 15,-3-1 189-15,-2-1 197 16,-4 1 181-16,-5 1 111 16,0-4 219-16,0 4 153 15,3-3-136-15,3-3-15 16,4 1-83-16,1-4-63 15,5 0-38-15,0 0-32 16,2 0-52-16,0 0-64 16,0 0 0-16,0 0 0 0,0 0 0 15,0 0 0 1,0 0 0-16,0 0 0 16,0 0 0-16,0 0 0 0,0 0 0 15,0 0 0-15,0 0 0 16,4-1 0-16,18 1 0 15,16 0 0-15,13-3 0 16,7 2 0-16,7-3 0 16,-5 2 0-16,-6-5 0 15,-15 2-96-15,-14-9-245 16,-14 0-389-16,-11-3-574 0</inkml:trace>
  <inkml:trace contextRef="#ctx0" brushRef="#br0" timeOffset="98309.66">16115 11725 1413 0,'0'0'567'0,"0"0"-195"16,0 0 93-16,0 0-236 16,0 0-56-16,0 0-41 15,0 0-11-15,-60-69-7 16,49 63-13-16,2 0-16 15,2 2-7-15,5 0-3 16,2 3-13 0,0 1-34-16,0 0-13 0,11 0-9 15,21 0 0-15,14 9 6 16,16 0-11-16,12-4 0 16,6-3 6-16,1-2-7 0,-10 0-1 15,-13 0-23-15,-21-4-11 16,-14-4-5-16,-17-2 38 15,-6 2 2-15,0-2 0 16,-13 2-4-16,-7 0-10 16,3 2 2-16,1 2-10 15,3 2 4-15,3 0 7 0,6 2 11 16,2-2 0 0,2 2-1-16,0 0 1 0,0-2 6 15,0 0 3 1,0 0 8-16,0 0 1 0,0 0 4 15,6-2-4-15,4 2-12 16,3-2 5-16,-3 2-10 16,4 2 6-16,-5 0 4 15,0 0-11-15,-2 0 6 16,-1 0-6-16,-1 2 0 16,1 10 0-16,-1 6-2 0,0 4 2 15,-5 2 1 1,0 6-1-16,-5 0 1 0,-17 2-1 15,-3-1-1-15,-4-5 1 16,0-2-1-16,0-8-44 16,7-2-72-16,0-12-132 15,8-2-246-15,8 0-430 16</inkml:trace>
  <inkml:trace contextRef="#ctx0" brushRef="#br0" timeOffset="100237.16">3079 14211 1332 0,'0'0'357'0,"0"0"143"16,0 0-193-16,0 0 81 0,0 0-109 16,0 0-38-1,0 0-19-15,-9-104-54 16,5 99-58-16,-4 5-46 0,0 0-31 16,-3 0-33-16,-7 19 0 15,3 11-11-15,-2 6 11 16,7 8 0-16,10 0-5 15,0-2 4-15,6-8-32 16,17-6 7-16,4-12 7 16,-2-6 1-16,-2-10 3 15,-5 0 10-15,-3 0 5 16,-3-18 12-16,-3-5 9 16,-3-8 3-16,1-9 11 0,-3-8-22 15,1-6 4 1,0 0-8-16,1 6 0 0,1 11 10 15,-1 14 7-15,1 9-7 16,0 10-4-16,4 4-6 16,5 0-9-16,11 18-3 15,4 10-12-15,4 4 14 16,1 8 1-16,-7 0-46 16,-7 2-35-16,-9-4-15 15,-8-2 28-15,-5-4 2 16,0-8 15-16,-9-6 24 15,-3-8 27-15,6-6 11 0,2-4 34 16,1-9 47-16,3-22-22 16,0-11-70-16,3-8 0 15,17-2 0-15,11 4-6 16,9 4-75-16,31 20-198 16,-9 13-421-16,-8 11-973 0</inkml:trace>
  <inkml:trace contextRef="#ctx0" brushRef="#br0" timeOffset="101173.39">4629 14540 2257 0,'0'0'759'0,"0"0"-520"0,0 0-59 15,0 0-81-15,0 0-65 16,0 0-26-16,0 0-7 16,0 40 0-16,2-34 9 15,0-6-2-15,2 0 5 16,-2 0 7-16,-2 0 16 15,0-4 40-15,0-8 26 16,0-6-58-16,0 0-28 16,-12 0 5-16,-7 4 27 15,-6 7-12-15,-6 7 8 16,-10 3 0-16,-3 27-44 16,-6 16-3-16,2 12-5 0,5 14 1 15,12 4 7 1,11 5 0-16,18-5 0 0,2-6 18 15,20-12-18-15,23-12-3 16,15-12 2-16,13-16-10 16,6-18-16-16,6 0-4 15,-7-13-56-15,-7-22-14 16,-15-5-23-16,-15-6-58 16,-10 2-47-1,-11-2-75-15,-9 12-65 16,-2 4-93-16,-3 10 231 15,-4 6 231-15,0 7 55 16,0 6 223-16,0 1 57 0,0 0-7 16,0 0-90-16,0 0-42 15,0 8-26 1,0 16-46-16,0 8 29 0,0 12-45 16,0 4-42-16,0 6-36 15,0-6-21-15,7-2 0 16,0-1-8-16,0-14 0 15,-1 0-1-15,-2-13 1 16,1 0 6-16,-3-12-7 16,-2-2 0-16,2-4 1 15,-2 0 5-15,0 0 7 0,0-14 7 16,0-10-19 0,-2-10-1-16,-3-12 6 0,3-7 0 15,2-5-6-15,0-8 0 16,0 4 0-16,11 4 0 15,3 8 0-15,-1 4 0 16,3 15 0-16,-1 3 0 16,3 12 0-16,1 8 0 15,2 4 0-15,6 4 0 16,2 0 0-16,0 10 0 16,-2 10 0-16,-4 6 0 0,-11 1 0 15,-7 5 0 1,-5-2 0-16,-11 3 0 0,-18 2 0 15,-9-7 0-15,-2-2 0 16,-5-6-3-16,6-10-71 16,-7-18-217-16,15-18-500 15,9-6-931-15</inkml:trace>
  <inkml:trace contextRef="#ctx0" brushRef="#br0" timeOffset="101709.68">4329 14125 2121 0,'0'0'655'0,"0"0"-150"16,0 0-214-16,0 0-113 16,0 0-116-16,0 0-17 0,0 0-20 15,53-6 31 1,-8 12-22-16,15 0-23 0,9 0 5 16,4-6-14-16,-1 0-2 15,-14 0-11-15,-14-4-46 16,-17-6-9-16,-14-2 32 15,-13 2 34 1,0-8 7-16,-2 1-7 0,-15-1 0 16,1 4 1-16,3 2-1 15,1 2 15-15,8 5 3 16,-1 2 30-16,5 3 3 16,0 0-33-16,0 0-18 15,0 0 0-15,21 0-5 16,2 17-2-16,4 1 7 0,2 4 0 15,-4 0 0-15,-7 4 0 16,-5 2 0-16,-9 0 0 16,-4 2 0-16,0 2 0 15,-2 2 0-15,-13 2-30 16,-10 12-217-16,3-10-466 16,7-7-863-16</inkml:trace>
  <inkml:trace contextRef="#ctx0" brushRef="#br0" timeOffset="102371.53">6050 14754 2512 0,'0'0'829'15,"0"0"-484"-15,0 0-130 16,0 0-103-16,0 0-65 16,0 0-26-16,0 0-6 15,121-6-15 1,-65 1 0-16,0-4-41 0,-3 5-104 16,-9 4-214-16,-27 0-276 15,-13 2-331-15,-4 14-885 0</inkml:trace>
  <inkml:trace contextRef="#ctx0" brushRef="#br0" timeOffset="102500.25">6087 15027 1768 0,'0'0'651'15,"0"0"-147"-15,0 0-164 16,0 0-91-16,0 0-134 16,0 0-65-16,0 0-13 15,113 20-37-15,5-52-45 16,-10 6-262-1,-13-4-603-15</inkml:trace>
  <inkml:trace contextRef="#ctx0" brushRef="#br0" timeOffset="103134.36">7704 14624 2390 0,'0'0'683'0,"0"0"-194"15,0 0-184-15,0 0-76 0,0 0-229 16,0 0 0-1,0 0 0-15,-75 88 0 0,32-30 0 16,-6 5 0-16,-2 1 0 16,-3-4 0-16,6-8 0 15,0-12 0-15,6-12 0 16,9-12 0-16,6-8 0 16,5-8 0-16,6-4 0 15,5-22 0-15,6-12 0 16,5-6 0-16,0 0 0 15,9-2 0 1,14 12 0-16,1 8 0 0,5 12 0 0,2 9 0 16,3 5 0-16,3 5 0 15,4 21 0-15,1 6 0 16,5 8 0-16,4 0 0 16,1 4 0-16,-6-8 0 15,-1-8-63-15,-9-6-149 16,-10-8-110-16,-6-2-142 15,-4-8-173-15,-7-4-362 0</inkml:trace>
  <inkml:trace contextRef="#ctx0" brushRef="#br0" timeOffset="103607.19">8317 14622 1810 0,'0'0'745'0,"0"0"-191"16,0 0-91-16,0 0-223 16,0 0-82-16,0 0-73 15,0 0-44-15,-67 90-41 16,36-27 0-16,2 5 0 16,2-2 0-16,7-12 0 15,7-10 0-15,8-20 0 16,5-8-15-16,0-16-8 0,0-4 15 15,9-26 8-15,14-16 17 16,1-16-7-16,7-9-1 16,1-6 1-16,-1-4-10 15,-2 5 0-15,-3 12 0 16,-4 16 0-16,-8 19 0 16,-7 20 0-16,-1 9 0 15,-2 22 0 1,8 22 0-16,-1 14 0 0,7 14 0 15,-3 4 0 1,4 0 0-16,-2-5 0 0,-1-11 0 0,-3-4 0 16,-4-16 0-16,-2-8-65 15,-5-12-95-15,-2-8-115 16,0-12-101-16,-4 0-276 16,-10-2-460-16</inkml:trace>
  <inkml:trace contextRef="#ctx0" brushRef="#br0" timeOffset="103765.15">8259 14901 2169 0,'0'0'775'0,"0"0"-300"0,0 0-210 16,0 0-113-16,0 0-85 0,0 0-32 31,0 0-7-31,100-42-26 16,-53 34-2-16,22-13-144 15,-11 6-421-15,-9-3-775 0</inkml:trace>
  <inkml:trace contextRef="#ctx0" brushRef="#br0" timeOffset="104065.42">8847 14109 2336 0,'0'0'833'0,"0"0"-307"15,0 0-253-15,0 0-145 16,0 0-128-16,0 0 0 0,0 0 0 16,-7 114 0-1,7-58 0-15,0 2 0 0,0-5 0 16,0-6 0-16,3-4 0 15,5-7 0-15,0-12 0 16,-4-6 0-16,-2-6-137 16,-2-12-208-16,0-8-167 15,0-14-455-15</inkml:trace>
  <inkml:trace contextRef="#ctx0" brushRef="#br0" timeOffset="104269.68">8571 14155 2087 0,'0'0'841'0,"0"0"-307"16,0 0-205-16,0 0-157 15,0 0-97-15,0 0-43 16,0 0-6-16,107-30-26 16,-51 24 0-16,1-2 0 15,-1 2 0-15,-7 2 0 16,-15-4-17-16,-12 6-83 15,-13 2-97-15,-9 0-91 16,-13 0-181-16,-12 4-438 0</inkml:trace>
  <inkml:trace contextRef="#ctx0" brushRef="#br0" timeOffset="111160.31">6189 14811 1415 0,'0'0'701'0,"0"0"-361"0,0 0-6 0,0 0-152 32,0 0-92-32,0 0-53 0,0 0 14 0,-51-4 39 31,48 4 3-31,3 0 3 15,-2 0 9-15,2 0-23 16,-2 0-20-16,0 0-25 16,0 0-10-16,-3 0-7 15,-3 0-14-15,-4 0 2 16,-5-5-7-16,-4 1 4 16,-3 0 2-16,1 0-6 15,4 3 5-15,3 1 9 16,5-5 9-16,4 5-6 15,3 0-13-15,4 0-4 0,0 0-2 16,0-1-3-16,0 1 4 16,0 0 0-16,4 0-11 15,16 0 10-15,11 0 1 16,10 0 1-16,11 0 8 16,7-4-9-16,3-5-21 15,-6 5-17-15,-9-4-7 16,-14 4 5-16,-11 2 19 15,-10 2 8-15,-8 0 12 0,-4 0 1 16,0 0 0-16,0 0 0 16,0 0 0-16,0 0-6 15,-14 0-9-15,-10 0 0 16,-11 0 9-16,-10 0-1 16,-9 2 7-16,1 10 19 15,2-2 8-15,7 3 2 0,11-5 11 16,14-3-1-16,10 0-22 15,6-1-7-15,3-4 1 16,0 0-8-16,6 0 3 16,15 0-6-16,12 0 9 0,17 0-2 15,10 0 2-15,5 0-9 32,-3 0-17-32,-8 0-19 0,-14 0-39 0,-16 0 13 15,-13 0 11-15,-11 0 32 16,0 0 19-16,-22 0 0 15,-14 5 0-15,-10 8 0 16,-8 1 1 0,-2 2 0-16,5-2-1 15,11 0 8-15,14-8 32 0,12-2-11 16,12-2 11-16,2-2-4 16,8 0-36-16,26 0 2 15,11-2 11-15,11-8-7 0,4-2-6 16,2 2 0-16,-7-4-34 15,-12 6-19-15,-14 4 7 16,-14-1 25-16,-10 5 7 16,-5 0 10-16,0 0 4 15,-16 0 0-15,-15 3 0 16,-12 7 0-16,-9 4 0 16,-4 2 0-1,2 2 1-15,10-4 13 0,13 0 13 16,10-8-15-1,13-4 1-15,8 0 0 0,0-2-13 0,2 0-9 16,20 0 2-16,14 0 7 16,8 0-1-16,8-2-15 31,3-2-44-31,-8-4-51 16,-10 6-21-16,-12 2 24 15,-15 0 11-15,-10 0 76 16,-12 0 21-16,-24 0 10 15,-6 10-4-15,-7-2 2 0,-3 2-1 16,4-2 5 0,5 2 29-16,10-6 29 0,13 2 18 15,6-4-28-15,12-2-4 16,2 0-11-16,0 0-45 16,16 0-10-16,15 0 9 15,11 0 1-15,10-8-19 16,1-4-46-16,-2-2-1 15,-6 2-32-15,-11 2 26 16,-15 4 21-16,-14 2 33 16,-5 4 18-16,-7 0 20 0,-24 0-8 15,-9 0-6-15,-12 0 26 16,-6 8-16-16,-4 8 11 16,0 2 18-16,7-2 9 15,12 2 7-15,14-10-19 16,14-2 5-16,15-2-14 15,0-4-18-15,15 0-9 16,20 0-6-16,15 0 16 16,10 0-8-16,9-6-8 15,0-6-44-15,-5-2-43 16,-10 0-20-16,-16 6 5 16,-16-2-9-16,-22 6 48 15,0 2 63-15,-35 2 0 0,-17 0 1 16,-13 0-1-16,-3 0 17 15,-1 12 0-15,4 2 7 16,14-4 28-16,15 0 5 16,14-4-10-16,15-6 7 15,7 0 4-15,7 0-49 16,22-6-8-16,10-10 9 16,15-2 2-16,4-4-7 15,5 0-5-15,-5 2-1 16,-7 4-13-16,-13 2-16 0,-17 6-1 15,-11 2 10-15,-10 2 21 16,-10 0 5-16,-23 0-5 16,-9-2-17-16,-12 3 16 15,-4 3 1-15,-4 0 1 16,-2 0 0-16,5 0 5 16,11 9 16-16,15-5 23 15,10 0 22-15,15-4-37 16,5 0 12-16,3 0 23 15,0 0-34-15,0 0-21 16,3 0-10-16,14 0-1 16,16 0 1-16,19-4 6 0,14-10 5 15,15-3-11-15,2-2-9 16,-6 2-54-16,-14 3-63 16,-24 6 0-16,-23 4 45 15,-16 2 81-15,-22 2 42 16,-30 0-10-16,-14 0-20 15,-10 14 14-15,-4 0 6 16,0 7-8-16,4 3 12 16,7-2-12-16,11-4 1 15,14-6 2-15,17-2 32 16,11-9 5-16,12-1 2 16,4 0-37-16,0 0-29 0,18 0-5 15,17-1 5-15,21-11 9 16,33-8-2-16,34-5-7 15,-6 2 0-15,-9 4-37 16,-23 6-25-16,-33 8-32 16,-7-3-37-16,-9 4 39 15,-23 4 59-15,-13 0 33 16,-17 0 34-16,-28 0-12 16,-18 4-22-16,-10 9-8 15,-8 0 7-15,-2 6 1 0,0-1 0 16,10-5 10-16,12 1 6 15,18-1 46-15,21-9 23 16,13 0-22-16,9-4-13 16,9 0-50-16,27 0 7 15,15 0-2-15,21 0 4 16,12 0-9 0,9-8-2-16,1-6-31 0,-9 0-55 15,-14 2 8 1,-22 3-17-16,-20 5 33 0,-20 3 25 15,-9 1 39-15,-13 0 1 0,-32 0 11 16,-15 18-12-16,-18 0 10 16,-15 4-10-16,-5 2 0 15,2 2 29-15,9 0 22 16,18-8 12-16,24-8 31 16,23-2-2-16,15-8-29 15,7 0-41-15,2 0-22 16,27 0 1-16,14 0-1 15,14 0 12-15,15-8-12 16,12-2-9-16,5-8-29 16,-4 0-29-16,-12 4-2 0,-19 6-44 15,-23 0-9-15,-21 4 53 16,-10 2 69-16,-20 2 18 16,-28 0-17-16,-14 0-1 15,-15 2 1-15,-8 10 5 16,-5 6 15-1,5-4 51-15,14 2 4 0,16-2 11 16,19-6 0-16,19-2-24 16,14-2-27-16,3-4-36 15,18 0 0-15,22 0 0 0,18 0 13 16,14 0-7 0,10-4-6-1,5-10-24-15,0-2-31 0,-14 6-14 16,-15-2-35-16,-20 10-6 15,-20-2-9-15,-18 4 53 16,-9 0 66-16,-34 0 3 16,-17 6-1-16,-13 10-2 15,-12 6 1-15,-2-2 5 16,5 0 3-16,12 0 22 16,22-4 17-16,19-10 3 15,20-2 15-15,9-2-56 16,27-2 5-16,26 0-15 15,23-4 12-15,28-12-12 16,-1-2-10-16,2-2-48 0,-7 4 0 16,-34 2-5-16,-4-2-17 15,-24 10-26-15,-22 2 58 16,-14 4 48-16,-12 0 41 16,-28 0 9-16,-18 4-38 15,-13 10-11-15,-11 8 0 16,-3 4 5-16,5-2 3 15,11 0 20-15,20-6 19 16,18-6-5-16,22-6-1 16,9-6 0-16,15 0-40 15,28 0 4-15,16-8 7 0,13-10-12 16,10-8-1-16,1 0-24 16,-5 0-13-16,-9 2-2 15,-17 2 13-15,-19 4 17 16,-20 2 9-16,-13 6 14 15,-2 0-14-15,-30 6 0 16,-28 4-63-16,4 0-145 16,6 0-647-16</inkml:trace>
  <inkml:trace contextRef="#ctx0" brushRef="#br0" timeOffset="112267.37">9337 14486 1737 0,'0'0'782'0,"0"0"-399"0,0 0-6 16,0 0-94-16,0 0-106 15,0 0-88 1,0 0-26 0,-6-20-20-16,1 42-23 0,1 14 5 15,2 10 16-15,2 4-22 16,0 2-7-16,0-8-11 16,0-3 13-16,2-9-14 15,5-10-39-15,-5-8-30 16,0-10-89-16,-2-4-134 15,0-13-63-15,0-14-522 16,-4-5-325-16</inkml:trace>
  <inkml:trace contextRef="#ctx0" brushRef="#br0" timeOffset="112595.78">9270 14422 1540 0,'0'0'762'16,"0"0"-191"-16,0 0-100 15,0 0-203-15,0 0-91 16,0 0-78-16,0 0-4 15,-4-40-38-15,21 40-20 16,12 13-18-16,12 7-19 16,8 9 0-16,7 3 0 15,2 4 0-15,-5 4 0 0,-9 0 0 16,-8 0 0 0,-14 2 0-16,-11-2 0 0,-11 0-10 15,0 0 10-15,-21-4-8 16,-18-1 8-16,-7-7 1 15,-10-4 16-15,-2-6-17 16,0-4 0-16,12-6 0 16,8-2 0-16,15-6 0 15,13 0 0-15,10 0 0 16,0-4-119-16,44-28-359 16,0-2-305-16,1 2-609 0</inkml:trace>
  <inkml:trace contextRef="#ctx0" brushRef="#br0" timeOffset="112966.77">9736 14115 689 0,'0'0'1880'15,"0"0"-1273"1,0 0-339-16,0 0-97 0,0 0-100 0,0 0-41 15,0 0-6-15,149-6-19 16,-95 6-5 0,-5 0-113-16,-9-12-62 0,-11-2 18 15,-13-4 55-15,-12-3 75 16,-4 2 27 0,0 1 97-1,-11 1 57-15,-1 6 44 16,2 0-12-16,3 7-24 15,3 2-34-15,-1 2-128 16,5 0 0-16,0 10 0 16,0 16 0-16,0 9 0 15,3 7 0-15,7 6 0 16,6 0 0-16,-3 2 0 16,0 0 0-16,3 12-17 0,-3-12-541 15,-5-7-988-15</inkml:trace>
  <inkml:trace contextRef="#ctx0" brushRef="#br0" timeOffset="113897.78">10897 14436 1731 0,'0'0'1111'0,"0"0"-597"16,0 0-283-16,0 0-24 15,0 0-111-15,0 0-66 16,0 0-17-16,0 40-7 15,0-26 3-15,0 0-8 0,0-6-1 16,0-4-1 0,0-4-22-16,0 0 23 0,0 0 0 15,0-8 15-15,0-6-7 16,-14-8-7-16,-3 4 0 16,-10 1 10-16,-8 12 4 15,-11 5 4-15,-2 4 2 16,-4 26-7-16,3 16 11 15,7 16 16-15,11 6-41 16,14 12 0-16,17 5 0 16,0-3 0-16,33-4 0 15,18-12 0-15,18-12 0 16,11-18 0-16,5-14 0 0,-2-17 0 16,-10-5-43-16,-17-5-50 15,-14-21-18-15,-15-6 5 16,-11-4-14-16,-12 2 34 15,-4 6 58-15,0 2 28 16,0 8 46-16,0 4 89 16,-4 10 16-16,0 0-14 15,2 4-19-15,0 0-118 0,0 4 0 16,0 18 0-16,-2 10 0 16,-1 12 0-16,5 0 0 15,0 2 0-15,0-2 0 16,0-3 0-16,0-11 0 15,7-6 0-15,-3-10 0 16,0-6 0-16,-2-8 0 16,2 0 0-16,-4-4 0 15,0-23 0-15,0-6 0 0,0-14 0 16,0-5 0 0,0-4 0-16,0 2 0 15,0 0 0-15,0 6 0 16,0 12 0-16,6 4 0 0,3 10 0 15,2 5 0-15,5 7 0 16,4 6 0-16,4 4 0 16,3 0 0-16,2 4 0 15,-3 14 0-15,-5 9 0 16,-8 1 0-16,-13 4 0 16,0 2 0-16,-11 2 0 15,-20-4 0-15,-5-2 0 16,0-8 0-16,0-4 0 0,10-10-24 15,8-8-215 1,12-16-535-16,6-12-1467 0</inkml:trace>
  <inkml:trace contextRef="#ctx0" brushRef="#br0" timeOffset="114402.24">10852 14097 1670 0,'0'0'704'16,"0"0"-153"-16,0 0-84 16,0 0-215-16,0 0-91 15,0 0-64-15,0 0-25 16,-13-10-36-16,28 10-22 15,16 0-14 1,19 0 2-16,8 0-2 0,2-7-33 16,-4 0-53-1,-12-4-23-15,-19 1-11 0,-14 1 96 0,-11-5 24 32,-3 1 37-32,-16 1 7 0,-1 2 19 15,-1 0-5 1,8 5 4-16,5 1 13 0,2 4-17 0,6 0-28 15,0 0-15-15,0 0-15 16,8 7 0-16,13 13 0 16,8 7 0-16,3 1 0 15,-1-1 0-15,-7 0 0 16,-5-5 0-16,-11-2 0 16,-6-4 0-16,-2 2 0 15,0 0 0-15,-18 0 0 0,-1 2 0 16,-4 4-65-1,6-6-275 1,7-6-769-16</inkml:trace>
  <inkml:trace contextRef="#ctx0" brushRef="#br0" timeOffset="114670.5">12100 14700 2008 0,'0'0'1013'16,"0"0"-375"-16,0 0-338 15,0 0-163-15,0 0-137 16,0 0 0-16,0 0 0 15,47-10 0-15,4 2 0 16,25-2-114-16,-11 2-738 16,-17 2-1212-16</inkml:trace>
  <inkml:trace contextRef="#ctx0" brushRef="#br0" timeOffset="114802.84">12156 14851 2215 0,'0'0'817'16,"0"0"-470"-16,0 0-86 0,0 0-92 15,0 0-76-15,0 0-64 16,198 0-29-16,-111-26-291 16,-6-2-732-16</inkml:trace>
  <inkml:trace contextRef="#ctx0" brushRef="#br0" timeOffset="115496.39">12907 14495 1998 0,'0'0'983'16,"0"0"-264"-16,0 0-323 16,0 0-396-16,0 0 0 0,0 0 0 15,0 0 0-15,-27 123 0 16,25-51 0-16,2 8 0 16,0 5 0-16,0-3 0 15,0-6 0-15,2-10 0 16,4-13 0-16,0-17 0 0,-2-13-71 15,-2-10-55 1,-2-13-10-16,0 0 40 16,0-18-98-16,0-21-57 0,0-11 58 15,0-12 82-15,0-10 103 16,0-14 8-16,-4-2 131 16,2-9 74-16,-2 5 15 15,4 8-12-15,0 4-23 16,0 5-55-16,4 11-23 15,11 10-107-15,3 10 0 16,1 12 0-16,4 10 0 16,2 10 0-16,6 8 0 15,0 4 0-15,2 8 0 0,1 16 0 16,-5 8 0-16,-9 10 0 16,-11 6 0-16,-9 6-3 15,-5 0-19 1,-24-1-14-16,-11-3 19 0,0-10 16 15,2-4-4-15,9-12 5 16,9-8 14-16,11-8 1 16,7-8-6-16,2 0 1 15,4 0 1-15,21 0 1 16,8-4 1-16,12-8-13 16,4 6 0-16,0 2-3 0,0 4-26 15,-9 0-11-15,-6 18-7 16,-15 4-11-16,-11 10-23 15,-8 0 42-15,-12 4 25 16,-24-2 14-16,-8-6 26 16,-7-3 53-16,-1-10 25 31,6-2-2-31,7-9-102 0,11-4 0 0,12 0 0 16,14-22 0-16,15-23-92 15,18 5-415 1,10 4-714-16</inkml:trace>
  <inkml:trace contextRef="#ctx0" brushRef="#br0" timeOffset="115640.05">13593 14740 2571 0,'0'0'921'15,"0"0"-559"-15,0 0-120 0,0 0-242 31,0 0-29-31,0 0-199 16,0 0-494-16,95-114-1040 0</inkml:trace>
  <inkml:trace contextRef="#ctx0" brushRef="#br0" timeOffset="116192.88">14261 14464 2557 0,'0'0'853'0,"0"0"-546"15,0 0-91-15,0 0-130 16,0 0-62-16,14-131-14 16,-5 97 1-16,-5-4-11 15,3 0-6-15,-5 2 6 16,0 8 6-16,0 6 26 15,-2 10-32-15,0 6 0 0,0 6 0 16,0 0 0 0,0 10 0-16,0 20 0 0,0 10 0 15,0 6 0 1,0 12 0-16,0 3 0 0,0 5 0 16,0-1 0-16,0 2 0 15,0-3 0-15,0 0 0 16,0-6-54-16,0-8-170 15,0-1-231-15,-4-15-202 16,-7-4-81-16,-3-10 409 16,-1-2 301-16,1-12 28 15,1 2 393-15,4-8 254 16,0 0-130-16,2 0-149 0,5 0-56 16,2 0-64-1,0 0-248-15,0 0 0 0,0 0 0 16,7 0 0-16,20-10 0 15,11 2 0-15,13-6 0 16,9 6 0-16,5-6 0 16,-7 4 0-16,2-8-168 15,-15 2-406-15,-17 2-646 16</inkml:trace>
  <inkml:trace contextRef="#ctx0" brushRef="#br0" timeOffset="116737.64">14237 13668 1862 0,'0'0'714'15,"0"0"-223"-15,0 0-137 16,0 0-104-16,0 0-106 16,0 0-63-16,0 0-19 15,-53-35-29 1,53 35-21-16,2 0-1 0,20 0-10 16,11 0 0-16,12 0 20 15,7-1-21-15,0-4 0 0,-4 0-1 16,-13 1-10-1,-12-3 6-15,-17 3 5 16,-6-3 1-16,0-2 0 16,-18 0-1-16,-6-2 1 0,-1 1-10 15,1 4 19-15,5 4-7 16,11 0 8-16,4 2-4 16,4 0 10-16,0 0-5 15,0 0-2-15,10 0 2 16,11 8-12-16,3 6 0 15,3 2 0-15,-3 0 0 16,-1 5 0-16,-5-1 0 16,-10 2 0-16,-3 1 0 0,-5 4 0 15,0 1 0 1,-11 0 0-16,-12 4 0 0,-32 14 0 31,6-6-104-31,-2-4-817 0</inkml:trace>
  <inkml:trace contextRef="#ctx0" brushRef="#br0" timeOffset="118827.37">2662 16018 872 0,'0'0'314'0,"0"0"-87"15,0 0 64-15,0 0 40 16,0 0-36-16,0 0-7 0,0 0 31 16,18-24-70-16,-18 20-41 15,0 0-43-15,0 4-60 16,0-6-36-16,-7 6-54 15,-9 0-15-15,1 0-11 16,-5 10-34-16,3 13 21 16,3 16 3-16,5 3-18 15,9 6-39-15,0-4-13 16,17-8 23-16,12-8 0 16,2-8 18-16,1-14 31 15,-6-6 17-15,-5 0 2 0,-8-18 24 16,-4-10-9-16,-9-10 39 15,0-4 7 1,0 2-10-16,0 4 10 0,0 6-1 16,0 12-7-16,11 5-27 15,7 8-26-15,8 5-9 16,11 0 7-16,-2 14-17 16,3 8 7-1,-5 4-26-15,-6-2-71 0,-6 2-8 16,-11-4 44-16,-5-10 28 15,-3-2 45-15,0-10 6 16,0 0 19-16,0 0 69 16,6-10 23-16,5-16-108 15,9-10-9-15,12-8-146 16,39-10-160-16,-7 14-341 16,-1 9-508-16</inkml:trace>
  <inkml:trace contextRef="#ctx0" brushRef="#br0" timeOffset="119303.33">4612 16034 2038 0,'0'0'717'0,"0"0"-459"0,0 0-41 16,0 0-85-16,0 0-108 15,0 0-14-15,0 0-9 16,6 62 8-16,-1-44-9 16,1 0 0-16,2-8-1 15,-2-6-42-15,-2 0-3 16,-2-4 41-16,-2 0 5 15,0-16 33-15,0-6-26 16,-2-6 2-16,-12 0 2 16,-5 2-10-16,-6 8 7 15,-2 6 34-15,-8 10 33 0,-5 2-27 16,-7 24-43-16,-2 20-5 16,0 14 0-16,9 12-3 15,11 6 3-15,13 5 18 16,16-3-4-16,0-4 5 15,29-12-19-15,16-8-3 16,12-18-28-16,11-14-53 16,7-18-85-16,27-4-134 15,-19-18-283-15,-14-8-143 0</inkml:trace>
  <inkml:trace contextRef="#ctx0" brushRef="#br0" timeOffset="119760.18">4910 16445 1827 0,'0'0'603'0,"0"0"-236"16,0 0-35-16,0 0-98 16,0 0-116-1,0 0-64-15,0 0-18 0,-5 72-1 16,3-24-13-16,2 2-22 0,0 4 0 16,0-5-1-1,2-5-62-15,6-12-18 0,-4-10-36 16,0-12-10-1,1-6 3-15,-5-4 30 0,0 0 49 16,0-22 36-16,0-6 9 16,0-16 1-16,0-6 16 15,0-7 19-15,4-1 28 16,3 4 21-16,4 4-10 16,0 6 13-16,0 8-8 15,1 10-2-15,3 8-27 16,1 5-38-16,3 8-5 15,4 5-8-15,-1 0-17 16,3 0 4-16,-5 9-19 0,-4 9-49 16,-6 5-14-16,-7-1 47 15,-3 4 37-15,0 0-2 16,-25 2 13-16,-6-2 31 16,-5-4 18-16,-1-4-17 15,1 0-32-15,7-8-29 16,9-6-200-16,11-4-698 0</inkml:trace>
  <inkml:trace contextRef="#ctx0" brushRef="#br0" timeOffset="120407.66">4226 15691 1962 0,'0'0'486'16,"0"0"-6"-16,0 0-197 16,0 0-36-16,0 0-124 0,0 0-63 15,0 0-4 1,0-18-31-16,0 18 7 16,0 0 4-16,0 0-5 0,0 0 5 15,0 0-9-15,0 0-4 16,0 0-14-16,4 0-9 15,25 0-8-15,19 0 7 16,16 0-8-16,13 6-3 16,11-4-34-16,-8 0-73 15,-13-2-20-15,-20 0 20 16,-23 0 61-16,-19 0 58 16,-5 0 95-16,-16-6 7 15,-13-6-28-15,0 6 19 16,4-2-33-16,8 0-29 0,11 6 22 15,2-2-19-15,4 4-19 16,0 0-15-16,6-4-7 16,9 4 7-16,3 0 0 15,4 0 0-15,-2 0 5 16,0 0-5-16,-4 0 0 16,-3 10-6-16,-2 2 6 15,-2 2-7-15,-5 4 6 16,-1 4 1-16,-3 0 2 0,0 0-2 15,-3 2-9 1,-8 10-80-16,3-8-244 0,3-6-529 0</inkml:trace>
  <inkml:trace contextRef="#ctx0" brushRef="#br0" timeOffset="121001.54">6189 15833 1785 0,'0'0'673'0,"0"0"-194"0,0 0-148 15,0 0-90-15,0 0-114 16,0 0-82 0,0 0-27-16,-58 62-1 0,29-12 2 15,-2 17 59-15,0 13 15 16,-3 22-33-16,10 24-1 15,9-5-20-15,15-15-21 16,0-16-4-16,26-23-14 16,19 5 0-16,10-6 0 15,10-12 0-15,-5-14-17 16,-4-16-32-16,-14-12-16 0,-13-8 14 16,-11-4-6-16,-9 0 33 15,-7-8-21-15,7-24-168 16,-5 2-252-1,6-2-506-15</inkml:trace>
  <inkml:trace contextRef="#ctx0" brushRef="#br0" timeOffset="121507.45">6784 16106 2143 0,'0'0'667'0,"0"0"-176"16,0 0-136-16,0 0-127 0,0 0-119 15,0 0-67-15,0 0-28 16,33-28-13-16,8 24-1 16,12 0 0-16,7-4-88 15,0 0-65-15,-6 2-96 16,-14-2-71-16,-16 2-33 16,-15 6 47-16,-9-4 240 15,-7 0 66-15,-15 4 81 16,-2-4 115-16,2 4 60 15,3 0 15-15,6 0-63 16,5 4-62-16,0 14-37 16,4 8-2-16,2 6-31 15,2 12-20-15,0 4-17 0,0 6-18 16,0-4-6-16,0-1-15 16,9-3-47-16,-2-2-107 15,-1-4-319-15,-3-10-233 16,-3-10-279-16</inkml:trace>
  <inkml:trace contextRef="#ctx0" brushRef="#br0" timeOffset="121762.12">6846 16543 884 0,'0'0'1078'0,"0"0"-519"16,0 0-25-16,0 0-221 16,0 0-85-16,0 0-87 15,0 0-52-15,-35 0-29 16,35 0-27-16,0 0-15 15,0 0-9-15,13 0-9 16,13 0 0-16,13 0 0 16,12-4-8-16,9 0-26 15,2-2-10-15,-2 2 8 16,-4 0-10-16,-14 0 22 0,-7 0 1 16,-14 4-31-16,-7 0-28 15,-1 0-47-15,-1 0-55 16,14-6-22-16,-2-2-308 15,1-2-255 1</inkml:trace>
  <inkml:trace contextRef="#ctx0" brushRef="#br0" timeOffset="121999.48">7706 16280 1876 0,'0'0'740'0,"0"0"-253"32,0 0-237-32,0 0-78 15,0 0-85-15,0 0-3 16,0 0 15-16,65-14-52 16,-30 14-25-16,8 0-8 15,9 0-14-15,5 0-29 16,26-4-170-16,-17 0-271 0,-8-2-579 15</inkml:trace>
  <inkml:trace contextRef="#ctx0" brushRef="#br0" timeOffset="122438.6">9102 16034 929 0,'0'0'1600'0,"0"0"-969"15,0 0-175-15,0 0-190 16,0 0-52-16,0 0-214 16,0 0 0-16,-72 54 0 15,36-6 0-15,-6 6 0 16,-1 0 0-16,-3-4 0 15,1-6 0-15,1-12 0 16,4-5 0-16,7-15-11 16,4-10-10-16,6-2 3 15,5-10-15-15,7-21-37 16,7-5 35-16,4-5 7 0,0-2 17 16,17 5 4-16,5 8-3 15,8 12 9-15,-1 8-7 16,0 10 8-16,2 0 5 15,0 18-5-15,0 10 13 16,2 4-11-16,1 12-2 16,-1 0 6-16,5 1-6 15,5-1-11-15,28 2-218 16,-7-16-290-16,-4-16-427 0</inkml:trace>
  <inkml:trace contextRef="#ctx0" brushRef="#br0" timeOffset="122872.24">9785 15990 2029 0,'0'0'791'0,"0"0"-307"16,0 0-216-16,0 0-121 16,0 0-86-16,-45 104 31 15,26-46-35-15,-4 8-30 16,1 0-11-16,-1 1-16 15,2-9-1-15,5-8-52 16,3-14-17-16,6-14 5 16,5-12-11-16,2-10 43 0,0-10 33 15,0-26 18-15,17-16-6 16,6-12-11-16,6-17 0 16,6 1 20-16,-1 4-7 0,-1 10 4 15,-6 22 21-15,-7 16-5 31,-9 18 10-31,-2 10-11 0,0 6-26 0,0 26 22 16,6 12-16-16,1 10-1 16,7 4 3-16,0 2-15 15,4-4 0 1,2-3-29-16,-2-9-56 0,-2-8-76 0,0-8-124 16,-8-10-294-1,-9-10-304-15</inkml:trace>
  <inkml:trace contextRef="#ctx0" brushRef="#br0" timeOffset="123033.7">9738 16361 1145 0,'0'0'810'0,"0"0"-187"16,0 0-109-16,0 0-232 0,0 0-129 15,0 0-108-15,0 0-27 16,92-45-3-16,-37 31-15 15,10 0-140-15,18-4-111 16,-17 0-383-16,-14 6-173 0</inkml:trace>
  <inkml:trace contextRef="#ctx0" brushRef="#br0" timeOffset="123300.11">10305 15713 796 0,'0'0'1318'15,"0"0"-738"-15,0 0-71 16,0 0-180-16,0 0-146 16,0 0-111-16,0 0-58 15,0 22 22-15,0 14-2 16,0 4-20-16,0 0-7 15,4 0-7-15,0-8-72 0,1-5-133 16,-5-14-128-16,0-4-310 16,0-9-254-16</inkml:trace>
  <inkml:trace contextRef="#ctx0" brushRef="#br0" timeOffset="123473.26">10089 15679 1438 0,'0'0'1057'15,"0"0"-395"-15,0 0-328 0,0 0-58 16,0 0-125-16,0 0-52 16,0 0-54-16,153-24-11 15,-98 20-34-15,1 4 0 16,-2 0-22-16,-8 0-114 16,4 0-314-16,-17 12-362 15,-11 4-690-15</inkml:trace>
  <inkml:trace contextRef="#ctx0" brushRef="#br0" timeOffset="124036.69">10795 16092 1625 0,'0'0'1074'0,"0"0"-595"16,0 0-207-16,0 0 7 15,0 0-85-15,0 0-92 16,44 116-31-16,-35-72-71 16,-3 10 0-16,2 1 0 15,-6-1 0-15,2 0 0 16,-2-6 0-16,0-8 0 16,-2-14-65-16,0-4-152 0,0-16-122 15,0-6-28-15,0-4-132 16,-2-28-168-1,-9-8 75-15,0-14 430 0,-2-8 162 16,1-6 64-16,1 5 264 16,3 1 66-16,3 8 105 15,5 14-40-15,0 4-176 16,0 14-13-16,0 4-57 16,0 10-54-16,7 4-62 15,6 4-44-15,5 0-38 16,11 0-6-16,4 18-8 0,9 4-1 15,8 8 0-15,-2 6 0 16,2 0-9-16,-3 0-6 16,-10 0-10-16,-5-4 7 15,-15 3-6-15,-10-4-8 16,-7 0 13 0,-9 1 4-16,-25-6 15 0,-12-2 1 15,-8-2 0-15,-8-4-1 16,2-2 0-16,2-2 0 15,9-6-1-15,13-8-48 16,23-4-114-16,11-18-149 16,2-8-573-16</inkml:trace>
  <inkml:trace contextRef="#ctx0" brushRef="#br0" timeOffset="124438.56">11215 15954 1542 0,'0'0'738'15,"0"0"-426"1,0 0 5-16,0 0-85 0,0 0-91 16,150-35-84-16,-108 29-54 0,-1-2-3 31,-6-6-105-31,-8 2-142 15,-10-2-63-15,-9-4 52 16,-8-4 27-16,0 4 195 16,0 0 36-16,-12 0 177 15,5 6 56-15,3 2 98 0,0 2-17 16,4 2-17-16,-2 6-69 16,2 0-54-16,-2 0-96 15,2 0-23-15,0 10-29 16,0 12-13-16,0 10 2 15,0 6-15-15,2 0 0 16,4 2 0-16,3-1 0 16,-3 5-96-16,-1-8-354 15,-5-16-705-15</inkml:trace>
  <inkml:trace contextRef="#ctx0" brushRef="#br0" timeOffset="125338.9">11924 15637 1098 0,'0'0'600'0,"0"0"-227"15,0 0 20-15,0 0 70 16,0 0-216-16,0 0-24 15,0 0-78-15,-46-35-26 16,46 35-34-16,4 17-26 16,19 19 19-16,8 8 0 15,15 18-27-15,10 14-30 16,15 23-6-16,9 21-15 16,-15-8-6-16,-17-10 6 15,-29-16-26-15,-19-15-16 0,-11 1 14 16,-28 0 16-1,-11-14 12-15,-8-14 7 0,0-13 21 16,11-13-7-16,13-9-13 16,15-9-8-16,14 0 0 15,5 0-128-15,36-13-226 16,6-14-484-16,1 1-991 0</inkml:trace>
  <inkml:trace contextRef="#ctx0" brushRef="#br0" timeOffset="125564.3">12896 16154 2578 0,'0'0'672'0,"0"0"-431"16,0 0-60-16,0 0-80 16,0 0-101-16,113-34-30 15,-53 20-243-15,-8 4-437 0,-19 6-592 16</inkml:trace>
  <inkml:trace contextRef="#ctx0" brushRef="#br0" timeOffset="125706.58">12952 16293 1881 0,'0'0'654'16,"0"0"-373"-16,0 0 21 16,0 0-113-16,0 0-47 15,131 1-70-15,-54-1-72 16,50-22-85-16,-19-2-536 16,-13 2-668-16</inkml:trace>
  <inkml:trace contextRef="#ctx0" brushRef="#br0" timeOffset="126369.15">13972 15972 1482 0,'0'0'1055'0,"0"0"-381"16,0 0-356-16,0 0-66 16,0 0-107-16,0 0-83 15,0 0 46-15,0 126-108 16,0-56 0-16,0 6 0 15,0 5 0-15,0-5 0 0,0-4 0 16,0-6 0-16,0-18 0 16,0-10-29-16,0-12-25 15,0-14-33-15,0-10 8 16,0-2 68-16,0-6 2 16,0-24-12-16,0-10-10 15,-7-10 14-15,0-12 7 16,1-14 10-16,3-5 0 15,3-27 3-15,0 12 3 16,9 2 9-16,9 3 27 16,7 29 3-16,4 0-3 0,2 16 5 15,5 16-35 1,-1 16-12-16,1 6 0 0,-3 8-10 16,-4 8 10-16,-6 16-24 15,-13 10-42-15,-7 6 9 16,-3 4-21-16,-11 2 18 15,-16-6 4-15,-4-5 19 16,-3-7 25 0,5-10 3-16,9-8 9 0,7-2 13 15,7-8-11-15,6 0 14 16,0 0-16-16,8 0-7 0,17 0 7 16,6-6-6-16,9 2-9 15,4-4-14-15,-1 8-67 16,-5 0 14-16,-5 0-8 15,-10 12 11-15,-11 6 44 16,-9 4 11-16,-3 2 10 16,-13 2 14-16,-18-2 15 15,-9-4 63-15,-5-2 59 16,0-4-3-16,5-4-37 16,9-2-58-16,13-8-39 0,18 0-40 15,0-4-254-15,13-14-911 0</inkml:trace>
  <inkml:trace contextRef="#ctx0" brushRef="#br0" timeOffset="126540.05">14656 16146 1790 0,'0'0'925'0,"0"0"-613"16,0 0-312-16,0 0-179 15,0 0-1018-15</inkml:trace>
  <inkml:trace contextRef="#ctx0" brushRef="#br0" timeOffset="126915.23">15333 15895 2051 0,'0'0'769'16,"0"0"-416"-16,0 0-49 15,0 0-182-15,0 0-74 0,0 0-48 16,0 0-27-16,2-110 12 15,13 86-6-15,2-2 18 16,-2 4 2-16,-1 4 2 0,-6 4 7 16,-1 6 12-1,-7 8 20-15,0 0 8 0,0 0-28 16,0 14-2-16,0 16 30 16,-7 14 1-16,-4 10-13 15,0 4-28-15,2 0-7 16,3 5-2-16,1-5-44 15,3 0-81-15,2-8-68 16,-2-6-120-16,-8-4-238 16,2-12-130-16,-3-10-68 0</inkml:trace>
  <inkml:trace contextRef="#ctx0" brushRef="#br0" timeOffset="127102.86">15169 16312 1371 0,'0'0'758'0,"0"0"-115"16,0 0-130-16,0 0-218 15,0 0-75-15,0 0-103 16,0 0-45-16,52-10-40 16,-9 1-19-16,6 4-13 15,9 1-15-15,-2 0-60 16,0 4-69-16,-10 0-63 16,-11 0-62-16,-10 0-229 15,-13 0-313-15</inkml:trace>
  <inkml:trace contextRef="#ctx0" brushRef="#br0" timeOffset="127559.93">15435 15204 1633 0,'0'0'772'0,"0"0"-207"16,0 0-194-16,0 0-83 15,0 0-132-15,0 0-96 16,0 0-34-16,16-18-25 16,16 18 3-16,12 0-4 15,3 1-124-15,1-1-14 16,-5 0-35-16,-11 0 9 15,-17 0 102-15,-11-10 56 16,-4-2 6-16,-9-2 17 16,-13 0 22-16,2 2 19 15,4 6 33 1,6 0 14-16,7 2 8 0,3 4-46 16,0 0-20-16,3 0-25 0,14 2-16 15,5 12 20-15,5 6-5 16,0 0-21-16,-4 2 19 15,-8 3-7-15,-9 3-1 16,-6-2 23-16,0 6-25 16,-21 0-9-16,-37 20-114 31,4-12-398-31,0-4-818 0</inkml:trace>
  <inkml:trace contextRef="#ctx0" brushRef="#br0" timeOffset="128733.84">2817 17441 1654 0,'0'0'695'0,"0"0"-608"16,0 0 178-16,0 0 23 15,0 0-117-15,0 0-77 0,-93-72 0 16,82 86-29-16,0 16-49 16,2 12-16-16,2 11 0 15,7 1-1-15,0-4-4 16,7-12-19-16,17-14-43 16,6-12 55-16,3-12 12 15,0-8 0-15,1-24 1 16,-5-8 25-16,-7-8-12 15,-6-2 1-15,-9-3 3 16,-5 11-3-16,-2 8 13 16,0 10 4-16,0 12 11 15,0 8-10-15,0 4-33 0,4 0-18 16,9 12-7-16,7 16 25 16,5 2 7-16,2 2-7 15,0 4-8-15,-8 0-22 16,-3-5-78-16,-7-5 58 15,-5-12 33-15,-2-4 17 16,-2-6 11-16,3-4-3 16,2-4 35-16,4-24 18 15,4-16-40-15,7-11-8 16,7-3-13-16,8 6-90 0,21 16-207 31,-7 18-357-31,-6 14-469 0</inkml:trace>
  <inkml:trace contextRef="#ctx0" brushRef="#br0" timeOffset="129996.73">5494 17704 1870 0,'0'0'578'16,"0"0"-319"-16,0 0 98 0,0 0-88 15,0 0-149-15,0 0-82 16,0 0-37-16,2-4 14 16,3 22-13-16,-1 8-2 15,3-8 9-15,-1-4-9 16,-1-2 1-16,-1-10 5 15,1-2-5-15,-3 0 18 16,0 0-1-16,-2-18 9 16,0-4-3-16,0-10-23 0,0-4 0 15,-6 4-1-15,-12 2 6 16,-9 4-4-16,-4 16-1 16,-3 6 21-16,-3 4 17 15,-6 22-16 1,3 22-5-16,2 10-17 0,7 12 1 15,13 6 17-15,11 1-17 16,7 1 8-16,11-10 9 16,26-10-18-16,11-10-2 15,10-14 0-15,11-12-44 16,3-11-17 0,3-7-58-16,-2-3-91 0,-5-19-90 0,-6 0-284 15,-1-22-32-15,-15 8 17 16,-13 0-515-16</inkml:trace>
  <inkml:trace contextRef="#ctx0" brushRef="#br0" timeOffset="130438.87">5971 17927 912 0,'0'0'602'0,"0"0"-255"16,0 0 159-1,0 0-14 1,0 0-217-16,0 0 22 0,0 0-101 0,15-79-73 16,-15 87-39-1,0 19-37-15,-4 19 5 0,-3 6-10 0,1 12-28 16,1 2 3-1,5-4-17 1,0-8-1-16,0-9-8 16,0-13-32-16,0-10-29 15,5-10-31-15,-3-12-2 16,-2 0 71-16,2-12 25 16,0-20 7-16,0-17-1 15,5-13 0-15,5-10 1 16,0-4 0-16,5 0-1 15,2 9 0-15,1 9 1 0,1 14 0 16,-2 12 4-16,2 10-3 16,1 4-1-16,0 14 0 15,0 0-11-15,1 4 11 16,-4 0-15-16,2 12 1 16,-7 10 14-16,-8 10-15 15,-6 0 14-15,0 7 0 16,-6-3 1-16,-19 0 28 15,-6 0 13-15,-5-6 1 16,0-2-3-16,2-6-30 16,5-4-9-16,0-8-119 0,10-8-224 15,3-2-695-15</inkml:trace>
  <inkml:trace contextRef="#ctx0" brushRef="#br0" timeOffset="130998.05">5342 17223 1937 0,'0'0'493'0,"0"0"-108"16,0 0-33-16,0 0-95 0,0 0-128 0,0 0-61 15,0 0-32-15,-19-32-26 16,19 32-10-16,22 0-6 31,14 0 6-31,10 0 1 0,14 0-1 0,5 0-58 16,-3 0-55-16,-8 0-56 15,-15 0 48-15,-16-12 35 16,-14 2 53-16,-9-3 33 16,-3 4 10-16,-16-5 17 15,-1 1 11 1,1 8 28-16,7-4 36 0,3 9 1 31,9 0-27-31,0 0-64 0,0 0-11 16,13 9-1-16,9 13 1 15,5-4 5-15,0 4-4 16,-7-2-1-16,-4 2 9 16,-10 0-2-16,-6 0 1 15,0 4 13-15,-4 0-22 16,-10 2-1-16,5 4-224 15,5-2-584-15,4-12-1462 0</inkml:trace>
  <inkml:trace contextRef="#ctx0" brushRef="#br0" timeOffset="131297.93">7154 17830 2034 0,'0'0'816'0,"0"0"-436"15,0 0-40-15,0 0-106 16,0 0-136-16,0 0-55 15,0 0-14-15,113-22-29 16,-65 12-41-16,7 2-230 16,-10 2-349-16,-18 2-496 0</inkml:trace>
  <inkml:trace contextRef="#ctx0" brushRef="#br0" timeOffset="131440.47">7185 18005 1428 0,'0'0'922'15,"0"0"-429"-15,0 0-236 16,0 0-62-16,0 0-23 16,0 0-89-16,170-24-83 15,-86-6-29-15,-17 2-447 16,-16 2-1040-16</inkml:trace>
  <inkml:trace contextRef="#ctx0" brushRef="#br0" timeOffset="133828.96">8489 17522 1661 0,'0'0'734'15,"0"0"-363"-15,0 0 118 16,0 0-179-16,0 0-92 15,0 0-115-15,-18-59-38 16,18 69-23-16,0 21-26 16,0 19 19-16,0 16-11 15,4 18-9-15,2 2-2 16,6 7-13-16,-1-3 0 16,3-6 0-16,-3-16 0 15,2-16-9-15,-2-9-24 16,-4-22-3-16,-1-8-20 0,-4-13-8 15,-2 0 16 1,0-31-8 0,0-11-26-16,0-17-5 0,0-28 0 0,0-29 21 15,0-27 15-15,0 13 29 32,0 20 22-32,0 37 2 15,3 25 29-15,4-2 35 0,0 2 15 0,-1-2 11 31,0 10-17-31,-1 14-20 16,2 2-8-16,0 8-25 0,-1 6-13 16,1 2-9-16,1 8-1 15,6 0-7-15,3 0-8 16,10 22 2-16,2 4-1 16,0 6-34-16,-4 4 4 15,-5 4-6-15,-13 0 1 16,-7 0 10-16,-2 0 17 15,-25-4 23-15,-6-5 14 16,-3-4-1-16,5-4 4 16,6-11 26-16,9-6-17 0,10-2 16 15,6-4-14-15,0 0-13 16,0 0 26-16,0 0-20 16,11 0-9-16,7 0-1 15,11 0-10-15,4 0 4 16,7 0-5-16,7 0-1 15,-1 4 0-15,-1 14-36 16,-3 0-29-16,-3 8 34 16,-11 2-28-16,-10 2 17 15,-11 2 16-15,-7 2 22 16,-11-6 5-16,-20 2 18 16,-7-6 30-16,-7-6 9 0,1-5-9 15,1-8 8-15,8-5-4 16,5 0-1-16,9-5-6 15,5-9-15-15,7-4-6 16,7-3-18-16,2 7-6 16,0 4-13-16,11 2-37 15,9 8-92-15,18 0-107 16,-5 4-285-16,-2 10-575 0</inkml:trace>
  <inkml:trace contextRef="#ctx0" brushRef="#br0" timeOffset="134799.25">10037 17227 1075 0,'0'0'405'0,"0"0"-144"16,0 0 103-16,0 0 29 15,0 0-67-15,0 0-86 16,46-103-28-16,-46 99 20 16,0 3-46-16,-8 1-54 15,-13 0-47-15,-7 24-55 16,-8 12-15-16,-4 20 27 15,-8 26-3-15,-4 28 20 16,9-1-59-16,12-11 0 0,18-14 0 31,13-12 0-31,0 3 0 0,20 1 0 0,18-8 0 16,14-12 0-16,8-10 0 16,2-14 0-1,3-6 0-15,-11-8 0 16,-11-10 0-16,-11-1 0 15,-15-5 0-15,-8-2 0 16,-6 0 0-16,-3 0 0 16,0 0 0-16,0-9-110 15,0-3-340-15,0-6-520 0</inkml:trace>
  <inkml:trace contextRef="#ctx0" brushRef="#br0" timeOffset="135602.43">10396 17333 1172 0,'0'0'888'16,"0"0"-422"-16,0 0 3 16,0 0-135-1,0 0-78-15,0 0-127 0,0 0-87 16,38-22-27-16,10 22 17 16,12 0-16-16,10 0-14 15,-5 6-2-15,-10-6-22 16,-12 0-106-16,-21 0-23 15,-15 0 32-15,-7 0 68 16,-12-2-43-16,-14-2 23 16,-5 4 71-16,2 0 27 0,2 0 26 15,4 22 51-15,8 6-3 16,3 12 7-16,8 8-8 16,4 7-20-16,0-1-11 15,0 4-18-15,4 0-29 16,5-6 1-16,1-6-22 15,-4-6 0-15,1-5-1 16,-7-12-27-16,0-5-89 16,0-5-143-16,0-8-27 15,-15-5-181-15,-8 0-94 0,-6 0 260 16,0 0 194-16,-2 0 107 16,2 0 44-1,4-1 189-15,8-3 113 0,5 4 39 16,6 0-72-16,6 0-66 15,0 0-72-15,2 0-50 16,16 0-1-16,7 0-49 16,10 0-33-16,5 4-12 15,7-3-18-15,2-1-12 16,-2 0 0-16,-3 0-117 16,3 0-202-16,-11-9-468 15,-12 0-503-15</inkml:trace>
  <inkml:trace contextRef="#ctx0" brushRef="#br0" timeOffset="135840.07">11120 17674 1646 0,'0'0'1012'0,"0"0"-516"16,0 0-210-16,0 0 11 0,0 0-128 15,138-40-74 1,-100 34-31-16,0 2-33 0,1 4-31 16,4 0 0-16,2 0-72 15,10 0-207-15,-10 0-407 16,-12 0-448-16</inkml:trace>
  <inkml:trace contextRef="#ctx0" brushRef="#br0" timeOffset="136337.91">12464 17387 1431 0,'0'0'1116'0,"0"0"-730"15,0 0-21-15,0 0-61 0,0 0-145 16,-121 22-78-16,86 14-37 16,-4 5-13-16,-1 9 2 15,0-2-9-15,1 2-15 16,-2-10 0-16,5-4-8 15,3-10 6-15,6-8-7 16,5-14-13-16,4-4-16 16,4-4-14-16,8-24-28 15,2-6 25-15,4-8 7 16,0-2 33-16,0 4-2 16,13 4 8-16,3 14 15 15,2 9 1-15,1 8 4 16,4 5-4-16,2 4 5 0,6 14 3 15,4 6-18-15,5 2-5 16,5 6-1-16,-1-2 5 16,0 6-11-16,-5-4-12 15,-6 2-59-15,-4-2-67 16,-7 0-152-16,7 5-191 16,-4-12-89-16,-3-7-282 0</inkml:trace>
  <inkml:trace contextRef="#ctx0" brushRef="#br0" timeOffset="136795.84">13029 17449 1295 0,'0'0'903'16,"0"0"-315"-16,0 0-77 15,0 0-154-15,0 0-146 16,0 0-101-16,0 0-38 15,-49 73-23-15,25-11-49 0,1 6 0 16,1 2 0-16,3-8 0 16,5-4 0-16,3-13 0 15,4-17 0-15,4-14 0 16,3-10 0-16,0-4-53 16,5-27 32-16,11-18 9 15,2-14-3-15,1-11 14 16,4-6-7-16,2-4 8 15,-3 8 2-15,0 9-2 0,-4 19 11 16,-3 12-10 0,-1 22 9-16,-5 10 4 15,2 0-8-15,0 20 15 0,4 14 6 16,6 12-9-16,-1 7-18 16,2 1 0-1,2 4 0-15,-1-8 0 16,-3 2 0-16,-3-12 0 15,-3 0-14-15,-3-12-46 16,-4-10-115-16,-7-10-199 16,0-3-283-16,0-5-171 0</inkml:trace>
  <inkml:trace contextRef="#ctx0" brushRef="#br0" timeOffset="136968.04">13047 17714 1252 0,'0'0'994'0,"0"0"-426"16,0 0-229-16,0 0-56 16,0 0-130-16,0 0-97 15,0 0-31-15,109-68-25 16,-53 50-187-16,-9 2-455 16,-9 6-690-16</inkml:trace>
  <inkml:trace contextRef="#ctx0" brushRef="#br0" timeOffset="137300.26">13536 17179 415 0,'0'0'1503'0,"0"0"-836"16,0 0-105-16,0 0-183 16,0 0-114-16,0 0-109 15,0 0-66-15,-25-24-31 16,25 34-59-16,0 12 0 16,0 8 0-16,0 2 0 15,0 4 0-15,0 0 0 16,0 0 0-16,2-6 0 15,2-4 0-15,-2-8 0 16,-2-8-117-16,0-10-186 0,0 0-185 16,-6-14-403-16</inkml:trace>
  <inkml:trace contextRef="#ctx0" brushRef="#br0" timeOffset="137505.37">13337 17120 1979 0,'0'0'822'16,"0"0"-467"-16,0 0-24 16,0 0-150-16,0 0-67 0,0 0-39 15,143-32-40-15,-95 23-16 16,-3 0-13-16,-9 1-6 16,-12 4-67-16,-13 4-218 15,-7 8-349-15,-4 10-397 0</inkml:trace>
  <inkml:trace contextRef="#ctx0" brushRef="#br0" timeOffset="137804.87">14110 17409 1965 0,'0'0'920'15,"0"0"-378"-15,0 0-206 16,0 0-135-16,0 0-69 16,0 0-132-16,-38 104 0 15,29-55 0-15,2 5 0 0,3 4 0 16,1-2 0-1,3-6 0-15,0-10 0 0,0-8 0 16,0-14-128-16,0-9-214 16,0-18-274-16,0-19-79 15,0-8-316-15</inkml:trace>
  <inkml:trace contextRef="#ctx0" brushRef="#br0" timeOffset="138136.34">13985 17335 872 0,'0'0'1286'16,"0"0"-581"-16,0 0-381 0,0 0-29 0,0 0-121 16,0 0-37-16,0 0-38 15,87 56-54-15,-47-28-21 16,3 7-13-16,-1-3-10 16,0-1 8-1,-6 6-9-15,-8 3 0 16,-5-4 8-16,-11 4-7 0,-10-2-1 15,-2-2 0 1,-2 0 0-16,-23 0 6 16,-6-4-6-16,-10-1 0 15,-3-5 4-15,-6-2-4 0,6-6-1 0,4-2 1 32,9-10-7-32,13-2-32 0,9-4-108 0,9-28-182 15,11-6-429-15,12-7-547 0</inkml:trace>
  <inkml:trace contextRef="#ctx0" brushRef="#br0" timeOffset="138530.94">14409 17197 1624 0,'0'0'927'16,"0"0"-351"-16,0 0-261 15,0 0-108-15,0 0-80 32,0 0-74-32,116-20-53 15,-79 20-38-15,-6-4-140 16,-8 4-80-16,-8-4-55 16,-11 0 53-16,-4 0 144 15,0-1 62-15,0 0 54 16,-2-3 95-16,-2 2 80 0,0-2 43 15,2-2 7-15,2-3 6 16,0 4-44-16,0 0-44 16,0 1-14-16,0 2-48 15,0 6-81-15,0-4 0 16,-3 4 0-16,3 0 0 16,0 0 0-16,0 4 0 15,0 10 0-15,0 13 0 16,-2 1 0-16,2 2 0 0,0 2 0 15,0 0 0 1,0 2 0-16,0-6 0 0,0 2-345 16,0-8-667-16,0-8-1339 0</inkml:trace>
  <inkml:trace contextRef="#ctx0" brushRef="#br0" timeOffset="138966.43">14907 16976 152 0,'0'0'1967'0,"0"0"-1182"0,0 0-432 15,0 0 116-15,0 0-256 16,0 0-56-16,0 0-157 15,117 90 0-15,-88-54 0 16,-3-1 0-16,0 7 0 16,-3 2 0-16,-3 8 0 15,-2 2 0-15,-5 8 0 16,-4 6 0-16,-7 3 0 16,-2 5 0-16,0 0 0 15,-8 0 0-15,-15-4 0 0,-8-5 0 16,-5-9 0-1,-3-8 0-15,-2-12 0 0,1-10 0 16,4-14 0-16,7-2 0 16,5-12 0-16,6 0 0 15,5 0 0-15,8-18 0 16,5-22-150-16,0 0-732 16,11 0-1157-16</inkml:trace>
  <inkml:trace contextRef="#ctx0" brushRef="#br0" timeOffset="140194.76">15362 16980 1536 0,'0'0'558'0,"0"0"-193"15,0 0 136-15,0 0-242 16,0 0-58-16,0 0-38 16,0 0-17-16,-16-12-31 15,16 12-47-15,0 0-22 16,0 0-4-16,16-4-13 16,15 4-14-16,11-6-9 0,6 2-5 15,-2 0 1-15,-3 0-2 16,-12 0-20-16,-12 2-2 15,-7 2-8-15,-7 0 19 16,-5 0-5-16,0 0-73 16,0 0-127-16,0 0-115 15,0 0-445-15,0 0-286 0</inkml:trace>
  <inkml:trace contextRef="#ctx0" brushRef="#br0" timeOffset="140764.56">15778 16677 1430 0,'0'0'640'16,"0"0"-170"-16,0 0-102 15,0 0-65-15,0 0-67 16,0 0-80-16,0 0-21 15,0-18-12-15,0 18-52 16,0 0-37-16,0 0-8 16,0 0-26-16,0 0 1 15,0 0 13-15,0 0-13 16,0 0 11-16,0 0-6 0,0 0 0 16,0 0 1-16,0 0-6 15,0 0 0-15,0 0-1 16,0-4 6-16,0 0-6 15,2 0 0-15,1-2 0 16,-3 6 1-16,0-4-1 16,0 4-1-16,0 0 0 15,0 0 1-15,0 0 0 0,0 0 0 16,0 0 1 0,0 0 8-16,0 8-8 0,0 6-1 15,3 13 21-15,-1 9-3 16,0 10-18-16,0 2 0 15,-2 10 0-15,0 0 0 16,0 4 0-16,0-8 0 16,0 0 0-16,0-9 0 15,0-9 0-15,0-14 0 16,0-4 0-16,0-10 0 16,0-8-9-1,0 0-21-15,0 0-56 0,5-22-121 16,-3 0-483-16,0 0-685 0</inkml:trace>
  <inkml:trace contextRef="#ctx0" brushRef="#br0" timeOffset="142430.14">16095 17652 1324 0,'0'0'548'0,"0"0"-272"16,0 0 66-16,0 0-7 16,0 0-85-16,0 0-120 15,0 0-49-15,-55-18-27 0,46 36-24 16,-1 0-6-16,4 4-6 16,2-4-17-16,4-2 9 15,0-6-10-15,0-2-1 16,8-8-22-16,10 0 14 15,-3 0 9-15,2-12 6 16,-9-10 1 0,-3-2 4-16,-5-2 5 0,0 0 8 15,-11 4 23-15,-5 4 7 16,-2 12 21-16,2 6-5 16,1 0-41-16,3 14-28 15,6 8-1-15,4 4 0 16,2-2 0-16,0-6-7 0,8 0-5 15,9-6-45-15,-2-2-12 16,-1-10-15-16,-2 0 6 16,0-6-22-16,8-34-73 15,-4 0-452-15,-1 0-585 0</inkml:trace>
  <inkml:trace contextRef="#ctx0" brushRef="#br0" timeOffset="143169.37">16815 17437 1888 0,'0'0'707'0,"0"0"-432"16,0 0-5-16,0 0-81 16,0 0-92-16,0 0-73 15,0 0-12-15,66-90 15 16,-37 64 11-16,3-2 4 0,-3-6-2 31,0 2-7-31,-5 0 11 0,-4 6-5 16,-4 4-5-16,-8 8 11 15,-3 5 0-15,-5 9 21 16,0 0-12-16,0 0-6 16,0 13-12-16,-5 15-18 15,-5 12-6-15,-1 8 1 16,1 14-13-16,2 6 0 16,3 3 0-16,1 1 0 15,4 0 0-15,0-6 0 0,0-8 0 16,0-8 0-1,0-6 0-15,0-8-29 0,0-14-29 16,0-4-70-16,0-4-151 16,0-5-100-16,0-5-247 15,-4 2 81-15,-4-2-7 16,0 0 166-16,-5 0 283 16,-3 0 103-16,-3-4 242 15,0 6 133-15,-1-6 6 16,2 0-2-16,4 0-16 15,1 0-46-15,7 0-30 0,1 0-51 16,3 0-47-16,-1-6-53 16,3-2-44-16,0 4-4 15,0 2-88-15,0-2 0 16,0 0 0-16,25 0 0 16,11 0 0-16,15-1 0 15,9 0 0-15,3-4 0 16,-1 5-39-16,-8 4-92 15,-12 0-148-15,-20 0-101 16,-15 0-379-16,-7 0-397 0</inkml:trace>
  <inkml:trace contextRef="#ctx0" brushRef="#br0" timeOffset="143771.37">16987 16601 1839 0,'0'0'621'0,"0"0"-254"16,0 0 14-16,0 0-93 16,0 0-147-16,0 0-71 15,0 0-35-15,-10-8-5 16,20 8-8-16,16 0-11 16,14 4 20-16,11 0-11 0,9-4-16 15,3 0-4 1,-8 0-28-16,-9 0-25 0,-15-4-13 15,-14 0 26-15,-11-2 40 16,-6 2 15-16,0 0-6 16,0-4-9-16,-4 2-11 15,-2-2 11-15,-1 4 12 16,3 0 15-16,2 2 23 16,2 2-17-16,0 0-24 15,0 0 1-15,0 0-10 16,4 0-3-16,11 0 3 15,6 2 1-15,5 6 11 0,1 0-6 16,-3 2-6-16,-4-2 5 16,-4 2-5-1,-9 4 0 1,-3 4 10-16,-4 2 17 0,0 4 20 0,-4 2-17 31,-14 2-17-31,-4 3 5 16,0-5-16-16,-1-4-2 0,3-4-46 15,13-4-230 1,5-6-487-16,2-6-661 0</inkml:trace>
  <inkml:trace contextRef="#ctx0" brushRef="#br0" timeOffset="143936.91">18036 16932 2181 0,'0'0'484'0,"0"0"-484"15,0 0-341-15</inkml:trace>
  <inkml:trace contextRef="#ctx0" brushRef="#br0" timeOffset="148571.47">19016 11586 1646 0,'0'0'479'15,"0"0"-329"-15,0 0 119 16,0 0-7-16,0 0-80 16,0 0-88-16,-11-32-53 0,9 32-2 15,2 10-29-15,-2 18 7 16,2 15 95-16,-5 18 0 16,1 28-19-16,0 27-6 15,-6 26-25-15,3 13 11 16,3-3-28-16,4-4 5 15,0-5 1-15,0 1-11 16,0 3-2-16,4 1-4 16,3 2-17-16,-3 1 4 15,-2-1-5-15,-2 1-1 16,0-3-3-16,0 2-12 0,-6 3 8 16,4-3 2-1,2-1-9-15,0-7 9 0,2 2-10 16,12 3 0-16,1-5 0 15,1-2-9-15,-5-3 8 16,-3-7 0-16,-5 0 1 16,-3-1 11-16,0-9-11 15,-3 0 0-15,-5-7 0 16,-1-5 0-16,0-2 0 0,-2 1 0 16,2-5 0-1,3-8 0-15,-2-14 0 0,6-20 0 16,-2 1 0-16,-1 11 0 15,1 12 0-15,-2 6 0 16,-2 0 0-16,0 3 0 16,-3-7 0-1,1 2 0-15,2 2 0 16,-1 4 0-16,0 3 0 0,2-3 0 16,3 0 0-16,-1 1 0 0,1-1 0 15,0-2 0-15,1-2 0 16,3-10 0-16,0-3 0 15,0-11 0 1,0-4 0-16,0-8 0 0,-2-10 0 16,0-8 0-16,0 0 0 15,-3-7 0-15,3-3 0 16,-3-4 0-16,3 0 0 16,0-4 0-16,2 4 0 15,-2-4 0-15,2 0 0 16,-2 4 0-16,2-8 0 0,0 5 0 15,0-8 0 1,0-1 0-16,0-2 0 0,0-1 0 16,4-6 0-16,5-1 0 15,13-30-51-15,-1-10-233 16,-4-8-608-16</inkml:trace>
  <inkml:trace contextRef="#ctx0" brushRef="#br0" timeOffset="150567.51">19771 12166 1579 0,'0'0'619'16,"0"0"-241"-16,11-102 117 15,-3 67-217-15,-4 11-30 16,-4 12-64-16,0 10-22 16,0 2-72-16,0 8-72 15,0 22-12-15,-8 16 12 16,0 11 3-16,4 5-21 16,1-2 0-16,3-4 0 15,0-12-8-15,0-10-44 0,5-14-8 16,3-12 0-16,2-8 19 15,1 0 41-15,5-16 0 16,5-16 9-16,4-8-9 16,2-2 0-1,-2 4 6-15,-6 12-6 0,-3 12 0 16,-5 14 17-16,3 4-17 16,3 26 22-16,4 8 8 15,3 6-24-15,5-2 6 16,5-4-12-16,-3-10-10 15,-2-12-1-15,-4-11-22 16,-6-5 11-16,-5-18 7 16,-6-17 2-16,-5-9 12 0,-3-10-10 15,0-8 2-15,0-5 8 16,0 5 2-16,-3 11-1 16,1 14 1-16,0 19 0 15,2 16 4 1,0 2-5-16,0 22-21 0,11 10 10 15,11 4 17-15,12-3-6 16,8-5 2-16,7-13 5 16,5-11-7-16,-1-4 0 15,-4-11-7 1,-7-19-1-16,-6-6 14 0,-10-7-6 16,-7-5 6-1,-9-2 15-15,-7-4 14 0,-3 4-7 0,0 8-4 16,0 13 8-16,-3 16 5 15,-5 13 5-15,-3 2-42 16,-1 34 5-16,-1 18-13 16,2 14 8-16,4 10 0 15,5-1-6-15,2-5 6 16,0-8 0-16,12-10 0 31,1-14-2-31,0-12-14 0,-2-14-25 16,-4-8 17-16,-3-6 24 15,3-2 17-15,0-22 7 16,4-10-17-16,4-8-7 16,1 0 2-16,-3 8-2 15,1 7 0-15,-3 16-1 16,-5 11 0-16,4 0 0 16,3 16-14-16,1 14 14 15,3 6 0-15,5 0-7 16,1 0 6-16,-1-8 1 0,4-6-32 15,3-12 9 1,5-8-6-16,-1-2 15 0,3-12 14 16,-2-14-21-16,-6-6 13 15,-5-6 8-15,-7 0 1 16,-10 2 9-16,-2 4-3 16,-4 5 7-16,0 12 22 15,0 7 8-15,-2 5-7 16,-6 3-28-16,0 12-8 15,0 19-6-15,1 6 6 16,7 8 5-16,0 1-5 0,7-4-9 16,22-8-8-1,8-8-14-15,13-12-5 0,3-14-15 16,-2 0-50-16,-2-18 16 16,-11-12 29-16,-11-8 34 15,-9-8 22-15,-11-2 13 16,-7-2 20-16,0 4 16 15,-7 7 8-15,-9 11 5 16,3 12-4-16,-1 12-8 16,3 4-26-16,3 6-24 15,-2 17-5-15,6 2 5 16,4 5 1-16,0-3 5 16,8-1-6-16,15-7-7 0,4-2 7 15,0-5 0-15,0-4 0 16,-6-2 5-16,-3 0-4 15,-7 2-1-15,-1 4 0 16,-6 4 0-16,-2 4 0 16,0 4 7-16,1 0 5 15,3-2-2-15,6-2-2 16,3-6 5-16,10-6-12 0,6-6 0 16,6-2 0-1,9-6 11-15,0-16-12 0,1-10 15 16,-7-6-15-16,-7-6 11 15,-10-2-10-15,-10-3 10 16,-11 5 8-16,-2 6-1 16,0 14 0-16,-9 10-18 15,-9 14 0-15,-3 0 0 16,-6 26 0-16,2 13 0 16,2 2 0-16,13 4 0 15,10-3 0-15,0-6 0 16,20-8 0-16,20-8 0 15,11-12 0-15,10-8 0 0,-1 0 0 16,-7-4 0-16,-11-12 0 16,-18 4-3-16,-16 6-83 15,-33 6-127-15,-20 18-585 16,-12 8-910-16</inkml:trace>
  <inkml:trace contextRef="#ctx0" brushRef="#br0" timeOffset="151001.6">20004 13262 1652 0,'0'0'820'16,"0"0"-290"-16,0 0-75 16,0 0-204-16,0 0-116 15,0 0-92-15,0 0 20 16,-8 145-1-16,6-73-28 16,2 4-22-16,0-5 12 15,2-11-24-15,14-10-13 16,-1-14-71-16,1-14-113 15,-5-22-273-15,-4-12-263 0,-5-18-398 0</inkml:trace>
  <inkml:trace contextRef="#ctx0" brushRef="#br0" timeOffset="151426.29">19898 13222 742 0,'0'0'1586'16,"0"0"-968"-16,0 0-316 15,0 0-38-15,0 0-144 16,0 0-59-16,0 0 49 0,58-11-14 16,-31 11-23-16,9 1-32 15,6 5 1-15,5 5-17 16,7 4-19 0,1 6 4-16,0 5-10 0,-1 10 0 15,-4 6 0-15,-13 10 0 16,-10 2 0-16,-16 4 0 15,-11 2 0-15,0-2 0 16,-29-4 0-16,-15-1 0 16,-10-9 0-16,-11-4 0 15,-1-10 0-15,-6-10 0 16,5-8 0-16,5-10 0 16,10-2 0-16,17 0 0 0,11-6 0 15,10-2 0-15,10 0 0 16,4 4 0-16,0 0 0 15,0 0 0-15,0 0 0 16,2 0 0-16,20 0 0 16,-2 2-62-16,0 0-695 0</inkml:trace>
  <inkml:trace contextRef="#ctx0" brushRef="#br0" timeOffset="152976.37">20800 13463 1729 0,'0'0'620'0,"0"0"-232"16,0 0 93-16,0 0-167 15,0 0-140-15,0 0-84 16,0 0-19-16,10-28-13 16,17 28-20-16,13 0-20 15,8 0 1-15,10 0-19 0,2 0 0 16,-4 0-53 0,-6 0-159-16,-17 0-143 0,-31 0-314 15,-2 2-94-15,-14 6 58 16</inkml:trace>
  <inkml:trace contextRef="#ctx0" brushRef="#br0" timeOffset="153173.57">20874 13611 827 0,'0'0'713'15,"0"0"-356"-15,0 0 166 16,0 0-139-16,0 0-88 16,0 0-38-16,0 0-39 15,-31 33-66-15,40-33-54 0,18 0-63 16,10 0-18-16,15 0-18 15,6 0-27-15,-5-4-129 16,-8 4-161-16,-18 0-322 16,-16 0-201-16</inkml:trace>
  <inkml:trace contextRef="#ctx0" brushRef="#br0" timeOffset="154028.01">21999 13549 1001 0,'0'0'561'0,"0"0"-196"15,0 0 16-15,0 0-95 16,0 0-82-16,0 0 4 15,0 0-58-15,0-62-32 16,0 46 8-16,-6 0-18 16,-7-2 9-16,-6 4-21 15,-3 2-29-15,-4 6 8 16,-8 6-28-16,-2 0-4 16,-1 14-15-16,-1 16-27 0,5 8-1 15,8 6 6-15,9 2-5 16,14-1-1-16,2-5 0 15,14-6-1-15,21-12-31 16,9-13 11-16,8-9 21 16,1-5 0-16,-2-26 6 15,-4-10 6-15,-9-9-1 16,-7-13-2 0,-8-7 33-16,-8-10-9 0,-8-4 0 15,-5 2-18-15,-2 7-15 0,0 17 0 16,0 20 0-16,-2 22 0 15,-5 16 0-15,-2 8 0 16,-2 34 0-16,0 20 0 16,2 17 0-16,5 7 0 15,4 0 0-15,0-6 0 16,8-10 0-16,17-12 0 16,4-16 0-16,2-13 0 15,7-18 0-15,1-11-15 16,-2 0 0-16,-1-25 1 15,-3-11 13-15,-4-8-8 16,-4-7 8 0,-8 3 1-16,-5 8 1 0,-4 12 15 0,-5 14 22 15,-3 14-38-15,0 0 0 16,0 26 0-16,0 14 0 16,0 8 0-16,8 6 0 15,10-5 0-15,9-8 0 16,7-9 0-16,5-11-66 15,15-21-192-15,-12-3-293 16,-11-19-416-16</inkml:trace>
  <inkml:trace contextRef="#ctx0" brushRef="#br0" timeOffset="154199.01">22581 13146 1958 0,'0'0'746'0,"0"0"-192"15,0 0-194-15,0 0-195 16,0 0-165-16,0 0 0 16,0 0-204-16,20 30-315 15,-5-8-688-15</inkml:trace>
  <inkml:trace contextRef="#ctx0" brushRef="#br0" timeOffset="156236.97">23131 13489 1609 0,'0'0'673'0,"0"0"-160"15,0 0-56-15,0 0-165 0,0 0-111 16,0 0-53-16,-40-102-22 15,9 102-43-15,-10 0-37 16,-5 22-19-16,2 12-1 16,1 8-4-16,10 4-1 15,12-2-1-15,13-5-1 16,8-9-7-16,4-6-2 16,19-12-5-16,6-8 13 15,0-4-7-15,0 0 9 16,-2-20 15-16,-6-7-13 15,-5-3-1-15,-3-2 0 0,-5 3 25 16,-4 0 6 0,-4 9-32-16,0 8 0 0,0 12 0 15,2 0 0-15,0 10 0 16,5 18 0-16,3 4 0 16,11 4 0-16,8-1 0 15,9-10-56-15,11-8-74 16,3-13-92-16,0-4-42 15,0-13-82-15,-10-14-29 16,-7-8 70-16,-12-5 151 16,-7-2 107-16,-10-2 47 0,-6 6 120 15,0 6 129-15,0 8 67 16,-10 10-5-16,-4 6-19 16,1 6-100-16,-3 2-73 0,-5 0-65 15,0 20-36-15,-2 6-4 16,3 4-14-16,5 4 0 15,10-4-33-15,5-4-72 16,3-6-26-16,19-8 14 16,2-8 29-16,5-4 46 15,-4 0 30-15,-3-6 12 16,-5-10 37-16,-3 2 51 16,-3 0 46-1,-2 2-2-15,-4 4-32 0,-1 2-19 0,-4 4-25 16,2 2-17-16,-2 0 3 15,3 6-27 1,-1 18 3 0,2 8-18-16,0 11 0 0,1 4 0 0,-3 10 0 15,3 5 0-15,-1 2 0 16,-1 4 0-16,1 0 0 16,-2-1 0-16,0-5 0 15,-2-6 0-15,0-8 0 16,0-10 0-16,-6-8 0 15,-12-10 0-15,-4-10 0 0,-3-10 0 16,1 0 0-16,-1-28 0 16,2-16 0-16,10-14 0 15,7-14 0-15,6-26-14 16,6 3-17-16,23-1 1 16,13 6-8-16,3 21 20 15,9 4 11-15,-3 16-11 16,-2 15 18-1,-11 14 0-15,-9 12 0 0,-7 8 8 16,-9 0-7-16,-4 20 17 16,-2 8 3-16,0 6-6 15,-3 0-11-15,3 1-4 0,-1-6 0 16,6-4-1 0,3-7-7-16,3-10-22 0,3-6 6 15,2-2 11-15,2-9 13 16,0-14-17-16,-8-8 17 15,-3-5 5-15,-10-4-5 16,-4-6 13-16,0 2-2 16,-10 4 2-16,-13 6-13 15,-6 14 0-15,0 10 0 16,-2 10-15-16,2 0-5 0,6 22 19 16,6 6-7-16,10 2 7 15,7 0 1-15,0-8-15 16,24-6-12-16,9-10 27 15,8-6 0-15,1 0-1 32,6-18 2-32,-7-4-1 15,-5 0 23-15,-7 4 4 16,-9 6 6-16,-9 8 13 16,-4 4-13-16,0 4-9 15,2 20-6-15,-1 8-7 16,1 4-10-16,-2 0-1 15,0-4-45-15,-1-7-19 16,-1-10 22-16,-3-8 4 0,3-7 38 16,-1 0 8-16,3-11 14 15,6-13-22-15,3-6 0 16,1 0 1-16,1 0-1 16,1 8 14-16,-4 6 7 15,-2 10-8-15,-1 6-13 16,0 0-2-16,0 10 1 15,3 12-4-15,4 4 5 16,2-2-1-16,8 0-29 16,4-6-30-16,8-8-92 15,1-6-2-15,6-4-1 0,-7 0-3 16,-3-16 15-16,-5-8 83 16,-8-2 57-16,-4-6 3 15,-8-2 60-15,-4-2 20 16,-7 4 19-16,-2 6 26 15,0 10 37-15,-7 10 15 16,-13 6-88-16,-6 16-65 16,-6 20-24-16,3 8-2 15,2 0 1-15,7-2-8 16,9-6-5-16,9-11-11 0,2-10-31 16,0-7-23-1,13-8 22-15,7 0 57 0,3-18 13 16,4-8 24-16,0-4 11 15,1-4 11-15,1 4-25 16,-4 2 2-16,-5 10 2 16,-3 6-19-16,-3 10 1 15,-3 2-20-15,1 4 26 16,-2 18-7-16,1 4-2 16,3 2-4-16,1-4-13 15,1-2 0-15,4-6-12 16,4-10-7-16,3-6 4 15,2 0 13-15,3-13-6 0,-1-14 8 16,-2-9 1-16,-2-8-1 16,-3-8 1-16,-2-8 0 15,-4-9 6-15,-3-5 1 16,-7-4-7-16,-6 2 0 16,-2 10 10-16,0 16-10 15,-12 19 33-15,-5 21 4 16,-1 10-37-16,-2 27-1 15,0 21-5-15,4 14 5 16,5 8 0-16,7 3 1 16,4-1 17-16,0-8-3 0,10-6 0 15,11-12-15 1,3-10 0-16,5-10 0 0,1-10 0 16,1-6 0-16,-5-8 0 15,-4-2-21-15,-4 0-74 16,-5 0-196-16,-11 0-545 0</inkml:trace>
  <inkml:trace contextRef="#ctx0" brushRef="#br0" timeOffset="156826.84">25955 12691 1250 0,'0'0'898'15,"0"0"-437"1,0 0 1-16,0 0-96 0,0 0-92 15,0 0-116-15,0 0-31 16,0-8-27-16,-10 16-100 0,-7 22 0 16,-15 36 0-1,-7 41 0-15,-2 41 0 0,10 18 0 16,20-3 0-16,11-21 0 16,13-40 0-1,14-23 0-15,0-23 0 16,2-8 0-16,2-2 0 15,2-2 0-15,0-6 0 16,-10-16 0-16,-10-8 0 16,-6-14 0-16,-7 0 0 15,0 0 0-15,0-23 0 16,0-26-170-16,0 3-606 16,5 0-891-16</inkml:trace>
  <inkml:trace contextRef="#ctx0" brushRef="#br0" timeOffset="157393.57">26861 13423 2192 0,'0'0'512'0,"0"0"-35"16,0 0-113-16,0 0-133 16,0 0-97-16,-33-114-29 15,4 99-24-15,-7 8-81 16,-8 7 0-16,-5 0 0 16,-5 25 0-16,3 14 0 15,6 7 0-15,10 2 0 16,12 0 0-16,14-4 0 15,9-10 0-15,7-5 0 0,22-11 0 16,9-13 0 0,5-5 0-16,3-4 0 0,1-22 0 15,-3-12 0 1,-3-12 0-16,-6-10 0 0,-3-12 0 16,-5-8 0-16,-8-6 0 15,-3 3 0-15,-5 7 0 16,-5 14 0-16,-4 17 0 15,-2 20 0-15,0 17 0 16,0 8 0-16,-6 8 0 16,-9 28 0-16,-1 16 0 15,-1 14 0-15,0 10 0 16,7 3 0-16,5-1 0 0,5-4 0 16,0-8 0-16,11-10 0 15,16-14 0-15,6-10 0 16,7-9 0-16,5-14 0 15,4-9 0-15,0 0-134 16,13-16-363-16,-13-4-275 16,-10 0-139-16</inkml:trace>
  <inkml:trace contextRef="#ctx0" brushRef="#br0" timeOffset="157661.26">27255 13467 825 0,'0'0'812'16,"0"0"-177"-16,0 0-25 0,0 0-118 15,0 0-176-15,0 0-113 16,0 0 0-16,-2-98-203 15,2 92 0-15,0 4 0 16,0 0 0-16,0 2 0 16,-2 0 0-16,2 0 0 15,-2 0 0-15,0 0 0 16,2 20 0-16,-2 12 0 16,2 10 0-16,0 10 0 15,0 2 0-15,0 2 0 16,0-2 0-16,0-3 0 0,0-5 0 15,0-6 0 1,0-12 0-16,0-6-354 0,0-14-820 0</inkml:trace>
  <inkml:trace contextRef="#ctx0" brushRef="#br0" timeOffset="158774.31">27311 12443 149 0,'0'0'1991'0,"0"0"-1302"16,0 0-148-16,0 0-210 0,0 0-119 15,0 0-112-15,0 0-17 16,-18-17-83-16,9 27 0 16,-3 15 0-16,-2 4 0 15,3 7 0-15,9-1 0 16,2-1 0-16,0-6-39 15,17-8-47-15,8-6 28 16,-1-8 31-16,1-6 27 16,-3 0 6-16,-4-10 6 15,-5-14 4-15,-4-6 28 16,-6-7 1-16,-3-3-8 16,0-3-14-16,-10 3-11 15,-9 4 3 1,-2 7-15-16,-4 15 0 0,2 12 0 0,-4 2 0 15,0 14 0-15,2 17 0 16,5 2 0-16,11 3 0 16,9-4 0-16,0-1-9 15,9-9-36-15,18-6 3 16,4-8 29-16,4-6 13 16,2-2 0-16,-4 0 1 15,-2-14-1-15,-5-7 1 16,-3-2 6-16,-1-4-6 15,-3 1 20-15,-4 4-10 0,-2 4 4 16,-4 8 1-16,-4 9-4 16,-5 1-12-16,0 7-4 31,0 19 2-31,2 6 2 0,2 4 0 0,3-1 0 16,4-5-30-16,0-10-33 15,0-6 16-15,1-10 14 16,-2-4 27-16,1 0 6 15,5-8 11-15,3-14 5 16,-4 0 7 0,1-3-7-16,-5 3-7 0,-3 8-3 15,-1 5 3-15,-4 4 5 0,-1 5-8 16,-2 0-6-16,2 0-5 16,0 13-15-16,5 5 20 15,1 4 0-15,6 2-4 16,1-2 3-16,4-2 1 15,5-4-56-15,2-6-43 16,9-6-93-16,-2-4 44 16,0-4 35-16,-6-16 51 15,-5-8 61-15,-6-6 1 16,-8-6 10-16,-1-9 51 16,-3-2-4-16,1-4 19 15,-5 1 14 1,0 6 2-16,0 12 1 15,0 12 7-15,0 11 20 16,0 13-19-16,-2 0-101 16,-5 19 0-16,-2 17 0 15,3 12 0-15,-1 6 0 16,5 2 0-16,2-2 0 16,0-5 0-16,2-8 0 15,18-6 0-15,9-9 0 0,8-12-27 0,8-8-53 16,2-6-50-16,0-6-131 15,-1-40-49-15,-15 2-367 16,-10-3-151-16</inkml:trace>
  <inkml:trace contextRef="#ctx0" brushRef="#br0" timeOffset="158931.87">27970 12306 1947 0,'0'0'780'0,"0"0"-252"15,0 0-244-15,0 0-119 16,119-8-79 0,-55 6-62-16,5 2-24 0,16 0-170 15,-21 2-629-15,-12 10-960 0</inkml:trace>
  <inkml:trace contextRef="#ctx0" brushRef="#br0" timeOffset="159231.31">28082 13399 2602 0,'0'0'677'16,"0"0"-296"0,0 0-83-16,0 0-160 15,0 0-138-15,0 0 0 0,-80 134 0 16,53-81 0-16,3-3 0 16,-3-2 0-16,5-6 0 0,9-8-104 15,7-14-505-15,6-12-667 0</inkml:trace>
  <inkml:trace contextRef="#ctx0" brushRef="#br0" timeOffset="159827.63">29045 13373 1582 0,'0'0'915'15,"0"0"-406"-15,0 0-143 16,0 0-84-16,-11-104-126 15,-3 82-57-15,-1 4-9 16,-12 3-21-16,-6 9-41 0,-10 6-28 16,-8 3 0-1,-5 25 0-15,2 9 0 0,8 8 0 16,13 3 0-16,10-2 0 16,17-4 0-16,6-8 0 15,13-10 0 1,18-12-10-16,12-12 10 0,3-2 10 15,6-28-10-15,-8-12 0 16,-4-10 0-16,-6-8 0 16,-10-9 0-16,-4-3 0 15,-4-2 0-15,-5 0 0 16,-5 8 0-16,-1 8 0 16,-3 16 0-16,-2 15 0 15,0 15 0-15,0 12 0 0,0 0 0 16,0 25 0-16,0 17 0 15,-7 12 0-15,3 12 0 16,0 4 0-16,4 4 0 16,0-1 0-16,0-1 0 15,0-6 0-15,2-4 0 16,6-8-129-16,4-6-231 16,-1-14-413-16,0-12-533 0</inkml:trace>
  <inkml:trace contextRef="#ctx0" brushRef="#br0" timeOffset="160159.91">29209 13547 2087 0,'0'0'650'15,"0"0"42"-15,0 0-336 16,0 0-139-16,0 0-123 16,0 0-94-16,0 0 0 15,108-72 0-15,-86 72 0 16,-7 2 0-16,-6 14-9 15,-6 6-32-15,-3 2-23 16,-8 6 2-16,-18-3 26 0,-6 0 14 16,1 0 14-1,5-5 8-15,8-8 5 0,7-4 19 16,11-6 6-16,0-2 22 16,3-2-4-16,20 0-21 15,14 0 12-15,5-2-30 16,2-7-9-16,1 0-48 15,-5 0-119-15,-11-5-298 16,-11 2-393-16,-12 1-909 0</inkml:trace>
  <inkml:trace contextRef="#ctx0" brushRef="#br0" timeOffset="161204.81">29337 12472 2365 0,'0'0'668'0,"0"0"-200"0,0 0-231 15,0 0-135-15,0 0-62 16,0 0 11-16,0 0-12 15,-8 119-18 1,8-81-20-16,0-4 16 0,0-4-16 16,3-8 0-16,13-8 0 15,2-4-1-15,1-10 20 16,2 0-19-16,-2-2 19 16,-3-16 23-16,-3-8-43 15,-1-6 0-15,-8-4 0 16,-2-4 0-16,-2-2 0 15,0 2 0-15,-2 8 0 16,-12 5 0-16,-5 11 0 0,-6 9 0 16,-2 7 0-1,-4 0 0-15,0 11 0 0,2 14 0 16,4 3 0-16,10 6 0 16,7-2 0-16,8 2 0 15,0-4 0-15,21-6 0 16,16-2-32-16,2-8 2 15,8-6-6-15,0-8 18 16,-5 0-5-16,-7-6 23 16,-6-14 12-16,-8-6-12 15,-3-4 39-15,-5 0-8 16,-2 3-5-16,-4 8-8 0,-2 9-5 16,-5 7-13-1,0 3 0-15,0 18 0 16,-3 14 0-16,-4 9 0 15,5 3 0-15,2-2-9 16,0-8-50-16,7-10 1 16,10-8 14-16,4-10 4 15,0-6 39-15,2 0 0 16,0-16 1-16,-1-6 27 0,-2-2-13 16,-2 0 13-16,-3 6 9 15,-3 4-18 1,-6 4-2-16,-4 8-8 0,-2 2-2 15,2 0-12-15,1 2-8 16,1 14 14-16,5 4 0 16,7 4 0-16,2-2-31 15,3-2-32-15,6-6-15 16,4-8-27-16,1-6 19 16,-1 0 20-16,-4-8 6 15,-3-12 20-15,-8-8 22 16,-3-8 18-16,-4-6 0 15,-3-6 30-15,0-7 7 16,-2-3 29-16,-2 6 33 16,-2 6-9-16,0 14 14 0,0 12-11 15,0 14 15-15,-6 6-108 16,-2 16 0-16,0 22 0 16,-3 10 0-16,-1 10 0 15,8 0 0-15,4 1 0 16,0-7 0-16,0-6 0 15,16-12 0-15,3-8-51 16,4-12-20-16,6-10-7 16,2-4-25-16,0-8-85 15,7-44-264-15,-7 4-353 16,-11-2-980-16</inkml:trace>
  <inkml:trace contextRef="#ctx0" brushRef="#br0" timeOffset="161332.59">30038 12410 2031 0,'0'0'756'16,"0"0"-237"-16,0 0-227 15,0 0-124-15,127 0-110 16,-69 0-56-16,4 6-2 16,10 6-300-16,-16-1-540 15,-14-4-1648-15</inkml:trace>
  <inkml:trace contextRef="#ctx0" brushRef="#br0" timeOffset="161774.21">30067 13475 320 0,'0'0'2149'0,"0"0"-1531"0,0 0-148 16,0 0-218-16,0 0-124 15,0 0-70-15,0 0-23 16,2 40 8-16,-2-8-20 16,-15 0-23-1,-3 0 0-15,-9-2-77 0,-4-3-118 16,-16-1-139-16,10-4-237 15,8-8-311-15</inkml:trace>
  <inkml:trace contextRef="#ctx0" brushRef="#br0" timeOffset="161963.34">30422 13439 1491 0,'0'0'1101'0,"0"0"-491"16,0 0-252-16,0 0-158 16,0 0-142-16,0 0-58 0,0 0-64 15,158-30-283-15,-116 26-587 16,-4 0-965-16</inkml:trace>
  <inkml:trace contextRef="#ctx0" brushRef="#br0" timeOffset="162105.66">30776 13411 1852 0,'0'0'679'0,"0"0"-99"16,0 0-213-16,0 0-124 15,0 0-90-15,0 0-73 16,0 0-80-16,161-28-9 16,-119 24-453-16,0 2-625 0</inkml:trace>
  <inkml:trace contextRef="#ctx0" brushRef="#br0" timeOffset="162230.81">31116 13397 1549 0,'0'0'726'0,"0"0"-131"15,0 0-215-15,0 0-103 16,0 0-142-16,0 0-135 16,0 0-12-1,154-14-267-15,-104 4-708 0</inkml:trace>
  <inkml:trace contextRef="#ctx0" brushRef="#br0" timeOffset="162372.13">31575 13371 1847 0,'0'0'615'16,"0"0"-49"-16,0 0-411 0,0 0-155 16,0 0-326-16,148-38-735 0</inkml:trace>
  <inkml:trace contextRef="#ctx0" brushRef="#br0" timeOffset="163005.54">32273 13180 2107 0,'0'0'387'0,"0"0"210"15,0 0-148-15,0 0-220 16,0 0-100-16,0 0-42 16,-42-108-15-16,13 108-46 15,-7 0-13-15,-6 10-13 16,0 18 0-16,3 8 0 16,4 7 0-16,13-2 0 15,8-2 0-15,12-5 0 0,2-10 0 0,2-6 0 16,21-12 0-16,4-6 0 15,6 0 0-15,2-20 0 16,1-13 0-16,-1-8 0 16,-3-12 0-16,-1-7 0 15,0-8 0-15,-4-10 0 16,0-6 0-16,-3-7 0 16,-9 1 0-16,-3 8 0 15,-7 14 0-15,-5 22 0 16,0 21 0-16,0 21 0 15,0 4 0-15,-9 29 0 16,-7 19 0-16,3 16 0 0,-1 8 0 31,3 4 0-31,5 3 0 0,6-5 0 0,0-2 0 16,8-8 0-16,13-6 0 16,8-9-29-16,6-13-125 15,9-11-164-15,27-22-40 16,-10-3-355-16,-8-4-263 0</inkml:trace>
  <inkml:trace contextRef="#ctx0" brushRef="#br0" timeOffset="163506.34">32768 13132 1984 0,'0'0'576'0,"0"0"-23"31,0 0-201-31,0 0-106 0,0 0-111 0,0 0-30 31,0 0-28-31,0-4-43 16,0 4-9-16,0 0-25 16,0 0 0-16,0 2 0 15,4 2 1-15,-2 0-1 16,-2-2 8-16,0-2-8 16,0 2 0-16,0-2 0 0,0 0 0 15,0 0 0-15,2 0 0 16,-2 0 0-16,0 0 0 15,0 0 0-15,0 0 0 16,0 0 0-16,0 0 0 16,0 0 0-16,0 0 0 15,0 0 0-15,0 0 0 16,0 0 0-16,0 0 0 16,0 0 0-16,0 0 0 15,0 0 0-15,0 0 0 16,0 0 0-16,0 0 0 0,0 0 0 15,0 0 0 1,0 0-30-16,0 0-18 0,0 0 19 16,0 0 14-16,0 0 14 15,0 0-19-15,0 0 14 16,0 0-6-16,0 0-28 16,0 0-14-16,0 0-42 15,0 0 6-15,0 0 18 16,0 0-54-16,0 0-168 15,0 0-622-15</inkml:trace>
  <inkml:trace contextRef="#ctx0" brushRef="#br0" timeOffset="165671.29">32623 13333 350 0,'0'0'179'16,"0"0"-9"-16,0 0-32 15,0 0-65-15,0 0-73 31,0 0-30-31,0 0-220 0,74-64 55 0,-61 60 195 16,-9 1 8-16,0 2 305 16,-4-2-34-16,0 2-29 15,0-3-66-15,0-1-31 16,0 1-76-16,0 0 27 0,0-2 27 16,0 1-37-1,0-2 9-15,0-1 16 0,0 1 108 16,0-2 16-16,2 1 66 15,2 2-62-15,-4 0 15 16,2 0-88-16,0 2-63 16,0-2-25-16,0 2-34 15,-2 0-11-15,0 3-4 16,2 1-8-16,-2 0-1 16,0 0-28-16,0 0 0 0,3 18 0 15,-1 9 0 1,0 11 0-1,-2 10 0-15,0 5 0 0,0-3 0 0,0-4 0 32,0-8 0-32,0-10 0 15,-2-12 0-15,0-8-8 16,2-8 8-16,-3 0 8 16,3-2-8-16,0-20 0 15,0-8 0-15,0-10 0 16,0-6 0-16,7-3 0 0,4 8 0 15,3 5 0-15,-4 8 0 16,2 11 0-16,-3 8 0 16,-1 4 0-16,4 5 0 15,3 0 0-15,1 0 0 16,4 9 0-16,-2 9 0 16,-3 4 0-16,-3 6 0 15,-4 4 0-15,-5 2 0 16,-1 0 0-16,-2 0 0 15,0-2 0-15,0-6 0 16,0-4 0-16,0-6 0 16,-2-2-68-16,-1-4-401 15,1-6-646-15</inkml:trace>
  <inkml:trace contextRef="#ctx0" brushRef="#br0" timeOffset="166894.34">32705 12115 1650 0,'0'0'611'16,"0"0"-141"-16,0 0 67 15,0 0-266-15,0 0-126 16,0 0-98-16,0 0-31 16,-56 11 1-16,41 25-2 15,1 4-6-15,6 2-9 16,6-4-3-16,2-8 2 16,0-8-11-16,6-8-7 15,12-8 7-15,0-6 12 16,2 0 7-16,0-6 22 15,0-14 1-15,-4-6-2 0,-3-4-1 16,-7-4-1-16,-4-6 2 16,-2-3-19-16,0 2 5 15,-10-2-14-15,-11 7 0 16,0 11 19-16,-4 8-9 16,0 13-2-16,-4 4-8 15,-4 12-14-15,0 18 14 16,-1 7 0-16,7 3-9 15,9-1 0-15,14 0 9 16,4-5-44-16,14-8 4 16,21-8-40-16,14-8 20 0,2-10 33 15,3 0 6-15,-2-10 12 16,-13-12 9-16,-3-4 1 16,-11-3 67-16,-6 0 4 15,-7-1-5-15,-4 3-17 16,-5 9 5-16,-1 6-1 15,-2 9-19-15,0 3-7 16,0 0-28-16,0 14-39 16,0 9 39-16,0 8-1 15,0 1-1-15,2-4-46 0,12-4-16 16,1-6-37-16,1-6 1 16,-1-8-1-16,1-4 56 15,-1 0 35-15,1-8 10 16,-3-10 15-16,1 2 9 15,-5-2 12-15,-1 6-1 16,-1 3-5-16,-4 8-11 16,-1 1-19-16,0 0-6 15,3 10 6-15,1 10 0 16,3 4 1-16,3 2-1 0,5-2-15 16,3-4-73-16,5-6 17 15,0-10-16-15,3-4 48 31,-4 0 27-31,3-18 12 0,-4-6 8 0,-6-6 18 16,-1-2 14-16,-3-5 19 16,-3-4 19-16,-2-5-21 15,-3 1-2-15,-1 5-13 16,-4 8 11-16,0 12 11 16,0 8 7-1,0 12-13-15,0 0-49 16,0 14-9-16,-2 20-15 0,0 12 15 15,-3 6 1-15,1 2-1 16,4-5-1-16,0-9-26 16,0-10 0-16,0-10 21 15,0-10-1-15,4-6 7 16,-4-4 18-16,0 0 28 16,0-10 24-16,5-10-70 15,-3-2 0-15,6 0 0 16,2 2 0-16,3 4 0 15,3 4-74-15,17 10-206 16,-1 2-414-16,-3 0-338 0</inkml:trace>
  <inkml:trace contextRef="#ctx0" brushRef="#br0" timeOffset="167367.9">33543 11718 1564 0,'0'0'590'15,"0"0"-86"-15,0 0-149 16,0 0-130-1,0 0-147-15,0 0-50 0,0 0 116 16,16 61-24-16,1-17 10 16,4 8-23-16,-1 10-34 15,2 6-7-15,2 6-22 16,-1 9-7-16,-4 19-6 16,2 26-31-16,-11 23 0 15,-6 5 0-15,-4-9 0 0,-21-17 0 16,-8-34-20-16,-4-18-16 15,2-16 11-15,-3-3 10 16,-11 4 15-16,-8 6 0 16,-7 1 1-16,2-12 5 15,7-14-6-15,9-12 23 16,8-12 5-16,14-10 10 16,7-7-38-16,6-3 0 15,7 0 0-15,0-17 0 16,9-17-14-16,15 2-335 15,3 4-759-15</inkml:trace>
  <inkml:trace contextRef="#ctx0" brushRef="#br0" timeOffset="167540.13">33628 13623 2141 0,'0'0'501'0,"0"0"-216"15,0 0-285 1,0 0-448-16</inkml:trace>
  <inkml:trace contextRef="#ctx0" brushRef="#br0" timeOffset="178565.34">12165 6789 2023 0,'0'0'674'15,"0"0"-330"-15,0 0 3 16,0 0-112-16,0 0-104 16,0 0-56-1,0-15-2-15,0 15 4 0,0 0-32 16,0 5-9-16,0 18-17 16,11 4-10-16,7 9-1 15,6 3-8-15,8-3-15 16,7-6-14-16,9-10-8 0,4-8 10 15,2-12 4 1,0 0 2-16,-6-6 21 0,-3-12-1 16,-9-2 1-1,-7 2 6-15,-12 2-6 0,-3 8 6 16,-7 2 2-16,-3 6-8 16,0 0-6-16,4 4-8 15,5 14 7-15,3 0 6 16,7 4 2-16,4-4-1 15,7-4 9-15,1-6-9 16,2-6 0-16,-2-2-6 0,-1 0 6 16,-5-6-1-16,-5-8 1 15,-2-2 0-15,-4 0 0 16,-3 4 2-16,-3 2 7 16,-6 4-9-1,1 6-6-15,-1 0-2 0,4 0-7 16,5 12 14-16,5 6-9 15,7 2 10 1,4 0 0-16,3-6-24 0,1-4-32 16,1-6 20-16,-3-4 23 0,-2 0 13 15,-2-12 1 1,-4-6 7 0,-5 0 13-16,-2-2 6 15,-4 4 1-15,-6 4 5 16,-1 4-24-16,-5 4 0 15,0 2-7-15,-2 2-2 16,0 0-1-16,2 0-14 16,0 0-2-16,6 0 16 15,-2 0-32-15,-1 0-117 16,-1 0-327-16,-4 0-794 0</inkml:trace>
  <inkml:trace contextRef="#ctx0" brushRef="#br0" timeOffset="189105.61">9449 13547 224 0,'0'0'1595'0,"0"0"-1089"16,0 0-204-16,0 0 23 15,0 0-49-15,0 0-101 16,0-24-63-16,0 24 13 16,0 0-31-16,0 0-19 15,0 0-21-15,0 0-30 16,9 14-4-16,9 2-11 16,9 4-8-16,6-2-1 15,9-5-8-15,5-12-34 0,4-1-16 16,0-5 23-16,1-18 14 0,-4-5 12 31,-8 0 9-31,-5 0 7 0,-12 4-7 0,-7 6 9 16,-5 8 2-16,-7 8-11 15,1 2 0-15,0 4-1 16,4 16 1 0,4 6 5-16,7-2-4 0,5 0 0 15,4-6-1-15,6-8-10 16,5-6 2-16,3-4-1 15,-3 0 9 1,0-18 6-16,-7-2 0 0,-4-2-5 0,-6 2 10 16,-8 2-11-16,-1 4 1 15,-4 6-1-15,-3 6-1 16,2 2-8-16,0 2 9 16,4 16 0-16,5 2 9 15,0 0-9 1,6 0 0-16,5-6-1 15,2-6 1-15,3-8 14 16,2 0-13-16,-5 0 17 0,-2-16 8 16,-5-2-1-16,-3-4 10 0,-6 2-8 31,-1 0-5-31,-4 6-1 0,-5 4-13 0,-5 10-8 16,0 0-109-1,-7 0-618-15</inkml:trace>
  <inkml:trace contextRef="#ctx0" brushRef="#br0" timeOffset="197959.54">26628 14141 1538 0,'0'0'405'16,"0"0"-184"-16,0 0 74 16,0 0-51-16,0 0-138 15,0 0-30-15,0-6 53 16,0 6-14-16,0 0-10 15,8-2-29-15,13 2 23 0,10-4-33 16,9 0-38-16,8 0-5 16,8-2-17-16,-2 2-6 15,-7 0-54-15,-12 2-91 16,-11 2-99-16,-24 0-140 16,-2 0-150-16,-22 0 45 0</inkml:trace>
  <inkml:trace contextRef="#ctx0" brushRef="#br0" timeOffset="198165.18">26570 14201 803 0,'0'0'791'0,"0"0"-492"15,0 0 98-15,0 0-63 16,0 0-64-16,0 0-101 16,0 0-18-16,55 0-31 15,-8-2-56-15,6-2-36 16,3 2-28-16,-5 2-13 15,-10 0-116-15,-24 0-187 16,-13 0-247-16,-4 0-79 0</inkml:trace>
  <inkml:trace contextRef="#ctx0" brushRef="#br0" timeOffset="200535.24">32523 14073 1096 0,'0'0'524'0,"0"0"-280"0,0 0 279 15,0 0-187-15,0 0-54 16,-119 11-66 0,109-11-16-16,3 3-47 0,2-3-57 15,5 0-1-15,-2 0-19 16,2 0-35-16,-3 0-4 16,1 0-8-16,-2 0-11 15,-2 0 3-15,-5 0-20 16,-1-4 6-16,-3 0 1 15,-1 0-8-15,3 2 0 16,1 0 0-16,6 2 0 16,1-2 12-16,5 2-10 0,0 0 5 15,0 0-5-15,19 0-1 16,6 0-1-16,12 0 0 16,3 0 0-16,2 0-12 15,-5 0-10-15,0 0-20 16,-8 0-2-16,-12 0-35 15,-10 0-41-15,-5 0-68 16,-2 0-71-16,-20 2-108 16,-9 2-487-16,-2 1-139 0</inkml:trace>
  <inkml:trace contextRef="#ctx0" brushRef="#br0" timeOffset="200701.99">32128 14233 1204 0,'0'0'958'15,"0"0"-721"-15,0 0 234 16,0 0-156-16,0 0-141 16,0 0-75-16,0 0-5 15,83-16-61-15,-39-2-33 16,-5 4-197-16,-10 0-538 16</inkml:trace>
  <inkml:trace contextRef="#ctx0" brushRef="#br0" timeOffset="205027.25">19580 14704 415 0,'0'0'1383'16,"0"0"-786"-16,0 0-308 0,0 0-7 15,0 0-101-15,0 0-75 16,9-36 3-16,-7 32 13 15,2 0-25-15,-2 2-23 16,0 0-1-16,-2 2 5 16,0 0-4-16,0 0-25 15,0 20-35-15,0 16-14 16,0 13 18-16,-6 9-17 16,4 4 0-16,2-2 2 15,0-8-2-15,14-12-2 0,15-12-9 0,13-18 9 16,9-10 1-1,6-6 1-15,4-26 0 0,-1-12 12 16,-7-10-12 0,-7-4 12-1,-13 0-13-15,-9 9 1 0,-10 5 16 0,-10 16-11 16,-4 12 25-16,0 10 4 16,-2 6-13-16,-14 0-22 15,-4 22 0-15,-2 12 0 16,1 9 0-16,10 2-11 15,9 4-19-15,2-3 15 16,23-4-13 0,17-4 2-16,4-6-22 0,5-4-6 0,1-6 9 15,-11-2-7-15,-5-4 8 16,-12-4 16-16,-9-1-4 16,-11-2 21-16,-2 0 11 15,-6 0 15 1,-23 0 22-16,-15 1-37 0,-14-5-1 15,-9-2-56-15,-24-6-215 16,14-16-340-16,15-8-318 0</inkml:trace>
  <inkml:trace contextRef="#ctx0" brushRef="#br0" timeOffset="205239.44">19914 14321 2450 0,'0'0'911'0,"0"0"-608"16,0 0-98-16,0 0-98 0,0 0-107 16,0 0-27-16,0 0-149 15,38 8-608-15,-13 6-1224 0</inkml:trace>
  <inkml:trace contextRef="#ctx0" brushRef="#br0" timeOffset="205738.11">20962 14887 2116 0,'0'0'835'0,"0"0"-488"16,0 0-50-16,0 0-98 15,0 0-70-15,0 0-64 16,-130-67-10-16,92 72-2 15,0 21-53-15,3 10 0 0,10 6 0 16,12 4 0-16,13 4 0 16,7-10 0-16,30-10-18 15,15-12-18-15,8-12-5 16,-2-6 29-16,-10-18 2 16,-8-16 10-16,-17-6 18 15,-9-2 25-15,-14 6 13 16,0 0-56-16,0 12 0 15,-2 10 0-15,-4 9 0 16,4 5 0-16,0 5 0 16,2 21 0-16,0 12 0 0,0 8 0 15,4 2 0-15,19 2 0 16,12-10-29-16,42 0-314 16,-6-16-473-16,2-6-893 0</inkml:trace>
  <inkml:trace contextRef="#ctx0" brushRef="#br0" timeOffset="206337.71">22126 14981 1631 0,'0'0'861'0,"0"0"-478"16,0 0-9-16,0 0-112 15,0 0-139 1,0 0-29-16,-123-54-41 0,66 54-13 16,-7 6 11-16,-2 20 2 15,6 8-5-15,12 4-18 16,14 0-5-16,16-2-8 0,18-4-17 16,9-6 2-16,36-12-2 15,19-9 2-15,10-5-2 16,6-14-7-16,-7-21 7 15,-10-11 10-15,-16-8-9 16,-14-10 8-16,-15-8 25 16,-13-5-34-16,-5 1 0 15,0 6 0-15,-5 14 0 16,-6 18 0-16,0 18 0 16,4 16 0-16,0 4 0 15,-2 26 0-15,1 26 0 16,-3 18 0-16,4 15 0 15,4 3 0-15,3-2 0 0,0-6 0 16,23-16 0-16,6-8 0 16,2-19 0-16,2-11 0 15,1-16 0 1,-1-10 0-16,-2-2 0 0,-2-24 0 16,0-14 0-16,0-5 0 15,-4-9 0-15,-2 2 0 16,-6 10 0-16,-3 18 0 15,-8 18 0-15,-4 6 0 0,3 30 0 16,-3 16 0 0,7 8 0-16,7 4 0 0,6-5 0 15,6-12 0-15,9-6-68 16,11-34-274-16,-7-1-363 16,-8-1-443-16</inkml:trace>
  <inkml:trace contextRef="#ctx0" brushRef="#br0" timeOffset="206495.37">22674 14811 2569 0,'0'0'853'0,"0"0"-516"0,0 0-107 16,0 0-134-16,0 0-96 16,0 0-49-16,0 0-232 15,74 18-699-15</inkml:trace>
  <inkml:trace contextRef="#ctx0" brushRef="#br0" timeOffset="208399.13">23038 15147 1839 0,'0'0'708'0,"0"0"-396"15,0 0-40-15,0 0-148 16,0 0-33-16,62-104 7 15,-62 82 19-15,0 0-17 32,-15 12-38-32,-10 6 22 15,-6 4-36-15,-2 8-33 16,-6 20 7-16,6 6-11 16,2 6 1-16,11 1 13 15,11-8-17-15,9-2 1 0,0-9 10 0,29-8-18 16,7-10 10-16,4-4-11 15,2-10 1-15,-5-15 12 16,-2-3-13-16,-9-4 6 16,-8-6 42-16,-5 6-21 15,-6 4-14-15,-5 8-13 16,-2 14 0 0,0 6 0-16,0 0 0 0,0 12 0 0,0 16 0 15,0 0 0 1,7 6 0-16,15-6 0 0,12-3 0 15,10-10 0 1,14-6 0-16,4-9-36 0,3 0-3 16,-3-18 12-16,-8-10 26 15,-8-3 0-15,-9-9 1 16,-16 0 15-16,-9-4 2 16,-10 8 22-16,-2 8-6 15,-2 12-33-15,-20 10 0 16,-10 6 0-16,-5 4 0 15,1 20 0-15,5 4 0 0,6 2 0 16,14-2 0-16,8-2 0 16,3-8-21-16,10-6-36 15,16-8 4-15,5-4 26 16,6 0 8 0,-6 0 8-16,0 0 11 0,-10 0 0 15,0 0 30-15,-5 8 6 16,-5 12 14-16,-3 10-1 15,-1 12-26-15,0 11-23 16,0 5 0-16,-3 6 0 16,0 4 0-16,-1 0 0 0,-3-5 0 15,0-9 0 1,0-10 0-16,-9-12 0 0,-9-10 0 16,-4-18 0-16,-3-4 0 15,-1-8 0-15,1-28 0 16,8-18 0-16,13-31 0 31,4-3 0-31,16-6 0 0,22 0 0 0,7 22 0 31,6-3 0-31,0 21 0 16,-3 18 0-16,-6 18 0 16,-7 14 0-16,-6 4 0 0,-2 14 0 15,-4 16 0-15,0 4 0 16,0 2 0-16,2 1 0 15,-1-5 0-15,3-9-15 16,-1-6-27-16,3-9 0 16,0-8 28-16,-2 0 4 15,0-8 10-15,-5-14-1 16,-4-6 0-16,-2-3 1 16,-10-3 1-16,-6-2 20 15,0 0 4-15,-8 4-8 16,-19 2-4-16,-5 8-13 15,-5 8-4-15,1 10-13 0,2 4 5 16,5 2 5-16,10 16 6 16,7 2-6-16,12 2 6 15,0-2-29-15,14-6 1 16,21-4 23-16,13-6 5 16,6-4 1-16,4 0 5 15,0-18-5-15,-4 0 1 16,-7 0 8-16,-11 0 6 15,-10 6 3-15,-10 6 0 0,-5 6 5 16,-7 0-4-16,1 10-18 16,-2 12 6-16,1 8-7 15,2 2-1-15,1-2-1 16,5-6-14-16,3-10-19 16,3-6 26-16,1-8 9 15,6 0 9-15,0-8 0 16,2-14-9-16,-3-6 1 15,2 0-1-15,-1 2 1 16,0 4 7-16,-5 2-7 16,-3 10-1-16,-1 6 0 0,-3 4-9 15,-1 8 1-15,-1 14 1 16,0 4 7-16,5 6 0 16,6-2 2-16,9-2-1 15,11-6 6-15,12-4-7 16,8-14-11-16,5-4 10 15,0 0-9-15,-7-20 10 16,-8-4 0-16,-13-10 12 16,-10-4 5-16,-13-2 20 15,-7 2 14-15,-9 6-51 0,0 6 0 16,-9 10 0-16,-13 14 0 16,-9 2 0-16,-3 14 0 15,-2 16 0-15,3 4 0 16,6 2 0-16,9-4 0 15,12-6 0-15,6-8-15 16,0-8-23-16,19-6 25 16,10-4 3-16,7 0 10 15,0-18 2-15,-4 0-1 16,-7 0 29-16,-4 2 13 16,-10 10-43-1,-2 0 0-15,-2 4 0 0,-3 2 0 0,3 0 0 16,4 12 0-16,2 2 0 15,3 8 0-15,4-4 0 16,0-2 0-16,5-6 0 16,2-6 0-16,2-4 0 15,2 0 0-15,-5-20 0 16,3-12 0-16,-4-8 0 16,-1-8 0-16,3-12 0 15,-2-11 0-15,-6-9 0 16,-3 0 0-16,-7 6 0 15,-9 18 0-15,0 20 0 16,0 28 0-16,-15 8 0 0,-3 44 0 16,-1 20 0-1,4 16 0-15,4 12 0 0,4-1 0 16,7-3 0-16,0-12 0 16,7-14 0-16,19-13 0 15,9-18 0-15,5-12 0 16,4-15-26-16,16-18-245 15,-9-13-521 1,-6-7-833-16</inkml:trace>
  <inkml:trace contextRef="#ctx0" brushRef="#br0" timeOffset="210428.47">26447 14927 727 0,'0'0'1186'0,"0"0"-626"0,0 0-96 16,0 0-145-16,0 0-79 15,0 0-71-15,102-102-52 16,-69 78-10-16,-1 12-43 16,-6 3-13-16,-3 9 8 15,-4 0-26-15,0 22-33 16,-1 10 0-16,-5 9 0 15,0 3 0-15,-4 4 0 16,0-8 0-16,-2-4-17 0,-3-10-19 16,1-8 3-16,2-10 23 15,1-8-5-15,3 0 15 16,7-18 8-16,7-16 4 16,4-6 22-1,0-6-19-15,-2 4 3 16,-6 14 6-16,-7 10-24 15,-5 14 0-15,-7 4 0 16,0 0 0-16,0 22 0 0,3 6 0 0,2 2 0 16,0 0 0-16,3-6 0 15,1-2-26 1,5-14-23-16,3-8 7 0,0 0 24 16,6-12 0-16,2-14 16 15,-1-8 2-15,1 0 1 16,-1 2 9-16,-5 10 16 15,-3 5-2-15,-5 16 1 16,-1 1-23-16,0 4-1 16,1 20-1-16,6 10 6 15,3 4 4-15,7 0-10 0,5-2-18 16,5-8-34 0,3-10-53-16,6-6-78 0,-4-12 37 15,-1 0 70-15,-4-22 55 16,-5-8 21-16,-5-6 6 15,-4-6 61 1,-6 0 11-16,-7 0 27 16,-6 7-58-16,-6 12 13 0,0 13 34 15,0 10-8-15,-15 0-47 16,-10 28-27 0,-4 8-12-16,3 8-6 0,5-2 5 0,8-2-8 15,11-6-33 1,2-12-6-16,2-8 17 0,15-10 23 15,4-4 8-15,4-12 5 32,-3-12 8-32,2-6 14 15,-2-2-4-15,-3 2 2 16,-4 6 2-16,-1 8-9 16,-8 8-17-16,-2 8-1 15,1 0-1-15,-1 12-4 16,8 16 5-16,5 6 0 15,6-2 0-15,8 0-30 16,6-6-68-16,6-10-41 0,-1-14 5 16,-2-2 32-16,-6-16 63 15,-5-14 28-15,-7-14 11 16,-4-8 62-16,-3-8 10 16,-1-11 0-16,-5-7 7 15,-5-6-40-15,-2 2 17 16,-2 10-13-16,0 16-1 15,0 25 44-15,0 23-43 16,-4 11-34-16,-2 43-9 0,-4 16-11 16,4 20 11-1,6 10 1-15,0-3 0 0,4-3-1 16,18-14-6-16,7-14-2 16,5-18-7-16,1-18-18 15,3-18 14-15,-2-4 8 16,-2-18 11-16,-5-22 7 15,-2-6-5-15,-4-6 2 16,-2 4-3-16,-6 7 8 16,-3 13 10-16,-8 16 7 15,-4 12-1-15,0 0-15 16,0 22-10-16,0 14 0 0,0 9 0 16,0 3 0-16,2-4 0 15,11-6-16-15,7-8-52 16,3-18-17-16,4-10-28 15,0-2 43-15,-1-14 38 16,3-16 17-16,0-6 15 16,-2-2 15-16,-1 0 20 15,-5 6 37-15,-8 10-9 16,-7 12 15-16,0 10-20 16,-4 0-44-16,0 5-5 15,4 18-3-15,7 4 1 0,10 4-7 16,8-1-31-16,9-6-73 15,9-8-91-15,5-10-4 16,4-6 12-16,-5 0 49 16,-2-22 91-16,-3-4 47 15,-11-8 32-15,-3-2 104 16,-5 2 14-16,-10-1 27 16,-5 11-21-16,-8 10 18 15,-6 6-39-15,0 8-135 16,0 0 0-16,-13 4 0 15,-11 20 0-15,-7 11 0 0,-5 5 0 16,-3 0 0-16,8-8 0 16,8-6 0-16,6-12-38 15,9-6-19-15,4-8 2 16,1 0 14-16,3-18-4 16,0-14-3-1,0 2-7-15,0-5 41 0,0 8 14 16,7 9 3-16,-1 8 38 0,5 10-19 15,3 0-5 1,-1 15-8-16,7 16-8 16,3 5 10-16,4 4-11 15,1-4-6-15,13-2-239 0,-8-16-422 16,-6-10-409-16</inkml:trace>
  <inkml:trace contextRef="#ctx0" brushRef="#br0" timeOffset="210635.2">29269 14454 2606 0,'0'0'680'16,"0"0"-346"-16,0 0-110 16,0 0-205-1,0 0-19-15,0 0-309 0,0 0-571 16,0 0-1454-1</inkml:trace>
  <inkml:trace contextRef="#ctx0" brushRef="#br0" timeOffset="210801.87">28193 14652 3227 0,'0'0'570'15,"0"0"-404"-15,0 0-33 16,197-38-133-16,-93 20 0 16,-1 0 0-1,-21 6-89-15,-13 2-504 0,-33 6-705 0</inkml:trace>
  <inkml:trace contextRef="#ctx0" brushRef="#br0" timeOffset="-209959.83">30228 14829 1117 0,'0'0'379'16,"0"0"-16"-16,0 0 163 16,0 0-213-16,0 0-60 15,36-103-24-15,-32 89-6 16,-4 0-48-16,0 6-32 15,0 0-28-15,0 4-25 16,-2 2-27-16,-12 0-24 16,-3 2-21-16,-6 0-17 15,1 8 8-15,0 10-9 16,6 4 0-16,7 4 0 0,7 2 0 16,2-2-1-16,9 1-10 15,18-9-11-15,6-4 11 16,5-6-14-16,1-7 1 15,0-1 9-15,-8 0-9 16,-6-18 24-16,-10-5 0 16,-8-9 0-16,-7-7 12 15,0-3-4-15,-11-2-1 0,-12 4 4 16,-2 6-10 0,4 12 24-16,0 10 10 0,9 10-29 15,2 2 3-15,8 0-9 16,2 16-13-16,2 4 12 15,20 0-25-15,14-4-11 16,9-8-7-16,6-8 5 16,2 0 18-16,-1-14-4 15,-8-10 23-15,-8-6 2 16,-14-6 0-16,-7-2 13 16,-7 0 22-16,-8 3-1 15,0 5 5-15,0 10 0 16,0 11 6-16,0 9 17 0,-5 0-62 15,-2 23 0-15,0 22 0 16,5 17 0 0,2 14 0-16,0 26 0 0,19 20 0 15,-2-9 0-15,1-13 0 16,-7-16 0 0,-3-20 0-16,0 3 0 0,-4 1 0 15,-4-14 0-15,0-12 0 16,0-14-3-16,-6-14-63 15,-10-14-60-15,-20-18-177 16,3-18-448-16,2-8-228 0</inkml:trace>
  <inkml:trace contextRef="#ctx0" brushRef="#br0" timeOffset="-209833.56">30482 14979 2165 0,'0'0'590'0,"0"0"-212"16,0 0-77-16,0 0-165 15,173-80-94-15,-101 60-42 16,19-7-184-16,-20 4-572 0,-12 5-990 16</inkml:trace>
  <inkml:trace contextRef="#ctx0" brushRef="#br0" timeOffset="-208889.72">31190 14686 2385 0,'0'0'679'0,"0"0"-130"16,0 0-324-16,0 0-135 0,0 0-55 15,0 0-14-15,-33 133-5 16,33-87-6-16,4-6-10 16,16-4-21-16,7-6-22 15,6-12 1-15,4-10-12 16,2-8 6-16,-3 0 12 15,-5-18-8-15,-8-10 29 16,-13-8 15 0,-7-4 0-16,-3-6 0 0,-11-8 13 15,-16 5 1-15,-9 1 7 16,1 12 24-16,-4 16 1 16,8 16 1-16,5 4-32 15,6 24-14-15,11 14 6 0,9 8-7 16,2 3 0-1,25-4 0-15,13-8-1 0,8-7-18 16,10-18-7-16,1-10 5 16,-1-2 11-16,-9-12 3 15,-7-12 7-15,-11-8 6 16,-8 1 18-16,-10 1 19 16,-7 6 2-16,-3 8 3 15,-3 10 17-15,0 6-32 16,0 0-33-16,0 22 0 0,0 10 0 15,0 7 0 1,0 3 0-16,5-6 0 0,10-6 0 16,7-12-12-16,3-12-8 15,6-6 7-15,0-12-5 16,-2-18 16 0,0-6 2-16,-7-4 0 0,-4 1 11 15,-5 11 4-15,-3 10 24 16,-6 9-39-16,0 9 0 15,-2 5 0-15,5 21 0 16,-1 6 0-16,4 5 0 16,5-3 0-16,3-8 0 15,5-8-14-15,1-12-34 0,0-6 5 16,-1-6 17-16,-6-20 21 16,-1-6 5-16,-7-8 1 15,-3-7 20-15,0-5 14 16,-6-4-11-16,0 6 7 15,0 6-7-15,0 14-24 32,0 20 0-32,0 10 0 0,0 18 0 0,0 26 0 15,0 14 0-15,0 4 0 16,4 1 0-16,5-4 0 16,1-10 0-1,-2-9 0-15,-2-18 0 0,1-12 0 0,-3-10 0 16,5 0 0-1,2-26 0 1,5-10 0-16,6-6 0 16,3-2 0-16,2-1 0 15,2 13-15-15,0 14-60 16,0 8-57-16,4 10-179 16,-9 6-274-16,-4 12-274 0</inkml:trace>
  <inkml:trace contextRef="#ctx0" brushRef="#br0" timeOffset="-207323.62">32687 14861 1505 0,'0'0'553'16,"0"0"-45"-16,0 0-49 16,0 0-209-16,0 0-59 15,8-103-23-15,-27 97-4 0,-3 6-56 16,-7 0-47-16,-2 18-40 15,-3 9-12-15,3 6 5 16,6 6-7-16,15-7-6 16,10-4-1-16,0-6-35 15,31-10 5-15,9-12 11 0,7 0-1 16,-1-24 19-16,-5-6-5 16,-10-10 6-16,-12-9 17 15,-7-1 8-15,-10-12 10 16,-2-2-17-16,0 0-9 15,-2 6 9-15,-4 12-12 16,-4 18 1 0,6 20 11-16,0 8-18 0,-3 28-1 15,3 22 0-15,2 16-1 16,-2 8 2-16,4 2 2 0,0-3-1 16,6-11 12-16,11-8-13 15,6-18 0-15,3-10 0 16,6-16-8-16,1-10 7 15,0-4-15-15,-2-20 7 16,-2-14 9-16,-4-4-1 16,-8-11 1-16,-3-1 0 15,-7 6-1-15,-7 8 0 16,0 16 2-16,0 14-1 16,-9 10 9-16,-7 14-9 15,1 22 0 1,1 10 0-16,10 7-6 0,4-8 4 15,6-2 2-15,23-7-9 0,14-12 3 16,8-8-13-16,3-12 11 16,-1-4-2-16,-6-6 8 15,-12-14 2-15,-10-12 2 16,-9-2 20-16,-10-2 5 16,-6 0-13-16,0 4-1 15,-8 7-1-15,-13 14-10 16,-3 8 8-16,-3 3-10 15,3 4-10-15,1 18 9 16,7-5-11-16,8 2-15 16,8-5-23-16,0-1 5 0,6-12 12 15,17-1 12-15,4 0 20 16,-3 0-7-16,-4 0 16 16,-6 0 7-16,-6 0 31 15,-6 0-10-15,1 22 12 16,-3 13-9-16,0 13-13 15,0 8-26 1,0 10 0-16,0 4 0 16,0 3 0-16,0 3 0 0,0-8 0 15,0-6 0-15,0-6 0 0,0-14 0 16,0-8 0-16,-7-15 0 16,-13-14 0-16,-9-5 0 15,-7-1 0-15,-1-26 0 16,-1-13 0-16,9-8 0 31,11-10 0-31,13-6 0 16,5-6-17-16,25 3 6 15,17 5 10-15,7 4-4 16,7 6 5-16,-1 4 9 16,1 0-8-16,-6 4-1 0,-11 2 6 15,-5 3 2-15,-18 3-1 16,-8 8-4-16,-8 2-3 15,0 8 0-15,-13 4 0 16,-9 10 0-16,-3 4 0 16,3 0 0-16,2 6 0 15,4 16 0-15,10 4 0 16,6 4 0-16,0-6 0 16,13-2 0-16,16-4 0 15,0-5 0-15,4-5 0 16,0-4-9-16,-6 2-2 15,-9-6 5-15,-7 0-13 0,-9 4 13 16,-2 2 5-16,0 6 0 16,-2 6 1-16,-9 4-6 15,3 2 6-15,6-2-1 16,2 0 0-16,0-6-21 16,8-6-20-16,17-6 7 15,6-4 20-15,5 0-3 16,1-14 5-16,-3-10 13 15,-3-6 0-15,-6-8 9 16,-8-6-3-16,-5-1 7 0,-10-1 2 16,-2 10-13-1,0 6 34-15,-16 14 0 0,-10 16-5 16,-5 0-5-16,-4 24-26 16,2 16 0-16,9 5 0 15,6 3 0-15,16-2-1 16,2-6-7-16,17-10 7 15,20-10-5-15,7-8-6 16,7-12 3-16,-13 0-21 16,-11-10-5-16,-14-14 25 15,-11-4 8-15,5-8 2 16,-7-3 12-16,0-1 19 16,0 3 1-16,0 6-7 0,0 13-8 15,0 8-4 1,0 10-4-16,0 14-9 0,0 22-6 15,0 9 5-15,0 3 0 16,0 2-45-16,0-2-85 16,0-10-380-16,0-12-505 0</inkml:trace>
  <inkml:trace contextRef="#ctx0" brushRef="#br0" timeOffset="-207197.58">33864 15073 2716 0,'0'0'593'0,"0"0"-98"16,0 0-338-16,0 0-157 15,0 0-166 1,0 0-959-16</inkml:trace>
  <inkml:trace contextRef="#ctx0" brushRef="#br0" timeOffset="-190171.14">31850 15374 1813 0,'0'0'370'0,"0"0"107"0,0 0-143 15,0 0-60-15,0 0-124 16,0 0-38-16,-25-18-4 16,25 18-36-16,0 0 2 15,2 0-1 1,14 0 1-16,9 0-32 0,10 0-14 0,9-4-13 15,10 2-15-15,4 0-1 16,-2 0-8-16,-2 2-19 16,-10 0-38-16,-9 0-89 15,-8 0-26-15,-16 0-92 16,-11 0-89 0,-2 0-215-1,-20 2-118-15</inkml:trace>
  <inkml:trace contextRef="#ctx0" brushRef="#br0" timeOffset="-189966.3">31818 15504 1547 0,'0'0'555'0,"0"0"-163"0,0 0 80 16,0 0-318-16,0 0-72 15,0 0-29-15,0 0-20 16,168-22-33-16,-106 12-41 15,18-4-239-15,-13 0-569 16,-14 6-1080-16</inkml:trace>
  <inkml:trace contextRef="#ctx0" brushRef="#br0" timeOffset="-189823.79">32396 15552 1013 0,'0'0'1616'0,"0"0"-1422"16,0 0-194-16,0 0-103 16,0 0-1300-16</inkml:trace>
  <inkml:trace contextRef="#ctx0" brushRef="#br0" timeOffset="-156831.28">31737 15356 1039 0,'0'0'203'15,"0"0"-52"-15,0 0 11 16,0 0-71-16,0 0-59 16,0-24-13-16,0 20 24 15,0 4-8-15,0 0 8 0,0 0 24 16,0 0 46 0,-4 0 13-16,4 0-6 0,-2 0 17 15,2 0 6-15,0 0-45 16,0 0-25-16,0 0-10 15,0 0-2-15,14 0-6 16,17 0 57-16,9 0 9 16,10 0-64-16,6 0-6 15,3 0 15-15,1 0-30 16,0 0-24-16,-4 4 13 16,-4 2-14-16,-10-2-10 15,-7-4 0-15,-6 4 11 16,-11-2-11-16,-9-2 5 0,-3 2-5 15,-6-2-1-15,0 0 0 16,0 0-8-16,0 0-87 16,-10 0-202-16,-9 0-462 15,-2 0-176-15</inkml:trace>
  <inkml:trace contextRef="#ctx0" brushRef="#br0" timeOffset="-156325.6">31854 15561 1370 0,'0'0'269'16,"0"0"-112"-16,0 0 152 16,0 0-87-16,0 0-106 15,0 0-56-15,0 0 15 16,-7 0 5-16,7 0 7 15,0 0 40 1,0 0-8 0,0 0 5-16,0 0-1 15,0 0-21-15,0 0 4 16,0 0-25-16,0 0-27 0,0 0-9 16,14 0-19-16,6 0-5 15,11 0-20-15,7-4 0 16,9 4 1-16,2-5-1 15,4 5 1-15,-1 0 8 16,-1-4-9-16,-7 4 9 16,-4 0-10-16,-13 0-6 15,-7 0 6-15,-9 0 0 16,-7 0 0-16,-1 0 8 16,-3 0-1-16,0 0 8 15,0 0-10-15,0 0-5 0,0 0-33 16,0 0-70-16,0 0-49 15,-3 0-38-15,-5 0-162 16,1 0-280-16,-1 0-226 0</inkml:trace>
  <inkml:trace contextRef="#ctx0" brushRef="#br0" timeOffset="-155790.03">31692 15330 1568 0,'0'0'317'16,"0"0"-156"-16,0 0 225 15,0 0-63-15,0 0-141 16,0 0-70-16,0 0 5 16,-11-4-33-16,26 4-27 15,14 0 14-15,11 0 0 16,11-2-26-16,9 2-23 16,7-4-14-16,5 4-1 15,-1 0-1-15,-2 0-4 16,-11 0-2-16,-12 0 0 0,-11 0 2 15,-16 0 10-15,-13 0-11 16,-6 0-1-16,0 0 0 16,-6 0 0-16,-17 0-63 15,-2 0-83-15,-14 0-159 16,8 0-342-16,5 4-71 0</inkml:trace>
  <inkml:trace contextRef="#ctx0" brushRef="#br0" timeOffset="-155459.36">31765 15486 464 0,'0'0'1596'0,"0"0"-1356"16,0 0 91-16,0 0 135 15,0 0-250-15,0 0-132 16,0 0-41-16,29 0 50 15,9 0-37-15,9 0-32 16,6-4-14-16,5 2-2 16,5-2-8-16,-1 0-1 15,-2 0 1-15,-7 2 0 16,-8 2-9-16,-9 0 8 16,-14 0 1-16,-11-2-5 0,-7 2 5 15,-4-2 12-15,0 2-1 16,-6-4-7-16,-11 4-4 15,-4-4-72-15,1 4-109 16,-3 0-105-16,-8 0-329 16,7 0-53-16,2 0-424 0</inkml:trace>
  <inkml:trace contextRef="#ctx0" brushRef="#br0" timeOffset="-155003.52">31642 15324 1480 0,'0'0'571'0,"0"0"-483"15,0 0 187-15,0 0 47 16,0 0-130-16,0 0-87 15,0 0 7 1,139-4-41-16,-79 0-44 0,2 4-17 16,5-6-4-16,-5 4-6 15,-6 2 1-15,-12 0-1 16,-15 0 0-16,-8 0-25 0,-13 0-47 16,-8 0-30-16,0 0-13 15,-13 0-127-15,-11 0-258 16,-5 4-298-16</inkml:trace>
  <inkml:trace contextRef="#ctx0" brushRef="#br0" timeOffset="-154658.98">31565 15552 705 0,'0'0'1726'0,"0"0"-1489"15,0 0-34-15,0 0 165 16,0 0-102-16,0 0-162 16,0 0-37-16,160 0-25 15,-106 0-25-15,4 0-8 16,2 0-9-16,-2 5-36 16,-5-1-10-1,-10 5-16-15,-10-4 26 0,-12-1 21 16,-9-3 11-16,-7 2 4 15,-5-3 1-15,0 0 21 16,-3 0-1-16,-7 0-6 0,0 0-7 16,6 0-8-16,2 0-100 15,2 0-231-15,6 0-450 16,10-8-296-16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3:17:16.3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9511 11686 628 0,'0'0'278'16,"0"0"-49"-16,0 0 45 0,0 0 2 31,0 0 19-31,0 0-17 0,-53-24-24 16,50 22 11-16,3 2-51 15,0 0 4-15,0 0-40 16,0 0-61-16,0 0-34 16,0 4-37-16,0 21-17 15,7 11 4-15,13 8-33 16,14 4 2-16,8-6-2 16,16-10-15-16,10-16-32 15,9-16 14-15,3-8 9 16,0-28 24-16,-6-10 0 0,-7-4 2 15,-11 0 1-15,-12 5-2 16,-11 13 17-16,-6 12 15 16,-7 16-1-16,-5 4 2 15,4 22-7-15,2 18 3 16,4 11 5-16,8 3-35 16,5 0 10-16,9-8-9 15,3-8 0-15,-2-10 13 16,1-12-14-16,-2-12 0 15,-2-4 1-15,-3 0-1 16,-5-14 9-16,2-6-9 16,-8 2 0-16,-7 4 10 0,-4 6-10 15,-1 8-6 1,-4 0 6-16,3 8 12 0,4 12 9 16,7 4-3-16,7-2-4 15,6-4-2-15,10-4-12 16,3-8 0-16,5-6 3 15,-7 0-1-15,-1-2-2 16,-12-12 0-16,-7 0 1 16,-6 0 7-16,-7 4-8 15,-4 2-5-15,-6 4 4 0,0 0 2 16,-1 4 0-16,-3 0 0 16,4 0 0-16,-2 0 5 15,3 4-6-15,1 2-4 16,5 2 3-16,6 0 2 15,4 0 5-15,6-2-6 16,2-2 0-16,3-4 0 16,-3 0-91-1,-8 0-236-15,-17-2-660 0</inkml:trace>
  <inkml:trace contextRef="#ctx0" brushRef="#br0" timeOffset="3226.34">10418 10624 1045 0,'0'0'1554'0,"0"0"-1266"15,0 0-63-15,0 0 10 16,0 0-91-16,0 0-88 16,0 0-29-16,33 52 52 15,-13-24-10-15,1 2-12 16,-6-2-3-16,-3-2-9 15,-4-6 2-15,-1-2-5 16,4-8-24-16,7-8 6 16,13-2-9-16,21-16 0 15,34-34 12-15,36-36-18 16,32-26-8-16,-7 3 16 16,-29 21-14-16,-39 36-3 0,-31 28 0 15,-8 4 0-15,-3 6 0 16,-10 5 0-16,-19 9 0 15,-8 0-9-15,0 21-35 16,0 15-131-16,0-6-504 16,-4-4-842-16</inkml:trace>
  <inkml:trace contextRef="#ctx0" brushRef="#br0" timeOffset="7723.21">12800 10770 1637 0,'0'0'499'15,"0"0"-310"-15,0 0 16 0,0 0-62 16,0 0-97-16,0 0-5 16,0 0 62-16,11 48-21 15,-5-26 2-15,1-4-20 16,0 0-15-1,0-6-10-15,-1-1 2 0,3-6 5 16,5-5 11-16,11 0 30 16,8-14 42-16,15-18-6 15,10-12-42-15,11-14-32 16,10-4-34-16,-4-3 9 16,-1 10-7-16,-12 9-5 0,-17 15 9 31,-16 13-9-31,-13 12-3 0,-14 6 7 0,-2 0-16 15,0 8-1-15,-5 12-15 32,-13 12-163-32,3-4-329 0,1-6-549 0</inkml:trace>
  <inkml:trace contextRef="#ctx0" brushRef="#br0" timeOffset="13260.38">17612 10888 1568 0,'0'0'531'16,"0"0"-352"-16,0 0 108 15,0 0-5-15,0 0-104 16,0 0-67-16,0 0-2 15,-6-8 38-15,6 6 3 16,0 2-23-16,0-2-19 0,0 2-48 16,0-2-15-16,0 0-10 15,0-2-20-15,9-6 9 16,18-12-14-16,14-10-8 16,20-10 11-16,10-10-13 15,7 2 0-15,-5 4 2 16,-8 10-1-16,-16 11-1 15,-15 11 1-15,-14 10-1 16,-14 4 0-16,-3 0-20 16,-3 8-8-16,0 13-31 15,0 11-161-15,0-4-254 16,2-6-401-16</inkml:trace>
  <inkml:trace contextRef="#ctx0" brushRef="#br0" timeOffset="14865.81">20861 10629 2143 0,'0'0'826'16,"0"0"-567"-16,0 0-39 15,0 0-30-15,0 0-110 16,0 0-31-16,45 22 17 16,-30 1-28-16,-1 5-1 15,-6 0-14-15,-1 0-22 31,-7-4 19-31,2-6-20 16,-2-6 1-16,0-6 16 0,7-6-16 16,8 0 10-1,15-6-1-15,21-22-9 0,22-12 22 16,32-22-23 0,-2-1 0-16,1-1 2 0,-2 4 4 15,-26 20-3-15,-7 6-3 16,-19 14-6-16,-23 12-3 15,-17 8-48-15,-10 0-60 16,-4 22-90-16,-18 4-283 16,-1-2-566-16</inkml:trace>
  <inkml:trace contextRef="#ctx0" brushRef="#br0" timeOffset="18162.73">762 12569 1309 0,'0'0'858'15,"0"0"-620"1,0 0 103-16,0 0 4 0,0 0-133 16,0 0-114-16,0 0-20 15,6 16 9-15,3 10-10 16,3 10-19-16,3 4-10 16,3 2-19-16,4-4-11 0,0-4-9 31,1-7-9-31,6-8 0 0,0-8-1 0,2-8 1 15,7-3 11-15,1-10-11 16,6-22 9-16,2-8 5 16,4-10-13-16,1-4 0 15,-2 6 9-15,-2 8-8 16,-8 12 17-16,-9 16-11 16,-4 12 10-1,-1 0 4-15,3 19-5 0,3 14 1 16,1 1-11-16,2 0-6 15,-1-2 7-15,-3-8-7 16,0-6 7 0,-2-10-8-16,0-8-3 0,0 0 2 0,5-8 1 15,-1-14 0-15,2-6 1 32,3 0 0-32,-4 2-1 15,-2 6 0-15,-3 8 0 16,-6 6 0-16,2 6 0 15,-2 0 0-15,1 12-1 16,5 8 1-16,0 2 0 16,3 0 2-16,-1-2 4 15,0-8-6-15,0-4 0 16,-2-8-8-16,-1 0 8 0,1-4 1 16,-2-16-1-16,0-2 7 15,-5 0-6-15,-4 2-1 16,-4 4 0-16,-8 8 0 15,-2 4 0-15,-1 2 1 16,-3 2-1-16,0 0 0 16,0 0 2-16,0 0-2 15,0 0 0-15,0 0-1 16,0 0 1-16,0-4-39 16,0-4-138-16,-3 0-591 0</inkml:trace>
  <inkml:trace contextRef="#ctx0" brushRef="#br0" timeOffset="47798.95">6478 12781 1803 0,'0'0'510'15,"0"0"-325"-15,0 0 68 16,0 0-44-16,0 0-104 16,-10-16-60-16,10 16 61 15,-3 0 38-15,3 0-42 0,0 0-2 16,0 0-5-16,0 10-19 0,0 6-20 15,0 4-26-15,13 2-6 16,8 0-24-16,10-1 0 16,11-7 13-16,9-8-12 15,14-6 9-15,9-2-4 16,10-20-6 0,5-11 16-16,5-3-16 0,-5-6 0 15,-6 4 7-15,-14 8-6 16,-16 8-1-16,-13 14 1 15,-11 8 0-15,-6 6 8 16,-4 20-2-16,4 6-1 16,1 2 5-16,8-4-11 15,1-3 6 1,5-9-6-16,7-13 0 0,3-5 6 0,6 0-6 16,2-22 1-1,4-10 5-15,0-8-5 0,-2-2 9 16,-3-4-8-16,-1 4 14 15,-9 6 5-15,-5 10-13 16,-9 8-7-16,-6 10 11 16,-4 5-10-16,-3 3 10 15,-1 0-12-15,-2 0-47 0,5 7-149 16,-3-1-435-16,-7-2-637 0</inkml:trace>
  <inkml:trace contextRef="#ctx0" brushRef="#br0" timeOffset="49787.04">15881 12815 1129 0,'0'0'396'15,"0"0"-46"-15,0 0 30 16,-147-30-4-16,110 23-91 15,3 0-62-15,10 1 9 16,3 2-40 0,8 2-57-16,4 2-47 0,2 0-7 15,5 0-19 1,2 0-31-16,0 0 2 0,27 0-10 0,39 0 8 16,55 0-3-16,57 2-28 15,30 4 0-15,10 0 1 16,-16 2-1-16,-28 0 10 15,-34 0 0-15,-37-4-10 16,-40-2-9-16,-26 0-23 31,-8-2-4-31,-12 0 11 16,-13 0 7-16,-6 0-3 16,-37 0-74-16,-12 0-185 0,-33 0-250 15,10 0-228-15,5 6-197 16</inkml:trace>
  <inkml:trace contextRef="#ctx0" brushRef="#br0" timeOffset="50087.31">15703 12970 1960 0,'0'0'599'0,"0"0"-349"0,0 0 123 16,0 0-89-16,0 0-125 15,123-4-103-15,41-6 8 16,31 2-31-16,5 0-32 16,-18 2 5-16,-23 4-6 15,-33-2 1-15,-28 4 8 16,-30-2-8-16,-26-1 6 16,-4 2-7-16,-12-2-1 15,-7 2 1-15,-17-1 1 16,-2 0 16-16,-2-3-6 15,-12 4-11-15,5-2-37 0,9 3-151 16,0 0-465-16,0 0-648 0</inkml:trace>
  <inkml:trace contextRef="#ctx0" brushRef="#br0" timeOffset="51500.83">18045 12490 1217 0,'0'0'561'0,"0"0"-343"15,0 0 25-15,0 0 26 16,0 0-87-16,0 0-106 15,0 0-21-15,17 81 7 16,1-51-3-16,5-2-17 16,8-6-12-16,7-8 18 0,11-10 3 15,11-4 12-15,11-4-11 16,12-18-11-16,5-4 14 16,4-4-7-16,-1 2 4 15,-10 2-8-15,-15 4-29 16,-14 8 4-16,-19 7-18 15,-12 7 11-15,-11 0 14 16,-5 7-4-16,-3 12 16 16,4 4-4-16,4-1-28 0,3-2 3 15,7-2-9 1,9-4-2-16,5-6-5 0,8-6 7 16,3-2-8-16,3 0 8 15,4-12-2-15,-1-6 2 16,-4-2 0-16,-6 2 0 15,-2 2 10-15,-10 6-10 16,-5 6 1-16,-6 4 25 16,-3 0-11-16,1 5 12 15,-1 9-12-15,6 1-3 16,-1-1 7-16,7-6-18 16,0-2 11-16,4-4 14 0,2-2-13 0,-1 0 10 15,-7-2-13 1,-4-6-2-16,-3-2 2 0,-7 2-10 15,-2 2 0-15,-4-1 0 16,-1 2-68-16,-4-3-158 16,0 2-547-16,0-1-1199 0</inkml:trace>
  <inkml:trace contextRef="#ctx0" brushRef="#br0" timeOffset="54331.59">20502 12516 1091 0,'0'0'893'0,"0"0"-570"0,0 0 33 16,0 0 25-16,0 0-61 15,0 0-137-15,0 0-43 16,67-22-25-16,-50 49-19 15,4 7-51-15,-1 0-27 16,3 0-9-16,3-4 0 16,7-6-3-16,6-6-5 15,9-10 14-15,8-8-15 16,11 0-5-16,7-14 5 16,3-14 0-16,-1-2 0 0,-9-4 10 15,-9 2-10-15,-16 8 8 16,-11 5 2-16,-10 16-10 15,-10 3 7-15,-1 2 13 16,4 21-1-16,1 6 7 16,8 3-26-16,6 0 0 15,6-4 0-15,11-6 0 16,2-8 0-16,6-10 0 16,2-4 0-1,2-2 0-15,-6-18 0 0,0-4 0 16,-5-4 0-16,-5 0 0 15,-4 0 0-15,-5 4 0 16,-6 8 0-16,-2 7 0 0,-3 9 0 16,-4 0 0-16,0 18 0 15,1 9 0-15,2 3 0 16,-1-2 0-16,3-2 0 16,-2-4 0-16,4-8 0 15,2-8 0-15,2-6 0 16,4 0 0-16,0-4 0 15,3-16 0-15,-3-2 0 16,3-2 0-16,-7 2 0 16,-2 4 0-1,-7 6 0-15,-9 6 0 0,-3 3 0 0,-2 3 0 16,-2 0 0 0,0 13 0-16,1 1 0 0,1 0 0 15,4-4 0-15,-2-6-3 16,-1-4-376-16,-7 0-1018 0</inkml:trace>
  <inkml:trace contextRef="#ctx0" brushRef="#br0" timeOffset="64758.42">24806 12697 1903 0,'0'0'592'0,"0"0"-333"0,0 0 222 16,0 0-205-1,0 0-126-15,0 0-71 0,-35-6-31 16,37 20 9-16,16 4-1 16,7 0-31-16,8-2 5 15,9-4-13-15,12-10-16 16,13-2 22-16,9-2-11 16,10-18-3-16,8-4 12 15,0-2-15-15,-4-2 7 16,-5 6 2-16,-10 4-15 15,-15 8 23-15,-12 10-23 16,-8 0 0-16,-6 12 0 16,-6 12 0-16,5 6 0 0,0 0 0 15,7 0 0-15,8-4 0 16,10-8 0-16,7-8 0 16,9-10 0-16,3 0 0 15,4-8 0-15,-4-14 0 16,-3-6 0-16,-9 0 0 15,-9 2 0-15,-12 8 0 16,-9 6 0-16,-8 6 0 16,-2 6 0-16,-5 0 0 15,2 8 0-15,5 8 0 16,4 2 0-16,5-4 0 16,9-4 0-16,4-4 0 15,6-6 0-15,5 0 0 0,3-16 0 16,-1-8 0-16,-4-2 0 15,-2 0 0-15,-9 4 0 16,-9 4 0-16,-9 6 0 16,-8 8 0-16,-2 4 0 15,-6 0 0-15,3 0 0 16,6 8 0-16,7 2 0 16,11 0 0-16,6-4 0 15,6-4 0-15,2-2 0 16,-3 0 0-16,-5-10 0 0,-8-4 0 15,-7-2 0 1,-6 0 0-16,-9 0 0 0,-5 0 0 16,-11-8 0-1,0 6-129-15,-18 1-913 0</inkml:trace>
  <inkml:trace contextRef="#ctx0" brushRef="#br0" timeOffset="65790.34">24372 9781 1731 0,'0'0'534'0,"0"0"-188"16,0 0 116-16,0 0-169 15,0 0-87-15,0 0-38 16,0 0-12-16,-11-39-75 16,-18 66-54-16,-11 15-20 15,-7 15 7-15,-6 9 14 16,-3 0-20-16,3-2 2 16,3-10-4-16,4-10-5 15,6-12-1-15,6-14 6 0,6-12 6 16,5-6-12-1,5-14 0-15,5-19 0 0,3-16 0 16,10-5 0-16,0-2 0 16,0 4 0-16,17 14 0 15,3 16 0-15,2 18 0 16,4 4 0-16,6 30 0 16,3 16 0-16,4 10 0 15,3 8 0-15,5 2 0 16,1-3 0-16,8-5 0 15,2-12 0-15,-2-12 0 16,-7-10 0-16,-12-12 0 16,-8-8 0-16,-8-4 0 0,-7 0 0 15,-6-4 0-15,-1-10 0 16,4-2 0-16,9-4-128 16,-2 2-578-16,-1 2-837 0</inkml:trace>
  <inkml:trace contextRef="#ctx0" brushRef="#br0" timeOffset="66123.83">25248 9771 2517 0,'0'0'856'0,"0"0"-366"15,0 0-257-15,0 0-233 16,0 0 0-16,0 0 0 15,-87 141 0-15,58-91 0 16,-6-2 0-16,-3-2 0 16,1-6 0-16,4-8 0 15,9-6 0-15,6-8 0 0,14-5 0 16,4-5 0-16,6-5 0 16,28 0 0-16,11 1 0 15,10 1 0-15,3 8 0 16,2 5 0-16,-2 5 0 15,-6 6 0-15,-8 1 0 16,-9 0 0-16,-6-6 0 16,-6-6 0-16,-1-16-152 15,-9-2-364-15,-1 0-472 0</inkml:trace>
  <inkml:trace contextRef="#ctx0" brushRef="#br0" timeOffset="66455.42">25685 9832 2424 0,'0'0'813'0,"0"0"-341"15,0 0-242-15,0 0-119 16,0 0-65-16,0 0-46 16,0 0 0-16,16-4 0 15,12-32-8-15,1-13 8 0,0-9 0 16,-2-4 0-16,-5-2 0 15,-7 6 0-15,-3 11 8 16,-8 15-8-16,-4 20 0 16,0 12 0-16,0 18 0 15,-4 30 0-15,-8 19 0 16,2 13 0-16,1 2 0 16,7 2 0-16,2-5 0 15,0-7 0-15,0-10 0 16,0-10 0-16,4-10 0 0,3-14 0 31,-5-6-185-31,-2-12-621 0,0-2-476 0</inkml:trace>
  <inkml:trace contextRef="#ctx0" brushRef="#br0" timeOffset="66660.07">25627 10309 2018 0,'0'0'947'15,"0"0"-364"-15,0 0-235 16,0 0-148-16,0 0-200 15,0 0 0-15,133 34 0 16,-63-38 0-16,-1-14 0 16,-5 0 0-16,-14 2 0 0,-15 4-66 15,-35 8-393-15,0 2-397 16,-16 2-841-16</inkml:trace>
  <inkml:trace contextRef="#ctx0" brushRef="#br0" timeOffset="68226.95">29261 7624 1824 0,'0'0'738'0,"0"0"-375"32,0 0 125-32,0 0-234 0,0 0-103 15,0 0-32-15,0 0-16 16,124-99-47-16,-90 102-56 15,-1 22 0-15,0 15 0 16,4 17 0-16,-2 9 0 16,-3 8 0-16,-1 0 0 15,-2-3 0-15,-6-9 0 16,0-12 0-16,-7-14-11 16,-3-14-50-16,-7-12-55 15,2-10 4-15,-6-4 29 0,-2-24 2 16,0-12 50-16,0-4 7 15,0-5 24-15,-14 6 7 16,-5 6 38-16,-4 13 69 16,-2 14 17-16,-4 10-19 15,-4 14-2-15,0 24-110 16,-3 13 0-16,1 7 0 16,-2 4 0-16,0 0 0 15,1-6 0-15,3-4 0 16,2-10 0-16,4-10 0 15,10-11 0-15,7-13 0 16,10-8 0-16,20-36-183 16,18-13-562-16,7-7-643 0</inkml:trace>
  <inkml:trace contextRef="#ctx0" brushRef="#br0" timeOffset="68431.12">30058 7764 515 0,'0'0'2325'0,"0"0"-1704"16,0 0-257-16,0 0-93 16,0 0-271-16,0 0 0 15,129-36 0-15,-79 30 0 16,0-2 0-16,-4 4-3 0,-7 4-246 16,-14 0-461-16,-14 12-435 0</inkml:trace>
  <inkml:trace contextRef="#ctx0" brushRef="#br0" timeOffset="68558.2">30239 7950 1770 0,'0'0'939'16,"0"0"-282"-16,0 0-279 15,0 0-138-15,0 0-128 16,0 0-112-16,0 0 0 16,83 0 0-16,-23-23 0 0,33-18-38 15,-17 5-455-15,-12 6-583 0</inkml:trace>
  <inkml:trace contextRef="#ctx0" brushRef="#br0" timeOffset="69093.42">30783 7716 2350 0,'0'0'709'0,"0"0"-202"16,0 0-293-16,0 0-104 15,0 0-85-15,0 0-25 16,102-126-40-16,-77 89-95 0,-8-1-92 15,-3 0-53-15,-3 2 69 16,-5 4 112-16,-4 6 99 16,-2 4 65-16,0 6 162 15,0 2 44-15,-4 4-4 16,-2 2-63-16,1 2-65 16,1 6-139-16,2 0 0 15,2 2 0-15,0 22 0 16,0 14 0-16,0 12 0 15,0 14 0-15,0 11 0 16,2 1 0-16,5 4 0 16,1-4 0-16,1-4 0 15,-2-8 0-15,0-7 0 0,-3-13 0 16,2-10 0-16,-1-12 0 16,-3-10-24-16,1-10-192 15,-3-2-150-15,0 0-219 16,-7-8-130-16,-15-2 43 15,-9 4-6-15,-2 4 678 16,-6 2 508-16,1 0 28 16,5 0 68-16,6 4-52 15,10 4-93-15,5-2-191 16,12 0-49-16,0-2-109 0,18-2-110 16,20-2 0-16,16 0 0 15,12-4 0-15,10-16 0 16,31-20-39-16,-18 4-539 15,-16 4-692-15</inkml:trace>
  <inkml:trace contextRef="#ctx0" brushRef="#br0" timeOffset="69188.17">31604 7936 2636 0,'0'0'698'0,"0"0"-356"15,0 0-147-15,0 0-195 0,0 0-31 16,0 103-753-16</inkml:trace>
  <inkml:trace contextRef="#ctx0" brushRef="#br0" timeOffset="69889.78">28606 8831 1996 0,'0'0'655'0,"0"0"-131"16,0 0-14-16,0 0-297 15,0 0-108-15,-127 104-12 0,71-33-93 16,-2 9 0-16,-2-2 0 16,-3-4 0-16,1-10 0 15,4-12 0-15,4-14 0 16,12-16 0-16,9-11 0 15,10-11 0-15,11-7 0 16,9-25 0-16,3-14 0 16,3-10 0-16,21-2 0 15,5 4 0-15,5 12 0 16,-1 16 0-16,0 18 0 16,3 8 0-16,-1 15 0 0,3 24 0 15,3 11 0 1,-4 12 0-16,3 2 0 0,3 4 0 15,-3-5 0-15,0-9 0 16,-3-10 0-16,-5-14 0 16,-3-10 0-1,-3-14-149-15,10-12-188 0,-7-18-374 16,-2-8-579-16</inkml:trace>
  <inkml:trace contextRef="#ctx0" brushRef="#br0" timeOffset="70219.85">29332 8965 1151 0,'0'0'1465'0,"0"0"-882"0,0 0-66 15,0 0-269-15,0 0-116 16,0 0-132-16,-123 45 0 16,83 9 0-16,-2 6 0 15,-3 4 0-15,-1 2 0 16,1-8 0-1,5-6 0-15,11-10 0 0,12-12 0 16,11-9 0-16,6-10 0 16,16-7 0-16,22-4 0 0,14 0 0 15,10 0 0-15,5 0 0 16,-1 0 0-16,1 0 0 16,-7 0 0-1,-8 0 0-15,-10 9 0 0,-13-1 0 16,-11 0 0-16,-9-4 0 15,-5 0 0-15,-4-2 0 16,0-2-141-16,0 0-518 16,0-4-840-16</inkml:trace>
  <inkml:trace contextRef="#ctx0" brushRef="#br0" timeOffset="70726.86">29834 9097 1043 0,'0'0'1826'16,"0"0"-1275"-16,0 0-194 16,0 0-154-1,0 0-87-15,0 0-116 0,0 0 0 16,-25-118 0-16,42 86 0 16,6-6 0-16,-3-2 0 15,1 0 0-15,-4 2 0 16,-3 5 0-16,-6 10 0 15,-3 10 0-15,-5 13 0 16,0 0 0-16,0 31 0 0,-5 17 0 16,-6 12 0-16,2 12 0 15,2 5 0 1,1 1 0-16,4-4 0 0,0-6 0 16,2-8 0-16,0-8 0 15,0-8 0-15,0-8 0 16,0-9 0-1,-2-9 0-15,-8-6-116 16,-3-5-337-16,-10 0-99 16,-3-3 11-16,-3 0 420 0,0 0 121 0,2-1 320 31,5 0 201-31,4-1-171 0,11-2-54 16,7 0 0-1,0 0-296-15,23 0 0 16,19 0 0-16,16-14 0 15,13-6 0-15,7-5 0 16,31-12 0-16,-20 6-330 16,-12 5-840-16</inkml:trace>
  <inkml:trace contextRef="#ctx0" brushRef="#br0" timeOffset="70866.23">30530 9322 1458 0,'0'0'1484'15,"0"0"-836"-15,0 0-303 16,0 0-184-16,0 0-161 15,0 0 0-15,0 0 0 16,-23 52-89-16,-6-20-586 16,-10 1-789-16</inkml:trace>
  <inkml:trace contextRef="#ctx0" brushRef="#br0" timeOffset="71056.17">28614 10028 1003 0,'0'0'2465'0,"0"0"-1942"15,0 0-418-15,0 0-105 16,208-92 0-16,-34 57 0 16,13 3 0-16,-31 6 0 15,-47 11 0-15,-49 6 0 16,-15 1-350-16,-14 4-506 15,-16 3-385-15</inkml:trace>
  <inkml:trace contextRef="#ctx0" brushRef="#br0" timeOffset="71230.23">28594 10122 2385 0,'0'0'817'15,"0"0"-319"-15,0 0-210 16,0 0-180-16,154-4-108 15,13-24 0-15,27-6 0 16,-40 6-36-16,-34 2-779 0</inkml:trace>
  <inkml:trace contextRef="#ctx0" brushRef="#br0" timeOffset="71395.19">30415 9916 2961 0,'0'0'849'0,"0"0"-679"16,0 0-127-16,0 0-43 15,0 0-509-15,0 0-1703 0</inkml:trace>
  <inkml:trace contextRef="#ctx0" brushRef="#br0" timeOffset="117225.17">18346 14141 183 0,'0'0'536'0,"0"0"-324"16,0 0 38-1,0 0 44-15,0 0 30 0,0 0 19 16,-43-4-59-16,43 2 33 16,0 2-39-1,-2 0-9-15,2 0-37 0,-3 0-55 16,-1 6-39-16,2 8-49 15,0 12-49-15,2 4-2 16,0 4-16-16,6 0-21 16,23-2-1-16,15-6-4 15,14-12-32-15,14-10 18 16,6-4 0-16,5-4 18 16,-1-20 0-16,-6-2 1 0,-7 0 6 15,-11-2-7 1,-11 8 7-16,-14 10 41 0,-8 10-24 15,-6 0 34-15,0 4-58 16,-2 20 0-16,5 10 0 16,7-2 0-1,5 2 0-15,3 0 0 16,11-5 0-16,0-10 0 0,8-2 0 16,0-11-3-16,0-6 2 15,2 0-8-15,-4-9 9 16,-4-10 5-16,-3-3-4 15,-5 1 6-15,-6 6-7 16,-5 6 0-16,-8 5 0 0,-3 4 0 16,-3 4 0-16,1 14 0 15,0 4 0-15,4 2 0 16,7-2 0-16,9-5 0 16,7-7 0-16,8-6 0 15,5-4 0-15,2-8 0 16,0-12 0-16,-2-6 0 15,-6-2 0-15,-6 2 0 0,-8 1 0 16,-2 7 0 0,-7 8 0-16,-3 4 0 0,1 6 0 15,0 0 0-15,2 2 0 16,0 10 0-16,2-2 0 16,3-2 0-1,1 0 0-15,-2-3 0 0,6-4 0 16,-1-1 0-16,4 0 0 15,3 0 0-15,-1 0 0 16,3-6 0-16,-1-2 0 16,-6-2 0-16,-1 2 0 15,-10 4 0-15,-2 4 0 16,-8 0 0-16,-1 0 0 16,-5 10 0-16,1 4 0 15,1 4 0-15,-1-2 0 0,3 2 0 16,4-4 0-16,0-5 0 15,4-5 0-15,2-4 0 16,2-18 0-16,-9-13-242 16,-7-1-937-16</inkml:trace>
  <inkml:trace contextRef="#ctx0" brushRef="#br0" timeOffset="119429.64">3689 15136 1408 0,'0'0'322'0,"0"0"-150"16,0 0 160-16,0 0 8 15,0 0-120-15,0 0-103 16,0 0-23-16,-14-17 30 16,14 17 43-16,0 0-24 15,0 0-2-15,0 0-49 16,0 0-34-16,0 0-28 15,32 0-21-15,37 4 2 16,47-2 2-16,43 2-5 16,-7-1 1-16,-26-3 0 15,-44 0-9-15,-39 0 0 16,-10 1-93-16,-11 3-31 16,-17 0-59-16,-8 5 3 15,-43 0 92-15,-23 4-105 16,-16 2 76-16,-7 3 87 0,1 3 30 15,4-3 14-15,14-4 62 16,10-2 35-16,18-2 10 16,16-6 15-16,16-4-4 15,11 2-45-15,2-2-36 16,11 2-24-16,22 0-8 16,19 0-1-16,12-2-3 15,15 0-15-15,54 0-40 0,-19-8-209 0,-14-6-634 16</inkml:trace>
  <inkml:trace contextRef="#ctx0" brushRef="#br0" timeOffset="120401.08">10095 15490 1202 0,'0'0'512'0,"0"0"-140"16,0 0 15-16,0 0-22 16,0 0-96-16,0 0-53 15,0 0-74-15,-16-14-53 0,16 14-49 16,2 0-20-16,19 4 1 15,8 2-11-15,8-4 1 16,8-2-5-16,8 0-5 16,5-20 4-16,2-8-4 15,3-8-1-15,-5-2 13 16,-5 2 1-16,-8 4 28 16,-7 4 9-16,-7 12-6 15,-7 10 9-15,1 6-8 16,0 0-14-16,6 18 2 15,6 6-14-15,11 2-2 16,4 0-13-16,11-6-4 16,7-8 0-16,1-12-1 0,2 0 2 15,-1-10 8-15,-6-12-9 16,-1-4 8-16,-9-6-9 16,-6 6 0-16,-7 2 7 15,-9 8-6-15,-5 6 10 16,-5 7-1-16,-2 3-10 15,3 7 0-15,6 15 0 16,4 2 0-16,10 2 0 16,9-8 0-16,5-4 0 15,11-10 0-15,37-4-12 16,-18-16-436-16,-4-4-949 0</inkml:trace>
  <inkml:trace contextRef="#ctx0" brushRef="#br0" timeOffset="121155.68">16441 15288 1580 0,'0'0'582'0,"0"0"-301"15,0 0 181-15,-148-4-221 16,126 4-39-16,9 0-98 16,11 0-25-16,2 0-4 15,4 0 9-15,27 0 29 16,19 4-26-16,31 0-6 16,44-4-21-16,49 0 5 15,24-2-65-15,5-8 0 0,-14 0 0 16,-30 6 0-16,-30 1 0 15,-36 3 0-15,-31 0 0 16,-19 0 0-16,-11 0 0 16,-8 0 0-16,-15 0 0 15,-9 5-63-15,-20-1-24 16,-22 4-137 0,-45 4-291-16,9-2-394 0,0 0-1215 0</inkml:trace>
  <inkml:trace contextRef="#ctx0" brushRef="#br0" timeOffset="121400.35">16378 15446 55 0,'0'0'2298'0,"0"0"-1680"16,-114 2-286-16,101 4 38 0,13-2-119 16,51 0-79-1,65 2-172-15,62-2 0 16,30 0 0-16,4-4 0 0,-25 0 0 0,-56 0 0 31,-35-8 0-31,-32 2 0 16,-24-2 0-16,-9-2-72 0,-8-6-174 0,-23-12-258 15,0 6-273-15,-11 0-396 0</inkml:trace>
  <inkml:trace contextRef="#ctx0" brushRef="#br0" timeOffset="121534.22">17877 15575 2606 0,'0'0'823'0,"0"0"-646"0,0 0-177 16,0 0-596-16</inkml:trace>
  <inkml:trace contextRef="#ctx0" brushRef="#br0" timeOffset="149296.06">10168 16826 889 0,'0'0'643'0,"0"0"-430"15,0 0-58-15,0 0 37 16,0 0-36-16,0 0-66 0,5-18 20 16,-1 18 58-16,3 0 5 15,2 0-18-15,4 0-22 16,7 18 19-16,7 8-25 15,9 10-63-15,6 0-34 16,9-2-27-16,7-2 3 16,7-6 2-16,4-12-8 15,3-14 10-15,3 0-9 16,3-18-1-16,4-14 18 16,5-8-18-16,5-4 0 15,1 0 17-15,3 4-10 16,-1 8 20-16,-3 10-21 15,-5 18 3-15,-4 4 12 16,-8 9-15-16,-1 22 0 0,-7 5 5 16,2 0-10-16,-3-2 20 15,4-6-11-15,3-10-9 16,0-6 13-16,6-12-13 16,-2 0-1-16,4-12 9 15,-4-14-3-15,-5-2 6 16,-5-8-1-16,-7 2-11 15,-6 6 24-15,-8 10-24 16,-3 10 13-16,1 8 16 16,0 0-2-16,6 18 10 0,4 8-13 15,6-4-13-15,4-4-5 16,7-8-6-16,0-6-2 16,30-10-46-1,-19-20-223-15,-10 0-650 0</inkml:trace>
  <inkml:trace contextRef="#ctx0" brushRef="#br0" timeOffset="150327.54">16868 16798 1288 0,'0'0'519'16,"0"0"-162"-1,0 0 141-15,0 0-206 0,0 0-33 16,0 0-94-16,0 0-12 15,13 6-24-15,10 10-50 16,6 2-37-16,6 4-24 16,7-4-1-16,6 0-17 0,5-4-5 15,6-6-1-15,-2-6-12 16,1-2-9-16,2 0 26 16,2-10-9-16,-2-8 10 15,3-8 0-15,-5 2 2 16,0 2-2-16,-4 4 6 15,-8 14-4-15,-1 4 26 16,-7 0-7-16,-1 22-1 16,-1 10 10-16,2 4-21 15,2 4 4-15,4 0-13 16,6-4 6-16,3-10 0 0,5-4-6 16,0-12 0-1,4-10 3-15,-4 0-1 0,2-14-2 16,-4-12 0-16,0-10 6 15,-2-4-2 1,-4 4-4-16,-2 4 2 0,-9 14 2 16,-5 6-2-16,-7 12-2 15,-7 8 37-15,-5 14-11 16,1 10 13-16,1 0-17 16,6 2-13-16,6-10-9 15,6-2 8-15,5-14-16 16,8-4 5-16,-2-4-9 0,5 0 11 15,-1-18-9-15,-4-8 10 16,1 4-3-16,-7-4 4 16,-2 8-1-16,-9 8 1 15,-4 6-1-15,-5 4 11 16,-1 0-4-16,0 8-1 16,3 6 14-1,2-6-20-15,36-8-21 0,-8 0-194 16,4-16-650-16</inkml:trace>
  <inkml:trace contextRef="#ctx0" brushRef="#br0" timeOffset="151068">20527 16830 2220 0,'0'0'641'0,"0"0"-395"0,0 0 40 16,0 0-118 0,0 0-64-16,0 0-58 0,117 48-20 15,-71-30 14 1,2-4-32-16,6 0-8 0,4-6 13 15,2-4-7-15,0-4-3 16,0 0-3-16,-2-4 1 16,0-10 16-16,-5-4-9 15,1-4 19-15,-5 0 21 16,-5 8-30-16,-6 2 18 16,-5 12 3-1,-6 0-12-15,-4 8 19 0,-3 14-37 0,0 2 4 16,4 6-13-16,1-2 0 15,6-2 0-15,7-8 0 16,2-4-18-16,7-6 18 16,0-8-25-16,2 0 5 15,0-14 19 1,0-12-8-16,2-2 9 0,-5-2 0 31,2-2 1-31,-8 6-2 16,-7 4 1-16,-8 12 0 15,-7 6 18-15,-7 4-5 16,-5 6 29-16,4 14-42 16,0-2 0-16,9 4 0 0,4-2 0 15,9-4 0-15,6-6 0 16,6-6 0-16,6-4 0 16,3 0 0-16,2-8 0 15,1-20 0-15,2-8-77 16,20-38-89-16,-14 10-196 15,-8-3-666-15</inkml:trace>
  <inkml:trace contextRef="#ctx0" brushRef="#br0" timeOffset="151195.62">23389 16561 205 0,'0'0'2369'0,"0"0"-1863"0,0 0-373 15,0 0-133-15,0 0-980 0</inkml:trace>
  <inkml:trace contextRef="#ctx0" brushRef="#br0" timeOffset="153494.54">1535 17387 2061 0,'0'0'565'16,"0"0"-213"-16,0 0-19 15,0 0-106-15,0 0-140 16,0 0-52-16,13-4 22 16,5 12 6-1,7 10 7-15,-2 6 1 0,2 2-32 16,-2 1-27-16,1-5 1 15,1-4-4-15,6-14 29 16,9-4-8-16,16-13 4 16,30-41-34-16,34-30 0 15,34-28 0-15,-11 6 0 16,-25 24 0-16,-38 29 0 16,-28 25 0-1,-7 6 0-15,-8 0 0 0,-8 8 0 16,-18 10 0-16,-7 4 0 15,-4 0 0-15,0 0 0 16,0 0 0-16,7 10 0 16,5 2-288-16,-1-2-907 0</inkml:trace>
  <inkml:trace contextRef="#ctx0" brushRef="#br0" timeOffset="155127.84">16806 17494 1249 0,'0'0'985'15,"0"0"-696"-15,0 0-105 16,0 0 15-16,0 0-15 16,0 0-57-16,0 0-58 0,11 86 34 15,2-46 19 1,-1-8-34-16,-2-6-25 0,4-12-16 15,4-10 8-15,11-4 43 16,16-14-11-16,13-26-18 16,17-14 9-16,12-8-78 15,11-9 0-15,2-1 0 16,-4 10 0-16,-11 8 0 16,-19 18 0-16,-16 14 0 15,-21 10 0-15,-16 12 0 16,-7 0 0-16,-6 0 0 15,0 16 0-15,0 2 0 0,0 0 0 16,0 0 0-16,0-4 0 16,0-2 0-16,0-2-3 15,0 4-204-15,0-2-496 16,0 2-687-16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6T03:20:45.4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3611 4496 952 0,'0'0'1817'15,"0"0"-1551"-15,0 0-61 16,0 0 3-16,0 0-49 15,0 0-92-15,-7 38-61 16,14 10 11-16,9 10-2 16,1 4-6-16,4-4 12 15,1-8-5-15,3-11 13 16,6-17 10-16,9-15 7 0,18-7 41 16,33-40 0-1,43-40-37-15,42-40-50 0,20-15 0 16,-14 9 0-16,-39 32 0 15,-53 38 0-15,-35 26 0 16,-17 14 0-16,-4 2 0 16,-5 4 0-16,-10 2 0 15,-9 8 0-15,-8 0 0 16,-2 6-104-16,0 32-149 16,0-2-312-16,-12 0-743 0</inkml:trace>
  <inkml:trace contextRef="#ctx0" brushRef="#br0" timeOffset="14027.88">14348 11883 1007 0,'0'0'1328'0,"0"0"-982"16,0 0-56-16,0 0-27 0,0 0-71 16,0 0-120-16,3 0-54 15,3 18 0-15,6 14 12 16,3 10 25-16,3 8 7 16,4 4-38-16,5 0 0 15,4-5-17-15,10-5-7 16,7-12 9-16,10-10-9 15,6-12 0-15,7-10 11 16,8-6-9-16,-2-22 5 16,-2-8-2-16,-4-2-4 15,-13 0 4-15,-9 9-4 16,-11 10-1-16,-9 10 0 16,-5 9 1-16,-2 0 0 0,3 10-1 15,2 11 0 1,2 1 4-16,6 0-4 0,1-2 0 15,6-4-4-15,0-8 11 16,3-4-7-16,0-4 0 16,-3 0 1-16,1-14-4 15,-4-9 3-15,-1-3 0 16,-2 1 7-16,-3 0-6 16,-4 7 7-16,-7 7 13 15,-1 4-6-15,-4 7 14 16,-1 0-29-16,1 4 7 0,2 10 14 15,1 3-19-15,2-3 16 16,4-2-18-16,1-5 1 16,5-7 7-16,1 0-8 15,0 0 0-15,3-18 3 16,0-4-2-16,-5-3-2 16,-2 0-7-16,-3 3-107 15,-10 6-459-15,-7 12-1036 0</inkml:trace>
  <inkml:trace contextRef="#ctx0" brushRef="#br0" timeOffset="16336.58">17320 10437 1918 0,'0'0'663'15,"0"0"-332"-15,0 0-78 16,0 0-85-16,0 0-84 15,0 0 18 1,0 0 6-16,27 40-5 16,-15-10-26-16,-4 2-17 0,1 3-26 15,-5-1-25-15,2-5-3 16,-2-2-5-16,0-5-1 0,1-8 15 16,1-4-9-1,3-8 6-15,9-2 2 0,9-4 8 16,13-24 35-16,13-15-21 15,18-15-19 1,14-16-17-16,9-8 0 0,6-6 0 16,-2 7 0-16,-9 16 0 15,-13 14 0-15,-18 17 0 16,-16 14 0-16,-17 8 0 16,-12 6 0-16,-9 4 0 15,-4 2 0 1,0 0 0-16,0 0 0 15,0 0 0-15,0 0 0 0,0 0 0 0,0 0 0 16,0 10-80-16,0 4-429 31,-4-2-678-31</inkml:trace>
  <inkml:trace contextRef="#ctx0" brushRef="#br0" timeOffset="19238.91">19036 12137 1859 0,'0'0'724'0,"0"0"-450"16,0 0 69-16,0 0-11 0,0 0-140 15,0 0-114 1,0 0-36-16,14-1-16 0,3 29 17 15,12 6-11-15,7 2-20 16,9-2 9-16,10-6-21 0,8-10 6 16,10-6 2-1,8-10-2-15,1-2-6 0,2-6 0 16,-1-16 0 0,-3-6 2-16,-6-6-1 15,-7 2-1-15,-9 4 5 0,-12 5 1 16,-11 12-6-16,-3 7 1 15,-5 4-1-15,-1 1 16 0,3 20-8 16,7 4-2 0,7 4 10-16,7-1-14 0,6 0 10 15,9-6-12 1,6-8-6-16,1-8 4 0,3-6-4 16,1-2 6-16,-2-22 10 15,2-12-8-15,-3-8-2 16,-4-4 0-16,-5-1 0 15,-8 11 4-15,-14 12-4 16,-11 16 0-16,-8 10 21 16,-5 6-21-16,-3 24 0 15,1 8 0-15,4 2 0 16,4 3 0-16,8-5 0 16,7-10 0-16,9-8 0 15,5-12 0-15,10-8 0 0,3-6 0 16,5-22 0-16,1-8 0 15,-7-6 0 1,-5-6 0-16,-11-2 0 0,-6-5-75 16,-14 13-228-16,-19 12-782 0</inkml:trace>
  <inkml:trace contextRef="#ctx0" brushRef="#br0" timeOffset="25297.42">2204 11690 2006 0,'0'0'764'16,"0"0"-592"-16,0 0 43 16,0 0 17-16,0 0-109 15,0 0-82-15,0 36 4 16,6-1 25-16,3 2-8 15,-1 4-2-15,2-5-26 16,5-8-14-16,7-6 17 0,12-10-4 16,17-12 24-16,31-8 0 15,39-44-13-15,32-22-20 16,-3 1-24-16,-32 14 0 16,-38 23 0-16,-35 19 0 15,-5 3 0-15,-9 6 0 16,-25 12-90-16,-6 22-362 15,-11 12-461-15</inkml:trace>
  <inkml:trace contextRef="#ctx0" brushRef="#br0" timeOffset="26569.1">3500 16306 1452 0,'0'0'914'0,"0"0"-749"15,0 0 75-15,0 0 24 16,0 0-78-16,0 0-113 16,-9-4-50-16,11 27 26 15,16 8 30-15,7 6-13 16,6 3-10-16,4-4-31 16,5-6-2-16,10-12-1 15,3-10-1-15,7-8 12 16,3-4 6-16,4-22 0 15,-1-10 0-15,1-4-10 0,-5 0-8 16,-6 4-3 0,-12 9 1-16,-7 13-10 0,-11 6-9 15,-4 8 0-15,-1 8 8 16,3 19 6-16,10 5-5 16,3 8-4-16,10 0-5 15,6-4 0-15,3-10 2 0,0-12-1 16,-3-10 6-16,-2-4-1 0,-3-8 8 15,-6-14-14-15,-3-6 0 16,-5 2 12-16,-3-2-12 16,-4 6-1-16,-5 5 1 15,1 12 0-15,-2 5-1 16,6 0-1 0,10 22 2-16,9 2 1 0,10 6-1 15,8-8 0-15,7-4 0 16,1-8 1-16,-5-10-1 15,-5 0-20-15,3-18-73 16,-19-8-282 0,-7-2-950-16</inkml:trace>
  <inkml:trace contextRef="#ctx0" brushRef="#br0" timeOffset="27560.83">6145 16266 854 0,'0'0'267'16,"0"0"-58"-16,0 0 39 16,0 0 69-16,0 0-16 0,0 0-17 15,0 0-16 1,-118 0-11-16,110 0-22 0,4 0-33 16,2 0-28-16,2 0-43 15,0 0-23-15,0 0-23 16,0 0-22-16,0 0-15 15,0 0-3-15,14 0-45 16,21 0 0-16,41 0 0 16,44-4 0-16,48 4 0 15,27 0 0-15,13 0 0 16,4 8 0-16,-6 10 0 16,20 5 0-16,17-4 0 15,15 2 0-15,10-3 0 0,8-8 0 16,2-2 0-1,-7-8 0-15,-5 0 0 0,-15 0 0 16,-23 0 0-16,-26 0 0 16,-27 0 0-16,-48 0 0 15,-38 0 0-15,-31 0 0 16,-18 0 0-16,-3 0 0 16,-3 0 0-16,-5 0 0 15,-15 0-29-15,-10 0-58 16,-4 0-46-16,0 0-181 0,-36 0-300 15,1 0-210-15,-4 0-279 16</inkml:trace>
  <inkml:trace contextRef="#ctx0" brushRef="#br0" timeOffset="28127.54">6399 16451 1388 0,'0'0'233'16,"0"0"-159"-16,0 0 198 15,0 0 13-15,0 0-139 0,0 0-60 16,0 0 13 0,-100 0 9-16,104 0 33 0,18 4 12 15,9 0-14-15,18 4-10 16,16 2-14-16,39-6-57 15,57 0 2-15,82-4 0 16,57 0-12-16,51 0-18 16,27-12 0-16,5-2-12 15,16 0-3-15,0 0-9 16,-11 10-5-16,-31 4-1 16,-39 0 0-16,-53 0 14 15,-75 14-13-15,-70-8 10 16,-55 2 2-16,-44-8-12 15,-9 4 0-15,-12 0 34 0,-2 2 38 16,-25 2-41-16,-2 0-32 16,6 2-8-16,17-2-52 15,6 6-153-15,33-6-92 16,9-4-350-16,1-4-754 0</inkml:trace>
  <inkml:trace contextRef="#ctx0" brushRef="#br0" timeOffset="35834.11">11381 16356 385 0,'0'0'2150'16,"0"0"-1767"-16,0 0-129 15,0 0 67-15,0 0-102 16,0 0-104 0,-27 0-73-16,51 0-3 15,12 0 0-15,11 0-7 0,13 0-7 0,9 0-1 16,7 0-7 0,9 5-8-16,-1 3-9 15,-2 2 0-15,-3 2-1 0,-10-2-5 16,-11-2 6-16,-16-2-17 15,-13-2-28-15,-16-4-46 16,-11 0-76-16,-11 0-169 16,-18-10-452-16,-8 2-566 0</inkml:trace>
  <inkml:trace contextRef="#ctx0" brushRef="#br0" timeOffset="36069.71">11294 16597 1898 0,'0'0'926'0,"0"0"-737"16,0 0 31-16,0 0 10 15,0 0-48-15,0 0-95 16,164 22-47-16,-39-22-17 0,-4 0-11 16,-15-4-12-1,-11-6-14-15,-27 2-43 0,-1-6-66 16,-5-4-111-16,-17-8-249 15,-21 8-211-15,-12 0-508 0</inkml:trace>
  <inkml:trace contextRef="#ctx0" brushRef="#br0" timeOffset="36199.55">12256 16709 2429 0,'0'0'819'15,"0"0"-574"1,0 0-20-16,0 0-225 0,0 0-6 0,0 0-797 0</inkml:trace>
  <inkml:trace contextRef="#ctx0" brushRef="#br0" timeOffset="39406.01">8460 13930 2186 0,'0'0'581'15,"0"0"-376"-15,0 0 66 16,0 0-38-16,0 0-117 15,0 0-70 1,0 0 40-16,33 107-14 0,-18-53-9 16,-1 6 0-16,1 0-12 15,-1-6-3-15,1-8-9 16,6-10-3-16,10-14-36 16,17-14 0-16,44-8 0 15,51-56 0-15,52-38 0 16,27-22 0-16,-4-6 0 0,-18 13 0 15,-30 29 0-15,-19 18 0 32,-35 20 0-32,-36 14 0 0,-28 11 0 0,-21 7 0 15,-7 2 0-15,-6 2 0 16,-5 2 0-16,-6 4 0 16,11 0-89-16,-2 0-571 15,7 0-1126-15</inkml:trace>
  <inkml:trace contextRef="#ctx0" brushRef="#br0" timeOffset="40367.83">14263 12707 1035 0,'0'0'1312'0,"0"0"-942"0,0 0-65 15,0 0 34-15,0 0-85 16,0 0-136-16,0 0-70 16,0-12 6-16,0 20-21 15,3 14 14-15,8 6 10 16,4 4-18-16,8 1-24 15,13-8-2-15,15-7-12 16,38-18 20-16,51-7 14 16,56-46-35-16,20-15 0 15,-2-8 0-15,-20 4 0 16,-58 22 0-16,-34 12 0 0,-32 16 0 16,-28 8 0-16,-7 3 0 15,-8 4 0-15,-6 3 0 16,-15 1 0-16,-6 3 0 15,0 0 0-15,0 0 0 16,0 7 0 0,2 8 0-16,0 6-8 0,15 4-224 15,-5-3-419-15,1-5-375 0</inkml:trace>
  <inkml:trace contextRef="#ctx0" brushRef="#br0" timeOffset="40493.96">16333 12675 2250 0,'0'0'766'15,"0"0"-518"-15,0 0 10 16,0 0-258-16,0 0-114 16,0 0-811-16</inkml:trace>
  <inkml:trace contextRef="#ctx0" brushRef="#br0" timeOffset="50672.92">14005 13840 1523 0,'0'0'530'0,"0"0"-300"0,0 0 3 16,0 0-49-1,0 0-61-15,0 0-59 0,-9-12 26 16,9 12 20-16,0 0-2 15,0 0-13-15,0 0-4 16,0 0-39-16,0 0-20 16,12 6-19-16,14 12 8 15,12 8 2-15,11 0-17 16,11 2-5-16,5-6 7 16,4-8-7-16,-2-10 6 15,-1-4-1-15,-1 0 0 0,-5-10 3 16,-4-12 0-16,-2 0 2 15,-8-2 28-15,-5 4 13 16,-10 4 7-16,-7 6-25 16,-10 6-10-1,-4 4-15-15,2 0-8 0,3 4-1 16,8 12 2-16,4 4 7 16,8 0-8-1,5-2 5-15,5-6 0 16,4-4 5-16,-2-6-11 15,-1-2 1-15,-1 0-1 16,-3-4 1-16,-2-6 0 16,-5-2-1-16,4 4 6 0,-6 2-6 15,3-2-2-15,-5 4 1 16,0 4 0-16,-2 0 0 16,-2 0 0-16,0 12 2 15,-5-2-2-15,2 4 1 16,-1-2 0-1,-1 0 0-15,2-2-1 0,5-8 1 16,2 0 0-16,6-2 6 16,0 0-4-16,3-9-2 15,0-9 1-15,-3 1-1 16,-9-7 1-16,-4 6 0 0,-10 2 8 16,-5 6 1-16,-5 4 16 15,-4 6-14-15,0 0-12 16,-6 18-81-16,-15 10-459 15,-6 2-838-15</inkml:trace>
  <inkml:trace contextRef="#ctx0" brushRef="#br0" timeOffset="52571.17">14306 15597 1564 0,'0'0'716'16,"0"0"-498"-16,0 0 5 15,0 0 10-15,0 0-104 16,0 0-72-16,0 0-11 16,5-4 67-16,10 13-9 15,3 4-17-15,-1 1 5 16,4 4-26-16,1 0-18 15,5 2-9-15,-3 0-14 0,5-2-1 16,2 0 0 0,8-2-13-16,3-6-4 0,7-2 14 15,8-8-6 1,3 0 3-16,3 0 0 0,1-18 2 16,2-8-1-16,-4-4-4 15,-7 2 2-15,-6-2-10 16,-11 7 5-16,-11 8 2 15,-7 8-2-15,-5 6 1 16,-3 1-4-16,3 0-9 16,1 18 1-16,6 0-3 15,5 4 2-15,6-4 0 16,6 0 5-16,5-6-5 16,2-6 0-16,6-6-1 15,-1 0-1-15,0-6 1 0,-2-14 1 16,-1-2 1-16,-4-2 1 15,-9 2-1-15,-6 5 5 16,-6 6-6-16,-8 4-1 16,-3 7 1-16,-2 0 0 15,1 0 7-15,3 4-5 16,1 9 4-16,6-3-5 16,-1 2 0-16,5-6-1 0,1 2 0 0,3-4 1 15,0-4 0-15,-2 0 0 16,-1 0 5-16,-3 0-5 15,-1 0 0-15,0 0 6 16,3 0-6-16,2 0 1 16,2 4-2-16,0 0 0 15,0 2 1-15,-2-2 3 16,-8-4 4-16,-3 0-16 16,-5 0 16-16,-3 0-8 31,0 0 0-31,1 0 0 0,-3 0-17 15,3-12-64-15,-2 6-154 16,-3-6-227-16,-1 7-276 16,-3 4-182-16</inkml:trace>
  <inkml:trace contextRef="#ctx0" brushRef="#br0" timeOffset="52665.87">16463 15661 1431 0,'0'0'738'15,"0"0"-263"-15,0 0-93 16,0 0-91-16,0 0-215 15,0 0-76-15,0 0-607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35:44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2161 3060 2097 0,'0'0'912'0,"0"0"-544"16,0 0-76-16,0 0-130 16,0 0-72-16,0 0-67 15,-16 52-4-15,12-6-3 16,1 0-15-16,1-2 0 15,2-12 6-15,0-12-7 16,0-10 18-16,0-10-3 16,0 0 24-1,0-12-3-15,0-22-36 16,0-14 0-16,0-8 0 16,0-2 0-16,-13 6 0 15,-7 14 0-15,-10 14 0 16,-9 21 0-16,-13 7 0 15,-19 55 0-15,-16 45 0 0,0 38 0 16,14 17 0-16,29-9 0 16,30-33 0-16,14-35 0 15,8-22 0-15,29-8 0 16,32 8 0-16,39-6 0 16,37-18 0-16,-6-23 0 15,-28-13-27-15,-42-22 1 16,-33-1 10-16,-10-5 16 15,-8 0 12-15,-7-2 27 0,-11 4-21 16,-2 6-18 0,-15 8 0-16,1 12 0 0,3 0 0 15,8 30-96-15,5 38-428 16,7-4-316-16,13-5-365 0</inkml:trace>
  <inkml:trace contextRef="#ctx0" brushRef="#br0" timeOffset="533.47">2738 4081 1487 0,'0'0'656'16,"0"0"-363"-16,0 0 36 15,0 0-32-15,0 0-31 16,0 0-69-16,0 0-101 16,0-7-33-16,0 7-7 15,0 0-46-15,0 0 1 0,0 0-11 16,0 0 0-1,0 0-5-15,0 0 6 0,0 0-1 16,0-8 15-16,0-6-14 16,-2-1 5-16,-10-4-6 15,-3 1 0-15,-6 6 7 16,-5 6-7-16,-8 6 0 16,-1 10 6-16,-3 22 1 15,3 14-7-15,6 12 8 16,8 7-7-16,13 1 29 15,8-2-21-15,4-6 0 16,29-8 18-16,17-14-27 0,10-14 15 16,9-18-6-1,2-4-9-15,-7-12 24 0,-8-16-24 16,-16-4 6-16,-15 2 12 16,-11 2-3-16,-12 6 28 15,-2 6-43-15,0 6 0 16,-7 10-114-16,-9 0-357 15,1 0-499-15</inkml:trace>
  <inkml:trace contextRef="#ctx0" brushRef="#br0" timeOffset="864.71">3611 3076 1872 0,'0'0'1006'16,"0"0"-544"-16,0 0-122 0,0 0-92 16,0 0-80-16,0 0-168 15,0 0 0-15,-131 82 0 16,104 10 0-16,6 0 0 15,6 7 0-15,9-3 0 16,6-14 0-16,0 6 0 16,21-6 0-16,16-9 0 15,7-15-108-15,25-16-237 16,-11-16-287-16,-6-18-508 0</inkml:trace>
  <inkml:trace contextRef="#ctx0" brushRef="#br0" timeOffset="1301.08">4186 3212 1318 0,'0'0'1691'16,"0"0"-1054"-16,0 0-187 16,0 0-450-16,0 0 0 15,0 0 0-15,-89 157 0 16,62-67 0-16,-2 2 0 15,2-6 0-15,6-11 0 0,2-21 0 32,11-18 0-32,6-20 0 0,2-16 0 0,0-14 0 15,8-33 0-15,21-33 0 16,13-40 0-16,12-37 0 16,0 9 0-16,-15 30 0 15,-12 44 0-15,-14 44 0 16,-3 7 0-16,-2 14 0 15,1 9 0-15,1 9 0 16,0 38 0-16,3 19 0 16,1 16 0-16,4 10 0 15,0 6 0 1,2-3 0-16,2-5 0 0,0-10 0 16,1-12 0-16,-4-15 0 15,2-17 0-15,-5-16-125 0,-5-18-169 16,-7-31 33-16,-4-14-318 15,0-12-352-15</inkml:trace>
  <inkml:trace contextRef="#ctx0" brushRef="#br0" timeOffset="1461.95">4051 3579 2049 0,'0'0'697'0,"0"0"-184"15,0 0-146 1,0 0-153-16,0 0-125 0,0 0 2 31,0 0-15-31,137 22-76 0,-70-30-46 0,20-28-213 16,-18 2-561-16,-13-2-1141 0</inkml:trace>
  <inkml:trace contextRef="#ctx0" brushRef="#br0" timeOffset="1753.13">4625 2934 2051 0,'0'0'963'0,"0"0"-417"16,0 0-229-16,0 0-161 16,0 0-93-16,0 0-63 15,145 65 0-15,-76-4 0 16,2 25 0-16,-4 30 0 15,-18 27 0-15,-24 7 0 16,-25-10 0-16,-21-29 0 16,-14-31 0-16,-1-20 0 0,-2-6 0 15,-9 2 0-15,-6 5 0 16,2-3-44-16,9-12-160 0,30-22-114 16,12-10-366-16,0-14-416 0</inkml:trace>
  <inkml:trace contextRef="#ctx0" brushRef="#br0" timeOffset="1957.73">5726 3457 2129 0,'0'0'1332'0,"0"0"-1004"16,0 0-21-16,0 0-307 0,0 0 0 15,114-46 0 1,-33 38-96-16,31-3-248 0,-23 4-290 16,-20 3-398-16</inkml:trace>
  <inkml:trace contextRef="#ctx0" brushRef="#br0" timeOffset="2130.62">5790 3814 1913 0,'0'0'1176'0,"0"0"-812"0,0 0-105 16,0 0-113-16,129-14-121 15,-44-6-25-15,44-21-259 16,-17 4-403-16,-18 1-876 16</inkml:trace>
  <inkml:trace contextRef="#ctx0" brushRef="#br0" timeOffset="2255.85">7087 3766 2785 0,'0'0'961'0,"0"0"-792"16,0 0-151-16,0 0-18 15,0 0-358-15,0 0-1065 0</inkml:trace>
  <inkml:trace contextRef="#ctx0" brushRef="#br0" timeOffset="18832.54">9324 3162 2531 0,'0'0'598'0,"0"0"-516"16,0 0 93-16,0 0-10 15,0 0-96-15,0 0-46 16,0 4 1-16,0-4 4 16,0 0 50-16,0 0 9 0,0 0-3 15,0 0 68-15,2-18-152 16,3-14 0-16,1-16 0 15,6-14 0-15,-1-5 0 16,-3 1 0-16,1 12 0 16,-2 12 0-16,-4 14 0 15,-3 14 0-15,0 12 0 16,0 2 0-16,0 18 0 16,0 24 0-1,0 20 0-15,-10 14 0 0,6 13 0 16,-1 1 0-16,5-4 0 15,0-6 0-15,0-10 0 16,9-13 0-16,5-11-72 0,-10-16-254 16,-2-14-505-16,-2-12-381 15</inkml:trace>
  <inkml:trace contextRef="#ctx0" brushRef="#br0" timeOffset="19231.87">8629 3771 1416 0,'0'0'638'0,"0"0"-286"16,0 0 199-16,0 0-266 15,0 0-79-15,0 0 3 16,0 0-40-16,-15-25-26 15,15 25-16 1,0 0-127-16,17 0 0 0,30 0 0 16,47 0 0-16,68 0 0 15,74-3 0-15,29-16 0 16,-4-7 0-16,-49 1 0 0,-74 7 0 16,-49 6 0-16,-44 4 0 15,-23 4 0-15,-9 2 0 16,-6 0 0-1,-3 2 0-15,-4 0 0 16,0 0 0-16,0 0 0 0,0 0 0 16,0 0 0-16,0 0 0 15,-6 0-161-15,-12 2-676 16,0 4-1102-16</inkml:trace>
  <inkml:trace contextRef="#ctx0" brushRef="#br0" timeOffset="19666.98">9258 4145 1827 0,'0'0'867'0,"0"0"-411"0,0 0 11 16,0 0-214-16,0 0-101 15,0 0-112 1,-119 62-6-16,110-2-34 0,2 12 0 16,7 6 0-16,0 3 0 15,0-1 0-15,0-6 0 0,12-8 0 16,1-10 0-16,0-14 0 31,-1-13 0-31,-6-15-153 16,-6-14-228-16,0-10-232 15,-15-11-589-15</inkml:trace>
  <inkml:trace contextRef="#ctx0" brushRef="#br0" timeOffset="19893.56">8769 4983 1367 0,'0'0'980'15,"0"0"-597"-15,0 0 89 16,0 0-166-16,0 0-59 15,0 0-100-15,183 10-45 0,-101-18-55 16,7-6-46 0,-4 0 16-16,-6 4-17 0,-17-1-6 15,-16 6-38-15,-17 1-61 16,-13 4-31-16,-11 0-82 16,-5 0-42-16,-16 9-300 15,-9 5-404-15</inkml:trace>
  <inkml:trace contextRef="#ctx0" brushRef="#br0" timeOffset="20233.56">8907 5414 1579 0,'0'0'1065'0,"0"0"-603"15,0 0 26-15,0 0-287 16,0 0-66 0,0 0-39-16,0 0-26 0,54-62-70 15,-17 44 0-15,6 4 0 16,-1 8 0-16,-2 6 0 16,-2 6 0-16,-4 24 0 15,-6 12 0-15,-3 12 0 16,-5 8 0-16,-9 11 0 0,-1 0 0 15,-10 0 0-15,0-1 0 16,0-4 0-16,-10-6 0 16,-1-10-42-16,1-9-147 15,-2-17-83-15,3-12-217 16,3-14-356-16</inkml:trace>
  <inkml:trace contextRef="#ctx0" brushRef="#br0" timeOffset="20396.7">9010 5704 2205 0,'0'0'934'15,"0"0"-564"-15,0 0-68 16,0 0-175-16,0 0-94 16,0 0-16-16,149-22-17 15,-82 7-21-15,19-21-225 16,-11 4-486-16,-15-1-1013 0</inkml:trace>
  <inkml:trace contextRef="#ctx0" brushRef="#br0" timeOffset="20758.39">10091 4511 1817 0,'0'0'1150'31,"0"0"-599"-31,0 0-206 0,0 0-112 0,0 0-233 16,0 0 0-16,-143 99 0 16,109-37 0-16,1 4 0 15,2 1 0-15,4-9 0 16,7-12 0-16,7-16-45 16,13-28-263-1,0-2-241-15,0-14-358 0</inkml:trace>
  <inkml:trace contextRef="#ctx0" brushRef="#br0" timeOffset="20934.86">9821 4514 2163 0,'0'0'969'15,"0"0"-587"1,0 0-71-16,0 0-130 0,0 0-127 16,0 0-18-16,0 0-36 15,91 108 0-15,-49-70 0 16,3 0 0-16,2-4 0 15,13-8-248-15,-13-8-592 16,-7-12-706 0</inkml:trace>
  <inkml:trace contextRef="#ctx0" brushRef="#br0" timeOffset="21335.4">10389 4265 1028 0,'0'0'1803'15,"0"0"-1172"1,0 0-181 0,0 0-266-16,0 0-184 15,0 0 0-15,0 0 0 16,89-42 0-16,-38 58 0 16,-2 6 0-16,-6 6 0 15,-12 6 0-15,-14 6 0 16,-17 8 0-16,0 4 0 15,-33 2 0-15,-11 3 0 0,-6-5 0 16,6-6 0-16,7-12 0 16,12-8 0-16,11-14 0 15,12-6 0-15,2-6 0 16,14 0 0-16,19-4 0 16,13-10 0-16,10-2 0 15,2 0 0-15,-2 2 0 16,-7 2 0-16,-13 4 0 15,-12 4 0-15,-12 4-84 16,-10 0-95-16,-2 0-179 16,0 10-395-16,-2-2-119 0</inkml:trace>
  <inkml:trace contextRef="#ctx0" brushRef="#br0" timeOffset="21622.92">10984 4177 1927 0,'0'0'1014'16,"0"0"-400"-16,0 0-261 15,0 0-165-15,0 0-188 0,0 0 0 16,0 0 0-16,-9 34 0 16,9 12 0-16,0 8 0 15,-9 0 0-15,-2-2 0 16,-1-3 0-16,6-12 0 15,2-5 0-15,4-10 0 16,0-5 0-16,8-9 0 16,23-8-49-16,12 0-12 15,8-10-34-15,7-14-79 16,0-3-76-16,2-6-239 16,-18 4-175-16,-17 9-22 0</inkml:trace>
  <inkml:trace contextRef="#ctx0" brushRef="#br0" timeOffset="21835.65">11227 4398 950 0,'0'0'706'0,"0"0"-186"16,0 0 26-16,0 0-181 16,0 0-3-16,0 0-69 15,0 0-67-15,-47-67-98 0,47 65-128 16,0 2 0-16,0 0 0 16,0 2 0-16,0 20 0 15,0 14 0-15,11 10 0 0,0 12 0 16,0 9 0-16,-2-1 0 15,-2 2 0-15,-2-6 0 16,-3-4 0-16,-2 5 0 16,0-17-326-16,0-14-790 0</inkml:trace>
  <inkml:trace contextRef="#ctx0" brushRef="#br0" timeOffset="22293.64">12102 3258 2212 0,'0'0'880'0,"0"0"-343"15,0 0-242-15,0 0-123 16,0 0-172-16,0 0 0 16,0 0 0-16,125-34 0 15,-67 20 0-15,0 0 0 0,-4 2 0 16,-12 4-24-16,-13 2-120 15,-18 6-129-15,-18 2-103 16,-24 18-340-16,-7 2-196 0</inkml:trace>
  <inkml:trace contextRef="#ctx0" brushRef="#br0" timeOffset="22466.72">12160 3487 1358 0,'0'0'856'0,"0"0"-381"16,0 0-2-16,0 0-181 15,0 0-47-15,0 0-82 0,148-4-107 16,-86-6-49 0,3 0-7-16,-3 2-102 0,-8 0-206 15,-17 4-355-15,-17 0-350 0</inkml:trace>
  <inkml:trace contextRef="#ctx0" brushRef="#br0" timeOffset="23288.85">13856 2903 1262 0,'0'0'506'0,"0"0"-8"15,0 0-119-15,15-114 78 16,-15 90-138-16,0 8-19 15,0 6-84-15,0 8-57 16,0 2-159-16,-2 0 0 16,-11 28 0-16,-3 18 0 15,-4 18 0-15,4 13 0 16,6 7 0-16,5 2 0 16,5-8 0-16,9-9 0 15,20-15 0-15,11-17 0 16,7-15 0-1,7-19 0-15,3-3 0 0,-1-29 0 0,-5-14 0 16,-11-16 0-16,-11-9 0 16,-11-12 0-16,-16-9 0 15,-2 2 0-15,-13 6 0 16,-19 13 0-16,-3 18 0 16,-7 22 0-16,-5 20 0 15,-9 8 0-15,-1 20 0 16,1 22 0-16,-2 28-129 15,18-8-421-15,17-12-460 0</inkml:trace>
  <inkml:trace contextRef="#ctx0" brushRef="#br0" timeOffset="23587.5">14498 3025 1109 0,'0'0'1870'0,"0"0"-1182"16,0 0-421-16,0 0-105 16,0 0-162-1,0 0 0-15,0 0 0 0,0 31 0 16,0-13 0-16,0 2 0 0,0-4 0 16,0-6 0-1,0-4 0-15,0-6 0 0,0 0 0 16,0-6 0-16,0-16 0 15,0-4 0-15,0 2 0 16,2 4 0-16,-2 8 0 16,0 8 0-16,0 4-90 15,0 8-455-15,0 11-240 16,6-2-521-16</inkml:trace>
  <inkml:trace contextRef="#ctx0" brushRef="#br0" timeOffset="23989.35">14820 2863 697 0,'0'0'2030'16,"0"0"-1246"-16,0 0-409 16,0 0-165-16,0 0-210 15,0 0 0-15,0 0 0 16,137-90 0-16,-91 90 0 15,-3 10 0-15,-10 18 0 16,-11 8 0-16,-18 8-29 16,-4 6-28-16,-17 3-6 15,-23 3 20-15,-7-2 7 0,-1-4 17 16,0-6 19 0,8-10 1-16,11-10 14 0,13-11 34 15,12-8-16-15,4-5 12 16,16 0-16-16,26 0-13 15,12-14 10-15,13-2-25 16,1 2 6-16,-3 2-7 16,-11 4 1-16,-12 4-2 15,-16 2-4-15,-9 2-39 16,-13 0-22-16,-4 0-147 16,0 0-159-16,0 0-388 0,0 0-490 0</inkml:trace>
  <inkml:trace contextRef="#ctx0" brushRef="#br0" timeOffset="24461.24">15741 2948 1538 0,'0'0'949'16,"0"0"-451"-16,0 0-175 15,20-117-22-15,-20 79-127 16,0-2-90-16,0 0-7 15,-18 6-32-15,-9 8-3 16,-6 12 23-16,-9 12-65 0,-6 2 0 16,-2 22-3-16,-2 16-3 15,10 4 0-15,11 4 6 16,13-2 0-16,16-6-8 16,2-10 5-16,18-10 2 15,17-10-8-15,10-8 9 16,6 0 0-16,-2-18 0 15,-2-6 0-15,-7 2 19 16,-11 2-2-16,-7 4-17 16,-9 8 0-16,-5 4 0 0,-4 4 0 15,-2 2 0-15,0 24 0 32,3 14 0-32,-3 13 0 0,0 11 0 0,0 6 0 15,0 4 0-15,-2-2 0 16,0-6 0-16,0-10 0 15,0-10 0 1,0-15 0-16,0-11 0 0,0-12 0 16,2-8-116-1,0-18-169-15,4-14-616 0,0-6-907 0</inkml:trace>
  <inkml:trace contextRef="#ctx0" brushRef="#br0" timeOffset="24886.46">16152 2905 2114 0,'0'0'925'0,"0"0"-370"15,0 0-282-15,0 0-44 16,0 0-229-16,0 0 0 16,21-108 0-16,1 96 0 15,7 6 0-15,3 4 0 0,3 2 0 31,-2 6 0-31,1 20 0 0,-7 8 0 0,-7 8 0 16,-13 7-30-16,-7 5-11 16,-9 0-35-16,-30-2-5 15,-9 0 39-15,-6-6 14 16,0-6 28-16,12-10 2 16,13-8 59-16,16-12 43 15,13-8-26-15,11-2-25 31,39 0-53-31,34-22 0 0,7 0 0 16,12-2 0 0,1 2 0-16,-23 8 0 0,-6 0 0 15,-19 6 0-15,-22 2 0 16,-19 4 0-16,-10 2 0 16,-5 0 0-16,0 0 0 15,0 0 0-15,0 0-143 16,4 0-226-16,5 0-268 15,2 0-293-15</inkml:trace>
  <inkml:trace contextRef="#ctx0" brushRef="#br0" timeOffset="25091.04">17577 3106 2529 0,'0'0'580'0,"0"0"-502"15,0 0-78-15,0 0-295 16,0 0-915-16</inkml:trace>
  <inkml:trace contextRef="#ctx0" brushRef="#br0" timeOffset="25468.91">14965 4159 2111 0,'0'0'903'0,"0"0"-612"15,0 0 91-15,0 0-171 16,0 0-139-16,185-53-51 16,-10 21-19-16,29-4 1 15,10-2-3-15,-17 2-8 16,-35 6 7-16,-37 2 0 15,-36 8 1-15,-35 6-1 16,-21 4-31-16,-9 0 22 16,-13 4-1-16,-11 0 11 15,-9 6-48-15,-71 2-228 0,4 14-175 16,-6 4-407-16</inkml:trace>
  <inkml:trace contextRef="#ctx0" brushRef="#br0" timeOffset="25761.05">14953 4317 1640 0,'0'0'850'15,"0"0"-338"-15,0 0 22 0,0 0-254 16,0 0-146-16,0 0-52 16,0 0-37-16,75 2-26 15,50-12-19-15,51-16 0 16,28-8 0-16,2-4 0 15,-17 0 0-15,-38 4 0 16,-32 5 0-16,-34 6-15 16,-37 6 6-16,-21 7-2 15,-7 0 11 1,-9 4 23-16,-2 3-11 16,-9 0-12-16,0 3 0 15,0 0 0-15,0 0-153 16,3 6-875-16</inkml:trace>
  <inkml:trace contextRef="#ctx0" brushRef="#br0" timeOffset="25934.57">16975 4026 2780 0,'0'0'982'16,"0"0"-801"-16,0 0-28 15,0 0-153-15,0 0-176 16,0 0-1046-16</inkml:trace>
  <inkml:trace contextRef="#ctx0" brushRef="#br0" timeOffset="87999.5">2769 6922 1862 0,'0'0'700'16,"0"0"-485"-16,0 0 245 15,0 0-180-15,0 0-84 0,0 0-98 16,4-30-53 0,-4 40-9-16,0 12-26 0,0 6 5 15,0 0-15-15,0-4 0 16,0-10-6-16,5-10 5 15,11-4-4-15,1-6 5 16,6-20 1-16,-5-8 9 16,-5-2 2-16,-9 0-12 15,-4 4 0-15,-2 12 5 16,-23 12-5-16,-10 8-56 16,-34 52-233-16,4 2-368 15,5 4-360-15</inkml:trace>
  <inkml:trace contextRef="#ctx0" brushRef="#br0" timeOffset="88361.9">2443 7758 1538 0,'0'0'640'0,"0"0"-372"0,0 0 220 16,0 0-247-16,0 0-128 16,0 0-77-16,0 0-16 15,8-14-14 1,-8 36 5-16,0 2-10 0,-2 0-1 16,-2-6 2-16,4-5-2 15,0-8-11-15,0-5-5 16,6 0 7-16,9-14 9 15,1-10 1-15,-3 0 1 16,-4 0-4-16,-9 8 4 16,0 8 5-16,-11 8 11 0,-16 0 3 15,-2 20-6 1,4 10-15-16,19 16-70 0,6-10-413 16,0-8-537-16</inkml:trace>
  <inkml:trace contextRef="#ctx0" brushRef="#br0" timeOffset="88660.25">2931 7816 227 0,'0'0'2415'0,"0"0"-1945"16,0 0-192-16,0 0-89 0,0 0-156 15,0 0-24-15,0 0 9 16,0 74-17-16,25-61-1 15,0-12-30 1,2-1-9-16,-4-8 22 0,0-18 17 16,-7-10 6-16,-7-4 39 15,-9 0 35-15,0 2 31 16,-2 6-8-16,-17 10-22 16,-2 14-25-16,-8 8-55 15,-16 34-1-15,5 12-186 16,6-2-747-16</inkml:trace>
  <inkml:trace contextRef="#ctx0" brushRef="#br0" timeOffset="90132.54">5227 6956 1363 0,'0'0'329'15,"0"0"-166"-15,0 0 210 16,0 0-24-16,0 0-114 16,0 0-94-16,11-38-41 15,-11 38-13-15,0-2-20 16,0 2 7-16,0-4 5 15,0 0 0-15,0-4 16 16,0-4-50-16,0-4-30 0,0 0 30 16,0-4-24-1,0 2-2-15,0 0 25 0,0 2-8 16,2 3 6-16,0 7 21 16,-2 2 1-16,2 4 2 15,-2 4-22-15,0 28-35 16,0 39-9-16,0 35 0 15,-2 4 0-15,-2-5 1 16,-1-15 0-16,1-22 9 16,0 2-9-16,-2 2 6 15,2-18-7-15,0-19-48 16,-1-21-120-16,-1-38-150 16,-1-24-298-16,-2-15-571 0</inkml:trace>
  <inkml:trace contextRef="#ctx0" brushRef="#br0" timeOffset="90432.69">5104 6633 1322 0,'0'0'1438'0,"0"0"-1138"15,0 0-71-15,0 0 8 16,0 0-69-16,0 0-56 16,0 0-43-16,92 142-24 15,-40-88-19-15,14 5-14 16,7 3-12-16,10 2-1 0,-6 4 0 15,-8 0-29 1,-17-1-12-16,-25-1-21 0,-27-2 34 16,-14-2 29-16,-62 6 1 15,-44 5 41-15,-34-3 15 16,9-12 15-16,32-20 12 16,46-18-36-16,36-12-48 15,9 0 0-15,13-6 0 16,9-2 0-16,67-10-93 15,12-14-261-15,11-2-550 0</inkml:trace>
  <inkml:trace contextRef="#ctx0" brushRef="#br0" timeOffset="90935.43">6443 7373 2304 0,'0'0'708'16,"0"0"-477"-16,0 0 44 0,107-140-83 15,-60 78-96-15,-2-10-33 16,-8-9-28-16,-8-3-16 16,-9 2 5-16,-6 9-7 15,-10 18 8-15,-2 16 19 16,-2 19 19-16,0 16-63 15,0 4 0 1,-11 28 0-16,-13 39 0 16,-3 33 0-16,2 2 0 0,8-6 0 15,5-11 0 1,10-24 0-16,2 4 0 0,0-7 0 16,0-14 0-1,4-18 0-15,6-14 0 0,-4-12 0 16,3 0 0-16,5-20 0 15,1-16 0-15,8-4 0 16,1 2 0-16,0 4 0 0,1 12 0 16,-1 11 0-16,1 11 0 15,4 5 0-15,2 23 0 16,3 10 0-16,1 6 0 16,3 2 0-16,0-2 0 0,2-4-3 15,-2-10-80 1,2-12-95-16,3-16-143 0,21-9-328 15,-10-24-96-15,-6-1-298 0</inkml:trace>
  <inkml:trace contextRef="#ctx0" brushRef="#br0" timeOffset="91433.75">7573 7225 872 0,'0'0'1026'16,"0"0"-346"-16,0 0-168 16,0 0-182-16,-14-112-44 15,-1 95-116-15,-6 9-41 16,0 8-38-16,-6 11-91 15,-2 25 0-15,0 14 0 16,4 8 0-16,5 2 0 0,7-8 0 16,11-8 0-16,2-12 0 15,4-14 0-15,16-12 0 16,4-6 0-16,1-8 0 16,2-20 0-16,-5-6 0 15,1-6 0-15,-6 0 0 16,-3 6 0-16,-3 6 0 15,-5 12 0-15,-1 11 0 16,-1 5 0-16,3 21 0 16,2 13-3-16,2 10 3 15,5 2 0-15,1-2-6 0,6-10-51 16,-1-9 12 0,1-16 22-1,0-9 17-15,0-4 5 16,2-22 1-16,2-12 0 15,2-4 3-15,2-6 3 16,0 2 4-16,4 4 5 16,1 6-6-16,-1 11 10 15,1 13-19-15,0 12 0 16,2 4-3-16,0 27 11 16,-1 9-7-16,-5 4-1 15,-8 2-6-15,-13-2 5 16,-11-4-19-16,-2-6 14 0,-27-10 0 15,-9-6 5-15,-6-6 1 16,-5-12-53-16,11 0-254 16,15-5-633-16</inkml:trace>
  <inkml:trace contextRef="#ctx0" brushRef="#br0" timeOffset="92464.82">9973 7149 1197 0,'0'0'936'15,"0"0"-448"-15,0 0-109 16,15-103-42-16,-1 59-121 16,3-10-117-1,3-10-30-15,-2-10-30 0,0-11-14 16,-8-1 3-16,-4 0-28 16,-6 10 0-16,0 13 1 15,-14 23 16-15,-6 25 23 0,-2 15-22 16,-3 18-10-1,-2 48-8-15,5 34-2 16,11 32 2-16,7-4 9 0,4-23 4 16,0-29 16-16,15-22-19 15,3 3 2 1,5-2-12-16,-2-5 0 0,2-17-5 16,-5-19 5-16,-3-14 0 15,3 0 13-15,5-32-2 31,1-12 2-31,5-10-2 0,2-3-11 0,0 3-1 16,-4 14 0-16,-3 14 1 0,-3 16 0 16,-4 10 1-16,1 18 1 15,-3 22 8 1,2 14-9-16,-2 6-1 0,1 2 0 31,-1-8 0-31,3-11 5 16,2-17-4-16,4-14-1 15,1-12 1-15,2-6-1 16,2-24 0-16,0-15 1 16,2-6 0-16,-2-2 10 15,-2 5-11-15,-6 10 6 16,-2 16 14-16,-9 12-19 0,0 10 11 16,1 4-12-16,0 24 1 15,5 12 12-15,-1 9-13 16,1 2 0-16,2-4 0 15,-3-11 0-15,1-12-28 16,-1-14-44-16,-4-10-60 16,3-14-37-16,-1-60-169 15,1 4-476-15,-8-7-648 0</inkml:trace>
  <inkml:trace contextRef="#ctx0" brushRef="#br0" timeOffset="92590.4">10830 6649 2526 0,'0'0'812'16,"0"0"-455"-16,0 0-78 16,0 0-157-16,0 0-122 15,0 0-47-15,0 0-313 16,53 44-845-16</inkml:trace>
  <inkml:trace contextRef="#ctx0" brushRef="#br0" timeOffset="93891.07">11561 6972 1986 0,'0'0'644'0,"0"0"-328"15,0 0-30-15,0 0-133 16,-149-92-60-16,87 92-50 0,-2 24 4 16,10 18 17-16,8 10-35 15,17 4-10-15,19-1-19 16,10-10 2-16,22-9-4 16,18-13 2-16,9-19 0 15,0-4 23-15,-4-14 1 16,-7-18 81-16,-12-4 19 15,-8 0-25-15,-7 1-58 16,-4 5-41-16,-5 8 0 16,-2 4 0-16,2 8 0 15,-2 6 0-15,0 2 0 0,0 2 0 16,2 0 0 0,-2 0 0-16,5 14 0 0,-3 18 0 15,4 14 0-15,0 19 0 16,0 27 0-16,3 26 0 15,5 22 0-15,-1-10 0 16,-3-25 0-16,2-33 0 16,-5-22 0-16,-3-2 0 15,-4-2 0-15,0-3 0 16,-4-15 0-16,-25-16 0 16,-11-12 0-16,-10 0 0 15,-3-26 0-15,0-20 0 0,10-34 0 16,30-47 0-1,32-60-12-15,60-31-89 0,39-3-109 16,13 25-93-16,-29 62 20 16,-23 39 93-16,-28 37 80 15,-19 14 80-15,-11 0 30 16,-7 2 131-16,-10 0 80 16,-4 10 29-16,-6 9-99 15,-14 11-45-15,-3 11-30 16,1 1-20-16,-2 26-5 15,-1 36-26-15,2 42 3 0,11 34 10 16,7 15-27-16,5-25 14 16,0-34-15-16,5-40 0 15,3-15 2-15,4-6-2 16,-1-6 0-16,0-7-1 16,-2-18 2-16,0-2 37 15,6-26 55-15,3-16-58 16,7-11-13-16,0 2-22 15,-2 2 0-15,-2 13 0 16,-6 14 0-16,-3 14 0 16,-2 8 0-16,4 2 0 15,1 24 0-15,4 10 0 16,5 6 0-16,4 3 0 0,3-5 0 16,6-8 0-16,3-14 0 15,0-12 0-15,0-6 0 16,-4-14 0-16,-3-22 0 15,-6-13 0-15,-8-6 0 16,-5-10 0-16,-9 5 0 16,-5 8 0-16,0 14 0 15,0 16 0-15,-9 20 0 16,-3 2 0-16,-1 32 0 16,2 14 0-16,4 10 0 0,7 4 0 15,0-6 0-15,10-9 0 31,13-13-18-31,4-17-6 0,2-15 6 0,-2 0 18 16,0-21 1-16,-2-16 1 31,-4-6 14-31,2-4-4 0,-5 3-3 16,-1 8 11-16,-3 10-20 16,-3 10 0-16,0 12 0 15,3 4 0-15,1 10 0 16,8 24 0-16,1 8 0 0,1 8 0 15,-4-2 0 1,-2-4-3-16,-6-9-12 0,-4-16 9 16,-4-8 5-16,-1-11 2 15,-2 0 23-15,7-29-24 16,9-11 0-16,7-11 0 16,12-10 0-16,7-3 0 15,28-16-125-15,-14 15-530 16,-7 14-1159-16</inkml:trace>
  <inkml:trace contextRef="#ctx0" brushRef="#br0" timeOffset="96688.31">14517 6711 1582 0,'0'0'567'16,"0"0"-291"-16,0 0 59 15,0 0-177-15,0 0-74 0,0 0-51 16,0 0 60-16,-2-9 76 16,2 4-18-1,-9 3-17-15,-9 2-52 0,-6 0-19 16,-7 12 0-16,-2 15-19 15,-6 6 7-15,8 11-3 16,4 9-12-16,14 3 1 16,13 2-26-16,0-2-11 15,36-6 6-15,20-10-6 16,15-14 0 0,16-16-6-16,8-10-57 0,1-15-45 0,-7-26-78 15,-10-13-56-15,-15-12-56 16,-10-28-213-16,-8-31 152 15,-12-29 49-15,-10 11 144 16,-15 29 149-16,-9 36 17 16,0 34 276-1,0 4 209 1,-4 2-106-16,-7 4-33 16,1 14-60-16,0 13-61 15,-1 7-66-15,-3 25-110 16,-8 39-20-16,-2 45 25 15,3 35-3-15,8 12-51 0,13-23 0 16,0-35 0-16,11-36 0 16,16-12 0-16,11 2 0 15,7-6 0-15,5-8 0 16,4-20 0-16,-7-18 0 16,-5-4 0-16,-6-26 0 15,-7-12 0-15,-5-8 0 16,-4-2 0-16,-2 2 0 15,-5 12 0-15,-3 12 0 16,-6 15 0-16,0 11 0 16,-4 11 0-16,5 22 0 0,-1 16 0 15,5 3 0-15,4-2 0 16,8-6 0-16,0-12 0 16,6-14 0-16,-2-15-17 15,0-3-4-15,-8-21 21 16,-5-13-8-16,-6-12 8 15,-6-6 5-15,0-7-4 16,-4 0-2-16,-17 6-2 16,-8 9-7-16,0 16 9 15,-4 18-5-15,2 10 5 0,0 13 0 16,6 20-9 0,10 10 8-16,8 0-13 0,7-3 5 15,11-7 9-15,25-17-13 16,9-14 13-16,5-2 1 15,8-29 0-15,3-8-5 16,-5-9 5-16,-5-1 0 16,-7 5 11-16,-6 6 7 15,-7 12 10-15,-2 12-8 16,-4 12-19-16,0 0 0 16,-1 26-1-16,3 14-1 0,-3 11-1 15,-2 3-17-15,-3 0-13 16,-13-2-19-16,-6-8-21 15,0-4 27-15,-20-8 14 16,-9-6 19-16,0-10 12 16,3-6 0-16,5-10 12 15,11 0-2-15,6-6 4 16,4-16-10-16,23-6-4 16,17-8-6-16,14-2 5 15,4-4 1-15,2 4 0 16,-4 0 0-16,-10 5 2 15,-7 5-2-15,-16 2 9 0,-9 6-2 16,-9 0 29-16,-5 6-16 16,0 4 7-16,-11 8-6 15,-12 2-12-15,-6 14-6 0,-2 22-3 16,2 10 0 0,11 11 8-1,16 1-7-15,2-4 14 16,24-8-14-16,24-14 5 15,10-14-3-15,6-18-3 0,1 0 0 16,-5-26 0 0,-12-10 1-16,-7-6 14 15,-13-4-1-15,-8-1 19 0,-6 3 10 16,-5 6-43-16,-2 12 0 16,-5 12 0-16,0 12 0 15,-2 2 0-15,2 20 0 16,2 19 0-16,2 8 0 15,0 6 0-15,3-1 0 16,-1-8 0-16,0-12 0 16,0-10 0-16,-1-14-14 15,2-8 14-15,2-6-1 16,4-22 0-16,4-10 1 0,3-6 0 16,0-2 1-16,0 4 14 15,-1 8-15-15,-4 10 0 16,-3 11 0-16,-6 13 0 15,3 0 0-15,1 17 0 16,3 15 0-16,3 8 0 16,2 0 0-16,9 0 0 15,4-6 0-15,8-10 0 16,5-12 0-16,4-12-14 16,-2 0-1-16,1-22 14 15,-3-8 1-15,-11-6 0 0,-6-4 0 16,-12-4 0-16,-8 1 0 15,-9 3 1-15,0 8-1 16,-2 10 13-16,-13 14 3 16,-6 8-16-16,2 16 0 15,3 23 0-15,5 7 0 16,9 6 0-16,2-6-6 16,15-8 5-16,21-12 1 15,6-16-7-15,7-10 6 16,2-2-4-16,-1-22 5 15,-4-8 0-15,-4-5 0 16,-3 1 6-16,-4 4 8 16,-1 6-14-16,-5 11 0 0,-3 6 0 15,-4 9 0 1,1 0 0-16,-7 20-11 0,-3 10 10 16,-7 5-16-16,-6 1-31 15,0-2-14-15,0-4 13 16,-15-6 32-16,-3-8 10 15,3-8 7-15,3-6 4 16,8-2 13-16,4-6 2 16,11-18-8-16,25-8-11 15,14-8 0-15,15-7-1 0,3-3-20 16,-6 2 20 0,-9 2-17-16,-17 4 18 0,-19 8 6 15,-17 8 1-15,0 8 29 16,-26 10 3-16,-10 8-10 15,-2 0 5-15,5 12-20 16,11 14-8-16,15 4 1 16,7 4-7-16,20 2 0 15,25 0-1-15,10-4-6 16,6-2 7-16,-3-2-30 16,-8-1-18-16,-14-3 14 15,-16-2-5-15,-18-4 29 16,-2-2 10-16,-29 0 1 0,-15-4 24 15,-5-2-25-15,-16-4-14 16,12-4-198-16,13-2-678 0</inkml:trace>
  <inkml:trace contextRef="#ctx0" brushRef="#br0" timeOffset="98126.66">19655 6354 1942 0,'0'0'686'16,"0"0"-349"-16,0 0-43 15,0 0-71-15,0 0-106 16,-133 59-36 0,95-1 13-16,5 8-29 0,8 2 2 15,19-4-44-15,6-6-22 16,26-11 17-16,23-15-17 16,18-16 4-16,7-16-5 15,-1 0 0-15,-4-25 13 0,-9-11-13 16,-13-5 0-1,-13-8 7-15,-15-3-6 0,-7 0 16 16,-12 4-16-16,0 12 0 16,0 14 22-16,-16 20-13 15,1 4-2-15,-4 34-8 16,9 16-3-16,10 8 2 16,0 2 1-16,24-6-6 15,18-9 5-15,14-18-4 16,2-14 4-16,0-15-5 15,-7 0-2-15,-8-29 8 16,-10-8 6-16,-9-6-5 0,-4-5 15 16,-6 0-16-16,-5 6 2 15,-3 10 19-15,-4 16 10 16,1 14-16 0,-3 2-15-16,2 30 0 0,2 14 0 15,4 6 0-15,5-2 0 16,3-6 0-16,1-12-21 15,3-13-2-15,0-15 14 16,2-2 9-16,1-19 8 0,1-11-8 16,3-6-1-1,-1-2 0-15,-1 2 2 0,-3 6 12 16,-1 10-7-16,-8 10 4 16,-2 10-1-16,0 0-9 15,0 20 0-15,3 12 8 16,3 6-8-16,8 2 0 15,6-1 0-15,9-12 0 16,3-9 0 0,3-13 0-16,2-5 0 0,-7-23 0 15,-1-14 0-15,-6-14 0 16,-3-9 0-16,-4-10 0 16,0-28 0-16,-1-29 0 0,-7 9 0 15,-9 14 0-15,-10 22 0 16,0 38 0-1,0 9 0-15,-8 16 0 0,-4 19 0 16,-3 43 0-16,-1 55 0 31,9 39 0-31,7 14 0 0,7-25 0 16,20-38 0-16,2-38 0 16,2-14 0-16,9-4 0 15,5-10 0-15,3-8 0 16,0-14 0-16,-4-14 0 15,-8-20 0-15,-3-12 0 16,-3-4 0-16,-4-4 0 0,-2 4 0 16,-6 10 0-16,-3 11 0 15,-3 18 0-15,-5 11 0 16,1 4 0-16,4 28 0 16,-1 10 0-16,0 10 0 15,3 2 0-15,-2-2 0 16,2-10-32-16,2-10-22 15,-3-14 21-15,0-11 17 16,0-7-2-16,3-11 17 16,5-14 1-16,0-12 0 15,6-5 8-15,2-2-8 16,0 0 6-16,0 6 3 16,-6 6-9-16,-4 10 9 0,-3 10 4 15,-5 9 5-15,1 3-3 16,-3 7-9-16,1 19-4 15,4 6 1-15,-1 2-3 16,1 2-1-16,1-4-22 16,3-6-13-16,4-10 15 15,1-8-48-15,6-8-40 16,0 0-49-16,8-44-50 16,-6 0-329-16,-6-2-373 0</inkml:trace>
  <inkml:trace contextRef="#ctx0" brushRef="#br0" timeOffset="99654.73">22423 6407 1347 0,'0'0'408'0,"0"0"117"0,0 0-217 16,0 0-11-16,-125-75-74 15,85 75-82-15,3 0-14 16,-4 18-40-16,3 17 18 15,9 9-12-15,9 6-42 16,13 0-5 0,7 0-22-16,9-8-16 0,25-8 8 15,8-14-16-15,10-11 9 16,0-9-9-16,-4-7 1 16,-9-23 14-16,-12-8-14 0,-6-6 11 15,-10-4 18 1,-5-1 5-1,-6 6 5-15,0 7-4 0,0 11 3 0,0 13 33 16,0 12-72-16,0 4 0 16,0 29 0-16,0 10 0 15,0 12 0-15,12-1 0 16,17-4 0-16,11-12 0 16,8-12-8-16,6-18-28 15,4-8 18 1,-2-20-5-16,-10-26 23 0,-3-14 6 0,-8-27-6 15,-6-29 27-15,-4-30-17 16,-10-8-1-16,-10 23 8 16,-5 39-17-16,0 40 16 15,0 24-16-15,-13 8 0 16,-1 18 0 0,-4 4 0-16,-2 64 0 0,3 48 0 15,12 38 0 1,5 7 0-16,13-27 0 0,19-41 0 0,-1-39 0 15,6-14 0 1,9-6-15-16,2-8-17 0,6-8 4 16,-5-16 20-16,-9-4 7 31,-9-26 1-31,-4-8 12 16,-8-6 9-16,-2 0 0 15,-7 2 9-15,0 9-30 16,-4 15 0-16,-1 12 0 15,-3 6 0-15,2 22 0 16,3 19 0-16,2 7 0 16,4 6 0-16,5-4 0 15,6-10 0-15,5-12 0 0,4-14 0 16,6-14 0-16,1 0-3 16,2-22 3-16,-1-14 0 15,-6-12 3-15,1-10-3 16,-5-14 0-16,2-25 0 15,1-27 0-15,-10 8 0 16,-9 11 0-16,-9 19 0 16,-6 30 0-16,0 4 0 15,-12 12 0-15,-1 26 0 16,-5 14 0-16,-5 50 0 16,2 42 0-16,4 37 0 15,9-3 0-15,8-22 0 16,0-30 0-16,20-24 0 0,11-2 0 15,9 1 0-15,10-11 0 16,-2-16 0-16,-1-18 0 16,-7-4 0-16,-6-10 0 15,-8-18 0-15,-1-6 0 16,-8-2 0-16,2 4 0 16,-9 5 0-16,-1 15 0 15,-6 12 0-15,-1 8 0 16,-2 27 0-16,2 11-3 15,5 4-2-15,8-2 4 16,8-8-40-16,8-12-10 0,4-14 23 16,1-14 13-16,2 0 15 15,-4-20-1-15,-5-12 2 16,-5-6 28-16,2-2 13 16,-1-2-6-16,-2 3 1 15,-3 7-37-15,-5 10 0 16,-6 12 0-16,-4 10 0 15,-5 10 0-15,0 30 0 16,0 20 0-16,0 17 0 16,0 13 0-16,0 4 0 15,0 2 0-15,0-1 0 16,0-5 0-16,15-12 0 0,3-8-14 16,4-17-77-16,3-16-140 15,-3-16-11-15,-1-17-18 16,-11-19-258-16,-5-17-81 15,-5-8-256-15</inkml:trace>
  <inkml:trace contextRef="#ctx0" brushRef="#br0" timeOffset="100054">20783 6280 523 0,'0'0'2183'16,"0"0"-1556"-16,0 0-314 15,169-76-70-15,-20 48-160 16,57-4-83 0,-26 6-192-16,-33 10-838 0</inkml:trace>
  <inkml:trace contextRef="#ctx0" brushRef="#br0" timeOffset="100921.4">23632 5921 1750 0,'0'0'812'16,"0"0"-208"-16,0 0-118 16,0 0-263-16,0 0-121 15,0 0-52-15,170-62-49 16,-95 50 8-16,2 4-9 15,-6 4-72-15,-9 4-236 0,-17 0-486 16,-21 0-1012-16</inkml:trace>
  <inkml:trace contextRef="#ctx0" brushRef="#br0" timeOffset="101699.51">13428 9368 436 0,'0'0'1434'0,"0"0"-925"15,0 0-132-15,0 0 156 16,-149-84-239-16,111 30-86 15,-7-26-104-15,-8-35-61 16,-7-37-19-16,0-20 2 16,12-7-10-16,22 3 1 15,23 17-8-15,3 27 1 16,14 30 1-16,6 38-11 16,4 21-11-16,5 9 11 15,5 10-9-15,1 16 9 16,-6 10-30-16,-13 40-1 15,-16 20-5-15,-6 17-30 16,-46 5 30-16,-19 2 24 0,-11-2 3 16,-3-3 9-16,9-8 1 15,21-8 8-15,21-9 1 16,28-14-10-16,8-12-1 16,58-11 1-16,51-19 0 15,45-13 7-15,-2-21-6 16,-24-2 7-16,-44 8-8 15,-33 8-135 1,12-12-111-16,-14 4-348 0,-6 2-329 16</inkml:trace>
  <inkml:trace contextRef="#ctx0" brushRef="#br0" timeOffset="101935.06">14197 7806 1949 0,'0'0'753'0,"0"0"-216"16,0 0-35-16,6-112-147 16,-6 112-355-16,0 8 0 15,0 56 0-15,-8 42 0 16,8 30 0-16,0-3 0 16,0-27 0-16,2-35 0 15,9-21 0-15,2 0 0 16,3-4 0-16,13-20-327 15,-5-18-424-15,-1-8-252 0</inkml:trace>
  <inkml:trace contextRef="#ctx0" brushRef="#br0" timeOffset="102863.75">14460 7870 1610 0,'0'0'826'16,"0"0"-170"-16,0 0-127 15,0 0-308-15,0 0-110 16,0 0-15-16,-9 115-49 15,9-45-47-15,0 2 0 16,0-2 0-16,0-7 0 16,0-12 0-16,9-12 0 15,0-15 0-15,-1-12-39 0,1-12 22 16,1-4 16 0,5-31 1-16,5-11 3 0,5-10-3 15,2 2 1-15,-1 6 19 16,-2 16-19-16,-5 12 31 15,-7 16-32-15,0 4 0 16,-1 10 0-16,2 22 0 16,1 6 0-16,-1 6 0 15,3 1 0-15,1-8 0 16,6-8 0-16,-1-9-12 16,3-11 11-16,-1-9-11 15,0 0 12-15,-1-19 9 0,-4-12-8 16,0-3-1-16,-5-4 1 15,-4 4-1-15,-5 6 14 16,-3 8-14-16,0 12 0 16,-2 8 0-16,2 0 0 15,0 24 0-15,6 14 0 16,0 4 0-16,5 4 0 16,8-6 0-16,1-8 0 15,4-11 0-15,3-11-12 16,0-10 12-16,2 0-1 15,-4-22 1-15,0-10-4 0,-2-6 4 16,-3-5 0 0,-2 3 17-16,-4 2-17 0,-3 8 0 15,-7 12 0-15,2 14 0 16,-6 4 0-16,0 14 0 16,2 22 0-16,1 10 0 15,3 5 0-15,6-3 0 16,6-6 0-16,2-14 0 15,5-12 0-15,0-14-12 16,0-2 12-16,-3-16 1 16,-2-14 10-16,1-6-11 0,-3-4 0 15,-5-6 0 1,1-1 0-16,-7 3 0 0,-5 8 0 16,-4 6 0-16,0 12 0 15,0 10 0-15,0 6 0 16,0 2 0-16,-4 2 0 15,-5 12 0-15,5 0 0 16,-1 0 0-16,5-2 0 16,0-2 0-16,0-2 0 15,0 0 0-15,0-2 0 0,0 0 0 16,5 2 0 0,-1 2 0-16,-2 4 0 15,3 2 0-15,1 8 0 0,1 6 0 16,4 9 0-16,2 2 0 15,6 6 0-15,2-1 0 16,2-4 0-16,-3-6 0 16,-5-8 0-16,-11-8-71 15,-4-6-73-15,-57-6-46 16,-5-2-170-16,-12-4-653 0</inkml:trace>
  <inkml:trace contextRef="#ctx0" brushRef="#br0" timeOffset="103195.32">14072 7971 2072 0,'0'0'782'15,"0"0"-401"-15,0 0 112 16,129-75-262-16,-62 51-94 15,13 2-137 1,49-14 0-16,-17 8-104 0,-10 2-740 0</inkml:trace>
  <inkml:trace contextRef="#ctx0" brushRef="#br0" timeOffset="104559.56">16686 7993 1731 0,'0'0'709'0,"0"0"-129"15,0 0-120 1,-31-105-149-16,31 73-113 0,8 0-91 16,19 2-107-16,9 6 0 15,5 10 0-15,5 14 0 16,3 4 0-16,-3 36 0 15,-2 16 0-15,-3 15 0 16,-10 5 0-16,-8-6 0 16,-10-8 0-1,-5-14 0-15,-5-14-20 0,-3-16 10 0,0-14 10 16,0-4 3-16,0-16 24 16,0-22-27-16,0-12 0 15,2-10 0-15,7-7 0 16,7 4 0-16,2 3 0 15,1 15 0 1,2 15 0 0,1 20 0-16,1 10 0 0,0 20 0 15,2 23 0-15,-2 8 0 16,-6 6 0-16,-3-2 0 0,-6-6 0 16,-5-11-23-1,-1-14-16-15,-2-10 18 0,0-12 21 16,0-2 3-16,2-16 11 15,5-16-1-15,2-8 14 16,6-8-16-16,6 2-4 16,3 2 1-16,7 9-8 15,3 15 0-15,3 12 0 16,1 8 0-16,1 13 0 16,-2 18 0-16,-3 10 0 15,-3 3-21-15,-2-4-24 16,-4-4-23-16,-2-8-35 0,0-10 49 15,-1-12 36-15,3-6 5 16,2-6 13-16,1-20 6 16,3-8 13-16,4-8 25 15,-2-4 2-15,-2-3-7 16,-4 8 14-16,-8 6-13 16,-7 13 4-16,-8 12-13 15,-4 10-31-15,0 14 0 16,-11 26 0-16,-7 14 0 15,2 11 0-15,10-3 0 16,6-4 0 0,8-12 0-16,26-14 0 15,11-16 0-15,1-12-3 0,-1-4-3 0,-11-18 0 16,-14-12 12-16,-14-8-6 16,-6-6 9-16,-6-4-9 15,-19 2 0-15,-2 4 0 16,1 10 0-16,5 6 0 15,10 12 0-15,5 3 0 16,6 5 0-16,2 2 0 16,21-4 0-16,12-2 0 15,5 2 0-15,2 0 0 0,3 6 0 16,-7 2 0 0,-3 6 0-16,-4 20 0 0,-4 13 0 15,-4 9 0-15,-3 4 0 16,-3-3 0-16,-3 0-30 15,-5-11-11-15,-3-10-14 16,-3-10 16-16,1-8 38 16,2-10-5-16,10 0 6 15,11-10 23-15,11-14-14 16,11-8 9-16,9-4-16 0,-1-8 4 16,2-2-5-1,-10-4 0-15,-9 0-1 16,-11 0 24-16,-15 3-13 0,-14 5 25 15,0 10 5-15,-27 12-41 16,-12 16 0-16,-7 4 0 16,-6 36 0-16,8 22 0 15,9 12 0-15,14 6 0 16,21 1 0-16,9-9 0 16,38-10 0-16,20-16 0 15,18-18 0-15,8-18 0 16,1-6 0-16,20-54-248 15,-28-2-540-15,-18-5-1754 0</inkml:trace>
  <inkml:trace contextRef="#ctx0" brushRef="#br0" timeOffset="105563.38">20330 7642 2167 0,'0'0'715'0,"0"0"-376"16,0 0 121-16,0 0-319 0,0 0-78 16,0 0-47-16,0 0-5 15,69 144 13 1,-44-85-24-16,0-8 12 0,2-8-12 15,2-14 0-15,-5-11 0 16,0-11-6-16,-4-7 6 16,-1-8 5-16,-2-20-4 15,1-11 10-15,2-2 10 16,0-6-3-16,0 3 6 16,-2 10-17-16,-4 10 4 15,-4 12 8-15,-1 12-19 16,1 0 7-16,0 26-1 15,3 14-5-15,3 6 2 0,3 4-3 16,-2-3 0-16,3-7 0 16,-2-10-30-16,2-12 22 15,-2-16 1-15,2-2 7 16,0-16 14-16,5-16-14 16,-2-7 15-16,4-1 8 15,-2 2-10-15,-2 8-13 16,-8 10 0-16,-1 12 0 15,-6 8 0-15,3 2 0 16,3 22 0-16,1 10 0 16,5 4 0-16,1 0 0 0,0-5 0 15,0-11 0-15,-5-10-33 16,-3-12 0-16,-5-2 24 16,-3-24 9-16,0-9 0 15,-1-2 19-15,3 0-6 16,1 9 5-16,6 8 7 15,1 10-25-15,6 10 0 16,1 4 0-16,4 22 0 0,1 4 0 16,2 2 0-16,2-6 0 15,1-9 0-15,-1-13 0 16,2-4 0-16,0-29 0 16,-4-13 0-16,-2-12 0 15,-4-10 0-15,-5-4 0 16,-3-4 0-16,-6 4 0 15,-2 5 0-15,-5 15 0 16,-2 20 0-16,0 22 0 16,0 12 0-16,0 58 0 15,0 55 0-15,0 49 0 16,29 18 0-16,13-1 0 16,8-25 0-16,-15-47 0 0,-10-29 0 15,-10-28 0-15,-11-18 0 16,-4-8-137-16,0-14-172 15,-15-14-37-15,-34-38-343 16,5-20-21-16,3-10-182 0</inkml:trace>
  <inkml:trace contextRef="#ctx0" brushRef="#br0" timeOffset="107224.72">21855 7557 1840 0,'0'0'947'0,"0"0"-430"16,0 0-207-16,0 0-96 15,0 0-88-15,156-51-72 16,-110 80-19-16,1 10-28 0,-9 11 4 16,-13 4-11-16,-17 4-6 15,-8-2-30-15,-18-3-3 0,-26-8 15 16,-10-8 24-16,-4-11 0 16,8-11 0-16,9-8 7 15,21-7-7-15,20 0 0 31,9-25-15-31,58-11-88 0,11 0-25 0,18-4-32 16,6 0-17-16,-19 8 29 16,-6 0 68-16,-23 6 80 15,-27 6 27-15,-23 8 216 16,-4 8 25-16,-31 4-95 0,-11 2-62 16,-3 22-47-1,1 12-43-15,8 6-10 0,16 2-11 16,16-1 1-16,4-7 5 15,27-8-6-15,19-10 0 16,14-13 0-16,2-5-17 16,-1-7 8-1,-12-22 8 1,-11-8-4-16,-12-8 4 16,-15-5 1-16,-9 0 0 15,-2 4 4-15,-4 6 4 16,-11 12-5-16,-1 7-2 0,7 12 8 15,5 4 18 1,4 5-27-16,0 0 0 0,23 10 0 16,8 9 0-16,9 2 0 15,4 6 0-15,5 1 0 16,3 2 0-16,-6 4 0 16,-4 2 0-16,-6 3 0 15,-12-6 0-15,-10-3 0 16,-14-6 0-16,0-7 0 15,-27-8 0-15,-6-9-3 16,-5 0 3-16,5-12 3 16,8-16-3-16,16-8 0 0,9-8 0 15,29-6-19-15,29-6-3 16,16-2-65-16,10 2-56 16,-2 3-11-16,-7 8 7 15,-16 6 42-15,-16 5 63 16,-14 4 42-16,-16 0 12 15,-9 2 63-15,-4 4 18 16,0 4 21-16,0 8 16 16,-9 8 13-16,-4 4-50 15,-5 18-34-15,0 28-59 16,-1 34 0-16,12 33 0 0,7-3 0 16,2-8 0-1,34-18 0-15,10-28 0 0,16-3 0 16,17-10 0-16,4-21 0 15,-2-22 0-15,-2-3 0 16,-15-31 0-16,-10-12 0 16,-14-9 0-16,-11-3 0 15,-14-2 0-15,-8 6 0 16,-7 10 0-16,-3 16 0 16,-20 16 0-16,-11 12 0 15,-9 16 0-15,-1 24 0 16,-1 10 0-16,10 6 0 15,8 0 0-15,12-6 0 0,15-7 0 16,0-15 0-16,8-10 0 16,17-14 0-16,2-4 0 15,2-8 0-15,-2-16 0 16,-4-6 0-16,0-2 0 16,-3 0 0-16,-5 3 0 15,-1 5 0-15,-5 12 0 16,-3 8 0-16,-1 4 0 0,-1 8 0 15,1 18 0 1,2 9 0-16,-1 2 0 0,5 2 0 16,1-7 0-16,-1-8 0 15,0-10 0-15,2-10 0 16,0-4 0-16,3-2 0 16,5-20 0-16,0-4 0 15,4-2 0-15,0-3 0 16,-3 4 0-16,-2 4 0 15,-4 7 0-15,-5 8 0 16,-3 8 0-16,-2 0 0 16,0 11 0-16,-2 14 0 15,1 8 0-15,3 4 0 0,2-2 0 16,5-6-64-16,1-7-20 16,1-9 39-16,4-13 45 15,-1 0-11-15,4-13 11 16,3-9 24-16,2-6-4 15,2 2 5 1,0 1-13-16,2-1-12 0,-4 3 3 16,-2 1-3-16,-4 6-1 15,-8 0 0-15,-3 6 2 16,-8 0 7 0,0 2-6-16,1-2-1 0,1-6 4 15,4-6-5-15,1-10 0 0,4-12-1 16,1-8 2-16,-3-5 5 15,-2 6-5-15,-4 12 47 16,-5 21 2-16,-2 18-50 16,0 18 0-16,0 36 0 15,0 17 0-15,0 11 0 16,0 0 0-16,0-8 0 16,2-16 0-16,3-15 0 15,-1-20 0-15,-4-13 0 0,2-10 0 16,1 0 0-16,4-23 0 15,6-12 0 1,9-7 0-16,9-6 0 16,9 2 0-16,5 2 0 0,-5 12 0 15,-5 12 0-15,-12 12-93 16,-23 8-267-16,-14 8-293 16,-17 8-412-16</inkml:trace>
  <inkml:trace contextRef="#ctx0" brushRef="#br0" timeOffset="107429.68">22653 7626 2415 0,'0'0'883'15,"0"0"-541"1,0 0-147-16,193-40-141 0,-70 29-54 15,24-3-221-15,-40 3-425 16,-49 3-636-16</inkml:trace>
  <inkml:trace contextRef="#ctx0" brushRef="#br0" timeOffset="107670.28">20507 7614 2659 0,'0'0'767'0,"0"0"-533"16,0 0-47-16,0 0-187 15,0 0-34-15,0 0-320 16,0 0-832-16</inkml:trace>
  <inkml:trace contextRef="#ctx0" brushRef="#br0" timeOffset="108566.59">27488 7441 2227 0,'0'0'604'0,"0"0"-237"16,0 0 15-16,0 0-178 15,0 0-104-15,-135-98-23 16,82 98-40-16,-8 6-10 15,2 26-14-15,1 16-12 16,4 11 6-16,15 3-7 16,16-4 0-16,19-8 0 15,4-16 6-15,24-12-6 16,16-18 0-16,9-4 1 16,0-16 11-16,-2-16-12 15,-9-8 31-15,-7-2-31 16,-8-3 0-16,-10 5 0 0,-7 7 0 15,-6 8 0-15,0 13 0 16,0 12 0-16,-4 4 0 16,-7 26 0-16,1 14 0 15,6 5 0-15,4-1 0 16,10-6 0-16,18-10 0 16,8-18 0-16,2-14 0 15,0 0 0-15,-5-24 0 16,-2-12 0-16,-4-4 0 15,-2-4 0-15,-3-2 0 16,0-1 0-16,2 7 0 16,1 8 0-16,2 10 0 15,2 16 0-15,2 6 0 0,5 10 0 16,1 24 0 0,3 10 0-16,-1 11 0 0,-8 0 0 15,-12 2 0-15,-11-7 0 16,-8-6 0-16,-14-8 0 15,-26-6 0-15,-18-6 0 16,-64 6 0-16,12-6-263 16,-5 1-864-16</inkml:trace>
  <inkml:trace contextRef="#ctx0" brushRef="#br0" timeOffset="109986.93">19235 9457 2015 0,'0'0'655'0,"0"0"-331"15,0 0 59-15,-83-115-79 0,38 97-115 16,-8 18-67 0,-7 4-18-16,-7 42-104 0,-5 34 0 15,20 5 0-15,13 9 0 16,30-4 0 0,18-21 0-16,56-3 0 0,51-28 0 15,35-36 0-15,-4-4 0 16,-28-34-29-16,-46-5-11 15,-35 7 5-15,-5-9 25 16,-8-6 10-16,-11 1 1 16,-14 6 8-16,0 18 27 15,-25 18-3-15,-2 6 2 0,2 38-35 16,8 18 0-16,12 14 0 16,5 3 0-1,31-7 0-15,23-14 0 0,12-16 0 16,6-20 0-16,-3-16 0 15,-11-4 0-15,-16-26 0 16,-17-8 0 0,-19-9 0-16,-6-4 0 0,-17-2 0 15,-19 1 0-15,-11 8 0 0,-2 14 0 16,-4 16 0 0,1 14 0-16,5 18 0 0,7 24 0 15,11 8 0-15,19 2 0 16,10-3 0-1,13-12 0-15,24-8 0 0,13-15 0 16,6-14 0-16,-3 0 0 16,0-21 0-16,-4-10 0 15,-7-6 0-15,-3-3 0 16,-11 0 0-16,-5 6 0 16,-7 8 0-16,-8 14 0 15,-3 12 0-15,-3 0 0 16,2 28 0-16,6 10 0 0,3 8 0 15,7-1 0 1,7-8 0-16,2-11 0 0,-1-12 0 16,3-11 0-16,-2-3 0 15,0-14 0-15,2-18 0 16,6-7 0 0,3-6 0-16,2-4 0 0,1 3 0 15,-4 4 0-15,-1 12 0 16,-9 14 0-16,-6 16 0 15,-6 0 0-15,-8 26 0 16,-4 18 0-16,-3 6 0 16,-2 6 0-16,2-5 0 0,2-9 0 15,5-15 0-15,1-10 0 16,0-15 0-16,3-2 0 16,3-14 0-16,7-17 0 15,2-5 0-15,6-8 0 16,4 0 0-16,1 4 0 15,-3 6 0-15,-4 10 0 16,-6 12 0 0,-8 8 0-16,-1 4 0 15,-6 10 0-15,5 16 0 16,3 6 0-16,4 4 0 16,9-2 0-16,4-3 0 0,6-13 0 15,3-13-32-15,-2-5-19 16,-5-9 30-16,-6-19 9 15,-4-7 12-15,-5-7 9 16,-7-4-7-16,-3-2 29 16,-4 0 14-16,-4 2-16 15,1 12-29-15,-3 9 0 16,0 17 0-16,0 8 0 16,0 19 0-16,0 31 0 15,0 34 0-15,4 34 0 0,7 29 0 16,1 5 0-16,-4-26 0 15,-1-33 0-15,-7-35 0 16,0-10 0-16,0-4-44 16,0-4-56-16,-5-8-67 15,-5-22-7-15,-2-10-9 16,1-34-332-16,4-12-129 16,5-6 59-16</inkml:trace>
  <inkml:trace contextRef="#ctx0" brushRef="#br0" timeOffset="110868.56">21324 9505 1000 0,'0'0'937'0,"0"0"-315"0,0 0-170 16,0 0-187-16,0 0-101 15,132-59-50-15,-90 98-48 16,-4 7-40-16,-5 4-13 16,-13 0-13-16,-13-8-40 15,-7-4 11-15,-17-10 11 16,-24-10 18-16,-3-6 4 15,2-7-3-15,5-5-1 16,16 0 0 0,21-7 0-16,6-9-49 0,40-4-97 15,26-6-78-15,16-2-104 16,7-4 23-16,1-4 174 16,-11-2 131-16,-12 2 48 0,-21-2 252 15,-21 4 66-15,-18 2-36 16,-13 5-18-16,0 8-111 15,-29 8-56-15,-9 11-145 16,-7 4 0-16,-4 31 0 16,0 13 0-16,7 10 0 15,11 0 0-15,15-4 0 16,14-10 0-16,2-14 0 16,27-14 0-16,10-16 0 15,8 0 0-15,-3-20 0 16,-2-12 0-16,-6-6 0 0,-6-4 0 15,-5 0 0-15,-5 0 0 16,-3 8 0-16,-3 9 0 16,-3 14 0-16,-1 11 0 15,2 0 0-15,-1 18 0 16,1 14 0 0,2 4 0-16,-3 4 0 0,-1-6 0 15,-1-6 0-15,0-10 0 16,2-10 0-16,0-8 0 15,7 0 0-15,5-18 0 16,8-10 0-16,7-6 0 0,5-4 0 16,0 1 0-16,-1 4 0 15,-3 8 0-15,-8 14 0 16,-10 8 0-16,-5 3 0 16,-5 18 0-16,-3 18 0 15,1 9 0-15,7 3 0 16,7-4 0-16,14-8 0 15,6-12 0-15,11-14 0 16,3-10 0 0,-1-10 0-16,-3-20 0 0,-9-8 0 15,-6-6 0-15,-9-2 0 0,-7-2 0 16,-9-1 0-16,-7 5 0 16,-4 10 0-16,0 12 0 15,-21 16 0-15,-8 6 0 16,-5 22 0-1,1 20 0-15,4 10 0 0,11 5 0 16,15-3 0-16,3-6 0 16,32-12 0-16,17-14 0 15,18-14 0-15,12-8-177 16,40-22-203-16,-22-12-330 0,-10 0-189 16</inkml:trace>
  <inkml:trace contextRef="#ctx0" brushRef="#br0" timeOffset="111232.07">23609 9428 1487 0,'0'0'860'31,"0"0"-228"-31,0 0-128 0,0 0-171 0,0 0-53 31,0 0-280-31,0 0 0 16,4-14 0-16,-22 36 0 16,-9 10 0-16,-4 13 0 15,2 1 0-15,5 2 0 16,6-6 0-16,11-8 0 0,7-8 0 15,0-12 0 1,20-6 0-16,9-8 0 0,6 0 0 16,6-14 0-16,1-10 0 15,-2-8 0-15,-4-6 0 16,-5-10 0-16,-9-10 0 16,-8-10 0-16,-8-25 0 15,-6-21 0-15,-4 5 0 16,-14 15 0-16,-4 22 0 15,0 30 0-15,-1 14 0 16,-4 14 0-16,2 14 0 0,2 40 0 16,0 22 0-16,5 17 0 15,7 8 0-15,9 0 0 16,2 5-59-16,9-19-686 16,11-26-1088-16</inkml:trace>
  <inkml:trace contextRef="#ctx0" brushRef="#br0" timeOffset="111593.79">24627 8787 2357 0,'0'0'779'15,"0"0"-265"-15,0 0-184 16,0 0-214-16,0 0-116 16,0 0 0-16,-60 140 0 15,68 2 0-15,19 11 0 0,2-25 0 16,-6-32 0-16,-10-35 0 15,-7-15 0-15,-4 0 0 16,-2-2 0-16,0-4 0 16,-4-18 0-16,-23-16-228 15,-21-18-337-15,0-22-356 16,6-8-5-16</inkml:trace>
  <inkml:trace contextRef="#ctx0" brushRef="#br0" timeOffset="111932.79">24399 9388 825 0,'0'0'910'16,"0"0"-267"-16,0 0-51 15,0 0-240-15,72-118-66 0,-24 98-85 16,12 4-96 0,3 4-48-16,3 6-25 0,-3 2-32 15,-9 4 8-15,-9 0-8 0,-14 2 1 16,-14 16 4-16,-10 6-5 16,-7 10 0-16,0 6 6 15,0 2-6-15,-3 0 0 16,3-6 0-16,7-7 1 31,22-11 3-31,10-12-4 16,5-6 1-16,1-6 14 0,-3-20 10 15,-9-9 2-15,-6-5-27 16,-12-4 0-16,-10-6 0 16,-5-2 0-16,0 0 0 15,-24 4 0-15,-10 9 0 16,-9 14 0-16,-5 14 0 15,-20 15-195-15,16 23-554 16,11 0-1685-16</inkml:trace>
  <inkml:trace contextRef="#ctx0" brushRef="#br0" timeOffset="112422.42">26400 8510 1430 0,'0'0'1591'0,"0"0"-1039"16,0 0-249-16,0 0-83 16,0 0-220-16,-56 158 0 0,25-45 0 15,-1-5 0 1,7-16 0-16,4-26 0 0,1 1 0 15,5-5 0-15,5-20 0 16,6-18 0-16,4-18 0 16,0-6 0-16,0-24 0 15,11-22 0-15,9-14 0 16,9-29 0-16,12-31 0 16,5-32 0-16,6-9 0 15,-10 29 0-15,-13 42 0 16,-13 49 0-16,-8 23 0 15,1 13 0-15,-3 5 0 16,6 23 0-16,3 48 0 0,8 45 0 16,8 31 0-16,2-7 0 15,1-26 0-15,-7-38 0 16,-5-20 0-16,2 5 0 16,3-1 0-16,-3-2 0 15,-5-18 0-15,-11-16-68 16,-8-18-257-16,-24-20-35 15,-18-18-502-15,-8-10-220 0</inkml:trace>
  <inkml:trace contextRef="#ctx0" brushRef="#br0" timeOffset="112564.32">26331 8995 1011 0,'0'0'941'0,"0"0"-422"16,0 0 29 0,0 0-214-16,0 0-75 15,0 0-70-15,0 0-48 0,185-12-66 16,-31 12-63-16,-7 0-12 15,-7-10-99-15,-47-6-361 16,-37 0-661-16</inkml:trace>
  <inkml:trace contextRef="#ctx0" brushRef="#br0" timeOffset="112769.37">27790 9150 2680 0,'0'0'634'16,"0"0"-313"-16,0 0 140 15,0 0-461-15,0 0 0 16,0 0 0-16,0 0 0 0,0 0-8 16,5-14-576-16,-3-4-1204 15</inkml:trace>
  <inkml:trace contextRef="#ctx0" brushRef="#br0" timeOffset="112926.57">28220 9368 3417 0,'0'0'442'0,"0"0"-442"15,0 0-330-15,0 0-1859 0</inkml:trace>
  <inkml:trace contextRef="#ctx0" brushRef="#br0" timeOffset="118706.14">1660 11400 2817 0,'0'0'467'0,"0"0"-295"16,0 0 113-16,0 0-130 15,0 0-113-15,-100 146-33 16,81-3-9-16,13 13 0 16,6-2 8-16,0-34-8 15,13-45 0-15,5-23-7 16,5-18-2-16,10-4 7 16,7-8-11-16,9-14 13 0,6-8 25 15,7-36 10 1,1-22 2-16,7-34-10 0,-6-31-6 15,-16-31 6-15,-21-9-27 16,-27 7 0-16,-6 32 0 16,-23 41 0-16,2 29 0 15,0 22 0-15,0 10 0 16,-6 12 0-16,-5 10 0 16,-4 24 0-16,-11 48 0 15,3 7 0-15,0 7 0 16,7-2 0-16,14-24 0 15,3-4 0-15,10-20 0 0,7-13 0 16,7-15 0-16,2-8 0 16,0 0 0-16,0 0 0 15,0-4 0-15,4-10 0 16,3-3 0-16,-1-1 0 16,2 6 0-16,-4 9 0 15,4 3 0-15,8 24 0 16,15 20 0-16,12 18 0 15,13 8 0-15,10 2 0 0,10-6 0 16,6-10-24-16,3-14-117 31,22-21-189-31,-22-16-174 0,-19-5-248 0</inkml:trace>
  <inkml:trace contextRef="#ctx0" brushRef="#br0" timeOffset="118863.29">2655 11606 1787 0,'0'0'1232'0,"0"0"-915"0,0 0 156 15,0 0-335-15,0 0-138 16,0 0-189-16,0 0-414 16,41 16-522-16</inkml:trace>
  <inkml:trace contextRef="#ctx0" brushRef="#br0" timeOffset="118989.25">2881 12096 909 0,'0'0'1807'15,"0"0"-1445"-15,0 0 94 16,0 0-266-16,0 0-190 16,0 0-336-16,0 0-1107 15</inkml:trace>
  <inkml:trace contextRef="#ctx0" brushRef="#br0" timeOffset="119162.03">2896 11711 1960 0,'0'0'1084'0,"0"0"-566"16,0 0-324-16,0 0-115 15,120-76-79-15,-35 45-144 16,-14 7-468-16,-17 10-561 0</inkml:trace>
  <inkml:trace contextRef="#ctx0" brushRef="#br0" timeOffset="119461.25">1203 13307 2975 0,'0'0'715'0,"0"0"-625"15,0 0 10-15,0 0-28 0,253-131-31 16,-14 45-41-16,42-10 0 16,13 3 5-16,-22 10-4 15,-43 8-1-15,-31 7-9 16,-55 12-12-16,-56 18 20 15,-47 14-4 1,-26 8 5-16,-10 4 18 0,-4-2 13 16,0 2-31-16,-2 3-4 15,-8 4-163-15,4-1-396 16,6 2-675-16</inkml:trace>
  <inkml:trace contextRef="#ctx0" brushRef="#br0" timeOffset="120698.76">6711 12579 2201 0,'0'0'754'0,"0"0"-594"15,0 0 169-15,0 0-2 16,0 0-160-16,0 0-139 16,0 0-14-1,4 96-14 1,4-24 19-16,9 9-5 15,-2-1-8-15,5-4-5 16,0-14-1-16,2-14 4 16,-4-16-4-16,-5-14-1 15,-3-14 1-15,-2-4 18 16,3-16 37-16,3-22-55 0,8-18 0 16,5-16 0-16,2-12 0 15,4-5 0-15,-4 9 0 16,-2 14 0-16,-9 20 0 15,-3 22 0-15,-3 22-11 16,1 22-340-16,-2 18-346 16,-4 8-218-16</inkml:trace>
  <inkml:trace contextRef="#ctx0" brushRef="#br0" timeOffset="120903.4">7336 12970 1472 0,'0'0'1146'0,"0"0"-655"16,0 0 4-16,0 0-240 16,0 0-128-16,0 0-83 15,0 0-31-15,-2 40 8 16,2 8-4-16,0 6-11 16,0 6-6-16,0-2-60 15,0-5-131-15,-8 1-139 16,-9-14-192-16,-6-16-433 0</inkml:trace>
  <inkml:trace contextRef="#ctx0" brushRef="#br0" timeOffset="121391.38">6966 12132 2152 0,'0'0'486'16,"0"0"-337"-16,-155-10 192 16,90 11-116-16,3 26-110 15,-3 14-73-15,-2 18 11 16,-13 25 17-16,-12 32-14 16,-3 29 1-16,8 9 6 0,27-9-24 15,24-13 16-15,27-22-20 16,9-14-5-16,7-19-2 15,20-17-27-15,15-8-1 16,20 6-1-16,37 9 1 16,39 1 0-16,30-14 0 15,13-14 0-15,-7-22 0 16,-20-18-6-16,-38 0 6 0,-27-12 0 16,-24-8 0-16,-15-10 8 15,4-11 8-15,4-13 17 16,-2-22 16-16,-4-24-49 15,-10-35 0-15,-9-35 0 16,-8-21 0-16,-17-1 0 16,-8 12 0-16,-13 21 0 15,-32 17 0-15,-9 33 0 16,-3 29 0-16,-30 22 0 16,-49 40 0-16,-39 24 0 15,-35 58 0-15,9 48-131 16,65-15-622-16,41-15-885 0</inkml:trace>
  <inkml:trace contextRef="#ctx0" brushRef="#br0" timeOffset="121902.16">7965 13158 700 0,'0'0'1781'0,"0"0"-1278"15,0 0-236-15,0 0 77 0,0 0-141 32,0 0-98-32,0 0-75 15,94-8 15-15,-3 0 3 0,49-4-36 0,47-2 1 16,25-4-13-16,-5 0 1 0,-24 4 7 31,-56 2-8-31,-38 4 0 16,-35 4 8-16,-23 0-7 15,-12 2 5-15,-2 0 2 16,-9 2 5-16,-6 0-13 16,1 0 0-16,3 0 0 15,35 0-272-15,-1 0-777 16,2-4-563-16</inkml:trace>
  <inkml:trace contextRef="#ctx0" brushRef="#br0" timeOffset="122263.12">10260 12548 1930 0,'0'0'1293'0,"0"0"-719"16,0 0-275-16,0 0-299 15,0 0 0-15,0 0 0 16,0 0 0-16,4 145 0 16,18-42 0-16,1-8 0 15,-4-10 0-15,0-25 0 0,3-2 0 16,-2-6 0-16,-4-18 0 16,-3-18 0-16,-4-14 0 15,0-2 0-15,2-22 0 16,5-22 0-16,1-14 0 15,3-14 0-15,7-29 0 16,-4 9 0-16,-2-2 0 16,0 10 0-16,-10 30 0 15,0 7 0-15,-4 24 0 16,-3 23 0-16,0 5 0 16,5 70-375-16,1-3-306 0,-2 0-283 15</inkml:trace>
  <inkml:trace contextRef="#ctx0" brushRef="#br0" timeOffset="122561.92">10799 13062 1913 0,'0'0'833'0,"0"0"-277"16,0 0-73-16,0 0-290 16,0 0-75-16,0 0-118 15,118-58 0-15,-65 42 0 16,1 6 0-16,-12 10 0 15,-13 0 0-15,-17 26 0 0,-12 14 0 16,-14 14 0-16,-30 8 0 16,-10 7 0-1,0-5 0-15,8-12 0 0,13-12 0 16,14-16 0-16,19-12 0 16,0-8 0-16,32-4 0 15,13 0 0-15,7-16 0 16,4-4 0-16,0 2 0 15,-12 0 0-15,-7 4-3 16,-16 2-80-16,-9 6-175 16,-12-3-261-16,-2 4-289 15,-14-1-736-15</inkml:trace>
  <inkml:trace contextRef="#ctx0" brushRef="#br0" timeOffset="123130.4">10706 12236 1448 0,'0'0'586'0,"0"0"-280"0,0 0 192 16,-145-113-190-16,93 94-58 15,-2 8-66-15,-5 11-28 16,-9 0-61-16,-7 18-23 15,-10 18-5-15,-4 13-10 16,0 11 12-16,5 6-69 16,8 10 0-16,11 5 0 15,19 2 0-15,15 6 0 16,17 3 0-16,14 2 0 16,0 3 0-16,29 1 0 0,10 0 0 15,11 1 0-15,10-7 0 16,7-6 0-1,6-10 0-15,5-12 0 0,3-14 0 16,3-10 0-16,3-13 0 16,2-11 0-16,0-12 0 15,1-4 0-15,1 0 0 16,-2-16 0-16,-2-15 0 16,-5-6 0-16,-3-8 0 15,-8-9 0-15,-7-8 0 16,-4-12 0-16,-2-20 0 15,-4-27 0-15,-16-23 0 16,-20-7 0-16,-18 25 0 0,0 32 0 16,-25 30 0-16,-8 8 0 15,-14-6 0-15,-16-7 0 16,-16-3 0 0,-29 2 0-16,-25 6 0 0,-19 12 0 15,25 15-206-15,29 17-1321 0</inkml:trace>
  <inkml:trace contextRef="#ctx0" brushRef="#br0" timeOffset="124495.39">11142 12234 662 0,'0'0'1393'0,"0"0"-1015"0,0 0-68 16,0 0 2-16,0 0-147 0,0 0-81 15,0 0-40-15,-16 0 58 32,16 0 23-32,0 0-20 0,0-2 7 0,16-8-25 15,42-16-43-15,63-29-5 16,79-31-12-16,45-20-8 16,27-10-1-16,-14 5-4 15,-38 15-8-15,-27 14 13 16,-53 18 12-1,-49 20-31 1,-39 20 0-16,-28 10 0 16,-7 3 0-16,-8 6 0 15,-1 1 0-15,-8 4 0 16,0 0 0-16,2 0 0 0,13 4-170 16,1 1-1048-16,1 0-371 15</inkml:trace>
  <inkml:trace contextRef="#ctx0" brushRef="#br0" timeOffset="124857.69">13444 10882 1051 0,'0'0'1681'0,"0"0"-975"0,0 0-255 15,0 0-244-15,0 0-207 16,0 0 0-16,0 0 0 15,-3 54 0-15,30 18 0 16,2 13 0-16,0 3 0 16,-4-14 0-16,1-4 0 15,-3-16 0-15,-6-17 0 16,-3-19 0-16,-5-15 0 16,-1-3 0-16,-1-15 0 15,7-21 0-15,1-17 0 16,3-9 0-16,-1-12 0 0,2-4 0 15,-5-2 0 1,-1 5 0-16,-5 17 0 16,-1 16 0-16,-4 20 0 0,-1 18 0 15,0 4 0-15,5 22-165 16,13 36-301-16,-1-4-234 16,2-5-470-16</inkml:trace>
  <inkml:trace contextRef="#ctx0" brushRef="#br0" timeOffset="125192.4">14045 11111 1785 0,'0'0'810'15,"0"0"-250"-15,0 0-236 0,0 0-98 16,0 0-127-16,0 0-64 16,0 0-14-16,110-74-21 15,-91 76-1-15,-5 22-8 16,-5 6-44-16,-7 6 8 15,-2 4 23-15,0-4 14 16,0-4 8-16,0-8 0 16,0-4 1-16,0-8 10 15,13-2-11-15,7-2 0 16,7-1 0-16,0-2 1 16,-2 1 1-16,-4 2-2 0,-7 2 0 15,-9 4 1-15,-5 4 0 16,0 3 18-16,-11 2 4 15,-16 4-11-15,-14-1-6 16,-5 0-6-16,-10-6-90 16,-35-6-153-16,13-8-269 15,6-6-374-15</inkml:trace>
  <inkml:trace contextRef="#ctx0" brushRef="#br0" timeOffset="125660.01">13403 10510 1901 0,'0'0'771'0,"0"0"-428"16,-149-9 113-16,87 25-240 16,1 24-99-16,6 18-42 15,-5 33-33-15,2 27 6 16,13 33-8-16,20 5-7 15,25-6 21-15,23-13-54 16,33-21 0-16,19-2 0 16,4-19 0-16,25-3 0 0,14-16 0 15,9-22 0 1,20-14 0-16,-6-32 0 0,1-8 0 16,-1-32 0-16,-23-8 0 15,-26-4 0-15,-28 0 0 16,-10-11 0-16,12-25 0 15,5-34 0-15,3-30 0 16,-16-6 0-16,-27 11 0 16,-19 33 0-16,-12 31 0 15,-3 20 0-15,-21 2 0 16,-14-9 0-16,-18-8 0 16,-20-6 0-16,-31-2 0 0,-36 7 0 15,-30 23 0-15,-12 32 0 16,9 24 0-16,51 28-311 15,40 5-1227-15</inkml:trace>
  <inkml:trace contextRef="#ctx0" brushRef="#br0" timeOffset="126394.37">11319 13615 1588 0,'0'0'595'0,"0"0"-264"16,0 0 192-16,0 0-215 16,0 0-21-16,0 0-109 15,0 0-16-15,2-6-38 16,0 6-124-16,13 5 0 0,23 17 0 16,49 18 0-16,73 24 0 15,81 22 0-15,47 12 0 16,14 0 0-16,-16-1 0 15,-39-17 0-15,-26-4 0 16,-34-14 0-16,-52-22 0 16,-50-13 0-16,-43-13 0 15,-22-9 0-15,-11-1 0 16,-4-1 0-16,0-1 0 16,-5 2 0-16,0-4 0 15,0 0 0-15,0 0 0 0,8 0 0 16,7 4-481-16,4-4-697 15</inkml:trace>
  <inkml:trace contextRef="#ctx0" brushRef="#br0" timeOffset="126756.62">14306 14155 2521 0,'0'0'722'0,"0"0"-357"0,0 0 123 16,0 0-488-16,0 0 0 16,0 0 0-16,0 0 0 15,47 50 0-15,-31 16 0 16,5 13 0-16,4 3 0 16,4-6 0-16,2-10 0 15,-2-16 0-15,-2-16 0 16,-4-18 0-16,-4-16 0 15,-1-6 0-15,0-30 0 16,-2-16 0-16,-1-10 0 0,-1-11 0 16,-4 1 0-16,2-4 0 15,-1 10 0-15,0 16 0 16,-5 20 0-16,2 20-317 16,-8 10-783-16</inkml:trace>
  <inkml:trace contextRef="#ctx0" brushRef="#br0" timeOffset="127196.83">14918 14418 1844 0,'0'0'824'0,"0"0"-234"16,0 0-226-16,0 0-83 16,0 0-88-16,0 0-193 15,0 0 0-15,-31 116 0 16,14-72 0-16,-1 0 0 15,0-6 0-15,7-6 0 16,4-10 0-16,7-6 0 16,0-10 0-1,11 1 0-15,23-6-44 0,8-1-2 16,10 0-74-16,0-4-174 16,-2-10-204-16,-10 0-74 0,-13-2 84 31,-17 0 325-31,-10-2 163 0,0 2 115 0,-4-4 379 15,-11 0 32 1,1-2-166-16,3 0 6 0,5 2-117 16,1 2-134-1,3 6-115-15,-1 2 0 0,-1 8 0 16,2 2 0 0,0 0 0-16,-5 12 0 0,-2 20 0 15,-2 12 0-15,2 12 0 16,3 4 0-16,3 2 0 15,3-9 0-15,0-3-3 0,0-10-613 16,0-20-471-16</inkml:trace>
  <inkml:trace contextRef="#ctx0" brushRef="#br0" timeOffset="127668.52">15041 14057 1219 0,'0'0'872'16,"0"0"-489"-16,-109-113 108 0,49 73-204 15,-13 4-50-15,-10 14-65 16,-27 16-50-16,-21 10-14 0,9 30-14 31,12 10-22-31,17 14-33 16,19 23-39-16,1 27 0 15,15 38 0-15,33 3 0 16,25-3 0-16,45-13 0 16,27-21 0-16,3-18 0 15,-1-22 0-15,-5-20 0 16,-3-14 0-16,15 1 0 16,13-3 0-16,8-4 0 15,0-16 0-15,-3-6 0 16,-1-10 0-16,-3 0 0 0,-3-18 0 15,-5-13 0 1,-8-5 0-16,-12-14 0 0,-13-10 0 16,-12-26 0-16,-8-30 0 15,-12-37 0-15,-16-15 0 16,-6-3 0-16,-24 9 0 16,-29 21 0-16,-5 31 0 15,-5 28 0-15,-24 10 0 16,-24 14 0-16,10 10-53 15,6 6-1090-15</inkml:trace>
  <inkml:trace contextRef="#ctx0" brushRef="#br0" timeOffset="128224.96">14801 11568 1932 0,'0'0'537'15,"0"0"-214"1,0 0 172-16,0 0-209 0,0 0-73 15,0 0-129-15,0 0-55 16,4-20-22-16,40 62 25 0,43 28 38 16,56 37 18-16,64 27-88 15,42 14 0-15,17-3 0 16,-1-7 0-16,-22-16 0 16,-9-5 0-16,-22-11 0 15,-30-24 0-15,-53-23 0 16,-48-27 0-16,-41-18 0 15,-26-10 0-15,-14-3 0 16,0-1 0-16,-25 0 0 16,-60 9-96-16,4 0-480 15,6 4-412-15</inkml:trace>
  <inkml:trace contextRef="#ctx0" brushRef="#br0" timeOffset="128523.88">16335 13836 307 0,'0'0'1689'15,"0"0"-1107"-15,0 0-238 16,0 0-17-16,0 0-118 16,0 0-89-16,0 0-52 15,-44 60 44-15,51-74 11 16,9-14-54-16,7-14-43 0,10-12 13 15,9-17 18 1,18-27-33-16,25-34-24 16,28-32 0-16,11-7 0 0,-16 31 0 15,-26 44 0-15,-31 46 0 16,-15 17 0-16,-1 8 0 16,-4 4 0-16,-6 3 0 15,-13 12 0 1,-12 4 0-16,0 2-95 0,-12-2-454 15,-1-2-734-15</inkml:trace>
  <inkml:trace contextRef="#ctx0" brushRef="#br0" timeOffset="128965.87">17488 12356 2015 0,'0'0'892'16,"0"0"-386"0,0 0-51-16,0 0-227 0,0 0-228 0,0 0 0 31,0 0 0-31,6-2 0 16,5 42 0-16,5 19 0 15,7 14 0-15,8 12 0 16,4 1 0-16,5-5 0 15,2-12 0-15,1-15 0 16,-10-15 0-16,-6-20 0 16,-9-12 0-16,-5-7 0 15,-4-14 0-15,0-19 0 16,-2-13 0-16,2-8 0 16,-3-4 0-16,1-2 0 0,0 0 0 15,0 8 0 1,-1 7 0-16,-2 13 0 0,-1 14 0 15,-1 9 0-15,-2 7 0 16,0 2 0-16,0 0 0 16,0 11-150-16,0 7-314 15,0-1-437-15</inkml:trace>
  <inkml:trace contextRef="#ctx0" brushRef="#br0" timeOffset="129462.96">18286 12725 1833 0,'0'0'812'15,"0"0"-330"-15,0 0-206 16,0 0-65-16,0 0-115 15,0 0-61-15,0 0-17 16,-117 94-18-16,113-70-1 0,4 1-6 16,0-6 7-16,17-1 6 15,12-1 0-15,8-3 15 16,5-2 7-16,0-2-22 16,1 2 2-1,-10 0-8-15,-11 0-8 0,-11 4 7 16,-11 0-4-1,0 0 5-15,-29 4 15 16,-10-2-14-16,-11 0-1 0,-6-4-12 0,-2-6-75 16,8-4-96-16,11-4-150 15,15-14-448-15,15-8-487 0</inkml:trace>
  <inkml:trace contextRef="#ctx0" brushRef="#br0" timeOffset="129632.4">18381 12707 2198 0,'0'0'848'0,"0"0"-495"16,0 0-14-1,0 0-204-15,0 0-89 0,125-36-35 0,-77 28-11 16,4-10-164 0,-12 2-315-16,-18 0-724 0</inkml:trace>
  <inkml:trace contextRef="#ctx0" brushRef="#br0" timeOffset="130098.22">17922 12041 713 0,'0'0'1082'15,"0"0"-598"-15,-172-34-110 16,97 34 99-16,4 6-268 15,3 30-36-15,6 16-44 16,7 15-20-16,-1 29 12 16,9 28-20-16,16 27-17 15,16 7-8-15,15-9-72 16,15-17 0-16,22-18 0 16,8-16 0-16,2-19 0 0,0-23 0 15,7-8 0 1,17-2 0-16,31-2 0 0,32-10 0 15,24-22 0 1,2-12 0-16,-10-20 0 0,-34-12 0 16,-30-2 0-1,-16 0 0-15,-1-6 0 0,11-15 0 16,8-13 0-16,14-32 0 16,-11-22 0-16,-24-27 0 15,-28-3 0 1,-34 10 0-16,-10 29 0 0,-28 33 0 15,-9 20 0-15,-30-2 0 16,-50-4 0-16,-66 9 0 16,-45 20 0-16,-24 37 0 0,59 18-123 15,42 15-807-15</inkml:trace>
  <inkml:trace contextRef="#ctx0" brushRef="#br0" timeOffset="130967.35">16366 13770 1358 0,'0'0'505'0,"0"0"-144"0,0 0-11 15,0 0-118 1,0 0-69-16,0 0-103 0,0 0-21 15,-15-16-12-15,15 16-9 16,0 0 21-16,0 0-14 31,0 0-8-31,0 0-1 16,0 0-15-16,0 0 14 16,0 0 6-16,0 0 17 15,0 0 8-15,0 0 2 16,0 0 7-16,0 0 11 15,-4 0-30-15,0 0-13 0,-6 12-13 16,-5 14 1 0,-8 8 8-16,-8 8-7 0,-11 12 23 15,-11 10 22-15,-14 11-11 16,-7 1 5-16,-4 6-3 16,-4 0-30-16,2-1 14 15,4-5-25-15,9-10 4 16,11-8 14-16,14-12-23 0,11-12 7 15,13-12 0 1,7-12-9-16,7-4 14 0,4-6-13 16,0 0-1-16,0-8-19 15,13-34-173-15,7 2-298 16,3 0-653-16</inkml:trace>
  <inkml:trace contextRef="#ctx0" brushRef="#br0" timeOffset="131125.1">15975 14528 1674 0,'0'0'912'0,"0"0"-397"0,0 0-265 16,0 0-86-16,0 0-164 16,0 0-220-16,0 0-563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38:08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29757 6097 1350 0,'0'0'1100'0,"0"0"-829"16,0 0 52-16,0 0-26 16,0 0-121-16,0 0-68 15,-13-13 6 1,22 13 19-16,0 0-4 0,2 0-34 16,2 0-95-16,12 2 0 15,15 0 0-15,38 2 0 0,56-3 0 16,55 2 0-1,25-2 0-15,-4 2 0 0,-48 1 0 16,-59-2 0-16,-38 0 0 16,-23 0 0-16,-9 0 0 15,-8 0 0-15,-7-2 0 16,-16 2 0 0,-2 0 0-1,-4 4 0-15,-17 0-89 16,-1-2-832-16</inkml:trace>
  <inkml:trace contextRef="#ctx0" brushRef="#br0" timeOffset="1099.26">25223 7311 910 0,'0'0'692'0,"0"0"-479"16,0 0 146-16,0 0-11 0,0 0-109 15,0 0-50-15,0 0-35 16,-80-32-14-16,80 32 9 16,0-2-44-16,0 0-22 15,0 0-11-15,16-4-30 16,22-3-8-16,38-2-10 16,57-5-6-16,56 0 26 15,32-4-19-15,7 3-4 16,-22 3-19-16,-38 3-1 15,-37-2-1-15,-42 5 0 16,-35-2 2-16,-21 5-2 16,-6-2 0-16,-9 1 0 0,-7 1 15 15,-11 1-15-15,-5 1-78 16,-50 3-137-16,4 0-281 16,-5 0-501-16</inkml:trace>
  <inkml:trace contextRef="#ctx0" brushRef="#br0" timeOffset="1430.96">25330 7389 1433 0,'0'0'516'16,"0"0"-267"-16,0 0 131 15,0 0-94-15,0 0-120 16,0 0-49-16,0 0-8 15,103 0-6-15,-14-6 4 16,38-6-29-16,44-4-11 16,24-4-19-16,-4 0-47 15,-15 4 11-15,-49 4-12 16,-31 2 0-16,-31 2 0 16,-19 2 0-16,-3 0 0 15,-8 0 12-15,-8 0 23 16,-14 4 65-16,-9 2-43 0,0 0-39 15,-2 0-18-15,13 4-87 16,3 7-238-16,-1 2-441 16</inkml:trace>
  <inkml:trace contextRef="#ctx0" brushRef="#br0" timeOffset="2407.92">29198 8193 1413 0,'0'0'355'15,"0"0"-58"-15,0 0 180 16,0 0-188-16,0 0-106 15,0 0-47-15,0 0-18 16,7 0 35-16,36 0-23 16,15 0-19-16,35 0-43 15,38 0-31-15,30-6-11 0,-12-2-17 16,-33 0-9-16,-41 2 12 16,-32 0-6-16,-5 2-5 15,-7-2 5-15,-11 0-6 16,-18 0-15-16,-24 2-134 15,-21 0-358-15,-5 2-491 0</inkml:trace>
  <inkml:trace contextRef="#ctx0" brushRef="#br0" timeOffset="2700.05">29310 8293 2011 0,'0'0'366'16,"0"0"119"-16,0 0-105 15,0 0-105-15,0 0-98 16,0 0-52-16,0 0-61 16,-25-1-16-16,30 1-13 15,15-3-19 1,16 3 28-16,19-1-26 0,16-2 0 16,32 0 2-16,-2-1-19 15,5 1 5-15,2-1-6 0,-27 3 0 16,2-4-1-16,-21 3 1 15,-20 0 0 1,-15 1-1-16,-18 1-4 16,-9 0-52-16,-24 0-183 15,-9 0-654-15</inkml:trace>
  <inkml:trace contextRef="#ctx0" brushRef="#br0" timeOffset="3408.8">25419 9378 485 0,'0'0'858'16,"0"0"-614"-16,0 0 53 16,0 0 182-16,0 0-226 15,0 0-1-15,0 0-14 16,-93-36-18-16,93 32-60 0,0-2-29 15,14 0-58 1,25-4-17-16,40-4-22 0,50-6-13 16,49 0 13-16,20 0-34 15,-11 4-13-15,-48 4 11 16,-55 4-8-16,-35 4-4 16,-22 2-59-16,-14 0-58 15,-13 2-16-15,-6 0-11 16,-84 2-73-16,3 10-328 15,-4 2-225-15</inkml:trace>
  <inkml:trace contextRef="#ctx0" brushRef="#br0" timeOffset="3666.78">25279 9468 1664 0,'0'0'568'0,"0"0"-313"16,0 0 296-16,0 0-289 15,0 0-81-15,0 0-97 16,0 0-8-16,154-58 2 16,-27 44-48-16,37-1-19 0,8 2-1 15,-30 3-2 1,-36 4-9-16,-48 2 1 16,-16 2 0-16,-7 0-1 0,-8 0-11 15,-9 2-44-15,-18 0-79 16,-16 18-175-16,-19 7-248 15,-5 0-231-15</inkml:trace>
  <inkml:trace contextRef="#ctx0" brushRef="#br0" timeOffset="4132.21">24812 10387 842 0,'0'0'976'16,"0"0"-728"-16,0 0 140 16,0 0 163-16,0 0-232 15,0 0-84-15,0 0-73 16,-104-6-54-16,136-4-44 16,19-4-10-16,38-4 3 15,40-6-28-15,48-4 2 16,14-1 1-16,-8 7-32 15,-42 7 0-15,-53 6 0 16,-28 4 0-16,-21 1 0 16,-6 0 0-16,-6-1 0 15,-12 4 0-15,-13 1 0 16,-2 0 0-16,-15 0-24 0,-14 0-53 16,-9 1-89-16,-7 12-70 15,-6 1-81-15,-41 14-231 16,15-2-81-16,-1-4-171 0</inkml:trace>
  <inkml:trace contextRef="#ctx0" brushRef="#br0" timeOffset="4437.46">24725 10507 1054 0,'0'0'901'0,"0"0"-676"15,0 0 78-15,0 0 172 16,0 0-256-16,0 0-119 15,0 0 0 1,37 0 7-16,26 0-8 0,13 0-11 16,10 0-16-16,13-2-21 15,7-8-3-15,4-2-36 16,-1-2-4-16,-4 0-7 16,-15-2-1-16,-11 6 7 15,-21 0-7-15,-21 4-6 16,-16 4-3-16,-10 0-1 15,-9 2-23-15,0 0-99 16,4 0-90-16,8 0-66 0,26 0-232 16,1-2-138-1,3 0-457-15</inkml:trace>
  <inkml:trace contextRef="#ctx0" brushRef="#br0" timeOffset="4603.63">26618 10467 682 0,'0'0'1644'16,"0"0"-1010"-16,0 0-369 16,0 0 70-16,0 0-120 0,0 0-146 15,0 0-69-15,18 18-287 16,-5-18-1039-16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38:54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17035 5974 1874 0,'0'0'523'0,"0"0"-283"0,0 0 143 15,0 0-87-15,0 0-124 16,0 0-83-16,-17-13-10 15,17 13 13-15,0 0 10 16,0 0-17-16,0 0-17 16,0 0-11-16,15 0-21 15,25-2-36-15,45-2 0 0,58 1 0 16,68-10 0 0,37-1 0-16,12-6 0 0,-11-4 0 15,-35 0 0-15,-24-2 0 16,-45 2 0-16,-47 8 0 15,-38 2 0-15,-23 4 0 16,-8 0 0-16,-6 2 0 16,-7 2 0-16,-14 4 0 15,-2 2 0-15,-5 0-74 16,-19 0-151-16,-42 14-331 16,5 6-278-16,-6 0-299 0</inkml:trace>
  <inkml:trace contextRef="#ctx0" brushRef="#br0" timeOffset="298.2">17503 6092 1788 0,'0'0'522'16,"0"0"-162"-16,0 0 130 15,0 0-238-15,0 0-113 16,0 0-73-16,0 0 18 15,151-10-21-15,32-6 6 16,33-4-25-16,10-1-26 0,-13-1-6 16,-35 4-2-1,-35 3 1-15,-40 0-8 0,-37 7-3 32,-23 2 0-32,-5-1-1 0,-9 2 1 15,-9 1 0 1,-13 2 0-16,-7 2-19 15,-14 0-206-15,-10 0-744 0</inkml:trace>
  <inkml:trace contextRef="#ctx0" brushRef="#br0" timeOffset="1832.07">2042 6743 2087 0,'0'0'650'0,"0"0"-475"15,0 0 292-15,0 0-173 16,0 0-129-16,0 0-103 15,0 0-5-15,0-19 22 16,0 19-19-16,0 10-60 0,0 9 0 16,21 7 0-1,8 2 0-15,13 1 0 0,9-5 0 16,12-10 0-16,8-8-3 16,9-6-7-16,5-6-7 15,4-18-1-15,-3-11 18 16,-3-1-1-16,-12 0 1 15,-11 6 14-15,-15 6-5 16,-11 12-3 0,-7 10 3-1,-4 2-8-15,10 16 9 16,6 14-10-16,8 5 0 16,11 2 0-16,6-2 0 0,8-7 0 15,4-10 0-15,2-10 0 16,-3-8 0-16,-4 0 0 15,-3-17 0-15,-6-6 0 16,-9-4 0-16,-6 1 0 16,-9 2 0-16,-3 4 0 15,-3 6 0-15,-1 8 0 16,0 6 0-16,8 0 0 16,0 6 0-16,8 12 0 15,4 3 0-15,5-3 0 16,2-4 0-16,2-5 0 15,1-6 0-15,-1-3 0 16,-5 0 0-16,-2-7 0 0,-3-8 0 16,-4-3 0-16,-3 0 0 15,-10 0 0-15,-4 4 0 16,-7-1 0-16,-6 8 0 16,-3 2 0-16,-3 3 0 15,0 2 0-15,6 0 0 16,4 0 0-16,5 0 0 15,2 0 0-15,2 0 0 16,2 0 0-16,-2 0 0 16,-2 0-39-16,6-6-104 15,-7-6-399-15,-6 0-693 0</inkml:trace>
  <inkml:trace contextRef="#ctx0" brushRef="#br0" timeOffset="1957.55">5563 6645 1069 0,'0'0'2081'0,"0"0"-1560"16,0 0-386-16,0 0-135 15,0 0-249-15,0 0-1250 0</inkml:trace>
  <inkml:trace contextRef="#ctx0" brushRef="#br0" timeOffset="25723.3">4295 8927 2045 0,'0'0'552'15,"0"0"-385"-15,0 0 84 0,0 0-4 0,0 0-136 16,0 0-59-16,0-2-23 16,12 4 20-16,3 10 56 31,3 4-27-31,7 4 0 16,6 2-1-16,4 5-46 15,12-1 1-15,8-1-13 16,12-3-5-16,9-8 10 15,11-10-15-15,7-4-8 0,4-9 17 16,2-18-18-16,-2-9 7 16,-5-1-1-16,-6-4-5 15,-13 5 13-15,-11 4-14 16,-13 8-2-16,-12 12 1 16,-4 8 2-16,-2 4 13 15,-1 4-13-15,4 20 11 16,9 6-8-16,8 6-3 15,8 2-1-15,5-3 0 16,3-8-5-16,1-9 5 16,-1-9 1-16,-6-9 1 0,-5 0 4 15,-3-21-6-15,-7-4 0 16,-5-6 6-16,-6 3-5 16,-5 6 9-16,-6 6-8 15,-3 10-1-15,3 6 4 16,1 0-4-16,8 14-1 15,6 6 8-15,8 0 3 16,8-4-11-16,9-5 0 16,7-8 0-16,34-3-34 15,-16 0-285-15,-12 0-809 0</inkml:trace>
  <inkml:trace contextRef="#ctx0" brushRef="#br0" timeOffset="27131.45">9939 9108 2143 0,'0'0'657'0,"0"0"-424"16,0 0 2-16,0 0-81 16,0 0-80-16,0 0-56 31,0 0 9-31,82 11 15 0,-46 6-23 0,9-3-5 31,6-4-4-31,9-6-8 0,11-4 17 0,10-2-18 16,5-20 10-16,10-8 2 15,0-5-12-15,-4 2 10 16,-15 2 2 0,-14 8-7-16,-18 8 18 15,-16 11 0-15,-12 4 5 16,1 10 8-16,-1 21 11 16,6 6-13-16,4 6-19 15,4-1-16-15,7-2 14 16,2-10-13-16,5-6-1 15,3-12 15-15,4-10-15 16,1-2 10-16,3-10-2 16,-1-18-2-16,1-6 6 15,-7-2-12-15,-2 1 11 0,-9 9 10 16,-6 8-21-16,-9 8 9 16,0 10-7-16,-1 0-2 15,3 10 23-15,4 11-17 16,7 1 0-16,3 0 1 15,9-4 1-15,2-8-7 16,10-6 1-16,1-4-2 16,3-2 18-16,-1-18-18 15,-3-4 0-15,-2-2 0 16,-7-1 0-16,-4 8 0 16,-7 4 0-16,-4 8 0 0,-5 7 0 15,0 0 0-15,1 0 0 16,-1 9 0-16,2 4 0 15,3-3 0-15,1-2 0 16,8-7 0-16,6-1 0 16,7 0 0-16,0-4 0 15,0-10 0-15,2-2 0 16,-4 0 0-16,-3-2 0 16,-4 4 0-16,-7 0 0 15,-5 4 0-15,-8 4 0 0,-10 0 0 16,-7 2 0-16,-3 0 0 15,-3 2 0 1,0 0 0-16,6 0 0 0,3-2 0 16,10-2 0-16,6-2 0 15,7-2 0-15,7 0-20 16,15-4-329-16,-9 4-637 16,-8 4-737-16</inkml:trace>
  <inkml:trace contextRef="#ctx0" brushRef="#br0" timeOffset="27225.73">14005 8947 2116 0,'0'0'896'0,"0"0"-599"15,0 0-109-15,0 0-188 16,0 0-845-16</inkml:trace>
  <inkml:trace contextRef="#ctx0" brushRef="#br0" timeOffset="64991.18">22661 11261 1991 0,'0'0'821'0,"0"0"-557"16,0 0-43-16,0 0-13 15,0 0-111-15,0 0-55 16,40 46 41-16,-6-14-17 16,3 1-11-16,8-4 1 15,2-2-25 1,6-9 13-16,5-8-2 0,5-8-15 16,1-2 21-16,7-12-48 15,3-15 0-15,2-2 0 16,-2-6 0-16,-1 1 0 15,-4 6 0-15,-7 6 0 16,-8 11 0-16,-7 8 0 16,-5 3 0-16,-4 6 0 15,-1 20 0-15,0 6 0 16,3 7 0-16,-1-1 0 16,4-2 0-16,2-6 0 15,2-10 0-15,6-10 0 0,0-10 0 16,7 0 0-1,3-12 0-15,3-14 0 0,3-7 0 16,3-3 0-16,-1 3 0 16,-4 4 0-16,-7 9 0 15,-8 12 0-15,-10 8 0 16,-9 0 0-16,-2 8 0 16,-4 10 0-16,-2 2 0 15,0 1 0-15,-1-2 0 16,2-1 0-16,5-5 0 15,8-5 0-15,7-8 0 16,10 0 0-16,9-17 0 0,1-10 0 16,6-8 0-16,-3-1 0 15,-7 2 0-15,-8 8 0 16,-12 8 0-16,-11 12 0 16,-10 6 0-16,-8 0 0 15,-5 20 0-15,0 6 0 16,0 5 0-16,5-3 0 15,3-5 0-15,7-5 0 16,8-5 0-16,9-9 0 16,6-4 0-16,12 0 0 15,7-22 0-15,7-6 0 16,3-5 0-16,-2-1 0 0,-5 2 0 16,-8 8 0-16,-9 6 0 15,-14 8 0-15,-5 8 0 16,-6 2 0-16,-1 0 0 15,0 4 0-15,2 6 0 16,4 0 0-16,4-2 0 16,3-4 0-16,-3-4 0 15,-1 0-162-15,-12-12-379 16,-12-6-862-16</inkml:trace>
  <inkml:trace contextRef="#ctx0" brushRef="#br0" timeOffset="66527.42">2462 12504 1258 0,'0'0'1003'0,"0"0"-865"16,0 0 141-16,0 0 203 15,0 0-241-15,0 0-110 16,0 0-44-16,-25-46-14 15,25 46-10-15,0 13-21 16,6 9-6-16,15 4 9 0,8 3-27 16,8 0-18-16,13-5 19 15,8-10-13-15,13-10 12 16,9-4 0-16,25-20-12 16,26-24 5-16,-8 0-11 15,-14 1 1-15,-17 7 25 16,-26 16-17-1,1 2 1 1,2 4-7-16,-13 12-1 16,-11 2-2-16,-3 8 13 15,-5 18-13-15,3 5 25 0,5 2-19 16,5 2-5-16,5-3 8 16,3-4-7-16,2-8-2 15,4-6 0-15,5-8 0 16,5-6 6-16,2 0-6 15,2-14 0-15,-3-8 9 16,-3-6-9-16,-9 2 0 16,-13 2 0-16,-11 7 0 15,-13 8 0-15,-6 9 0 16,-4 0 0-16,2 8 0 16,4 14 0-16,7 3 0 0,4 2 0 15,5-3 0 1,5-6 0-16,3-8 0 0,8-8 0 15,2-2 0-15,4-6 0 16,3-16 0-16,-1-4 0 16,-2-5 0-16,-7 3 0 15,-6 2 0-15,-5 6 0 0,-11 8 0 16,-2 11 0-16,-2 1 0 16,0 4 0-16,2 15 0 15,7 6 0-15,3-1 0 16,6-2 0-16,2-4 0 15,4-6 0-15,-2-9 0 16,-4-3 0-16,-5 0 0 16,-3-5 0-16,0-13 0 0,-6 0 0 15,-2-5 0-15,-3 1 0 16,-4 0 0-16,-1 3 0 16,-6 0 0-16,-5 3-150 15,-6 4-739-15,-4 6-1636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40:26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9867 2541 2002 0,'0'0'541'16,"0"0"-332"-16,0 0 64 0,0 0-30 16,0 0-44-16,0 0-57 15,0-7-79-15,2 28-57 16,10 11 33-16,1 13 6 15,3 12-1-15,1 7-13 16,2 2-19-16,-4-4 7 16,3-13-18-16,-5-16-1 15,-1-12 33-15,1-17-4 16,5-4 44-16,15-26 19 16,36-38-92-16,56-41 0 15,68-33 0-15,29-7 0 16,-2 23 0-16,-49 40 0 15,-63 42 0-15,-40 22 0 16,-28 9 0-16,-5 4 0 0,-14 2 0 16,-3 3 0-16,-15 0 0 15,-3 0 0-15,0 7 0 16,0 7 0-16,0 1 0 16,-3 4 0-16,-1 1 0 15,4-2-235-15,0-4-396 16,0-6-510-16</inkml:trace>
  <inkml:trace contextRef="#ctx0" brushRef="#br0" timeOffset="133.15">12065 2715 2393 0,'0'0'506'16,"0"0"-506"-16,0 0-994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9T05:43:14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5853 6252 61 0,'0'0'794'16,"0"0"-473"-16,0 0-77 16,0 0-45-16,0 0-119 15,-125 34-70-15,112-26-10 16,3-2-45-16,4-2-25 16,-1-2-46-16,-4 1 32 15,-4-3 27-15,-8 0-94 0,-6 0 62 16,-11-3 76-16,9-7 4 15,4-4-104-15</inkml:trace>
  <inkml:trace contextRef="#ctx0" brushRef="#br0" timeOffset="764.06">5618 6046 1360 0,'0'0'565'0,"0"0"-310"0,0 0 99 31,0 0-78-31,0 0-88 0,0 0-64 16,0 0-71 0,-19 32 56-16,32-6-42 15,7 4-38-15,1 2 1 0,0 2-30 16,6-2 0-16,0-4-1 16,2-6-2-16,4-6 3 15,5-10 0-15,5-6 0 16,7 0 0-16,6-22 1 15,5-4 11-15,-1-6 26 16,-4 4-37-16,-10 2 20 16,-7 8-11-16,-16 10-9 0,-7 6 11 15,-3 2-11 1,3 2 5-16,4 16 21 0,9 4-27 16,4 2 9-16,6-2-9 15,3-2-3-15,3-8 3 16,1-6 0-16,4-6-9 15,-2-2-2-15,4-22 16 16,-1-8-5-16,-2-4 0 16,-4-4 0-16,-6 3 17 15,-7 8-17-15,-10 11 0 16,-9 10-1-16,-2 8-3 16,-1 0 4-16,2 12 0 15,7 12 1-15,8 4 8 0,6-2-9 16,2-4-2-16,7-6-7 15,1-6-1-15,1-10 8 16,-2 0-7-16,-3-8 9 16,-3-12 3-16,-5-2-3 15,-2-2 0-15,-5 6 13 16,-4 2-12-16,-2 8-1 16,-1 5 2-16,6 3-2 15,2 3 26-15,4 15-25 16,6 4-1-16,5 0 12 15,5 0-10-15,-1-6-4 0,6-4 2 16,-4-8 0-16,-1-4-1 16,-5 0-8-16,0-8 9 15,-5-8 9-15,-1-4-8 16,2-4 6-16,-3 2-7 16,1 2 1-16,-3 4-2 15,-4 8-4-15,-5 5-11 16,-2 3 14-16,13 9-97 15,-4 9-196-15,2-4-559 0</inkml:trace>
  <inkml:trace contextRef="#ctx0" brushRef="#br0" timeOffset="1473.42">11612 6188 1145 0,'0'0'499'0,"0"0"-242"16,0 0 235-16,0 0-135 15,0 0-55-15,0 0-92 16,0 0-107-16,-64-36-34 16,88 36-41-1,16 0 32-15,36 0 30 0,49 0-18 16,53 0-12-16,31 0-12 15,3-12-31-15,-18 2-8 16,-41 2-9-16,-37 2 0 16,-33 2 15-16,-34 0-15 15,-23 2-10-15,-1 0-7 16,-9 2-34-16,-5 0-28 0,-11 0-14 16,0 0-75-16,-25 0-139 15,-8 6-569-15,-7 2-555 0</inkml:trace>
  <inkml:trace contextRef="#ctx0" brushRef="#br0" timeOffset="1804.27">11928 6414 916 0,'0'0'936'0,"0"0"-663"16,0 0 33-16,0 0 35 15,0 0-157 1,0 0-147-16,0 0-13 0,81-11 63 16,10-1-23-16,47-5-13 15,47-5-31-15,14-2-2 16,-12 2-12-16,-44 4 3 16,-50 8-2-16,-33 2-6 15,-22 4 0-15,-7 0 12 16,-11 2-12-1,-4 0 7-15,-14 2 58 0,-2 0 18 0,0 0-24 16,0 0-60-16,2 0-132 16,25 0-175-1,2 0-556-15,2 0-138 0</inkml:trace>
  <inkml:trace contextRef="#ctx0" brushRef="#br0" timeOffset="1930.38">13619 6314 1962 0,'0'0'356'0,"0"0"-356"16,0 0-239-16</inkml:trace>
  <inkml:trace contextRef="#ctx0" brushRef="#br0" timeOffset="29108.16">23713 1622 844 0,'0'0'656'0,"0"0"-338"16,0 0 34-16,0 0-41 15,0 0-11-15,0 0-29 16,0-8-28-16,0 6-56 15,0 2-28-15,0 0-41 16,0-2-19-16,0 0-36 16,0 0-28-16,0 2-1 15,0-2-13-15,0 0 2 16,0-4-2-16,0 0-20 16,2-2 0-16,2-2 8 15,1 0-8-15,-1 0 6 16,1 0-6-16,0 2 0 15,-3 0 5-15,0 0-6 16,0 4 0-16,-2 2 0 16,0 0-1-16,2 2 1 0,-2 0 0 15,0 0-2-15,2 0 1 16,3 2-20-16,6 14 3 16,2 10 18-16,3 8 0 15,2 10 6-15,0 4-6 16,1 5-11-16,-3 1-12 15,0-3-19-15,0-4 8 16,-6-5 11-16,2-12 2 16,-3-6 5-16,-3-8 5 15,-1-8 11-15,-3-4 0 0,0-4 1 16,0 0 4-16,1-2 19 16,4-20-8-16,-1-12-2 15,3-10-13-15,3-10 5 16,3-7 9-16,1 2-7 15,1 0-1-15,-1 7 4 16,-1 8-10-16,-1 5 14 16,-5 12-9-16,-3 4 3 15,-2 12 2-15,-4 0-11 16,3 7 0-16,-3 4-12 16,0 0-62-16,0 0-103 0,0 4-338 15,-9 10-363-15,-2 3-382 16</inkml:trace>
  <inkml:trace contextRef="#ctx0" brushRef="#br0" timeOffset="29407.76">24161 1814 816 0,'0'0'1156'0,"0"0"-764"0,0 0-31 16,0 0-143-16,0 0-106 15,0 0 43-15,0 0-31 16,0 149-37-16,-7-97-3 16,0 2-42-16,1-4-27 15,1-3 5-15,3-10-19 16,2-6-1-16,0-13 0 15,0-13-123 1,5-13-153-16,8-21-299 0,0-7-359 0</inkml:trace>
  <inkml:trace contextRef="#ctx0" brushRef="#br0" timeOffset="30327.8">24281 1261 844 0,'0'0'917'0,"0"0"-524"16,0 0-60-16,0 0-26 15,0 0-135-15,0 0-72 16,0 0-48-16,-105-80-25 16,76 72 12-16,-6-1 2 15,-3 2 1-15,-5 3 23 16,-1 2-23-16,-3 2-28 16,-2 0 14-16,-2 0-20 15,-3 6 2-15,1 14-10 16,0 2 1-16,-1 6 21 15,2 2 1-15,6 4 20 0,4 2 7 16,3 2-22-16,6 6 10 16,4 3 1-16,5 0-18 15,4 4 9-15,4 1-5 16,5-2 1-16,5 4 11 16,6-2-11-16,0 5 5 15,0-3 1-15,2 0 5 16,13-2-5-16,3-4-16 15,2-2 10 1,4-2-2-16,3-4-6 0,2-2 6 16,4-2-11-16,1-3-13 15,6-5 0-15,2-4 0 0,4-6 0 16,2-2 0-16,1-6 0 16,0-2 0-16,0-2 0 15,0-2 0-15,-2-4 0 16,-3 0 0-16,-1 0 0 15,-3 0 0-15,-3-4 0 16,-1-6 0-16,0 0 0 16,-4-2 0-1,-1-2 0-15,0-4 0 0,-2 0 0 16,0-3 0 0,-3-2 0-16,1-4 0 15,0 0 0-15,0-5 0 0,-3 0 0 16,-3-5 0-16,-2 1 0 15,-1-2 0 1,0-2 0-16,-2-2 0 0,-1-2 0 16,-1 0 0-16,-4 0 0 15,-3-1 0-15,-3 1 0 16,-1 0 0-16,-3 0 0 16,0 0 0-16,0 2 0 0,-5 2 0 15,-6 0 0 1,-4 1 0-16,-3 3 0 0,-2 2 0 15,-4-2 0 1,-3 2 0-16,-4 0 0 0,-6 4 0 16,-5 2 0-16,-9 6 0 15,-12 8 0-15,-47 12-216 16,14 2-492-16,0 0-957 0</inkml:trace>
  <inkml:trace contextRef="#ctx0" brushRef="#br0" timeOffset="31004.51">24798 1439 1285 0,'0'0'548'0,"0"0"-216"16,0 0-26-16,0 0-91 16,0 0-83-16,0 0-82 15,0 0-13-15,-51-18-12 0,39 18-11 16,2 0-1-16,1 0-4 15,1 0 14-15,6 0 23 16,2 0 9-16,0-1 22 16,0-2 10-16,12-2 23 15,17-6 13-15,20-3-37 16,35-8-2-16,50-10 4 16,51-8-34-16,24-4-7 15,5-2-11-15,-16 0-14 16,-28 4-4-16,-8-3-18 15,-12 1-5-15,-30 8 4 16,-28 8 2-16,-28 8-1 16,-20 4 0-16,1-2 1 0,-5 0 4 15,-4 2 4-15,-14 6-9 16,-11 4 6-16,-6 2-5 16,-3 4-1-16,-2 0-28 15,0 0-106-15,0 0-32 16,0 0-134-16,0 0-367 15,0 4-162-15</inkml:trace>
  <inkml:trace contextRef="#ctx0" brushRef="#br0" timeOffset="31511.18">27149 649 1197 0,'0'0'961'0,"0"0"-458"16,0 0-185-16,0 0-101 16,0 0-109-16,0 0-81 15,0 0-18-15,-56 42 3 16,29-2-12-16,-2 9 20 16,2 1 19-16,3 2 7 0,6 0 4 15,7 0-25-15,6 0-4 16,5-3 3-16,5-3-13 15,19-6 5-15,10-4-1 16,11-8-4-16,5-8 14 16,8-10 13-16,5-6 19 15,3-4 6 1,2 0-24-16,-6-4-6 0,-4-14 1 16,-9-4 2-16,-9-4 18 15,-7-4-4-15,-6-2-13 16,-2-2-37-16,-5-2 0 15,-5 1 0 1,-1-1 0-16,-7 0 0 0,-5 0 0 0,-2 0 0 16,0-2 0-16,-5-4 0 15,-11 0 0-15,-3-2 0 16,-10 0 0-16,-2-1 0 16,-10 1 0-16,-3 8 0 15,-8 4 0-15,-4 12 0 16,-8 12 0-16,-38 12-215 15,15 20-349-15,11 4-400 0</inkml:trace>
  <inkml:trace contextRef="#ctx0" brushRef="#br0" timeOffset="31975.43">27073 814 1257 0,'0'0'919'0,"0"0"-344"0,0 0-209 15,0 0-107-15,0 0-130 16,0 0-69-16,0 0-45 16,20 42-4-16,-7-8 2 15,3 0-7-15,-1 2-6 16,-1-4 5-16,-3-4-5 16,-2-7-1-16,-3-10-20 15,-1-4 21-15,-3-7 2 16,3 0 10-16,-1-8 64 15,3-13-11-15,1-8-17 16,4-6 16-16,-1-5-37 0,3 0-6 16,-1 2-15-16,-3 4 1 15,0 8-7-15,-1 6-24 16,-1 8-88-16,2 12-145 16,-1 0-421-16,-3 0-352 0</inkml:trace>
  <inkml:trace contextRef="#ctx0" brushRef="#br0" timeOffset="32302">27345 920 1824 0,'0'0'640'16,"0"0"-311"-1,0 0-14-15,0 0-84 0,0 0-155 16,0 0-57-16,0 0-19 15,118-20-9-15,-103 20-9 16,-3 0-36-16,-8 14 7 16,-4 6 21-16,0 6-1 15,-12 2 27-15,-7 4 0 16,-6-1-1-16,5-4 2 0,5-6 0 16,3-5 1-1,10-8 11-15,2-4 11 0,2-4 33 16,27 0 19-16,16 0-19 15,13-4-57-15,9-9-28 16,26 2-218-16,-19 0-446 16,-16 10-514-16</inkml:trace>
  <inkml:trace contextRef="#ctx0" brushRef="#br0" timeOffset="33139.15">24735 2238 1300 0,'0'0'478'16,"0"0"-168"-16,0 0 172 0,0 0-176 15,0 0-76 1,0 0-47-16,0 0-35 0,-8-10-53 15,8 10-26-15,0 0-14 16,0 0-13-16,6 0-19 16,25 20 23-16,19 10 43 15,39 12-22-15,51 14-20 16,53 10-19-16,31 6-4 16,1-4-15-16,-16-1-7 15,-30-7-2-15,-10-4-2 16,-20-4-34-16,-33-12-10 15,-32-10 7-15,-28-10 13 16,-15-6 10-16,-4-1 16 16,-1-3 7-16,-1-1-7 15,-6 0 21-15,-6-5 0 0,-1 0-6 16,0 0 6-16,1-1-11 16,4 1-8-16,-5 0 1 15,-3-1 3-15,-5 1-12 16,-7 0-12-16,-7-2-71 0,-9-2-116 15,-13 0-272 1,-5 0-758-16</inkml:trace>
  <inkml:trace contextRef="#ctx0" brushRef="#br0" timeOffset="33531.78">27089 2711 2536 0,'0'0'764'0,"0"0"-407"16,0 0-129 0,0 0-138-16,0 0-61 15,0 0-28-15,0 0 8 0,31 84-9 16,-16-38 0-16,1 4 9 16,-1-2-9-16,-1-2 0 15,1-6 7-15,-2-8-7 16,1-11 0-16,-5-9 0 15,-3-6-2-15,2-6 2 16,-2 0 9-16,3-14 30 16,3-12-19-16,0-9-20 15,4-5 0-15,2-7 0 16,4-4 0-16,0-3 0 16,3 2 0-16,-3 8 0 15,-1 10 0-15,-8 10 0 0,-5 10 0 16,-4 8 0-1,-4 4 0-15,0 2 0 0,0 0-51 16,0 18-297-16,0 6-156 16,0-2-457-16</inkml:trace>
  <inkml:trace contextRef="#ctx0" brushRef="#br0" timeOffset="34003.97">27543 3003 1652 0,'0'0'547'0,"0"0"-249"15,0 0-22-15,0 0-154 16,0 0-43-16,0 0-16 15,0 0-30-15,130-37 0 16,-115 37-23-16,-7 1-8 0,-6 16-2 16,-2 2 0-1,-4 6 0-15,-21 1-9 0,-6 0 0 16,0 0 8-16,2 0 1 16,7-8 10-16,9-2 34 15,10-6 16-15,3-4 46 16,10-2 26-16,21 0-18 15,9-2-29-15,6-2-50 16,2 2-14-16,-4 2-21 16,-8 2 0-16,-10 0-12 15,-10 4 10-15,-12 0-14 16,-4 4 1-16,-6 2 2 16,-23 2 12-16,-16 2-4 0,-6-4-64 15,-9 2-53 1,0-5-41-1,2-6-62-15,4-7-235 0,19-7-72 0,12-18-269 0</inkml:trace>
  <inkml:trace contextRef="#ctx0" brushRef="#br0" timeOffset="34595.18">27331 2480 1468 0,'0'0'382'16,"0"0"-61"-16,0 0-20 15,-123-48 8-15,95 42-120 16,-3 6-79-16,0 0 9 16,-6 14 10-16,-5 10-20 15,0 10 9-15,-1 6-20 16,1 6-14-16,7 5 7 15,6 5-17-15,6 2-13 16,8 6-11-16,6 2-23 16,7 0-5-16,2 3-14 15,0-3 2-15,16 0 6 0,5-4-16 16,6-1 0 0,9-6 0-16,4-5 0 0,4-3 0 15,6-9 0-15,6-6-7 16,4-8 6-16,7-4 0 15,6-8-5-15,0-6 0 16,3-4 3-16,-5-2-10 16,-2 0 7-16,-1-6 6 15,-8-10 0-15,-7-4 1 0,-2-2 8 16,-3-4 9 0,-9-7-3-16,-3 0-15 0,-5-7 0 15,-6-9 0-15,-6-3 0 16,-3-6 0-1,-7-2 0-15,-5-6 0 0,-4-1 0 16,0-1 0-16,0-2 0 16,-13-2 0-16,-7 2 0 15,-7-2 0-15,-4 1 0 16,-16 6 0-16,-13 2 0 16,-42 9 0-16,-83 20-114 15,17 16-633-15,2 14-1580 0</inkml:trace>
  <inkml:trace contextRef="#ctx0" brushRef="#br0" timeOffset="35698.11">23991 2528 1744 0,'0'0'517'16,"0"0"-276"0,0 0 83-16,0 0-75 0,0 0-79 0,0 0-91 15,0 0-63-15,-4 6 32 16,24 26 69-16,8 8-16 15,11 13 26-15,12 11-26 16,11 8-40-16,27 28-11 16,30 29-23-1,28 27 3-15,11 14-15 0,-9-5-9 16,-15-14 3-16,-23-25-9 16,-8-6 0-16,-23-26-6 15,-22-23 10-15,-18-24-4 16,-11-14 0-16,-4-1 1 15,-2-2 17-15,0-4 3 32,-9-8 5-32,-5-8-26 0,-3-4 0 15,-2-2 0-15,1-2 0 16,0 0 0-16,-1-2 0 16,1 2 0-16,-1-2 0 15,0 2 0-15,1 0 0 16,-1 0-3-16,3-2-33 15,0 2-39-15,-1-2-4 16,-1 0-17-16,-1 2 4 16,-2-2 23-16,-2 0 2 15,0 0 11-15,0 0 13 0,0 0 19 16,0 0 24 0,0-6 37-16,0-4 31 0,0 0 31 15,3 2 13-15,2-2 2 16,-3 2-30-16,0 2-25 15,-2 4 8-15,2 0-67 16,-2 2 0-16,0 0 0 16,0 0 0-16,0 0 0 15,0 0 0-15,0 0 0 16,0 0 0-16,0 0-39 16,0 0-87-16,-9 0-161 0,-5-6-507 15</inkml:trace>
  <inkml:trace contextRef="#ctx0" brushRef="#br0" timeOffset="36127.87">25783 4095 608 0,'0'0'1787'0,"0"0"-1104"16,0 0-225-16,0 0-185 0,0 0-120 15,0 0-82-15,0 0-56 16,13 29-3-16,7 14 4 16,0 11-15-16,3 6 8 15,-2 4-7-15,0-4 6 16,-1-6-8-16,-5-10-3 15,-1-13-3-15,-5-15 6 16,-1-12 0-16,4-4 9 16,1-16-9-16,2-19 0 0,6-12 0 15,-1-11 0-15,-1-5 0 16,2-3 0-16,-3 2 0 16,-3 8 0-16,-3 12 0 15,-3 13 0-15,-7 16 0 0,-2 11 0 16,0 4 0-16,0 11-38 15,-11 40-226-15,-3-5-290 16,-1-2-471-16</inkml:trace>
  <inkml:trace contextRef="#ctx0" brushRef="#br0" timeOffset="36428.81">26179 4373 2324 0,'0'0'775'15,"0"0"-399"-15,0 0-113 16,0 0-151-16,0 0-72 16,0 0-39-16,0 0-1 15,-2 52 1-15,-7-24-1 16,-2 3-21-16,-2-1-60 16,4-5-3-16,2-3 37 15,7-5 14-15,0-5 8 16,0-6 4-16,22-4 12 0,9-2 7 15,9 0-17-15,5 0-116 32,-1 0-73-32,-1-10-369 0,-14 0-185 15,-16 0-367-15</inkml:trace>
  <inkml:trace contextRef="#ctx0" brushRef="#br0" timeOffset="36633.28">26331 4517 347 0,'0'0'1215'0,"0"0"-570"0,0 0-109 16,0 0-170-1,0 0-5-15,0 0-93 0,0 0-80 16,-23-69-18 0,21 69-170-16,2 0 0 0,0 0 0 0,0 13 0 15,0 14 0-15,0 6 0 16,0 7 0-16,0 3 0 16,4-1 0-16,4-6 0 15,-6-6-174-15,-2-8-194 16,0-8-206-16,0-8-356 0</inkml:trace>
  <inkml:trace contextRef="#ctx0" brushRef="#br0" timeOffset="37373.58">26195 3876 553 0,'0'0'899'15,"0"0"-605"-15,0 0 84 16,0 0-100-16,-116-88-78 16,83 78-28-16,-3 6-44 0,-4 4-68 15,-2 0 26-15,-6 4-6 16,2 11 37-16,1 8-1 15,1 5-27-15,2 6-11 16,3 2-21-16,2 6-5 16,3 4-17-16,3 7-13 15,4 1 17-15,5 0-15 16,2 4-3-16,6-2 6 16,6 0-10-16,6 2 8 15,2 0 7-15,0-4-16 16,2 0 5-16,18-5-4 15,5-3-16-15,6-8 26 16,2-2-12-16,7-8 12 0,4-4-7 16,6-2-5-16,3-6 3 15,2-4-8-15,3-2-2 16,0-6 6-16,-2 0-6 16,-2-4-8-16,-6 0 0 15,0 0 0-15,-8 0 0 16,-3 0 0-16,-2 0 0 15,0-8 0-15,-2-3 0 16,3-6 0-16,2-1 0 16,-1-4 0-16,-4-2 0 0,-1-2 0 15,-5-2 0-15,-5 0 0 16,-1-2 0-16,-6-2 0 16,-1 2 0-16,-2-4 0 15,-3-1 0-15,-1 2 0 16,-4-6 0-16,-2 3 0 15,-2-2 0-15,0-2 0 16,0-2 0-16,-6-4 0 16,-11-2 0-16,0-2 0 15,-7-4 0-15,-3-3 0 16,-7 5 0-16,-7 0 0 0,-7 8 0 16,-10 8 0-16,-6 7 0 15,-30 15-200-15,13 10-480 16,17 4-859-16</inkml:trace>
  <inkml:trace contextRef="#ctx0" brushRef="#br0" timeOffset="38031.33">26930 3593 1335 0,'0'0'663'0,"0"0"-199"15,0 0-1-15,0 0-157 16,0 0-61-16,0 0-98 16,0 0-48-16,0-32-34 15,0 32-16-15,0 0-22 16,0-2-1 0,0 2 25-16,3-4-15 0,-3 0 9 15,2-2-21-15,-2 0 3 16,2 2-3-16,-2 2-24 15,0 0 0-15,2 0 0 16,-2 2 0-16,0 0 0 16,0 0 0-16,0 0 0 15,0 0 0-15,0 0 0 0,0 0 0 16,0 0 0-16,-11 14 0 16,-9 12 0-16,-9 12 0 15,-8 12 0-15,-11 13 0 16,-1 6 0-16,-4 8 0 15,4-1 0-15,5-2 0 16,10-8 0 0,7-13 0-16,11-13 0 0,5-16 0 15,9-8 0-15,0-10 0 16,2-4 0-16,0-2 0 16,0 0 0-16,0 0 0 0,0-6 0 15,7-6 0-15,-3 2 0 16,0 0 0-1,-2 2 0-15,-2 2 0 0,3 2-65 16,-3 0-190-16,0 0-257 31,0 0-354-31</inkml:trace>
  <inkml:trace contextRef="#ctx0" brushRef="#br0" timeOffset="41107.68">22853 870 1058 0,'0'0'909'0,"0"0"-431"0,0 0-224 16,0 0 9-16,0 0-85 15,0 0-59-15,2-6-42 16,-2 6-35-16,0 0 3 16,0 0-6-16,2 0-1 15,0 4-17-15,5 12-15 16,4 4 25-16,2 6-8 15,1 2-13-15,4 0 1 16,0 1-10-16,-1-7 7 16,1-4-1-16,1-7-7 0,-2-4 1 15,1-7 9 1,7 0 16-16,6-7 65 0,9-18 2 16,8-11-24-16,8-13-18 15,9-5-34-15,2-4-1 16,-4 4-7-16,-6 8-8 15,-12 12 11-15,-12 9-12 16,-12 11 9-16,-11 9-3 16,-5 2-6-16,-5 3-1 15,0 0 1-15,0 0-14 16,0 0 14-16,0 0-18 16,4 0-13-16,8 4-34 15,11 14-43-15,2 0-244 16,-4-1-624-16</inkml:trace>
  <inkml:trace contextRef="#ctx0" brushRef="#br0" timeOffset="50004.13">27864 533 1998 0,'0'0'743'0,"0"0"-436"15,0 0 144-15,0 0-251 16,0 0-76-16,0 0-41 16,4-6-43-16,-2 6-2 15,-2 0-19-15,0 0-10 0,3 0-3 16,-3 0-6-16,0 2 0 15,2 6-1-15,0 0 7 16,2-2-5-16,4-4-1 16,0-2 2-16,10 0 7 15,8 0 16-15,13-16 11 16,10-10-36-16,4-4 0 16,1-4 0-16,-8 0 0 15,-6 6 0-15,-13 6 0 16,-7 10 0-16,-20 12-228 15,0 4-454-15,-2 15-1001 0</inkml:trace>
  <inkml:trace contextRef="#ctx0" brushRef="#br0" timeOffset="50732.02">28496 2637 2068 0,'0'0'631'0,"0"0"-389"16,0 0-87-16,0 0-104 16,0 0-25-16,0 0-26 15,0 0 16-15,-4 110-4 16,4-88-10-16,12-8 17 15,1-8 35-15,7-6 97 16,6-6 119-16,13-20-88 16,9-12-71-16,10-6-35 15,2-4-46-15,0-2-30 16,-4 5 0-16,-7 7 0 16,-11 10 0-16,-9 8 0 0,-7 12 0 15,-10 8-189-15,-6 6-681 16,-6 10-782-16</inkml:trace>
  <inkml:trace contextRef="#ctx0" brushRef="#br0" timeOffset="51662.18">26781 4714 1739 0,'0'0'960'0,"0"0"-609"15,0 0-62-15,0 0-93 16,0 0-94 0,0 0-73-16,0 0-22 0,0 54 9 15,0-26-15-15,2 4 5 16,3-4-6-16,1-6 0 16,1-5 8-16,2-9-8 15,0-6 6-15,6-2 80 16,10-2 59-16,8-20 10 0,12-9-155 15,10-7 0-15,13-4 0 16,3 0 0-16,2 0 0 16,-1 4 0-16,-10 10 0 15,-11 6 0-15,-13 8 0 16,-10 4 0-16,-9 4 0 16,-11 2 0-1,-2 1 0-15,-4 3 0 0,-2 0 0 16,4 0 0-1,3 0 0-15,6 0-66 0,9 5-248 16,-2 1-553-16,-4-3-797 0</inkml:trace>
  <inkml:trace contextRef="#ctx0" brushRef="#br0" timeOffset="51835.5">27739 4963 2067 0,'0'0'16'16,"0"0"-16"-16,0 0-1225 0</inkml:trace>
  <inkml:trace contextRef="#ctx0" brushRef="#br0" timeOffset="59594.82">19711 6906 2191 0,'0'0'642'0,"0"0"-400"16,0 0 39-16,0 0-141 15,0 0-86-15,0 0-33 16,21 60 0 0,-13-22 1-16,1 2-8 0,0-2 1 15,0-6-14-15,-2-7 0 16,-3-10 8-16,2-9 1 16,6-6 34-16,3 0 55 15,14-11 25-15,16-18-17 16,16-14-49-16,14-10-58 15,16-7 0-15,9-6 0 16,1 4 0-16,-3 8 0 0,-13 7 0 16,-16 15 0-16,-23 10 0 15,-15 12 0-15,-15 6 0 16,-11 4 0-16,-5 0-53 16,-5 26-197-16,-15 1-315 15,-9-2-887-15</inkml:trace>
  <inkml:trace contextRef="#ctx0" brushRef="#br0" timeOffset="60929.16">3012 9198 2268 0,'0'0'386'31,"0"0"-116"-31,0 0 23 0,0 0-91 0,0 0-110 16,0 0-49-16,0 0 53 15,36 0-16-15,-12 0-16 16,7 0-16-16,9 0-9 16,12 0-3-1,14 0-21-15,15 0-4 0,7 0-1 16,6 0-9-16,-1-6-1 15,-8 2 0-15,-16-2-45 16,-17 2-51-16,-19 2-33 0,-17 2-119 16,-16 0-56-1,-20 0-217-15,-11 0-333 0</inkml:trace>
  <inkml:trace contextRef="#ctx0" brushRef="#br0" timeOffset="61243.91">3072 9326 2181 0,'0'0'330'0,"0"0"-68"0,0 0 55 15,0 0-121-15,0 0-120 16,0 0-26-16,0 0-20 16,129 2 0-1,-69-2-11-15,11 0-17 0,12 0 10 16,9-2-12-16,-1-10 0 15,-6 0 0 1,-18 2-20-16,-21 2 19 0,-19 4 1 16,-15 2 6-1,-10 0 33-15,-2 2 22 0,0 0 1 16,0 0-16-16,0 0-46 16,0 0-106-1,17 0-140 1,-1 0-448-16,-1 0-181 0</inkml:trace>
  <inkml:trace contextRef="#ctx0" brushRef="#br0" timeOffset="82641.2">15489 10433 1633 0,'0'0'381'0,"0"0"-198"16,0 0 128-16,0 0-66 16,0 0-129-16,0 0-56 15,-58 0 19-15,58 0 66 16,0 0 23-16,0 0-20 0,0 0-28 16,0 0-31-16,0 0-34 15,4 0-14-15,25 0-17 16,19 0-2-16,36 0-4 15,43-8-17-15,40-4 17 16,16-2-18-16,-12 0 0 16,-41 2 8-16,-48 4-8 15,-29 4 0-15,-15 2-15 16,-7-2-26-16,-6 2 11 16,-5 2 11-16,-15 0 7 0,-5 0 12 15,0 0-78 1,-14 0-106-16,-12 2-114 0,-44 12-254 15,10 0-67-15,-5-2-212 0</inkml:trace>
  <inkml:trace contextRef="#ctx0" brushRef="#br0" timeOffset="82972.42">15678 10569 1220 0,'0'0'366'15,"0"0"-111"-15,0 0 112 16,0 0-94-16,0 0-68 15,0 0-62-15,0 0-16 16,-62 24 5-16,75-21 7 16,16-3-12-16,18 0-5 0,34 0-43 15,46-21-44-15,42-7-2 16,20 0-33-16,-13 2 1 16,-43 10 5-16,-52 6-5 15,-34 4 4-15,-25 2 2 16,-4 2-5-16,-9 0 7 15,-5 2 3-15,-4 0 51 16,0 0-8-16,0 0-34 16,0 0-9-16,0 0-12 0,0 0-23 15,0 0-77 1,23 0-118-16,8 4-110 0,4-4-574 0</inkml:trace>
  <inkml:trace contextRef="#ctx0" brushRef="#br0" timeOffset="85366.92">6692 11762 348 0,'0'0'1472'16,"0"0"-1160"-16,0 0-19 15,0 0 232-15,0 0-224 16,0 0-58-16,0 0-65 16,5-69-35-16,-5 69-52 0,0 18-38 15,3 14-46 1,10 10 16-16,7 8-18 0,9 2-4 16,11-8-2-16,14-12 1 15,27-18-16-15,44-16 16 16,33-46 0-16,14-22 11 15,-9-8-10-15,-39 10 5 16,-41 19 15-16,-21 17-21 16,-10 6 0-16,-4 8 23 15,2 4-5-15,-2 10-3 0,-7 4-3 16,-1 20-1-16,5 16-11 16,6 4 0-16,11 4 0 15,7-1 0 1,11-9 0-16,10-12 0 0,5-14 0 15,5-8 0-15,1-10 0 16,-1-19 0 0,-6-7 0-16,-5-1 0 0,-7-4 0 15,-12 5 0-15,-10 6 0 16,-12 10 0-16,-7 10 0 16,-8 10 0-16,-1 0 0 0,-1 10 0 15,4 16 0 1,5 4 0-16,7 2 0 0,6-2 0 15,7-3 0-15,8-12 0 16,1-8 0-16,4-7 0 16,-2 0 0-16,1-22 0 15,-3-9 0 1,-3-5 0-16,-3 0 0 0,-9 2 0 16,-10 6 0-16,-8 8 0 15,-8 8 0-15,-5 8 0 16,1 4 0-16,5 0 0 15,7 10 0-15,9 6 0 16,6 0 0-16,5-4 0 16,6-4 0-16,2-4 0 0,1-4 0 15,-1 0 0-15,-1 0 0 16,-7-2 0-16,-3-10 0 16,-8 0 0-16,-5-2 0 15,7-12-63-15,-14 4-188 16,-6 0-573-16</inkml:trace>
  <inkml:trace contextRef="#ctx0" brushRef="#br0" timeOffset="85503.3">11735 11662 2392 0,'0'0'683'0,"0"0"-496"0,0 0-187 15,0 0-40-15,0 0-1020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48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11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06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714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79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13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5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83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54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08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CD89EC24-6690-405A-AA93-D1D5782F2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4D5A5617-1BCE-4BB4-8F2D-5C1301D517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1E4D0-C8F9-424E-BF8D-8051CB23BB9D}" type="datetimeFigureOut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189A8157-CBB6-4CBA-A41A-F614745B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D0291-339F-4606-94B4-2A3F63CA3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1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19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customXml" Target="../ink/ink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customXml" Target="../ink/ink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customXml" Target="../ink/ink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customXml" Target="../ink/ink3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5" Type="http://schemas.openxmlformats.org/officeDocument/2006/relationships/image" Target="../media/image2.jp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customXml" Target="../ink/ink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customXml" Target="../ink/ink4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.jpg"/><Relationship Id="rId4" Type="http://schemas.openxmlformats.org/officeDocument/2006/relationships/image" Target="../media/image4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customXml" Target="../ink/ink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customXml" Target="../ink/ink44.xml"/><Relationship Id="rId4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57.emf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jpg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customXml" Target="../ink/ink46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694786" y="175201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4694786" y="260908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Centrality Analysis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Arti Arya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781916" y="4813108"/>
            <a:ext cx="74972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8" name="Google Shape;98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9" name="Google Shape;9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object 6">
            <a:extLst>
              <a:ext uri="{FF2B5EF4-FFF2-40B4-BE49-F238E27FC236}">
                <a16:creationId xmlns:a16="http://schemas.microsoft.com/office/drawing/2014/main" id="{910FF3B9-5420-E8CF-54C5-3681EDCF67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1787" y="1622048"/>
            <a:ext cx="1942934" cy="3597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Calculate( Compute yourself)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2A0425-35F0-ADE1-6F4B-14C90310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0" y="1424090"/>
            <a:ext cx="8064104" cy="3321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6CA1B-387D-0519-166B-C638544F7493}"/>
              </a:ext>
            </a:extLst>
          </p:cNvPr>
          <p:cNvSpPr txBox="1"/>
          <p:nvPr/>
        </p:nvSpPr>
        <p:spPr>
          <a:xfrm>
            <a:off x="8433984" y="1811380"/>
            <a:ext cx="2942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Bradley Hand ITC" panose="03070402050302030203" pitchFamily="66" charset="0"/>
              </a:rPr>
              <a:t>Compute the top 3 central nodes based on Degree, Betweenness and closeness.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1BDD7-2E8E-57B5-FF61-3769DBF55DF2}"/>
              </a:ext>
            </a:extLst>
          </p:cNvPr>
          <p:cNvSpPr txBox="1"/>
          <p:nvPr/>
        </p:nvSpPr>
        <p:spPr>
          <a:xfrm>
            <a:off x="770965" y="4745483"/>
            <a:ext cx="7663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Degree Centrality: (v3, v6, any of the nodes from (v4, v5, v7, v8, v9) or (v6, v3, any of the nodes from (v4, v5, v7, v8, v9)</a:t>
            </a:r>
          </a:p>
          <a:p>
            <a:endParaRPr lang="en-IN" dirty="0"/>
          </a:p>
          <a:p>
            <a:r>
              <a:rPr lang="en-IN" dirty="0"/>
              <a:t>Bet Centrality: (v6, v3, v4 or v5)</a:t>
            </a:r>
          </a:p>
          <a:p>
            <a:r>
              <a:rPr lang="en-IN" dirty="0"/>
              <a:t>Closeness :(v6, v3 or v7, v7 or v3)</a:t>
            </a: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6BAB5911-9196-F3B1-BB81-7E87BA2958F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82A0030-29CF-ABDC-CF96-EFFACCEA1EB6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8BBF6B-1BBD-0D06-C4F3-E22539B24010}"/>
                  </a:ext>
                </a:extLst>
              </p14:cNvPr>
              <p14:cNvContentPartPr/>
              <p14:nvPr/>
            </p14:nvContentPartPr>
            <p14:xfrm>
              <a:off x="8894880" y="2190240"/>
              <a:ext cx="2310840" cy="159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8BBF6B-1BBD-0D06-C4F3-E22539B240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5520" y="2180880"/>
                <a:ext cx="2329560" cy="16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9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Closeness and harmonic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DA539C-B13E-49FA-AEEB-11AAEA8F1D8A}"/>
              </a:ext>
            </a:extLst>
          </p:cNvPr>
          <p:cNvSpPr txBox="1">
            <a:spLocks/>
          </p:cNvSpPr>
          <p:nvPr/>
        </p:nvSpPr>
        <p:spPr>
          <a:xfrm>
            <a:off x="213360" y="1434251"/>
            <a:ext cx="9580880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dirty="0"/>
              <a:t>In closeness centrality, we </a:t>
            </a:r>
            <a:r>
              <a:rPr lang="en-US" b="1" dirty="0"/>
              <a:t>did reciprocal of the mean distance </a:t>
            </a:r>
          </a:p>
          <a:p>
            <a:pPr algn="just"/>
            <a:r>
              <a:rPr lang="en-US" dirty="0">
                <a:solidFill>
                  <a:srgbClr val="0432FF"/>
                </a:solidFill>
                <a:highlight>
                  <a:srgbClr val="00FF00"/>
                </a:highlight>
              </a:rPr>
              <a:t>Another way </a:t>
            </a:r>
            <a:r>
              <a:rPr lang="en-US" dirty="0"/>
              <a:t>to quantify the sense of closeness is to look at the </a:t>
            </a:r>
            <a:r>
              <a:rPr lang="en-US" b="1" dirty="0">
                <a:highlight>
                  <a:srgbClr val="00FF00"/>
                </a:highlight>
              </a:rPr>
              <a:t>mean reciprocal distance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(as opposed to the </a:t>
            </a:r>
            <a:r>
              <a:rPr lang="en-US" b="1" dirty="0"/>
              <a:t>reciprocal mean distance -</a:t>
            </a:r>
            <a:r>
              <a:rPr lang="en-US" dirty="0"/>
              <a:t> the order of the sum and reciprocal operations reverses). Such measure is called </a:t>
            </a:r>
            <a:r>
              <a:rPr lang="en-US" b="1" dirty="0"/>
              <a:t>harmonic centrality.</a:t>
            </a:r>
            <a:endParaRPr lang="en-IN" b="1" dirty="0"/>
          </a:p>
        </p:txBody>
      </p: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923D71BD-266D-3948-29B8-647521BFECE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0337358-41E3-1C79-EB0E-3AD096310F60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E8D129-9544-D2B1-AF24-CDA9ED96700F}"/>
                  </a:ext>
                </a:extLst>
              </p14:cNvPr>
              <p14:cNvContentPartPr/>
              <p14:nvPr/>
            </p14:nvContentPartPr>
            <p14:xfrm>
              <a:off x="735120" y="2066760"/>
              <a:ext cx="8894520" cy="247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E8D129-9544-D2B1-AF24-CDA9ED9670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760" y="2057400"/>
                <a:ext cx="8913240" cy="24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85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quick review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273ED4-5883-B2FF-3034-3F6CACEC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" y="1455840"/>
            <a:ext cx="9505950" cy="4324350"/>
          </a:xfrm>
          <a:prstGeom prst="rect">
            <a:avLst/>
          </a:prstGeom>
        </p:spPr>
      </p:pic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3A222042-F89E-F8DE-9C4E-8515EEB5E54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E43E726-7568-887B-CA14-1DFC0444D7F4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27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quick review</a:t>
            </a:r>
            <a:endParaRPr lang="en-US" sz="2400"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3BD434-EFF6-3485-E523-C31690F6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811380"/>
            <a:ext cx="9591675" cy="4552950"/>
          </a:xfrm>
          <a:prstGeom prst="rect">
            <a:avLst/>
          </a:prstGeom>
        </p:spPr>
      </p:pic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F3C376DD-0C94-7EA7-9901-27C7029B037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5BB057D-BDA9-3913-0375-57AB820E9F73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340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0AB502-7AC3-0C8D-3198-AF86EFFB7F26}"/>
              </a:ext>
            </a:extLst>
          </p:cNvPr>
          <p:cNvSpPr txBox="1"/>
          <p:nvPr/>
        </p:nvSpPr>
        <p:spPr>
          <a:xfrm>
            <a:off x="393110" y="1499521"/>
            <a:ext cx="885248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real-world scenarios, </a:t>
            </a:r>
            <a:r>
              <a:rPr lang="en-US" sz="2400" dirty="0">
                <a:solidFill>
                  <a:srgbClr val="FF0000"/>
                </a:solidFill>
              </a:rPr>
              <a:t>having more friends (degree centrality) does not guarantee that someone is important.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Having </a:t>
            </a:r>
            <a:r>
              <a:rPr lang="en-US" sz="2400" dirty="0">
                <a:solidFill>
                  <a:srgbClr val="CC0099"/>
                </a:solidFill>
                <a:highlight>
                  <a:srgbClr val="00FFFF"/>
                </a:highlight>
              </a:rPr>
              <a:t>more “</a:t>
            </a:r>
            <a:r>
              <a:rPr lang="en-US" sz="2400" b="1" u="sng" dirty="0">
                <a:solidFill>
                  <a:srgbClr val="CC0099"/>
                </a:solidFill>
                <a:highlight>
                  <a:srgbClr val="00FFFF"/>
                </a:highlight>
              </a:rPr>
              <a:t>important</a:t>
            </a:r>
            <a:r>
              <a:rPr lang="en-US" sz="2400" dirty="0">
                <a:solidFill>
                  <a:srgbClr val="CC0099"/>
                </a:solidFill>
                <a:highlight>
                  <a:srgbClr val="00FFFF"/>
                </a:highlight>
              </a:rPr>
              <a:t>” friends </a:t>
            </a:r>
            <a:r>
              <a:rPr lang="en-US" sz="2400" dirty="0">
                <a:highlight>
                  <a:srgbClr val="00FFFF"/>
                </a:highlight>
              </a:rPr>
              <a:t>provide a stronger signal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Eigenvector centrality </a:t>
            </a:r>
            <a:r>
              <a:rPr lang="en-US" sz="2400" dirty="0">
                <a:solidFill>
                  <a:srgbClr val="CC0099"/>
                </a:solidFill>
              </a:rPr>
              <a:t>generalizes ‘degree centrality’ by incorporating the </a:t>
            </a:r>
            <a:r>
              <a:rPr lang="en-US" sz="2400" b="1" i="1" dirty="0">
                <a:solidFill>
                  <a:srgbClr val="CC0099"/>
                </a:solidFill>
              </a:rPr>
              <a:t>importance of the neighbors </a:t>
            </a:r>
            <a:r>
              <a:rPr lang="en-US" sz="2400" dirty="0"/>
              <a:t>(or incoming neighbors in directed graphs).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Defined for both </a:t>
            </a:r>
            <a:r>
              <a:rPr lang="en-US" sz="2400" dirty="0">
                <a:solidFill>
                  <a:srgbClr val="CC0099"/>
                </a:solidFill>
              </a:rPr>
              <a:t>directed and undirected graphs</a:t>
            </a:r>
            <a:r>
              <a:rPr lang="en-US" sz="3200" dirty="0">
                <a:solidFill>
                  <a:srgbClr val="CC0099"/>
                </a:solidFill>
              </a:rPr>
              <a:t>.</a:t>
            </a:r>
            <a:endParaRPr lang="en-IN" sz="2400" dirty="0">
              <a:solidFill>
                <a:srgbClr val="CC0099"/>
              </a:solidFill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4BD5A77-1F03-9BDC-A4FD-30DFDEBEEF4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A2BC0F8-E9D4-AD42-62EA-01C817E91786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47530C-EC65-233A-F95D-845FC26FF0C5}"/>
                  </a:ext>
                </a:extLst>
              </p14:cNvPr>
              <p14:cNvContentPartPr/>
              <p14:nvPr/>
            </p14:nvContentPartPr>
            <p14:xfrm>
              <a:off x="3552120" y="803160"/>
              <a:ext cx="791640" cy="27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47530C-EC65-233A-F95D-845FC26FF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2760" y="793800"/>
                <a:ext cx="81036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7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122" name="Google Shape;122;p3"/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BC55E4FF-31D5-4EF4-ABFF-D87231C9EDFC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8856D-108F-9426-6AD8-0295C368777A}"/>
              </a:ext>
            </a:extLst>
          </p:cNvPr>
          <p:cNvSpPr txBox="1"/>
          <p:nvPr/>
        </p:nvSpPr>
        <p:spPr>
          <a:xfrm>
            <a:off x="598883" y="1424090"/>
            <a:ext cx="87381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ystem-ui"/>
              </a:rPr>
              <a:t>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ach nodes centrality score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is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dependent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 on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ystem-ui"/>
              </a:rPr>
              <a:t>the centrality score of the other nodes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in the network.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529"/>
              </a:solidFill>
              <a:latin typeface="system-u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igenvector centrality algorithm will run </a:t>
            </a:r>
            <a:r>
              <a:rPr lang="en-US" sz="2400" b="0" i="0" dirty="0">
                <a:solidFill>
                  <a:srgbClr val="CC0099"/>
                </a:solidFill>
                <a:effectLst/>
                <a:latin typeface="system-ui"/>
              </a:rPr>
              <a:t>iteratively across each node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 in the network (</a:t>
            </a:r>
            <a:r>
              <a:rPr lang="en-US" sz="2400" b="0" i="0" dirty="0">
                <a:solidFill>
                  <a:srgbClr val="0432FF"/>
                </a:solidFill>
                <a:effectLst/>
                <a:latin typeface="system-ui"/>
              </a:rPr>
              <a:t>typically initializing all nodes with a centrality score of 1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) until each nodes converges upon its eigenvector centrality scores.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At this point, the node with the highest score is deemed to be the </a:t>
            </a:r>
            <a:r>
              <a:rPr lang="en-US" sz="2400" b="0" i="0" dirty="0">
                <a:solidFill>
                  <a:srgbClr val="CC0099"/>
                </a:solidFill>
                <a:effectLst/>
                <a:latin typeface="system-ui"/>
              </a:rPr>
              <a:t>most influential node in the network.</a:t>
            </a:r>
            <a:br>
              <a:rPr lang="en-US" sz="2400" dirty="0">
                <a:solidFill>
                  <a:srgbClr val="CC0099"/>
                </a:solidFill>
              </a:rPr>
            </a:br>
            <a:endParaRPr lang="en-IN" sz="2400" dirty="0">
              <a:solidFill>
                <a:srgbClr val="CC0099"/>
              </a:solidFill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0B4E62ED-796E-10C7-5AD7-9DA7BEC51F26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69D843-C95A-F127-660A-88D68CA15AFA}"/>
                  </a:ext>
                </a:extLst>
              </p14:cNvPr>
              <p14:cNvContentPartPr/>
              <p14:nvPr/>
            </p14:nvContentPartPr>
            <p14:xfrm>
              <a:off x="1084320" y="126360"/>
              <a:ext cx="9370440" cy="418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69D843-C95A-F127-660A-88D68CA15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960" y="117000"/>
                <a:ext cx="9389160" cy="42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2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BC6F446-B983-76A9-D820-E5CE0D26FD00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61497E-188F-AF8F-0F0D-629BCFCD2FB2}"/>
                  </a:ext>
                </a:extLst>
              </p14:cNvPr>
              <p14:cNvContentPartPr/>
              <p14:nvPr/>
            </p14:nvContentPartPr>
            <p14:xfrm>
              <a:off x="600480" y="299520"/>
              <a:ext cx="11480400" cy="628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61497E-188F-AF8F-0F0D-629BCFCD2F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120" y="290160"/>
                <a:ext cx="11499120" cy="63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19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F1D35B5B-F899-CB85-1D6B-601609CF41C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6CB960-38A1-295F-4694-7BC2FC2C5378}"/>
                  </a:ext>
                </a:extLst>
              </p14:cNvPr>
              <p14:cNvContentPartPr/>
              <p14:nvPr/>
            </p14:nvContentPartPr>
            <p14:xfrm>
              <a:off x="781920" y="1474560"/>
              <a:ext cx="9912240" cy="432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6CB960-38A1-295F-4694-7BC2FC2C5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560" y="1465200"/>
                <a:ext cx="993096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397AD5-246A-ED6B-09F2-C3D9AD901D24}"/>
                  </a:ext>
                </a:extLst>
              </p14:cNvPr>
              <p14:cNvContentPartPr/>
              <p14:nvPr/>
            </p14:nvContentPartPr>
            <p14:xfrm>
              <a:off x="688680" y="2184480"/>
              <a:ext cx="758160" cy="55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397AD5-246A-ED6B-09F2-C3D9AD901D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320" y="2175120"/>
                <a:ext cx="776880" cy="5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9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F912806-4A0F-521B-A2A8-C27DB36F2D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3919" y="1262526"/>
                <a:ext cx="10515600" cy="47115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 matrix can have many eigenvalues and, in turn, many corresponding eigenvectors. </a:t>
                </a:r>
              </a:p>
              <a:p>
                <a:r>
                  <a:rPr lang="en-US" dirty="0"/>
                  <a:t>So which eigen value &amp; </a:t>
                </a:r>
                <a:r>
                  <a:rPr lang="en-US" dirty="0" err="1"/>
                  <a:t>corresp</a:t>
                </a:r>
                <a:r>
                  <a:rPr lang="en-US" dirty="0"/>
                  <a:t> eigen vector to be considered??</a:t>
                </a:r>
              </a:p>
              <a:p>
                <a:r>
                  <a:rPr lang="en-IN" dirty="0"/>
                  <a:t>Choose an eigen value s.t the </a:t>
                </a:r>
                <a:r>
                  <a:rPr lang="en-IN" dirty="0" err="1"/>
                  <a:t>corresp</a:t>
                </a:r>
                <a:r>
                  <a:rPr lang="en-IN" dirty="0"/>
                  <a:t> eigen vectors are +.</a:t>
                </a:r>
              </a:p>
              <a:p>
                <a:pPr marL="114300" indent="0">
                  <a:buNone/>
                </a:pPr>
                <a:endParaRPr lang="en-IN" b="1" dirty="0"/>
              </a:p>
              <a:p>
                <a:pPr marL="114300" indent="0">
                  <a:buNone/>
                </a:pPr>
                <a:r>
                  <a:rPr lang="en-IN" b="1" dirty="0"/>
                  <a:t>Perron </a:t>
                </a:r>
                <a:r>
                  <a:rPr lang="en-IN" b="1" dirty="0" err="1"/>
                  <a:t>Frobenius</a:t>
                </a:r>
                <a:r>
                  <a:rPr lang="en-IN" b="1" dirty="0"/>
                  <a:t> Theorem:</a:t>
                </a:r>
              </a:p>
              <a:p>
                <a:pPr marL="114300" indent="0" algn="just">
                  <a:buNone/>
                </a:pPr>
                <a:r>
                  <a:rPr lang="en-US" sz="3300" dirty="0">
                    <a:latin typeface="Bradley Hand ITC" panose="03070402050302030203" pitchFamily="66" charset="0"/>
                  </a:rPr>
                  <a:t>Let A ∈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R</a:t>
                </a:r>
                <a:r>
                  <a:rPr lang="en-US" sz="3300" baseline="30000" dirty="0" err="1">
                    <a:latin typeface="Bradley Hand ITC" panose="03070402050302030203" pitchFamily="66" charset="0"/>
                  </a:rPr>
                  <a:t>n×n</a:t>
                </a:r>
                <a:r>
                  <a:rPr lang="en-US" sz="3300" baseline="30000" dirty="0">
                    <a:latin typeface="Bradley Hand ITC" panose="03070402050302030203" pitchFamily="66" charset="0"/>
                  </a:rPr>
                  <a:t> </a:t>
                </a:r>
                <a:r>
                  <a:rPr lang="en-US" sz="3300" dirty="0">
                    <a:latin typeface="Bradley Hand ITC" panose="03070402050302030203" pitchFamily="66" charset="0"/>
                  </a:rPr>
                  <a:t>be the adjacency matrix for a [strongly] connected graph s.t   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A</a:t>
                </a:r>
                <a:r>
                  <a:rPr lang="en-US" sz="3300" baseline="-25000" dirty="0" err="1">
                    <a:latin typeface="Bradley Hand ITC" panose="03070402050302030203" pitchFamily="66" charset="0"/>
                  </a:rPr>
                  <a:t>i,j</a:t>
                </a:r>
                <a:r>
                  <a:rPr lang="en-US" sz="3300" baseline="-25000" dirty="0">
                    <a:latin typeface="Bradley Hand ITC" panose="03070402050302030203" pitchFamily="66" charset="0"/>
                  </a:rPr>
                  <a:t> </a:t>
                </a:r>
                <a:r>
                  <a:rPr lang="en-US" sz="3300" dirty="0">
                    <a:latin typeface="Bradley Hand ITC" panose="03070402050302030203" pitchFamily="66" charset="0"/>
                  </a:rPr>
                  <a:t>&gt; 0 (i.e. a positive n by n matrix). </a:t>
                </a:r>
                <a14:m>
                  <m:oMath xmlns:m="http://schemas.openxmlformats.org/officeDocument/2006/math">
                    <m:r>
                      <a:rPr lang="en-US" sz="3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3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latin typeface="Bradley Hand ITC" panose="03070402050302030203" pitchFamily="66" charset="0"/>
                  </a:rPr>
                  <a:t>a + real number (Perron-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Frobenius</a:t>
                </a:r>
                <a:r>
                  <a:rPr lang="en-US" sz="3300" dirty="0">
                    <a:latin typeface="Bradley Hand ITC" panose="03070402050302030203" pitchFamily="66" charset="0"/>
                  </a:rPr>
                  <a:t> eigenvalue)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λ</a:t>
                </a:r>
                <a:r>
                  <a:rPr lang="en-US" sz="3300" baseline="-25000" dirty="0" err="1">
                    <a:latin typeface="Bradley Hand ITC" panose="03070402050302030203" pitchFamily="66" charset="0"/>
                  </a:rPr>
                  <a:t>max</a:t>
                </a:r>
                <a:r>
                  <a:rPr lang="en-US" sz="3300" dirty="0">
                    <a:latin typeface="Bradley Hand ITC" panose="03070402050302030203" pitchFamily="66" charset="0"/>
                  </a:rPr>
                  <a:t>, such that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λ</a:t>
                </a:r>
                <a:r>
                  <a:rPr lang="en-US" sz="3300" baseline="-25000" dirty="0" err="1">
                    <a:latin typeface="Bradley Hand ITC" panose="03070402050302030203" pitchFamily="66" charset="0"/>
                  </a:rPr>
                  <a:t>max</a:t>
                </a:r>
                <a:r>
                  <a:rPr lang="en-US" sz="3300" baseline="-25000" dirty="0">
                    <a:latin typeface="Bradley Hand ITC" panose="03070402050302030203" pitchFamily="66" charset="0"/>
                  </a:rPr>
                  <a:t> </a:t>
                </a:r>
                <a:r>
                  <a:rPr lang="en-US" sz="3300" dirty="0">
                    <a:latin typeface="Bradley Hand ITC" panose="03070402050302030203" pitchFamily="66" charset="0"/>
                  </a:rPr>
                  <a:t> is an eigenvalue of A and any other eigenvalue of A is strictly smaller than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λ</a:t>
                </a:r>
                <a:r>
                  <a:rPr lang="en-US" sz="3300" baseline="-25000" dirty="0" err="1">
                    <a:latin typeface="Bradley Hand ITC" panose="03070402050302030203" pitchFamily="66" charset="0"/>
                  </a:rPr>
                  <a:t>max</a:t>
                </a:r>
                <a:r>
                  <a:rPr lang="en-US" sz="3300" dirty="0">
                    <a:latin typeface="Bradley Hand ITC" panose="03070402050302030203" pitchFamily="66" charset="0"/>
                  </a:rPr>
                  <a:t>. Furthermore, </a:t>
                </a:r>
                <a14:m>
                  <m:oMath xmlns:m="http://schemas.openxmlformats.org/officeDocument/2006/math">
                    <m:r>
                      <a:rPr lang="en-US" sz="3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3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latin typeface="Bradley Hand ITC" panose="03070402050302030203" pitchFamily="66" charset="0"/>
                  </a:rPr>
                  <a:t>a corresponding eigenvector v = (v1, v2, . . . ,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vn</a:t>
                </a:r>
                <a:r>
                  <a:rPr lang="en-US" sz="3300" dirty="0">
                    <a:latin typeface="Bradley Hand ITC" panose="03070402050302030203" pitchFamily="66" charset="0"/>
                  </a:rPr>
                  <a:t>) of A with eigenvalue </a:t>
                </a:r>
                <a:r>
                  <a:rPr lang="en-US" sz="3300" dirty="0" err="1">
                    <a:latin typeface="Bradley Hand ITC" panose="03070402050302030203" pitchFamily="66" charset="0"/>
                  </a:rPr>
                  <a:t>λ</a:t>
                </a:r>
                <a:r>
                  <a:rPr lang="en-US" sz="3300" baseline="-25000" dirty="0" err="1">
                    <a:latin typeface="Bradley Hand ITC" panose="03070402050302030203" pitchFamily="66" charset="0"/>
                  </a:rPr>
                  <a:t>max</a:t>
                </a:r>
                <a:r>
                  <a:rPr lang="en-US" sz="3300" dirty="0">
                    <a:latin typeface="Bradley Hand ITC" panose="03070402050302030203" pitchFamily="66" charset="0"/>
                  </a:rPr>
                  <a:t> such that ∀v</a:t>
                </a:r>
                <a:r>
                  <a:rPr lang="en-US" sz="3300" baseline="-25000" dirty="0">
                    <a:latin typeface="Bradley Hand ITC" panose="03070402050302030203" pitchFamily="66" charset="0"/>
                  </a:rPr>
                  <a:t>i</a:t>
                </a:r>
                <a:r>
                  <a:rPr lang="en-US" sz="3300" dirty="0">
                    <a:latin typeface="Bradley Hand ITC" panose="03070402050302030203" pitchFamily="66" charset="0"/>
                  </a:rPr>
                  <a:t> &gt; 0.</a:t>
                </a:r>
                <a:endParaRPr lang="en-IN" sz="3300" b="1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F912806-4A0F-521B-A2A8-C27DB36F2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3919" y="1262526"/>
                <a:ext cx="10515600" cy="4711551"/>
              </a:xfrm>
              <a:blipFill>
                <a:blip r:embed="rId2"/>
                <a:stretch>
                  <a:fillRect l="-116" r="-1159" b="-32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E24AF8ED-8FEC-4D2C-5E43-9D8D657B8E81}"/>
              </a:ext>
            </a:extLst>
          </p:cNvPr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828F58DF-C59B-7BE1-91FA-09594F0E8B54}"/>
              </a:ext>
            </a:extLst>
          </p:cNvPr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C8707100-E686-4DD5-08BE-6F252DFF54A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540D698-9BD9-5ED1-9925-3B4187CA14C4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043052-C53B-1896-5348-D31A32A1D335}"/>
                  </a:ext>
                </a:extLst>
              </p14:cNvPr>
              <p14:cNvContentPartPr/>
              <p14:nvPr/>
            </p14:nvContentPartPr>
            <p14:xfrm>
              <a:off x="439560" y="61920"/>
              <a:ext cx="10219680" cy="519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043052-C53B-1896-5348-D31A32A1D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200" y="52560"/>
                <a:ext cx="10238400" cy="52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3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centrality: Example 1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9231AEC-193D-A76D-6BCB-ADF31F02BC62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0DEB8-3717-C13D-1766-4B5F33F6E13F}"/>
              </a:ext>
            </a:extLst>
          </p:cNvPr>
          <p:cNvSpPr txBox="1"/>
          <p:nvPr/>
        </p:nvSpPr>
        <p:spPr>
          <a:xfrm>
            <a:off x="393110" y="1578429"/>
            <a:ext cx="89273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Thus, to have +</a:t>
            </a:r>
            <a:r>
              <a:rPr lang="en-US" sz="2400" dirty="0" err="1"/>
              <a:t>ve</a:t>
            </a:r>
            <a:r>
              <a:rPr lang="en-US" sz="2400" dirty="0"/>
              <a:t> centrality values, we can compute:</a:t>
            </a:r>
          </a:p>
          <a:p>
            <a:pPr marL="457200" indent="-457200" algn="just">
              <a:buAutoNum type="arabicPeriod"/>
            </a:pPr>
            <a:r>
              <a:rPr lang="en-US" sz="2400" dirty="0"/>
              <a:t>Eigenvalues of A</a:t>
            </a:r>
          </a:p>
          <a:p>
            <a:pPr marL="457200" indent="-457200" algn="just">
              <a:buAutoNum type="arabicPeriod"/>
            </a:pPr>
            <a:r>
              <a:rPr lang="en-US" sz="2400" dirty="0"/>
              <a:t>Select the largest eigenvalue</a:t>
            </a:r>
          </a:p>
          <a:p>
            <a:pPr marL="457200" indent="-457200" algn="just">
              <a:buAutoNum type="arabicPeriod"/>
            </a:pPr>
            <a:r>
              <a:rPr lang="en-US" sz="2400" dirty="0"/>
              <a:t>The corresponding eigenvector is C</a:t>
            </a:r>
            <a:r>
              <a:rPr lang="en-US" sz="2400" baseline="-25000" dirty="0"/>
              <a:t>e.</a:t>
            </a:r>
          </a:p>
          <a:p>
            <a:pPr marL="457200" indent="-457200" algn="just">
              <a:buAutoNum type="arabicPeriod"/>
            </a:pPr>
            <a:endParaRPr lang="en-US" sz="2400" baseline="-25000" dirty="0"/>
          </a:p>
          <a:p>
            <a:pPr marL="457200" indent="-457200" algn="just">
              <a:buAutoNum type="arabicPeriod"/>
            </a:pPr>
            <a:endParaRPr lang="en-US" sz="2400" baseline="-25000" dirty="0"/>
          </a:p>
          <a:p>
            <a:pPr algn="just"/>
            <a:r>
              <a:rPr lang="en-US" sz="2400" dirty="0"/>
              <a:t>Based of Perron-</a:t>
            </a:r>
            <a:r>
              <a:rPr lang="en-US" sz="2400" dirty="0" err="1"/>
              <a:t>Frobenius</a:t>
            </a:r>
            <a:r>
              <a:rPr lang="en-US" sz="2400" dirty="0"/>
              <a:t> Theorem, all the components of C</a:t>
            </a:r>
            <a:r>
              <a:rPr lang="en-US" sz="2400" baseline="-25000" dirty="0"/>
              <a:t>e </a:t>
            </a:r>
            <a:r>
              <a:rPr lang="en-US" sz="2400" dirty="0"/>
              <a:t>will be +</a:t>
            </a:r>
            <a:r>
              <a:rPr lang="en-US" sz="2400" dirty="0" err="1"/>
              <a:t>ve</a:t>
            </a:r>
            <a:r>
              <a:rPr lang="en-US" sz="2400" dirty="0"/>
              <a:t> and this vector corresponds to eigenvector centralities for the graph.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E34CEC-B1AB-036D-D8E6-56CBF8013546}"/>
                  </a:ext>
                </a:extLst>
              </p14:cNvPr>
              <p14:cNvContentPartPr/>
              <p14:nvPr/>
            </p14:nvContentPartPr>
            <p14:xfrm>
              <a:off x="275760" y="1975680"/>
              <a:ext cx="9011160" cy="29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E34CEC-B1AB-036D-D8E6-56CBF80135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" y="1966320"/>
                <a:ext cx="9029880" cy="29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8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598883" y="2888778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Degree Centrality</a:t>
            </a:r>
            <a:endParaRPr lang="en-US" sz="3600" dirty="0"/>
          </a:p>
        </p:txBody>
      </p:sp>
      <p:sp>
        <p:nvSpPr>
          <p:cNvPr id="108" name="Google Shape;108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 Arya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11" name="Google Shape;111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2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06;p2">
            <a:extLst>
              <a:ext uri="{FF2B5EF4-FFF2-40B4-BE49-F238E27FC236}">
                <a16:creationId xmlns:a16="http://schemas.microsoft.com/office/drawing/2014/main" id="{F9CD9FBF-6916-44A5-84BC-8A4AE0039DDF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lang="en-US" sz="36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35C84D5E-496D-1954-7D64-5342C58EE5B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4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82D975AE-5234-0818-24B9-4F2FAA46D486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C87AF3-D8F1-9192-EB36-3BE19C02FE8B}"/>
                  </a:ext>
                </a:extLst>
              </p14:cNvPr>
              <p14:cNvContentPartPr/>
              <p14:nvPr/>
            </p14:nvContentPartPr>
            <p14:xfrm>
              <a:off x="420120" y="1492560"/>
              <a:ext cx="11652480" cy="496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C87AF3-D8F1-9192-EB36-3BE19C02FE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760" y="1483200"/>
                <a:ext cx="11671200" cy="49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47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2CFCD66D-5C9B-EE94-D27C-A5AA9054924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2CA53E-A2A3-3781-BDFB-1EE25DB83FDD}"/>
                  </a:ext>
                </a:extLst>
              </p14:cNvPr>
              <p14:cNvContentPartPr/>
              <p14:nvPr/>
            </p14:nvContentPartPr>
            <p14:xfrm>
              <a:off x="648360" y="1349640"/>
              <a:ext cx="11543040" cy="533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2CA53E-A2A3-3781-BDFB-1EE25DB83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000" y="1340280"/>
                <a:ext cx="11561760" cy="53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36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centrality: Example 2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BFB9CFF-F02B-FB62-9653-08E05B8C1932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432C2E-1C57-7560-CF9A-42838031252F}"/>
                  </a:ext>
                </a:extLst>
              </p14:cNvPr>
              <p14:cNvContentPartPr/>
              <p14:nvPr/>
            </p14:nvContentPartPr>
            <p14:xfrm>
              <a:off x="375120" y="1149120"/>
              <a:ext cx="10141560" cy="570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432C2E-1C57-7560-CF9A-4283803125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139760"/>
                <a:ext cx="10160280" cy="57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15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052B5BE3-B336-6CC8-AF11-40268919A8B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5D192F-C4C6-E2EA-EF64-EB907C420EED}"/>
                  </a:ext>
                </a:extLst>
              </p14:cNvPr>
              <p14:cNvContentPartPr/>
              <p14:nvPr/>
            </p14:nvContentPartPr>
            <p14:xfrm>
              <a:off x="786600" y="1258200"/>
              <a:ext cx="11269080" cy="356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5D192F-C4C6-E2EA-EF64-EB907C420E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240" y="1248840"/>
                <a:ext cx="11287800" cy="35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2B7BA1-9348-D702-F2B5-3B3739F80F04}"/>
                  </a:ext>
                </a:extLst>
              </p14:cNvPr>
              <p14:cNvContentPartPr/>
              <p14:nvPr/>
            </p14:nvContentPartPr>
            <p14:xfrm>
              <a:off x="7003080" y="1788120"/>
              <a:ext cx="1358280" cy="160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2B7BA1-9348-D702-F2B5-3B3739F80F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3720" y="1778760"/>
                <a:ext cx="137700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08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F500-8F9E-A685-9743-C4BFC27D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1AB7-B363-2A19-6AC7-EF31D1ED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99DE8-B578-BDA1-C1D6-B20D993FB770}"/>
                  </a:ext>
                </a:extLst>
              </p14:cNvPr>
              <p14:cNvContentPartPr/>
              <p14:nvPr/>
            </p14:nvContentPartPr>
            <p14:xfrm>
              <a:off x="206280" y="91800"/>
              <a:ext cx="9457200" cy="588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99DE8-B578-BDA1-C1D6-B20D993FB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20" y="82440"/>
                <a:ext cx="9475920" cy="59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62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434226" y="252240"/>
            <a:ext cx="80227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682A4-93EE-466D-1500-D3A0A281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24090"/>
            <a:ext cx="10759440" cy="5014353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91AD0E66-29A0-86B7-ADC5-3E5F62221B7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11B1C-B683-24F1-2C43-AAE2F276463C}"/>
                  </a:ext>
                </a:extLst>
              </p14:cNvPr>
              <p14:cNvContentPartPr/>
              <p14:nvPr/>
            </p14:nvContentPartPr>
            <p14:xfrm>
              <a:off x="4597560" y="2490480"/>
              <a:ext cx="919800" cy="338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11B1C-B683-24F1-2C43-AAE2F27646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200" y="2481120"/>
                <a:ext cx="938520" cy="34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99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7645B-69A0-3803-CC30-E51E8233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EBFFD-7544-DA89-CA34-7B260D66B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EB13-D2A7-6DF1-A1AF-A3DD35E4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975"/>
            <a:ext cx="11191875" cy="6296025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24E56990-F48E-7683-84A4-1C8B345D986E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175C4-F250-62D9-4472-3912A5D7B677}"/>
                  </a:ext>
                </a:extLst>
              </p14:cNvPr>
              <p14:cNvContentPartPr/>
              <p14:nvPr/>
            </p14:nvContentPartPr>
            <p14:xfrm>
              <a:off x="298080" y="532080"/>
              <a:ext cx="1653480" cy="39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175C4-F250-62D9-4472-3912A5D7B6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20" y="522720"/>
                <a:ext cx="167220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91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 with 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EBE36-F8E1-242D-5D43-53893249D1D4}"/>
              </a:ext>
            </a:extLst>
          </p:cNvPr>
          <p:cNvSpPr txBox="1"/>
          <p:nvPr/>
        </p:nvSpPr>
        <p:spPr>
          <a:xfrm>
            <a:off x="528321" y="1424090"/>
            <a:ext cx="88061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C0099"/>
                </a:solidFill>
              </a:rPr>
              <a:t>major problem </a:t>
            </a:r>
            <a:r>
              <a:rPr lang="en-US" sz="2400" dirty="0"/>
              <a:t>with eigenvector centrality arises when it considers </a:t>
            </a:r>
            <a:r>
              <a:rPr lang="en-US" sz="2400" dirty="0">
                <a:solidFill>
                  <a:srgbClr val="CC0099"/>
                </a:solidFill>
              </a:rPr>
              <a:t>directed graphs.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Centrality is only passed on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	when we have (outgoing) edges,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	and in special cases like </a:t>
            </a:r>
            <a:r>
              <a:rPr lang="en-US" sz="2400" dirty="0">
                <a:highlight>
                  <a:srgbClr val="FFFF00"/>
                </a:highlight>
              </a:rPr>
              <a:t>when a node is in a 	directed   	acyclic graph, centrality becomes zero,</a:t>
            </a:r>
            <a:r>
              <a:rPr lang="en-US" sz="2400" dirty="0"/>
              <a:t> even 	though 	the node can have many edges connected to it.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 (</a:t>
            </a:r>
            <a:r>
              <a:rPr lang="en-US" sz="2400" dirty="0">
                <a:solidFill>
                  <a:schemeClr val="tx1"/>
                </a:solidFill>
              </a:rPr>
              <a:t>Any vertex with in-degree zero has </a:t>
            </a:r>
            <a:r>
              <a:rPr lang="en-US" sz="2400" dirty="0">
                <a:solidFill>
                  <a:srgbClr val="CC0099"/>
                </a:solidFill>
              </a:rPr>
              <a:t>centrality value zero </a:t>
            </a:r>
            <a:r>
              <a:rPr lang="en-US" sz="2400" dirty="0">
                <a:solidFill>
                  <a:schemeClr val="tx1"/>
                </a:solidFill>
              </a:rPr>
              <a:t>and “passes” that value to all vertices to which it points.)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93F05B34-666A-DD05-7CF3-C1D672068664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6CEF8-A74A-D9F3-55C9-2FB33C7EFC31}"/>
                  </a:ext>
                </a:extLst>
              </p14:cNvPr>
              <p14:cNvContentPartPr/>
              <p14:nvPr/>
            </p14:nvContentPartPr>
            <p14:xfrm>
              <a:off x="950400" y="2169000"/>
              <a:ext cx="7411680" cy="238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6CEF8-A74A-D9F3-55C9-2FB33C7EF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040" y="2159640"/>
                <a:ext cx="7430400" cy="23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4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2FF27-7E93-30EF-0B79-870559A0C321}"/>
              </a:ext>
            </a:extLst>
          </p:cNvPr>
          <p:cNvSpPr txBox="1"/>
          <p:nvPr/>
        </p:nvSpPr>
        <p:spPr>
          <a:xfrm>
            <a:off x="393110" y="1375852"/>
            <a:ext cx="62907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is a problematic measure for directed graphs.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Let’s say that a new research paper N is published and it references a few of existing papers R1, R2, R3, R4, R5.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would not contribute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any of those referenced papers in this citation network because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not cited by any other papers and has zero 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eigenvector centrality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other words, </a:t>
            </a:r>
            <a:r>
              <a:rPr lang="en-US" sz="2400" b="0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eigenvector centrality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would not take zero </a:t>
            </a:r>
            <a:r>
              <a:rPr lang="en-US" sz="2400" b="0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in-degree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nodes into account in directed graphs such as citation networks.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9B148-A79F-24C3-907F-B15947C6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51" y="252240"/>
            <a:ext cx="5296649" cy="5534168"/>
          </a:xfrm>
          <a:prstGeom prst="rect">
            <a:avLst/>
          </a:prstGeom>
        </p:spPr>
      </p:pic>
      <p:sp>
        <p:nvSpPr>
          <p:cNvPr id="3" name="Google Shape;120;p3">
            <a:extLst>
              <a:ext uri="{FF2B5EF4-FFF2-40B4-BE49-F238E27FC236}">
                <a16:creationId xmlns:a16="http://schemas.microsoft.com/office/drawing/2014/main" id="{39AADEA2-23CA-9A92-6451-E88CD55886D7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 with Eigenvector centrality</a:t>
            </a:r>
            <a:endParaRPr dirty="0"/>
          </a:p>
        </p:txBody>
      </p:sp>
      <p:cxnSp>
        <p:nvCxnSpPr>
          <p:cNvPr id="6" name="Google Shape;122;p3">
            <a:extLst>
              <a:ext uri="{FF2B5EF4-FFF2-40B4-BE49-F238E27FC236}">
                <a16:creationId xmlns:a16="http://schemas.microsoft.com/office/drawing/2014/main" id="{AFDE5874-4BAD-9D77-7723-90B4906F47D3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22659EF1-5855-7B81-7B94-3F0564AB2541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ECA1AF0-CFB5-2CFA-24E3-07B1A252682F}"/>
              </a:ext>
            </a:extLst>
          </p:cNvPr>
          <p:cNvSpPr/>
          <p:nvPr/>
        </p:nvSpPr>
        <p:spPr>
          <a:xfrm>
            <a:off x="11125199" y="87086"/>
            <a:ext cx="899733" cy="1650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FD10F7-CCCF-B8AE-8D49-559FA9F08851}"/>
                  </a:ext>
                </a:extLst>
              </p14:cNvPr>
              <p14:cNvContentPartPr/>
              <p14:nvPr/>
            </p14:nvContentPartPr>
            <p14:xfrm>
              <a:off x="2947680" y="1040040"/>
              <a:ext cx="6575040" cy="54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FD10F7-CCCF-B8AE-8D49-559FA9F08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8320" y="1030680"/>
                <a:ext cx="6593760" cy="54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2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;p3">
            <a:extLst>
              <a:ext uri="{FF2B5EF4-FFF2-40B4-BE49-F238E27FC236}">
                <a16:creationId xmlns:a16="http://schemas.microsoft.com/office/drawing/2014/main" id="{39AADEA2-23CA-9A92-6451-E88CD55886D7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Problem with Eigenvector centrality</a:t>
            </a:r>
            <a:endParaRPr dirty="0"/>
          </a:p>
        </p:txBody>
      </p:sp>
      <p:cxnSp>
        <p:nvCxnSpPr>
          <p:cNvPr id="6" name="Google Shape;122;p3">
            <a:extLst>
              <a:ext uri="{FF2B5EF4-FFF2-40B4-BE49-F238E27FC236}">
                <a16:creationId xmlns:a16="http://schemas.microsoft.com/office/drawing/2014/main" id="{AFDE5874-4BAD-9D77-7723-90B4906F47D3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22659EF1-5855-7B81-7B94-3F0564AB2541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F1382-5A31-E657-2CDB-3EB1AA47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424090"/>
            <a:ext cx="9033644" cy="4834091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02613714-1651-DB9D-092D-C3C305138D2C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4FFEC6-0C01-38E3-9752-4CCAA91C4BA3}"/>
                  </a:ext>
                </a:extLst>
              </p14:cNvPr>
              <p14:cNvContentPartPr/>
              <p14:nvPr/>
            </p14:nvContentPartPr>
            <p14:xfrm>
              <a:off x="2972520" y="2473920"/>
              <a:ext cx="5239800" cy="86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4FFEC6-0C01-38E3-9752-4CCAA91C4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3160" y="2464560"/>
                <a:ext cx="5258520" cy="8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54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Acknowledgement</a:t>
            </a:r>
            <a:endParaRPr sz="2400" dirty="0"/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88" name="Google Shape;688;p40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The slides are prepared from various resources of Foreign and Indian Universities and from reliable resources from the internet. The contribution is also from various Professors of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FYI 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39B8E1-E94B-8A69-99C1-86BCD9FE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8" y="1424090"/>
            <a:ext cx="9544050" cy="443865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DC410A9F-50CF-994E-D265-82522730DD03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27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172E9-C8CF-CCE5-FA15-FA386D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6AB6A-F112-0F0C-03A2-AE4672514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C7016B-5375-030A-29EB-77DAB455A68E}"/>
                  </a:ext>
                </a:extLst>
              </p14:cNvPr>
              <p14:cNvContentPartPr/>
              <p14:nvPr/>
            </p14:nvContentPartPr>
            <p14:xfrm>
              <a:off x="508320" y="133560"/>
              <a:ext cx="11456640" cy="636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C7016B-5375-030A-29EB-77DAB455A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60" y="124200"/>
                <a:ext cx="11475360" cy="63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8FD547-4611-4ABA-F108-BF17E585DBFA}"/>
                  </a:ext>
                </a:extLst>
              </p14:cNvPr>
              <p14:cNvContentPartPr/>
              <p14:nvPr/>
            </p14:nvContentPartPr>
            <p14:xfrm>
              <a:off x="7173720" y="689040"/>
              <a:ext cx="3335040" cy="58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8FD547-4611-4ABA-F108-BF17E585DB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4360" y="679680"/>
                <a:ext cx="335376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214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172E9-C8CF-CCE5-FA15-FA386D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6AB6A-F112-0F0C-03A2-AE4672514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B776B4-F87F-E349-FA8F-BE67AA8433BB}"/>
                  </a:ext>
                </a:extLst>
              </p14:cNvPr>
              <p14:cNvContentPartPr/>
              <p14:nvPr/>
            </p14:nvContentPartPr>
            <p14:xfrm>
              <a:off x="603000" y="69840"/>
              <a:ext cx="11391120" cy="580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B776B4-F87F-E349-FA8F-BE67AA843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40" y="60480"/>
                <a:ext cx="11409840" cy="58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44C1DB-C2A6-931F-D99A-0502FFA401FF}"/>
                  </a:ext>
                </a:extLst>
              </p14:cNvPr>
              <p14:cNvContentPartPr/>
              <p14:nvPr/>
            </p14:nvContentPartPr>
            <p14:xfrm>
              <a:off x="764280" y="1602720"/>
              <a:ext cx="8241840" cy="430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44C1DB-C2A6-931F-D99A-0502FFA401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920" y="1593360"/>
                <a:ext cx="8260560" cy="43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840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172E9-C8CF-CCE5-FA15-FA386D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6AB6A-F112-0F0C-03A2-AE4672514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9A2D49-83D9-877B-DBBD-D3A1B0459B83}"/>
                  </a:ext>
                </a:extLst>
              </p14:cNvPr>
              <p14:cNvContentPartPr/>
              <p14:nvPr/>
            </p14:nvContentPartPr>
            <p14:xfrm>
              <a:off x="325440" y="199080"/>
              <a:ext cx="11463120" cy="623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9A2D49-83D9-877B-DBBD-D3A1B0459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80" y="189720"/>
                <a:ext cx="11481840" cy="62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6FEDA7-4770-E87F-A73C-31E28F4F0B31}"/>
                  </a:ext>
                </a:extLst>
              </p14:cNvPr>
              <p14:cNvContentPartPr/>
              <p14:nvPr/>
            </p14:nvContentPartPr>
            <p14:xfrm>
              <a:off x="449280" y="1575720"/>
              <a:ext cx="2936520" cy="162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6FEDA7-4770-E87F-A73C-31E28F4F0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920" y="1566360"/>
                <a:ext cx="2955240" cy="16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202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172E9-C8CF-CCE5-FA15-FA386D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6AB6A-F112-0F0C-03A2-AE4672514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51D99-FD83-E4A4-5B2F-D34FCC6E7CAB}"/>
                  </a:ext>
                </a:extLst>
              </p14:cNvPr>
              <p14:cNvContentPartPr/>
              <p14:nvPr/>
            </p14:nvContentPartPr>
            <p14:xfrm>
              <a:off x="710280" y="254880"/>
              <a:ext cx="10036440" cy="625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51D99-FD83-E4A4-5B2F-D34FCC6E7C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920" y="245520"/>
                <a:ext cx="10055160" cy="62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CEB9EE-B5A8-B455-72C0-CE82253618F8}"/>
                  </a:ext>
                </a:extLst>
              </p14:cNvPr>
              <p14:cNvContentPartPr/>
              <p14:nvPr/>
            </p14:nvContentPartPr>
            <p14:xfrm>
              <a:off x="6846840" y="4803480"/>
              <a:ext cx="3234240" cy="50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CEB9EE-B5A8-B455-72C0-CE82253618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7480" y="4794120"/>
                <a:ext cx="325296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77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172E9-C8CF-CCE5-FA15-FA386D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6AB6A-F112-0F0C-03A2-AE4672514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CAD8A0-367B-B9C7-3AE1-D0852D7EDBFF}"/>
                  </a:ext>
                </a:extLst>
              </p14:cNvPr>
              <p14:cNvContentPartPr/>
              <p14:nvPr/>
            </p14:nvContentPartPr>
            <p14:xfrm>
              <a:off x="609480" y="66240"/>
              <a:ext cx="11555280" cy="650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CAD8A0-367B-B9C7-3AE1-D0852D7ED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56880"/>
                <a:ext cx="11574000" cy="65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AB08BB-0E91-D27A-3EDA-3DCD149CC4D8}"/>
                  </a:ext>
                </a:extLst>
              </p14:cNvPr>
              <p14:cNvContentPartPr/>
              <p14:nvPr/>
            </p14:nvContentPartPr>
            <p14:xfrm>
              <a:off x="1670760" y="80640"/>
              <a:ext cx="6094440" cy="171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AB08BB-0E91-D27A-3EDA-3DCD149CC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1400" y="71280"/>
                <a:ext cx="6113160" cy="17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270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Eigenvector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23;p3">
            <a:extLst>
              <a:ext uri="{FF2B5EF4-FFF2-40B4-BE49-F238E27FC236}">
                <a16:creationId xmlns:a16="http://schemas.microsoft.com/office/drawing/2014/main" id="{260AEA93-44AE-B61A-6C26-2A5FFD330D33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5B382-F41F-DECD-9277-DF6D25822A6A}"/>
                  </a:ext>
                </a:extLst>
              </p14:cNvPr>
              <p14:cNvContentPartPr/>
              <p14:nvPr/>
            </p14:nvContentPartPr>
            <p14:xfrm>
              <a:off x="384840" y="1283400"/>
              <a:ext cx="11408760" cy="404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5B382-F41F-DECD-9277-DF6D25822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80" y="1274040"/>
                <a:ext cx="11427480" cy="4061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6">
            <a:extLst>
              <a:ext uri="{FF2B5EF4-FFF2-40B4-BE49-F238E27FC236}">
                <a16:creationId xmlns:a16="http://schemas.microsoft.com/office/drawing/2014/main" id="{57E4CCE1-F73F-E38F-F0C1-EF7599DC2207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F68D0-7CDB-4A65-3CBA-D7B4AD893C11}"/>
                  </a:ext>
                </a:extLst>
              </p14:cNvPr>
              <p14:cNvContentPartPr/>
              <p14:nvPr/>
            </p14:nvContentPartPr>
            <p14:xfrm>
              <a:off x="384120" y="2432520"/>
              <a:ext cx="9473760" cy="104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F68D0-7CDB-4A65-3CBA-D7B4AD893C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760" y="2423160"/>
                <a:ext cx="9492480" cy="10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724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93A-D20F-24B1-C559-D4B68119E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E647-5E3F-F4B5-85BE-A34B01A1D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35580FE-1AB7-19C6-E5DB-580CD57849A8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Google Shape;122;p3">
            <a:extLst>
              <a:ext uri="{FF2B5EF4-FFF2-40B4-BE49-F238E27FC236}">
                <a16:creationId xmlns:a16="http://schemas.microsoft.com/office/drawing/2014/main" id="{FBC6BA41-321A-76B3-46EB-9C3F4F453DF6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CEB8325C-8405-5314-2C15-39020D09FDF8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439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Fixing the Problem of Eigenvector centrality: Katz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085554-41AA-02AF-4FAA-5678D193A0E0}"/>
              </a:ext>
            </a:extLst>
          </p:cNvPr>
          <p:cNvSpPr txBox="1"/>
          <p:nvPr/>
        </p:nvSpPr>
        <p:spPr>
          <a:xfrm>
            <a:off x="332626" y="1373692"/>
            <a:ext cx="107792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Problem is solved by giving </a:t>
            </a:r>
            <a:r>
              <a:rPr lang="en-US" sz="2400" b="1" dirty="0" err="1"/>
              <a:t>atleast</a:t>
            </a:r>
            <a:r>
              <a:rPr lang="en-US" sz="2400" b="1" dirty="0"/>
              <a:t> some importance to all the nodes.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Thus, by </a:t>
            </a:r>
            <a:r>
              <a:rPr lang="en-US" sz="2400" b="1" dirty="0">
                <a:solidFill>
                  <a:srgbClr val="CC0099"/>
                </a:solidFill>
              </a:rPr>
              <a:t>adding a bias term to the centrality value</a:t>
            </a:r>
            <a:r>
              <a:rPr lang="en-US" sz="24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bias term β is added to the centrality values for all nodes (no matter how they are situated in the network).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Katz centrality is formulated 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Eigenvector centrality modified for directed graphs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1121-A95E-CC88-3CB9-E5ECA178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6" y="4281612"/>
            <a:ext cx="6849835" cy="1471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0109AA-82FC-4414-C986-2039F4BCC814}"/>
              </a:ext>
            </a:extLst>
          </p:cNvPr>
          <p:cNvSpPr txBox="1"/>
          <p:nvPr/>
        </p:nvSpPr>
        <p:spPr>
          <a:xfrm>
            <a:off x="7012347" y="3592058"/>
            <a:ext cx="46513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first term is similar to eigenvector centrality, and its effect is controlled by constant α</a:t>
            </a:r>
            <a:r>
              <a:rPr lang="en-US" sz="2000" dirty="0">
                <a:solidFill>
                  <a:srgbClr val="CC0099"/>
                </a:solidFill>
              </a:rPr>
              <a:t> ( takes care of neighbors importance).</a:t>
            </a:r>
            <a:r>
              <a:rPr lang="en-US" sz="2000" dirty="0"/>
              <a:t>. The second term β</a:t>
            </a:r>
            <a:r>
              <a:rPr lang="en-US" sz="2000" dirty="0">
                <a:solidFill>
                  <a:srgbClr val="CC0099"/>
                </a:solidFill>
              </a:rPr>
              <a:t> ( takes care of inheriting importance),</a:t>
            </a:r>
            <a:r>
              <a:rPr lang="en-US" sz="2000" dirty="0"/>
              <a:t>, is the bias term that avoids zero centrality values</a:t>
            </a:r>
            <a:endParaRPr lang="en-IN" sz="2000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1C8A7B1-71D2-5040-7314-259C0D26753F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Google Shape;123;p3">
            <a:extLst>
              <a:ext uri="{FF2B5EF4-FFF2-40B4-BE49-F238E27FC236}">
                <a16:creationId xmlns:a16="http://schemas.microsoft.com/office/drawing/2014/main" id="{8E1C43BD-D5C0-7B1C-955B-8818E6885CAD}"/>
              </a:ext>
            </a:extLst>
          </p:cNvPr>
          <p:cNvSpPr/>
          <p:nvPr/>
        </p:nvSpPr>
        <p:spPr>
          <a:xfrm>
            <a:off x="423450" y="341802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636D85-41EB-9B9E-A9A1-D5347E85A802}"/>
                  </a:ext>
                </a:extLst>
              </p14:cNvPr>
              <p14:cNvContentPartPr/>
              <p14:nvPr/>
            </p14:nvContentPartPr>
            <p14:xfrm>
              <a:off x="379800" y="1744560"/>
              <a:ext cx="10376640" cy="461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636D85-41EB-9B9E-A9A1-D5347E85A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440" y="1735200"/>
                <a:ext cx="10395360" cy="46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2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CCC7-6312-349B-B905-5B1B98AEB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1062038"/>
            <a:ext cx="9144000" cy="6032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D1C3-989A-F4EE-E509-C62BF941D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800"/>
            <a:ext cx="9144000" cy="17065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72DD4F8-7368-5315-13EF-D1BB77DCF767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Google Shape;122;p3">
            <a:extLst>
              <a:ext uri="{FF2B5EF4-FFF2-40B4-BE49-F238E27FC236}">
                <a16:creationId xmlns:a16="http://schemas.microsoft.com/office/drawing/2014/main" id="{AD9FB340-5D88-AB19-A749-EE79A418C27D}"/>
              </a:ext>
            </a:extLst>
          </p:cNvPr>
          <p:cNvCxnSpPr>
            <a:cxnSpLocks/>
          </p:cNvCxnSpPr>
          <p:nvPr/>
        </p:nvCxnSpPr>
        <p:spPr>
          <a:xfrm>
            <a:off x="315542" y="10878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4116E267-7DD4-2BAD-1629-FAD496A40CFB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6BA1DB-D4DB-BDE0-0F2E-E328BDBA5472}"/>
                  </a:ext>
                </a:extLst>
              </p14:cNvPr>
              <p14:cNvContentPartPr/>
              <p14:nvPr/>
            </p14:nvContentPartPr>
            <p14:xfrm>
              <a:off x="279720" y="849600"/>
              <a:ext cx="11854440" cy="571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6BA1DB-D4DB-BDE0-0F2E-E328BDBA54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60" y="840240"/>
                <a:ext cx="11873160" cy="57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Closeness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BA42FE-5989-46CD-87E1-0E6B4037107F}"/>
              </a:ext>
            </a:extLst>
          </p:cNvPr>
          <p:cNvSpPr txBox="1">
            <a:spLocks/>
          </p:cNvSpPr>
          <p:nvPr/>
        </p:nvSpPr>
        <p:spPr>
          <a:xfrm>
            <a:off x="147320" y="1386840"/>
            <a:ext cx="9471133" cy="461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dirty="0"/>
              <a:t>The intuition is that </a:t>
            </a:r>
            <a:r>
              <a:rPr lang="en-US" b="1" dirty="0">
                <a:highlight>
                  <a:srgbClr val="FFFF00"/>
                </a:highlight>
              </a:rPr>
              <a:t>influential and central nodes </a:t>
            </a:r>
            <a:r>
              <a:rPr lang="en-US" b="1" dirty="0"/>
              <a:t>can </a:t>
            </a:r>
            <a:r>
              <a:rPr lang="en-US" b="1" dirty="0">
                <a:highlight>
                  <a:srgbClr val="FFFF00"/>
                </a:highlight>
              </a:rPr>
              <a:t>quickly reach other nodes. </a:t>
            </a:r>
          </a:p>
          <a:p>
            <a:pPr algn="just"/>
            <a:endParaRPr lang="en-US" b="1" dirty="0"/>
          </a:p>
          <a:p>
            <a:pPr algn="just"/>
            <a:r>
              <a:rPr lang="en-IN" dirty="0"/>
              <a:t>It </a:t>
            </a:r>
            <a:r>
              <a:rPr lang="en-US" dirty="0"/>
              <a:t>shows </a:t>
            </a:r>
            <a:r>
              <a:rPr lang="en-US" b="1" dirty="0"/>
              <a:t>how close the node is to the rest of the graph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centrality (normalized) is also ranges from </a:t>
            </a:r>
            <a:r>
              <a:rPr lang="en-US" b="1" dirty="0"/>
              <a:t>0 (the node has no </a:t>
            </a:r>
            <a:r>
              <a:rPr lang="en-US" b="1" dirty="0" err="1"/>
              <a:t>neighbours</a:t>
            </a:r>
            <a:r>
              <a:rPr lang="en-US" b="1" dirty="0"/>
              <a:t>; it is </a:t>
            </a:r>
            <a:r>
              <a:rPr lang="en-US" b="1" u="sng" dirty="0"/>
              <a:t>severed from the rest </a:t>
            </a:r>
            <a:r>
              <a:rPr lang="en-US" b="1" dirty="0"/>
              <a:t>of the network) to 1 (the node is the </a:t>
            </a:r>
            <a:r>
              <a:rPr lang="en-US" b="1" u="sng" dirty="0"/>
              <a:t>hub of the global star </a:t>
            </a:r>
            <a:r>
              <a:rPr lang="en-US" b="1" dirty="0"/>
              <a:t>and is </a:t>
            </a:r>
            <a:r>
              <a:rPr lang="en-US" b="1" u="sng" dirty="0"/>
              <a:t>one hop away</a:t>
            </a:r>
            <a:r>
              <a:rPr lang="en-US" b="1" dirty="0"/>
              <a:t> </a:t>
            </a:r>
            <a:r>
              <a:rPr lang="en-IN" b="1" dirty="0"/>
              <a:t>from any other node).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89B9E582-D011-CD84-5BE0-B12E0F2A0E9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017D6D5-C553-3105-CBC1-ED6AECFCF625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125796-504C-B977-F1A5-2E18D0CCAC56}"/>
                  </a:ext>
                </a:extLst>
              </p14:cNvPr>
              <p14:cNvContentPartPr/>
              <p14:nvPr/>
            </p14:nvContentPartPr>
            <p14:xfrm>
              <a:off x="1078560" y="566640"/>
              <a:ext cx="10766880" cy="510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125796-504C-B977-F1A5-2E18D0CCAC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200" y="557280"/>
                <a:ext cx="10785600" cy="51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Katz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7EC069-D1B2-B5E9-2A7F-5F23F7E1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" y="1915961"/>
            <a:ext cx="4901293" cy="1090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D164D-0C55-A003-D140-702D40A4DA93}"/>
              </a:ext>
            </a:extLst>
          </p:cNvPr>
          <p:cNvSpPr txBox="1"/>
          <p:nvPr/>
        </p:nvSpPr>
        <p:spPr>
          <a:xfrm>
            <a:off x="434226" y="1378482"/>
            <a:ext cx="802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vector form, it can be written as: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E7FA7-78CC-0ED1-93AB-22F1A3F1EBAB}"/>
              </a:ext>
            </a:extLst>
          </p:cNvPr>
          <p:cNvSpPr txBox="1"/>
          <p:nvPr/>
        </p:nvSpPr>
        <p:spPr>
          <a:xfrm>
            <a:off x="1272268" y="2925137"/>
            <a:ext cx="6101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dirty="0"/>
              <a:t>1</a:t>
            </a:r>
            <a:r>
              <a:rPr lang="en-US" sz="2400" dirty="0"/>
              <a:t> is a vector of all 1’s.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82C45-1A32-620B-3CB9-0C632C31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0" y="3457914"/>
            <a:ext cx="4700910" cy="990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573C8-3E3F-1B1C-EBBB-6132952C916B}"/>
                  </a:ext>
                </a:extLst>
              </p:cNvPr>
              <p:cNvSpPr txBox="1"/>
              <p:nvPr/>
            </p:nvSpPr>
            <p:spPr>
              <a:xfrm>
                <a:off x="776106" y="4471792"/>
                <a:ext cx="988341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we are inverting a matrix here, not all α values are acceptable.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52BBE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 = 0, </m:t>
                    </m:r>
                  </m:oMath>
                </a14:m>
                <a:r>
                  <a:rPr lang="en-US" sz="2400" dirty="0">
                    <a:solidFill>
                      <a:srgbClr val="C52BBE"/>
                    </a:solidFill>
                  </a:rPr>
                  <a:t>the eigenvector centrality part is removed, and all nodes get the same centrality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573C8-3E3F-1B1C-EBBB-6132952C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" y="4471792"/>
                <a:ext cx="9883412" cy="1569660"/>
              </a:xfrm>
              <a:prstGeom prst="rect">
                <a:avLst/>
              </a:prstGeom>
              <a:blipFill>
                <a:blip r:embed="rId4"/>
                <a:stretch>
                  <a:fillRect l="-801" t="-2724" r="-925" b="-8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6">
            <a:extLst>
              <a:ext uri="{FF2B5EF4-FFF2-40B4-BE49-F238E27FC236}">
                <a16:creationId xmlns:a16="http://schemas.microsoft.com/office/drawing/2014/main" id="{B1AB8CAD-A68C-D5C9-947A-0C328FCE7033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Google Shape;122;p3">
            <a:extLst>
              <a:ext uri="{FF2B5EF4-FFF2-40B4-BE49-F238E27FC236}">
                <a16:creationId xmlns:a16="http://schemas.microsoft.com/office/drawing/2014/main" id="{679AB4CF-1342-DFE1-5731-A4D789B95568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23;p3">
            <a:extLst>
              <a:ext uri="{FF2B5EF4-FFF2-40B4-BE49-F238E27FC236}">
                <a16:creationId xmlns:a16="http://schemas.microsoft.com/office/drawing/2014/main" id="{066AF52D-E0EC-88D5-4A04-136FDBEC0624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10C8B9-C570-C6FC-38AD-214C63A0F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603" y="1902170"/>
            <a:ext cx="6748947" cy="1871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57ECFF-6349-3FB1-76FC-B0D4A5677E21}"/>
                  </a:ext>
                </a:extLst>
              </p14:cNvPr>
              <p14:cNvContentPartPr/>
              <p14:nvPr/>
            </p14:nvContentPartPr>
            <p14:xfrm>
              <a:off x="180360" y="167400"/>
              <a:ext cx="10521360" cy="612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57ECFF-6349-3FB1-76FC-B0D4A5677E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000" y="158040"/>
                <a:ext cx="10540080" cy="61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1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Katz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9F6395-722D-74C0-E884-BF6383D61229}"/>
                  </a:ext>
                </a:extLst>
              </p:cNvPr>
              <p:cNvSpPr txBox="1"/>
              <p:nvPr/>
            </p:nvSpPr>
            <p:spPr>
              <a:xfrm>
                <a:off x="393110" y="1646724"/>
                <a:ext cx="9705930" cy="357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𝑊h𝑒𝑛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𝑙𝑎𝑟𝑔𝑒𝑟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𝑟𝑒𝑑𝑢𝑐𝑒𝑑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𝐴𝑛𝑑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𝑤h𝑒𝑛</m:t>
                    </m:r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𝐴𝑇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 0,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𝑏𝑒𝑐𝑜𝑚𝑒𝑠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𝑛𝑜𝑛𝑖𝑛𝑣𝑒𝑟𝑡𝑖𝑏𝑙𝑒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𝑑𝑖𝑣𝑒𝑟𝑔𝑒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𝑇h𝑒</m:t>
                    </m:r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𝐴𝑇</m:t>
                            </m:r>
                          </m:e>
                        </m:d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𝑙𝑎𝑟𝑔𝑒𝑠𝑡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𝑒𝑖𝑔𝑒𝑛𝑣𝑎𝑙𝑢𝑒</m:t>
                    </m:r>
                    <m:r>
                      <a:rPr lang="en-US" sz="2400" i="1" dirty="0" smtClean="0">
                        <a:solidFill>
                          <a:srgbClr val="C52BB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.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 1/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𝑠𝑒𝑙𝑒𝑐𝑡𝑒𝑑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𝑐𝑒𝑛𝑡𝑟𝑎𝑙𝑖𝑡𝑖𝑒𝑠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𝑐𝑜𝑚𝑝𝑢𝑡𝑒𝑑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𝑐𝑜𝑟𝑟𝑒𝑐𝑡𝑙𝑦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9F6395-722D-74C0-E884-BF6383D6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0" y="1646724"/>
                <a:ext cx="9705930" cy="3570529"/>
              </a:xfrm>
              <a:prstGeom prst="rect">
                <a:avLst/>
              </a:prstGeom>
              <a:blipFill>
                <a:blip r:embed="rId2"/>
                <a:stretch>
                  <a:fillRect l="-816" t="-512" b="-2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6">
            <a:extLst>
              <a:ext uri="{FF2B5EF4-FFF2-40B4-BE49-F238E27FC236}">
                <a16:creationId xmlns:a16="http://schemas.microsoft.com/office/drawing/2014/main" id="{201F43ED-9D7A-2ED2-8A3A-BA0E762E90DB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Google Shape;122;p3">
            <a:extLst>
              <a:ext uri="{FF2B5EF4-FFF2-40B4-BE49-F238E27FC236}">
                <a16:creationId xmlns:a16="http://schemas.microsoft.com/office/drawing/2014/main" id="{FCC19DFE-A57E-18CE-DE31-10D471B5564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CD9FBDAA-7A6D-AB68-09D0-E8E324B5D025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0C1B17-1741-634D-4365-6421F7DD6BE5}"/>
                  </a:ext>
                </a:extLst>
              </p14:cNvPr>
              <p14:cNvContentPartPr/>
              <p14:nvPr/>
            </p14:nvContentPartPr>
            <p14:xfrm>
              <a:off x="444240" y="2083320"/>
              <a:ext cx="8695080" cy="330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0C1B17-1741-634D-4365-6421F7DD6B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80" y="2073960"/>
                <a:ext cx="8713800" cy="33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602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C499D6B5-9AC3-7A05-AA31-563ABC4774FA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Google Shape;122;p3">
            <a:extLst>
              <a:ext uri="{FF2B5EF4-FFF2-40B4-BE49-F238E27FC236}">
                <a16:creationId xmlns:a16="http://schemas.microsoft.com/office/drawing/2014/main" id="{EB08ED53-F2BF-1DA6-5CBC-4C0D5557984B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28B28E26-AB28-7AA4-DA6A-10C01CE1B792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0BCB47-02AA-C23A-757E-189ED882ED33}"/>
                  </a:ext>
                </a:extLst>
              </p14:cNvPr>
              <p14:cNvContentPartPr/>
              <p14:nvPr/>
            </p14:nvContentPartPr>
            <p14:xfrm>
              <a:off x="73800" y="1388880"/>
              <a:ext cx="11805480" cy="54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0BCB47-02AA-C23A-757E-189ED882E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0" y="1379520"/>
                <a:ext cx="11824200" cy="54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887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00C8B3EC-172A-148B-56C3-55939FD689BB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Google Shape;122;p3">
            <a:extLst>
              <a:ext uri="{FF2B5EF4-FFF2-40B4-BE49-F238E27FC236}">
                <a16:creationId xmlns:a16="http://schemas.microsoft.com/office/drawing/2014/main" id="{63F126D8-933A-A454-F8D7-6B0A3DF12E93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8601D14-A8E9-B266-9AE7-E8FC8C0CD0C6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595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Challenge of Katz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C0CE43-A391-3A29-248A-C60394F80A92}"/>
              </a:ext>
            </a:extLst>
          </p:cNvPr>
          <p:cNvSpPr txBox="1"/>
          <p:nvPr/>
        </p:nvSpPr>
        <p:spPr>
          <a:xfrm>
            <a:off x="630864" y="1583753"/>
            <a:ext cx="97214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challenge of Katz centrality in directed graphs is that, </a:t>
            </a:r>
            <a:r>
              <a:rPr lang="en-US" sz="2400" b="1" i="1" dirty="0">
                <a:solidFill>
                  <a:srgbClr val="0432FF"/>
                </a:solidFill>
              </a:rPr>
              <a:t>once a node becomes an authority (high centrality), it passes all its centrality along all of its out-links.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0432F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means everyone known by a well known person is well known----- NOT NECESSARY AT ALL.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overcome this problem, a </a:t>
            </a:r>
            <a:r>
              <a:rPr lang="en-US" sz="2400" u="sng" dirty="0"/>
              <a:t>small improvement in Katz is done </a:t>
            </a:r>
            <a:r>
              <a:rPr lang="en-US" sz="2400" dirty="0"/>
              <a:t>: 		</a:t>
            </a:r>
            <a:r>
              <a:rPr lang="en-US" sz="2400" dirty="0">
                <a:solidFill>
                  <a:srgbClr val="C52BBE"/>
                </a:solidFill>
              </a:rPr>
              <a:t>Divide the value of passed centrality by the # of outgoing 		links (outdegree) from that node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FEB5AEC2-F8CE-A504-CC9C-75C90F129F32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" name="Google Shape;122;p3">
            <a:extLst>
              <a:ext uri="{FF2B5EF4-FFF2-40B4-BE49-F238E27FC236}">
                <a16:creationId xmlns:a16="http://schemas.microsoft.com/office/drawing/2014/main" id="{BAB1045B-FCE9-A321-48B3-197AFDD18368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604BFE2A-64C4-512B-85B3-6334AF879D55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8BC3C5-5BFF-CD94-20FA-0D420BE47243}"/>
                  </a:ext>
                </a:extLst>
              </p14:cNvPr>
              <p14:cNvContentPartPr/>
              <p14:nvPr/>
            </p14:nvContentPartPr>
            <p14:xfrm>
              <a:off x="2926800" y="3406680"/>
              <a:ext cx="7097400" cy="239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8BC3C5-5BFF-CD94-20FA-0D420BE472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7440" y="3397320"/>
                <a:ext cx="7116120" cy="24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7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PageRank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61341B-A146-B4C5-30AE-FB32375C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24090"/>
            <a:ext cx="4219575" cy="109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37870-2BFA-E0A9-0B58-193A9931DC93}"/>
                  </a:ext>
                </a:extLst>
              </p:cNvPr>
              <p:cNvSpPr txBox="1"/>
              <p:nvPr/>
            </p:nvSpPr>
            <p:spPr>
              <a:xfrm>
                <a:off x="6333052" y="1570958"/>
                <a:ext cx="3461657" cy="59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37870-2BFA-E0A9-0B58-193A9931D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52" y="1570958"/>
                <a:ext cx="3461657" cy="592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EB1B3C-6716-2E55-0F87-31AA17C5B201}"/>
              </a:ext>
            </a:extLst>
          </p:cNvPr>
          <p:cNvSpPr txBox="1"/>
          <p:nvPr/>
        </p:nvSpPr>
        <p:spPr>
          <a:xfrm>
            <a:off x="831528" y="2627096"/>
            <a:ext cx="92950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way, each connected neighbor gets a fraction of the source node’s centrality and not all centrality is passed on.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above equation can be expressed in matrix format: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5B63066-CA71-9265-E0C4-B49B39D7B9AC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1" name="Google Shape;122;p3">
            <a:extLst>
              <a:ext uri="{FF2B5EF4-FFF2-40B4-BE49-F238E27FC236}">
                <a16:creationId xmlns:a16="http://schemas.microsoft.com/office/drawing/2014/main" id="{91023D28-CD9E-3F9C-ACE3-6C5D72282E7C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3;p3">
            <a:extLst>
              <a:ext uri="{FF2B5EF4-FFF2-40B4-BE49-F238E27FC236}">
                <a16:creationId xmlns:a16="http://schemas.microsoft.com/office/drawing/2014/main" id="{B7E21957-F557-ED2F-CCCB-618AE5587A82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3C1981-7AB7-A0A9-36E4-009209A07017}"/>
                  </a:ext>
                </a:extLst>
              </p14:cNvPr>
              <p14:cNvContentPartPr/>
              <p14:nvPr/>
            </p14:nvContentPartPr>
            <p14:xfrm>
              <a:off x="297360" y="124200"/>
              <a:ext cx="11894040" cy="668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3C1981-7AB7-A0A9-36E4-009209A070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" y="114840"/>
                <a:ext cx="11912760" cy="67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95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Pagerank</a:t>
            </a: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02AD51-5CB2-050C-E078-D9589CB76AB0}"/>
              </a:ext>
            </a:extLst>
          </p:cNvPr>
          <p:cNvSpPr txBox="1"/>
          <p:nvPr/>
        </p:nvSpPr>
        <p:spPr>
          <a:xfrm>
            <a:off x="250164" y="3848463"/>
            <a:ext cx="105047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Similar to Katz centrality, in practice, α &lt; 1/λ is selected, where λ is the largest eigenvalue of A</a:t>
            </a:r>
            <a:r>
              <a:rPr lang="en-US" sz="2000" baseline="30000" dirty="0"/>
              <a:t>T</a:t>
            </a:r>
            <a:r>
              <a:rPr lang="en-US" sz="2000" dirty="0"/>
              <a:t>D</a:t>
            </a:r>
            <a:r>
              <a:rPr lang="en-US" sz="2000" baseline="30000" dirty="0"/>
              <a:t>−1 </a:t>
            </a:r>
            <a:r>
              <a:rPr lang="en-US" sz="2000" dirty="0"/>
              <a:t>. In undirected graphs, the largest eigenvalue of A</a:t>
            </a:r>
            <a:r>
              <a:rPr lang="en-US" sz="2000" baseline="30000" dirty="0"/>
              <a:t>T</a:t>
            </a:r>
            <a:r>
              <a:rPr lang="en-US" sz="2000" dirty="0"/>
              <a:t>D</a:t>
            </a:r>
            <a:r>
              <a:rPr lang="en-US" sz="2000" baseline="30000" dirty="0"/>
              <a:t>−1 </a:t>
            </a:r>
            <a:r>
              <a:rPr lang="en-US" sz="2000" dirty="0"/>
              <a:t>is λ = 1; therefore, α &lt; 1.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PR centrality is used by Google Search Engine for ordering web pages.</a:t>
            </a:r>
          </a:p>
          <a:p>
            <a:pPr algn="just"/>
            <a:r>
              <a:rPr lang="en-US" sz="2000" dirty="0"/>
              <a:t>Web pages and their links are represented by huge web graphs.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PageRank centrality is the correction introduced to Katz Centrality</a:t>
            </a:r>
            <a:r>
              <a:rPr lang="en-US" sz="2000" dirty="0">
                <a:latin typeface="+mn-l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Both Katz and PageRank Centrality are variants of Eigen Vector Centrality !!</a:t>
            </a:r>
          </a:p>
          <a:p>
            <a:pPr algn="just"/>
            <a:endParaRPr lang="en-IN" sz="20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A179FDE-A699-31F6-732C-0F0610A3B931}"/>
              </a:ext>
            </a:extLst>
          </p:cNvPr>
          <p:cNvSpPr/>
          <p:nvPr/>
        </p:nvSpPr>
        <p:spPr>
          <a:xfrm>
            <a:off x="10968238" y="109314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Google Shape;122;p3">
            <a:extLst>
              <a:ext uri="{FF2B5EF4-FFF2-40B4-BE49-F238E27FC236}">
                <a16:creationId xmlns:a16="http://schemas.microsoft.com/office/drawing/2014/main" id="{11D1D758-06A7-3FC5-9CD4-FC3DCA93BE57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23;p3">
            <a:extLst>
              <a:ext uri="{FF2B5EF4-FFF2-40B4-BE49-F238E27FC236}">
                <a16:creationId xmlns:a16="http://schemas.microsoft.com/office/drawing/2014/main" id="{5CC542B5-BF75-22E4-DFA2-87230472AD46}"/>
              </a:ext>
            </a:extLst>
          </p:cNvPr>
          <p:cNvSpPr/>
          <p:nvPr/>
        </p:nvSpPr>
        <p:spPr>
          <a:xfrm>
            <a:off x="393110" y="2522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2A19C7-0562-4FF9-5C92-8C672E986404}"/>
                  </a:ext>
                </a:extLst>
              </p14:cNvPr>
              <p14:cNvContentPartPr/>
              <p14:nvPr/>
            </p14:nvContentPartPr>
            <p14:xfrm>
              <a:off x="274320" y="2630520"/>
              <a:ext cx="11103480" cy="374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2A19C7-0562-4FF9-5C92-8C672E9864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60" y="2621160"/>
                <a:ext cx="1112220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158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F0EE60-72C7-4904-8E29-950019202738}"/>
              </a:ext>
            </a:extLst>
          </p:cNvPr>
          <p:cNvSpPr txBox="1"/>
          <p:nvPr/>
        </p:nvSpPr>
        <p:spPr>
          <a:xfrm>
            <a:off x="464707" y="280960"/>
            <a:ext cx="8208963" cy="1319592"/>
          </a:xfrm>
          <a:prstGeom prst="rect">
            <a:avLst/>
          </a:prstGeom>
        </p:spPr>
        <p:txBody>
          <a:bodyPr lIns="0" tIns="12573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2400" b="1" dirty="0">
              <a:solidFill>
                <a:schemeClr val="accent6"/>
              </a:solidFill>
              <a:latin typeface="+mj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b="1" dirty="0">
                <a:solidFill>
                  <a:schemeClr val="accent6"/>
                </a:solidFill>
                <a:latin typeface="+mj-lt"/>
                <a:cs typeface="+mn-cs"/>
              </a:rPr>
              <a:t>Eigen Vector Centrality Modified for Directed Graph </a:t>
            </a:r>
          </a:p>
          <a:p>
            <a:pPr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endParaRPr sz="2950" dirty="0">
              <a:latin typeface="Times New Roman"/>
              <a:cs typeface="Times New Roman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584B4EC-CF4E-4EAD-A317-9F04A5D9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279525"/>
            <a:ext cx="910748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</a:rPr>
              <a:t>Popularity for undirected graph can be </a:t>
            </a:r>
            <a:r>
              <a:rPr lang="en-IN" sz="2400" dirty="0">
                <a:solidFill>
                  <a:srgbClr val="FF0000"/>
                </a:solidFill>
                <a:latin typeface="+mn-lt"/>
              </a:rPr>
              <a:t>recast for popularity in a directed graph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</a:rPr>
              <a:t>In a </a:t>
            </a:r>
            <a:r>
              <a:rPr lang="en-IN" sz="2400" dirty="0">
                <a:solidFill>
                  <a:srgbClr val="0070C0"/>
                </a:solidFill>
                <a:latin typeface="+mn-lt"/>
              </a:rPr>
              <a:t>directed graph (such as web),  </a:t>
            </a:r>
            <a:r>
              <a:rPr lang="en-IN" sz="2400" b="1" dirty="0">
                <a:solidFill>
                  <a:srgbClr val="0070C0"/>
                </a:solidFill>
                <a:latin typeface="+mn-lt"/>
              </a:rPr>
              <a:t>popularity is passed on only by incoming edges</a:t>
            </a:r>
            <a:r>
              <a:rPr lang="en-IN" sz="2400" dirty="0">
                <a:latin typeface="+mn-lt"/>
              </a:rPr>
              <a:t>. Hence, popularity</a:t>
            </a:r>
            <a:r>
              <a:rPr lang="en-US" sz="2400" dirty="0">
                <a:latin typeface="+mn-lt"/>
              </a:rPr>
              <a:t> becomes zero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even though the node can have many outgoing edge connected to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it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 if it does not have an incoming edge </a:t>
            </a:r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In diagram, A has popularity = 0 and since B has one incoming edge from A, B also has popularity or centrality 0 !!  This may propagate through the network !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To resolve this problem we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add initial popularity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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to the centrality values for all nodes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whereas  alpha depends on the neighborhood</a:t>
            </a:r>
          </a:p>
          <a:p>
            <a:pPr lvl="4" algn="just">
              <a:buFont typeface="Arial" pitchFamily="34" charset="0"/>
              <a:buChar char="•"/>
              <a:defRPr/>
            </a:pPr>
            <a:r>
              <a:rPr lang="en-IN" sz="2400" dirty="0">
                <a:latin typeface="+mn-lt"/>
              </a:rPr>
              <a:t>          X</a:t>
            </a:r>
            <a:r>
              <a:rPr lang="en-IN" sz="2400" baseline="-25000" dirty="0">
                <a:latin typeface="+mn-lt"/>
              </a:rPr>
              <a:t>i</a:t>
            </a:r>
            <a:r>
              <a:rPr lang="en-IN" sz="2400" dirty="0">
                <a:latin typeface="+mn-lt"/>
              </a:rPr>
              <a:t>(1)  = </a:t>
            </a:r>
            <a:r>
              <a:rPr lang="el-GR" sz="2400" dirty="0">
                <a:latin typeface="+mn-lt"/>
              </a:rPr>
              <a:t>α</a:t>
            </a:r>
            <a:r>
              <a:rPr lang="en-IN" sz="2400" dirty="0">
                <a:latin typeface="+mn-lt"/>
              </a:rPr>
              <a:t>∑</a:t>
            </a:r>
            <a:r>
              <a:rPr lang="en-IN" sz="2400" dirty="0" err="1">
                <a:latin typeface="+mn-lt"/>
              </a:rPr>
              <a:t>A</a:t>
            </a:r>
            <a:r>
              <a:rPr lang="en-IN" sz="2400" baseline="-25000" dirty="0" err="1">
                <a:latin typeface="+mn-lt"/>
              </a:rPr>
              <a:t>ji</a:t>
            </a:r>
            <a:r>
              <a:rPr lang="en-IN" sz="2400" dirty="0">
                <a:latin typeface="+mn-lt"/>
              </a:rPr>
              <a:t> </a:t>
            </a:r>
            <a:r>
              <a:rPr lang="en-IN" sz="2400" dirty="0" err="1">
                <a:latin typeface="+mn-lt"/>
              </a:rPr>
              <a:t>X</a:t>
            </a:r>
            <a:r>
              <a:rPr lang="en-IN" sz="2400" baseline="-25000" dirty="0" err="1">
                <a:latin typeface="+mn-lt"/>
              </a:rPr>
              <a:t>j</a:t>
            </a:r>
            <a:r>
              <a:rPr lang="en-IN" sz="2400" dirty="0">
                <a:latin typeface="+mn-lt"/>
              </a:rPr>
              <a:t>(0) + </a:t>
            </a:r>
            <a:r>
              <a:rPr lang="el-GR" sz="2400" dirty="0">
                <a:latin typeface="+mn-lt"/>
              </a:rPr>
              <a:t>β</a:t>
            </a:r>
            <a:endParaRPr lang="en-IN" sz="2400" dirty="0">
              <a:latin typeface="+mn-lt"/>
            </a:endParaRP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43E8D1-ECE5-42E1-8813-9B6A67AE8FF6}"/>
              </a:ext>
            </a:extLst>
          </p:cNvPr>
          <p:cNvSpPr/>
          <p:nvPr/>
        </p:nvSpPr>
        <p:spPr>
          <a:xfrm>
            <a:off x="10225088" y="2962275"/>
            <a:ext cx="315912" cy="16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6D82AD-08F0-425E-8628-B92F799BADE3}"/>
              </a:ext>
            </a:extLst>
          </p:cNvPr>
          <p:cNvSpPr/>
          <p:nvPr/>
        </p:nvSpPr>
        <p:spPr>
          <a:xfrm>
            <a:off x="10658475" y="2540000"/>
            <a:ext cx="315913" cy="16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D8D99E-353E-4A7B-A547-602C1E12CF81}"/>
              </a:ext>
            </a:extLst>
          </p:cNvPr>
          <p:cNvSpPr/>
          <p:nvPr/>
        </p:nvSpPr>
        <p:spPr>
          <a:xfrm>
            <a:off x="10066338" y="3584575"/>
            <a:ext cx="317500" cy="16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093F85-9B11-4466-9338-818965E4D3D1}"/>
              </a:ext>
            </a:extLst>
          </p:cNvPr>
          <p:cNvCxnSpPr>
            <a:stCxn id="4" idx="7"/>
            <a:endCxn id="5" idx="4"/>
          </p:cNvCxnSpPr>
          <p:nvPr/>
        </p:nvCxnSpPr>
        <p:spPr>
          <a:xfrm flipV="1">
            <a:off x="10494963" y="2706688"/>
            <a:ext cx="322262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536F4F-7620-4823-BA87-1C60B5A44431}"/>
              </a:ext>
            </a:extLst>
          </p:cNvPr>
          <p:cNvCxnSpPr>
            <a:endCxn id="6" idx="0"/>
          </p:cNvCxnSpPr>
          <p:nvPr/>
        </p:nvCxnSpPr>
        <p:spPr>
          <a:xfrm flipH="1">
            <a:off x="10225088" y="3128963"/>
            <a:ext cx="158750" cy="45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6B6889-CE79-4539-AE8E-8F384005D8E7}"/>
              </a:ext>
            </a:extLst>
          </p:cNvPr>
          <p:cNvCxnSpPr/>
          <p:nvPr/>
        </p:nvCxnSpPr>
        <p:spPr>
          <a:xfrm>
            <a:off x="10817225" y="2730500"/>
            <a:ext cx="0" cy="50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TextBox 9">
            <a:extLst>
              <a:ext uri="{FF2B5EF4-FFF2-40B4-BE49-F238E27FC236}">
                <a16:creationId xmlns:a16="http://schemas.microsoft.com/office/drawing/2014/main" id="{C9B6AB60-0A59-434B-945D-20BD10DC3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8225" y="2808288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A</a:t>
            </a:r>
          </a:p>
        </p:txBody>
      </p:sp>
      <p:sp>
        <p:nvSpPr>
          <p:cNvPr id="13323" name="TextBox 10">
            <a:extLst>
              <a:ext uri="{FF2B5EF4-FFF2-40B4-BE49-F238E27FC236}">
                <a16:creationId xmlns:a16="http://schemas.microsoft.com/office/drawing/2014/main" id="{76902CCE-CF7F-4DA8-8BED-E8AE0F23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6613" y="24384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B</a:t>
            </a:r>
          </a:p>
        </p:txBody>
      </p:sp>
      <p:sp>
        <p:nvSpPr>
          <p:cNvPr id="13324" name="TextBox 11">
            <a:extLst>
              <a:ext uri="{FF2B5EF4-FFF2-40B4-BE49-F238E27FC236}">
                <a16:creationId xmlns:a16="http://schemas.microsoft.com/office/drawing/2014/main" id="{0DA444A9-3710-46CE-99BA-53EBE5813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713" y="3248025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C</a:t>
            </a:r>
          </a:p>
        </p:txBody>
      </p:sp>
      <p:sp>
        <p:nvSpPr>
          <p:cNvPr id="13325" name="TextBox 12">
            <a:extLst>
              <a:ext uri="{FF2B5EF4-FFF2-40B4-BE49-F238E27FC236}">
                <a16:creationId xmlns:a16="http://schemas.microsoft.com/office/drawing/2014/main" id="{34F1B509-DE61-4579-8830-B469B2E85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400425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D</a:t>
            </a:r>
          </a:p>
        </p:txBody>
      </p:sp>
      <p:pic>
        <p:nvPicPr>
          <p:cNvPr id="13326" name="Picture 2">
            <a:extLst>
              <a:ext uri="{FF2B5EF4-FFF2-40B4-BE49-F238E27FC236}">
                <a16:creationId xmlns:a16="http://schemas.microsoft.com/office/drawing/2014/main" id="{C7BB2B69-637F-4AF8-8F79-FD777EE2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44" y="5781675"/>
            <a:ext cx="4616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oogle Shape;122;p3">
            <a:extLst>
              <a:ext uri="{FF2B5EF4-FFF2-40B4-BE49-F238E27FC236}">
                <a16:creationId xmlns:a16="http://schemas.microsoft.com/office/drawing/2014/main" id="{DD0310BC-A42D-AD40-2173-79A655B5F3C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23;p3">
            <a:extLst>
              <a:ext uri="{FF2B5EF4-FFF2-40B4-BE49-F238E27FC236}">
                <a16:creationId xmlns:a16="http://schemas.microsoft.com/office/drawing/2014/main" id="{720D879C-D0DB-5FDE-1D34-A4AED9A12BF2}"/>
              </a:ext>
            </a:extLst>
          </p:cNvPr>
          <p:cNvSpPr/>
          <p:nvPr/>
        </p:nvSpPr>
        <p:spPr>
          <a:xfrm>
            <a:off x="393110" y="2014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F364BA0-B3A5-13ED-2A12-5682CF96AE0E}"/>
              </a:ext>
            </a:extLst>
          </p:cNvPr>
          <p:cNvSpPr/>
          <p:nvPr/>
        </p:nvSpPr>
        <p:spPr>
          <a:xfrm>
            <a:off x="10968238" y="109314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039E7A-2428-4B4A-BBCB-B52B64F64088}"/>
              </a:ext>
            </a:extLst>
          </p:cNvPr>
          <p:cNvSpPr txBox="1"/>
          <p:nvPr/>
        </p:nvSpPr>
        <p:spPr>
          <a:xfrm>
            <a:off x="273050" y="61913"/>
            <a:ext cx="8208963" cy="580928"/>
          </a:xfrm>
          <a:prstGeom prst="rect">
            <a:avLst/>
          </a:prstGeom>
        </p:spPr>
        <p:txBody>
          <a:bodyPr lIns="0" tIns="125730" rIns="0" bIns="0">
            <a:spAutoFit/>
          </a:bodyPr>
          <a:lstStyle/>
          <a:p>
            <a:pPr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endParaRPr sz="2950" dirty="0">
              <a:latin typeface="Times New Roman"/>
              <a:cs typeface="Times New Roman"/>
            </a:endParaRP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B0D22F59-2E68-4B66-8CB8-915D1BD3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255713"/>
            <a:ext cx="51943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>
            <a:extLst>
              <a:ext uri="{FF2B5EF4-FFF2-40B4-BE49-F238E27FC236}">
                <a16:creationId xmlns:a16="http://schemas.microsoft.com/office/drawing/2014/main" id="{B453262C-D78E-483B-A5FB-332FEC4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406650"/>
            <a:ext cx="45624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54C32D-42EE-4494-AEB0-7662C058E96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4969" y="4283353"/>
            <a:ext cx="7988431" cy="2441331"/>
          </a:xfrm>
          <a:prstGeom prst="rect">
            <a:avLst/>
          </a:prstGeom>
          <a:blipFill>
            <a:blip r:embed="rId4"/>
            <a:stretch>
              <a:fillRect l="-1220" t="-2000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03839-8F5D-4523-A042-FC5AB5483909}"/>
              </a:ext>
            </a:extLst>
          </p:cNvPr>
          <p:cNvSpPr/>
          <p:nvPr/>
        </p:nvSpPr>
        <p:spPr>
          <a:xfrm>
            <a:off x="107950" y="2376488"/>
            <a:ext cx="3444875" cy="585787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D0163"/>
                </a:solidFill>
                <a:latin typeface="+mn-lt"/>
              </a:rPr>
              <a:t>Rewriting equation in a vector form with C as the centrality  </a:t>
            </a:r>
          </a:p>
        </p:txBody>
      </p:sp>
      <p:sp>
        <p:nvSpPr>
          <p:cNvPr id="14343" name="Rectangle 10">
            <a:extLst>
              <a:ext uri="{FF2B5EF4-FFF2-40B4-BE49-F238E27FC236}">
                <a16:creationId xmlns:a16="http://schemas.microsoft.com/office/drawing/2014/main" id="{630EEBF1-75B3-4598-B4AF-355069F0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1590675"/>
            <a:ext cx="2085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vector of all 1’s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9FD2F0-AE28-47B8-9A8B-F4F75C991993}"/>
              </a:ext>
            </a:extLst>
          </p:cNvPr>
          <p:cNvCxnSpPr>
            <a:cxnSpLocks/>
          </p:cNvCxnSpPr>
          <p:nvPr/>
        </p:nvCxnSpPr>
        <p:spPr>
          <a:xfrm>
            <a:off x="7620000" y="1990725"/>
            <a:ext cx="304800" cy="60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91FE1-20EE-45D1-AF79-7F41577A0AFE}"/>
              </a:ext>
            </a:extLst>
          </p:cNvPr>
          <p:cNvSpPr/>
          <p:nvPr/>
        </p:nvSpPr>
        <p:spPr>
          <a:xfrm>
            <a:off x="107950" y="3665538"/>
            <a:ext cx="20939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D0163"/>
                </a:solidFill>
                <a:latin typeface="+mn-lt"/>
              </a:rPr>
              <a:t>Katz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D0163"/>
                </a:solidFill>
                <a:latin typeface="+mn-lt"/>
              </a:rPr>
              <a:t>centrality:</a:t>
            </a:r>
          </a:p>
        </p:txBody>
      </p:sp>
      <p:pic>
        <p:nvPicPr>
          <p:cNvPr id="14346" name="Picture 13">
            <a:extLst>
              <a:ext uri="{FF2B5EF4-FFF2-40B4-BE49-F238E27FC236}">
                <a16:creationId xmlns:a16="http://schemas.microsoft.com/office/drawing/2014/main" id="{656505F1-DB3D-464E-A521-3DB536EC6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3265488"/>
            <a:ext cx="443230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FC8E69A-BEB6-96B8-EA7B-38E4F74F302B}"/>
              </a:ext>
            </a:extLst>
          </p:cNvPr>
          <p:cNvSpPr/>
          <p:nvPr/>
        </p:nvSpPr>
        <p:spPr>
          <a:xfrm>
            <a:off x="10968238" y="109314"/>
            <a:ext cx="1095592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3D6E10-2647-4014-B2FF-867871517EE0}"/>
              </a:ext>
            </a:extLst>
          </p:cNvPr>
          <p:cNvSpPr txBox="1"/>
          <p:nvPr/>
        </p:nvSpPr>
        <p:spPr>
          <a:xfrm>
            <a:off x="273050" y="61913"/>
            <a:ext cx="8208963" cy="1319592"/>
          </a:xfrm>
          <a:prstGeom prst="rect">
            <a:avLst/>
          </a:prstGeom>
        </p:spPr>
        <p:txBody>
          <a:bodyPr lIns="0" tIns="12573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2400" b="1" dirty="0">
              <a:solidFill>
                <a:schemeClr val="accent6"/>
              </a:solidFill>
              <a:latin typeface="+mj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b="1" dirty="0">
                <a:solidFill>
                  <a:schemeClr val="accent6"/>
                </a:solidFill>
                <a:latin typeface="+mj-lt"/>
                <a:cs typeface="+mn-cs"/>
              </a:rPr>
              <a:t>PageRank Fix to Katz Centrality For Directed Graph</a:t>
            </a:r>
          </a:p>
          <a:p>
            <a:pPr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endParaRPr sz="2950" dirty="0">
              <a:latin typeface="Times New Roman"/>
              <a:cs typeface="Times New Roman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D258CEB-8A95-4D3F-AF58-01023EE2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219200"/>
            <a:ext cx="8077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Issue : </a:t>
            </a:r>
            <a:r>
              <a:rPr lang="en-US" sz="2400" dirty="0">
                <a:latin typeface="+mn-lt"/>
              </a:rPr>
              <a:t>Everyone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known by a well-known person is assumed to be well-known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To mitigate this problem we can divide the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value of passed centrality by the number of outgoing links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70C0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PageRank centrality is the correction introduced to Katz Centrality</a:t>
            </a:r>
            <a:r>
              <a:rPr lang="en-US" sz="2400" dirty="0">
                <a:latin typeface="+mn-l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Both Katz and PageRank Centrality are variants of Eigen Vector Centrality !!</a:t>
            </a:r>
          </a:p>
          <a:p>
            <a:pPr algn="just">
              <a:defRPr/>
            </a:pPr>
            <a:endParaRPr lang="en-US" sz="2400" b="1" dirty="0">
              <a:latin typeface="+mn-lt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D800771B-A519-49D3-AE9B-53070CD5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105400"/>
            <a:ext cx="511175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7ABA01AB-FA57-D3A8-B42D-6739F67269BC}"/>
              </a:ext>
            </a:extLst>
          </p:cNvPr>
          <p:cNvSpPr/>
          <p:nvPr/>
        </p:nvSpPr>
        <p:spPr>
          <a:xfrm>
            <a:off x="10968238" y="109314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A15D4488-B0E2-1EA2-349F-0A6670F934D6}"/>
              </a:ext>
            </a:extLst>
          </p:cNvPr>
          <p:cNvSpPr/>
          <p:nvPr/>
        </p:nvSpPr>
        <p:spPr>
          <a:xfrm>
            <a:off x="393110" y="2014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Closeness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2783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BC55E4FF-31D5-4EF4-ABFF-D87231C9EDF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NETWORK ANALYSIS AND MINING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23E7B-0B69-45C5-8C42-C3E8D647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680047" y="4410076"/>
            <a:ext cx="2975990" cy="116956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BA42FE-5989-46CD-87E1-0E6B4037107F}"/>
              </a:ext>
            </a:extLst>
          </p:cNvPr>
          <p:cNvSpPr txBox="1">
            <a:spLocks/>
          </p:cNvSpPr>
          <p:nvPr/>
        </p:nvSpPr>
        <p:spPr>
          <a:xfrm>
            <a:off x="393111" y="1242084"/>
            <a:ext cx="9177655" cy="461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dirty="0"/>
              <a:t>Most central nodes should have a </a:t>
            </a:r>
            <a:r>
              <a:rPr lang="en-US" b="1" dirty="0">
                <a:solidFill>
                  <a:srgbClr val="CC0099"/>
                </a:solidFill>
              </a:rPr>
              <a:t>smaller average shortest path length to other nodes</a:t>
            </a:r>
            <a:r>
              <a:rPr lang="en-US" b="1" dirty="0"/>
              <a:t> </a:t>
            </a:r>
            <a:r>
              <a:rPr lang="en-US" dirty="0"/>
              <a:t>i.e. defined as the </a:t>
            </a:r>
            <a:r>
              <a:rPr lang="en-US" b="1" dirty="0"/>
              <a:t>reciprocal mean distance </a:t>
            </a:r>
            <a:r>
              <a:rPr lang="en-US" dirty="0"/>
              <a:t>(length of the geodesics) from a node to all other reachable nodes in the network.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The s</a:t>
            </a:r>
            <a:r>
              <a:rPr lang="en-US" b="1" u="sng" dirty="0"/>
              <a:t>maller</a:t>
            </a:r>
            <a:r>
              <a:rPr lang="en-US" b="1" dirty="0"/>
              <a:t> the average shortest path length (geodesic) i.e. distance, the </a:t>
            </a:r>
            <a:r>
              <a:rPr lang="en-US" b="1" u="sng" dirty="0"/>
              <a:t>higher </a:t>
            </a:r>
            <a:r>
              <a:rPr lang="en-US" b="1" dirty="0"/>
              <a:t>the centrality  i.e. closeness </a:t>
            </a:r>
            <a:r>
              <a:rPr lang="en-IN" b="1" dirty="0"/>
              <a:t>for the node</a:t>
            </a:r>
            <a:r>
              <a:rPr lang="en-IN" dirty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88840-58A2-4240-BEED-BB2D3CC7F8A5}"/>
              </a:ext>
            </a:extLst>
          </p:cNvPr>
          <p:cNvSpPr/>
          <p:nvPr/>
        </p:nvSpPr>
        <p:spPr>
          <a:xfrm>
            <a:off x="861307" y="4874234"/>
            <a:ext cx="6330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Closeness centrality:                            where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68FFB1-C7EF-43DC-A738-4F485D4B12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522522" y="4730652"/>
            <a:ext cx="2516439" cy="555991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EC669A2-AFE1-28C9-981F-8A4B7BCF728A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DCE76F-3626-3C72-6ECE-40E82F280925}"/>
                  </a:ext>
                </a:extLst>
              </p14:cNvPr>
              <p14:cNvContentPartPr/>
              <p14:nvPr/>
            </p14:nvContentPartPr>
            <p14:xfrm>
              <a:off x="1185480" y="124920"/>
              <a:ext cx="9542880" cy="533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DCE76F-3626-3C72-6ECE-40E82F2809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6120" y="115560"/>
                <a:ext cx="956160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3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Pagerank</a:t>
            </a: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object 6">
            <a:extLst>
              <a:ext uri="{FF2B5EF4-FFF2-40B4-BE49-F238E27FC236}">
                <a16:creationId xmlns:a16="http://schemas.microsoft.com/office/drawing/2014/main" id="{201B80E7-DF81-129D-E00B-DCB10E895357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F2A72A90-93A9-1121-2DAD-18F742F52537}"/>
              </a:ext>
            </a:extLst>
          </p:cNvPr>
          <p:cNvSpPr/>
          <p:nvPr/>
        </p:nvSpPr>
        <p:spPr>
          <a:xfrm>
            <a:off x="393110" y="2014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246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9C91235-21B0-2990-6729-EC6C69FF9FA4}"/>
              </a:ext>
            </a:extLst>
          </p:cNvPr>
          <p:cNvSpPr/>
          <p:nvPr/>
        </p:nvSpPr>
        <p:spPr>
          <a:xfrm>
            <a:off x="434226" y="747162"/>
            <a:ext cx="8604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US" sz="24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Pagerank</a:t>
            </a: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centrality</a:t>
            </a:r>
            <a:endParaRPr dirty="0"/>
          </a:p>
        </p:txBody>
      </p:sp>
      <p:cxnSp>
        <p:nvCxnSpPr>
          <p:cNvPr id="8" name="Google Shape;122;p3">
            <a:extLst>
              <a:ext uri="{FF2B5EF4-FFF2-40B4-BE49-F238E27FC236}">
                <a16:creationId xmlns:a16="http://schemas.microsoft.com/office/drawing/2014/main" id="{51FE8CC2-D8E1-5EC7-86F7-536D808000C9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927385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5003771-8188-F95D-1FB3-373978C5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1" y="1336464"/>
            <a:ext cx="5514975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C6058-13E5-3AD0-81FA-B76D0CE1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14" y="1721304"/>
            <a:ext cx="3743325" cy="20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FB8C1-8ABB-3A1B-439D-E12D2F22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682" y="3788229"/>
            <a:ext cx="8305800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6AF9F-CE55-4CE1-CBB9-F5D72B50D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26" y="4607379"/>
            <a:ext cx="5362575" cy="2095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636076-E6E7-2C4D-678A-8D82F40C29BD}"/>
              </a:ext>
            </a:extLst>
          </p:cNvPr>
          <p:cNvSpPr txBox="1"/>
          <p:nvPr/>
        </p:nvSpPr>
        <p:spPr>
          <a:xfrm>
            <a:off x="434226" y="4474029"/>
            <a:ext cx="375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Then the PR values are given by: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B9E4E72-D085-E836-79B1-03BE95BB6DDF}"/>
              </a:ext>
            </a:extLst>
          </p:cNvPr>
          <p:cNvSpPr/>
          <p:nvPr/>
        </p:nvSpPr>
        <p:spPr>
          <a:xfrm>
            <a:off x="10886958" y="-121518"/>
            <a:ext cx="1095592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24789DDB-027A-7854-CE02-5FA6C39D58D0}"/>
              </a:ext>
            </a:extLst>
          </p:cNvPr>
          <p:cNvSpPr/>
          <p:nvPr/>
        </p:nvSpPr>
        <p:spPr>
          <a:xfrm>
            <a:off x="393110" y="201440"/>
            <a:ext cx="8063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6C6FEF-E670-0964-FB2F-EF4678DF2A7A}"/>
                  </a:ext>
                </a:extLst>
              </p14:cNvPr>
              <p14:cNvContentPartPr/>
              <p14:nvPr/>
            </p14:nvContentPartPr>
            <p14:xfrm>
              <a:off x="793440" y="1493640"/>
              <a:ext cx="7133040" cy="452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6C6FEF-E670-0964-FB2F-EF4678DF2A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080" y="1484280"/>
                <a:ext cx="7151760" cy="45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0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13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13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artiarya@pes.edu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46" name="Google Shape;246;p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1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Arti Arya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8CADD97F-D05A-3C73-E0F0-A715C5A8DA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1787" y="1630242"/>
            <a:ext cx="1942934" cy="359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Your Information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2783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3C177E03-21B8-B81B-4103-86F3C5226C4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44370FE-9F7D-DAD2-7647-0C40F55A6CB9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BE8E-8B24-F102-0B80-7BFFEE3B4C3D}"/>
              </a:ext>
            </a:extLst>
          </p:cNvPr>
          <p:cNvSpPr txBox="1"/>
          <p:nvPr/>
        </p:nvSpPr>
        <p:spPr>
          <a:xfrm>
            <a:off x="504009" y="1475688"/>
            <a:ext cx="91776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0" i="0" dirty="0">
                <a:solidFill>
                  <a:srgbClr val="0432FF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geodesic is the shortest path between two points on a surface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mathematics and geometry, it is often used to describe the </a:t>
            </a:r>
            <a:r>
              <a:rPr lang="en-US" sz="2800" b="0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 distance between two points in a space or on a curved surface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such as a sphere or a more complex manifold. Geodesics are a fundamental concept in differential geometry 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E82A6763-1D18-4602-AA02-D3E2816B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" y="1521460"/>
            <a:ext cx="5660614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EC8EC5-D4E6-6177-A1D1-614348DAC4F0}"/>
              </a:ext>
            </a:extLst>
          </p:cNvPr>
          <p:cNvSpPr txBox="1"/>
          <p:nvPr/>
        </p:nvSpPr>
        <p:spPr>
          <a:xfrm>
            <a:off x="5764305" y="1453354"/>
            <a:ext cx="3854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Compute the closeness centrality for all the nodes.</a:t>
            </a:r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6E051ACC-9C9E-AD10-3A86-5E8D35389C9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05E3734-24C0-4DDE-5E25-86F90D8AD9D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054007-1F98-7ECD-A4C9-9AB077728C60}"/>
                  </a:ext>
                </a:extLst>
              </p14:cNvPr>
              <p14:cNvContentPartPr/>
              <p14:nvPr/>
            </p14:nvContentPartPr>
            <p14:xfrm>
              <a:off x="119520" y="1870200"/>
              <a:ext cx="11687760" cy="495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054007-1F98-7ECD-A4C9-9AB077728C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160" y="1860840"/>
                <a:ext cx="11706480" cy="49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12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33D64-8A23-A730-D71C-9A1433D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23E01-75D3-DE86-E989-1529D4388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3CE7C3A1-829D-4F9C-DFDC-FEC54F55B50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8301B48-1671-310A-36F3-6B11386FCD4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C83613-18EA-B74D-3F6F-6A99CCE19447}"/>
                  </a:ext>
                </a:extLst>
              </p14:cNvPr>
              <p14:cNvContentPartPr/>
              <p14:nvPr/>
            </p14:nvContentPartPr>
            <p14:xfrm>
              <a:off x="356760" y="946006"/>
              <a:ext cx="11567160" cy="589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C83613-18EA-B74D-3F6F-6A99CCE19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400" y="936646"/>
                <a:ext cx="11585880" cy="59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8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A072-0EB4-55ED-66C4-BC815669F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ABF87-6846-27A1-7211-E258B66F1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989977F4-5926-CFC8-114F-CD866778CE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E2A413F-A06B-C16E-61D5-D44EF40D189E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8CECD6-0179-9C00-2992-3289542342DE}"/>
                  </a:ext>
                </a:extLst>
              </p14:cNvPr>
              <p14:cNvContentPartPr/>
              <p14:nvPr/>
            </p14:nvContentPartPr>
            <p14:xfrm>
              <a:off x="433080" y="949320"/>
              <a:ext cx="9726480" cy="45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8CECD6-0179-9C00-2992-3289542342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20" y="939960"/>
                <a:ext cx="9745200" cy="45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94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FE611C-35A2-4A95-AD64-C3DADC4B1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052eb-7f64-4d82-8b21-49620de4b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A966A3-CB37-4097-92B8-5240D0D08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7AF21-8F02-44A5-B802-BBFEB43D1C4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16747</TotalTime>
  <Words>1973</Words>
  <Application>Microsoft Office PowerPoint</Application>
  <PresentationFormat>Widescreen</PresentationFormat>
  <Paragraphs>225</Paragraphs>
  <Slides>52</Slides>
  <Notes>14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Graph Theory and its Applications   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C O</dc:creator>
  <cp:lastModifiedBy>Dr Arti Arya</cp:lastModifiedBy>
  <cp:revision>264</cp:revision>
  <dcterms:created xsi:type="dcterms:W3CDTF">2020-06-03T14:19:11Z</dcterms:created>
  <dcterms:modified xsi:type="dcterms:W3CDTF">2023-11-23T17:57:50Z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0x0101004A5D4F4A6E89004B9969E5A919E98885</vt:lpwstr>
  </property>
</Properties>
</file>